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3.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notesSlides/notesSlide4.xml" ContentType="application/vnd.openxmlformats-officedocument.presentationml.notesSlide+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notesSlides/notesSlide5.xml" ContentType="application/vnd.openxmlformats-officedocument.presentationml.notesSlide+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notesSlides/notesSlide6.xml" ContentType="application/vnd.openxmlformats-officedocument.presentationml.notesSlide+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notesSlides/notesSlide7.xml" ContentType="application/vnd.openxmlformats-officedocument.presentationml.notesSlide+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notesSlides/notesSlide8.xml" ContentType="application/vnd.openxmlformats-officedocument.presentationml.notesSlide+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notesSlides/notesSlide9.xml" ContentType="application/vnd.openxmlformats-officedocument.presentationml.notesSlide+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notesSlides/notesSlide10.xml" ContentType="application/vnd.openxmlformats-officedocument.presentationml.notesSlide+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notesSlides/notesSlide11.xml" ContentType="application/vnd.openxmlformats-officedocument.presentationml.notesSlide+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notesSlides/notesSlide12.xml" ContentType="application/vnd.openxmlformats-officedocument.presentationml.notesSlide+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notesSlides/notesSlide13.xml" ContentType="application/vnd.openxmlformats-officedocument.presentationml.notesSlide+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notesSlides/notesSlide14.xml" ContentType="application/vnd.openxmlformats-officedocument.presentationml.notesSlide+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notesSlides/notesSlide15.xml" ContentType="application/vnd.openxmlformats-officedocument.presentationml.notesSlide+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notesSlides/notesSlide16.xml" ContentType="application/vnd.openxmlformats-officedocument.presentationml.notesSlide+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372" r:id="rId2"/>
    <p:sldId id="830" r:id="rId3"/>
    <p:sldId id="1431" r:id="rId4"/>
    <p:sldId id="1434" r:id="rId5"/>
    <p:sldId id="1435" r:id="rId6"/>
    <p:sldId id="1259" r:id="rId7"/>
    <p:sldId id="1260" r:id="rId8"/>
    <p:sldId id="1261" r:id="rId9"/>
    <p:sldId id="848" r:id="rId10"/>
    <p:sldId id="1257" r:id="rId11"/>
    <p:sldId id="850" r:id="rId12"/>
    <p:sldId id="1262" r:id="rId13"/>
    <p:sldId id="1263" r:id="rId14"/>
    <p:sldId id="1264" r:id="rId15"/>
    <p:sldId id="1265" r:id="rId16"/>
    <p:sldId id="1266" r:id="rId17"/>
    <p:sldId id="1267" r:id="rId18"/>
    <p:sldId id="1268" r:id="rId19"/>
    <p:sldId id="1269" r:id="rId20"/>
    <p:sldId id="1270" r:id="rId21"/>
    <p:sldId id="1271" r:id="rId22"/>
    <p:sldId id="1272" r:id="rId23"/>
    <p:sldId id="1273" r:id="rId24"/>
    <p:sldId id="1275" r:id="rId25"/>
    <p:sldId id="1276" r:id="rId26"/>
    <p:sldId id="1277" r:id="rId27"/>
    <p:sldId id="1278" r:id="rId28"/>
    <p:sldId id="1279" r:id="rId29"/>
    <p:sldId id="1280" r:id="rId30"/>
    <p:sldId id="1281" r:id="rId31"/>
    <p:sldId id="1282" r:id="rId32"/>
    <p:sldId id="1283" r:id="rId3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2" autoAdjust="0"/>
    <p:restoredTop sz="93447" autoAdjust="0"/>
  </p:normalViewPr>
  <p:slideViewPr>
    <p:cSldViewPr snapToGrid="0">
      <p:cViewPr varScale="1">
        <p:scale>
          <a:sx n="118" d="100"/>
          <a:sy n="118" d="100"/>
        </p:scale>
        <p:origin x="3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3.181"/>
    </inkml:context>
    <inkml:brush xml:id="br0">
      <inkml:brushProperty name="width" value="0.05" units="cm"/>
      <inkml:brushProperty name="height" value="0.05" units="cm"/>
    </inkml:brush>
  </inkml:definitions>
  <inkml:trace contextRef="#ctx0" brushRef="#br0">47 0 19300,'-4'0'1136,"-5"2"-1072,-4 3-40,5 1 40,0 2-296,5 0 200,1 0-8,7-32-96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4.947"/>
    </inkml:context>
    <inkml:brush xml:id="br0">
      <inkml:brushProperty name="width" value="0.025" units="cm"/>
      <inkml:brushProperty name="height" value="0.025" units="cm"/>
    </inkml:brush>
  </inkml:definitions>
  <inkml:trace contextRef="#ctx0" brushRef="#br0">117 0 24567,'0'0'-3011,"-52"53"2691,17-39-160,5-9-1,30-3-352,17-2-1569,13-8-1602,-1-18-256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18.832"/>
    </inkml:context>
    <inkml:brush xml:id="br0">
      <inkml:brushProperty name="width" value="0.025" units="cm"/>
      <inkml:brushProperty name="height" value="0.025" units="cm"/>
    </inkml:brush>
  </inkml:definitions>
  <inkml:trace contextRef="#ctx0" brushRef="#br0">1 1 15182,'0'0'6182,"43"30"-15407,-27-22 1987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59.821"/>
    </inkml:context>
    <inkml:brush xml:id="br0">
      <inkml:brushProperty name="width" value="0.025" units="cm"/>
      <inkml:brushProperty name="height" value="0.025" units="cm"/>
    </inkml:brush>
  </inkml:definitions>
  <inkml:trace contextRef="#ctx0" brushRef="#br0">1 47 13389,'0'0'2204,"2"-8"-159,-1 4-2031,7-25 1762,-5 23-819,-1 21-656,-1 65 515,3 0-1,18 94 0,-12-128-936,24 71-1,-23-87-957,1 0-1,2-1 1,20 30 0,-12-28-4200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00.720"/>
    </inkml:context>
    <inkml:brush xml:id="br0">
      <inkml:brushProperty name="width" value="0.025" units="cm"/>
      <inkml:brushProperty name="height" value="0.025" units="cm"/>
    </inkml:brush>
  </inkml:definitions>
  <inkml:trace contextRef="#ctx0" brushRef="#br0">3 0 6086,'0'0'12305,"-1"11"-11414,0 6-533,1 0 0,0-1-1,2 1 1,5 29-1,-7-43-292,1 1-1,0 0 0,1-1 0,-1 1 1,1-1-1,0 0 0,-1 1 0,2-1 1,-1 0-1,0 0 0,0 0 0,1-1 1,4 5-1,-5-6-47,1 0 0,-1 1 0,1-1 0,-1 0 1,1 0-1,0-1 0,-1 1 0,1-1 0,0 1 0,-1-1 0,1 0 0,0 0 0,0 0 1,-1 0-1,1-1 0,0 1 0,0-1 0,-1 1 0,1-1 0,-1 0 0,5-2 0,3-2-59,-1-1 0,0 0 0,0-1 0,-1 0 0,1 0 0,-1-1 0,-1 0 0,0 0 0,0-1 0,0 0 0,-1 0 0,-1 0 0,1-1 0,-1 0 0,6-20 0,-11 27-407,-4 11 225,-12 31 240,-18 52 417,18-37-91,3 1 1,2 1-1,3 0 1,1 0-1,3 63 1,4-111-813,0 34 291,0-42-3,0 1 0,0 0 0,1 0 0,-1-1 0,0 1 0,0 0 1,0 0-1,0 0 0,0-1 0,-1 1 0,1 0 0,0 0 0,0-1 1,0 1-1,-1 0 0,1 0 0,0-1 0,-1 1 0,1 0 0,0-1 1,-1 1-1,1 0 0,-1-1 0,1 1 0,-1-1 0,0 1 0,1-1 1,-1 1-1,0-1 0,1 1 0,-1-1 0,0 0 0,1 1 1,-1-1-1,-1 1 0,-5-8-4084,2-13-1595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01.078"/>
    </inkml:context>
    <inkml:brush xml:id="br0">
      <inkml:brushProperty name="width" value="0.025" units="cm"/>
      <inkml:brushProperty name="height" value="0.025" units="cm"/>
    </inkml:brush>
  </inkml:definitions>
  <inkml:trace contextRef="#ctx0" brushRef="#br0">66 142 11082,'0'0'7576,"9"5"-6642,-8-4-911,1 1 26,1-1 0,-1 1 0,0-1-1,0 0 1,1 1 0,-1-1 0,0 0-1,1-1 1,-1 1 0,1 0-1,-1-1 1,1 1 0,0-1 0,-1 0-1,1 0 1,-1 0 0,1 0 0,0 0-1,-1 0 1,1-1 0,-1 1-1,1-1 1,-1 0 0,1 0 0,-1 0-1,0 0 1,1 0 0,-1-1-1,0 1 1,0-1 0,0 1 0,0-1-1,0 0 1,0 0 0,2-2 0,0 0-13,0-1-1,0 0 1,0 1 0,0-1 0,-1 0 0,0-1 0,0 1 0,0-1 0,-1 1 0,0-1 0,0 0 0,0 0 0,-1 0 0,0 0 0,0 0 0,0 0 0,-1 0 0,0-8 0,0 12-30,-1 1 0,1-1 1,-1 1-1,1 0 0,-1 0 0,1-1 1,-1 1-1,0 0 0,0 0 0,0 0 1,0 0-1,1 0 0,-1 0 0,-1 0 0,1 0 1,0 0-1,0 0 0,0 0 0,0 1 1,-1-1-1,1 0 0,0 1 0,0-1 1,-1 1-1,1 0 0,0-1 0,-1 1 1,1 0-1,-1 0 0,1 0 0,0 0 1,-1 0-1,1 0 0,-1 0 0,1 0 1,0 1-1,-2 0 0,-2-1-4,0 1 0,1 0-1,-1 1 1,1-1 0,0 1-1,-1 0 1,1 0 0,0 0 0,0 1-1,-4 2 1,-5 8 48,1 0 0,1 0 0,0 1 1,1 1-1,-11 20 0,16-26 13,0 1 0,0 0-1,1 0 1,1 0 0,0 1 0,0-1 0,1 1-1,0 0 1,0 19 0,2-29-68,0 1 0,0-1 0,1 0 0,-1 1-1,0-1 1,1 0 0,-1 0 0,1 1 0,-1-1 0,1 0 0,-1 0 0,1 0 0,0 0-1,0 1 1,0-1 0,-1 0 0,1 0 0,0-1 0,0 1 0,0 0 0,1 0 0,-1 0-1,0-1 1,2 2 0,1-1-59,0 1 0,0-1-1,0 0 1,0-1 0,0 1-1,1-1 1,-1 1 0,6-2-1,-1 1-715,0-1 1,0-1-1,0 1 0,0-1 0,-1-1 0,1 0 1,11-5-1,12-13-5231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01.594"/>
    </inkml:context>
    <inkml:brush xml:id="br0">
      <inkml:brushProperty name="width" value="0.025" units="cm"/>
      <inkml:brushProperty name="height" value="0.025" units="cm"/>
    </inkml:brush>
  </inkml:definitions>
  <inkml:trace contextRef="#ctx0" brushRef="#br0">79 26 8136,'0'0'6011,"-9"1"-4292,-53 2 1457,61-3-2770,-4 34 891,4-33-1296,1 1 0,0-1 0,-1 1 1,1 0-1,0-1 0,0 1 0,0-1 0,0 1 1,1 0-1,-1-1 0,0 1 0,1-1 0,-1 1 0,1-1 1,-1 1-1,1-1 0,-1 1 0,1-1 0,0 0 0,0 1 1,0-1-1,2 2 0,-1-1 6,0 0 0,1-1-1,-1 1 1,1-1 0,0 1 0,-1-1-1,1 0 1,0 0 0,0 0 0,0-1-1,4 2 1,10-1 49,0 0 1,1-1-1,25-3 0,-26 1-5,-14 2-18,0-1 0,-1 1-1,1 0 1,0 0 0,0 0-1,-1 0 1,1 1 0,0-1-1,0 1 1,-1-1 0,1 1-1,5 2 1,-7-1 112,0-1 0,0 1 0,0-1 0,0 1 0,0-1 0,0 1 0,0 0 0,-1 0 0,1-1 1,-1 1-1,1 0 0,-1 0 0,0 0 0,1 0 0,-1 0 0,0-1 0,0 1 0,0 0 0,-1 2 0,17-34 2017,7-94-2130,-12 130-1065,0 0 0,0-1 0,23 8 0,-27-11 57,1-1 0,-1 0 0,1-1 0,-1 0 0,1 0 0,0 0 0,-1-1-1,1 0 1,-1 0 0,1-1 0,-1 0 0,9-4 0,8-9-2958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01.955"/>
    </inkml:context>
    <inkml:brush xml:id="br0">
      <inkml:brushProperty name="width" value="0.025" units="cm"/>
      <inkml:brushProperty name="height" value="0.025" units="cm"/>
    </inkml:brush>
  </inkml:definitions>
  <inkml:trace contextRef="#ctx0" brushRef="#br0">121 0 9833,'0'0'8168,"-8"1"-7346,1 0-588,0 0 0,0 1 0,0 0 0,0 0 0,-13 6 0,18-7-206,0 0-1,0 1 0,-1-1 1,1 0-1,0 1 0,0 0 1,1-1-1,-1 1 0,0 0 1,1 0-1,-1 0 0,1 0 1,-1 0-1,1 0 0,0 1 1,0-1-1,0 0 0,0 1 0,0-1 1,1 1-1,-1-1 0,1 1 1,-1-1-1,1 4 0,1-4-29,0-1-1,0 1 1,0-1-1,0 1 0,0-1 1,0 0-1,1 1 0,-1-1 1,0 0-1,1 0 0,-1 0 1,1 0-1,-1 0 0,1 0 1,0 0-1,-1-1 1,1 1-1,0-1 0,-1 1 1,1-1-1,0 1 0,0-1 1,0 0-1,2 0 0,50 6-251,24-6 203,27 3 396,-104-3-304,0 0 1,0 0 0,1 0-1,-1 0 1,0 0 0,0 0-1,0 0 1,0 1-1,0-1 1,-1 0 0,1 1-1,0-1 1,0 1 0,0-1-1,0 1 1,0-1-1,0 1 1,-1 0 0,1-1-1,0 1 1,0 0 0,-1 0-1,1-1 1,-1 1-1,1 0 1,0 0 0,-1 0-1,0 0 1,1 0 0,-1 0-1,0 0 1,1 0 0,-1 0-1,0 0 1,0 0-1,0 0 1,0 0 0,0 0-1,0 0 1,0 2 0,-1-1 105,1 1 0,-1-1 1,0 1-1,0-1 1,-1 0-1,1 1 1,0-1-1,-1 0 1,1 0-1,-1 0 0,0 0 1,0 0-1,0 0 1,-3 3-1,-17 9 493,-1-1 0,1 0 0,-2-2 0,0-1 0,-37 11 0,41-16-944,1 0-1,-2-2 0,1 0 1,-25 0-1,51-12-7721,1 2 4719,8-11-6201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05.578"/>
    </inkml:context>
    <inkml:brush xml:id="br0">
      <inkml:brushProperty name="width" value="0.025" units="cm"/>
      <inkml:brushProperty name="height" value="0.025" units="cm"/>
    </inkml:brush>
  </inkml:definitions>
  <inkml:trace contextRef="#ctx0" brushRef="#br0">51 203 1698,'0'0'3128,"-4"-8"-2082,0 0-873,1 1-1,-1-1 1,2 1-1,-1-1 1,1 0-1,0 0 1,1 0-1,-1 0 0,2 0 1,-1 0-1,1-1 1,1-9-1,0 12 480,-1-1-1,1 1 0,-2-1 1,1 1-1,-1 0 0,0-1 0,0 1 1,-1 0-1,1 0 0,-5-8 1,5 10-119,-3 54 2217,-3 242 63,7-289-2767,0 1 0,0-1 1,1 0-1,-1 1 0,1-1 1,0 0-1,0 0 0,2 6 0,7-4 332,4-19 120,-1-5-477,-2 0 0,0-1 1,-1 0-1,-1-1 1,-2 0-1,1 0 0,-2 0 1,-1-1-1,-1 0 0,2-24 1,-6 45-29,0 1 1,0 0-1,0-1 1,0 1 0,0 0-1,0-1 1,0 1-1,0 0 1,0 0-1,0-1 1,0 1 0,0 0-1,0-1 1,0 1-1,0 0 1,0-1-1,0 1 1,0 0 0,0 0-1,-1-1 1,1 1-1,0 0 1,0 0 0,0-1-1,-1 1 1,1 0-1,0 0 1,0-1-1,0 1 1,-1 0 0,1 0-1,0 0 1,0-1-1,-1 1 1,1 0-1,-1 0 1,-9 7-138,-6 18 45,10-12 115,1 0-1,1 0 1,0 1 0,1 0-1,0 0 1,1 0-1,1 0 1,0 21-1,1-27-221,1 0-1,-1-1 0,1 1 0,0-1 0,1 1 1,0-1-1,0 0 0,1 0 0,-1 0 0,1 0 1,1 0-1,0-1 0,0 1 0,0-1 1,0 0-1,1 0 0,6 5 0,14 3-4379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06.970"/>
    </inkml:context>
    <inkml:brush xml:id="br0">
      <inkml:brushProperty name="width" value="0.025" units="cm"/>
      <inkml:brushProperty name="height" value="0.025" units="cm"/>
    </inkml:brush>
  </inkml:definitions>
  <inkml:trace contextRef="#ctx0" brushRef="#br0">77 159 4324,'0'0'2498,"-1"-8"-2316,1 5-176,0 0 0,-1 1 0,1-1 1,-1 0-1,1 0 0,-1 1 0,0-1 0,0 0 0,-1 1 1,1-1-1,0 1 0,-1-1 0,1 1 0,-1 0 0,0 0 1,0-1-1,0 1 0,0 1 0,0-1 0,0 0 0,-1 0 0,1 1 1,-1-1-1,1 1 0,-5-2 0,5 2-127,0 0 0,0 0 1,1-1-1,-1 1 0,0-1 0,1 1 0,-1-1 0,1 1 0,0-1 0,-1 0 1,1 0-1,0 1 0,0-1 0,0 0 0,0 0 0,1 0 0,-1 0 1,0 0-1,1-1 0,0 1 0,-1 0 0,1 0 0,0 0 0,0 0 1,0 0-1,0-1 0,1 1 0,-1 0 0,1-2 0,0-13 1605,-3 1 3429,2 25 1349,-1 11-3540,-3 67-1062,3-49-1026,0-24-492,0-1 0,1 0 0,1 1 0,0-1 1,0 0-1,1 1 0,1-1 0,0 0 1,9 22-1,-11-34-123,-1-1 1,0 1-1,0 0 0,0-1 1,1 1-1,-1 0 0,0-1 1,1 1-1,-1-1 1,1 1-1,-1-1 0,1 1 1,-1-1-1,1 1 0,-1-1 1,1 1-1,-1-1 1,1 1-1,-1-1 0,1 0 1,0 1-1,-1-1 1,1 0-1,0 0 0,-1 0 1,1 1-1,0-1 0,-1 0 1,1 0-1,1 0 1,11-17 694,-2-32-97,-9 29-577,-2-1 0,0 0-1,-2 0 1,0 0 0,-1 0-1,-9-29 1,12 50-45,1 0 0,-1 0 0,0-1 0,0 1 0,0 0 0,0 0 0,0 0 0,0 0 0,0 0 0,0-1 0,0 1 0,0 0 0,0 0 0,0 0 0,0 0 0,0-1 0,0 1 0,0 0 0,0 0 0,0 0 0,0 0 0,0 0 0,0-1 0,0 1 0,0 0 0,-1 0 0,1 0 0,0 0 0,0 0 0,0 0 0,0-1 0,0 1 0,0 0 0,0 0 0,0 0 0,-1 0 0,1 0 0,0 0 0,0 0 0,0 0 0,0 0 1,0 0-1,-1 0 0,1 0 0,0-1 0,0 1 0,0 0 0,0 0 0,0 0 0,-1 0 0,1 0 0,0 0 0,0 0 0,0 1 0,0-1 0,-1 0 0,1 0 0,0 0 0,0 0 0,0 0 0,0 0 0,0 0 0,0 0 0,-1 0 0,1 0 0,0 0 0,0 0 0,0 1 0,0-1 0,-4 16-121,2 23 94,3-16 31,1 0 1,2 0 0,6 26 0,-4-24 2,-1 1 0,2 34 0,-6-49-67,-2 0-508,2-1 0,-1 0 0,1 0 0,1 0 0,0 0 0,0 0-1,7 17 1,-4-21-4968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10.549"/>
    </inkml:context>
    <inkml:brush xml:id="br0">
      <inkml:brushProperty name="width" value="0.025" units="cm"/>
      <inkml:brushProperty name="height" value="0.025" units="cm"/>
    </inkml:brush>
  </inkml:definitions>
  <inkml:trace contextRef="#ctx0" brushRef="#br0">1 0 2370,'3'1'142,"0"0"0,0 0 0,-1 0 0,1 1-1,0-1 1,-1 1 0,1-1 0,-1 1 0,1 0 0,-1 0-1,0 0 1,0 0 0,1 1 0,-2-1 0,1 1-1,0-1 1,0 1 0,-1-1 0,0 1 0,1 0 0,-1 0-1,0 0 1,1 5 0,20 74 1456,29 369 2030,-42-329-2771,1 15-65,-10 179 1,-11-197 1437,-2 78-499,15-81-1475,21 136 1,-3-41 773,-6-54-539,-11-151-473,3-15-648,3-16-3573,-5 4-1835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11.442"/>
    </inkml:context>
    <inkml:brush xml:id="br0">
      <inkml:brushProperty name="width" value="0.025" units="cm"/>
      <inkml:brushProperty name="height" value="0.025" units="cm"/>
    </inkml:brush>
  </inkml:definitions>
  <inkml:trace contextRef="#ctx0" brushRef="#br0">1 61 9385,'14'3'5201,"26"-3"-3601,-34 0-789,49-3 573,-1-2-1,55-13 1,-53 8-1153,99-6 0,-128 15-207,-18-1 153,-1 1-1,0 1 1,0 0-1,1 0 1,-1 0-1,0 1 0,15 4 1,-22-10-6039,-1-3-79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12.163"/>
    </inkml:context>
    <inkml:brush xml:id="br0">
      <inkml:brushProperty name="width" value="0.025" units="cm"/>
      <inkml:brushProperty name="height" value="0.025" units="cm"/>
    </inkml:brush>
  </inkml:definitions>
  <inkml:trace contextRef="#ctx0" brushRef="#br0">162 28 9769,'0'0'5862,"-8"-5"-4570,-27-15-411,33 19-845,1 1 1,-1-1 0,0 1 0,1 0 0,-1 0 0,0-1 0,1 1 0,-1 0 0,0 0 0,1 0 0,-1 1 0,0-1 0,1 0 0,-1 1 0,0-1 0,1 1 0,-1-1 0,1 1 0,-1 0-1,1-1 1,-1 1 0,1 0 0,0 0 0,-1 0 0,1 0 0,0 1 0,0-1 0,0 0 0,-2 2 0,-23 37 435,18-19-83,0 0 0,1 0 0,1 0 1,1 1-1,0 0 0,2 0 0,1 1 0,1-1 1,0 0-1,6 43 0,-4-60-352,0-1 0,1 0 1,0 0-1,-1 1 0,1-1 0,1 0 0,-1-1 0,1 1 1,-1 0-1,1-1 0,0 1 0,0-1 0,0 0 0,1 0 1,-1 0-1,1 0 0,0-1 0,0 0 0,0 1 0,0-1 1,0-1-1,0 1 0,0-1 0,1 1 0,-1-1 0,1 0 1,4 0-1,-6-1-6,0 1-1,0-1 1,0 0 0,-1 0 0,1 0 0,0 0 0,0 0 0,0-1 0,0 1-1,0-1 1,0 0 0,0 0 0,0 0 0,-1 0 0,1-1 0,0 1-1,-1-1 1,1 1 0,-1-1 0,0 0 0,0 0 0,1 0 0,-1 0 0,0-1-1,-1 1 1,1 0 0,0-1 0,-1 1 0,1-1 0,-1 0 0,0 1-1,0-1 1,0 0 0,0 0 0,0 0 0,-1 0 0,1 0 0,-1 0-1,0 0 1,0-5 0,0 4 0,0 0 0,0 1-1,0-1 1,0 1 0,-1-1-1,1 1 1,-1-1 0,0 1-1,0-1 1,0 1 0,-1 0-1,1-1 1,-1 1-1,0 0 1,0 0 0,0 0-1,0 0 1,0 0 0,0 1-1,-1-1 1,0 1 0,1-1-1,-1 1 1,0 0 0,0 0-1,0 1 1,0-1 0,-1 0-1,1 1 1,0 0 0,-1 0-1,1 0 1,-1 0 0,1 0-1,-1 1 1,1 0 0,-1-1-1,-6 2 1,10-1-139,0 0-1,0 0 1,-1 0 0,1 0-1,0 0 1,0 0 0,-1 0-1,1 0 1,0 0-1,0 0 1,-1 0 0,1 0-1,0 0 1,0 0 0,0 0-1,-1 0 1,1 0 0,0 0-1,0 1 1,-1-1 0,1 0-1,0 0 1,0 0-1,0 0 1,0 1 0,-1-1-1,1 0 1,0 0 0,0 0-1,0 1 1,0-1 0,0 0-1,0 0 1,0 0 0,-1 1-1,1-1 1,0 0 0,0 0-1,0 1 1,0-1-1,0 0 1,0 0 0,0 1-1,0-1 1,0 0 0,0 0-1,0 1 1,1-1 0,-1 0-1,0 0 1,0 0 0,0 1-1,0-1 1,0 0-1,0 0 1,0 1 0,1-1-1,-1 0 1,0 0 0,0 0-1,0 0 1,1 1 0,14 10-7266,-3-10 2511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19.175"/>
    </inkml:context>
    <inkml:brush xml:id="br0">
      <inkml:brushProperty name="width" value="0.025" units="cm"/>
      <inkml:brushProperty name="height" value="0.025" units="cm"/>
    </inkml:brush>
  </inkml:definitions>
  <inkml:trace contextRef="#ctx0" brushRef="#br0">103 0 6919,'0'0'14867,"-9"5"-14269,2-1-545,0 0 1,1 0-1,0 1 0,0-1 1,0 1-1,1 0 1,0 1-1,0 0 0,0-1 1,0 2-1,1-1 0,0 0 1,-4 9-1,5-8 0,1-1 0,0 0 0,0 0-1,0 1 1,1-1 0,0 1 0,0-1 0,0 13-1,2-18-44,-1 0 0,1 0 0,-1 0 0,1 0 0,-1 0 0,1 0 0,0 0 0,0-1 0,-1 1 0,1 0 0,0 0 0,0-1 0,0 1 0,-1-1 0,1 1 0,0-1 0,0 1 0,0-1 0,0 1 0,0-1 0,0 0 0,0 1 0,0-1 0,0 0 0,0 0 0,1 0 0,-1 0 0,0 0-1,2 0 1,42 0-59,-35-1-83,0 1-349,-1-1 1,1 0-1,0-1 1,13-3-1,14-13-5235,-19 3-907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12.495"/>
    </inkml:context>
    <inkml:brush xml:id="br0">
      <inkml:brushProperty name="width" value="0.025" units="cm"/>
      <inkml:brushProperty name="height" value="0.025" units="cm"/>
    </inkml:brush>
  </inkml:definitions>
  <inkml:trace contextRef="#ctx0" brushRef="#br0">28 25 8392,'0'0'11275,"-27"50"-10603,47-49-287,-1-1-225,16 0-64,-1-5-384,0-7-1442,0-2-929,0-2-1312,-7 2 95,-5-1-320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12.885"/>
    </inkml:context>
    <inkml:brush xml:id="br0">
      <inkml:brushProperty name="width" value="0.025" units="cm"/>
      <inkml:brushProperty name="height" value="0.025" units="cm"/>
    </inkml:brush>
  </inkml:definitions>
  <inkml:trace contextRef="#ctx0" brushRef="#br0">31 54 5765,'0'0'3636,"-5"-7"-1805,-20-40 1826,30 48-45,15 3-2699,3 1-789,-3-2 53,0-2-1,25-1 0,-17-1-75,-27 2-87,0-1 0,-1 0 0,0 1-1,1-1 1,-1 1 0,1-1-1,-1 1 1,1-1 0,-1 1 0,0-1-1,0 1 1,1 0 0,-1-1-1,0 1 1,0-1 0,1 1 0,-1 0-1,0-1 1,0 1 0,0 0-1,0-1 1,0 1 0,0 0 0,0-1-1,0 1 1,0-1 0,-1 2-1,-1 20 671,-32 81 746,23-73-1136,1 0 0,-7 39 0,13-47-695,1 1 1,1 23-1,5-57-9373,-3-9 3928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13.214"/>
    </inkml:context>
    <inkml:brush xml:id="br0">
      <inkml:brushProperty name="width" value="0.025" units="cm"/>
      <inkml:brushProperty name="height" value="0.025" units="cm"/>
    </inkml:brush>
  </inkml:definitions>
  <inkml:trace contextRef="#ctx0" brushRef="#br0">0 0 11339,'0'0'7623,"56"22"-7495,-22-19-1025,4-3-1569,-2 0-1378,-2 0-1761</inkml:trace>
  <inkml:trace contextRef="#ctx0" brushRef="#br0" timeOffset="1">341 30 3908,'0'0'9251,"4"5"-7350,-2-2-1622,1 0 1,-1-1-1,1 1 1,-1-1 0,1 0-1,0 0 1,-1 0 0,1 0-1,0 0 1,1-1 0,-1 1-1,5 1 1,1-1 368,-1 0 0,1-1 0,0 0 0,17 0 0,-13-1-550,18 1-214,-16-6-2780,-9-6-2256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14.254"/>
    </inkml:context>
    <inkml:brush xml:id="br0">
      <inkml:brushProperty name="width" value="0.025" units="cm"/>
      <inkml:brushProperty name="height" value="0.025" units="cm"/>
    </inkml:brush>
  </inkml:definitions>
  <inkml:trace contextRef="#ctx0" brushRef="#br0">0 142 10186,'0'0'7404,"10"0"-7319,-3 0-92,-2 1 24,1-1-1,-1 0 1,0 0-1,0 0 0,0-1 1,0 0-1,0 0 1,0 0-1,0 0 0,0-1 1,-1 0-1,1 0 1,-1 0-1,1-1 0,-1 0 1,0 1-1,6-5 1,29-39 58,-26 30-65,0 1 1,21-19-1,-33 34-18,-1 0-1,0-1 0,1 1 1,-1 0-1,0-1 0,1 1 1,-1 0-1,1 0 0,-1 0 0,0-1 1,1 1-1,-1 0 0,1 0 1,-1 0-1,1 0 0,-1 0 0,1 0 1,-1 0-1,1 0 0,-1 0 1,1 0-1,-1 0 0,1 0 1,-1 0-1,0 0 0,1 0 0,-1 1 1,1-1-1,-1 0 0,1 0 1,-1 1-1,0-1 0,1 0 1,0 1-1,11 19 495,3 39 1164,-13-46-1378,7 31 403,-3 0-1,-1 1 1,-2 0 0,-6 73 0,2-105-508,-1 0 0,-1 0 0,0-1 0,-5 14 0,6-21-48,0 0 0,0 0 0,0 0 0,0 0 0,-1-1 0,0 1-1,0-1 1,0 0 0,-1 0 0,1 0 0,-1 0 0,-8 6 0,11-10-105,0 1 0,0-1 0,0 1 1,0-1-1,0 0 0,-1 1 0,1-1 0,0 0 1,0 0-1,0 0 0,0 0 0,-1 0 1,1 0-1,0 0 0,0 0 0,0-1 1,-1 1-1,1 0 0,0-1 0,0 1 1,0-1-1,0 1 0,0-1 0,0 1 1,0-1-1,0 0 0,0 1 0,0-1 1,0 0-1,1 0 0,-1 0 0,0 0 1,0 0-1,1 0 0,-1 0 0,1 0 0,-1 0 1,0-2-1,-19-52-13,16 43-61,-2-4-407,1 0 0,1 0 0,0-1 0,1 1-1,1-1 1,0 0 0,2-20 0,1 33 17,0 0 0,1 0 0,-1 0 0,1 1 0,0-1 1,0 1-1,0-1 0,1 1 0,-1 0 0,1-1 0,0 1 0,-1 1 0,2-1 0,-1 0 0,0 1 0,0-1 0,6-1 0,4-6-2661,10-9-2698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14.677"/>
    </inkml:context>
    <inkml:brush xml:id="br0">
      <inkml:brushProperty name="width" value="0.025" units="cm"/>
      <inkml:brushProperty name="height" value="0.025" units="cm"/>
    </inkml:brush>
  </inkml:definitions>
  <inkml:trace contextRef="#ctx0" brushRef="#br0">65 106 12204,'0'0'9443,"-9"-6"-8936,-2-3-394,-27-17 159,38 26-273,0 0-1,0 0 1,-1 0 0,1 0 0,0 0 0,-1 0 0,1 0 0,0 1 0,-1-1 0,1 0-1,0 0 1,0 0 0,-1 0 0,1 1 0,0-1 0,0 0 0,-1 0 0,1 1 0,0-1-1,0 0 1,0 1 0,0-1 0,-1 0 0,1 0 0,0 1 0,0-1 0,0 0 0,0 1-1,0-1 1,0 0 0,0 1 0,0-1 0,0 0 0,0 1 0,0-1 0,0 0 0,0 1-1,0-1 1,0 0 0,0 1 0,0-1 0,0 0 0,1 1 0,-1-1 0,0 0 0,0 0-1,1 1 1,-1 0-2,0 0-1,0 0 1,0 0 0,1 0-1,-1 0 1,1 0-1,-1 0 1,1 0 0,-1 0-1,1-1 1,-1 1-1,1 0 1,0 0-1,0 0 1,-1-1 0,1 1-1,0 0 1,0-1-1,0 1 1,0-1 0,0 1-1,-1-1 1,1 1-1,2-1 1,11 2 14,-1 0-1,1-2 1,0 1 0,0-2-1,27-4 1,-28 3-4,-1 0-1,1 1 1,0 1 0,0 0-1,0 0 1,-1 1 0,15 3-1,-26-3-2,1 1 0,0-1 0,-1 0-1,1 0 1,-1 0 0,0 1-1,1-1 1,-1 1 0,0-1 0,0 1-1,0 0 1,0-1 0,0 1 0,0 0-1,0 0 1,0-1 0,-1 1 0,1 0-1,-1 0 1,0 0 0,1 3 0,0-2 107,-1-1 1,0 1 0,1-1 0,-1 1 0,0 0 0,0-1 0,0 1 0,-1 0 0,1-1 0,-1 1 0,1-1 0,-1 1 0,0-1 0,0 1 0,-2 3 0,3-6-75,-1 0 0,1 0 0,0 0 0,0 0-1,-1 0 1,1 0 0,0 0 0,0 0 0,-1 0 0,1 0 0,0 0 0,-1 0-1,1 0 1,0 0 0,0 0 0,-1 0 0,1 0 0,0 0 0,0-1-1,-1 1 1,1 0 0,0 0 0,0 0 0,0 0 0,-1-1 0,1 1 0,0 0-1,0 0 1,0 0 0,-1-1 0,1 1 0,0 0 0,0 0 0,0-1 0,0 1-1,0 0 1,0 0 0,0-1 0,0 1 0,-1 0 0,1 0 0,0-1-1,0 1 1,0 0 0,0-1 0,0 1 0,0 0 0,1 0 0,-1-1 0,-4-15 153,-5-131-1279,9 147 1041,0-1 0,0 1-1,0 0 1,0-1 0,1 1 0,-1 0 0,0-1 0,0 1-1,1 0 1,-1-1 0,0 1 0,1 0 0,-1-1-1,0 1 1,1 0 0,-1 0 0,0 0 0,1-1 0,-1 1-1,1 0 1,-1 0 0,0 0 0,1 0 0,-1 0-1,1-1 1,-1 1 0,0 0 0,1 0 0,-1 0 0,1 0-1,-1 0 1,1 1 0,-1-1 0,0 0 0,1 0-1,-1 0 1,1 0 0,-1 0 0,0 0 0,1 1 0,-1-1-1,0 0 1,1 0 0,-1 1 0,1-1 0,26 13-1781,-19-9 552,38 7-6742,-23-10 2975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15.041"/>
    </inkml:context>
    <inkml:brush xml:id="br0">
      <inkml:brushProperty name="width" value="0.025" units="cm"/>
      <inkml:brushProperty name="height" value="0.025" units="cm"/>
    </inkml:brush>
  </inkml:definitions>
  <inkml:trace contextRef="#ctx0" brushRef="#br0">14 1 6534,'0'0'12214,"-3"8"-11637,-8 25-91,11-33-482,0 1 0,0 0 0,0-1-1,0 1 1,0 0 0,1-1 0,-1 1 0,0 0 0,0-1 0,0 1 0,1 0 0,-1-1 0,0 1 0,1 0 0,-1-1 0,1 1-1,-1-1 1,0 1 0,1-1 0,-1 1 0,1-1 0,0 1 0,-1-1 0,1 0 0,-1 1 0,1-1 0,-1 0 0,1 1 0,0-1 0,-1 0-1,1 0 1,0 1 0,-1-1 0,1 0 0,0 0 0,0 0 0,-1 0 0,1 0 0,0 0 0,-1 0 0,1 0 0,0 0 0,-1-1-1,1 1 1,0 0 0,0-1 0,35-4-669,-10-4-39,-20 7 653,0 0 0,0 0 0,1 0 0,-1 1-1,0 0 1,8-1 0,-12 7 368,-1 0 0,1 0 0,-1-1 1,0 1-1,0 0 0,0 0 0,0 0 0,-1 1 0,-1 7 0,2-9-87,-1 2 143,0 0 0,1 0 1,0 0-1,0-1 0,0 1 1,3 6-1,-3-11-337,-1 0 0,0-1 0,1 1 0,-1-1 0,0 1 0,1 0 1,-1-1-1,1 1 0,-1-1 0,1 1 0,-1-1 0,1 1 0,-1-1 0,1 1 0,0-1 0,-1 0 0,1 1 1,0-1-1,-1 0 0,1 0 0,0 1 0,1-1 0,-1 0-152,0 0-1,1-1 0,-1 1 1,0 0-1,1-1 1,-1 1-1,0-1 1,0 0-1,1 1 1,-1-1-1,0 0 1,0 0-1,0 0 1,0 0-1,0 0 1,2-2-1,4-7-3497,-3-2-2514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24.058"/>
    </inkml:context>
    <inkml:brush xml:id="br0">
      <inkml:brushProperty name="width" value="0.025" units="cm"/>
      <inkml:brushProperty name="height" value="0.025" units="cm"/>
    </inkml:brush>
  </inkml:definitions>
  <inkml:trace contextRef="#ctx0" brushRef="#br0">1 5 8904,'0'0'11307,"8"-2"-10367,-6 2-899,0-1-1,0 1 1,0-1 0,0 1 0,0 0 0,0 0 0,0 0 0,1 0 0,-1 0-1,0 0 1,0 0 0,0 1 0,0-1 0,0 1 0,0 0 0,2 0 0,-2 1-8,-1 0 0,1 0 0,0 1 0,-1-1 0,1 0 1,-1 0-1,0 1 0,0-1 0,0 1 0,0-1 0,0 1 1,-1-1-1,1 1 0,-1 0 0,0-1 0,1 1 0,-1 3 1,4 64 734,-4 1 1,-2 0 0,-15 89-1,13-106-100,4-39 115,6-39-114,-2-18-673,-1-1 0,-2 0 0,-6-58 0,4 88-5,0 0 0,0 0 1,-2 0-1,1 0 0,-2 0 1,0 1-1,-8-19 0,20 44 10,-6-10 0,-1 0 1,1 0 0,0-1 0,0 1 0,0-1 0,0 1 0,0-1 0,1 0 0,-1 0 0,1 0-1,-1 0 1,1 0 0,4 1 0,8 4-45,1-1-1,0-1 1,0 0-1,1-1 1,-1-1-1,1 0 1,0-2-1,26 0 1,32-6-6292,-47-4-360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24.963"/>
    </inkml:context>
    <inkml:brush xml:id="br0">
      <inkml:brushProperty name="width" value="0.025" units="cm"/>
      <inkml:brushProperty name="height" value="0.025" units="cm"/>
    </inkml:brush>
  </inkml:definitions>
  <inkml:trace contextRef="#ctx0" brushRef="#br0">192 95 1698,'0'0'11701,"-1"-9"-7419,1 5-3965,-1 0 0,1 0 0,-1 1-1,0-1 1,0 0 0,0 0 0,-1 1 0,1-1 0,-1 1 0,0-1 0,-3-4 0,4 7-236,-1-1 0,1 1 0,-1 0 0,1 0 0,-1 0 0,0 0 0,1 0 0,-1 0 0,0 0 0,0 1 0,1-1 0,-1 1 0,0-1 0,0 1 0,0 0 0,0-1 0,0 1-1,0 0 1,0 0 0,1 0 0,-1 1 0,0-1 0,0 0 0,0 1 0,0-1 0,0 1 0,1 0 0,-1 0 0,0-1 0,0 1 0,1 0 0,-3 2 0,-4 2-37,0 1-1,1 0 0,0 0 1,0 0-1,0 1 1,1 0-1,-1 0 0,2 1 1,-1 0-1,1 0 1,1 0-1,-7 16 0,6-13 139,1 0-1,0 0 0,1 0 0,0 1 0,1-1 0,0 1 0,1-1 1,0 1-1,2 23 0,-1-33-167,1 0 1,0 0-1,0 0 0,0 0 1,0 0-1,0-1 1,0 1-1,0 0 0,1 0 1,-1-1-1,1 1 0,-1-1 1,1 1-1,0-1 1,-1 0-1,1 0 0,0 0 1,0 0-1,0 0 1,0 0-1,0 0 0,0 0 1,0-1-1,0 1 1,0-1-1,0 0 0,0 1 1,0-1-1,0 0 1,1 0-1,-1-1 0,0 1 1,2-1-1,3 1 26,1 0 0,-1-1 0,0-1 0,0 1 0,0-1 0,0 0 0,0 0 0,12-7 0,-10 2-18,1 0 0,-2 0 1,1-1-1,-1 0 0,0-1 1,-1 0-1,0 0 0,9-16 1,-12 20-10,-1-1 0,0 1 0,0-1 1,-1 0-1,0-1 0,0 1 1,0 0-1,-1 0 0,0-1 1,0 1-1,0-1 0,-1 1 0,0-1 1,0 1-1,-1-1 0,-2-10 1,2 16-4,0-1 1,1 1 0,-1 0 0,0 0 0,0 0-1,0 0 1,0 0 0,0 0 0,0 1-1,0-1 1,0 0 0,0 0 0,-1 1 0,1-1-1,0 1 1,0-1 0,-1 1 0,1-1-1,0 1 1,-1 0 0,1-1 0,0 1 0,-1 0-1,1 0 1,0 0 0,-1 0 0,1 1-1,0-1 1,-1 0 0,1 0 0,0 1 0,-1-1-1,1 1 1,0-1 0,0 1 0,-1 0-1,1-1 1,0 1 0,0 0 0,0 0 0,0 0-1,0 0 1,0 0 0,0 0 0,0 0-1,1 0 1,-1 0 0,0 0 0,0 0-1,1 1 1,-1-1 0,0 2 0,1-2-9,0 0 0,0 1 0,0-1 0,0 0 0,0 1 0,0-1 0,0 0 0,1 1 0,-1-1 0,0 0 0,1 0 0,-1 1 0,1-1 0,0 0 0,-1 0 0,1 0 0,0 0 0,0 0 0,-1 0 0,1 0 0,0 0 0,0 0 0,0 0 0,0 0 0,0 0 0,2 0 0,0 0 8,0 1-1,1-1 1,-1 0 0,1 0 0,-1-1 0,1 1 0,-1-1-1,1 0 1,6 0 0,2-1-37,0 0 0,0-1 0,-1-1-1,1 0 1,16-7 0,-13 3-299,-1 0-1,24-17 1,-33 21 256,0-1 0,-1 1 1,0-1-1,0 0 0,0 0 1,0 0-1,-1 0 1,0-1-1,0 0 0,0 1 1,4-10-1,-6 7 81,-23 40 165,17-24-153,0 1-1,0 0 1,1 0-1,0 0 1,0 1-1,2-1 1,-1 1 0,1 0-1,1 0 1,0 0-1,0-1 1,2 13 0,-1-22-20,1 1 1,0-1 0,-1 0 0,1 0 0,0 0 0,0 0-1,0 0 1,0 0 0,0 0 0,0 0 0,0 0-1,1-1 1,-1 1 0,0 0 0,0-1 0,0 1 0,1-1-1,-1 1 1,0-1 0,1 0 0,-1 1 0,0-1 0,1 0-1,-1 0 1,1 0 0,-1 0 0,0 0 0,1 0 0,-1-1-1,0 1 1,1 0 0,-1-1 0,0 1 0,3-2-1,3 0 2,0 1-1,-1-2 1,1 1-1,-1-1 0,11-6 1,-1-4-117,-1-1 1,-1-1-1,0 0 0,-1-1 1,0 0-1,18-32 1,-9 14 203,-33 76 682,9-38-749,-2 7 59,0-1 0,1 1 0,-1-1 0,2 1 0,0 0 0,0 0 0,1 0 0,0 1 0,2 15 0,-1-25-79,1-1 0,-1 0 0,1 0 1,-1 0-1,1 0 0,0 0 0,-1 0 0,1 0 0,0 0 0,0 0 1,0 0-1,0 0 0,0 0 0,0 0 0,0-1 0,0 1 0,0 0 1,0-1-1,0 1 0,1-1 0,-1 1 0,0-1 0,0 1 0,1-1 1,-1 0-1,0 0 0,0 0 0,1 0 0,-1 0 0,0 0 0,1 0 1,-1 0-1,0 0 0,0-1 0,1 1 0,1-1 0,2 0 9,1 0 0,-1-1-1,0 0 1,0 0-1,0 0 1,0 0-1,7-5 1,2-5-146,0 0 0,-1-2 0,-1 1 0,0-2 0,0 0 0,-2 0 0,12-21 1,8-12 172,-43 90 770,9-23-688,-1-5-47,1 1 0,0 0 0,2 0 0,0 0 0,0 0 0,1 0 0,2 20 0,-1-34-136,0 1-1,0-1 1,1 0-1,-1 0 1,0 0-1,1 0 1,-1 0-1,1 0 1,-1 1-1,1-1 1,-1 0-1,1 0 0,0-1 1,-1 1-1,1 0 1,0 0-1,0 0 1,0 0-1,0-1 1,0 1-1,0 0 1,0-1-1,1 1 1,19 3-4776,-5-4-2088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26.048"/>
    </inkml:context>
    <inkml:brush xml:id="br0">
      <inkml:brushProperty name="width" value="0.025" units="cm"/>
      <inkml:brushProperty name="height" value="0.025" units="cm"/>
    </inkml:brush>
  </inkml:definitions>
  <inkml:trace contextRef="#ctx0" brushRef="#br0">186 59 6150,'1'-15'4311,"0"12"-3364,-1 0 0,0-1 0,0 1 0,0 0 0,0 0-1,0 0 1,-1 0 0,1 0 0,-2-3 0,1 5-856,1 0 0,-1 0 1,0 1-1,0-1 0,1 0 0,-1 1 0,0-1 0,0 1 1,0-1-1,0 1 0,0-1 0,0 1 0,0 0 0,0-1 1,0 1-1,0 0 0,0 0 0,0-1 0,0 1 0,0 0 1,0 0-1,0 0 0,0 1 0,0-1 0,0 0 0,0 0 1,0 0-1,0 1 0,0-1 0,0 1 0,0-1 0,0 0 1,-1 2-1,-5 1-54,0 1-1,0-1 1,1 1 0,-1 1 0,1-1-1,0 1 1,0 0 0,1 1 0,0-1-1,0 1 1,-7 10 0,3-3 111,1 0-1,0 0 1,1 1 0,-9 26 0,13-31 18,0 1 1,1 0 0,0 0 0,-1 18 0,3-27-157,0 1 1,-1 0-1,1 0 0,0-1 1,0 1-1,1 0 0,-1 0 1,0-1-1,1 1 0,-1 0 1,1-1-1,-1 1 0,1 0 1,0-1-1,0 1 0,-1-1 0,1 1 1,0-1-1,1 0 0,-1 1 1,0-1-1,0 0 0,0 0 1,1 1-1,-1-1 0,1 0 1,-1-1-1,1 1 0,-1 0 1,1 0-1,-1-1 0,1 1 1,0 0-1,2-1 0,4 1 11,-1-1-1,1 0 0,0-1 0,0 1 1,0-2-1,-1 1 0,1-1 1,0 0-1,-1-1 0,0 0 0,0 0 1,0 0-1,0-1 0,0 0 0,0-1 1,7-6-1,0-1-45,0 0-1,-1-2 1,0 0-1,-1 0 1,18-27 0,-30 40 25,11-15-281,-14 24-171,-3 12 368,-6 28 142,2 2 1,2-1 0,-2 75-1,8-82 176,-1-1 1,-2 0-1,-2 1 0,-1-2 0,-26 74 0,32-108-166,-1 0 1,0-1 0,0 1 0,0-1-1,-1 0 1,0 0 0,0-1 0,0 1-1,0-1 1,-1 0 0,1 0 0,-7 4-1,8-7-35,1 1 0,0-2 0,0 1-1,-1 0 1,1 0 0,-1-1 0,1 1 0,-1-1-1,1 0 1,0 0 0,-1 0 0,1 0-1,-1 0 1,1 0 0,-1-1 0,1 1 0,-1-1-1,1 0 1,0 0 0,-1 0 0,1 0-1,0 0 1,0 0 0,0 0 0,0-1-1,0 1 1,0-1 0,0 0 0,0 1 0,1-1-1,-1 0 1,-1-3 0,-3-2-24,1 0 0,0 0 0,1 0 0,-1-1-1,1 0 1,1 0 0,0 0 0,0 0 0,0-1 0,1 1 0,1-1 0,-1 1 0,1-1 0,1 0-1,0 1 1,0-1 0,0 0 0,1 0 0,1 1 0,-1-1 0,5-12 0,3-5-92,1 0 1,1 1-1,1 0 1,1 1-1,25-35 1,28-33-2010,47-74-7838,-82 112 4202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26.392"/>
    </inkml:context>
    <inkml:brush xml:id="br0">
      <inkml:brushProperty name="width" value="0.025" units="cm"/>
      <inkml:brushProperty name="height" value="0.025" units="cm"/>
    </inkml:brush>
  </inkml:definitions>
  <inkml:trace contextRef="#ctx0" brushRef="#br0">122 0 13132,'-3'10'2435,"-24"62"1142,-34 107 2318,53-150-5359,1 0-1,2 1 1,1 0-1,-1 37 1,4-66-531,1 0 0,0 1 0,0-1 0,0 0 1,0 1-1,0-1 0,0 1 0,0-1 0,0 0 0,0 1 0,1-1 1,-1 0-1,0 1 0,1-1 0,-1 0 0,1 0 0,0 1 0,-1-1 0,1 0 1,0 0-1,0 0 0,0 0 0,0 0 0,0 0 0,0 0 0,0 0 1,0 0-1,0-1 0,0 1 0,0 0 0,0-1 0,1 1 0,-1-1 1,0 1-1,0-1 0,1 1 0,-1-1 0,0 0 0,1 0 0,-1 0 0,1 0 1,-1 0-1,0 0 0,1 0 0,-1 0 0,0 0 0,1-1 0,-1 1 1,0 0-1,1-1 0,-1 1 0,0-1 0,2-1 0,8-2-130,-1-2 1,0 1-1,0-1 0,17-14 0,5-8-761,-24 20 658,0 1 0,0-1-1,1 1 1,0 0 0,1 1 0,-1 0-1,19-8 1,-27 14 230,-1 0 1,0 0-1,1 0 1,-1 0-1,0 1 1,1-1-1,-1 0 1,0 0-1,1 0 1,-1 0-1,0 0 0,1 0 1,-1 0-1,0 1 1,0-1-1,1 0 1,-1 0-1,0 0 1,1 1-1,-1-1 0,0 0 1,0 0-1,0 1 1,1-1-1,-1 0 1,0 0-1,0 1 1,0-1-1,0 0 1,1 1-1,-1-1 0,0 0 1,0 1-1,0-1 1,0 0-1,0 1 1,0 0-1,2 23 236,-8 23 317,-26 25 64,26-61-540,0 0 1,1 0-1,0 1 1,1-1-1,0 1 1,1 0 0,0 0-1,-1 16 1,4-28-136,0 0 1,0 1-1,0-1 1,0 0-1,0 0 0,0 0 1,1 0-1,-1 1 1,0-1-1,0 0 1,0 0-1,0 0 1,0 0-1,0 1 1,1-1-1,-1 0 0,0 0 1,0 0-1,0 0 1,0 0-1,0 1 1,1-1-1,-1 0 1,0 0-1,0 0 1,0 0-1,1 0 0,-1 0 1,0 0-1,0 0 1,0 0-1,1 0 1,-1 0-1,0 0 1,0 0-1,0 0 1,1 0-1,-1 0 0,0 0 1,0 0-1,0 0 1,1 0-1,-1 0 1,0 0-1,0-1 1,0 1-1,1 0 0,-1 0 1,0 0-1,0 0 1,0 0-1,0-1 1,0 1-1,1 0 1,10-9-2864,5-12-2697,2-10-2658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20.867"/>
    </inkml:context>
    <inkml:brush xml:id="br0">
      <inkml:brushProperty name="width" value="0.025" units="cm"/>
      <inkml:brushProperty name="height" value="0.025" units="cm"/>
    </inkml:brush>
  </inkml:definitions>
  <inkml:trace contextRef="#ctx0" brushRef="#br0">156 18 8136,'0'0'6112,"-10"-1"-4265,4 1-1736,1-1-50,0 1-1,1-1 1,-1 1 0,0 0 0,0 1-1,0-1 1,1 1 0,-1 0 0,0 0-1,1 1 1,-1-1 0,1 1 0,-1 0 0,1 0-1,0 0 1,0 1 0,0-1 0,-5 5-1,4-2 43,0 0 0,1 1 0,0-1-1,0 1 1,0 0 0,1 0 0,0 1 0,0-1-1,0 0 1,1 1 0,0 0 0,0-1-1,1 1 1,-1 0 0,1 10 0,1-16-94,0 0 1,0 0 0,0 0-1,0 0 1,0-1 0,0 1-1,1 0 1,-1 0 0,0 0-1,0-1 1,1 1-1,-1 0 1,0-1 0,1 1-1,-1 0 1,1 0 0,-1-1-1,1 1 1,0-1 0,-1 1-1,1-1 1,-1 1 0,1-1-1,0 1 1,-1-1 0,1 1-1,0-1 1,1 1 0,27 0 275,-22-2-303,0-1 0,0 0-1,-1 0 1,1-1 0,0 0 0,6-4-1,40-40-717,-52 47 739,-1 0 1,0 0 0,0 0-1,1 0 1,-1 0-1,0 0 1,0 0 0,1 0-1,-1 0 1,0 0-1,0 0 1,0 0 0,1 0-1,-1 0 1,0 0 0,0 0-1,1 0 1,-1 1-1,0-1 1,0 0 0,0 0-1,0 0 1,1 0-1,-1 0 1,0 1 0,0-1-1,0 0 1,0 0-1,0 0 1,1 1 0,-1-1-1,0 0 1,0 0 0,0 1-1,0-1 1,0 0-1,0 0 1,0 0 0,0 1-1,0-1 1,0 0-1,0 0 1,0 1 0,0-1-1,0 0 1,0 0 0,0 1-1,0-1 1,0 0-1,0 0 1,-1 0 0,1 1-1,0-1 1,0 0-1,-1 17 327,-12 61 1164,-32 160 1246,44-235-2783,1 0 1,-1 0 0,0 0 0,0-1 0,0 1 0,0 0 0,-1-1 0,1 1-1,-1-1 1,0 1 0,1-1 0,-1 1 0,0-1 0,0 0 0,-5 4 0,7-6 34,-1 0 1,1 0 0,-1 0 0,1 0 0,-1 0 0,1 1 0,-1-1 0,1 0-1,0 0 1,-1 0 0,1 0 0,-1 0 0,1-1 0,-1 1 0,1 0 0,-1 0 0,1 0-1,-1 0 1,1 0 0,0-1 0,-1 1 0,1 0 0,-1 0 0,1-1 0,0 1 0,-1 0-1,1 0 1,0-1 0,-1 1 0,1 0 0,0-1 0,-1 0 0,-7-30-29,8 18 14,1 0 0,0 0 0,1 0 0,0 0 0,1 0 0,0 0 0,1 1 0,1-1 0,0 1 0,0 0 0,2 0 0,-1 1 0,1 0 0,1 0 0,0 1 0,0 0 1,1 0-1,0 1 0,1 0 0,0 0 0,1 1 0,-1 1 0,2 0 0,-1 0 0,1 1 0,18-7 0,-29 13 19,0-1-1,-1 1 1,1 0-1,0 0 1,-1-1-1,1 1 1,0 0-1,0 0 1,-1 0 0,1 0-1,0 0 1,-1 0-1,1 0 1,0 0-1,0 0 1,-1 1-1,1-1 1,0 0 0,-1 0-1,1 0 1,0 1-1,-1-1 1,1 1-1,-1-1 1,1 0-1,0 1 1,-1-1 0,1 1-1,-1-1 1,1 1-1,-1-1 1,1 1-1,-1 0 1,0-1-1,1 1 1,-1 0-1,11 35-21,2 8 119,-13-42-86,1-1 0,0 0 0,-1 0-1,1 0 1,0 0 0,0 0 0,0 0-1,0 0 1,0 0 0,0 0-1,0 0 1,0 0 0,0-1 0,0 1-1,0 0 1,1-1 0,-1 1 0,0-1-1,0 0 1,1 1 0,-1-1-1,0 0 1,1 0 0,-1 1 0,0-1-1,1 0 1,-1 0 0,2-1 0,-1 0 14,0 1 1,0-1-1,0 0 1,-1 0 0,1 0-1,0 0 1,-1-1-1,1 1 1,0 0 0,-1-1-1,0 1 1,1-1 0,-1 0-1,0 1 1,0-1-1,0 0 1,0 0 0,0 0-1,0 0 1,0-1-1,15-46 71,-14 44-73,3-17 1,-2 0 1,0 1-1,-1-1 0,-2-29 1,31 72-711,-21-16 37,-1-1 0,1-1-1,0 0 1,0 0 0,11 1 0,-20-2 701,0-1 1,-1 1-1,1 0 0,0-1 1,-1 1-1,1 0 0,-1 0 1,0 0-1,0-1 0,1 1 1,-1 0-1,0 0 0,-1 0 1,1-1-1,0 4 0,-3 30 1190,4-10-585,-1-25-641,0 1 0,1-1 1,-1 1-1,0-1 0,0 1 1,1-1-1,-1 0 0,0 1 0,1-1 1,-1 1-1,1-1 0,-1 0 1,0 1-1,1-1 0,-1 0 1,1 0-1,-1 1 0,1-1 1,-1 0-1,1 0 0,-1 0 1,1 1-1,-1-1 0,1 0 1,0 0-1,2-1-34,0 1 0,0-1 0,-1 0 0,1 0 0,0 0 0,-1 0 0,1 0 0,0-1 0,-1 1 0,1-1 0,-1 0 0,4-4-1,7-4-261,0-1-1,-1 0 0,-1-1 0,0-1 0,18-26 1,-25 37 465,-2 14 105,-3 25 482,1-27-417,0-8-303,0 0 0,0 0 0,0 1 0,0-1 0,0 0 0,1 1 0,-1-1 0,1 0 0,-1 0 0,1 0 0,0 0 0,0 1 0,0-1 0,0 0 0,0 0 0,0-1 0,1 1 0,-1 0 0,1 0 0,3 2 0,-3-2-64,1-1 1,0 0-1,0 0 1,0 0-1,0 0 0,0-1 1,0 1-1,0-1 1,1 1-1,-1-1 1,0 0-1,0-1 0,0 1 1,0 0-1,6-2 1,1-2-109,1 0-1,-1-1 1,-1 0 0,1-1 0,-1 0 0,0 0 0,0-1-1,0 0 1,-1 0 0,0-1 0,-1 0 0,0 0 0,12-19 198,-29 53 2389,9-26-2455,1 1 0,0 0 0,0-1 0,-1 1 0,1 0 0,0-1 0,0 1 0,0 0 0,0 0-1,0-1 1,0 1 0,0 0 0,0 0 0,0-1 0,0 1 0,0 0 0,1-1 0,-1 1 0,0 0 0,0-1 0,1 1-1,-1 0 1,0-1 0,1 1 0,-1-1 0,1 1 0,-1 0 0,1-1 0,-1 1 0,1-1 0,-1 1 0,1-1 0,0 0 0,-1 1-1,1-1 1,-1 0 0,1 1 0,0-1 0,-1 0 0,1 0 0,0 1 0,0-1 0,-1 0 0,1 0 0,0 0 0,-1 0-1,2 0 1,1-1-12,0 1 0,0-1 0,0 1 0,-1-1-1,1 0 1,0 0 0,-1-1 0,1 1-1,-1 0 1,1-1 0,-1 0 0,1 1-1,-1-1 1,0 0 0,0 0 0,0 0 0,0-1-1,0 1 1,-1 0 0,1-1 0,-1 1-1,0-1 1,1 1 0,-1-1 0,0 0-1,0 0 1,-1 1 0,1-1 0,0 0 0,-1 0-1,0 0 1,0 0 0,0 0 0,0 1-1,0-1 1,-1 0 0,0-5 0,-2 4-88,0 1 1,-1-1-1,1 1 1,-1 0 0,1 0-1,-1 0 1,0 1-1,0-1 1,-1 1-1,1 0 1,0 0 0,-1 0-1,1 1 1,-1 0-1,-5-1 1,24 10-17329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26.771"/>
    </inkml:context>
    <inkml:brush xml:id="br0">
      <inkml:brushProperty name="width" value="0.025" units="cm"/>
      <inkml:brushProperty name="height" value="0.025" units="cm"/>
    </inkml:brush>
  </inkml:definitions>
  <inkml:trace contextRef="#ctx0" brushRef="#br0">127 0 14542,'0'0'4249,"-7"11"-2236,-7 9-1184,1 0 0,1 1 0,1 0 1,1 1-1,-8 26 0,5 5-404,3 0 0,2 0 0,2 1 0,2 56 0,4-109-459,0 0 1,0 0 0,-1 0-1,1 0 1,0 0 0,0 0-1,0 0 1,0 0 0,0 0-1,1 0 1,-1 0 0,0 0-1,0 0 1,1 0 0,-1 0-1,0 0 1,1 0 0,-1 0-1,1 0 1,-1 0 0,1-1-1,-1 1 1,1 0 0,0 0-1,0-1 1,-1 1 0,1 0-1,0-1 1,0 1 0,-1-1-1,1 1 1,0-1 0,0 1-1,0-1 1,0 0 0,0 1-1,0-1 1,0 0 0,0 0-1,0 0 1,0 0 0,0 0-1,0 0 1,0 0-1,0 0 1,0 0 0,0 0-1,0 0 1,0-1 0,0 1-1,0 0 1,0-1 0,-1 1-1,1 0 1,1-2 0,4 0-504,0-1 0,0-1 1,-1 1-1,0-1 0,1 0 1,-2 0-1,7-6 0,-1-2-1878,-1-1-1,0 1 0,7-16 1,4-8-5918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27.167"/>
    </inkml:context>
    <inkml:brush xml:id="br0">
      <inkml:brushProperty name="width" value="0.025" units="cm"/>
      <inkml:brushProperty name="height" value="0.025" units="cm"/>
    </inkml:brush>
  </inkml:definitions>
  <inkml:trace contextRef="#ctx0" brushRef="#br0">82 0 11147,'0'0'2786,"-6"13"-464,0 0-1941,-2 1 361,1 0 1,1 0-1,0 1 1,1 0-1,1 0 1,0 0-1,-2 21 1,6-35-725,1 0 1,-1 1-1,0-1 1,1 0-1,-1 1 1,1-1-1,-1 0 1,1 0-1,0 0 1,-1 1-1,1-1 1,0 0-1,0 0 1,0 0-1,0 0 0,0 0 1,0 0-1,0-1 1,0 1-1,0 0 1,0 0-1,1-1 1,-1 1-1,0-1 1,1 1-1,-1-1 1,0 1-1,0-1 0,1 0 1,-1 0-1,1 0 1,-1 1-1,0-1 1,1-1-1,-1 1 1,0 0-1,1 0 1,1-1-1,3 0-49,0 1-1,0-1 1,0 0 0,-1-1-1,1 0 1,-1 0 0,1 0-1,7-4 1,1-4-203,1-1 0,-2 0 0,1-1 0,-2-1 1,1 0-1,-2-1 0,0 0 0,-1 0 0,16-29 1,-41 74 1089,3 0 0,0 0 1,2 1-1,1 0 1,2 1-1,-4 40 1,11-40-572,2 0 0,11 63 1,-7-72-169,-2 1 0,-1 0 0,-1 0 0,-2 0 1,0 0-1,-4 30 0,3-53-76,1 0 1,0 0-1,0 0 0,0 0 1,-1 0-1,1 0 0,-1-1 1,0 1-1,1 0 1,-1 0-1,0-1 0,0 1 1,0 0-1,0-1 0,-1 1 1,1-1-1,0 1 0,-1-1 1,1 0-1,-1 0 1,1 1-1,-1-1 0,1 0 1,-1 0-1,0-1 0,1 1 1,-1 0-1,0 0 0,0-1 1,0 1-1,0-1 1,0 0-1,0 1 0,1-1 1,-1 0-1,0 0 0,0 0 1,0-1-1,0 1 1,0 0-1,-3-2 0,-1 0 13,0 0 0,0-1 0,0 0 1,1 0-1,-1 0 0,1-1 0,0 1 0,0-1 0,0-1 0,0 1 0,-6-8 0,-1-5-218,-1 0 0,2 0 0,-15-31 0,22 40 45,1 0 1,0 0 0,0-1-1,1 1 1,0-1 0,1 0-1,0 1 1,0-1-1,1 0 1,0 0 0,1-11-1,0 16 58,1 0 0,-1 0 0,1 0 0,-1 1 0,1-1 0,0 0 0,1 1 0,-1 0 0,0-1 0,1 1 0,0 0 0,0 0-1,0 0 1,0 1 0,0-1 0,1 1 0,6-4 0,8-4-672,1 1 0,26-9 0,-20 8-880,31-14-3570,0-3-4507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28.366"/>
    </inkml:context>
    <inkml:brush xml:id="br0">
      <inkml:brushProperty name="width" value="0.025" units="cm"/>
      <inkml:brushProperty name="height" value="0.025" units="cm"/>
    </inkml:brush>
  </inkml:definitions>
  <inkml:trace contextRef="#ctx0" brushRef="#br0">1 153 10922,'0'0'1815,"3"-8"347,1 1-1823,0 0-1,1 0 0,0 0 0,0 0 0,1 1 0,0 0 0,0 0 0,0 0 0,1 1 0,0 0 1,0 0-1,0 1 0,1 0 0,13-6 0,-14 7-188,-1 0 1,0 1 0,1 0-1,0 0 1,0 0-1,-1 1 1,1 0-1,0 0 1,10 0-1,-16 2-140,0 0-1,1 0 0,-1-1 0,0 1 1,0 0-1,0 0 0,0 0 0,1 0 1,-1 1-1,-1-1 0,1 0 0,0 0 1,0 1-1,0-1 0,-1 0 0,1 1 1,0-1-1,-1 0 0,1 1 0,-1-1 1,0 1-1,0-1 0,1 1 0,-1-1 1,0 1-1,0-1 0,0 1 0,-1-1 1,1 4-1,-6 48 626,-16 25 131,16-62-626,1 0 0,1 0 0,0 0 0,1 0 0,0 1 0,1 25 0,2-42-118,0 1 0,0-1-1,0 1 1,0-1 0,0 1 0,0 0 0,0-1 0,1 1-1,-1-1 1,0 1 0,1-1 0,-1 1 0,0-1 0,1 1-1,-1-1 1,0 0 0,1 1 0,-1-1 0,1 1 0,-1-1-1,1 0 1,-1 1 0,1-1 0,-1 0 0,1 0 0,-1 1 0,1-1-1,-1 0 1,2 0 0,22 0 364,22-17 89,-25 4-562,0-2-1,-1 0 1,-1-1 0,-1-1-1,0-1 1,-1-1-1,-1 0 1,0-1 0,-2-1-1,22-41 1,-36 103-267,1-19 409,-1 2 18,-1-13 49,1 0 0,0-1 0,0 1 0,2 0 0,2 15 0,-3-24-95,0 1 0,0-1 0,0 1 0,0-1 0,0 0 0,0 0 0,1 1 0,-1-1 0,1 0-1,0 0 1,0 0 0,-1-1 0,1 1 0,0 0 0,1-1 0,-1 1 0,0-1 0,0 0 0,1 0 0,-1 0-1,0 0 1,1 0 0,-1 0 0,1 0 0,-1-1 0,1 1 0,4-1 0,0 0 12,0 0 1,0 0 0,0-1-1,0 0 1,0-1-1,0 1 1,-1-1-1,1 0 1,0-1 0,-1 0-1,0 0 1,1 0-1,-1-1 1,-1 0 0,1 0-1,0 0 1,-1-1-1,0 0 1,0 0-1,7-9 1,-7 7-20,0 0 0,0 0 1,-1-1-1,1 0 0,-2 0 0,1 0 0,-1 0 1,0 0-1,-1-1 0,0 1 0,0-1 0,-1 1 1,0-1-1,-1 0 0,1 0 0,-3-11 0,2 19-21,0 0-1,0 0 0,0 0 1,0 0-1,0 0 0,0 0 1,0 1-1,-1-1 0,1 0 1,0 0-1,-1 0 0,1 0 1,-1 1-1,1-1 1,-1 0-1,1 1 0,-1-1 1,1 0-1,-1 1 0,0-1 1,1 0-1,-1 1 0,0-1 1,1 1-1,-1-1 0,0 1 1,0 0-1,0-1 0,1 1 1,-1 0-1,0-1 0,0 1 1,0 0-1,0 0 0,0 0 1,0 0-1,1 0 0,-1 0 1,0 0-1,0 0 1,0 0-1,0 0 0,-1 1 1,0 0-6,0 0 0,0-1 0,1 1 0,-1 0 1,0 0-1,1 0 0,-1 1 0,1-1 1,-1 0-1,1 1 0,-1-1 0,1 1 1,0-1-1,0 1 0,0-1 0,0 1 0,0 0 1,0-1-1,0 3 0,0-2 10,0 0 1,0 0-1,0 0 0,1 0 1,-1 0-1,1 0 0,-1 0 1,1 0-1,0 0 0,0 0 1,0 0-1,0 1 0,0-1 0,1 0 1,-1 0-1,0 0 0,1 0 1,0 0-1,-1 0 0,1 0 1,0 0-1,0-1 0,0 1 0,3 3 1,0-3 5,-1 0 1,1-1 0,0 1-1,0-1 1,0 0 0,0 0-1,0 0 1,0-1 0,0 0-1,0 1 1,1-1 0,4-1-1,9 0-21,0-1 0,0 0 1,0-1-1,0-1 0,-1-1 0,1 0 0,23-12 0,-30 12 1,0 0 0,0-1 0,-1 0-1,0-1 1,0 0 0,-1 0 0,0-1 0,0 0 0,-1-1 0,0 0-1,0 0 1,8-15 0,-15 23 26,-1 0-1,1 1 0,-1-1 1,1 0-1,-1 0 1,1 0-1,-1 0 0,0 1 1,1-1-1,-1 0 1,0 0-1,0 0 1,0 0-1,0 0 0,0 0 1,0 0-1,0 0 1,0 1-1,0-1 0,0 0 1,-1-1-1,-13 0 153,-25 21-154,25-8 6,0 2 0,1 0 0,0 0 0,2 1 1,-13 19-1,18-25 107,1 1 0,0 0 0,1 0 0,0 0 0,0 0 0,1 1 0,0 0 0,1-1 1,0 1-1,0 0 0,1 12 0,1-19-110,0 0 1,1 0-1,0 0 1,-1 0-1,1-1 1,0 1-1,0 0 1,1 0-1,-1-1 1,0 1-1,1 0 1,0-1-1,0 1 1,0-1-1,0 0 1,0 0-1,0 0 1,0 0-1,1 0 1,-1 0-1,1-1 1,-1 1-1,1-1 1,0 1-1,-1-1 1,1 0-1,0 0 1,0 0-1,0-1 1,0 1-1,0-1 1,3 1-1,15 1-93,0 0 0,-1-1 0,33-2 1,-39 0-108,-4 1-460,-1-1 1,1 0-1,-1-1 0,0 0 0,1 0 0,-1-1 0,0 0 1,-1 0-1,17-10 0,26-20-6926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29.654"/>
    </inkml:context>
    <inkml:brush xml:id="br0">
      <inkml:brushProperty name="width" value="0.025" units="cm"/>
      <inkml:brushProperty name="height" value="0.025" units="cm"/>
    </inkml:brush>
  </inkml:definitions>
  <inkml:trace contextRef="#ctx0" brushRef="#br0">58 39 5125,'8'-30'9022,"-7"22"-4609,-6 20-3312,-3 23-247,1 1 0,1 0 0,-1 71 0,2-26 433,-23 339 3374,50-678-4720,-15 208-331,-5 31 238,-2 8 96,2 1 0,-1-1 0,2 1 0,3-13 0,-6 23 54,0 0 0,0 0 1,0 1-1,0-1 0,0 0 1,0 1-1,0-1 0,0 0 0,1 0 1,-1 1-1,0-1 0,0 0 0,0 0 1,0 1-1,0-1 0,0 0 1,1 0-1,-1 1 0,0-1 0,0 0 1,0 0-1,1 0 0,-1 1 0,0-1 1,0 0-1,1 0 0,-1 0 1,0 0-1,0 1 0,1-1 0,-1 0 1,0 0-1,1 0 0,-1 0 0,0 0 1,0 0-1,1 0 0,-1 0 1,0 0-1,1 0 0,-1 0 0,0 0 1,0 0-1,1 0 0,-1 0 0,0 0 1,1-1-1,-1 1 0,0 0 1,0 0-1,1 0 0,-1 0 0,0 0 1,0-1-1,0 1 0,1 0 0,-1 0 1,0 0-1,0-1 0,0 1 1,1 0-1,-1 0 0,0-1 0,0 1 1,0 0-1,0 0 0,0-1 0,0 0 1,11 30-181,-9-23 152,3 5 31,0 0 1,0 0-1,1-1 0,0 0 1,0 0-1,1 0 0,15 14 1,-19-21-1,1 0 1,0 0 0,-1 0 0,1-1 0,0 1-1,1-1 1,-1 0 0,0 0 0,1-1-1,-1 1 1,1-1 0,-1 0 0,1 0 0,-1-1-1,1 1 1,0-1 0,-1 0 0,1 0-1,0-1 1,-1 0 0,1 1 0,0-1 0,4-2-1,0 0 1,0-1 0,-1 0 0,1-1 0,-1 0 0,0 0-1,0 0 1,-1-1 0,0-1 0,10-9 0,53-69-136,-65 78 121,-5 7 8,0 1-1,0-1 1,0 0-1,0 0 1,0 0 0,0 0-1,0 0 1,0 1-1,0-1 1,0 0-1,0 0 1,0 0-1,0 0 1,0 0-1,0 1 1,0-1 0,0 0-1,0 0 1,0 0-1,0 0 1,0 0-1,0 1 1,0-1-1,0 0 1,0 0 0,0 0-1,0 0 1,0 0-1,0 0 1,0 1-1,1-1 1,-1 0-1,0 0 1,0 0-1,0 0 1,0 0 0,0 0-1,0 0 1,0 0-1,1 0 1,-1 0-1,0 1 1,0-1-1,0 0 1,0 0-1,0 0 1,1 0 0,-1 0-1,0 0 1,0 0-1,0 0 1,0 0-1,0 0 1,1 0-1,-1 0 1,0 0 0,0 0-1,0-1 1,0 1-1,0 0 1,1 0-1,-1 0 1,0 0-1,0 0 1,0 0-1,0 25-105,-5 28 139,3-35 2,0-8 63,0 1-1,1 0 1,0 0-1,1-1 1,0 1 0,2 12-1,-1-22-81,-1 0 0,1 0 0,0 1 0,0-1 0,0 0 0,0 0 0,0 0 0,0 0 0,0 0 0,0-1 1,1 1-1,-1 0 0,0-1 0,0 1 0,1 0 0,-1-1 0,0 1 0,1-1 0,-1 0 0,1 1 0,-1-1 0,0 0 0,1 0 0,-1 0 0,1 0 0,-1 0 0,1 0 0,-1-1 0,3 0 0,42-9 128,-21-1-180,-1-2 1,-1 0-1,22-17 1,43-24-556,-87 53 590,0 0 1,0 1-1,0-1 1,0 0-1,0 1 0,0-1 1,0 1-1,0-1 1,0 1-1,0-1 1,1 1-1,-1 0 1,0 0-1,0-1 0,0 1 1,1 0-1,-1 0 1,0 0-1,0 0 1,1 1-1,-1-1 0,0 0 1,0 0-1,0 1 1,0-1-1,1 1 1,1 0-1,-2 1 21,-1 0 1,1 0-1,0 0 0,-1 0 1,1 1-1,-1-1 0,1 0 1,-1 0-1,0 0 0,0 0 1,-1 4-1,1-4 10,0 0-1,-1 0 1,1 0-1,0-1 1,0 1-1,0 0 1,0 0-1,0 0 1,0 0-1,0-1 1,1 1 0,-1 0-1,1 0 1,-1 0-1,1-1 1,0 1-1,0 0 1,0-1-1,0 1 1,0-1-1,0 1 1,0-1 0,0 0-1,0 1 1,1-1-1,-1 0 1,1 0-1,-1 0 1,1 0-1,-1 0 1,1 0-1,2 1 1,3-1-21,0-1 0,0 0 0,0 0 1,0-1-1,0 0 0,0 0 0,0-1 0,0 1 0,0-2 0,-1 1 1,1-1-1,-1 0 0,1 0 0,8-6 0,-8 4-139,0 1 0,1 0 1,0 1-1,-1 0 0,1 0 0,0 0 0,1 1 0,-1 1 0,11-2 0,-18 3 142,0 1 0,0-1-1,0 0 1,0 0 0,0 1-1,-1-1 1,1 1 0,0-1-1,0 1 1,0-1 0,-1 1-1,1-1 1,0 1 0,-1 0-1,1-1 1,0 1 0,-1 0-1,1 0 1,-1-1 0,1 1-1,-1 0 1,0 0 0,1 0-1,-1 0 1,0 0 0,1-1-1,-1 1 1,0 0 0,0 0-1,0 0 1,0 0 0,0 0-1,0 0 1,0 0 0,0 1-1,-5 46 449,2-28-546,3-19-817,-4-6-5300,-2-9-481,-7-5-4495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29.983"/>
    </inkml:context>
    <inkml:brush xml:id="br0">
      <inkml:brushProperty name="width" value="0.025" units="cm"/>
      <inkml:brushProperty name="height" value="0.025" units="cm"/>
    </inkml:brush>
  </inkml:definitions>
  <inkml:trace contextRef="#ctx0" brushRef="#br0">0 1 13068,'0'0'8104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30.442"/>
    </inkml:context>
    <inkml:brush xml:id="br0">
      <inkml:brushProperty name="width" value="0.025" units="cm"/>
      <inkml:brushProperty name="height" value="0.025" units="cm"/>
    </inkml:brush>
  </inkml:definitions>
  <inkml:trace contextRef="#ctx0" brushRef="#br0">237 199 8712,'0'0'3577,"1"-7"-929,7-26 144,-8 31-2648,0 1 1,0-1-1,0 1 1,0-1-1,0 1 0,0-1 1,-1 1-1,1-1 1,0 1-1,-1-1 1,1 1-1,-1-1 0,1 1 1,-1 0-1,0-1 1,0 1-1,0 0 1,0 0-1,1 0 1,-2-1-1,1 1 0,0 0 1,0 0-1,0 0 1,0 1-1,-1-1 1,1 0-1,0 0 1,-1 1-1,1-1 0,0 1 1,-1-1-1,1 1 1,-1-1-1,1 1 1,-1 0-1,-1 0 0,-6-2 104,-1 1 0,1 0-1,-1 1 1,-10 1-1,12 0-168,1 1-1,0 0 1,0 0-1,0 0 1,0 1-1,1 1 0,-1-1 1,1 1-1,-1 0 1,1 0-1,1 1 1,-1-1-1,1 1 1,-1 1-1,1-1 1,1 1-1,-6 7 1,6-7 55,-1 0-1,1 0 1,1 0 0,-1 0 0,1 1 0,0-1 0,1 1 0,0 0 0,0 0-1,0 0 1,1 0 0,0 0 0,0 0 0,0 1 0,1-1 0,1 0 0,1 13-1,-1-18-118,0 0-1,0 0 1,0 0-1,0-1 1,1 1-1,-1 0 1,0-1 0,1 1-1,0-1 1,-1 0-1,1 1 1,0-1-1,0 0 1,-1 0-1,1 0 1,0 0-1,0 0 1,0-1-1,0 1 1,1 0-1,-1-1 1,0 0-1,0 1 1,0-1-1,4 0 1,4 0 42,0 0 0,0 0 0,0-1-1,14-3 1,-9 0-32,-1-1 0,0 0-1,0-1 1,0 0 0,-1-1-1,0-1 1,19-15 0,5-6-180,37-39 0,-58 52 41,0-1 0,20-29 0,-31 38 112,0 0 1,0-1-1,-1 1 0,0-1 0,0 0 1,-1 0-1,0 0 0,2-18 1,-5 27 0,0 0 0,1-1 0,-1 1 0,0-1-1,0 1 1,0 0 0,0-1 0,0 1 0,0-1 0,0 1 0,0-1 0,0 1 0,0 0 0,0-1 0,-1 1 0,1 0 0,0-1 0,0 1 0,0-1 0,0 1 0,-1 0 0,1-1 0,0 1 0,0 0 0,-1-1 0,1 1 0,0 0 0,-1 0 0,1-1 0,0 1 0,-1 0 0,1 0 0,0-1 0,-1 1 0,1 0 0,-1 0 0,-17 4-12,-16 19 69,26-14-17,1 1 1,0-1-1,0 1 1,1 0-1,0 0 1,1 1-1,0 0 1,-5 17-1,9-24-18,0-1 0,0 1-1,0 0 1,0 1 0,1-1-1,-1 0 1,1 0 0,0 0-1,0 0 1,1 0 0,-1 0 0,1 0-1,0 0 1,0 0 0,0 0-1,1 0 1,-1 0 0,1 0-1,0-1 1,0 1 0,0-1 0,1 1-1,-1-1 1,1 0 0,-1 0-1,1 0 1,0 0 0,5 3 0,0-1-126,1-1 0,0 1 0,0-1 0,1-1 1,-1 0-1,1 0 0,-1-1 0,18 3 0,45-5-4402,-25-8-1760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32.905"/>
    </inkml:context>
    <inkml:brush xml:id="br0">
      <inkml:brushProperty name="width" value="0.025" units="cm"/>
      <inkml:brushProperty name="height" value="0.025" units="cm"/>
    </inkml:brush>
  </inkml:definitions>
  <inkml:trace contextRef="#ctx0" brushRef="#br0">29 644 6438,'0'0'5413,"-5"9"-2685,-14 29-747,19-38-1928,-1 0 0,1 0 1,0 1-1,-1-1 0,1 1 1,0-1-1,-1 0 0,1 1 1,0-1-1,0 1 0,0-1 1,-1 0-1,1 1 0,0-1 1,0 1-1,0-1 0,0 1 1,0-1-1,0 1 0,0-1 1,0 1-1,0-1 0,0 0 1,0 1-1,0-1 0,0 1 1,0-1-1,0 1 0,0-1 1,1 1-1,-1-1 0,0 0 1,0 1-1,0-1 0,1 1 1,-1-1-1,0 0 0,1 1 1,-1-1-1,0 0 0,1 1 1,-1-1-1,0 0 0,1 1 1,-1-1-1,1 0 0,-1 0 1,1 0-1,0 1 0,19-5 943,-18 4-895,7-4 131,0 1 0,1-2 0,-1 1 0,-1-1-1,1-1 1,-1 0 0,11-9 0,55-57 53,-46 43-199,11-10-47,-2-2 0,-2-2-1,40-64 1,-62 86-31,0 0 0,-2-1 0,-1-1 0,-1 0 0,-1 0 0,0 0 0,-2-1 0,-1 0 0,4-49 0,-9 69-5,0 0 0,0 1-1,0-1 1,-1 0 0,0 1-1,1-1 1,-1 0 0,0 1-1,-3-7 1,4 10-2,-1-1 0,1 1 0,0 0-1,-1-1 1,1 1 0,0-1 0,-1 1 0,1 0 0,0-1-1,-1 1 1,1 0 0,-1-1 0,1 1 0,-1 0-1,1 0 1,-1-1 0,1 1 0,-1 0 0,1 0 0,-1 0-1,1 0 1,-1 0 0,1 0 0,-1 0 0,1 0 0,-2 0-1,-19 15 111,12-3-25,0 1 0,1 0 0,1 0 0,0 0 1,1 1-1,0 0 0,-7 28 0,2 1 394,-7 63 1,3 452 2296,16-437-7262,-2-188-4382,-7 27 2535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33.247"/>
    </inkml:context>
    <inkml:brush xml:id="br0">
      <inkml:brushProperty name="width" value="0.025" units="cm"/>
      <inkml:brushProperty name="height" value="0.025" units="cm"/>
    </inkml:brush>
  </inkml:definitions>
  <inkml:trace contextRef="#ctx0" brushRef="#br0">1 90 10570,'0'0'9545,"50"14"-7559,-17-14-32,3-2-641,7-9-801,2-3-415,-3-3-65,-3 0-833,-5 3-1537,-7-1-1314,-7 1-4291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33.594"/>
    </inkml:context>
    <inkml:brush xml:id="br0">
      <inkml:brushProperty name="width" value="0.025" units="cm"/>
      <inkml:brushProperty name="height" value="0.025" units="cm"/>
    </inkml:brush>
  </inkml:definitions>
  <inkml:trace contextRef="#ctx0" brushRef="#br0">145 78 15054,'0'0'1522,"0"-8"474,-1 3-1706,1 0 1,-1-1-1,0 1 0,0 0 0,-1 0 0,1 0 1,-5-7-1,6 10-238,-1 1 1,0 0 0,1 0-1,-1-1 1,0 1-1,0 0 1,0 0 0,0 0-1,0 0 1,0 0 0,-1 0-1,1 1 1,0-1-1,0 0 1,-1 0 0,1 1-1,0-1 1,-1 1 0,1-1-1,-1 1 1,1 0-1,0-1 1,-1 1 0,1 0-1,-1 0 1,1 0-1,-1 0 1,1 0 0,-1 1-1,1-1 1,0 0 0,-1 1-1,1-1 1,-1 1-1,1-1 1,0 1 0,-1 0-1,1-1 1,0 1 0,-2 2-1,-3 1 73,1 0-1,0 1 1,0-1-1,1 1 1,-1 1-1,1-1 1,0 0-1,0 1 1,1 0 0,0 0-1,-5 11 1,3-5 152,1-1 1,0 1 0,1 0-1,1 0 1,-3 20-1,5-31-265,0 0 0,0 0 0,0 0-1,0 0 1,0 0 0,0-1-1,0 1 1,0 0 0,1 0-1,-1 0 1,0 0 0,0-1 0,1 1-1,-1 0 1,1 0 0,-1-1-1,1 1 1,-1 0 0,1 0-1,-1-1 1,1 1 0,-1-1 0,1 1-1,0-1 1,-1 1 0,1-1-1,0 1 1,1 0 0,27 0 137,36-20-85,-61 17-56,6-2-1,7-3-68,0 0 1,0 1-1,1 1 1,0 1 0,0 0-1,29-1 1,-45 5 60,-1 0 1,0 0-1,0 0 1,1 0 0,-1 1-1,0-1 1,0 0 0,0 1-1,0-1 1,1 1-1,-1-1 1,0 1 0,0 0-1,0-1 1,0 1-1,0 0 1,0 0 0,-1 0-1,1 0 1,0 0-1,0 0 1,-1 0 0,1 0-1,0 0 1,-1 0 0,1 0-1,-1 0 1,1 0-1,-1 0 1,0 1 0,1-1-1,-1 2 1,2 49 753,-2-20 159,0-32-896,0-1 0,0 1 0,0 0 0,0 0 0,0 0 0,0 0 0,0-1 0,0 1 0,0 0 0,0 0 0,1 0 0,-1 0 0,0-1 0,0 1 0,0 0 0,0 0 0,0 0 0,0 0 0,1 0 0,-1 0 0,0 0 0,0-1 0,0 1 0,0 0 0,1 0 0,-1 0 0,0 0 0,0 0 0,0 0 0,0 0 0,1 0 0,-1 0 0,0 0 0,0 0 0,0 0 0,1 0 0,-1 0 0,0 0 0,0 0 0,0 0 0,0 0 0,1 0 0,-1 0 0,0 0 0,0 1 0,0-1 0,0 0 0,1 0 0,-1 0 0,0 0 0,0 0 0,0 0 0,0 1 0,0-1 0,1 0 0,-1 0 0,0 0 0,0 0 0,0 0 0,0 1 0,0-1 0,0 0 0,0 0 0,0 0 0,0 1 0,0-1 0,0 0 0,0 0 0,0 1 0,8-13 399,-4-9-366,0 1 0,-1 0-1,-1-1 1,-1 0 0,-1 1 0,-3-25-1,1-13-12,4 57-51,1-1 0,-1 1 0,1 1 0,-1-1 0,1 0 0,0 1 0,0-1 0,-1 1 0,1 0 0,0-1 0,-1 1 0,1 1 0,0-1 0,4 1 0,0-1-86,63 4-1495,20-1-5245,-42-6-1156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35.752"/>
    </inkml:context>
    <inkml:brush xml:id="br0">
      <inkml:brushProperty name="width" value="0.025" units="cm"/>
      <inkml:brushProperty name="height" value="0.025" units="cm"/>
    </inkml:brush>
  </inkml:definitions>
  <inkml:trace contextRef="#ctx0" brushRef="#br0">376 127 8136,'4'-8'823,"0"0"0,-1 0 0,1 0 0,-2-1 0,0 1 0,0-1 0,0 0 0,0-11 0,-2 19-619,0-1-1,0 0 0,0 1 0,-1-1 1,1 0-1,0 0 0,-1 1 0,0-1 0,1 0 1,-1 1-1,0-1 0,1 1 0,-1-1 1,0 1-1,0-1 0,0 1 0,-1 0 0,-1-3 1,1 3-138,-1 0 0,1 0 0,0 0 0,-1 0-1,1 0 1,-1 1 0,1-1 0,-1 1 0,1-1 0,-1 1 0,1 0 0,-1 0 0,1 0 0,-1 1 0,0-1 0,-4 2 0,0 0-62,0 0-1,1 1 1,-1 0-1,0 0 1,1 0-1,0 1 1,0 0-1,0 1 1,0-1-1,0 1 1,1 0-1,-6 8 1,-11 13-9,-25 38-1,31-40 19,12-19-23,-32 46 452,-43 80 1,71-116-265,1 1 0,0 0-1,1 0 1,1 0 0,0 1-1,1 0 1,1 0 0,1 0-1,1 0 1,0 22-1,1-35-158,1 0 0,0-1 0,0 1 0,0 0 0,0-1 0,1 1 1,-1-1-1,1 0 0,0 1 0,0-1 0,0 0 0,1 0 0,-1 0 0,1 0 0,-1-1 0,1 1 0,0-1 0,0 0 0,0 1 0,0-1 0,1-1 0,-1 1 0,0 0 0,1-1 0,0 0 0,-1 1 0,1-1 0,-1-1 0,1 1 0,0-1 0,7 1 0,-3 0 1,0-1 1,1 0-1,-1 0 1,1 0 0,-1-1-1,1-1 1,-1 0 0,0 0-1,0 0 1,1-1-1,-2 0 1,1 0 0,11-8-1,-9 4 46,-1-1 0,0 0 0,0-1-1,-1 1 1,0-2 0,10-15-1,-15 20 12,0 1-1,-1-1 0,1 0 0,-1 0 1,0 0-1,0 0 0,-1 0 0,1-1 1,-1 1-1,0-1 0,-1 1 0,1 0 1,-1-1-1,0 1 0,0-1 0,-3-9 1,2 12-72,-1 1 0,0-1 0,1 1 1,-1-1-1,0 1 0,-1 0 0,1 0 0,0 0 1,-1 0-1,1 0 0,-1 0 0,1 1 1,-1-1-1,0 1 0,0 0 0,0 0 0,0 0 1,0 0-1,0 0 0,-5 0 0,-64-7-8,53 10-81,23 5-49,31 2 78,-19-8 39,0-1 0,0-1 0,0 0 0,-1-1 0,1-1 0,0-1 0,-1 0 0,0-1 0,0 0 0,0-1 0,0-1 0,-1 0 0,0-1 0,-1-1 0,0 0 0,12-11 0,-29 50-166,-22 34 4,9-23 1033,-12 47 1,25-73-2646,1 1 0,1-1 0,-1 28 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22.504"/>
    </inkml:context>
    <inkml:brush xml:id="br0">
      <inkml:brushProperty name="width" value="0.025" units="cm"/>
      <inkml:brushProperty name="height" value="0.025" units="cm"/>
    </inkml:brush>
  </inkml:definitions>
  <inkml:trace contextRef="#ctx0" brushRef="#br0">58 28 4068,'1'-1'395,"-1"0"1,0 0 0,0 0-1,0 0 1,0 0-1,0-1 1,0 1 0,-1 0-1,1 0 1,0 0-1,0 0 1,-1 0 0,1 0-1,-1 0 1,1 0-1,-1 0 1,1 1 0,-1-1-1,1 0 1,-1 0-1,0 0 1,0 0 0,1 1-1,-1-1 1,0 0-1,0 1 1,0-1 0,0 1-1,0-1 1,-1 0-1,0 1-283,1 0-1,0 0 1,0 1-1,-1-1 1,1 0-1,0 1 1,0-1-1,0 1 1,-1-1-1,1 1 1,0-1-1,0 1 0,0 0 1,0 0-1,0-1 1,0 1-1,0 0 1,1 0-1,-1 0 1,0 0-1,0 0 1,1 0-1,-1 0 1,0 0-1,1 0 1,-1 3-1,-2 3 240,0 0 0,1 0 0,0 1 0,1-1 0,-1 1 0,1 11 0,0-17-312,1 0 0,0-1-1,0 1 1,-1-1 0,1 1 0,0 0 0,1-1-1,-1 1 1,0-1 0,0 1 0,1 0-1,-1-1 1,1 1 0,-1-1 0,1 1-1,-1-1 1,1 0 0,0 1 0,0-1 0,0 1-1,0-1 1,0 0 0,0 0 0,0 0-1,0 0 1,1 0 0,-1 0 0,0 0-1,1 0 1,-1 0 0,0 0 0,1-1 0,-1 1-1,1-1 1,-1 1 0,3 0 0,3-2 76,0 0 1,0 0-1,0 0 1,0-1-1,-1 0 1,1 0 0,0 0-1,-1-1 1,10-6-1,-12 7-111,-1 0-1,1 0 1,-1 0-1,1 0 1,-1-1-1,0 0 1,0 0-1,0 0 1,-1 0-1,1 0 1,-1 0 0,0-1-1,1 1 1,-1-1-1,-1 1 1,1-1-1,-1 0 1,2-4-1,-4 6-46,1 1-1,-1 0 1,0 0 0,0 0-1,0 0 1,0 0 0,0 0-1,0 0 1,0 0-1,0 1 1,-1-1 0,1 0-1,0 1 1,0-1 0,-1 1-1,1-1 1,0 1-1,-1-1 1,1 1 0,0 0-1,-1 0 1,1 0 0,-1 0-1,1 0 1,0 0-1,-1 0 1,1 0 0,-2 1-1,0-1-198,0-1-1,0 1 0,0 0 0,0 1 0,-1-1 0,1 0 0,0 1 1,0 0-1,0 0 0,0 0 0,0 0 0,-4 3 0,2 6-2271,7-3-2237,2-3 816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36.947"/>
    </inkml:context>
    <inkml:brush xml:id="br0">
      <inkml:brushProperty name="width" value="0.025" units="cm"/>
      <inkml:brushProperty name="height" value="0.025" units="cm"/>
    </inkml:brush>
  </inkml:definitions>
  <inkml:trace contextRef="#ctx0" brushRef="#br0">1 170 10634,'0'0'7826,"2"8"-6021,-1-6-1752,-1 0 43,0 0-1,0 0 0,1 0 1,-1 0-1,1-1 1,0 1-1,-1 0 0,1 0 1,0 0-1,0-1 1,0 1-1,0-1 0,1 1 1,-1-1-1,0 1 1,1-1-1,-1 1 0,1-1 1,-1 0-1,1 0 1,-1 0-1,1 0 0,0 0 1,0 0-1,-1-1 1,1 1-1,0 0 0,0-1 1,0 1-1,0-1 1,0 0-1,0 0 0,0 0 1,0 0-1,-1 0 1,1 0-1,0 0 0,3-1 1,4-1 77,1 0 1,0-1-1,-1 1 1,0-2 0,1 0-1,-1 0 1,-1 0-1,1-1 1,-1-1-1,1 1 1,-2-1 0,1-1-1,10-11 1,-3 2-112,0 0 0,-1-1 0,-1-1 0,-1-1 0,11-20 0,-16 17-44,-19 24-78,-21 28 1,19-14 55,2 1-1,-1 0 1,2 1 0,-13 26 0,24-43 2,0-1 0,0 0 0,0 1 0,-1-1 0,1 0 0,0 1 1,0-1-1,0 1 0,0-1 0,0 0 0,0 1 0,0-1 0,0 1 1,0-1-1,0 1 0,0-1 0,0 0 0,0 1 0,0-1 1,1 0-1,-1 1 0,0-1 0,0 1 0,0-1 0,0 0 0,1 1 1,-1-1-1,0 0 0,0 1 0,1-1 0,-1 0 0,0 0 0,1 1 1,-1-1-1,0 0 0,1 0 0,-1 1 0,0-1 0,2 0 0,22 2-93,25-12-429,-19-1 266,0 2 0,1 1 0,0 1 0,0 2 0,34-2-1,-64 7 273,0 0-1,0 0 0,1 1 0,-1-1 0,0 0 1,0 0-1,1 1 0,-1-1 0,0 0 0,0 1 1,0 0-1,0-1 0,0 1 0,0 0 0,0-1 1,0 1-1,0 0 0,0 0 0,0 0 0,0 0 0,0 0 1,-1 0-1,1 0 0,0 0 0,0 1 0,0 2 16,1-1-1,-1 1 1,0-1-1,0 1 0,-1 0 1,1 0-1,-1-1 0,0 7 1,-1 4 32,0 0 0,-1-1 1,-7 24-1,-7 8 235,12-34 19,-1 0-1,2 1 1,-1-1 0,1 1-1,1 0 1,-1 16-1,12-34 826,2-7-918,-2-10-37,-1-1 0,-1-1 0,-1 1 0,4-34 1,-6 29-175,2 0 1,14-45 0,-19 72-18,0 0 1,0 1 0,0-1-1,0 1 1,0-1 0,1 1-1,-1 0 1,0 0 0,1-1-1,-1 1 1,1 0 0,-1 0-1,1 1 1,-1-1 0,1 0-1,0 0 1,0 1 0,-1-1 0,1 1-1,0-1 1,0 1 0,0 0-1,2 0 1,51 0-78,-32 1 101,41-2-6,-11 0-191,72 8-1,-124-8 179,1 1 0,-1 0 0,0 0 0,1 1 0,-1-1 0,1 0 0,-1 0 0,1 1 1,-1-1-1,0 1 0,1-1 0,-1 1 0,0 0 0,1 0 0,-1-1 0,0 1 0,0 0 0,0 0 0,0 0 0,0 0 0,0 0 0,0 0 0,0 1 0,0-1 0,0 0 0,0 0 0,-1 1 0,1-1 0,-1 0 0,1 1 0,-1-1 0,1 1 0,-1-1 0,0 1 0,0-1 0,0 0 0,0 1 0,0-1 0,0 1 0,0-1 0,0 1 0,0-1 0,-1 1 0,1-1 0,-1 2 0,-3 8 27,-1 0 1,0 0-1,-1 0 0,-12 16 0,6-8 0,7-9-19,2-6-3,1 0 0,-1 0 1,1 0-1,0 0 0,0 0 0,1 1 0,-1-1 0,1 1 0,-1 8 0,2-13 1,1 1 0,-1-1 0,1 0 0,-1 1 0,1-1 0,0 0 0,-1 0 0,1 1 0,-1-1 0,1 0 0,-1 0 0,1 0 0,0 0 0,-1 0 0,1 0 0,-1 0 0,1 0 0,0 0-1,-1 0 1,1 0 0,-1 0 0,1 0 0,0 0 0,-1-1 0,1 1 0,-1 0 0,1 0 0,-1-1 0,1 1 0,-1 0 0,1-1 0,-1 1 0,1 0 0,0-1 0,21-10-50,30-26-157,-40 27 134,0 1 0,1 0 0,0 1 0,0 1 0,1 0 0,24-9 0,-37 16 79,-1 1 1,1-1 0,-1 0 0,1 1-1,0-1 1,-1 0 0,1 1-1,-1-1 1,1 1 0,-1-1 0,0 1-1,1-1 1,-1 1 0,1 0-1,-1-1 1,0 1 0,1-1 0,-1 1-1,0 0 1,0-1 0,0 1 0,1 0-1,-1-1 1,0 1 0,0 0-1,0-1 1,0 1 0,0 0 0,0-1-1,0 1 1,-1 0 0,1-1 0,0 1-1,0 0 1,0-1 0,-1 2-1,1-1 9,-1 0-1,1 0 0,0 0 0,0 0 1,0 1-1,-1-1 0,1 0 0,1 0 0,-1 0 1,0 1-1,0-1 0,0 0 0,0 0 0,1 0 1,-1 0-1,1 0 0,-1 0 0,1 0 0,-1 1 1,1-1-1,0-1 0,-1 1 0,1 0 0,0 0 1,0 0-1,0 0 0,-1 0 0,1-1 1,0 1-1,0 0 0,0-1 0,1 1 0,14-1-46,0-2 0,-1 0 0,0-1 0,1-1 0,-1 0-1,24-11 1,-24 9-99,0 0 1,0 2-1,1-1 0,0 2 0,32-3 0,-48 6 131,1 0 0,-1 1-1,1-1 1,-1 0 0,0 1-1,1-1 1,-1 0-1,0 1 1,1-1 0,-1 0-1,0 1 1,1-1-1,-1 1 1,0-1 0,0 1-1,0-1 1,0 1 0,1-1-1,-1 1 1,0-1-1,0 1 1,0-1 0,0 1-1,0-1 1,0 1-1,0-1 1,0 1 0,0-1-1,0 1 1,0-1-1,-1 1 1,1-1 0,0 1-1,0-1 1,0 0 0,-1 1-1,1-1 1,0 1-1,-1-1 1,1 1 0,-10 20 158,-9 8 133,-1 1-3523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37.958"/>
    </inkml:context>
    <inkml:brush xml:id="br0">
      <inkml:brushProperty name="width" value="0.025" units="cm"/>
      <inkml:brushProperty name="height" value="0.025" units="cm"/>
    </inkml:brush>
  </inkml:definitions>
  <inkml:trace contextRef="#ctx0" brushRef="#br0">188 84 12075,'2'-4'818,"0"-1"1,0 1-1,-1 0 0,1-1 0,-1 1 0,-1 0 0,1-1 0,0 0 0,-1 1 0,-1-9 0,1 11-710,0 1 0,0 0 0,-1-1 0,1 1 0,-1 0 0,1 0 0,-1 0 0,1-1 0,-1 1 0,0 0 0,0 0 0,1 0 0,-1 0 0,0 0 0,0 0 0,0 0 0,0 0 0,0 1 0,0-1 0,-1 0 0,1 1 0,0-1 0,0 1 0,0-1 0,-1 1 0,1-1 0,0 1 0,0 0 0,-1 0 0,1-1 0,0 1 0,-1 0 0,1 0 0,0 0 0,-1 1 0,1-1-1,0 0 1,-1 0 0,1 1 0,-2 0 0,-4 1-96,0 1-1,1 0 0,-1 0 0,1 1 0,-1-1 0,1 1 0,0 1 0,1-1 0,-1 1 0,1 0 1,0 0-1,-7 10 0,-1 1 6,1 1 0,0 1 1,-10 21-1,20-35-13,0-1-1,1 1 1,-1 0 0,1-1 0,0 1-1,0 0 1,0 0 0,1 0-1,-1-1 1,1 8 0,0-10 1,0 0 0,1 0 0,-1 0 0,0 0 0,1 0 0,-1 0 0,1 0 0,0 0 0,-1 0 0,1 0 0,0-1-1,-1 1 1,1 0 0,0 0 0,0 0 0,0-1 0,0 1 0,-1-1 0,1 1 0,0 0 0,0-1 0,0 0 0,0 1 0,1-1 0,-1 0 0,0 1 0,0-1 0,0 0 0,0 0 0,0 0 0,0 0 0,0 0 0,0 0 0,1 0 0,-1 0 0,0 0 0,1-1 0,8-1 18,0 1 0,0-2 0,-1 0 0,1 0 0,-1 0 0,0-1 0,11-7 0,63-41-317,-50 30 115,-9 5 155,-19 13 47,0 0 0,0 0 1,1 0-1,-1 1 0,1 0 0,0 0 1,0 0-1,0 1 0,10-3 0,-16 8 16,0-1 0,0 1 0,0 0 0,-1-1 0,1 1-1,-1 0 1,0-1 0,0 1 0,0-1 0,-1 4 0,-15 23 324,12-22-169,1 1 1,0-1 0,0 1 0,0 0 0,-3 12 0,8-20-183,-1 1 0,0-1 1,0 1-1,1-1 0,-1 1 0,0-1 1,0 0-1,1 1 0,-1-1 0,0 0 1,1 1-1,-1-1 0,1 0 1,-1 1-1,0-1 0,1 0 0,-1 0 1,1 1-1,-1-1 0,1 0 1,-1 0-1,0 0 0,1 0 0,-1 0 1,1 0-1,-1 1 0,1-1 1,-1 0-1,1-1 0,-1 1 0,1 0 1,-1 0-1,1 0 0,-1 0 1,1 0-1,-1 0 0,1 0 0,0-1 1,22-3 84,46-28-89,-60 26-38,1 1 0,0 0 0,0 1 0,0 0 0,0 0 0,1 1 0,0 1 1,14-3-1,-24 5 24,0 1 0,-1-1 1,1 0-1,0 1 1,0-1-1,-1 1 0,1-1 1,0 1-1,-1-1 1,1 1-1,0-1 0,-1 1 1,1-1-1,-1 1 1,1 0-1,-1-1 0,1 1 1,-1 0-1,0 0 1,1-1-1,-1 1 0,0 0 1,0 0-1,1 0 0,-1-1 1,0 1-1,0 0 1,0 0-1,0 0 0,0-1 1,0 1-1,0 0 1,0 0-1,-1 1 0,-3 43 35,1-26 69,4-19-88,-1 1 0,1-1 0,-1 1 0,0-1 0,1 0 0,-1 1 0,1-1-1,-1 0 1,1 0 0,-1 1 0,1-1 0,-1 0 0,1 0 0,-1 0 0,1 0 0,0 1 0,-1-1 0,1 0-1,-1 0 1,1 0 0,-1 0 0,1 0 0,-1 0 0,1-1 0,0 1 0,-1 0 0,1 0 0,-1 0 0,1 0-1,-1-1 1,1 1 0,-1 0 0,1-1 0,0 1 0,21-9 38,-5-1-20,-4 1-67,1 1 1,0 1-1,0 0 0,0 1 1,1 0-1,0 1 0,1 1 1,24-4-1,-39 8 36,-1 0-1,0 0 1,1 0 0,-1 0 0,1 0-1,-1 0 1,0 0 0,1 1-1,-1-1 1,0 0 0,1 0-1,-1 0 1,0 1 0,1-1 0,-1 0-1,0 0 1,0 1 0,1-1-1,-1 0 1,0 0 0,0 1 0,0-1-1,1 0 1,-1 1 0,0-1-1,0 0 1,0 1 0,0-1 0,0 1-1,0-1 1,1 0 0,-1 1-1,0-1 1,0 0 0,0 1-1,-3 21 52,-10 15 34,13-36-139,-1 0 1,0 0-1,1 0 1,-1 0-1,1-1 1,-1 1-1,1 0 1,0 0-1,-1 0 1,1 0 0,0 0-1,-1 0 1,1 0-1,0 0 1,0 0-1,0 0 1,0 0-1,0 0 1,0 0-1,0 0 1,1 0-1,-1 0 1,0 0-1,1 0 1,-1 0 0,1 2-1,0-3-269,0 1 1,1-1-1,-1 1 0,0-1 0,1 0 1,-1 1-1,0-1 0,1 0 0,-1 0 1,0 0-1,1 0 0,-1 0 0,0 0 1,1 0-1,-1-1 0,0 1 0,0 0 1,1-1-1,-1 1 0,2-2 0,21-9-5722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38.479"/>
    </inkml:context>
    <inkml:brush xml:id="br0">
      <inkml:brushProperty name="width" value="0.025" units="cm"/>
      <inkml:brushProperty name="height" value="0.025" units="cm"/>
    </inkml:brush>
  </inkml:definitions>
  <inkml:trace contextRef="#ctx0" brushRef="#br0">110 0 14189,'-8'5'1874,"-2"1"-1175,-45 32 3447,52-36-3819,0 0 0,0 1 1,0-1-1,0 1 0,1 0 0,-1 0 0,1 0 0,0 0 0,0 0 0,0 0 1,0 0-1,1 1 0,-1-1 0,1 1 0,-2 4 0,3-7-308,0 0 0,1 0 0,-1 0 0,0 0 0,0 0 0,0-1 0,1 1 0,-1 0 0,0 0 0,1 0-1,-1 0 1,1-1 0,-1 1 0,1 0 0,-1 0 0,1-1 0,0 1 0,-1 0 0,1-1 0,0 1 0,0-1 0,-1 1 0,1-1 0,0 1 0,0-1 0,0 0 0,-1 1 0,1-1 0,0 0-1,0 0 1,0 1 0,0-1 0,1 0 0,37 2 16,-32-2 12,8-1-90,0 0-1,0-1 1,-1 0 0,1-2-1,-1 1 1,22-10-1,-28 10 0,0 0-1,0-1 0,0 0 0,-1-1 0,1 0 1,-1 0-1,0 0 0,-1-1 0,1 0 0,-1-1 1,0 1-1,6-10 0,-23 35 255,2 1 0,0 0 0,1 1 0,0 0 0,2 0 0,1 1 0,0-1 0,2 1 0,-1 31 0,3 18 87,15 113-1,-12-161-373,2 61 31,-4-78 105,-1 0 0,0 1 0,0-1 0,0 0 0,0 0 0,-1 0 0,0 0 0,0-1 0,-1 1 0,0 0 0,-4 5 0,6-9 1,0-1 0,0 1 1,0-1-1,0 0 0,0 1 1,0-1-1,-1 0 0,1 0 1,0 0-1,-1 0 1,1 0-1,-1 0 0,0 0 1,1 0-1,-1-1 0,1 1 1,-1-1-1,0 1 0,0-1 1,1 1-1,-1-1 0,0 0 1,0 0-1,1 0 0,-1 0 1,0 0-1,0-1 0,1 1 1,-1 0-1,0-1 1,0 1-1,1-1 0,-1 0 1,1 1-1,-1-1 0,0 0 1,1 0-1,0 0 0,-1 0 1,1 0-1,0-1 0,-1 1 1,1 0-1,-2-3 0,-3-3 6,1 0 0,-1 0-1,2-1 1,-1 1-1,1-1 1,0 0-1,-5-14 1,4 4-141,0 0-1,1 0 0,1 0 1,0 0-1,2-1 1,0 1-1,1-1 1,4-30-1,-3 40 36,1 0 0,0 1 0,1-1 0,0 1 0,0 0 0,1 0 0,0 0 0,0 0 0,1 0-1,0 1 1,0 0 0,1 0 0,0 1 0,0-1 0,0 1 0,1 0 0,0 1 0,0 0 0,1 0 0,8-4 0,12-3-296,0 2 0,1 0 0,0 2 0,57-8 0,26-7-4951,-44 4-1461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40.724"/>
    </inkml:context>
    <inkml:brush xml:id="br0">
      <inkml:brushProperty name="width" value="0.025" units="cm"/>
      <inkml:brushProperty name="height" value="0.025" units="cm"/>
    </inkml:brush>
  </inkml:definitions>
  <inkml:trace contextRef="#ctx0" brushRef="#br0">1 1 10250,'0'0'8317,"2"13"-7111,5 49 209,-2-1-1,-4 1 0,-9 94 0,1 30 1396,19-232-1683,-1 10-1096,2-47-131,-4 25-797,20-71-1,-19 110 782,-10 19 111,1 0 0,-1 0 1,0 0-1,1 0 0,-1 0 1,0 0-1,1 0 0,-1 0 0,0 0 1,1 0-1,-1 0 0,0 0 1,1 0-1,-1 0 0,0 0 0,0 1 1,1-1-1,-1 0 0,0 0 1,1 0-1,-1 0 0,0 1 1,0-1-1,1 0 0,-1 0 0,0 1 1,0-1-1,0 0 0,1 0 1,-1 1-1,0-1 0,0 0 0,0 0 1,0 1-1,15 41-295,-10-26 251,-3-10 77,1 0-1,-1-1 1,1 1-1,0-1 1,1 1-1,-1-1 1,1 0-1,0 0 1,0 0-1,1-1 1,0 0-1,-1 1 1,1-2-1,1 1 1,-1-1-1,11 6 1,-11-7-4,0-1 1,0 1-1,0-1 1,1 0-1,-1-1 1,0 1-1,0-1 1,1 0-1,-1 0 1,0-1-1,0 0 1,0 0-1,1 0 1,-1 0-1,0-1 1,0 0 0,-1 0-1,1 0 1,0-1-1,8-5 1,-4 2-12,1-1 1,-1-1 0,-1 1 0,0-1-1,0-1 1,0 0 0,-1 0 0,0 0-1,-1-1 1,0 0 0,0 0-1,-1 0 1,-1-1 0,0 0 0,0 0-1,-1 0 1,0 0 0,-1-1 0,-1 1-1,1-17 1,-5 24-36,-6 9-32,-5 11-78,5-2 136,1 0 1,1 0-1,0 1 1,1 0-1,0 1 1,1-1-1,1 1 1,1 0-1,0 0 1,1 1-1,1-1 1,1 29-1,0-41 3,1-1 1,0 0-1,-1 1 0,1-1 0,1 0 0,-1 0 0,0 0 0,1 0 0,0 0 0,-1 0 0,1 0 0,0 0 0,1 0 0,-1-1 0,0 0 0,1 1 0,-1-1 0,1 0 0,0 0 0,0 0 0,0 0 0,0-1 0,0 1 0,0-1 0,0 0 0,0 0 0,1 0 0,-1 0 0,0-1 0,7 1 0,0 1-12,-1-1 0,1-1-1,-1 0 1,1 0 0,-1-1 0,1 0-1,-1-1 1,0 0 0,0 0 0,12-5 0,-8 1-35,0-1 1,0 0-1,-1-1 1,20-16 0,-27 20 39,0-1 0,-1 0 1,1 0-1,-1 0 0,0 0 1,0-1-1,0 1 1,-1-1-1,0 0 0,0 0 1,0-1-1,2-7 0,-5 14 1,0-1 0,0 1-1,0 0 1,0 0-1,0 0 1,0-1 0,0 1-1,0 0 1,0 0-1,0 0 1,0-1 0,0 1-1,0 0 1,0 0-1,0 0 1,0-1 0,-1 1-1,1 0 1,0 0-1,0 0 1,0 0 0,0-1-1,0 1 1,0 0-1,0 0 1,-1 0-1,1 0 1,0 0 0,0-1-1,0 1 1,0 0-1,-1 0 1,1 0 0,0 0-1,0 0 1,0 0-1,-1 0 1,1 0 0,0 0-1,0 0 1,0 0-1,-1 0 1,1 0 0,0 0-1,0 0 1,-15 2 38,-13 10 12,23-9-51,0 1 0,0 0 1,0 1-1,1-1 0,-1 1 0,1 0 1,0 0-1,1 0 0,-1 0 0,-4 12 1,7-15-10,0 0 0,0 0 1,1 0-1,-1 0 1,1 0-1,-1 0 1,1 0-1,0 0 1,0 0-1,0 0 0,0 0 1,0 1-1,1-1 1,-1 0-1,1 0 1,-1 0-1,1 0 1,-1 0-1,1-1 0,0 1 1,0 0-1,0 0 1,0 0-1,1-1 1,-1 1-1,0-1 1,1 1-1,-1-1 0,1 1 1,-1-1-1,1 0 1,0 0-1,-1 1 1,1-1-1,0-1 1,0 1-1,0 0 1,2 0-1,4 2-764,0 0 1,1-1-1,-1 0 1,1-1-1,0 0 1,14 0-1,25 0-6354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41.523"/>
    </inkml:context>
    <inkml:brush xml:id="br0">
      <inkml:brushProperty name="width" value="0.025" units="cm"/>
      <inkml:brushProperty name="height" value="0.025" units="cm"/>
    </inkml:brush>
  </inkml:definitions>
  <inkml:trace contextRef="#ctx0" brushRef="#br0">0 4 12268,'0'0'150,"0"-1"1,1 1 0,-1 0-1,0 0 1,0 0 0,0-1-1,0 1 1,0 0 0,1 0-1,-1 0 1,0 0 0,0-1 0,0 1-1,1 0 1,-1 0 0,0 0-1,0 0 1,1 0 0,-1 0-1,0 0 1,0 0 0,1 0-1,-1 0 1,0 0 0,0 0-1,1 0 1,-1 0 0,0 0-1,0 0 1,1 0 0,-1 0 0,0 0-1,0 0 1,0 0 0,1 0-1,-1 0 1,0 0 0,0 1-1,1-1 1,-1 0 0,0 0-1,0 0 1,0 0 0,0 1-1,1-1 1,-1 0 0,0 0-1,0 0 1,0 1 0,5 18 2470,-4 32-1949,-1-44 277,-3 276 4299,2-281-5239,1 0 0,0-1 0,0 1 0,0 0 0,0 0 0,0-1 1,1 1-1,-1 0 0,0-1 0,1 1 0,0 0 0,-1-1 0,1 1 0,0 0 0,-1-1 1,1 1-1,0-1 0,0 0 0,0 1 0,1-1 0,-1 0 0,0 0 0,0 1 0,1-1 1,-1 0-1,3 1 0,0-1 3,-1 0 0,1-1 0,-1 1 0,1-1 1,-1 0-1,1 0 0,-1 0 0,1-1 0,-1 1 0,1-1 1,-1 0-1,0 0 0,5-2 0,27-9-92,-24 7 49,0 1-1,1 0 1,0 1-1,-1 0 1,1 1-1,0 0 1,1 1 0,23 0-1,-34 2 28,0-1 1,0 1-1,0 0 0,0 0 0,0 0 0,-1 0 1,1 0-1,0 0 0,0 0 0,-1 0 1,1 1-1,-1-1 0,1 1 0,-1-1 1,0 1-1,0 0 0,0-1 0,0 1 1,0 0-1,0 0 0,0 0 0,0 0 0,-1 0 1,1 0-1,-1 0 0,1 0 0,-1 2 1,1-1 14,0 1 1,-1-1 0,0 0 0,0 0 0,0 0-1,0 0 1,0 1 0,-1-1 0,1 0 0,-1 0-1,0 0 1,0 0 0,0 0 0,0 0-1,0 0 1,-1 0 0,-3 4 0,0-2 43,-1 0 1,0 0-1,-1 0 1,1-1-1,-1 0 1,0-1-1,0 1 0,0-1 1,0-1-1,-1 1 1,-12 1-1,5-1-14,0-1-1,1 0 0,-1-1 1,0-1-1,-19-2 0,28 0-75,1 0 0,-1 0 0,0 0 0,1 0 0,-1-1 0,-7-5 0,11 7-74,1 1 1,0-1-1,0 1 0,0-1 0,0 0 0,-1 1 0,1-1 1,0 0-1,0 0 0,0 0 0,1 0 0,-1 1 0,0-1 1,0-1-1,0 1 0,1 0 0,-1 0 0,1 0 0,-1 0 1,1 0-1,-1-1 0,1 1 0,-1 0 0,1 0 0,0-1 1,0 1-1,0 0 0,0 0 0,0-1 0,0 1 0,0 0 1,0-1-1,0 1 0,1 0 0,-1 0 0,0-1 0,1 1 1,0-1-1,4-1-359,1 0 0,-1 0-1,1 1 1,-1 0 0,1 0 0,0 1 0,0 0 0,0 0 0,0 0-1,0 0 1,9 1 0,5-1-822,102-19-7401,-77 11 3449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41.885"/>
    </inkml:context>
    <inkml:brush xml:id="br0">
      <inkml:brushProperty name="width" value="0.025" units="cm"/>
      <inkml:brushProperty name="height" value="0.025" units="cm"/>
    </inkml:brush>
  </inkml:definitions>
  <inkml:trace contextRef="#ctx0" brushRef="#br0">60 0 11659,'0'0'10666,"-8"10"-9684,5-8-900,-2 3 95,1-1 1,0 1-1,0 0 1,0 0-1,0 0 0,1 1 1,0-1-1,0 1 1,0 0-1,1 0 0,0 0 1,0 0-1,0 0 1,1 0-1,-1 7 0,2-10-89,-1 0 0,1-1 0,0 1-1,0-1 1,1 1 0,-1 0-1,0-1 1,1 1 0,-1-1-1,1 1 1,0-1 0,0 1-1,0-1 1,0 1 0,1-1-1,-1 0 1,0 0 0,1 0-1,0 0 1,-1 0 0,4 3-1,-2-4-62,0 1 0,0-1 0,0 0 0,0 0 0,0-1 0,0 1 0,0 0 0,1-1 0,-1 0 0,0 0-1,0 0 1,1 0 0,-1 0 0,0-1 0,0 0 0,0 1 0,0-1 0,4-2 0,0 1-23,-1-2 1,0 1 0,0-1-1,0 1 1,0-2 0,0 1-1,-1-1 1,1 0 0,-1 0-1,7-9 1,-1 0-18,0-1-1,-1 0 1,8-17 0,-27 127 148,8-88-101,1-1-1,0 0 1,0 0-1,0 0 1,1 0 0,0 0-1,0 0 1,1 0-1,0 0 1,0 0-1,0-1 1,4 7 0,-4-9-248,1 0 0,0 0 1,-1-1-1,1 0 0,0 1 0,0-1 1,0 0-1,1 0 0,-1-1 1,0 1-1,1-1 0,-1 1 1,1-1-1,0 0 0,-1 0 1,1-1-1,0 1 0,-1-1 0,1 0 1,0 0-1,4 0 0,-3 0-673,0 0 0,0 0 0,-1-1 0,1 1 0,0-1 0,-1 0-1,1 0 1,8-4 0,15-12-6601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42.247"/>
    </inkml:context>
    <inkml:brush xml:id="br0">
      <inkml:brushProperty name="width" value="0.025" units="cm"/>
      <inkml:brushProperty name="height" value="0.025" units="cm"/>
    </inkml:brush>
  </inkml:definitions>
  <inkml:trace contextRef="#ctx0" brushRef="#br0">152 0 14414,'0'0'7591,"-11"0"-6257,-2 1-931,0 0 0,0 0 0,0 1 0,-14 5-1,24-7-373,0 1-1,0-1 0,0 1 0,0 0 0,1 0 0,-1 0 1,0 1-1,0-1 0,0 1 0,1-1 0,-1 1 0,1 0 1,0 0-1,-1 0 0,1 0 0,0 1 0,0-1 0,0 1 1,0-1-1,1 1 0,-1 0 0,1-1 0,0 1 0,-1 0 1,1 0-1,0 0 0,0 5 0,1-6-32,1-1-1,-1 0 1,1 0 0,-1 1-1,1-1 1,0 0 0,0 0-1,0 0 1,-1 0 0,1 0-1,0 0 1,0 0 0,0 0-1,1-1 1,-1 1 0,0 0 0,0 0-1,0-1 1,1 1 0,-1-1-1,0 1 1,3-1 0,36 12-397,-30-9 196,27 6-623,-24-7 728,-1 1 1,1 0-1,-1 1 1,1 0-1,-1 1 1,0 1-1,-1 0 1,22 14-1,-32-19 169,0-1 1,-1 1-1,1 0 0,0 0 0,-1-1 1,1 1-1,0 0 0,-1 0 0,1 0 0,-1 0 1,1 0-1,-1 0 0,0 0 0,1 0 1,-1 0-1,0 0 0,0 0 0,0 0 1,1 0-1,-1 0 0,0 0 0,-1 0 1,1 0-1,0 0 0,0 0 0,0 0 0,-1 2 1,0-1 33,0 0-1,-1 0 1,1 0 0,-1 0 0,0 0 0,1 0-1,-1-1 1,0 1 0,0-1 0,0 1 0,-3 1-1,-9 4 135,0 0-1,0-1 0,-16 4 0,22-7-210,-2 0-176,0 0 1,-1 0-1,1-1 1,-21 1-1,34-9-5517,17-19-506,1 6 642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42.733"/>
    </inkml:context>
    <inkml:brush xml:id="br0">
      <inkml:brushProperty name="width" value="0.025" units="cm"/>
      <inkml:brushProperty name="height" value="0.025" units="cm"/>
    </inkml:brush>
  </inkml:definitions>
  <inkml:trace contextRef="#ctx0" brushRef="#br0">44 1 7591,'0'0'15204,"-3"8"-13966,-1 2-894,-3 8 259,0 1 0,1 0 0,1 0 0,1 0 0,1 1 0,-1 28 0,4-47-594,0 0 0,0 0-1,0 0 1,0 0 0,0 0 0,1 0 0,-1 0 0,0 0 0,1 0 0,-1 0 0,0 0 0,1 0 0,-1 0 0,1-1 0,0 1-1,-1 0 1,1 0 0,0-1 0,-1 1 0,1 0 0,0-1 0,0 1 0,-1-1 0,1 1 0,0-1 0,1 2 0,1-2 11,-1 1 1,0-1 0,1 0-1,-1 0 1,1 0-1,-1 0 1,0 0 0,1 0-1,-1 0 1,5-2 0,1 0-29,-1-1 0,1 0 1,0 0-1,-1 0 0,12-9 0,10-11-405,-19 14 316,1 0 0,0 1 0,14-8 1,-24 16 109,-1 1 0,1-1-1,-1 0 1,1 1 0,-1-1 0,1 0 0,-1 1 0,1-1 0,-1 1 0,0-1 0,1 1 0,-1-1-1,0 1 1,1-1 0,-1 1 0,0-1 0,0 1 0,1 0 0,-1-1 0,0 1 0,0-1 0,0 1-1,0 0 1,0-1 0,0 1 0,0-1 0,0 1 0,0 0 0,0-1 0,0 1 0,0 0 0,0-1-1,-1 1 1,0 36 234,1-28-132,0-8-95,0 0-1,-1 1 0,1-1 1,0 1-1,0-1 0,1 0 0,-1 1 1,0-1-1,0 0 0,1 1 0,-1-1 1,0 0-1,1 0 0,0 1 0,-1-1 1,1 0-1,0 0 0,-1 0 0,1 0 1,0 0-1,2 2 0,-1-2 2,1 0 1,0 0-1,0-1 0,0 1 0,0-1 0,0 1 0,0-1 0,0 0 1,4-1-1,5 0-168,0-1 0,0-1 1,0 0-1,0-1 1,0 0-1,-1-1 0,0 0 1,0 0-1,18-13 0,43-19-901,-72 37 1066,0 0 0,1 0 0,-1-1-1,0 1 1,0 0 0,0 0 0,0 0-1,0 0 1,0 0 0,1 0 0,-1 0 0,0 0-1,0 0 1,0 0 0,0 0 0,0 0-1,1 0 1,-1 0 0,0 0 0,0 0-1,0 0 1,0 0 0,0 0 0,0 0 0,1 0-1,-1 0 1,0 1 0,0-1 0,0 0-1,0 0 1,0 0 0,0 0 0,1 0-1,-1 0 1,0 0 0,0 0 0,0 1-1,0-1 1,0 0 0,0 0 0,0 0 0,0 0-1,0 0 1,0 0 0,0 1 0,0-1-1,0 0 1,0 0 0,0 0 0,0 0-1,0 0 1,0 1 0,0-1 0,0 0 0,0 0-1,0 0 1,0 0 0,0 0 0,0 0-1,0 1 1,-6 15 481,-12 17-127,17-31-298,-2 3-80,0-1 0,0 1 0,1 0 0,0 0 1,0 0-1,0 0 0,1 0 0,-1 0 0,0 9 0,2-13-1072,5-3-4806,1-8 2637,-5 8 1781,7-17-6456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43.050"/>
    </inkml:context>
    <inkml:brush xml:id="br0">
      <inkml:brushProperty name="width" value="0.025" units="cm"/>
      <inkml:brushProperty name="height" value="0.025" units="cm"/>
    </inkml:brush>
  </inkml:definitions>
  <inkml:trace contextRef="#ctx0" brushRef="#br0">0 1 13549,'0'0'8648,"22"48"-8616,0-35-833,-3 0-1825,5-5-1282,1-1-1825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43.393"/>
    </inkml:context>
    <inkml:brush xml:id="br0">
      <inkml:brushProperty name="width" value="0.025" units="cm"/>
      <inkml:brushProperty name="height" value="0.025" units="cm"/>
    </inkml:brush>
  </inkml:definitions>
  <inkml:trace contextRef="#ctx0" brushRef="#br0">0 89 13965,'0'0'12188,"9"1"-10613,5 0-1464,1 0 1,0-2-1,0 1 0,-1-2 1,1 0-1,-1 0 1,1-1-1,-1-1 1,0-1-1,-1 0 1,1 0-1,-1-2 1,0 0-1,0 0 1,-1-1-1,12-10 1,-13 5-97,-21 11-43,-24 12-39,18-1 68,0 0 1,1 0 0,0 2 0,1 0 0,0 0-1,-13 16 1,21-21 7,0 0-1,1 1 1,-1-1-1,2 1 1,-1 1 0,1-1-1,0 1 1,0 0-1,1-1 1,0 1-1,1 1 1,0-1-1,0 0 1,1 1 0,-1 8-1,2-15-79,0 0 0,1 0 0,-1 0 0,1 0 0,-1 0-1,1 0 1,0 0 0,0-1 0,0 1 0,0 0 0,0 0 0,0-1 0,0 1 0,1-1-1,-1 1 1,0-1 0,1 1 0,-1-1 0,1 0 0,0 0 0,-1 0 0,1 0 0,0 0-1,0 0 1,0 0 0,0-1 0,-1 1 0,1 0 0,0-1 0,0 0 0,4 1 0,2 0-1355,0 0 0,0-1 0,-1 0 0,1 0 0,0 0 0,0-1 1,10-2-1,17-12-8658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23.270"/>
    </inkml:context>
    <inkml:brush xml:id="br0">
      <inkml:brushProperty name="width" value="0.025" units="cm"/>
      <inkml:brushProperty name="height" value="0.025" units="cm"/>
    </inkml:brush>
  </inkml:definitions>
  <inkml:trace contextRef="#ctx0" brushRef="#br0">1 70 7623,'0'0'10373,"0"8"-9386,0 262 2606,-1-268-3586,1 0 0,0 0-1,0 0 1,0-1 0,1 1 0,-1 0 0,0 0 0,1-1-1,-1 1 1,1 0 0,-1-1 0,1 1 0,0 0 0,2 2-1,-3-3 5,1-1-1,-1 0 0,0 0 1,1 1-1,-1-1 1,1 0-1,-1 0 0,1 0 1,0 1-1,-1-1 0,1 0 1,-1 0-1,1 0 1,-1 0-1,1 0 0,-1 0 1,1 0-1,-1 0 0,1 0 1,-1 0-1,1 0 1,0-1-1,-1 1 0,1 0 1,-1 0-1,1-1 0,-1 1 1,0 0-1,2-1 1,1-1 7,-1-1 0,1 1 0,-1 0 1,1-1-1,-1 0 0,0 0 1,0 0-1,0 0 0,0 0 0,0 0 1,-1 0-1,2-6 0,1-4-177,-1-1 0,0 0 0,-2 0 0,1 1 0,-2-1 1,0 0-1,0 0 0,-4-19 0,1 28 193,4 9 253,-1-2-255,1-1 0,-1 0 0,1 0 0,-1 1 0,1-1 0,0 0 0,-1 0 0,1 0 0,0 0 0,0 0 0,0 0 0,0 0 0,0 0 0,0 0-1,2 1 1,2 0-20,1 1 0,-1-1 0,1 0 0,0 0 0,0-1 0,0 0 0,0 0 0,0 0 1,0-1-1,0 0 0,0 0 0,1 0 0,-1-1 0,0 0 0,0 0 0,0-1 0,-1 0 0,1 0 0,0 0 0,-1 0 0,1-1 0,-1 0 0,0 0 0,0-1 0,0 1 0,7-8 0,-6 7-5,-1-1 1,0 0-1,0-1 1,-1 1-1,1-1 1,-1 0-1,-1 0 1,1 0-1,-1-1 1,0 1-1,0-1 1,-1 0-1,0 1 1,0-1-1,0 0 0,-1 0 1,0-1-1,-1 1 1,0 0-1,0 0 1,0 0-1,-2-10 1,2 15-6,0 1-1,-1 0 1,1 0 0,0 0-1,0-1 1,-1 1 0,1 0 0,0 0-1,-1 0 1,1 0 0,-1 0-1,0 0 1,1 0 0,-1 0 0,0 0-1,0 0 1,0 0 0,1 0-1,-1 0 1,0 0 0,0 1 0,0-1-1,0 0 1,0 1 0,0-1-1,-1 1 1,1-1 0,0 1-1,0 0 1,0-1 0,0 1 0,-1 0-1,1 0 1,0 0 0,0 0-1,-1 0 1,1 0 0,0 0 0,0 0-1,0 0 1,-1 1 0,1-1-1,0 0 1,0 1 0,-2 0 0,-1 1 23,-1 1 0,1-1 1,0 1-1,0 0 0,1 0 1,-1 0-1,1 0 0,-1 1 1,1-1-1,-3 5 1,1 1 206,0 1 1,0-1-1,1 1 1,0 0-1,0 1 1,1-1-1,-2 17 1,4-23-196,1-1 0,0 1 0,0-1 0,0 1 1,0-1-1,1 1 0,-1-1 0,1 1 0,0-1 0,0 1 1,2 4-1,-2-6-56,0 0 0,0-1 0,1 1 0,-1-1 0,0 1 0,1-1 0,-1 1 0,1-1 0,-1 0 1,1 0-1,0 0 0,0 0 0,-1 0 0,1 0 0,0 0 0,0 0 0,0-1 0,0 1 0,0-1 0,0 0 0,3 1 0,3-1-468,1 0 0,-1 0 0,0-1-1,1 0 1,-1 0 0,14-5 0,11-1-576,-32 12 1346,0 0 0,-1 0 0,1 0 0,-1 0-1,0 0 1,-1 8 0,-5 29 771,-1 10-434,5-17-3052,2-27-1881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43.768"/>
    </inkml:context>
    <inkml:brush xml:id="br0">
      <inkml:brushProperty name="width" value="0.025" units="cm"/>
      <inkml:brushProperty name="height" value="0.025" units="cm"/>
    </inkml:brush>
  </inkml:definitions>
  <inkml:trace contextRef="#ctx0" brushRef="#br0">121 10 15471,'0'0'10068,"-9"-3"-8995,6 1-1009,-1 1 0,1 0 0,-1 0 0,1 1 0,-1-1 0,0 1 0,1-1 0,-1 1 0,0 0 0,1 1 1,-1-1-1,0 1 0,1-1 0,-1 1 0,1 0 0,-1 1 0,1-1 0,-1 0 0,1 1 0,0 0 0,0 0 0,0 0 0,0 0 0,0 0 0,0 1 0,1-1 0,-1 1 1,1 0-1,-1-1 0,1 1 0,0 0 0,0 1 0,1-1 0,-3 3 0,4-4-70,0-1 0,-1 0 0,1 0 0,0 1 0,0-1 0,0 0 0,0 1 0,0-1 0,0 0 0,0 1 0,0-1 0,1 0 0,-1 0 0,0 1 0,1-1 0,-1 0 0,1 0 0,-1 0 0,1 0 0,0 1 0,-1-1 0,1 0 0,0 0 0,0 0 0,0 0 0,0-1 0,0 1 0,0 0 0,0 0 0,0 0 0,0-1 0,0 1 0,0-1 0,1 1 0,-1-1 0,0 1 0,0-1 0,1 0 0,-1 1 0,0-1 0,3 0 0,10 3-154,1-1-1,-1-1 1,17 1-1,-7-1-2,-16-1 179,53 10-161,-59-10 174,0 1-1,0-1 1,0 1-1,1-1 1,-1 1-1,0 0 1,0 0-1,-1 0 1,1 0-1,0 0 1,0 0-1,0 1 1,-1-1-1,1 0 1,-1 1-1,1 0 1,-1-1-1,1 1 1,-1 0-1,0 0 1,0-1-1,0 1 1,1 3-1,-2-3 37,0 0 0,0 0 0,-1-1 0,1 1 0,0 0 0,-1 0-1,1-1 1,-1 1 0,0 0 0,0-1 0,1 1 0,-1-1 0,0 1 0,0-1 0,-1 1 0,1-1-1,0 0 1,0 1 0,-1-1 0,1 0 0,0 0 0,-4 2 0,-39 22 631,36-22-536,0 1-91,-6 4-28,-1 0 1,0-2-1,-1 1 1,1-2-1,-1 0 1,0-1-1,-24 3 0,56-23-5005,52-23-6722,-45 25 6524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44.112"/>
    </inkml:context>
    <inkml:brush xml:id="br0">
      <inkml:brushProperty name="width" value="0.025" units="cm"/>
      <inkml:brushProperty name="height" value="0.025" units="cm"/>
    </inkml:brush>
  </inkml:definitions>
  <inkml:trace contextRef="#ctx0" brushRef="#br0">146 82 8680,'0'0'1009,"6"-9"-635,31-47 3395,-36 56-3485,-1-1 1,1 1-1,-1-1 1,1 1 0,-1-1-1,0 1 1,1-1-1,-1 1 1,1-1-1,-1 1 1,0-1 0,0 1-1,1-1 1,-1 0-1,0 1 1,0-1-1,0 0 1,0 1 0,0-1-1,0 1 1,0-1-1,0 0 1,0 1 0,0-1-1,0-1 1,-14 2 3962,-20 15-2542,28-11-1572,-47 38 711,51-40-828,0 0 1,1 0 0,-1 0 0,0 0-1,1 0 1,-1 0 0,1 1 0,-1-1-1,1 0 1,0 1 0,0-1 0,0 1-1,1-1 1,-1 1 0,1 0 0,-1-1 0,1 1-1,0 0 1,0-1 0,0 1 0,0 4-1,1-6-27,0 0-1,-1 1 0,1-1 0,0 0 0,0 0 1,0 0-1,0-1 0,0 1 0,0 0 0,0 0 0,0 0 1,0-1-1,0 1 0,0-1 0,0 1 0,1-1 1,-1 1-1,0-1 0,0 1 0,2-1 0,31 6-568,-26-5 335,25 2-669,-26-4 801,0 2 0,1-1 0,-1 1 0,0 0 0,0 0 1,0 1-1,0 0 0,-1 0 0,1 0 0,0 1 0,8 5 0,-14-7 144,0-1-1,0 1 0,-1 0 1,1-1-1,-1 1 0,1 0 1,-1 0-1,1-1 0,-1 1 0,1 0 1,-1 0-1,1-1 0,-1 1 1,0 0-1,0 0 0,1 0 1,-1 0-1,0 0 0,0 0 0,0-1 1,0 1-1,0 0 0,0 0 1,0 0-1,0 0 0,0 0 0,-1 0 1,1 0-1,0-1 0,-1 1 1,1 0-1,0 0 0,-1 0 1,1-1-1,-1 1 0,1 0 0,-1 0 1,1-1-1,-1 1 0,0 0 1,1-1-1,-1 1 0,0-1 1,0 1-1,1-1 0,-1 1 0,0-1 1,0 0-1,-1 1 0,-45 21 689,42-20-668,-15 5 55,0-1-1,0-1 0,0-1 0,-34 2 0,-4-4-3866,52-3-1604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45.674"/>
    </inkml:context>
    <inkml:brush xml:id="br0">
      <inkml:brushProperty name="width" value="0.025" units="cm"/>
      <inkml:brushProperty name="height" value="0.025" units="cm"/>
    </inkml:brush>
  </inkml:definitions>
  <inkml:trace contextRef="#ctx0" brushRef="#br0">183 59 5830,'14'-6'1151,"23"-15"3342,-36 20-3922,1-1 1,-1 1-1,0-1 1,1 1-1,-1-1 1,0 0-1,0 1 1,0-1-1,0 0 1,0 0-1,1-3 1,-3 5-416,1-1 0,-1 0 0,1 1-1,-1-1 1,0 1 0,1-1 0,-1 0 0,0 1 0,0-1-1,1 1 1,-1 0 0,0-1 0,0 1 0,1 0 0,-1-1-1,0 1 1,0 0 0,0 0 0,0 0 0,0 0 0,1 0-1,-1 0 1,0 0 0,0 0 0,0 0 0,0 0 0,0 0-1,0 1 1,-30 0 509,21 1-578,-1 1 0,1 0 1,0 1-1,0 0 1,1 1-1,-1 0 0,1 0 1,0 1-1,1 0 1,-1 1-1,-14 15 1,17-17 53,-1 1 0,2 1 0,-1-1 1,1 1-1,0 0 0,0 1 1,1-1-1,0 1 0,0 0 1,1-1-1,0 2 0,1-1 0,-1 0 1,2 1-1,-2 9 0,3-15-133,0-1 0,1 0 0,0 1-1,-1-1 1,1 0 0,0 1-1,0-1 1,0 0 0,0 0-1,1 0 1,-1 0 0,1 0 0,-1 0-1,1 0 1,0-1 0,-1 1-1,1 0 1,0-1 0,0 1 0,0-1-1,0 0 1,0 0 0,1 0-1,-1 0 1,0 0 0,0 0 0,1-1-1,-1 1 1,1-1 0,-1 1-1,4-1 1,12 2-406,0 0 1,0-1-1,21-2 0,-28 0-163,6 0-763,0-1 1,0-1-1,0 0 1,-1-1 0,1-1-1,-1-1 1,0 0-1,0-1 1,17-11 0,6-5-3637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46.208"/>
    </inkml:context>
    <inkml:brush xml:id="br0">
      <inkml:brushProperty name="width" value="0.025" units="cm"/>
      <inkml:brushProperty name="height" value="0.025" units="cm"/>
    </inkml:brush>
  </inkml:definitions>
  <inkml:trace contextRef="#ctx0" brushRef="#br0">121 1 10826,'0'0'1068,"-11"5"614,1 0-1182,1 0 0,-1 1 1,1 0-1,1 1 1,-12 11-1,16-15-203,1 0 0,0 1 0,0-1 0,0 1 0,1 0 0,-1-1 0,1 1 0,0 1 0,0-1 0,1 0 0,-1 0 0,1 1 0,0-1 0,0 1 0,0-1-1,1 1 1,-1-1 0,1 1 0,1 4 0,-1-8-248,0 0-1,0 0 1,1 0-1,-1 0 0,0-1 1,1 1-1,-1 0 1,1 0-1,-1 0 0,1-1 1,-1 1-1,1 0 1,-1-1-1,1 1 0,0-1 1,-1 1-1,1-1 1,0 1-1,0-1 1,-1 1-1,1-1 0,0 1 1,0-1-1,0 0 1,1 1-1,31 2 556,-23-4-525,0 0 0,0 0 0,0-1 0,12-4 0,-11 1-61,0 0 0,0 0 0,0-2 0,-1 1-1,0-1 1,0-1 0,0 0 0,-1 0 0,-1-1-1,1 0 1,-1 0 0,-1-1 0,0 0 0,7-13-1,-14 23-29,0 0-1,0 0 1,0 0-1,0 0 1,-1 0-1,1 0 1,0 0-1,0 0 1,0 0-1,0 0 1,0 0-1,-10 18 23,-10 33 221,14-23-17,2 0 0,0 0-1,2 1 1,3 46 0,20 111 1291,-9-106-1282,-11-70-200,0-1-1,0 1 0,0 0 0,-1-1 0,-1 1 0,-2 14 0,2-21-11,0-1 1,0 1-1,0-1 0,0 1 0,0-1 1,0 1-1,-1-1 0,1 0 0,-1 0 1,0 0-1,0 0 0,0 0 0,0 0 1,0 0-1,0 0 0,0-1 0,0 1 1,-1-1-1,1 0 0,-1 1 0,1-1 1,-1 0-1,1-1 0,-1 1 0,0 0 1,1-1-1,-5 1 0,0 0 69,0-1 0,-1 0 0,1 0 0,-1 0-1,1-1 1,0 0 0,0-1 0,-1 0 0,1 0 0,0 0-1,0-1 1,1 0 0,-1 0 0,1-1 0,-1 1-1,1-1 1,0-1 0,0 1 0,1-1 0,0 0 0,-1-1-1,2 1 1,-1-1 0,1 0 0,-1 0 0,-5-14 0,7 14-116,0 0 0,0-1 0,0 0 0,1 1 0,0-1 0,1 0 0,-1 0 0,2 0 0,-1-1 0,1 1 0,0 0 0,0 0 0,0 0 0,1 0 0,1 0 0,-1 0 0,1 0 0,0 0 0,0 0 0,1 1 0,0-1 0,0 1 0,1 0 0,0 0 0,0 0 0,0 0 0,9-8 0,5 0-807,0 1 0,0 1-1,1 1 1,1 0 0,0 2 0,0 0 0,27-7 0,15-8-5673,-16 5-1315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46.680"/>
    </inkml:context>
    <inkml:brush xml:id="br0">
      <inkml:brushProperty name="width" value="0.025" units="cm"/>
      <inkml:brushProperty name="height" value="0.025" units="cm"/>
    </inkml:brush>
  </inkml:definitions>
  <inkml:trace contextRef="#ctx0" brushRef="#br0">220 3 14734,'0'0'7730,"-11"-1"-7239,5 0-437,0 1 0,1-1 1,-1 1-1,1 1 0,-1-1 0,0 1 0,1 0 1,-1 0-1,1 0 0,-1 1 0,1 0 0,0 0 0,0 0 1,0 1-1,0 0 0,0 0 0,0 0 0,1 0 1,-6 6-1,-3 2 387,0 0 0,0 1 0,-17 22 0,27-30-306,0 0 0,0 0 0,0 1 1,1-1-1,-1 0 0,1 1 0,0 0 0,1-1 1,-1 1-1,1 0 0,0 0 0,0 0 0,0 0 1,1 0-1,-1 0 0,2 10 0,-1-14-122,1 1 0,0-1 0,0 0 0,0 1 0,0-1-1,0 0 1,0 0 0,0 0 0,0 1 0,0-1 0,0 0-1,0-1 1,1 1 0,-1 0 0,1 0 0,-1 0 0,0-1 0,1 1-1,-1-1 1,1 1 0,-1-1 0,1 0 0,-1 1 0,4-1 0,43 3 68,-41-3-73,10 0-267,88-3-3760,-37-12-6954,-34 3-1071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47.028"/>
    </inkml:context>
    <inkml:brush xml:id="br0">
      <inkml:brushProperty name="width" value="0.025" units="cm"/>
      <inkml:brushProperty name="height" value="0.025" units="cm"/>
    </inkml:brush>
  </inkml:definitions>
  <inkml:trace contextRef="#ctx0" brushRef="#br0">39 1 13645,'0'0'10543,"-3"10"-9230,-8 38-611,2 1-1,2 1 0,2 0 0,2-1 0,6 84 0,-1-120-609,0 0 0,1-1 1,5 18-1,10 2-1197,-17-31 836,0 0-1,0 0 1,0 1-1,0-2 1,0 1-1,0 0 1,0 0-1,1 0 1,-1 0-1,0-1 1,1 1-1,-1-1 1,0 1-1,1-1 1,-1 1-1,1-1 1,-1 0-1,2 1 1,-2-1-92,0 0 1,0-1 0,-1 1-1,1 0 1,0 0-1,0 0 1,-1-1 0,1 1-1,0 0 1,-1 0-1,1-1 1,0 1 0,-1-1-1,1 1 1,-1-1-1,1 1 1,-1-1 0,1 1-1,-1-1 1,1 1-1,-1-1 1,1 0 0,-1 1-1,0-1 1,1 0-1,-1 1 1,0-1 0,0 0-1,1 0 1,-1 0-28,9-17-12168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47.418"/>
    </inkml:context>
    <inkml:brush xml:id="br0">
      <inkml:brushProperty name="width" value="0.025" units="cm"/>
      <inkml:brushProperty name="height" value="0.025" units="cm"/>
    </inkml:brush>
  </inkml:definitions>
  <inkml:trace contextRef="#ctx0" brushRef="#br0">14 74 10730,'0'0'7079,"9"0"-5173,46 0 1115,-13 2-1303,42-6 0,-73 3-1571,1 0 1,-1-1-1,0-1 0,0 0 1,0-1-1,0 0 0,0 0 1,17-10-1,-27 13-120,0 0-1,0 1 1,1-1-1,-1 0 1,0 0-1,0 0 1,0 0-1,0 0 1,0 0-1,0 0 1,0 0-1,0 0 1,0 0-1,-1 0 1,1-1-1,0 1 1,0-3-1,-1 4-4,0-1 0,0 1-1,-1-1 1,1 0 0,0 1-1,-1-1 1,1 1 0,0-1 0,-1 1-1,1-1 1,-1 1 0,1-1-1,-1 1 1,1 0 0,-1-1-1,1 1 1,-1 0 0,1-1-1,-1 1 1,1 0 0,-1 0-1,0-1 1,1 1 0,-1 0-1,1 0 1,-2 0 0,-52-4 351,53 4-410,-13 0 33,-1 2 1,1 0-1,0 1 1,1 0 0,-1 1-1,1 1 1,-1 0 0,1 1-1,1 0 1,-18 11-1,22-12 55,0 0 0,0 1 0,1 0 0,0 0 0,0 0 0,0 1-1,1 0 1,-1 1 0,2-1 0,-1 1 0,1 0 0,1 0 0,-1 1 0,1 0-1,1-1 1,-4 13 0,7-19-25,0 1 0,-1-1 0,1 0-1,1 0 1,-1 1 0,0-1 0,0 0 0,1 0-1,-1 1 1,1-1 0,0 0 0,0 0 0,0 0-1,0 0 1,0 0 0,0 0 0,0 0 0,1 0-1,-1-1 1,1 1 0,-1 0 0,1-1 0,0 1 0,-1-1-1,1 0 1,0 1 0,0-1 0,0 0 0,0 0-1,4 1 1,7 3 3,-1-1 0,1 0 0,26 3 0,-31-5-32,34 4-857,61 2-1,-7-10-5031,-63-4-348,-4-10-6540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50.986"/>
    </inkml:context>
    <inkml:brush xml:id="br0">
      <inkml:brushProperty name="width" value="0.025" units="cm"/>
      <inkml:brushProperty name="height" value="0.025" units="cm"/>
    </inkml:brush>
  </inkml:definitions>
  <inkml:trace contextRef="#ctx0" brushRef="#br0">1 1 9513,'0'26'7499,"-1"38"-2884,1-19-4111,12 85 0,-12-128-469,0 0-1,0 0 1,1 1 0,-1-1 0,1 0 0,-1 0 0,1 1 0,0-1-1,0 0 1,0 0 0,0 0 0,0 0 0,1 0 0,-1-1 0,1 1-1,-1 0 1,1 0 0,-1-1 0,1 1 0,0-1 0,0 0-1,0 1 1,0-1 0,0 0 0,0 0 0,0 0 0,0-1 0,0 1-1,0 0 1,1-1 0,-1 1 0,0-1 0,1 0 0,-1 0 0,0 0-1,0 0 1,1 0 0,-1 0 0,0-1 0,0 1 0,1-1-1,-1 1 1,0-1 0,0 0 0,0 0 0,0 0 0,0 0 0,0 0-1,0-1 1,0 1 0,0 0 0,1-3 0,11-8-10,0-1-1,-1 0 1,-1 0 0,0-1-1,13-21 1,-14 17-9,2 2 1,0 0-1,23-22 0,-36 38-14,1 0 1,-1 0-1,0-1 0,0 1 0,0 0 0,1 0 0,-1 0 0,0 0 0,0 0 0,0 0 0,1 0 0,-1 0 1,0 0-1,0 0 0,1 0 0,-1 0 0,0 0 0,0 0 0,1 0 0,-1 0 0,0 0 0,0 0 1,1 0-1,-1 0 0,0 0 0,0 0 0,1 0 0,-1 0 0,0 0 0,0 0 0,0 1 0,1-1 0,-1 0 1,0 0-1,0 0 0,0 0 0,0 1 0,1-1 0,-1 0 0,0 0 0,0 0 0,0 1 0,0-1 0,0 0 1,0 0-1,0 0 0,1 1 0,-1-1 0,0 0 0,0 0 0,0 1 0,0-1 0,0 1 0,3 24 254,-4 30 176,-1-37-342,1-13-41,0 0-1,0 0 1,0 0 0,1 1-1,0-1 1,0 0 0,0 0-1,1 0 1,1 9 0,-1-14-36,0 1 0,0 0-1,0-1 1,0 1 0,0-1 0,-1 1 0,1-1 0,0 1 0,1-1 0,-1 1 0,0-1 0,0 0 0,0 0 0,0 1 0,0-1-1,0 0 1,0 0 0,0 0 0,0 0 0,1-1 0,0 1 0,26-5 167,-14 0-170,-1-1 0,1 0 1,-1-1-1,20-13 0,-23 12-67,1 1 0,0 1 0,0 0 1,1 1-1,0 0 0,23-7 0,-34 12 60,0 0 0,0 1 1,0-1-1,0 0 0,-1 0 0,1 1 0,0-1 1,0 0-1,0 1 0,0-1 0,-1 1 0,1-1 1,0 1-1,0-1 0,-1 1 0,1-1 0,0 1 1,-1 0-1,1 0 0,-1-1 0,1 1 0,-1 0 1,1 0-1,-1-1 0,1 1 0,-1 0 0,0 0 1,0 0-1,1 0 0,-1 0 0,0 0 0,0 0 1,0-1-1,0 1 0,0 0 0,0 0 0,0 1 1,0 47 314,-1-36-299,0 7-1232,-4-29-7407,-1-11 1253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51.330"/>
    </inkml:context>
    <inkml:brush xml:id="br0">
      <inkml:brushProperty name="width" value="0.025" units="cm"/>
      <inkml:brushProperty name="height" value="0.025" units="cm"/>
    </inkml:brush>
  </inkml:definitions>
  <inkml:trace contextRef="#ctx0" brushRef="#br0">1 1 16848,'0'0'6118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51.975"/>
    </inkml:context>
    <inkml:brush xml:id="br0">
      <inkml:brushProperty name="width" value="0.025" units="cm"/>
      <inkml:brushProperty name="height" value="0.025" units="cm"/>
    </inkml:brush>
  </inkml:definitions>
  <inkml:trace contextRef="#ctx0" brushRef="#br0">21 16 11979,'0'0'8568,"-1"13"-7265,-6 108 651,-5 164 1249,12-285-3186,0 0 1,0 0-1,0 0 0,0 1 0,0-1 1,0 0-1,0 0 0,-1 0 1,1 1-1,0-1 0,0 0 1,0 0-1,0 1 0,0-1 1,0 0-1,0 0 0,0 0 1,1 1-1,-1-1 0,0 0 1,0 0-1,0 1 0,0-1 1,0 0-1,0 0 0,0 0 0,0 1 1,1-1-1,-1 0 0,0 0 1,0 0-1,0 0 0,0 1 1,1-1-1,-1 0 0,0 0 1,0 0-1,0 0 0,1 0 1,-1 0-1,0 0 0,0 1 1,0-1-1,1 0 0,-1 0 1,0 0-1,10-10 290,6-20-190,-5 2-511,-1-1 0,-1 0 0,-2-1-1,-1 1 1,-2-1 0,2-43-1,-6 72 315,1 5 30,1 4 69,0 0 0,0 0 0,1 0 0,0 0 0,7 12 0,-9-18 16,2 1 0,-1-1-1,0 1 1,0-1 0,1 0 0,-1 0-1,1 0 1,0 0 0,-1 0-1,1-1 1,0 1 0,0-1-1,0 0 1,0 0 0,0 0 0,0 0-1,7 0 1,0 0-6,1 0-1,-1-1 1,1-1 0,-1 1-1,0-2 1,1 0-1,-1 0 1,0 0 0,0-2-1,0 1 1,0-1-1,-1 0 1,1-1 0,-1 0-1,0-1 1,-1 0 0,1 0-1,-1-1 1,-1 0-1,1 0 1,-1-1 0,0 0-1,-1 0 1,0-1-1,0 0 1,-1 0 0,0 0-1,0-1 1,-1 1 0,-1-1-1,0 0 1,0 0-1,0 0 1,-2-1 0,2-15-1,-3 25-29,0 0 0,1 0 0,-1 1 0,0-1 0,0 0 0,0 0 0,0 0-1,-1 1 1,1-1 0,0 0 0,0 0 0,0 0 0,-1 1 0,1-1 0,0 0-1,-1 0 1,1 1 0,-1-1 0,1 0 0,-1 1 0,1-1 0,-1 0 0,1 1 0,-1-1-1,0 1 1,1-1 0,-1 1 0,0-1 0,0 0 0,-1 1-6,0 0 1,1 0-1,-1 0 0,1 0 1,-1 1-1,1-1 0,-1 0 1,1 1-1,-1-1 0,1 1 1,-1-1-1,1 1 0,0-1 1,-3 2-1,-3 3-2,1-1 1,-1 1-1,1 0 1,-12 12-1,9-6 101,0 1 1,0 0-1,1 0 0,1 1 0,0 0 0,0 0 0,1 1 1,1 0-1,1 0 0,0 0 0,0 0 0,2 1 0,-1-1 1,1 27-1,2-38-88,0 0 0,1 0 0,-1-1 0,1 1 1,-1-1-1,1 1 0,0 0 0,0-1 0,0 1 0,0-1 0,0 0 1,1 1-1,-1-1 0,1 0 0,0 0 0,-1 0 0,1 0 0,0 0 1,0 0-1,0 0 0,1-1 0,-1 1 0,0-1 0,1 1 0,-1-1 1,0 0-1,1 0 0,0 0 0,-1-1 0,1 1 0,-1 0 0,1-1 1,0 0-1,0 0 0,-1 1 0,5-2 0,8 1-217,-1-2 0,1 1-1,-1-2 1,0 0 0,19-7-1,-30 9 202,-1 0-1,0 0 0,1 0 1,-1 1-1,0-1 0,1 1 0,-1-1 1,1 1-1,-1 0 0,1 0 1,-1 0-1,1 0 0,-1 0 1,1 1-1,4 0 0,-6 1 40,0-1 0,0 1-1,0-1 1,0 1 0,0-1-1,0 1 1,0 0 0,-1-1 0,1 1-1,-1 0 1,1-1 0,-1 1-1,1 0 1,-1 0 0,0 0 0,0 0-1,0-1 1,0 1 0,-1 4-1,-4 95 978,5-101-1070,0 1 0,0-1 0,0 0 0,0 1-1,1-1 1,-1 0 0,0 1 0,0-1 0,0 0 0,1 1 0,-1-1 0,0 0 0,0 1-1,1-1 1,-1 0 0,0 0 0,1 1 0,-1-1 0,0 0 0,1 0 0,-1 0 0,0 0-1,1 1 1,-1-1 0,1 0 0,-1 0 0,0 0 0,1 0 0,-1 0 0,0 0 0,1 0 0,-1 0-1,1 0 1,-1 0 0,0 0 0,1 0 0,-1 0 0,1 0 0,-1-1 0,0 1 0,1 0-1,-1 0 1,0 0 0,1 0 0,-1-1 0,0 1 0,1 0 0,-1 0 0,0-1 0,0 1-1,1 0 1,-1-1 0,0 1 0,0 0 0,1-1 0,19-17-6823,-9-4-681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25.236"/>
    </inkml:context>
    <inkml:brush xml:id="br0">
      <inkml:brushProperty name="width" value="0.025" units="cm"/>
      <inkml:brushProperty name="height" value="0.025" units="cm"/>
    </inkml:brush>
  </inkml:definitions>
  <inkml:trace contextRef="#ctx0" brushRef="#br0">2 1 4837,'-1'44'13756,"0"37"-9597,3 137-4068,-2-217-81,0-1 0,0 1 0,0-1 1,0 1-1,0-1 0,0 1 0,0-1 0,0 1 0,0 0 0,1-1 0,-1 1 1,0-1-1,0 1 0,0-1 0,1 1 0,-1-1 0,0 1 0,0-1 0,1 1 1,-1-1-1,0 0 0,1 1 0,-1-1 0,1 1 0,-1-1 0,1 0 1,-1 1-1,0-1 0,1 0 0,-1 0 0,1 1 0,0-1 0,17-8 347,11-25 9,28-75-1575,-42 77 974,1 0-1,1 1 0,22-28 1,-39 57 231,1 0 0,0-1 1,0 1-1,-1 0 1,1 0-1,0 1 0,0-1 1,0 0-1,0 0 0,0 0 1,0 1-1,0-1 1,0 0-1,1 1 0,-1-1 1,0 1-1,0-1 1,3 1-1,-4 0 1,1 0 0,-1 0 0,1 0 0,-1 1 1,1-1-1,-1 0 0,1 1 0,-1-1 0,0 1 0,1-1 0,-1 0 0,1 1 0,-1-1 0,0 1 1,0-1-1,1 1 0,-1-1 0,0 1 0,0-1 0,1 1 0,-1-1 0,0 1 0,0 0 1,0-1-1,0 1 0,0-1 0,0 2 0,1 1 20,-1 1 0,0-1-1,0 1 1,-1-1 0,1 1 0,-1-1-1,0 0 1,1 1 0,-1-1 0,-1 0 0,1 1-1,0-1 1,-3 4 0,-2-1 173,0 0 0,0 0 0,-1 0 0,0 0 0,0-1 0,0-1 0,0 1 0,-15 5 0,-30 23-832,69-35-3843,5 1 3300,2-11-1591,4-4-1334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52.351"/>
    </inkml:context>
    <inkml:brush xml:id="br0">
      <inkml:brushProperty name="width" value="0.025" units="cm"/>
      <inkml:brushProperty name="height" value="0.025" units="cm"/>
    </inkml:brush>
  </inkml:definitions>
  <inkml:trace contextRef="#ctx0" brushRef="#br0">40 109 15150,'0'0'4095,"8"1"-1885,-1 1-1987,0-2 1,0 1-1,0-1 1,0 0-1,0 0 0,0 0 1,0-1-1,0 0 1,0-1-1,-1 0 0,1 0 1,0 0-1,-1-1 1,0 0-1,1 0 1,-1 0-1,-1-1 0,1 0 1,7-7-1,-8 7-205,0-1-1,0 0 0,-1 0 1,1 0-1,-1-1 0,4-6 1,-8 11-14,0 0 0,1 1 1,-1-1-1,1 0 1,-1 0-1,0 0 0,0 0 1,1 1-1,-1-1 0,0 0 1,0 0-1,0 0 0,0 0 1,0 0-1,0 0 1,0 0-1,-1 0 0,1 1 1,0-1-1,0 0 0,-1-1 1,0 1-2,0 0 0,0 0 1,0 0-1,-1 0 0,1 0 0,0 1 1,0-1-1,0 1 0,-1-1 0,1 1 1,0-1-1,-1 1 0,1 0 1,-1-1-1,1 1 0,0 0 0,-1 0 1,1 0-1,-2 0 0,-6 1 35,0 0 0,1 0 0,-1 1-1,1 0 1,0 0 0,0 1 0,-1 0 0,2 0-1,-1 1 1,0 0 0,1 1 0,0-1 0,0 2-1,0-1 1,0 1 0,-8 9 0,10-10 104,-1 1 0,1 1 0,0-1 0,1 1 0,0-1 0,0 1 0,0 0 0,1 1 0,0-1 0,0 1 0,1-1 1,0 1-1,0 0 0,1 0 0,0 0 0,0 0 0,1 0 0,0 9 0,1-14-131,0 0 1,0 0-1,1 0 1,-1 0-1,0 0 0,1 0 1,0-1-1,0 1 0,0-1 1,0 1-1,0-1 1,0 0-1,0 0 0,1 0 1,-1 0-1,1 0 1,0 0-1,-1-1 0,1 0 1,0 1-1,0-1 0,0 0 1,0 0-1,0 0 1,0-1-1,4 1 0,12 3-28,-1-2-1,1 0 1,20-1-1,-35-1-6,20 0-889,-1-1-1,25-4 0,-37 3-648,0 0 0,0-1 0,18-8 0,25-16-8864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53.396"/>
    </inkml:context>
    <inkml:brush xml:id="br0">
      <inkml:brushProperty name="width" value="0.025" units="cm"/>
      <inkml:brushProperty name="height" value="0.025" units="cm"/>
    </inkml:brush>
  </inkml:definitions>
  <inkml:trace contextRef="#ctx0" brushRef="#br0">0 623 6919,'0'0'4633,"8"-2"-2140,7-3-1689,0 0-1,-1-1 0,0-1 1,0 0-1,0-1 0,-1 0 0,13-12 1,93-82 735,-90 75-1433,0 0-100,123-120 399,-134 128-178,-1-1 0,-1-1 0,-1-1 0,-1 0-1,21-46 1,-33 63-151,1-1-1,-1 0 0,-1-1 0,1 1 1,-1 0-1,0 0 0,-1-1 0,0 1 1,0-11-1,0 17-71,0 0 0,0-1-1,0 1 1,0 0 0,0-1 0,-1 1 0,1 0 0,0-1-1,0 1 1,0 0 0,0-1 0,0 1 0,0 0 0,-1 0-1,1-1 1,0 1 0,0 0 0,-1-1 0,1 1 0,0 0-1,0 0 1,-1 0 0,1-1 0,0 1 0,-1 0 0,1 0-1,0 0 1,0 0 0,-1 0 0,1-1 0,0 1-1,-1 0 1,1 0 0,-1 0 0,1 0 0,0 0 0,-1 0-1,-17 5 151,-11 14 17,14-4-45,1 1 0,1 0 1,0 1-1,1 1 0,1 0 0,0 0 1,-12 33-1,7-10 262,2-1-1,-16 75 0,26-96-301,0 1-1,1 0 1,1 0-1,1 0 1,3 39-1,-1-56-81,0-1 0,0 0 0,0 1 0,0-1 0,0 0 0,1 0 0,-1 0 1,1 0-1,-1 0 0,1 0 0,0-1 0,-1 1 0,1 0 0,0-1 0,0 1 0,1-1 0,-1 0 0,0 0 0,0 0 0,0 0 0,1 0 1,-1 0-1,1 0 0,-1-1 0,1 1 0,-1-1 0,0 0 0,1 0 0,-1 0 0,1 0 0,4-1 0,3 1-80,0-1 1,0 0-1,-1-1 0,1 0 0,0-1 0,15-5 1,57-35-3684,-32 8-3933,-23 13-343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53.815"/>
    </inkml:context>
    <inkml:brush xml:id="br0">
      <inkml:brushProperty name="width" value="0.025" units="cm"/>
      <inkml:brushProperty name="height" value="0.025" units="cm"/>
    </inkml:brush>
  </inkml:definitions>
  <inkml:trace contextRef="#ctx0" brushRef="#br0">220 48 14606,'0'0'2594,"-9"-4"-448,4 1-1987,0 1 0,0-1 0,-1 1 0,1 1 0,-1-1 0,1 1 0,-1 0 0,0 0 0,1 1 0,-1-1 0,0 1 0,1 0 0,-1 1 0,0 0 0,1-1 0,-1 2 0,0-1 0,1 1 0,0 0 0,-1 0 0,1 0 0,-10 6 0,9-3 24,0 1 0,0-1 0,0 1 0,1 0 0,0 0 0,0 0 0,0 1 0,1 0 0,0 0 0,0 0 0,0 0 0,1 1 0,1-1 0,-1 1 0,1 0 0,0 0 0,-1 14 0,4-20-167,-1-1 1,0 1-1,1-1 1,-1 1-1,1-1 0,-1 0 1,1 1-1,0-1 1,0 0-1,0 0 1,-1 0-1,1 1 0,0-1 1,0 0-1,1 0 1,-1 0-1,0-1 0,0 1 1,0 0-1,1 0 1,-1-1-1,0 1 1,1 0-1,-1-1 0,0 1 1,1-1-1,-1 0 1,1 1-1,-1-1 1,1 0-1,-1 0 0,0 0 1,1 0-1,-1 0 1,1-1-1,1 1 0,5-1 31,0 1-1,0-1 1,0 0-1,0-1 1,13-4-1,-3-4-32,0 0 0,0-2-1,-1 0 1,-1 0 0,0-2 0,-1 0 0,0 0-1,-1-2 1,-1 1 0,0-2 0,12-22 0,-19 25-13,-12 13-55,-16 19-16,9-3 85,2 0 0,-1 2 1,2-1-1,-11 23 0,17-30 1,0 1 0,0-1 0,1 1 0,1 0 0,-1 0-1,2 0 1,-1 0 0,1 0 0,1 0 0,0 11 0,0-20-97,0 0 1,1 1-1,-1-1 1,0 0 0,0 0-1,1 0 1,-1 0-1,1 0 1,-1 0 0,1 0-1,-1 0 1,1 0-1,0 0 1,-1 0 0,1 0-1,0 0 1,0-1-1,0 1 1,-1 0-1,1-1 1,0 1 0,0 0-1,0-1 1,1 1-1,1 0-437,-1 0 0,0-1-1,0 1 1,0-1-1,1 0 1,-1 0-1,0 0 1,0 0-1,1 0 1,-1 0-1,4-1 1,13-6-5274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54.209"/>
    </inkml:context>
    <inkml:brush xml:id="br0">
      <inkml:brushProperty name="width" value="0.025" units="cm"/>
      <inkml:brushProperty name="height" value="0.025" units="cm"/>
    </inkml:brush>
  </inkml:definitions>
  <inkml:trace contextRef="#ctx0" brushRef="#br0">139 1 14606,'0'0'6352,"-10"-1"-5012,2 2-1047,0 0 0,0 0-1,-1 0 1,1 1 0,0 0-1,0 1 1,-8 4-1,14-7-258,-1 1 0,1 0-1,0 0 1,0 0-1,0 0 1,0 0-1,0 1 1,0-1-1,0 1 1,0-1-1,1 1 1,-1-1-1,0 1 1,1 0 0,0 0-1,-1 0 1,1 0-1,0 0 1,0 0-1,0 0 1,0 0-1,0 1 1,1-1-1,-1 0 1,1 0 0,-1 1-1,1-1 1,0 0-1,0 1 1,0-1-1,0 0 1,0 1-1,1-1 1,-1 0-1,1 1 1,0 2-1,3-1-40,-1-1-1,1 0 1,0-1-1,0 1 1,0-1-1,0 1 1,0-1-1,1 0 1,-1-1-1,1 1 1,-1-1-1,1 0 0,-1 0 1,7 0-1,14 6-402,25 6-283,-36-10 602,-1 0-1,1 1 1,-1 0-1,0 1 1,-1 0-1,1 1 1,11 8-1,-23-13 118,1 0 0,-1 0 0,0-1 1,0 1-1,-1 0 0,1 0 0,0 0 0,0 0 0,0 1 1,-1-1-1,1 0 0,0 0 0,-1 0 0,1 1 0,-1-1 1,0 0-1,1 0 0,-1 1 0,0-1 0,0 0 0,0 1 1,0-1-1,0 0 0,0 2 0,-1 0 70,0-1 1,0 1-1,0-1 1,0 0-1,0 0 0,0 1 1,-1-1-1,1 0 0,-1 0 1,0 0-1,-3 3 0,-5 3 331,-1 0 0,0-1-1,-20 11 1,29-16-421,-22 10 483,-43 17-1,58-26-457,0 0 0,0-1 0,-1 0 0,1 0-1,0-1 1,-1 0 0,0-1 0,-11-1 0,20 1-78,0-1 0,-1 1 0,1 0 0,0-1 0,0 1 0,0-1 0,0 0 0,0 1 0,0-1 0,0 0 0,0 1 0,1-1 0,-1 0 0,0 0 0,0 0 0,1 0 0,-1 0 0,0 0 0,1 0 0,-1 0 0,1 0 0,-1 0 0,1 0 0,0 0 0,-1 0 0,1-1 0,0 1 0,0 0 0,0 0 0,0 0 0,0 0 0,0-1 0,0 0 0,1-4-436,-1 1 0,1 0-1,0-1 1,0 1 0,0 0-1,3-8 1,34-48-5050,-22 38 3267,17-29-3671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54.585"/>
    </inkml:context>
    <inkml:brush xml:id="br0">
      <inkml:brushProperty name="width" value="0.025" units="cm"/>
      <inkml:brushProperty name="height" value="0.025" units="cm"/>
    </inkml:brush>
  </inkml:definitions>
  <inkml:trace contextRef="#ctx0" brushRef="#br0">163 0 5990,'0'0'12881,"-4"14"-11092,-10 36-289,2 1 0,-7 80 0,18-102-1233,1 0 0,1 0 0,2 0-1,1 0 1,2-1 0,0 0 0,17 43 0,17 34-278,-48-127-1799,0-1 0,-21-34-1,-33-48 497,-16-29 1659,68 102 871,10 31-1141,0 0-1,0 1 1,0-1-1,0 0 1,0 0-1,0 0 0,0 1 1,0-1-1,1 0 1,-1 0-1,0 1 1,1-1-1,-1 0 0,0 1 1,1-1-1,-1 0 1,1 1-1,-1-1 1,1 1-1,-1-1 0,1 1 1,0-2-1,3 1 82,1-1-1,-1 1 1,1 0-1,-1 0 1,1 0-1,-1 1 1,1-1-1,-1 1 1,8 1-1,-6-1-309,79 0 208,46 0-2216,-44-8-3289,-14-3-5861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55.682"/>
    </inkml:context>
    <inkml:brush xml:id="br0">
      <inkml:brushProperty name="width" value="0.025" units="cm"/>
      <inkml:brushProperty name="height" value="0.025" units="cm"/>
    </inkml:brush>
  </inkml:definitions>
  <inkml:trace contextRef="#ctx0" brushRef="#br0">154 65 9161,'-14'0'742,"2"1"-437,-58-2 2377,65 0-1897,-1 0 0,1 0 0,-1 0 0,1-1 0,-1 0 0,-9-5 0,15 7-704,-1 0-1,1 0 0,-1 0 0,1 0 0,-1 0 1,1-1-1,-1 1 0,1 0 0,0 0 1,-1-1-1,1 1 0,0 0 0,-1-1 0,1 1 1,-1 0-1,1-1 0,0 1 0,0 0 0,-1-1 1,1 1-1,0 0 0,0-1 0,-1 1 1,1-1-1,0 1 0,0-1 0,0 1 0,0-1 1,0 1-1,0-1 0,0 1 0,0-1 0,0 1 1,0 0-1,0-1 0,0 1 0,0-1 1,0 1-1,0-1 0,0 1 0,0-1 0,1 1 1,-1-1-1,0 1 0,0 0 0,1-1 0,-1 1 1,0-1-1,0 1 0,1 0 0,-1-1 1,0 1-1,1 0 0,-1 0 0,1-1 0,-1 1 1,0 0-1,1 0 0,-1-1 0,1 1 0,-1 0 1,1 0-1,-1 0 0,1 0 0,35-12 611,-15 7-652,0 1 1,1 0 0,0 2 0,0 1 0,-1 1-1,1 0 1,0 2 0,0 0 0,-1 2 0,24 6-1,-43-9-37,1 0-1,0 0 1,-1 0-1,1 0 0,-1 0 1,1 0-1,-1 1 1,1 0-1,-1-1 1,0 1-1,0 0 0,0 0 1,0 0-1,0 0 1,0 0-1,-1 1 0,1-1 1,-1 0-1,0 1 1,1-1-1,-1 1 1,0 0-1,0-1 0,-1 1 1,1 0-1,-1 0 1,1 4-1,-1-2 36,-1 0 0,0-1 1,0 1-1,-1-1 0,1 1 0,-1-1 1,0 0-1,0 1 0,0-1 0,-1 0 1,1 0-1,-1-1 0,0 1 0,0 0 0,-6 4 1,-4 5 138,0 0 1,-1 0 0,0-2 0,-1 0 0,-1-1 0,0 0-1,-29 13 1,59-27-692,0 1-1,1 1 1,-1 1-1,1-1 0,0 2 1,-1 0-1,1 1 1,19 4-1,-29-4 562,1 0 0,-1 1 0,1-1 0,-1 1 0,0 1 0,0-1 0,0 1 0,0 0 0,0 0 0,0 0 0,5 6 0,-7-6-24,-1 0-1,0 0 1,0 0 0,0 0-1,0 0 1,0 0-1,-1 1 1,1-1-1,-1 1 1,0 0 0,0-1-1,0 1 1,0 0-1,-1-1 1,0 1-1,0 0 1,0 0-1,0-1 1,-1 5 0,0-2 206,-1-1 1,0 1-1,0-1 1,0 0-1,-1 0 1,0 0-1,0 0 1,0 0-1,0-1 1,-1 0-1,0 1 1,0-1-1,0-1 1,0 1-1,-1 0 1,-7 4-1,-5 3 416,0-1 0,-1 0-1,-24 9 1,28-14-568,0 0 1,-1-1-1,1 0 0,-1-1 1,0 0-1,1-2 0,-1 0 1,0 0-1,-16-2 0,29 1-183,1 0 1,0 0-1,-1 0 0,1 0 0,-1-1 0,1 1 0,0 0 0,-1-1 0,1 1 0,0 0 0,-1-1 0,1 0 1,0 1-1,0-1 0,0 0 0,0 0 0,-1 1 0,1-1 0,0 0 0,0 0 0,0 0 0,1 0 1,-1 0-1,0-1 0,0 1 0,0 0 0,1 0 0,-1 0 0,1-1 0,-1 1 0,1 0 0,0-1 0,-1 1 1,1 0-1,0-1 0,0 1 0,0-1 0,0 1 0,0 0 0,0-1 0,0 1 0,0 0 0,1-2 1,0-1-372,0-1 0,1 1 0,0 1 1,-1-1-1,1 0 0,1 0 0,-1 1 1,0-1-1,1 1 0,0-1 0,0 1 1,0 0-1,4-3 0,26-16-4502,2-2-1976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56.042"/>
    </inkml:context>
    <inkml:brush xml:id="br0">
      <inkml:brushProperty name="width" value="0.025" units="cm"/>
      <inkml:brushProperty name="height" value="0.025" units="cm"/>
    </inkml:brush>
  </inkml:definitions>
  <inkml:trace contextRef="#ctx0" brushRef="#br0">186 38 13741,'0'0'2082,"-8"0"-278,1 0-1606,0 1-1,-1 0 0,1 1 0,0-1 1,1 2-1,-1-1 0,0 1 0,0-1 1,1 2-1,0-1 0,0 1 1,0 0-1,0 0 0,0 1 0,1 0 1,0 0-1,0 0 0,0 0 0,1 1 1,-6 8-1,4-5 86,1-1 1,0 1-1,0 1 1,1-1-1,0 1 0,0-1 1,1 1-1,1 0 1,0 0-1,0 0 0,1 1 1,-1 10-1,2-17-211,0 0-1,1 1 1,-1-1-1,1 0 0,0 0 1,0 1-1,0-1 1,0 0-1,1 0 1,0 0-1,0 0 0,0 0 1,0-1-1,0 1 1,1 0-1,0-1 1,-1 0-1,1 0 1,1 0-1,-1 0 0,0 0 1,1 0-1,-1-1 1,1 0-1,0 0 1,0 0-1,0 0 1,0 0-1,0-1 0,5 1 1,3 1-10,1-1 0,-1 0-1,0-1 1,1-1 0,-1 0 0,0 0 0,1-2 0,-1 1 0,0-1-1,0-1 1,0 0 0,0-1 0,0 0 0,20-11 0,-24 10-42,0 1 0,-1-1 0,1 0 0,-1-1 0,0 0 0,-1 0 1,1 0-1,-1-1 0,0 0 0,-1 0 0,0-1 0,0 0 0,0 1 1,-1-1-1,0-1 0,-1 1 0,0-1 0,0 1 0,-1-1 0,3-17 0,-5 21-2,0 1-1,0-1 0,0 0 1,0 0-1,-1 0 0,0 0 1,0 1-1,0-1 0,-1 0 1,1 1-1,-1-1 1,0 1-1,-1-1 0,1 1 1,-5-6-1,1 3-6,1 2 0,-1-1 1,0 1-1,0-1 0,0 2 0,-1-1 0,0 1 1,-14-7-1,7 5-194,-1 1 0,1 0 0,-1 1 0,0 0 0,0 2 0,-1-1 0,1 2 0,-1 0-1,-23 2 1,36 0 33,-1-1-1,0 1 1,0 0 0,1 0-1,-1 0 1,0 1-1,1-1 1,-1 1-1,1 0 1,0 0-1,-5 3 1,-12 22-4611,16-11-2467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56.652"/>
    </inkml:context>
    <inkml:brush xml:id="br0">
      <inkml:brushProperty name="width" value="0.025" units="cm"/>
      <inkml:brushProperty name="height" value="0.025" units="cm"/>
    </inkml:brush>
  </inkml:definitions>
  <inkml:trace contextRef="#ctx0" brushRef="#br0">0 1 14894,'0'0'6726,"0"47"-5380,7-23-193,4 3-224,5-4-257,4-2-159,7-6-289,4-8-128,7-7-64,1 0-64,1-5-673,-4-11-1344,3-4-1315,-6-3-1600,-8-1-97,0 2-1730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56.983"/>
    </inkml:context>
    <inkml:brush xml:id="br0">
      <inkml:brushProperty name="width" value="0.025" units="cm"/>
      <inkml:brushProperty name="height" value="0.025" units="cm"/>
    </inkml:brush>
  </inkml:definitions>
  <inkml:trace contextRef="#ctx0" brushRef="#br0">270 1 10922,'0'0'3139,"-30"52"-448,6-16-545,-8 7-449,-1 4 257,5 1-64,-7 3-384,7-4-706,8-4-447,0-6-65,7-6-192,6-9-64,7-5-192,0-4-1153,0-1-1474,0-5-1025,0-2-2337</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58.348"/>
    </inkml:context>
    <inkml:brush xml:id="br0">
      <inkml:brushProperty name="width" value="0.025" units="cm"/>
      <inkml:brushProperty name="height" value="0.025" units="cm"/>
    </inkml:brush>
  </inkml:definitions>
  <inkml:trace contextRef="#ctx0" brushRef="#br0">25 175 9865,'-3'2'535,"-18"22"7248,21-13-4488,16-6-2314,-1-4-727,0-1 0,0-1 1,1 0-1,-1-1 0,0-1 1,0 0-1,-1-1 0,1-1 1,-1 0-1,19-11 0,-13 7-194,-2-2-1,1 0 1,-1-2-1,-1 0 0,0 0 1,24-27-1,-38 37 8,0 0-1,-1-1 1,0 1-1,1 0 0,-1-1 1,-1 1-1,1-1 1,0 1-1,-1-1 0,1-4 1,-1 7-60,-1 0 0,0 0 0,0 0-1,0 0 1,-1 0 0,1 0 0,0 0 0,0 0 0,0 0 0,-1 1 0,1-1 0,0 0 0,-1 0-1,1 0 1,-1 0 0,1 0 0,-1 1 0,1-1 0,-1 0 0,0 0 0,1 1 0,-1-1 0,0 0-1,0 1 1,1-1 0,-1 1 0,0-1 0,0 1 0,0 0 0,0-1 0,0 1 0,0 0 0,0-1-1,0 1 1,0 0 0,1 0 0,-1 0 0,0 0 0,0 0 0,0 0 0,0 0 0,0 0-1,0 0 1,-1 1 0,-10-1-12,0 1 0,0 1 1,1 0-1,-1 1 0,1 0 0,-1 0 0,1 1 0,0 1 0,0 0 0,1 1 0,0 0 0,-19 14 0,16-11 7,1 2-1,0 0 1,1 0 0,0 1-1,1 0 1,0 1-1,1 0 1,1 1 0,-9 17-1,15-27 16,0 0 0,1 0 0,-1 1 0,1-1 0,0 0 0,0 1-1,0-1 1,0 1 0,1 0 0,0-1 0,0 8 0,1-10-14,-1 0 0,1-1 1,0 1-1,0 0 0,-1-1 0,1 1 1,0-1-1,0 1 0,1-1 1,-1 1-1,0-1 0,0 0 0,1 1 1,-1-1-1,1 0 0,-1 0 1,1 0-1,-1 0 0,1 0 0,0-1 1,-1 1-1,1 0 0,0-1 1,0 1-1,-1-1 0,1 0 0,0 1 1,0-1-1,0 0 0,2 0 1,21 1-491,0 0 0,0-2 0,44-6 0,-47 3-1622,-1-1 0,29-11 0,-4-3-4703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25.751"/>
    </inkml:context>
    <inkml:brush xml:id="br0">
      <inkml:brushProperty name="width" value="0.025" units="cm"/>
      <inkml:brushProperty name="height" value="0.025" units="cm"/>
    </inkml:brush>
  </inkml:definitions>
  <inkml:trace contextRef="#ctx0" brushRef="#br0">35 28 13677,'0'0'7484,"-5"11"-6571,-19 56-130,23-62-752,-1 1 0,1-1 0,0 0 0,1 0 0,-1 0 1,1 1-1,0-1 0,0 0 0,1 1 0,-1-1 0,1 0 0,1 0 0,-1 0 0,3 7 0,-3-11-21,0 1 0,-1-1 0,1 0 0,0 0 0,0 0 1,0 0-1,0 0 0,0 0 0,0 0 0,0 0 0,0 0 0,1 0 0,-1 0 0,0-1 0,1 1 0,-1-1 0,0 1 0,1-1 0,-1 1 0,0-1 0,1 0 0,-1 1 0,1-1 0,-1 0 0,1 0 0,-1 0 0,0 0 0,1-1 0,-1 1 0,1 0 0,-1-1 0,1 1 0,-1 0 0,0-1 0,1 0 0,-1 1 0,0-1 0,0 0 0,1 0 0,-1 1 0,0-1 0,0 0 0,1-2 0,5-3-69,0 0 0,-1 0 0,0-1-1,0 0 1,8-13 0,-7 9-29,-1 0 1,-1 0 0,0-1-1,-1 0 1,0 0 0,0 0-1,-1 0 1,-1 0 0,0-1-1,0-15 1,-14 60 674,11-29-552,1 0 0,-1-1 0,1 1 0,0 0 0,0 0 0,0 0 0,1-1 0,-1 1 0,1 0 0,-1 0 0,1-1 0,0 1 0,0 0 0,0-1 0,1 1 0,-1-1 0,1 1 0,-1-1 0,3 3 0,0-3-13,-1 0 0,1 0-1,0-1 1,0 1 0,0-1-1,0 0 1,0 0 0,0-1-1,0 1 1,0-1 0,0 0-1,0 0 1,4-1 0,-1 0-104,-1 0-1,-1-1 1,1 0 0,0 0 0,0-1 0,-1 0 0,1 0 0,-1 0-1,0-1 1,0 1 0,0-1 0,0 0 0,-1-1 0,0 1-1,0-1 1,0 0 0,5-8 0,-19 57 290,6-31 18,0 0 0,1 0-1,0 1 1,1 0 0,0 0 0,2 21-1,0-34-235,-1 0-1,1-1 1,0 1-1,0 0 1,1-1-1,-1 1 0,0 0 1,0-1-1,0 1 1,0-1-1,0 1 1,1 0-1,-1-1 1,0 1-1,1-1 0,-1 1 1,0-1-1,1 1 1,-1-1-1,1 1 1,-1-1-1,1 1 1,-1-1-1,1 1 0,-1-1 1,1 0-1,-1 1 1,1-1-1,-1 0 1,1 1-1,0-1 1,-1 0-1,1 0 0,0 0 1,-1 0-1,1 0 1,-1 0-1,1 1 1,0-1-1,-1-1 0,1 1 1,0 0-1,-1 0 1,1 0-1,0 0 1,-1 0-1,1-1 1,-1 1-1,1 0 0,0 0 1,0-1-1,2 0-267,0 0 0,0-1 0,0 1 0,0-1-1,-1 0 1,1 0 0,0 0 0,-1 0-1,4-3 1,-2-1-896,0 0-1,0-1 1,-1 1-1,0-1 1,0 1 0,3-11-1,4-19-6080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59.147"/>
    </inkml:context>
    <inkml:brush xml:id="br0">
      <inkml:brushProperty name="width" value="0.025" units="cm"/>
      <inkml:brushProperty name="height" value="0.025" units="cm"/>
    </inkml:brush>
  </inkml:definitions>
  <inkml:trace contextRef="#ctx0" brushRef="#br0">168 42 6118,'0'0'19800,"-10"-6"-19021,-32-17-298,40 22-448,0 1 0,-1-1 1,1 1-1,-1 0 0,1 0 0,0 0 1,-1 0-1,1 0 0,-1 1 1,1-1-1,0 1 0,-1-1 1,1 1-1,0 0 0,0 0 0,0 0 1,0 0-1,0 0 0,0 1 1,0-1-1,0 1 0,0-1 0,0 1 1,1 0-1,-1-1 0,0 1 1,-1 3-1,-4 5 196,-1 0 1,2 1-1,-8 15 0,13-25-205,-2 5 76,0 1 0,1-1 0,-1 1-1,1 0 1,0 0 0,1 0-1,-1 8 1,2-13-94,0-1 0,-1 1 0,1-1 0,0 1 0,1-1 0,-1 1 0,0-1 0,0 1 0,1-1 0,-1 1 0,1-1 0,-1 1 0,1-1 0,-1 0 0,1 1 0,0-1 0,0 0 0,0 1 0,0-1 0,0 0 0,0 0 0,0 0 0,0 0 0,0 0 0,0 0 0,1 0 0,-1 0 0,0-1 0,1 1 0,-1 0 0,0-1 0,1 1 0,-1-1 0,1 0 0,-1 1 0,1-1-1,2 0 1,4 1-3,1-1-1,-1-1 0,0 0 0,0 0 1,0 0-1,0-1 0,0 0 0,0-1 1,0 1-1,0-2 0,-1 1 0,0-1 0,0 0 1,10-8-1,-7 4-68,0 0 0,-1 0 0,0-1 0,-1-1 0,0 1 0,0-1 0,-1-1 0,11-20 0,-13 11 63,-5 19 2,0 1 0,0 0 0,0 0 0,0 0 1,-1-1-1,1 1 0,0 0 0,0 0 0,0 0 0,-1 0 0,1 0 0,0 0 0,0-1 0,-1 1 1,1 0-1,0 0 0,0 0 0,-1 0 0,1 0 0,0 0 0,0 0 0,-1 0 0,1 0 0,0 0 0,-1 0 1,1 0-1,0 0 0,0 0 0,-1 0 0,1 0 0,0 1 0,0-1 0,-1 0 0,1 0 0,0 0 1,0 0-1,-1 1 0,-2 1-5,-1 0 1,1 0 0,0 0-1,0 1 1,0 0 0,0-1-1,-4 7 1,-1 0 28,1 0 0,0 0 0,0 1 0,1 1 1,1-1-1,0 1 0,0 0 0,1 0 0,1 0 0,-1 0 0,-1 18 0,5-28-18,1-1-1,-1 1 1,1 0-1,-1 0 0,1 0 1,-1-1-1,1 1 0,0 0 1,-1-1-1,1 1 0,0 0 1,-1-1-1,1 1 1,0-1-1,0 1 0,0-1 1,0 0-1,0 1 0,-1-1 1,1 0-1,0 1 0,0-1 1,0 0-1,0 0 1,0 0-1,0 0 0,0 0 1,0 0-1,0 0 0,0 0 1,0-1-1,0 1 0,-1 0 1,1 0-1,1-1 1,41-8 40,22-15-438,-43 15 273,1 0 0,0 1 0,0 1 0,1 2 0,-1 0 0,1 1 0,1 2 0,29 0 0,-53 2 116,0 1 1,0-1-1,0 0 1,0 1-1,0-1 1,0 1-1,0 0 1,-1-1-1,1 1 1,0 0-1,0-1 1,0 1-1,-1 0 1,1 0-1,0 0 1,-1-1-1,1 1 1,-1 0-1,1 0 1,-1 0-1,1 0 1,-1 0-1,0 0 1,1 1-1,5 32 1406,-7-17 191,0-45-1105,1 9-473,-1 1 1,0 0-1,-5-19 0,5 32-15,0-1 0,-1 1 0,0-1 0,0 1-1,0-1 1,-1 1 0,0 0 0,0 0 0,0 0 0,0 1-1,-1-1 1,0 1 0,-7-7 0,11 11-4,0 1-1,0-1 1,1 0 0,-1 1 0,0-1-1,0 1 1,0-1 0,0 0 0,0 1-1,0-1 1,0 1 0,0-1 0,0 0 0,0 1-1,0-1 1,-1 1 0,1-1 0,0 0-1,0 1 1,0-1 0,0 0 0,-1 1-1,1-1 1,0 0 0,0 1 0,-1-1 0,1 0-1,0 1 1,-1-1 0,1 0 0,0 0-1,-1 1 1,1-1 0,0 0 0,-1 0-1,1 0 1,0 0 0,-1 1 0,1-1-1,-1 0 1,1 0 0,0 0 0,-1 0 0,1 0-1,-1 0 1,1 0 0,0 0 0,-1 0-1,1 0 1,-1 0 0,1 0 0,0-1-1,-1 1 1,1 0 0,0 0 0,-1 0-1,0-1 1,5 4-60,-1 0-1,1 0 1,0 0-1,0-1 0,0 0 1,0 1-1,0-1 1,0-1-1,0 1 1,1-1-1,-1 0 1,1 0-1,7 1 0,66 3-2345,-70-5 2057,-2 0 48,20 1-2726,0-2 1,0 0-1,36-8 0,-14-3-5318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8:59.521"/>
    </inkml:context>
    <inkml:brush xml:id="br0">
      <inkml:brushProperty name="width" value="0.025" units="cm"/>
      <inkml:brushProperty name="height" value="0.025" units="cm"/>
    </inkml:brush>
  </inkml:definitions>
  <inkml:trace contextRef="#ctx0" brushRef="#br0">211 11 12043,'0'0'9230,"-10"-3"-7591,4 1-1435,-1 1 0,1-1 0,0 1 0,-1 0 0,1 1 0,-1-1 0,1 1 0,-1 1 0,1-1 0,-1 1 0,1 0 0,-1 0 0,1 1 0,0 0 0,0 0 0,0 1 0,0 0 0,-6 3 0,-35 30 1066,45-34-1152,-1 0 1,1 0-1,0 0 1,0 1-1,0-1 1,0 1-1,0-1 1,0 1-1,1 0 1,0 0-1,-1 0 1,1 0-1,0 0 1,0 0-1,0 5 1,1-7-106,0 0 1,0 0-1,1 0 1,-1 0-1,0 0 0,1 0 1,-1 0-1,1 0 1,-1 0-1,1-1 1,0 1-1,-1 0 1,1 0-1,0 0 1,0-1-1,-1 1 1,1 0-1,0-1 1,0 1-1,0 0 0,0-1 1,0 1-1,0-1 1,0 0-1,0 1 1,0-1-1,0 0 1,0 0-1,1 1 1,38 3 52,-31-4-35,49 3-201,59 4-752,-106-6 866,-1 1 0,0 0 0,0 1 0,0 0 0,0 1 0,-1 0 0,1 0 0,13 10 0,-21-13 65,0 0-1,-1 0 0,1 0 0,-1 1 0,1-1 1,-1 0-1,1 1 0,-1-1 0,0 1 1,0 0-1,0-1 0,0 1 0,0 0 1,0 0-1,0 0 0,-1 0 0,1-1 1,-1 1-1,1 0 0,-1 0 0,0 0 0,0 4 1,0-3 86,-1 1 1,0-1-1,0 1 0,0-1 1,0 0-1,-1 1 1,1-1-1,-1 0 1,0 0-1,0 0 1,-4 4-1,-5 5 364,-1 0 0,0-1 0,0-1 0,-18 11 0,15-10-343,-1-2 0,-1 0-1,-21 9 1,33-16-244,0 0 0,-1 0 0,1 0 0,-1-1 0,1 0 0,-1 0 0,1 0 0,-1-1 0,0 0 0,1 0 0,-1 0 0,1-1 0,-1 0 0,1 0 0,-8-2 0,-3-12-4912,9 0-1798,1-8-7768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9:00.683"/>
    </inkml:context>
    <inkml:brush xml:id="br0">
      <inkml:brushProperty name="width" value="0.025" units="cm"/>
      <inkml:brushProperty name="height" value="0.025" units="cm"/>
    </inkml:brush>
  </inkml:definitions>
  <inkml:trace contextRef="#ctx0" brushRef="#br0">67 35 10346,'-66'9'5125,"65"-9"-3769,4 0-54,374-3 2471,499 12-3083,-551 12-806,371 18 1225,1-56 1806,-385-17-1259,181-13-93,-312 47-1321,-86 1-2860,-99-2-2224,-1-2 2165,3 2 827,-9-7-9782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9:46.957"/>
    </inkml:context>
    <inkml:brush xml:id="br0">
      <inkml:brushProperty name="width" value="0.025" units="cm"/>
      <inkml:brushProperty name="height" value="0.025" units="cm"/>
    </inkml:brush>
  </inkml:definitions>
  <inkml:trace contextRef="#ctx0" brushRef="#br0">1 1 5573,'0'0'13229,"18"45"-12236,-13-20-417,2 1-352,8 0 1,-6-4-129,7-1 0,2-4-32,-2-1 0,8-1-32,-5-3-64,5-5-833,1-6-1281,0-1-2947,0-10-4227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9:47.299"/>
    </inkml:context>
    <inkml:brush xml:id="br0">
      <inkml:brushProperty name="width" value="0.025" units="cm"/>
      <inkml:brushProperty name="height" value="0.025" units="cm"/>
    </inkml:brush>
  </inkml:definitions>
  <inkml:trace contextRef="#ctx0" brushRef="#br0">308 1 8104,'-8'8'6480,"-19"18"-4963,1 1-1,2 1 0,1 1 0,-20 34 0,19-16-1107,1 0 1,3 2-1,2 0 0,-17 74 1,20-53-2552,-6 82 0,20-148 1050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9:47.880"/>
    </inkml:context>
    <inkml:brush xml:id="br0">
      <inkml:brushProperty name="width" value="0.025" units="cm"/>
      <inkml:brushProperty name="height" value="0.025" units="cm"/>
    </inkml:brush>
  </inkml:definitions>
  <inkml:trace contextRef="#ctx0" brushRef="#br0">8 118 9769,'0'0'8771,"9"7"-7463,-6-4-1194,1 0-1,-1-1 1,1 1 0,0-1-1,0 0 1,0 1 0,0-2-1,0 1 1,0 0 0,0-1-1,1 0 1,-1 0 0,0 0-1,1-1 1,-1 1 0,1-1-1,-1 0 1,1 0 0,-1-1-1,0 1 1,1-1 0,-1 0-1,8-3 1,11-6 112,1 0 0,21-16 1,-38 23-189,-1-1 1,0 0-1,-1-1 1,1 1-1,-1-1 1,0 0 0,0 0-1,0-1 1,-1 1-1,0-1 1,0 0-1,4-9 1,-8 14-25,1 1 0,-1-1 0,0 0 1,0 1-1,1-1 0,-1 0 0,0 1 0,0-1 0,0 0 1,0 1-1,0-1 0,0 0 0,0 1 0,0-1 0,0 0 1,0 1-1,0-1 0,-1 0 0,1 1 0,0-1 0,0 0 1,-1 1-1,1-1 0,0 0 0,-1 1 0,1-1 0,-1 1 1,1-1-1,-1 1 0,1-1 0,-1 1 0,1-1 0,-1 1 1,1 0-1,-1-1 0,0 1 0,-2-1 5,0 0-1,0 0 1,-1 0-1,1 1 1,0-1-1,0 1 1,0 0-1,-6 1 1,-2-1-32,1 2 1,0 0 0,0 0 0,-19 7 0,13-1 37,1 0 1,0 2 0,0-1 0,1 2-1,0 0 1,-20 22 0,29-27 18,-1-1 0,2 2 0,-1-1 0,1 0 0,0 1 0,0 0 0,0 0 0,1 0 0,1 0 0,-1 1-1,1-1 1,0 1 0,1-1 0,-1 1 0,2 0 0,-1-1 0,1 14 0,1-18-47,0 0 0,0 0 0,0 0 1,0 0-1,1 0 0,-1 0 0,1 0 0,0-1 0,0 1 0,0 0 0,0-1 0,0 1 0,0-1 0,1 0 0,-1 0 0,1 0 0,-1 0 0,1 0 0,0-1 0,0 1 1,0-1-1,0 0 0,0 0 0,0 0 0,0 0 0,0 0 0,0-1 0,1 1 0,2-1 0,13 2-542,0 0 1,0-2-1,28-2 0,-47 2 533,14-1-1390,0-1-1,0-1 1,-1 0 0,1-1 0,13-5 0,14-10-6665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9:48.740"/>
    </inkml:context>
    <inkml:brush xml:id="br0">
      <inkml:brushProperty name="width" value="0.025" units="cm"/>
      <inkml:brushProperty name="height" value="0.025" units="cm"/>
    </inkml:brush>
  </inkml:definitions>
  <inkml:trace contextRef="#ctx0" brushRef="#br0">139 196 8616,'0'0'6657,"2"-9"-3828,5-27-805,-7 36-1960,1-1 0,-1 1 0,0-1 0,0 1 0,0-1 0,0 1 0,0-1 1,0 1-1,0-1 0,0 1 0,0-1 0,0 0 0,0 1 0,0-1 0,0 1 0,0-1 0,0 1 1,0-1-1,-1 1 0,1-1 0,0 1 0,0-1 0,-1 1 0,1-1 0,0 1 0,-1 0 0,1-1 1,0 1-1,-1-1 0,1 1 0,-1 0 0,1-1 0,0 1 0,-1 0 0,1 0 0,-1-1 0,1 1 1,-1 0-1,1 0 0,-1 0 0,1 0 0,-1 0 0,0-1 0,1 1 0,-1 0 0,1 0 0,-1 0 1,1 0-1,-1 1 0,1-1 0,-1 0 0,1 0 0,-1 0 0,0 1 0,-24 10-71,15-2 126,0 1 1,0 0-1,1 1 0,1 0 1,0 1-1,1 0 1,0 0-1,0 0 1,2 1-1,-1 0 1,2 0-1,0 0 0,0 1 1,1-1-1,-2 21 1,6-33-112,-1-1 0,0 1 1,1-1-1,-1 1 0,0-1 1,1 0-1,-1 1 0,0-1 1,1 1-1,-1-1 0,1 0 0,-1 1 1,1-1-1,-1 0 0,1 1 1,-1-1-1,1 0 0,-1 0 1,1 0-1,0 1 0,-1-1 0,1 0 1,-1 0-1,1 0 0,-1 0 1,1 0-1,0 0 0,-1 0 1,1 0-1,-1 0 0,1 0 1,-1-1-1,1 1 0,0 0 0,-1 0 1,1 0-1,-1-1 0,1 1 1,-1 0-1,1-1 0,0 0 1,24-11 282,16-38 29,-36 43-267,-1 0 1,1 0 0,0 1 0,1 0 0,-1 0 0,1 0 0,1 1 0,-1 0 0,1 0 0,-1 1 0,16-8 0,-16 9-86,1 1 0,-1-1 1,1 1-1,0 1 0,0-1 1,0 1-1,0 1 1,0-1-1,1 1 0,-1 0 1,0 1-1,0-1 0,7 3 1,-11-2 14,1 0 1,-1 1-1,0-1 1,0 1 0,0 0-1,0 0 1,0 0-1,0 0 1,-1 0-1,1 1 1,-1-1 0,1 1-1,-1 0 1,0 0-1,0 0 1,0 0 0,0 0-1,-1 0 1,1 0-1,-1 1 1,0-1 0,0 0-1,0 1 1,0-1-1,-1 1 1,1 6 0,0 1 118,-1 0 1,0 0 0,0 0 0,-1 0-1,0-1 1,-1 1 0,-4 14 0,7-67 965,-6-66 1,2 70-906,3 36-149,0-11-251,4 15-392,-3-1 591,1 0 1,-1 1-1,1-1 0,-1 0 0,1 0 0,0 0 0,-1-1 0,1 1 0,0 0 0,0-1 1,0 1-1,0-1 0,3 1 0,4-1-316,0 0 1,1-1 0,-1 0-1,0-1 1,0 0 0,0 0-1,0-1 1,0 0-1,-1 0 1,1-1 0,-1 0-1,0-1 1,0 0-1,-1 0 1,8-7 0,-3 2-1029,-1 0 0,0 0 0,-1-1 0,0-1 0,0 1 0,-2-2 0,1 1 0,9-22 0,-8 7-2584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9:49.065"/>
    </inkml:context>
    <inkml:brush xml:id="br0">
      <inkml:brushProperty name="width" value="0.025" units="cm"/>
      <inkml:brushProperty name="height" value="0.025" units="cm"/>
    </inkml:brush>
  </inkml:definitions>
  <inkml:trace contextRef="#ctx0" brushRef="#br0">0 0 6822,'0'0'833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9:49.410"/>
    </inkml:context>
    <inkml:brush xml:id="br0">
      <inkml:brushProperty name="width" value="0.025" units="cm"/>
      <inkml:brushProperty name="height" value="0.025" units="cm"/>
    </inkml:brush>
  </inkml:definitions>
  <inkml:trace contextRef="#ctx0" brushRef="#br0">119 72 1922,'11'-41'1868,"-8"28"2032,1-5 5285,-8 30-8137,0-1 0,-1 1 1,0-1-1,-8 11 1,-13 30 1182,21-37-1965,1 1-1,0 0 1,1 0-1,1 0 0,1 1 1,0 21-1,0-31 16,0-1 0,0 0 0,0 0 1,-1 0-1,0 0 0,0 0 0,-6 10 0,-9 26 305,8 6-234,2 0 0,2 0 1,1 67-1,4-115-240,2-22 0,15-32-3613,4 0-5708,-10 29 2680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9:49.845"/>
    </inkml:context>
    <inkml:brush xml:id="br0">
      <inkml:brushProperty name="width" value="0.025" units="cm"/>
      <inkml:brushProperty name="height" value="0.025" units="cm"/>
    </inkml:brush>
  </inkml:definitions>
  <inkml:trace contextRef="#ctx0" brushRef="#br0">63 0 7847,'0'0'15380,"-6"12"-15161,4-7-229,-5 6 193,2 1 0,0-1 0,0 1 0,1 0 0,0 0-1,1 1 1,0-1 0,1 1 0,1-1 0,0 23 0,1-34-167,1 0 0,-1-1 0,1 1 0,-1 0 0,1 0 0,-1 0 0,1-1 0,0 1 0,-1 0-1,1-1 1,0 1 0,0 0 0,-1-1 0,1 1 0,0-1 0,0 1 0,0-1 0,0 0 0,0 1 0,0-1 0,0 0 0,0 0 0,0 0 0,0 0 0,0 1 0,0-1-1,0 0 1,0-1 0,-1 1 0,1 0 0,0 0 0,0 0 0,0-1 0,0 1 0,0 0 0,0-1 0,0 1 0,1-1 0,36-17 270,-30 10-309,-1 0-1,-1 0 1,1 0 0,5-11 0,11-13-475,-27 73-474,-1 5 1301,1 1 0,3 0 0,1 0 0,12 80 0,1 60 338,-13-187-661,0 15 144,-1 0-1,0-1 1,-5 23-1,6-34-101,-1 0-1,0-1 1,0 1 0,0 0 0,0-1-1,-1 1 1,1-1 0,-1 1-1,1-1 1,-1 1 0,-3 2 0,4-4-7,0 0 1,-1-1-1,1 1 1,0 0-1,0-1 1,-1 1 0,1-1-1,0 1 1,-1-1-1,1 0 1,0 0 0,-1 1-1,1-1 1,0 0-1,-1 0 1,1 0-1,-1-1 1,1 1 0,0 0-1,-1 0 1,1-1-1,0 1 1,-1-1 0,1 1-1,-2-2 1,-2-1 17,1-1 0,-1 1 0,1-1 1,0 0-1,0 0 0,0 0 0,1 0 0,-1-1 1,1 1-1,-3-6 0,-25-53 304,27 53-382,0-1 1,1 0-1,0 0 1,1 0-1,0 0 1,0 0-1,2 0 0,-1-1 1,1 1-1,1 0 1,3-19-1,-2 21-20,1 0 0,0 0 1,0 1-1,1-1 0,1 1 0,-1-1 0,1 1 0,0 1 0,1-1 0,0 1 0,0 0 1,1 0-1,0 1 0,9-7 0,56-38-2992,-22 17-2442,-5 1-3367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26.080"/>
    </inkml:context>
    <inkml:brush xml:id="br0">
      <inkml:brushProperty name="width" value="0.025" units="cm"/>
      <inkml:brushProperty name="height" value="0.025" units="cm"/>
    </inkml:brush>
  </inkml:definitions>
  <inkml:trace contextRef="#ctx0" brushRef="#br0">1 1 12396,'0'0'3331,"12"45"-3075,8-40-128,-2-4-864,4-1-1507,3 0-960,-3 0-480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9:50.598"/>
    </inkml:context>
    <inkml:brush xml:id="br0">
      <inkml:brushProperty name="width" value="0.025" units="cm"/>
      <inkml:brushProperty name="height" value="0.025" units="cm"/>
    </inkml:brush>
  </inkml:definitions>
  <inkml:trace contextRef="#ctx0" brushRef="#br0">188 260 11883,'0'0'10859,"-9"-7"-9931,-33-21-458,40 27-458,0 0 0,0 0 1,-1 0-1,1 0 0,0 1 0,0-1 0,-1 1 0,1 0 1,0-1-1,-1 1 0,1 0 0,-1 1 0,1-1 0,0 0 1,-1 1-1,1-1 0,0 1 0,0 0 0,-1-1 0,1 1 0,0 0 1,0 1-1,0-1 0,0 0 0,0 0 0,0 1 0,0 0 1,1-1-1,-3 4 0,-4 2 0,2 1 0,-1 1-1,1-1 1,-7 15 0,12-22-9,-3 6 53,0 0-1,1 0 1,-1 0-1,1 1 0,1 0 1,0-1-1,0 1 1,0 0-1,1 0 1,0 0-1,0 1 0,2 12 1,-1-20-56,1 0-1,-1 0 1,1 0 0,-1 0 0,1 0 0,-1 0-1,1 0 1,0-1 0,0 1 0,-1 0-1,1 0 1,0-1 0,0 1 0,0-1 0,0 1-1,0-1 1,0 1 0,0-1 0,0 1-1,0-1 1,0 0 0,0 0 0,0 0 0,0 1-1,0-1 1,0 0 0,0 0 0,0 0-1,0 0 1,0-1 0,0 1 0,2-1 0,35-9 215,-12-3-161,0-2-1,-1 0 0,-1-1 1,-1-2-1,0 0 0,-1-1 1,-1-2-1,-1 0 1,-1-1-1,-1-1 0,29-47 1,-41 59 59,-1 0 1,1-1 0,-2 1 0,0-1-1,0 0 1,-1 0 0,0 0-1,-1-1 1,1-17 0,-6 26 309,-4 10-369,-4 11-141,-13 34 196,3 1 0,2 1 1,-20 92-1,38-138-115,-1 0-1,1 0 1,0 0-1,1 0 1,0 1 0,0-1-1,2 10 1,-1-15-48,-1-1 1,1 1 0,0-1-1,-1 1 1,1-1 0,0 1 0,0-1-1,0 0 1,0 1 0,1-1-1,-1 0 1,0 0 0,0 0 0,1 0-1,-1 0 1,1 0 0,-1 0 0,1 0-1,-1-1 1,1 1 0,-1-1-1,1 1 1,0-1 0,-1 1 0,1-1-1,0 0 1,0 0 0,-1 0-1,1 0 1,0 0 0,-1 0 0,1 0-1,0-1 1,-1 1 0,3-1-1,0 0-576,1 0 1,0 0-1,-1-1 0,1 1 0,-1-1 0,0 0 0,0 0 0,1-1 0,-1 1 0,-1-1 0,8-5 0,17-17-7340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9:51.552"/>
    </inkml:context>
    <inkml:brush xml:id="br0">
      <inkml:brushProperty name="width" value="0.025" units="cm"/>
      <inkml:brushProperty name="height" value="0.025" units="cm"/>
    </inkml:brush>
  </inkml:definitions>
  <inkml:trace contextRef="#ctx0" brushRef="#br0">132 301 15951,'-10'7'2413,"-2"1"-1539,-56 41 3821,65-46-4528,-1 0-1,1 0 1,-1 0 0,1 1 0,0-1-1,1 1 1,-1 0 0,0-1-1,1 1 1,0 1 0,0-1-1,0 0 1,1 0 0,-1 1-1,1-1 1,-1 6 0,3-8-167,-1-1-1,1 1 1,0-1 0,-1 0 0,1 1 0,0-1 0,0 0 0,0 0 0,0 0 0,0 0 0,0 1 0,0-1 0,1-1-1,-1 1 1,0 0 0,0 0 0,1 0 0,-1-1 0,1 1 0,-1 0 0,0-1 0,1 0 0,-1 1 0,1-1 0,0 0-1,-1 0 1,1 1 0,-1-1 0,1-1 0,-1 1 0,2 0 0,55-3-83,-48 0-21,0 0 0,-1-1 0,1-1 0,-1 1 0,0-1 0,0-1 0,-1 0-1,1 0 1,-1-1 0,-1 0 0,1 0 0,-1 0 0,0-1 0,-1 0 0,0-1 0,0 1 0,7-17-1,-15 29 206,-25 45-17,25-44-60,0 0 0,0 0 0,0 0 0,0 0 0,1 0 0,0 0 0,0 0 0,1 0 0,-1 1 0,1 9 0,1-15-22,0 1-1,-1 0 1,1 0 0,-1 0 0,1 0 0,0-1-1,0 1 1,-1 0 0,1-1 0,0 1 0,0-1-1,0 1 1,0-1 0,0 1 0,0-1 0,-1 1-1,1-1 1,0 0 0,0 0 0,0 1-1,0-1 1,1 0 0,-1 0 0,0 0 0,0 0-1,0 0 1,1-1 0,32-3-105,-23 0-187,1 0 1,-2-1 0,1 0 0,0-1 0,-1 0 0,0-1 0,-1 0-1,17-15 1,-3-1-924,0 0 1,20-30-1,-21 21-472,35-63 0,4-39 1815,-51 107 1538,-18 34 457,-22 42-168,28-45-2225,-16 25 759,2 0 0,0 0 0,3 1 1,0 1-1,2 1 0,1 0 0,2 0 0,1 0 0,2 1 0,-2 44 1,6-62-422,1 37 44,0-51-113,0 1 1,0-1-1,1 1 1,-1-1 0,0 1-1,0-1 1,1 1-1,-1-1 1,1 0 0,-1 1-1,1-1 1,0 0-1,-1 1 1,1-1 0,0 0-1,0 0 1,0 1-1,0-1 1,0 0 0,0 0-1,0 0 1,1 0-1,-1 0 1,3 1 0,-4-3-23,1 1 0,-1 0 0,1-1-1,-1 1 1,1-1 0,-1 1 0,1-1 0,-1 0 0,0 1 0,1-1 0,-1 1 0,0-1 0,0 0 0,1 1 0,-1-1 0,0 0 0,0 1 0,0-1 0,0 0 0,0 1 0,0-1 0,0 0-1,0 1 1,0-1 0,0 0 0,0 0 0,0-28-400,0 23 204,-2-12-342,-1 1 0,0-1 0,-1 1-1,-1 0 1,0 0 0,-2 1 0,-10-21 0,76 47 425,-38-7-112,1-2-1,28-2 1,-32 0-737,0-1 0,-1-1 0,1-1 0,-1 0 0,0-1 0,0-1 0,-1 0 0,0-2 0,0 1 0,18-14 0,-10 1 3955,-23 18-2459,1 1 1,-1 0-1,0-1 1,0 1-1,0-1 0,0 1 1,0-1-1,0 0 1,0 0-1,-1 1 1,1-1-1,0-3 0,-6 2 2537,-17 6-2251,10 5-461,0 0 0,1 0 0,0 1 0,0 0 0,1 1 0,1 0 0,-1 0 0,2 1 0,-1 1 0,2-1 0,-1 1 0,-6 18 0,13-29-324,0 1 0,1-1 0,-1 1 0,1 0 0,-1-1 0,1 1 0,-1 0 0,1-1 0,0 1 0,0 0 0,0 0 1,0-1-1,0 1 0,1 0 0,-1-1 0,0 1 0,1 0 0,1 2 0,-2-3-4,1 0 1,0 0-1,0 0 1,0 0-1,0 0 1,0 0-1,0-1 1,0 1-1,0 0 1,0-1-1,1 1 1,-1-1-1,0 1 1,0-1-1,0 0 1,1 1-1,-1-1 1,0 0-1,2 0 1,2 0 21,1 0 1,-1 0 0,0-1 0,0 0 0,0 0-1,0 0 1,0-1 0,0 1 0,-1-1-1,1 0 1,5-4 0,2-2-40,0-1 0,0 0 0,-1-1 1,-1 0-1,1-1 0,-2 0 0,1 0 0,-2-1 0,0-1 0,0 1 1,-1-1-1,0-1 0,4-14 0,-21 54-348,4-11 551,0 1 1,1 0 0,0 1-1,-3 25 1,8-37-338,-1-1 1,1 1-1,0 0 0,1-1 1,-1 1-1,1-1 1,0 1-1,0-1 0,3 8 1,-2-9-161,0 0 1,-1 0-1,1 0 1,0-1 0,0 1-1,0-1 1,1 1 0,-1-1-1,1 0 1,-1 0 0,1 0-1,0 0 1,0 0 0,-1-1-1,5 2 1,15 5-4884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51.340"/>
    </inkml:context>
    <inkml:brush xml:id="br0">
      <inkml:brushProperty name="width" value="0.025" units="cm"/>
      <inkml:brushProperty name="height" value="0.025" units="cm"/>
    </inkml:brush>
  </inkml:definitions>
  <inkml:trace contextRef="#ctx0" brushRef="#br0">408 124 1345,'0'0'748,"-8"-8"-316,-67-54 961,57 46-799,12 11-457,0-1-1,0 1 1,0 0 0,-12-6 0,16 10-107,1 0 0,-1 1 0,1-1 1,-1 0-1,1 1 0,-1 0 0,0-1 1,1 1-1,-1 0 0,0 0 1,1 0-1,-1 0 0,0 0 0,1 0 1,-1 0-1,0 1 0,1-1 0,-1 0 1,0 1-1,1 0 0,-1-1 0,1 1 1,-1 0-1,1 0 0,0 0 1,-1 0-1,-1 2 0,-7 6 12,1 2 1,1-1-1,0 1 0,0 0 1,1 0-1,-6 15 0,-33 82 219,26-58-81,1-6-53,3 0 1,1 2 0,2 0-1,-8 57 1,18-84-85,2 1 0,0-1-1,1 1 1,1 0 0,1-1 0,0 1 0,2-1 0,0 0 0,1 0 0,1 0 0,1 0 0,17 34 0,-10-28-31,1-1 0,0-1 0,2 0 0,24 26 0,-34-42-7,0 0-1,1-1 1,-1 0 0,1 0 0,0-1 0,1 0 0,0 0 0,-1-1 0,1 0 0,1-1 0,-1 0 0,0 0 0,1-1 0,-1-1 0,1 1 0,10-1 0,-3-1 23,0-2 1,0 0-1,0-1 1,-1 0-1,1-2 1,-1 0-1,0 0 1,0-2-1,0 0 1,-1-1-1,0 0 0,-1-1 1,0-1-1,0 0 1,-1-1-1,0-1 1,-1 0-1,0 0 1,12-19-1,-5 6 19,-1 0 1,-2-2-1,0 0 0,-2-1 0,-1 0 0,-1-1 0,-2-1 0,0 0 1,8-54-1,-14 63 9,-2-1 1,-1 1 0,0 0-1,-1-1 1,-2 1-1,0 0 1,-7-29 0,5 37 30,0-1 0,-2 1 0,1 0 1,-2 0-1,0 0 0,0 1 0,-1 0 1,0 1-1,-1 0 0,-1 0 1,-21-19-1,-1 5-93,-1 2-1,-1 0 1,-2 3 0,0 1 0,-55-22-1,89 41-32,-33-11-210,34 10 168,0 1 0,-1 0 0,1 0 0,0 0 1,0-1-1,-1 1 0,1 1 0,0-1 0,0 0 0,0 0 0,-1 0 1,1 1-1,0-1 0,0 0 0,0 1 0,0-1 0,-1 1 0,1-1 1,0 1-1,0 0 0,0 0 0,0-1 0,0 1 0,1 0 0,-1 0 1,-1 2-1,-7 16-2113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9:36.941"/>
    </inkml:context>
    <inkml:brush xml:id="br0">
      <inkml:brushProperty name="width" value="0.025" units="cm"/>
      <inkml:brushProperty name="height" value="0.025" units="cm"/>
    </inkml:brush>
  </inkml:definitions>
  <inkml:trace contextRef="#ctx0" brushRef="#br0">476 10 6374,'0'0'2712,"-7"-3"-1708,4 2-981,0 0 0,0 0 1,0 0-1,0 0 0,0 1 1,0-1-1,0 1 0,0 0 1,0 0-1,0 0 0,0 0 1,0 0-1,0 1 1,0 0-1,0-1 0,0 1 1,0 0-1,0 0 0,0 1 1,1-1-1,-1 0 0,0 1 1,1 0-1,-1 0 0,1 0 1,0 0-1,0 0 1,-1 0-1,1 0 0,1 1 1,-3 2-1,-19 28 25,2 2-1,2 0 1,1 1-1,2 0 1,-14 47 0,18-52-30,-39 118-5,7 3 0,6 1 0,-22 194 0,13 479 480,49-711-314,20 138 0,-12-186-2,3-1 1,3 0-1,35 89 0,-41-129-69,1 0 0,2-1-1,0 0 1,2-1 0,1-1-1,35 41 1,-44-57-95,0 0-1,0 0 1,0-1-1,1 0 1,0 0-1,1-1 1,-1 0-1,1 0 1,0-1-1,0 0 1,0-1-1,1 0 0,-1 0 1,1-1-1,0 0 1,-1-1-1,1 0 1,0-1-1,0 0 1,0 0-1,0-1 1,18-4-1,-18 2 31,0-2-1,0 1 0,-1-1 0,1 0 0,-1-1 1,0 0-1,-1 0 0,0-1 0,0-1 1,0 1-1,-1-1 0,0 0 0,0-1 1,-1 1-1,9-17 0,2-7 244,0-1 0,-3-1 1,15-44-1,-6-5 209,-3 0-1,11-106 1,0-176 412,-22-289-432,-14 569-447,-17-100 0,14 142-349,-2 1 0,-1 1 1,-2 0-1,-24-51 0,32 82-99,-1 0 0,0-1-1,0 2 1,-8-10-1,11 15 117,0 1 0,0 0 0,-1 0 0,1 0 0,-1 1 0,1-1 0,-1 1 0,0 0 0,0 0 0,0 0 0,0 1 0,0-1 0,-6 0 0,-24-1-2872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9:40.050"/>
    </inkml:context>
    <inkml:brush xml:id="br0">
      <inkml:brushProperty name="width" value="0.025" units="cm"/>
      <inkml:brushProperty name="height" value="0.025" units="cm"/>
    </inkml:brush>
  </inkml:definitions>
  <inkml:trace contextRef="#ctx0" brushRef="#br0">361 28 1345,'-18'-1'2995,"-2"3"57,19 0-3036,0-1-1,1 1 1,-1-1-1,0 1 0,1-1 1,-1 1-1,1 0 1,0-1-1,0 1 0,-1 0 1,1-1-1,0 1 0,0 0 1,1 2-1,-2-2 5,1 0 1,-1 1-1,1-1 0,-1 0 0,0 0 0,0 0 1,0 0-1,0 0 0,0 0 0,0 0 1,-4 3-1,4-3-1,-1 0 0,1-1 0,0 1-1,-1 0 1,1 0 0,0 0 0,0 0 0,1 1 0,-1-1 0,0 0 0,0 5 0,1-7-83,5-42 838,-6 41-689,1 0 1,0 0-1,-1 0 0,1 0 1,-1 0-1,1 0 0,-1 0 1,1 0-1,-1 0 0,0 0 1,1 0-1,-1 0 0,0 0 0,0 0 1,0 1-1,-2-2 0,3 1-38,-1 1 0,1 0-1,-1 0 1,1 0-1,-1 0 1,0 0-1,1 0 1,-1 0-1,1 0 1,-1 0-1,1 0 1,-1 1-1,1-1 1,-1 0-1,0 0 1,1 0-1,-1 1 1,1-1-1,-1 0 1,1 1 0,0-1-1,-1 0 1,0 1-1,-2 2 20,1 1-1,-1-1 1,1 0-1,0 1 0,-1-1 1,2 1-1,-4 6 1,-106 317 308,85-248-357,4 1-1,4 1 1,3 1 0,4 0 0,-2 156 0,-3 238 61,0 1 383,17-442-422,2-1-1,1 1 0,2-1 1,1 0-1,2 0 0,23 56 1,103 182 58,-76-163-9,-54-99-58,0 0 1,1-1-1,0 0 1,1 0-1,0 0 1,0-1-1,11 9 0,-13-13-14,0 0 0,0-1 0,0 0 0,1 0-1,-1 0 1,1-1 0,0 0 0,0 0 0,0 0-1,0-1 1,0 1 0,0-2 0,0 1 0,8-1-1,-6 0-4,-1-1 0,1 0-1,-1-1 1,0 1 0,0-1 0,0-1-1,0 1 1,0-1 0,0-1-1,-1 1 1,1-1 0,-1 0-1,0-1 1,0 1 0,-1-1-1,1 0 1,6-9 0,8-10 126,-2-2-1,30-50 1,-26 39-115,35-67 105,78-204 0,-111 248 35,8-18-70,-3-1 0,-4-1 0,-3-2 0,13-108 0,-25 108 567,17-202 252,-26 240-860,-2 0 0,-2 1 0,-2-1 0,-15-64 0,-102-422 729,109 465-673,8 29-67,-2-1 0,-2 1 0,-1 0 0,-2 1 0,-31-67 0,39 97-34,1 0 0,-1 0 0,0 1 0,-1-1 0,1 1 1,-1 0-1,1 0 0,-1 1 0,0-1 0,-1 1 0,1 0 0,0 0 1,-1 1-1,0 0 0,0 0 0,1 0 0,-1 1 0,-7-2 0,-10 1 9,0 0 0,0 1 0,-33 3 0,34-1 28,7 0-62,1 0 1,-1 1 0,1 1 0,0 0-1,0 1 1,0 0 0,0 1 0,-17 9-1,22-9-354,1 0 1,-1 1-1,1 0 0,0 1 0,1-1 0,-1 1 0,1 1 0,1 0 0,-1 0 0,1 0 0,1 0 0,-7 14 0,0 2-2056,3-5-507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9:59.233"/>
    </inkml:context>
    <inkml:brush xml:id="br0">
      <inkml:brushProperty name="width" value="0.025" units="cm"/>
      <inkml:brushProperty name="height" value="0.025" units="cm"/>
    </inkml:brush>
  </inkml:definitions>
  <inkml:trace contextRef="#ctx0" brushRef="#br0">215 83 4004,'0'0'14958,"2"-8"-12956,6-24-251,-8 31-1657,0 0 1,0 0-1,0 0 1,0 0-1,0 0 1,0 0-1,-1 0 1,1 0-1,0 0 0,-1 1 1,1-1-1,-1 0 1,1 0-1,-1 0 1,1 0-1,-1 1 1,1-1-1,-1 0 1,0 1-1,1-1 1,-1 0-1,0 1 0,0-1 1,0 1-1,1-1 1,-1 1-1,0-1 1,0 1-1,0 0 1,0 0-1,-2-1 1,-27-5 1022,29 6-1051,-4 0-15,-1-1 0,0 1 0,1 0 0,-1 1 0,0 0 0,1 0 0,-1 0-1,1 0 1,-1 1 0,1 0 0,0 0 0,-1 0 0,1 1 0,0 0-1,0 0 1,1 0 0,-8 7 0,5-3-63,0 0 0,1 1 0,0-1 0,1 1 0,0 1 0,0-1 0,1 1 0,0-1 0,-6 19 0,7-19 11,1 0-1,0 0 1,0 1 0,0-1 0,1 0 0,0 12-1,1-19 3,1 1 0,-1-1 0,0 1 0,1-1 0,-1 1 0,1-1-1,-1 1 1,1-1 0,0 0 0,-1 1 0,1-1 0,0 0 0,0 1-1,0-1 1,0 0 0,0 0 0,0 0 0,0 0 0,1 0 0,-1 0-1,0 0 1,1 0 0,-1-1 0,0 1 0,1 0 0,-1-1 0,1 1-1,-1-1 1,1 1 0,-1-1 0,1 0 0,-1 0 0,1 0 0,0 0-1,-1 0 1,1 0 0,-1 0 0,1 0 0,-1-1 0,3 0 0,4 0 7,1-1 1,-1-1 0,0 0-1,0 0 1,0 0 0,0-1-1,0 0 1,-1-1 0,0 0-1,0 0 1,0 0 0,-1-1-1,1 0 1,-1 0 0,5-8-1,6-6-21,-2-1 0,0-1-1,20-39 1,-51 118 141,-32 69-22,19-56-65,3 2 1,-29 134-1,62-228-1149,0 1 0,1-1 1,13-22-1,46-85-4013,-66 126 5000,37-61-3172,46-60 0,-2 6 6884,-69 90 883,-12 25-1804,-5 14-1944,4-10-744,-36 76 389,28-62-144,0 0 1,1 0-1,0 1 1,1 0 0,1 0-1,1 1 1,0-1-1,-2 30 1,6-45-209,0-1 0,0 1 0,0 0 0,1-1 0,-1 1 0,0 0 0,0-1 0,1 1 0,-1-1-1,1 1 1,-1 0 0,1-1 0,-1 1 0,1-1 0,-1 1 0,1-1 0,-1 1 0,1-1 0,-1 0 0,1 1 0,0-1 0,-1 0 0,1 1 0,0-1 0,-1 0 0,1 0 0,0 0 0,-1 0 0,1 1 0,0-1 0,-1 0 0,1 0 0,0 0 0,0 0 0,-1-1 0,1 1 0,0 0 0,-1 0 0,1 0 0,0 0 0,-1-1 0,1 1 0,0 0 0,-1-1 0,2 0 0,33-16 731,-14-1-672,-2-2 0,0 0 1,-2-1-1,0-1 0,-1-1 0,-1 0 1,19-41-1,-29 55-64,-15 55-393,0-20 399,4-12 45,0 0 0,1 0 0,0 0 0,2 0 0,0 1 0,-2 19 0,5-34-71,0 1-1,0-1 0,0 1 1,0-1-1,0 0 0,0 1 1,0-1-1,0 1 1,0-1-1,0 0 0,0 1 1,0-1-1,0 1 0,1-1 1,-1 0-1,0 1 0,0-1 1,0 0-1,1 1 1,-1-1-1,0 0 0,1 1 1,-1-1-1,0 0 0,1 1 1,-1-1-1,0 0 0,1 0 1,-1 0-1,0 1 0,1-1 1,-1 0-1,1 0 1,-1 0-1,0 0 0,1 0 1,-1 0-1,1 0 0,0 0 1,21-7-1240,18-20-4231,-19 6-293,-1-1-2478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9:59.637"/>
    </inkml:context>
    <inkml:brush xml:id="br0">
      <inkml:brushProperty name="width" value="0.025" units="cm"/>
      <inkml:brushProperty name="height" value="0.025" units="cm"/>
    </inkml:brush>
  </inkml:definitions>
  <inkml:trace contextRef="#ctx0" brushRef="#br0">158 1 13068,'0'0'9946,"-11"5"-9845,2 0-105,0 1 0,1-1 1,-1 1-1,1 1 0,1 0 0,-1 0 0,1 0 0,1 1 0,-1 0 0,-5 9 0,10-14-5,-6 9 229,1 0-1,0 1 0,0-1 1,1 1-1,1 1 0,0-1 1,-3 20-1,7-32-210,1-1 1,0 1-1,0-1 0,0 0 1,0 1-1,0-1 0,0 1 0,0-1 1,0 1-1,0-1 0,0 1 1,0-1-1,0 0 0,0 1 0,0-1 1,0 1-1,1-1 0,-1 1 0,0-1 1,0 0-1,0 1 0,1-1 1,-1 0-1,0 1 0,0-1 0,1 0 1,-1 1-1,0-1 0,1 0 1,-1 1-1,0-1 0,1 0 0,-1 0 1,1 1-1,-1-1 0,0 0 1,1 0-1,0 0 0,20-5 272,18-20-6,-27 14-287,-1-1 1,0 0-1,-1-1 0,0 0 0,-1 0 0,-1-1 0,0 0 0,-1-1 0,0 0 0,-1 0 0,-1 0 0,5-21 1,-14 52 24,0-1 1,-1 0-1,0-1 1,-8 16-1,6-17 4,1 0 0,1 1 0,0-1 0,1 1 0,1 1 0,0-1-1,-1 18 1,3-31-10,1 0 0,0 0 0,0 0 0,0 0-1,0 0 1,0 0 0,1 0 0,-1 0-1,0 0 1,0-1 0,1 1 0,-1 0 0,0 0-1,1 0 1,-1 0 0,1 0 0,-1 0-1,1-1 1,0 1 0,-1 0 0,1 0 0,0-1-1,0 1 1,-1-1 0,1 1 0,0 0-1,0-1 1,1 1 0,0-1-10,0 1 0,0-1 0,0 0 0,0 0 0,0 0 0,1 0 0,-1 0 0,0 0-1,0 0 1,0-1 0,0 1 0,3-2 0,3-1-350,0-1-1,0 1 1,-1-1-1,1-1 0,11-8 1,-5-1-1736,0 0 1,-1-1 0,0 0-1,19-31 1,-5-2-3507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00.370"/>
    </inkml:context>
    <inkml:brush xml:id="br0">
      <inkml:brushProperty name="width" value="0.025" units="cm"/>
      <inkml:brushProperty name="height" value="0.025" units="cm"/>
    </inkml:brush>
  </inkml:definitions>
  <inkml:trace contextRef="#ctx0" brushRef="#br0">148 0 10826,'0'0'12145,"-8"13"-11083,-5 9-660,1 0-1,2 1 1,0 0-1,-12 44 1,-49 227-29,69-288-357,8-21 136,8-26-847,-2-1 1,9-49-1,-16 97 657,0 0 1,1 0 0,0-1-1,1 0 1,-1 0 0,1-1-1,0 1 1,8 3 0,-11-7 109,0 0 0,0-1 1,0 1-1,0-1 1,0 0-1,0 0 1,0 0-1,0 0 0,0-1 1,0 1-1,0-1 1,0 0-1,5-3 0,-7 3-39,0 0-1,0 0 0,-1 0 0,1-1 1,0 1-1,0-1 0,-1 1 0,1-1 1,-1 0-1,0 1 0,1-1 0,-1 0 1,0 0-1,0 0 0,0 0 0,-1 0 1,1 0-1,0 0 0,-1-1 0,1 1 1,-1 0-1,0 0 0,1 0 0,-1-1 1,-1-2-1,0 6-68,0-1 1,-1 1-1,1-1 1,-1 1-1,1-1 0,0 1 1,0 0-1,-1-1 1,1 1-1,0 0 0,0 0 1,0 0-1,0 0 1,-2 2-1,-7 10-43,5-9 118,1 0 0,0 1 0,1 0 0,-1-1 0,1 1 0,0 1 0,0-1-1,1 0 1,-1 1 0,1-1 0,0 1 0,-2 11 0,5-16-26,-1-1 1,0 1-1,1-1 0,-1 1 0,0 0 0,1-1 0,-1 1 1,1-1-1,-1 1 0,1-1 0,-1 0 0,1 1 1,-1-1-1,1 1 0,-1-1 0,1 0 0,0 0 1,-1 1-1,1-1 0,0 0 0,-1 0 0,1 0 0,0 0 1,-1 1-1,1-1 0,0 0 0,-1 0 0,1 0 1,1-1-1,29 1 137,-21 0-125,23-2-21,-1-1 0,1-2 0,53-14 0,-85 18 80,0 0-1,1 0 1,-1 1-1,0-1 1,0 0-1,-1 0 1,1 0-1,0-1 1,0 1-1,0 0 1,-1 0-1,1 0 1,-1-1-1,1 1 1,-1 0-1,1 0 0,-1-1 1,0 1-1,1-1 1,-1 1-1,0 0 1,0-1-1,0 1 1,0 0-1,0-1 1,-1 1-1,1 0 1,0-1-1,-1 1 1,1 0-1,-1-2 1,-13-44 373,8 33-374,3 9-27,1 0 0,0-1 0,0 1 0,0-1 0,1 0 0,-2-8 0,51 13-1722,-23 1-87,21 1-3227,-17-5-3047,-6-3-5645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01.315"/>
    </inkml:context>
    <inkml:brush xml:id="br0">
      <inkml:brushProperty name="width" value="0.025" units="cm"/>
      <inkml:brushProperty name="height" value="0.025" units="cm"/>
    </inkml:brush>
  </inkml:definitions>
  <inkml:trace contextRef="#ctx0" brushRef="#br0">50 0 10282,'-5'4'8394,"0"9"-6107,0 16-3142,4-25 1764,-7 40-97,-1 5 123,1 0 0,3 0 1,1 1-1,5 60 0,-1-109-915,0 1-1,0 0 1,1-1 0,-1 1-1,1-1 1,-1 1-1,1 0 1,0-1 0,0 0-1,-1 1 1,1-1-1,0 1 1,0-1 0,0 0-1,1 0 1,-1 0-1,0 1 1,0-1 0,1 0-1,-1-1 1,0 1 0,1 0-1,-1 0 1,1 0-1,-1-1 1,1 1 0,0-1-1,-1 1 1,1-1-1,-1 0 1,1 0 0,0 0-1,-1 0 1,1 0 0,0 0-1,-1 0 1,1 0-1,0 0 1,-1-1 0,1 1-1,1-2 1,4 1 6,-1-1 1,0 0-1,0 0 1,0 0-1,0-1 1,0 0 0,0-1-1,-1 1 1,6-5-1,4-9-429,-1 0-1,-1-2 0,0 1 1,11-25-1,-24 45 419,-6 11 177,1 1 1,1-1-1,1 1 1,-1 0-1,0 16 0,4-29-177,0 0-1,0-1 0,0 1 0,0 0 1,0-1-1,0 1 0,0 0 1,0-1-1,0 1 0,1-1 1,-1 1-1,0 0 0,0-1 0,1 1 1,-1-1-1,0 1 0,1-1 1,-1 1-1,1-1 0,-1 1 1,1-1-1,-1 1 0,1-1 0,-1 0 1,1 1-1,-1-1 0,1 0 1,-1 1-1,1-1 0,0 0 1,23-1 307,19-19-340,-17-2-868,13-9-753,-38 39 1600,0-1 0,0 0 0,0 0 0,-1 15 0,0-22 36,-18 269 3512,11-200-3511,6-54 57,-10 66 129,10-75-69,0-1 1,0 0-1,-1 1 0,0-1 1,0 0-1,0 0 0,-1 0 1,1 0-1,-1-1 1,-1 1-1,-6 7 0,10-11-89,-1 0 0,0-1 0,0 1 0,0 0 0,0-1 0,0 1 0,0 0 0,0-1 1,0 1-1,0-1 0,-1 0 0,1 1 0,0-1 0,0 0 0,0 0 0,0 0 0,-1 1 0,1-1 0,0-1 0,0 1 0,0 0 0,-1 0 0,1 0 0,0-1 0,0 1 0,0 0 0,0-1 0,0 1 0,0-1 0,-1 1 0,1-1 0,0 0 0,1 1 0,-1-1 0,0 0 0,0 0 0,0 0 0,0 0 0,1 0 0,-1 1 0,0-1 0,1-1 0,-1 1 0,0 0 0,1 0 0,0 0 0,-1 0 0,1 0 0,-1-2 1,-3-8 255,-1-1 0,2 1 0,-4-20 1,6 28-274,-6-32-467,2 1 0,2-1 0,1 1 0,4-59 0,-2 89 319,1 0 1,0 0-1,0 0 1,0 0-1,0 0 1,1 1-1,-1-1 1,1 0-1,0 1 1,0-1-1,1 1 1,-1 0-1,1 0 1,-1 0-1,1 0 1,6-5-1,1 1-1838,2-1 0,-1 2 1,22-10-1,-26 12 596,25-11-6936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02.096"/>
    </inkml:context>
    <inkml:brush xml:id="br0">
      <inkml:brushProperty name="width" value="0.025" units="cm"/>
      <inkml:brushProperty name="height" value="0.025" units="cm"/>
    </inkml:brush>
  </inkml:definitions>
  <inkml:trace contextRef="#ctx0" brushRef="#br0">132 248 8680,'1'-2'618,"0"0"-1,0 0 0,0 0 0,-1 0 1,1-1-1,-1 1 0,1 0 1,-1 0-1,0-1 0,0 1 1,0 0-1,0-1 0,-1-1 0,1 3-434,-1 1 0,1-1-1,0 0 1,0 1-1,-1-1 1,1 1-1,-1-1 1,1 1 0,0 0-1,-1-1 1,1 1-1,-1-1 1,1 1-1,-1 0 1,1-1-1,-1 1 1,0 0 0,1-1-1,-1 1 1,1 0-1,-1 0 1,1 0-1,-1 0 1,0 0 0,1 0-1,-1-1 1,0 1-1,1 1 1,-2-1-1,-2 1-13,0 0-1,0 0 1,0 0-1,0 1 0,1-1 1,-1 1-1,0 0 1,1 0-1,-1 1 1,1-1-1,0 1 1,-5 5-1,1-3-67,1 2 1,0-1-1,0 1 1,1-1-1,0 2 1,0-1-1,0 1 0,1-1 1,0 1-1,1 0 1,0 0-1,0 1 1,1-1-1,-2 11 0,4-19-87,0 1-1,0 0 1,0-1-1,0 1 1,0-1-1,0 1 1,0 0-1,0-1 0,0 1 1,0-1-1,0 1 1,1 0-1,-1-1 1,0 1-1,0-1 1,1 1-1,-1-1 1,0 1-1,1-1 0,-1 1 1,1-1-1,-1 1 1,0-1-1,1 1 1,-1-1-1,1 0 1,-1 1-1,1-1 0,0 0 1,-1 0-1,1 1 1,-1-1-1,1 0 1,-1 0-1,1 0 1,0 1-1,28-9 544,24-25 166,-33 14-647,-1 0 0,-1-2 0,-1 0 0,0-1 0,-2-1 0,0 0 0,-2-1 0,-1-1 0,0 0 0,-2 0 0,-1-1 0,6-32 0,-74 211 495,53-130-661,1 1 1,0 0-1,2 0 0,0 29 0,4-52-95,-1-1-1,0 1 1,1 0-1,-1 0 1,1-1-1,0 1 1,-1 0-1,1-1 1,0 1-1,-1 0 0,1-1 1,0 1-1,0-1 1,-1 1-1,1-1 1,0 0-1,0 1 1,0-1-1,0 0 1,0 0-1,-1 1 0,1-1 1,0 0-1,0 0 1,0 0-1,0 0 1,0 0-1,0 0 1,0 0-1,0 0 1,0-1-1,-1 1 0,1 0 1,0-1-1,0 1 1,1-1-1,13-5-5851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26.426"/>
    </inkml:context>
    <inkml:brush xml:id="br0">
      <inkml:brushProperty name="width" value="0.025" units="cm"/>
      <inkml:brushProperty name="height" value="0.025" units="cm"/>
    </inkml:brush>
  </inkml:definitions>
  <inkml:trace contextRef="#ctx0" brushRef="#br0">110 0 8456,'0'0'10591,"-5"8"-9096,-18 22-353,-30 42 207,49-66-1324,0 1 0,1-1 0,0 0 0,0 1 0,0 0 0,1 0 0,0 0 0,0 0 0,1 0-1,-1 8 1,2-14-19,0-1 0,1 1 0,-1 0 0,0 0-1,0 0 1,0 0 0,1 0 0,-1 0 0,0-1-1,1 1 1,-1 0 0,1 0 0,-1-1 0,1 1-1,-1 0 1,1-1 0,0 1 0,-1 0 0,1-1-1,0 1 1,-1-1 0,1 1 0,0-1 0,0 1 0,-1-1-1,2 1 1,31 5 41,33-14-1767,-13-11-2595,-20-1-1667,-14 5 318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02.485"/>
    </inkml:context>
    <inkml:brush xml:id="br0">
      <inkml:brushProperty name="width" value="0.025" units="cm"/>
      <inkml:brushProperty name="height" value="0.025" units="cm"/>
    </inkml:brush>
  </inkml:definitions>
  <inkml:trace contextRef="#ctx0" brushRef="#br0">184 23 18578,'0'0'2023,"-9"0"101,2-1-1989,-1 1 0,1 1-1,-1 0 1,1 0 0,0 0-1,0 1 1,0 0 0,-1 0-1,2 1 1,-1 0 0,0 0-1,1 0 1,-1 1 0,1 0-1,0 0 1,0 1-1,-9 9 1,-17 30 38,31-42-151,-1 0 0,1 0 1,0 0-1,0 0 0,0 1 0,0-1 0,1 0 0,-1 1 0,0-1 0,1 1 0,0-1 0,0 1 0,0-1 0,0 0 0,0 1 0,0-1 0,0 1 0,1-1 0,0 3 0,2-3 22,0-1 0,0 0 0,0 0 0,0-1 0,0 1 0,0 0 0,0-1 0,1 0 0,-1 0 0,0 0 1,0 0-1,0 0 0,1-1 0,-1 1 0,5-2 0,0-2-26,0 1 0,0-1 0,-1 0 1,1 0-1,-1-1 0,0 0 0,0 0 1,0-1-1,-1 0 0,0 0 0,9-13 1,0 0 11,-1 0 0,22-43 0,-42 83-112,1 1-1,1 0 0,-2 42 0,6-62 16,0-1 1,0 1-1,0-1 0,0 0 0,1 1 0,-1-1 0,0 1 0,1-1 1,-1 0-1,1 1 0,-1-1 0,1 0 0,0 1 0,-1-1 0,1 0 0,0 0 1,0 0-1,0 0 0,0 1 0,0-1 0,0-1 0,0 1 0,0 0 0,1 0 1,-1 0-1,0 0 0,0-1 0,1 1 0,-1-1 0,0 1 0,1-1 0,-1 0 1,1 1-1,-1-1 0,0 0 0,1 0 0,-1 0 0,1 0 0,-1 0 1,1 0-1,-1 0 0,0-1 0,1 1 0,-1 0 0,1-1 0,2 0 0,3-2-639,1 1 0,-1-1 0,1 0 0,-1 0 0,0-1-1,0 0 1,9-7 0,16-16-5321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02.831"/>
    </inkml:context>
    <inkml:brush xml:id="br0">
      <inkml:brushProperty name="width" value="0.025" units="cm"/>
      <inkml:brushProperty name="height" value="0.025" units="cm"/>
    </inkml:brush>
  </inkml:definitions>
  <inkml:trace contextRef="#ctx0" brushRef="#br0">139 0 8264,'0'0'14483,"-5"11"-13410,-12 23-441,1 1 0,2 1 1,2 0-1,1 0 0,1 1 0,-7 69 0,19-36-896,-2-68-36,0-6-53,-4-28-385,3 17 686,-1 1 0,0 0 0,-1 0 0,-1 0 0,-1 0 0,0 1 0,-7-16 0,11 28 794,38 12 320,-17-8-1230,0-1 0,-1-1 0,28-2 0,23-7-7674,-41 2 197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03.174"/>
    </inkml:context>
    <inkml:brush xml:id="br0">
      <inkml:brushProperty name="width" value="0.025" units="cm"/>
      <inkml:brushProperty name="height" value="0.025" units="cm"/>
    </inkml:brush>
  </inkml:definitions>
  <inkml:trace contextRef="#ctx0" brushRef="#br0">152 9 14798,'0'0'3203,"-9"4"-486,-7 4-1419,0 1 0,1 0-1,-22 17 1,32-22-1104,1-1 0,-1 1 0,1 0 0,0 0 1,0 0-1,0 0 0,1 1 0,-1 0 0,1-1 0,0 1 1,0 0-1,1 1 0,0-1 0,0 0 0,0 1 0,0-1 1,0 9-1,2-12-178,1-1 1,-1 0 0,1 0 0,-1 0-1,1 0 1,0 0 0,-1 0-1,1 0 1,0 0 0,0 0-1,0 0 1,0 0 0,0 0-1,0 0 1,0-1 0,0 1-1,0 0 1,0-1 0,1 1-1,-1-1 1,0 0 0,0 1-1,1-1 1,-1 0 0,0 0-1,0 1 1,1-1 0,-1 0-1,0 0 1,1 0 0,-1-1-1,0 1 1,3-1 0,47-7 329,-35 0-388,-1-1 1,0 0 0,0-2 0,0 0-1,-1 0 1,-1-1 0,0-1 0,-1 0-1,0-1 1,17-28 0,-22 28 50,-18 18 7,-18 19-14,21-13 20,-1 1 1,2 0-1,-1 1 1,-10 23 0,16-31-7,0 1 0,0 0 0,1 0 0,-1 0 0,1 0-1,0 0 1,0 1 0,1-1 0,0 0 0,0 0 0,0 1 0,0-1 0,1 0 0,0 0 0,0 0 0,2 6 0,-1-8-60,0-1 0,-1 1 0,1-1 0,1 0 1,-1 0-1,0 0 0,0 0 0,1 0 0,-1 0 0,1-1 0,0 1 0,-1-1 0,1 0 1,0 1-1,0-1 0,0-1 0,0 1 0,0 0 0,4 0 0,-1 0-895,1 0 0,-1-1-1,1 1 1,-1-1 0,1 0-1,-1-1 1,1 0 0,9-2-1,18-14-9080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33.994"/>
    </inkml:context>
    <inkml:brush xml:id="br0">
      <inkml:brushProperty name="width" value="0.025" units="cm"/>
      <inkml:brushProperty name="height" value="0.025" units="cm"/>
    </inkml:brush>
  </inkml:definitions>
  <inkml:trace contextRef="#ctx0" brushRef="#br0">471 0 8680,'0'0'641,"-12"1"-385,-4 2-233,0 0 1,0 1-1,0 0 0,1 2 1,0 0-1,0 0 0,0 1 0,1 1 1,0 1-1,-13 10 0,1 2 318,2 2 0,1 0-1,0 2 1,2 0 0,1 2-1,1 0 1,1 1-1,-26 56 1,33-57-179,0 0 0,2 1 0,1 0 0,1 1 0,2-1 0,0 1 0,2 1 0,1-1 0,2 0 0,3 36 0,-2-58-94,0 1 0,1-1 0,-1 1 1,1-1-1,1 0 0,-1 0 0,1 0 1,1 0-1,-1 0 0,1-1 0,0 1 1,0-1-1,1 0 0,0 0 0,0-1 0,1 1 1,-1-1-1,1-1 0,0 1 0,0-1 1,1 0-1,-1 0 0,1-1 0,0 1 1,0-2-1,0 1 0,10 2 0,-5-3 91,-1 0 0,0-1-1,1 0 1,-1-1 0,1 0 0,-1-1-1,0 0 1,1-1 0,-1 0-1,0-1 1,0 0 0,0-1-1,0 0 1,-1-1 0,0 0-1,0 0 1,16-12 0,-7 2 117,-2-1 0,0 0 1,0-2-1,-2 0 0,0 0 1,-1-1-1,-1-1 0,-1-1 1,-1 0-1,-1 0 0,0-1 1,-2 0-1,0-1 0,7-39 1,-11 40-215,-1 1 0,-1 0 1,0-1-1,-2 1 0,-1 0 1,0-1-1,-2 1 1,0 0-1,-1 0 0,-1 0 1,-2 0-1,0 1 0,0 0 1,-2 0-1,-1 1 0,-18-27 1,25 41-277,-1 0 0,1 1 0,-1-1 1,0 1-1,-1 0 0,1 1 0,-1-1 1,1 1-1,-1-1 0,-9-3 0,8 5-568,1 0-1,-1 0 0,0 1 0,1 0 0,-1 0 0,-10 0 0,-12 0-4347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43.027"/>
    </inkml:context>
    <inkml:brush xml:id="br0">
      <inkml:brushProperty name="width" value="0.025" units="cm"/>
      <inkml:brushProperty name="height" value="0.025" units="cm"/>
    </inkml:brush>
  </inkml:definitions>
  <inkml:trace contextRef="#ctx0" brushRef="#br0">0 206 5605,'7'-11'12901,"24"-26"-9699,48-47-3380,-23 45-142,-31 25-2170,-7 3-1475,-10 6-17,-7 1-1154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43.370"/>
    </inkml:context>
    <inkml:brush xml:id="br0">
      <inkml:brushProperty name="width" value="0.025" units="cm"/>
      <inkml:brushProperty name="height" value="0.025" units="cm"/>
    </inkml:brush>
  </inkml:definitions>
  <inkml:trace contextRef="#ctx0" brushRef="#br0">0 209 7687,'0'0'6919,"11"-10"-5729,34-32-607,1 2 1,3 2-1,64-38 0,-113 76-580,0-1 0,1 1-1,-1 0 1,0 0 0,1 0-1,-1-1 1,0 1 0,1 0-1,-1 0 1,0 0 0,1 0-1,-1 0 1,0 0 0,1 0-1,-1 0 1,0 0 0,1 0-1,-1 0 1,0 0 0,1 0-1,-1 0 1,0 0 0,1 0 0,-1 0-1,0 0 1,1 0 0,-1 1-1,0-1 1,1 0 0,-1 0-1,0 0 1,1 1 0,-1-1-1,0 0 1,0 0 0,1 1-1,-1-1 1,0 0 0,0 0-1,0 1 1,0-1 0,1 0-1,-1 1 1,0-1 0,2 24 384,-12 27 288,10-51-673,-3 14-277,-18 84 1547,16-31-7276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41.385"/>
    </inkml:context>
    <inkml:brush xml:id="br0">
      <inkml:brushProperty name="width" value="0.025" units="cm"/>
      <inkml:brushProperty name="height" value="0.025" units="cm"/>
    </inkml:brush>
  </inkml:definitions>
  <inkml:trace contextRef="#ctx0" brushRef="#br0">382 10 6438,'0'0'3726,"-8"-3"-1873,2 2-1644,0-1 1,0 1 0,0 0-1,0 0 1,-1 1-1,1 0 1,0 0 0,0 0-1,0 1 1,0 0-1,-1 0 1,1 1 0,0-1-1,1 1 1,-1 1-1,0-1 1,1 1 0,-7 3-1,-8 8-135,0 1-1,1 1 1,1 0 0,1 1-1,0 1 1,1 1 0,1 0-1,1 1 1,0 0 0,2 1 0,0 1-1,2 0 1,0 1 0,1 0-1,2 0 1,0 0 0,2 1-1,0 0 1,-2 47 0,7-53 13,1 0 0,1 0 1,0 1-1,2-1 1,0-1-1,1 1 0,0-1 1,11 21-1,-11-27-23,1 0 0,0 0 0,1-1 0,1 0 0,-1 0 0,1-1 0,1 0 0,0-1 0,0 0-1,1 0 1,0-1 0,0 0 0,13 6 0,-15-9 26,-1-1-1,1 0 1,0 0-1,-1-1 1,1 0-1,1 0 1,-1-1-1,0 0 1,0 0-1,0-1 1,1 0-1,-1-1 1,0 1-1,12-4 1,-7 0 80,-1 0 0,0-1 1,0 0-1,0-1 1,0 0-1,-1-1 0,0 0 1,14-13-1,-3 0 141,-2 0 0,0-2 0,-1 0 1,-1-1-1,-2-1 0,0-1 0,19-40 0,-28 50-190,0-2-1,-2 1 0,1 0 0,-2-1 1,0 0-1,-1 0 0,-1-1 1,-1 1-1,0 0 0,-1-1 1,-1 1-1,-3-18 0,3 26-100,-2 0 0,1 0 0,-1 0-1,0 0 1,-1 1 0,0 0 0,-1-1 0,1 1-1,-2 1 1,1-1 0,-1 1 0,0 0 0,0 0-1,-1 1 1,0 0 0,0 0 0,-1 0 0,1 1-1,-1 0 1,0 1 0,-1 0 0,1 0 0,-17-5-1,21 7-76,-1 1-1,0-1 1,1 1-1,-1 0 1,0 1-1,0-1 1,1 1-1,-1 0 1,0 0-1,0 0 1,0 0-1,0 1 1,1 0-1,-1 0 1,-6 3-1,7-2-439,0 1 0,0 0-1,0 0 1,1 0 0,-1 0-1,1 0 1,0 1-1,0-1 1,0 1 0,1 0-1,-1 0 1,1 0 0,0 0-1,0 1 1,-2 5 0,-3 7-5205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44.215"/>
    </inkml:context>
    <inkml:brush xml:id="br0">
      <inkml:brushProperty name="width" value="0.025" units="cm"/>
      <inkml:brushProperty name="height" value="0.025" units="cm"/>
    </inkml:brush>
  </inkml:definitions>
  <inkml:trace contextRef="#ctx0" brushRef="#br0">0 496 6342,'0'0'10864,"7"-10"-9770,218-369 1981,-214 359-3440,15-29 77,-19 18-8812,-7 24 4236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44.573"/>
    </inkml:context>
    <inkml:brush xml:id="br0">
      <inkml:brushProperty name="width" value="0.025" units="cm"/>
      <inkml:brushProperty name="height" value="0.025" units="cm"/>
    </inkml:brush>
  </inkml:definitions>
  <inkml:trace contextRef="#ctx0" brushRef="#br0">1 151 9385,'0'0'9246,"9"0"-8600,0-1-582,1 1 1,-1-2-1,1 1 0,-1-1 1,1-1-1,-1 0 1,0 0-1,0-1 0,0 0 1,-1 0-1,1-1 0,-1 0 1,0 0-1,-1-1 1,1 0-1,6-8 0,-2 1 52,0-1 0,0 0 1,16-28-1,-45 124-268,3-16-717,-9 110 0,20-142-2003,-2-6-1927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37.270"/>
    </inkml:context>
    <inkml:brush xml:id="br0">
      <inkml:brushProperty name="width" value="0.025" units="cm"/>
      <inkml:brushProperty name="height" value="0.025" units="cm"/>
    </inkml:brush>
  </inkml:definitions>
  <inkml:trace contextRef="#ctx0" brushRef="#br0">43 213 1730,'0'0'3865,"-7"9"-732,1 2-2235,-7 10-154,-3-5 2558,55-51 3137,1-8-3690,80-102-3674,-85 101 1732,-35 44-804,1 0 0,-1 0 1,0 0-1,0-1 1,0 1-1,0 0 1,0 0-1,0 0 1,0 0-1,0 0 1,0 0-1,0-1 1,1 1-1,-1 0 1,0 0-1,0 0 1,0 0-1,0 0 1,0 0-1,0 0 0,1 0 1,-1 0-1,0 0 1,0 0-1,0 0 1,0 0-1,0 0 1,1 0-1,-1 0 1,0 0-1,0 0 1,0 0-1,0 0 1,0 0-1,1 0 1,-1 0-1,0 0 1,0 0-1,0 0 1,0 0-1,0 0 0,1 0 1,-1 0-1,0 0 1,0 0-1,0 1 1,0-1-1,0 0 1,0 0-1,0 0 1,1 0-1,-1 0 1,0 0-1,0 0 1,0 1-1,0-1 1,0 0-1,0 0 0,3 16 298,-2 25 226,-1-37-481,-16 232-121,26-247-10367,-4-4 3225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26.801"/>
    </inkml:context>
    <inkml:brush xml:id="br0">
      <inkml:brushProperty name="width" value="0.025" units="cm"/>
      <inkml:brushProperty name="height" value="0.025" units="cm"/>
    </inkml:brush>
  </inkml:definitions>
  <inkml:trace contextRef="#ctx0" brushRef="#br0">6 94 5701,'0'0'12647,"9"3"-11804,-2 0-745,0-1 0,1 0-1,-1-1 1,1 0-1,-1 0 1,1 0 0,0-1-1,-1 0 1,1 0-1,0-1 1,-1 0-1,1-1 1,-1 1 0,0-1-1,1-1 1,-1 0-1,13-6 1,-19 8-92,3-1 6,0 0 0,0-1 0,0 1 1,-1-1-1,1 1 0,-1-1 0,0 0 1,0-1-1,0 1 0,0 0 0,0-1 1,-1 0-1,0 1 0,0-1 0,0 0 1,0 0-1,0 0 0,-1 0 0,2-8 1,-3 11-8,-1 0 0,0 0 0,1 0 0,-1 1 0,0-1 0,1 0 0,-1 1 0,0-1 0,0 0 0,0 1 0,0-1 0,0 1 0,0-1 0,0 1 0,0 0 0,0-1 0,0 1 0,0 0 0,0 0-1,0-1 1,0 1 0,0 0 0,0 0 0,0 0 0,0 1 0,0-1 0,-1 0 0,-36 3 155,29 0-73,0 0 0,0 1 1,0 0-1,1 0 0,-1 1 1,1 0-1,0 1 0,1 0 1,-1 0-1,-11 13 0,14-14 59,0 0-1,0 1 1,0 0 0,1 0-1,0 0 1,0 0-1,1 1 1,0 0-1,0-1 1,0 1 0,1 0-1,0 1 1,0-1-1,0 12 1,2-17-163,0 0 0,0 0 0,1 0 0,-1-1 0,1 1 0,-1 0 0,1 0 0,0-1 0,0 1 0,0 0 0,0-1 0,0 1 0,0-1 0,0 1 0,1-1 0,-1 1 1,0-1-1,1 0 0,-1 0 0,1 1 0,-1-1 0,1-1 0,0 1 0,0 0 0,-1 0 0,1 0 0,0-1 0,0 1 0,0-1 0,0 0 0,2 1 0,8 1-1638,1-1 0,0 0 0,19-1 0,-21 0-1336,9 0-5155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37.781"/>
    </inkml:context>
    <inkml:brush xml:id="br0">
      <inkml:brushProperty name="width" value="0.025" units="cm"/>
      <inkml:brushProperty name="height" value="0.025" units="cm"/>
    </inkml:brush>
  </inkml:definitions>
  <inkml:trace contextRef="#ctx0" brushRef="#br0">25 6 11787,'0'0'10394,"0"7"-10335,0 18 53,8-49 2228,-7 10-1511,-12 27-363,7-6-449,1-1-1,0 1 1,0 1-1,1-1 1,0 0 0,0 1-1,1-1 1,0 1-1,-1 13 1,3-22 4,1 1 0,-1 0 0,0 0 0,0-1 0,0 1 0,0-1 0,0 1 0,1-1 0,-1 1 0,0-1 0,0 0 0,0 1 0,-1-1 1,1 0-1,0 0 0,0 0 0,1-1 0,6-17 841,-7 9-3585,-3 7-2401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2:39.237"/>
    </inkml:context>
    <inkml:brush xml:id="br0">
      <inkml:brushProperty name="width" value="0.025" units="cm"/>
      <inkml:brushProperty name="height" value="0.025" units="cm"/>
    </inkml:brush>
  </inkml:definitions>
  <inkml:trace contextRef="#ctx0" brushRef="#br0">246 42 13036,'1'-1'305,"-1"0"-1,0-1 0,0 1 0,0 0 0,0-1 1,0 1-1,-1 0 0,1 0 0,0-1 0,0 1 1,-1 0-1,1 0 0,-1-1 0,1 1 0,-1 0 1,0 0-1,0 0 0,1 0 0,-1 0 0,0 0 1,0 0-1,0 0 0,0 0 0,0 0 0,-2-1 1,0 1-44,-1 0 1,0 0 0,0 0 0,0 1 0,0-1 0,-1 1 0,-5 1 0,8-1-311,-6 0 171,1 2-1,-1-1 0,1 1 1,0 0-1,-1 1 1,1-1-1,0 1 0,0 1 1,1 0-1,-1 0 0,1 0 1,-1 0-1,2 1 0,-1 0 1,0 0-1,1 1 0,0 0 1,0 0-1,-7 11 0,5-6-31,0 0-1,1 0 0,0 0 0,1 1 0,0 0 0,1 0 0,0 0 1,1 0-1,0 1 0,1-1 0,-1 15 0,3-24-69,0-1 1,0 1-1,0 0 1,0-1-1,0 1 1,1 0-1,-1-1 0,1 1 1,0 0-1,-1-1 1,1 1-1,1-1 0,-1 0 1,0 1-1,0-1 1,1 0-1,-1 1 0,1-1 1,0 0-1,0 0 1,0-1-1,2 3 0,1-2 71,-1 0 0,1 0 0,0-1 0,-1 1-1,1-1 1,0-1 0,0 1 0,0 0-1,0-1 1,-1 0 0,9-1 0,-4 0 31,0-1 0,-1 0 0,1 0 0,-1 0 0,0-1 0,0 0 0,0-1 0,0 0 0,0 0 1,-1-1-1,0 0 0,0 0 0,0 0 0,0-1 0,-1 0 0,0-1 0,0 1 0,-1-1 0,8-12 0,-6 8-19,-1 1-1,-1-1 1,1 0-1,-2-1 0,1 1 1,-2-1-1,0 0 1,0 0-1,-1 0 1,0 0-1,-1-1 1,-1 1-1,-1-18 1,2 29-104,-1 0 0,0-1 1,0 1-1,0-1 0,0 1 1,0 0-1,-1-1 0,1 1 1,0-1-1,-1 1 1,1 0-1,-1 0 0,1-1 1,-1 1-1,0 0 0,1 0 1,-1-1-1,0 1 1,0 0-1,0 0 0,0 0 1,0 0-1,0 0 0,0 0 1,0 1-1,0-1 0,0 0 1,-1 1-1,1-1 1,0 0-1,0 1 0,-1-1 1,1 1-1,-1 0 0,1 0 1,0-1-1,-1 1 1,1 0-1,0 0 0,-1 0 1,1 0-1,-1 0 0,1 1 1,0-1-1,-1 0 1,1 1-1,-2 0 0,-1 1-127,-1 0-1,0 0 0,1 1 0,0-1 1,0 1-1,0 0 0,0 1 1,0-1-1,0 1 0,1-1 0,-6 9 1,5-6-498,0 1 0,1 0 0,-1 0 0,1 1 1,1-1-1,-4 15 0,5-17-461,1 1 0,-1-1 0,1 1 0,0-1 0,0 1 0,2 8 0,4-4-3248,5-6-304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2:39.618"/>
    </inkml:context>
    <inkml:brush xml:id="br0">
      <inkml:brushProperty name="width" value="0.025" units="cm"/>
      <inkml:brushProperty name="height" value="0.025" units="cm"/>
    </inkml:brush>
  </inkml:definitions>
  <inkml:trace contextRef="#ctx0" brushRef="#br0">0 2 2659,'0'0'22592,"0"0"-22525,1-1 1,-1 1-1,1 0 1,-1 0-1,1 0 1,-1 0-1,0 0 1,1 0-1,-1 0 1,1 0-1,-1 0 1,0 0-1,1 0 1,-1 0-1,1 0 1,-1 0-1,1 1 1,-1-1-1,0 0 1,1 0-1,-1 0 1,0 0-1,1 1 1,-1-1-1,0 0 1,1 1-1,-1-1 1,0 0-1,1 0 1,-1 1-1,3 7 106,-1 0-1,0 0 1,0 0-1,-1 0 1,0 0-1,-1 0 1,0 0-1,0 0 1,-2 12-1,1 5-151,0-7-138,0 22-39,8-20-3367,-4-19-1211,0-10-406,-2 8 3804,3-13-7270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2:39.944"/>
    </inkml:context>
    <inkml:brush xml:id="br0">
      <inkml:brushProperty name="width" value="0.025" units="cm"/>
      <inkml:brushProperty name="height" value="0.025" units="cm"/>
    </inkml:brush>
  </inkml:definitions>
  <inkml:trace contextRef="#ctx0" brushRef="#br0">16 28 17232,'0'0'13069,"-16"-28"-13422,16 35-576,0 2-320,0 0-897,0-2-1537,0-4-2147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2:41.231"/>
    </inkml:context>
    <inkml:brush xml:id="br0">
      <inkml:brushProperty name="width" value="0.025" units="cm"/>
      <inkml:brushProperty name="height" value="0.025" units="cm"/>
    </inkml:brush>
  </inkml:definitions>
  <inkml:trace contextRef="#ctx0" brushRef="#br0">11 84 3523,'0'0'6748,"5"-9"-3465,15-37 630,-10 17 6470,-13 67-9931,0 0-1,-11 41 1,-4 47-162,15-92-259,0 8-6,1 0 0,5 51 0,-3-91-28,1 1 0,-1-1 0,0 0 0,1 1 0,0-1 0,-1 0-1,1 1 1,0-1 0,0 0 0,1 0 0,-1 0 0,0 0 0,1 0-1,1 2 1,-2-3 3,0 0-1,0 0 1,0-1-1,0 1 1,0-1 0,0 1-1,0-1 1,0 1-1,0-1 1,0 1-1,0-1 1,1 0-1,-1 0 1,0 0-1,0 0 1,0 0-1,0 0 1,0 0 0,1 0-1,-1 0 1,1 0-1,0-1-164,0 0-1,0 1 1,0-1-1,-1 0 1,1 0 0,0 0-1,-1 0 1,1-1-1,-1 1 1,1 0 0,-1 0-1,0-1 1,3-2-1,-3 2-414,1-1 0,-1 1-1,0-1 1,0 1 0,0-1-1,0 0 1,0 1 0,0-1-1,-1 0 1,1 0 0,0-3 0,-1-11-6905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2:42.945"/>
    </inkml:context>
    <inkml:brush xml:id="br0">
      <inkml:brushProperty name="width" value="0.025" units="cm"/>
      <inkml:brushProperty name="height" value="0.025" units="cm"/>
    </inkml:brush>
  </inkml:definitions>
  <inkml:trace contextRef="#ctx0" brushRef="#br0">124 95 7399,'0'0'6337,"6"-8"-3663,1 1-1980,26-31 1891,-17 9 2224,-15 29-4784,-1-1 0,0 1 1,0 0-1,0-1 0,0 1 0,0 0 1,0-1-1,0 1 0,0-1 1,0 1-1,0 0 0,0-1 0,0 1 1,0 0-1,0-1 0,0 1 0,0-1 1,0 1-1,0 0 0,0-1 0,-1 1 1,1 0-1,0-1 0,0 1 1,0 0-1,-1-1 0,1 1 0,0 0 1,0 0-1,-1-1 0,1 1 0,0 0 1,-1 0-1,1 0 0,0-1 1,-1 1-1,0 0 0,-18 1 1328,-20 14 375,27-5-1721,1-1 0,0 1 0,1 1 0,0 0 0,0 1 0,1-1 0,-9 18 0,13-22-4,1 0-1,1 0 1,-1 0 0,1 1-1,0-1 1,1 1 0,0 0-1,0 0 1,1 0 0,0 0-1,0 0 1,1 0 0,0 1-1,2 14 1,-1-20-61,0-1 0,0 1-1,0-1 1,1 0 0,-1 0 0,1 1 0,-1-1-1,1 0 1,0 0 0,0-1 0,0 1 0,0 0-1,0 0 1,0-1 0,1 0 0,-1 1 0,0-1-1,1 0 1,-1 0 0,1 0 0,-1 0-1,1-1 1,-1 1 0,1-1 0,0 1 0,-1-1-1,6 0 1,-2 0-778,1 0 1,-1 0-1,0 0 0,0-1 0,0 0 1,0 0-1,0-1 0,0 0 0,0 0 1,0 0-1,6-3 0,11-13-7011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2:43.581"/>
    </inkml:context>
    <inkml:brush xml:id="br0">
      <inkml:brushProperty name="width" value="0.025" units="cm"/>
      <inkml:brushProperty name="height" value="0.025" units="cm"/>
    </inkml:brush>
  </inkml:definitions>
  <inkml:trace contextRef="#ctx0" brushRef="#br0">19 36 14157,'0'0'11409,"0"10"-10748,-18 198 845,18-232-1217,1 0 1,0 0-1,2 0 0,8-28 1,-12 51-295,1 0 1,1 1 0,-1-1 0,0 0-1,0 0 1,0 0 0,0 0 0,0 1 0,1-1-1,-1 0 1,0 0 0,1 0 0,-1 1-1,1-1 1,-1 0 0,1 1 0,-1-1 0,1 0-1,-1 1 1,1-1 0,0 1 0,-1-1-1,1 1 1,0-1 0,0 1 0,-1-1 0,1 1-1,0 0 1,0-1 0,0 1 0,-1 0-1,1 0 1,0-1 0,0 1 0,0 0 0,0 0-1,-1 0 1,1 0 0,0 0 0,0 0-1,0 1 1,0-1 0,-1 0 0,1 0 0,0 1-1,0-1 1,0 0 0,-1 1 0,1-1-1,0 1 1,0-1 0,-1 1 0,1-1-1,0 1 1,20 7 44,-18-7-27,0-1-1,-1 0 1,1 0-1,0 0 1,-1 0-1,1 0 1,0-1-1,-1 1 1,1-1-1,-1 0 1,1 0-1,-1 0 1,1 0-1,-1 0 1,0 0-1,1-1 1,-1 1-1,0-1 1,0 0-1,0 1 1,0-1-1,0 0 1,-1 0-1,1 0 1,2-4-1,0-1 22,1-1 0,-1 1 1,-1 0-1,1-1 0,-1 0 0,-1 0 0,3-8 0,-10 38-5,-16 88 342,19-95-326,1 0 1,0 0-1,1 0 1,0 0-1,5 22 1,-5-37-75,0 1-1,0 0 1,0 0-1,1-1 1,-1 1-1,0 0 1,1 0-1,-1-1 1,0 1 0,1 0-1,-1-1 1,1 1-1,-1-1 1,1 1-1,0-1 1,-1 1-1,1-1 1,-1 1-1,1-1 1,0 1 0,-1-1-1,1 0 1,0 1-1,0-1 1,-1 0-1,1 0 1,0 0-1,0 1 1,-1-1 0,1 0-1,0 0 1,0 0-1,-1 0 1,1 0-1,0 0 1,0 0-1,-1-1 1,1 1 0,0 0-1,0 0 1,-1-1-1,1 1 1,0 0-1,-1-1 1,1 1-1,0-1 1,2 0-154,-1 0 0,0-1 0,0 1 0,1-1 0,-1 1 0,0-1 0,-1 1 1,1-1-1,0 0 0,0 0 0,-1 0 0,1 0 0,0-3 0,2-6-2012,-2 1 0,1-1 0,-2 0 0,1 0 0,-1-21 0,-1-7-5567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2:43.941"/>
    </inkml:context>
    <inkml:brush xml:id="br0">
      <inkml:brushProperty name="width" value="0.025" units="cm"/>
      <inkml:brushProperty name="height" value="0.025" units="cm"/>
    </inkml:brush>
  </inkml:definitions>
  <inkml:trace contextRef="#ctx0" brushRef="#br0">17 23 8584,'0'0'19507,"-16"-22"-24504,26 25 737,1-1-2659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2:44.301"/>
    </inkml:context>
    <inkml:brush xml:id="br0">
      <inkml:brushProperty name="width" value="0.025" units="cm"/>
      <inkml:brushProperty name="height" value="0.025" units="cm"/>
    </inkml:brush>
  </inkml:definitions>
  <inkml:trace contextRef="#ctx0" brushRef="#br0">127 1 15663,'0'0'10522,"-9"7"-8499,-14 12-1153,9-9-668,0 0 0,1 1 0,1 1 0,0 0 0,-13 16 0,24-28-232,1 1 0,0 0 1,-1-1-1,1 1 0,-1-1 0,1 1 1,0-1-1,0 1 0,-1 0 0,1-1 1,0 1-1,0 0 0,0-1 0,0 1 1,0 0-1,0-1 0,0 1 1,0 0-1,0-1 0,0 1 0,0 0 1,0-1-1,0 1 0,0 0 0,1-1 1,-1 1-1,0 0 0,0-1 0,1 1 1,-1-1-1,1 1 0,-1-1 0,0 1 1,1-1-1,-1 1 0,1-1 0,-1 1 1,1-1-1,-1 1 0,1-1 0,0 0 1,-1 1-1,1-1 0,-1 0 0,1 0 1,0 1-1,-1-1 0,1 0 0,0 0 1,-1 0-1,1 0 0,0 0 0,-1 0 1,2 0-1,48 1-1012,-36-2 645,-2 1 198,-7-1 108,1 1 0,-1 0 0,1 0 0,-1 1 0,1 0 1,-1 0-1,0 0 0,9 3 0,-13-3 100,0-1 1,0 1-1,0-1 1,0 1-1,0 0 0,-1 0 1,1 0-1,0-1 0,0 1 1,-1 0-1,1 0 0,0 0 1,-1 0-1,1 0 0,-1 0 1,0 0-1,1 0 1,-1 2-1,1 1 79,-1-1 0,0 0 0,0 0 1,0 0-1,-1 0 0,1 0 0,-1 1 0,1-1 1,-3 5-1,-3 4 258,0-1-1,0 1 1,-1-1 0,-1 0 0,0-1-1,0 1 1,-1-2 0,0 1 0,-1-1-1,0-1 1,-1 0 0,-12 8 0,22-15-356,1-1 1,-1 1-1,0 0 1,0-1-1,0 1 1,0-1-1,0 1 1,0-1-1,1 0 1,-1 1-1,0-1 1,0 0-1,0 1 1,0-1-1,0 0 1,0 0-1,0 0 1,0 0-1,0 0 1,0 0-1,-1-1 1,1 1-1,1 0 1,-3-1-1,2 0-150,1 1 0,-1-1 0,0 0 0,1 0-1,-1 0 1,1 0 0,-1 0 0,1 0 0,-1 0-1,1 0 1,0 0 0,-1 0 0,1 0 0,0 0-1,0 0 1,0 0 0,0 0 0,0-2 0,0-4-1266,1 0 0,0 1 1,0-1-1,0 0 0,5-12 1,6-8-5750,1-1-5023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2:44.646"/>
    </inkml:context>
    <inkml:brush xml:id="br0">
      <inkml:brushProperty name="width" value="0.025" units="cm"/>
      <inkml:brushProperty name="height" value="0.025" units="cm"/>
    </inkml:brush>
  </inkml:definitions>
  <inkml:trace contextRef="#ctx0" brushRef="#br0">25 141 16624,'0'0'8691,"0"10"-7399,-14 289 480,22-307-5691,1-7 1437,-6-8-2440,0-6-3069</inkml:trace>
  <inkml:trace contextRef="#ctx0" brushRef="#br0" timeOffset="1">0 0 17328,'0'0'11403,"31"37"-13100,-20-24-738,-1 0-1280,1-2-1218,0-1-864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9.153"/>
    </inkml:context>
    <inkml:brush xml:id="br0">
      <inkml:brushProperty name="width" value="0.025" units="cm"/>
      <inkml:brushProperty name="height" value="0.025" units="cm"/>
    </inkml:brush>
  </inkml:definitions>
  <inkml:trace contextRef="#ctx0" brushRef="#br0">84 1 21236,'0'0'-256,"-65"0"256,52 0-256,7 8-897,6 4-1666,0-6-2690,6-6-3940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27.146"/>
    </inkml:context>
    <inkml:brush xml:id="br0">
      <inkml:brushProperty name="width" value="0.025" units="cm"/>
      <inkml:brushProperty name="height" value="0.025" units="cm"/>
    </inkml:brush>
  </inkml:definitions>
  <inkml:trace contextRef="#ctx0" brushRef="#br0">74 1 11275,'0'0'10724,"-3"11"-10163,-18 56 60,9-34-253,2-1 0,1 1 0,2 1 0,-5 45 0,12-78-356,1 0 1,-1 0-1,0 0 1,1 0-1,-1 0 1,1 0-1,-1 0 1,1 0-1,0 0 1,-1 0-1,1 0 1,0-1-1,0 1 1,-1 0-1,1-1 1,0 1-1,0 0 1,0-1-1,0 1 1,0-1-1,0 1 1,0-1-1,0 0 1,0 1-1,0-1 1,0 0-1,0 0 1,0 0-1,0 0 1,0 0-1,2 0 1,44 1 194,-33-2-184,-14 1-45,90-5-231,-44-7-2912,-43 10 2095,1 1 1,-1-1-1,1 0 0,-1 0 0,0 0 0,1-1 0,-1 1 0,4-6 1,2-5-8791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2:44.978"/>
    </inkml:context>
    <inkml:brush xml:id="br0">
      <inkml:brushProperty name="width" value="0.025" units="cm"/>
      <inkml:brushProperty name="height" value="0.025" units="cm"/>
    </inkml:brush>
  </inkml:definitions>
  <inkml:trace contextRef="#ctx0" brushRef="#br0">83 0 8232,'0'0'15438,"1"9"-13356,0-6-1921,0 2-27,0 1 0,-1-1 1,1 0-1,-1 0 0,0 1 0,-1-1 0,1 0 0,-1 0 0,0 0 0,0 1 1,0-1-1,-1 0 0,0 0 0,-5 9 0,-8 4-87,12-15-91,-1 1-1,1-1 1,0 1 0,0 0-1,1 0 1,-1 0-1,1 0 1,-3 6 0,35-10-1713,61-11 866,-90 11 918,0 1 0,0-1-1,0 1 1,0-1 0,-1 1 0,1-1 0,0 1 0,0 0-1,-1-1 1,1 1 0,0 0 0,-1-1 0,1 1 0,-1 0-1,1 0 1,-1 0 0,1 0 0,-1-1 0,0 1 0,1 0-1,-1 0 1,0 0 0,0 0 0,1 0 0,-1 0-1,0 0 1,0 0 0,0 0 0,0 0 0,-1 0 0,1 0-1,0 0 1,0 0 0,-1 1 0,-7 36 1399,4-29-987,-2-1 0,1 0 1,-1 0-1,0-1 0,0 0 1,-1 0-1,-10 9 0,14-14-398,0 1-1,0 0 0,0-1 1,0 0-1,-1 0 0,1 0 1,-1 0-1,0-1 0,1 1 1,-1-1-1,0 0 0,0 0 1,0 0-1,0-1 0,0 1 1,0-1-1,0 0 0,0 0 1,0 0-1,-7-2 0,0-7-3465,8-2-4424,3 0-3912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3:38.606"/>
    </inkml:context>
    <inkml:brush xml:id="br0">
      <inkml:brushProperty name="width" value="0.025" units="cm"/>
      <inkml:brushProperty name="height" value="0.025" units="cm"/>
    </inkml:brush>
  </inkml:definitions>
  <inkml:trace contextRef="#ctx0" brushRef="#br0">11 0 9833,'0'0'7501,"-1"10"-7101,-2 23 70,1-1 0,2 1-1,1-1 1,1 1 0,12 56 0,-13-87-290,1 7-1550,-4-11-2386,-8-10 182,-2-3-1220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3:38.967"/>
    </inkml:context>
    <inkml:brush xml:id="br0">
      <inkml:brushProperty name="width" value="0.025" units="cm"/>
      <inkml:brushProperty name="height" value="0.025" units="cm"/>
    </inkml:brush>
  </inkml:definitions>
  <inkml:trace contextRef="#ctx0" brushRef="#br0">1 65 6246,'0'0'13944,"3"-7"-12994,-3 5-893,1 0 1,-1 0-1,1 0 0,0 1 1,0-1-1,0 0 0,0 0 0,0 1 1,0-1-1,1 0 0,-1 1 1,1 0-1,-1-1 0,1 1 1,-1 0-1,4-2 0,0 1 42,1 0 0,-1 1 0,1 0 1,-1 0-1,1 1 0,-1-1 0,7 1 0,128-6 351,-48-6-7306,-84 9 3584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3:39.529"/>
    </inkml:context>
    <inkml:brush xml:id="br0">
      <inkml:brushProperty name="width" value="0.025" units="cm"/>
      <inkml:brushProperty name="height" value="0.025" units="cm"/>
    </inkml:brush>
  </inkml:definitions>
  <inkml:trace contextRef="#ctx0" brushRef="#br0">0 22 9289,'0'0'11269,"10"-2"-10692,28-2-657,51-7 1059,-32 8-8760,-49 3 3004,1-2-2777</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3:39.886"/>
    </inkml:context>
    <inkml:brush xml:id="br0">
      <inkml:brushProperty name="width" value="0.025" units="cm"/>
      <inkml:brushProperty name="height" value="0.025" units="cm"/>
    </inkml:brush>
  </inkml:definitions>
  <inkml:trace contextRef="#ctx0" brushRef="#br0">0 1 11915,'0'0'9161,"0"46"-8585,0-26-351,0-1-129,0 0-64,0 2-32,6-4-256,-1-3-257,1-1-448,-1-4-32,-3-3-736,5-5-1218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3:40.231"/>
    </inkml:context>
    <inkml:brush xml:id="br0">
      <inkml:brushProperty name="width" value="0.025" units="cm"/>
      <inkml:brushProperty name="height" value="0.025" units="cm"/>
    </inkml:brush>
  </inkml:definitions>
  <inkml:trace contextRef="#ctx0" brushRef="#br0">11 44 9097,'0'0'13869,"-11"-43"-13965,11 48-257,0 2-576,4 3-1153,-2-3-1537,1-2-2371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3:40.562"/>
    </inkml:context>
    <inkml:brush xml:id="br0">
      <inkml:brushProperty name="width" value="0.025" units="cm"/>
      <inkml:brushProperty name="height" value="0.025" units="cm"/>
    </inkml:brush>
  </inkml:definitions>
  <inkml:trace contextRef="#ctx0" brushRef="#br0">1 2 10666,'0'0'9732,"1"8"-9139,7 42-145,-2-19-320,4 53 0,-14-146 4805,-11-44-4367,15 105-598,0 1 0,0 0 1,0-1-1,1 1 0,-1 0 1,0-1-1,0 1 0,1 0 1,-1-1-1,0 1 0,0 0 1,1 0-1,-1-1 0,0 1 1,1 0-1,-1 0 0,1 0 1,-1-1-1,0 1 0,1 0 1,-1 0-1,0 0 0,1 0 1,-1 0-1,1 0 0,-1 0 1,1 0-1,-1 0 0,0 0 1,1 0-1,-1 0 0,1 0 1,-1 0-1,0 0 0,1 0 1,-1 0-1,0 0 0,1 1 1,-1-1-1,1 0 0,-1 0 0,0 1 1,1-1-1,33 11-2695,-11-4-786,-6-5-555,1-1-1174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3:41"/>
    </inkml:context>
    <inkml:brush xml:id="br0">
      <inkml:brushProperty name="width" value="0.025" units="cm"/>
      <inkml:brushProperty name="height" value="0.025" units="cm"/>
    </inkml:brush>
  </inkml:definitions>
  <inkml:trace contextRef="#ctx0" brushRef="#br0">98 1 10602,'0'0'12561,"-5"1"-12481,1 0-73,0 1 0,1 0 0,-1 0-1,0 0 1,1 0 0,0 0 0,-1 1-1,-3 4 1,5-6-39,1 1-1,-1-1 1,1 1 0,0 0-1,-1-1 1,1 1 0,0 0-1,0 0 1,0 0-1,0 0 1,1 0 0,-1 0-1,0 0 1,1 0 0,-1 1-1,1-1 1,0 0-1,0 0 1,0 0 0,0 0-1,1 4 1,2-4-67,0-1 1,0 1-1,0-1 0,0 0 0,0 0 1,0 0-1,1 0 0,-1-1 1,0 1-1,1-1 0,-1 0 0,1 0 1,-1 0-1,4-1 0,11 2-529,-16-1 606,0 0-1,-1 1 1,1-1-1,0 0 0,0 1 1,-1-1-1,1 1 1,0 0-1,-1-1 0,1 1 1,-1 0-1,1 0 1,-1 0-1,1 0 0,-1 0 1,0 1-1,1-1 0,-1 0 1,0 1-1,0-1 1,0 1-1,0-1 0,0 1 1,0-1-1,0 1 1,-1 0-1,1-1 0,-1 1 1,1 0-1,-1 0 1,1-1-1,-1 1 0,0 0 1,0 0-1,0 0 1,0-1-1,0 1 0,-1 0 1,0 3-1,0 0 115,0-1 1,-1 1-1,0-1 0,0 0 1,0 1-1,-1-1 0,1 0 1,-1 0-1,0 0 0,0-1 1,0 1-1,-1-1 0,1 1 1,-6 3-1,3-3-41,-1-1 0,0 1 1,0-1-1,0 0 0,0-1 1,0 1-1,0-2 0,-1 1 1,1-1-1,-1 0 0,1 0 1,-10-1-1,17 0-175,-1 0 0,1-1 1,0 1-1,0 0 0,-1-1 0,1 1 0,0 0 0,0 0 0,-1-1 1,1 1-1,0 0 0,0-1 0,0 1 0,0 0 0,0-1 0,-1 1 0,1-1 1,0 1-1,0 0 0,0-1 0,0 1 0,0 0 0,0-1 0,0 1 1,0-1-1,0 1 0,0 0 0,1-1 0,-1 1 0,0 0 0,0-1 1,0 1-1,0 0 0,0-1 0,1 1 0,-1 0 0,0-1 0,0 1 1,1 0-1,-1-1 0,0 1 0,0 0 0,1 0 0,-1 0 0,1-1 0,12-18-4641,2 0 419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3:41.486"/>
    </inkml:context>
    <inkml:brush xml:id="br0">
      <inkml:brushProperty name="width" value="0.025" units="cm"/>
      <inkml:brushProperty name="height" value="0.025" units="cm"/>
    </inkml:brush>
  </inkml:definitions>
  <inkml:trace contextRef="#ctx0" brushRef="#br0">61 0 10922,'0'0'11489,"0"12"-11313,0 14-348,1 0 0,1-1 0,1 1 0,1-1 0,1 0 0,2 0 0,0 0 0,21 44 0,-28-69 138,0 1 0,0-1 0,0 0 0,0 0 0,0 0 0,0 1 1,0-1-1,0 0 0,0 0 0,0 0 0,0 1 0,1-1 1,-1 0-1,0 0 0,0 0 0,0 1 0,0-1 0,0 0 0,0 0 1,0 0-1,1 0 0,-1 1 0,0-1 0,0 0 0,0 0 1,0 0-1,1 0 0,-1 0 0,0 0 0,0 0 0,0 0 0,1 1 1,-1-1-1,0 0 0,0 0 0,0 0 0,1 0 0,-1 0 0,0 0 1,0 0-1,0 0 0,1 0 0,-1 0 0,0 0 0,0 0 1,0 0-1,1-1 0,-1 1 0,0 0 0,0 0 0,0 0 0,0 0 1,1 0-1,-1 0 0,0 0 0,0-1 0,0 1 0,0 0 1,1 0-1,-1 0 0,0 0 0,0 0 0,0-1 0,0 1 0,0 0 1,1-16-2965,-7 3 2386,-1 0-1,-1 1 1,0 0-1,0 0 1,-18-18-1,-11-15 2623,9-5 3733,28 49-5669,0 1-1,0-1 0,0 1 0,0-1 1,0 1-1,0-1 0,1 1 0,-1-1 0,0 1 1,0-1-1,0 1 0,1-1 0,-1 1 1,0-1-1,0 1 0,1 0 0,-1-1 0,0 1 1,1-1-1,-1 1 0,0 0 0,1-1 1,-1 1-1,1 0 0,-1 0 0,0-1 0,1 1 1,-1 0-1,1 0 0,-1-1 0,1 1 0,-1 0 1,1 0-1,-1 0 0,1 0 0,-1 0 1,1 0-1,-1 0 0,1 0 0,-1 0 0,1 0 1,0 0-1,31 0-216,-26 0 426,15 1-439,30 0 591,-48-1-873,0 0-1,-1 0 0,1 0 1,0-1-1,0 1 1,-1-1-1,1 0 0,0 0 1,-1 0-1,1 0 0,-1 0 1,1-1-1,2-1 0,1-4-4701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45.154"/>
    </inkml:context>
    <inkml:brush xml:id="br0">
      <inkml:brushProperty name="width" value="0.025" units="cm"/>
      <inkml:brushProperty name="height" value="0.025" units="cm"/>
    </inkml:brush>
  </inkml:definitions>
  <inkml:trace contextRef="#ctx0" brushRef="#br0">1 65 9737,'0'0'7864,"0"-8"-6919,0 6-880,0-1 0,0 1 0,0 0 1,0-1-1,1 1 0,-1 0 1,1 0-1,0 0 0,-1-1 0,1 1 1,0 0-1,0 0 0,0 0 1,0 0-1,1 0 0,-1 0 1,1 1-1,-1-1 0,1 0 0,2-2 1,-1 3-1,1-1 0,-1 0 0,0 1 0,1 0 0,0 0 0,-1 0 1,1 0-1,-1 1 0,1-1 0,0 1 0,0 0 0,-1 0 0,1 1 0,0-1 0,6 2 1,-8-1-56,1-1 1,-1 1-1,0 0 1,0 0 0,0 0-1,0 0 1,0 1 0,0-1-1,0 1 1,0-1 0,0 1-1,0 0 1,-1-1 0,1 1-1,-1 0 1,0 0-1,1 0 1,-1 0 0,0 0-1,0 1 1,0-1 0,0 0-1,-1 0 1,1 1 0,0-1-1,-1 0 1,0 1-1,0-1 1,1 1 0,-1-1-1,-1 0 1,1 1 0,-1 2-1,1 4 107,-1 0-1,-1 0 0,1 0 0,-1-1 1,-1 1-1,0-1 0,-6 15 0,-8 1 214,-11 19 249,26-41-567,1 0-1,0 0 0,0 1 0,0-1 1,0 0-1,1 0 0,-1 0 0,1 1 0,-1-1 1,1 0-1,0 1 0,0-1 0,0 0 0,0 1 1,0-1-1,1 2 0,0-2-7,0 0 0,0 0 0,0-1 0,1 1 0,-1-1 1,1 1-1,-1-1 0,1 0 0,-1 0 0,1 1 0,0-1 0,0 0 0,-1-1 0,1 1 0,0 0 0,0 0 0,0-1 0,0 1 1,0-1-1,0 0 0,4 1 0,50 1-441,-45-2-65,-5 0-376,0 0 1,0-1-1,0 1 0,0-1 0,0 0 0,0-1 0,-1 0 0,10-3 0,0-4-3568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27.490"/>
    </inkml:context>
    <inkml:brush xml:id="br0">
      <inkml:brushProperty name="width" value="0.025" units="cm"/>
      <inkml:brushProperty name="height" value="0.025" units="cm"/>
    </inkml:brush>
  </inkml:definitions>
  <inkml:trace contextRef="#ctx0" brushRef="#br0">42 73 11371,'0'0'7997,"9"0"-7837,2 1-148,-2 0 23,0 0 0,0-1 0,0 0 0,0-1 0,10-1 0,-17 1-24,0 1 0,0 0 0,0-1 0,-1 0-1,1 1 1,0-1 0,0 0 0,-1 0 0,1 0 0,0 0 0,-1 0 0,1 0 0,-1-1 0,1 1-1,-1 0 1,0-1 0,0 1 0,1-1 0,-1 1 0,0-1 0,0 0 0,0 1 0,-1-1 0,1 0-1,0 0 1,-1 0 0,1 0 0,-1 0 0,0 1 0,1-1 0,-1 0 0,0-3 0,0 5-7,0-1 0,0 0 1,0 0-1,0 0 1,0 0-1,0 0 0,0 0 1,0 0-1,0 0 0,-1 0 1,1 0-1,0 0 1,-1 0-1,1 1 0,0-1 1,-1 0-1,1 0 0,-1 0 1,1 1-1,-1-1 0,0 0 1,1 0-1,-1 1 1,0-1-1,1 1 0,-1-1 1,0 1-1,0-1 0,0 1 1,0-1-1,1 1 1,-1-1-1,0 1 0,0 0 1,0 0-1,0 0 0,0-1 1,0 1-1,0 0 1,0 0-1,0 0 0,0 0 1,0 0-1,0 1 0,1-1 1,-1 0-1,0 0 1,0 1-1,0-1 0,0 0 1,0 1-1,0-1 0,1 1 1,-1-1-1,-1 2 0,-4 1-9,0 0-1,1 0 0,-1 1 0,1 0 0,0 0 0,0 0 0,-5 6 0,-4 7 307,1 1 0,-14 25 0,23-36-154,0 1 0,1-1-1,0 1 1,0 0 0,1 0 0,0 0-1,0 0 1,0 0 0,1 10-1,1-17-146,0 0-1,0 0 0,0 0 0,0 0 0,0 0 1,1 0-1,-1 0 0,0 0 0,0 0 0,1-1 0,-1 1 1,1 0-1,-1 0 0,1 0 0,-1 0 0,1 0 1,0-1-1,-1 1 0,1 0 0,0-1 0,0 1 0,0 0 1,-1-1-1,1 1 0,0-1 0,0 1 0,0-1 1,1 1-1,1 0-95,1 0 1,-1-1 0,1 1 0,-1-1-1,1 1 1,0-1 0,-1-1-1,6 1 1,-1-2-693,0 1 1,0-1-1,0 0 0,0 0 1,0-1-1,14-7 0,4-12-4924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45.504"/>
    </inkml:context>
    <inkml:brush xml:id="br0">
      <inkml:brushProperty name="width" value="0.025" units="cm"/>
      <inkml:brushProperty name="height" value="0.025" units="cm"/>
    </inkml:brush>
  </inkml:definitions>
  <inkml:trace contextRef="#ctx0" brushRef="#br0">13 0 10346,'0'0'11499,"-12"39"-11467,12-37 64,0-1 0,3-1-64,1-9-993,-4-4-1858,0-4-5124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10.490"/>
    </inkml:context>
    <inkml:brush xml:id="br0">
      <inkml:brushProperty name="width" value="0.025" units="cm"/>
      <inkml:brushProperty name="height" value="0.025" units="cm"/>
    </inkml:brush>
  </inkml:definitions>
  <inkml:trace contextRef="#ctx0" brushRef="#br0">171 23 10954,'0'-1'354,"1"0"0,-1 1 0,0-1 0,1 1 0,-1-1 0,0 0 0,0 0 0,0 1 0,0-1 0,1 0 0,-1 1 0,0-1 0,0 0 0,0 0 0,0 1 0,-1-1 0,1 0 0,0 1 0,0-1 0,0 0 0,0 0 0,-1 1 0,1-1 0,0 0 0,-1 1 0,1-1 0,-1 1 0,1-1-1,0 0 1,-1 1 0,0-1 0,-18 12 2160,-24 38-3316,42-47 1355,-1 1-540,-1-1 1,1 1-1,0 0 0,1-1 1,-1 1-1,0 0 0,1 0 1,0 0-1,0 1 0,0-1 1,0 0-1,0 0 0,0 1 1,1-1-1,0 0 0,-1 0 1,1 1-1,1-1 0,-1 0 1,0 1-1,1-1 0,1 5 1,0-4-11,0 0 1,0 0 0,1 0 0,-1-1 0,1 1 0,0-1 0,0 1-1,1-1 1,-1 0 0,1 0 0,-1 0 0,1-1 0,0 1 0,0-1-1,4 2 1,-6-3 15,0-1 0,0 1 0,-1 0 0,1 0 0,-1 0 0,1 0 0,-1 0 0,1 1 0,-1-1-1,1 0 1,-1 1 0,0-1 0,0 1 0,0-1 0,0 1 0,0 0 0,0-1 0,0 1 0,-1 0 0,1 0 0,-1 0 0,1-1-1,-1 1 1,0 0 0,1 0 0,-1 0 0,0 0 0,0 0 0,0 0 0,-1-1 0,1 1 0,0 0 0,-1 0 0,0 2 0,0-1 69,-1 0 0,1 0 1,-1 0-1,0 0 1,0 0-1,0-1 1,0 1-1,0 0 1,0-1-1,-1 0 1,1 1-1,-1-1 1,0 0-1,0 0 1,0 0-1,0-1 1,0 1-1,-3 0 1,-3 1 5,0 0 0,0-1 0,0 0 0,-1-1 1,1 0-1,0 0 0,-1-1 0,1 0 0,0-1 0,-12-2 0,21 3-171,-1 0 0,1 0-1,0 0 1,-1-1 0,1 1-1,0 0 1,-1 0-1,1-1 1,0 1 0,-1 0-1,1-1 1,0 1-1,-1 0 1,1-1 0,0 1-1,0 0 1,-1-1 0,1 1-1,0-1 1,0 1-1,0 0 1,0-1 0,0 1-1,0-1 1,-1 1-1,1 0 1,0-1 0,0 1-1,0-1 1,0 1 0,1-1-1,-1 1 1,0-1-1,0 1 1,0 0 0,0-1-1,0 1 1,0-1-1,1 1 1,-1 0 0,0-1-1,0 1 1,1 0 0,-1-1-1,0 1 1,0 0-1,1-1 1,-1 1 0,0 0-1,1 0 1,-1-1-1,1 1 1,-1 0 0,25-21-4973,-20 17 3490,14-14-4601,7-2-3037</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10.848"/>
    </inkml:context>
    <inkml:brush xml:id="br0">
      <inkml:brushProperty name="width" value="0.025" units="cm"/>
      <inkml:brushProperty name="height" value="0.025" units="cm"/>
    </inkml:brush>
  </inkml:definitions>
  <inkml:trace contextRef="#ctx0" brushRef="#br0">101 104 6822,'0'0'14841,"10"-2"-13597,3 0-926,0-1 0,-1-1-1,21-9 1,-29 11-215,0 0 0,-1 0-1,1 0 1,0-1 0,-1 0 0,1 1-1,-1-1 1,4-5 0,-6 7-11,0 0-1,0-1 1,-1 1 0,1 0 0,0-1 0,-1 1-1,1-1 1,0 1 0,-1-1 0,0 0 0,1 1-1,-1-1 1,0 1 0,0-1 0,0 0 0,0 1-1,0-1 1,0 1 0,0-1 0,-1 1-1,1-1 1,-1 0 0,0-1 0,0 2-14,0-1-1,-1 1 1,1 0 0,0 0 0,-1 0 0,1 0-1,-1 0 1,1 0 0,-1 1 0,1-1 0,-1 0-1,0 1 1,1-1 0,-1 1 0,0-1 0,0 1-1,1 0 1,-1 0 0,0 0 0,0 0 0,-2 0-1,-39 5 80,34-2-151,0 1 1,1 0-1,0 1 0,0 0 0,0 0 0,0 1 1,1 0-1,-1 0 0,2 0 0,-1 1 0,1 0 1,0 1-1,0-1 0,1 1 0,0 0 0,1 1 1,-1-1-1,2 1 0,-1 0 0,1 0 0,0 0 1,1 0-1,0 0 0,0 12 0,2-19-16,0 0 0,0-1 1,0 1-1,0 0 0,1 0 0,-1-1 0,1 1 0,-1 0 1,1-1-1,0 1 0,0 0 0,-1-1 0,1 1 0,0-1 0,1 1 1,-1-1-1,0 0 0,0 1 0,0-1 0,1 0 0,-1 0 1,3 2-1,0-1-166,0 0 0,1 0 0,-1-1 1,1 1-1,-1-1 0,1 0 0,-1 0 1,9 0-1,-1 0-941,0-1 0,0-1 1,0 0-1,-1-1 0,1 0 1,17-5-1,2-9-4264,-2-4-1671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11.219"/>
    </inkml:context>
    <inkml:brush xml:id="br0">
      <inkml:brushProperty name="width" value="0.025" units="cm"/>
      <inkml:brushProperty name="height" value="0.025" units="cm"/>
    </inkml:brush>
  </inkml:definitions>
  <inkml:trace contextRef="#ctx0" brushRef="#br0">78 39 5349,'0'0'17377,"3"-6"-16043,7-19-181,-10 25-1132,0 0 1,1-1-1,-1 1 0,0 0 0,0 0 1,0 0-1,0-1 0,0 1 0,0 0 1,0 0-1,0-1 0,0 1 0,0 0 0,0 0 1,0 0-1,0-1 0,0 1 0,-1 0 1,1 0-1,0-1 0,0 1 0,0 0 1,0 0-1,0 0 0,0 0 0,0-1 1,-1 1-1,1 0 0,0 0 0,0 0 0,0 0 1,0 0-1,-1-1 0,1 1 0,0 0 1,0 0-1,0 0 0,-1 0 0,1 0 1,0 0-1,0 0 0,-1 0 0,1 0 1,0 0-1,0 0 0,0 0 0,-1 0 1,1 0-1,0 0 0,0 0 0,-1 0 0,1 0 1,0 0-1,0 0 0,0 0 0,-1 0 1,1 0-1,0 0 0,0 1 0,0-1 1,0 0-1,-1 0 0,1 0 0,0 0 1,0 0-1,0 1 0,-15 5 46,9-1-72,1 0 0,-1 0 0,1 0 0,0 1 1,1-1-1,-1 1 0,1 0 0,0 1 1,1-1-1,-1 1 0,1-1 0,1 1 1,-1 0-1,1 0 0,0 0 0,1 1 0,-1-1 1,1 10-1,2-16-116,-1 0 0,1 0 0,0 0 0,0-1 1,0 1-1,0 0 0,0 0 0,0-1 0,0 1 0,1 0 1,-1-1-1,0 1 0,0-1 0,0 0 0,0 1 0,1-1 0,-1 0 1,0 0-1,1 1 0,-1-1 0,0 0 0,0 0 0,1-1 0,-1 1 1,2 0-1,34-4-6304,-19-3 430,0-4-1788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11.905"/>
    </inkml:context>
    <inkml:brush xml:id="br0">
      <inkml:brushProperty name="width" value="0.025" units="cm"/>
      <inkml:brushProperty name="height" value="0.025" units="cm"/>
    </inkml:brush>
  </inkml:definitions>
  <inkml:trace contextRef="#ctx0" brushRef="#br0">73 0 8552,'0'0'13939,"-7"2"-13753,4-1-141,0-1-1,0 1 0,0 0 1,1 0-1,-1 1 0,0-1 1,0 0-1,1 1 0,-1 0 1,1 0-1,0 0 0,-1 0 1,1 0-1,0 0 0,-3 4 1,2-1 77,1 0 0,-1 0 1,1 0-1,0 0 0,0 1 1,1-1-1,0 1 0,0-1 1,-1 9-1,2-12-108,-1-1 0,1 0-1,-1 0 1,1 0 0,0 1 0,0-1 0,0 0 0,0 0-1,0 1 1,0-1 0,0 0 0,0 0 0,0 0 0,0 1-1,1-1 1,-1 0 0,0 0 0,1 0 0,-1 1 0,1-1-1,0 0 1,-1 0 0,1 0 0,0 0 0,-1 0-1,1 0 1,0 0 0,0-1 0,0 1 0,0 0 0,0 0-1,0-1 1,0 1 0,2 0 0,-1-1 3,1 0-1,0-1 1,0 1 0,-1-1 0,1 0 0,-1 0-1,1 0 1,0 0 0,-1 0 0,0 0 0,1-1-1,-1 1 1,0-1 0,0 0 0,4-3 0,8-10 13,15-14-29,-27 28-7,-1 0 0,0 0 0,0 0 0,0 0 1,1 0-1,-1 0 0,0 1 0,1-1 0,-1 0 0,0 1 0,1-1 1,-1 1-1,1-1 0,-1 1 0,1 0 0,0 0 0,-1 0 0,3 0 1,-3 0 2,0 0 1,0 1 0,0 0-1,1-1 1,-1 1 0,-1 0 0,1-1-1,0 1 1,0 0 0,0 0-1,0 0 1,0 0 0,-1 0-1,1 0 1,0 0 0,0 1 0,-1-1 2,1 0 1,-1 1 0,1-1 0,0 0 0,0 0 0,-1 0 0,1-1-1,0 1 1,0 0 0,0 0 0,0 0 0,0-1 0,0 1-1,0 0 1,0-1 0,0 1 0,0-1 0,0 1 0,0-1 0,1 0-1,-1 1 1,0-1 0,0 0 0,0 0 0,1 0 0,0 0 0,3 0-136,0-1 1,-1 1 0,1-1 0,0-1-1,-1 1 1,1 0 0,-1-1 0,0 0 0,1 0-1,-1-1 1,0 1 0,0-1 0,-1 0-1,6-4 1,-7 6-105,5 2-3917,-1 2-3294,-3-3 2192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12.314"/>
    </inkml:context>
    <inkml:brush xml:id="br0">
      <inkml:brushProperty name="width" value="0.025" units="cm"/>
      <inkml:brushProperty name="height" value="0.025" units="cm"/>
    </inkml:brush>
  </inkml:definitions>
  <inkml:trace contextRef="#ctx0" brushRef="#br0">58 178 5093,'0'0'14157,"-16"7"-12849,12-2-1088,0-1 0,0 1 0,0 0-1,1 0 1,0 0 0,0 0 0,0 0 0,1 1-1,-1-1 1,1 1 0,1 0 0,-1 0 0,1 0 0,0 0-1,0 0 1,0 7 0,2-13-218,-1 0 1,0 1-1,0-1 1,1 0-1,-1 0 1,0 1-1,1-1 1,-1 0-1,0 0 0,1 1 1,-1-1-1,1 0 1,-1 0-1,0 0 1,1 0-1,-1 1 1,1-1-1,-1 0 0,0 0 1,1 0-1,-1 0 1,1 0-1,-1 0 1,1 0-1,-1 0 1,0 0-1,1 0 1,-1-1-1,1 1 0,-1 0 1,0 0-1,1 0 1,-1 0-1,0-1 1,1 1-1,0-1 1,16-7 114,-8 0-87,-1-1 0,1 0 0,-1 0 0,-1-1-1,0 0 1,0 0 0,-1 0 0,0-1 0,-1 0 0,4-13-1,5-14 31,14-67 1,-27 93 384,-10 34-120,-11 41 266,16-50-647,2 1-1,-1-1 1,2 0 0,0 1-1,0 0 1,1-1 0,1 1 0,0-1-1,1 1 1,5 15 0,-7-28-267,1 1 0,0 0 0,0-1 0,0 1 0,0-1 0,0 1 0,0-1 0,0 1 0,1-1 0,-1 0 0,0 1 0,1-1 0,-1 0 0,1 0 0,0 0 0,-1 0 0,3 1 0,12 0-4823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14.143"/>
    </inkml:context>
    <inkml:brush xml:id="br0">
      <inkml:brushProperty name="width" value="0.025" units="cm"/>
      <inkml:brushProperty name="height" value="0.025" units="cm"/>
    </inkml:brush>
  </inkml:definitions>
  <inkml:trace contextRef="#ctx0" brushRef="#br0">71 330 7495,'3'-38'9137,"-3"37"-9055,0 0 1,0 1 0,0-1 0,0 1-1,0-1 1,0 1 0,0-1 0,0 0-1,0 1 1,0-1 0,0 1 0,0-1-1,0 1 1,0-1 0,0 0 0,-1 1-1,1-1 1,0 1 0,0-1 0,-1 1-1,1-1 1,0 1 0,-1-1 0,1 1-1,-1 0 1,1-1 0,0 1 0,-1-1-1,1 1 1,-1 0 0,1-1 0,-1 1-1,1 0 1,-1 0 0,1-1 0,-1 1-1,0 0 1,1 0 0,-1 0 0,1 0-1,-1 0 1,1 0 0,-1 0 0,0 0-1,1 0 1,-1 0 0,1 0-1,-1 0 1,0 0 0,1 0 0,-1 0-1,1 1 1,-1-1 0,1 0 0,-1 0-1,1 1 1,-1-1 0,1 0 0,-1 1-1,0 0 1,-2 2-63,0 0-1,0 0 1,0 0-1,1 1 0,-1 0 1,1-1-1,0 1 1,0 0-1,0 0 1,1 0-1,-3 7 0,-10 49 159,13-56-169,-1 4 21,1-1 0,0 1 0,0 0-1,0 0 1,1-1 0,0 1 0,1 0 0,2 11 0,-3-19-8,0 1 1,1-1-1,-1 0 0,1 1 1,-1-1-1,1 0 1,-1 0-1,1 1 0,-1-1 1,1 0-1,-1 0 1,1 0-1,0 0 1,-1 0-1,1 0 0,-1 0 1,1 0-1,-1 0 1,1 0-1,-1 0 0,1 0 1,-1 0-1,1 0 1,-1 0-1,1-1 0,0 1 1,-1 0-1,0 0 1,1-1-1,-1 1 0,1 0 1,-1-1-1,1 1 1,-1 0-1,0-1 0,1 1 1,-1-1-1,1 0 1,15-16 720,-3-9-258,-1-2-1,-1 0 1,10-48-1,-19 130-433,-2-54-48,0 1 0,0 0-1,0-1 1,1 1 0,-1-1-1,0 1 1,0-1 0,0 1-1,1-1 1,-1 1 0,0-1-1,1 1 1,-1-1 0,0 1 0,1-1-1,-1 1 1,0-1 0,1 1-1,-1-1 1,1 0 0,-1 1-1,1-1 1,-1 0 0,1 0-1,-1 1 1,1-1 0,1 0 0,-1 0 5,1 0 0,-1-1 0,1 0 1,-1 1-1,0-1 0,1 0 0,-1 0 1,0 0-1,1 1 0,-1-1 1,0-1-1,0 1 0,0 0 0,0 0 1,0 0-1,1-3 0,12-17 53,-1-1 1,-1-1-1,12-29 0,-24 52-60,-2 16 48,-1 0 0,-1 0 1,-8 24-1,-1 3 26,14-43-74,0 1-1,-1 0 1,1-1-1,-1 1 1,1-1 0,0 1-1,0-1 1,-1 1-1,1-1 1,0 1 0,0-1-1,0 0 1,-1 1-1,1-1 1,0 0 0,0 0-1,0 0 1,0 0-1,0 0 1,0 0 0,-1 0-1,1 0 1,0 0-1,0 0 1,0 0 0,0 0-1,1-1 1,0 1-4,0 0 0,0-1-1,0 1 1,0 1 0,-1-1 0,1 0 0,0 0 0,0 1 0,0-1 0,0 1 0,0-1-1,0 1 1,2 2 0,1 3-3,-4-3 9,1-1-1,-1 1 0,1-1 0,0 1 0,0-1 0,0 0 0,0 0 0,0 0 1,0 0-1,5 3 0,-6-5 1,1 0-1,-1 0 1,1 0 0,-1 0 0,0 0 0,1-1-1,-1 1 1,1 0 0,-1-1 0,0 1 0,1-1-1,-1 0 1,0 1 0,1-1 0,-1 0 0,0 0-1,0 1 1,0-1 0,0 0 0,0 0 0,0-1 0,0 1-1,0 0 1,0 0 0,0 0 0,-1 0 0,2-2-1,10-14 34,0-1-1,-1 0 0,-1 0 1,0-1-1,11-33 0,19-101 215,-28 100-130,-11 50-112,4-23 136,-7 20-87,-8 16-74,-2 10 12,0 0 1,1 0-1,1 1 0,0 1 0,2 0 0,1 0 0,1 1 0,0-1 0,2 1 0,1 1 0,0-1 0,2 28 0,1-49 7,0-1-1,0 1 1,0 0-1,1 0 1,-1 0-1,0 0 1,1-1-1,-1 1 1,1 0-1,0-1 1,0 1-1,0 0 1,0-1-1,0 1 1,0-1-1,0 1 0,0-1 1,0 0-1,1 1 1,-1-1-1,0 0 1,1 0-1,2 1 1,-1 0-10,0-1 0,0 0 0,1 0 1,-1 0-1,0-1 0,1 1 0,-1-1 1,1 0-1,-1 0 0,0 0 0,1 0 0,3-1 1,-1 0-407,0 0 0,1-1 1,-1 0-1,0 0 1,0 0-1,0-1 0,0 1 1,0-1-1,-1-1 1,1 1-1,-1-1 0,0 0 1,6-6-1,2-10-3285,-6-1-2061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14.518"/>
    </inkml:context>
    <inkml:brush xml:id="br0">
      <inkml:brushProperty name="width" value="0.025" units="cm"/>
      <inkml:brushProperty name="height" value="0.025" units="cm"/>
    </inkml:brush>
  </inkml:definitions>
  <inkml:trace contextRef="#ctx0" brushRef="#br0">1 0 13581,'0'0'5189</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14.894"/>
    </inkml:context>
    <inkml:brush xml:id="br0">
      <inkml:brushProperty name="width" value="0.025" units="cm"/>
      <inkml:brushProperty name="height" value="0.025" units="cm"/>
    </inkml:brush>
  </inkml:definitions>
  <inkml:trace contextRef="#ctx0" brushRef="#br0">90 1 8968,'0'0'11248,"-9"2"-11013,5-1-179,0 0-1,0 1 1,0-1-1,0 1 1,1 0-1,-1 0 1,1 0-1,-1 0 1,1 1-1,0-1 1,-1 1-1,1 0 1,1 0-1,-1 0 1,0 0-1,1 1 1,0-1-1,0 1 0,0-1 1,0 1-1,0 0 1,1 0-1,-1 0 1,1 0-1,0 0 1,0 0-1,0 4 1,0-1 84,-1 0 0,1 0 0,0 0 0,0 0 0,1 0 0,0 0 0,0 0 1,2 9-1,-2-14-169,1 0 1,0 0 0,0-1 0,0 1 0,0 0 0,0 0-1,0-1 1,0 1 0,0-1 0,1 1 0,-1-1 0,1 1-1,-1-1 1,1 0 0,-1 0 0,1 0 0,0 0-1,0 0 1,-1 0 0,1 0 0,0-1 0,0 1 0,0 0-1,0-1 1,0 0 0,0 1 0,0-1 0,0 0 0,0 0-1,0 0 1,0 0 0,2-1 0,0 1-294,0-1 1,0 0 0,0 0-1,0 0 1,0 0 0,0 0-1,-1-1 1,1 1 0,0-1-1,-1 0 1,1 0 0,-1-1-1,6-4 1,21-25-5937,-10 8 637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15.413"/>
    </inkml:context>
    <inkml:brush xml:id="br0">
      <inkml:brushProperty name="width" value="0.025" units="cm"/>
      <inkml:brushProperty name="height" value="0.025" units="cm"/>
    </inkml:brush>
  </inkml:definitions>
  <inkml:trace contextRef="#ctx0" brushRef="#br0">21 51 609,'0'0'18737,"3"10"-18069,4 18-388,5 46 0,-10-65-255,-1-1 0,-1 0-1,0 1 1,0-1 0,0 1-1,-1-1 1,0 0-1,-1 1 1,0-1 0,0 0-1,-1 0 1,-3 8-1,6-17-2,0 1-1,0 0 1,0-1-1,0 1 0,-1-1 1,1 1-1,0 0 0,0-1 1,0 1-1,0 0 0,0-1 1,0 1-1,-1-1 0,1 1 1,0 0-1,0-1 0,0 1 1,-1 0-1,1 0 1,0-1-1,-1 1 0,1 0 1,0 0-1,-1-1 0,1 1 1,0 0-1,-1 0 0,1 0 1,0-1-1,-1 1 0,1 0 1,0 0-1,-1 0 1,1 0-1,-1 0 0,1 0 1,0 0-1,-1 0 0,1 0 1,0 0-1,-1 0 0,1 0 1,-1 0-1,1 0 0,0 0 1,-1 1-1,1-1 0,0 0 1,-1 0-1,1 0 1,0 0-1,-1 1 0,1-1 1,0 0-1,-1 0 0,1 1 1,0-1-1,0 0 0,-1 1 1,1-1-1,0 0 0,0 1 1,-1-1-1,-3-43 225,4 34-177,-1-3-5,-2-12-6,1 0-1,2 0 0,4-42 1,-4 66-47,1-1 0,-1 1 1,0 0-1,1 0 0,-1-1 1,1 1-1,-1 0 0,1 0 1,-1 0-1,1 0 0,-1-1 1,1 1-1,-1 0 0,1 0 0,-1 0 1,1 0-1,-1 0 0,1 0 1,-1 0-1,1 1 0,-1-1 1,0 0-1,1 0 0,-1 0 1,1 0-1,-1 1 0,1-1 1,-1 0-1,1 0 0,-1 1 1,0-1-1,1 0 0,-1 1 1,0-1-1,1 0 0,-1 1 1,16 10 199,-13-8-193,1 1 0,0-1 1,0 0-1,0 0 0,1 0 1,-1-1-1,1 0 1,0 1-1,-1-2 0,1 1 1,0 0-1,0-1 0,7 1 1,-9-2-16,0 0 0,0-1 1,0 1-1,0-1 0,-1 1 1,1-1-1,0 0 0,0 0 0,0 0 1,-1-1-1,1 1 0,0-1 1,-1 1-1,0-1 0,1 0 1,-1 0-1,0 0 0,0 0 0,0 0 1,0-1-1,0 1 0,0-1 1,2-4-1,36-72 456,-51 316 1570,11-236-2046,0-1 1,0 1 0,-1-1-1,1 1 1,0-1 0,0 1-1,0-1 1,0 1 0,0-1 0,0 1-1,0-1 1,0 1 0,0-1-1,0 1 1,0-1 0,0 1 0,0-1-1,0 1 1,0-1 0,1 1-1,-1-1 1,0 1 0,0-1-1,1 1 1,-1-1 0,0 1 0,1-1-1,-1 0 1,0 1 0,1-1-1,-1 0 1,1 1 0,-1-1-1,0 0 1,1 1 0,-1-1 0,1 0-1,-1 0 1,1 1 0,-1-1-1,1 0 1,-1 0 0,1 0-1,-1 0 1,1 0 0,-1 0 0,1 0-1,0 0 1,-1 0 0,1 0-1,-1 0 1,1 0 0,-1 0-1,1 0 1,-1-1 0,1 1 0,-1 0-1,1 0 1,-1 0 0,1-1-1,-1 1 1,0 0 0,2-1 0,23-27-2748,-21 20 1235,-1 0-1,0 0 1,0 0 0,-1-1-1,3-14 1,0-18-6367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28.212"/>
    </inkml:context>
    <inkml:brush xml:id="br0">
      <inkml:brushProperty name="width" value="0.025" units="cm"/>
      <inkml:brushProperty name="height" value="0.025" units="cm"/>
    </inkml:brush>
  </inkml:definitions>
  <inkml:trace contextRef="#ctx0" brushRef="#br0">26 195 6566,'0'0'11841,"-4"10"-10208,-1 5-1014,1 0-1,0 1 0,-4 30 0,8-40-533,-1 1-1,1-1 0,0 0 0,1 0 0,0 0 0,0 1 1,2 6-1,-2-11-87,0 0 1,-1 0 0,1 0-1,0 0 1,1 0-1,-1 0 1,0 0 0,0 0-1,1-1 1,-1 1-1,1 0 1,0-1 0,-1 1-1,1-1 1,0 0-1,0 1 1,0-1 0,0 0-1,0 0 1,3 1 0,-2-2 13,0 1 1,0-1 0,0 1 0,1-1-1,-1 0 1,0 0 0,1-1 0,-1 1-1,0-1 1,0 1 0,0-1 0,1 0 0,-1 0-1,0-1 1,0 1 0,-1 0 0,1-1-1,0 0 1,0 0 0,-1 0 0,1 0-1,-1 0 1,1 0 0,-1-1 0,0 1 0,0-1-1,0 0 1,0 1 0,-1-1 0,3-4-1,0-1 22,1 0-1,-1 0 0,-1-1 1,0 0-1,0 0 1,0 0-1,-1 0 0,-1 0 1,2-12-1,-3 21-20,0 0-1,0-1 1,-1 1-1,1 0 1,0 0-1,0 0 1,0 0-1,0 0 0,0-1 1,0 1-1,0 0 1,-1 0-1,1 0 1,0 0-1,0 0 1,0 0-1,0 0 1,-1 0-1,1 0 1,0 0-1,0 0 1,0 0-1,0 0 1,-1 0-1,1 0 1,0 0-1,0 0 0,0 0 1,0 0-1,-1 0 1,1 0-1,0 0 1,0 0-1,0 0 1,0 0-1,0 0 1,-1 0-1,1 0 1,0 0-1,0 0 1,0 0-1,0 1 1,0-1-1,-1 0 1,1 0-1,0 0 1,0 0-1,0 0 0,0 0 1,0 1-1,0-1 1,0 0-1,0 0 1,0 0-1,-1 0 1,1 1-1,0-1 1,0 0-1,0 0 1,0 0-1,0 0 1,0 1-1,0-1-11,0 0 0,0 1 0,0-1-1,0 0 1,0 1 0,-1-1 0,1 1 0,0-1 0,0 0 0,0 1-1,0-1 1,0 0 0,0 1 0,0-1 0,0 1 0,1-1-1,-1 0 1,0 1 0,0-1 0,0 0 0,0 1 0,0-1 0,1 0-1,-1 1 1,0-1 0,0 0 0,0 0 0,1 1 0,-1-1-1,0 0 1,1 1 0,-1-1 0,0 0 0,0 0 0,1 0 0,-1 1-1,0-1 1,1 0 0,-1 0 0,1 0 0,-1 0 0,0 0-1,1 0 1,-1 0 0,0 0 0,1 0 0,-1 0 0,1 0 0,5 2-6,0-1 0,1-1 0,-1 1 1,0-1-1,0 0 0,1 0 1,-1-1-1,0 0 0,0 0 1,0-1-1,0 1 0,0-1 1,0 0-1,0-1 0,0 0 0,-1 0 1,0 0-1,1 0 0,-1-1 1,0 0-1,-1 0 0,1 0 1,-1-1-1,1 1 0,-2-1 0,1 0 1,0 0-1,-1-1 0,4-7 1,-7 12 6,1 1 0,-1-1 0,0 1 0,1-1 0,-1 1 0,0-1 0,1 1 0,-1-1 0,0 0 0,0 1 0,0-1 1,0 0-1,0 1 0,0-1 0,0 1 0,0-1 0,0 0 0,0 1 0,0-1 0,0 1 0,0-1 0,0 0 0,0 1 0,-1-1 0,1 1 1,0-1-1,0 0 0,-1 1 0,1-1 0,0 1 0,-1-1 0,1 1 0,-1-1 0,1 1 0,0 0 0,-1-1 0,1 1 0,-1-1 0,0 1 1,1 0-1,-1 0 0,1-1 0,-1 1 0,1 0 0,-1 0 0,0 0 0,1-1 0,-1 1 0,1 0 0,-1 0 0,-1 0 0,0 0 1,0 0-1,1 0 0,-1 0 1,0 0-1,0 0 1,0 1-1,0-1 0,0 0 1,1 1-1,-1 0 0,0-1 1,0 1-1,1 0 0,-1 0 1,0 0-1,1 0 0,-2 1 1,-2 6 107,0 0-1,1 0 1,0 0 0,1 0 0,-1 0-1,2 1 1,-1 0 0,1-1 0,1 1-1,-1 0 1,1 0 0,1 0 0,0 0 0,0 0-1,3 16 1,-2-23-103,1 1 1,-1-1-1,1 1 0,0-1 1,0 0-1,0 1 0,0-1 1,0 0-1,0 0 0,1-1 1,-1 1-1,0 0 0,1-1 1,0 1-1,-1-1 0,1 0 0,0 0 1,0 0-1,-1 0 0,1-1 1,0 1-1,0-1 0,0 0 1,0 1-1,0-1 0,0 0 1,0-1-1,5 0 0,0 0-39,1 0-1,0 0 1,-1-1 0,0 0-1,1 0 1,-1-1-1,0 0 1,13-8 0,-2-3-166,-2 0 1,0-1-1,0 0 1,-2-2 0,26-33-1,-32 38 188,0-1-1,-1-1 0,-1 1 0,0-1 1,0-1-1,-1 1 0,-1-1 0,-1 0 1,4-19-1,-8 32 10,1 0 1,-1 0-1,0 0 1,0 0-1,1 0 1,-1 1-1,0-1 1,-1 0-1,1 0 1,0 0-1,0 0 1,-1 0-1,1 1 1,-1-1-1,0 0 0,0 0 1,1 1-1,-1-1 1,0 0-1,0 1 1,0-1-1,-1 1 1,0-2-1,0 3-2,1 0-1,-1 0 0,1 0 0,-1 0 0,1 0 0,-1 0 0,1 1 1,-1-1-1,1 0 0,-1 1 0,1-1 0,0 1 0,-1 0 1,1 0-1,0-1 0,-1 1 0,1 0 0,0 0 0,0 0 1,0 0-1,0 0 0,0 0 0,0 1 0,0-1 0,0 0 1,0 0-1,1 1 0,-1-1 0,0 2 0,-9 11 114,2 1-1,-1 0 0,2 0 1,0 0-1,1 1 1,1 0-1,0 0 1,1 1-1,1-1 0,0 1 1,2 0-1,0 30 1,1-44-139,0-1 1,1 1 0,-1 0 0,1 0 0,0-1 0,0 1 0,0 0 0,0-1-1,0 1 1,1-1 0,-1 1 0,1-1 0,0 0 0,-1 0 0,1 0-1,0 0 1,0 0 0,1 0 0,-1 0 0,0 0 0,0-1 0,6 3 0,26 5-2911,3-10-4218,-3-8-5152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15.772"/>
    </inkml:context>
    <inkml:brush xml:id="br0">
      <inkml:brushProperty name="width" value="0.025" units="cm"/>
      <inkml:brushProperty name="height" value="0.025" units="cm"/>
    </inkml:brush>
  </inkml:definitions>
  <inkml:trace contextRef="#ctx0" brushRef="#br0">18 0 14926,'0'0'9001,"-18"49"-8585,18-40-352,13-4-480,3-2-1186,-1-3-992,4 0-1730,0 0-2179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16.151"/>
    </inkml:context>
    <inkml:brush xml:id="br0">
      <inkml:brushProperty name="width" value="0.025" units="cm"/>
      <inkml:brushProperty name="height" value="0.025" units="cm"/>
    </inkml:brush>
  </inkml:definitions>
  <inkml:trace contextRef="#ctx0" brushRef="#br0">49 14 12556,'0'0'7676,"-4"9"-6047,-1 2-1188,-2 3 21,1 1 1,0 0-1,0 0 0,2 1 1,0-1-1,-2 21 1,6-35-515,1 0-1,0-1 1,0 1 0,0-1 0,0 1 0,0-1 0,0 0-1,0 1 1,0-1 0,0 0 0,0 0 0,0 0-1,0 0 1,0 0 0,1 0 0,-1 0 0,0 0 0,0 0-1,0 0 1,2-1 0,23-3-384,-23 3 418,13-4-403,0 1 1,1 1 0,-1 0 0,24 0-1,-39 3 444,0 1 0,0-1 0,0 1 0,0-1 0,0 1 0,0 0 0,0 0 0,0-1 0,0 1 0,-1 0 0,1 0 0,0 0 0,-1 0 0,1 0-1,-1 0 1,1 0 0,-1 0 0,1 0 0,-1 0 0,0 0 0,1 0 0,-1 0 0,0 0 0,0 0 0,0 0 0,0 1 0,0-1 0,0 0 0,0 0 0,0 0-1,-1 1 1,1 3 93,0-1-1,0 0 1,0 1-1,-1-1 0,0 0 1,0 0-1,0 1 0,-3 3 1,-1 1 172,-1-1-1,-1 0 1,1-1 0,-1 1 0,-14 10 0,16-14-234,1-1 1,0 1 0,-1-1 0,0 0 0,0-1 0,0 1-1,0-1 1,0 0 0,0 0 0,0-1 0,-1 0 0,-6 1-1,10-2-321,7-19-3485,20-14-3156,-6 10 1473</inkml:trace>
  <inkml:trace contextRef="#ctx0" brushRef="#br0" timeOffset="1">240 0 17296,'0'0'4324,"-9"54"-2498,4-29-449,5-2-704,-6 2-449,6-1-224,0-4-480,0-3-929,0-2-417,0-6-865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16.495"/>
    </inkml:context>
    <inkml:brush xml:id="br0">
      <inkml:brushProperty name="width" value="0.025" units="cm"/>
      <inkml:brushProperty name="height" value="0.025" units="cm"/>
    </inkml:brush>
  </inkml:definitions>
  <inkml:trace contextRef="#ctx0" brushRef="#br0">1 0 17521,'0'0'8199,"12"52"-8103,1-40-512,1-1-1153,-5-1-1218,0-1-1729,-1-2-2659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16.828"/>
    </inkml:context>
    <inkml:brush xml:id="br0">
      <inkml:brushProperty name="width" value="0.025" units="cm"/>
      <inkml:brushProperty name="height" value="0.025" units="cm"/>
    </inkml:brush>
  </inkml:definitions>
  <inkml:trace contextRef="#ctx0" brushRef="#br0">9 0 4324,'0'0'16992,"1"9"-15801,-11 120-92,10-129-1360,30-10-2163,-26 8 2303,0 0-1,1 1 1,-1-1 0,0 1-1,1 0 1,0 0 0,-1 0-1,1 1 1,-1-1 0,1 1-1,0 0 1,7 2 0,-10-2 169,-1 0 0,1 1 0,-1-1 0,1 1 0,-1-1 0,1 1 0,-1 0 0,1-1 0,-1 1 0,0 0 0,0 0 0,1 0-1,-1 0 1,0 0 0,0 1 0,0-1 0,0 0 0,0 0 0,0 1 0,0-1 0,-1 1 0,1-1 0,0 1 0,-1-1 0,1 1 0,-1-1 0,0 1 0,1-1 0,-1 1 0,0-1 0,0 1 0,0 0 0,0-1 0,0 1 0,0-1 0,-1 1 0,1-1 0,-1 1 0,1-1 0,-2 3 0,0 2 356,0-1 0,0 0 0,-1 0 0,0 0 0,0-1 0,0 1 0,-1-1 0,0 1 0,1-1 0,-1 0 0,-5 3 0,-54 39 1828,55-40-2276,-1 0-391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41.196"/>
    </inkml:context>
    <inkml:brush xml:id="br0">
      <inkml:brushProperty name="width" value="0.025" units="cm"/>
      <inkml:brushProperty name="height" value="0.025" units="cm"/>
    </inkml:brush>
  </inkml:definitions>
  <inkml:trace contextRef="#ctx0" brushRef="#br0">200 74 7015,'0'0'7532,"5"-9"-5236,0 1-1675,-3 6-419,0-1 0,0 0 0,-1 1 0,1-1 0,-1 0 0,1 0 0,-1 0 0,0 0 0,0 0-1,0 0 1,-1 0 0,1-1 0,-1-2 0,0 5-54,-1 0-1,0 0 0,1 0 1,-1 0-1,0 1 0,0-1 1,0 0-1,1 0 1,-1 1-1,0-1 0,0 1 1,0-1-1,0 1 0,0-1 1,0 1-1,0 0 0,0-1 1,-1 1-1,1 0 1,0 0-1,0 0 0,0 0 1,0 0-1,0 0 0,0 0 1,0 0-1,0 0 1,-1 1-1,0-1 0,-36 5 269,28-1-324,0-1 1,0 1 0,0 1-1,0 0 1,1 0 0,0 0-1,0 2 1,0-1 0,1 1-1,-14 14 1,17-16-87,1 0 1,0 0-1,0 1 1,1-1-1,-1 1 1,1-1-1,1 1 1,-1 0-1,1 0 1,0 1-1,0-1 1,0 0-1,1 1 1,0-1-1,1 1 1,-1-1-1,1 1 1,2 12-1,-1-16-43,0 1 0,0-1 1,1 0-1,-1 0 0,1 0 0,0 0 0,0 0 0,0 0 0,0 0 0,1-1 0,-1 1 1,1-1-1,0 1 0,-1-1 0,1 0 0,0 0 0,0-1 0,0 1 0,1 0 1,-1-1-1,0 0 0,0 0 0,1 0 0,-1 0 0,6 0 0,6 2-1497,0-1-1,0-1 0,0 0 1,24-2-1,-10-4-4684,-5-8-3566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42.019"/>
    </inkml:context>
    <inkml:brush xml:id="br0">
      <inkml:brushProperty name="width" value="0.025" units="cm"/>
      <inkml:brushProperty name="height" value="0.025" units="cm"/>
    </inkml:brush>
  </inkml:definitions>
  <inkml:trace contextRef="#ctx0" brushRef="#br0">1 1 13100,'0'0'1928,"0"8"-487,-1 125 2586,4 78-313,-3-209-3647,0 0 0,0 0 0,0 0 0,1 0 0,-1 0 0,0-1 1,1 1-1,-1 0 0,1 0 0,0 0 0,0-1 0,0 1 0,0 0 1,0-1-1,0 1 0,2 1 0,-3-2-30,1-1 0,0 0 1,0 1-1,-1-1 0,1 0 0,0 0 0,0 0 1,0 1-1,0-1 0,-1 0 0,1 0 0,0 0 1,0 0-1,0 0 0,0-1 0,-1 1 0,1 0 1,0 0-1,0 0 0,0-1 0,-1 1 1,1 0-1,0-1 0,0 1 0,0-1 0,8-6 161,-1 1-1,-1-1 0,1 0 0,11-15 1,-1 2-411,-5 13-978,-8 6-3223,6 0-11788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42.444"/>
    </inkml:context>
    <inkml:brush xml:id="br0">
      <inkml:brushProperty name="width" value="0.025" units="cm"/>
      <inkml:brushProperty name="height" value="0.025" units="cm"/>
    </inkml:brush>
  </inkml:definitions>
  <inkml:trace contextRef="#ctx0" brushRef="#br0">54 8 11211,'0'0'11066,"-15"-7"-11055,13 8-6,0 0 0,1 0 0,-1 0 0,1 0 0,-1 1 0,1-1 0,-1 0 0,1 1 0,0-1 0,0 1 0,0 0 0,0-1 0,0 1 0,0 0 0,0-1 0,-1 4 0,-10 32 769,11-32-634,0-1 0,0 0 0,1 1 0,-1-1 0,1 1 0,1-1 0,-1 1 0,0-1 0,2 6 0,-1-8-130,0-1 0,0 1 0,0-1 0,0 0-1,0 1 1,0-1 0,0 0 0,0 0 0,0 0 0,0 0 0,1 0 0,-1 0 0,0 0 0,1 0-1,-1 0 1,1-1 0,-1 1 0,1 0 0,-1-1 0,1 0 0,0 1 0,-1-1 0,1 0 0,-1 0 0,1 0-1,0 0 1,-1 0 0,3 0 0,3-1 1,0 0-1,0 0 1,0 0-1,0-1 1,0 0 0,-1 0-1,1-1 1,-1 0-1,1 0 1,-1 0-1,0-1 1,0 0-1,7-7 1,-8 8-16,-1-1 0,0 0 0,0 0 0,0 0 0,-1-1 0,1 1 0,-1-1 0,0 0 0,0 0 0,-1 0 1,0 0-1,0-1 0,0 1 0,0 0 0,-1-1 0,0 1 0,1-10 0,-23 33 379,16-9-250,1-3 33,1-1 1,-1 2 0,1-1-1,1 0 1,-1 0-1,1 1 1,0 0 0,0-1-1,1 1 1,-1 10-1,2-16-155,1-1 1,-1 1-1,1-1 0,-1 1 0,1-1 0,-1 0 0,1 1 0,-1-1 0,1 0 1,-1 1-1,1-1 0,-1 0 0,1 0 0,-1 1 0,1-1 0,0 0 0,-1 0 0,1 0 1,0 0-1,-1 0 0,1 0 0,-1 0 0,1 0 0,0 0 0,-1 0 0,1 0 1,-1-1-1,2 1 0,22-5-453,-19 2-166,0 0 1,0-1 0,0 1 0,0-1-1,-1 0 1,1 0 0,-1-1-1,0 0 1,0 1 0,-1-1 0,7-10-1,4-7-5974,-6 14 2043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43.053"/>
    </inkml:context>
    <inkml:brush xml:id="br0">
      <inkml:brushProperty name="width" value="0.025" units="cm"/>
      <inkml:brushProperty name="height" value="0.025" units="cm"/>
    </inkml:brush>
  </inkml:definitions>
  <inkml:trace contextRef="#ctx0" brushRef="#br0">73 1 11531,'0'0'11413,"-9"10"-10991,0 1-138,0 0 0,1 1 0,-12 22 1,18-29-176,-1 1 1,1-1 0,-1 1-1,2 0 1,-1 0 0,1 0-1,0 0 1,0 0-1,0 0 1,1 0 0,0 0-1,0 0 1,1 1 0,1 7-1,-2-14-101,1 1-1,-1 0 0,1 0 0,-1 0 0,1-1 1,0 1-1,-1 0 0,1 0 0,0-1 1,-1 1-1,1-1 0,0 1 0,0-1 0,0 1 1,0-1-1,-1 1 0,1-1 0,0 0 1,0 1-1,0-1 0,0 0 0,0 0 0,0 0 1,0 0-1,0 1 0,0-1 0,0-1 0,0 1 1,0 0-1,0 0 0,0 0 0,0 0 1,0-1-1,-1 1 0,1-1 0,0 1 0,0 0 1,1-2-1,35-18 144,3-26-68,-34 36-94,1 1 0,1 0-1,0 1 1,10-10 0,-16 71-144,-2-43 104,3 18 117,-3-27-120,0-1 0,1 1 0,-1-1 0,1 1 0,-1-1 0,1 1 0,0-1 0,-1 1 0,1-1 0,-1 0-1,1 1 1,0-1 0,-1 0 0,1 1 0,0-1 0,-1 0 0,1 0 0,0 0 0,0 0 0,-1 0 0,1 0 0,0 0 0,-1 0-1,1 0 1,0 0 0,0 0 0,-1 0 0,1-1 0,0 1 0,-1 0 0,1 0 0,0-1 0,-1 1 0,1 0 0,-1-1 0,1 1-1,1-2 1,2-1-786,1 0 0,-1 0-1,0-1 1,0 1-1,0-1 1,-1 0-1,1-1 1,3-5 0,0 1-1659,9-12-2818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43.599"/>
    </inkml:context>
    <inkml:brush xml:id="br0">
      <inkml:brushProperty name="width" value="0.025" units="cm"/>
      <inkml:brushProperty name="height" value="0.025" units="cm"/>
    </inkml:brush>
  </inkml:definitions>
  <inkml:trace contextRef="#ctx0" brushRef="#br0">31 24 9449,'0'0'11419,"-3"8"-11318,-1 2-84,2-7-14,0 0 0,1 0 0,0 1-1,0-1 1,0 0 0,0 1 0,0-1 0,1 1 0,-1-1-1,1 6 1,1-4 4,1 1 0,0 0 0,1 0 0,-1-1-1,1 1 1,0-1 0,0 0 0,1 0 0,-1 0 0,9 8 0,12 20 19,-19-23 155,0 1 0,-2-1 0,1 1 1,-1 0-1,-1 0 0,0 0 0,0 0 1,-1 0-1,-1 16 0,0-22-74,0-1 0,-1 1 1,0-1-1,1 1 0,-2-1 0,1 1 1,0-1-1,-1 0 0,0 0 0,0 0 0,-4 5 1,5-6-77,-1-1 1,0 0 0,0-1 0,0 1 0,0 0 0,-1 0 0,1-1 0,0 0 0,-1 1 0,1-1 0,-1 0-1,1 0 1,-1 0 0,1 0 0,-1-1 0,0 1 0,1-1 0,-1 0 0,0 1 0,-3-2 0,5 1-29,-1 0 0,1-1 0,-1 1 0,1-1 1,-1 1-1,1-1 0,-1 0 0,1 0 1,0 1-1,-1-1 0,1 0 0,0 0 0,0-1 1,0 1-1,0 0 0,0 0 0,0 0 1,0-1-1,0 1 0,0 0 0,0-1 1,1 1-1,-1-1 0,1 1 0,-1-1 0,1 1 1,-1-1-1,1 0 0,0 1 0,0-1 1,0 1-1,0-1 0,0 1 0,1-3 0,-2-3-108,1 0-1,1 0 1,-1 1-1,1-1 1,1 0-1,-1 1 1,3-8-1,3 2 62,1 0-1,0 1 1,0-1-1,1 1 1,0 1-1,1 0 0,1 0 1,-1 1-1,18-11 1,-17 13-10,0-1 0,-1 0-1,0-1 1,-1 0 0,1 0 0,-2-1 0,0 0 0,0-1 0,-1 0-1,11-21 1,-17 31 100,0-1-1,-1 0 1,1 0 0,0 0-1,-1 0 1,0 0-1,1 0 1,-1 0 0,0 0-1,0 0 1,0 0-1,0 1 1,-1-1 0,1 0-1,0 0 1,-2-3-1,2 5-11,0-1 1,-1 0-1,0 1 0,1-1 0,-1 0 0,1 1 0,-1-1 0,0 1 0,1-1 0,-1 1 0,0-1 1,0 1-1,1-1 0,-1 1 0,0 0 0,0-1 0,0 1 0,0 0 0,1 0 0,-1 0 0,0 0 1,0 0-1,0 0 0,0 0 0,-1 0 0,-1 0 4,0 1 0,0-1-1,0 1 1,0 0 0,0 1 0,0-1 0,0 0 0,0 1 0,0-1-1,1 1 1,-1 0 0,1 0 0,-1 0 0,1 0 0,0 1 0,0-1-1,0 0 1,-3 4 0,3-2 33,0-1 1,0 0-1,0 1 0,0-1 0,0 1 0,1 0 1,0-1-1,-1 1 0,1 0 0,1 0 0,-1 0 1,1 0-1,-1 0 0,1 0 0,0 0 0,0 0 1,1 0-1,1 7 0,0-8-203,-1-1 0,1 1 0,0-1 1,0 1-1,0-1 0,1 0 0,-1 0 0,0 0 0,1 0 1,0 0-1,-1 0 0,1-1 0,0 0 0,0 1 0,0-1 1,0 0-1,0 0 0,0 0 0,0-1 0,0 1 0,0-1 0,0 0 1,0 0-1,5 0 0,25 0-5052,4-5-4088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44.644"/>
    </inkml:context>
    <inkml:brush xml:id="br0">
      <inkml:brushProperty name="width" value="0.025" units="cm"/>
      <inkml:brushProperty name="height" value="0.025" units="cm"/>
    </inkml:brush>
  </inkml:definitions>
  <inkml:trace contextRef="#ctx0" brushRef="#br0">8 1 10858,'-3'4'8309,"1"14"-6396,0 22-1415,5 25 787,15 83-1,-9-83 656,2 84 0,-9-120-718,-1-28-3,0-17-692,-1-2-471,4-96 8,-3 102-159,1 0 0,1-1 0,0 1 0,0 0 0,1 0 0,11-22 0,-13 31 62,0 0-1,0 0 1,1 0 0,-1 1-1,1-1 1,-1 1 0,1-1-1,0 1 1,0 0 0,0 0-1,0 0 1,0 0 0,1 1-1,-1-1 1,1 1 0,-1 0-1,0 0 1,1 0 0,0 1-1,-1-1 1,1 1 0,6 0-1,-8 0 27,1 0 1,-1 0-1,0 0 0,0 1 1,1-1-1,-1 1 0,0 0 0,0 0 1,0 0-1,0 0 0,0 0 1,0 0-1,0 0 0,0 0 0,0 1 1,0-1-1,-1 1 0,1 0 0,0-1 1,-1 1-1,0 0 0,1 0 1,-1 0-1,0 0 0,0 0 0,0 0 1,0 0-1,-1 0 0,1 1 1,0-1-1,-1 0 0,0 0 0,1 1 1,-1-1-1,0 5 0,0 13 8,0-13 56,0-10 33,-4-58 104,-32-66 260,38 126-471,-1 0 0,1 1 0,-1-1 0,1 1 0,-1-1 0,1 1 0,-1-1 0,1 1 0,0 0 0,-1 0 0,1 0 0,-1 0 0,1 0 0,0 0 0,-1 0 0,3 1 1,-4-1 10,45 5-1009,27 3-4511,-22-6-4306,-28-2 2348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29.011"/>
    </inkml:context>
    <inkml:brush xml:id="br0">
      <inkml:brushProperty name="width" value="0.025" units="cm"/>
      <inkml:brushProperty name="height" value="0.025" units="cm"/>
    </inkml:brush>
  </inkml:definitions>
  <inkml:trace contextRef="#ctx0" brushRef="#br0">186 0 10442,'-10'0'1363,"0"1"-1,0 0 1,1 0 0,-1 1-1,0 1 1,-11 3-1,12-2-1144,1 0 0,-1 0 0,1 1 0,0 0 0,0 0 0,1 1 0,-1 0 0,1 0 0,1 1 0,-12 14 1,17-21-227,1 1 0,-1-1 0,0 1 1,1-1-1,-1 1 0,0-1 1,1 1-1,-1 0 0,1 0 0,-1-1 1,1 1-1,-1 0 0,1 0 1,0-1-1,-1 1 0,1 0 0,0 0 1,0 0-1,-1-1 0,1 1 1,0 0-1,0 0 0,0 0 0,0 0 1,0 0-1,0 0 0,0-1 1,1 1-1,-1 0 0,0 0 0,0 0 1,1 0-1,-1-1 0,0 1 1,1 0-1,-1 0 0,1-1 0,-1 1 1,1 0-1,-1-1 0,1 1 1,0 0-1,-1-1 0,1 1 1,0-1-1,-1 1 0,1-1 0,0 1 1,0-1-1,-1 0 0,1 1 1,0-1-1,0 0 0,0 0 0,0 1 1,1-1-1,8 2-527,1-1 1,0 0-1,20-1 0,-12 0-186,-9 0 613,-1 1-1,0 1 0,0 0 0,0 0 0,0 0 0,-1 1 1,1 1-1,13 6 0,-20-9 174,0 0-1,0 1 1,0-1 0,0 1-1,0-1 1,-1 1 0,1 0-1,0 0 1,-1 0 0,1 0-1,-1 0 1,0 0 0,0 0-1,0 0 1,0 0 0,0 0-1,0 1 1,0-1 0,-1 0-1,1 1 1,-1-1 0,0 1-1,1-1 1,-1 0 0,0 1-1,-1-1 1,1 1 0,0-1-1,-1 0 1,1 1 0,-1-1-1,0 0 1,0 1 0,0-1 0,0 0-1,0 0 1,0 0 0,-2 2-1,-1 2 5,0 0 0,0-1 1,-1 0-1,1 0 0,-1 0 0,-1-1 0,1 1 0,0-1 0,-1 0 0,0-1 0,0 0 1,0 0-1,-1 0 0,1 0 0,0-1 0,-1 0 0,0 0 0,-13 1 0,19-3-166,1 0 0,-1 0 0,0-1-1,0 1 1,1 0 0,-1 0 0,0 0-1,0-1 1,1 1 0,-1 0 0,0-1-1,1 1 1,-1 0 0,0-1 0,1 1-1,-1-1 1,1 1 0,-1-1 0,1 1-1,-1-1 1,1 0 0,-1 1 0,1-1-1,-1 0 1,1 1 0,0-1 0,-1 0-1,1 1 1,0-1 0,0 0 0,0 0-1,-1 1 1,1-1 0,0 0 0,0 0-1,0 1 1,0-1 0,0 0 0,1 0-1,-1 1 1,0-1 0,0 0 0,0 0-1,1 0 1,-1-4-721,0-23-4873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45.194"/>
    </inkml:context>
    <inkml:brush xml:id="br0">
      <inkml:brushProperty name="width" value="0.025" units="cm"/>
      <inkml:brushProperty name="height" value="0.025" units="cm"/>
    </inkml:brush>
  </inkml:definitions>
  <inkml:trace contextRef="#ctx0" brushRef="#br0">124 5 11787,'0'0'7437,"-9"-1"-4896,5 1-2378,0-1-11,0 0 0,1 0-1,-1 1 1,0 0 0,0 0 0,1 0-1,-1 0 1,0 0 0,1 1 0,-1 0-1,0 0 1,1 0 0,-1 0 0,1 0-1,-1 1 1,1-1 0,0 1 0,0 0-1,-1 0 1,1 0 0,0 1 0,1-1-1,-1 1 1,0-1 0,1 1 0,0 0-1,-1 0 1,-1 4 0,2-4-124,0 0-1,1 0 1,-1 0 0,1 1 0,0-1-1,0 1 1,0-1 0,0 1-1,1-1 1,-1 1 0,1 5 0,0-7-23,1-1 0,0 0-1,-1 0 1,1 1 0,0-1 0,-1 0 0,1 0 0,0 0 0,0 0 0,0 0 0,0 0 0,0-1 0,0 1 0,0 0 0,0 0 0,0-1 0,0 1 0,1 0 0,-1-1 0,0 1 0,0-1 0,1 0 0,-1 1 0,0-1 0,1 0 0,-1 0 0,0 0 0,1 0-1,-1 0 1,0 0 0,1 0 0,1-1 0,4 0 8,0 0-1,1-1 0,-1 0 1,0 0-1,0-1 0,0 1 0,-1-2 1,1 1-1,-1-1 0,0 0 1,0 0-1,0-1 0,9-8 1,-6 6 0,-1 0 1,2 0-1,-1 1 1,18-8 0,-27 14-7,0 0 1,1-1 0,-1 1-1,0 0 1,1 0 0,-1 0-1,1 0 1,-1 0-1,0 0 1,1 0 0,-1 0-1,1 0 1,-1 1 0,0-1-1,1 0 1,-1 0 0,0 0-1,1 0 1,-1 0 0,0 1-1,1-1 1,-1 0 0,0 0-1,1 1 1,-1-1 0,0 0-1,0 0 1,1 1 0,-1-1-1,0 0 1,0 1 0,1-1-1,-1 0 1,0 1-1,0-1 1,0 0 0,0 1-1,0-1 1,0 1 0,1-1-1,-1 0 1,0 1 0,0-1-1,0 0 1,0 1 0,-1 0-1,3 30 752,-3-28-703,1-1 0,0 1 0,-1 0 0,1-1 0,1 1 0,-1-1 0,0 1 0,1 0 0,-1-1 0,1 1 0,-1-1 1,1 1-1,0-1 0,2 4 0,0-5-39,0 0 0,-1 0 1,1-1-1,0 1 0,0 0 0,0-1 1,0 0-1,-1 0 0,1 0 0,0 0 1,0 0-1,0 0 0,0-1 0,0 1 1,0-1-1,-1 0 0,1 0 0,0 0 1,4-3-1,55-36 10,-31 19-58,-31 21 33,0-1 0,0 1 0,0 0 0,1-1 0,-1 1 0,0 0 0,1 0-1,-1-1 1,0 1 0,1 0 0,-1 0 0,0-1 0,1 1 0,-1 0-1,0 0 1,1 0 0,-1 0 0,1 0 0,-1 0 0,0-1 0,1 1 0,-1 0-1,1 0 1,-1 0 0,0 0 0,1 0 0,-1 1 0,1-1 0,-1 0 0,0 0-1,1 0 1,-1 0 0,0 0 0,1 0 0,-1 1 0,0-1 0,1 0-1,-1 0 1,0 1 0,1-1 0,-1 0 0,0 0 0,1 1 0,-1-1 0,0 0-1,0 1 1,1-1 0,-1 0 0,0 1 0,0-1 0,0 0 0,0 1-1,0-1 1,1 1 0,-1-1 0,0 0 0,0 1 0,0-1 0,0 1 0,0-1-1,0 0 1,0 1 0,0-1 0,0 1 0,-1 0 0,1-1 7,0 1 1,0 0-1,0 0 1,0 0-1,0 0 0,1 0 1,-1 0-1,0-1 1,0 1-1,1 0 1,-1 0-1,0 0 1,1-1-1,-1 1 0,1 0 1,-1 0-1,1-1 1,-1 1-1,1 0 1,-1-1-1,1 1 1,0-1-1,-1 1 0,1 0 1,0-1-1,0 0 1,-1 1-1,1-1 1,0 1-1,0-1 0,0 0 1,0 0-1,-1 1 1,3-1-1,2 0-34,0 0-1,0-1 1,0 1-1,0-1 1,0 0 0,0-1-1,0 1 1,-1-1-1,1 0 1,0 0-1,7-5 1,-7 4-142,-1 1 1,1 0 0,0-1-1,0 1 1,0 1-1,0-1 1,0 1-1,1 0 1,6 0-1,-11 3 173,0 1 0,-1 0 0,1 0 0,-1 0 0,0 0 0,0 0 0,0 0 0,0 0 0,0 0 0,-1 0 0,-1 6 0,-2 4-6233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46.651"/>
    </inkml:context>
    <inkml:brush xml:id="br0">
      <inkml:brushProperty name="width" value="0.025" units="cm"/>
      <inkml:brushProperty name="height" value="0.025" units="cm"/>
    </inkml:brush>
  </inkml:definitions>
  <inkml:trace contextRef="#ctx0" brushRef="#br0">159 35 3043,'-4'-21'14712,"-5"10"-8617,7 10-6018,0 1-1,0-1 0,0 1 1,0 0-1,0 0 0,0-1 0,0 2 1,-1-1-1,1 0 0,0 0 1,0 1-1,0-1 0,0 1 1,0-1-1,1 1 0,-1 0 1,-3 2-1,-6 2-30,1 1 0,0 0 0,0 1 0,-14 11 0,21-15-60,0 0 0,0 0 1,0 0-1,0 0 0,0 0 1,0 0-1,1 1 0,0-1 1,0 1-1,0 0 0,0 0 0,0 0 1,1 0-1,-1 0 0,0 7 1,6-10-64,1 1 0,0-1 1,0 0-1,0-1 1,-1 1-1,1-1 1,0 0-1,0 0 1,6-1-1,-3 0 15,7 1 36,-9 0-23,1 0-1,0 0 1,-1 0-1,1 1 1,12 3-1,-17-4 55,-1 1-1,1-1 0,-1 1 0,1 0 0,-1 0 0,0 0 1,1 0-1,-1 0 0,0 0 0,0 0 0,0 0 0,1 0 1,-1 1-1,-1-1 0,1 0 0,0 1 0,0-1 1,0 1-1,-1-1 0,1 1 0,-1-1 0,1 1 0,-1-1 1,0 1-1,1 0 0,-1-1 0,0 1 0,0 0 0,0 1 1,-1 2 136,0-1 1,-1 1 0,1-1-1,-1 1 1,0-1 0,0 0 0,0 0-1,0 0 1,-1 0 0,0 0 0,1-1-1,-2 1 1,1-1 0,0 0-1,-1 0 1,1 0 0,-1 0 0,0 0-1,-4 2 1,4-2-102,0-1 0,-1 1 0,1-1 0,-1 1 0,1-1 0,-1-1 0,0 1 0,0-1 0,0 1 1,0-1-1,0-1 0,0 1 0,0-1 0,0 0 0,0 0 0,0 0 0,-8-2 0,12 2-110,1-1 0,-1 1 1,1 0-1,-1 0 0,1-1 0,-1 1 0,1 0 1,-1-1-1,1 1 0,0 0 0,-1-1 0,1 1 1,0-1-1,-1 1 0,1 0 0,0-1 0,0 1 1,-1-1-1,1 1 0,0-1 0,0 1 0,0-1 1,0 1-1,0-1 0,0 0 0,0 1 0,-1-1 1,1 1-1,1-1 0,-1 1 0,0-1 0,0 1 1,0-1-1,0 1 0,0-1 0,0 1 0,1-1 1,-1 1-1,0-1 0,0 1 0,1-1 0,-1 1 1,0 0-1,1-1 0,-1 1 0,0-1 0,1 1 1,-1 0-1,1-1 0,-1 1 0,1 0 1,-1 0-1,1-1 0,24-18-5583,-7 7-583,-2 1-3116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47.332"/>
    </inkml:context>
    <inkml:brush xml:id="br0">
      <inkml:brushProperty name="width" value="0.025" units="cm"/>
      <inkml:brushProperty name="height" value="0.025" units="cm"/>
    </inkml:brush>
  </inkml:definitions>
  <inkml:trace contextRef="#ctx0" brushRef="#br0">132 6 8136,'0'0'14018,"-9"-2"-13772,6 1-238,0 0 1,-1 1-1,1-1 1,0 1-1,-1 0 1,1 0-1,0 0 1,-1 0-1,1 1 1,0 0-1,-1-1 1,-5 3-1,5-1-7,0 1 0,0 0 0,0-1 0,1 1 0,-1 0 0,1 1 0,-1-1 0,1 1 0,0 0 1,0-1-1,-3 7 0,5-9-7,-2 3 40,0 0 0,0 0 0,1 0 0,-1 1 0,1-1 0,0 0 0,0 1 0,1 0 0,-1-1 0,1 1 0,0 0 1,0 0-1,0 0 0,1 0 0,0 5 0,3-9-66,0-1 1,0 1-1,0 0 1,0-1-1,0 0 1,0 0-1,0 0 0,0 0 1,0 0-1,6-1 1,-1-1-440,0 0 0,0 0 1,0-1-1,-1 1 0,1-2 0,-1 1 1,8-6-1,-2 1-1547,-1 0 1,-1-1-1,0 0 1,0-1-1,18-22 1,-10 7-3033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47.663"/>
    </inkml:context>
    <inkml:brush xml:id="br0">
      <inkml:brushProperty name="width" value="0.025" units="cm"/>
      <inkml:brushProperty name="height" value="0.025" units="cm"/>
    </inkml:brush>
  </inkml:definitions>
  <inkml:trace contextRef="#ctx0" brushRef="#br0">72 1 8104,'0'0'12299,"-9"6"-11760,4-2-428,0 0 0,1 0 0,-1 1 0,1 0 0,-1 0 0,2 0 0,-1 0 0,0 1 0,1-1 0,0 1 0,0 0 0,1 0-1,0 0 1,0 0 0,0 0 0,1 1 0,-2 12 0,2-12 1,0-4-71,1 0 0,-1 1 0,1-1 0,0 1 1,0-1-1,0 0 0,1 1 0,0 5 0,0-8-35,-1 0-1,1 0 1,0 0-1,0-1 0,0 1 1,-1 0-1,1 0 1,0-1-1,0 1 1,0 0-1,0-1 1,0 1-1,0-1 1,0 0-1,0 1 0,0-1 1,0 0-1,0 1 1,1-1-1,-1 0 1,0 0-1,0 0 1,0 0-1,0 0 0,0 0 1,0 0-1,1 0 1,-1-1-1,0 1 1,0 0-1,1-1 1,4-1-96,0 0 1,-1 0 0,1-1 0,0 0 0,-1 0 0,0 0-1,0 0 1,0-1 0,0 0 0,5-5 0,30-20-131,-40 29 234,0 0 0,0 0 0,1-1 1,-1 1-1,0 0 0,0 0 0,0 0 1,1 0-1,-1 0 0,0 0 0,0 0 1,0 0-1,1 0 0,-1 0 1,0 0-1,0 0 0,0 0 0,1 0 1,-1 0-1,0 1 0,0-1 0,0 0 1,1 0-1,-1 0 0,0 0 1,0 0-1,0 0 0,0 0 0,1 1 1,-1-1-1,0 0 0,0 0 0,0 0 1,0 0-1,0 1 0,0-1 1,1 0-1,-1 0 0,0 0 0,0 1 1,0-1-1,0 0 0,0 0 0,0 0 1,0 1-1,0-1 0,1 18 568,-5 15 285,-6 24 585,10-56-1535,1-1 0,-1 0 0,1 0 0,-1 1 0,0-1 0,1 0 0,-1 0 0,1 0 0,-1 0 0,0 0 0,1 1 0,-1-1 0,1 0 0,-1 0 0,1 0 0,-1 0 0,0 0 0,1 0 0,-1 0 0,1-1 0,-1 1 0,1 0 0,-1 0 0,0 0 0,1 0 0,-1 0 0,1-1 0,-1 1 0,0 0 0,1 0 0,-1-1 0,0 1 0,1 0 0,-1-1 0,0 1 0,0 0 0,1-1 0,15-10-3917,-4-3-2256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47.992"/>
    </inkml:context>
    <inkml:brush xml:id="br0">
      <inkml:brushProperty name="width" value="0.025" units="cm"/>
      <inkml:brushProperty name="height" value="0.025" units="cm"/>
    </inkml:brush>
  </inkml:definitions>
  <inkml:trace contextRef="#ctx0" brushRef="#br0">51 24 12844,'0'0'10656,"-8"10"-10587,-24 32 0,31-41-54,0 0 0,0 0 0,0 0 0,0 0-1,0 1 1,1-1 0,-1 0 0,0 1-1,1-1 1,-1 0 0,1 1 0,0-1 0,-1 0-1,1 1 1,0-1 0,0 1 0,0-1 0,0 1-1,0-1 1,0 1 0,0-1 0,1 2 0,0-2-3,0 0 0,-1 0 0,1-1 0,0 1 0,0-1 0,0 1 0,0-1 0,0 1 0,0-1 0,0 1 0,0-1 0,0 0 0,0 0 0,0 0 0,0 1 0,0-1 0,0 0 0,1 0 0,-1 0 1,0-1-1,1 1 0,5-1 25,0 0 0,-1-1 0,0 1 0,1-1 0,-1-1 0,11-5 0,26-35-115,-40 40 73,0 0 1,-1-1-1,1 1 0,-1-1 1,0 0-1,0 0 0,-1 0 1,1 1-1,-1-2 0,0 1 1,0 0-1,1-5 0,-21 28-197,16-13 194,0 1 1,0-1 0,0 1-1,1-1 1,0 1 0,1 0 0,-1-1-1,1 1 1,1 0 0,-1 9-1,2-15-185,-1 0-1,1 0 1,0-1-1,-1 1 1,1 0-1,0 0 1,0-1-1,-1 1 0,1 0 1,0-1-1,0 1 1,0-1-1,0 1 1,0-1-1,0 0 1,0 1-1,0-1 0,0 0 1,0 0-1,0 1 1,0-1-1,0 0 1,1 0-1,-1 0 1,0 0-1,0-1 0,0 1 1,0 0-1,0 0 1,0-1-1,0 1 1,0 0-1,0-1 1,1 0-1,13-10-5390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48.368"/>
    </inkml:context>
    <inkml:brush xml:id="br0">
      <inkml:brushProperty name="width" value="0.025" units="cm"/>
      <inkml:brushProperty name="height" value="0.025" units="cm"/>
    </inkml:brush>
  </inkml:definitions>
  <inkml:trace contextRef="#ctx0" brushRef="#br0">24 0 11147,'0'0'11173,"-4"12"-9614,-1 6-1164,0 1 0,2 0 0,0 0 0,1 0 0,0 0 0,2 0 0,4 35 0,-4-52-408,0-1 0,0 1 0,1-1 0,-1 0 0,1 1 0,-1-1 0,1 1 0,-1-1 0,1 0 0,0 1 0,0-1 0,0 0 0,-1 0 0,1 0 0,1 0 0,-1 0 0,0 0 0,0 0 0,0 0 0,0 0 0,1 0 0,-1 0 0,0-1 0,1 1 0,-1-1 0,0 1 0,1-1 0,-1 1 0,1-1 0,-1 0 0,4 0 0,1 0-225,1-1 0,-1 0 0,1-1 0,-1 1 0,0-1 0,7-3 0,26-6-974,-39 56 2563,0-41-1911,0 16 1424,6-14-8663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49.078"/>
    </inkml:context>
    <inkml:brush xml:id="br0">
      <inkml:brushProperty name="width" value="0.025" units="cm"/>
      <inkml:brushProperty name="height" value="0.025" units="cm"/>
    </inkml:brush>
  </inkml:definitions>
  <inkml:trace contextRef="#ctx0" brushRef="#br0">89 180 11755,'0'0'10202,"-9"1"-9417,6-1-668,-1 1 0,0-1 0,1 1 0,-1 0 0,1 0 0,-1 0 0,1 1 1,0-1-1,-1 1 0,1 0 0,0 0 0,0 0 0,0 0 0,0 0 0,0 1 1,1-1-1,-1 1 0,1 0 0,0 0 0,0 0 0,0 0 0,0 0 1,0 0-1,0 1 0,1-1 0,0 1 0,0-1 0,0 1 0,0-1 0,0 1 1,1-1-1,-1 1 0,1 5 0,0-8-105,0 0 0,0 0 0,0-1 0,0 1 0,0 0 0,0 0 0,0 0 0,0 0 0,0 0 0,1 0 0,-1 0 0,0 0 0,1 0 0,-1 0 1,1-1-1,-1 1 0,1 0 0,-1 0 0,1 0 0,-1-1 0,1 1 0,0 0 0,-1-1 0,1 1 0,0 0 0,0-1 0,0 1 0,-1-1 0,1 1 0,0-1 0,0 0 0,0 1 0,0-1 0,0 0 0,0 0 0,0 0 0,0 1 0,0-1 0,-1 0 0,1 0 0,0 0 0,0-1 1,0 1-1,0 0 0,0 0 0,0 0 0,0-1 0,0 1 0,0 0 0,0-1 0,-1 1 0,1-1 0,0 1 0,1-2 0,3 0-15,1-1 0,-1 0 0,0 0 0,-1 0 0,1-1 0,0 1 0,-1-1 0,5-6 0,-1-4-229,0 0 0,-1 0 0,-1-1-1,0 0 1,5-24 0,-12 43 246,0 0-1,1 0 1,-1 0 0,1 0 0,0 0 0,0 0-1,0 0 1,1 0 0,-1 0 0,1 0-1,2 6 1,-3-9-12,1 0 0,-1 0-1,1 0 1,0 0 0,0 0 0,0 0-1,-1 0 1,1 0 0,0 0 0,0 0-1,0 0 1,0 0 0,1-1 0,-1 1-1,0 0 1,0-1 0,0 1 0,0-1-1,1 1 1,-1-1 0,0 0-1,1 1 1,-1-1 0,0 0 0,1 0-1,-1 0 1,0 0 0,0 0 0,1 0-1,-1 0 1,0-1 0,1 1 0,-1 0-1,0-1 1,0 1 0,1-1 0,-1 1-1,0-1 1,2-1 0,2-1-38,0 0-1,0 0 1,0-1 0,0 0 0,-1 0 0,0 0 0,1-1 0,-1 1-1,6-10 1,30-52-431,-35 57 468,31-75 448,-44 103-443,2 1 0,0 0 0,1 1 0,1 0 0,1-1 0,1 1 0,1 0 0,0 0 0,2 0 0,0 0 0,2 0 0,0 0 0,1 0 0,1-1 0,12 29 0,-7-24-609,-5-14 658,0-1 0,-1 1 0,0 0-1,-1 1 1,0-1 0,2 22 0,-5-32 634,-39-49 1671,27 31-2362,2-1 0,0 0 0,1-1 0,1 0 0,-7-25 1,14 42-40,0-1 1,0 1 0,1 0 0,-1 0 0,1-1 0,0 1 0,-1 0 0,1-1 0,0 1 0,0-1-1,1 1 1,-1 0 0,0-1 0,1 1 0,-1 0 0,1 0 0,0-1 0,0 1 0,0 0 0,0 0 0,0 0-1,1 0 1,-1 0 0,0 0 0,1 0 0,0 0 0,-1 1 0,1-1 0,2-1 0,4-1-780,-1 1 1,1-1-1,0 1 1,0 1-1,0 0 1,16-2-1,1-1-2410,8-3-4361,2 0-3385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49.580"/>
    </inkml:context>
    <inkml:brush xml:id="br0">
      <inkml:brushProperty name="width" value="0.025" units="cm"/>
      <inkml:brushProperty name="height" value="0.025" units="cm"/>
    </inkml:brush>
  </inkml:definitions>
  <inkml:trace contextRef="#ctx0" brushRef="#br0">1 1 11883,'0'0'11969,"0"10"-11147,1 20-560,1 0-1,1 0 1,2 0-1,12 40 1,-7-44-447,-6-17-1889,-4-14-6264,-4-11 2018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49.911"/>
    </inkml:context>
    <inkml:brush xml:id="br0">
      <inkml:brushProperty name="width" value="0.025" units="cm"/>
      <inkml:brushProperty name="height" value="0.025" units="cm"/>
    </inkml:brush>
  </inkml:definitions>
  <inkml:trace contextRef="#ctx0" brushRef="#br0">0 112 10634,'0'0'5846,"1"-8"-3204,0 5-2457,0-1 1,-1 1-1,1 0 0,0-1 1,1 1-1,-1 0 1,0 0-1,1 0 0,0 0 1,0 0-1,0 0 0,0 0 1,0 0-1,1 1 0,-1-1 1,1 1-1,-1 0 0,1 0 1,0 0-1,0 0 0,0 0 1,0 1-1,0-1 0,5-1 1,5-3 94,1 0 1,-1 1-1,1 0 1,0 1-1,1 1 1,-1 0-1,0 1 1,1 0-1,-1 2 1,19 0-1,-31 0-270,-1 1-1,1-1 0,0 0 0,-1 1 0,1-1 0,-1 1 0,1 0 0,-1 0 1,0-1-1,1 1 0,-1 0 0,0 0 0,1 0 0,-1 0 0,0 1 1,0-1-1,0 0 0,0 0 0,0 1 0,0-1 0,0 1 0,-1-1 1,1 1-1,0-1 0,-1 1 0,1-1 0,-1 1 0,0-1 0,1 1 0,-1 0 1,0-1-1,0 1 0,0-1 0,0 1 0,0 0 0,-1-1 0,1 1 1,-1 2-1,0 2 46,0 0 1,0 0 0,-1-1-1,0 1 1,0 0 0,0-1-1,-1 0 1,0 1 0,-5 7-1,-35 32 1236,40-42-1434,0 0 1,-1-1-1,1 0 1,0 0-1,-1 0 1,1 0-1,-1 0 1,1 0-1,-1-1 1,0 0-1,0 0 1,1 0-1,-8 1 1,13-11-8309,7 0-155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50.603"/>
    </inkml:context>
    <inkml:brush xml:id="br0">
      <inkml:brushProperty name="width" value="0.025" units="cm"/>
      <inkml:brushProperty name="height" value="0.025" units="cm"/>
    </inkml:brush>
  </inkml:definitions>
  <inkml:trace contextRef="#ctx0" brushRef="#br0">0 170 2819,'0'0'23131,"10"-7"-22656,-1 1-396,0-1 0,-1 0 0,1-1 0,7-9 0,-13 14-67,-1 0 1,1-1-1,-1 1 0,0 0 1,0-1-1,0 0 1,-1 1-1,1-1 0,-1 0 1,0 0-1,0 0 0,0 0 1,0 0-1,-1 0 0,1 0 1,-1 0-1,0 0 1,-1-5-1,0 8-15,0 1 0,0-1 0,0 1 0,-1 0 0,1-1 0,0 1 0,0 0 0,0 0-1,0 0 1,0 0 0,-1 0 0,1 0 0,0 0 0,0 0 0,0 1 0,0-1 0,0 0 0,-1 1 0,1-1 0,0 0 0,0 1 0,0-1 0,0 1 0,0 0 0,0-1 0,0 1 0,0 1 0,-3 1 23,0 1 0,1 0 0,-1 0 0,1 0 0,0 0 0,1 1 0,-1-1 1,1 1-1,0-1 0,0 1 0,0 0 0,0 0 0,1 0 0,0 0 1,0 0-1,0 0 0,1 0 0,0 1 0,0-1 0,0 0 0,2 9 1,-1-13-19,0 0 1,0 1 0,0-2-1,0 1 1,0 0 0,0 0-1,0 0 1,1 0-1,-1-1 1,0 1 0,0 0-1,1-1 1,-1 1 0,0-1-1,1 0 1,-1 1 0,0-1-1,1 0 1,-1 0 0,1 0-1,1 0 1,40-1-206,-27 1-90,99-8-705,-114 8 1537,-1-25 2162,-9-75-2653,9 99-123,32 17-325,-8-2 261,-17-12-70,1 0 0,-1 0 0,1-1 0,-1 0 0,1-1 0,0 0 0,-1 0 0,1 0 0,-1-1 0,11-2 0,-15 2 182,-1 1 1,1-1 0,0 0 0,-1 0-1,1 0 1,-1-1 0,0 1 0,1 0 0,-1-1-1,0 0 1,0 0 0,0 1 0,0-1 0,0 0-1,0-1 1,0 1 0,-1 0 0,1 0-1,-1-1 1,1 1 0,-1-1 0,0 1 0,0-1-1,0 1 1,-1-1 0,1 0 0,-1 0-1,1 1 1,-1-1 0,0-4 0,0 6 37,0 1 0,0 0 0,-1-1 1,1 1-1,0 0 0,0 0 0,0 0 0,-1-1 1,1 1-1,0 0 0,0 0 0,-1 0 0,1-1 1,0 1-1,0 0 0,-1 0 0,1 0 0,0 0 1,-1 0-1,1 0 0,0 0 0,0 0 0,-1 0 1,1 0-1,0 0 0,-1 0 0,1 0 0,0 0 1,-1 0-1,1 0 0,0 0 0,0 0 0,-1 0 1,1 0-1,0 0 0,-1 0 0,1 1 0,0-1 1,0 0-1,-1 0 0,1 0 0,0 0 0,0 1 1,-1-1-1,1 0 0,0 0 0,0 1 0,0-1 1,0 0-1,-1 0 0,1 1 0,0-1 0,0 0 1,0 1-1,0-1 0,-15 14 371,11-6-323,0 0-1,0 1 1,1-1 0,0 0-1,0 1 1,1 0 0,0 0 0,1 0-1,0 0 1,0 0 0,1 0-1,0 0 1,1 0 0,1 10 0,-1-18-265,-1 0 0,1-1 0,0 1 0,-1 0 0,1 0 0,0-1 0,0 1 0,-1-1 0,1 1 1,0 0-1,0-1 0,0 1 0,0-1 0,0 0 0,-1 1 0,1-1 0,0 0 0,0 1 0,0-1 0,0 0 1,0 0-1,0 0 0,0 0 0,0 0 0,0 0 0,0 0 0,0 0 0,0-1 0,0 1 0,0 0 0,0 0 1,0-1-1,0 1 0,0-1 0,0 1 0,0-1 0,-1 1 0,1-1 0,0 0 0,0 1 0,0-2 0,6-13-6851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29.390"/>
    </inkml:context>
    <inkml:brush xml:id="br0">
      <inkml:brushProperty name="width" value="0.025" units="cm"/>
      <inkml:brushProperty name="height" value="0.025" units="cm"/>
    </inkml:brush>
  </inkml:definitions>
  <inkml:trace contextRef="#ctx0" brushRef="#br0">136 1 15246,'0'0'3187,"-8"10"-1809,1-2-1067,0 1 0,1 0 1,0 0-1,0 1 0,1 0 0,0 0 1,1 0-1,0 1 0,1-1 0,0 1 1,0 0-1,0 11 0,1 0-368,1-1 0,1 0 0,1 1 0,1-1 1,0 0-1,2 0 0,1 0 0,12 35 0,-29-82-8244,-5-6 4659,-48-72 7182,74 103 625,31-1-3878,35 5-1353,0-1-3436,-35-2 477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50.972"/>
    </inkml:context>
    <inkml:brush xml:id="br0">
      <inkml:brushProperty name="width" value="0.025" units="cm"/>
      <inkml:brushProperty name="height" value="0.025" units="cm"/>
    </inkml:brush>
  </inkml:definitions>
  <inkml:trace contextRef="#ctx0" brushRef="#br0">1 1 14253,'0'0'8328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51.577"/>
    </inkml:context>
    <inkml:brush xml:id="br0">
      <inkml:brushProperty name="width" value="0.025" units="cm"/>
      <inkml:brushProperty name="height" value="0.025" units="cm"/>
    </inkml:brush>
  </inkml:definitions>
  <inkml:trace contextRef="#ctx0" brushRef="#br0">87 15 8264,'0'0'3881,"-4"-3"-5082,-5-2-431,1 1 3279,7 3-929,-1 1-1,1 0 1,-1-1 0,1 1 0,-1 0 0,1 0 0,0 0 0,-1 0 0,1 0-1,-1 0 1,1 0 0,-1 0 0,1 1 0,-1-1 0,1 0 0,-1 1 0,-1 0 0,-13 9 641,15-10-1348,-1 1 1,1 0-1,-1 0 0,1 0 0,0 0 1,0 0-1,0 0 0,0 0 1,0 0-1,0 0 0,0 1 1,0-1-1,0 0 0,0 1 1,0-1-1,1 1 0,-1-1 1,1 1-1,-1-1 0,1 1 1,0-1-1,-1 1 0,1-1 1,0 4-1,38-4 58,-36 0-47,-1-1 1,1 0-1,-1 0 0,1 1 0,-1-1 1,0 1-1,1 0 0,-1-1 0,0 1 1,0 0-1,1 0 0,-1-1 0,0 1 0,0 0 1,0 0-1,0 0 0,0 1 0,0-1 1,0 0-1,0 0 0,-1 0 0,1 1 1,0-1-1,-1 0 0,1 1 0,-1-1 0,1 1 1,-1-1-1,0 0 0,0 1 0,0-1 1,1 1-1,-1-1 0,-1 3 0,0-2 11,0 0 0,0-1 0,0 1-1,-1 0 1,1-1 0,0 1 0,-1-1-1,1 1 1,-1-1 0,0 0 0,0 0-1,1 1 1,-1-1 0,0-1 0,0 1-1,0 0 1,0 0 0,0-1 0,0 1-1,0-1 1,0 1 0,0-1 0,-5 0-1,1 1 496,-2 1-2200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52.141"/>
    </inkml:context>
    <inkml:brush xml:id="br0">
      <inkml:brushProperty name="width" value="0.025" units="cm"/>
      <inkml:brushProperty name="height" value="0.025" units="cm"/>
    </inkml:brush>
  </inkml:definitions>
  <inkml:trace contextRef="#ctx0" brushRef="#br0">151 0 9641,'0'0'19491,"-9"3"-19363,-3 1-120,0 0 0,0 1 0,0 1 0,1 0 0,0 1 0,0 0 0,1 0 0,-1 1 0,-13 14 0,29-16-25,12-4-30,25-1-106,-36-1 108,11-1-173,-10 1 107,0 0 0,0 0 0,0 0 0,0 1-1,10 2 1,-16-3 104,1 0-1,-1 1 1,1-1-1,-1 1 1,0 0 0,1 0-1,-1-1 1,0 1-1,0 0 1,1 0-1,-1 0 1,0 0-1,0 0 1,0 1 0,0-1-1,0 0 1,-1 0-1,1 1 1,0-1-1,-1 0 1,1 1-1,-1-1 1,1 1 0,-1-1-1,1 0 1,-1 1-1,0-1 1,0 1-1,0-1 1,0 3-1,0 1 94,-1 0 0,1 0-1,-1-1 1,0 1 0,-1 0-1,1-1 1,-1 1 0,0-1-1,0 0 1,0 1-1,0-1 1,-1 0 0,0 0-1,0-1 1,0 1 0,0 0-1,-1-1 1,1 0-1,-1 0 1,0 0 0,-6 3-1,2-1 10,0 0-1,0-1 0,-1-1 0,1 1 0,-1-2 1,0 1-1,0-1 0,0 0 0,-1-1 0,-14 1 1,23-3-142,0 1 1,1 0 0,-1 0-1,0-1 1,0 1-1,1 0 1,-1-1 0,1 1-1,-1 0 1,0-1 0,1 1-1,-1-1 1,1 1 0,-1-1-1,1 0 1,-1 1 0,1-1-1,0 1 1,-1-1 0,1 0-1,0 1 1,-1-1 0,1 0-1,0 1 1,0-1-1,-1 0 1,1 0 0,0 1-1,0-1 1,0 0 0,0 0-1,0 1 1,0-1 0,0 0-1,1 0 1,-1 1 0,0-1-1,0 0 1,0 1 0,1-2-1,0-1-234,-1 0-1,1 0 1,0 0-1,0 0 1,0 0-1,0 1 1,1-1-1,-1 0 1,1 1-1,1-3 1,52-48-10113,-35 34 3198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52.483"/>
    </inkml:context>
    <inkml:brush xml:id="br0">
      <inkml:brushProperty name="width" value="0.025" units="cm"/>
      <inkml:brushProperty name="height" value="0.025" units="cm"/>
    </inkml:brush>
  </inkml:definitions>
  <inkml:trace contextRef="#ctx0" brushRef="#br0">8 1 7591,'0'0'15855,"-8"58"-14766,8-38-512,0-2-289,0-1-192,0-1-96,0-6 0,0-3-1025,8-6-1121,-1-1-1473,2-8-3748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52.810"/>
    </inkml:context>
    <inkml:brush xml:id="br0">
      <inkml:brushProperty name="width" value="0.025" units="cm"/>
      <inkml:brushProperty name="height" value="0.025" units="cm"/>
    </inkml:brush>
  </inkml:definitions>
  <inkml:trace contextRef="#ctx0" brushRef="#br0">0 0 1441,'0'0'21685,"29"48"-22037,-18-35-1378,2 1-1185,-3-2-2498,1-1-2755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53.185"/>
    </inkml:context>
    <inkml:brush xml:id="br0">
      <inkml:brushProperty name="width" value="0.025" units="cm"/>
      <inkml:brushProperty name="height" value="0.025" units="cm"/>
    </inkml:brush>
  </inkml:definitions>
  <inkml:trace contextRef="#ctx0" brushRef="#br0">99 0 11915,'0'0'11771,"-10"4"-10468,5-3-1160,0 1 0,0 0 0,1 0 0,-1 0 0,0 0 0,1 1-1,0 0 1,-1 0 0,1 0 0,0 0 0,1 1 0,-1 0 0,1 0 0,-1-1 0,1 2 0,0-1 0,1 0 0,-1 1 0,1-1 0,0 1 0,0 0-1,0 0 1,1 0 0,-1 0 0,1 0 0,0 0 0,1 0 0,-1 0 0,1 0 0,1 8 0,-1-12-136,1 0 1,-1 0-1,1 0 1,0 0-1,-1 0 1,1 0-1,0 0 1,0 0-1,0 0 1,-1 0-1,1 0 1,0 0-1,0-1 1,1 1-1,-1 0 1,0-1-1,0 1 1,0-1-1,0 1 1,0-1-1,1 1 1,-1-1-1,0 0 1,0 0-1,1 0 1,-1 1-1,0-1 1,1 0-1,-1-1 1,0 1-1,0 0 1,2-1-1,2 1-11,0 0 0,0-1 0,-1 0-1,1 0 1,0 0 0,0-1 0,6-2-1,-1-3-171,0 0-1,0-1 1,-1 0-1,0-1 0,-1 0 1,0 0-1,0 0 1,-1-1-1,0 0 1,-1-1-1,0 0 0,5-12 1,-30 37 165,14-8 58,1 2-1,1-1 1,-1 0-1,1 1 0,0 0 1,1 0-1,0 0 1,-2 9-1,3-12-107,0 1-1,1-1 1,-1 0-1,1 1 1,0-1-1,1 1 1,-1-1-1,1 0 1,0 1-1,0-1 1,0 0-1,1 0 1,3 8-1,-3-12-366,-1 1 0,0-1-1,0 1 1,0-1 0,1 0 0,-1 0-1,0 0 1,1 0 0,-1 0 0,1 0-1,0 0 1,-1 0 0,1 0 0,0-1-1,-1 1 1,1-1 0,2 1-1,13 0-8849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53.514"/>
    </inkml:context>
    <inkml:brush xml:id="br0">
      <inkml:brushProperty name="width" value="0.025" units="cm"/>
      <inkml:brushProperty name="height" value="0.025" units="cm"/>
    </inkml:brush>
  </inkml:definitions>
  <inkml:trace contextRef="#ctx0" brushRef="#br0">2 0 15855,'0'0'774,"0"9"614,-1 24-108,0-7-308,1 1-1,6 40 1,-5-60-938,0 0 0,1 0 1,0 0-1,0 0 0,1-1 0,-1 1 1,2 0-1,-1-1 0,1 0 0,-1 0 1,2 0-1,-1 0 0,1-1 0,9 9 0,-3-8-338,-7-6-1883,-3-5-5865,-6-4 3557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53.846"/>
    </inkml:context>
    <inkml:brush xml:id="br0">
      <inkml:brushProperty name="width" value="0.025" units="cm"/>
      <inkml:brushProperty name="height" value="0.025" units="cm"/>
    </inkml:brush>
  </inkml:definitions>
  <inkml:trace contextRef="#ctx0" brushRef="#br0">66 80 3523,'0'0'7880,"-51"-33"-4293,39 25-704,10 3-577,2 2-224,0 1-1089,5 1-961,10-1 0,6 1-32,3-2-160,4-2-1249,5 1-930,-4-1-2337,3-3-1698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54.206"/>
    </inkml:context>
    <inkml:brush xml:id="br0">
      <inkml:brushProperty name="width" value="0.025" units="cm"/>
      <inkml:brushProperty name="height" value="0.025" units="cm"/>
    </inkml:brush>
  </inkml:definitions>
  <inkml:trace contextRef="#ctx0" brushRef="#br0">96 40 13004,'0'0'8579,"-10"6"-7218,7-4-1309,-6 3 396,-1 2 1,1-1-1,-15 13 1,21-16-285,0 0 0,1 0 1,-1 0-1,1 0 0,-1 1 1,1-1-1,0 1 0,1-1 1,-1 1-1,0 0 0,1-1 1,0 1-1,0 0 0,0 0 1,0 0-1,0 7 0,2-10-135,-1 0-1,1 0 0,-1-1 0,1 1 0,0 0 0,-1 0 0,1 0 0,0 0 0,0-1 1,-1 1-1,1 0 0,0-1 0,0 1 0,0-1 0,0 1 0,0-1 0,0 1 1,0-1-1,0 1 0,0-1 0,0 0 0,0 0 0,0 0 0,0 1 0,0-1 0,0 0 1,0 0-1,0-1 0,0 1 0,2 0 0,37-3 382,-32 0-391,0 0 1,0 0 0,0 0-1,-1-1 1,0 0-1,0-1 1,0 0 0,0 0-1,0 0 1,6-8 0,-10 11-10,0-2 1,0 1-1,0 0 1,0 0-1,-1-1 1,1 0 0,-1 1-1,0-1 1,0 0-1,0 0 1,-1 0-1,1 0 1,-1-1 0,0 1-1,0 0 1,0 0-1,-1-1 1,0 1-1,0-1 1,0 1 0,-1-5-1,1 7-8,-1 1 0,0 0-1,0-1 1,0 1 0,-1 0-1,1 0 1,0 0 0,0 0 0,0 0-1,-1 0 1,1 0 0,-1 0 0,1 1-1,0-1 1,-1 0 0,0 1 0,1 0-1,-1-1 1,1 1 0,-1 0 0,1-1-1,-1 1 1,-2 0 0,-47 0-373,42 0 81,7 0 169,0 0-1,-1 1 1,1-1 0,0 0 0,0 1 0,-1 0-1,1-1 1,0 1 0,0 0 0,0 0 0,0 0-1,0 0 1,-2 3 0,3-4-160,0 1 0,0 0 0,1 0 0,-1 0 0,0 0 0,0 0 0,1 0 0,-1 0 0,1 0 0,-1 0 0,1 0 0,0 0 0,-1 0 0,1 0 0,0 0 0,0 0 0,-1 0 0,1 2 0,0 4-5586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57.642"/>
    </inkml:context>
    <inkml:brush xml:id="br0">
      <inkml:brushProperty name="width" value="0.025" units="cm"/>
      <inkml:brushProperty name="height" value="0.025" units="cm"/>
    </inkml:brush>
  </inkml:definitions>
  <inkml:trace contextRef="#ctx0" brushRef="#br0">79 47 9097,'8'-16'1514,"9"-13"7208,-11 28-5345,-5 18-3116,-6 9-225,-1-1 1,0 0-1,-2 0 1,-19 41-1,12-30-4,-29 72 74,60-139-1381,59-122-12232,-55 112 8425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29.747"/>
    </inkml:context>
    <inkml:brush xml:id="br0">
      <inkml:brushProperty name="width" value="0.025" units="cm"/>
      <inkml:brushProperty name="height" value="0.025" units="cm"/>
    </inkml:brush>
  </inkml:definitions>
  <inkml:trace contextRef="#ctx0" brushRef="#br0">138 11 7175,'0'0'2375,"-9"3"-394,-1 1-1345,0 0 1,0 1-1,1 0 1,-1 0-1,1 1 1,-11 10 0,16-13-390,0 0 0,0 1 0,0 0 0,0 0 0,1 0 0,0 0 1,-1 0-1,2 1 0,-1-1 0,0 1 0,1 0 0,0 0 1,0 0-1,0 0 0,1 0 0,0 0 0,-1 8 0,2-13-238,0 1 0,1-1 1,-1 1-1,0-1 0,1 0 0,-1 1 0,0-1 0,1 0 0,-1 1 0,1-1 0,-1 0 0,1 0 0,-1 1 0,1-1 0,-1 0 1,1 0-1,-1 0 0,1 0 0,-1 1 0,1-1 0,-1 0 0,1 0 0,-1 0 0,1 0 0,-1 0 0,1 0 0,-1-1 0,1 1 1,-1 0-1,1 0 0,-1 0 0,1 0 0,-1-1 0,1 1 0,-1 0 0,0 0 0,1-1 0,-1 1 0,1 0 0,-1-1 0,0 1 1,1 0-1,-1-1 0,1 0 0,23-14-300,-8 2-178,8-5-1927,-1-2 0,-1 0 0,33-40 1,-70 91 9368,8-13-6400,1 1 1,1 0 0,0 0-1,1 0 1,-1 30 0,4-45-528,1 0 1,0 0 0,1-1-1,-1 1 1,1 0 0,0-1 0,0 1-1,0-1 1,0 1 0,3 4-1,-4-7-89,1 0 0,0 0 0,0 0 0,0 0 0,1 0 0,-1 0 0,0 0 0,0-1 0,0 1 0,0 0 0,1-1 0,-1 1-1,0-1 1,1 0 0,-1 1 0,0-1 0,1 0 0,-1 0 0,0 0 0,1 0 0,-1 0 0,1 0 0,-1 0 0,0 0 0,1 0 0,-1-1 0,0 1 0,1-1-1,-1 1 1,0-1 0,0 1 0,3-3 0,18-13-2396,1-12-2670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58.019"/>
    </inkml:context>
    <inkml:brush xml:id="br0">
      <inkml:brushProperty name="width" value="0.025" units="cm"/>
      <inkml:brushProperty name="height" value="0.025" units="cm"/>
    </inkml:brush>
  </inkml:definitions>
  <inkml:trace contextRef="#ctx0" brushRef="#br0">3 38 5029,'58'-28'3731,"-44"19"-216,-14 9-3359,0 0 0,0 0 0,0 0-1,0 0 1,1 0 0,-1 0 0,0 1-1,0-1 1,0 0 0,0 0-1,0 0 1,0 0 0,0 0 0,0 0-1,0 0 1,1 0 0,-1 0 0,0 0-1,0 0 1,0 1 0,0-1 0,0 0-1,0 0 1,0 0 0,1 0 0,-1 0-1,0 0 1,0 0 0,0 0 0,0 0-1,0 0 1,1 0 0,-1 0 0,0 0-1,0 0 1,0 0 0,0 0-1,0-1 1,0 1 0,0 0 0,1 0-1,-1 0 1,0 0 0,0 0 0,-2 16-489,-6 70 1692,4-66-1239,1 0 0,1 0-1,1 0 1,1 1 0,1-1 0,1 0-1,5 27 1,-7-45-121,1 0 0,0 1 0,-1-1-1,1 1 1,0-1 0,0 0 0,0 1 0,0-1-1,1 0 1,-1 0 0,1 0 0,-1 0 0,1 0 0,0 0-1,0-1 1,-1 1 0,1 0 0,0-1 0,1 0-1,-1 1 1,0-1 0,0 0 0,0 0 0,1 0-1,-1 0 1,4 0 0,-6-2-47,1 1 0,-1-1 0,0 0-1,1 0 1,-1 1 0,0-1 0,1 0 0,-1 0 0,0 0-1,0 1 1,0-1 0,0 0 0,0 0 0,0 0-1,0 0 1,0 1 0,0-1 0,0 0 0,0 0 0,0 0-1,0 1 1,-1-1 0,1 0 0,0 0 0,-1-1 0,-8-24-793,1 15 535,-1-1-1,0 1 1,0 1-1,-14-12 1,17 17 609,0 0 1,0 1-1,-1-1 1,0 1-1,-10-4 1,63 9 1346,10-10-8361,-32 2-325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58.503"/>
    </inkml:context>
    <inkml:brush xml:id="br0">
      <inkml:brushProperty name="width" value="0.025" units="cm"/>
      <inkml:brushProperty name="height" value="0.025" units="cm"/>
    </inkml:brush>
  </inkml:definitions>
  <inkml:trace contextRef="#ctx0" brushRef="#br0">5 0 10346,'0'0'4303,"-1"11"-2568,1-11-1736,-2 11 590,1 0 0,0 0 0,1 0 1,2 20-1,-2-29-543,0-1-1,0 1 1,1-1 0,-1 1-1,0 0 1,1-1 0,-1 1 0,1-1-1,-1 1 1,1-1 0,0 1-1,0-1 1,-1 1 0,1-1 0,0 0-1,0 0 1,0 1 0,1-1-1,-1 0 1,0 0 0,0 0 0,1 0-1,-1 0 1,0 0 0,1-1-1,-1 1 1,1 0 0,-1-1 0,1 1-1,0-1 1,-1 1 0,1-1-1,-1 0 1,1 0 0,0 0 0,-1 0-1,1 0 1,0 0 0,-1 0-1,1 0 1,-1-1 0,1 1-1,0-1 1,-1 1 0,1-1 0,-1 0-1,0 1 1,1-1 0,-1 0-1,1 0 1,0-1 0,4-2-38,-1 0 1,0 0 0,0-1-1,0 0 1,0 0 0,-1 0-1,0 0 1,0-1-1,6-11 1,0 1-570,-9 15 353,-5 35-198,-2-13 801,1 1 0,1 0 0,1 0 0,1 0 0,2 1 0,0-1 0,1 0 0,1 1 0,1-1 0,1 0 0,11 38 0,-14-59-319,-1 0 1,1 0-1,-1 0 0,1 0 0,-1 0 0,1 1 0,-1-1 1,0 0-1,0 0 0,0 1 0,0-1 0,0 0 0,0 0 0,0 1 1,0-1-1,-1 2 0,1-3-6,-1 1 0,1-1 0,0 0 0,-1 1 0,1-1 0,0 0 0,-1 1 0,1-1 0,-1 0 0,1 0 0,0 1 0,-1-1 0,1 0 0,-1 0 1,1 0-1,-1 0 0,1 1 0,-1-1 0,1 0 0,-1 0 0,1 0 0,-1 0 0,1 0 0,-1 0 0,1-1 0,-1 1 0,0 0 0,-2-1 45,0 0-1,-1 0 1,1 0-1,0-1 1,0 1 0,0-1-1,0 0 1,1 0-1,-1 0 1,-3-3 0,0-1-347,1 0 0,0 0 1,1 0-1,-1 0 0,1-1 1,1 0-1,-1 1 0,1-2 1,0 1-1,-3-13 0,5 15-304,0 1 0,1-1 0,-1 0 0,1 1 0,0-1-1,0 0 1,1 0 0,0 1 0,-1-1 0,1 0 0,1 1 0,-1-1-1,1 1 1,0 0 0,0-1 0,0 1 0,1 0 0,-1 0 0,4-4-1,16-16-5175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59.162"/>
    </inkml:context>
    <inkml:brush xml:id="br0">
      <inkml:brushProperty name="width" value="0.025" units="cm"/>
      <inkml:brushProperty name="height" value="0.025" units="cm"/>
    </inkml:brush>
  </inkml:definitions>
  <inkml:trace contextRef="#ctx0" brushRef="#br0">77 135 16111,'0'0'6278,"-8"1"-5653,5-1-583,0 0 0,1 0 0,-1 1 1,0-1-1,0 1 0,1-1 0,-1 1 1,0 0-1,1 0 0,-1 0 0,1 1 1,-1-1-1,1 1 0,0-1 0,0 1 1,-1 0-1,1-1 0,0 1 0,1 0 1,-1 0-1,0 1 0,0-1 0,1 0 0,-1 1 1,1-1-1,0 1 0,0-1 0,0 1 1,0-1-1,0 1 0,1 0 0,-1 0 1,0 3-1,1-2 38,-1 0 0,0 1 0,1-1 0,-1 0 0,1 0 0,1 1 1,-1-1-1,1 5 0,0-8-68,-1 0 0,1 0-1,-1 0 1,1 0 0,-1 0 0,1-1 0,-1 1 0,1 0 0,0 0 0,0-1-1,-1 1 1,1-1 0,0 1 0,0 0 0,0-1 0,-1 0 0,1 1-1,0-1 1,0 1 0,0-1 0,0 0 0,0 0 0,0 0 0,0 1 0,0-1-1,0 0 1,0 0 0,0 0 0,0 0 0,0-1 0,0 1 0,0 0 0,0 0-1,0 0 1,0-1 0,0 1 0,-1-1 0,1 1 0,2-2 0,4-2-111,1-1-1,-1 0 1,0 0 0,0-1 0,-1 0 0,0 0 0,0 0 0,0-1 0,-1 0 0,0 0 0,0-1 0,-1 1 0,0-1 0,0 0 0,-1 0 0,0 0 0,3-16 0,-6 33 42,-1 0 1,1 1 0,1-1-1,-1 0 1,2 0 0,2 14-1,-3-21 28,-1 0-1,0 0 0,1-1 0,-1 1 0,1 0 0,-1-1 1,1 1-1,0 0 0,0-1 0,-1 1 0,1-1 0,0 1 0,1-1 1,-1 0-1,0 1 0,0-1 0,0 0 0,1 0 0,-1 0 1,1 0-1,-1 0 0,1 0 0,-1 0 0,1 0 0,0-1 0,-1 1 1,1 0-1,0-1 0,-1 0 0,1 1 0,0-1 0,0 0 1,-1 0-1,1 0 0,0 0 0,0 0 0,0 0 0,-1-1 0,1 1 1,0-1-1,-1 1 0,1-1 0,0 1 0,-1-1 0,4-2 1,-1 0-225,1 0 0,-1-1 0,0 1 0,1-1 1,-2 0-1,1-1 0,0 1 0,-1-1 1,0 1-1,0-1 0,0 0 0,-1 0 0,1 0 1,-1-1-1,0 1 0,-1 0 0,0-1 0,1-5 1,1-3 196,-1 1 1,-1 0 0,0-1 0,-1 0-1,0 1 1,-4-22 0,4 35 94,1-1 0,-1 1-1,0-1 1,0 1 0,0-1 0,0 1-1,0-1 1,0 0 0,0 1 0,-1-1-1,1 1 1,0-1 0,0 1 0,0-1 0,0 1-1,-1-1 1,1 1 0,0 0 0,-1-1-1,1 1 1,0-1 0,-1 1 0,1 0 0,0-1-1,-1 1 1,1-1 0,-1 1 0,1 0-1,-1 0 1,1-1 0,0 1 0,-2 0 0,-7 14 1239,-3 27-48,9-25-846,2-1 0,-1 1 0,2-1 0,0 1 0,4 23 0,-4-36-457,0 1 0,1-1-1,-1 1 1,1-1 0,0 0-1,0 1 1,1-1 0,-1 0-1,1 0 1,-1 0 0,1 1 0,0-2-1,0 1 1,1 0 0,-1 0-1,0-1 1,1 1 0,0-1-1,-1 0 1,1 0 0,0 0 0,0 0-1,0 0 1,0-1 0,1 1-1,-1-1 1,0 0 0,1 0 0,5 1-1,-8-2 30,-1 0 0,1 0 0,-1 1 0,1-1 0,-1 0 0,0 0 0,1 0 0,-1 0 0,1 0 0,-1-1-1,0 1 1,1 0 0,-1 0 0,1 0 0,-1 0 0,0 0 0,1 0 0,-1-1 0,0 1 0,1 0 0,-1 0 0,0-1 0,1 1-1,-1 0 1,0 0 0,1-1 0,-1 1 0,0 0 0,0-1 0,1 1 0,-1 0 0,0-1 0,0 1 0,0-1 0,1 1 0,-4-18-486,-15-16 501,13 27 254,-1 0 1,1 0 0,-1 0-1,-1 1 1,1 0 0,-1 0-1,0 0 1,-1 1-1,1 0 1,-1 1 0,0 0-1,-10-4 1,17 8 309,10-2-496,-1 1 0,1 0 0,0 1 1,0 0-1,11 2 0,9 0-2821,-2-4-4144,-8-4-4764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5:59.555"/>
    </inkml:context>
    <inkml:brush xml:id="br0">
      <inkml:brushProperty name="width" value="0.025" units="cm"/>
      <inkml:brushProperty name="height" value="0.025" units="cm"/>
    </inkml:brush>
  </inkml:definitions>
  <inkml:trace contextRef="#ctx0" brushRef="#br0">74 30 6790,'0'0'15567,"-8"1"-14926,6-1-569,-1 0 0,0 0 0,0 1 0,1-1 0,-1 1 1,0-1-1,1 1 0,-1 0 0,0 0 0,1 0 0,-1 0 0,1 1 1,0-1-1,-1 1 0,1-1 0,0 1 0,0 0 0,0 0 0,0 0 1,0 0-1,0 0 0,1 0 0,-1 1 0,1-1 0,0 0 0,-1 1 1,1-1-1,0 1 0,0 0 0,1-1 0,-1 1 0,1 0 0,-1-1 1,1 1-1,0 0 0,0 4 0,0-5-7,-1 0 0,1 0 1,0 1-1,0-1 0,1 0 1,-1 0-1,0 0 0,1 0 0,-1 0 1,1 0-1,-1 0 0,1 0 0,0 0 1,0 0-1,0-1 0,0 1 0,0 0 1,1 0-1,-1-1 0,0 1 0,3 1 1,-2-2-40,0 0 0,0 0 0,1 0 0,-1 0 0,1 0 0,-1 0 1,1-1-1,-1 1 0,1-1 0,-1 0 0,1 0 0,-1 0 0,1 0 0,-1 0 0,1 0 1,0-1-1,4-1 0,-4 1-1,0-1-1,1 1 1,-1-1 0,0 0 0,0 0-1,0-1 1,0 1 0,0-1 0,-1 1 0,1-1-1,-1 0 1,1 0 0,-1 0 0,0 0-1,0 0 1,-1 0 0,1-1 0,-1 1 0,1-1-1,-1 1 1,0-1 0,-1 0 0,2-4-1,-2 5-138,1 1-1,0-1 0,-1 0 0,0 1 1,0-1-1,0 0 0,0 0 0,0 1 1,0-1-1,-1 0 0,1 1 0,-1-1 1,0 0-1,1 1 0,-1-1 0,-1 1 1,1-1-1,0 1 0,-1 0 0,1 0 1,-1-1-1,1 1 0,-1 0 0,0 0 0,0 0 1,0 1-1,0-1 0,0 0 0,-1 1 1,1-1-1,0 1 0,-5-2 0,0 3-6584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00.194"/>
    </inkml:context>
    <inkml:brush xml:id="br0">
      <inkml:brushProperty name="width" value="0.025" units="cm"/>
      <inkml:brushProperty name="height" value="0.025" units="cm"/>
    </inkml:brush>
  </inkml:definitions>
  <inkml:trace contextRef="#ctx0" brushRef="#br0">1 0 11531,'0'0'9310,"4"9"-8135,30 87 1080,10 28-816,-43-122-1429,-1 0 0,1-1 0,0 1 1,-1-1-1,1 0 0,0 1 0,0-1 1,0 0-1,0 1 0,1-1 0,-1 0 1,0 0-1,0 0 0,1 0 0,-1 0 1,0 0-1,1 0 0,1 0 0,-2-1-1,0 1 0,0-1 0,0 0 0,0 0 0,0-1 0,0 1-1,0 0 1,0 0 0,0 0 0,0-1 0,0 1 0,0 0 0,0-1 0,0 1-1,0-1 1,0 0 0,0 1 0,0-1 0,0 1 0,-1-1 0,2-1 0,2-2-92,-1-1 1,1 1-1,-1-1 1,0 0-1,0 0 1,0 0-1,-1-1 1,3-9-1,-1 2-175,-1 0 0,0 0-1,-1 0 1,0-1-1,-1 1 1,-1 0 0,0-1-1,-1 1 1,-3-21 0,-3 24 87,2 17 142,-1 20 303,5-21-556,0 8 743,0 0 1,0-1-1,2 1 0,1 18 1,-1-29-565,0 0 1,-1 0 0,1 0-1,0 0 1,1-1 0,-1 1-1,0 0 1,1 0 0,0-1-1,3 5 1,-4-5-321,1-1 1,-1 0 0,1 1-1,0-1 1,0 0-1,-1 0 1,1 0-1,0 0 1,0-1 0,0 1-1,0 0 1,0-1-1,0 1 1,0-1 0,1 0-1,-1 0 1,3 0-1,8 0-6303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00.584"/>
    </inkml:context>
    <inkml:brush xml:id="br0">
      <inkml:brushProperty name="width" value="0.025" units="cm"/>
      <inkml:brushProperty name="height" value="0.025" units="cm"/>
    </inkml:brush>
  </inkml:definitions>
  <inkml:trace contextRef="#ctx0" brushRef="#br0">73 7 10602,'0'0'8595,"-9"0"-7378,5 0-1088,1 0 0,-1 0 0,1 0 0,-1 1 0,1-1 0,0 1 0,-1 0 0,1 0 0,0 0 0,-1 1 1,-3 1-1,5-1-8,1-1 1,-1 1 0,1-1 0,-1 1-1,1 0 1,0-1 0,0 1 0,0 0-1,0 0 1,0 0 0,0 0-1,0 0 1,1 0 0,-1 0 0,1 0-1,-1 0 1,1 0 0,0 1 0,0-1-1,0 0 1,0 0 0,0 0 0,0 0-1,1 0 1,0 4 0,0-5-98,0 0-1,-1 0 1,1 0 0,0 1 0,0-1 0,-1 0-1,1 0 1,0-1 0,0 1 0,0 0 0,0 0-1,1 0 1,-1-1 0,0 1 0,0 0 0,0-1 0,0 1-1,1-1 1,-1 0 0,0 1 0,1-1 0,-1 0-1,0 0 1,1 0 0,-1 0 0,0 0 0,0 0-1,1 0 1,-1 0 0,0 0 0,1-1 0,1 0-1,2 1-7,0-1 0,0 0 0,0 0 0,0-1 0,-1 0 0,1 1 0,6-5 0,-7 4-182,0-1 1,-1 0-1,1 1 1,-1-1-1,0-1 1,0 1-1,0 0 1,0-1-1,0 0 1,-1 1-1,0-1 1,1 0-1,-1 0 1,-1-1-1,1 1 1,-1 0-1,2-8 1,-14 57-129,11-42 172,0 1-1,0-1 0,0 0 1,1 0-1,-1 0 1,1 0-1,0 0 0,0 0 1,0 0-1,0 0 0,2 4 1,-2-6-406,0 1 0,1 0 1,-1-1-1,1 1 0,-1-1 0,1 1 0,0-1 1,-1 0-1,1 0 0,0 0 0,3 1 0,11 3-8798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04.215"/>
    </inkml:context>
    <inkml:brush xml:id="br0">
      <inkml:brushProperty name="width" value="0.025" units="cm"/>
      <inkml:brushProperty name="height" value="0.025" units="cm"/>
    </inkml:brush>
  </inkml:definitions>
  <inkml:trace contextRef="#ctx0" brushRef="#br0">102 0 7559,'0'0'17190,"-9"3"-16683,5-1-385,-1 0 0,0 0 1,1 0-1,-1 1 0,1 0 1,0 0-1,-1 0 0,2 0 0,-1 0 1,0 1-1,1 0 0,-1 0 0,1 0 1,0 0-1,0 0 0,1 0 1,-1 1-1,1 0 0,0-1 0,-1 6 1,-1 2 63,0 0 0,1 0 0,1 0 0,0 0 1,1 0-1,0 1 0,1 17 0,0-27-236,1 0 0,-1 0 1,1 0-1,-1 0 0,1 0 0,0 0 0,0 0 0,0 0 0,1-1 1,-1 1-1,1 0 0,-1-1 0,1 1 0,0-1 0,3 3 0,-3-4-120,0 1-1,0-1 0,0 0 0,0 0 1,1 0-1,-1-1 0,0 1 1,1 0-1,-1-1 0,0 0 0,1 1 1,-1-1-1,1 0 0,-1 0 0,1-1 1,-1 1-1,0 0 0,1-1 1,-1 1-1,1-1 0,-1 0 0,3-1 1,2-1-1219,0-1 0,0 0 0,-1 0 0,1 0 0,7-7 0,10-10-6282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04.639"/>
    </inkml:context>
    <inkml:brush xml:id="br0">
      <inkml:brushProperty name="width" value="0.025" units="cm"/>
      <inkml:brushProperty name="height" value="0.025" units="cm"/>
    </inkml:brush>
  </inkml:definitions>
  <inkml:trace contextRef="#ctx0" brushRef="#br0">41 1 7175,'0'0'15780,"-6"9"-14739,0 3-635,1 0-1,0 1 1,1 0 0,0 0 0,1 0-1,0 1 1,1-1 0,1 1-1,0 23 1,0-1 174,3 46 52,-2-81-629,0 0 1,0-1-1,0 1 1,0 0-1,0 0 1,0-1-1,0 1 0,1 0 1,-1 0-1,0-1 1,0 1-1,1 0 1,-1-1-1,0 1 1,1 0-1,-1-1 0,1 1 1,-1 0-1,1-1 1,-1 1-1,1-1 1,-1 1-1,1-1 0,-1 1 1,1-1-1,0 0 1,-1 1-1,1-1 1,0 0-1,0 1 0,-1-1 1,2 0-1,-1 0 7,1 0 0,0-1-1,-1 1 1,1-1 0,-1 0-1,1 1 1,-1-1 0,1 0 0,-1 0-1,1 0 1,-1 0 0,0 0-1,2-2 1,33-41 77,8-37-332,-45 86 309,0 1 0,0-1 1,1 1-1,0-1 0,0 1 0,0-1 0,2 8 1,-1 4-19,-1 47-1081,0-64 936,0 0 1,0 1-1,0-1 1,0 0-1,0 1 0,0-1 1,0 0-1,1 0 1,-1 1-1,0-1 1,0 0-1,0 0 1,0 1-1,0-1 1,1 0-1,-1 0 1,0 1-1,0-1 1,0 0-1,0 0 0,1 0 1,-1 1-1,0-1 1,0 0-1,1 0 1,-1 0-1,0 0 1,0 0-1,1 1 1,-1-1-1,0 0 1,1 0-1,-1 0 0,0 0 1,0 0-1,1 0 1,-1 0-1,0 0 1,1 0-1,-1 0 1,0 0-1,0 0 1,1 0-1,-1-1 1,0 1-1,1 0 1,-1 0-1,0 0 0,0 0 1,1 0-1,-1 0 1,0-1-1,0 1 1,0 0-1,1 0 1,-1 0-1,0-1 1,15-11-6386,-6-2-1262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05.248"/>
    </inkml:context>
    <inkml:brush xml:id="br0">
      <inkml:brushProperty name="width" value="0.025" units="cm"/>
      <inkml:brushProperty name="height" value="0.025" units="cm"/>
    </inkml:brush>
  </inkml:definitions>
  <inkml:trace contextRef="#ctx0" brushRef="#br0">77 52 13100,'0'0'12252,"-9"8"-11190,-30 26-186,36-30-735,0-1 1,0 1 0,1 0-1,-1 0 1,1 0-1,0 0 1,0 1-1,0-1 1,1 0 0,0 1-1,0-1 1,0 1-1,0 0 1,0-1-1,1 1 1,0 0 0,1 8-1,-1-7-20,0-6-116,0 1 0,1-1 0,-1 1 0,0-1-1,0 1 1,1-1 0,-1 1 0,1-1 0,-1 0 0,0 1 0,1-1 0,-1 0-1,1 1 1,-1-1 0,1 0 0,-1 0 0,1 1 0,-1-1 0,1 0 0,-1 0-1,1 0 1,-1 0 0,1 0 0,-1 1 0,1-1 0,-1 0 0,1 0 0,-1 0 0,1 0-1,-1-1 1,1 1 0,0 0 0,-1 0 0,1 0 0,-1 0 0,1-1 0,-1 1-1,1 0 1,0-1 0,23-9 19,-15 3-178,0-1 1,0-1 0,-1 1-1,-1-2 1,0 1-1,12-19 1,21-28-284,-40 56 439,1-1-1,-1 1 1,0 0-1,0-1 1,0 1-1,1-1 1,-1 1-1,0 0 1,1-1 0,-1 1-1,0 0 1,1 0-1,-1-1 1,1 1-1,-1 0 1,0 0-1,1 0 1,-1-1-1,1 1 1,-1 0-1,0 0 1,1 0 0,-1 0-1,1 0 1,-1 0-1,1 0 1,-1 0-1,1 0 1,-1 0-1,1 0 1,-1 0-1,0 0 1,1 0 0,0 1-1,5 16 25,-6 38 556,0-44-37,0-10-534,1-1 0,-1 0 1,0 0-1,0 0 0,1 1 1,-1-1-1,1 0 1,-1 0-1,0 0 0,1 0 1,-1 0-1,0 0 0,1 0 1,-1 0-1,0 1 1,1-2-1,-1 1 0,1 0 1,-1 0-1,0 0 0,1 0 1,-1 0-1,0 0 1,1 0-1,-1 0 0,0 0 1,1-1-1,-1 1 0,0 0 1,1 0-1,-1 0 1,0-1-1,1 1 0,-1 0 1,0-1-1,0 1 0,1 0 1,-1 0-1,0-1 1,0 1-1,0 0 0,1-1 1,14-12-16,-2-2-197,-10 11 92,0 0 0,0 0 0,0 1 0,0-1-1,1 1 1,-1 0 0,1 0 0,0 0-1,0 0 1,0 1 0,0-1 0,0 1 0,1 0-1,-1 1 1,9-3 0,-13 6 161,1 0 1,0 0 0,0 0-1,-1 0 1,1 0-1,-1 0 1,0 0-1,1 0 1,-1 0-1,0 0 1,0 0 0,0 0-1,-1 4 1,2 21 807,0-26-844,-1-1-1,1 0 1,-1 1 0,1-1-1,-1 0 1,1 0 0,-1 1-1,1-1 1,-1 0 0,1 0-1,-1 0 1,1 1 0,-1-1-1,1 0 1,0 0 0,-1 0-1,1 0 1,-1 0 0,1 0-1,0 0 1,-1-1-1,1 1 1,-1 0 0,1 0-1,-1 0 1,1 0 0,-1-1-1,1 1 1,-1 0 0,1-1-1,-1 1 1,1 0 0,-1-1-1,1 1 1,-1-1 0,1 1-1,-1 0 1,0-1 0,1 1-1,-1-1 1,0 1 0,0-1-1,1 0 1,18-24 28,-17 24-30,2-6-54,27-34-593,-29 39 591,-1 0 0,1 0-1,0 0 1,0 0 0,0 0-1,0 0 1,0 1 0,1-1-1,-1 1 1,0 0 0,1-1-1,-1 1 1,0 0 0,1 1-1,2-2 1,-3 9 211,-1 0 0,0 0 1,0 0-1,-1 0 0,0 0 1,-2 13-1,0-8 122,0 1-339,2-3-8779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06.058"/>
    </inkml:context>
    <inkml:brush xml:id="br0">
      <inkml:brushProperty name="width" value="0.025" units="cm"/>
      <inkml:brushProperty name="height" value="0.025" units="cm"/>
    </inkml:brush>
  </inkml:definitions>
  <inkml:trace contextRef="#ctx0" brushRef="#br0">90 101 9897,'0'0'10912,"-7"0"-9257,-26-4-288,31 4-1256,1 1 0,0-1 0,-1 0 1,1 0-1,0 0 0,0 1 0,-1-1 1,1 1-1,0-1 0,0 1 1,0-1-1,0 1 0,0 0 0,0-1 1,0 1-1,0 0 0,0 0 1,0 0-1,0 0 0,0 0 0,0 0 1,1 0-1,-1 0 0,0 0 0,0 2 1,-11 31 1240,10-23-734,-5 25 822,7-35-1428,0-1 1,0 0 0,0 1 0,0-1 0,0 0-1,0 1 1,0-1 0,0 1 0,0-1-1,1 0 1,-1 1 0,0-1 0,0 0 0,0 1-1,1-1 1,-1 0 0,0 0 0,0 1-1,1-1 1,-1 0 0,0 0 0,1 1-1,-1-1 1,0 0 0,0 0 0,1 0 0,-1 1-1,1-1 1,-1 0 0,1 0 0,20-7 89,73-65-1490,-94 72 1384,0 0 0,1 0 1,-1 0-1,0 0 1,1 0-1,-1 0 0,0 0 1,1 0-1,-1 0 0,0 0 1,1 0-1,-1 0 0,0 0 1,1 0-1,-1 1 1,0-1-1,1 0 0,-1 0 1,0 0-1,1 0 0,-1 1 1,0-1-1,1 0 1,-1 0-1,0 1 0,0-1 1,1 0-1,-1 0 0,0 1 1,0-1-1,0 0 1,1 1-1,-1-1 0,0 0 1,0 1-1,0-1 0,0 0 1,0 1-1,0-1 1,0 0-1,0 1 0,0-1 1,0 0-1,0 1 0,0 0 1,4 28 92,0-6 53,-4-22-137,0 0 1,1-1 0,0 1 0,-1-1 0,1 1-1,-1-1 1,1 1 0,0-1 0,-1 1-1,1-1 1,0 0 0,-1 1 0,1-1-1,0 0 1,0 1 0,-1-1 0,1 0-1,0 0 1,0 0 0,-1 0 0,1 0-1,0 0 1,0 0 0,0 0 0,-1 0-1,1 0 1,0 0 0,0-1 0,-1 1 0,1 0-1,0 0 1,0-1 0,-1 1 0,1-1-1,0 1 1,-1 0 0,1-1 0,-1 1-1,1-1 1,0 0 0,-1 1 0,1-1-1,-1 1 1,1-1 0,-1 0 0,0 1-1,1-1 1,-1-1 0,28-37-529,-25 33 278,12-11-525,-13 36 653,-2-9 38,18-40-7966,-8 0 2999,3-6 246,-3 13 4814,1 5 3424,1 4 4178,-14 24-2811,3 16-3944,0-15-153,-2 36 477,0 0-4244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0.136"/>
    </inkml:context>
    <inkml:brush xml:id="br0">
      <inkml:brushProperty name="width" value="0.025" units="cm"/>
      <inkml:brushProperty name="height" value="0.025" units="cm"/>
    </inkml:brush>
  </inkml:definitions>
  <inkml:trace contextRef="#ctx0" brushRef="#br0">79 0 15182,'0'0'3929,"-6"12"-1916,5-10-1966,-7 11 391,1 0 0,0 1 0,1 0-1,1 0 1,0 0 0,1 1 0,0 0 0,-2 27 0,5-40-513,1 0 0,0 0-1,0 1 1,0-1 0,0 0 0,0 0 0,1 0 0,-1 0 0,1 0 0,-1 1-1,1-1 1,0 0 0,0 0 0,0 0 0,0-1 0,0 1 0,0 0 0,1 0-1,1 2 1,0-3-352,0 1-1,0-1 0,1 0 1,-1 0-1,0 0 0,0 0 0,1-1 1,-1 1-1,1-1 0,-1 0 1,0 0-1,4 0 0,22-1-2703,35 2 1388,-63-1 1868,0 1-1,0-1 0,0 1 1,0-1-1,-1 1 1,1-1-1,0 1 1,0-1-1,0 1 1,0 0-1,-1-1 1,1 1-1,0 0 0,-1 0 1,1-1-1,-1 1 1,1 0-1,-1 0 1,1 0-1,-1 0 1,1 0-1,-1 0 0,0 0 1,0 0-1,1 0 1,-1 0-1,0 0 1,0 0-1,0 0 1,0 0-1,0 0 1,0 0-1,0 0 0,-1 0 1,1 0-1,0 0 1,0 0-1,-1 0 1,1 0-1,-1 0 1,0 1-1,-1 3 305,0 0-1,0 1 1,-1-1-1,1-1 1,-1 1-1,-5 7 1,1-6-98,1 1 1,-1-1-1,0 0 1,-1 0 0,0 0-1,0-1 1,0-1-1,0 1 1,-1-1 0,1-1-1,-1 0 1,0 0-1,0 0 1,0-1 0,-1-1-1,-12 1 1,22-2-375,-1 0 1,0 0-1,1-1 0,-1 1 0,1 0 1,-1-1-1,1 1 0,-1-1 1,1 1-1,-1 0 0,1-1 1,-1 1-1,1-1 0,-1 0 0,1 1 1,0-1-1,-1 1 0,1-1 1,0 0-1,0 1 0,0-1 1,-1 1-1,1-1 0,0 0 1,0 1-1,0-1 0,0 0 0,0 1 1,0-1-1,0 0 0,0 1 1,0-1-1,0 0 0,1 1 1,-1-1-1,0 0 0,0 1 0,1-1 1,-1 1-1,1-2 0,12-26-3171,27-12-5738,-14 20 1147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06.448"/>
    </inkml:context>
    <inkml:brush xml:id="br0">
      <inkml:brushProperty name="width" value="0.025" units="cm"/>
      <inkml:brushProperty name="height" value="0.025" units="cm"/>
    </inkml:brush>
  </inkml:definitions>
  <inkml:trace contextRef="#ctx0" brushRef="#br0">1 86 11627,'0'0'9033,"9"0"-8008,-4-1-1016,3 1 475,1-1 0,0 0 0,-1 0 0,1-1 1,15-6-1,-21 7-385,-1 0-1,0 0 1,0 0 0,0 0 0,0 0 0,0-1 0,-1 1 0,1-1 0,0 1-1,-1-1 1,1 0 0,-1 0 0,1 0 0,-1 0 0,0 0 0,0 0-1,0 0 1,0 0 0,0 0 0,0-1 0,-1 1 0,1 0 0,-1 0-1,1-1 1,-1 1 0,0 0 0,0-1 0,0 1 0,0 0 0,-1-5-1,0 6-92,1 0 0,-1 1 0,1-1-1,-1 1 1,1-1 0,-1 0-1,0 1 1,1-1 0,-1 1 0,0-1-1,0 1 1,1 0 0,-1-1-1,0 1 1,0 0 0,1-1-1,-1 1 1,0 0 0,0 0 0,0 0-1,0 0 1,1 0 0,-1 0-1,0 0 1,0 0 0,0 0-1,0 0 1,1 0 0,-3 1 0,-26 8-39,25-5 91,-1 1-1,1-1 0,0 1 0,0 0 0,0 0 1,1 1-1,-1-1 0,2 1 0,-1 0 1,0 0-1,1 0 0,0 0 0,1 0 1,-1 0-1,1 0 0,0 1 0,0 8 1,1-14-38,0 0 0,1 0 0,-1 0 0,0 0 0,0 0 0,0 0 1,1-1-1,-1 1 0,0 0 0,1 0 0,-1 0 0,1-1 0,-1 1 1,1 0-1,-1 0 0,1-1 0,0 1 0,-1 0 0,1-1 0,0 1 1,-1-1-1,1 1 0,0-1 0,0 1 0,1 0 0,29 5 215,-23-6-452,1-1 0,-1 1 0,0-2 0,0 1-1,12-4 1,12-12-3106,-7-9-3470,-13 6-1866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06.778"/>
    </inkml:context>
    <inkml:brush xml:id="br0">
      <inkml:brushProperty name="width" value="0.025" units="cm"/>
      <inkml:brushProperty name="height" value="0.025" units="cm"/>
    </inkml:brush>
  </inkml:definitions>
  <inkml:trace contextRef="#ctx0" brushRef="#br0">17 0 17617,'0'0'7110,"-16"51"-12042,18-38-4165</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07.139"/>
    </inkml:context>
    <inkml:brush xml:id="br0">
      <inkml:brushProperty name="width" value="0.025" units="cm"/>
      <inkml:brushProperty name="height" value="0.025" units="cm"/>
    </inkml:brush>
  </inkml:definitions>
  <inkml:trace contextRef="#ctx0" brushRef="#br0">0 70 13004,'0'0'12492,"53"0"-12140,-21 0-287,4-3-33,2-5-129,1-1-735,1-4-866,-6 2-1089,1-1-1633,-16-1-2338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07.481"/>
    </inkml:context>
    <inkml:brush xml:id="br0">
      <inkml:brushProperty name="width" value="0.025" units="cm"/>
      <inkml:brushProperty name="height" value="0.025" units="cm"/>
    </inkml:brush>
  </inkml:definitions>
  <inkml:trace contextRef="#ctx0" brushRef="#br0">0 1 12588,'0'0'7991,"10"3"-7318,-3-1-535,7 1 64,0 2 1,0 0-1,17 8 0,-28-11-186,0-1 0,0 1-1,1 0 1,-1 0 0,0 0-1,-1 0 1,1 1 0,0-1-1,-1 1 1,1 0-1,-1 0 1,0 0 0,0 0-1,0 0 1,0 0 0,-1 0-1,1 1 1,-1-1 0,0 0-1,2 8 1,-2-5 160,-1 0 0,0 0 1,-1-1-1,1 1 0,-1 0 0,0 0 0,0 0 1,-1-1-1,0 1 0,0-1 0,0 1 0,-4 7 1,-18 20-651,-6 1-4845,24-29-511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08.841"/>
    </inkml:context>
    <inkml:brush xml:id="br0">
      <inkml:brushProperty name="width" value="0.025" units="cm"/>
      <inkml:brushProperty name="height" value="0.025" units="cm"/>
    </inkml:brush>
  </inkml:definitions>
  <inkml:trace contextRef="#ctx0" brushRef="#br0">105 0 7623,'0'0'18108,"-10"0"-18033,-40 5-49,48-5-26,0 1 0,0-1 0,0 0 0,0 1 1,0-1-1,0 1 0,0 0 0,0-1 0,0 1 1,1 0-1,-1 0 0,0 0 0,0 1 0,1-1 1,-1 0-1,1 1 0,-1-1 0,1 1 1,0-1-1,0 1 0,-1-1 0,1 1 0,0 0 1,0 0-1,1 0 0,-1 0 0,0-1 0,1 1 1,-1 3-1,5-4-193,1 0 0,0 0 0,0-1 0,0 1 1,0-1-1,0-1 0,6 0 0,30-4-1499,-31 3 1285,1 0-1,0 1 1,-1 0-1,1 1 0,12 1 1,-22 0 402,0-1 0,1 1 0,-1 0 0,0-1 0,1 1 0,-1 0 0,0 0 0,0 0 0,0 0 0,0 0 0,0 0 0,0 1 0,0-1 0,0 0 0,0 0 0,0 1 0,-1-1 0,1 0 0,0 1 0,-1-1 0,0 1 0,1-1 0,-1 1 0,0-1 0,0 1 0,1-1 0,-1 1 0,0-1 0,-1 1 0,1-1 0,0 1 0,0-1 0,-1 3 0,0 2 67,0 0-1,0 1 1,0-1 0,-1 0-1,0 0 1,-5 10-1,1-7 230,0-1 0,0 0 0,-1-1 0,1 1 0,-2-2 0,1 1 0,-1-1 0,0 0 0,0 0 0,-1-1 0,0 0 0,0-1 0,-14 6 0,23-10-322,-1 0 1,1 0 0,0 0 0,0 0 0,-1 0 0,1 0 0,0 0 0,0 0 0,-1 0 0,1 0 0,0 0 0,0 0 0,-1 0 0,1 0 0,0 0-1,0 0 1,-1-1 0,1 1 0,0 0 0,0 0 0,-1 0 0,1 0 0,0 0 0,0-1 0,0 1 0,0 0 0,-1 0 0,1 0 0,0-1 0,0 1 0,0 0-1,0 0 1,0-1 0,-1 1 0,1 0 0,0 0 0,0-1 0,0 1 0,0 0 0,0 0 0,0-1 0,0 1 0,0 0 0,0 0 0,0-1 0,4-19-1861,10-18-2795,3 5-1021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09.917"/>
    </inkml:context>
    <inkml:brush xml:id="br0">
      <inkml:brushProperty name="width" value="0.025" units="cm"/>
      <inkml:brushProperty name="height" value="0.025" units="cm"/>
    </inkml:brush>
  </inkml:definitions>
  <inkml:trace contextRef="#ctx0" brushRef="#br0">9 102 4132,'0'0'15508,"0"10"-14414,0 18-717,1 0 0,2 1-1,0-1 1,2 0 0,2 0 0,16 46-1,13 4-4032,-52-100-5285,-6 0 7509,16 16 2837,-1-1 1,1 0 0,0 1-1,1-2 1,-1 1-1,-6-14 1,12 21-1273,0-1-1,0 0 1,1 0 0,-1 1 0,0-1 0,1 0-1,-1 1 1,0-1 0,1 1 0,-1-1 0,0 0 0,1 1-1,-1-1 1,1 1 0,0-1 0,-1 1 0,1-1-1,-1 1 1,1-1 0,0 1 0,-1 0 0,1-1-1,-1 1 1,1 0 0,0 0 0,0 0 0,-1-1 0,1 1-1,0 0 1,-1 0 0,1 0 0,0 0 0,0 0-1,-1 0 1,1 0 0,1 1 0,44-5-711,-29 4 774,35-8-1740,-39 6 151,1-1 0,-1-1-1,0 0 1,0 0 0,0-1 0,-1-1 0,13-7 0,-24 13 1531,-1-1 0,0 1 1,1 0-1,-1 0 0,1 0 1,-1 0-1,0-1 0,1 1 1,-1 0-1,1 0 0,-1-1 1,0 1-1,1 0 0,-1-1 1,0 1-1,0 0 0,1-1 1,-1 1-1,0 0 0,0-1 1,1 1-1,-1-1 0,0 1 1,0 0-1,0-1 0,0 1 1,0-1-1,0 1 0,0-1 1,1 1-1,-1 0 0,0-1 1,-1 1-1,1-1 0,0 1 1,0-1-1,0 1 0,0 0 1,0-1-1,0 1 0,0-1 1,-1 1-1,1 0 0,0-1 1,0 1-1,-1-1 0,1 1 1,0 0-1,0-1 0,-1 1 1,1 0-1,-1-1 0,-14-2 4008,3 7-4279,6 0 446,1 0 0,-1 1 0,1 0 0,0 0 0,0 1 0,1-1 0,0 1 0,0 0-1,0 0 1,0 0 0,1 1 0,0-1 0,0 1 0,1 0 0,-3 12 0,8-18-306,-1 0 0,1 0 0,-1-1 0,1 1 0,-1-1 0,1 1 1,0-1-1,-1 0 0,1 0 0,0 0 0,-1-1 0,4 0 0,-6 1-8,18-2-404,1-2 1,24-8-1,-28 8 37,0 0 0,0 0 0,1 1 0,25-1 0,-41 2 591,0 0 0,-1 0 1,1 0-1,0-1 0,-1 1 0,0 0 0,1 0 0,-1 0 0,0 0 0,0 0 0,0 0 0,0 0 0,0 0 0,-3-3 0,0-1-467,1 0 1,0-1-1,0 1 1,0-1-1,-1-9 1,6 14 140,1 0 1,-1 0-1,1 1 1,-1-1-1,1 1 1,0-1-1,0 1 1,0 0-1,0 0 1,4-1-1,5-2-98,-2-1-153,0 0 1,0 0 0,0-1 0,0-1 0,-1 0-1,0 0 1,-1 0 0,0-1 0,9-11 0,-13 15 366,-1-1 1,1 0-1,-1 0 1,0 0-1,-1-1 1,1 1-1,-1-1 1,0 1-1,-1-1 1,1 0-1,-1 0 1,0 0-1,0 1 1,-1-1-1,0 0 1,0 0-1,0 0 1,-1 0-1,-2-9 1,-5 2 570,0 20-224,-3 22 20,10-13-124,1-1-1,0 0 1,2 0 0,-1 0 0,2 0 0,6 21-1,-8-30-283,1 0-1,0 0 0,0 0 0,1-1 1,0 1-1,0-1 0,0 1 0,0-1 0,1 0 1,0-1-1,0 1 0,0-1 0,1 1 1,-1-1-1,1-1 0,0 1 0,0-1 0,10 5 1,-14-7-78,0-1-1,0 1 1,0-1 0,0 1 0,0-1 0,0 1 0,0-1 0,0 0 0,0 0-1,1 0 1,-1 0 0,0 0 0,0 0 0,0 0 0,0 0 0,0 0 0,2-1-1,-5-11-1758,-27-22 244,-45-21 1131,45 35 1541,-35-32 0,64 52-982,0 0 0,-1 0 0,1 0-1,0-1 1,0 1 0,0 0 0,0 0 0,0 0 0,-1-1 0,1 1 0,0 0 0,0 0 0,0 0 0,0-1 0,0 1 0,0 0 0,0 0 0,0 0-1,0-1 1,0 1 0,0 0 0,0 0 0,0-1 0,0 1 0,0 0 0,0 0 0,0 0 0,0-1 0,0 1 0,0 0 0,0 0 0,1-1 0,-1 1 0,0 0-1,0 0 1,0 0 0,0 0 0,0-1 0,1 1 0,-1 0 0,0 0 0,0 0 0,0 0 0,0 0 0,1-1 0,-1 1 0,0 0 0,0 0 0,0 0-1,1 0 1,-1 0 0,0 0 0,0 0 0,1 0 0,-1 0 0,0 0 0,0 0 0,0 0 0,1 0 0,-1 0 0,29-4 1152,47 4-2435,-65 0 1107,0 0-664,31-1-6893,-22-8-5260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1.407"/>
    </inkml:context>
    <inkml:brush xml:id="br0">
      <inkml:brushProperty name="width" value="0.025" units="cm"/>
      <inkml:brushProperty name="height" value="0.025" units="cm"/>
    </inkml:brush>
  </inkml:definitions>
  <inkml:trace contextRef="#ctx0" brushRef="#br0">88 163 4068,'3'-4'11493,"1"1"-4941,-14 10-4338,1-1-2178,0-1 1,1 1-1,-1 1 1,1-1-1,-7 9 1,12-11 3,0 0 1,1 0 0,-1 0 0,1 0 0,0 0-1,0 1 1,0-1 0,1 1 0,0-1 0,0 1 0,0 0-1,0-1 1,0 9 0,1-11-32,0-1 0,-1 0-1,1 0 1,0 0 0,0 1-1,0-1 1,0 0 0,0 0-1,0 1 1,0-1 0,0 0 0,0 0-1,0 1 1,1-1 0,-1 0-1,1 0 1,-1 0 0,1 0 0,-1 0-1,1 0 1,0 0 0,-1 0-1,1 0 1,0 0 0,0 0 0,0 0-1,0 0 1,0 0 0,0 0-1,0-1 1,0 1 0,0-1 0,0 1-1,0 0 1,0-1 0,0 0-1,1 1 1,-1-1 0,0 0 0,0 0-1,0 1 1,1-1 0,-1 0-1,0 0 1,0 0 0,1 0-1,-1-1 1,0 1 0,0 0 0,0-1-1,1 1 1,-1 0 0,0-1-1,0 1 1,0-1 0,2-1 0,4-1 7,0-1 0,0 1 0,0-1 0,-1-1 0,0 1 1,0-1-1,0 0 0,0-1 0,-1 1 0,0-1 0,0 0 1,0-1-1,-1 1 0,0-1 0,0 0 0,3-7 0,-2 1 104,1-1-1,-2 0 0,0 0 0,0 0 0,-2 0 0,0 0 0,1-25 0,-3 38-103,0 0-1,0 1 0,0-1 1,0 1-1,0-1 0,0 1 0,0-1 1,0 1-1,0-1 0,0 1 1,0-1-1,0 1 0,0-1 1,-1 1-1,1-1 0,0 1 0,0 0 1,-1-1-1,1 1 0,0-1 1,-1 1-1,1 0 0,0-1 0,-1 1 1,1 0-1,-1-1 0,1 1 1,0 0-1,-1-1 0,0 1 1,1 0-12,-1 0 0,1 0 1,-1 0-1,1 1 0,0-1 0,-1 0 1,1 0-1,-1 0 0,1 1 1,0-1-1,-1 0 0,1 0 1,0 1-1,0-1 0,-1 0 1,1 1-1,0-1 0,0 0 1,-1 1-1,1-1 0,0 1 1,0-1-1,0 0 0,0 1 1,0-1-1,-1 1 0,1-1 1,0 0-1,0 1 0,0-1 1,0 1-1,0-1 0,0 0 1,0 1-1,1 0 0,-2 1 6,1 1-1,0-1 1,0 1-1,0-1 1,1 1-1,-1-1 0,1 0 1,-1 1-1,1-1 1,0 1-1,0-1 1,0 0-1,0 0 1,0 0-1,0 0 0,1 0 1,-1 0-1,1 0 1,-1 0-1,1 0 1,2 1-1,-1-1 5,0 0 1,1-1-1,-1 0 0,1 0 0,-1 0 1,1 0-1,-1-1 0,1 1 1,-1-1-1,1 0 0,0 0 0,-1 0 1,1-1-1,4 0 0,-5 0-17,0 0 0,1 0 1,-1 0-1,0 0 0,0-1 0,0 1 0,0-1 0,0 0 1,-1 0-1,1 0 0,0 0 0,-1 0 0,1 0 1,-1-1-1,0 1 0,0-1 0,0 0 0,0 0 0,-1 0 1,1 0-1,-1 0 0,2-4 0,1-2-20,-1 0 1,-1 0-1,0 0 0,0 0 0,-1 0 1,1-17-1,-2 26 20,0 0 1,0 0 0,0 0-1,0 1 1,0-1 0,0 0-1,0 0 1,0 0-1,0 0 1,0 1 0,0-1-1,0 0 1,0 0-1,0 0 1,0 0 0,-1 1-1,1-1 1,0 0 0,0 0-1,0 0 1,0 0-1,0 0 1,0 0 0,0 1-1,-1-1 1,1 0-1,0 0 1,0 0 0,0 0-1,0 0 1,0 0 0,-1 0-1,1 0 1,0 0-1,0 0 1,0 0 0,0 0-1,-1 0 1,1 0-1,0 0 1,0 0 0,0 0-1,0 0 1,-1 0 0,1 0-1,0 0 1,0 0-1,0 0 1,0 0 0,-1 0-1,1 0 1,0 0-1,0 0 1,0 0 0,0 0-1,0-1 1,-1 1 0,1 0-1,0 0 1,0 0-1,0 0 1,0 0 0,0-1-1,0 1 1,0 0-1,-1 0 1,-7 14-20,5 2 78,0 0 1,1 1-1,0-1 0,1 1 0,1 0 0,1-1 0,1 1 0,5 24 0,-1-15-225,2 0 0,2 0-1,0-1 1,19 33 0,-29-57 138,3 3-121,0 0 0,-1 1 0,1-1 0,-1 1 0,0 0 0,-1-1 0,1 1 0,-1 0 0,0 0 0,0 0-1,0 0 1,-1 0 0,0 0 0,0 6 0,-1-10 174,1-1 0,-1 1-1,1-1 1,-1 1 0,1-1 0,-1 0-1,1 1 1,-1-1 0,0 0 0,1 1-1,-1-1 1,1 0 0,-1 0 0,0 1-1,1-1 1,-1 0 0,0 0 0,1 0-1,-1 0 1,0 0 0,1 0 0,-1 0-1,0 0 1,0 0 0,1-1 0,-1 1-1,1 0 1,-1 0 0,0 0 0,1-1-1,-1 1 1,0-1 0,-20-10 718,5-8-530,1 0-1,0-1 1,2 0 0,0-1 0,-18-42 0,31 61-213,-1 1 0,1 0 0,-1-1 0,1 1 0,-1 0 0,1-1 0,0 1 0,-1-1-1,1 1 1,0 0 0,0-1 0,0 1 0,0-1 0,0 1 0,1-1 0,-1 1 0,0 0-1,1-1 1,-1 1 0,1-1 0,-1 1 0,1 0 0,-1 0 0,1-1 0,0 1 0,0 0-1,0 0 1,0 0 0,0 0 0,0 0 0,0 0 0,0 0 0,0 0 0,0 0 0,1 0-1,-1 1 1,3-2 0,5-2-320,1 1-1,0 0 1,-1 0-1,18-2 0,1-1-1826,6-5-2670,-3-3-4224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2.286"/>
    </inkml:context>
    <inkml:brush xml:id="br0">
      <inkml:brushProperty name="width" value="0.025" units="cm"/>
      <inkml:brushProperty name="height" value="0.025" units="cm"/>
    </inkml:brush>
  </inkml:definitions>
  <inkml:trace contextRef="#ctx0" brushRef="#br0">0 20 4516,'7'-19'10454,"-2"19"-4626,-1 31-1840,-2-7-3913,3 6 22,0 0 1,2 0-1,14 36 0,11-5-7314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2.632"/>
    </inkml:context>
    <inkml:brush xml:id="br0">
      <inkml:brushProperty name="width" value="0.025" units="cm"/>
      <inkml:brushProperty name="height" value="0.025" units="cm"/>
    </inkml:brush>
  </inkml:definitions>
  <inkml:trace contextRef="#ctx0" brushRef="#br0">1 110 6118,'0'0'15022,"54"15"-13933,-25-15-224,5-3-160,-4-6-257,1-3-256,1-2-96,-8 1-64,-2 0-480,-10-1-769,-1-2-705,-11 0-1601,0 2-2916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2.979"/>
    </inkml:context>
    <inkml:brush xml:id="br0">
      <inkml:brushProperty name="width" value="0.025" units="cm"/>
      <inkml:brushProperty name="height" value="0.025" units="cm"/>
    </inkml:brush>
  </inkml:definitions>
  <inkml:trace contextRef="#ctx0" brushRef="#br0">1 68 7079,'0'0'16463,"45"-50"-16431,-20 42-64,4 3 0,3 4-384,-1 1-897,-1 0-1346,-1-1-2658,-4-1-5958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0.462"/>
    </inkml:context>
    <inkml:brush xml:id="br0">
      <inkml:brushProperty name="width" value="0.025" units="cm"/>
      <inkml:brushProperty name="height" value="0.025" units="cm"/>
    </inkml:brush>
  </inkml:definitions>
  <inkml:trace contextRef="#ctx0" brushRef="#br0">27 1 13677,'0'0'7719,"-10"55"-5637,4-35-737,1-1-608,3-3-481,-2-2-192,4-2-128,0-3-736,0-7-1218,9-2-1121,0 0-2242,0-14-2691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3.339"/>
    </inkml:context>
    <inkml:brush xml:id="br0">
      <inkml:brushProperty name="width" value="0.025" units="cm"/>
      <inkml:brushProperty name="height" value="0.025" units="cm"/>
    </inkml:brush>
  </inkml:definitions>
  <inkml:trace contextRef="#ctx0" brushRef="#br0">0 0 7207,'0'0'10794,"0"51"-9705,6-27-512,-1 0-225,0 2-256,3-4-32,-3 1-32,0-5-256,1-3-673,-4-7-640,1-1-545,-1-5 32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3.702"/>
    </inkml:context>
    <inkml:brush xml:id="br0">
      <inkml:brushProperty name="width" value="0.025" units="cm"/>
      <inkml:brushProperty name="height" value="0.025" units="cm"/>
    </inkml:brush>
  </inkml:definitions>
  <inkml:trace contextRef="#ctx0" brushRef="#br0">1 77 7559,'0'0'5205,"6"-9"-2578,-2 4-2335,-1 0 1,1 0-1,-1 1 1,2-1 0,-1 1-1,0 0 1,1 0-1,0 1 1,-1-1 0,2 1-1,-1 0 1,0 0-1,0 0 1,1 1-1,0 0 1,-1 0 0,1 1-1,0-1 1,0 1-1,7 0 1,-8 1-211,-1-1 0,1 1 0,-1 1 0,1-1 0,-1 1 0,0 0 0,1 0 0,-1 0 0,0 0 1,0 1-1,1-1 0,-1 1 0,0 1 0,-1-1 0,1 0 0,7 6 0,-9-5-38,0-1 0,-1 1-1,1-1 1,0 1 0,-1 0 0,1 0 0,-1-1 0,0 1 0,0 0 0,0 0 0,0 0-1,-1 0 1,1 1 0,-1-1 0,0 0 0,0 0 0,0 0 0,0 0 0,-1 0-1,1 0 1,-1 0 0,1 0 0,-1 0 0,0 0 0,-3 5 0,1-1 210,0-1 1,-1 1 0,0-1-1,-1 0 1,1-1 0,-9 9-1,-17 24 1471,30-38-1721,0 1 1,-1-1-1,1 0 0,0 0 0,0 1 0,0-1 1,0 0-1,0 1 0,0-1 0,0 0 0,0 1 1,0-1-1,0 0 0,0 1 0,0-1 0,0 0 1,0 1-1,0-1 0,0 0 0,0 0 0,0 1 1,0-1-1,0 0 0,0 1 0,0-1 0,1 0 1,-1 0-1,0 1 0,0-1 0,0 0 0,1 0 1,-1 1-1,0-1 0,0 0 0,1 0 0,-1 1 1,0-1-1,1 0 0,17 5 86,25-3-891,-39-2 446,6 0-421,-7 1 175,0-1 0,0 0 1,0 0-1,0 0 0,0 0 0,0-1 0,0 0 0,0 1 0,0-1 0,0 0 1,5-3-1,4-5-6174</inkml:trace>
  <inkml:trace contextRef="#ctx0" brushRef="#br0" timeOffset="1">388 1 8616,'0'0'12161,"-2"10"-11643,-11 44 553,-24 63 1,30-96-717,24-114-16813,-13 67 9123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4.050"/>
    </inkml:context>
    <inkml:brush xml:id="br0">
      <inkml:brushProperty name="width" value="0.025" units="cm"/>
      <inkml:brushProperty name="height" value="0.025" units="cm"/>
    </inkml:brush>
  </inkml:definitions>
  <inkml:trace contextRef="#ctx0" brushRef="#br0">29 1 7944,'-18'3'5506,"20"12"492,5 14-5283,-5-18-12,0 1 1,1-1-1,0 0 0,0-1 1,1 1-1,9 16 0,17 12-864,-26-36-569,0 0 0,0 0 0,0 0 0,0 0 0,1-1 0,-1 0 0,9 3 0</inkml:trace>
  <inkml:trace contextRef="#ctx0" brushRef="#br0" timeOffset="1">2 162 4356,'0'0'16720,"-2"-31"-16656,17 27-64,4-1-416,-4 1-1154,1-1-832,-3-1-2146,-3-2-2595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4.395"/>
    </inkml:context>
    <inkml:brush xml:id="br0">
      <inkml:brushProperty name="width" value="0.025" units="cm"/>
      <inkml:brushProperty name="height" value="0.025" units="cm"/>
    </inkml:brush>
  </inkml:definitions>
  <inkml:trace contextRef="#ctx0" brushRef="#br0">3 21 7687,'0'0'15711,"0"10"-14905,-1-7-740,-1 90 1510,2-88-1498,0 1-1,1 0 0,-1-1 1,1 1-1,0-1 0,0 1 1,1-1-1,0 0 1,0 1-1,0-1 0,1 0 1,-1 0-1,1-1 1,0 1-1,1 0 0,3 3 1,-6-7-66,0 0 1,0-1 0,0 1-1,-1 0 1,1-1 0,0 1-1,0-1 1,0 1 0,1-1-1,-1 0 1,0 1 0,0-1-1,0 0 1,0 0 0,0 0-1,0 0 1,0 0 0,0 0-1,0 0 1,1 0 0,-1 0-1,0 0 1,0-1 0,0 1-1,0 0 1,2-2-1,-1 1-1,0-1 0,0 0 0,0 0 0,0 0 0,0 0 0,-1 0 0,1 0 0,-1 0-1,1-1 1,-1 1 0,1-3 0,4-8-2,-1-1 0,-1 0 1,3-17-1,-6 28 0,0-1-31,4-21-181,1 0 0,14-34 1,-17 52-615,-1 6-1462,-1 11-12610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4.739"/>
    </inkml:context>
    <inkml:brush xml:id="br0">
      <inkml:brushProperty name="width" value="0.025" units="cm"/>
      <inkml:brushProperty name="height" value="0.025" units="cm"/>
    </inkml:brush>
  </inkml:definitions>
  <inkml:trace contextRef="#ctx0" brushRef="#br0">0 0 11755,'0'0'13613,"49"43"-13549,-35-38-480,1 1-1666,-1-4-1954,0-2-3747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5.100"/>
    </inkml:context>
    <inkml:brush xml:id="br0">
      <inkml:brushProperty name="width" value="0.025" units="cm"/>
      <inkml:brushProperty name="height" value="0.025" units="cm"/>
    </inkml:brush>
  </inkml:definitions>
  <inkml:trace contextRef="#ctx0" brushRef="#br0">7 0 14157,'0'0'11451,"-2"11"-10853,0 12-325,0 1-1,2-1 1,1 1-1,5 35 1,23 108-54,-25-145-285,5 16-1577,-6-26-2151,1 0-4835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5.429"/>
    </inkml:context>
    <inkml:brush xml:id="br0">
      <inkml:brushProperty name="width" value="0.025" units="cm"/>
      <inkml:brushProperty name="height" value="0.025" units="cm"/>
    </inkml:brush>
  </inkml:definitions>
  <inkml:trace contextRef="#ctx0" brushRef="#br0">101 0 15791,'0'0'10191,"0"9"-9700,5 78-1105,19 115 0,-22-188-2431,-2-7-4501</inkml:trace>
  <inkml:trace contextRef="#ctx0" brushRef="#br0" timeOffset="1">0 287 10282,'0'0'13645,"49"0"-12652,-29-7-449,3-1-192,2 1-127,-1-4-161,-1-1-192,-5-1-1122,-5 0-607,-2-1-450,-2 0-287,-9-2-1730,0-2-2434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5.800"/>
    </inkml:context>
    <inkml:brush xml:id="br0">
      <inkml:brushProperty name="width" value="0.025" units="cm"/>
      <inkml:brushProperty name="height" value="0.025" units="cm"/>
    </inkml:brush>
  </inkml:definitions>
  <inkml:trace contextRef="#ctx0" brushRef="#br0">0 61 14542,'0'0'10281,"51"8"-8903,-22-8-577,3-8-513,-1-3-224,3-1-32,0 1-673,-7 2-1697,-3 0-1762,-8 1-3523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6.336"/>
    </inkml:context>
    <inkml:brush xml:id="br0">
      <inkml:brushProperty name="width" value="0.025" units="cm"/>
      <inkml:brushProperty name="height" value="0.025" units="cm"/>
    </inkml:brush>
  </inkml:definitions>
  <inkml:trace contextRef="#ctx0" brushRef="#br0">1 0 11371,'0'0'8200,"3"63"-7143,-1-35-417,3 2-320,4 0-256,0-1-31,2-1-33,-2-5-257,2-3-31,-7-5-417,1-7-224,-5-6-960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6.696"/>
    </inkml:context>
    <inkml:brush xml:id="br0">
      <inkml:brushProperty name="width" value="0.025" units="cm"/>
      <inkml:brushProperty name="height" value="0.025" units="cm"/>
    </inkml:brush>
  </inkml:definitions>
  <inkml:trace contextRef="#ctx0" brushRef="#br0">18 180 3427,'0'0'8723,"-3"-9"-5360,1 5-3141,0 0 88,0 1-1,1-1 1,-1 1 0,1-1 0,0 0-1,0 1 1,0-1 0,0 0-1,1 0 1,-1 1 0,1-1 0,0 0-1,1 0 1,-1 0 0,0 0-1,1 1 1,0-1 0,0 0 0,0 1-1,0-1 1,1 0 0,0 1-1,-1 0 1,1-1 0,0 1 0,1 0-1,4-5 1,2 0-104,1 1-1,0 1 1,0 0-1,1 1 1,0 0-1,0 0 1,0 1-1,1 0 1,-1 1-1,1 1 1,0 0-1,0 0 1,0 1-1,0 1 1,20 1 0,-30-1-206,0 0 0,0 0 0,0 0 0,-1 1 0,1-1 0,0 1 0,0-1 0,0 1 0,0 0 0,0-1 0,-1 1 0,1 0 0,0 0 0,-1 0 0,1 1 0,-1-1 0,1 0 0,-1 1 0,1-1 0,-1 0 0,0 1 0,2 2 0,-2-1 3,0 0 1,0 1-1,0-1 1,0 0-1,0 0 1,-1 1-1,0-1 1,1 0-1,-1 1 0,-1-1 1,1 0-1,-1 5 1,-1 3 18,-1 1-1,-1 0 1,1-1 0,-2 1 0,0-1-1,-8 14 1,-23 24 55,26-36 17,0 0 1,1 1-1,-8 16 0,17-29-62,1-1 0,0 1 0,0-1 0,-1 0 0,1 1 0,0-1 0,0 0 0,0 1 0,-1-1 0,1 0 0,0 0 0,0 0 0,0 0 0,0 0 0,0 0 0,-1 0 0,1 0 0,0 0 0,0 0 0,0 0 0,0-1 0,0 1 0,-1 0 0,3-1 0,27-6-5,67-15-2214,-63 17-2020,-1 4-3796,-22 1 3091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0.791"/>
    </inkml:context>
    <inkml:brush xml:id="br0">
      <inkml:brushProperty name="width" value="0.025" units="cm"/>
      <inkml:brushProperty name="height" value="0.025" units="cm"/>
    </inkml:brush>
  </inkml:definitions>
  <inkml:trace contextRef="#ctx0" brushRef="#br0">118 0 9097,'0'0'13607,"-4"11"-12486,-76 213 1794,71-192-3178,1-1 1,2 1-1,2 0 0,-2 54 1,6-85 193,0-1 0,0 1 1,0-1-1,0 1 0,0-1 1,0 0-1,0 1 0,0-1 1,0 1-1,0-1 0,0 1 1,0-1-1,0 1 0,0-1 1,0 0-1,1 1 0,-1-1 1,0 1-1,0-1 0,0 0 1,1 1-1,-1-1 0,0 0 1,1 1-1,-1-1 0,0 0 1,1 0-1,-1 1 0,0-1 1,1 0-1,-1 0 0,0 1 1,1-1-1,-1 0 0,1 0 1,-1 0-1,0 0 0,1 0 1,-1 1-1,1-1 0,-1 0 1,1 0-1,-1 0 0,1 0 1,-1 0-1,0-1 0,1 1 1,0 0-1,0 0-309,0-1 1,0 1 0,0-1-1,0 1 1,0-1-1,0 1 1,0-1-1,0 0 1,0 0-1,0 1 1,-1-1-1,1 0 1,0 0 0,0 0-1,-1 0 1,1 0-1,0-1 1,4-14-5154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7.123"/>
    </inkml:context>
    <inkml:brush xml:id="br0">
      <inkml:brushProperty name="width" value="0.025" units="cm"/>
      <inkml:brushProperty name="height" value="0.025" units="cm"/>
    </inkml:brush>
  </inkml:definitions>
  <inkml:trace contextRef="#ctx0" brushRef="#br0">69 0 4548,'0'0'19630,"0"11"-18803,-4 25-702,-2-1 0,-1 0 0,-2 0 0,-25 65 0,26-75-1214,8-23-123,0-19-3934,2-5 309,3-4-886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7.467"/>
    </inkml:context>
    <inkml:brush xml:id="br0">
      <inkml:brushProperty name="width" value="0.025" units="cm"/>
      <inkml:brushProperty name="height" value="0.025" units="cm"/>
    </inkml:brush>
  </inkml:definitions>
  <inkml:trace contextRef="#ctx0" brushRef="#br0">0 0 5061,'0'0'18780,"5"12"-18016,32 109 528,-15-53-537,-2-37-1565,-19-30 525,0 1 0,0-1 0,0 0 0,0 0 0,1 0 0,-1 0 0,0 0 0,1-1 1,-1 1-1,1 0 0,-1-1 0,1 1 0,-1-1 0,1 1 0,0-1 0,-1 0 0,2 1 0,0-3-3740,-2-6-2253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7.812"/>
    </inkml:context>
    <inkml:brush xml:id="br0">
      <inkml:brushProperty name="width" value="0.025" units="cm"/>
      <inkml:brushProperty name="height" value="0.025" units="cm"/>
    </inkml:brush>
  </inkml:definitions>
  <inkml:trace contextRef="#ctx0" brushRef="#br0">1 31 4036,'0'0'19987,"34"-15"-19955,-16 14-128,4-2-1186,-8-2-1376,6 2-2499,-6 0-4484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8.129"/>
    </inkml:context>
    <inkml:brush xml:id="br0">
      <inkml:brushProperty name="width" value="0.025" units="cm"/>
      <inkml:brushProperty name="height" value="0.025" units="cm"/>
    </inkml:brush>
  </inkml:definitions>
  <inkml:trace contextRef="#ctx0" brushRef="#br0">46 9 4036,'0'0'16325,"-3"9"-15503,-3 26 449,2 0 1,1 1 0,3 70-1,1-46-1654,1-56-3684,1-13 2073,1-19-1255,-4-4-593,-1 0 0,-8-43 1,6 61 4387,0 0 1,-2 0-1,1 0 1,-11-17 7240,15 37-3958,9 39-1761,-3-32-1558,0-1 0,1 0 0,0-1 0,0 0 0,16 17 0,-20-25-412,0 0 0,1 0 1,-1 0-1,0 0 0,1-1 0,0 1 1,0-1-1,0 0 0,0 0 0,0-1 0,0 1 1,0-1-1,0 0 0,1 0 0,-1 0 1,1-1-1,-1 1 0,0-1 0,1 0 1,-1-1-1,6 0 0,-8 1-25,-1-1 1,1 0-1,0 0 1,0 0-1,0 0 0,-1-1 1,1 1-1,0 0 1,-1-1-1,1 1 0,-1-1 1,0 0-1,0 1 0,1-1 1,-1 0-1,0 0 1,0 0-1,0 0 0,-1 1 1,1-1-1,0 0 0,0-4 1,8-44 341,-8 39-345,0 0 0,-1-1 0,0 1 0,-2-13 0,2 22-84,0 0 1,-1 0 0,1 0-1,0 0 1,-1 1 0,1-1-1,-1 0 1,0 0 0,1 0-1,-1 1 1,0-1 0,0 1-1,0-1 1,0 0 0,-1 1-1,1 0 1,0-1 0,-1 1-1,1 0 1,-1 0 0,1-1-1,-1 1 1,1 0 0,-1 1-1,0-1 1,0 0 0,1 0-1,-1 1 1,0-1 0,0 1-1,0-1 1,-3 1 0,4 2-798,1 0 1,-1 0 0,1 0 0,0 0 0,0 0-1,0 0 1,0 0 0,0 0 0,0 0 0,0 0-1,1 0 1,0 3 0,4 4-6370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8.819"/>
    </inkml:context>
    <inkml:brush xml:id="br0">
      <inkml:brushProperty name="width" value="0.025" units="cm"/>
      <inkml:brushProperty name="height" value="0.025" units="cm"/>
    </inkml:brush>
  </inkml:definitions>
  <inkml:trace contextRef="#ctx0" brushRef="#br0">5 29 3716,'0'0'19308,"-2"9"-18373,1 7-403,0-1 0,0 1 0,3 25 0,-1-39-434,-1 0-1,0 1 1,1-1-1,-1 1 1,1-1-1,0 0 1,0 1-1,0-1 1,0 0-1,0 0 1,0 0-1,0 0 0,1 0 1,-1 0-1,1 0 1,2 2-1,-2-4-56,-1 1-1,1 0 0,0-1 1,0 0-1,-1 1 0,1-1 1,0 0-1,0 0 0,0 0 0,-1 0 1,1-1-1,0 1 0,0 0 1,0-1-1,-1 1 0,1-1 1,0 0-1,-1 1 0,1-1 0,0 0 1,-1 0-1,1 0 0,-1 0 1,0 0-1,1-1 0,1-1 1,3-2-44,0-1 1,-1 0-1,1 0 1,-1-1-1,-1 1 1,1-1-1,-1 0 1,0 0-1,-1-1 0,0 1 1,0-1-1,0 0 1,-1 0-1,0 1 1,-1-1-1,2-16 1,-4 24-7,0 0 0,1 0-1,-1 0 1,0 0 0,1 0 0,-1 0 0,0 0 0,1 0 0,-1 1-1,1-1 1,-1 0 0,0 0 0,1 1 0,-1-1 0,1 1-1,-1-1 1,1 0 0,-1 1 0,1-1 0,0 1 0,-1-1 0,1 1-1,-1-1 1,1 1 0,0-1 0,-1 1 0,1 1 0,-3 5 15,1 1 0,0 0 0,0-1 0,1 1 0,0 0 0,0 0 1,1 0-1,0 0 0,0 0 0,3 15 0,-3-21 29,0 1 0,1-1 0,-1 0 0,1 1 0,-1-1 0,1 0 0,0 0 0,0 1 0,0-1 0,0 0 0,0 0 0,1 0 0,-1 0 0,0-1 0,1 1 0,0 0 0,-1 0 0,1-1 0,0 1 0,0-1 0,0 0 0,0 1 0,0-1 0,0 0 0,0 0 0,0 0 0,0-1 0,1 1 0,-1 0 0,0-1 0,0 1 0,1-1 0,-1 0 0,0 0 0,1 0 0,-1 0 0,1 0 0,-1-1 0,0 1 0,0-1 0,3 0 0,-2-1 3,1 1 1,-1-1-1,0 0 0,0 0 1,0-1-1,0 1 0,-1-1 1,1 1-1,-1-1 0,1 0 1,-1 0-1,0 0 0,0 0 1,0 0-1,-1 0 0,1-1 1,-1 1-1,1 0 0,-1-1 1,0 0-1,0-3 0,2-8-24,0 0-1,-1 1 1,1-28-1,-3 41-19,0 0 1,-1-1 0,1 1-1,0 0 1,0 0-1,0 0 1,-1 0-1,1 0 1,0 0-1,-1 0 1,1 0-1,-1 0 1,0 0-1,1 0 1,-1 0-1,0 0 1,1 0 0,-1 1-1,0-1 1,0 0-1,0 0 1,1 1-1,-1-1 1,0 1-1,0-1 1,0 1-1,0-1 1,0 1-1,0-1 1,-1 1-1,1 0 1,0 0-1,0-1 1,0 1 0,0 0-1,0 0 1,0 0-1,0 0 1,-1 1-1,-1-1 1,3 0-47,0 1 1,-1-1-1,1 0 1,-1 0-1,1 1 1,0-1-1,-1 0 1,1 0-1,0 1 1,-1-1-1,1 0 0,0 1 1,0-1-1,-1 1 1,1-1-1,0 0 1,0 1-1,0-1 1,-1 1-1,1-1 1,0 0-1,0 1 1,0-1-1,0 1 1,0-1-1,0 1 1,0-1-1,0 1 1,0-1-1,0 1 1,0-1-1,0 0 1,0 1-1,1-1 0,-1 1 1,0-1-1,0 1 1,0-1-1,1 0 1,-1 1-1,0-1 1,0 0-1,1 1 1,-1-1-1,0 0 1,1 1-1,14 20-4578,6-14-3405,-10-6 1667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6:19.304"/>
    </inkml:context>
    <inkml:brush xml:id="br0">
      <inkml:brushProperty name="width" value="0.025" units="cm"/>
      <inkml:brushProperty name="height" value="0.025" units="cm"/>
    </inkml:brush>
  </inkml:definitions>
  <inkml:trace contextRef="#ctx0" brushRef="#br0">49 84 11755,'0'0'13117,"-6"11"-11762,0-1-1007,0 0-1,1 1 1,0 0-1,1 0 1,0 0-1,1 0 1,0 1-1,1-1 1,0 1-1,0 13 1,2-25-337,0 1 1,1-1 0,-1 0-1,0 1 1,1-1-1,-1 1 1,1-1-1,-1 0 1,0 1 0,1-1-1,-1 0 1,1 0-1,-1 1 1,1-1 0,-1 0-1,1 0 1,-1 0-1,1 1 1,-1-1-1,1 0 1,-1 0 0,1 0-1,-1 0 1,1 0-1,-1 0 1,1 0 0,-1 0-1,1 0 1,-1 0-1,1-1 1,-1 1 0,1 0-1,0-1 1,21-6 112,16-28-861,-32 28 566,1 0-1,-1 1 1,1 0-1,0 0 1,1 1-1,-1-1 0,11-4 1,-17 10 193,0-1-1,0 1 1,0-1 0,0 1 0,0 0-1,0-1 1,0 1 0,0 0-1,0 0 1,1 0 0,-1 0 0,0 0-1,0 0 1,0 0 0,0 1 0,0-1-1,0 0 1,0 0 0,0 1-1,0-1 1,0 1 0,0-1 0,0 1-1,0-1 1,0 1 0,0 0 0,0-1-1,-1 1 1,1 0 0,0 0-1,-1 0 1,1-1 0,0 1 0,-1 0-1,1 0 1,-1 0 0,1 0 0,-1 0-1,1 0 1,-1 0 0,0 0-1,0 0 1,1 0 0,-1 0 0,0 2-1,0-1 3,0-1-1,0 0 0,1 1 0,-1-1 1,0 0-1,1 1 0,-1-1 0,1 0 1,0 0-1,-1 0 0,1 0 1,0 0-1,0 0 0,-1 1 0,1-2 1,0 1-1,0 0 0,0 0 1,0 0-1,0 0 0,0-1 0,1 1 1,-1 0-1,0-1 0,0 1 0,0-1 1,1 1-1,-1-1 0,3 1 1,-3-2 5,0 0 1,0 0 0,0 1 0,0-1 0,0 0 0,0 0-1,0 0 1,0 0 0,0 0 0,-1 0 0,1 0 0,0 0-1,-1 0 1,1-1 0,-1 1 0,1 0 0,-1 0 0,1-1-1,-1 1 1,0 0 0,0 0 0,0-1 0,0-2 0,4-34-20,-4 23 123,-1-1 0,-1 0 1,0 1-1,-7-26 1,11 40-144,1 0 0,-1 0 0,0 0 0,1 1 0,-1-1 0,1 1 0,-1-1 0,0 1 0,1 0 0,-1 0 0,1 0 0,-1 0 0,1 0 0,3 1 0,-1-1-219,17 1-659,11-1-2125,-2-4-4580,-6-7-2763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51.104"/>
    </inkml:context>
    <inkml:brush xml:id="br0">
      <inkml:brushProperty name="width" value="0.025" units="cm"/>
      <inkml:brushProperty name="height" value="0.025" units="cm"/>
    </inkml:brush>
  </inkml:definitions>
  <inkml:trace contextRef="#ctx0" brushRef="#br0">279 279 897,'4'-8'2365,"8"-22"-104,-1 0 1,-1-1 0,-2 0 0,0 0-1,4-57 1,-12 87-2168,0 0-1,0 0 1,0-1 0,0 1-1,-1 0 1,1 0 0,0 0 0,-1 0-1,1 0 1,-1 0 0,1 1-1,-1-1 1,1 0 0,-1 0-1,0 0 1,1 0 0,-1 1 0,0-1-1,0 0 1,1 0 0,-1 1-1,0-1 1,0 1 0,0-1 0,-1 0-1,-34-6 1207,27 7-1175,-1 0-1,1 1 1,0 0 0,-1 1-1,-13 4 1,11 0-115,0 0 0,1 0 0,-1 2-1,1-1 1,1 1 0,0 1 0,0 0-1,0 0 1,1 1 0,1 0 0,0 1 0,0 0-1,-7 13 1,4-2 17,0-1 0,1 1 0,1 1 0,1 0 0,1 0 0,-6 33 0,10-33-30,1-1 0,0 1 0,2 0 0,0 0-1,2 0 1,0 0 0,7 25 0,-7-38 4,1 0-1,0-1 1,0 1-1,1-1 1,0 1-1,1-1 0,0 0 1,0-1-1,1 1 1,0-1-1,1-1 1,0 1-1,0-1 1,0 0-1,1 0 0,0-1 1,1 0-1,13 7 1,-17-11 34,0 1 1,0-1-1,0-1 1,0 1-1,0-1 1,1 0 0,-1 0-1,0 0 1,1-1-1,-1 0 1,1 0-1,-1 0 1,0-1-1,1 1 1,-1-2-1,0 1 1,7-3-1,-4 1 100,0-1-1,0-1 1,-1 1-1,1-1 0,-1 0 1,-1-1-1,1 0 1,-1 0-1,11-13 1,-3-1 182,-1 1 1,-1-2 0,-1 0 0,0 0 0,-2-1 0,-1 0 0,7-27 0,-9 26-26,-2-1 0,2-34 0,-5 49-237,-1 1 0,0 0-1,0-1 1,-1 1 0,0-1 0,-1 1-1,0 0 1,0 0 0,0 0 0,-6-11-1,7 17-58,0 0 0,0 0 0,0 0 0,-1 0 0,1 0-1,-1 0 1,1 1 0,-1-1 0,0 0 0,1 1-1,-1 0 1,0-1 0,0 1 0,0 0 0,0 0-1,0 0 1,0 0 0,-1 0 0,1 0 0,0 1-1,0-1 1,-1 1 0,1 0 0,0-1 0,0 1-1,-1 0 1,1 0 0,0 1 0,-1-1 0,1 0-1,0 1 1,-4 0 0,3 1-248,0-1 1,0 1-1,-1 0 0,1-1 1,0 2-1,1-1 0,-1 0 1,-4 5-1,4-4-535,0 0-1,0 1 1,1-1 0,0 1 0,0 0-1,0 0 1,-2 5 0,-1 5-5459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51.974"/>
    </inkml:context>
    <inkml:brush xml:id="br0">
      <inkml:brushProperty name="width" value="0.025" units="cm"/>
      <inkml:brushProperty name="height" value="0.025" units="cm"/>
    </inkml:brush>
  </inkml:definitions>
  <inkml:trace contextRef="#ctx0" brushRef="#br0">27 35 8104,'0'0'13346,"10"-5"-12524,-7 4-790,6-3 145,0-1-1,0 1 1,1 1-1,0 0 1,0 0 0,0 1-1,0 0 1,0 1 0,0 0-1,16 0 1,-25 2-170,0-1 1,0 0-1,0 0 0,0 1 1,0-1-1,0 0 0,0 1 1,0-1-1,0 1 0,-1-1 1,1 1-1,0 0 1,0-1-1,0 1 0,-1 0 1,1 0-1,0-1 0,-1 1 1,1 0-1,-1 0 0,1 0 1,-1 0-1,1 0 0,-1 0 1,1 1-1,-1 31 235,-2-23-168,-1 0-1,0-1 1,0 1-1,-8 13 1,-2-2 122,0-1 1,-1 0 0,-1-1-1,-1 0 1,-32 27-1,91-57-9,-35 8-191,51-16 35,-55 17-36,0 1-1,0 1 1,1-1 0,-1 1-1,0 0 1,0 0 0,0 0-1,1 0 1,-1 1 0,0-1-1,0 1 1,6 2 0,-9-2 5,1 1 0,-1-1 0,1 1 1,-1-1-1,0 1 0,0-1 1,0 1-1,0 0 0,0 0 1,0 0-1,0-1 0,0 1 0,-1 0 1,1 0-1,-1 0 0,0 0 1,1 0-1,-1 0 0,0 0 1,0 0-1,0 0 0,0 0 0,0 0 1,-1 0-1,1 0 0,-1 2 1,0 2 39,0 0 0,-1-1 0,1 1 0,-1-1 0,0 1 0,0-1 0,-1 0 0,-3 6 0,-1-3 128,0-1 0,0 1 0,0-2 0,-1 1-1,0-1 1,0 0 0,0-1 0,-1 0 0,0 0 0,0-1 0,0 0 0,-1 0 0,1-1-1,-1-1 1,0 1 0,0-2 0,0 1 0,0-1 0,-20-1 0,30 0-187,-1 0-1,1 0 1,-1 0 0,1 0 0,-1 0 0,1-1 0,-1 1-1,1 0 1,0 0 0,-1 0 0,1-1 0,-1 1-1,1 0 1,-1 0 0,1-1 0,0 1 0,-1 0 0,1-1-1,0 1 1,-1 0 0,1-1 0,0 1 0,-1-1-1,1 1 1,0 0 0,0-1 0,0 1 0,-1-1-1,1 1 1,0-1 0,0 1 0,0-1 0,0 1 0,0-1-1,0 1 1,0-1 0,0 1 0,0-1 0,0 1-1,0-1 1,0 1 0,0-1 0,1 1 0,-1-1 0,0 1-1,0 0 1,0-1 0,1 1 0,-1-1 0,0 1-1,0-1 1,1 1 0,-1 0 0,0-1 0,1 1 0,-1 0-1,1-1 1,-1 1 0,0 0 0,1-1 0,25-22-2367,50-9-6886,-50 21 3181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52.413"/>
    </inkml:context>
    <inkml:brush xml:id="br0">
      <inkml:brushProperty name="width" value="0.025" units="cm"/>
      <inkml:brushProperty name="height" value="0.025" units="cm"/>
    </inkml:brush>
  </inkml:definitions>
  <inkml:trace contextRef="#ctx0" brushRef="#br0">38 36 8456,'0'0'17435,"0"5"-17243,6 16 221,-2-19 277,-2-17 28,-4-27 17,2 42-723,0 0-1,-1-1 1,1 1-1,0 0 1,0-1 0,0 1-1,0 0 1,0-1-1,-1 1 1,1 0 0,0 0-1,0-1 1,0 1-1,-1 0 1,1 0 0,0-1-1,0 1 1,-1 0-1,1 0 1,0 0 0,-1 0-1,1-1 1,0 1-1,0 0 1,-1 0-1,1 0 1,0 0 0,-1 0-1,1 0 1,0 0-1,-1 0 1,1 0 0,0 0-1,-1 0 1,-16 16 165,1 15-145,15-29-30,0-1-1,0 1 1,1-1-1,-1 1 1,1-1-1,-1 1 1,1-1 0,0 1-1,0-1 1,0 1-1,0-1 1,0 1-1,0-1 1,0 1-1,0-1 1,0 1-1,1 0 1,-1-1-1,1 1 1,0 2-1,0-4-4,0 0 0,-1 0 0,1 0-1,0 1 1,0-1 0,-1 0 0,1 0-1,0 0 1,0 0 0,-1-1 0,1 1-1,0 0 1,0 0 0,-1 0 0,1 0-1,0-1 1,0 1 0,-1 0 0,1-1-1,0 1 1,-1-1 0,1 1 0,-1 0-1,1-1 1,-1 0 0,1 1 0,-1-1-1,2 0 1,20-21-555,-18 17 148,24-25-6466,-18 15-411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54.093"/>
    </inkml:context>
    <inkml:brush xml:id="br0">
      <inkml:brushProperty name="width" value="0.025" units="cm"/>
      <inkml:brushProperty name="height" value="0.025" units="cm"/>
    </inkml:brush>
  </inkml:definitions>
  <inkml:trace contextRef="#ctx0" brushRef="#br0">0 0 5990,'0'0'13874,"4"2"-13457,2 2-331,-1 0 1,0 0-1,0 1 1,0-1 0,-1 1-1,0 0 1,0 1-1,0-1 1,0 1 0,3 7-1,33 73 46,-23-48-53,-13-27-157,17 32-218,-20-41 146,0-1 0,0 1 0,0 0 0,0 0 0,1-1 0,-1 1 0,0-1 0,1 1 0,-1-1 0,1 1 0,0-1 0,-1 0 0,1 0-1,0 0 1,0 0 0,-1 0 0,4 1 0,-5-2-42,1-1 1,-1 1-1,1 0 0,-1 0 0,0-1 0,1 1 0,-1 0 0,1-1 0,-1 1 0,0-1 1,0 1-1,1 0 0,-1-1 0,0 1 0,0-1 0,1 1 0,-1-1 0,0 1 0,0 0 0,0-1 1,0 1-1,0-1 0,0 1 0,1-1 0,-1 1 0,0-1 0,0 1 0,-1-1 0,1 1 0,0-1 1,0 0-1,-2-20-3992,-2 0-658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1.153"/>
    </inkml:context>
    <inkml:brush xml:id="br0">
      <inkml:brushProperty name="width" value="0.025" units="cm"/>
      <inkml:brushProperty name="height" value="0.025" units="cm"/>
    </inkml:brush>
  </inkml:definitions>
  <inkml:trace contextRef="#ctx0" brushRef="#br0">39 0 10282,'0'0'12235,"-4"49"-11786,-1-27-161,1-1-224,-5 0-32,4-3 32,-1-1-96,1-4-512,5-5-321,0-5-320,3-6-4325,8-12 97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54.534"/>
    </inkml:context>
    <inkml:brush xml:id="br0">
      <inkml:brushProperty name="width" value="0.025" units="cm"/>
      <inkml:brushProperty name="height" value="0.025" units="cm"/>
    </inkml:brush>
  </inkml:definitions>
  <inkml:trace contextRef="#ctx0" brushRef="#br0">1 266 4740,'0'0'6988,"1"8"-5482,-1-3-1068,0-3-288,0 0 1,0 1-1,0-1 0,1 1 1,-1-1-1,0 0 0,1 1 1,0-1-1,-1 0 0,1 0 1,0 1-1,0-1 0,0 0 1,1 0-1,-1 0 0,0 0 1,3 2-1,-4-4-19,0 0-1,1 1 1,-1-1-1,1 0 1,-1 1 0,0-1-1,1 0 1,-1 0-1,1 0 1,-1 1-1,1-1 1,-1 0 0,1 0-1,-1 0 1,1 0-1,0 0 1,-1 0-1,1 0 1,-1 0-1,1 0 1,-1 0 0,1 0-1,-1 0 1,1 0-1,-1-1 1,1 1-1,-1 0 1,1 0 0,-1-1-1,0 1 1,1 0-1,-1 0 1,1-1-1,-1 1 1,1 0 0,-1-1-1,11-24 1975,-5-28-836,-6 21-947,0 0 0,-2 1 1,-2-1-1,-1 1 0,-14-52 0,31 89-551,6 4 237,1-1-1,0 0 0,1-1 0,26 6 1,61-5-1810,-33-8-6929,-26-1-4530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8:10.809"/>
    </inkml:context>
    <inkml:brush xml:id="br0">
      <inkml:brushProperty name="width" value="0.025" units="cm"/>
      <inkml:brushProperty name="height" value="0.025" units="cm"/>
    </inkml:brush>
  </inkml:definitions>
  <inkml:trace contextRef="#ctx0" brushRef="#br0">1 33 4740,'0'55'11878,"2"5"-6181,13 180-3333,-9-181 631,0-28-1326,-1-25-369,0-20-708,2-27-399,3-68 0,-9 89-162,-2 0-1,0 1 1,-1-1 0,0 1 0,-10-32 0,2 29-111,10 21-37,29 2-46,-19-1 148,0 1 0,0-2 0,0 1 0,0-1 0,14-4 0,-20 4 21,0-1 0,0 0-1,0 1 1,0-2 0,0 1 0,-1 0-1,1-1 1,-1 0 0,0 0 0,0 0-1,0 0 1,0 0 0,0-1 0,-1 1-1,1-1 1,2-5 0,-1 2 4,-1 1 0,0-1 0,0 0 1,0 0-1,-1 0 0,0 0 0,0 0 0,-1-1 0,0 1 1,0-15-1,-11 33-83,-3 10 2,-2 21 88,-11 45 1,22-70 41,1-1 0,1 0 0,1 1 0,0 0 0,1-1 0,2 20 0,-1-33-54,0 0 0,0 0 1,0-1-1,1 1 0,-1 0 0,1-1 0,0 1 0,0-1 0,0 0 1,0 0-1,0 0 0,0 0 0,0 0 0,1 0 0,-1 0 0,1-1 0,-1 1 1,1-1-1,0 0 0,0 0 0,-1 0 0,1 0 0,0 0 0,0 0 1,0-1-1,0 1 0,0-1 0,5 0 0,-1 1-526,0-1 0,0 0 0,1 0-1,-1 0 1,0-1 0,0 0 0,1 0 0,-1-1 0,0 0-1,12-5 1,10-14-5169,-13 4-2783,-7 4-3138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8:11.876"/>
    </inkml:context>
    <inkml:brush xml:id="br0">
      <inkml:brushProperty name="width" value="0.025" units="cm"/>
      <inkml:brushProperty name="height" value="0.025" units="cm"/>
    </inkml:brush>
  </inkml:definitions>
  <inkml:trace contextRef="#ctx0" brushRef="#br0">5 106 3812,'0'0'5690,"2"-11"-2620,-2 4-2299,6-44 2038,-5 15 6455,-8 129-7810,4-68-939,0 1-1,2-1 1,4 47 0,-3-70-497,0-1 1,0 1 0,1-1-1,-1 0 1,0 1 0,1-1-1,-1 1 1,1-1 0,0 0 0,-1 0-1,1 1 1,0-1 0,0 0-1,0 0 1,0 0 0,0 0-1,0 0 1,0 0 0,0 0-1,0 0 1,0 0 0,1 0-1,-1-1 1,0 1 0,1-1-1,-1 1 1,0-1 0,1 1 0,-1-1-1,1 0 1,-1 1 0,0-1-1,1 0 1,-1 0 0,1 0-1,-1 0 1,1-1 0,-1 1-1,1 0 1,-1 0 0,0-1-1,1 1 1,-1-1 0,3-1-1,3 0 53,0-1-1,-1 0 1,1-1-1,-1 1 0,1-1 1,-1-1-1,6-5 1,-4 3-45,-1-1 0,0 0 0,-1 0 0,0-1 0,0 1 0,-1-1 0,0-1 0,-1 1 0,0-1 0,0 1 0,-1-1 0,0 0 1,-1 0-1,0-1 0,-1 1 0,1-11 0,-6 17-20,-3 12-44,-5 14-5,8-10 82,1 1 0,1 0 0,0 0 0,0-1 0,1 1-1,1 16 1,1-28-36,-1 1 0,0-1 0,1 1 0,-1-1 0,1 1 0,-1-1 0,1 0 0,0 1 0,-1-1 0,1 0 0,0 1 0,0-1 0,0 0 0,0 0 0,0 0-1,0 0 1,1 0 0,-1 0 0,0 0 0,0 0 0,1 0 0,-1-1 0,0 1 0,1 0 0,-1-1 0,1 0 0,-1 1 0,1-1 0,-1 0 0,1 1 0,-1-1 0,1 0 0,-1 0 0,3 0-1,0 0 10,0 0 0,0 0 0,-1 0 0,1-1-1,0 1 1,0-1 0,0 0 0,-1 0-1,1 0 1,-1-1 0,1 1 0,6-4 0,-2-3 14,0 0 0,-1-1 1,0 1-1,0-1 0,-1-1 1,7-11-1,12-20 83,-22 116 174,-3-73-281,-1 0-1,1 1 1,0-1 0,1 0-1,-1 1 1,0-1 0,1 0-1,-1 1 1,1-1-1,0 0 1,0 0 0,0 1-1,0-1 1,0 0 0,0 0-1,0 0 1,3 2-1,-2-3 1,-1 0 0,1 0 0,0-1 0,0 1 0,-1 0 0,1-1 0,0 1 0,0-1 0,0 0 0,0 0 0,0 0 0,0 0 0,0 0 0,0 0 0,0 0 0,-1-1 0,1 1 0,0-1 0,0 1 0,0-1 0,0 0 0,2-1 0,3-2 16,0-1-1,-1 0 1,0 0 0,0 0 0,0-1 0,-1 0-1,1 0 1,-2-1 0,1 1 0,-1-1 0,0 0-1,0 0 1,0 0 0,4-15 0,-11 38-61,1 1 0,1 0 1,2 29-1,0-45-37,-1 0 1,1 0-1,-1 1 1,1-1-1,0 0 0,-1 0 1,1 0-1,0 0 0,0 0 1,0 0-1,0 0 1,0 0-1,0 0 0,0 0 1,0 0-1,0-1 1,0 1-1,0 0 0,1-1 1,-1 1-1,0-1 1,1 1-1,-1-1 0,0 0 1,1 0-1,-1 1 1,0-1-1,1 0 0,-1 0 1,0 0-1,1-1 1,-1 1-1,3-1 0,-1 1-543,1 0 0,-1 0-1,1-1 1,0 0 0,-1 0-1,0 0 1,1 0 0,-1 0-1,0-1 1,1 1-1,-1-1 1,4-3 0,-3 0-917,0 0 1,0-1 0,0 0-1,-1 1 1,1-1 0,-2 0-1,1-1 1,-1 1 0,1 0-1,1-13 1,2-25 2254,-5 22 5312,-1 0 6977,-1 51-9988,0-8-2319,-2 59 178,9-30-4886,-3-41 1089,1-5-2260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8:12.269"/>
    </inkml:context>
    <inkml:brush xml:id="br0">
      <inkml:brushProperty name="width" value="0.025" units="cm"/>
      <inkml:brushProperty name="height" value="0.025" units="cm"/>
    </inkml:brush>
  </inkml:definitions>
  <inkml:trace contextRef="#ctx0" brushRef="#br0">21 72 4388,'-4'-16'9193,"-5"1"-7335,4 2 672,3 2-736,2 3-321,0 4-416,0 1-320,0 1-129,0 7-1376,0 3-738,0 0-832,0-3-2050,0-1-2755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8:13.019"/>
    </inkml:context>
    <inkml:brush xml:id="br0">
      <inkml:brushProperty name="width" value="0.025" units="cm"/>
      <inkml:brushProperty name="height" value="0.025" units="cm"/>
    </inkml:brush>
  </inkml:definitions>
  <inkml:trace contextRef="#ctx0" brushRef="#br0">42 54 12460,'0'0'3753,"0"-8"-844,2-38 689,-9 52-1749,-1 9-1899,-4 56 868,4 0 0,2 0 0,3 0 0,8 77-1,-2-118-774,1 0 0,1 0 0,12 34-1,-17-123 2099,2 23-2093,-9-193-459,11 230 363,-1 0 1,0 0-1,1 0 1,-1 1-1,0-1 1,0 1-1,0 0 1,0 0-1,3 3 1,-1-1 35,0 0 0,0 0 0,1 0 0,-1-1 0,1 0 0,0 0 0,0 0 0,0-1 0,0 0 0,1 0 0,-1 0 0,0-1 0,1 0 0,0 0 0,-1-1 0,11 0 0,-13-1 12,0 0 1,0 0-1,-1 0 0,1-1 1,0 1-1,-1-1 1,1 0-1,-1 0 0,0 0 1,1 0-1,-1-1 1,0 1-1,0-1 0,-1 0 1,1 0-1,0 0 1,-1 0-1,0 0 1,0-1-1,0 1 0,0-1 1,0 1-1,-1-1 1,0 0-1,1 1 0,-2-1 1,1 0-1,1-6 1,4-51 282,-25 106 208,14-32-338,1 1 0,1-1 1,0 1-1,0 0 0,1 0 1,1 0-1,1 0 1,0 0-1,0 0 0,4 16 1,-4-28-182,1 0 1,-1-1-1,1 1 1,0 0-1,0-1 1,0 1-1,0-1 1,0 1-1,0-1 1,0 0-1,0 1 1,0-1-1,1 0 1,-1 0-1,0 0 1,1 0-1,-1 0 1,1 0-1,-1 0 1,1 0-1,0-1 1,-1 1-1,1-1 1,0 1-1,0-1 1,-1 0-1,1 1 1,2-1-1,-2 0-198,0 0-1,0-1 1,0 1 0,0 0-1,0-1 1,-1 1-1,1-1 1,0 0 0,0 1-1,0-1 1,-1 0-1,1 0 1,-1 0 0,1-1-1,-1 1 1,1 0-1,-1 0 1,1-1 0,-1 1-1,0-1 1,0 1 0,0-1-1,0 0 1,0 1-1,1-4 1,3-12-1679,0 0 1,-1 0-1,-1-1 1,-1 1-1,-1-1 1,-1-30-1,-1 24 1180,-1 0-1,-7-26 1,4 33 445,-6-6 6388,4 18-590,9 25-4997,-1-18-969,0 1 0,0-1 0,1 1-1,-1-1 1,0 1 0,1-1 0,-1 0 0,1 0-1,3 3 1,3 5-3131,1 2-1546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8:13.365"/>
    </inkml:context>
    <inkml:brush xml:id="br0">
      <inkml:brushProperty name="width" value="0.025" units="cm"/>
      <inkml:brushProperty name="height" value="0.025" units="cm"/>
    </inkml:brush>
  </inkml:definitions>
  <inkml:trace contextRef="#ctx0" brushRef="#br0">68 1 6342,'0'0'21199,"-6"9"-21173,-1 2 62,-33 57 984,38-64-1015,0 0 0,0 0-1,0 1 1,1-1 0,-1 1 0,1-1 0,0 1 0,1 0 0,-1-1 0,1 1-1,0 0 1,0-1 0,0 1 0,2 7 0,-1-10-52,0-1-1,0 1 1,1-1 0,-1 1-1,1-1 1,-1 1 0,1-1 0,0 0-1,-1 0 1,1 1 0,0-1-1,0-1 1,0 1 0,0 0-1,0 0 1,0-1 0,0 1-1,0-1 1,0 0 0,0 1 0,0-1-1,0 0 1,1 0 0,-1 0-1,4-1 1,0 0-365,1 1 0,0-1 0,0 0 1,-1-1-1,1 0 0,12-4 0,14-20-4092,-7-6-3497,-10 9 278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8:13.877"/>
    </inkml:context>
    <inkml:brush xml:id="br0">
      <inkml:brushProperty name="width" value="0.025" units="cm"/>
      <inkml:brushProperty name="height" value="0.025" units="cm"/>
    </inkml:brush>
  </inkml:definitions>
  <inkml:trace contextRef="#ctx0" brushRef="#br0">14 42 3587,'0'0'13896,"1"-8"-10986,5-26-375,-7 62 1134,3 31-2302,1 0-685,-4 26-27,2 97-146,3-149-498,-4-32-4,1 0-1,-1 0 0,0 0 0,0 0 1,0 0-1,1 1 0,-1-1 1,0 0-1,1 0 0,-1-1 0,1 1 1,-1 0-1,1 0 0,0 0 1,-1 0-1,1 0 0,0 0 0,-1-1 1,1 1-1,0 0 0,0-1 1,0 1-1,0 0 0,0-1 0,0 1 1,1 0-1,-1-2 8,0 1-1,0-1 1,-1 0 0,1 1-1,0-1 1,-1 1 0,1-1-1,-1 0 1,1 0 0,-1 1-1,1-1 1,-1 0 0,1 0-1,-1 0 1,0 1 0,1-1-1,-1 0 1,0 0 0,0 0-1,0 0 1,0 0 0,1 0-1,-1 0 1,-1 1 0,1-3 0,1-30 13,-1 29-10,-1-14-103,-1 0-1,-1 0 1,0 0-1,-1 0 0,-1 1 1,-1 0-1,-1 0 1,-14-27-1,16 36-111,7 17 166,10 18 86,-6-22-46,0 0 0,0 0 0,0 0 0,0 0 1,1-1-1,0 0 0,0 0 0,0-1 0,0 0 0,0 0 1,1-1-1,14 3 0,-18-4-9,-1-1-1,1 1 1,0-1 0,-1 0 0,1 0 0,-1 0-1,1-1 1,0 1 0,-1-1 0,1 0-1,-1 0 1,1 0 0,-1-1 0,0 1 0,0-1-1,1 1 1,-1-1 0,0 0 0,0 0-1,-1-1 1,1 1 0,0-1 0,-1 1 0,1-1-1,-1 0 1,0 0 0,0 0 0,0 0-1,2-5 1,-1 2 12,0 0 0,-1 0-1,1-1 1,-1 1 0,-1 0-1,1-1 1,-1 1 0,0-1-1,-1 0 1,0 1 0,0-13-1,-1 18-3,1 1-1,0 0 1,0 0-1,0 0 1,-1-1-1,1 1 1,0 0-1,0 0 0,-1 0 1,1 0-1,0 0 1,0-1-1,-1 1 1,1 0-1,0 0 1,0 0-1,-1 0 1,1 0-1,0 0 0,-1 0 1,1 0-1,0 0 1,0 0-1,-1 0 1,1 0-1,0 0 1,0 0-1,-1 0 1,1 1-1,0-1 0,-1 0 1,1 0-1,0 0 1,0 0-1,0 0 1,-1 1-1,1-1 1,0 0-1,0 0 1,0 0-1,-1 1 0,1-1 1,0 0-1,0 0 1,0 1-1,0-1 1,0 0-1,-1 0 1,1 1-1,-9 12 152,4-3-3,1 0-1,0 1 1,1 0 0,0 0 0,0 0 0,1 0 0,1 0-1,0 0 1,1 1 0,0-1 0,0 0 0,4 18-1,-3-27-181,-1 1-1,1-1 0,0 1 0,0-1 0,0 1 0,1-1 0,-1 0 1,1 0-1,-1 0 0,1 0 0,-1 0 0,1 0 0,0 0 0,0 0 1,0-1-1,0 1 0,1-1 0,-1 0 0,0 1 0,0-1 0,1 0 1,-1 0-1,1 0 0,-1-1 0,1 1 0,-1-1 0,4 1 1,-4-1-202,1 0 1,-1 0 0,1 0 0,-1 0 0,1-1 0,-1 1 0,0-1 0,1 0 0,-1 1 0,0-1 0,1 0 0,-1 0 0,0-1 0,0 1 0,0 0 0,0-1-1,0 1 1,0-1 0,0 0 0,-1 0 0,1 1 0,-1-1 0,1 0 0,-1 0 0,1-1 0,-1 1 0,0 0 0,1-5 0,2-5-2108,-2 0 1,1-1-1,-1 1 1,-1-1-1,-1-20 0,0-3-4219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8:14.251"/>
    </inkml:context>
    <inkml:brush xml:id="br0">
      <inkml:brushProperty name="width" value="0.025" units="cm"/>
      <inkml:brushProperty name="height" value="0.025" units="cm"/>
    </inkml:brush>
  </inkml:definitions>
  <inkml:trace contextRef="#ctx0" brushRef="#br0">0 0 8136,'0'0'15118,"4"48"-23126,5-38 2723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8:14.596"/>
    </inkml:context>
    <inkml:brush xml:id="br0">
      <inkml:brushProperty name="width" value="0.025" units="cm"/>
      <inkml:brushProperty name="height" value="0.025" units="cm"/>
    </inkml:brush>
  </inkml:definitions>
  <inkml:trace contextRef="#ctx0" brushRef="#br0">17 0 3235,'0'0'21941,"1"0"-21845,0 1 0,-1-1 1,1 0-1,-1 1 0,1-1 1,-1 1-1,1-1 0,-1 1 1,1-1-1,-1 1 0,0-1 0,1 1 1,-1-1-1,1 1 0,-1-1 1,0 1-1,0 0 0,1-1 1,-1 1-1,0 0 0,0-1 1,0 1-1,0 0 0,0 0 0,0 5 160,-1-1-1,1 0 1,-1 1-1,-1-1 1,1 0-1,-1 0 0,-3 7 1,-7 33 455,11-43-710,1 0 0,0 0 1,0 0-1,0 0 0,0 0 0,0 0 1,0 0-1,1 0 0,-1-1 0,1 1 1,-1 0-1,1 0 0,0 0 0,-1 0 0,1 0 1,0-1-1,0 1 0,0 0 0,1-1 1,1 3-1,-1-3-15,0 0-1,0 0 1,0 0 0,0 0 0,0 0 0,0-1-1,0 1 1,0-1 0,0 0 0,0 1 0,1-1-1,-1 0 1,0 0 0,0-1 0,0 1 0,0 0 0,1-1-1,-1 1 1,0-1 0,2 0 0,6-3-49,0-1 0,-1 0 1,0-1-1,0 1 0,0-2 1,-1 1-1,1-1 0,10-13 1,-7 9-27,-1 1 1,2-1-1,16-9 1,-29 19 84,0 1 1,1 0 0,-1 0 0,0-1 0,1 1-1,-1 0 1,0 0 0,1 0 0,-1-1 0,0 1-1,1 0 1,-1 0 0,0 0 0,1 0 0,-1 0-1,0 0 1,1 0 0,-1 0 0,1 0 0,-1 0-1,0 0 1,1 0 0,-1 0 0,0 0 0,1 0 0,-1 0-1,1 0 1,-1 0 0,0 1 0,1-1 0,-1 0-1,0 0 1,1 0 0,-1 1 0,0-1 0,0 0-1,1 0 1,-1 1 0,0-1 0,0 0 0,1 1-1,-1-1 1,0 0 0,0 1 0,0-1 0,0 0-1,1 1 1,-1-1 0,0 0 0,0 1 0,0 0-1,1 29 466,0 3 72,-1-33-529,0 1 0,0 0 0,0 0 0,0-1 0,1 1-1,-1 0 1,0-1 0,0 1 0,1 0 0,-1-1 0,0 1 0,0 0 0,1-1 0,-1 1 0,1 0 0,-1-1 0,1 1-1,-1-1 1,1 1 0,-1-1 0,1 1 0,-1-1 0,1 0 0,0 1 0,-1-1 0,1 0 0,0 1 0,-1-1 0,2 1-1,1-1-163,0 0 0,0 1 0,1-1 0,-1 0 0,0 0 0,0-1-1,0 1 1,0-1 0,6-1 0,0-5-3603,-3-4-4257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8:15.318"/>
    </inkml:context>
    <inkml:brush xml:id="br0">
      <inkml:brushProperty name="width" value="0.025" units="cm"/>
      <inkml:brushProperty name="height" value="0.025" units="cm"/>
    </inkml:brush>
  </inkml:definitions>
  <inkml:trace contextRef="#ctx0" brushRef="#br0">26 175 5541,'0'0'2253,"10"-12"277,120-128 7234,-118 121-7127,-12 19-2575,0 0 1,0 0 0,0-1-1,-1 1 1,1 0-1,0 0 1,0-1-1,-1 1 1,1 0-1,0 0 1,0 0-1,-1 0 1,1-1 0,0 1-1,-1 0 1,1 0-1,0 0 1,0 0-1,-1 0 1,1 0-1,0 0 1,-1 0-1,1 0 1,0 0 0,-1 0-1,1 0 1,0 0-1,-1 0 1,1 0-1,0 0 1,0 0-1,-1 0 1,1 0-1,0 0 1,-1 1 0,-4 0 75,0 1 0,0 0 0,0 0 1,1 1-1,-1-1 0,-6 5 1,0 2 1,1 0 0,0 1 0,0-1 0,1 2 0,0 0 0,0 0 0,2 0 0,-1 1 0,1 0 0,1 0 0,0 1 0,1 0 0,1 0 0,0 0 0,0 1 0,1-1 0,1 1 0,0 0 0,1 0 0,1 0 0,1 19 0,0-29-130,0-1 1,0 1-1,0-1 1,0 1 0,0-1-1,0 1 1,1-1-1,0 0 1,0 0-1,0 0 1,0 0-1,0 0 1,1 0-1,-1-1 1,1 1-1,0-1 1,-1 1 0,7 3-1,-3-3 3,0 0 0,0-1 0,0 1 0,0-1-1,0 0 1,0-1 0,1 0 0,-1 0 0,0 0 0,11 0 0,-10-2 2,0 1 0,0-1 1,0 0-1,0 0 0,0-1 1,0 0-1,0 0 0,-1 0 1,12-7-1,-15 7-2,0 0 0,1 0 0,-1 0 0,0-1 1,0 0-1,0 1 0,0-1 0,-1 0 0,1-1 0,-1 1 0,0 0 0,0-1 1,0 1-1,0-1 0,-1 1 0,1-1 0,0-5 0,-1 8-7,-1-1-1,1 0 1,-1 0-1,0 0 1,0 0 0,0 1-1,0-1 1,0 0-1,0 0 1,-1 0-1,1 0 1,0 1 0,-1-1-1,0 0 1,1 0-1,-1 1 1,0-1-1,0 1 1,0-1 0,0 0-1,0 1 1,0 0-1,0-1 1,-1 1-1,1 0 1,0-1-1,-1 1 1,1 0 0,-1 0-1,1 0 1,-1 0-1,0 1 1,-2-2-1,0 1-25,0-1 0,0 2 0,0-1 0,0 0 0,0 1 0,0-1 0,0 1 0,0 1 0,0-1 0,0 0-1,0 1 1,0 0 0,0 0 0,-7 3 0,10-4 15,0 0 1,0 1-1,0-1 1,0 1-1,0-1 0,0 1 1,0 0-1,0-1 0,0 1 1,0 0-1,1 0 1,-1 0-1,0-1 0,1 1 1,-1 0-1,0 0 1,1 0-1,-1 0 0,1 0 1,0 0-1,-1 0 0,1 0 1,-1 3-1,2-4 3,-1 1 0,0-1 0,0 1-1,1 0 1,-1-1 0,0 1 0,1-1 0,-1 1 0,0-1-1,1 1 1,-1-1 0,1 0 0,-1 1 0,1-1-1,-1 1 1,1-1 0,-1 0 0,1 1 0,-1-1-1,1 0 1,0 0 0,-1 1 0,1-1 0,0 0-1,-1 0 1,1 0 0,-1 0 0,1 0 0,0 0 0,-1 0-1,1 0 1,0 0 0,-1 0 0,1 0 0,-1 0-1,1-1 1,0 1 0,-1 0 0,1 0 0,-1-1-1,2 1 1,15-7-42,0 0 1,0-1-1,-1-1 0,0 0 1,27-21-1,0 1-1092,-43 29 1131,1-1 1,-1 1 0,0 0 0,1 0-1,-1 0 1,0 0 0,1-1-1,-1 1 1,0 0 0,1 0 0,-1 0-1,0 0 1,1 0 0,-1 0 0,0 0-1,1 0 1,-1 0 0,1 0 0,-1 0-1,0 0 1,1 0 0,-1 0 0,0 1-1,1-1 1,-1 0 0,0 0-1,1 0 1,-1 0 0,0 1 0,0-1-1,1 0 1,-1 0 0,0 1 0,1-1-1,-1 0 1,0 0 0,0 1 0,0-1-1,1 0 1,-1 1 0,0-1 0,0 0-1,0 1 1,0-1 0,0 1 0,5 27 296,-7 33 663,-7-29-310,-1 19 2,11-51-796,1 0-1,-1 0 1,0-1-1,0 1 1,0 0-1,0-1 1,0 1-1,0 0 1,0-1-1,0 1 1,0-1-1,0 0 1,0 1-1,0-1 1,0 0-1,-1 0 1,1 1 0,1-3-1,3-5-2584,0-1-1,0 1 1,-1-1 0,6-19-1,-3 3-5918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394"/>
    </inkml:context>
    <inkml:brush xml:id="br0">
      <inkml:brushProperty name="width" value="0.025" units="cm"/>
      <inkml:brushProperty name="height" value="0.025" units="cm"/>
    </inkml:brush>
  </inkml:definitions>
  <inkml:trace contextRef="#ctx0" brushRef="#br0">22 1 23254,'0'0'-512,"-3"10"20,-3 20 171,1-1 0,1 1 1,2 0-1,1 0 0,1 0 0,6 48 0,0-38-168,2 0-1,1-1 1,2 0 0,28 63 0,-22-64-193,-3-10-1491,18 54-1,-30-73 1695,1-1-1,-2 1 1,1 0-1,-1 0 1,0 0-1,-1 0 1,0 0-1,-1 0 1,1 0-1,-5 17 1,-12 4-1075,-9-5-528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1.904"/>
    </inkml:context>
    <inkml:brush xml:id="br0">
      <inkml:brushProperty name="width" value="0.025" units="cm"/>
      <inkml:brushProperty name="height" value="0.025" units="cm"/>
    </inkml:brush>
  </inkml:definitions>
  <inkml:trace contextRef="#ctx0" brushRef="#br0">98 1 10442,'0'0'10671,"0"8"-9961,-3 20-236,-1-1-1,-2-1 1,0 1-1,-19 46 1,-6 25-7,24-69-354,1 0 1,2 0-1,-1 45 1,5-74-110,0 0-1,0 0 1,0 0 0,0 0 0,0 1-1,1-1 1,-1 0 0,0 0 0,0 0-1,0 0 1,0 0 0,1 0 0,-1 0-1,0 1 1,0-1 0,0 0 0,0 0 0,1 0-1,-1 0 1,0 0 0,0 0 0,0 0-1,1 0 1,-1 0 0,0 0 0,0 0-1,0 0 1,1 0 0,-1 0 0,0 0-1,0-1 1,0 1 0,1 0 0,-1 0 0,0 0-1,0 0 1,0 0 0,0 0 0,1 0-1,-1 0 1,0-1 0,0 1 0,0 0-1,0 0 1,0 0 0,1 0 0,-1-1 0,0 1-1,0 0 1,0 0 0,0 0 0,0-1-1,0 1 1,0 0 0,0 0 0,0 0-1,0-1 1,0 1 0,10-11-184,1-7-224,-1-1-1,-1 0 1,10-28-1,4-9-651,-23 55 1067,0 1 0,0-1-1,0 1 1,0-1 0,0 1 0,1 0 0,-1-1 0,0 1 0,0-1-1,1 1 1,-1 0 0,0-1 0,1 1 0,-1 0 0,0-1-1,1 1 1,-1 0 0,0 0 0,1-1 0,-1 1 0,1 0-1,-1 0 1,0-1 0,1 1 0,-1 0 0,1 0 0,-1 0 0,1 0-1,-1 0 1,1 0 0,-1 0 0,1 0 0,-1 0 0,0 0-1,1 0 1,-1 0 0,1 0 0,-1 0 0,1 0 0,-1 1 0,1-1-1,-1 0 1,0 0 0,1 1 0,-1-1 0,1 0 0,-1 0-1,0 1 1,1-1 0,-1 0 0,0 1 0,1-1 0,-1 0-1,0 1 1,1 0 0,19 30 452,-10-15-327,-7-12-163,-1-1 1,1 0-1,0 1 0,1-1 0,-1 0 0,0-1 0,1 1 0,-1-1 0,1 1 0,0-1 0,0 0 0,0-1 0,0 1 0,0-1 0,1 1 0,-1-1 0,0 0 0,0-1 0,1 1 0,-1-1 1,1 0-1,-1 0 0,0 0 0,1-1 0,-1 0 0,0 1 0,1-1 0,-1-1 0,0 1 0,0-1 0,0 1 0,0-1 0,0 0 0,0-1 0,-1 1 0,1-1 0,-1 0 0,1 1 1,-1-2-1,0 1 0,2-4 0,0 4-149,-1-1-1,0-1 1,0 1 0,-1-1 0,1 1 0,-1-1 0,0 0-1,0 0 1,-1-1 0,0 1 0,0 0 0,0-1 0,0 0-1,0-6 1,-2 12 189,0 0 0,0 0 0,-1 0 0,1-1 0,0 1 0,0 0 0,0 0 0,-1 0 0,1 0-1,0 0 1,0 0 0,-1 0 0,1-1 0,0 1 0,0 0 0,-1 0 0,1 0 0,0 0 0,0 0 0,-1 0 0,1 0 0,0 0 0,0 0 0,-1 0-1,1 1 1,0-1 0,0 0 0,0 0 0,-1 0 0,1 0 0,0 0 0,0 0 0,-1 0 0,1 1 0,0-1 0,0 0 0,0 0 0,0 0-1,-1 1 1,1-1 0,0 0 0,0 0 0,0 0 0,0 1 0,0-1 0,0 0 0,-1 0 0,1 1 0,0-1 0,0 0 0,0 0 0,0 1 0,-11 12 449,4 0-293,1 0 0,1 1 1,0-1-1,1 1 0,0 0 0,1 0 1,-2 22-1,4 3-154,4 57 1,-1-51 83,-1-40-43,-1 0-1,0 0 1,0-1-1,-1 1 1,1 0 0,-1-1-1,0 1 1,0 0 0,-1-1-1,1 0 1,-1 1-1,-4 6 1,4-8 113,0-1 0,0 0-1,0 0 1,0 0 0,-1 0 0,1 0-1,-1-1 1,1 1 0,-1-1 0,0 1 0,0-1-1,1 0 1,-1 0 0,0 0 0,0-1-1,0 1 1,0-1 0,0 1 0,0-1 0,0 0-1,-3 0 1,4-1-75,0 1 0,0 0 0,0 0 0,1-1 0,-1 1 0,0-1 0,0 1 1,1-1-1,-1 0 0,0 0 0,1 0 0,-1 0 0,1 0 0,-1 0 0,1 0 0,0 0 0,-1-1 0,1 1 0,-1-2 0,-2-2-20,1 0-1,0 0 1,1 0-1,-1-1 1,1 1 0,-2-7-1,-1-5-158,1 0 0,1-1 0,-1-20-1,3 24-102,0 1 49,0 0-1,1 0 1,0 0-1,1 0 0,3-15 1,-3 25 138,0-1 0,0 1 0,1 0 0,-1-1-1,1 1 1,0 0 0,0 0 0,0 0 0,0 0 0,0 0 0,0 1 0,1-1 0,0 1 0,-1-1 0,1 1 0,0 0-1,0 0 1,0 0 0,0 1 0,1-1 0,-1 1 0,0-1 0,5 0 0,64-10-433,-5 1-5357,-30-1-2163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8:16.066"/>
    </inkml:context>
    <inkml:brush xml:id="br0">
      <inkml:brushProperty name="width" value="0.025" units="cm"/>
      <inkml:brushProperty name="height" value="0.025" units="cm"/>
    </inkml:brush>
  </inkml:definitions>
  <inkml:trace contextRef="#ctx0" brushRef="#br0">1 87 3876,'0'0'22010,"11"3"-21273,3 0-577,1-1 1,-1 0-1,1 0 1,25-2 0,-37 0-135,0 0 1,0 0 0,0-1-1,0 1 1,0-1-1,0 1 1,0-1 0,-1 0-1,1 0 1,0 0 0,0 0-1,-1-1 1,1 1-1,-1-1 1,1 1 0,-1-1-1,0 0 1,1 0 0,-1 0-1,0 0 1,0-1-1,0 1 1,-1-1 0,1 1-1,-1-1 1,1 1 0,-1-1-1,0 0 1,0 1-1,0-1 1,0 0 0,-1 0-1,1 0 1,-1 0 0,1-5-1,-1 6-19,-1 1 0,1-1 0,0 1 0,-1 0 0,1-1 0,-1 1-1,1 0 1,-1 0 0,1-1 0,-1 1 0,0 0 0,0 0 0,0 0 0,1 0 0,-1 0-1,0 0 1,0 0 0,-1 0 0,1 0 0,0 0 0,0 1 0,0-1 0,0 0 0,-1 1 0,1-1-1,0 1 1,-1-1 0,1 1 0,0 0 0,-1 0 0,1-1 0,-1 1 0,1 0 0,0 0-1,-1 0 1,1 1 0,0-1 0,-1 0 0,-1 1 0,-1-1-18,1 1 1,-1-1-1,0 1 1,1 0-1,-1 0 1,1 0-1,-1 0 0,1 1 1,0-1-1,0 1 1,-1 0-1,1 0 1,0 0-1,-4 5 1,3-1 107,-1 0 1,1 0 0,1 1 0,-1-1-1,1 1 1,0 0 0,1 0 0,0 0-1,0 1 1,0-1 0,1 0 0,0 1-1,1-1 1,0 1 0,0 9 0,1-16-92,0 0 0,0 0 0,0 0 0,0 0 0,0 0-1,0 0 1,1 0 0,-1 0 0,0-1 0,0 1 0,1 0 0,-1-1 0,0 1 0,1-1 0,-1 0 0,0 1 0,1-1 0,-1 0 0,1 0 0,-1 0 0,1 0 0,-1 0 0,0 0 0,2-1 0,36-2 122,-30 0-231,0 0 0,-1-1 0,1 0 0,-1 0 0,0-1 0,0 0 1,-1-1-1,13-10 0,-11 8 18,0 1 0,0 0 0,1 0 1,14-6-1,-24 13 86,0 0 1,1 0-1,-1 0 1,1 0 0,-1 0-1,0 0 1,1 0-1,-1 1 1,1-1-1,-1 0 1,0 0 0,1 0-1,-1 0 1,0 0-1,1 1 1,-1-1-1,0 0 1,1 0 0,-1 1-1,0-1 1,1 0-1,-1 0 1,0 1-1,0-1 1,1 0 0,-1 1-1,0-1 1,0 0-1,0 1 1,1-1-1,-1 1 1,0-1 0,0 0-1,0 1 1,0-1-1,0 0 1,0 1-1,0-1 1,0 1-1,0-1 1,0 0 0,0 2-1,3 30 278,2 5 266,-4-36-534,0 0-1,0-1 0,1 1 1,-1 0-1,0-1 0,0 1 1,1-1-1,-1 1 1,0-1-1,1 0 0,-1 1 1,1-1-1,-1 0 0,0 0 1,1 0-1,-1 0 0,1 0 1,-1 0-1,0-1 0,1 1 1,-1 0-1,1-1 1,-1 1-1,0-1 0,0 1 1,1-1-1,-1 0 0,2-1 1,37-24-1,-37 24-54,12-10-213,-10 8 204,-1-1 1,2 1-1,-1 0 1,0 1-1,1-1 1,0 1 0,-1 0-1,1 1 1,0-1-1,1 1 1,-1 0-1,7-1 1,-12 4 79,1 0 0,-1-1 0,1 1 0,-1 0 0,0 0 0,1 0 0,-1 0 0,0 0 0,0 0 0,0 0 0,0 0 0,0 0 0,0 1 0,0-1 0,0 0 0,0 1 0,0-1 0,-1 1 0,2 1 0,-2-1 8,1 0 1,0 0-1,0 0 0,1 0 1,-1 0-1,0 0 0,1 0 1,-1 0-1,1 0 0,0-1 1,-1 1-1,1-1 0,0 1 1,0-1-1,0 0 0,0 0 1,0 0-1,3 1 0,1-2-65,0 0-1,0-1 0,1 0 1,-1 0-1,0 0 0,0-1 1,0 0-1,-1 0 0,1 0 1,0-1-1,-1 0 0,1 0 1,-1-1-1,0 1 0,0-1 1,4-5-1,-2 4-199,0-1 1,1 1-1,-1 1 0,1-1 0,0 1 0,0 1 1,14-5-1,-21 8 246,-1 0 0,1 1 0,0-1 0,0 1 0,0-1 0,0 1 0,-1-1 0,1 1 0,0 0 0,-1-1 0,1 1 0,0 0 0,-1-1 0,1 1-1,-1 0 1,1 0 0,-1 0 0,1 0 0,-1-1 0,0 1 0,0 0 0,1 0 0,-1 0 0,0 0 0,0 0 0,0 0 0,0 0 0,0 0 0,0 0 0,0 0 0,0 1 0,6 21-1547,2-20-2848,4-11-3766,-3-1-1058</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8:17.333"/>
    </inkml:context>
    <inkml:brush xml:id="br0">
      <inkml:brushProperty name="width" value="0.025" units="cm"/>
      <inkml:brushProperty name="height" value="0.025" units="cm"/>
    </inkml:brush>
  </inkml:definitions>
  <inkml:trace contextRef="#ctx0" brushRef="#br0">77 103 5894,'0'0'21161,"-10"6"-20670,4-2-307,0 1 0,0 0 0,0 0 0,0 1 0,1-1 0,-8 12 0,11-14-104,-1 1 1,1-1-1,0 1 1,1-1 0,-1 1-1,1 0 1,-1 0-1,1 0 1,1 0 0,-1 0-1,0 0 1,1 0-1,0 0 1,0 0-1,0 0 1,0 0 0,1 0-1,1 6 1,-2-9-87,1 0 0,-1-1 0,1 1 1,-1 0-1,1 0 0,0 0 0,-1 0 1,1-1-1,0 1 0,0 0 0,0-1 1,-1 1-1,1-1 0,0 1 0,0-1 1,0 1-1,0-1 0,0 0 0,0 1 1,0-1-1,0 0 0,0 0 0,0 0 0,0 0 1,0 0-1,0 0 0,0 0 0,0 0 1,0 0-1,1 0 0,-1 0 0,0-1 1,0 1-1,-1 0 0,1-1 0,0 1 1,2-2-1,1 1-82,0-1 1,0 0 0,0 1-1,0-2 1,-1 1-1,1 0 1,6-6 0,-3-2-104,0 1 1,-1-2-1,0 1 1,-1 0 0,0-1-1,0 0 1,-1 0-1,-1-1 1,1 1 0,-2-1-1,2-11 1,-6 20 245,-3 10 115,-4 10 224,6-10-225,1-1-1,0 1 1,0 0-1,0 0 1,1 0 0,0 0-1,1 0 1,-1 0-1,1 0 1,1 0 0,0 8-1,0-15-168,-1 1-1,1 0 1,-1 0-1,1 0 1,-1-1 0,1 1-1,-1 0 1,1-1-1,0 1 1,-1 0-1,1-1 1,0 1 0,0-1-1,-1 1 1,1-1-1,0 1 1,0-1-1,0 0 1,0 1 0,-1-1-1,1 0 1,0 0-1,0 0 1,0 1 0,0-1-1,0 0 1,0 0-1,0 0 1,0-1-1,0 1 1,0 0 0,0 0-1,-1 0 1,1-1-1,0 1 1,0 0-1,0-1 1,0 1 0,1-2-1,33-19-580,-24 9 258,0-1 0,-1 0 0,0 0 0,-1-1 0,-1-1 0,0 0 0,9-24 1,-21 50 662,1 1 1,1 0 0,0-1 0,0 1-1,1 18 1,1-30-336,0 1 0,0 0-1,1 0 1,-1 0 0,0-1-1,0 1 1,1 0 0,-1 0 0,1-1-1,-1 1 1,0 0 0,1-1-1,-1 1 1,1 0 0,0-1 0,-1 1-1,1-1 1,-1 1 0,1-1-1,0 1 1,-1-1 0,1 1 0,0-1-1,0 0 1,-1 1 0,1-1-1,0 0 1,0 0 0,0 1 0,-1-1-1,1 0 1,0 0 0,0 0-1,0 0 1,0 0 0,-1 0-1,1 0 1,0-1 0,0 1 0,0 0-1,-1 0 1,1-1 0,0 1-1,0 0 1,-1-1 0,2 0 0,3 0-26,-1-1 0,1 0 0,-1 0 0,0 0 0,0 0 0,0 0 0,5-5 0,24-29-1279,34-47 0,-67 82 1188,-9 79 2663,9-78-2548,1 0 0,-1 1 0,0-1 1,0 0-1,0 0 0,0 1 0,0-1 0,0 0 0,1 1 0,-1-1 0,0 0 0,0 0 0,0 0 0,1 1 0,-1-1 0,0 0 0,0 0 0,0 0 0,1 1 0,-1-1 0,0 0 0,1 0 0,-1 0 0,0 0 0,0 0 0,1 0 1,-1 0-1,0 0 0,1 0 0,-1 0 0,0 0 0,0 0 0,1 0 0,-1 0 0,0 0 0,1 0 0,-1 0 0,0 0 0,0 0 0,1 0 0,-1 0 0,0 0 0,1 0 0,-1-1 0,0 1 0,0 0 0,1 0 0,-1 0 0,0-1 0,0 1 1,0 0-1,1 0 0,-1 0 0,0-1 0,0 1 0,0 0 0,0 0 0,1-1 0,14-14-316,-11 8 66,-1 2 116,-1 1-1,0 0 0,0-1 1,0 1-1,0-1 1,-1 0-1,1 0 1,0-8-1,-2 12 106,0 24 170,-2 55 795,2-78-954,1 1 0,-1-1 1,0 0-1,0 1 0,0-1 0,0 1 0,1-1 0,-1 0 0,0 1 0,0-1 1,1 0-1,-1 0 0,0 1 0,0-1 0,1 0 0,-1 0 0,0 1 0,1-1 1,-1 0-1,1 0 0,-1 0 0,0 1 0,1-1 0,-1 0 0,0 0 0,1 0 1,-1 0-1,1 0 0,-1 0 0,0 0 0,1 0 0,-1 0 0,1 0 0,-1 0 1,1 0-1,-1 0 0,0 0 0,1 0 0,-1-1 0,0 1 0,1 0 0,-1 0 1,1 0-1,-1-1 0,0 1 0,0 0 0,1 0 0,-1-1 0,0 1 0,1 0 1,-1-1-1,0 1 0,1-1 0,18-15-869,-13 10 830,0-1-1,-1 1 0,1-1 0,-1 0 1,-1-1-1,1 1 0,-1-1 1,-1 0-1,1 0 0,-1 0 0,3-13 1,-6 21-5,0 48 491,2-13-180,1 0 0,2-1-1,19 66 1,4 25-554,-20-30 404,-7-90 64,-1 0 0,0 0 0,-1 0-1,1 0 1,-1 0 0,0 0 0,0 0-1,0 0 1,-1 0 0,0 0 0,0-1 0,0 1-1,0 0 1,-1-1 0,-5 7 0,6-9-141,0-1 1,0 0 0,0 0-1,0 0 1,0 0 0,0 0-1,0-1 1,0 1 0,0-1-1,0 1 1,-1-1-1,1 0 1,0 0 0,0 0-1,0 0 1,-1 0 0,1 0-1,0-1 1,0 1 0,0-1-1,0 1 1,0-1 0,-1 0-1,1 0 1,1 0 0,-1 0-1,0 0 1,0 0 0,0-1-1,1 1 1,-1-1 0,0 1-1,1-1 1,-1 0 0,0-1-1,-6-5 86,1-1 1,0 1-1,1-1 0,0 0 0,-8-18 0,11 21-155,0-1-1,0 0 1,1 0-1,0 0 0,0 0 1,1-1-1,0 1 0,0 0 1,1-1-1,0 1 0,0-1 1,0 1-1,1 0 0,1-1 1,-1 1-1,1 0 0,0 0 1,1 0-1,-1 0 0,1 0 1,7-10-1,-2 5-140,2 1 1,-1 0-1,2 0 0,-1 1 1,1 0-1,1 1 0,0 0 1,0 0-1,25-11 0,15-11-6963,-32 17-940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8:21.319"/>
    </inkml:context>
    <inkml:brush xml:id="br0">
      <inkml:brushProperty name="width" value="0.025" units="cm"/>
      <inkml:brushProperty name="height" value="0.025" units="cm"/>
    </inkml:brush>
  </inkml:definitions>
  <inkml:trace contextRef="#ctx0" brushRef="#br0">294 61 3812,'-10'-2'4046,"1"0"-3914,0 1 1,0-1-1,0 1 0,0 1 0,-1 0 1,1 0-1,0 1 0,0 0 1,0 0-1,0 1 0,0 1 0,0-1 1,1 1-1,-1 1 0,1-1 0,0 2 1,-9 5-1,7-1 46,0 1 1,0 1-1,2-1 1,-1 2-1,1-1 0,1 1 1,0 0-1,1 1 0,0-1 1,1 1-1,0 0 1,1 1-1,0-1 0,-2 25 1,0 18-86,2-1 1,4 77-1,1-75-49,0-6 2,2 0 0,3-1 0,16 75 0,-17-106-61,0-1 1,1 1-1,0-1 0,2-1 1,0 1-1,1-1 1,1-1-1,0 0 1,2 0-1,0-1 1,0 0-1,21 18 1,-26-27-30,-1-1 1,1-1-1,-1 1 1,1-1 0,1 0-1,-1-1 1,0 0-1,1 0 1,0 0-1,0-1 1,-1 0-1,1-1 1,0 0 0,1 0-1,-1-1 1,9 0-1,-10-1 54,0-1-1,0 1 1,0-1 0,0-1-1,0 1 1,-1-1 0,1 0-1,-1-1 1,0 0 0,0 0-1,0 0 1,-1 0 0,0-1-1,1 0 1,-2 0 0,1-1-1,0 1 1,5-11 0,6-12 94,-1 0 0,-1 0 0,-2-1 0,-1-1 0,14-57 0,-9 8 718,6-88 0,-6-54 2672,-15 182-3004,-2 0-1,-2 0 0,-12-63 0,13 92-470,-1 1 0,0-1 1,0 1-1,-1 0 0,-1 0 0,1 0 1,-1 1-1,-1-1 0,0 1 0,0 0 1,0 1-1,-1 0 0,-11-10 0,14 14-109,-1 0 0,0 0 0,0 0 0,0 0-1,0 1 1,0 0 0,0 0 0,-1 0 0,1 1-1,0 0 1,-1 0 0,0 0 0,1 1-1,-1-1 1,1 1 0,-1 1 0,0-1 0,1 1-1,-1 0 1,1 0 0,-1 1 0,1-1 0,0 1-1,-10 5 1,4 0-437,0 1 0,0 0 1,1 1-1,0 0 0,1 0 0,0 1 0,0 0 0,1 1 0,1 0 1,-1 0-1,2 0 0,-11 25 0,-2 5-2452</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9:33.108"/>
    </inkml:context>
    <inkml:brush xml:id="br0">
      <inkml:brushProperty name="width" value="0.025" units="cm"/>
      <inkml:brushProperty name="height" value="0.025" units="cm"/>
    </inkml:brush>
  </inkml:definitions>
  <inkml:trace contextRef="#ctx0" brushRef="#br0">28 0 14286,'0'0'3907,"-27"61"-3490,27-27 255,0 4 1,0 2-353,0 1-192,11-2 0,1 1-96,3-5 33,-3-7-322,4-3-704,-7-9-736,-3-8-1378,-1-6-1217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9:33.480"/>
    </inkml:context>
    <inkml:brush xml:id="br0">
      <inkml:brushProperty name="width" value="0.025" units="cm"/>
      <inkml:brushProperty name="height" value="0.025" units="cm"/>
    </inkml:brush>
  </inkml:definitions>
  <inkml:trace contextRef="#ctx0" brushRef="#br0">72 140 10218,'0'0'1964,"-10"-3"449,-33-11 37,42 14-2327,0 0 0,0 0-1,0-1 1,0 1-1,1 0 1,-1-1-1,0 1 1,0 0 0,0-1-1,1 1 1,-1-1-1,0 1 1,0-1-1,1 0 1,-1 1-1,0-1 1,1 0 0,-1 1-1,1-1 1,-1 0-1,1 0 1,-1 1-1,1-1 1,0 0 0,-1 0-1,1 0 1,0 0-1,0 1 1,-1-3-1,2 2-46,-1-1 0,1 1-1,-1-1 1,1 1 0,0-1-1,0 1 1,0-1 0,0 1-1,0 0 1,0 0-1,0-1 1,0 1 0,0 0-1,3-1 1,46-29 174,-49 31-187,20-9-38,1 0-1,0 1 1,0 2-1,0 0 1,1 2-1,44-4 0,-58 7-29,1 0-1,-1 1 1,0 0-1,1 1 0,-1 0 1,0 1-1,0 0 0,0 0 1,0 0-1,0 2 1,0-1-1,0 1 0,-1 0 1,0 1-1,0-1 1,0 2-1,-1-1 0,1 1 1,9 11-1,-12-10 50,-1 0-1,0 0 1,0 0-1,-1 0 1,0 1-1,0-1 1,0 1-1,-1 0 1,-1 0-1,1 0 1,-1 0-1,-1 0 1,1 0-1,-1 0 1,-1 0-1,0 0 1,0 0-1,0 0 1,-1 0-1,0 0 1,-5 11-1,3-9 183,0-1-1,0 1 1,-1-1 0,0-1 0,0 1-1,-1-1 1,-1 0 0,1 0-1,-1 0 1,0-1 0,-1 0-1,0-1 1,0 0 0,0 0 0,-1-1-1,-18 9 1,22-12-182,0 0 0,0-1 0,0 0 0,0 0 0,0 0 0,0 0 0,-1-1 0,1 0 0,0 0 0,0-1 0,0 1 0,-1-1 1,-6-2-1,9 2-189,0 0 1,1 0-1,0 0 1,-1-1 0,1 1-1,0-1 1,0 1 0,-1-1-1,1 0 1,0 0-1,-2-3 1,2 3-297,1 0 0,0-1 0,-1 1-1,1-1 1,0 1 0,0-1 0,1 1 0,-1-1-1,0 0 1,1 1 0,0-1 0,-1 0 0,1-2 0,0 4 74,0 0-1,0-1 1,0 1 0,0 0 0,0 0 0,0 0 0,1 0-1,-1 0 1,0 0 0,1 0 0,-1 0 0,1 0 0,-1 0-1,1 0 1,-1 0 0,1 0 0,-1 0 0,1 0 0,0 0-1,0 1 1,0-1 0,-1 0 0,1 0 0,0 1 0,0-1-1,1 0 1,18-10-7720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9:34.213"/>
    </inkml:context>
    <inkml:brush xml:id="br0">
      <inkml:brushProperty name="width" value="0.025" units="cm"/>
      <inkml:brushProperty name="height" value="0.025" units="cm"/>
    </inkml:brush>
  </inkml:definitions>
  <inkml:trace contextRef="#ctx0" brushRef="#br0">129 266 13741,'0'0'4895,"-9"-4"-3138,-32-13-887,39 16-839,0 0 1,0 1-1,-1-1 1,1 1-1,0 0 1,0 0-1,-1-1 1,1 1 0,0 1-1,-1-1 1,1 0-1,0 1 1,0-1-1,0 1 1,-1-1-1,1 1 1,0 0-1,0 0 1,0 0-1,0 0 1,0 1-1,0-1 1,1 0 0,-1 1-1,0-1 1,1 1-1,-1 0 1,1-1-1,-1 1 1,1 0-1,0 0 1,0 0-1,0 0 1,0 0-1,0 0 1,0 0-1,0 1 1,1-1-1,-1 0 1,1 3 0,-3 4 238,1 0 0,1 1 0,-1 0 0,2-1 0,-1 1 0,1 0 1,3 15-1,-3-23-230,1 1 1,-1-1-1,1 0 1,0 0-1,0 0 1,0 0-1,1 0 1,-1 0-1,0 0 0,1-1 1,-1 1-1,1 0 1,-1-1-1,1 1 1,0-1-1,0 1 1,0-1-1,0 0 1,0 0-1,0 0 1,0 0-1,0 0 1,0 0-1,0-1 1,0 1-1,1-1 1,-1 1-1,0-1 1,0 0-1,1 0 1,3 0-1,-1 0 11,0-1 0,0 1 1,0-1-1,0 0 0,0 0 0,0 0 1,0-1-1,-1 0 0,1 0 0,-1 0 1,1 0-1,-1-1 0,8-5 0,-4 0-21,-1-1-1,1 0 0,-2 0 1,1 0-1,-1-1 0,-1 0 1,1 0-1,-2 0 1,0-1-1,0 0 0,0 0 1,-2 0-1,1 0 0,-1 0 1,-1-1-1,0 1 0,-1-17 1,0 27-31,0 1 1,0-1 0,0 1-1,0 0 1,0-1-1,0 1 1,0-1-1,0 1 1,0 0 0,0-1-1,0 1 1,0-1-1,0 1 1,0 0 0,0-1-1,-1 1 1,1-1-1,0 1 1,0 0 0,0-1-1,-1 1 1,1 0-1,0-1 1,0 1-1,-1 0 1,1-1 0,0 1-1,-1 0 1,1 0-1,0-1 1,-1 1 0,1 0-1,0 0 1,-1 0-1,1 0 1,-1-1 0,1 1-1,0 0 1,-1 0-1,1 0 1,-1 0-1,1 0 1,-1 0 0,1 0-1,0 0 1,-1 0-1,0 1-9,-1-1 0,1 1 0,0-1 0,0 1-1,0-1 1,0 1 0,0-1 0,1 1 0,-1 0-1,0 0 1,0 0 0,0-1 0,1 1 0,-1 0 0,0 0-1,1 0 1,-2 1 0,0 3-20,1-1 0,-1 1 0,0-1 0,1 1 0,0 0 0,0-1 0,1 1 0,-1 0 0,1 0 1,0 0-1,0 0 0,1-1 0,-1 1 0,1 0 0,2 5 0,-3-8-51,1 0 1,0-1-1,0 1 1,0 0-1,0-1 1,1 1-1,-1 0 1,0-1-1,1 0 1,-1 1-1,1-1 1,-1 0-1,1 0 1,0 0-1,-1 0 1,1 0-1,0 0 1,0 0-1,0 0 1,-1-1-1,1 1 1,0-1-1,0 1 1,0-1-1,0 0 1,0 0-1,0 0 1,0 0-1,0 0 1,0 0-1,0-1 1,0 1-1,0-1 1,0 1-1,0-1 1,0 0-1,-1 0 0,1 0 1,2-1-1,2-1-87,1-1 0,-1 0 0,-1 0-1,1-1 1,0 0 0,-1 1-1,0-2 1,0 1 0,-1-1-1,0 1 1,1-1 0,-2-1-1,1 1 1,-1 0 0,0-1-1,0 0 1,-1 1 0,0-1 0,0 0-1,1-10 1,1-7 154,0-1 0,-2 0 1,-1 1-1,-2-40 0,-3 56 49,-3 17 220,-3 19 453,7-8-86,1 0 0,1 1-1,1-1 1,3 27 0,-1-37-493,0-1 1,0 1-1,1 0 1,1-1-1,-1 0 0,1 1 1,1-2-1,0 1 1,0 0-1,11 12 1,-8-10-97,-3-5-209,0 1 1,0-1-1,0 0 0,1-1 0,0 1 1,0-1-1,0 0 0,9 5 0,-14-12 127,0 1-1,-1-1 0,0 0 1,1 1-1,-1-1 0,0 0 1,0 0-1,0 1 0,0-1 1,0 0-1,0 0 0,-1-2 1,-1-3-48,0 1 0,0 0 0,-1 0 0,0 0 0,0 0 0,0 0 0,-1 1 0,1 0 0,-2-1 0,1 1 0,0 1 0,-11-9 1,-5-3 324,-42-25 0,52 35 26,9 6-165,1-1 0,-1 1 0,0 0 0,1-1 0,-1 1 0,1 0 0,-1-1 0,0 1 1,1-1-1,-1 1 0,1-1 0,-1 1 0,1-1 0,-1 1 0,1-1 0,-1 0 0,1 1 0,0-1 0,-1 0 1,1 1-1,0-1 0,0 0 0,0 1 0,-1-1 0,1 0 0,0 0 0,0 1 0,0-1 0,0 0 1,0 1-1,0-3 0,1 2-14,0 0 0,0-1 0,0 1 0,0 0 0,0 0 0,1-1 0,-1 1 0,0 0 0,1 0 0,-1 0 0,0 1 0,1-1 0,1-1 0,52-17 111,-54 19-163,55-11-71,5-2-2213,-23 1-2871,-14 0-2193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9:35.115"/>
    </inkml:context>
    <inkml:brush xml:id="br0">
      <inkml:brushProperty name="width" value="0.025" units="cm"/>
      <inkml:brushProperty name="height" value="0.025" units="cm"/>
    </inkml:brush>
  </inkml:definitions>
  <inkml:trace contextRef="#ctx0" brushRef="#br0">216 5 4644,'-8'-5'9951,"-11"5"-7314,-14 6-1713,22-2-547,0 1 1,0 0-1,0 1 0,1 0 1,0 0-1,0 1 1,0 1-1,-13 13 0,18-16-204,0 0-1,1 0 0,0 1 1,0-1-1,0 1 0,1 0 1,-1 0-1,2 0 0,-1 0 1,1 0-1,0 1 0,0-1 1,0 1-1,1 0 0,0-1 1,0 13-1,2-17-144,-1 0 0,1 0 1,-1 0-1,1-1 0,0 1 1,0 0-1,0 0 0,0-1 1,0 1-1,0-1 0,0 1 1,0-1-1,1 1 0,-1-1 1,1 0-1,-1 0 0,1 1 1,-1-1-1,1 0 0,0 0 1,-1-1-1,1 1 0,0 0 1,0-1-1,0 1 0,0-1 1,-1 1-1,1-1 0,0 0 1,4 0-1,9 2-103,-1-2 0,29-1 0,-35 0-76,5 0-655,0-1 1,0 0-1,0-1 1,17-7 0,20-13-7084,-27 9 426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9:35.728"/>
    </inkml:context>
    <inkml:brush xml:id="br0">
      <inkml:brushProperty name="width" value="0.025" units="cm"/>
      <inkml:brushProperty name="height" value="0.025" units="cm"/>
    </inkml:brush>
  </inkml:definitions>
  <inkml:trace contextRef="#ctx0" brushRef="#br0">98 33 4484,'0'0'14126,"-10"0"-13347,7-1-659,-1 1 0,1 0 0,-1 1 0,1-1 0,-1 1 0,1-1 0,-1 1 0,1 0 0,-1 0 0,1 1 0,0-1 0,0 1 0,0-1 0,0 1 0,0 0 0,0 0 0,0 0 0,1 1-1,-1-1 1,1 1 0,-1-1 0,1 1 0,0 0 0,0 0 0,0 0 0,1 0 0,-1 0 0,1 0 0,-1 1 0,1-1 0,0 0 0,0 1 0,1-1 0,-1 1 0,1-1 0,0 1 0,0 5 0,-1-8-65,1 0-1,0 1 1,0-1 0,0 0 0,0 1-1,0-1 1,1 0 0,-1 1-1,0-1 1,0 0 0,1 1 0,-1-1-1,1 0 1,-1 0 0,1 1-1,0-1 1,-1 0 0,1 0 0,0 0-1,0 0 1,0 0 0,0 0-1,0 0 1,2 1 0,-1-1 7,0 0-1,0 0 1,1-1 0,-1 1 0,0-1-1,0 0 1,1 1 0,-1-1 0,0 0 0,1 0-1,-1-1 1,0 1 0,4-1 0,5-2 76,-1 0 1,1-1-1,-1 0 1,0-1 0,13-7-1,132-101 102,-136 105-311,-10 13 154,-7 32 414,-3-32-394,1 0 1,0 1-1,0-1 1,0 0-1,1 0 1,-1 0-1,3 8 1,-2-13-85,-1 1 0,0 0 0,1 0 1,-1-1-1,1 1 0,-1 0 0,1-1 0,-1 1 1,1-1-1,-1 1 0,1-1 0,0 1 0,-1-1 1,1 1-1,0-1 0,-1 1 0,1-1 0,0 0 1,0 1-1,1-1 0,0 0 9,0 0-1,0 0 1,0 0 0,1 0-1,-1 0 1,0 0 0,0-1-1,0 1 1,0-1-1,0 0 1,3-1 0,3-2 7,-1-1 1,1 0 0,-1 0-1,0-1 1,7-8 0,-10 9-57,0 1 0,1 0 1,-1 0-1,1 0 1,0 0-1,0 1 0,0-1 1,0 1-1,1 1 0,-1-1 1,1 1-1,0 0 1,10-3-1,-15 7 14,0-1 0,-1 0 0,1 0 0,-1 0-1,1 0 1,-1 0 0,1 1 0,-1-1 0,0 0 0,1 0 0,-1 1 0,0-1 0,0 0 0,0 1 0,0-1-1,0 0 1,0 1 0,-1-1 0,1 0 0,-1 2 0,1-1 24,0 1 0,-1-1 0,1 0-1,0 0 1,0 1 0,0-1 0,1 0 0,-1 0 0,1 1 0,-1-1 0,2 4-1,-1-5-11,0-1 0,0 1-1,0 0 1,0-1-1,0 1 1,0-1-1,0 1 1,0-1-1,1 0 1,-1 1 0,0-1-1,0 0 1,0 0-1,0 0 1,1 1-1,-1-1 1,0-1-1,0 1 1,0 0 0,0 0-1,0 0 1,1-1-1,-1 1 1,0 0-1,0-1 1,0 1 0,0-1-1,0 1 1,0-1-1,1-1 1,32-31 435,-32 30-907,0 1 1,0-1 0,0 0-1,0 1 1,1 0 0,-1-1 0,1 1-1,-1 0 1,1 0 0,0 0-1,0 1 1,0-1 0,6-2-1,-8 11-6613,-1 2-995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9:36.987"/>
    </inkml:context>
    <inkml:brush xml:id="br0">
      <inkml:brushProperty name="width" value="0.025" units="cm"/>
      <inkml:brushProperty name="height" value="0.025" units="cm"/>
    </inkml:brush>
  </inkml:definitions>
  <inkml:trace contextRef="#ctx0" brushRef="#br0">121 27 9065,'1'-1'359,"-1"0"1,0 0 0,0 0 0,0 0 0,0 0-1,0 0 1,0 0 0,0 0 0,-1 0 0,1 0 0,0 0-1,-1 0 1,1 0 0,0 0 0,-1 0 0,1 0-1,-1 0 1,1 0 0,-1 1 0,0-1 0,1 0 0,-1 0-1,0 0 1,0 1 0,0-1 0,-1 0 0,1 0-229,-1 1 0,1 0 0,-1 0 0,1 0 0,-1 0 0,1 0 0,-1 0 0,1 1 0,0-1 0,-1 0 0,1 1 0,-1-1 0,1 1 0,0-1 0,-1 1 0,-1 1 0,-2 2-108,-1-1-1,1 1 1,0 0 0,0 1-1,0-1 1,1 1-1,-8 10 1,6-5 160,1 1 0,0 0 0,1 0 1,0 0-1,0 1 0,2-1 0,-1 1 0,2 0 0,-1 0 1,1 0-1,1 0 0,1 12 0,-1-22-169,1 0 0,-1 0 0,0 1-1,1-1 1,0 0 0,-1 0 0,1 0 0,0 0 0,0 0 0,0 0-1,0 0 1,0 0 0,1 0 0,-1-1 0,0 1 0,1 0 0,0-1-1,-1 1 1,1-1 0,3 2 0,-1-1-68,-1 0 1,1 0-1,1-1 1,-1 1-1,0-1 1,0 0-1,0 0 1,1-1-1,-1 1 0,6-1 1,-2 0-483,0 0 1,0-1-1,0 0 0,0-1 0,-1 1 1,1-1-1,0-1 0,-1 0 1,1 0-1,-1 0 0,9-6 1,-12 6-374,0-1 0,0 1 0,0-1 1,0 0-1,-1 0 0,0 0 1,0 0-1,4-9 0,5-12-6314</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9:37.854"/>
    </inkml:context>
    <inkml:brush xml:id="br0">
      <inkml:brushProperty name="width" value="0.025" units="cm"/>
      <inkml:brushProperty name="height" value="0.025" units="cm"/>
    </inkml:brush>
  </inkml:definitions>
  <inkml:trace contextRef="#ctx0" brushRef="#br0">16 92 6150,'0'0'8018,"-1"7"-7335,1 14-448,0-9 3417,-7-30-1426,4-3-2239,0 1 1759,1 35-468,3 2-949,1 0 0,1 0 0,7 25 0,5 30 1019,-13-66-474,0-21-665,0-23-193,-3 25-39,0 0 0,-1 1-1,-1-1 1,0 0-1,-1 1 1,0-1 0,-9-16-1,15 32 10,1-1 0,-1 0 0,1 0 0,0 0-1,-1 0 1,1-1 0,0 1 0,0-1 0,0 0-1,0 1 1,0-1 0,1-1 0,4 2 0,47 5-177,-50-7 192,0-1 0,1-1 0,-1 1 0,0-1 0,0 0 0,0 0 0,0 0 0,0-1 0,0 1 0,-1-1 0,1 0 0,-1-1 0,0 1 0,0-1 0,0 0 0,0 0 0,-1 0 0,1-1 0,-1 1 0,0-1 0,-1 1 0,1-1 0,-1 0 0,0 0 1,0 0-1,0-1 0,-1 1 0,0 0 0,0-1 0,0-5 0,-1 10-44,0 36-251,-1 15 329,0-23 240,0 0 0,5 31 0,-4-57-267,0 0 0,1 0 1,-1 1-1,0-1 0,1 0 1,-1 0-1,0 0 0,1 0 0,-1 1 1,1-1-1,0 0 0,-1 0 1,1 0-1,0 0 0,0 0 0,0 0 1,0-1-1,0 1 0,0 0 1,0 0-1,0-1 0,0 1 0,0 0 1,0-1-1,0 1 0,0-1 1,0 0-1,1 1 0,-1-1 0,0 0 1,0 0-1,1 0 0,-1 1 1,0-1-1,0-1 0,0 1 0,1 0 1,-1 0-1,0 0 0,0-1 0,1 1 1,-1 0-1,1-1 0,2-1-156,-1 1 0,0 0 0,1-1 0,-1 1 0,0-1-1,0 0 1,0 0 0,-1 0 0,1 0 0,0-1 0,-1 1 0,1-1-1,-1 0 1,3-4 0,-3 3-586,0 0 0,-1 0 0,0 0 0,0-1 0,0 1 0,0 0 0,-1-1 0,1 1 0,-2-6 0,1-19-6158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3.307"/>
    </inkml:context>
    <inkml:brush xml:id="br0">
      <inkml:brushProperty name="width" value="0.025" units="cm"/>
      <inkml:brushProperty name="height" value="0.025" units="cm"/>
    </inkml:brush>
  </inkml:definitions>
  <inkml:trace contextRef="#ctx0" brushRef="#br0">7 68 13965,'0'0'4554,"-2"9"-3583,0-2-915,1 0-1,0 0 1,1 0-1,-1 0 0,1 0 1,1 0-1,-1 0 1,1-1-1,0 1 0,1 0 1,-1 0-1,2 0 0,-1-1 1,1 1-1,4 7 1,6 11 32,30 43 0,-36-59-74,0 0 1,0-1 0,1 0-1,0 0 1,1-1 0,-1 0 0,17 10-1,-24-16-47,0-1-1,0 1 0,0 0 1,0-1-1,0 1 0,1-1 1,-1 1-1,0-1 0,0 1 1,1-1-1,-1 0 0,0 0 1,0 0-1,1 0 0,-1 0 1,0 0-1,1 0 0,-1 0 1,0 0-1,0 0 0,1-1 1,-1 1-1,0 0 0,0-1 1,0 0-1,0 1 0,1-1 1,0-1-1,0 0-75,0 0 0,-1 0 0,1-1 0,-1 1 0,0-1 0,1 1 0,-1-1 0,0 1 0,-1-1-1,1 0 1,0 1 0,-1-6 0,2-10-728,-2 0-1,0 0 0,-3-20 0,3 35 668,-5-22-129,-1 0 0,-1 0 0,-1 1 1,-1 0-1,-1 0 0,-1 1 0,-18-26 0,22 40 2388,4 17-844,6 17-698,3-8-502,2 0-1,0 0 1,1-1 0,0 0 0,2-1 0,0 0-1,0 0 1,22 20 0,-13-12-1549,33 45 0,-46-51 255,-11-11-1987,-9-4 39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9:38.196"/>
    </inkml:context>
    <inkml:brush xml:id="br0">
      <inkml:brushProperty name="width" value="0.025" units="cm"/>
      <inkml:brushProperty name="height" value="0.025" units="cm"/>
    </inkml:brush>
  </inkml:definitions>
  <inkml:trace contextRef="#ctx0" brushRef="#br0">0 1 12908,'0'0'5958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9:38.551"/>
    </inkml:context>
    <inkml:brush xml:id="br0">
      <inkml:brushProperty name="width" value="0.025" units="cm"/>
      <inkml:brushProperty name="height" value="0.025" units="cm"/>
    </inkml:brush>
  </inkml:definitions>
  <inkml:trace contextRef="#ctx0" brushRef="#br0">84 1 9385,'0'0'11509,"0"1"-11424,0 0 0,0 0 0,0 0 0,0 1 0,0-1 0,0 0 0,0 0 0,0 0 0,0 0-1,-1 0 1,1 0 0,0 0 0,-1 0 0,1 1 0,-1-1 0,1 0 0,-1 0 0,1-1 0,-1 1 0,-1 1-1,-50 39 713,50-40-777,0 1-1,0 0 1,0-1 0,0 1 0,1 0 0,-1 1 0,1-1 0,-1 0 0,1 0 0,0 1 0,0-1 0,0 0 0,0 1 0,0-1 0,0 1-1,1-1 1,-1 1 0,1 0 0,0-1 0,0 1 0,0 0 0,0 4 0,3-6-13,0 1 0,1-1 0,-1 0 0,0 0 0,0 0 0,0-1 0,1 1 0,-1-1 0,0 0 0,0 0 0,1 0 0,-1 0 0,6-2 0,0 2-94,33-3-566,-29 2 506,-1 0 0,0 1 0,1 0 0,12 2 0,-24-1 153,1 0 0,-1 0 1,1-1-1,-1 1 0,0 1 1,1-1-1,-1 0 0,0 0 1,0 0-1,0 1 0,0-1 1,0 0-1,0 1 0,0-1 1,0 1-1,-1-1 0,1 1 1,0 0-1,-1-1 0,0 1 1,1 0-1,-1-1 0,0 1 1,0 0-1,0-1 0,0 1 1,0 0-1,0-1 0,-1 3 1,2-1 82,-2 1 1,1 0 0,0 0-1,-1-1 1,1 1 0,-1 0-1,0-1 1,-1 1 0,1-1 0,0 0-1,-1 1 1,-2 3 0,-1-3 112,0 0 0,0 0 0,-1 0 0,0-1 0,1 0 0,-1 0 0,-8 3 1,11-5-207,0 0 1,-1 0 0,1 0-1,0 0 1,-1 0 0,1-1-1,-1 0 1,1 0 0,-1 0 0,1 0-1,0 0 1,-1 0 0,1-1-1,-1 0 1,-4-1 0,7 1-171,-1 0 1,1 0 0,0 0-1,0 0 1,0 0-1,0 0 1,0 0 0,0 0-1,1 0 1,-1 0-1,0-1 1,1 1 0,-1 0-1,0 0 1,1-1-1,0 1 1,-1-1 0,1 1-1,0 0 1,0-1-1,-1 1 1,1-1 0,0 1-1,0 0 1,1-3-1,8-34-7873,0 16 1214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9:38.893"/>
    </inkml:context>
    <inkml:brush xml:id="br0">
      <inkml:brushProperty name="width" value="0.025" units="cm"/>
      <inkml:brushProperty name="height" value="0.025" units="cm"/>
    </inkml:brush>
  </inkml:definitions>
  <inkml:trace contextRef="#ctx0" brushRef="#br0">29 112 9833,'0'0'6727,"11"50"-5190,-6-31-416,0 2-192,-3-3-448,4 2-161,3-2-192,-4-4-64,0-3-32,-1-6-32,1-4-673,-1-1-255,-4-4-930,0-11-2626,0-9-2211</inkml:trace>
  <inkml:trace contextRef="#ctx0" brushRef="#br0" timeOffset="1">0 0 10314,'0'0'9032,"34"30"-11722,-16-25-2211,2 0-3651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9:39.252"/>
    </inkml:context>
    <inkml:brush xml:id="br0">
      <inkml:brushProperty name="width" value="0.025" units="cm"/>
      <inkml:brushProperty name="height" value="0.025" units="cm"/>
    </inkml:brush>
  </inkml:definitions>
  <inkml:trace contextRef="#ctx0" brushRef="#br0">80 0 6726,'0'0'14638,"-7"7"-13164,1-3-1234,-35 34 651,39-35-864,-1 0-1,1 0 1,-1 0 0,1 0-1,0 0 1,0 1 0,1-1 0,-1 1-1,1-1 1,0 1 0,0-1 0,0 1-1,-1 7 1,2-11-30,1 1-1,-1 0 1,1-1-1,-1 1 1,1-1 0,-1 1-1,1 0 1,-1-1-1,1 1 1,0-1-1,-1 0 1,1 1 0,0-1-1,-1 1 1,1-1-1,0 0 1,-1 0-1,1 1 1,0-1 0,0 0-1,-1 0 1,1 0-1,0 0 1,0 0 0,0 0-1,-1 0 1,3 0-1,31-1-253,-24 1 108,24-2-643,-24 1 460,1 0 1,0 1-1,-1 0 0,20 3 1,-29-3 339,0 1 0,0-1 0,0 0 0,0 0 0,0 1 0,-1-1 0,1 0 0,0 1 0,0-1 0,0 1 0,-1-1 0,1 1 0,0-1 0,-1 1 0,1 0 0,0-1 0,-1 1 0,1 0 0,-1 0 0,1-1 0,-1 1 0,1 0 0,-1 0 0,0-1 0,1 1 0,-1 0 0,0 1 0,0 1 91,0-1 0,0 0 0,0 0 0,0 0 0,-1 0 0,1 0 0,-1 0 0,1 0 0,-1 0 0,0 0 0,-2 3 0,0 1 330,-1 0 0,0 0 0,0 0 0,-1-1 0,0 1 0,-6 5 0,3-5-112,0 1 1,0-2 0,0 1-1,-1-1 1,0 0 0,0 0-1,0-1 1,-1-1-1,1 0 1,-1 0 0,-12 2-1,36-23-12365,-4 8 2230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58.207"/>
    </inkml:context>
    <inkml:brush xml:id="br0">
      <inkml:brushProperty name="width" value="0.025" units="cm"/>
      <inkml:brushProperty name="height" value="0.025" units="cm"/>
    </inkml:brush>
  </inkml:definitions>
  <inkml:trace contextRef="#ctx0" brushRef="#br0">140 8 1217,'-6'-3'769,"-1"0"576,0 1-128,-2 2-704,-2 0-289,-2 2-160,-3 5-32,4 4 32,-1-1-64,-1-2 32,3-3 64,4 0 96,1-1-63,1-1-129,5-2 32,-2 0-193,2 1-767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58.752"/>
    </inkml:context>
    <inkml:brush xml:id="br0">
      <inkml:brushProperty name="width" value="0.025" units="cm"/>
      <inkml:brushProperty name="height" value="0.025" units="cm"/>
    </inkml:brush>
  </inkml:definitions>
  <inkml:trace contextRef="#ctx0" brushRef="#br0">388 145 4388,'0'0'2189,"3"-11"977,-1 5-2855,9-40 2708,-10 44-2799,-1 0-1,0-1 1,0 1-1,0 0 0,0 0 1,0-1-1,-1 1 0,1 0 1,0 0-1,-1 0 0,0-1 1,0 1-1,1 0 0,-1 0 1,-1 0-1,1 0 0,0 1 1,0-1-1,-1 0 0,1 0 1,-1 1-1,-1-3 0,-3 0-29,1 0-1,-1 1 1,0-1-1,-1 1 1,1 1-1,0-1 1,-1 1-1,1 0 1,-1 0-1,0 1 1,0 0-1,1 0 1,-1 0-1,0 1 1,0 0-1,0 1 0,0-1 1,0 1-1,1 1 1,-12 3-1,7-1-152,1 0-1,0 2 0,0-1 1,0 1-1,0 0 0,1 1 1,0 0-1,1 1 0,-1 0 1,1 0-1,-11 17 0,4-4 73,1 1 0,1 0 0,1 2 0,1-1 0,1 1 0,1 1 0,1 0 0,1 0-1,1 0 1,2 1 0,0 0 0,2-1 0,1 2 0,4 42 0,-3-64-103,1 0 0,0 0 0,0 0 0,1 0 0,-1 0 1,1 0-1,0-1 0,1 1 0,-1-1 0,1 1 0,0-1 0,0 0 0,0 0 0,0 0 1,1 0-1,0-1 0,6 5 0,-4-4 41,1 0 1,0 0-1,0-1 1,1 0-1,-1 0 1,1-1-1,-1 0 0,1-1 1,0 1-1,11-1 1,0 0 98,1-2 0,-1 0 1,0-1-1,0-1 0,0-1 0,-1 0 1,1-2-1,28-12 0,-29 10-39,-1-2-1,0 0 0,0-1 1,-1 0-1,-1-2 0,0 0 1,0 0-1,-2-2 0,17-20 1,-21 22 4,-1 1 1,0-1 0,-1-1-1,0 1 1,-1-1-1,-1 0 1,0-1 0,-1 1-1,0-1 1,-1 0 0,-1 0-1,1-25 1,-3 35-98,0 0-1,-1 1 1,1-1 0,-1 1 0,0-1 0,0 1 0,0-1-1,-1 1 1,1 0 0,-1 0 0,0 0 0,-1 0-1,1 0 1,-1 0 0,1 0 0,-1 1 0,0-1 0,0 1-1,-1 0 1,1 0 0,-1 0 0,1 0 0,-1 1 0,0-1-1,0 1 1,0 0 0,-1 0 0,1 1 0,0-1-1,-1 1 1,-5-1 0,2 0-120,-1 1 0,1 0 0,-1 1 0,0 0 0,1 0 0,-1 1-1,0 0 1,1 0 0,-1 1 0,1 0 0,0 0 0,0 1 0,0 1 0,0-1 0,0 1 0,-8 6-1,4-1-643,0 0-1,2 1 0,-1 0 0,1 1 1,-10 14-1,-17 35-6420,20-26 1571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59.349"/>
    </inkml:context>
    <inkml:brush xml:id="br0">
      <inkml:brushProperty name="width" value="0.025" units="cm"/>
      <inkml:brushProperty name="height" value="0.025" units="cm"/>
    </inkml:brush>
  </inkml:definitions>
  <inkml:trace contextRef="#ctx0" brushRef="#br0">192 78 4484,'0'0'2168,"3"-8"20,0 0-1462,11-28 1745,-1 10 4107,-19 39-632,-8 18-3883,-8 18-1766,-49 81 619,37-70-707,-36 86 1,69-144-195,0 0 1,0 1-1,0-1 0,0 1 1,0-1-1,1 1 0,-1-1 1,1 1-1,0-1 0,0 1 1,0 0-1,0-1 1,0 1-1,1 3 0,0-5-7,0 0 0,0 0 0,0 0 0,0 0 0,0 0 0,0 0 0,0 0 0,0-1 0,1 1 0,-1 0 0,0-1 0,0 1 0,1-1 0,-1 1 0,0-1 0,1 0 0,-1 1 0,1-1 0,-1 0 0,0 0 0,1 0 0,-1 0 0,1 0 0,-1 0 0,3-1 0,10-1-100,-1-1 0,0 0-1,0-1 1,0 0 0,-1-1 0,1 0 0,-1-1 0,16-10 0,-9 4-1787,0-1 1,18-17-1,-33 26 829,0 1 0,0-1-1,-1-1 1,1 1 0,-1 0 0,0-1 0,-1 1-1,1-1 1,-1 0 0,3-8 0,1-7-4278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0:59.693"/>
    </inkml:context>
    <inkml:brush xml:id="br0">
      <inkml:brushProperty name="width" value="0.025" units="cm"/>
      <inkml:brushProperty name="height" value="0.025" units="cm"/>
    </inkml:brush>
  </inkml:definitions>
  <inkml:trace contextRef="#ctx0" brushRef="#br0">109 1 10346,'0'0'11787,"-5"8"-10404,-15 31-408,2 1 1,-15 51 0,25-64-1231,1 0 1,1 1-1,1 0 1,-2 52-1,7-80 89,1 1 0,-1-1 0,0 0 0,0 1 0,0-1 0,0 0 0,0 0 0,0 1-1,0-1 1,1 0 0,-1 1 0,0-1 0,0 0 0,0 0 0,1 1 0,-1-1 0,0 0-1,0 0 1,0 1 0,1-1 0,-1 0 0,0 0 0,1 0 0,-1 0 0,0 0 0,1 1-1,-1-1 1,0 0 0,0 0 0,1 0 0,-1 0 0,0 0 0,1 0 0,-1 0 0,0 0-1,1 0 1,-1 0 0,0 0 0,1 0 0,-1 0 0,0 0 0,1 0 0,-1-1 0,0 1-1,1 0 1,-1 0 0,0 0 0,0 0 0,1-1 0,-1 1 0,0 0 0,0 0 0,1-1-1,-1 1 1,0 0 0,0 0 0,0-1 0,1 1 0,-1-1 0,11-12-8536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00.049"/>
    </inkml:context>
    <inkml:brush xml:id="br0">
      <inkml:brushProperty name="width" value="0.025" units="cm"/>
      <inkml:brushProperty name="height" value="0.025" units="cm"/>
    </inkml:brush>
  </inkml:definitions>
  <inkml:trace contextRef="#ctx0" brushRef="#br0">12 26 8072,'0'0'9502,"0"10"-7217,-9 42 1931,6-36-622,13-45-3075,-6 21-504,0 0 0,-1-1 0,-1 1 0,0-1 0,0 0 0,1-13 0,-3 20-15,-9 29-165,4-10 269,3-8 7,-1 0-1,1 0 1,1-1-1,-2 18 1,3-26-138,0 1-1,0-1 1,1 1 0,-1-1 0,0 0 0,0 1 0,0-1 0,0 0 0,1 1 0,-1-1 0,0 0 0,0 1 0,1-1 0,-1 0 0,0 1 0,0-1-1,1 0 1,-1 0 0,0 1 0,1-1 0,-1 0 0,0 0 0,1 0 0,-1 0 0,1 1 0,-1-1 0,0 0 0,1 0 0,-1 0 0,0 0 0,1 0-1,-1 0 1,1 0 0,-1 0 0,0 0 0,1 0 0,-1 0 0,1 0 0,-1 0 0,0-1 0,1 1 0,-1 0 0,0 0 0,1 0 0,-1 0 0,0-1-1,1 1 1,-1 0 0,1-1 0,19-11-3808,-4-10-2369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9:11.706"/>
    </inkml:context>
    <inkml:brush xml:id="br0">
      <inkml:brushProperty name="width" value="0.025" units="cm"/>
      <inkml:brushProperty name="height" value="0.025" units="cm"/>
    </inkml:brush>
  </inkml:definitions>
  <inkml:trace contextRef="#ctx0" brushRef="#br0">459 54 1313,'0'0'3064,"-9"-8"-2839,-28-24 244,33 30-299,1 0 1,-1 0-1,0 1 0,0-1 0,-1 1 0,1 0 0,0 0 0,0 0 0,0 1 0,-1 0 0,1-1 0,0 1 0,-1 1 0,1-1 0,-7 2 0,-8 0 104,11-2-196,0 1-1,0 1 1,0-1-1,1 2 1,-1-1 0,0 1-1,1 0 1,-1 0-1,1 1 1,0 0-1,-8 6 1,-13 11 419,-33 31 0,30-25-324,22-20-104,1 0 1,0 0-1,0 0 0,1 1 0,0 0 0,1 1 0,0-1 0,0 1 1,0 1-1,1-1 0,1 1 0,0 0 0,0 0 0,1 0 0,0 0 1,1 1-1,0-1 0,0 1 0,1-1 0,1 16 0,0-4-62,1 0 0,0-1-1,2 1 1,1-1-1,7 26 1,-7-34 18,1-1-1,1 0 1,-1-1-1,2 1 1,0-1-1,0 0 1,1-1-1,0 0 1,1 0-1,10 9 1,-9-10 10,17 16 56,51 37 1,-71-57-88,0 0 1,0-1-1,1 0 0,-1 0 0,1-1 1,0 0-1,0 0 0,0-1 0,0 0 1,1 0-1,-1-1 0,0 0 0,13 0 1,-17-2 36,0 0 1,0 0-1,0 0 1,0-1-1,0 1 1,0-1-1,0 0 1,-1 0 0,1-1-1,-1 1 1,0-1-1,1 1 1,-1-1-1,4-5 1,36-51 552,-29 38-407,9-13 60,-2-1 1,33-73-1,-48 95-222,-1-1 0,0 0 0,-1 0 0,0-1-1,-2 1 1,1-1 0,-2 0 0,0 0 0,-1 0 0,0 1 0,-4-25 0,1 30 9,0 1 0,0-1 0,-1 1 1,0 0-1,-1-1 0,0 2 0,0-1 1,0 1-1,-1-1 0,-1 2 1,1-1-1,-1 1 0,0 0 0,0 0 1,-1 1-1,1-1 0,-1 2 0,0-1 1,-1 1-1,1 1 0,-1 0 0,-17-5 1,7 3 6,-1 1-1,0 0 1,0 2 0,0 0 0,0 1-1,0 1 1,-1 1 0,1 1 0,-30 6-1,40-6-14,1 1-1,-1 0 0,1 1 1,-1 0-1,-15 10 0,23-13-161,0 0-1,0 0 0,1 1 1,-1-1-1,0 1 1,0-1-1,0 1 0,1 0 1,-1-1-1,1 1 0,0 0 1,-1 0-1,1 0 0,0 0 1,0 0-1,0 1 0,1-1 1,-1 0-1,0 0 1,1 1-1,-1-1 0,1 0 1,0 1-1,0-1 0,0 0 1,0 1-1,0-1 0,0 0 1,1 1-1,0 2 0,7 5-2564,4-4-1041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3.651"/>
    </inkml:context>
    <inkml:brush xml:id="br0">
      <inkml:brushProperty name="width" value="0.025" units="cm"/>
      <inkml:brushProperty name="height" value="0.025" units="cm"/>
    </inkml:brush>
  </inkml:definitions>
  <inkml:trace contextRef="#ctx0" brushRef="#br0">83 133 5765,'0'0'2018,"-52"-32"801,30 20-128,15 4-1154,5 1 801,2 6-1185,2-1-1185,14-1 0,4 0 64,11-2-32,-2-4-320,5-4-1378,-9-4-2177,4-4-2403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9:12.982"/>
    </inkml:context>
    <inkml:brush xml:id="br0">
      <inkml:brushProperty name="width" value="0.025" units="cm"/>
      <inkml:brushProperty name="height" value="0.025" units="cm"/>
    </inkml:brush>
  </inkml:definitions>
  <inkml:trace contextRef="#ctx0" brushRef="#br0">88 295 4837,'0'0'3010,"-8"7"-1734,-1 0-887,-1 0 188,0 0 1,1 0-1,0 1 1,0 1-1,1-1 1,-8 12-1,16-13 884,11-8-965,13-12-3,-4-9-110,-1-1 0,-1-1 0,0-1-1,-2 0 1,18-39 0,-14 25-290,37-50 0,-45 71-115,-8 12-270,1 0-1,-1 1 0,1-1 1,-1 1-1,7-6 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9:13.331"/>
    </inkml:context>
    <inkml:brush xml:id="br0">
      <inkml:brushProperty name="width" value="0.025" units="cm"/>
      <inkml:brushProperty name="height" value="0.025" units="cm"/>
    </inkml:brush>
  </inkml:definitions>
  <inkml:trace contextRef="#ctx0" brushRef="#br0">2 125 5958,'0'0'7116,"-1"-7"-6935,1 6-154,0-1-1,-1 0 1,1 0-1,0 1 0,0-1 1,0 0-1,0 0 1,1 0-1,-1 1 1,0-1-1,1 0 1,0 1-1,-1-1 0,1 0 1,0 1-1,-1-1 1,1 1-1,0-1 1,0 1-1,1-1 1,1-1-1,38-25 898,-26 20-743,1-1 78,-9 4-165,1 0 0,0 1 0,0 0 0,0 0 0,0 1 0,1 0 0,-1 0 0,11-1 0,-18 4-85,0 1-1,-1-1 0,1 0 1,0 1-1,-1-1 0,1 1 1,0-1-1,-1 1 1,1-1-1,0 1 0,-1-1 1,1 1-1,-1-1 1,1 1-1,-1 0 0,0-1 1,1 1-1,-1 0 0,0-1 1,1 1-1,-1 0 1,0 0-1,0-1 0,1 1 1,-1 0-1,0 0 0,0 0 1,0-1-1,0 1 1,0 0-1,0 0 0,0-1 1,-1 1-1,1 1 1,-4 33 108,-26 70 39,22-84-138,0 0 0,2 1-1,1 0 1,1 1-1,-2 37 1,6-48-55,-1-5-81,1 0-1,0 0 1,1 0-1,0 0 1,0 0 0,2 8-1,-2-13-143,0 1 0,0-1-1,0 0 1,1 0 0,-1 0-1,0 0 1,1 0 0,0 0 0,-1 0-1,1-1 1,0 1 0,0 0-1,3 1 1,13 5-3368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11.909"/>
    </inkml:context>
    <inkml:brush xml:id="br0">
      <inkml:brushProperty name="width" value="0.025" units="cm"/>
      <inkml:brushProperty name="height" value="0.025" units="cm"/>
    </inkml:brush>
  </inkml:definitions>
  <inkml:trace contextRef="#ctx0" brushRef="#br0">448 31 2114,'0'0'6780,"-7"-5"-6140,1 1-306,-1 1-1,0 0 0,0 0 0,0 0 0,0 1 1,0 0-1,0 0 0,0 1 0,-1 0 0,1 0 1,-11 0-1,-168 12 2694,181-10-2992,-1-1 1,1 1-1,0 1 1,0-1-1,0 1 1,-1-1 0,2 1-1,-1 1 1,0-1-1,0 1 1,1 0-1,-1 0 1,1 0-1,0 1 1,0-1-1,0 1 1,1 0 0,-1 0-1,1 0 1,0 1-1,0-1 1,0 1-1,1 0 1,-3 6-1,-5 12 56,1 1 0,2 0 0,-9 44 0,15-62-89,-4 25 25,2 1 0,2 0-1,0-1 1,5 36 0,-3-60-22,-1 1 0,2-1 0,-1 1 0,1-1 0,0 0 0,0 0 1,1 0-1,0 0 0,0 0 0,0-1 0,1 1 0,0-1 0,1 0 0,-1 0 0,1 0 1,0-1-1,1 1 0,-1-1 0,1-1 0,0 1 0,0-1 0,1 0 0,-1 0 1,1-1-1,0 0 0,-1 0 0,2-1 0,-1 0 0,0 0 0,12 2 0,0-2 14,0 0-1,0-1 0,1-1 0,-1-1 0,1 0 0,-1-2 0,0 0 0,0-1 0,0-1 0,29-12 0,-21 5 49,0-1 1,0-1-1,-1-2 0,-1 0 0,24-21 0,-40 29 39,0 1 1,-1-1-1,0 0 0,-1 0 1,1-1-1,-2 0 0,1-1 1,-1 1-1,-1-1 0,0 0 1,0-1-1,-1 1 0,0-1 0,-1 0 1,0 0-1,1-15 0,-3 15 43,-1 0 0,0 0 0,0 1-1,-2-1 1,1 0 0,-1 1-1,-1-1 1,0 1 0,0 0 0,-7-15-1,6 18-126,-1-1 0,0 2-1,0-1 1,-1 0-1,1 1 1,-1 0-1,-1 0 1,1 1-1,-1-1 1,0 2 0,0-1-1,0 1 1,-16-7-1,6 4-200,-1 1 1,-1 0-1,1 1 0,-1 1 0,0 1 0,0 1 0,0 0 1,0 2-1,0 0 0,0 1 0,-20 4 0,36-4 72,0-1 0,0 1-1,0 1 1,1-1-1,-1 0 1,0 1 0,1-1-1,-1 1 1,1 0 0,-4 3-1,5-4-166,0 0 0,0 0 0,0 0 0,0 0-1,0 0 1,1 0 0,-1 0 0,0 0 0,1 1-1,-1-1 1,1 0 0,0 0 0,-1 1 0,1-1-1,0 0 1,-1 0 0,1 1 0,0-1 0,0 0-1,0 1 1,0-1 0,1 0 0,-1 1 0,0-1-1,0 0 1,1 2 0,5 3-4851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03.876"/>
    </inkml:context>
    <inkml:brush xml:id="br0">
      <inkml:brushProperty name="width" value="0.025" units="cm"/>
      <inkml:brushProperty name="height" value="0.025" units="cm"/>
    </inkml:brush>
  </inkml:definitions>
  <inkml:trace contextRef="#ctx0" brushRef="#br0">338 212 6726,'3'-7'812,"-1"0"1,0 0-1,0 0 0,-1-1 0,0 1 0,0-1 0,-1 1 0,0-1 0,0 1 1,-1-1-1,-2-9 0,2 13-629,0 1 1,0 1-1,0-1 1,-1 0-1,1 0 0,-1 0 1,0 1-1,1-1 1,-1 1-1,-1-1 1,1 1-1,0 0 0,-1 0 1,1 0-1,-1 0 1,1 0-1,-1 1 1,0-1-1,0 1 0,0 0 1,1 0-1,-1 0 1,-1 0-1,1 0 1,0 1-1,0-1 0,0 1 1,-6 0-1,1-1-157,0 2 0,0-1 0,1 1 0,-1 0 0,0 0 1,1 1-1,-1 0 0,1 1 0,0-1 0,0 1 0,0 1 0,0-1 0,-11 9 0,8-4-20,0 1 0,0 0 0,1 0 0,0 1 1,1 0-1,0 1 0,-11 18 0,7-7 47,2 0-1,0 1 0,1 1 1,1 0-1,1 0 1,1 0-1,2 1 1,-3 28-1,7-45-22,-1 3 19,0 0 0,1 0 0,0 0 0,1 0 0,3 12 0,-4-21-41,1 1-1,0 0 1,0-1 0,0 1-1,0-1 1,1 1 0,-1-1-1,0 0 1,1 1 0,0-1-1,0 0 1,-1 0 0,1 0-1,1 0 1,-1 0 0,0-1 0,0 1-1,1-1 1,-1 1 0,0-1-1,1 0 1,0 0 0,-1 0-1,1 0 1,4 0 0,4 1 83,1-1 0,-1-1 0,1 0 0,-1 0 0,1-1 1,-1-1-1,0 0 0,1 0 0,-1-1 0,0-1 0,-1 0 1,1 0-1,-1-1 0,1 0 0,-1-1 0,-1 0 0,1-1 0,-1 0 1,9-9-1,-1 0 81,0 0-1,-2-1 1,0-1 0,-1 0-1,0-1 1,-2 0 0,0-1-1,15-35 1,-16 26 297,13-52 0,-21 71-405,-1-1 0,-1 1 1,0-1-1,0 1 0,-1-1 0,0 0 1,-1 1-1,-4-20 0,3 26-68,1 0 0,-1 0 0,-1 0 0,1 0 1,-1 0-1,1 1 0,-1-1 0,0 1 0,-1 0 0,1 0 0,0 0 0,-1 0 0,0 0 0,1 1 0,-1 0 0,0 0 0,0 0 0,0 0 0,-1 0 0,1 1 1,0 0-1,-1 0 0,-6-1 0,-6 0-260,0 0 0,0 0 0,0 2 0,-33 3 0,45-3 121,-1 1 1,0 1-1,0-1 0,0 1 1,1 0-1,-1 0 1,1 0-1,0 1 1,0 0-1,-7 5 1,9-6-76,1 0 0,0 0 1,-1 0-1,1 1 0,0-1 1,0 1-1,0-1 0,1 1 1,-1 0-1,1 0 0,-1-1 1,1 1-1,0 0 0,0 0 1,0 1-1,0-1 0,1 0 0,0 0 1,-1 0-1,1 5 0,4 9-3300,12-6-2092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04.741"/>
    </inkml:context>
    <inkml:brush xml:id="br0">
      <inkml:brushProperty name="width" value="0.025" units="cm"/>
      <inkml:brushProperty name="height" value="0.025" units="cm"/>
    </inkml:brush>
  </inkml:definitions>
  <inkml:trace contextRef="#ctx0" brushRef="#br0">266 0 2018,'-6'0'801,"-3"3"-449,2-1 32,-2 2-223,-4 4-578,-5-2-672,0 4-480,-3-1 928,-3 1 641,1 1 1794,-2-1-962,-4 2-543,-2-1-353,-1 5-1218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05.117"/>
    </inkml:context>
    <inkml:brush xml:id="br0">
      <inkml:brushProperty name="width" value="0.025" units="cm"/>
      <inkml:brushProperty name="height" value="0.025" units="cm"/>
    </inkml:brush>
  </inkml:definitions>
  <inkml:trace contextRef="#ctx0" brushRef="#br0">1 304 2659,'0'0'15678,"10"-5"-14113,50-21 738,85-54 0,-78 37-1777,64-53 0,-72 42-1385,-59 54 679,0 0 0,0 0 0,0 0 0,0 0 0,0 0 0,1 0 1,-1 0-1,0 0 0,0 0 0,0 0 0,0 0 0,1 0 0,-1 0 0,0 1 0,0-1 1,0 0-1,0 0 0,0 0 0,1 0 0,-1 0 0,0 0 0,0 0 0,0 0 1,0 0-1,0 0 0,0 1 0,1-1 0,-1 0 0,0 0 0,0 0 0,0 0 1,0 0-1,0 1 0,0-1 0,0 0 0,0 0 0,0 0 0,0 0 0,0 0 0,0 1 1,0-1-1,0 0 0,0 0 0,0 0 0,0 0 0,0 1 0,0-1 0,0 0 1,0 0-1,0 0 0,0 0 0,0 0 0,0 1 0,0-1 0,0 0 0,0 0 0,0 0 1,-1 0-1,1 0 0,0 1 0,0-1 0,0 0 0,0 0 0,0 0 0,0 0 1,-1 0-1,1 0 0,0 0 0,-8 7-6279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05.464"/>
    </inkml:context>
    <inkml:brush xml:id="br0">
      <inkml:brushProperty name="width" value="0.025" units="cm"/>
      <inkml:brushProperty name="height" value="0.025" units="cm"/>
    </inkml:brush>
  </inkml:definitions>
  <inkml:trace contextRef="#ctx0" brushRef="#br0">1 68 11082,'0'0'6722,"0"-9"-5575,0 7-1072,0 0-1,1-1 1,-1 1-1,0 0 1,1-1-1,-1 1 0,1 0 1,0-1-1,0 1 1,0 0-1,0 0 1,0 0-1,0 0 1,1 0-1,-1 0 1,1 0-1,-1 1 0,3-3 1,0 2-8,0 0-1,0 0 1,0 0 0,0 0 0,0 1-1,1 0 1,-1 0 0,0 0-1,1 0 1,-1 1 0,7 0 0,-9-1-55,0 1 1,0 0 0,0 0 0,-1-1 0,1 1-1,0 1 1,0-1 0,0 0 0,0 0-1,0 1 1,-1-1 0,1 1 0,0 0 0,0-1-1,-1 1 1,1 0 0,0 0 0,-1 0-1,1 0 1,-1 0 0,1 0 0,-1 1 0,1-1-1,-1 0 1,2 4 0,-1 0 80,0 1-1,-1-1 1,0 1-1,0-1 1,0 1 0,0 0-1,-1 9 1,0-10-35,0 31 317,-7 64-1,-1-43-3984,4-42-1814,0-6-4425</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06.410"/>
    </inkml:context>
    <inkml:brush xml:id="br0">
      <inkml:brushProperty name="width" value="0.025" units="cm"/>
      <inkml:brushProperty name="height" value="0.025" units="cm"/>
    </inkml:brush>
  </inkml:definitions>
  <inkml:trace contextRef="#ctx0" brushRef="#br0">65 0 8840,'0'0'12583,"2"14"-12081,1 8-410,-2 0-1,0 0 1,-1 1 0,-7 40 0,1 16 73,7-78-162,-1 0 1,1 0-1,-1 0 0,1 0 0,-1 0 0,1 0 0,-1 0 0,1 0 0,0 0 0,-1-1 0,1 1 1,0 0-1,0 0 0,0-1 0,0 1 0,0 0 0,0-1 0,0 1 0,0-1 0,0 1 1,0-1-1,0 0 0,0 1 0,0-1 0,0 0 0,0 0 0,0 0 0,0 0 0,0 0 0,1 0 1,0 0-1,48 0 69,-36-1-57,41-2-69,-37 1 19,-1 1 1,1 1-1,32 3 1,-49-2 34,-1-1 0,1 0 0,0 0 0,-1 1 0,1-1 0,-1 0 0,1 1 0,0-1 0,-1 1 0,1-1 0,-1 0 0,1 1 0,-1-1 0,1 1 0,-1-1 0,0 1 0,1 0 0,-1-1 0,0 1 0,1-1 0,-1 1 0,0 0 0,0-1 0,0 1 0,1 0 0,-1-1 0,0 1 0,0 0 0,0-1 0,0 1 0,0 0 0,0-1 0,0 1 0,0 0 0,-1-1 0,1 1 0,0 0 0,0-1 0,-1 1 0,1 0 0,0-1 0,0 1 0,-1-1 0,1 1 0,-1-1 0,1 1 0,-2 0 0,-20 28 107,6-18 64,0-1-1,0 0 1,-1-2 0,0 0 0,-1 0 0,0-2 0,0 0-1,0-1 1,-1-1 0,1-1 0,-1 0 0,-32-1 0,50-2-231,-1-1 1,0 1-1,0-1 1,1 0-1,-1 0 1,0 0-1,1 0 1,-1 0-1,1 0 1,-1 0 0,1 0-1,0-1 1,-1 1-1,1 0 1,0-1-1,0 1 1,0-1-1,0 0 1,0 1-1,0-1 1,1 0 0,-1 1-1,0-1 1,1 0-1,0 0 1,-1 0-1,1 0 1,0 1-1,0-1 1,0 0-1,0 0 1,0-3 0,1-10-2270,-1 0 0,6-28 1,-5 38 1373,6-33-4117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06.766"/>
    </inkml:context>
    <inkml:brush xml:id="br0">
      <inkml:brushProperty name="width" value="0.025" units="cm"/>
      <inkml:brushProperty name="height" value="0.025" units="cm"/>
    </inkml:brush>
  </inkml:definitions>
  <inkml:trace contextRef="#ctx0" brushRef="#br0">0 30 8936,'0'0'11435,"45"-30"-11018,-27 30-385,11 0 0,0 0-1249,1 0-994,-1 0-1984,-5 0-3044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07.127"/>
    </inkml:context>
    <inkml:brush xml:id="br0">
      <inkml:brushProperty name="width" value="0.025" units="cm"/>
      <inkml:brushProperty name="height" value="0.025" units="cm"/>
    </inkml:brush>
  </inkml:definitions>
  <inkml:trace contextRef="#ctx0" brushRef="#br0">2 0 8680,'0'0'4773,"16"50"-2691,-16-43 160,0-1-384,0-2-129,0-2-672,0 1-704,-1-2-225,-3-1-353,2 0-1568,-7-8-2788,7-9-11402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4.014"/>
    </inkml:context>
    <inkml:brush xml:id="br0">
      <inkml:brushProperty name="width" value="0.025" units="cm"/>
      <inkml:brushProperty name="height" value="0.025" units="cm"/>
    </inkml:brush>
  </inkml:definitions>
  <inkml:trace contextRef="#ctx0" brushRef="#br0">0 0 1922,'0'0'10522,"6"9"-7885,4 9-1568,35 55 3136,-40-66-4008,0 0 1,1 0-1,0 0 1,0-1 0,0 0-1,0-1 1,14 10-1,-19-14-233,-1-1-1,1 1 0,-1-1 1,1 1-1,-1-1 0,1 0 1,-1 1-1,1-1 1,-1 0-1,1 1 0,-1-1 1,1 0-1,0 1 0,-1-1 1,1 0-1,0 0 0,-1 0 1,1 0-1,-1 0 0,1 0 1,0 0-1,-1 0 0,1 0 1,0 0-1,-1 0 0,1 0 1,0 0-1,-1 0 0,1 0 1,0-1-1,-1 1 0,1 0 1,-1-1-1,1 1 0,-1 0 1,1-1-1,-1 1 1,1-1-1,-1 1 0,1 0 1,-1-1-1,1 1 0,-1-1 1,0 0-1,1 1 0,-1-1 1,0 1-1,1-1 0,-1 1 1,0-1-1,0 0 0,0 1 1,1-1-1,-1 0 0,0 1 1,0-1-1,0 0 0,0 1 1,0-1-1,0 0 0,-1 1 1,1-1-1,0 0 0,0 0 1,-1-3-708,0-1 0,0 0 0,0 1 0,0 0 1,-1-1-1,1 1 0,-5-7 0,-11-12-3697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24.998"/>
    </inkml:context>
    <inkml:brush xml:id="br0">
      <inkml:brushProperty name="width" value="0.025" units="cm"/>
      <inkml:brushProperty name="height" value="0.025" units="cm"/>
    </inkml:brush>
  </inkml:definitions>
  <inkml:trace contextRef="#ctx0" brushRef="#br0">119 93 4965,'1'-17'5451,"-1"-33"1219,0 49-6520,0 0 0,0 0-1,-1 0 1,1 0 0,0 0 0,0-1 0,-1 1 0,1 0 0,-1 0-1,1 0 1,-1 0 0,1 0 0,-1 0 0,0 0 0,1 0 0,-1 1-1,0-1 1,0 0 0,1 0 0,-1 1 0,0-1 0,0 0 0,0 1-1,0-1 1,0 1 0,0-1 0,0 1 0,0-1 0,-1 1 0,1 0-1,0-1 1,0 1 0,-1 0 0,1 1-126,0-1 0,0 1 1,0-1-1,0 1 0,1 0 0,-1-1 0,0 1 1,1 0-1,-1-1 0,0 1 0,1 0 0,-1 0 1,1 0-1,-1 0 0,1 0 0,-1 0 0,1 0 1,0 0-1,0 0 0,-1 0 0,1 0 0,0 0 1,0 0-1,0 0 0,0 1 0,-2 34 93,2-31-52,-1 34 91,2 0-1,2 0 1,1 0-1,2-1 1,2 1-1,2-1 1,18 49-1,32 64 1468,-69-175-584,-2 0 0,-21-36 0,4 18-1685,-61-72 1,82 106 580,-15-23-89,56 46-182,-29-12 339,1 0 1,0 0 0,0 0-1,0-1 1,0 1-1,0-1 1,0-1 0,1 1-1,-1-1 1,1-1 0,-1 1-1,1-1 1,-1 0-1,1 0 1,-1-1 0,0 0-1,1 0 1,-1 0 0,0-1-1,11-4 1,-13 4-3,1-1 1,0 0-1,-1 0 0,1 0 1,-1 0-1,0-1 0,0 1 1,0-1-1,-1 0 1,1-1-1,-1 1 0,0 0 1,0-1-1,-1 0 1,1 0-1,-1 1 0,0-1 1,-1-1-1,1 1 0,-1 0 1,0 0-1,0-1 1,0 1-1,-1 0 0,0-6 1,-2 47-29,1-26 152,0 1-1,0-1 1,1 1 0,0-1-1,1 1 1,0-1-1,1 0 1,4 16-1,-5-24-104,1 0 0,-1-1 0,0 1 0,1 0-1,-1 0 1,1-1 0,0 1 0,-1-1 0,1 1 0,0-1-1,0 0 1,0 0 0,0 0 0,0 0 0,0 0 0,0 0-1,1-1 1,-1 1 0,0-1 0,0 1 0,1-1 0,-1 0 0,0 0-1,0 0 1,1 0 0,-1 0 0,0 0 0,0-1 0,1 1-1,-1-1 1,0 0 0,0 0 0,3-1 0,3-1 0,0-1-1,0 0 1,0 0 0,-1 0 0,0-1-1,0 0 1,10-9 0,43-67-351,-60 80 262,0 32-150,-5 29 1051,5-59-821,0-1 0,1 1-1,-1-1 1,0 1-1,1-1 1,-1 0 0,0 1-1,0-1 1,1 0-1,-1 1 1,1-1-1,-1 0 1,0 1 0,1-1-1,-1 0 1,1 0-1,-1 1 1,1-1-1,-1 0 1,0 0 0,1 0-1,-1 0 1,1 0-1,-1 0 1,1 0 0,-1 0-1,1 0 1,-1 0-1,1 0 1,-1 0-1,1 0 1,-1 0 0,1 0-1,-1 0 1,1 0-1,-1-1 1,1 1-1,22-8 85,-15 3-112,0-1 0,-1-1 0,0 1 0,0-1 0,0 0 0,6-10 0,-6 9-142,-1 0 0,2 0 1,-1 1-1,14-11 0,-21 18 152,1 0 1,-1 0-1,0 0 0,1 0 1,-1 0-1,1 1 0,-1-1 1,0 0-1,1 0 0,-1 0 0,0 0 1,1 1-1,-1-1 0,1 0 1,-1 0-1,0 0 0,1 1 1,-1-1-1,0 0 0,0 1 1,1-1-1,-1 0 0,0 1 0,0-1 1,0 0-1,1 1 0,-1-1 1,0 0-1,0 1 0,0-1 1,0 1-1,0-1 0,0 0 1,1 1-1,-1-1 0,0 1 0,0-1 1,0 0-1,-1 1 0,1-1 1,0 1-1,0-1 0,0 0 1,0 1-1,0-1 0,0 1 0,-1 0 1,0 24 156,-9 45-70,11-71-507,0 1 0,0-1-1,-1 1 1,1-1 0,0 0-1,-1 1 1,1-1 0,0 0-1,-1 1 1,1-1 0,-1 0-1,1 0 1,-1 1 0,0-1-1,1 0 1,-1 0 0,0 0-1,1 0 1,-1 0 0,0-1-1,0-18-5668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25.328"/>
    </inkml:context>
    <inkml:brush xml:id="br0">
      <inkml:brushProperty name="width" value="0.025" units="cm"/>
      <inkml:brushProperty name="height" value="0.025" units="cm"/>
    </inkml:brush>
  </inkml:definitions>
  <inkml:trace contextRef="#ctx0" brushRef="#br0">0 1 14830,'0'0'9097,"45"47"-16272,-23-33-32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25.798"/>
    </inkml:context>
    <inkml:brush xml:id="br0">
      <inkml:brushProperty name="width" value="0.025" units="cm"/>
      <inkml:brushProperty name="height" value="0.025" units="cm"/>
    </inkml:brush>
  </inkml:definitions>
  <inkml:trace contextRef="#ctx0" brushRef="#br0">112 37 9065,'0'0'14034,"-2"-7"-13270,1 6-747,-13-24 628,14 25-616,-1-1 1,0 1-1,0-1 0,0 1 0,0 0 1,0-1-1,0 1 0,0 0 0,0 0 1,0-1-1,0 1 0,0 0 0,0 0 1,0 0-1,-1 1 0,1-1 1,0 0-1,0 0 0,0 0 0,0 1 1,0-1-1,0 0 0,0 1 0,1-1 1,-1 1-1,0 0 0,0-1 0,0 1 1,0-1-1,1 1 0,-1 0 1,-1 1-1,-3 2 160,0 0 0,0 0 0,0 1 0,1-1 0,0 1 0,0 0 0,0 0 1,0 0-1,1 1 0,0 0 0,0-1 0,0 1 0,1 0 0,0 0 0,0 0 0,0 1 0,1-1 0,-1 10 1,3-15-183,-1 0 0,0 1 0,1-1 0,-1 0 1,1 0-1,0 0 0,-1 0 0,1 0 0,0 0 1,0 0-1,-1 0 0,1 0 0,0-1 0,0 1 1,0 0-1,0 0 0,0-1 0,0 1 0,0-1 1,1 1-1,-1-1 0,0 1 0,0-1 0,0 0 1,0 1-1,1-1 0,-1 0 0,0 0 0,0 0 1,1 0-1,-1 0 0,0 0 0,0 0 0,0-1 1,1 1-1,1-1 0,2 0 6,1 1 1,-1-1-1,1 0 1,-1-1-1,0 1 0,0-1 1,8-4-1,-4-2-96,0 1-1,-1-1 1,0-1-1,-1 0 1,0 0-1,0 0 1,-1-1-1,0 1 1,-1-2-1,5-12 1,-18 114 382,8-90-290,0 0 0,1 0 0,-1 0 0,0 0 0,0 0 0,0 0 1,1 0-1,-1 0 0,1 0 0,-1 0 0,1 0 0,-1 0 0,1 0 0,-1 0 0,1 0 0,0 0 0,0-1 0,-1 1 1,1 0-1,0 0 0,0-1 0,0 1 0,0-1 0,0 1 0,0-1 0,0 1 0,0-1 0,0 0 0,0 1 0,0-1 1,0 0-1,0 0 0,0 0 0,0 1 0,0-1 0,0 0 0,0-1 0,0 1 0,0 0 0,0 0 0,0 0 0,0-1 1,0 1-1,0 0 0,0-1 0,1 0 0,4 0-61,0-1 0,0 0 0,-1 0 1,1-1-1,-1 0 0,10-6 0,-10 4-11,0 1 0,-1-1-1,1 0 1,-1 0 0,-1-1 0,1 1 0,4-11 0,14-19 104,-22 35 242,0 1-274,0 0 0,1 0 0,-1 0 0,0 0 0,1 1 0,-1-1 0,0 0 0,1 0 0,-1 0 0,1 0 0,0 0 1,-1 0-1,1 0 0,0 0 0,0 0 0,-1-1 0,1 1 0,0 0 0,0 0 0,0-1 0,0 1 0,0 0 0,0-1 1,0 1-1,0-1 0,0 1 0,1-1 0,-1 0 0,0 1 0,0-1 0,0 0 0,0 0 0,1 0 0,-1 0 1,0 0-1,0 0 0,0 0 0,1 0 0,-1-1 0,2 0 0,-1 1-90,0 0 0,0 0 1,0 0-1,-1 0 0,1 0 0,0 1 0,0-1 1,0 0-1,0 1 0,0 0 0,-1-1 0,3 2 1,-1 10-1218,-4-6-2647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26.171"/>
    </inkml:context>
    <inkml:brush xml:id="br0">
      <inkml:brushProperty name="width" value="0.025" units="cm"/>
      <inkml:brushProperty name="height" value="0.025" units="cm"/>
    </inkml:brush>
  </inkml:definitions>
  <inkml:trace contextRef="#ctx0" brushRef="#br0">95 59 12139,'0'0'7261,"3"-8"-4475,1-1-1953,-2 5-472,-1 1 1,1 0-1,-1-1 1,0 1-1,0-1 0,-1 1 1,1-1-1,-1 1 1,1-7-1,-4 10-270,1 0-1,0 1 0,-1-1 1,1 1-1,0-1 0,-1 1 1,1 0-1,0 0 0,0 0 1,0 0-1,0 0 0,-3 3 1,-7 7 225,0 1 1,1 0-1,-11 16 1,19-25-288,1 0 1,0 0-1,0 0 0,0 0 1,0 1-1,0-1 1,1 1-1,-1-1 1,1 1-1,0-1 1,0 1-1,1 0 0,-1-1 1,1 1-1,0 0 1,0-1-1,0 1 1,0 0-1,0 0 1,2 5-1,-1-8-145,1 1 1,-1 0-1,1-1 0,-1 1 0,1-1 1,-1 1-1,1-1 0,0 0 1,0 0-1,-1 0 0,1 0 0,0 0 1,0 0-1,0 0 0,0-1 0,0 1 1,0-1-1,0 1 0,1-1 0,2 0 1,46 1-9789,-50-1 9490,20-1-7177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26.498"/>
    </inkml:context>
    <inkml:brush xml:id="br0">
      <inkml:brushProperty name="width" value="0.025" units="cm"/>
      <inkml:brushProperty name="height" value="0.025" units="cm"/>
    </inkml:brush>
  </inkml:definitions>
  <inkml:trace contextRef="#ctx0" brushRef="#br0">7 91 8040,'0'0'18567,"-1"11"-18124,0-1-547,-4 62 670,5-69-689,0 0-1,0 0 1,0 1 0,1-1 0,-1 0 0,1 0-1,0 0 1,-1 0 0,2 1 0,-1-1 0,0-1-1,0 1 1,1 0 0,0 0 0,-1 0 0,1-1-1,0 1 1,1-1 0,3 5 0,-5-7-83,-1 0 1,1 0-1,-1 1 1,1-1-1,-1 0 1,1 0-1,-1 0 1,1 0 0,-1 0-1,1 0 1,0 1-1,-1-1 1,1 0-1,-1-1 1,1 1-1,-1 0 1,1 0-1,-1 0 1,1 0-1,0 0 1,-1 0-1,1-1 1,-1 1 0,1 0-1,-1-1 1,1 1-1,-1 0 1,0-1-1,1 1 1,-1 0-1,1-1 1,-1 1-1,0-1 1,1 1-1,-1 0 1,0-1-1,1 1 1,-1-1 0,0 1-1,0-1 1,0 0-1,1 0 1,1-15-5918</inkml:trace>
  <inkml:trace contextRef="#ctx0" brushRef="#br0" timeOffset="1">19 1 11787,'0'0'13421,"13"28"-14542,-2-18-961,-4-1-1313,7-2-3780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27.046"/>
    </inkml:context>
    <inkml:brush xml:id="br0">
      <inkml:brushProperty name="width" value="0.025" units="cm"/>
      <inkml:brushProperty name="height" value="0.025" units="cm"/>
    </inkml:brush>
  </inkml:definitions>
  <inkml:trace contextRef="#ctx0" brushRef="#br0">116 246 14830,'0'0'3112,"-8"2"-378,2-1-2453,1 1 0,-1 0 0,0 0 0,1 1 1,0-1-1,-1 1 0,1 0 0,0 1 1,1-1-1,-1 1 0,0 0 0,1 0 0,0 0 1,0 1-1,0-1 0,1 1 0,-1 0 1,1 0-1,1 0 0,-1 1 0,1-1 1,-1 1-1,1-1 0,-2 12 0,4-15-264,-1-1-1,1 1 1,-1 0-1,1 0 1,0-1-1,-1 1 1,1 0-1,0 0 1,0 0-1,0-1 1,1 1-1,-1 0 1,0 0-1,1 0 1,-1-1-1,1 1 1,0 0-1,-1-1 1,1 1-1,0 0 1,0-1 0,0 1-1,0-1 1,0 0-1,0 1 1,1-1-1,-1 0 1,0 0-1,1 1 1,-1-1-1,1 0 1,-1 0-1,1-1 1,-1 1-1,1 0 1,0 0-1,-1-1 1,1 1-1,0-1 1,0 0-1,-1 1 1,1-1-1,0 0 1,3 0-1,1-1-28,-1 1 0,0-1 0,0 0 0,0-1 0,-1 1 0,1-1 0,0 0 0,0 0 0,-1 0 0,1-1-1,-1 1 1,0-1 0,0 0 0,0-1 0,4-3 0,-2-1-39,0 0 0,0-1 0,-1 0 0,0 0 0,0 0-1,-1 0 1,-1-1 0,1 1 0,-1-1 0,-1 0 0,0 0 0,-1 0 0,1-11 0,-2 21 49,0-1 1,0 1 0,1 0-1,-1 0 1,0-1 0,0 1-1,0 0 1,0-1-1,0 1 1,0 0 0,0-1-1,0 1 1,0 0 0,-1-1-1,1 1 1,0 0 0,0 0-1,0-1 1,0 1 0,0 0-1,0-1 1,-1 1-1,1 0 1,0 0 0,0-1-1,0 1 1,-1 0 0,1 0-1,0 0 1,0-1 0,-1 1-1,1 0 1,0 0 0,0 0-1,-1 0 1,1 0-1,0-1 1,0 1 0,-1 0-1,-11 8-6,-8 19 60,15-14 116,0-1-1,1 1 1,1 0-1,0 0 1,0 1-1,2-1 0,-1 23 1,2-34-160,0 0 0,1 0 0,-1 0 0,1 0 0,-1 0 0,1 0 0,0 0 0,0 0 0,-1 0 0,1 0 0,1-1 0,-1 1 0,0 0 0,0-1 0,1 1 0,-1-1 0,0 0 0,1 1 0,0-1 0,-1 0 0,1 0 0,0 0 0,-1 0 0,1 0 1,0 0-1,0 0 0,0-1 0,0 1 0,0-1 0,0 1 0,0-1 0,0 0 0,0 0 0,3 0 0,0 1 7,0-1 1,0 0-1,-1 0 0,1-1 1,0 1-1,0-1 1,0 0-1,-1-1 0,1 1 1,0-1-1,-1 0 1,0 0-1,8-5 0,-4 0-11,0-1 0,-1 0 0,0 0 0,0-1 0,-1 1-1,0-1 1,-1-1 0,9-19 0,0-8 33,10-42-1,-6 19 43,-13 43-50,1 1 100,0 0 1,-2-1 0,0 1-1,-1-1 1,1-20-1,-4 37-129,0 0-1,0-1 0,-1 1 0,1-1 0,0 1 0,-1-1 1,1 1-1,0 0 0,-1-1 0,1 1 0,-1 0 0,1-1 0,-1 1 1,1 0-1,-1 0 0,1 0 0,0-1 0,-1 1 0,1 0 1,-1 0-1,0 0 0,1 0 0,-1 0 0,1 0 0,-1 0 0,1 0 1,-1 0-1,1 0 0,-1 0 0,1 0 0,-1 0 0,1 0 1,-1 0-1,1 1 0,-1-1 0,1 0 0,-1 0 0,1 1 1,0-1-1,-1 0 0,1 0 0,-1 1 0,1 0 0,-23 10-52,16-3 47,0 0 0,0 1 0,1 0 0,0 0 0,0 0 0,1 1 0,1-1 0,-1 1 0,2 1 0,-6 19 0,5-14 30,1-1 0,1 0 0,1 0 1,0 1-1,0-1 0,2 1 0,2 16 1,-2-26-45,1 1-1,0-1 1,0 0 0,0-1 0,1 1 0,-1 0 0,1-1 0,1 1-1,-1-1 1,1 0 0,0 0 0,0-1 0,0 1 0,1-1 0,0 0-1,0 0 1,0 0 0,9 4 0,-8-4-794,1-1-1,-1 0 1,1 0 0,0-1 0,0 0-1,1-1 1,-1 1 0,0-1 0,13 0-1,-1-1-5617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27.830"/>
    </inkml:context>
    <inkml:brush xml:id="br0">
      <inkml:brushProperty name="width" value="0.025" units="cm"/>
      <inkml:brushProperty name="height" value="0.025" units="cm"/>
    </inkml:brush>
  </inkml:definitions>
  <inkml:trace contextRef="#ctx0" brushRef="#br0">145 56 4933,'20'-30'11678,"-14"12"-7678,-6 18-3907,0 0 1,1 0-1,-1-1 1,0 1-1,0 0 1,0-1-1,-1 1 1,1 0-1,0 0 0,0-1 1,0 1-1,0 0 1,0-1-1,0 1 1,0 0-1,0 0 0,-1-1 1,1 1-1,0 0 1,0 0-1,0-1 1,0 1-1,-1 0 0,1 0 1,0 0-1,0-1 1,-1 1-1,1 0 1,0 0-1,0 0 0,-1 0 1,1 0-1,0 0 1,0-1-1,-1 1 1,1 0-1,0 0 0,-1 0 1,1 0-1,0 0 1,-1 0-1,-6 1 20,1-1-1,-1 1 0,0 0 1,1 1-1,-1-1 1,1 1-1,-1 1 0,1-1 1,0 1-1,0 0 1,0 1-1,0-1 0,1 1 1,-1 0-1,1 1 0,0-1 1,0 1-1,-6 8 1,6-7-104,0 0 0,1 0 0,0 1 0,0-1 1,1 1-1,-1 0 0,1 0 0,1 0 0,-1 0 1,2 0-1,-1 1 0,1-1 0,-1 0 0,2 1 0,-1-1 1,1 1-1,1 7 0,0-13-7,0 0 0,0-1 0,-1 1 0,1 0 1,0-1-1,0 1 0,1-1 0,-1 0 0,0 1 0,0-1 0,1 0 0,-1 0 0,0 0 0,1 0 1,-1 0-1,1 0 0,0 0 0,-1 0 0,1 0 0,0-1 0,0 1 0,-1-1 0,1 1 0,0-1 1,0 0-1,-1 0 0,1 0 0,3 0 0,5 0-225,0 0 1,0 0-1,0-1 1,10-2-1,-9 1-722,0-2 0,-1 1-1,1-1 1,-1 0-1,19-12 1,18-20-7300,-21 9 1054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28.347"/>
    </inkml:context>
    <inkml:brush xml:id="br0">
      <inkml:brushProperty name="width" value="0.025" units="cm"/>
      <inkml:brushProperty name="height" value="0.025" units="cm"/>
    </inkml:brush>
  </inkml:definitions>
  <inkml:trace contextRef="#ctx0" brushRef="#br0">44 13 96,'0'0'17953,"-5"9"-16784,-1 2-813,0 0 0,1 1 0,1-1 0,0 1 1,0 0-1,1 1 0,1-1 0,0 0 0,0 19 0,2-26-319,3 35 108,-3-39-139,0-1 0,1 1 0,-1 0 0,0-1 0,0 1 0,1 0 0,-1-1 0,1 1 0,-1-1 1,0 1-1,1-1 0,-1 1 0,1-1 0,-1 1 0,1-1 0,-1 1 0,1-1 0,0 0 0,-1 1 0,1-1 0,-1 0 0,1 0 0,0 1 0,-1-1 0,1 0 0,0 0 0,-1 0 0,1 0 0,0 0 0,-1 0 0,1 0 0,0 0 0,-1 0 0,1 0 0,0 0 0,-1 0 0,1 0 0,0-1 0,-1 1 0,1 0 0,0-1 0,-1 1 0,1 0 0,-1-1 0,1 1 0,-1 0 0,1-1 0,-1 1 0,1-1 0,-1 1 0,1-1 0,-1 1 0,1-2 0,4-3 23,0 0 0,-1 0 0,0-1-1,0 0 1,0 0 0,-1 0 0,0 0 0,0 0 0,0 0-1,-1-1 1,0 1 0,2-12 0,-1 7 164,-2 1 1,1-1-1,-1 1 0,-1-1 1,0 0-1,0 1 0,-3-17 1,3 26-189,0 1 0,0-1 1,0 1-1,0-1 0,-1 1 0,1 0 1,0-1-1,0 1 0,0-1 1,0 1-1,0 0 0,-1-1 0,1 1 1,0-1-1,0 1 0,-1 0 0,1-1 1,0 1-1,0 0 0,-1 0 0,1-1 1,0 1-1,-1 0 0,1 0 1,0-1-1,-1 1 0,1 0 0,-1 0 1,1 0-1,0-1 0,-1 1 0,1 0 1,-1 0-1,1 0 0,-1 0 0,1 0 1,0 0-1,-1 0 0,1 0 1,-1 0-1,1 0 0,-1 0 0,1 1 1,0-1-1,-1 0 0,1 0 0,-1 0 1,1 0-1,0 1 0,-1-1 0,1 0 1,0 0-1,-1 1 0,-13 18 410,13-17-395,1 0-1,-1 0 1,1 0-1,0 0 0,0 0 1,0 0-1,0 0 1,0 0-1,0 0 1,0 0-1,1 0 1,-1 0-1,1 0 1,-1 0-1,1 0 1,0 0-1,0 0 0,0 0 1,0 0-1,0 0 1,0-1-1,0 1 1,1 0-1,-1-1 1,1 1-1,-1-1 1,1 0-1,0 1 0,2 1 1,1-2-1,-1 1-1,1-1 1,-1 0 0,1 0 0,0 0-1,-1-1 1,1 1 0,0-1 0,-1 0-1,1 0 1,0-1 0,8-1 0,-9 0-14,1 0 1,0 0 0,-1 0 0,1 0-1,-1 0 1,0-1 0,0 0-1,0 0 1,0 0 0,-1-1 0,1 1-1,-1-1 1,1 0 0,-1 0-1,-1 0 1,1 0 0,3-7 0,15-19-131,-20 31 98,0 0-1,0-1 0,-1 1 1,1 0-1,-1 0 0,1 0 1,-1 0-1,1 0 0,-1 0 1,0 0-1,1 0 0,-1 0 0,0 0 1,0 0-1,0 0 0,0 1 1,0-1-1,0 0 0,0 0 1,0 0-1,0 0 0,-1 2 1,2 36 215,-2-13-95,1-18 7,-1-1-1,1 1 0,0-1 0,1 1 0,0-1 0,4 15 0,-4-20-83,0 0 0,0 0 0,0 0 0,0 0 0,0-1 0,1 1 0,-1 0 0,1-1 0,0 1 0,-1-1-1,1 1 1,0-1 0,0 0 0,0 0 0,0 0 0,0 0 0,0 0 0,0 0 0,0 0 0,0-1 0,0 1 0,0-1-1,1 0 1,-1 1 0,0-1 0,0 0 0,1 0 0,1-1 0,0 1-116,-1 0 1,0 0-1,1 0 1,-1-1-1,0 1 0,1-1 1,-1 0-1,0 0 1,1 0-1,-1 0 0,0-1 1,4-2-1,-5 3-398,0-1 0,-1 1-1,1-1 1,0 0 0,-1 0-1,0 0 1,1 1 0,-1-1 0,0-1-1,0 1 1,0 0 0,1-3-1,1-12-6206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28.718"/>
    </inkml:context>
    <inkml:brush xml:id="br0">
      <inkml:brushProperty name="width" value="0.025" units="cm"/>
      <inkml:brushProperty name="height" value="0.025" units="cm"/>
    </inkml:brush>
  </inkml:definitions>
  <inkml:trace contextRef="#ctx0" brushRef="#br0">1 1 14510,'0'0'10378,"54"0"-12589,-29 2-287,-5 1-1730,3 0-1922</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29.064"/>
    </inkml:context>
    <inkml:brush xml:id="br0">
      <inkml:brushProperty name="width" value="0.025" units="cm"/>
      <inkml:brushProperty name="height" value="0.025" units="cm"/>
    </inkml:brush>
  </inkml:definitions>
  <inkml:trace contextRef="#ctx0" brushRef="#br0">176 1 5061,'0'0'13714,"-10"2"-11680,-74 25 1932,77-25-3748,0 1 1,0 0 0,0 1 0,1 0 0,0 0 0,-1 0 0,1 1 0,1 0 0,-1 0 0,1 0 0,-7 9 0,12-14-222,0 1 0,0-1-1,0 0 1,0 0 0,-1 1 0,1-1 0,0 0 0,0 0-1,0 1 1,0-1 0,0 0 0,0 0 0,0 1 0,0-1-1,0 0 1,0 0 0,0 1 0,0-1 0,1 0-1,-1 0 1,0 0 0,0 1 0,0-1 0,0 0 0,0 0-1,0 1 1,1-1 0,-1 0 0,0 0 0,0 0 0,0 0-1,0 1 1,1-1 0,-1 0 0,0 0 0,0 0 0,0 0-1,1 0 1,-1 0 0,0 1 0,0-1 0,1 0 0,-1 0-1,0 0 1,1 0 0,20 3-342,24-3-982,-43 0 1196,50-5-1812,-29 3 404,-1 0 1,0 1-1,27 3 0,-47-2 1492,0 1-1,0-1 1,0 1-1,0-1 1,0 1-1,0 0 1,0-1-1,0 1 1,0 0-1,0 1 1,0-1-1,0 0 1,-1 0-1,1 1 1,2 1-1,-3 0 238,1-1 1,-1 0-1,0 1 0,0-1 0,1 1 1,-2-1-1,1 1 0,0 0 0,-1-1 1,1 1-1,-1 0 0,1-1 0,-1 1 1,0 0-1,-1-1 0,1 1 0,-1 3 0,0 0 283,0-1-1,0 0 1,-1 1-1,0-1 1,0 0-1,0 0 0,0 0 1,-1-1-1,0 1 1,0 0-1,0-1 0,-1 0 1,1 0-1,-1 0 1,-5 4-1,2-4-182,1-1-1,-1 0 1,0 0 0,0 0 0,-13 2-1,-7-6-1075,26 1 652,0-1 0,0 1 0,1 0 0,-1-1-1,0 1 1,1-1 0,-1 0 0,0 1 0,1-1 0,-1 1 0,1-1 0,-1 0 0,1 1 0,-1-1 0,1 0 0,0 0-1,-1 1 1,1-1 0,0 0 0,0 0 0,-1 0 0,1 1 0,0-1 0,0 0 0,0 0 0,0 0 0,0-1-1,2-25-6586,10 10 1543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4.867"/>
    </inkml:context>
    <inkml:brush xml:id="br0">
      <inkml:brushProperty name="width" value="0.025" units="cm"/>
      <inkml:brushProperty name="height" value="0.025" units="cm"/>
    </inkml:brush>
  </inkml:definitions>
  <inkml:trace contextRef="#ctx0" brushRef="#br0">59 313 11050,'0'0'5147,"-9"-2"-3039,-40-5-223,49 8-1914,0 0-1,0 0 1,0 0 0,0 0 0,0-1 0,0 1 0,0 0 0,0 0-1,1 0 1,-1 0 0,0 0 0,1 0 0,-1 0 0,1-1-1,-1 1 1,1 0 0,-1 0 0,1-1 0,0 1 0,-1 0 0,1-1-1,0 1 1,-1 0 0,1-1 0,1 1 0,3 1-288,0 0 0,0-1 0,1 0 0,-1 0 0,0 0 1,1-1-1,-1 0 0,1 0 0,-1 0 0,0-1 0,1 0 1,-1 0-1,0 0 0,0 0 0,1-1 0,-1 0 0,7-3 1,5-2-1546,-15 7 1860,-1-1 0,1 1 0,-1 0 1,1 0-1,-1 0 0,1 0 0,-1 0 0,1 0 0,-1 0 0,1 1 0,-1-1 0,0 0 0,1 1 0,-1-1 0,1 1 1,-1 0-1,0-1 0,0 1 0,1 0 0,-1 0 0,0 0 0,0 0 0,0 0 0,0 0 0,0 0 0,2 2 0,25 42 1398,-10-17-967,-11-20-225,0-1 1,1 0-1,0-1 1,1 0-1,-1 0 1,1-1 0,0 0-1,1-1 1,-1 0-1,14 4 1,-12-4-45,1 1 1,0 0-1,-1 0 1,0 1-1,-1 1 1,12 9-1,-18-12-26,-1-1-1,-1 2 1,1-1-1,-1 0 0,1 0 1,-1 1-1,-1-1 1,1 1-1,0 0 0,-1-1 1,0 1-1,0 0 0,-1 0 1,1 0-1,-1 0 1,0 0-1,-2 8 0,3-10-69,-1-1 0,-1 1 0,1 0 0,0-1-1,-1 1 1,1-1 0,-1 1 0,0-1-1,0 1 1,0-1 0,0 1 0,0-1 0,0 0-1,-1 1 1,1-1 0,-1 0 0,1 0-1,-1 0 1,0 0 0,0-1 0,0 1 0,0 0-1,0-1 1,-1 1 0,1-1 0,0 0 0,-1 0-1,1 0 1,-1 0 0,1 0 0,-1 0-1,1-1 1,-4 1 0,5-1-51,0 0-1,0 0 1,0-1 0,0 1-1,0-1 1,1 1 0,-1 0-1,0-1 1,0 1 0,0-1-1,0 0 1,1 1 0,-1-1-1,0 0 1,0 1 0,1-1-1,-1 0 1,1 0 0,-1 0 0,1 1-1,-1-1 1,1 0 0,-1 0-1,1 0 1,0 0 0,-1 0-1,1 0 1,0 0 0,0 0-1,0 0 1,0 0 0,0-1-1,-1-43-33,2 31 46,12-150-268,1-3-43,-14 142 285,-1 0 0,-2 0 0,0 0 0,-7-26 0,8 44-15,-1-1-1,0 0 0,0 1 1,0 0-1,-1-1 1,0 1-1,-7-8 1,8 11 7,0 1 1,1 1-1,-1-1 1,-1 0 0,1 1-1,0-1 1,0 1-1,-1 0 1,0 0 0,1 1-1,-1-1 1,0 1-1,0-1 1,1 1-1,-8-1 1,9 2 6,0 0 0,1 0 0,-1 0 0,0 0 0,0 1-1,1-1 1,-1 0 0,0 1 0,1-1 0,-1 1 0,0 0 0,1-1 0,-1 1 0,1 0-1,-1 0 1,1 0 0,-1 0 0,1 0 0,0 1 0,-1-1 0,1 0 0,0 1 0,0-1-1,0 0 1,0 1 0,0 0 0,0-1 0,1 1 0,-1-1 0,0 1 0,1 0 0,-1-1 0,1 1-1,0 0 1,-1 2 0,-1 9 8,0 1 0,1-1-1,1 23 1,0-23 36,1 0 11,0 0-1,1 0 1,0-1-1,1 1 1,0-1-1,6 14 1,-8-23-34,1 1 0,-1-1 0,1 0 0,0 0 0,0 0 0,0 0 0,0 0 0,0-1 0,1 1 0,-1-1 0,1 1 0,4 2 0,-6-4 2,1-1 0,0 1 0,0 0 0,0-1 0,0 1 0,0-1-1,0 0 1,0 1 0,0-1 0,0 0 0,-1 0 0,1 0 0,0-1-1,0 1 1,0 0 0,0-1 0,0 1 0,0-1 0,0 0 0,0 0 0,-1 1-1,1-1 1,3-2 0,27-27 382,-25 22-383,-1 1-1,1 1 1,1-1-1,14-9 1,-21 15-27,1 0 1,0 0-1,0 0 1,-1 1-1,1-1 1,0 1-1,0-1 1,0 1-1,-1-1 0,1 1 1,0 0-1,0 0 1,0 0-1,0 0 1,0 0-1,0 1 1,0-1-1,-1 0 0,1 1 1,0 0-1,0-1 1,0 1-1,-1 0 1,1 0-1,0 0 1,-1 0-1,1 0 1,-1 0-1,3 2 0,7 8-81,-1 1-1,0 0 1,-1 0-1,0 1 0,-1 0 1,0 0-1,-1 1 0,-1 0 1,7 19-1,-13-28-1160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29.410"/>
    </inkml:context>
    <inkml:brush xml:id="br0">
      <inkml:brushProperty name="width" value="0.025" units="cm"/>
      <inkml:brushProperty name="height" value="0.025" units="cm"/>
    </inkml:brush>
  </inkml:definitions>
  <inkml:trace contextRef="#ctx0" brushRef="#br0">47 85 14061,'0'0'8616,"-7"64"-6822,7-42-641,0 2-416,0-6-449,0 2-192,5-5-96,-1-3-448,1-5-417,1-5-576,-1-2-641,-1-4-1249,-2-14-2403,-2-5-6245</inkml:trace>
  <inkml:trace contextRef="#ctx0" brushRef="#br0" timeOffset="1">0 1 12236,'0'0'12075,"40"15"-15598,-22-11-1282,4 0-4740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29.770"/>
    </inkml:context>
    <inkml:brush xml:id="br0">
      <inkml:brushProperty name="width" value="0.025" units="cm"/>
      <inkml:brushProperty name="height" value="0.025" units="cm"/>
    </inkml:brush>
  </inkml:definitions>
  <inkml:trace contextRef="#ctx0" brushRef="#br0">153 1 14670,'0'0'7319,"-9"2"-4842,-4 0-2029,0 1-1,0 1 1,0 0 0,0 1 0,1 0-1,0 1 1,-19 12 0,31-18-453,-1 0-1,1 0 1,0 0 0,-1 0 0,1 0 0,-1 0-1,1 1 1,0-1 0,-1 0 0,1 0 0,0 1-1,-1-1 1,1 0 0,0 0 0,0 1-1,-1-1 1,1 0 0,0 1 0,0-1 0,-1 0-1,1 1 1,0-1 0,0 0 0,0 1 0,0-1-1,0 1 1,0-1 0,-1 0 0,1 1-1,0-1 1,0 1 0,0-1 0,0 0 0,0 1-1,1-1 1,-1 1 0,0-1 0,0 0 0,0 1-1,0-1 1,0 0 0,0 1 0,1-1-1,-1 0 1,0 1 0,0-1 0,0 0 0,1 1-1,-1-1 1,0 0 0,1 1 0,-1-1-1,0 0 1,1 0 0,-1 1 0,0-1 0,1 0-1,-1 0 1,0 0 0,1 0 0,-1 0 0,0 1-1,1-1 1,-1 0 0,1 0 0,-1 0-1,0 0 1,1 0 0,0 0 0,35 1-1031,-30-1 697,38-2-1845,-29 0 1435,0 1-1,0 1 1,0 1-1,18 2 1,-31-3 815,-1 0 1,0 1 0,1-1-1,-1 0 1,0 1 0,1-1-1,-1 0 1,0 1-1,1 0 1,-1-1 0,0 1-1,0 0 1,0 0 0,0-1-1,0 1 1,0 0 0,0 0-1,0 0 1,0 0 0,0 0-1,0 1 1,-1-1 0,1 0-1,0 0 1,-1 0 0,1 1-1,-1-1 1,0 0-1,1 1 1,-1-1 0,0 0-1,0 1 1,1-1 0,-1 1-1,0-1 1,-1 0 0,1 1-1,0-1 1,0 0 0,0 1-1,-1-1 1,0 2 0,-1 2 420,0 0 1,0 0 0,-1 0-1,0 0 1,0-1 0,0 1-1,0-1 1,-8 8-1,-11 7 1011,0-1-1,-47 29 0,28-25-2659,-1-8-3294,36-13-2612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17.138"/>
    </inkml:context>
    <inkml:brush xml:id="br0">
      <inkml:brushProperty name="width" value="0.025" units="cm"/>
      <inkml:brushProperty name="height" value="0.025" units="cm"/>
    </inkml:brush>
  </inkml:definitions>
  <inkml:trace contextRef="#ctx0" brushRef="#br0">84 7 1698,'0'0'4292,"-4"1"-3940,3-1-319,-6 1-296,1 0 0,-1-1 0,0 1 0,1-1 1,-1-1-1,0 1 0,1-1 0,-10-3 0,7 0-2273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17.465"/>
    </inkml:context>
    <inkml:brush xml:id="br0">
      <inkml:brushProperty name="width" value="0.025" units="cm"/>
      <inkml:brushProperty name="height" value="0.025" units="cm"/>
    </inkml:brush>
  </inkml:definitions>
  <inkml:trace contextRef="#ctx0" brushRef="#br0">1 0 2018,'0'0'32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18.227"/>
    </inkml:context>
    <inkml:brush xml:id="br0">
      <inkml:brushProperty name="width" value="0.025" units="cm"/>
      <inkml:brushProperty name="height" value="0.025" units="cm"/>
    </inkml:brush>
  </inkml:definitions>
  <inkml:trace contextRef="#ctx0" brushRef="#br0">91 125 2530,'-12'-7'115,"1"1"537,2-6 13745,2-5-10048,-3-8-3560,10 25-765,0 0 0,0-1 0,0 1 0,0 0-1,0-1 1,0 1 0,0 0 0,0 0 0,1-1 0,-1 1-1,0 0 1,0 0 0,0-1 0,0 1 0,0 0 0,1 0-1,-1 0 1,0-1 0,0 1 0,0 0 0,1 0 0,-1 0-1,0-1 1,0 1 0,0 0 0,1 0 0,-1 0 0,0 0-1,0 0 1,1 0 0,-1 0 0,0 0 0,1-1 0,-1 1-1,0 0 1,0 0 0,1 0 0,-1 1 0,19 3 543,29 18-43,-26-11-265,107 53 675,-395-217 555,288 178-1788,22 9 290,1-2 0,2-1-1,94 44 1,-138-73 41,-3-1 32,-21-22 150,-13-4-333,-1 2 0,0 2 0,-77-34 1,127 70-333,21 12 421,-2-9 18,43 17 1,-53-26 16,0 2-1,-1 0 1,0 1 0,-1 1 0,29 24-1,-36-22 108,-12-9-7516,-3-9 1046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21.877"/>
    </inkml:context>
    <inkml:brush xml:id="br0">
      <inkml:brushProperty name="width" value="0.025" units="cm"/>
      <inkml:brushProperty name="height" value="0.025" units="cm"/>
    </inkml:brush>
  </inkml:definitions>
  <inkml:trace contextRef="#ctx0" brushRef="#br0">76 234 609,'0'0'4505,"-9"-5"-2652,2 1-1537,1 0 1,-1-1 0,1 0-1,0 0 1,0 0 0,-8-10 0,12 13-171,1 0 0,-1 0 0,1 0 0,0 0 1,-1-1-1,1 1 0,0 0 0,0-1 1,1 1-1,-1-1 0,0 1 0,1-1 0,0 1 1,-1-1-1,1 0 0,0 1 0,0-1 1,1 1-1,-1-1 0,0 1 0,1-1 0,0 1 1,0-1-1,-1 1 0,1-1 0,0 1 0,1 0 1,-1 0-1,3-4 0,3-3 241,1 1-1,-1 0 1,2 0-1,-1 0 1,1 1 0,0 1-1,1-1 1,0 2-1,0-1 1,0 1-1,20-7 1,-15 7-229,0 1 0,0 0-1,0 1 1,0 1 0,0 0 0,0 1 0,0 0-1,21 3 1,-34-2-150,-1 0 0,0 0 0,1 0 1,-1 1-1,0-1 0,1 0 0,-1 1 0,0-1 0,0 1 0,1-1 0,-1 1 0,0 0 0,0-1 0,0 1 0,0 0 1,0 0-1,0 0 0,0 0 0,0 0 0,0 0 0,0 0 0,-1 0 0,1 0 0,0 0 0,-1 0 0,1 0 1,0 3-1,-1-1 31,1 0 0,-1 0 0,0 0 0,0 0 0,-1 0 1,1 0-1,-1 0 0,1 0 0,-1 0 0,0 0 1,-2 5-1,-4 5 103,1-1 1,-1 0-1,-1 0 1,-11 13 0,-37 37 294,29-34 177,-42 58-1,63-77-506,0 1 0,1 0 0,0 0-1,0 0 1,1 0 0,0 1 0,1 0 0,0 0 0,1 0 0,-2 21 0,5-28-88,-1 0 0,1 0 1,0 0-1,0 0 0,0 0 1,0 0-1,1 0 0,-1-1 1,1 1-1,0 0 0,1-1 1,-1 0-1,0 1 0,1-1 1,0 0-1,0 0 0,0 0 1,0-1-1,0 1 0,0-1 1,1 1-1,-1-1 0,1 0 1,0-1-1,-1 1 0,1-1 1,6 2-1,14 5-210,-1-2 0,0 0 1,34 2-1,-55-7 135,90 6-3593,-31-7-4890,-38-2 1258</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22.251"/>
    </inkml:context>
    <inkml:brush xml:id="br0">
      <inkml:brushProperty name="width" value="0.025" units="cm"/>
      <inkml:brushProperty name="height" value="0.025" units="cm"/>
    </inkml:brush>
  </inkml:definitions>
  <inkml:trace contextRef="#ctx0" brushRef="#br0">29 96 10346,'0'0'9096,"8"5"-8444,-4-3-608,-2-1-9,0 0 1,0 0-1,0 1 0,0-1 0,0 0 0,0-1 0,0 1 0,0 0 0,0-1 0,0 1 0,0-1 0,1 1 1,-1-1-1,0 0 0,0 0 0,1 0 0,-1 0 0,0-1 0,0 1 0,0 0 0,0-1 0,1 0 0,-1 1 1,0-1-1,0 0 0,0 0 0,0 0 0,0 0 0,-1-1 0,1 1 0,0 0 0,0-1 0,-1 0 0,1 1 1,2-4-1,22-34 477,-25 36-477,0 1 1,0 0 0,0 0 0,-1 0 0,1-1 0,0 1 0,-1 0 0,1-1 0,-1 1 0,0-1 0,0 1 0,0 0-1,0-1 1,0 1 0,-1-1 0,1 1 0,-2-4 0,0 5 25,0 0 1,0 0-1,-1 0 1,1 1-1,0-1 0,-1 0 1,1 1-1,0 0 1,-1-1-1,1 1 0,-1 0 1,1 0-1,-1 1 0,1-1 1,0 0-1,-1 1 1,1-1-1,-1 1 0,-1 1 1,-3 1-20,0 1 1,0 0 0,0 0-1,1 0 1,-1 1 0,1 0-1,0 0 1,-7 9-1,10-11-19,0 0 0,1 1 0,-1-1 0,0 1 0,1-1 0,0 1 0,0 0 0,0 0 0,0 0 0,1 0 0,-1 1 0,1-1 0,0 0 0,1 1 0,-1-1 0,0 7 0,2-9-21,0-1 0,0 1 1,0-1-1,0 1 0,0-1 0,0 0 1,1 1-1,-1-1 0,0 0 0,1 0 1,-1 0-1,1 0 0,-1 0 0,1 0 1,-1 0-1,1-1 0,0 1 0,-1 0 1,1-1-1,0 0 0,0 1 0,-1-1 1,1 0-1,0 0 0,0 0 0,-1 0 1,1 0-1,0 0 0,2-1 0,57-6-1046,-13-14-2325,5-12-4387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1:02.794"/>
    </inkml:context>
    <inkml:brush xml:id="br0">
      <inkml:brushProperty name="width" value="0.025" units="cm"/>
      <inkml:brushProperty name="height" value="0.025" units="cm"/>
    </inkml:brush>
  </inkml:definitions>
  <inkml:trace contextRef="#ctx0" brushRef="#br0">125 250 1089,'-10'-8'338,"1"-1"-1,1 0 1,0 0 0,0-1-1,1 0 1,0-1 0,1 1-1,0-1 1,1 0 0,0-1-1,-5-18 1,-5-7-298,-2-5 518,13 12 6056,7 36-6525,-1-1 1,1 1-1,0-1 1,0 1-1,1-1 0,0 0 1,0 0-1,6 6 1,1 2-19,97 128 243,175 309 1,-276-437-271,0-1 0,0 1 0,-2 0 0,0 1 0,0 0 0,-1-1 0,-1 1 0,3 18-1,-23-52 475,-45-79-447,4-3 1,-64-158-1,109 229-69,-2 1 0,-22-35 0,30 54 8,-1 0 1,0 1-1,-1-1 1,0 2 0,0-1-1,-1 1 1,0 1 0,-18-12-1,28 20 5,-1-1 0,1 0-1,-1 1 1,0-1-1,1 1 1,-1-1 0,0 1-1,0-1 1,1 1 0,-1 0-1,0-1 1,0 1-1,1 0 1,-1 0 0,0-1-1,0 1 1,0 0 0,0 0-1,0 0 1,1 0-1,-1 0 1,0 0 0,0 0-1,0 0 1,0 1 0,1-1-1,-1 0 1,-1 1-1,2 0-7,-1 1-1,1-1 0,0 0 0,1 1 0,-1-1 0,0 0 0,0 1 0,0-1 1,1 0-1,-1 1 0,1-1 0,-1 0 0,1 0 0,-1 0 0,2 2 0,31 49-10,42 55 76,138 177-133,-183-255-1114,-7-15-2893,-17-13 262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09.376"/>
    </inkml:context>
    <inkml:brush xml:id="br0">
      <inkml:brushProperty name="width" value="0.025" units="cm"/>
      <inkml:brushProperty name="height" value="0.025" units="cm"/>
    </inkml:brush>
  </inkml:definitions>
  <inkml:trace contextRef="#ctx0" brushRef="#br0">1 80 1313,'0'-7'1281,"0"2"-63,0-3-225,0 2-449,5 2-448,-1 0-96,-2 1-64,-2 2-32,3 0-288,-1-1 127,-2 0 225,5 0 64,-1-3 129,3 1 191,0-1-128,4-1-224,4 0-96,-3-2-1185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10.145"/>
    </inkml:context>
    <inkml:brush xml:id="br0">
      <inkml:brushProperty name="width" value="0.025" units="cm"/>
      <inkml:brushProperty name="height" value="0.025" units="cm"/>
    </inkml:brush>
  </inkml:definitions>
  <inkml:trace contextRef="#ctx0" brushRef="#br0">38 245 2242,'0'0'8723,"-8"1"-7372,-9 3-2315,4-3 7788,42-20-2371,107-68-3749,91-53-52,-218 136 49,-5 3-3393,-11 7-4814,-5-1 2179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5.963"/>
    </inkml:context>
    <inkml:brush xml:id="br0">
      <inkml:brushProperty name="width" value="0.025" units="cm"/>
      <inkml:brushProperty name="height" value="0.025" units="cm"/>
    </inkml:brush>
  </inkml:definitions>
  <inkml:trace contextRef="#ctx0" brushRef="#br0">40 370 3203,'4'19'9020,"7"-13"-4956,-9-6-3955,0 0 0,-1-1 1,1 1-1,0-1 0,-1 1 1,1-1-1,0 0 0,-1 0 1,1 1-1,-1-1 0,0 0 1,1-1-1,-1 1 0,0 0 1,0 0-1,1 0 0,-1-1 1,1-2-1,5-7 97,-1-1-1,-1-1 1,1 1-1,-2-1 1,0 1-1,-1-1 1,0 0-1,-1-1 1,0 1-1,-1 0 1,-1-1-1,0 1 1,-4-27-1,4 37-197,-1 1 0,0-1 0,0 0 0,-1 1 0,1-1 0,0 1 0,-1-1 0,0 1 0,1 0 0,-1-1 0,0 1 0,0 0 0,0 0 0,-1 1 0,1-1 0,0 0 0,-1 1 0,1-1 0,-1 1 0,1 0 0,-6-2 0,6 2-25,0 1 1,0-1-1,1 0 1,-1 1-1,0 0 1,0-1-1,0 1 1,0 0-1,0 0 1,0 0-1,0 0 1,0 0-1,0 0 1,0 1 0,0-1-1,1 1 1,-1-1-1,0 1 1,0 0-1,0 0 1,1 0-1,-1 0 1,0 0-1,1 0 1,-1 0-1,1 0 1,-1 1-1,1-1 1,0 1-1,0-1 1,-2 3-1,-1 6-21,0 0 0,1-1-1,0 1 1,1 1 0,0-1 0,1 0 0,0 0-1,1 1 1,0-1 0,0 0 0,4 18 0,-3-16 77,1-1 1,1 1-1,0-1 0,1 1 1,0-1-1,1 0 1,0-1-1,0 1 1,14 17-1,-18-26-42,0-1-1,0 1 1,0-1-1,0 1 1,1-1 0,-1 0-1,0 0 1,1 1-1,-1-1 1,1 0-1,-1 0 1,1 0 0,0-1-1,-1 1 1,1 0-1,0-1 1,0 1-1,-1-1 1,1 1 0,0-1-1,0 0 1,0 0-1,-1 0 1,1 0 0,3 0-1,-3-1 21,1 0 0,-1-1 0,0 1 0,1-1 0,-1 1 0,0-1 0,0 0 0,0 0 0,0 0 0,0 0 0,0 0 0,0 0 0,-1 0 0,3-5 0,4-9 50,-1 0 1,0 0-1,-1-1 0,3-17 0,27-142 130,-36 177-201,0-1 0,0 0 0,0 1 1,1-1-1,-1 1 0,0-1 0,0 0 0,1 1 0,-1-1 0,0 0 0,1 0 0,-1 1 0,0-1 0,1 0 0,-1 0 0,1 1 0,-1-1 0,0 0 0,1 0 0,-1 0 0,1 0 0,-1 1 0,1-1 0,-1 0 0,0 0 0,1 0 0,-1 0 0,1 0 0,-1 0 0,1 0 0,-1 0 0,0-1 0,1 1 1,-1 0-1,1 0 0,-1 0 0,1 0 0,-1 0 0,0-1 0,1 1 0,-1 0 0,0 0 0,1-1 0,-1 1 0,0 0 0,1-1 0,-1 1 0,0 0 0,0-1 0,1 1 0,-1 0 0,0-1 0,0 1 0,1-1 0,-1 1 0,0 0 0,0-1 0,0 1 0,0-1 0,0 1 0,0-1 0,0 1 0,0-1 1,0 1-1,0-1 0,22 40 43,-18-33-3,13 33 57,-14-30 61,1 1-1,0-1 0,1 0 1,0 0-1,10 13 1,-15-22-138,0 0 0,1 0-1,-1 0 1,1 0 0,-1 1 0,1-1 0,-1 0 0,1-1 0,-1 1 0,1 0-1,-1 0 1,1 0 0,-1 0 0,1 0 0,-1 0 0,1-1 0,-1 1 0,1 0-1,-1 0 1,1-1 0,-1 1 0,0 0 0,1 0 0,-1-1 0,0 1 0,1 0-1,-1-1 1,0 1 0,1-1 0,-1 1 0,0-1 0,0 1 0,1 0 0,-1-1-1,0 1 1,0-1 0,0 1 0,0-1 0,0 1 0,0-1 0,0 1 0,0-1-1,0 1 1,0-1 0,0 0 0,10-31 318,-9 27-213,12-53 106,-9 37-440,1 1 0,0 0 0,13-29 0,-18 48 202,0 1-1,0 0 1,1-1-1,-1 1 1,0-1-1,0 1 1,1 0-1,-1-1 1,0 1-1,0 0 1,1-1-1,-1 1 1,0 0 0,1-1-1,-1 1 1,1 0-1,-1 0 1,0-1-1,1 1 1,-1 0-1,1 0 1,-1 0-1,1 0 1,-1 0-1,1 0 1,-1 0-1,1 0 1,-1 0-1,0 0 1,1 0-1,-1 0 1,1 0-1,-1 0 1,1 0-1,-1 0 1,1 0-1,-1 0 1,1 1-1,-1-1 1,0 0-1,1 0 1,-1 0-1,0 1 1,1-1-1,-1 0 1,1 1-1,-1-1 1,0 0-1,0 1 1,1-1-1,-1 0 1,0 1-1,0-1 1,1 1 0,-1-1-1,0 1 1,0-1-1,0 0 1,0 1-1,0-1 1,1 1-1,-1 0 1,16 35 192,-15-32-231,24 54 632,-25-58-558,0 0 0,0 0 0,1 0 1,-1 0-1,0 0 0,0 0 1,1 0-1,-1 0 0,0 0 0,0 0 1,1 0-1,-1 0 0,0-1 0,0 1 1,1 0-1,-1 0 0,0 0 1,0 0-1,1-1 0,-1 1 0,0 0 1,0 0-1,0 0 0,0-1 0,1 1 1,-1 0-1,0 0 0,0-1 1,0 1-1,0 0 0,0 0 0,0-1 1,0 1-1,0 0 0,0 0 0,1-1 1,-1 1-1,0 0 0,0 0 1,-1-1-1,1 1 0,0 0 0,0-1 1,0 1-1,0 0 0,0-1 0,3-19 113,-2 17-42,-1 2-81,3-15-57,0 0 0,11-29-1,-14 43-34,1-1-1,-1 1 0,1 0 0,0 0 1,0 0-1,0 0 0,0 0 0,0 0 1,1 0-1,-1 0 0,0 1 0,1-1 0,-1 0 1,1 1-1,0-1 0,0 1 0,-1 0 1,1-1-1,0 1 0,0 0 0,0 0 0,0 0 1,0 0-1,1 1 0,-1-1 0,0 1 1,0-1-1,0 1 0,1 0 0,3-1 1,-3 3 25,-1 0 1,1 0-1,0 0 1,-1 0 0,0 0-1,1 1 1,-1-1-1,0 1 1,0-1 0,0 1-1,-1 0 1,1-1 0,-1 1-1,1 0 1,-1 0-1,0 0 1,0 1 0,0 3-1,11 20-4925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10.508"/>
    </inkml:context>
    <inkml:brush xml:id="br0">
      <inkml:brushProperty name="width" value="0.025" units="cm"/>
      <inkml:brushProperty name="height" value="0.025" units="cm"/>
    </inkml:brush>
  </inkml:definitions>
  <inkml:trace contextRef="#ctx0" brushRef="#br0">6 80 10410,'0'0'6993,"-1"-8"-5002,-4-24-437,5 31-1474,1 0 1,-1 0-1,0 0 1,0 0-1,0 0 1,1 0-1,-1 0 1,1 0-1,-1 0 0,1 0 1,-1 0-1,1 0 1,-1 0-1,1 1 1,0-1-1,-1 0 1,1 0-1,0 1 1,0-1-1,0 0 0,-1 1 1,1-1-1,0 1 1,0-1-1,0 1 1,0 0-1,0-1 1,0 1-1,0 0 1,0 0-1,0-1 1,0 1-1,2 0 0,37-2 3,-35 2 67,163-14 138,-167 14-289,1 0 1,-1 1-1,1-1 0,-1 1 0,0 0 1,0-1-1,1 1 0,-1 0 0,0 0 0,0 0 1,0 0-1,0 0 0,0 0 0,0 0 0,0 0 1,0 0-1,0 0 0,-1 1 0,1-1 1,0 0-1,-1 1 0,1-1 0,-1 0 0,1 1 1,-1-1-1,0 1 0,1-1 0,-1 1 0,0 1 1,3 50 239,-3-50-215,-1 8 115,0-1 0,-1 0 0,0 1-1,-1-1 1,0 0 0,-1 0 0,-8 16-1,-8 23-1046,17-42-162,2 0 0,-1 0-1,1 0 1,0 0 0,0 10 0,1-14-4631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11.608"/>
    </inkml:context>
    <inkml:brush xml:id="br0">
      <inkml:brushProperty name="width" value="0.025" units="cm"/>
      <inkml:brushProperty name="height" value="0.025" units="cm"/>
    </inkml:brush>
  </inkml:definitions>
  <inkml:trace contextRef="#ctx0" brushRef="#br0">275 39 8520,'0'-1'218,"0"-1"0,-1 0 0,1 1 0,0-1 0,-1 0 0,1 1 0,-1-1 0,1 0 0,-1 1 0,0-1 0,1 1 0,-1-1 0,0 1 0,0 0 0,0-1 0,0 1 0,-1 0 0,1 0 0,0 0 0,0 0 0,-1 0 0,1 0 0,-1 0 0,1 0 0,-1 0 0,1 1 0,-1-1 0,1 0 0,-1 1 0,0-1 0,1 1 0,-1 0 0,0 0 0,1 0 0,-1 0 0,0 0 0,1 0 0,-4 0 0,0 1-22,-1-1 0,1 1 0,-1 0-1,1 0 1,0 0 0,-1 1 0,1 0 0,0 0 0,0 1 0,0-1 0,-6 5 0,-3 5 82,1 1 0,0 0 0,1 1 0,1 1 0,0-1 0,1 2 0,1-1 0,0 1 0,1 1 0,-10 31 0,10-26-72,2 2 0,1-1-1,0 1 1,2 0-1,1 0 1,0 0 0,4 42-1,-1-62-197,-1 0 1,1 0-1,0 0 0,0-1 1,0 1-1,1 0 0,-1 0 1,1-1-1,0 1 0,0 0 1,0-1-1,0 0 0,1 0 1,0 1-1,-1-1 0,1-1 1,0 1-1,6 4 0,-4-4 5,1 0 0,0 0-1,0-1 1,0 1-1,0-1 1,0-1 0,0 1-1,0-1 1,1 0 0,-1 0-1,9-1 1,-7 0 2,1 0-1,0-1 1,-1 0-1,1 0 1,-1-1 0,1 0-1,-1 0 1,0-1-1,0-1 1,0 1 0,0-1-1,0 0 1,-1-1-1,0 0 1,0 0 0,0 0-1,-1-1 1,7-7-1,-9 8 55,-1 0 0,0 0 0,0 0 0,0-1 0,0 1 0,-1-1-1,0 0 1,0 0 0,-1 0 0,0 0 0,0 0 0,0 0 0,-1 0-1,1 0 1,-1 0 0,-1-1 0,1 1 0,-1 0 0,-2-8 0,1 10-21,0 0 0,0 0 0,0 0 0,0 0 0,0 0 0,-1 1 0,1-1 0,-1 1 0,0-1 0,0 1 0,-1 0 0,1 0 0,-1 1 0,1-1 0,-1 1 0,0 0 0,0 0 0,0 0 0,0 0 1,0 1-1,0-1 0,-1 1 0,1 0 0,0 0 0,-1 1 0,1-1 0,-5 1 0,5 0-98,0 0-1,-1 0 1,1 0-1,0 0 1,0 1-1,0 0 1,0 0 0,0 0-1,0 0 1,0 0-1,0 1 1,-3 2 0,5-3-2,1 0 1,-1 1-1,0-1 1,1 1 0,0-1-1,-1 1 1,1 0 0,0 0-1,0-1 1,0 1-1,0 0 1,0 0 0,0 0-1,0 0 1,1 0 0,-1 0-1,1 0 1,0 1-1,-1-1 1,1 0 0,0 0-1,0 0 1,0 0-1,1 0 1,-1 3 0,1-4-100,-1 0-1,1 1 1,-1-1 0,1 0 0,-1 0 0,1 0 0,-1 0-1,1 0 1,0 0 0,0 0 0,-1 0 0,1 0 0,0 0-1,0 0 1,0-1 0,0 1 0,0 0 0,0-1 0,0 1-1,1-1 1,-1 1 0,0-1 0,0 1 0,0-1 0,0 0-1,1 1 1,-1-1 0,2 0 0,41 2-5752,-32-2 3020,21 0-6331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51:11.984"/>
    </inkml:context>
    <inkml:brush xml:id="br0">
      <inkml:brushProperty name="width" value="0.025" units="cm"/>
      <inkml:brushProperty name="height" value="0.025" units="cm"/>
    </inkml:brush>
  </inkml:definitions>
  <inkml:trace contextRef="#ctx0" brushRef="#br0">29 0 11883,'0'0'13837,"-23"55"-13420,17-47-321,6-3-32,0-2-64,4-3-737,3-5-1441,-2-7-1537,-3-8-3140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34.681"/>
    </inkml:context>
    <inkml:brush xml:id="br0">
      <inkml:brushProperty name="width" value="0.025" units="cm"/>
      <inkml:brushProperty name="height" value="0.025" units="cm"/>
    </inkml:brush>
  </inkml:definitions>
  <inkml:trace contextRef="#ctx0" brushRef="#br0">208 112 2434,'0'0'2579,"7"-5"-1458,0 0-402,-1 2 98,-1 0 0,0-1 0,0 0 1,0 0-1,0 0 0,7-10 0,-10 12-287,-1-1 0,1 1-1,-1-1 1,0 0 0,0 0-1,0 1 1,0-1-1,0 0 1,0 0 0,-1 0-1,1 0 1,-1-5-1,0 7-409,0 0 0,0 0 0,-1 0-1,1 0 1,0-1 0,-1 1 0,1 0-1,-1 0 1,1 0 0,-1 0 0,0 0-1,1 0 1,-1 0 0,0 1-1,1-1 1,-1 0 0,0 0 0,0 0-1,0 1 1,0-1 0,0 0 0,0 1-1,0-1 1,0 1 0,0-1 0,0 1-1,0 0 1,0-1 0,0 1 0,-1 0-1,1 0 1,0 0 0,0 0-1,0 0 1,0 0 0,-1 0 0,1 0-1,0 0 1,0 1 0,0-1 0,0 0-1,0 1 1,-2 0 0,-4 0-111,0 1 0,1 0 1,-1 1-1,0-1 0,1 1 0,-10 6 0,1 2-13,0 1-1,0 1 1,1 1-1,0-1 1,2 2-1,-1 0 0,2 1 1,-11 18-1,14-21-3,1 1 0,1 0 1,0 0-1,1 1 0,0 0 0,1 0 0,1 0 0,0 0 0,1 0 0,0 26 0,2-39-4,0 0 0,0 0 0,1 0 0,-1 0-1,0-1 1,1 1 0,-1 0 0,1-1-1,0 1 1,0 0 0,-1-1 0,1 1 0,0-1-1,0 1 1,1-1 0,-1 1 0,0-1 0,0 0-1,1 0 1,-1 1 0,3 1 0,0-1-94,0-1-1,0 1 1,0-1 0,0 1 0,1-1 0,-1 0-1,0-1 1,0 1 0,5 0 0,5-1-604,0-1 0,0 0 0,0-1 1,0 0-1,13-5 0,17-9-3016,-1-5-1244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35.588"/>
    </inkml:context>
    <inkml:brush xml:id="br0">
      <inkml:brushProperty name="width" value="0.025" units="cm"/>
      <inkml:brushProperty name="height" value="0.025" units="cm"/>
    </inkml:brush>
  </inkml:definitions>
  <inkml:trace contextRef="#ctx0" brushRef="#br0">148 57 11499,'0'0'10778,"-10"-5"-10479,4 2-272,4 2-9,0 0 0,0-1 0,0 1-1,0 0 1,0 0 0,0 0-1,0 0 1,0 0 0,-1 1-1,1-1 1,0 1 0,0-1-1,-1 1 1,1 0 0,0 0-1,-1 0 1,1 0 0,0 1-1,-1-1 1,1 0 0,0 1-1,-1 0 1,1-1 0,0 1-1,0 0 1,0 0 0,0 0 0,0 1-1,0-1 1,0 0 0,0 1-1,0-1 1,1 1 0,-1 0-1,1-1 1,-1 1 0,-1 3-1,-3 2 132,0 1-1,1 0 0,0 1 1,0-1-1,1 1 0,0 0 0,1 0 1,0 0-1,0 0 0,1 1 1,0-1-1,1 1 0,0 0 0,0-1 1,1 1-1,0 0 0,2 10 1,-2-19-134,0 0 0,1 0 0,-1 0 0,0 0 0,0 0 0,1-1 0,-1 1 0,1 0 0,-1 0 0,1 0 0,-1-1 0,1 1 0,0 0 0,-1 0 0,1-1 0,0 1 0,-1 0 0,1-1 0,0 1 0,0-1 0,0 1 0,-1-1 0,1 0 0,0 1 0,0-1 0,0 0 0,0 1 0,0-1 0,0 0 1,0 0-1,0 0 0,0 0 0,0 0 0,0 0 0,0 0 0,0 0 0,-1 0 0,1-1 0,0 1 0,0 0 0,0-1 0,0 1 0,0 0 0,0-1 0,0 1 0,-1-1 0,1 1 0,0-1 0,0 0 0,0 0 0,4-2 64,0 0-1,-1-1 0,1 1 1,-1-1-1,0 0 0,0 0 1,3-6-1,25-49 68,-27 46-88,2 0 1,0 0-1,0 0 0,14-16 1,-17 25-50,0 0 0,0 1 0,0 0 0,0-1 0,0 1 0,1 0 0,-1 1 1,1-1-1,0 1 0,0 0 0,-1 0 0,2 1 0,-1-1 0,0 1 0,0 0 0,8 0 0,-4 0-20,0 0 0,0 1-1,0 0 1,0 1-1,0 0 1,12 3-1,-19-3 10,1-1-1,-1 1 0,0 0 0,0 0 1,0 1-1,1-1 0,-1 0 0,0 1 0,-1-1 1,1 1-1,0 0 0,0-1 0,-1 1 1,1 0-1,-1 0 0,1 0 0,-1 0 1,0 1-1,0-1 0,0 0 0,0 0 1,0 1-1,-1-1 0,1 0 0,-1 1 1,1-1-1,-1 1 0,0 3 0,1 1 65,0 0 0,-1 0 0,0 0 0,0 0 0,-1 0 0,0 0 0,0 0 0,-1 0 0,0 0 0,0 0 0,0-1 0,-1 1 0,0-1 0,-1 1 0,1-1 0,-1 0 0,-5 6 0,7-16 85,1-1-1,0 1 1,0-1-1,0 1 1,1-1-1,-1 0 1,1 1-1,1-8 1,-1-156-94,0 168-112,5 0-64,0 0 85,0 0 1,0 0-1,0 1 0,0 0 1,0 0-1,-1 0 0,7 3 1,18 3-601,-16-6 54,48 3-3839,-57-4 3405,0 0 0,0 0 0,-1 0 0,1-1 0,0 0 0,0 0 0,-1 0 0,1 0 0,-1 0 0,1-1 0,-1 1 0,6-5 0,-2-1-3440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36.103"/>
    </inkml:context>
    <inkml:brush xml:id="br0">
      <inkml:brushProperty name="width" value="0.025" units="cm"/>
      <inkml:brushProperty name="height" value="0.025" units="cm"/>
    </inkml:brush>
  </inkml:definitions>
  <inkml:trace contextRef="#ctx0" brushRef="#br0">55 19 5189,'0'0'17916,"-8"8"-17185,4-5-587,0 1 0,0 1-1,0-1 1,1 1 0,-1-1 0,1 1 0,0 0 0,1 0-1,-1 0 1,1 1 0,0-1 0,0 1 0,0-1 0,1 1-1,0 0 1,0-1 0,0 9 0,1-13-113,0 0 1,0 0-1,0 0 0,0 0 1,0 0-1,0 0 0,0 0 1,0 0-1,0 0 0,0 0 0,1 0 1,-1 0-1,0 0 0,0 0 1,1 0-1,-1-1 0,1 1 1,-1 0-1,1 0 0,0 0 1,-1-1-1,1 1 0,0 0 1,-1 0-1,1-1 0,0 1 0,0-1 1,-1 1-1,1 0 0,0-1 1,0 0-1,1 1 0,0-1 5,1 0-1,-1 0 0,1 0 1,-1-1-1,0 1 1,1-1-1,-1 1 0,0-1 1,0 0-1,0 0 1,1 0-1,3-3 0,7-5 33,0 0 1,24-22-1,33-49 17,-68 88 5,-1 1 0,1 0 0,-2-1-1,1 1 1,-2 12 0,1-20-59,0 0 1,0 0-1,-1 0 0,1 0 1,0 0-1,0 0 0,0 0 0,0 0 1,0 0-1,0 0 0,0-1 0,0 1 1,1 0-1,-1 0 0,0 0 0,0 0 1,1 0-1,-1 0 0,1 0 0,-1 0 1,1-1-1,-1 1 0,1 0 1,0 0-1,-1-1 0,1 1 0,0 0 1,-1-1-1,1 1 0,0-1 0,0 1 1,0-1-1,-1 1 0,3 0 0,-1-1-3,1-1-1,-1 1 1,0 0-1,1-1 1,-1 0-1,1 0 1,-1 1-1,0-1 1,0 0-1,0-1 1,1 1-1,-1 0 0,3-4 1,39-37-173,-36 33 79,-1 1 0,2 1 0,-1-1 0,15-9 0,-19 77 109,-4-59-107,0 1 1,0-1 0,0 1 0,0-1 0,0 0 0,0 1 0,1-1 0,-1 0-1,0 1 1,1-1 0,-1 0 0,1 1 0,0-1 0,-1 0 0,1 0 0,0 0-1,0 1 1,-1-1 0,1 0 0,0 0 0,0 0 0,0-1 0,1 1 0,-1 0-1,0 0 1,0 0 0,0-1 0,0 1 0,1-1 0,-1 1 0,0-1 0,2 1-1,0-1-714,-1 0 1,0 0-1,0 0 0,0 0 0,0 0 0,1 0 0,-1-1 0,0 1 0,0-1 0,0 0 0,0 0 1,0 1-1,0-1 0,2-2 0,7-5-7160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36.493"/>
    </inkml:context>
    <inkml:brush xml:id="br0">
      <inkml:brushProperty name="width" value="0.025" units="cm"/>
      <inkml:brushProperty name="height" value="0.025" units="cm"/>
    </inkml:brush>
  </inkml:definitions>
  <inkml:trace contextRef="#ctx0" brushRef="#br0">41 60 3267,'0'0'15006,"0"-8"-12561,2-3-1623,1-28 3310,-22 59-2637,18-18-1501,-2 2 149,0 0 1,0 1-1,1-1 1,-1 1 0,1 0-1,0-1 1,1 1-1,-1 0 1,1 0-1,0 0 1,0 0 0,0 0-1,1 0 1,-1 1-1,1-1 1,1 7-1,0-11-126,0 0 0,0 0 0,-1 0 0,1-1 0,0 1 0,0 0 0,0 0 0,0-1 0,0 1 0,0-1 0,0 1 0,0-1 0,0 1 0,0-1 0,0 0 0,0 1 0,0-1 0,1 0 0,-1 0 0,0 0 0,0 0 0,0 0 0,0 0 0,0 0 0,1 0 0,-1 0 0,0-1 0,0 1 0,0 0 0,0-1 0,2 0 0,35-13 171,-29 8-177,0-1 1,-1 0-1,0 0 1,10-12 0,-15 16-31,0 0 1,0-1 0,-1 1 0,1-1-1,-1 0 1,0 0 0,0 0 0,-1 0-1,1 0 1,-1 0 0,0 0 0,0 0-1,1-7 1,-17 19-254,11-2 289,0 0 0,1 0 0,-1 1 0,1-1 0,1 1 0,-1 0 0,1 0 0,0 0 0,1 0 0,-1 0 0,1 0 0,1 10 0,0-11-239,0-1 1,0 1-1,1 0 1,0 0-1,0-1 1,1 1-1,1 5 1,-1-8-385,-1 1 0,1-1 0,0 0-1,0 1 1,0-1 0,1 0 0,-1-1 0,0 1 0,1 0 0,0-1 0,4 4 0,11 4-7012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37.708"/>
    </inkml:context>
    <inkml:brush xml:id="br0">
      <inkml:brushProperty name="width" value="0.025" units="cm"/>
      <inkml:brushProperty name="height" value="0.025" units="cm"/>
    </inkml:brush>
  </inkml:definitions>
  <inkml:trace contextRef="#ctx0" brushRef="#br0">151 39 6790,'3'-3'1189,"-2"1"-436,1 0 1,-1 0-1,0 1 1,0-1-1,0 0 1,0 0-1,0 0 1,-1 0-1,1 0 1,0 0-1,-1 0 1,0 0-1,1 0 1,-1 0-1,0-4 1,-26 6 2636,18 4-3259,0 1 0,0-1 0,1 2 0,-1-1-1,1 1 1,1 0 0,-1 0 0,1 1 0,-10 13 0,8-10 102,0 2 0,1-1 0,0 1 0,1 0 0,-9 25-1,13-32-146,1 0-1,-1 1 0,1-1 0,0 1 0,1-1 1,-1 0-1,1 1 0,0-1 0,1 1 1,0 7-1,0-11-81,0 0 0,0 0-1,0-1 1,0 1 0,0 0 0,0 0 0,1 0 0,-1-1 0,1 1 0,-1-1 0,1 1-1,-1-1 1,1 0 0,0 1 0,0-1 0,0 0 0,0 0 0,0 0 0,0-1 0,0 1-1,0 0 1,0-1 0,0 1 0,0-1 0,0 0 0,0 0 0,5 0 0,5 1-622,0-1-1,0 0 1,1-1 0,-1 0 0,0-1 0,20-6 0,35-20-9752,-32 11-1342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38.381"/>
    </inkml:context>
    <inkml:brush xml:id="br0">
      <inkml:brushProperty name="width" value="0.025" units="cm"/>
      <inkml:brushProperty name="height" value="0.025" units="cm"/>
    </inkml:brush>
  </inkml:definitions>
  <inkml:trace contextRef="#ctx0" brushRef="#br0">10 61 12588,'0'0'8739,"0"9"-7874,-9 188 2920,11-197-3417,4-7-129,3-12-14,-4 3-166,-2-1 1,0 1-1,0-24 0,-3 32-49,0 1 0,0 0 0,-1-1 0,0 1 0,0 0 0,-1 0 0,1 0 0,-2 0 0,1 0 0,-5-8 0,1 8-70,2 10-84,4-2 137,0 0 0,0 0 1,0 0-1,0 0 0,0 0 1,0 0-1,0 0 1,1 0-1,-1 0 0,0 0 1,1 0-1,-1 0 0,1 0 1,-1 0-1,1-1 0,-1 1 1,1 0-1,0 1 0,4 2 12,-1 0 0,1 0-1,0 0 1,0-1-1,0 0 1,0 0-1,0 0 1,1 0 0,-1-1-1,1 0 1,0 0-1,0-1 1,0 1-1,-1-1 1,1 0 0,1-1-1,-1 0 1,0 0-1,0 0 1,0 0-1,0-1 1,0 0 0,8-3-1,-9 3 2,0-1 1,-1 0-1,1 0 0,0 0 1,-1 0-1,1-1 1,-1 0-1,0 0 0,0 0 1,0 0-1,0-1 0,-1 1 1,1-1-1,-1 0 0,0 0 1,0 0-1,0-1 0,-1 1 1,1-1-1,-1 1 0,0-1 1,-1 0-1,1 0 0,-1 0 1,0 0-1,0 0 0,0 0 1,-1-8-1,-17 117 795,16-94-621,0 1 1,1 0-1,1 0 1,0-1 0,4 22-1,-4-30-175,-1 0 0,1 0-1,0 0 1,0 0-1,0 0 1,0-1 0,0 1-1,0 0 1,1-1 0,-1 1-1,0-1 1,1 1 0,-1-1-1,1 1 1,0-1 0,-1 0-1,1 0 1,0 0 0,0 0-1,0 0 1,0 0 0,0-1-1,0 1 1,0 0 0,0-1-1,0 0 1,0 1 0,0-1-1,0 0 1,0 0 0,0 0-1,0 0 1,0-1 0,0 1-1,0-1 1,0 1 0,0-1-1,4-1 1,-4 1-194,-1 0-1,1 0 1,0 0 0,0 0-1,0 0 1,-1-1 0,1 1-1,0-1 1,-1 1 0,1-1-1,-1 1 1,0-1 0,0 0-1,1 0 1,-1 0 0,0 0-1,0 0 1,-1 0-1,1 0 1,0 0 0,-1 0-1,1 0 1,-1 0 0,0-3-1,3-57-9495,-3 47 6007,0-18-5456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38.741"/>
    </inkml:context>
    <inkml:brush xml:id="br0">
      <inkml:brushProperty name="width" value="0.025" units="cm"/>
      <inkml:brushProperty name="height" value="0.025" units="cm"/>
    </inkml:brush>
  </inkml:definitions>
  <inkml:trace contextRef="#ctx0" brushRef="#br0">0 1 11563,'0'0'13453,"47"43"-14222,-29-37-1089,-2 0-800,-1-2-1186,-1 0-800,-3-3-737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6.417"/>
    </inkml:context>
    <inkml:brush xml:id="br0">
      <inkml:brushProperty name="width" value="0.025" units="cm"/>
      <inkml:brushProperty name="height" value="0.025" units="cm"/>
    </inkml:brush>
  </inkml:definitions>
  <inkml:trace contextRef="#ctx0" brushRef="#br0">1 70 10378,'2'11'982,"10"48"3112,40 116 1,-40-146-3612,22 40 0,19 30-120,-81-155 1247,-35-103 0,55 132-2113,1 1-1,1-1 1,1-1-1,2 1 1,0-1 0,3-42-1,0 66 485,0 0-1,1 0 1,0 0 0,-1 1-1,2-1 1,-1 0-1,0 0 1,1 1 0,-1-1-1,3-3 1,-2 5 7,-1 1 0,0-1 0,0 1 1,1 0-1,-1-1 0,1 1 0,-1 0 0,1 0 1,-1 0-1,1 0 0,0 1 0,-1-1 0,1 0 1,0 1-1,0-1 0,0 1 0,-1-1 0,1 1 1,0 0-1,0 0 0,0 0 0,0 0 0,2 0 1,-3 1 4,1 0 1,-1-1 0,0 1-1,1 0 1,-1 0 0,0 0-1,0 0 1,0 0 0,0 0-1,1 0 1,-2 0 0,1 1-1,0-1 1,0 0-1,0 1 1,0-1 0,-1 1-1,1-1 1,-1 1 0,1-1-1,-1 1 1,0-1 0,1 1-1,-1-1 1,0 1 0,0-1-1,0 1 1,-1 1 0,1 54 267,0-51-194,-1 7 43,0 1 0,-1-1 1,0 1-1,-1-1 0,-1 0 1,0 0-1,-1 0 0,-7 13 1,7-87-9822,5 19 3012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39.100"/>
    </inkml:context>
    <inkml:brush xml:id="br0">
      <inkml:brushProperty name="width" value="0.025" units="cm"/>
      <inkml:brushProperty name="height" value="0.025" units="cm"/>
    </inkml:brush>
  </inkml:definitions>
  <inkml:trace contextRef="#ctx0" brushRef="#br0">104 0 6470,'0'0'18321,"-11"4"-17114,7-3-1130,-6 2 289,0 1 0,1 0 1,-19 10-1,26-13-330,0 0 1,0 1-1,0-1 0,0 1 1,0-1-1,0 1 1,1-1-1,-1 1 0,0 0 1,1 0-1,-1 0 0,1 0 1,0 0-1,0 0 0,0 1 1,0-1-1,0 0 1,0 1-1,1-1 0,-1 0 1,1 1-1,-1-1 0,1 1 1,0-1-1,0 5 1,2-6-69,1 0-1,-1 1 1,0-1 0,1-1 0,-1 1 0,0 0 0,1-1 0,-1 1 0,1-1 0,-1 1 0,1-1 0,-1 0 0,1 0 0,-1-1-1,1 1 1,3-1 0,2 1-106,172-8-4282,-179 7 4433,-1 1 0,0 0 0,0 0 0,1 0 0,-1 0 1,0 1-1,0-1 0,1 0 0,-1 0 0,0 0 0,1 0 0,-1 0 0,0 0 0,0 0 0,1 0 0,-1 0 0,0 1 0,0-1 0,1 0 0,-1 0 1,0 0-1,0 1 0,0-1 0,0 0 0,1 0 0,-1 1 0,0-1 0,0 0 0,0 0 0,0 1 0,0-1 0,1 0 0,-1 0 0,0 1 0,0-1 0,0 0 1,0 0-1,0 1 0,0-1 0,0 0 0,0 1 0,0-1 0,0 1 0,-8 17 736,-14 14 682,-24 10 822,43-39-2446,-1 0 0,0-1 0,0 1 0,1-1-1,-2 0 1,1 0 0,0-1 0,0 1 0,0-1 0,-1 0 0,-8 1 0,8-7-7377,5-4 182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39.431"/>
    </inkml:context>
    <inkml:brush xml:id="br0">
      <inkml:brushProperty name="width" value="0.025" units="cm"/>
      <inkml:brushProperty name="height" value="0.025" units="cm"/>
    </inkml:brush>
  </inkml:definitions>
  <inkml:trace contextRef="#ctx0" brushRef="#br0">35 64 14318,'0'0'11114,"6"64"-10089,3-40-384,0 4-193,1-4-288,-1 0-96,4-1-64,-2-5-192,-4-3-833,2-4-480,-4-3-577,-3-8-961</inkml:trace>
  <inkml:trace contextRef="#ctx0" brushRef="#br0" timeOffset="1">1 0 11755,'0'0'11019,"49"8"-11180,-30-2-1248,5-3-1378,1 1-1473,-2-2-1825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0:39.777"/>
    </inkml:context>
    <inkml:brush xml:id="br0">
      <inkml:brushProperty name="width" value="0.025" units="cm"/>
      <inkml:brushProperty name="height" value="0.025" units="cm"/>
    </inkml:brush>
  </inkml:definitions>
  <inkml:trace contextRef="#ctx0" brushRef="#br0">114 1 10025,'0'0'15183,"-10"2"-14169,1 0-719,-1 1 1,0 1-1,1-1 0,-15 9 0,21-10-272,1-1 1,-1 1-1,0 0 0,1 0 1,-1 0-1,1 0 0,-1 0 1,1 1-1,0-1 0,0 1 1,0-1-1,0 1 0,1 0 1,-1-1-1,1 1 0,-1 0 1,1 0-1,0 0 0,0 1 1,1-1-1,-1 0 0,0 4 1,2-6-51,-1 0-1,1 0 1,-1 0 0,1 0 0,0 0 0,0 0 0,-1 0 0,1-1 0,0 1 0,0 0-1,0 0 1,0-1 0,0 1 0,0 0 0,0-1 0,0 1 0,0-1 0,0 1-1,0-1 1,0 0 0,0 1 0,1-1 0,-1 0 0,0 0 0,0 0 0,0 0 0,0 0-1,2 0 1,44 1-792,-39-1 562,129 0-3998,-136 0 4324,-1 0 1,1 0-1,0 0 0,0 0 1,0 0-1,-1 0 1,1 0-1,0 0 0,0 0 1,0 0-1,-1 1 1,1-1-1,0 0 0,0 1 1,-1-1-1,1 0 0,0 1 1,-1-1-1,1 1 1,0-1-1,-1 1 0,1-1 1,-1 1-1,1-1 0,-1 1 1,1 0-1,-1-1 1,2 2-1,-2 0 53,0-1 0,0 1 0,0 0 0,0-1 0,0 1 0,0-1 0,-1 1 0,1-1 0,0 0 0,-1 1 0,1-1 0,-1 1 0,0-1 0,0 2 0,-3 4 277,0-1-1,0 1 1,-1-1-1,-9 10 1,3-6-239,-1-1 1,0 0-1,0-1 1,0 0 0,-1-1-1,0 0 1,-17 5-1,-25 1-8614,48-12 196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1:11.914"/>
    </inkml:context>
    <inkml:brush xml:id="br0">
      <inkml:brushProperty name="width" value="0.025" units="cm"/>
      <inkml:brushProperty name="height" value="0.025" units="cm"/>
    </inkml:brush>
  </inkml:definitions>
  <inkml:trace contextRef="#ctx0" brushRef="#br0">1261 438 6406,'-131'-1'4175,"-147"3"-3839,250 0-363,0 2 0,0 1 0,0 1 0,0 2 0,1 0 0,0 2-1,1 1 1,0 1 0,0 2 0,2 0 0,-1 1 0,-36 32 0,27-18 20,1 2-1,2 2 1,1 1-1,1 1 1,3 1 0,0 2-1,-26 53 1,17-17 113,3 2 1,4 1-1,3 1 0,3 1 0,-17 128 1,22-58-51,6 2 0,11 171 0,4-253 97,2-1-1,3 1 1,3-2-1,4 1 1,2-2 0,3 0-1,3-1 1,3-2-1,2-1 1,3-1 0,45 64-1,-39-69-81,2-1 1,3-3-1,83 80 1,-102-111-13,0-1 0,2-1 1,0-1-1,1-2 1,1-1-1,0-1 1,1-1-1,1-1 1,0-2-1,35 7 1,-24-9-32,0-2 0,0-2 0,0-2 0,1-2 1,-1-1-1,0-3 0,65-12 0,-51 2 38,-1-2 0,-1-2 0,-1-2 0,98-54 0,-70 26 33,-3-4 0,94-81 0,114-140 31,-185 167-163,-6-5 0,-5-4 0,-4-3 0,123-233-1,-169 269 6,-4-2 0,-4-1-1,30-127 1,-46 143 17,-4-1 1,-3 0 0,-3-1-1,-8-140 1,-2 166 12,-2-1 1,-2 2 0,-1-1-1,-3 1 1,-2 1-1,-1 0 1,-3 1-1,-1 1 1,-2 0 0,-2 2-1,-30-38 1,22 37 1,-1 2-1,-3 1 1,0 2 0,-3 1 0,0 2 0,-2 2 0,-2 2 0,0 1-1,-83-35 1,58 35 69,0 3-1,-2 4 1,0 2 0,-83-9-1,36 14 0,-212 5 0,259 12-73,-1 3 0,1 3 0,-83 23 0,-195 85-5018,307-102 1554</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1:58.065"/>
    </inkml:context>
    <inkml:brush xml:id="br0">
      <inkml:brushProperty name="width" value="0.025" units="cm"/>
      <inkml:brushProperty name="height" value="0.025" units="cm"/>
    </inkml:brush>
  </inkml:definitions>
  <inkml:trace contextRef="#ctx0" brushRef="#br0">0 0 1281,'0'0'128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1:58.412"/>
    </inkml:context>
    <inkml:brush xml:id="br0">
      <inkml:brushProperty name="width" value="0.025" units="cm"/>
      <inkml:brushProperty name="height" value="0.025" units="cm"/>
    </inkml:brush>
  </inkml:definitions>
  <inkml:trace contextRef="#ctx0" brushRef="#br0">20 46 512,'0'0'801,"-20"-45"96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1:59.665"/>
    </inkml:context>
    <inkml:brush xml:id="br0">
      <inkml:brushProperty name="width" value="0.025" units="cm"/>
      <inkml:brushProperty name="height" value="0.025" units="cm"/>
    </inkml:brush>
  </inkml:definitions>
  <inkml:trace contextRef="#ctx0" brushRef="#br0">350 20 1986,'0'0'1463,"-8"6"-625,-4 4-652,-49 44 1780,56-49-1876,1 0-1,-1 0 1,1 1 0,0 0-1,1 0 1,-1 0 0,1 0 0,0 0-1,1 0 1,-4 11 0,3 5-79,1 1 0,1 30 0,1-41 20,0-11 28,1 1 0,-1 0 0,0 0 0,-1-1 0,1 1 0,0 0 0,0-1 0,-1 1 0,1 0 1,-1-1-1,0 1 0,1-1 0,-1 1 0,0-1 0,0 1 0,0-1 0,0 0 0,0 1 0,0-1 0,0 0 0,0 0 1,-1 1-1,1-1 0,0 0 0,-1-1 0,1 1 0,-3 1 0,-2 0 111,0-1 0,0 1 0,1-1 0,-1-1 0,0 1 1,-9-1-1,-19 3 871,32-2-1030,0 2 0,0-1 0,0 0-1,0 0 1,1 0 0,-1 1 0,1-1 0,0 1 0,-1-1 0,1 1-1,0 0 1,1-1 0,-1 1 0,0 0 0,0 5 0,-1 0-3,-13 53-11,3-1 0,-7 77 0,5 127-20,11-193 28,-18 515 22,17-112-35,5-268-11,23 402 17,-17-486 4,18 118-166,75 326 0,-85-496 172,-3-5-16,4 0 1,2-1-1,3-1 1,38 79-1,-55-134-25,0-1 0,0 0 0,0 0 0,1 0-1,0-1 1,1 0 0,0 0 0,0 0 0,0 0 0,0-1 0,11 7-1,-13-11 23,0 1-1,0-1 1,0 1-1,0-1 0,0 0 1,1-1-1,-1 1 0,0-1 1,0 0-1,0 0 0,1 0 1,-1 0-1,0-1 1,0 0-1,0 0 0,0 0 1,0 0-1,0-1 0,0 1 1,0-1-1,0 0 0,-1 0 1,1-1-1,3-2 1,17-13 35,-2 0 0,0-2 0,-1-1 0,-1 0 0,-1-1 0,-1-2 0,-1 1 0,-1-2 0,-1 0 0,17-41 0,5-24 61,44-171 1,-60 184 39,235-1152 1034,-239 1113-1012,-5 1 0,-5-2 1,-5 1-1,-20-189 0,-16 37 73,-40-266 873,51 365-991,-12-65 187,27 199-209,-1 0 0,-1 1 0,-3 0 0,-22-46 0,30 70 15,-1 0 0,-1 0 0,1 1 0,-1-1 0,-1 2 0,0-1 0,0 1 0,-1 0 0,0 1 0,0 0 0,0 0 0,-21-10 0,10 9 73,0 1-1,-1 0 0,0 2 1,0 0-1,0 1 1,-22 0-1,-12-3-75,33 3-260,-1 1 1,1 1 0,0 1-1,-1 0 1,-36 6-1,53-3-99,0 0 0,0 0 0,0 1 0,0-1 0,0 2 0,0-1 0,1 0 0,0 1 0,-1 0 0,-6 8 0,-45 54-2903,28-30 880,-2-5-246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17.505"/>
    </inkml:context>
    <inkml:brush xml:id="br0">
      <inkml:brushProperty name="width" value="0.025" units="cm"/>
      <inkml:brushProperty name="height" value="0.025" units="cm"/>
    </inkml:brush>
  </inkml:definitions>
  <inkml:trace contextRef="#ctx0" brushRef="#br0">0 8186 4068,'35'5'4195,"-34"-5"-3851,0 0 0,1 0 0,-1 1 0,0-1-1,0 0 1,0 0 0,0 0 0,1 0 0,-1 0 0,0-1 0,0 1 0,0 0 0,0 0 0,1-1 0,-1 1 0,0-1 0,0 1-1,0-1 1,0 1 0,0-1 0,0 0 0,0 0 0,1-1 0,39-4 462,93 2 62,18-3 197,-122 6-1036,0 1 0,0 1 0,43 7 0,4 0 15,-29-5 879,80-6 1,-116 1-877,1-2 1,-1 1-1,0-2 0,0 0 1,0 0-1,-1-1 0,1 0 1,11-10-1,48-23 13,163-70 73,185-49-74,79-24 64,-419 155-33,-2-4 1,0-4 0,-2-2 0,-2-4-1,82-61 1,-46 16 54,101-104 0,-186 167-141,23-22 3,-17 14 10,1 2 0,67-47 0,-79 62-1,-1-1 0,0-1-1,31-35 1,-29 29 3,40-35 1,-43 42-21,-1 0 1,15-19 0,-19 20 1,1 1 1,0 0-1,24-19 1,-28 25 10,-1 0 0,-1 0 1,1-1-1,7-11 0,16-15 18,81-58-19,-75 60-6,-18 14 3,33-35 0,49-50 16,-25 28 5,-49 45-32,9-8 10,43-60 0,-52 65-7,1 1 0,2 1 0,1 1 0,49-35 0,18-18 0,-72 61-10,0 2 1,2 0-1,1 2 1,40-20-1,129-46-11,-145 62 15,2 2 1,0 3 0,91-17-1,168-9 22,-277 40-12,67 4 0,-39 1-1,156 11 50,-164-8-49,-1 2-1,73 19 1,-125-25-4,76 13 32,131 5 0,-204-19-32,85 6 32,132-8 0,-193-1-25,-1-1 0,1-1 0,-1-2 1,0-1-1,-1-1 0,1-2 0,-2-1 0,34-19 0,44-19 19,-85 42-18,-1 0 0,0-1-1,-1-1 1,0-1 0,-1 0 0,0-2 0,0 0-1,24-25 1,24-33 11,-38 42-4,-1-1 0,29-43 0,-33 38-12,74-124 48,-86 136-43,-1-1 0,0 1 0,-2-2 0,-1 1 0,6-36 0,1-15-8,3 0 0,3 0 0,3 2 0,4 1 0,3 1 0,53-92 0,-64 133-9,2 1 0,1 1-1,1 1 1,36-33 0,115-88-43,-124 108 48,-33 26-4,1 0 0,0 2-1,1 0 1,0 2 0,1 0-1,0 1 1,0 1 0,1 0-1,0 2 1,1 1 0,-1 0-1,1 2 1,0 0 0,0 1-1,24 2 1,-43 0 0,0 1 0,1-1 0,-1 1 0,0-1 0,0 1-1,0 0 1,0 0 0,0 1 0,-1-1 0,1 0 0,0 1 0,-1 0 0,1 0 0,0 0 0,-1 0 0,0 0 0,0 0 0,0 0 0,0 1 0,0-1-1,0 1 1,0-1 0,-1 1 0,1 0 0,-1 0 0,1 3 0,5 11 10,-2 0-1,0 0 1,3 29-1,1-5-8,53 232 7,-40-142 0,-17-89 0,2 1 0,2-1 0,1 0 0,20 47 0,-9-47 0,1-1 0,29 40 0,-40-65 0,6 15-2,-15-26 7,0-1-1,0 1 1,0-1-1,1 0 1,-1 0-1,1 0 1,0 0-1,0 0 1,0 0-1,1-1 1,-1 0-1,1 1 0,0-2 1,0 1-1,0 0 1,0-1-1,1 1 1,-1-1-1,1-1 1,-1 1-1,1 0 1,6 0-1,14 2 24,1-2-1,-1 0 1,0-2-1,28-3 1,-39 1-15,1-1-1,-1 0 1,0-1-1,0-1 1,0 0 0,-1 0-1,1-2 1,17-11-1,48-30-6,-47 31 0,-1-2-1,-1-2 0,-1 0 0,40-38 0,-42 26 14,-1-1 0,-2-1 0,-1 0 0,-2-2 0,27-63 0,-10 21-5,-8 28-51,2 1 0,2 2-1,2 1 1,52-50-1,-73 80 33,16-22-16,-2-2 0,-1-1 0,-3-1 0,27-61-1,-21 41-5,49-74 0,-19 62 22,-43 54 5,0-1 0,25-41 0,-22 30-12,2 0 0,2 1 1,0 2-1,52-48 0,-53 58 5,0 1 0,2 0-1,0 2 1,50-24 0,119-37-46,-115 48 46,116-28 7,-139 39 0,-20 8 0,-1-2 0,0-1 0,-1-2 0,62-38 0,-29 11 0,102-48 0,-83 47 0,75-49 11,77-37-86,-165 92-14,0-3 0,-3-2 0,-2-4 0,-2-3 0,64-62 0,-77 65 88,-3-3-1,-2-2 1,57-77 0,-78 92 8,53-52 0,-57 66-4,-1-2-1,-1 0 1,-1-1-1,33-57 0,55-162-2,-80 177 0,-9 30 0,1 2 0,2 0 0,2 1 0,44-49 0,-6 7 0,-36 46-11,1 0 0,1 2 0,2 2-1,0 0 1,2 3 0,1 0 0,1 2-1,70-32 1,87-34-29,-160 76 17,0 2 0,0 1 0,1 1 0,41-4 0,-21 7-19,1 1-1,84 6 0,-124 1 29,0 1-1,-1 1 0,1 0 1,-1 1-1,0 0 1,-1 1-1,20 13 0,11 6 36,-30-19-30,0 0 0,-1 1 0,0 1 0,-1 0 0,0 0 0,-1 1 0,1 0 0,-2 1 0,0 1 0,0-1 0,-1 1 0,10 20 0,-10-14-33,0 0-1,-2 1 0,0 0 0,-1 0 0,-1 0 1,-1 0-1,-1 1 0,0 32 0,-15 139 193,19-76-138,27 162 0,-8-103 1,-1 49 40,-20-194-46,2 0-1,0 0 1,2-1-1,2 1 0,0-2 1,2 0-1,1 0 1,1-1-1,34 47 0,-38-58 8,-5-6-13,1 0 1,0 0 0,1-1 0,10 11 0,-15-17 9,0 0 0,1-1-1,-1 1 1,0-1-1,0 1 1,1-1 0,-1 0-1,1 0 1,-1 0-1,1 0 1,-1 0 0,1-1-1,0 1 1,-1-1 0,1 0-1,0 1 1,-1-1-1,1 0 1,0-1 0,-1 1-1,1 0 1,4-2-1,-4 1 0,-1-1-1,1 1 0,-1-1 0,0 1 0,1-1 0,-1 0 0,0 0 0,0 0 1,0 0-1,0 0 0,-1-1 0,1 1 0,-1 0 0,3-6 0,19-44 27,-14 29-48,3-6 30,-1-1 1,-1 0 0,-2-1-1,-1 0 1,5-48 0,0 11-25,3 1 1,3 1 0,51-121-1,-63 171 6,47-92 0,-34 73 0,17-44 0,-15 25 2,-10 30-1,-1-1 1,-1-1-1,-2 0 1,-1 0-1,4-30 1,-6 28-14,1 0 0,2 0 0,0 1 1,2 0-1,1 0 0,1 0 0,2 2 0,21-35 0,-23 38-1,-2 0 0,-1-1 0,0 0-1,5-30 1,-7 26 23,2 0-1,20-48 1,-9 23 11,-16 42-137,0 1 0,0 0 0,1 0 0,0 0-1,1 0 1,0 1 0,11-16 0,-13 22-199,-1-1-1,0 0 1,0 0 0,0 0-1,-1 0 1,1 0-1,-1-1 1,1 1-1,-1 0 1,1-5-1,2-17-4782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18.559"/>
    </inkml:context>
    <inkml:brush xml:id="br0">
      <inkml:brushProperty name="width" value="0.025" units="cm"/>
      <inkml:brushProperty name="height" value="0.025" units="cm"/>
    </inkml:brush>
  </inkml:definitions>
  <inkml:trace contextRef="#ctx0" brushRef="#br0">246 67 4324,'0'0'491,"-11"-8"-299,1 0-607,0-1 972,0 2 1,-1-1-1,-16-8 0,24 15-444,0-1 1,0 1-1,-1-1 0,1 1 0,-1 0 1,1 0-1,-1 1 0,1-1 0,-1 1 1,1 0-1,-1 0 0,1 0 0,-1 0 0,1 0 1,-1 1-1,1-1 0,-1 1 0,1 0 1,-5 2-1,-3 4-1355,0 0 1,0 0-1,-15 14 0,-2 1-501,25-11 5237,4 17-3422,-1-13-996,-4 6-2749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19.333"/>
    </inkml:context>
    <inkml:brush xml:id="br0">
      <inkml:brushProperty name="width" value="0.025" units="cm"/>
      <inkml:brushProperty name="height" value="0.025" units="cm"/>
    </inkml:brush>
  </inkml:definitions>
  <inkml:trace contextRef="#ctx0" brushRef="#br0">461 128 4837,'0'0'4206,"0"-9"-2631,1 4-1295,-1 1 1,-1-1-1,1 0 0,0 1 1,-1-1-1,0 0 1,0 1-1,-1-1 0,1 1 1,-1 0-1,0-1 0,0 1 1,0 0-1,-1 0 0,1 0 1,-1 0-1,0 1 0,0-1 1,0 1-1,-1 0 0,1 0 1,-1 0-1,0 0 0,0 0 1,0 1-1,0 0 1,0 0-1,0 0 0,-1 0 1,-6-1-1,-2 1-166,0 0-1,-1 1 1,1 1 0,0 0 0,-1 1-1,1 0 1,0 1 0,0 1 0,0 0 0,0 0-1,0 2 1,1-1 0,-1 2 0,1 0-1,1 0 1,-1 1 0,-15 12 0,16-11-82,0 1 1,1 0-1,0 0 0,1 1 1,0 0-1,0 1 1,1-1-1,0 2 1,1-1-1,1 1 1,0 0-1,0 1 1,1-1-1,1 1 0,0 0 1,1 0-1,-2 17 1,3-3 7,1 0 1,2-1-1,1 1 1,1-1-1,1 1 1,1-1 0,2 0-1,15 41 1,-16-52-30,1-1 1,0 1 0,1-1 0,1-1 0,0 1 0,1-1 0,0-1 0,1 0 0,1 0 0,0-1-1,0-1 1,1 0 0,0-1 0,1 0 0,22 10 0,-22-12 38,1-2-1,0 1 1,1-2-1,-1 0 1,1-1 0,0-1-1,0 0 1,0-1 0,0-1-1,0 0 1,0-1 0,-1-1-1,20-4 1,-15 0 23,-1 0 1,0-1 0,0-1 0,0-1-1,-1-1 1,0 0 0,-1-1-1,0-1 1,23-21 0,-21 15 87,0-1 1,-2 0 0,0-2-1,-1 0 1,-1 0 0,-1-1-1,-1-1 1,-1-1 0,-1 0-1,-1 0 1,-2-1 0,0 0-1,-1 0 1,-2-1 0,-1 0-1,2-38 1,-5 56-79,-2 0-1,1 0 1,-1-1 0,0 1-1,-1 1 1,0-1 0,0 0-1,-1 0 1,0 1 0,0-1-1,-1 1 1,0 0 0,0 0-1,0 0 1,-1 1 0,-9-10-1,5 8-38,0 1 0,-1-1-1,0 2 1,0-1-1,0 1 1,-1 1 0,0 0-1,0 1 1,-1 0 0,-12-3-1,-20-1-42,-1 1 0,0 3 0,1 1 0,-83 7 0,73 0-11,0 2 1,1 2 0,-87 26-1,137-33-7,-1 1 0,0-1 0,1 1-1,-1-1 1,1 1 0,-1 0 0,1 0 0,0 1-1,0-1 1,0 1 0,0 0 0,0-1 0,1 1-1,-1 0 1,1 1 0,0-1 0,0 0 0,0 1-1,0-1 1,0 1 0,1 0 0,-2 6 0,2-4-90,0 0 1,1 1-1,-1-1 1,1 0 0,1 0-1,-1 0 1,1 0 0,0 1-1,1-1 1,-1 0 0,1-1-1,0 1 1,1 0-1,2 5 1,-1-4-242,0 0 0,1 0 0,0 0 0,0-1 0,0 0 0,0 0 1,1-1-1,0 1 0,11 7 0,-12-10-492,1 0 1,-1 0-1,1-1 1,-1 1-1,1-1 1,0-1 0,0 1-1,8 1 1,22-2-8002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6.763"/>
    </inkml:context>
    <inkml:brush xml:id="br0">
      <inkml:brushProperty name="width" value="0.025" units="cm"/>
      <inkml:brushProperty name="height" value="0.025" units="cm"/>
    </inkml:brush>
  </inkml:definitions>
  <inkml:trace contextRef="#ctx0" brushRef="#br0">1 1 6598,'0'0'2947,"20"73"-1602,-10-42 385,-2 4 192,-1-1-32,7-2-737,-5-8-769,6-3-352,1-9-256,-7-11-1314,5-1-1825,-3-14-1505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20.655"/>
    </inkml:context>
    <inkml:brush xml:id="br0">
      <inkml:brushProperty name="width" value="0.025" units="cm"/>
      <inkml:brushProperty name="height" value="0.025" units="cm"/>
    </inkml:brush>
  </inkml:definitions>
  <inkml:trace contextRef="#ctx0" brushRef="#br0">0 1 7207,'0'0'8477,"13"3"-7372,37 10-97,100 9 0,71-6-463,-170-13-522,898-2-120,-415-11 1240,-320 13-99,277 38 0,-404-27-1017,-32-4 290,0-2 0,1-2 0,-1-3 0,97-7 0,-143 2-229,0 0-1,-1-1 1,1 0 0,-1-1-1,14-7 1,-21 10-105,1 0 0,-1 0-1,1 0 1,-1 0 0,1 0 0,-1-1-1,0 1 1,0 0 0,1-1-1,-1 1 1,0-1 0,0 1 0,0-1-1,-1 1 1,2-3 0,-2 3-58,0 0 1,0 0 0,0 0-1,-1 0 1,1 0 0,0 0-1,0 0 1,-1 0 0,1 0-1,-1 0 1,1 0 0,-1 0-1,1 0 1,-1 0 0,1 0-1,-1 1 1,0-1 0,0 0-1,1 0 1,-1 1 0,0-1-1,0 0 1,0 1 0,0-1-1,0 1 1,0-1 0,0 1-1,-2-1 1,-68-25-7015,18 11 2343</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21.251"/>
    </inkml:context>
    <inkml:brush xml:id="br0">
      <inkml:brushProperty name="width" value="0.025" units="cm"/>
      <inkml:brushProperty name="height" value="0.025" units="cm"/>
    </inkml:brush>
  </inkml:definitions>
  <inkml:trace contextRef="#ctx0" brushRef="#br0">910 0 11179,'0'0'2380,"-8"2"-2081,-28 9-221,1 1-1,0 2 0,-62 35 1,-11 5 381,-13-2 484,28-14 69,2 3-1,-134 85 0,218-122-933,0 1-1,1 0 0,0 0 1,0 1-1,0 0 0,1 0 1,-6 7-1,11-11-71,-1-1-1,0 0 1,0 1-1,0-1 0,1 1 1,-1-1-1,1 1 1,-1-1-1,1 1 1,0-1-1,0 1 1,0 0-1,-1-1 1,1 1-1,1-1 1,-1 1-1,0 0 1,0-1-1,0 1 1,1-1-1,-1 1 0,1-1 1,0 1-1,-1-1 1,1 0-1,0 1 1,0-1-1,-1 0 1,1 1-1,0-1 1,1 0-1,-1 0 1,0 0-1,0 0 1,0 0-1,1 0 1,-1 0-1,0 0 1,1 0-1,-1-1 0,1 1 1,1 0-1,12 6 67,0-1 0,1 0-1,0-1 1,0-1-1,24 3 1,88 5 247,-104-10-294,359 5 1103,-210-8-1665,197 25 0,-184 2-6563,-101-17 160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24.880"/>
    </inkml:context>
    <inkml:brush xml:id="br0">
      <inkml:brushProperty name="width" value="0.025" units="cm"/>
      <inkml:brushProperty name="height" value="0.025" units="cm"/>
    </inkml:brush>
  </inkml:definitions>
  <inkml:trace contextRef="#ctx0" brushRef="#br0">186 102 6822,'15'-42'5971,"-12"37"-4587,-1-1-1,0 1 1,0-1 0,0 0 0,-1 1-1,1-1 1,0-12 0,-5 18-1203,0-1 0,1 0-1,-1 1 1,0 0 0,0 0 0,0 0 0,0 0 0,1 0 0,-4 1 0,-3 1-186,1 0 1,-1 1-1,1 0 0,0 0 0,0 1 0,1 0 0,-1 0 0,1 1 0,0 0 0,0 0 1,0 1-1,-9 10 0,7-7-5,0 0-1,1 1 1,0 0 0,1 1 0,0 0 0,1 0 0,0 0 0,-4 13-1,9-21 5,-1 0 0,1 1-1,1-1 1,-1 1 0,0-1-1,1 1 1,0 0 0,0-1-1,0 1 1,1 6 0,-1-8 8,1-1 0,-1 0 1,1 0-1,0 0 1,0 0-1,-1 0 1,1 0-1,0 0 0,0 0 1,0 0-1,0 0 1,0 0-1,0 0 1,0-1-1,0 1 0,1 0 1,-1-1-1,0 1 1,0-1-1,0 1 1,1-1-1,-1 0 0,0 1 1,1-1-1,-1 0 1,0 0-1,1 0 1,-1 0-1,0 0 0,3-1 1,5 0 21,0 0 0,0-1 1,0 0-1,0-1 0,0 0 1,-1 0-1,1-1 0,-1 0 0,0 0 1,0-1-1,-1 0 0,9-7 1,5-5 19,-1-1 0,34-40 0,-50 54-37,-1 0 13,1 0-1,0 0 1,-1 0 0,0-1-1,0 1 1,0-1-1,-1 1 1,1-1-1,-1 0 1,0 0 0,-1 0-1,3-9 1,-13 21-127,-1 6 119,1-1 1,1 2-1,0-1 0,1 1 1,0 0-1,1 1 0,0-1 1,2 1-1,-1 1 0,2-1 1,0 0-1,-1 21 0,4-36-2,0 1-1,0-1 1,0 1 0,0 0-1,1-1 1,-1 1-1,0-1 1,0 1-1,0-1 1,0 1 0,0-1-1,1 1 1,-1-1-1,0 1 1,1-1-1,-1 0 1,0 1 0,1-1-1,-1 1 1,0-1-1,1 0 1,-1 1-1,1-1 1,-1 0 0,0 1-1,1-1 1,-1 0-1,1 0 1,-1 0 0,1 1-1,-1-1 1,1 0-1,0 0 1,25-3 239,21-17 84,12-19-189,84-72 0,-143 111-153,0-1 0,0 1 0,1-1 0,-1 1 1,0 0-1,1-1 0,-1 1 0,0 0 0,1-1 0,-1 1 0,1 0 0,-1 0 1,0 0-1,1-1 0,-1 1 0,1 0 0,-1 0 0,1 0 0,-1 0 0,1 0 0,-1-1 1,1 1-1,-1 0 0,1 0 0,-1 0 0,1 1 0,-1-1 0,0 0 0,1 0 0,-1 0 1,1 0-1,-1 0 0,1 0 0,0 1 0,2 17 7,-14 40 422,7-44-271,4-13-129,0 0 1,0-1-1,-1 1 0,1 0 0,0-1 1,0 1-1,0 0 0,0-1 0,0 1 1,0 0-1,0-1 0,0 1 0,0 0 0,0-1 1,0 1-1,0 0 0,1-1 0,-1 1 1,0 0-1,0-1 0,1 1 0,-1 0 0,1-1 1,-1 1-1,0-1 0,1 1 0,-1-1 1,1 1-1,-1-1 0,1 1 0,-1-1 1,1 1-1,-1-1 0,2 1 0,0-1 10,0 0 1,0 0-1,0 0 0,0-1 0,-1 1 1,1 0-1,0-1 0,0 1 0,0-1 1,0 0-1,-1 1 0,4-3 0,57-39 237,-54 37-236,17-15-31,-18 13-16,0 1-1,0 0 1,0 1-1,1-1 1,0 2-1,0-1 1,0 1-1,1 0 0,0 1 1,9-3-1,-17 6 10,0 0-1,-1 0 0,1 0 1,-1 0-1,1 0 0,0 0 1,-1 0-1,1 0 0,0 1 1,-1-1-1,1 0 0,-1 0 1,1 1-1,-1-1 0,1 0 0,0 1 1,-1-1-1,1 1 0,-1-1 1,0 0-1,1 1 0,-1-1 1,1 1-1,-1-1 0,0 1 1,1 0-1,-1-1 0,0 1 1,1-1-1,-1 2 0,5 26-13,-12 30 184,-1-36-101,-3 13-60,11-35-180,1 0 1,-1 1-1,0-1 0,1 0 0,-1 0 0,0 0 0,1 0 0,-1 0 0,0 0 0,1 0 0,-1 0 1,0 0-1,1 0 0,-1 0 0,0 0 0,1 0 0,-1 0 0,0 0 0,0 0 0,1 0 0,-1-1 0,0 1 1,1 0-1,-1 0 0,0 0 0,0 0 0,1-1 0,-1 1 0,0 0 0,0 0 0,1-1 0,-1 1 1,0 0-1,0 0 0,0-1 0,0 1 0,1 0 0,-1-1 0,0 1 0,0 0 0,0 0 0,0-1 0,9-15-8988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25.686"/>
    </inkml:context>
    <inkml:brush xml:id="br0">
      <inkml:brushProperty name="width" value="0.025" units="cm"/>
      <inkml:brushProperty name="height" value="0.025" units="cm"/>
    </inkml:brush>
  </inkml:definitions>
  <inkml:trace contextRef="#ctx0" brushRef="#br0">138 45 4548,'0'-2'725,"0"0"1,0 0-1,0 1 0,0-1 0,0 0 0,-1 0 0,1 1 0,-1-1 0,1 0 0,-1 1 0,0-1 0,0 0 1,0 1-1,0-1 0,0 1 0,0-1 0,0 1 0,0 0 0,-2-2 0,1 1-456,0 1-1,0 0 1,0 0-1,0 0 1,-1 0-1,1 0 1,0 1-1,0-1 1,-1 1-1,1-1 0,0 1 1,-1 0-1,-3 0 1,3 0-210,-1 0 0,0 1-1,0-1 1,0 1 0,0 0 0,0 0 0,0 0-1,1 1 1,-1 0 0,1-1 0,-1 1 0,1 0 0,-1 1-1,1-1 1,0 0 0,0 1 0,0 0 0,-2 3 0,2-3-36,1 1 1,0-1 0,0 1 0,0 0-1,0-1 1,1 1 0,0 0-1,-1 0 1,1 0 0,1 0 0,-1 0-1,1 0 1,-1 0 0,1 1-1,0-1 1,1 0 0,-1 0 0,1 0-1,1 7 1,-1-9-7,0-1 1,-1 1-1,1-1 0,0 1 0,0-1 1,0 1-1,1-1 0,-1 1 1,0-1-1,0 0 0,1 0 0,-1 0 1,1 0-1,-1 0 0,1 0 1,-1 0-1,1 0 0,2 0 0,-1 0 17,1 0-1,-1-1 1,0 0-1,1 1 0,-1-1 1,0-1-1,0 1 1,1 0-1,-1-1 1,0 0-1,0 0 0,1 0 1,3-1-1,5-5 26,1 0 1,-1 0-1,0-1 0,-1-1 0,0 0 0,0 0 0,-1-1 1,0-1-1,-1 0 0,0 0 0,12-20 0,-21 31-62,-1 0-1,1 0 0,0 0 0,0 0 1,0 0-1,0 1 0,0-1 1,0 0-1,0 0 0,0 0 1,0 0-1,0 0 0,0 1 1,0-1-1,0 0 0,0 0 1,1 0-1,-1 0 0,0 0 1,0 0-1,0 1 0,0-1 1,0 0-1,0 0 0,0 0 1,0 0-1,0 0 0,0 0 0,1 0 1,-1 1-1,0-1 0,0 0 1,0 0-1,0 0 0,0 0 1,0 0-1,0 0 0,1 0 1,-1 0-1,0 0 0,0 0 1,0 0-1,0 0 0,0 0 1,1 0-1,-1 0 0,0 0 1,0 0-1,0 0 0,0 0 1,0 0-1,1 0 0,-1 0 0,0 0 1,0 0-1,0 0 0,0 0 1,0 14-61,-11 32 90,6-27-10,1 1 0,0 0 0,2 0 0,-1 26 0,3-44-57,0-1-1,0 1 1,0-1-1,0 1 1,1-1 0,-1 1-1,0-1 1,1 1-1,-1-1 1,1 1-1,-1-1 1,1 1-1,0-1 1,0 0-1,0 1 1,0-1-1,-1 0 1,2 0-1,-1 1 1,0-1-1,0 0 1,0 0-1,0 0 1,1-1 0,-1 1-1,3 1 1,-1-1-165,1 0 1,-1-1-1,0 1 1,1-1 0,-1 0-1,1 0 1,-1 0-1,1 0 1,-1-1 0,1 1-1,5-2 1,2-2-1240,-1 1 0,1-1 0,-1-1 1,0 0-1,0 0 0,16-13 0,6-13-7678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26.093"/>
    </inkml:context>
    <inkml:brush xml:id="br0">
      <inkml:brushProperty name="width" value="0.025" units="cm"/>
      <inkml:brushProperty name="height" value="0.025" units="cm"/>
    </inkml:brush>
  </inkml:definitions>
  <inkml:trace contextRef="#ctx0" brushRef="#br0">164 153 14830,'0'0'1650,"-11"11"207,-2 2-1447,-8 7 497,1 2 0,0 0 0,2 1 0,0 1-1,-19 36 1,36-59-897,0 0 0,1 0 0,-1 0 0,1 0 0,0 0 0,-1 0 0,1 0 0,0 0 0,-1 0 0,1 0 0,0 0 0,0 0 0,0 0 0,0 0 0,0 0 0,0 0 0,0 0 0,0 0 0,0 0 0,1 0 0,-1 0 0,0 0 0,1 0 0,-1 0 1,1 0-1,-1 0 0,2 1 0,-1-1-1,0 0 1,1-1 0,-1 1 0,1-1 0,-1 0-1,0 1 1,1-1 0,-1 0 0,1 0 0,-1 0-1,1 0 1,-1 0 0,1 0 0,-1-1 0,0 1-1,1 0 1,1-1 0,7-3 26,0 1-1,0-1 1,-1-1 0,12-6-1,-2-3-29,-1-1 0,-1 0 0,0-1 0,-1-1 0,-1 0 0,-1-1 0,13-21 0,-9 11 12,-2 0-1,-1 0 0,-1-2 0,13-43 0,-25 61 333,-5 11-141,-16 22-79,-20 39-114,20-28 252,-18 42 0,33-65-169,0 0-1,1 0 0,0 0 0,1 1 1,0-1-1,0 1 0,1 0 0,0-1 1,1 1-1,1 10 0,-1-18-85,1 1 0,0-1 1,0-1-1,0 1 0,0 0 0,0 0 0,0 0 1,0 0-1,1-1 0,-1 1 0,1 0 0,-1-1 0,1 0 1,0 1-1,-1-1 0,1 0 0,0 0 0,0 0 1,0 0-1,0 0 0,0 0 0,0 0 0,0-1 0,0 1 1,0-1-1,1 0 0,3 1 0,9 0-563,1 0-1,28-1 1,-25-1-1867,-1 1-4838,-13 0 955</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26.699"/>
    </inkml:context>
    <inkml:brush xml:id="br0">
      <inkml:brushProperty name="width" value="0.025" units="cm"/>
      <inkml:brushProperty name="height" value="0.025" units="cm"/>
    </inkml:brush>
  </inkml:definitions>
  <inkml:trace contextRef="#ctx0" brushRef="#br0">207 199 14574,'0'0'7954,"-10"-7"-7575,3 2-322,5 3-47,0 0 1,0 1 0,0-1 0,0 0-1,0 1 1,-1-1 0,1 1 0,-1 0-1,1 0 1,-1 0 0,1 0 0,-1 0-1,1 1 1,-1-1 0,0 1 0,1-1-1,-1 1 1,0 0 0,0 0 0,1 0-1,-1 1 1,0-1 0,1 1 0,-1-1-1,0 1 1,1 0 0,-1 0 0,-2 1-1,-9 9 375,-1 0 1,1 1-1,-17 19 0,27-27-211,0 1-1,0 0 1,0-1 0,1 1-1,0 1 1,0-1 0,0 0-1,1 1 1,-1-1-1,1 1 1,1 0 0,-1 0-1,-1 11 1,4-16-164,-1 1 0,1-1 0,-1 0-1,1 0 1,0 0 0,-1 0 0,1 0 0,0 0-1,0 0 1,0-1 0,0 1 0,0 0 0,0 0-1,0-1 1,0 1 0,0 0 0,0-1 0,0 1-1,0-1 1,0 0 0,0 1 0,1-1 0,-1 0-1,0 1 1,0-1 0,0 0 0,1 0 0,-1 0-1,0 0 1,0 0 0,0-1 0,1 1 0,-1 0-1,2-1 1,47-8 154,-35 2-211,-1 1 0,0-2-1,-1 0 1,0 0-1,0-1 1,-1-1 0,0 0-1,0-1 1,-1 0 0,-1 0-1,12-17 1,-9 10 5,-1-1 0,0 0 1,-1-1-1,-2 0 0,0-1 1,-1 0-1,7-27 0,-14 30-56,-13 32-110,-20 47-176,27-52 359,-8 16 72,3-9 93,1 2 0,0 0 0,1 0 0,1 0 1,0 1-1,2 0 0,0 0 0,-4 33 0,9-49-133,0-1 0,1 0 0,-1 1 0,0-1 0,1 0 0,-1 1 1,1-1-1,0 0 0,-1 0 0,1 0 0,0 0 0,1 1 0,-1-1 1,0-1-1,0 1 0,1 0 0,-1 0 0,1 0 0,0-1 0,-1 1 1,1-1-1,0 1 0,0-1 0,0 0 0,0 0 0,0 0 0,0 0 1,1 0-1,-1 0 0,0 0 0,0-1 0,1 1 0,-1-1 0,0 0 1,0 0-1,1 0 0,-1 0 0,0 0 0,1 0 0,3-1 0,4 0-33,-1 0-1,1-1 1,0-1-1,0 1 0,-1-1 1,0-1-1,1 0 1,12-7-1,-8 1 4,0 0-1,-1-1 1,0 0 0,-1-1 0,0 0-1,-1-1 1,0 0 0,-1-1-1,0 0 1,10-22 0,-25 46 51,0 0 0,0 0 1,-12 15-1,12-19 106,1 0 0,-1 0-1,1 0 1,1 1 0,-1 0 0,1 0 0,0 0 0,1 0-1,-1 0 1,1 1 0,-1 13 0,3-20-164,1 1 0,0-1 1,0 1-1,-1-1 1,1 1-1,0-1 0,0 1 1,0-1-1,0 0 0,1 0 1,-1 0-1,0 0 1,0 0-1,1 0 0,-1 0 1,1 0-1,-1 0 0,1 0 1,-1-1-1,1 1 0,-1-1 1,1 1-1,0-1 1,-1 0-1,1 1 0,0-1 1,-1 0-1,1 0 0,0 0 1,2-1-1,30 1-2960,-9-4-3634,-6-6-3124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29.268"/>
    </inkml:context>
    <inkml:brush xml:id="br0">
      <inkml:brushProperty name="width" value="0.025" units="cm"/>
      <inkml:brushProperty name="height" value="0.025" units="cm"/>
    </inkml:brush>
  </inkml:definitions>
  <inkml:trace contextRef="#ctx0" brushRef="#br0">65 69 11243,'10'-20'2267,"-8"16"-1398,0-1 0,0 0 1,0 1-1,1-1 0,0 1 0,0 0 1,0 0-1,0 0 0,6-6 0,-8 29 258,-3 4-1000,-1 1 0,-1-1 1,-2 0-1,-14 41 0,-4 14 38,11-25-35,4-21-83,1 1-1,1-1 1,2 2 0,1-1 0,2 54 0,6-78 218,4-19 87,4-18-51,-8 7-378,-2-1 1,0 1-1,-2-1 1,0 1-1,-1-1 1,-1 1-1,-2 0 1,-7-32-1,11 54 77,-1-1 1,1 0-1,0 0 0,0 0 1,0 0-1,0 0 0,0 0 1,0 0-1,0 0 0,0 0 0,0 0 1,-1 0-1,1 0 0,0 0 1,0 0-1,0 0 0,0 0 1,0 0-1,0 0 0,-1 0 1,1 0-1,0 0 0,0 0 0,0 0 1,0 0-1,0 0 0,0 0 1,0 0-1,-1 0 0,1 0 1,0 0-1,0 0 0,0 0 1,0 0-1,0 0 0,0 0 0,0 0 1,0 0-1,0-1 0,0 1 1,-1 0-1,1 0 0,0 0 1,0 0-1,0 0 0,0 0 1,0 0-1,0 0 0,0-1 0,0 1 1,0 0-1,0 0 0,0 0 1,0 0-1,0 0 0,0 0 1,0 0-1,0-1 0,0 1 1,0 0-1,0 0 0,-2 16 12,6 24 139,-3-37-115,0 1 1,1-1 0,-1 0 0,1 1 0,0-1 0,0 0 0,0 0 0,0 0-1,1 0 1,-1-1 0,1 1 0,0-1 0,0 1 0,-1-1 0,2 0-1,-1 0 1,0-1 0,0 1 0,1 0 0,-1-1 0,0 0 0,1 0-1,0 0 1,-1 0 0,1-1 0,-1 1 0,1-1 0,0 0 0,-1 0-1,1 0 1,0-1 0,-1 1 0,1-1 0,0 0 0,-1 0 0,6-2-1,3-1 92,-1-1 0,0 0 0,0-1 0,0 0 0,0-1 0,-1 0 0,0-1-1,-1 0 1,14-14 0,41-61-101,-82 127-74,9-25 80,1 0 0,0 1 0,2 0 0,0 0 0,2 0 0,0 1 1,1-1-1,0 22 0,3-41-35,0 0 1,1 0 0,-1-1-1,0 1 1,1 0 0,-1 0 0,0-1-1,1 1 1,-1 0 0,1-1-1,-1 1 1,1-1 0,-1 1-1,1 0 1,-1-1 0,1 1-1,0-1 1,-1 0 0,1 1 0,0-1-1,-1 1 1,1-1 0,0 0-1,0 0 1,-1 1 0,1-1-1,0 0 1,0 0 0,0 0-1,-1 0 1,1 0 0,0 0 0,0 0-1,0 0 1,-1 0 0,1 0-1,0-1 1,0 1 0,-1 0-1,1 0 1,1-1 0,1 0-199,0 0 0,-1 0 0,1 0 1,0 0-1,0 0 0,0 0 0,-1-1 0,1 0 1,-1 1-1,3-3 0,-2 1-346,-1 0 0,0 0 0,0-1-1,0 1 1,0 0 0,-1-1 0,0 1 0,1-1 0,-1 1 0,0-6 0,3-24-6462,-3-5-4091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29.597"/>
    </inkml:context>
    <inkml:brush xml:id="br0">
      <inkml:brushProperty name="width" value="0.025" units="cm"/>
      <inkml:brushProperty name="height" value="0.025" units="cm"/>
    </inkml:brush>
  </inkml:definitions>
  <inkml:trace contextRef="#ctx0" brushRef="#br0">1 1 16400,'0'0'6309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30.070"/>
    </inkml:context>
    <inkml:brush xml:id="br0">
      <inkml:brushProperty name="width" value="0.025" units="cm"/>
      <inkml:brushProperty name="height" value="0.025" units="cm"/>
    </inkml:brush>
  </inkml:definitions>
  <inkml:trace contextRef="#ctx0" brushRef="#br0">139 23 6790,'0'0'15679,"-8"-6"-15289,7 5-382,-2-1 12,1 1-1,-1-1 1,0 0-1,1 1 1,-1 0-1,0-1 1,0 1-1,0 0 0,0 1 1,-5-2-1,5 2-11,1 1-1,-1-1 1,1 1-1,-1 0 0,1 0 1,0 0-1,-1 0 1,1 0-1,0 0 0,0 1 1,0-1-1,0 1 1,0-1-1,0 1 0,0 0 1,0 0-1,1 0 1,-3 3-1,-2 2 200,0 0 0,1 0 1,0 1-1,1-1 0,0 1 0,0 0 1,0 0-1,1 1 0,0-1 0,-3 18 0,6-26-196,0 1-1,0-1 1,0 0-1,0 1 1,0-1-1,0 0 0,0 1 1,0-1-1,1 1 1,-1-1-1,0 0 0,0 1 1,0-1-1,0 0 1,1 0-1,-1 1 1,0-1-1,0 0 0,1 1 1,-1-1-1,0 0 1,1 0-1,-1 0 1,0 1-1,1-1 0,-1 0 1,0 0-1,1 0 1,-1 0-1,0 0 0,1 1 1,-1-1-1,0 0 1,1 0-1,0 0 1,20-1 217,20-10 60,28-26-160,-55 29-157,-1 0 0,1 0 0,1 1 0,-1 1 0,1 1 0,22-6 0,-36 10 33,0 1-1,0 0 0,-1 0 0,1 0 1,0 0-1,0 0 0,-1-1 0,1 1 1,0 1-1,0-1 0,-1 0 1,1 0-1,0 0 0,0 0 0,-1 0 1,1 1-1,0-1 0,0 0 0,-1 1 1,1-1-1,0 0 0,-1 1 1,1-1-1,-1 1 0,1-1 0,-1 1 1,1-1-1,-1 1 0,1 0 0,-1-1 1,1 1-1,0 1 0,0 26 684,0 6 211,0-33-881,-1 0 1,1 0-1,-1 0 1,1 0-1,0-1 0,-1 1 1,1 0-1,0 0 1,0 0-1,0-1 1,-1 1-1,1 0 0,0-1 1,0 1-1,0-1 1,0 1-1,0-1 1,0 1-1,0-1 0,0 0 1,0 1-1,1-1 1,-1 0-1,0 0 1,0 0-1,0 0 0,0 0 1,0 0-1,2 0 1,3-1-3,0-1 1,0 1 0,0-1-1,0 0 1,0 0 0,0-1-1,0 0 1,-1 0 0,1 0-1,-1 0 1,0-1-1,0 0 1,7-7 0,-7 6-589,1 0 0,0 0 0,0 0 0,1 1 0,0 0 0,-1 1 0,1-1 0,13-3 0,10 6-13323,-21 3 9833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30.619"/>
    </inkml:context>
    <inkml:brush xml:id="br0">
      <inkml:brushProperty name="width" value="0.025" units="cm"/>
      <inkml:brushProperty name="height" value="0.025" units="cm"/>
    </inkml:brush>
  </inkml:definitions>
  <inkml:trace contextRef="#ctx0" brushRef="#br0">90 410 5221,'0'0'17681,"-10"2"-16795,7-2-776,-1 1 1,0 0-1,0 0 1,1 0-1,-1 0 0,0 0 1,1 1-1,-1 0 1,1 0-1,0 0 1,0 0-1,0 0 1,0 1-1,0-1 0,0 1 1,0 0-1,1 0 1,-1 0-1,1 0 1,0 0-1,0 0 0,0 1 1,1-1-1,-1 1 1,1-1-1,-1 1 1,1 0-1,1-1 1,-1 1-1,0 0 0,1 6 1,-1-9-102,1-1 1,0 1-1,0-1 1,0 1-1,0-1 1,0 1-1,0-1 1,0 1-1,0-1 1,0 1-1,1-1 1,-1 1-1,0-1 1,0 1-1,0-1 1,1 1-1,-1-1 1,0 1-1,0-1 1,1 1-1,-1-1 1,0 0-1,1 1 1,-1-1-1,0 1 1,1-1-1,-1 0 1,1 0-1,-1 1 1,1-1-1,-1 0 1,1 1-1,22-1 139,20-15-91,-31 7-250,-1 0 0,0-1-1,-1 0 1,0-1 0,-1 0 0,0 0 0,0-1 0,-1 0 0,-1-1 0,0 0 0,8-17 0,-27 122 294,12-91-63,0-1 1,0 1-1,0-1 0,0 0 1,0 1-1,1-1 0,-1 0 0,0 1 1,1-1-1,-1 0 0,0 1 0,1-1 1,0 0-1,-1 0 0,1 1 0,0-1 1,0 0-1,-1 0 0,1 0 0,0 0 1,0 0-1,0 0 0,0 0 0,1-1 1,-1 1-1,0 0 0,0 0 0,2 0 1,1 0 7,0 0 1,0 0 0,0 0 0,0-1-1,0 1 1,0-1 0,0 0-1,0 0 1,7-1 0,4-2 7,0 0 0,-1-1 0,0 0 0,21-10 0,-17 5-58,0-2-1,0 0 1,-1-1 0,-1-1-1,0-1 1,-1 0-1,0-1 1,-1 0-1,-1-1 1,-1-1-1,0 0 1,-1-1-1,-1 0 1,0-1 0,-2 0-1,0 0 1,-1 0-1,-1-1 1,-1-1-1,-1 1 1,0 0-1,-2-1 1,1-33 0,-3 53 3,0 0 0,0-1 0,0 1 0,0 0 0,0 0 0,0-1 0,0 1 1,0 0-1,-1 0 0,1 0 0,0-1 0,-1 1 0,1 0 0,-1 0 0,1 0 1,-1 0-1,0 0 0,1 0 0,-1-1 0,0 2 0,0-1 0,0 0 0,1 0 1,-1 0-1,-2-1 0,1 2-2,1-1 0,-1 1 1,1 0-1,-1 0 0,0 0 0,1 0 1,-1 0-1,0 1 0,1-1 0,-1 0 1,1 1-1,-1-1 0,0 1 0,1-1 1,-1 1-1,-1 1 0,-7 4-4,1 0-1,1 0 1,-1 1-1,-13 14 1,5-3 226,2 0-1,0 1 1,2 1 0,-21 38 0,29-48-137,1-1 0,0 1 0,0 0 0,1 0 0,0 1 0,1-1 0,1 0 0,-1 1 0,1-1 0,1 1 0,0 0 0,1-1 0,2 17 0,0-21-56,-1 0 0,1 1 0,0-1 0,0-1 0,0 1 0,1 0 0,0-1 0,0 0 0,1 0 0,-1 0 0,1 0 0,0-1 0,0 0 0,1 0 0,-1 0 0,1 0 0,0-1 0,0 0 0,0-1 0,0 1 0,11 2 0,-3-1-247,1 0-1,-1-1 1,1-1 0,0 0-1,-1-1 1,1 0 0,0-1-1,26-4 1,-39 4 74,-1 0 0,0-1 0,0 1 0,1 0 0,-1-1 0,0 1 0,0-1 0,0 1 0,0-1 0,0 0 0,0 1 0,0-1 0,0 0 0,0 0-1,0 0 1,0 0 0,0 0 0,0 0 0,-1 0 0,1 0 0,0 0 0,-1 0 0,2-2 0,-1-20-5303,-7-2-2536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7.093"/>
    </inkml:context>
    <inkml:brush xml:id="br0">
      <inkml:brushProperty name="width" value="0.025" units="cm"/>
      <inkml:brushProperty name="height" value="0.025" units="cm"/>
    </inkml:brush>
  </inkml:definitions>
  <inkml:trace contextRef="#ctx0" brushRef="#br0">3 41 7847,'0'0'4175,"0"11"-2728,-1 7-931,0-6-61,1 0 0,0 0-1,0 0 1,1 0 0,1 0 0,0 0 0,0-1 0,1 1 0,1-1 0,6 15 0,-9-25-445,-1 0-1,1 0 1,-1 0 0,1 1 0,0-1 0,0 0 0,0-1 0,-1 1 0,1 0 0,0 0 0,0 0-1,0 0 1,1-1 0,-1 1 0,0 0 0,0-1 0,0 1 0,0-1 0,0 0 0,1 1 0,-1-1-1,0 0 1,0 0 0,1 1 0,1-1 0,-1-1 11,0 0 0,0 1 0,0-1 0,0 0 0,0 0 0,-1 0 0,1 0 0,0-1 0,-1 1 0,1 0 0,-1-1 0,0 1 1,1-1-1,1-2 0,1-3 30,1 0 1,-1 0-1,0 0 1,-1-1 0,0 0-1,4-14 1,-5 12 106,-1 0 1,0 0 0,0 0-1,-1 0 1,0 0-1,-3-16 1,3 24-116,-1 0 0,1 1 1,0-1-1,-1 0 0,0 0 0,1 0 1,-1 0-1,0 1 0,0-1 0,0 0 0,0 1 1,0-1-1,0 0 0,0 1 0,-1 0 1,1-1-1,0 1 0,-1 0 0,1-1 1,-1 1-1,0 0 0,1 0 0,-1 1 1,0-1-1,0 0 0,1 0 0,-1 1 0,0-1 1,0 1-1,0-1 0,0 1 0,0 0 1,0 0-1,0 0 0,0 0 0,0 0 1,1 1-1,-1-1 0,0 0 0,-3 2 1,3-1-51,1 0 0,-1 0-1,1 1 1,-1-1 0,1 1 0,-1-1 0,1 1 0,0 0 0,0-1 0,0 1 0,0 0 0,0 0 0,0 0 0,0-1 0,1 1 0,-1 0 0,1 0 0,-1 0 0,1 0 0,0 0 0,0 3 0,-1-3 0,1 0-1,-1-1 1,1 1 0,0 0 0,0-1 0,0 1-1,0 0 1,0-1 0,0 1 0,0-1 0,1 1-1,-1 0 1,1-1 0,-1 1 0,1-1 0,-1 1 0,1-1-1,0 1 1,0-1 0,0 1 0,0-1 0,0 0-1,0 1 1,0-1 0,2 2 0,0-2-167,-1-1 0,1 1 0,-1-1 0,1 0 1,-1 0-1,1 0 0,-1 0 0,1 0 0,-1 0 0,1-1 0,-1 1 0,0-1 1,1 0-1,-1 1 0,1-1 0,-1 0 0,0-1 0,0 1 0,0 0 0,0-1 1,0 1-1,0-1 0,0 1 0,2-4 0,2-1-1178,0-2 0,-1 1 0,0-1-1,0 1 1,5-13 0,4-10-2310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30.967"/>
    </inkml:context>
    <inkml:brush xml:id="br0">
      <inkml:brushProperty name="width" value="0.025" units="cm"/>
      <inkml:brushProperty name="height" value="0.025" units="cm"/>
    </inkml:brush>
  </inkml:definitions>
  <inkml:trace contextRef="#ctx0" brushRef="#br0">0 1 12300,'0'0'7783,"56"47"-23926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31.657"/>
    </inkml:context>
    <inkml:brush xml:id="br0">
      <inkml:brushProperty name="width" value="0.025" units="cm"/>
      <inkml:brushProperty name="height" value="0.025" units="cm"/>
    </inkml:brush>
  </inkml:definitions>
  <inkml:trace contextRef="#ctx0" brushRef="#br0">211 345 5669,'0'0'897,"3"-10"4655,9-35-1628,-12 43-3747,0 0 0,0 0 0,0 0-1,-1 0 1,1 0 0,0 0 0,-1 0 0,1 0 0,-1 0 0,0 0 0,0 0 0,0 0-1,0 0 1,0 1 0,0-1 0,0 0 0,0 1 0,-1-1 0,1 1 0,0 0 0,-1-1-1,0 1 1,1 0 0,-1 0 0,0 0 0,1 0 0,-1 0 0,0 0 0,0 0 0,0 1-1,0-1 1,0 1 0,0-1 0,-3 1 0,-4-2 56,1 1 0,0 0-1,-1 0 1,1 1 0,-1 0 0,-10 2 0,14-1-168,0 1 0,-1-1 1,1 1-1,0 1 0,0-1 0,1 1 1,-1 0-1,0 0 0,1 0 1,0 0-1,0 1 0,0 0 1,0 0-1,0 0 0,1 0 1,0 1-1,0-1 0,0 1 0,-4 9 1,3-5-15,0 0 1,1 0-1,0 1 0,0-1 1,1 1-1,0 0 1,1 0-1,0 0 1,1 18-1,0-26-40,0 0 0,0 0 0,1 0 0,-1 0 0,0 0 0,1 0 0,0-1 0,-1 1 0,1 0 0,0 0 0,0-1 0,0 1 0,0 0 0,0-1 0,0 1 0,0-1 0,1 0 0,-1 1 0,1-1 0,-1 0 0,1 0 0,-1 0 0,4 2 0,-1-2 22,0 1 0,0-1 0,1-1 0,-1 1 0,0 0 0,0-1 0,0 0 0,1 0 0,-1 0 1,7-2-1,3-1 100,1 0 0,-1-1-1,0-1 1,0 0 0,19-11 0,-2-2-35,-2-1 0,0-1-1,-1-1 1,-1-2 0,35-38 0,-51 49-63,0-1 1,0-1-1,-1 0 1,-1 0-1,0-1 1,-1 0-1,-1 0 1,0-1-1,-1 0 1,0 0-1,-2-1 1,0 1-1,2-23 1,-5 37-23,-1 0 0,0 0 1,0 0-1,0-1 0,0 1 0,-1 0 1,1 0-1,-1 0 0,1 0 0,-1 0 1,1 0-1,-1 0 0,-2-3 0,3 4-18,-1 1 0,1-1-1,-1 1 1,1-1-1,-1 1 1,1-1 0,-1 1-1,0 0 1,1-1 0,-1 1-1,1 0 1,-1 0-1,0-1 1,1 1 0,-1 0-1,0 0 1,1 0 0,-1 0-1,0 0 1,0 0-1,1 0 1,-1 0 0,0 0-1,1 0 1,-1 0 0,-1 1-1,-1 0-11,0 1-1,0 0 0,0-1 1,0 1-1,0 1 0,0-1 1,0 0-1,1 1 1,-1-1-1,1 1 0,0 0 1,0-1-1,0 1 0,-2 5 1,-6 12 21,1 1 1,1-1-1,1 2 0,1-1 1,1 1-1,1 0 0,1 0 1,1 1-1,1-1 0,3 45 1,-2-63-201,1-1 0,1 1 0,-1 0 0,0 0 0,1-1 0,0 1 0,0-1 0,0 1 0,0-1 0,1 0 0,-1 0 0,1 0 0,0 0 0,0 0 0,0-1 0,0 1 0,0-1 0,0 0 0,1 0 0,-1 0 0,1 0 0,0-1 1,-1 1-1,1-1 0,0 0 0,0 0 0,0 0 0,0-1 0,0 1 0,5-1 0,20 1-5794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33.294"/>
    </inkml:context>
    <inkml:brush xml:id="br0">
      <inkml:brushProperty name="width" value="0.025" units="cm"/>
      <inkml:brushProperty name="height" value="0.025" units="cm"/>
    </inkml:brush>
  </inkml:definitions>
  <inkml:trace contextRef="#ctx0" brushRef="#br0">145 116 6342,'0'0'7047,"9"-10"-4020,25-34-246,-33 42-2520,1-1 1,-1 1-1,1 0 0,-1-1 1,0 1-1,0-1 1,0 1-1,0-1 1,-1 0-1,1 1 0,-1-1 1,1 0-1,-1-2 1,0 4-166,0 0 1,0 0 0,-1 0 0,1 0-1,0 0 1,-1 0 0,1 0-1,0 0 1,-1 0 0,1 1 0,-1-1-1,0 0 1,1 0 0,-1 0-1,0 1 1,1-1 0,-1 0 0,0 1-1,0-1 1,1 1 0,-1-1-1,0 1 1,-1-1 0,-1 0-53,0 0 1,0 0-1,0 1 0,0-1 1,0 1-1,0 0 0,0 0 1,0 0-1,0 0 1,0 1-1,0-1 0,0 1 1,0 0-1,0 0 0,0 0 1,0 0-1,-4 2 1,-3 6-50,-1-1 1,1 1 0,0 1 0,1 0 0,0 0 0,1 1 0,0 0-1,1 0 1,0 1 0,0 0 0,2 1 0,-1-1 0,1 1-1,1 0 1,1 0 0,0 0 0,-2 21 0,4-33 14,1 0 0,0 0 0,0 0 0,0 0 1,0 0-1,0 0 0,0 0 0,0 0 0,0 0 0,0 1 1,1-1-1,-1 0 0,0 0 0,1 0 0,-1 0 0,1 0 0,-1 0 1,1 0-1,-1 0 0,1-1 0,0 1 0,-1 0 0,1 0 1,0 0-1,0-1 0,0 1 0,0 0 0,0-1 0,-1 1 1,1-1-1,0 1 0,0-1 0,0 1 0,1-1 0,-1 0 0,0 1 1,0-1-1,0 0 0,0 0 0,0 0 0,0 0 0,0 0 1,0 0-1,0 0 0,1 0 0,-1 0 0,2-1 0,2-1 71,1 1-1,-1-1 1,0 0-1,1 0 1,-1-1 0,0 0-1,9-6 1,8-9 53,0 0 0,28-32 0,-45 44-104,1 0-1,-1 0 1,-1 0-1,1-1 1,-1 0 0,-1 0-1,1 0 1,-1 0-1,0 0 1,-1-1 0,1 1-1,-2-1 1,3-15-1,-12 27-269,-5 15 224,2 0 0,0 0 0,1 2 0,1-1 0,1 1 0,-8 32 0,15-51 34,1 0-1,-1-1 0,0 1 1,1 0-1,0 0 1,-1-1-1,1 1 1,0 0-1,0 0 1,0 0-1,0-1 1,0 1-1,1 0 1,-1 0-1,0 0 1,2 2-1,-2-3-8,1-1-1,-1 1 1,1-1-1,0 1 0,-1-1 1,1 0-1,-1 1 1,1-1-1,0 0 1,-1 1-1,1-1 0,0 0 1,0 0-1,-1 1 1,1-1-1,0 0 1,0 0-1,-1 0 1,1 0-1,0 0 0,0 0 1,-1 0-1,1 0 1,0-1-1,-1 1 1,2 0-1,6-3 38,-1 0 0,1 0 0,-1-1 0,0 0 0,11-8 0,54-42 8,-47 34-204,0 0 1,2 2-1,32-16 0,-57 32 114,0 1-1,1 0 0,-1 0 0,0 0 1,1 0-1,-1 1 0,0-1 0,1 1 1,-1-1-1,1 1 0,-1 0 0,1 0 1,-1 0-1,1 0 0,-1 0 0,1 1 1,2 0-1,-3 0 20,0 0 0,-1 0 0,1 0 0,-1 0 0,0 0 1,1 1-1,-1-1 0,0 0 0,0 1 0,0-1 0,1 1 0,-2-1 0,1 1 0,0 0 1,0-1-1,0 1 0,-1 0 0,1 2 0,2 9 19,-1 1 1,-1 0-1,0 0 0,-1-1 1,-2 18-1,0-2 107,30-55 398,-19 15-531,-7 8 5,0 0 1,-1 0 0,1 1 0,0-1 0,1 1 0,-1-1 0,0 1 0,1 0 0,-1 0 0,1 0 0,0 0-1,0 0 1,5-2 0,0 59-88,-7-52 113,-1-1 1,1 0-1,0 0 1,0 0-1,0 0 1,0-1 0,0 1-1,0 0 1,1 0-1,-1-1 1,1 1 0,-1 0-1,1-1 1,0 0-1,-1 1 1,1-1 0,0 0-1,0 0 1,0 0-1,0 0 1,0 0-1,0 0 1,0-1 0,0 1-1,0-1 1,0 1-1,0-1 1,1 0 0,-1 0-1,0 0 1,0 0-1,0 0 1,1-1-1,-1 1 1,0 0 0,0-1-1,0 0 1,0 1-1,4-3 1,1 0 65,1 0-1,-1-1 1,0 1 0,0-1-1,0-1 1,-1 1 0,1-1 0,-1 0-1,10-11 1,-12 10-2,0 0 0,0 0 0,0 0 1,-1-1-1,0 1 0,0-1 0,-1 0 0,0 0 1,0 0-1,0 0 0,0-8 0,-2 13-58,0 0 0,0 0 0,0 0 0,0 0 0,0 0 0,0 0 0,-1 0 0,1 0 0,-1 0 0,1 0 0,-1 0 0,0 0 0,0 1 0,1-1 0,-2 0 0,1 0 0,0 1 0,0-1-1,0 0 1,-1 1 0,1 0 0,-1-1 0,1 1 0,-1 0 0,0-1 0,1 1 0,-1 0 0,0 0 0,0 1 0,0-1 0,0 0 0,0 1 0,0-1 0,0 1 0,0-1 0,0 1 0,0 0 0,0 0 0,0 0 0,0 0 0,-2 0 0,3 0-7,-26 3-126,26-3 124,0 0 0,1 0-1,-1 0 1,0 0 0,0 1-1,1-1 1,-1 0 0,0 1-1,0-1 1,1 0 0,-1 1-1,0-1 1,1 1-1,-1-1 1,0 1 0,1-1-1,-1 1 1,1-1 0,-1 1-1,1 0 1,-1-1 0,1 1-1,0 0 1,-1 0 0,1-1-1,0 1 1,-1 0 0,1 0-1,0-1 1,0 2 0,3-2 26,0-1 0,1 1 1,-1-1-1,0 0 1,0 0-1,1 0 1,-1-1-1,0 1 0,3-3 1,10-7-105,-4 3-229,0 0 1,0 1 0,18-8-1,-26 13 249,-1 1 0,1-1 0,0 1 0,0 1-1,0-1 1,0 0 0,-1 1 0,1 0 0,0 0-1,0 0 1,0 0 0,0 1 0,0 0 0,0 0-1,0 0 1,6 2 0,15 7 32,-18-7-2,0-1 0,-1 1 0,1 0-1,-1 1 1,10 6 0,-14-8 18,0 0 0,0 0 0,0 0 0,0 1-1,0-1 1,-1 0 0,1 1 0,-1 0 0,0-1 0,0 1 0,0 0-1,0-1 1,0 1 0,0 0 0,-1 0 0,0 0 0,1 5-1,-2 76 547,1-83-532,0-1-1,0 1 1,1-1 0,-1 0 0,0 1 0,1-1 0,-1 0 0,0 1 0,1-1 0,-1 0-1,1 0 1,-1 1 0,0-1 0,1 0 0,-1 0 0,1 0 0,-1 1 0,1-1 0,-1 0-1,1 0 1,-1 0 0,1 0 0,-1 0 0,1 0 0,-1 0 0,0 0 0,1 0 0,-1 0 0,1 0-1,-1-1 1,1 1 0,-1 0 0,1 0 0,-1 0 0,0-1 0,1 1 0,-1 0 0,1 0-1,-1-1 1,0 1 0,1 0 0,-1-1 0,0 1 0,1-1 0,23-11 149,11-10-83,-23 13-115,0 1 0,1 0 0,-1 1 0,1 0 1,1 1-1,-1 1 0,1 0 0,27-5 1,-40 9 33,-1 1 1,1 1 0,-1-1-1,1 0 1,0 0 0,-1 0 0,1 0-1,-1 0 1,1 0 0,-1 1 0,1-1-1,-1 0 1,1 0 0,-1 1-1,1-1 1,-1 0 0,1 1 0,-1-1-1,1 1 1,-1-1 0,0 0 0,1 1-1,-1-1 1,0 1 0,1-1-1,-1 1 1,0-1 0,0 1 0,0 0-1,1-1 1,-1 1 0,0 0 0,1 28 165,-13 25 396,10-45-752,4-12-2151,8-14-4439,0-3-4696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34.017"/>
    </inkml:context>
    <inkml:brush xml:id="br0">
      <inkml:brushProperty name="width" value="0.025" units="cm"/>
      <inkml:brushProperty name="height" value="0.025" units="cm"/>
    </inkml:brush>
  </inkml:definitions>
  <inkml:trace contextRef="#ctx0" brushRef="#br0">115 1 13261,'3'10'9892,"-1"59"-8440,9 222 962,-6-189-1967,-2-85-226,-9-42-79,-13-20-450,-3 1-1,-1 0 1,-45-61 0,68 104 317,1 0 1,-1 1 0,1-1-1,0 1 1,-1-1 0,1 0-1,0 1 1,-1-1 0,1 1-1,0 0 1,0-1 0,-1 1-1,1 0 1,0-1 0,0 1-1,0 0 1,-1 0 0,1 0-1,0 0 1,0 0 0,0 0-1,0 0 1,0 0 0,-1 0-1,1 0 1,0 0 0,1 1-1,40-2 346,-37 1-334,29 0-78,84-2-1336,-40-10-5127,-36-1-2150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35.365"/>
    </inkml:context>
    <inkml:brush xml:id="br0">
      <inkml:brushProperty name="width" value="0.025" units="cm"/>
      <inkml:brushProperty name="height" value="0.025" units="cm"/>
    </inkml:brush>
  </inkml:definitions>
  <inkml:trace contextRef="#ctx0" brushRef="#br0">67 48 4324,'0'0'11355,"2"-8"-8713,8-25-351,-10 33-2243,0 0 0,0 0 0,-1 0 0,1 0 0,0 0 0,0 0 0,0 0 0,0 0 0,-1 1 0,1-1 0,0 0 0,0 0 0,0 0 0,0 0 0,-1 0 0,1 0 0,0 0 1,0 0-1,0 0 0,-1-1 0,1 1 0,0 0 0,0 0 0,0 0 0,0 0 0,-1 0 0,1 0 0,0 0 0,0 0 0,0 0 0,0 0 0,0-1 0,0 1 0,-1 0 1,1 0-1,0 0 0,0 0 0,0 0 0,0-1 0,0 1 0,0 0 0,0 0 0,0 0 0,0 0 0,0-1 0,-1 1 0,1 0 0,0 0 0,0 0 0,0 0 0,0-1 0,0 1 1,0 0-1,0 0 0,1 0 0,-1-1 0,0 1 0,0 0 0,0 0 0,0 0 0,0 0 0,0-1 0,0 1 0,0 0 0,0 0 0,1 0 0,-11 6-129,2 7 183,0 0-1,1 0 1,0 1-1,1 0 1,0 0-1,2 0 0,-1 1 1,-3 27-1,6-36 7,1 0-1,0 0 1,1 0-1,-1 1 0,1-1 1,0 0-1,1 0 1,-1 0-1,1 0 0,2 6 1,-2-11-74,-1 0 1,1 1-1,-1-1 1,1 0-1,0 0 0,0 0 1,-1 0-1,1-1 1,0 1-1,0 0 1,0 0-1,0 0 1,0-1-1,0 1 1,0 0-1,0-1 0,0 1 1,0-1-1,1 1 1,1 0-1,0-1 34,0 0-1,1 0 0,-1 0 0,0 0 1,1 0-1,-1-1 0,0 0 0,0 1 1,0-1-1,1 0 0,2-2 0,7-3 25,-1-1-1,0 0 0,0 0 1,0-1-1,-1-1 1,0 0-1,10-11 0,-14 12-57,1 0 0,-1 0 0,-1 0 0,0-1 0,0 0 0,0 0 0,-1 0 0,-1-1 0,1 0 0,2-10 0,-7 19-30,0 0 0,1 1 0,-1-1 0,0 0-1,0 0 1,1 1 0,-1-1 0,0 0 0,0 0 0,0 0-1,0 1 1,0-1 0,0 0 0,0 0 0,0 0 0,-1 1-1,1-1 1,0 0 0,0 0 0,-1 1 0,1-1-1,0 0 1,-1 1 0,1-1 0,-1 0 0,-15 6-154,-16 27-61,2 22 102,29-51 116,-1 1 0,1 0 0,0-1 0,0 1 0,0 0 0,0 0 0,1 0 0,0 0 0,-1 0 0,1 0 0,1 0 0,-1-1 0,2 8 0,-1-11-2,-1 1 0,1 0 0,0 0 1,0 0-1,0-1 0,0 1 0,0 0 0,-1-1 0,1 1 0,0-1 1,1 1-1,-1-1 0,0 1 0,0-1 0,0 0 0,0 0 0,0 1 1,0-1-1,0 0 0,0 0 0,1 0 0,-1 0 0,0 0 0,1-1 1,28-3 127,-16 0-98,0-2 0,0 0 0,0 0 0,-1-2 0,0 1 0,22-19 0,-19 14-63,0 1 0,1 1 0,18-9 0,-34 19 19,-1 0 0,1 0 0,-1-1 0,0 1 0,1 0 0,-1 0 0,1 0 0,-1 0 0,0 0-1,1 0 1,-1 0 0,1 0 0,-1 0 0,1 0 0,-1 0 0,0 0 0,1 0 0,-1 1 0,1-1 0,-1 0 0,0 0 0,1 0 0,-1 1 0,0-1 0,1 0 0,-1 0 0,0 1-1,1-1 1,-1 0 0,0 0 0,1 1 0,-1-1 0,0 0 0,0 1 0,0-1 0,1 1 0,-1-1 0,0 0 0,0 1 0,5 25-74,-9 31 122,4-56-44,-9 57 26,11-58 7,0-1-1,0 1 1,-1-1-1,1 0 1,0 0-1,-1 0 1,1 0-1,-1 0 0,1 0 1,-1 0-1,0 0 1,1 0-1,1-4 1,38-58 24,-27 38 88,30-37-1,-40 57-133,1 0 1,0 0 0,0 0-1,0 0 1,0 1 0,1 0-1,0 0 1,0 0 0,0 1-1,0-1 1,12-3 0,-17 7-15,1-1 1,-1 1 0,0-1 0,0 1-1,0 0 1,1 0 0,-1-1 0,0 1-1,0 0 1,0 0 0,1 0-1,-1 0 1,0 1 0,0-1 0,0 0-1,1 0 1,-1 1 0,0-1-1,0 1 1,0-1 0,0 1 0,0-1-1,0 1 1,0 0 0,0-1 0,0 1-1,0 0 1,0 0 0,0 0-1,0 0 1,0 1 0,1 1 8,-1 0 1,0 0-1,0 1 1,-1-1-1,1 0 0,-1 0 1,0 1-1,1-1 1,-1 0-1,-1 1 0,0 4 1,-2 11 29,-1 1 0,-1-1 1,-7 18-1,33-58 26,-8 5-31,0 1 0,1 1 0,1 0 0,29-21 0,-43 35-34,0-1 1,-1 1-1,1 0 1,0 0 0,0-1-1,-1 1 1,1 0-1,0 0 1,0 0-1,-1 0 1,1 0-1,0 0 1,0 0-1,0 0 1,-1 0-1,1 0 1,0 0-1,0 1 1,-1-1 0,1 0-1,0 0 1,-1 1-1,1-1 1,0 1-1,-1-1 1,1 0-1,0 1 1,-1-1-1,1 1 1,-1 0-1,1-1 1,-1 1-1,1-1 1,-1 1-1,1 0 1,-1-1 0,0 1-1,1 0 1,-1-1-1,0 1 1,1 0-1,-1 0 1,0-1-1,0 1 1,0 0-1,0 0 1,0 0-1,0-1 1,0 1-1,0 0 1,0 0 0,0-1-1,0 1 1,-1 1-1,-5 59-1240,2-40 216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36.917"/>
    </inkml:context>
    <inkml:brush xml:id="br0">
      <inkml:brushProperty name="width" value="0.025" units="cm"/>
      <inkml:brushProperty name="height" value="0.025" units="cm"/>
    </inkml:brush>
  </inkml:definitions>
  <inkml:trace contextRef="#ctx0" brushRef="#br0">60 266 14382,'0'0'2397,"-8"9"-2184,5-6-160,-29 33 12,30-34-6,0 0-1,1 0 1,-1 1 0,1-1 0,-1 0-1,1 1 1,0-1 0,0 1-1,0-1 1,0 1 0,1 0-1,-1-1 1,1 1 0,0 0-1,-1-1 1,1 1 0,1 4 0,0-7 73,1 0 0,0 0 1,-1 0-1,1 0 1,-1 0-1,1 0 1,0 0-1,-1 0 1,1 0-1,0-1 1,-1 1-1,1-1 0,-1 1 1,1-1-1,2-1 1,2-3-30,0 0 0,0 0 0,-1 0 0,1-1 0,-1 0 0,-1 0 0,1 0 0,-1 0 0,0-1 0,0 1 0,-1-1 0,0 0 0,0-1 0,-1 1 0,0 0 0,0-1 0,0 1 0,-1-1 0,0-12 0,-1 21-98,0-1-1,0 0 0,0 0 0,0 1 1,-1-1-1,1 0 0,0 0 0,0 0 0,0 1 1,0-1-1,0 0 0,-1 0 0,1 0 0,0 1 1,0-1-1,0 0 0,-1 0 0,1 0 0,0 0 1,0 0-1,0 0 0,-1 1 0,1-1 0,0 0 1,0 0-1,-1 0 0,1 0 0,0 0 0,0 0 1,-1 0-1,1 0 0,0 0 0,-1 0 0,1 0 1,0 0-1,0 0 0,-1 0 0,1 0 0,0 0 1,0-1-1,0 1 0,-1 0 0,1 0 0,0 0 1,0 0-1,-1 0 0,1-1 0,0 1 1,0 0-1,0 0 0,0 0 0,-1-1 0,1 1 1,0 0-1,0 0 0,0 0 0,0-1 0,0 1 1,0 0-1,0 0 0,-1-1 0,1 1 0,0 0 1,0 0-1,0-1 0,0 1 0,-13 17-45,11-12 33,-1 0 1,1 0-1,1 0 1,-1 0 0,1 0-1,-1 1 1,2-1-1,-1 0 1,0 1-1,1-1 1,0 1-1,1-1 1,0 7 0,0-9 13,0-1 0,0 0 0,0 0 0,0 0 1,0 0-1,1 0 0,-1 0 0,1 0 1,-1 0-1,1-1 0,0 1 0,0-1 1,-1 1-1,1-1 0,0 0 0,0 1 0,0-1 1,1 0-1,-1 0 0,0-1 0,0 1 1,1 0-1,-1-1 0,0 1 0,1-1 1,-1 0-1,0 0 0,1 0 0,-1 0 0,0 0 1,1 0-1,2-1 0,5-1 45,0 0 0,0-1-1,0 0 1,0 0 0,0-1-1,0-1 1,-1 0 0,0 0-1,0 0 1,-1-1 0,1-1-1,-1 1 1,0-1 0,-1-1 0,0 1-1,0-1 1,7-11 0,-2 2-19,-1 0 0,0 0 0,-1-1 0,-1-1 0,0 1 0,-2-1 0,10-40 0,-12 12 32,-5 46-63,0 1 0,0 0 0,0-1 0,0 1 0,1 0 0,-1-1 1,0 1-1,0 0 0,0-1 0,0 1 0,0 0 0,0-1 0,0 1 0,0 0 0,0-1 0,0 1 0,-1 0 0,1-1 0,0 1 0,0 0 0,0-1 0,0 1 0,0 0 0,-1-1 0,1 1 0,0 0 0,0 0 0,-1-1 0,1 1 0,0 0 0,0 0 0,-1-1 0,1 1 0,0 0 0,0 0 0,-1-1 0,-5 6 25,6-5-20,-8 12 31,1 0 1,1 0 0,0 1-1,1-1 1,0 1 0,1 0 0,-5 23-1,3-13 62,-26 118 1133,30-124-1141,0 0 0,1-1 0,0 1 0,2 0 0,0 0 0,6 28 0,-5-38-78,1 0 1,0 0 0,1 0-1,0 0 1,0-1 0,0 0-1,1 0 1,0 0 0,0 0 0,0-1-1,1 0 1,12 9 0,-12-10-35,-1 0 1,0 0-1,0 1 1,0-1-1,0 1 1,-1 0-1,1 0 0,-1 1 1,0 0-1,-1-1 1,0 1-1,0 0 1,0 0-1,0 1 1,-1-1-1,2 13 1,-3-18 24,-1 0-1,1 0 1,-1 0 0,0 0 0,0 0 0,0 0 0,1 1 0,-1-1 0,0 0 0,0 0 0,-1 0-1,1 0 1,0 0 0,0 1 0,-1-1 0,1 0 0,0 0 0,-1 0 0,1 0 0,-1 0 0,1 0-1,-1 0 1,0 0 0,1 0 0,-1 0 0,0 0 0,0-1 0,0 1 0,1 0 0,-1 0-1,0-1 1,0 1 0,0 0 0,0-1 0,0 1 0,-1-1 0,1 0 0,0 1 0,0-1 0,0 0-1,0 0 1,0 1 0,0-1 0,-1 0 0,1 0 0,0 0 0,0 0 0,0-1 0,0 1-1,-1 0 1,1 0 0,0-1 0,0 1 0,0-1 0,0 1 0,0-1 0,0 1 0,-1-2 0,-8-2 19,1 0 0,0-1 0,1 0 0,0-1 0,-13-10 0,6 2-2,0-1 1,-18-24-1,29 33-26,0 1 0,0 0 0,1-1 1,0 0-1,0 0 0,0 0 0,1 0 0,0 0 0,0 0 0,0-1 0,-1-11 0,4 14 4,0 1 0,0 0-1,0 0 1,0 0-1,0 0 1,0 0 0,1 0-1,0 0 1,-1 0-1,1 0 1,0 1 0,1-1-1,-1 1 1,0-1-1,1 1 1,-1 0 0,1 0-1,0 0 1,-1 0-1,1 0 1,0 1 0,0-1-1,0 1 1,4-1 0,13-6-15,1 1 1,31-7 0,-42 12-11,89-17-2601,-38 7-5872,-31 5-197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37.796"/>
    </inkml:context>
    <inkml:brush xml:id="br0">
      <inkml:brushProperty name="width" value="0.025" units="cm"/>
      <inkml:brushProperty name="height" value="0.025" units="cm"/>
    </inkml:brush>
  </inkml:definitions>
  <inkml:trace contextRef="#ctx0" brushRef="#br0">38 1 11883,'0'0'8985,"0"8"-8409,-18 121 1124,10-84-1217,3 0-1,1 0 1,2 61-1,2-105-469,0 1-1,0-1 1,0 0-1,0 1 1,0-1-1,1 0 1,-1 1-1,0-1 1,1 0-1,-1 0 1,1 1-1,-1-1 0,1 0 1,-1 0-1,1 0 1,0 0-1,0 0 1,0 0-1,0 0 1,0 0-1,0 0 1,0 0-1,0 0 1,0-1-1,0 1 0,0 0 1,0-1-1,3 2 1,-3-2 6,0 0 1,0-1 0,1 1-1,-1 0 1,0 0 0,0-1-1,0 1 1,1-1-1,-1 1 1,0-1 0,0 1-1,0-1 1,0 0 0,0 1-1,0-1 1,0 0-1,0 0 1,0 0 0,0 0-1,-1 0 1,1 0 0,0 0-1,0 0 1,-1 0-1,1 0 1,-1 0 0,1 0-1,-1-1 1,1-1 0,3-15-32,-1 0 1,0 0 0,-2 0 0,0-1 0,-1 1-1,-1 0 1,0-1 0,-1 1 0,-6-18 0,-2 7-358,5 27 31,3 17 164,2-11 182,0 0 0,0 0 1,0 0-1,1 0 0,0-1 1,0 1-1,0 0 1,0 0-1,0 0 0,1-1 1,0 1-1,0-1 0,0 1 1,0-1-1,0 0 0,1 0 1,-1 0-1,1 0 0,0 0 1,0 0-1,0-1 0,4 3 1,-2-3 21,-1 0 1,0 0 0,1 0 0,-1-1-1,1 0 1,-1 0 0,1 0-1,-1 0 1,1-1 0,0 0-1,-1 0 1,1 0 0,0 0 0,-1-1-1,1 0 1,0 0 0,-1 0-1,1 0 1,4-3 0,-2 1-14,-1 0 1,0-1-1,-1 0 1,1 1 0,-1-2-1,1 1 1,-1-1-1,-1 0 1,1 0-1,-1 0 1,1 0-1,-2-1 1,1 0 0,-1 0-1,1 0 1,-2 0-1,1 0 1,2-10-1,0-2 26,0-1-1,-2 0 0,0-1 0,-1 1 1,-1-24-1,-5 35-80,-3 16-47,-5 16-38,6-4 244,0 0-1,2 0 0,-3 31 0,6-39-44,0-1 0,1 1 0,0 0 0,1 0 0,0-1 0,1 1 0,6 18 0,-6-25-60,0-1 0,1 0-1,0 0 1,-1 0-1,1-1 1,1 1 0,-1-1-1,1 1 1,-1-1-1,1 0 1,0 0-1,0-1 1,0 1 0,0-1-1,1 0 1,-1 0-1,1-1 1,-1 1 0,1-1-1,-1 0 1,1 0-1,0 0 1,0-1 0,-1 1-1,1-1 1,0 0-1,0-1 1,6-1-1,-2 2 2,-1-1-1,1-1 0,0 1 0,-1-1 0,1-1 0,-1 0 0,0 0 1,0-1-1,0 0 0,-1 0 0,1 0 0,-1-1 0,0 0 0,12-12 0,-15 13-6,-1 0 0,0-1 0,0 1 0,0-1 0,0 0 0,-1 0 0,1 0 0,-1 0 0,-1 0 0,1 0 0,-1-1-1,0 1 1,1-10 0,-2 15-7,0-1 0,0 0-1,-1 0 1,1 1-1,0-1 1,0 0 0,-1 0-1,1 1 1,-1-1 0,1 0-1,0 1 1,-1-1-1,1 1 1,-1-1 0,0 0-1,1 1 1,-1-1 0,1 1-1,-1 0 1,0-1-1,1 1 1,-1-1 0,0 1-1,0 0 1,1 0 0,-1-1-1,0 1 1,0 0-1,1 0 1,-1 0 0,0 0-1,0 0 1,0 0 0,1 0-1,-1 0 1,0 0 0,0 0-1,1 0 1,-1 1-1,0-1 1,0 0 0,1 0-1,-1 1 1,0-1 0,1 1-1,-1-1 1,-1 1-1,-35 19-10,-5 25 296,40-43-253,1 1-1,-1-1 1,1 0 0,0 1-1,0-1 1,-1 0 0,2 1 0,-1 0-1,0-1 1,1 1 0,-1-1-1,1 1 1,-1 0 0,1-1-1,0 1 1,1 0 0,-1-1 0,0 1-1,1 0 1,-1-1 0,2 4-1,-1-4-30,1 0 0,-1-1 0,1 1 0,0 0 0,-1-1 0,1 0 0,0 1-1,0-1 1,0 0 0,0 0 0,0 0 0,0 0 0,0 0 0,0-1 0,1 1 0,-1-1-1,3 1 1,42 6-909,-44-7 721,69 2-7269,-33-7-1590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38.428"/>
    </inkml:context>
    <inkml:brush xml:id="br0">
      <inkml:brushProperty name="width" value="0.025" units="cm"/>
      <inkml:brushProperty name="height" value="0.025" units="cm"/>
    </inkml:brush>
  </inkml:definitions>
  <inkml:trace contextRef="#ctx0" brushRef="#br0">4 135 12780,'0'0'2968,"0"8"-293,-1-6-2541,0 1 0,1-1 1,-1 0-1,1 0 0,0 1 0,0-1 1,0 0-1,0 0 0,0 1 0,0-1 1,1 0-1,-1 0 0,1 1 1,-1-1-1,1 0 0,0 0 0,0 0 1,0 0-1,0 0 0,0 0 0,1 0 1,-1 0-1,1-1 0,-1 1 1,1 0-1,-1-1 0,1 1 0,0-1 1,0 0-1,0 1 0,0-1 0,0 0 1,0 0-1,0 0 0,0-1 1,0 1-1,0 0 0,1-1 0,-1 1 1,0-1-1,0 0 0,1 0 0,-1 0 1,0 0-1,5-1 0,5 1 153,-1 0 1,1-2-1,0 1 0,-1-1 0,1-1 0,-1 0 0,1-1 1,-1 0-1,0-1 0,-1 0 0,14-9 0,-7 4-224,-1-2 0,-1 0 0,0-1 0,-1-1 0,0 0 0,12-17 0,-24 29-51,0-1 1,0 1 0,-1 0 0,1-1 0,-1 1 0,1-1-1,-1 0 1,0 1 0,0-1 0,0 0 0,0 0-1,0 0 1,0-5 0,-2 7-8,1 0 1,0 0-1,-1 0 1,1 0-1,-1 0 0,0 0 1,1 0-1,-1 0 1,1 0-1,-1 0 0,0 0 1,0 0-1,0 1 1,0-1-1,1 0 0,-1 1 1,0-1-1,0 0 1,0 1-1,0-1 0,0 1 1,-1 0-1,1-1 1,0 1-1,0 0 0,0 0 1,0-1-1,0 1 1,0 0-1,0 0 0,-1 0 1,1 1-1,0-1 1,-2 0-1,-7 2-16,-1-1 0,0 1 1,1 1-1,0 0 0,0 0 0,0 1 1,0 0-1,0 1 0,1 0 0,0 1 0,0 0 1,0 0-1,-14 14 0,15-13 2,1 0-1,0 0 1,0 1-1,0-1 1,1 2-1,0-1 1,1 1-1,0 0 0,0 0 1,1 0-1,0 0 1,1 1-1,0 0 1,-3 17-1,6-25 0,-1-1 0,1 1 0,0 0 0,1 0 1,-1 0-1,0 0 0,1 0 0,-1-1 0,1 1 0,-1 0 0,1 0 0,0-1 0,-1 1 0,1 0 0,0-1 0,0 1 0,1-1 0,-1 1 0,0-1 0,0 0 0,1 1 0,-1-1 0,1 0 0,2 2 0,0-1-65,1 0 1,0 0-1,0 0 1,0 0-1,0-1 0,0 0 1,0 0-1,10 0 0,6 0-463,0-2-1,0-1 1,32-5-1,-19-2-3761,58-21 0,-32 5-3264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38.802"/>
    </inkml:context>
    <inkml:brush xml:id="br0">
      <inkml:brushProperty name="width" value="0.025" units="cm"/>
      <inkml:brushProperty name="height" value="0.025" units="cm"/>
    </inkml:brush>
  </inkml:definitions>
  <inkml:trace contextRef="#ctx0" brushRef="#br0">226 9 12492,'0'0'8627,"-9"-4"-7277,3 3-1211,0 0-1,0 0 1,0 0 0,0 1-1,0-1 1,0 1-1,0 1 1,0-1-1,0 1 1,0 0 0,0 1-1,0-1 1,0 1-1,1 1 1,-1-1-1,1 1 1,0-1 0,-1 1-1,1 1 1,0-1-1,1 1 1,-1 0 0,-5 6-1,-2 1 172,0 0-1,1 1 1,-9 13 0,17-22-262,1 0 0,0 0 1,0 0-1,0 1 0,0-1 1,0 1-1,1-1 0,0 1 1,0 0-1,0 0 0,0 0 1,0-1-1,1 1 0,0 0 0,0 0 1,0 0-1,0 0 0,1 6 1,0-9-87,0 0-1,0 1 1,-1-1 0,1 0 0,0 0 0,0 0-1,1 0 1,-1 0 0,0 0 0,0 0 0,0 0-1,1 0 1,-1-1 0,0 1 0,1 0 0,-1-1-1,1 1 1,-1-1 0,1 1 0,-1-1 0,0 0-1,1 0 1,0 0 0,1 0 0,45 0-2065,-41 0 1611,2-1-590,-1 0-1,1 0 1,-1-1 0,0 0 0,0 0 0,15-7 0,11-9-5399</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39.253"/>
    </inkml:context>
    <inkml:brush xml:id="br0">
      <inkml:brushProperty name="width" value="0.025" units="cm"/>
      <inkml:brushProperty name="height" value="0.025" units="cm"/>
    </inkml:brush>
  </inkml:definitions>
  <inkml:trace contextRef="#ctx0" brushRef="#br0">157 6 11499,'0'0'10415,"-7"-2"-8739,2 1-1544,1 0 0,0 1 0,0-1 0,0 1 0,-1 0 0,1 0 0,0 0 0,0 1-1,-1-1 1,1 1 0,0 0 0,0 0 0,0 1 0,0-1 0,0 1 0,0 0 0,1 0 0,-1 0-1,0 0 1,1 1 0,0-1 0,-1 1 0,-3 5 0,2-5-72,1 1-1,0-1 1,0 1 0,1 0-1,-1 0 1,1 0 0,0 1-1,0-1 1,0 1 0,1 0-1,-1 0 1,1 0 0,0 0-1,1 0 1,-1 0 0,0 10-1,2-14-41,1 0 0,0 1 0,0-1 0,-1 0 0,1 0 0,0 0 0,0 0-1,0 0 1,0-1 0,0 1 0,1 0 0,-1 0 0,0-1 0,0 1 0,0 0 0,1-1-1,-1 0 1,0 1 0,1-1 0,-1 0 0,0 1 0,1-1 0,-1 0 0,0 0 0,1 0 0,-1 0-1,1 0 1,-1-1 0,2 1 0,45-3 150,-38 1-219,-1-1 0,1 0 1,-1 0-1,0 0 0,0-2 1,0 1-1,14-10 0,33-15-184,-48 69 331,-6-39-74,1 0-1,-1 1 1,1-1 0,-1 0-1,1 0 1,-1 0-1,1-1 1,0 1-1,-1-1 1,1 1-1,0-1 1,-1 0-1,1 0 1,0 0-1,4-1 1,42-7 231,-2-6-352,-34 9-122,0 1-1,0 0 0,0 1 0,1 1 0,17-2 0,-31 5 227,1-1 1,-1 0 0,0 1-1,1-1 1,-1 0 0,1 1-1,-1-1 1,0 1 0,1-1-1,-1 0 1,1 1 0,-1-1-1,0 1 1,0-1 0,1 1-1,-1-1 1,0 1 0,0-1-1,0 1 1,0-1 0,1 1-1,-1 0 1,0-1 0,0 1-1,0-1 1,0 1 0,0-1-1,0 1 1,-1 1 0,0 24 864,0-15-416,33-11 21,44-27-373,-64 22-216,0 0 1,0 0-1,0 2 1,0-1 0,1 1-1,-1 1 1,17-1-1,-28 3 115,0 0 0,-1 1 0,1-1 0,-1 0 0,1 0 0,-1 1 0,1-1 0,-1 0 0,1 1 0,-1-1 0,1 1 0,-1-1 0,1 1-1,-1-1 1,0 1 0,1-1 0,-1 1 0,0-1 0,1 1 0,-1-1 0,0 1 0,0-1 0,1 1 0,-1 0 0,0-1 0,0 1 0,0 0 0,0-1-1,0 1 1,0-1 0,0 2 0,0 28-880,-1-19-2457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7.483"/>
    </inkml:context>
    <inkml:brush xml:id="br0">
      <inkml:brushProperty name="width" value="0.025" units="cm"/>
      <inkml:brushProperty name="height" value="0.025" units="cm"/>
    </inkml:brush>
  </inkml:definitions>
  <inkml:trace contextRef="#ctx0" brushRef="#br0">1 71 7847,'0'9'2216,"0"126"7270,0-134-9433,0-1 0,0 1-1,0 0 1,0 0 0,0-1-1,0 1 1,0 0 0,0 0-1,0-1 1,0 1 0,0 0-1,1 0 1,-1-1 0,0 1 0,0 0-1,1-1 1,-1 1 0,1 0-1,-1-1 1,0 1 0,1-1-1,-1 1 1,1-1 0,-1 1 0,1-1-1,0 1 1,-1-1 0,1 1-1,-1-1 1,2 1 0,-1-1-40,0 0 0,0-1 0,-1 1 0,1 0 0,0-1 0,0 1 0,-1 0 0,1-1 0,0 1 0,-1-1 0,1 1 1,0-1-1,-1 1 0,1-1 0,-1 1 0,1-1 0,-1 0 0,1 1 0,-1-1 0,1 0 0,-1 0 0,0 1 0,1-1 0,-1 0 0,0 0 1,1 1-1,-1-1 0,0-1 0,5-16-125,0-1 0,-1 0-1,-1 0 1,-1 0 0,-1 0 0,0 0 0,-4-29 0,3 46-23,0 0 0,0 0 0,-1 0 0,1 0 0,-1 0 0,1-1 0,-1 1 0,0 0 0,0 0 0,0 0 1,0 1-1,0-1 0,-1 0 0,1 0 0,0 1 0,-1-1 0,-2-2 0,3 35-68,3 0 873,1 1 0,1-1 0,2 0 0,1-1 0,13 36 0,-13-51-537,0-1 0,1 0 0,1 0 0,0 0 0,1-2 0,0 1 0,1-1 0,22 19-1,17 20-90,-46-47 59,-1 0 0,1 0 0,-1 0 0,0 1 0,-1-1 0,1 1 0,-1-1 0,0 1 0,0 0 0,0 0-1,0 0 1,-1 0 0,0 0 0,0 1 0,-1-1 0,1 0 0,-1 0 0,0 0 0,-1 1 0,0 5 0,0-9-23,0-1 0,0 1 0,0-1 0,0 0 0,0 1 0,0-1 0,-1 0 0,1 1 0,0-1 0,-1 0 0,1 0 0,0 0 1,-1 0-1,0 0 0,1-1 0,-1 1 0,1 0 0,-1-1 0,0 1 0,0-1 0,1 0 0,-1 1 0,-2-1 0,-47 2 1129,42-2-1042,4 0-172,0 0 0,0 0 0,-1-1 0,2 0 0,-1 0 0,0 0-1,0 0 1,0-1 0,0 0 0,1 0 0,-1 0 0,1-1-1,0 1 1,-1-1 0,1 0 0,0 0 0,1-1 0,-1 1 0,1-1-1,-1 0 1,1 0 0,0 0 0,0 0 0,1 0 0,-1-1-1,1 1 1,0-1 0,0 0 0,-1-4 0,1-1-462,-1 0 1,1-1-1,0 1 1,1 0-1,1-19 1,0 16-771,1 1 0,1-1 1,0 0-1,5-15 0,7-15-4505,-3-1-2184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40.478"/>
    </inkml:context>
    <inkml:brush xml:id="br0">
      <inkml:brushProperty name="width" value="0.025" units="cm"/>
      <inkml:brushProperty name="height" value="0.025" units="cm"/>
    </inkml:brush>
  </inkml:definitions>
  <inkml:trace contextRef="#ctx0" brushRef="#br0">60 114 1826,'5'-3'952,"0"-1"-1,-1 0 1,1 0 0,-1 0 0,0 0 0,0-1 0,0 0-1,-1 1 1,0-2 0,0 1 0,0 0 0,0 0 0,-1-1-1,0 0 1,0 1 0,0-1 0,-1 0 0,0 0 0,0-6-1,-1 12-875,0-1-1,0 1 1,0 0-1,0-1 1,0 1-1,0 0 1,0-1-1,0 1 1,0 0-1,0-1 1,-1 1-1,1 0 1,0-1-1,0 1 1,0 0-1,-1-1 1,1 1-1,0 0 1,0 0-1,-1-1 1,1 1-1,0 0 1,0 0-1,-1 0 1,1-1-1,0 1 1,-1 0 0,1 0-1,0 0 1,-1 0-1,1 0 1,0 0-1,-1 0 1,1 0-1,0 0 1,-1 0-1,1 0 1,-1 0-1,1 0 1,0 0-1,-1 0 1,1 0-1,0 0 1,-1 0-1,1 0 1,0 0-1,-1 0 1,1 1-1,0-1 1,-1 0-1,1 0 1,0 0-1,-1 1 1,-18 11-107,7 1 127,1-1-1,0 2 1,-11 16-1,18-24-14,0 1-1,0 0 0,1 0 0,-1 0 1,2 1-1,-1-1 0,1 1 0,0-1 1,-1 11-1,3-17-65,0 0 1,0 0-1,1 0 1,-1 0-1,0 0 1,1 0-1,-1 0 1,0 0-1,1 0 1,-1 0-1,1 0 1,0 0-1,-1 0 1,1-1-1,0 1 1,-1 0-1,1 0 1,0-1-1,0 1 1,0 0-1,0-1 1,0 1-1,0-1 1,-1 1-1,1-1 0,0 1 1,0-1-1,1 0 1,-1 0-1,0 1 1,0-1-1,0 0 1,0 0-1,0 0 1,0 0-1,2-1 1,44-2 268,-47 3-282,27-6-145,-2-2 0,1-1 0,-1 0 0,0-2 0,32-20 0,-9 7-45,-48 23 200,1 1-1,-1-1 1,1 1-1,-1-1 1,1 1 0,0 0-1,-1 0 1,1-1-1,0 1 1,-1 0-1,1 0 1,0 0 0,-1 0-1,1 0 1,0-1-1,0 1 1,-1 0 0,1 1-1,0-1 1,-1 0-1,1 0 1,0 0-1,1 1 1,0 11 709,-2-11-690,0 0 0,0 0 0,0 0-1,0-1 1,0 1 0,0 0 0,0 0-1,0 0 1,0 0 0,0-1 0,0 1 0,0 0-1,1 0 1,-1 0 0,0-1 0,1 1-1,-1 0 1,0-1 0,1 1 0,-1 0 0,1 0-1,-1-1 1,1 1 0,0-1 0,-1 1-1,1-1 1,-1 1 0,1-1 0,0 1 0,0-1-1,-1 1 1,1-1 0,0 0 0,0 0-1,-1 1 1,1-1 0,0 0 0,1 0 0,9 0 50,1 0 1,-1-1 0,1 0 0,-1-1 0,0-1 0,0 0 0,0 0 0,11-6 0,-10 4-195,1 1 0,-1 0 0,1 1 0,0 1 0,0 0 0,13-1 0,-25 4 106,0 0-1,0 0 1,0-1-1,0 1 1,0 0-1,0 0 1,0 1-1,-1-1 1,1 0-1,0 0 1,-1 0-1,1 0 1,-1 1-1,1-1 1,-1 0-1,1 0 1,-1 1-1,0-1 1,0 3-1,1-1-45,0 0-1,-1 0 1,2 1-1,-1-1 1,0 0-1,0-1 1,1 1-1,3 5 1,-4-7-150,0-1-1,0 0 1,0 1 0,-1-1 0,1 0 0,0 1 0,0-1 0,0 0 0,0 0 0,0 0 0,0 0-1,0 0 1,0 0 0,0 0 0,0 0 0,0 0 0,0 0 0,0-1 0,0 1 0,0 0 0,0-1 0,0 1-1,0-1 1,-1 1 0,1-1 0,0 1 0,0-1 0,0 0 0,-1 1 0,1-1 0,0 0 0,-1 1-1,1-1 1,-1 0 0,1 0 0,-1 0 0,1-1 0,15-15-9059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41.426"/>
    </inkml:context>
    <inkml:brush xml:id="br0">
      <inkml:brushProperty name="width" value="0.025" units="cm"/>
      <inkml:brushProperty name="height" value="0.025" units="cm"/>
    </inkml:brush>
  </inkml:definitions>
  <inkml:trace contextRef="#ctx0" brushRef="#br0">69 98 11627,'0'0'3166,"-10"3"-1517,-28 13-74,37-15-1464,-1-1 0,1 1 0,0-1-1,0 1 1,0 0 0,0-1 0,0 1 0,0 0 0,0 0-1,0 0 1,0 0 0,0 0 0,0 0 0,0 0 0,1 0 0,-1 1-1,1-1 1,-1 0 0,1 0 0,-1 0 0,1 1 0,-1-1-1,1 2 1,0-2-69,0 0 0,0-1-1,0 1 1,0 0-1,0 0 1,0-1-1,1 1 1,-1 0 0,0-1-1,0 1 1,1-1-1,-1 1 1,1 0 0,-1-1-1,0 1 1,1-1-1,-1 1 1,1-1 0,-1 1-1,1-1 1,-1 1-1,1-1 1,-1 0-1,1 1 1,0-1 0,-1 0-1,1 1 1,0-1-1,-1 0 1,1 0 0,0 0-1,-1 1 1,1-1-1,1 0 1,9 0 97,0-1 0,-1 0 1,1-1-1,0 0 0,0 0 1,-1-1-1,1-1 0,-1 0 0,0 0 1,0-1-1,0 0 0,13-9 0,-7 3-82,-1-1-1,0 0 0,-1-1 1,0 0-1,0-1 0,15-22 1,-57 138 146,20-74 200,2 0 0,-4 48 1,9-67-323,1 0 0,0 0 0,1 0 0,0 0 0,0 0 0,1 0 0,0 0 0,1 0 0,0 0 0,0-1 0,1 1 0,6 10 0,-3-8-78,-1-1 1,0 1-1,0 0 0,-1 0 1,-1 0-1,6 23 0,-9-29 39,0 1-1,-1-1 0,0 1 1,0-1-1,0 1 1,-1-1-1,1 1 1,-1-1-1,-1 1 0,1-1 1,-1 0-1,0 0 1,0 1-1,0-1 0,-1-1 1,0 1-1,-5 7 1,2-5 123,0 0 0,0-1 0,0 0-1,-1 0 1,0-1 0,0 0 0,-1 0 0,1-1 0,-1 0 0,-12 5 0,17-7-134,0-1 0,1 0 1,-1 0-1,0-1 0,0 1 1,0 0-1,0-1 0,0 0 0,1 0 1,-1 0-1,0 0 0,0 0 1,0 0-1,0-1 0,0 1 1,0-1-1,1 0 0,-1 0 0,0 0 1,0 0-1,1-1 0,-1 1 1,1-1-1,-1 1 0,1-1 0,0 0 1,0 0-1,0 0 0,0 0 1,0 0-1,0-1 0,0 1 1,1 0-1,-3-4 0,0-3-53,1 1-1,-1 0 0,2-1 1,-1 0-1,1 0 0,0 0 1,1 0-1,0 0 0,0 0 1,1 0-1,1 0 0,-1 0 1,1 0-1,1 0 0,0 0 1,0 0-1,0 0 0,1 1 1,7-14-1,-3 9-107,0 1-1,0 1 0,2-1 1,-1 1-1,1 1 0,1-1 1,0 2-1,1-1 0,-1 2 1,2-1-1,-1 1 0,15-7 1,57-23-3512,-31 16-1359,-11 2-1939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43.107"/>
    </inkml:context>
    <inkml:brush xml:id="br0">
      <inkml:brushProperty name="width" value="0.025" units="cm"/>
      <inkml:brushProperty name="height" value="0.025" units="cm"/>
    </inkml:brush>
  </inkml:definitions>
  <inkml:trace contextRef="#ctx0" brushRef="#br0">0 0 13036,'0'0'9417,"11"83"-8904,-11-42-353,4 2-160,1-4 64,-1-3-160,5-6-673,-2-7-544,4-8-1378,-4-10-2241,-2-5-3492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43.966"/>
    </inkml:context>
    <inkml:brush xml:id="br0">
      <inkml:brushProperty name="width" value="0.025" units="cm"/>
      <inkml:brushProperty name="height" value="0.025" units="cm"/>
    </inkml:brush>
  </inkml:definitions>
  <inkml:trace contextRef="#ctx0" brushRef="#br0">1 96 8584,'0'0'8451,"5"-10"-6839,-2 2-1325,-2 4-202,0 1 1,0-1-1,1 1 0,0-1 0,-1 1 0,1 0 0,0 0 1,1 0-1,-1 0 0,1 0 0,-1 0 0,1 0 0,0 1 1,0 0-1,0-1 0,0 1 0,6-3 0,-1 2 17,0-1 0,0 1 0,0 0 0,0 1 0,0 0 0,1 0-1,-1 1 1,1 0 0,-1 1 0,1 0 0,10 1 0,-17 0-103,-1 0 0,1 0-1,-1 0 1,0 0 0,1 0 0,-1 0 0,0 1 0,0-1 0,0 1 0,0-1-1,0 1 1,0-1 0,0 1 0,0 0 0,-1-1 0,1 1 0,-1 0-1,1-1 1,-1 1 0,0 0 0,0 0 0,1-1 0,-1 1 0,0 0-1,-1 0 1,1 3 0,-8 54 116,8-56-114,-15 56 61,10-44-29,1 0 1,0 1-1,1-1 0,1 1 1,0 24-1,2-39-9,0 0 1,1 0 0,-1 0-1,1 0 1,-1 0-1,1 0 1,0-1-1,-1 1 1,1 0-1,0 0 1,-1 0 0,1-1-1,0 1 1,0 0-1,0-1 1,0 1-1,-1 0 1,1-1-1,0 0 1,0 1 0,0-1-1,0 1 1,0-1-1,1 0 1,-1 0-1,0 0 1,0 1 0,0-1-1,0 0 1,0 0-1,0-1 1,0 1-1,0 0 1,0 0-1,0 0 1,0-1 0,2 0-1,44-13 869,-31 4-802,-1 1 1,0-2 0,0 0-1,-1-1 1,15-16 0,-23 23-77,-1-1 1,0 0 0,0 0-1,0-1 1,-1 0-1,0 1 1,-1-1 0,1 0-1,-1-1 1,0 1 0,-1-1-1,0 1 1,0-1 0,1-13-1,-23 50-287,17-22 301,0 1-1,1 0 1,-1 0 0,2 0-1,-1 0 1,0 12 0,2-18 2,0 0 1,0-1-1,0 1 1,0 0-1,0 0 0,0 0 1,1 0-1,-1-1 1,1 1-1,-1 0 1,1 0-1,0-1 1,0 1-1,-1-1 1,1 1-1,0 0 1,0-1-1,1 0 1,-1 1-1,0-1 1,0 0-1,1 1 1,-1-1-1,1 0 1,-1 0-1,1 0 1,-1 0-1,1 0 1,0-1-1,-1 1 1,1 0-1,0-1 1,0 1-1,2-1 1,3 1 80,0-1 1,1 0 0,-1-1 0,0 0 0,0 0 0,0 0 0,0-1 0,0 0-1,0 0 1,-1-1 0,1 0 0,-1 0 0,1 0 0,-1-1 0,0 0-1,9-8 1,-11 9-70,-1-1 0,1 1 0,0-1 0,-1 1 0,0-1 1,0 0-1,0 0 0,0 0 0,-1-1 0,1 1 0,-1-1 0,0 0 0,-1 1 0,1-1 0,-1 0 0,0 0 0,0 0 0,0 0 0,-1 0 0,0 0 0,0 0 0,0 0 0,0 0 0,-1 0 0,-1-5 0,1 9-43,0-1 0,0 1 0,0 0 0,0 0-1,0-1 1,-1 1 0,1 0 0,0 0 0,-1 0 0,1 0 0,0 0 0,-1 1-1,1-1 1,-1 0 0,0 1 0,1-1 0,-1 1 0,1-1 0,-3 1-1,3 0-6,0-1 0,1 1 0,-1 0-1,0-1 1,0 1 0,1 0-1,-1 0 1,0 0 0,0 0-1,1 0 1,-1 0 0,0 0-1,0 0 1,1 0 0,-1 0 0,0 1-1,0-1 1,1 0 0,-1 0-1,0 1 1,0-1 0,1 0-1,-1 1 1,1-1 0,-1 1-1,0-1 1,1 1 0,-1-1 0,1 1-1,-1-1 1,1 1 0,-1 0-1,1-1 1,-1 1 0,1-1-1,0 1 1,-1 0 0,1 0-1,0-1 1,0 1 0,-1 1 0,2-2-104,0 1 0,0 0 1,-1-1-1,1 1 0,0-1 1,0 1-1,0-1 0,0 0 1,0 1-1,-1-1 0,1 0 1,0 1-1,0-1 1,0 0-1,0 0 0,0 0 1,0 0-1,0 0 0,0 0 1,0 0-1,0 0 0,1-1 1,25-1-3015,-8-7-980,0-4-2803</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44.342"/>
    </inkml:context>
    <inkml:brush xml:id="br0">
      <inkml:brushProperty name="width" value="0.025" units="cm"/>
      <inkml:brushProperty name="height" value="0.025" units="cm"/>
    </inkml:brush>
  </inkml:definitions>
  <inkml:trace contextRef="#ctx0" brushRef="#br0">65 0 15919,'0'0'5210,"-8"10"-3848,2-3-1091,0 0 0,1 0 1,0 0-1,1 0 1,0 1-1,0 0 1,0 0-1,1 0 1,0 0-1,1 1 0,0-1 1,-2 13-1,3-6-59,-1 2-126,1-1 0,0 1 0,2 0-1,-1 0 1,5 20 0,-4-34-81,-1 0 1,1-1-1,0 1 1,0-1-1,0 1 1,0-1-1,0 0 1,0 1-1,1-1 0,-1 0 1,1 0-1,-1 0 1,1 0-1,0 0 1,0 0-1,0-1 1,0 1-1,0-1 1,0 1-1,0-1 0,1 0 1,-1 1-1,0-1 1,1 0-1,-1-1 1,1 1-1,-1 0 1,1-1-1,0 1 0,-1-1 1,1 0-1,-1 0 1,1 0-1,0 0 1,-1-1-1,1 1 1,-1-1-1,1 1 0,-1-1 1,1 0-1,3-2 1,0 1-48,-1-1-1,0 1 1,1-1 0,-1 0 0,-1-1 0,1 1-1,0-1 1,5-7 0,-6 7-7,0 0 1,1 0-1,-1 0 1,1 1-1,0 0 1,0 0-1,0 0 1,6-2-1,-10 5 50,-1 1 0,1-1-1,0 1 1,-1 0 0,1-1 0,-1 1-1,1 0 1,-1-1 0,0 1-1,1 0 1,-1 0 0,0 0 0,1-1-1,-1 1 1,0 0 0,0 0 0,0 0-1,0 0 1,1 0 0,-1-1 0,-1 1-1,1 0 1,0 0 0,0 0 0,0 0-1,0-1 1,-1 1 0,1 1 0,-4 30 244,-2-8-39,3-14 5,0 1 0,1-1-1,0 0 1,1 12 0,1-22-207,0 1 1,0-1-1,0 0 1,0 1-1,0-1 1,1 0-1,-1 1 1,0-1-1,0 0 1,1 0-1,-1 1 1,0-1-1,0 0 1,1 0-1,-1 1 1,0-1 0,1 0-1,-1 0 1,0 0-1,1 0 1,-1 1-1,0-1 1,1 0-1,-1 0 1,0 0-1,1 0 1,-1 0-1,0 0 1,1 0-1,-1 0 1,1 0-1,-1 0 1,0 0-1,1 0 1,-1 0-1,0 0 1,1-1-1,-1 1 1,0 0-1,1 0 1,-1 0-1,0 0 1,1-1-1,-1 1 1,0 0-1,0 0 1,1-1-1,-1 1 1,0 0-1,0-1 1,1 1-1,-1 0 1,0-1-1,19-14-1475,-2-13-4940,-13 12 522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44.700"/>
    </inkml:context>
    <inkml:brush xml:id="br0">
      <inkml:brushProperty name="width" value="0.025" units="cm"/>
      <inkml:brushProperty name="height" value="0.025" units="cm"/>
    </inkml:brush>
  </inkml:definitions>
  <inkml:trace contextRef="#ctx0" brushRef="#br0">31 0 15086,'0'0'7047,"0"47"-5061,-9-23-321,1 5-640,-1-3-288,8-4-224,-3-1-289,4-5-160,0-6-96,0-2-577,0-3-896,4-5-1282,-3-17-17424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45.030"/>
    </inkml:context>
    <inkml:brush xml:id="br0">
      <inkml:brushProperty name="width" value="0.025" units="cm"/>
      <inkml:brushProperty name="height" value="0.025" units="cm"/>
    </inkml:brush>
  </inkml:definitions>
  <inkml:trace contextRef="#ctx0" brushRef="#br0">20 35 8968,'0'0'12498,"0"-8"-9968,1-15-1260,-1 19-182,-2 13-304,-3 13-702,0 4 11,1 1-1,0 34 0,3-36-3898,1 0-4147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45.528"/>
    </inkml:context>
    <inkml:brush xml:id="br0">
      <inkml:brushProperty name="width" value="0.025" units="cm"/>
      <inkml:brushProperty name="height" value="0.025" units="cm"/>
    </inkml:brush>
  </inkml:definitions>
  <inkml:trace contextRef="#ctx0" brushRef="#br0">60 0 14798,'0'0'5675,"0"8"-5019,0 34 323,-3 0 0,-1-1 0,-12 50 0,3-9 203,5-35-906,2-15-560,1 1 1,2 0-1,1 0 1,3 40-1,-1-72 108,0 0 0,0 0 1,1-1-1,-1 1 0,0 0 0,1 0 0,-1 0 1,0 0-1,1 0 0,-1 0 0,1 0 0,0-1 1,-1 1-1,1 0 0,0 0 0,-1-1 0,1 1 1,0 0-1,0-1 0,-1 1 0,1-1 0,0 1 1,0-1-1,2 1 0,14 0-6848,-7-4-364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45.872"/>
    </inkml:context>
    <inkml:brush xml:id="br0">
      <inkml:brushProperty name="width" value="0.025" units="cm"/>
      <inkml:brushProperty name="height" value="0.025" units="cm"/>
    </inkml:brush>
  </inkml:definitions>
  <inkml:trace contextRef="#ctx0" brushRef="#br0">45 0 13965,'0'0'2402,"-34"6"-3330,32-4 992,-1 0 0,1-2 64,-2 0-128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46.218"/>
    </inkml:context>
    <inkml:brush xml:id="br0">
      <inkml:brushProperty name="width" value="0.025" units="cm"/>
      <inkml:brushProperty name="height" value="0.025" units="cm"/>
    </inkml:brush>
  </inkml:definitions>
  <inkml:trace contextRef="#ctx0" brushRef="#br0">1 166 7207,'0'0'17083,"11"3"-15823,-6-1-1158,2 1 15,-1-1 1,1 0-1,-1-1 1,1 1-1,0-1 0,-1 0 1,1-1-1,0 0 0,0 0 1,0 0-1,-1-1 1,1 0-1,0 0 0,12-4 1,-3-3 27,-2 1 0,1-2 1,-1 0-1,14-12 1,-22 16-130,0 0 1,0-1-1,-1 1 0,0-1 1,0 0-1,0-1 1,0 1-1,-1-1 0,-1 0 1,6-13-1,-8 19-13,-1 0 0,1 0 0,-1 0 0,1 0 1,-1 0-1,0-1 0,0 1 0,0 0 0,1 0 0,-1 0 0,0 0 0,0 0 0,0 0 0,-1-1 0,1 1 1,0 0-1,0 0 0,-1 0 0,1 0 0,0 0 0,-1 0 0,1 0 0,-1 0 0,1 0 0,-1 0 0,0 0 0,0 0 1,1 0-1,-1 1 0,0-1 0,0 0 0,-1-1 0,-1 1-8,0 0 0,0 0 0,0 1 0,0-1 0,0 1 0,0-1 0,0 1 0,0 0 0,0 0 0,0 0 0,-6 1 0,-3 1-19,1 1 0,-1 0 1,1 0-1,-1 2 0,-16 7 0,17-4 6,0-1 0,0 2-1,1 0 1,0 0 0,1 1 0,-11 14 0,15-18 41,1 0-1,-1 0 1,2 1-1,-1-1 0,1 1 1,0 0-1,0 1 1,1-1-1,0 0 1,0 0-1,1 1 1,-1 11-1,2-17-11,0 0 0,0 0 0,0 0 0,1-1 0,-1 1 0,0 0 0,1 0 0,0 0 0,-1 0-1,1-1 1,0 1 0,0 0 0,0-1 0,0 1 0,0-1 0,0 1 0,1-1 0,-1 1 0,3 1 0,0-1 7,-1 1 1,1-1-1,0 0 1,0 0-1,0-1 1,0 1-1,1-1 1,6 1-1,10 1-19,0-1-1,42-2 0,-39-1-132,87-5-2699,-37-9-3511,-34 2-2827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740"/>
    </inkml:context>
    <inkml:brush xml:id="br0">
      <inkml:brushProperty name="width" value="0.025" units="cm"/>
      <inkml:brushProperty name="height" value="0.025" units="cm"/>
    </inkml:brush>
  </inkml:definitions>
  <inkml:trace contextRef="#ctx0" brushRef="#br0">1 537 16944,'0'0'-96,"11"-70"1281,26 29-1121,24-9-32,17-5 192,10-4 65,18 1 31,3 3-192,4 5-128,-8 1-1569,-5-1-4069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7.814"/>
    </inkml:context>
    <inkml:brush xml:id="br0">
      <inkml:brushProperty name="width" value="0.025" units="cm"/>
      <inkml:brushProperty name="height" value="0.025" units="cm"/>
    </inkml:brush>
  </inkml:definitions>
  <inkml:trace contextRef="#ctx0" brushRef="#br0">1 66 10730,'0'0'10090,"52"-8"-9994,-41-1-192,0-4-1314,-1-4-1793,-6-1-3235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47.503"/>
    </inkml:context>
    <inkml:brush xml:id="br0">
      <inkml:brushProperty name="width" value="0.025" units="cm"/>
      <inkml:brushProperty name="height" value="0.025" units="cm"/>
    </inkml:brush>
  </inkml:definitions>
  <inkml:trace contextRef="#ctx0" brushRef="#br0">270 100 10378,'5'-9'1708,"-3"6"-1446,22-38 2534,-13 5 1855,-11 35-4572,0 1 1,1 0-1,-1-1 0,0 1 1,0 0-1,0-1 1,0 1-1,0 0 1,0-1-1,0 1 1,-1 0-1,1-1 0,0 1 1,0 0-1,0 0 1,0-1-1,0 1 1,0 0-1,0-1 0,-1 1 1,1 0-1,0 0 1,0-1-1,0 1 1,-1 0-1,1 0 1,0-1-1,0 1 0,-1 0 1,1 0-1,0 0 1,-1 0-1,1-1 1,0 1-1,0 0 0,-1 0 1,1 0-1,0 0 1,-1 0-1,1 0 1,0 0-1,-1 0 1,1 0-1,0 0 0,-1 0 1,1 0-1,0 0 1,-1 0-1,1 0 1,0 0-1,-1 1 0,-18 7 1092,9-1-1062,1 1-1,1 1 1,-1-1 0,1 2 0,1-1-1,0 1 1,0 0 0,1 0 0,-7 16-1,-2 7 411,-20 64-1,26-68-205,2 1 0,1-1 0,-4 50-1,9-69-284,1-1 0,0 1 0,0-1 0,1 1 0,0-1 0,1 0 0,0 1 0,0-1 0,1 0 0,0 0-1,1 0 1,0-1 0,0 1 0,1-1 0,9 12 0,3-8-80,-17-12 37,1 0 1,-1 0-1,0 0 0,1 0 1,-1-1-1,0 1 0,1 0 1,-1 0-1,0 0 0,1 0 1,-1-1-1,0 1 0,0 0 1,1 0-1,-1-1 0,0 1 1,0 0-1,1 0 0,-1-1 1,0 1-1,0 0 0,0-1 1,0 1-1,1 0 0,-1-1 1,0 1-1,0 0 0,0-1 1,0 1-1,0 0 0,0-1 1,0-3-87,1 1 1,-1 0-1,-1-1 0,1 1 1,0-1-1,-1 1 1,0 0-1,0-1 1,-1-4-1,-10-15-179,-1 0-1,-1 1 1,-1 1-1,0 0 0,-2 1 1,0 1-1,-1 0 1,-41-31-1,150 49 2561,-57 1-2448,104-4 1073,-71-7-2610,-5-12-3749,-59 22 4782,-1 0 0,0-1 0,0 1 0,0 0 0,0-1 0,0 1 0,-1-1 1,1 1-1,0-1 0,-1 0 0,1 0 0,-1 0 0,2-3 0,1-11-6097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48.350"/>
    </inkml:context>
    <inkml:brush xml:id="br0">
      <inkml:brushProperty name="width" value="0.025" units="cm"/>
      <inkml:brushProperty name="height" value="0.025" units="cm"/>
    </inkml:brush>
  </inkml:definitions>
  <inkml:trace contextRef="#ctx0" brushRef="#br0">27 1 3908,'0'0'20280,"-2"12"-18988,-5 32-403,1-23-511,2 0 1,1 0 0,1 1-1,0 0 1,2-1 0,2 26-1,-2-46-374,0 0 0,1 0 0,-1 1 0,0-1-1,1 0 1,-1 0 0,1 0 0,-1 0-1,1 0 1,-1 0 0,1 0 0,0 0-1,-1 0 1,1 0 0,0 0 0,0 0-1,0 0 1,0 0 0,0-1 0,0 1-1,0 0 1,0-1 0,0 1 0,0-1-1,0 1 1,1-1 0,-1 1 0,0-1 0,0 0-1,0 0 1,1 1 0,-1-1 0,0 0-1,0 0 1,1 0 0,-1-1 0,0 1-1,0 0 1,0 0 0,1-1 0,-1 1-1,0 0 1,2-2 0,-1 1-16,1 0 1,-1-1-1,1 1 1,-1-1-1,1 1 1,-1-1-1,0 0 0,0 0 1,0 0-1,0 0 1,0-1-1,0 1 1,0 0-1,-1-1 0,1 1 1,-1-1-1,2-5 1,0-5-9,-1 0 1,-1 0 0,0-1-1,-1 1 1,-1 0-1,0 0 1,0 0-1,-2 0 1,1 0 0,-8-21-1,10 34-136,0 1 143,0 0 0,0 0 0,0 0 0,1 0 0,-1 0 0,0 0 0,1 0 0,-1 0 0,0 0 1,1 0-1,-1 0 0,1 0 0,0 0 0,-1-1 0,1 1 0,0 0 0,-1 0 0,1-1 0,0 1 0,0 0 0,0-1 0,-1 1 0,1-1 0,0 1 0,0-1 0,0 1 1,0-1-1,0 0 0,2 1 0,8 1-496,1 0-1,0 0 1,-1-1 0,1 0 0,0-1 0,0-1-1,0 0 1,15-3 0,91-28-10534,-86 20 16310,-36 23-4256,-17 25 1112,16-29-1716,1-1 0,0 1 1,0-1-1,1 1 1,0 0-1,0 1 0,0-1 1,1 0-1,0 1 0,-1 8 1,3-15-385,0 0 1,0-1-1,1 1 1,-1-1-1,0 1 1,0-1-1,0 1 1,0 0-1,1-1 1,-1 1-1,0-1 1,0 1-1,1-1 1,-1 1-1,1-1 1,-1 1-1,0-1 1,1 0-1,-1 1 1,1-1-1,-1 1 1,1-1-1,-1 0 1,1 1-1,-1-1 1,1 0-1,-1 0 1,1 1-1,-1-1 1,1 0-1,0 0 1,27 0 240,25-13-148,-4-6-40,-33 11-225,0 2-1,1 0 0,0 0 0,0 2 1,0 0-1,1 1 0,23-1 0,-40 5 161,0 0 0,0 0-1,0 0 1,0 0 0,-1 0-1,1 1 1,0-1-1,-1 0 1,1 0 0,-1 1-1,0-1 1,1 0 0,-1 1-1,0-1 1,0 0-1,0 1 1,0-1 0,0 0-1,0 1 1,0-1 0,0 0-1,-1 2 1,-2 34 449,3-36-421,-1 0 0,1 0 0,0 0 0,-1 0-1,1 0 1,0 0 0,0 0 0,0 0 0,0 0 0,0 0 0,0 0-1,0 0 1,0 0 0,0 0 0,0 0 0,0 0 0,1 0-1,-1 0 1,0 0 0,1 0 0,-1 0 0,1 0 0,-1 0 0,1-1-1,-1 1 1,1 0 0,0 0 0,-1-1 0,1 1 0,1 1 0,1-2-1,-1 0 0,1 0 1,0 0-1,-1 0 1,1 0-1,-1-1 1,1 1-1,-1-1 0,1 0 1,-1 1-1,5-4 1,49-23-374,-46 21 218,0 1 0,1-1 0,0 2 0,0-1 0,0 2 0,0-1 0,0 1 0,20-2 0,-30 7 172,0-1-1,-1 0 1,1 1 0,-1-1 0,1 1 0,-1 0 0,1-1 0,-1 1 0,0-1-1,0 1 1,0-1 0,0 1 0,0-1 0,0 1 0,-1 0 0,0 1 0,2 22 757,4-24-769,-1 0-1,1-1 1,-1 0 0,0 0-1,1 0 1,-1-1-1,1 1 1,-1-1-1,0 0 1,0 0-1,1-1 1,-1 1-1,0-1 1,5-2-1,-5 2-39,11-4-213,0 0 1,1 1-1,0 1 1,0 0-1,0 1 1,0 1-1,23-1 1,-38 5 215,-1-1 0,1 1 1,0-1-1,0 1 0,0-1 0,-1 1 1,1 0-1,-1-1 0,1 1 1,-1 0-1,0-1 0,0 1 0,0 0 1,1 0-1,-2-1 0,1 1 1,0 0-1,0-1 0,0 1 0,-2 3 1,3 21-1404,2-26-2415,4-2-3267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49.444"/>
    </inkml:context>
    <inkml:brush xml:id="br0">
      <inkml:brushProperty name="width" value="0.025" units="cm"/>
      <inkml:brushProperty name="height" value="0.025" units="cm"/>
    </inkml:brush>
  </inkml:definitions>
  <inkml:trace contextRef="#ctx0" brushRef="#br0">1 40 7751,'8'-17'5215,"1"-4"-263,-6 20-2262,-2 9 495,-20 306 883,19-312-4072,0 28 275,4-23-9,8-15-1,-6 0-231,-1-1-1,1 0 0,-2 1 1,1-2-1,-2 1 1,1 0-1,-1-1 0,0 0 1,2-18-1,-1 3-440,0-46 0,-4 75 405,0 0 0,1 0 1,-1 0-1,1 0 1,0 0-1,0 0 1,0 0-1,0-1 0,1 1 1,-1 0-1,1-1 1,0 1-1,0-1 1,1 0-1,-1 1 0,1-1 1,-1 0-1,1-1 1,0 1-1,0 0 0,0-1 1,1 0-1,-1 1 1,0-1-1,1 0 1,0-1-1,-1 1 0,1-1 1,0 0-1,0 0 1,0 0-1,0 0 1,0 0-1,7-1 0,-2 1 44,0-1 0,0 0 0,0 0 0,0-1 0,-1-1 0,1 1 0,0-1 0,0-1-1,-1 1 1,0-1 0,1-1 0,-1 0 0,0 0 0,-1 0 0,8-7 0,-7 5-10,-1-1 1,0 0 0,-1 0-1,1 0 1,-2-1 0,1 0-1,-1-1 1,0 1 0,-1-1-1,1 0 1,-2 0 0,0 0-1,0 0 1,0-1 0,-1 1-1,-1-1 1,1 0 0,-1-13-1,-1 23-33,0-1 0,0 1 0,0-1 0,0 1 0,0-1 0,0 1 0,0-1 1,0 1-1,0-1 0,0 1 0,0-1 0,0 0 0,0 1 0,0-1 0,0 1 0,-1-1 0,1 1 0,0-1 0,0 1 0,-1 0 0,1-1 0,0 1 0,-1-1 0,1 1 0,0-1 0,-1 1 0,1 0 0,-1-1 0,1 1 0,-1-1 0,-13 9-168,-10 25 36,17-18 178,1 1 0,0 0 0,1 1 1,0-1-1,2 1 0,0 0 0,0 0 1,2 0-1,0 0 0,3 33 0,-1-48-28,0 1 0,0-1 0,0 1 0,0-1 0,0 1 0,1-1 0,-1 0 0,1 1 0,-1-1 0,1 0 0,0 0 0,0 0 0,0 0-1,0-1 1,0 1 0,1 0 0,-1-1 0,0 1 0,1-1 0,-1 0 0,1 0 0,-1 0 0,1 0 0,-1-1 0,1 1 0,0-1-1,-1 1 1,1-1 0,0 0 0,3 0 0,1 0 8,1 0 1,0 0-1,-1 0 0,1-1 1,0-1-1,-1 1 0,0-1 1,1 0-1,12-6 0,-9 2-5,0-1-1,0 0 0,-1 0 0,0-1 0,0 0 1,-1-1-1,0 0 0,0-1 0,-1 0 0,0 0 1,-1 0-1,11-23 0,-17 33-18,-1-1 1,0 0-1,1 1 0,-1-1 1,1 0-1,-1 0 0,0 1 1,0-1-1,0 0 0,1 0 1,-1 0-1,0 1 0,0-1 1,0 0-1,0 0 0,0 0 1,0 1-1,0-1 0,0 0 1,-1 0-1,1 0 0,0 1 1,0-1-1,-1 0 0,1 0 1,-1 1-1,0-2 0,0 2-3,0 0-1,0-1 0,0 1 1,0 0-1,0 0 0,0 0 1,0 0-1,0 0 0,0 1 1,0-1-1,0 0 1,0 0-1,0 1 0,0-1 1,0 0-1,0 1 0,-1 0 1,-40 28-168,35-24 202,1 1 1,1-1 0,-1 1-1,1 0 1,0 0 0,1 1-1,-1-1 1,1 1 0,0 0 0,1 0-1,0 1 1,0-1 0,1 1-1,-1-1 1,0 12 0,3-18-21,0 1 0,1 0 1,0-1-1,-1 1 1,1 0-1,0-1 0,0 1 1,0-1-1,0 1 0,0-1 1,0 1-1,0-1 1,0 0-1,0 0 0,1 1 1,-1-1-1,1 0 0,-1 0 1,1 0-1,-1-1 1,1 1-1,-1 0 0,1-1 1,0 1-1,-1-1 0,1 1 1,0-1-1,0 0 1,-1 1-1,3-1 0,64 5-221,-57-5 17,2 0-86,58-2-2376,-24-8-2431,-7-8-2961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50.325"/>
    </inkml:context>
    <inkml:brush xml:id="br0">
      <inkml:brushProperty name="width" value="0.025" units="cm"/>
      <inkml:brushProperty name="height" value="0.025" units="cm"/>
    </inkml:brush>
  </inkml:definitions>
  <inkml:trace contextRef="#ctx0" brushRef="#br0">41 1 11723,'-3'14'9361,"-2"15"-4406,-24 169-2450,28-190-2468,0-1-19,1-1 0,-1 0 0,1 1 0,1-1 0,-1 0 0,1 0 0,2 8 0,-2-12-12,-1 0 0,1-1 0,0 1 0,0-1 0,1 1 0,-1-1 0,0 1-1,0-1 1,1 0 0,-1 0 0,1 1 0,-1-1 0,1 0 0,-1 0 0,1 0 0,0-1 0,-1 1 0,1 0 0,0-1-1,0 1 1,0-1 0,-1 1 0,1-1 0,0 0 0,0 0 0,0 0 0,0 0 0,3-1 0,4 0-31,0 0 1,0-1-1,0 0 1,0 0-1,-1-1 1,1 0-1,-1-1 1,1 0-1,-1 0 1,7-6-1,-6 5-115,-1 0 0,1 0 1,0 1-1,0 0 0,0 1 0,1 0 0,14-3 1,-23 6 129,0 0 1,-1 0-1,1 0 0,0 0 1,0 0-1,-1 0 1,1 0-1,0 1 0,-1-1 1,1 0-1,0 0 1,0 1-1,-1-1 1,1 0-1,0 1 0,-1-1 1,1 0-1,-1 1 1,1-1-1,0 1 1,-1-1-1,1 1 0,-1 0 1,0-1-1,1 1 1,-1-1-1,1 1 0,-1 0 1,0-1-1,1 1 1,-1 1-1,2 30 22,-2-26 32,-1-1 0,0 1 0,-1 0 0,1 0 0,-1-1 0,0 1 0,-1-1 0,-4 10 0,1-10 52,0-1 0,0 1 0,0-1 0,0 0 0,-1-1 0,1 1 0,-1-1 1,0 0-1,0-1 0,0 0 0,0 0 0,-13 1 0,11-1-53,1-1-1,0-1 1,-1 1 0,1-1 0,0-1-1,-1 1 1,1-2 0,0 1 0,0-1-1,0 0 1,-9-4 0,15 5-149,-1 0 0,1 0 1,0-1-1,-1 1 0,1-1 1,0 0-1,0 0 0,0 0 1,0 0-1,1 0 1,-1 0-1,0 0 0,1 0 1,0-1-1,-1 1 0,1-1 1,0 1-1,0-1 0,0 1 1,1-1-1,-1 0 0,1 1 1,-1-1-1,1 0 0,0 0 1,0 1-1,0-1 0,1-4 1,1 6-234,0 0 1,1 0-1,-1 0 1,0 0 0,1 0-1,-1 0 1,1 0-1,-1 1 1,1 0 0,-1-1-1,1 1 1,-1 0 0,1 0-1,-1 0 1,1 0-1,-1 1 1,3 0 0,4-1-800,73 0-7585,-45 0 4805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50.794"/>
    </inkml:context>
    <inkml:brush xml:id="br0">
      <inkml:brushProperty name="width" value="0.025" units="cm"/>
      <inkml:brushProperty name="height" value="0.025" units="cm"/>
    </inkml:brush>
  </inkml:definitions>
  <inkml:trace contextRef="#ctx0" brushRef="#br0">65 60 10186,'0'0'3064,"3"-8"278,1-2-2355,-2 7-606,-1-1 1,1 1 0,-1-1 0,0 1-1,0-1 1,-1 1 0,1-1 0,-1 0-1,1-4 1,-2 8-301,1 0 0,0 0 0,-1 0 0,1-1 0,-1 1 0,1 0 0,0 0 0,-1 0 1,1 0-1,0 0 0,-1 0 0,1 0 0,-1 0 0,1 0 0,-1 0 0,1 0 0,0 0 0,-1 0 0,1 0 0,-1 0 0,1 0 0,0 0 0,-1 1 0,1-1 0,0 0 0,-1 0 0,1 0 0,0 1 0,-1-1 0,1 0 0,0 0 0,-1 1 0,1-1 0,0 0 0,0 1 0,-1-1 0,1 1 0,-15 11 177,8-3-22,0 1 1,0 0 0,1 0-1,-8 21 1,12-27-124,0 1 0,0-1 0,1 1 0,-1 0 0,1 0-1,1-1 1,-1 1 0,1 0 0,-1 0 0,1 0 0,1 0 0,-1-1 0,1 1 0,2 8 0,-2-11-94,0 0 0,0-1-1,1 1 1,-1-1 0,1 1 0,-1-1-1,1 0 1,0 0 0,0 1-1,-1-1 1,1 0 0,0-1 0,0 1-1,0 0 1,0-1 0,0 1 0,0-1-1,0 1 1,0-1 0,0 0 0,0 0-1,1 0 1,-1 0 0,0 0-1,0 0 1,0-1 0,0 1 0,3-2-1,3 0 24,1 0 0,-1 0 0,0-1 0,0 0 1,12-6-1,-9 2-39,-1 1 0,-1-2 0,1 1 0,-1-2 0,0 1 0,-1-1 0,0 0 0,-1-1 0,0 1 0,0-2 0,-1 1 0,0-1 0,6-16 0,-16 37-509,-16 46 287,19-52 275,0 0 0,0 0 1,0 0-1,0 0 1,1 1-1,-1-1 1,1 0-1,0 0 1,1 1-1,-1-1 1,3 8-1,-2-11-39,0 1-1,0-1 1,0-1-1,0 1 1,0 0-1,1 0 1,-1 0 0,0-1-1,1 1 1,-1 0-1,0-1 1,1 1-1,-1-1 1,1 0-1,-1 0 1,1 1-1,-1-1 1,1 0 0,-1 0-1,1 0 1,-1 0-1,1-1 1,-1 1-1,1 0 1,-1-1-1,1 1 1,1-2-1,39-14 162,-33 9-253,0 0 0,0-1 1,-1 0-1,-1-1 0,1 1 0,-1-1 1,-1-1-1,1 1 0,4-12 0,-28 68 86,0 3-984,12-15-9521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51.578"/>
    </inkml:context>
    <inkml:brush xml:id="br0">
      <inkml:brushProperty name="width" value="0.025" units="cm"/>
      <inkml:brushProperty name="height" value="0.025" units="cm"/>
    </inkml:brush>
  </inkml:definitions>
  <inkml:trace contextRef="#ctx0" brushRef="#br0">166 22 11179,'0'0'14269,"-9"-5"-14002,6 3-227,0 0 0,0 0 1,0 0-1,0 1 0,0-1 0,-1 1 1,1 0-1,0 0 0,-1 0 0,1 0 1,-1 1-1,0 0 0,1-1 0,-1 1 1,1 1-1,-1-1 0,1 0 0,-1 1 1,1 0-1,-1 0 0,1 0 0,-1 0 1,1 0-1,0 1 0,-7 3 0,2-1 205,-30 18 557,37-22-784,0 1 0,0 0 1,0-1-1,0 1 0,0 0 0,0-1 0,0 1 0,0 0 0,0 0 0,1 0 0,-1 0 0,0 0 0,0 0 1,1 0-1,-1 0 0,1 0 0,-1 0 0,1 0 0,0 0 0,-1 1 0,1-1 0,0 0 0,0 0 0,0 0 1,-1 1-1,1-1 0,1 2 0,35-2 179,-20-1-253,66 3-404,-76-2 412,1 0 1,-1 0-1,1 1 0,-1 0 0,0 0 1,0 1-1,0-1 0,0 1 1,0 0-1,5 5 0,-10-8 49,0 1-1,0-1 1,0 1-1,0 0 1,-1 0 0,1-1-1,0 1 1,0 0-1,-1 0 1,1 0-1,0 0 1,-1 0-1,1 0 1,-1 0-1,1 0 1,-1 0-1,0 0 1,1 0 0,-1 0-1,0 0 1,0 0-1,0 0 1,0 0-1,0 0 1,0 1-1,0 0 1,-1 0 39,0 0 1,0-1 0,0 1-1,0 0 1,0-1 0,0 1-1,0-1 1,0 1 0,-1-1-1,1 0 1,-1 1-1,1-1 1,-3 2 0,-7 3 208,1-1 1,-1 0-1,-18 6 0,29-10-250,-8 1 107,-2 2-42,0 0 0,-1-1 1,1-1-1,0 1 0,-19 0 1,57-31-5222,49-33-7463,-51 38 7516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51.942"/>
    </inkml:context>
    <inkml:brush xml:id="br0">
      <inkml:brushProperty name="width" value="0.025" units="cm"/>
      <inkml:brushProperty name="height" value="0.025" units="cm"/>
    </inkml:brush>
  </inkml:definitions>
  <inkml:trace contextRef="#ctx0" brushRef="#br0">35 0 9577,'0'0'13431,"-2"11"-12021,-8 35-185,3-17-505,1 1 0,-3 48-1,9-78-787,0 0 0,0 1 0,0-1-1,0 1 1,0-1 0,0 1 0,0-1 0,0 0-1,1 1 1,-1-1 0,0 1 0,0-1-1,0 0 1,1 1 0,-1-1 0,0 0 0,1 1-1,-1-1 1,0 0 0,1 0 0,-1 1-1,0-1 1,1 0 0,-1 0 0,0 1 0,1-1-1,-1 0 1,1 0 0,-1 0 0,0 0-1,1 0 1,-1 0 0,1 0 0,-1 1 0,0-1-1,1 0 1,-1-1 0,1 1 0,-1 0-1,1 0 1,-1 0 0,0 0 0,1 0 0,-1 0-1,1 0 1,-1-1 0,0 1 0,1 0-1,-1 0 1,0 0 0,1-1 0,-1 1 0,1-1-1,20-14-5872,-11-2-129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52.301"/>
    </inkml:context>
    <inkml:brush xml:id="br0">
      <inkml:brushProperty name="width" value="0.025" units="cm"/>
      <inkml:brushProperty name="height" value="0.025" units="cm"/>
    </inkml:brush>
  </inkml:definitions>
  <inkml:trace contextRef="#ctx0" brushRef="#br0">56 1 10890,'0'0'12700,"-6"10"-11370,-1 0-989,1-1 1,0 2 0,1-1-1,0 1 1,1 0 0,0 0-1,0 0 1,2 0-1,-1 0 1,-1 15 0,5-25-332,-1 0 0,1 0-1,0 1 1,-1-1 0,1 0 0,0 0 0,-1 0 0,1-1 0,0 1 0,0 0 0,0 0-1,0 0 1,0 0 0,0-1 0,0 1 0,0-1 0,0 1 0,0-1 0,0 1-1,0-1 1,1 1 0,-1-1 0,0 0 0,0 0 0,0 1 0,1-1 0,-1 0 0,0 0-1,0 0 1,0-1 0,1 1 0,-1 0 0,0 0 0,2-1 0,47-10 17,-34 4-522,0-2 0,0 0-1,25-21 1,31-18-657,-71 48 1195,-1 5 94,-1-1 1,0 1-1,0 0 1,0 0-1,-1-1 1,0 1-1,0-1 0,0 1 1,0-1-1,-4 6 1,3-6 20,1 0-1,0 0 1,-1 0-1,1 0 1,1 1-1,-1-1 1,1 1 0,0-1-1,0 1 1,-1 5-1,30-7-4084,-9-4-3815,-12-4 775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52.629"/>
    </inkml:context>
    <inkml:brush xml:id="br0">
      <inkml:brushProperty name="width" value="0.025" units="cm"/>
      <inkml:brushProperty name="height" value="0.025" units="cm"/>
    </inkml:brush>
  </inkml:definitions>
  <inkml:trace contextRef="#ctx0" brushRef="#br0">0 15 15759,'0'0'9353,"54"-14"-9898,-30 14-1825,1 5-1602,-5 4-3363</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52.962"/>
    </inkml:context>
    <inkml:brush xml:id="br0">
      <inkml:brushProperty name="width" value="0.025" units="cm"/>
      <inkml:brushProperty name="height" value="0.025" units="cm"/>
    </inkml:brush>
  </inkml:definitions>
  <inkml:trace contextRef="#ctx0" brushRef="#br0">34 104 11403,'0'0'13917,"10"1"-13527,-1 0-368,0 0 1,-1 0-1,1-1 1,0 0 0,0-1-1,0 1 1,0-2-1,-1 0 1,1 0 0,0 0-1,-1-1 1,14-7-1,16-17-171,-37 25 140,1 1-1,-1-1 1,1 1 0,-1-1-1,0 0 1,0 0 0,0 0-1,0 0 1,0 0 0,0 0-1,0 0 1,-1 0-1,1 0 1,-1 0 0,1 0-1,-1 0 1,0 0 0,0 0-1,0-4 1,-1 5 5,0 0-1,1 0 1,-1-1 0,0 1-1,0 0 1,1 1 0,-1-1-1,0 0 1,0 0 0,0 0-1,0 0 1,0 1 0,-1-1 0,1 1-1,0-1 1,0 1 0,0-1-1,-1 1 1,1-1 0,0 1-1,0 0 1,-1 0 0,1 0-1,0 0 1,0 0 0,-1 0-1,0 0 1,-39 3-110,32 0 169,0 1-1,0-1 1,1 2 0,-1-1-1,1 1 1,0 0 0,0 1-1,1 0 1,0 0 0,0 1-1,0 0 1,1 0 0,0 0-1,0 1 1,1 0 0,0 0-1,0 1 1,1-1 0,0 1-1,0 0 1,1 0 0,1 0-1,-1 1 1,-1 15 0,4-24-50,0 1 0,0-1 0,1 0 0,-1 1 0,0-1 0,1 0 0,-1 1 0,1-1 0,-1 0 0,1 1 0,-1-1 0,1 0 0,0 0 0,0 0 0,0 0 0,-1 0 0,1 0 0,0 0 0,0 0 0,1 0 0,-1 0 0,0 0 0,2 1 0,2 0-150,-1-1 1,0 1-1,1-1 0,0 1 0,-1-1 1,1-1-1,6 2 0,3-2-1415,1 0 1,0 0 0,-1-2-1,15-2 1,14-9-5739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8.418"/>
    </inkml:context>
    <inkml:brush xml:id="br0">
      <inkml:brushProperty name="width" value="0.025" units="cm"/>
      <inkml:brushProperty name="height" value="0.025" units="cm"/>
    </inkml:brush>
  </inkml:definitions>
  <inkml:trace contextRef="#ctx0" brushRef="#br0">1 169 12139,'0'0'9594,"9"9"-9210,79 83 742,-83-93-449,-1-11-191,-2-21 24,-2 25-442,1-7-30,4-46 19,-5 58-72,0 0 1,1 0 0,-1 0 0,1 0-1,0 0 1,0 1 0,0-1-1,0 0 1,0 1 0,1-1 0,-1 0-1,1 1 1,0 0 0,0-1-1,2-2 1,-3 5-1,0-1 1,0 1-1,0-1 0,0 1 0,0-1 1,1 1-1,-1 0 0,0 0 0,0-1 0,0 1 1,0 0-1,0 0 0,0 0 0,0 0 0,0 0 1,1 1-1,-1-1 0,0 0 0,0 0 1,0 1-1,0-1 0,0 0 0,0 1 0,0 0 1,0-1-1,0 1 0,0-1 0,0 1 1,-1 0-1,1 0 0,0-1 0,0 1 0,1 2 1,23 40 68,-6-13-28,-10-70 749,-4 19-752,-4 13-96,0-1-1,1 1 1,0 0-1,0-1 0,1 1 1,0 0-1,0 1 0,1-1 1,0 1-1,1-1 1,9-11-1,-14 19 48,1-1 0,0 1-1,-1-1 1,1 0 0,0 1 0,0-1 0,-1 1 0,1-1-1,0 1 1,0 0 0,0-1 0,0 1 0,-1 0-1,1 0 1,0 0 0,0-1 0,0 1 0,0 0 0,0 0-1,0 0 1,0 0 0,0 1 0,-1-1 0,1 0-1,0 0 1,0 0 0,1 1 0,0 0-9,0 1-1,0-1 1,-1 0 0,1 1-1,-1-1 1,1 1 0,-1 0 0,0-1-1,1 1 1,-1 0 0,1 3-1,1 0-2,0 1 0,-1 0-1,0 1 1,0-1-1,-1 0 1,2 13 0,1-56-8909,-4 11 2215</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53.335"/>
    </inkml:context>
    <inkml:brush xml:id="br0">
      <inkml:brushProperty name="width" value="0.025" units="cm"/>
      <inkml:brushProperty name="height" value="0.025" units="cm"/>
    </inkml:brush>
  </inkml:definitions>
  <inkml:trace contextRef="#ctx0" brushRef="#br0">166 1 15278,'-8'0'1645,"-4"1"-1013,0 1 1,0 0-1,0 0 1,0 1 0,0 1-1,1 0 1,0 1-1,-1 0 1,2 1 0,-1 0-1,-15 12 1,25-18-633,1 0-1,0 1 1,-1-1 0,1 0 0,0 0 0,0 1-1,-1-1 1,1 0 0,0 1 0,0-1 0,-1 0-1,1 1 1,0-1 0,0 0 0,0 1 0,0-1-1,-1 0 1,1 1 0,0-1 0,0 0 0,0 1-1,0-1 1,0 1 0,0-1 0,0 0 0,0 1-1,0-1 1,0 0 0,0 1 0,0-1 0,1 1-1,-1-1 1,0 0 0,0 1 0,1-1 0,14 6-205,29-5-548,-37-1 511,41-2-1030,-28 1 1096,-1 0 1,0 2-1,29 3 0,-47-4 227,-1 0 0,1 0 0,-1 0 0,1 0-1,0 0 1,-1 0 0,1 1 0,-1-1 0,1 0 0,-1 0 0,1 0-1,-1 1 1,1-1 0,-1 0 0,0 0 0,1 1 0,-1-1 0,1 0-1,-1 1 1,0-1 0,1 1 0,-1-1 0,0 0 0,1 1 0,-1-1-1,0 1 1,0-1 0,1 1 0,-1-1 0,0 1 0,0-1 0,0 2-1,-9 14 1403,-23 9 87,27-22-1370,-4 3-67,1 0-1,-1 0 1,0-1 0,0 0-1,0-1 1,-1 0-1,1-1 1,-1 0-1,-12 2 1,20-5-1229,8-8-4344,5-1 1985,-5 5 1048,11-9-5357</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53.677"/>
    </inkml:context>
    <inkml:brush xml:id="br0">
      <inkml:brushProperty name="width" value="0.025" units="cm"/>
      <inkml:brushProperty name="height" value="0.025" units="cm"/>
    </inkml:brush>
  </inkml:definitions>
  <inkml:trace contextRef="#ctx0" brushRef="#br0">107 11 12524,'0'0'7975,"-8"-3"-6950,2 1-825,0 1 0,0-1-1,0 1 1,-1 0 0,1 0-1,-1 1 1,-6 0 0,11 0-160,1 0 0,-1 0 0,0 1 0,0-1-1,1 1 1,-1-1 0,0 1 0,1-1 0,-1 1 0,0 0 0,1 0 0,-1-1 0,1 1 0,-1 0 0,1 1 0,-1-1 0,1 0 0,0 0 0,0 1-1,0-1 1,0 0 0,0 1 0,0-1 0,0 1 0,0 0 0,0-1 0,1 1 0,-1 0 0,0-1 0,1 1 0,0 0 0,-1 0 0,1-1-1,0 1 1,0 0 0,0 2 0,1-3-42,-1 0 0,1 0 0,0 0 0,-1 0 0,1 0-1,0 0 1,0-1 0,0 1 0,-1 0 0,1 0 0,0-1 0,0 1 0,0-1-1,0 1 1,0-1 0,0 1 0,0-1 0,1 0 0,-1 0 0,0 1-1,0-1 1,2 0 0,35 6-594,-30-5 414,11 2 66,-11-3 69,1 1 1,-1 0-1,0 1 1,1 0-1,-1 0 0,0 1 1,0-1-1,0 2 1,14 7-1,-21-10 71,-1 0 0,1 0 0,0-1-1,-1 1 1,1 0 0,0 0 0,-1 0 0,1 0 0,-1 0 0,0 0 0,1 0-1,-1 0 1,0 0 0,1 0 0,-1 0 0,0 0 0,0 0 0,0 0 0,0 0-1,0 0 1,0 1 0,0-1 0,-1 0 0,1 0 0,0 0 0,0 0 0,-1 0-1,1 0 1,-1 0 0,1 0 0,-1-1 0,1 1 0,-1 0 0,0 0 0,1 0-1,-1 0 1,0-1 0,0 1 0,1 0 0,-1-1 0,0 1 0,0 0 0,0-1-1,-2 1 1,-42 24 1267,34-20-1219,0-1 1,0-1-1,-1 0 1,-21 3 0,-1-6-3815,21-3-2323</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54.413"/>
    </inkml:context>
    <inkml:brush xml:id="br0">
      <inkml:brushProperty name="width" value="0.025" units="cm"/>
      <inkml:brushProperty name="height" value="0.025" units="cm"/>
    </inkml:brush>
  </inkml:definitions>
  <inkml:trace contextRef="#ctx0" brushRef="#br0">180 103 10602,'0'0'2717,"5"-9"278,-4 7-2643,18-36 2217,-18 36-2281,0 0-1,0 0 1,0 0 0,-1 0 0,1 0 0,-1-1 0,1 1 0,-1 0 0,0-1 0,0 1 0,0 0 0,0 0 0,0-1 0,0 1 0,-1 0 0,1-1 0,-1 1 0,-1-2 0,1 3-213,-1 0 1,1 0-1,-1 0 1,1 0-1,-1 0 0,1 0 1,-1 1-1,0-1 1,0 1-1,1 0 0,-1-1 1,0 1-1,0 0 1,0 0-1,1 0 0,-1 0 1,0 0-1,-3 1 1,-33 8 18,28-4-83,0 1-1,1 1 1,0 0 0,0 0-1,0 1 1,1 0 0,1 1-1,-1-1 1,1 1 0,1 1-1,0-1 1,0 1 0,1 0-1,0 1 1,1-1 0,0 1-1,0 0 1,1 0 0,-1 12-1,4-21-13,0 1 0,0-1 0,1 1 0,-1-1 0,1 1 0,-1-1 0,1 1 0,0-1 0,0 1-1,0-1 1,0 0 0,0 0 0,1 1 0,-1-1 0,1 0 0,-1 0 0,1 0 0,0 0 0,0-1 0,0 1 0,0-1-1,0 1 1,0-1 0,0 1 0,1-1 0,-1 0 0,0 0 0,1 0 0,-1 0 0,1-1 0,-1 1 0,1-1 0,4 1-1,12 2-653,0-1 0,1-1-1,28-1 1,-25-1-741,33-1-2733,-3-8-2713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54.972"/>
    </inkml:context>
    <inkml:brush xml:id="br0">
      <inkml:brushProperty name="width" value="0.025" units="cm"/>
      <inkml:brushProperty name="height" value="0.025" units="cm"/>
    </inkml:brush>
  </inkml:definitions>
  <inkml:trace contextRef="#ctx0" brushRef="#br0">101 0 10474,'0'0'1180,"-7"0"597,2 0-1336,0 0 0,-1 1 0,1-1 0,0 1-1,1 0 1,-1 0 0,0 1 0,0-1 0,0 1-1,-7 4 1,9-4-233,1 0 0,-1 0 0,1 0 0,0 1 0,0-1 0,0 0-1,0 1 1,0-1 0,0 1 0,1 0 0,-1 0 0,1-1 0,0 1 0,0 0 0,0 0 0,0 0-1,1 0 1,-1 0 0,1 0 0,-1 1 0,1-1 0,1 4 0,-1-6-168,0 1 0,0-1 0,0 0 0,0 1 0,0-1 1,1 1-1,-1-1 0,1 0 0,-1 1 0,1-1 0,0 0 0,-1 0 0,1 1 1,0-1-1,0 0 0,0 0 0,0 0 0,0 0 0,0 0 0,0 0 0,0 0 1,0 0-1,0-1 0,2 2 0,1 0 11,0-1 0,0 1 0,0-1 0,0 0 0,0 0 0,0-1 0,0 1 0,7-1 0,-1 0-12,-1 0 0,1-1 0,0 0-1,-1-1 1,1 0 0,-1 0-1,10-5 1,-8 2-58,0 0-1,0-1 0,0 0 1,-1-1-1,0 0 1,0-1-1,-1 0 1,0-1-1,-1 1 0,1-2 1,6-9-1,-28 48 346,3 1 0,0 0-1,2 0 1,1 1-1,1 0 1,-2 56 0,8 7-126,-1 48-16,0-137-143,0 0-1,0 0 0,0 0 1,-1 0-1,0 0 1,0-1-1,0 1 0,0-1 1,-1 0-1,0 1 1,1-1-1,-2 0 1,1 0-1,0-1 0,-1 1 1,0-1-1,1 0 1,-1 0-1,-1 0 0,1 0 1,0-1-1,-1 1 1,-5 1-1,7-3 23,0 0 0,0 0-1,0 0 1,0-1 0,0 1-1,0-1 1,-1 1 0,1-1-1,0 0 1,0-1 0,0 1 0,0 0-1,0-1 1,0 0 0,0 0-1,0 0 1,0 0 0,0 0-1,0 0 1,0-1 0,1 1-1,-1-1 1,1 0 0,-1 0 0,1 0-1,-1 0 1,1 0 0,0-1-1,0 1 1,0-1 0,1 1-1,-1-1 1,0 0 0,1 1 0,0-1-1,0 0 1,-2-5 0,0-1-89,0-1 0,0 0 1,1 0-1,0-1 1,1 1-1,0 0 1,0 0-1,1-1 0,1 1 1,0 0-1,0-1 1,1 1-1,0 0 0,1 0 1,0 0-1,1 0 1,0 1-1,0 0 1,7-12-1,-3 9-338,0 0 0,1 1 0,1 0 0,-1 1 0,18-15 1,-11 13-1163,-1 1 0,1 0 1,33-15-1,-5 6-4309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55.567"/>
    </inkml:context>
    <inkml:brush xml:id="br0">
      <inkml:brushProperty name="width" value="0.025" units="cm"/>
      <inkml:brushProperty name="height" value="0.025" units="cm"/>
    </inkml:brush>
  </inkml:definitions>
  <inkml:trace contextRef="#ctx0" brushRef="#br0">166 10 13613,'0'0'9411,"-10"-3"-8866,6 1-524,0 1 0,0 0 0,0 0 0,0 1 1,0-1-1,0 1 0,-1 0 0,1 0 0,0 0 0,0 0 0,0 1 0,0 0 1,0 0-1,0 0 0,0 0 0,0 0 0,0 1 0,0 0 0,1 0 0,-1 0 0,1 0 1,-5 4-1,3-3 72,0 1 0,1-1 0,-1 1 0,1 0 0,0 0-1,0 1 1,0-1 0,1 1 0,0 0 0,0 0 0,0 0 0,0 0 0,1 1 0,0-1 0,0 0 0,-2 11 0,4-14-74,0-1 1,0 1-1,1 0 0,-1-1 1,1 1-1,-1-1 1,1 1-1,0-1 0,0 0 1,-1 1-1,1-1 0,0 0 1,0 1-1,0-1 1,1 0-1,-1 0 0,0 0 1,0 0-1,1 0 0,-1 0 1,0 0-1,1 0 1,-1-1-1,1 1 0,-1 0 1,1-1-1,-1 1 0,1-1 1,-1 0-1,1 0 1,0 1-1,-1-1 0,3 0 1,64 4 57,-59-4-66,3 0-89,92-3-2305,-37-12-3403,-27 0-1523</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55.962"/>
    </inkml:context>
    <inkml:brush xml:id="br0">
      <inkml:brushProperty name="width" value="0.025" units="cm"/>
      <inkml:brushProperty name="height" value="0.025" units="cm"/>
    </inkml:brush>
  </inkml:definitions>
  <inkml:trace contextRef="#ctx0" brushRef="#br0">17 0 9545,'0'0'13245,"0"9"-12658,-7 125 1272,-2 0-707,8-109-1295,2 41 762,-1-62-835,0-1-1,1 1 1,0-1-1,0 1 1,-1-1-1,2 0 1,-1 1-1,0-1 1,1 0-1,0 0 1,-1 0-1,1 0 1,0 0-1,5 4 1,2-4-7487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56.319"/>
    </inkml:context>
    <inkml:brush xml:id="br0">
      <inkml:brushProperty name="width" value="0.025" units="cm"/>
      <inkml:brushProperty name="height" value="0.025" units="cm"/>
    </inkml:brush>
  </inkml:definitions>
  <inkml:trace contextRef="#ctx0" brushRef="#br0">0 61 9001,'0'0'10425,"9"4"-8828,7 1-1073,-1-1 1,1 0 0,0-1 0,0 0 0,25 0-1,-32-3-419,0 0-1,0 0 0,0-1 1,0 0-1,0-1 1,0 0-1,0 0 0,-1-1 1,1 0-1,-1 0 0,0-1 1,15-9-1,-21 12-89,-1 0-1,0 0 0,1-1 1,-1 1-1,0 0 1,0-1-1,0 1 1,0 0-1,0-1 0,0 1 1,0-1-1,0 0 1,-1 1-1,1-1 1,-1 0-1,1 1 0,-1-1 1,1-3-1,-1 4-9,0 0 0,0 1 0,-1-1 0,1 0 0,0 0 0,-1 0 0,1 0 0,0 0 0,-1 0 0,1 0 0,-1 1 0,1-1 0,-1 0 0,1 0 0,-1 1 0,0-1 0,1 0 0,-1 1 0,0-1 0,0 0 0,0 1 0,1-1 0,-1 1 0,0 0 0,0-1 0,0 1 0,0 0 0,0-1 0,0 1 0,0 0 0,0 0 0,1 0 0,-1 0 0,-1 0 0,-8-1-13,0 0 1,0 1 0,0 0 0,0 1 0,0 0 0,0 1 0,1 0 0,-1 0-1,1 1 1,-1 0 0,1 1 0,-9 5 0,12-6 51,1 0 0,0 0 0,0 1 0,0 0 0,1 0 0,-1 0 0,1 1 1,0-1-1,0 1 0,1 0 0,-1 0 0,1 1 0,0-1 0,1 1 0,-1-1 0,1 1 0,0 0 0,0 0 0,1 0 0,-2 10 0,3-14-19,0 0 0,0 0-1,0 1 1,0-1-1,0 0 1,1 0-1,-1 1 1,1-1 0,-1 0-1,1 0 1,0 0-1,0 0 1,0 0 0,0 0-1,0 0 1,0 0-1,0 0 1,1 0 0,-1-1-1,2 3 1,1-1 2,0 0-1,0-1 1,1 1 0,-1-1 0,0 1 0,1-1 0,-1-1 0,10 4 0,7-1-154,0-1 0,0 0 0,29-1 0,-45-2 37,113-1-6632,-57-5-1835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2:58.909"/>
    </inkml:context>
    <inkml:brush xml:id="br0">
      <inkml:brushProperty name="width" value="0.025" units="cm"/>
      <inkml:brushProperty name="height" value="0.025" units="cm"/>
    </inkml:brush>
  </inkml:definitions>
  <inkml:trace contextRef="#ctx0" brushRef="#br0">85 0 16047,'0'0'5958,"-47"73"-6022,31-20-64,5 2-865,4-7-993,3-8-2402,4-14-5958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00.312"/>
    </inkml:context>
    <inkml:brush xml:id="br0">
      <inkml:brushProperty name="width" value="0.025" units="cm"/>
      <inkml:brushProperty name="height" value="0.025" units="cm"/>
    </inkml:brush>
  </inkml:definitions>
  <inkml:trace contextRef="#ctx0" brushRef="#br0">77 122 6983,'0'0'4244,"-9"0"-1944,-1 1-1609,7 0-468,0 0 0,-1-1 0,1 1 0,0-1-1,-1 0 1,1 0 0,0 0 0,0-1 0,-1 1-1,1-1 1,0 1 0,-4-3 0,6 3-131,1 0 1,-1-1-1,0 1 1,0-1-1,1 1 1,-1-1-1,1 1 1,-1-1-1,0 1 1,1-1-1,-1 0 1,1 1-1,-1-1 0,1 0 1,0 1-1,-1-1 1,1 0-1,0 0 1,-1 1-1,1-1 1,0 0-1,0 0 1,0 0-1,0 0 1,0 1-1,0-1 1,0 0-1,0 0 1,0 0-1,0 1 1,0-1-1,0 0 0,1 0 1,-1 0-1,0 1 1,1-1-1,-1 0 1,0 0-1,1 1 1,-1-1-1,1 0 1,0 0-1,24-29 710,-21 26-730,52-35 355,-51 36-424,-1 1-1,0 0 1,1 0-1,0 0 0,-1 0 1,1 1-1,0 0 1,0 0-1,0 0 0,-1 1 1,10-1-1,-14 1-4,1 1 0,0-1 0,-1 0 0,1 0-1,0 0 1,-1 1 0,1-1 0,-1 0 0,1 1 0,0-1 0,-1 0-1,1 1 1,-1-1 0,1 1 0,-1-1 0,1 1 0,-1-1-1,0 1 1,1-1 0,-1 1 0,0-1 0,1 1 0,-1-1 0,0 1-1,1 0 1,-1-1 0,0 1 0,0 0 0,0-1 0,0 2-1,-1 28 12,-16 27 49,6-29-28,1-4-16,1 1 0,1 1 0,1-1 0,1 1 0,1 0 0,-2 37 0,7-62-6,0 0-1,0 0 1,0 0-1,0 0 1,0 0-1,0 0 1,1 0-1,-1 0 1,0 0-1,1 0 1,-1 0-1,0 0 1,1 0 0,-1 0-1,1 0 1,0 0-1,-1 0 1,1 0-1,0-1 1,-1 1-1,1 0 1,0 0-1,0-1 1,0 1-1,0-1 1,1 2-1,1-1 26,-1-1 0,1 1 0,0-1 0,-1 1 0,1-1 0,-1 0 0,1 0 1,0 0-1,-1 0 0,6-2 0,0 0 68,0 0 0,1-1 1,-1 1-1,0-2 0,-1 1 1,11-7-1,5-7-5,-2-1 0,0 0-1,31-36 1,-41 41-71,-1 0 0,0-1 0,0 0 0,-2-1-1,0 0 1,0 0 0,6-22 0,-12 30-118,-4 8 16,-7 19-32,-12 33 62,19-47 50,-15 73-74,15-72 97,1 0-1,1 1 0,-1-1 1,1 0-1,1 0 1,-1 1-1,1-1 0,3 12 1,-3-17 0,0-1 0,0 0 0,0 0 1,-1 1-1,1-1 0,1 0 0,-1 0 0,0 0 1,0 0-1,0 0 0,0-1 0,1 1 1,-1 0-1,0-1 0,1 1 0,-1 0 1,1-1-1,-1 0 0,0 1 0,1-1 0,-1 0 1,1 0-1,-1 0 0,1 0 0,-1 0 1,1 0-1,-1 0 0,1 0 0,-1 0 1,1-1-1,-1 1 0,2-1 0,4-1 80,-1 0 0,1 0-1,-1-1 1,1 1 0,10-8 0,-1-1-43,0 0 0,0-2 0,-1 0 1,22-26-1,-31 33-51,-1 0 1,0-1-1,-1 0 1,1 0-1,-1 0 1,-1-1-1,0 1 1,0-1-1,0 0 1,-1 0-1,0 0 1,0 0-1,0-16 1,-2 23-9,0-1 1,0 1 0,0 0-1,0 0 1,0-1-1,0 1 1,-1 0-1,1 0 1,0 0-1,-1-1 1,1 1 0,-1 0-1,1 0 1,-1 0-1,0 0 1,1 0-1,-1 0 1,0 0 0,0 0-1,0 0 1,0 0-1,0 0 1,0 1-1,0-1 1,0 0-1,0 1 1,0-1 0,0 0-1,0 1 1,-1-1-1,1 1 1,0 0-1,0 0 1,0-1 0,-1 1-1,1 0 1,0 0-1,0 0 1,-1 0-1,1 0 1,0 0 0,-2 1-1,1-1-3,0 1 0,0-1 0,1 1-1,-1-1 1,0 1 0,0 0 0,0 0 0,0-1-1,1 1 1,-1 1 0,0-1 0,1 0 0,-1 0-1,1 1 1,0-1 0,-1 1 0,1-1 0,0 1-1,0-1 1,0 1 0,0 0 0,0 0 0,0-1-1,0 1 1,1 0 0,-1 0 0,0 3 0,1-3-9,-1 0 0,1 0 1,0-1-1,0 1 0,0 0 0,0 0 1,0 0-1,0 0 0,0 0 0,1 0 1,-1-1-1,1 1 0,-1 0 0,1 0 1,0-1-1,0 1 0,0 0 1,0-1-1,0 1 0,0-1 0,0 1 1,0-1-1,1 1 0,-1-1 0,0 0 1,1 0-1,-1 0 0,1 0 0,2 1 1,-2-1-288,1 0 1,0-1-1,0 0 1,-1 1-1,1-1 1,0 0-1,0 0 1,0-1-1,0 1 1,-1-1-1,1 1 1,0-1-1,-1 0 1,1 0-1,0 0 1,-1 0-1,1-1 0,-1 1 1,0-1-1,4-2 1,18-17-6993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00.827"/>
    </inkml:context>
    <inkml:brush xml:id="br0">
      <inkml:brushProperty name="width" value="0.025" units="cm"/>
      <inkml:brushProperty name="height" value="0.025" units="cm"/>
    </inkml:brush>
  </inkml:definitions>
  <inkml:trace contextRef="#ctx0" brushRef="#br0">5 146 9801,'0'0'5323,"-1"8"-3348,1-6-1899,-1-1-10,1 1 0,-1-1 0,1 0 0,-1 0 0,1 1 0,0-1 0,0 0 0,-1 0 0,1 1 0,0-1 0,0 0 0,0 0-1,1 1 1,-1-1 0,0 0 0,0 0 0,1 1 0,-1-1 0,0 0 0,1 0 0,0 0 0,-1 1 0,1-1 0,0 0 0,-1 0 0,1 0 0,0 0 0,0 0 0,0 0-1,0-1 1,0 1 0,0 0 0,0 0 0,0-1 0,0 1 0,0 0 0,0-1 0,1 0 0,-1 1 0,0-1 0,0 1 0,1-1 0,-1 0 0,0 0 0,0 0 0,1 0 0,-1 0-1,0 0 1,0 0 0,1 0 0,-1 0 0,1-1 0,9 0 157,-1-1-1,0 0 1,0 0-1,-1-1 1,1 0-1,-1-1 1,1 0-1,-1-1 0,0 0 1,-1 0-1,1-1 1,10-9-1,-5 4-93,0-1-1,-1-1 0,-1 0 1,0 0-1,-1-1 0,12-19 0,-22 32-119,0 0 0,0 0 0,-1 0-1,1 0 1,-1 0 0,1 0-1,0-1 1,-1 1 0,0 0-1,1 0 1,-1 0 0,0 0-1,0-1 1,1 1 0,-1 0-1,0 0 1,0-1 0,0 1-1,0 0 1,-1 0 0,1-2-1,-1 3-5,0-1-1,1 1 1,-1-1-1,0 1 0,1 0 1,-1-1-1,0 1 0,0 0 1,1 0-1,-1-1 1,0 1-1,0 0 0,1 0 1,-1 0-1,0 0 1,0 0-1,0 0 0,1 0 1,-1 0-1,0 0 0,0 1 1,1-1-1,-2 1 1,-4 0-14,0 1 1,0 1 0,0-1-1,0 1 1,0 0 0,-8 6 0,-1 5-2,1 0 1,0 1 0,1 0 0,-20 32-1,28-39 40,0 0 0,0 0 0,1 0-1,0 1 1,1 0 0,0 0-1,0 0 1,1 0 0,0 0 0,1 0-1,0 1 1,0 14 0,1-22-24,1 0 0,-1 0 0,1 0-1,-1 0 1,1 1 0,0-1 0,0 0 0,0 0 0,0 0-1,0-1 1,0 1 0,1 0 0,-1 0 0,0-1 0,1 1 0,0-1-1,-1 1 1,4 1 0,0 0 4,0 0 0,0-1 0,0 0 0,0 0 0,0 0 0,0-1 0,8 2 0,9 0-773,0-2 0,42-1 1,-54-1 6,35-4-3876,3-11-3822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39.123"/>
    </inkml:context>
    <inkml:brush xml:id="br0">
      <inkml:brushProperty name="width" value="0.025" units="cm"/>
      <inkml:brushProperty name="height" value="0.025" units="cm"/>
    </inkml:brush>
  </inkml:definitions>
  <inkml:trace contextRef="#ctx0" brushRef="#br0">3 384 8872,'0'0'11184,"5"-7"-11061,14-22-21,-20 29-103,1 1 0,0-1 0,0 0 0,-1 1 0,1-1 0,0 1 0,-1-1 0,1 0 0,0 1 0,-1-1 1,1 0-1,0 1 0,-1-1 0,1 0 0,-1 1 0,1-1 0,-1 0 0,1 0 0,-1 0 0,1 1 1,-1-1-1,1 0 0,-1 0 0,1 0 0,-1 0 0,1 0 0,-1 0 0,1 0 0,-1 0 0,1 0 0,-1 0 1,1 0-1,-1 0 0,1-1 0,-1 1 0,1 0 0,0 0 0,-1 0 0,1-1 0,-1 1 0,1 0 1,-1-1-1,1 1 0,0 0 0,-1-1 0,1 1 0,0 0 0,-1-1 0,1 1 0,0-1 0,0 1 0,-1-1 1,1 1-1,0 0 0,0-1 0,0 1 0,-1-1 0,1 0 0,-1 12-43,0 0 0,0-1 0,1 1 1,0 0-1,1 0 0,3 13 0,-3-18 39,0 0 0,1 0-1,0 0 1,0-1 0,0 1 0,1-1 0,-1 1 0,1-1 0,1 0 0,-1 0 0,1 0 0,8 8-1,-11-13 6,-1 1-1,1 0 0,0-1 0,0 1 1,0 0-1,0-1 0,0 1 0,0-1 1,0 0-1,0 1 0,0-1 0,0 0 1,0 1-1,0-1 0,0 0 0,0 0 1,0 0-1,0 0 0,0 0 0,0 0 1,0 0-1,0 0 0,0-1 0,0 1 1,0 0-1,2-1 0,-1-1 15,0 1-1,0-1 1,1 0 0,-1 1 0,-1-1-1,1 0 1,0 0 0,0 0 0,-1-1-1,3-2 1,1-5-59,0-1 1,0 1-1,5-21 0,-4 9-928,-2-1 0,-1 0-1,0 1 1,-2-1-1,-1 0 1,-1 0 0,-4-29-1,-7-15 1526,-23-74 0,67 217 4453,102 152-737,-127-218-4020,24 31 213,-29-39-450,-1 0 0,1-1-1,0 1 1,0-1 0,0 0 0,-1 1-1,1-1 1,1 0 0,-1 0-1,0 0 1,0 0 0,0-1-1,0 1 1,1-1 0,-1 1-1,0-1 1,0 0 0,5 0-1,-6 0 5,0-1 0,-1 0-1,1 1 1,0-1-1,0 0 1,-1 0 0,1 0-1,0 1 1,-1-1 0,1 0-1,-1 0 1,1 0-1,-1 0 1,0 0 0,1 0-1,-1 0 1,0 0-1,0 0 1,1 0 0,-1 0-1,0-1 1,0 1 0,0 0-1,0 0 1,-1 0-1,1 0 1,0 0 0,0 0-1,-1-2 1,-9-33-390,4 27 133,-1 1-1,0-1 0,-1 1 0,0 1 0,0 0 0,0 0 0,-1 0 0,-15-8 0,-8-2-276,-42-16 0,18 9 727,55 24-158,0 0 0,0-1-1,0 1 1,1 0-1,-1-1 1,0 1 0,0 0-1,0-1 1,1 1 0,-1-1-1,0 1 1,1-1 0,-1 0-1,1 1 1,-1-1 0,0 1-1,1-1 1,-1 0-1,1 0 1,0 1 0,-1-1-1,1 0 1,0 0 0,-1 0-1,1 1 1,0-1 0,0 0-1,0 0 1,0 0-1,-1 0 1,1 1 0,0-1-1,1 0 1,-1 0 0,0 0-1,0 0 1,0 0 0,0 1-1,1-1 1,-1 0 0,0 0-1,1 0 1,-1 1-1,1-1 1,-1 0 0,1 1-1,-1-1 1,1 0 0,-1 1-1,1-1 1,0 0 0,-1 1-1,1-1 1,0 1 0,-1 0-1,1-1 1,1 0-1,57-34-571,-40 25 434,-10 4-956,0 0 1,-1-1-1,0 0 0,0 0 1,10-13-1,5-12-8367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01.735"/>
    </inkml:context>
    <inkml:brush xml:id="br0">
      <inkml:brushProperty name="width" value="0.025" units="cm"/>
      <inkml:brushProperty name="height" value="0.025" units="cm"/>
    </inkml:brush>
  </inkml:definitions>
  <inkml:trace contextRef="#ctx0" brushRef="#br0">37 33 9257,'0'0'12588,"-5"9"-12140,0 0-325,0 0 0,1-1 0,0 1 0,1 1-1,-4 15 1,6-23-97,0 0 0,1 0 0,-1 1-1,1-1 1,0 0 0,0 1 0,0-1-1,0 1 1,0-1 0,0 0 0,1 1-1,-1-1 1,1 0 0,-1 0 0,1 1-1,0-1 1,0 0 0,0 0 0,0 0 0,0 0-1,1 0 1,-1 0 0,1 0 0,-1 0-1,1-1 1,-1 1 0,1 0 0,0-1-1,0 0 1,0 1 0,0-1 0,0 0-1,0 0 1,5 2 0,1-2 24,0 0 0,0 0 0,0 0 0,0-1 0,0-1 0,1 1 0,-1-1 0,0 0 0,0-1-1,0 0 1,0 0 0,-1-1 0,1 0 0,-1-1 0,1 1 0,-1-1 0,0-1 0,9-6 0,-5 3-37,0 0-1,-1-1 1,0 0 0,0-1 0,-1 0-1,0 0 1,-1-1 0,0 0 0,-1 0-1,9-19 1,-12 14 24,-9 16-165,-13 27-85,11-10 248,2 1 1,-1 0 0,2 0 0,0 0 0,2 0-1,0 1 1,0-1 0,2 1 0,3 32-1,-3-47 4,1-1 1,-1 0-1,1 1 0,0-1 0,0 0 0,0 0 0,0 1 0,1-1 0,-1 0 0,1 0 0,0 0 0,0 0 0,0-1 0,0 1 0,0-1 0,1 1 1,-1-1-1,1 0 0,-1 1 0,1-1 0,0-1 0,0 1 0,0 0 0,0-1 0,0 1 0,1-1 0,-1 0 0,0 0 0,0 0 0,1-1 1,-1 1-1,1-1 0,-1 0 0,0 0 0,1 0 0,6-1 0,-3 0 24,1 0 0,0-1 0,0 0 0,-1 0 0,1-1 0,-1 0 0,1 0 1,-1-1-1,0 0 0,-1 0 0,1-1 0,-1 0 0,1 0 0,10-11 0,-11 7 37,-1 0 1,1 0-1,-2 0 1,1-1-1,-1 0 1,0 0-1,-1 0 0,-1 0 1,1 0-1,-1-1 1,-1 1-1,0-1 1,-1 1-1,0-1 0,-1-14 1,1 24-126,0-1-1,0 1 1,-1-1 0,1 1 0,0 0-1,0-1 1,-1 1 0,1-1 0,-1 1-1,1-1 1,-1 1 0,0 0-1,1-1 1,-1 1 0,0 0 0,0 0-1,0 0 1,0 0 0,0 0 0,0 0-1,0 0 1,0 0 0,-1 0 0,1 0-1,0 0 1,0 1 0,-1-1 0,1 0-1,-1 1 1,1-1 0,0 1 0,-1 0-1,1 0 1,-1-1 0,1 1 0,-1 0-1,1 0 1,-1 0 0,1 0 0,-1 1-1,1-1 1,-1 0 0,1 0 0,0 1-1,-1-1 1,1 1 0,-1 0 0,1-1-1,0 1 1,0 0 0,-1 0-1,1 0 1,0 0 0,0 0 0,0 0-1,0 0 1,0 0 0,0 0 0,0 0-1,0 1 1,1-1 0,-1 0 0,0 0-1,1 1 1,-1-1 0,0 3 0,1-2-192,-1 1 1,1-1 0,0 0 0,0 1 0,0-1 0,0 1-1,1-1 1,-1 0 0,1 1 0,-1-1 0,1 0 0,0 1 0,0-1-1,-1 0 1,2 0 0,-1 0 0,0 0 0,0 0 0,1 0-1,-1 0 1,1 0 0,0 0 0,-1-1 0,1 1 0,0-1-1,0 1 1,0-1 0,0 0 0,0 0 0,0 0 0,1 0 0,2 1-1,6 2-1475,-1-2 0,1 1 0,-1-1 0,1-1 0,0 0 0,13-1 0,18 0-4277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02.505"/>
    </inkml:context>
    <inkml:brush xml:id="br0">
      <inkml:brushProperty name="width" value="0.025" units="cm"/>
      <inkml:brushProperty name="height" value="0.025" units="cm"/>
    </inkml:brush>
  </inkml:definitions>
  <inkml:trace contextRef="#ctx0" brushRef="#br0">202 78 14382,'-8'0'1857,"-2"1"-1419,0 1-1,0 1 1,0-1 0,0 2-1,1-1 1,-1 1-1,1 1 1,0-1-1,0 1 1,-11 10 0,14-11-144,-1 1 0,1 0 0,0 0 0,1 1 0,0-1 0,-1 1 0,2 1 0,-1-1 0,1 1 0,0 0 0,0-1 0,1 2 0,0-1 1,0 0-1,-2 12 0,5-18-280,-1 0 0,1 1 0,0-1 0,0 0 1,0 0-1,0 1 0,0-1 0,0 0 0,1 1 0,-1-1 1,0 0-1,1 1 0,-1-1 0,0 0 0,1 0 1,0 0-1,-1 1 0,1-1 0,0 0 0,0 0 0,-1 0 1,1 0-1,0 0 0,2 1 0,-1-1 3,1 1 1,-1-1-1,1 0 0,-1 0 0,1 0 1,0 0-1,-1-1 0,1 1 0,0-1 0,0 1 1,3-1-1,2 0 18,1-1-1,-1 1 1,0-2-1,0 1 1,0-1 0,0 0-1,11-5 1,-10 2 7,0-1 0,0 1 0,-1-2 0,0 1 0,0-1 0,-1-1 0,1 1 0,-2-1 0,9-12 0,-12 16-30,0-1 1,0 1-1,0-1 1,0 0-1,-1 0 1,0-1-1,0 1 1,0 0-1,-1-1 0,1 1 1,-1-1-1,-1 1 1,1-1-1,-1 0 1,0 1-1,0-1 1,-1 1-1,-1-10 0,1 15-16,1-1 0,-1 0 0,0 1 0,0-1 0,0 1 0,0 0 0,0-1-1,1 1 1,-1-1 0,0 1 0,0 0 0,0 0 0,0 0 0,0 0-1,0-1 1,0 1 0,0 1 0,0-1 0,0 0 0,0 0 0,0 0 0,0 0-1,0 1 1,0-1 0,0 0 0,-1 1 0,-24 10-119,25-10 33,0-1 0,0 1 0,1-1 0,-1 1 0,0 0-1,1-1 1,-1 1 0,1-1 0,-1 1 0,1 0 0,-1 0 0,1-1 0,-1 1 0,1 0 0,0 0 0,-1 0 0,1 0 0,0-1 0,0 1 0,-1 0 0,1 0 0,0 0 0,0 1 0,16 1-4038,-12-4 3366,0 1-1,1-1 1,-1-1 0,0 1 0,0-1 0,0 1-1,0-1 1,7-4 0,19-30-2656,-25 30 3636,0 0-1,0 0 1,0 0 0,1 0 0,-1 1-1,2-1 1,8-5 0,-11 13 6641,-6 9-4743,-9 11-825,-4-2 138,10-14-1268,0-1 1,1 1-1,-1 0 1,1 0-1,0 0 1,1 1-1,0 0 1,0-1-1,0 1 1,1 0-1,-1 0 1,2 0-1,-1 1 1,1-1-1,0 0 1,1 9-1,0-14-153,1-1 0,-1 1 1,1-1-1,0 0 0,-1 1 0,1-1 0,0 1 0,0-1 0,0 0 1,0 0-1,1 0 0,-1 1 0,0-1 0,0 0 0,1 0 0,-1-1 1,0 1-1,1 0 0,-1 0 0,1-1 0,-1 1 0,1-1 0,-1 1 1,1-1-1,-1 1 0,1-1 0,0 0 0,-1 0 0,1 0 0,0 0 0,-1 0 1,1 0-1,-1-1 0,1 1 0,2-1 0,1 0 18,1 0 0,-1 0-1,0 0 1,0-1 0,1 1-1,-1-1 1,0-1 0,0 1-1,7-6 1,-1-2-3,-1 0 0,0-1 0,-1 0 0,-1-1 0,1 1 0,-2-2 0,0 1 0,0-1 0,-1 0 0,-1-1 0,0 1 0,3-18 0,-36 76 73,19-24-64,4-12 16,1 0 0,0 0 0,0 0 0,1 1 0,0-1 0,1 1 0,0 0 0,1-1 0,-1 1 1,2 0-1,0 16 0,1-24-37,-1-1 1,1 1 0,0-1-1,0 1 1,0-1 0,0 0-1,0 1 1,0-1 0,0 0-1,0 0 1,0 1 0,1-1-1,-1 0 1,0 0 0,1 0-1,-1-1 1,1 1-1,-1 0 1,1-1 0,-1 1-1,1 0 1,0-1 0,-1 0-1,1 1 1,0-1 0,2 0-1,55 1 182,-44-1-193,-8 0-230,-1-1 0,1 0 0,0 0 0,-1 0 0,1-1 0,-1 0 0,0 0 0,12-6 0,21-20-8628,-27 14 2239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02.868"/>
    </inkml:context>
    <inkml:brush xml:id="br0">
      <inkml:brushProperty name="width" value="0.025" units="cm"/>
      <inkml:brushProperty name="height" value="0.025" units="cm"/>
    </inkml:brush>
  </inkml:definitions>
  <inkml:trace contextRef="#ctx0" brushRef="#br0">74 0 13293,'0'0'9176,"-2"12"-8562,-22 73 995,12-46-1258,2 0 0,1 1 0,2 0-1,-2 50 1,8-88-575,1-1 0,0 1 0,0 0 1,0 0-1,0 0 0,1-1 0,-1 1 0,0 0 0,1 0 0,0-1 0,-1 1 0,1 0 0,0-1 0,0 1 0,-1 0 0,1-1 0,1 1 0,-1-1 0,0 0 0,2 3 0,-1-3-560,0 0-1,0-1 1,0 1 0,0 0 0,0 0-1,0-1 1,0 1 0,0-1-1,0 0 1,0 0 0,0 1-1,2-2 1,9 1-5382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03.214"/>
    </inkml:context>
    <inkml:brush xml:id="br0">
      <inkml:brushProperty name="width" value="0.025" units="cm"/>
      <inkml:brushProperty name="height" value="0.025" units="cm"/>
    </inkml:brush>
  </inkml:definitions>
  <inkml:trace contextRef="#ctx0" brushRef="#br0">127 223 10314,'0'0'10837,"-10"0"-9967,4 1-757,1-1 1,0 1-1,0 0 1,-1 0-1,1 1 0,0 0 1,0 0-1,0 0 1,1 0-1,-1 1 1,0 0-1,1 0 1,0 0-1,-1 0 0,1 1 1,1 0-1,-1 0 1,1 0-1,-1 0 1,1 0-1,0 1 1,0-1-1,1 1 0,0 0 1,-1 0-1,2 0 1,-3 7-1,3-10-63,1-1-1,-1 0 0,1 1 1,-1-1-1,1 0 0,0 1 1,0-1-1,-1 1 0,1-1 1,0 1-1,0-1 1,1 0-1,-1 1 0,0-1 1,0 1-1,1-1 0,-1 0 1,1 1-1,-1-1 1,1 0-1,-1 1 0,1-1 1,0 0-1,0 0 0,0 1 1,0-1-1,0 0 1,0 0-1,0 0 0,0 0 1,2 1-1,-1-1-7,1-1 0,0 1-1,0-1 1,-1 0 0,1 0 0,0 0-1,0 0 1,-1 0 0,1-1 0,0 1 0,0-1-1,-1 1 1,1-1 0,-1 0 0,1 0 0,4-3-1,8-4-19,-1-1 0,0-1 0,-1 0 0,0 0 0,0-1 0,-1-1 0,-1 0 0,0-1 0,16-24 0,-12 15-60,-2-1 1,-1 0-1,0-1 1,-2 0-1,11-38 1,-16 23-132,-5 39 168,0 0 0,0 0-1,0 0 1,-1-1 0,1 1-1,0 0 1,0 0 0,0 0-1,0 0 1,0 0 0,0-1-1,0 1 1,0 0 0,0 0-1,0 0 1,0 0 0,0 0-1,-1 0 1,1 0 0,0-1-1,0 1 1,0 0 0,0 0-1,0 0 1,0 0 0,-1 0-1,1 0 1,0 0 0,0 0-1,0 0 1,0 0 0,0 0-1,-1 0 1,1 0 0,0 0-1,0 0 1,0 0 0,0 0-1,-1 0 1,1 0 0,0 0-1,0 0 1,0 0 0,0 0-1,0 0 1,-1 0 0,1 0-1,0 0 1,0 0 0,0 1-1,0-1 1,0 0 0,0 0-1,-1 0 1,-12 19-8,1 1 111,2 2 0,1-1-1,-12 38 1,18-49-66,1 0 1,0 0-1,0 0 0,1 0 1,0 1-1,1-1 0,0 0 0,1 1 1,0-1-1,4 18 0,-4-24-212,1-1 0,-1 0 0,0 0 0,1 0 0,0 0 0,0 0 0,0-1 0,0 1 0,0 0 0,1-1 0,-1 0 0,1 1 0,-1-1 0,6 3 0,-3-3-483,-1 1-1,0-1 1,1-1-1,0 1 1,-1-1-1,1 1 0,0-1 1,0-1-1,8 1 1,15 0-9431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03.922"/>
    </inkml:context>
    <inkml:brush xml:id="br0">
      <inkml:brushProperty name="width" value="0.025" units="cm"/>
      <inkml:brushProperty name="height" value="0.025" units="cm"/>
    </inkml:brush>
  </inkml:definitions>
  <inkml:trace contextRef="#ctx0" brushRef="#br0">26 1 10122,'0'0'9945,"0"8"-9192,-21 278 3998,19-278-4639,1-1-1,0 1 1,1 0 0,-1 0-1,2-1 1,-1 1 0,3 10-1,-3-17-93,0 0 1,1 0-1,-1 0 0,1 0 0,-1 0 0,1 0 0,0 0 1,-1 0-1,1 0 0,0 0 0,0 0 0,0 0 0,0-1 1,0 1-1,-1 0 0,1-1 0,0 1 0,0 0 0,1-1 1,1 1-1,0 0 15,0-1 0,0 0 0,0 0 0,0 0 0,0 0 0,0 0 0,-1 0 0,1-1 0,0 0 0,0 1 0,5-3 0,5-3 15,-1-1 1,0 0 0,0 0 0,-1-1-1,0-1 1,0 0 0,11-12-1,-11 10-35,1 0-1,1 1 1,-1 0-1,1 1 1,15-8-1,-27 17-15,-1 0 0,1 0-1,-1-1 1,1 1 0,-1 0-1,1 0 1,-1 0 0,1 0-1,-1 0 1,0 0 0,1 0-1,-1 0 1,1 0 0,-1 0-1,1 0 1,-1 0 0,1 0-1,-1 0 1,1 0 0,-1 0-1,1 0 1,-1 1 0,1-1-1,-1 0 1,0 0 0,1 1-1,-1-1 1,1 0 0,-1 0-1,0 1 1,1-1 0,-1 1-1,0-1 1,1 0 0,-1 1-1,6 23-10,-8 30 107,2-53-89,-9 42 84,-1 12-1185,11-54 917,-1-1 1,0 1-1,1 0 1,0-1-1,-1 1 0,1-1 1,-1 1-1,1-1 1,0 1-1,-1-1 1,1 0-1,0 1 1,-1-1-1,1 0 0,0 1 1,0-1-1,-1 0 1,1 0-1,0 0 1,0 0-1,-1 1 0,1-1 1,0 0-1,0-1 1,0 1-1,-1 0 1,1 0-1,0 0 0,0 0 1,-1-1-1,1 1 1,0 0-1,0 0 1,-1-1-1,2 0 0,30-10-5153,-7-5 464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04.264"/>
    </inkml:context>
    <inkml:brush xml:id="br0">
      <inkml:brushProperty name="width" value="0.025" units="cm"/>
      <inkml:brushProperty name="height" value="0.025" units="cm"/>
    </inkml:brush>
  </inkml:definitions>
  <inkml:trace contextRef="#ctx0" brushRef="#br0">144 7 8136,'0'0'11573,"-9"0"-10452,3 0-984,1 0 0,0 0-1,0 1 1,0 0-1,0 0 1,0 0 0,1 1-1,-1 0 1,0 0 0,1 0-1,-1 0 1,1 1-1,-1-1 1,1 1 0,0 0-1,0 1 1,1-1 0,-1 1-1,1 0 1,-1-1-1,1 1 1,0 1 0,1-1-1,-1 0 1,1 1 0,-3 6-1,1-3 197,0 0 0,1 0 0,0 1-1,-4 16 1,7-24-313,0 0 0,-1 1 0,1-1 0,0 0 0,0 1 0,0-1 0,-1 0 0,2 1-1,-1-1 1,0 0 0,0 1 0,0-1 0,1 0 0,-1 1 0,0-1 0,1 0 0,-1 0 0,1 1 0,0-1 0,-1 0 0,1 0-1,0 0 1,0 0 0,0 0 0,-1 0 0,1 0 0,0 0 0,0 0 0,1 0 0,-1 0 0,0-1 0,0 1 0,0 0 0,0-1 0,1 1-1,-1-1 1,0 0 0,1 1 0,2-1 0,3 1 24,0-1 0,0 0-1,1-1 1,-1 1-1,0-1 1,0-1 0,0 0-1,0 0 1,0 0 0,0-1-1,-1 0 1,1 0 0,-1 0-1,0-1 1,0 0 0,0 0-1,0-1 1,6-6 0,-7 6-36,1-1 0,0-1 0,-1 1 0,-1-1 0,1 1 0,-1-2 0,0 1 0,0 0 0,-1-1 0,0 1 0,0-1 0,-1 0 0,0 0 0,-1 0 0,0 0 0,1-11 0,-17 46-280,11-17 245,1-1 0,0 1-1,0 0 1,1 0 0,1 0-1,-1 0 1,1 15 0,1-22-132,1-1 1,-1 0-1,0 1 0,1-1 1,0 1-1,-1-1 1,1 0-1,0 0 1,0 1-1,0-1 0,1 0 1,-1 0-1,0 0 1,1 0-1,-1 0 1,1-1-1,0 1 0,0 0 1,0-1-1,-1 1 1,1-1-1,1 0 0,-1 0 1,0 1-1,0-1 1,0-1-1,1 1 1,-1 0-1,0 0 0,1-1 1,-1 0-1,0 1 1,1-1-1,-1 0 1,1 0-1,3-1 0,0 2-572,-1-2 0,1 1-1,0-1 1,-1 1 0,1-1-1,-1-1 1,1 1 0,-1-1-1,0 0 1,1-1-1,-1 1 1,0-1 0,0 0-1,-1 0 1,1 0 0,4-5-1,15-13-6950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04.830"/>
    </inkml:context>
    <inkml:brush xml:id="br0">
      <inkml:brushProperty name="width" value="0.025" units="cm"/>
      <inkml:brushProperty name="height" value="0.025" units="cm"/>
    </inkml:brush>
  </inkml:definitions>
  <inkml:trace contextRef="#ctx0" brushRef="#br0">87 56 8680,'0'0'10501,"-9"6"-8932,0 0-1113,1 0-1,-1 1 0,1-1 1,-12 16-1,17-20-367,1 1 1,0-1-1,0 1 0,0 0 0,0-1 0,1 1 1,-1 0-1,1 0 0,-1 0 0,1 1 0,0-1 0,1 0 1,-1 0-1,0 1 0,1-1 0,0 0 0,0 1 1,0-1-1,0 0 0,0 1 0,0-1 0,1 0 1,1 6-1,-1-8-68,1 1 0,-1 0 0,0-1 1,0 1-1,1-1 0,-1 1 0,1-1 1,-1 0-1,1 0 0,-1 0 0,1 0 0,0 0 1,0 0-1,0 0 0,-1 0 0,1 0 1,0-1-1,0 1 0,0-1 0,0 0 0,0 0 1,0 1-1,0-1 0,0 0 0,0 0 1,0-1-1,0 1 0,3-1 0,-1 0 33,0 1-1,1-1 1,-1 0 0,0-1-1,0 1 1,1-1 0,-1 0-1,0 0 1,-1 0-1,1 0 1,0-1 0,3-2-1,-2-1 6,0 0 1,0 0-1,-1 0 0,0 0 0,0 0 0,-1-1 0,0 0 1,0 0-1,0 0 0,-1 0 0,0 0 0,0 0 0,-1-1 1,0 1-1,0 0 0,-1-1 0,0 1 0,-1-9 0,1 16-57,0 0-1,0-1 1,0 1-1,0-1 1,-1 1-1,1 0 1,0-1 0,-1 1-1,1 0 1,0-1-1,-1 1 1,1 0-1,0-1 1,-1 1-1,1 0 1,0 0-1,-1 0 1,1-1-1,-1 1 1,1 0-1,0 0 1,-1 0-1,1 0 1,-1 0-1,1 0 1,-1 0-1,1 0 1,-1 0-1,1 0 1,0 0 0,-1 0-1,1 0 1,-1 0-1,1 0 1,-1 0-1,1 0 1,-1 0-1,1 1 1,0-1-1,-1 0 1,1 0-1,-1 1 1,-14 11-34,15-10 55,-1 1 0,0-1 0,1 0 0,0 0 0,-1 0 0,1 0 0,0 1 1,0-1-1,0 0 0,0 0 0,1 0 0,-1 1 0,1-1 0,-1 0 0,1 0 0,0 0 0,-1 0 1,1 0-1,0 0 0,1 0 0,-1 0 0,0 0 0,0-1 0,1 1 0,-1 0 0,1-1 1,0 1-1,-1-1 0,1 0 0,0 1 0,0-1 0,0 0 0,0 0 0,0 0 0,0 0 0,0-1 1,0 1-1,0 0 0,0-1 0,4 1 0,10 2 149,1 0-1,0-2 1,0 1-1,20-3 1,-25 1-153,1 0-8,-1-1-1,1 0 1,-1-1-1,1-1 0,-1 0 1,0 0-1,0-1 1,0-1-1,-1 0 1,1-1-1,-1 0 0,0-1 1,-1 0-1,0 0 1,0-1-1,13-14 1,-22 21-10,0 0 0,0 1 0,0-1 1,0 0-1,0 0 0,0-1 1,-1 1-1,1 0 0,0 0 1,-1 0-1,1 0 0,-1-1 1,0 1-1,1 0 0,-1-1 1,0 1-1,1 0 0,-1-1 0,0 1 1,0 0-1,0-1 0,0 1 1,-1 0-1,1-2 0,-1 2-1,0 0 0,0 0-1,0 0 1,0 0-1,0 0 1,0 1-1,0-1 1,-1 1 0,1-1-1,0 0 1,0 1-1,0 0 1,-1-1-1,1 1 1,0 0 0,0 0-1,-1 0 1,1 0-1,-3 0 1,-2 0-4,0 0 0,0 1 0,0-1 0,0 2 1,0-1-1,0 1 0,0-1 0,0 2 0,-10 4 0,10-2 22,-1 0-1,1 0 1,1 1-1,-1 0 1,1 0-1,0 0 1,1 1 0,-1-1-1,1 1 1,0 0-1,-5 14 1,8-18-8,0 1 0,0-1-1,1 0 1,-1 0 0,0 0 0,1 1 0,0-1 0,0 0 0,0 0 0,0 1 0,1-1 0,-1 0 0,1 0 0,0 1 0,0-1-1,0 0 1,0 0 0,0 0 0,1 0 0,-1 0 0,1-1 0,0 1 0,0 0 0,0-1 0,0 1 0,0-1 0,1 0-1,-1 1 1,1-1 0,4 3 0,5 1-188,0 0 1,0 0-1,1-1 0,-1-1 0,1 0 0,0-1 1,21 3-1,-23-5-1270,0 0 1,1 0-1,-1-1 1,0-1-1,17-3 1,7-9-7008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05.546"/>
    </inkml:context>
    <inkml:brush xml:id="br0">
      <inkml:brushProperty name="width" value="0.025" units="cm"/>
      <inkml:brushProperty name="height" value="0.025" units="cm"/>
    </inkml:brush>
  </inkml:definitions>
  <inkml:trace contextRef="#ctx0" brushRef="#br0">0 131 10858,'0'0'2077,"2"8"277,-2-5-2201,1-1 0,-1 1 0,1 0 0,-1-1 0,1 1 0,0-1 0,0 1 0,0-1 0,1 1 0,-1-1 1,1 0-1,-1 0 0,1 0 0,-1 0 0,1 0 0,0 0 0,0 0 0,0 0 0,0-1 0,1 1 0,-1-1 0,0 1 0,1-1 0,-1 0 0,1 0 0,-1 0 0,1-1 0,-1 1 0,1 0 0,0-1 0,-1 0 0,4 1 0,8-1 100,-1 0 1,1 0-1,-1-1 0,1-1 0,-1 0 0,0-1 1,0 0-1,0-1 0,0-1 0,-1 0 0,0 0 1,0-2-1,0 1 0,-1-1 0,0-1 0,0 0 0,0-1 1,-1 0-1,-1 0 0,12-15 0,-19 22-221,0-1 0,-1 1 1,1 0-1,-1-1 0,1 1 0,-1-1 0,0 0 0,0 1 0,0-1 0,0 0 1,-1 1-1,1-1 0,-1 0 0,1-4 0,-1 6-13,-1-1-1,1 1 1,0-1 0,-1 1 0,1 0-1,-1-1 1,1 1 0,-1 0-1,1 0 1,-1-1 0,0 1 0,0 0-1,0 0 1,0 0 0,0 0-1,0 0 1,0 0 0,0 0 0,0 0-1,-3-1 1,0 0-11,0 1 0,0-1 1,-1 1-1,1 0 0,-1 0 0,1 0 1,-1 1-1,1-1 0,-1 1 0,1 1 0,-1-1 1,1 0-1,-1 1 0,1 0 0,0 0 0,-9 3 1,4 1-12,-1 1 1,0 0-1,1 0 1,0 1-1,1 0 1,-1 0 0,1 1-1,1 0 1,0 0-1,0 1 1,0 0-1,1 0 1,1 1 0,-1 0-1,2 0 1,-1 0-1,1 0 1,1 1-1,0 0 1,0-1 0,0 13-1,2-21 3,1 0 0,0-1 0,0 1 0,0-1 0,1 1 0,-1-1 0,0 1 0,1 0 0,-1-1 0,1 1 0,-1-1 0,1 0 0,0 1 1,-1-1-1,1 1 0,0-1 0,0 0 0,0 0 0,0 1 0,0-1 0,0 0 0,3 2 0,-1-1 8,1 0 0,0 0 0,-1-1 0,1 1 1,0-1-1,0 0 0,0 0 0,8 1 0,8 0-482,0-2-1,39-3 1,-49 2-56,14-2-1898,0-1 0,0-2 0,0 0 0,33-14 1,-8-1-4599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05.936"/>
    </inkml:context>
    <inkml:brush xml:id="br0">
      <inkml:brushProperty name="width" value="0.025" units="cm"/>
      <inkml:brushProperty name="height" value="0.025" units="cm"/>
    </inkml:brush>
  </inkml:definitions>
  <inkml:trace contextRef="#ctx0" brushRef="#br0">269 1 12268,'0'0'10324,"-10"6"-9598,-29 20-391,2 2 1,2 1-1,0 2 1,2 1-1,-46 60 1,84-107-11574,8-12 5606,-3-1-2765</inkml:trace>
  <inkml:trace contextRef="#ctx0" brushRef="#br0" timeOffset="1">53 26 9577,'0'0'9673,"36"48"-8680,-18-26-32,7-2-352,4-1-417,5-2-96,2-2-1057,4-4-1762,-6-6-2658,0-4-4420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06.375"/>
    </inkml:context>
    <inkml:brush xml:id="br0">
      <inkml:brushProperty name="width" value="0.025" units="cm"/>
      <inkml:brushProperty name="height" value="0.025" units="cm"/>
    </inkml:brush>
  </inkml:definitions>
  <inkml:trace contextRef="#ctx0" brushRef="#br0">180 12 7591,'0'0'6860,"-9"7"-4650,-2 5-1464,0 0-1,1 1 0,0 0 1,1 1-1,0 0 1,1 0-1,1 1 1,0 0-1,1 0 0,-5 18 1,-34 180 2084,21-88-3039,21-117 225,213-480-1463,-206 465 1266,1 0 0,-1 0 0,1 0-1,12-11 1,-16 17 141,0 0 0,0-1 0,0 1 1,0 0-1,1 0 0,-1 0 0,0 0 0,1 0 0,-1 0 0,1 0 0,-1 0 0,1 1 0,0-1 0,-1 0 0,1 1 1,-1 0-1,1-1 0,0 1 0,0 0 0,-1 0 0,1 0 0,0 0 0,0 0 0,-1 0 0,1 0 0,0 1 0,-1-1 1,1 1-1,0-1 0,-1 1 0,2 0 0,-1 0 38,-1 0-1,0 0 1,0 1 0,0-1 0,0 0-1,0 0 1,0 1 0,0-1 0,-1 0 0,1 1-1,0-1 1,-1 1 0,1-1 0,-1 1-1,0-1 1,1 1 0,-1-1 0,0 1-1,0-1 1,0 1 0,0-1 0,0 1-1,0 0 1,0-1 0,-1 1 0,1-1-1,-1 1 1,1-1 0,-1 1 0,1-1 0,-1 0-1,0 1 1,0-1 0,1 0 0,-1 1-1,0-1 1,0 0 0,-2 1 0,-3 5 13,1 0 0,-1-1 0,-1 0 0,1 0 0,-11 7 0,-4 0-133,-1-2 0,0 0 0,-1-1 0,0-2 0,-30 8 0,76-28-7645,-4 0 1067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37.784"/>
    </inkml:context>
    <inkml:brush xml:id="br0">
      <inkml:brushProperty name="width" value="0.025" units="cm"/>
      <inkml:brushProperty name="height" value="0.025" units="cm"/>
    </inkml:brush>
  </inkml:definitions>
  <inkml:trace contextRef="#ctx0" brushRef="#br0">0 101 5285,'0'0'133,"4"-9"3284,1-4-2182,-1 2 87,0 1 1,0 0 0,1 0 0,0 0 0,9-11-1,-14 20-1291,0 1-1,1 0 0,-1-1 0,0 1 0,0 0 0,0-1 1,1 1-1,-1 0 0,0-1 0,1 1 0,-1 0 0,0-1 1,1 1-1,-1 0 0,0 0 0,1 0 0,-1-1 1,0 1-1,1 0 0,-1 0 0,1 0 0,-1 0 0,0 0 1,1 0-1,-1 0 0,1-1 0,-1 1 0,0 0 0,1 1 1,-1-1-1,1 0 0,-1 0 0,0 0 0,1 0 0,-1 0 1,1 0-1,-1 0 0,0 1 0,1-1 0,-1 0 1,0 0-1,1 0 0,-1 1 0,0-1 0,1 0 0,-1 1 1,0-1-1,1 0 0,-1 0 0,0 1 0,0-1 0,0 1 1,1-1-1,-1 0 0,0 1 0,0-1 0,0 0 1,0 1-1,0-1 0,0 1 0,0-1 0,0 1 0,0-1 1,0 0-1,0 1 0,0-1 0,0 1 0,0-1 0,0 1 1,2 35 963,-2-33-818,-2 37 599,0 35 413,2-70-1067,0 0 0,1 0 0,-1 0 0,1 0 0,0 0 0,1 0 0,-1 0 0,1-1 0,0 1 0,5 8 0,-4-10-103,0-1 0,-1 1-1,2-1 1,-1 0 0,0 0-1,0 0 1,0 0-1,1-1 1,-1 1 0,1-1-1,0 0 1,-1 0 0,1 0-1,0-1 1,-1 1 0,1-1-1,0 0 1,0 0 0,-1 0-1,1 0 1,5-2 0,36-11-2076,-42 12 1466,0-1 0,0 0-1,0 0 1,0 0 0,-1 0 0,1 0 0,-1 0-1,1-1 1,3-4 0,4-14-5574,-1-3-2706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06.734"/>
    </inkml:context>
    <inkml:brush xml:id="br0">
      <inkml:brushProperty name="width" value="0.025" units="cm"/>
      <inkml:brushProperty name="height" value="0.025" units="cm"/>
    </inkml:brush>
  </inkml:definitions>
  <inkml:trace contextRef="#ctx0" brushRef="#br0">22 66 12588,'0'0'9177,"8"4"-7811,0 0-1260,0 0-1,1-1 0,0-1 0,0 0 1,-1 0-1,1 0 0,0-1 0,0 0 1,1-1-1,-1 0 0,0-1 1,0 0-1,0 0 0,0-1 0,0 0 1,-1 0-1,14-6 0,17-16-29,-38 23-69,1 0 0,-1 0-1,0 0 1,0 0-1,1 0 1,-1 0-1,0-1 1,0 1-1,0 0 1,-1-1 0,1 1-1,0-1 1,0 1-1,-1-1 1,1 1-1,-1-1 1,1 1 0,-1-1-1,0 0 1,1 1-1,-1-1 1,0 1-1,0-1 1,-1-2 0,1 3-3,-1 0 1,0 0-1,0 0 1,1 0 0,-1 0-1,0 1 1,0-1 0,0 0-1,0 0 1,0 1-1,0-1 1,0 1 0,-1-1-1,1 1 1,0 0 0,0-1-1,0 1 1,0 0-1,-1 0 1,1-1 0,0 1-1,0 0 1,-2 1 0,-34 0 45,33-1-41,-9 3 131,0 0-1,0 1 1,1 1-1,-1 0 1,1 0-1,1 1 1,-1 1-1,1 0 1,0 0-1,0 1 1,1 0 0,0 1-1,1 1 1,-10 11-1,18-20-133,0 0-1,0 0 1,0 1 0,0-1-1,0 0 1,0 0 0,1 1-1,-1-1 1,1 0 0,-1 1-1,1-1 1,-1 1 0,1-1 0,0 0-1,0 1 1,-1-1 0,1 1-1,0-1 1,1 1 0,-1-1-1,0 1 1,0-1 0,0 0-1,1 1 1,0 1 0,1-1-85,-1 0 0,1-1 1,-1 1-1,1-1 0,0 0 1,-1 1-1,1-1 1,0 0-1,0 0 0,0 0 1,0 0-1,0-1 0,0 1 1,0 0-1,3 0 0,12 1-1665,0 0-1,1 0 1,24-2-1,-30 0-378,25 0-4369</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07.079"/>
    </inkml:context>
    <inkml:brush xml:id="br0">
      <inkml:brushProperty name="width" value="0.025" units="cm"/>
      <inkml:brushProperty name="height" value="0.025" units="cm"/>
    </inkml:brush>
  </inkml:definitions>
  <inkml:trace contextRef="#ctx0" brushRef="#br0">206 1 10730,'0'0'9689,"-9"-1"-8338,-1 2-1181,1-1 1,0 1-1,0 1 1,0 0-1,0 0 1,1 1-1,-1 0 1,0 0-1,1 1 1,0 0-1,0 1 1,0 0-1,1 0 1,-8 6-1,13-9-123,-41 37 1054,42-38-1067,-1 1-1,1-1 0,-1 1 0,1 0 0,0-1 0,0 1 0,0 0 0,0 0 0,0 0 0,0 0 0,0 0 0,1 0 0,-1 0 0,1 0 1,-1 0-1,1 0 0,0 0 0,0 0 0,0 0 0,0 0 0,0 0 0,0 0 0,0 0 0,2 3 0,-1-3-22,0-1-1,0 0 0,0 0 1,0 1-1,0-1 0,1 0 1,-1 0-1,1-1 0,-1 1 1,0 0-1,1 0 0,-1-1 1,1 1-1,0-1 0,-1 1 1,1-1-1,-1 1 1,1-1-1,2 0 0,38 1-137,-33-1-22,1 0-298,-1-1 0,1 0 0,0-1 1,-1 0-1,1-1 0,-1 1 0,0-2 0,0 1 1,0-2-1,14-7 0,43-39-6847,-33 21 1566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07.831"/>
    </inkml:context>
    <inkml:brush xml:id="br0">
      <inkml:brushProperty name="width" value="0.025" units="cm"/>
      <inkml:brushProperty name="height" value="0.025" units="cm"/>
    </inkml:brush>
  </inkml:definitions>
  <inkml:trace contextRef="#ctx0" brushRef="#br0">127 1 13229,'0'0'4190,"-9"2"-2652,4 0-1311,0 0 1,0 0-1,1 1 1,-1-1-1,0 1 1,1 0-1,0 1 1,0-1 0,0 1-1,0 0 1,1 0-1,-1 0 1,1 0-1,0 1 1,0-1-1,0 1 1,1-1-1,0 1 1,0 0 0,0 0-1,0 1 1,1-1-1,-1 7 1,-9 30 488,2 0 1,2 1 0,-3 81-1,13-125-712,-1-1 0,0 1 0,0-1-1,0 1 1,0-1 0,0 0 0,0 0-1,0 0 1,2-4 0,-1-1-179,0 0 1,-1-1-1,0 1 1,0-1-1,-1 0 1,0 1-1,-1-1 1,1 0 0,-2-13-1,0 4-103,1 16 176,0 3 97,0-1 0,0 0 0,0 0 0,0 0-1,0 0 1,0 1 0,0-1 0,0 0 0,0 0 0,1 0-1,-1 1 1,0-1 0,1 0 0,-1 0 0,1 0 0,-1 0-1,1 0 1,0 0 0,-1 0 0,1 0 0,0 0 0,0 0-1,-1 0 1,1-1 0,0 1 0,0 0 0,0-1 0,1 2 0,31 17 330,-18-15-231,0 0 0,0-1 0,0-1 0,0-1 0,1 0 0,-1-1 0,1-1 0,-1 0 0,0-1 0,0-1 0,0 0 0,0-1 0,0-1 0,15-7 0,12-12-1,-41 23-86,0 0 0,0 1 1,1-1-1,-1 0 1,0 0-1,0 0 0,0 0 1,0 0-1,0 0 1,0-1-1,-1 1 0,1 0 1,0 0-1,-1-1 1,1 1-1,0 0 0,-1-1 1,0 1-1,1-1 1,-1 1-1,0 0 0,0-1 1,0 1-1,0-1 1,0 1-1,0-1 0,0 1 1,0 0-1,-1-3 1,0 3-6,-1 0 0,1 0 1,0 0-1,-1 0 0,1 0 1,-1 1-1,1-1 1,-1 0-1,1 1 0,-1 0 1,1-1-1,-1 1 0,0 0 1,1 0-1,-1 0 1,1 0-1,-1 0 0,0 0 1,1 0-1,-1 0 0,-2 2 1,-37 8 67,32-4 14,0-1-1,0 1 0,1 1 0,0 0 0,0 0 0,0 0 0,-8 12 1,14-17-50,-1 1 0,1 0 0,-1 1 0,1-1 1,0 0-1,0 1 0,1-1 0,-1 1 1,1 0-1,0 0 0,0-1 0,0 1 0,0 0 1,0 0-1,1 0 0,0 0 0,0 0 0,0 0 1,0 0-1,1-1 0,-1 1 0,3 7 0,-1-8-57,0-1-1,0 1 0,0-1 0,0 0 0,0 0 0,0 0 0,0 0 0,1 0 0,-1 0 0,1-1 0,-1 1 0,1-1 0,0 0 0,0 0 0,-1 0 0,1 0 0,0 0 1,0-1-1,0 1 0,5-1 0,66 2-2899,-67-2 2339,9-2-904,-1 0 0,1-1 0,-1 0 0,0-1 0,0-1 0,-1-1 0,1 0 0,-1 0-1,16-11 1,-19 10 682,-1-1 0,1 0 0,-1 0 0,17-19 0,-22 22 1239,-1-1-1,0 0 1,0 0 0,0-1-1,0 1 1,-1-1 0,0 0-1,-1 0 1,3-8 0,-4 14-160,-1-1 1,0 0-1,1 1 1,-1-1-1,0 1 0,0-1 1,0 0-1,0 1 1,0-1-1,0 0 1,0 1-1,-1-1 0,1 1 1,-1-1-1,1 1 1,-1-1-1,1 1 1,-2-3-1,1 4-121,0-1-1,1 0 1,-1 0-1,0 1 1,0-1 0,0 0-1,0 1 1,0-1-1,0 1 1,0 0 0,0-1-1,0 1 1,0 0-1,0-1 1,0 1 0,0 0-1,-1 0 1,1 0-1,0 0 1,-1 0 0,-2 1 40,0-1 1,1 1 0,-1 0-1,1 0 1,-1 0 0,1 1 0,-1-1-1,1 1 1,0 0 0,-1 0-1,1 0 1,0 0 0,0 0-1,-3 4 1,2 0 130,-1-1 0,1 1 1,1 0-1,-1 0 0,1 0 0,0 0 0,0 0 0,1 1 0,-1 0 0,2-1 0,-1 1 1,0 8-1,1-13-277,1 1 0,0-1 1,0 0-1,1 1 1,-1-1-1,0 0 1,1 0-1,-1 1 0,1-1 1,0 0-1,0 0 1,0 0-1,0 0 1,0 0-1,0 0 0,0 0 1,1 0-1,-1 0 1,1 0-1,-1-1 1,1 1-1,0 0 0,0-1 1,0 0-1,0 1 1,0-1-1,0 0 1,0 0-1,0 0 0,0 0 1,0-1-1,1 1 1,-1-1-1,0 1 1,1-1-1,-1 0 0,0 1 1,4-2-1,7 1-3,-1 0-1,1-2 0,0 1 0,0-2 1,-1 1-1,0-2 0,1 0 1,-1 0-1,0-1 0,-1-1 1,0 0-1,1 0 0,15-14 1,-12 9-138,0 0 1,-1-2 0,0 0-1,-1 0 1,-1-1 0,0-1 0,-1 0-1,16-29 1,-26 41 67,1 0 0,-1 0 0,0-1-1,0 1 1,0 0 0,-1-1 0,1 1 0,-1-1 0,0-4 0,0 7 26,0 1 1,0 0 0,0-1-1,0 1 1,0-1 0,0 1-1,0-1 1,-1 1 0,1 0-1,0-1 1,0 1 0,0-1-1,0 1 1,-1 0 0,1-1-1,0 1 1,-1 0 0,1-1-1,0 1 1,0 0 0,-1-1 0,1 1-1,-1 0 1,1 0 0,0 0-1,-1-1 1,1 1 0,-1 0-1,-19 9 122,14-4-46,0 0-1,0 1 1,1-1 0,0 1 0,0 1 0,1-1-1,0 1 1,0-1 0,0 1 0,1 0 0,0 1-1,0-1 1,1 0 0,0 1 0,0 0 0,1-1-1,0 1 1,0 0 0,1 0 0,0-1 0,0 1-1,1 0 1,0 0 0,0-1 0,1 1 0,0 0-1,0-1 1,1 0 0,0 1 0,0-1-1,1 0 1,0-1 0,0 1 0,0-1 0,9 10 0,-8-11-501,0 0 0,1 0 0,0 0 0,0-1 0,0 0 0,0 0 0,1 0 1,-1-1-1,1 0 0,0 0 0,0-1 0,0 0 0,0 0 0,0-1 0,13 2 1,19-2-7439</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10.546"/>
    </inkml:context>
    <inkml:brush xml:id="br0">
      <inkml:brushProperty name="width" value="0.025" units="cm"/>
      <inkml:brushProperty name="height" value="0.025" units="cm"/>
    </inkml:brush>
  </inkml:definitions>
  <inkml:trace contextRef="#ctx0" brushRef="#br0">191 120 6887,'2'-2'550,"-1"-1"1,0 1-1,0-1 1,0 1-1,0-1 1,0 0-1,0 0 1,-1 1-1,0-1 1,1 0-1,-1 0 1,0 0-1,0 0 1,-1 1-1,1-1 1,-1 0-1,1 0 1,-2-4-1,0 5-342,1 0 0,0 0 0,0 0 0,-1 1 0,0-1 0,1 0 0,-1 1 0,0-1 0,1 1 0,-1-1 0,0 1 0,0 0 0,0 0 0,0 0 0,-1 0 0,1 0 0,0 0 0,-3 0 0,0 0-189,0 0 0,0 1 0,0-1 0,0 1 0,0 0 0,0 1 0,0-1 0,0 1 0,0 0 0,0 0 1,0 0-1,0 1 0,1-1 0,-1 1 0,0 1 0,1-1 0,0 1 0,-1-1 0,-6 8 0,5-5 22,0 2 0,1-1 0,0 1 0,1 0 0,-1 0 0,1 0 0,0 1 0,1-1 1,0 1-1,0 0 0,1 0 0,0 0 0,0 0 0,1 0 0,0 9 0,0-16-27,1 0 1,1 0-1,-1 0 1,0 0-1,0-1 1,0 1-1,0 0 1,1 0-1,-1 0 0,0 0 1,1 0-1,-1-1 1,0 1-1,1 0 1,-1 0-1,1 0 1,0-1-1,-1 1 1,1 0-1,0-1 1,-1 1-1,1-1 1,0 1-1,-1-1 0,1 1 1,0-1-1,0 1 1,0-1-1,1 1 1,1-1 17,0 1 0,1 0 0,-1-1 0,0 0 0,0 0 0,1 0 0,-1 0 0,6-2 1,1 0 25,0 0 0,0-1 0,0 0 1,16-9-1,-13 5-38,-1-1 1,0-1-1,-1 1 0,0-2 1,0 0-1,13-15 0,-20 19 18,1 0-1,-1 0 1,0 0-1,-1-1 1,1 0-1,-1 1 1,-1-1-1,1-1 1,-1 1-1,0 0 1,-1-1-1,0 1 1,1-14-1,-2 21-30,0 0 0,0-1-1,0 1 1,0 0 0,-1 0-1,1 0 1,0 0 0,0-1-1,0 1 1,0 0 0,0 0-1,0 0 1,-1 0 0,1-1-1,0 1 1,0 0-1,0 0 1,0 0 0,-1 0-1,1 0 1,0 0 0,0 0-1,0 0 1,-1 0 0,1 0-1,0-1 1,0 1 0,0 0-1,-1 0 1,1 0 0,0 0-1,0 0 1,0 0 0,-1 1-1,1-1 1,0 0 0,0 0-1,0 0 1,-1 0 0,1 0-1,0 0 1,0 0 0,0 0-1,0 0 1,-1 0-1,1 1 1,0-1 0,0 0-1,0 0 1,0 0 0,0 0-1,-1 1 1,1-1 0,0 0-1,0 0 1,0 0 0,0 1-1,-11 8 3,4 2 95,0 0 0,1 1 0,0 0 0,1 0 0,0 0 0,1 0 0,0 1 0,1-1-1,1 1 1,0 0 0,1 0 0,0 16 0,1-28-69,0 1 0,0-1 0,0 1 0,1-1 0,-1 1 1,0-1-1,1 0 0,-1 1 0,1-1 0,0 0 0,-1 1 0,1-1 0,0 0 0,0 0 0,0 0 0,0 1 0,0-1 1,0 0-1,0 0 0,0-1 0,0 1 0,1 0 0,-1 0 0,3 1 0,0-1 7,0 0 1,-1 0-1,1 0 0,0-1 0,0 0 1,0 1-1,0-1 0,0 0 0,5-2 1,3 1-80,0-2 0,-1 0 0,0 0 0,1-1 0,17-9 0,-21 9-338,41-27-3206,-47 29 2867,0-1 1,0 1-1,0 0 0,0 0 1,0-1-1,0 1 0,-1-1 1,1 0-1,2-5 0,1-8-6001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11.441"/>
    </inkml:context>
    <inkml:brush xml:id="br0">
      <inkml:brushProperty name="width" value="0.025" units="cm"/>
      <inkml:brushProperty name="height" value="0.025" units="cm"/>
    </inkml:brush>
  </inkml:definitions>
  <inkml:trace contextRef="#ctx0" brushRef="#br0">18 47 13933,'0'0'4949,"3"10"-3139,4 23-740,-1 1 1,-2 0 0,-1 0 0,-3 60 0,-5-20-735,-18 93 1,10-90 95,13-76-117,4-14 256,109-299-427,-96 261-370,-4 8-167,3 0 1,39-77-1,-54 119 381,-1-1-1,1 1 1,0 0-1,-1-1 1,1 1-1,0 0 1,0 0-1,0-1 1,0 1-1,0 0 1,0 0-1,0 0 1,1 0-1,-1 1 1,0-1-1,1 0 0,-1 0 1,0 1-1,1-1 1,-1 1-1,1-1 1,1 0-1,-2 2-2,0-1 0,0 1 1,0-1-1,0 1 0,0-1 0,0 1 0,0 0 0,0 0 0,0-1 0,0 1 0,0 0 0,0 0 0,-1 0 0,1 0 0,0 0 0,-1 0 1,1 0-1,-1 0 0,1 0 0,-1 0 0,1 2 0,3 7-21,-1 1 0,0 0 0,-1 0 1,2 16-1,-4-17 36,0-1 0,0 0-1,-1 0 1,0 0 0,-1 0 0,1 0 0,-2 0-1,1 0 1,-1-1 0,-1 1 0,0-1 0,0 0-1,-8 13 1,8-16 2,0 1 0,-1-1 0,1 0 0,-1 0-1,0 0 1,-1-1 0,1 1 0,-1-1 0,1-1-1,-1 1 1,0-1 0,-1 0 0,1 0 0,0-1 0,-1 0-1,0 0 1,1-1 0,-13 2 0,18-3-84,0 1-1,0-1 1,0 0-1,0 0 1,1 0 0,-1 0-1,0 0 1,0 0 0,0 0-1,0 0 1,0 0-1,0 0 1,1 0 0,-1 0-1,0-1 1,0 1 0,0 0-1,0-1 1,1 1-1,-1-1 1,0 1 0,0-1-1,1 1 1,-1-1 0,0 1-1,1-1 1,-1 0-1,1 1 1,-1-1 0,1 0-1,-1 0 1,1 1 0,-1-1-1,1 0 1,0 0-1,-1 0 1,1 1 0,0-1-1,0 0 1,-1 0 0,1 0-1,0 0 1,0 0-1,0 0 1,0 1 0,0-1-1,0 0 1,1 0 0,-1 0-1,0 0 1,0 0-1,1 1 1,-1-1 0,1-2-1,2-4-1662,0 0 0,1 0 0,-1 0 0,2 1 0,5-9 0,12-11-9012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11.815"/>
    </inkml:context>
    <inkml:brush xml:id="br0">
      <inkml:brushProperty name="width" value="0.025" units="cm"/>
      <inkml:brushProperty name="height" value="0.025" units="cm"/>
    </inkml:brush>
  </inkml:definitions>
  <inkml:trace contextRef="#ctx0" brushRef="#br0">74 1 13549,'0'0'7666,"-4"12"-6412,0 1-1035,-12 38 1728,1 0 1,3 1-1,-11 104 0,23-155-1940,0 0-1,0 0 1,0 0 0,0 0-1,0 1 1,0-1 0,1 0-1,-1 0 1,0 0 0,0 0 0,1 0-1,-1 0 1,1-1 0,-1 1-1,1 0 1,-1 0 0,1 0-1,-1 0 1,1 0 0,0-1-1,-1 1 1,1 0 0,0 0 0,0-1-1,0 1 1,0-1 0,0 1-1,-1-1 1,1 1 0,0-1-1,0 1 1,0-1 0,0 0 0,0 0-1,0 0 1,0 1 0,0-1-1,1 0 1,-1 0 0,0 0-1,0 0 1,0-1 0,0 1 0,0 0-1,0 0 1,1-1 0,2 0-2,0 0-1,0-1 1,0 1 0,0-1 0,0 0 0,-1 0 0,1 0 0,-1 0 0,1-1 0,-1 1 0,3-4 0,65-101-1207,-71 107 1195,0 0 0,1 0-1,-1 0 1,0 0-1,0 0 1,1 0 0,-1 0-1,0 0 1,0 0-1,1 0 1,-1 0 0,0 1-1,0-1 1,0 0-1,1 0 1,-1 0 0,0 0-1,0 0 1,0 0-1,1 0 1,-1 1-1,0-1 1,0 0 0,0 0-1,0 0 1,1 0-1,-1 1 1,0-1 0,0 0-1,0 0 1,0 0-1,0 1 1,0-1 0,0 0-1,0 0 1,0 1-1,1-1 1,-1 0 0,0 0-1,0 1 1,0-1-1,0 0 1,0 0 0,-1 0-1,1 1 1,0-1-1,0 0 1,0 0 0,0 1-1,0-1 1,0 0-1,0 0 1,0 0 0,-1 1-1,2 17-10,-1-17 6,-9 66-2,6-57-5,1 0 0,1 0 0,-1 1 0,2-1 0,-1 0 0,1 1 0,3 15 0,-3-25-171,1 0 0,-1 0-1,1 0 1,-1 0 0,1-1 0,-1 1 0,1 0-1,0 0 1,0-1 0,-1 1 0,1 0-1,0-1 1,0 1 0,0-1 0,0 1 0,-1-1-1,1 1 1,0-1 0,0 0 0,0 1-1,0-1 1,0 0 0,0 0 0,0 0 0,0 1-1,0-1 1,2-1 0,18-1-8663,-4-5-1113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12.148"/>
    </inkml:context>
    <inkml:brush xml:id="br0">
      <inkml:brushProperty name="width" value="0.025" units="cm"/>
      <inkml:brushProperty name="height" value="0.025" units="cm"/>
    </inkml:brush>
  </inkml:definitions>
  <inkml:trace contextRef="#ctx0" brushRef="#br0">103 16 5477,'0'0'15300,"-9"-4"-13880,9 4-1419,-2-1 89,1-1-1,-1 1 1,0 0-1,0 0 0,0 0 1,0 0-1,0 0 1,0 1-1,0-1 0,0 1 1,0-1-1,0 1 1,0 0-1,0-1 1,-1 1-1,1 0 0,0 0 1,0 1-1,0-1 1,0 0-1,0 1 1,0-1-1,0 1 0,0 0 1,0 0-1,0 0 1,0 0-1,0 0 0,0 0 1,0 0-1,1 1 1,-1-1-1,1 0 1,-1 1-1,1 0 0,-1-1 1,1 1-1,0 0 1,0 0-1,-2 3 0,0 0 100,1 0-1,0-1 1,0 1 0,0 0-1,1 0 1,-1 0-1,1 1 1,0-1-1,1 0 1,-1 0-1,1 0 1,0 1-1,0-1 1,3 10-1,-3-13-165,1 0-1,-1 0 0,1-1 1,0 1-1,-1 0 1,1-1-1,0 1 0,0-1 1,0 1-1,0-1 0,1 1 1,-1-1-1,0 0 1,0 1-1,1-1 0,-1 0 1,1 0-1,1 1 1,0-1-13,-1 0 1,1-1-1,-1 1 1,1-1-1,-1 0 1,1 1-1,-1-1 1,1 0 0,0-1-1,-1 1 1,1 0-1,-1-1 1,1 1-1,-1-1 1,1 0-1,3-2 1,-1 0-16,1 0 1,-1 0-1,-1 0 0,1-1 0,0 0 0,-1 0 1,0-1-1,0 1 0,0-1 0,5-8 1,-3 3-105,0 0-1,0 0 1,-1-1 0,5-15 0,-14 40-100,0 0 0,1 0 0,0 1 0,1-1 0,1 1 0,0 24 0,2-38 14,-1 1 0,0-1 0,1 0 0,-1 1 0,1-1 0,0 0 0,-1 1 0,1-1 0,0 0 0,0 0 0,0 1 0,0-1 0,0 0 0,0 0 0,0 0 0,0 0 0,0 0 0,0-1 0,0 1 0,1 0 0,-1 0 0,0-1 0,1 1 0,-1-1-1,0 1 1,1-1 0,1 1 0,41 1-5218,-15-5-1148</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12.493"/>
    </inkml:context>
    <inkml:brush xml:id="br0">
      <inkml:brushProperty name="width" value="0.025" units="cm"/>
      <inkml:brushProperty name="height" value="0.025" units="cm"/>
    </inkml:brush>
  </inkml:definitions>
  <inkml:trace contextRef="#ctx0" brushRef="#br0">125 14 12332,'0'0'9064,"-8"-4"-7879,5 2-1115,0 1 0,-1 0 0,1-1 0,0 1 0,-1 0 0,1 1 0,-1-1 0,1 1 0,0-1 0,-1 1 0,1 0 0,-1 0 0,1 1 0,-1-1 0,1 1 0,-1 0 0,1-1 0,-1 1 0,1 1 0,0-1 0,0 1 0,0-1 0,0 1 0,0 0 0,0 0 0,0 0 0,0 0 0,1 1 0,-1-1 0,1 1 0,0-1 0,0 1 0,0 0 0,0 0 0,0 0 0,-2 5-1,4-7-110,-1 0 0,1 0 0,-1 0-1,1 0 1,0 0 0,-1 0 0,1 0-1,0 0 1,0 0 0,0 0 0,0 0-1,0 0 1,0 0 0,0 0 0,0 0-1,0 0 1,0 0 0,1 0 0,-1 0-1,0 0 1,1 0 0,-1 0 0,1 0-1,-1 0 1,1 0 0,-1-1 0,1 1-1,0 0 1,-1 0 0,1-1 0,0 1-1,-1 0 1,1-1 0,0 1 0,0-1-1,0 1 1,0-1 0,0 1 0,1 0-1,48 14-1263,-25-9 225,-21-5 1034,-1 1 0,1-1 0,-1 1 0,0 0 0,0 0 0,0 0 0,0 0 0,0 1 0,0-1 0,0 1 0,-1-1 0,1 1 0,-1 0 0,0 0 0,0 0-1,2 4 1,-3-5 178,-1 0 0,0 0 0,1 0 0,-1 0 0,0 0 0,0 0 0,0 0 0,-1 0 0,1 0 0,0 0 0,-1 0 0,1-1 0,-1 1 0,1 0 0,-1 0 0,0 0 0,0 0 0,0-1 0,0 1 0,0 0 0,-1-1 0,1 1 0,0-1 0,-1 1 0,1-1 0,-1 0 0,1 0 0,-1 1 0,0-1 0,-3 1 0,-2 3-85,0 0-1,0-1 0,0 0 1,-1 0-1,1-1 0,-1 0 0,0 0 1,0-1-1,-1 0 0,1-1 0,-15 2 1,22-4-271,1 1 1,-1-1 0,0 0-1,1 1 1,-1-1-1,1 0 1,-1 1 0,1-1-1,-1 0 1,1 0 0,0 0-1,-1 1 1,1-1-1,0 0 1,0 0 0,-1 0-1,1 0 1,0 0 0,0 0-1,0 1 1,0-1 0,0 0-1,0 0 1,0 0-1,0 0 1,1 0 0,-1 0-1,1 0 1,-1-5-1606,0-11-4390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12.865"/>
    </inkml:context>
    <inkml:brush xml:id="br0">
      <inkml:brushProperty name="width" value="0.025" units="cm"/>
      <inkml:brushProperty name="height" value="0.025" units="cm"/>
    </inkml:brush>
  </inkml:definitions>
  <inkml:trace contextRef="#ctx0" brushRef="#br0">69 67 10570,'0'0'9865,"9"-5"-6918,-7 4-2442,38-19 2009,-37 18-2417,0 1 0,0-1 0,0 0 0,0 0 0,-1 0 0,1 0 1,-1-1-1,0 1 0,1-1 0,-1 1 0,0-1 0,2-5 1,-3 8-100,-1 0 1,0 0 0,0 0 0,0 0 0,0-1 0,0 1-1,0 0 1,0 0 0,0 0 0,0 0 0,0 0 0,0-1 0,1 1-1,-1 0 1,0 0 0,0 0 0,0 0 0,0 0 0,0-1 0,0 1-1,0 0 1,0 0 0,0 0 0,-1 0 0,1-1 0,0 1 0,0 0-1,0 0 1,0 0 0,0 0 0,0 0 0,0 0 0,0-1 0,0 1-1,0 0 1,0 0 0,-1 0 0,1 0 0,0 0 0,0 0 0,0 0-1,0-1 1,0 1 0,0 0 0,-1 0 0,1 0 0,0 0-1,0 0 1,0 0 0,0 0 0,0 0 0,-1 0 0,1 0 0,0 0-1,0 0 1,0 0 0,0 0 0,-1 0 0,1 0 0,0 0 0,0 0-1,0 0 1,0 0 0,0 0 0,-1 0 0,-15 10-162,-18 19-45,32-28 222,-19 16 290,-30 28 551,48-42-831,1-1-1,0 1 0,-1 0 0,1-1 0,0 1 0,0 0 0,1 1 0,-1-1 0,1 0 0,-1 0 0,1 1 0,0-1 0,0 1 0,0 5 1,1-7-22,1 0 1,0-1-1,0 1 1,0 0-1,0 0 1,0 0 0,0 0-1,0-1 1,1 1-1,-1-1 1,0 1-1,1-1 1,-1 1 0,1-1-1,0 0 1,0 0-1,-1 0 1,1 0-1,0 0 1,0 0 0,0 0-1,0 0 1,0-1-1,0 1 1,4 0 0,55 9-839,-6-11-3037,-18-10-2942,-3-5-4860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14.055"/>
    </inkml:context>
    <inkml:brush xml:id="br0">
      <inkml:brushProperty name="width" value="0.025" units="cm"/>
      <inkml:brushProperty name="height" value="0.025" units="cm"/>
    </inkml:brush>
  </inkml:definitions>
  <inkml:trace contextRef="#ctx0" brushRef="#br0">200 277 10954,'0'0'5430,"-11"-3"-3503,0 1-1486,-1 0 1,1 1 0,0 0 0,-1 1-1,1 0 1,-19 3 0,25-2-323,0 0 1,1 0-1,-1 1 0,0-1 1,1 1-1,-1 0 0,1 0 1,0 0-1,0 1 0,-1-1 1,2 1-1,-1 0 0,0 0 1,0 1-1,1-1 0,0 1 0,0 0 1,0-1-1,0 1 0,1 1 1,-4 5-1,6-9-110,-1-1 1,1 0-1,0 1 0,0-1 1,-1 1-1,1-1 0,0 0 0,0 1 1,0-1-1,0 1 0,-1-1 1,1 1-1,0-1 0,0 1 1,0-1-1,0 1 0,0-1 0,0 1 1,0-1-1,0 1 0,1-1 1,-1 1-1,0-1 0,0 0 1,0 1-1,0-1 0,1 1 0,-1-1 1,0 1-1,0-1 0,1 0 1,-1 1-1,0-1 0,1 0 1,-1 1-1,0-1 0,1 0 0,-1 1 1,1-1-1,-1 0 0,0 0 1,1 1-1,-1-1 0,1 0 1,-1 0-1,1 0 0,-1 0 1,1 0-1,-1 0 0,1 1 0,-1-1 1,1 0-1,-1 0 0,0 0 1,1-1-1,-1 1 0,1 0 1,-1 0-1,1 0 0,-1 0 0,1 0 1,-1-1-1,1 1 0,-1 0 1,0 0-1,1-1 0,33-12 217,-24 6-200,-1 0 1,1-1-1,-2 0 0,1 0 1,-1-1-1,-1 0 0,1 0 1,-2-1-1,1 0 0,-1 0 1,-1 0-1,0-1 1,0 0-1,-1 0 0,4-17 1,-9 36-84,0 1 1,0 0 0,1 0 0,0-1 0,1 1 0,0 0 0,0 0 0,3 10 0,-3-16 86,0-1 1,0 1 0,1-1 0,-1 1 0,1-1 0,-1 1 0,1-1 0,0 0 0,0 0 0,0 0 0,0 0 0,0 0 0,0 0 0,1 0-1,-1-1 1,0 1 0,1-1 0,0 0 0,-1 0 0,1 0 0,0 0 0,-1 0 0,1 0 0,0-1 0,0 0 0,0 1 0,0-1 0,-1 0 0,1 0-1,6-1 1,0-1 60,0 0 0,0 0 0,0-1 0,0-1-1,0 1 1,-1-1 0,0-1 0,1 1 0,-1-1-1,-1-1 1,1 0 0,-1 0 0,0 0 0,-1-1-1,1 0 1,9-14 0,-5 7-90,-1 0 0,-1-1 0,0 0 0,-1-1 0,-1 0 1,0-1-1,-1 1 0,4-19 0,-8 26-18,-1 6-20,0 0-1,0 0 1,0 0 0,-1 0-1,1-1 1,-1 1 0,0 0-1,0 0 1,0-1 0,0 1 0,-1 0-1,0-5 1,0 9 26,0-1 0,0 0 0,0 0 0,1 1 0,-1-1 0,0 0 0,0 1 0,0-1 0,1 1 0,-1-1 0,0 1 0,1-1 0,-1 1 0,0 0 0,1-1 0,-1 1-1,1 0 1,-1 0 0,1-1 0,-1 1 0,1 0 0,-1 0 0,1 0 0,0-1 0,0 1 0,-1 2 0,-12 24-6,-4 13 175,2 0 0,2 1 0,-13 67 0,23-93-57,1-1-1,1 1 1,0 0-1,2-1 1,-1 1-1,2 0 1,0-1 0,0 1-1,2-1 1,-1 0-1,2 0 1,0 0 0,1-1-1,8 16 1,7 2 52,19 35-953,-38-62 705,0 1 0,-1-1 0,1 1 0,-1-1 1,1 1-1,-2 0 0,1-1 0,0 1 0,-1 0 0,0 0 0,0-1 0,0 1 0,-2 6 1,2-11 95,0 1 1,-1-1-1,1 1 1,0 0 0,-1-1-1,1 1 1,-1-1 0,1 1-1,-1-1 1,0 1 0,1-1-1,-1 1 1,1-1 0,-1 0-1,0 1 1,1-1 0,-1 0-1,0 1 1,1-1-1,-1 0 1,0 0 0,0 0-1,1 0 1,-1 0 0,0 0-1,1 0 1,-1 0 0,0 0-1,0 0 1,1 0 0,-1 0-1,0 0 1,0-1 0,1 1-1,-1 0 1,0 0-1,1-1 1,-1 1 0,1-1-1,-1 1 1,0 0 0,1-1-1,-1 1 1,0-2 0,-28-21 116,7-6 140,-29-52 0,44 68-215,0 0 0,1 0 0,1-1 0,0 0 0,1 0 0,-5-28 0,9 40-43,0 0 0,0 0 0,1 1 0,-1-1 0,0 0 0,1 0 0,0 0 0,-1 0 0,1 1 0,0-1 0,0 0 0,0 1 0,0-1 0,0 0 0,0 1 0,1 0 0,-1-1 0,0 1 0,1 0 0,-1-1 0,1 1 0,0 0 0,-1 0 0,1 0 0,0 0 0,-1 1 0,1-1 0,0 0 0,0 1 0,0-1 0,2 1 0,11-4-199,0 1 0,1 1 1,14-1-1,-8 1-624,66-15-7366,-40 3-2525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38.113"/>
    </inkml:context>
    <inkml:brush xml:id="br0">
      <inkml:brushProperty name="width" value="0.025" units="cm"/>
      <inkml:brushProperty name="height" value="0.025" units="cm"/>
    </inkml:brush>
  </inkml:definitions>
  <inkml:trace contextRef="#ctx0" brushRef="#br0">33 0 18930,'0'0'2082,"-25"62"-865,18-24 96,7-3-832,0-4-193,0-3-160,5-2-96,13-7-416,5-11-1730,3-8-2338,-1 0-5798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14.695"/>
    </inkml:context>
    <inkml:brush xml:id="br0">
      <inkml:brushProperty name="width" value="0.025" units="cm"/>
      <inkml:brushProperty name="height" value="0.025" units="cm"/>
    </inkml:brush>
  </inkml:definitions>
  <inkml:trace contextRef="#ctx0" brushRef="#br0">1 208 6470,'0'0'11147,"8"7"-9802,-4-4-1110,-2-1-147,0 0 1,-1-1-1,1 1 0,0-1 0,0 1 0,0-1 0,0 0 1,0 0-1,0 1 0,0-2 0,0 1 0,1 0 0,-1 0 1,0-1-1,1 1 0,-1-1 0,0 0 0,1 0 0,-1 0 0,0 0 1,1 0-1,-1 0 0,0 0 0,1-1 0,-1 0 0,0 1 1,1-1-1,1-1 0,16-9 652,-2-1-1,0 0 1,30-27-1,-42 34-594,-1-1 0,1 0 0,-1 0 0,0 0 0,0-1-1,-1 0 1,0 1 0,0-2 0,-1 1 0,0 0-1,0-1 1,0 1 0,2-15 0,-5 21-138,0-1-1,1 0 1,-1 0 0,0 1 0,0-1-1,-1 0 1,1 0 0,0 0 0,0 1 0,-1-1-1,1 0 1,-1 1 0,0-1 0,1 0-1,-1 1 1,0-1 0,0 1 0,0-1-1,0 1 1,0-1 0,0 1 0,-1 0-1,1 0 1,0-1 0,-1 1 0,1 0-1,-1 0 1,1 0 0,-1 1 0,0-1-1,1 0 1,-1 0 0,0 1 0,1-1-1,-1 1 1,0 0 0,-1-1 0,-1 1-13,0 0 1,0-1 0,1 1-1,-1 1 1,0-1-1,0 1 1,0-1 0,1 1-1,-1 0 1,1 0 0,-1 1-1,0-1 1,1 1 0,0 0-1,-1 0 1,1 0-1,-3 3 1,-2 3-8,0 1-1,1 0 1,0 0-1,0 1 1,1 0-1,0 0 1,-7 18-1,10-20 8,0 0-1,0 0 0,1 1 1,0-1-1,0 1 0,1 0 0,0-1 1,0 1-1,1 0 0,2 16 1,-1-22 6,0 0-1,1 0 1,-1-1 0,1 1 0,0 0 0,-1-1 0,1 1 0,1-1 0,-1 1-1,0-1 1,0 0 0,1 0 0,-1 0 0,1 0 0,0-1 0,-1 1 0,1-1-1,0 0 1,0 1 0,0-1 0,0 0 0,0-1 0,0 1 0,0 0 0,1-1-1,-1 0 1,4 0 0,11 1-394,1 0 0,0-2 0,21-2-1,-24 0-970,0 0-1,-1-1 1,1 0-1,22-11 1,8-7-5447</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15.103"/>
    </inkml:context>
    <inkml:brush xml:id="br0">
      <inkml:brushProperty name="width" value="0.025" units="cm"/>
      <inkml:brushProperty name="height" value="0.025" units="cm"/>
    </inkml:brush>
  </inkml:definitions>
  <inkml:trace contextRef="#ctx0" brushRef="#br0">299 0 5862,'0'0'13159,"-11"12"-12118,-255 276 2877,256-278-3206,2-6-3846,8-4 2845,0-1-1,-1 1 0,1-1 0,0 0 1,-1 1-1,1-1 0,0 1 1,0-1-1,-1 1 0,1-1 1,0 0-1,0 1 0,0-1 0,0 1 1,0-1-1,0 0 0,0 1 1,0-1-1,0 1 0,0-1 0,0 0 1,0 1-1,0-1 0,1 1 1,-1-1-1,0 0 0,0 1 0,1-1 1,-1 1-1,1-2 0,6-20-4632</inkml:trace>
  <inkml:trace contextRef="#ctx0" brushRef="#br0" timeOffset="1">34 105 4228,'0'0'12204,"54"-20"-10827,-39 35-64,1 3-128,5 3-352,-3-1-449,6-2-191,-1-1-129,3-3-257,-1-2-1440,-2-5-1122,2-5-2818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15.577"/>
    </inkml:context>
    <inkml:brush xml:id="br0">
      <inkml:brushProperty name="width" value="0.025" units="cm"/>
      <inkml:brushProperty name="height" value="0.025" units="cm"/>
    </inkml:brush>
  </inkml:definitions>
  <inkml:trace contextRef="#ctx0" brushRef="#br0">100 0 11659,'0'0'5349,"-5"12"-4367,-9 20 250,2 2-1,1 0 0,2 0 0,-8 49 0,-11 156 23,27-224-1266,-2 20 798,3-35-779,0 0 0,0 0 0,0 0 0,1 0 0,-1 0 0,0 0 0,0 0 0,0 0 0,0 0 0,0 0 0,0 0 0,0 0 0,0 0-1,0 0 1,0 0 0,0 0 0,0 0 0,0 0 0,1 0 0,-1 0 0,0 0 0,0 0 0,0 0 0,0 0 0,0 0 0,0 0 0,0 0 0,0 0 0,0 0 0,0 0 0,0 0 0,1 0-1,-1 0 1,0 0 0,0 0 0,0 0 0,0 0 0,0 0 0,0 0 0,0 0 0,0 0 0,0 0 0,0 0 0,0 0 0,0 0 0,0 0 0,0 0 0,0 1 0,0-1 0,0 0 0,0 0-1,0 0 1,1 0 0,-1 0 0,0 0 0,0 0 0,0 0 0,0 0 0,0 0 0,8-19 131,7-27-104,14-78-1,-23 89-426,2 0-1,1 0 1,2 1-1,23-50 1,-31 78 272,0 1 0,0 0 0,1 0 1,0 1-1,0-1 0,0 1 0,1 0 0,-1 0 0,1 0 1,0 0-1,5-2 0,-7 4 54,0 1 0,0 0 1,0-1-1,0 1 0,0 0 1,0 0-1,0 1 0,0-1 1,0 1-1,0-1 0,1 1 0,-1 0 1,0 0-1,0 0 0,0 1 1,1-1-1,-1 1 0,0 0 1,0 0-1,0 0 0,0 0 0,4 2 1,-6-2 66,1 0 0,-1 0 0,0 0 1,1 0-1,-1 0 0,0 1 0,0-1 0,1 0 1,-1 1-1,0-1 0,0 0 0,-1 1 0,1 0 1,0-1-1,0 1 0,-1-1 0,1 1 1,-1 0-1,1-1 0,-1 1 0,0 0 0,0 0 1,0-1-1,0 1 0,0 0 0,0 0 0,0-1 1,-1 1-1,1 0 0,0-1 0,-1 1 1,1 0-1,-3 2 0,2 0 125,-1 0-1,-1 0 1,1 0 0,-1 0-1,1-1 1,-1 1 0,0-1-1,0 0 1,-1 0 0,1 0 0,0 0-1,-6 2 1,-3 2-80,0-1 0,0-1 0,-1 0 0,0-1 0,0 0 0,0-1 0,0 0 1,-26 1-1,38-4-185,1 0 1,0 0-1,-1 0 1,1 0 0,-1 0-1,1 0 1,0 0-1,-1 0 1,1 0 0,0 0-1,-1 0 1,1 0 0,0-1-1,-1 1 1,1 0-1,0 0 1,-1 0 0,1 0-1,0-1 1,-1 1-1,1 0 1,0 0 0,-1-1-1,1 1 1,0 0-1,0 0 1,-1-1 0,1 1-1,0 0 1,0-1-1,0 1 1,0 0 0,-1-1-1,1 1 1,0 0 0,0-1-1,0 1 1,0 0-1,0-1 1,0 1 0,0-1-1,0 1 1,0 0-1,0-1 1,0 1 0,0 0-1,0-1 1,0 1-1,1 0 1,-1-1 0,0 1-1,0-1 1,0 1 0,0 0-1,1 0 1,-1-1-1,0 1 1,0 0 0,1-1-1,-1 1 1,0 0-1,1-1 1,14-11-6726</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16.216"/>
    </inkml:context>
    <inkml:brush xml:id="br0">
      <inkml:brushProperty name="width" value="0.025" units="cm"/>
      <inkml:brushProperty name="height" value="0.025" units="cm"/>
    </inkml:brush>
  </inkml:definitions>
  <inkml:trace contextRef="#ctx0" brushRef="#br0">182 2 11179,'0'0'6811,"-13"-1"-5940,7 1-697,0 0 0,0 0 0,0 1 0,0-1 1,0 1-1,1 1 0,-1-1 0,0 1 0,0 0 1,1 0-1,-1 1 0,1-1 0,0 1 0,-1 0 1,1 1-1,1-1 0,-1 1 0,-5 5 0,-31 37 2414,39-44-2490,0 1 0,0-1-1,0 1 1,1 0-1,-1 0 1,1 0 0,0 0-1,0 0 1,0 0 0,0 0-1,0 0 1,1 0 0,-1 0-1,1 0 1,0 1-1,0-1 1,1 4 0,0-6-87,0 0 0,0 1 0,0-1 1,0 0-1,0 0 0,0 0 0,1 0 0,-1 0 1,0 0-1,1 0 0,-1-1 0,1 1 1,-1 0-1,1-1 0,-1 1 0,1-1 0,0 1 1,-1-1-1,1 0 0,-1 0 0,1 0 0,0 0 1,-1 0-1,1 0 0,0 0 0,-1 0 1,4-2-1,44-8-229,-40 4 44,0 1-1,0-1 1,-1-1 0,0 1-1,0-2 1,0 1 0,-1-1 0,0 0-1,-1 0 1,0-1 0,0 0-1,-1 0 1,0 0 0,0-1 0,-1 1-1,3-12 1,-15 39 91,-15 33 1008,22-48-773,0 1 0,0-1 1,0 0-1,0 1 0,1-1 0,-1 1 1,1-1-1,0 1 0,0-1 0,0 1 1,0-1-1,1 1 0,0 3 1,1-6-133,-1-1 0,0 1 0,1 0 1,-1 0-1,1-1 0,-1 1 0,1-1 1,-1 0-1,1 1 0,-1-1 0,1 0 1,0 0-1,-1 0 0,1 0 0,-1 0 1,1 0-1,-1 0 0,1 0 0,2-1 1,31-6 91,-15 0-206,-1-2-1,0 0 0,20-13 1,34-15-296,-73 36 386,1 1 0,-1 0 1,0 0-1,0 0 0,0 0 0,0 0 1,1 0-1,-1 0 0,0 0 1,0 0-1,0 0 0,1 0 1,-1 0-1,0 0 0,0 0 1,0 0-1,1 0 0,-1 0 0,0 0 1,0 0-1,0 0 0,1 0 1,-1 0-1,0 0 0,0 0 1,0 1-1,0-1 0,1 0 1,-1 0-1,0 0 0,0 0 0,0 0 1,0 1-1,0-1 0,1 0 1,-1 0-1,0 0 0,0 0 1,0 1-1,0-1 0,0 0 1,0 0-1,0 0 0,0 1 0,0-1 1,0 0-1,0 0 0,0 0 1,0 1-1,-1 16 11,-9 15 293,9-31-241,0 1 0,0-1-1,1 1 1,-1 0-1,1-1 1,-1 1 0,1 0-1,-1 0 1,1-1-1,0 1 1,0 0-1,0 0 1,0-1 0,0 1-1,0 0 1,0 0-1,1-1 1,-1 1 0,1 0-1,0 2 1,0-4-38,0 1 1,0 0-1,0 0 1,0-1-1,0 1 1,0-1-1,0 1 1,0-1-1,0 0 1,1 1-1,-1-1 1,0 0-1,0 0 1,0 0-1,0 0 1,1 0-1,-1 0 1,0 0-1,0 0 1,0 0-1,0 0 1,2-1-1,11-3-110,-1-1-1,1 0 0,21-12 0,-28 13-37,50-27-1816,-56 30 1457,-4 23-352,-3-9-23,-7 24-5677,12-31 970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16.610"/>
    </inkml:context>
    <inkml:brush xml:id="br0">
      <inkml:brushProperty name="width" value="0.025" units="cm"/>
      <inkml:brushProperty name="height" value="0.025" units="cm"/>
    </inkml:brush>
  </inkml:definitions>
  <inkml:trace contextRef="#ctx0" brushRef="#br0">143 13 15022,'0'0'5424,"-11"-4"-4645,7 3-720,0-1-1,1 1 0,-1 0 0,0 0 0,0 0 0,0 0 1,0 1-1,0-1 0,0 1 0,0 0 0,0 0 0,0 1 1,0-1-1,0 1 0,0 0 0,0 0 0,0 0 0,1 0 1,-1 1-1,0 0 0,1 0 0,-1 0 0,1 0 0,0 0 1,-1 1-1,1-1 0,0 1 0,-5 6 0,7-8-5,-1 1-1,0-1 0,1 1 0,-1-1 0,1 1 0,0 0 1,0 0-1,0 0 0,0 0 0,0 0 0,0 0 1,0 0-1,0 0 0,1 0 0,-1 0 0,1 0 1,-1 0-1,1 0 0,0 0 0,0 1 0,0 2 1,2-3-45,-1 0 0,0-1 1,0 1-1,1-1 1,-1 1-1,1-1 1,0 1-1,-1-1 1,1 0-1,0 0 1,-1 0-1,1 0 1,0 0-1,0 0 1,0 0-1,0-1 1,0 1-1,0-1 1,0 1-1,0-1 0,4 0 1,41 5-970,-36-5 606,0 0 0,0 1 0,-1 1 0,1 0 0,-1 0 0,1 1 0,15 7 0,-25-10 375,-1 0 0,1 0 1,-1 1-1,1-1 0,-1 0 0,1 0 0,-1 1 0,1-1 1,-1 0-1,1 1 0,-1-1 0,1 0 0,-1 1 0,0-1 1,1 1-1,-1-1 0,0 1 0,1-1 0,-1 1 0,0-1 1,0 1-1,0-1 0,1 1 0,-1-1 0,0 1 0,0-1 1,0 1-1,0-1 0,0 1 0,0 0 0,0-1 0,0 1 1,0-1-1,0 2 0,-17 14 1592,-31 6 1298,46-21-2837,-57 17 1346,54-17-1535,0 0 0,0 0-1,1 0 1,-1-1-1,0 0 1,0 0 0,0 0-1,0 0 1,0-1-1,-8-2 1,12 3-137,1-1 0,-1 1 1,1 0-1,0-1 0,-1 1 1,1-1-1,-1 1 0,1 0 1,0-1-1,0 1 0,-1-1 1,1 1-1,0-1 0,0 1 1,-1-1-1,1 1 0,0-1 1,0 1-1,0-1 0,0 0 0,0 1 1,0-1-1,0 1 0,0-1 1,0 1-1,0-2 0,0-8-5870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16.986"/>
    </inkml:context>
    <inkml:brush xml:id="br0">
      <inkml:brushProperty name="width" value="0.025" units="cm"/>
      <inkml:brushProperty name="height" value="0.025" units="cm"/>
    </inkml:brush>
  </inkml:definitions>
  <inkml:trace contextRef="#ctx0" brushRef="#br0">91 1 14638,'0'0'8958,"-8"5"-7944,1 0-825,0 1 0,1 0 0,0 0 0,0 0 0,0 0-1,1 1 1,0 0 0,0 0 0,1 0 0,0 1 0,0 0 0,1-1 0,0 1 0,0 0 0,1 1 0,0-1 0,-1 10 0,2-13-220,1 31 441,0-36-515,0 1 1,1 0 0,-1 0 0,0-1 0,1 1 0,-1 0 0,1 0 0,-1-1 0,1 1 0,-1-1-1,1 1 1,0 0 0,-1-1 0,1 1 0,0-1 0,-1 1 0,1-1 0,0 0 0,0 1 0,-1-1-1,1 0 1,0 0 0,0 1 0,0-1 0,0 0 0,-1 0 0,1 0 0,0 0 0,0 0 0,0 0-1,0 0 1,-1 0 0,1 0 0,0 0 0,0-1 0,0 1 0,1-1 0,-1 0-327,1 1-1,-1-1 1,0 0 0,1 1 0,-1-1 0,0 0-1,0 0 1,1 0 0,-1 0 0,0 0 0,0 0 0,0 0-1,0-1 1,-1 1 0,1 0 0,0-1 0,0-1-1,1 1-337,9-19-7158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17.328"/>
    </inkml:context>
    <inkml:brush xml:id="br0">
      <inkml:brushProperty name="width" value="0.025" units="cm"/>
      <inkml:brushProperty name="height" value="0.025" units="cm"/>
    </inkml:brush>
  </inkml:definitions>
  <inkml:trace contextRef="#ctx0" brushRef="#br0">15 1 7591,'0'0'14606,"-15"47"-14254,21-33-288,3-1-448,-2-2-1474,4-4-1889,-4-3-3076</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3:17.864"/>
    </inkml:context>
    <inkml:brush xml:id="br0">
      <inkml:brushProperty name="width" value="0.025" units="cm"/>
      <inkml:brushProperty name="height" value="0.025" units="cm"/>
    </inkml:brush>
  </inkml:definitions>
  <inkml:trace contextRef="#ctx0" brushRef="#br0">234 9 10154,'0'0'8429,"-8"-2"-7308,3 1-953,2 0 93,0 0-1,0 0 0,1 0 0,-1 1 1,0-1-1,0 1 0,0 0 1,0 0-1,0 0 0,0 0 1,0 0-1,0 1 0,0-1 1,0 1-1,0 0 0,0 0 1,0 0-1,-3 1 0,5-1-185,0-1 0,0 1 0,-1-1 0,1 0 0,0 1-1,0-1 1,-1 0 0,1 0 0,0 0 0,0 0 0,-1 0 0,1 0 0,0 0-1,-1 0 1,1-1 0,0 1 0,0 0 0,0-1 0,-1 1 0,0-1 0,0 0-83,1 0-1,-1 0 1,0 1 0,0 0 0,0-1 0,0 1 0,0 0 0,0 0 0,1-1 0,-1 2 0,0-1 0,0 0 0,0 0 0,-2 1 0,-7 6 117,1 0 0,0 0 1,0 1-1,1 0 0,0 1 0,0 0 0,1 1 0,-10 15 0,16-23-94,1-1-1,0 1 0,0-1 1,1 1-1,-1-1 1,0 1-1,0-1 0,1 1 1,-1 0-1,1-1 0,-1 1 1,1 0-1,0 0 0,0-1 1,0 1-1,0 0 0,0 0 1,0 0-1,0-1 0,1 1 1,-1 0-1,0 0 0,1-1 1,0 1-1,-1-1 0,1 1 1,0 0-1,0-1 1,0 1-1,0-1 0,0 1 1,0-1-1,0 0 0,0 0 1,1 1-1,-1-1 0,1 0 1,-1 0-1,0 0 0,1 0 1,0-1-1,-1 1 0,1 0 1,0-1-1,-1 1 0,1-1 1,0 1-1,-1-1 0,1 0 1,0 0-1,2 0 1,3 2 10,1-1 1,-1-1 0,1 0 0,-1 0 0,1 0 0,-1-1-1,1 0 1,-1 0 0,0-1 0,14-5 0,-7-1-8,0-1 0,0-1-1,22-21 1,-24 19-12,0 2 1,1-1-1,22-11 0,-35 21-10,1 0 1,-1 1-1,1-1 1,-1 1-1,1 0 1,0-1-1,-1 1 1,1-1-1,-1 1 1,1 0-1,0 0 1,0-1-1,-1 1 1,1 0-1,0 0 1,-1 0-1,1 0 1,0 0-1,0 0 1,-1 0-1,1 0 1,0 0-1,0 0 1,-1 0-1,1 0 1,0 0-1,-1 1 1,1-1-1,0 0 1,-1 1-1,1-1 1,0 0-1,-1 1 1,1-1-1,-1 1 1,1-1-1,-1 1 0,1-1 1,-1 1-1,2 0 1,1 35-54,1 2 53,-4-37 4,0 0 1,0 0-1,1 0 0,-1 0 1,0 0-1,1 0 1,-1 0-1,1 0 1,-1 0-1,1 0 1,0 0-1,-1-1 0,1 1 1,0 0-1,0 0 1,-1-1-1,1 1 1,0 0-1,0-1 1,0 1-1,0-1 1,0 1-1,0-1 0,0 0 1,0 1-1,0-1 1,0 0-1,1 1 1,10-1-37,0-1 0,1 1 1,-1-2-1,0 0 0,0 0 1,0-1-1,0-1 0,-1 0 1,1 0-1,-1-1 0,0-1 1,17-11-1,13-4 158,-40 21 182,-2 2-245,1 1 0,-1 0 0,1 0-1,-1 0 1,0 0 0,0 0 0,0-1 0,0 1-1,-2 3 1,3-6-49,-1 1 27,1 0-1,-1 0 0,0 0 1,1 0-1,-1 0 1,1 0-1,0 0 0,-1 0 1,1 0-1,0 0 1,0 0-1,0 1 0,-1-1 1,1 0-1,0 0 1,1 0-1,-1 0 0,0 0 1,0 1-1,0-1 0,1 0 1,-1 0-1,0 0 1,1 0-1,0 1 0,0-1-22,0 0 0,1-1 0,-1 1 0,0 0-1,0-1 1,1 1 0,-1-1 0,0 0 0,1 1 0,-1-1-1,0 0 1,1 0 0,-1 0 0,1 0 0,-1 0-1,0 0 1,3-1 0,12-2-368,-1 0 1,31-13-1,-29 10-346,-16 6 625,0-1 0,1 0 0,0 1 1,-1-1-1,1 1 0,-1-1 0,1 1 0,0-1 0,-1 1 0,1 0 0,-1 0 0,1 0 0,0 0 0,-1 0 0,1 1 0,0-1 0,-1 0 0,1 1 0,2 0 0,-4 0-2,0 0-1,0 1 0,0-1 0,0 0 0,0 0 0,0 1 0,0-1 0,0 0 1,0 0-1,0 1 0,-1-1 0,1 0 0,0 0 0,-1 0 0,1 1 1,-2 1-1,-6 26-5262,7-22-1098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5:54.412"/>
    </inkml:context>
    <inkml:brush xml:id="br0">
      <inkml:brushProperty name="width" value="0.025" units="cm"/>
      <inkml:brushProperty name="height" value="0.025" units="cm"/>
    </inkml:brush>
  </inkml:definitions>
  <inkml:trace contextRef="#ctx0" brushRef="#br0">38 105 5477,'-2'2'285,"1"1"0,-1-1 0,0 0 0,0 0 1,0-1-1,-1 1 0,1 0 0,0-1 0,-1 1 0,1-1 0,-1 0 0,0 0 0,1 0 0,-5 1 1073,54-2 20,244-17 3095,-189 12-3929,0 4 1,133 15-1,53 1 87,266-48 237,-247 7-781,991 6 843,-859 23-749,408 9 555,-708-8-367,262-26-1,-207 11 166,-200 12 350,-44 0 1112,24-8-4720,6-8-3571,4-8-1483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7:11.311"/>
    </inkml:context>
    <inkml:brush xml:id="br0">
      <inkml:brushProperty name="width" value="0.025" units="cm"/>
      <inkml:brushProperty name="height" value="0.025" units="cm"/>
    </inkml:brush>
  </inkml:definitions>
  <inkml:trace contextRef="#ctx0" brushRef="#br0">14 34 5285,'0'1'175,"0"-1"0,0 1 0,0 0 0,0 0-1,-1-1 1,1 1 0,0 0 0,0 0 0,-1-1 0,1 1 0,-1 0 0,1-1 0,0 1-1,-1-1 1,1 1 0,-1-1 0,0 1 0,1 0 0,-1-1 0,0 1 0,1-1-130,-1 0 1,1 1 0,-1-1-1,1 0 1,0 1-1,-1-1 1,1 0 0,0 1-1,-1-1 1,1 0 0,0 1-1,0-1 1,-1 0 0,1 1-1,0-1 1,0 1 0,0-1-1,-1 1 1,1-1 0,0 1-1,0-1 1,0 1 0,0-1-1,0 0 1,0 1 0,0-1-1,0 1 1,0-1 0,0 1-1,0-1 1,1 1-1,-1-1 1,0 1 0,0-1-1,0 0 1,0 1 0,1-1-1,-1 1 1,0-1 0,1 0-1,-1 1 1,0-1 0,0 0-1,1 1 1,-1-1 0,1 0-1,-1 1 1,1-1 0,4 5 147,1 0 1,-1-1-1,1 0 1,0 0-1,0 0 1,1-1-1,-1 0 1,1 0-1,-1-1 1,1 0-1,0 0 1,0 0-1,0-1 1,11 1-1,18 1-212,60-4 0,-51 0 368,485 29 2627,-188-6-2193,298-18-494,-336-7-237,609-8 648,223-28-8,-654 16-509,304-10 68,-439 5 114,3 1 466,-335 26-1087,-9 0 281,0 0 0,0 1 0,0 0 1,0 0-1,0 0 0,0 1 0,0 0 0,0 0 0,0 1 0,0-1 0,0 1 1,0 0-1,6 4 0,27 13-5153,-12-11-1457,-10-6-1438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40.589"/>
    </inkml:context>
    <inkml:brush xml:id="br0">
      <inkml:brushProperty name="width" value="0.025" units="cm"/>
      <inkml:brushProperty name="height" value="0.025" units="cm"/>
    </inkml:brush>
  </inkml:definitions>
  <inkml:trace contextRef="#ctx0" brushRef="#br0">0 238 10890,'0'0'5840,"9"-1"-5178,-2-1-621,0 0-1,-1-1 0,1 1 1,0-1-1,-1-1 0,1 0 1,-1 1-1,0-2 0,-1 1 1,1-1-1,-1 0 0,0 0 1,0 0-1,0-1 0,-1 0 1,1 0-1,4-11 0,-3 8 1,-1-1-1,-1 0 0,1 0 0,-2 0 0,1-1 0,-2 1 0,1-1 0,-1 0 0,0-22 0,-1 32-21,-1 1 1,0-1-1,0 0 1,0 0-1,0 0 1,0 0-1,0 1 0,0-1 1,0 0-1,0 0 1,0 0-1,0 1 1,-1-1-1,1 0 1,0 0-1,0 0 0,-1 1 1,1-1-1,-1 0 1,1 1-1,-1-1 1,1 0-1,-1 1 1,1-1-1,-1 0 0,1 1 1,-1-1-1,0 1 1,1-1-1,-1 1 1,0 0-1,0-1 1,1 1-1,-1 0 0,0-1 1,0 1-1,1 0 1,-1 0-1,0 0 1,0-1-1,0 1 1,0 0-1,1 0 0,-1 0 1,0 1-1,0-1 1,0 0-1,1 0 1,-1 0-1,0 0 1,0 1-1,0-1 0,1 0 1,-1 1-1,0-1 1,1 1-1,-1-1 1,0 1-1,1-1 1,-2 2-1,-4 1-10,1 1 0,0 0 0,-1 0 0,2 1 0,-1-1 0,-6 8 0,3 2-33,0 0 1,0 0-1,2 0 1,0 1-1,0 0 1,2 0-1,0 0 0,0 1 1,2 0-1,-2 21 1,3-26-3,1 0 1,0 1-1,0-1 1,1 0-1,1 0 1,0 0-1,0 0 1,1 0-1,1 0 1,-1-1-1,2 1 1,0-1-1,0 0 1,1 0-1,9 12 1,-12-19-203,0 0 0,1 0 0,-1-1 0,0 0 0,1 0 0,-1 0 0,1 0 0,0 0 0,0-1 0,0 1 0,0-1 1,0 0-1,0 0 0,0-1 0,0 1 0,0-1 0,0 0 0,0 0 0,0 0 0,0-1 0,0 1 0,0-1 0,0 0 0,0 0 0,0 0 0,0-1 1,0 1-1,-1-1 0,1 0 0,0 0 0,-1-1 0,5-3 0,21-19-3343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7:46.648"/>
    </inkml:context>
    <inkml:brush xml:id="br0">
      <inkml:brushProperty name="width" value="0.025" units="cm"/>
      <inkml:brushProperty name="height" value="0.025" units="cm"/>
    </inkml:brush>
  </inkml:definitions>
  <inkml:trace contextRef="#ctx0" brushRef="#br0">43 1 3299,'0'0'7356,"-7"8"-6827,-20 24-59,27-32-437,-1 1 0,0-1 1,1 1-1,-1-1 0,0 1 1,1 0-1,-1-1 0,1 1 1,-1 0-1,1-1 0,0 1 1,-1 0-1,1 0 0,0 0 1,-1-1-1,1 1 0,0 0 1,0 0-1,0 0 0,0 0 1,0-1-1,0 1 0,0 0 1,0 0-1,0 0 0,0 0 1,0-1-1,1 1 0,-1 0 1,0 0-1,0 0 0,1-1 0,-1 1 1,1 0-1,-1 0 0,1-1 1,-1 1-1,1 0 0,-1-1 1,1 1-1,-1-1 0,1 1 1,0-1-1,-1 1 0,1-1 1,0 1-1,0-1 0,-1 1 1,1-1-1,0 0 0,1 1 1,50 9 11,-39-9 381,47 12 1051,0-2 0,105 3 0,547-21 472,-423-8-1484,-12 0-226,681 26-36,-409-23 13,-101 0-63,176 48-71,-424-19-63,511-2 45,-425-46 436,-49 3 223,-231 28-1112,0 0 1,0 0-1,1 1 1,-1 0 0,0 0-1,0 0 1,11 4-1,27 4-7655,-20-8 1355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8:36.913"/>
    </inkml:context>
    <inkml:brush xml:id="br0">
      <inkml:brushProperty name="width" value="0.025" units="cm"/>
      <inkml:brushProperty name="height" value="0.025" units="cm"/>
    </inkml:brush>
  </inkml:definitions>
  <inkml:trace contextRef="#ctx0" brushRef="#br0">13 154 3235,'-1'0'134,"1"0"0,-1 0 0,1 0-1,-1 0 1,1 0 0,-1 0 0,1 0 0,-1 0 0,1 0-1,0 1 1,-1-1 0,1 0 0,-1 0 0,1 0 0,-1 0-1,1 1 1,0-1 0,-1 0 0,1 1 0,0-1 0,-1 0-1,1 1 1,0-1 0,-1 0 0,1 1 0,0-1 0,-1 0-1,1 1 1,0-1 0,0 1 0,0-1 0,0 1-1,-1-1 1,1 0 0,0 1 0,0-1 0,0 1 0,0-1-1,0 1 1,0-1 0,0 1 0,0-1 0,0 1 0,0-1-1,0 1 1,1-1 0,-1 0 0,0 1 0,0-1 0,1 1-1,28 19 1210,46 7-1268,-38-17 130,1-2 0,0-2 0,0-1 0,0-1 0,40-3 1,-18-4 392,-1-2 1,89-21-1,-16 2-325,1 5-1,253-2 0,271 59 1324,-164 33-656,156 11-737,511-64 736,-917-30-439,-1-11 0,387-87 0,-262 10-412,-4 2 86,-329 91-157,0 2 1,0 1-1,57 2 0,-90 2-14,0 0 0,1 0-1,-1 0 1,0 0-1,1 1 1,-1-1 0,0 0-1,0 1 1,1-1-1,-1 1 1,0 0-1,0-1 1,0 1 0,0 0-1,0 0 1,0-1-1,0 1 1,0 0 0,0 0-1,0 0 1,0 0-1,0 0 1,-1 1 0,1-1-1,0 2 1,1 1 26,-1 0 1,0 1-1,0-1 1,0 0-1,0 1 1,-1-1 0,0 1-1,0 4 1,-1 5-460,-1 0 0,0 0 1,-1 0-1,-5 17 0,7-29 95,1-1-1,-1 1 0,0-1 1,1 1-1,-1-1 1,0 1-1,0-1 0,0 0 1,0 1-1,0-1 0,0 0 1,-1 0-1,1 0 1,0 0-1,0 0 0,-1 0 1,1 0-1,-1 0 1,1-1-1,-1 1 0,1-1 1,-3 1-1,-18 4-9102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36.966"/>
    </inkml:context>
    <inkml:brush xml:id="br0">
      <inkml:brushProperty name="width" value="0.025" units="cm"/>
      <inkml:brushProperty name="height" value="0.025" units="cm"/>
    </inkml:brush>
  </inkml:definitions>
  <inkml:trace contextRef="#ctx0" brushRef="#br0">8 192 11627,'-1'1'48,"0"0"0,0 0 1,1 1-1,-1-1 0,0 0 0,1 0 0,-1 0 0,1 0 1,0 1-1,-1-1 0,1 0 0,0 0 0,0 1 0,0-1 1,0 0-1,0 1 0,0-1 0,0 0 0,0 0 0,0 1 1,1-1-1,-1 0 0,0 0 0,1 1 0,0 0 0,0 0-29,1-1-1,-1 0 1,1 1-1,-1-1 1,1 0-1,0 0 1,-1 0-1,1 0 1,0 0-1,0 0 1,0 0-1,0 0 1,0-1-1,2 1 1,11 2-95,1-2-1,-1 0 1,23-1-1,-26 0 172,30-2 36,44-7 0,-54 4 216,0 1 0,1 2-1,37 3 1,79 26 1153,-11-2-843,-41-17-401,156-8 1,100-29 69,-43 3 47,399-1 540,124-7-572,3-37 47,-630 52 94,-96 10-83,0 4-1,0 5 0,0 5 0,138 24 1,-201-20-504,32 7 258,122 7-1,-180-22-514,0-1 0,0-1-1,0 0 1,-1-2-1,1 0 1,0-1 0,-1-2-1,0 0 1,0-1-1,-1 0 1,19-12 0,-26 12-950,-1 0 0,-1-1 0,13-12 0,19-28-7849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45.112"/>
    </inkml:context>
    <inkml:brush xml:id="br0">
      <inkml:brushProperty name="width" value="0.025" units="cm"/>
      <inkml:brushProperty name="height" value="0.025" units="cm"/>
    </inkml:brush>
  </inkml:definitions>
  <inkml:trace contextRef="#ctx0" brushRef="#br0">105 180 2883,'0'0'3694,"-8"3"-3027,-46 6 787,12-6 6322,84-7-5998,120-19-851,-111 13-745,84-5 1,67 3-11,-119 5-49,1 3 1,0 4 0,124 15 0,-54 3 105,251-2 0,-93-8-180,582 31 538,292-58-261,-822 3-272,716-84 208,-833 71-268,680-22 91,-350 82 833,-557-29-1003,161 8 327,-156-11-1295,0 0 0,0-1 0,0-1 0,48-14 0,-25-2-5284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52.242"/>
    </inkml:context>
    <inkml:brush xml:id="br0">
      <inkml:brushProperty name="width" value="0.025" units="cm"/>
      <inkml:brushProperty name="height" value="0.025" units="cm"/>
    </inkml:brush>
  </inkml:definitions>
  <inkml:trace contextRef="#ctx0" brushRef="#br0">55 97 5990,'0'0'3470,"-8"0"-3059,-38-1 1804,70 20-2028,-12-14-80,0 0 1,0 0-1,0-1 0,1-1 1,-1 0-1,1-1 0,25 2 1,94-8 575,-73 1-704,405 3 1207,-279 17-1006,13 0 141,507 0 886,-445 2-1094,-172-9 41,1-3 1,0-5 0,123-12-1,-6-18 375,246-2-1,-279 32-494,-46 2 21,0-6-1,158-23 1,394-57 495,-46 45-408,-465 26-130,193 3 57,-351 8-68,-7 3 379,-11 4-263,-12 4-134,-1-4 1,0-1-1,0-1 1,0 0-1,0-2 1,-1-1-1,-36 0 1,-18 2-40,-314 65-285,23-4 149,-372 8 165,-2-56 43,434-48-53,-23 0-337,-134 45-161,99 1 552,210-14-16,-318-4 36,339-4-56,-201-37 0,228 25 21,0 5 0,-163-1-1,251 14-1,-25 3 16,43-2-170,35 0-1459,547 13 1507,63 0 141,-445-7-38,915-29 8,-237 8 22,0 33-45,-456-8 36,-73 9 4,-157-6-879,221-13-1,-290-17-2649,-7-8-2056</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0:20.086"/>
    </inkml:context>
    <inkml:brush xml:id="br0">
      <inkml:brushProperty name="width" value="0.025" units="cm"/>
      <inkml:brushProperty name="height" value="0.025" units="cm"/>
    </inkml:brush>
  </inkml:definitions>
  <inkml:trace contextRef="#ctx0" brushRef="#br0">104 76 7976,'-9'4'266,"-4"1"-210,-45 20 855,36-14 288,22-11-1161,0 0 1,0 0-1,0 0 1,0 0-1,0 0 1,0 0-1,0 0 1,0 1-1,1-1 1,-1 0-1,0 0 1,0 0-1,0 0 1,0 0-1,0 0 1,0 0-1,0 1 0,0-1 1,0 0-1,0 0 1,0 0-1,0 0 1,0 0-1,0 0 1,0 0-1,0 1 1,0-1-1,-1 0 1,1 0-1,0 0 1,0 0-1,0 0 1,0 0-1,0 0 1,0 0-1,0 1 1,0-1-1,0 0 0,0 0 1,0 0-1,0 0 1,-1 0-1,1 0 1,0 0-1,0 0 1,0 0-1,0 0 1,0 0-1,0 0 1,232-13 2145,3 0-343,-148 18-1490,-1 4 1,119 26 0,49 7-163,86-17 707,-42-5-346,673 40-197,-557-58-267,453-5 63,-429-26-137,83-1 13,-429 30-15,540-7 86,-3-44-181,-218-19-178,27-3 184,-296 56 221,159 1 0,-287 15-417,36 3 847,-49-2-705,0 0 1,0 0 0,1 0 0,-1 0 0,0 0 0,0 1 0,0-1 0,0 0 0,0 1-1,0-1 1,1 1 0,-1-1 0,0 1 0,0 0 0,-1-1 0,1 1 0,0 0 0,0 0 0,0 0-1,0 0 1,-1-1 0,1 1 0,0 0 0,-1 0 0,1 0 0,-1 1 0,1-1 0,-1 0-1,1 0 1,-1 0 0,0 0 0,1 2 0,-6-2-3995,-17-1-1136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8:54.831"/>
    </inkml:context>
    <inkml:brush xml:id="br0">
      <inkml:brushProperty name="width" value="0.025" units="cm"/>
      <inkml:brushProperty name="height" value="0.025" units="cm"/>
    </inkml:brush>
  </inkml:definitions>
  <inkml:trace contextRef="#ctx0" brushRef="#br0">30 1 2594,'0'0'2584,"-5"8"-1660,0-2-748,3-4-122,1 0 0,-1 0 0,0 1 0,0-1 0,1 1 1,-1-1-1,1 1 0,0-1 0,0 1 0,0 0 0,0 0 0,0-1 0,1 1 0,-1 3 0,2-5-11,0 1 1,-1-1-1,1 0 0,0 0 0,0 0 0,0 0 0,0-1 0,0 1 0,0 0 0,1 0 0,-1-1 1,0 1-1,0 0 0,1-1 0,-1 0 0,0 1 0,0-1 0,1 1 0,-1-1 0,0 0 0,1 0 1,1 0-1,39 5 713,-38-5-651,637 43 1556,1-48-1374,-199-12 285,545 50-1,-536-4 630,605-40 0,384-23 1087,-892 31-1394,144-30 79,67-1-339,-735 34-1093,134 4 1516,-129-1-4466,45 11 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8:57.076"/>
    </inkml:context>
    <inkml:brush xml:id="br0">
      <inkml:brushProperty name="width" value="0.025" units="cm"/>
      <inkml:brushProperty name="height" value="0.025" units="cm"/>
    </inkml:brush>
  </inkml:definitions>
  <inkml:trace contextRef="#ctx0" brushRef="#br0">2991 68 5317,'-120'19'288,"1"5"-1,1 6 1,1 4-1,2 6 1,2 4 0,3 6-1,-200 121 1,243-123-332,2 3 1,3 3-1,2 2 0,-79 96 1,-182 278-1287,175-215 1509,9 5-1,10 7 1,-158 389 0,187-350 181,12 4 0,12 4 0,12 3-1,-48 508 1,80 593-297,31-1145-8,24 521 696,-2-512-564,60 262 1,-24-255-138,11-3 1,10-3-1,12-4 1,9-4-1,11-4 0,10-6 1,9-5-1,264 334 1,-242-375-36,8-6 0,8-8 0,6-8 0,359 247-1,-409-325-23,3-5 0,4-7-1,2-5 1,3-6 0,3-6-1,1-6 1,174 31 0,-26-28 5,315 11 1,295-42-28,-689-25 39,-2-9 1,0-8-1,369-98 0,-297 39 13,-4-11 0,309-155 0,-399 158-15,-4-8 0,-4-8 0,-6-7 0,-4-8-1,156-151 1,-218 173 54,-5-5 0,-5-3-1,-5-5 1,-5-4 0,-5-3-1,-6-4 1,117-269 0,-114 184 44,-9-3-1,-9-3 1,-9-3-1,32-335 1,-70 384-65,-7 0 0,-8-1-1,-7 1 1,-8 0 0,-7 1 0,-80-287 0,10 167 185,-132-278 0,-176-255 81,-79-19-110,-79 52 58,357 553-132,-9 9 1,-267-221-1,-529-343-74,283 318 283,594 403-251,-4 7 0,-2 5 0,-259-74 0,-41 52 35,-4 36-17,2 1-447,-50-57-2808,351 68 1827,-7 1-1248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06.948"/>
    </inkml:context>
    <inkml:brush xml:id="br0">
      <inkml:brushProperty name="width" value="0.025" units="cm"/>
      <inkml:brushProperty name="height" value="0.025" units="cm"/>
    </inkml:brush>
  </inkml:definitions>
  <inkml:trace contextRef="#ctx0" brushRef="#br0">1 422 8552,'0'0'6919,"10"-7"-5846,79-52 1334,164-79 1,123-20-3785,-361 153-236,0-1 1,0-1 0,-1 0 0,16-11 0,-10 1-2686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07.310"/>
    </inkml:context>
    <inkml:brush xml:id="br0">
      <inkml:brushProperty name="width" value="0.025" units="cm"/>
      <inkml:brushProperty name="height" value="0.025" units="cm"/>
    </inkml:brush>
  </inkml:definitions>
  <inkml:trace contextRef="#ctx0" brushRef="#br0">1 18 12204,'0'0'4067,"10"-3"-3052,6-1-632,0 0 0,0 1 0,1 1 0,0 1 0,-1 0 0,1 1 0,0 1 0,28 5 0,-40-5-362,1 0 0,-1 0 1,0 0-1,0 1 1,0 0-1,0 0 0,0 0 1,0 1-1,0 0 1,-1-1-1,1 2 0,-1-1 1,0 0-1,0 1 1,0 0-1,0 0 0,-1 0 1,0 1-1,1-1 1,-2 1-1,1-1 1,0 1-1,-1 0 0,0 0 1,0 0-1,-1 0 1,1 1-1,-1-1 0,0 0 1,-1 1-1,1-1 1,-1 6-1,0-1-2,-1-1 1,0 1-1,-1-1 0,0 0 0,-1 1 1,1-1-1,-2 0 0,1-1 1,-7 11-1,-7 10 262,-27 35 0,33-50-575,0-1 0,1 2 0,1-1 1,0 1-1,1 1 0,1-1 0,0 1 0,2 1 0,-6 21 1,10-22-4325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40.966"/>
    </inkml:context>
    <inkml:brush xml:id="br0">
      <inkml:brushProperty name="width" value="0.025" units="cm"/>
      <inkml:brushProperty name="height" value="0.025" units="cm"/>
    </inkml:brush>
  </inkml:definitions>
  <inkml:trace contextRef="#ctx0" brushRef="#br0">98 1 5605,'0'0'4549,"-25"53"-3012,12-18-320,-2 6-864,5 6-321,2 3 0,1-1-32,2-1 32,-1-3 160,3-5-64,3-12-32,0-9-96,-2-17-1153,-2-2-2018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08.252"/>
    </inkml:context>
    <inkml:brush xml:id="br0">
      <inkml:brushProperty name="width" value="0.025" units="cm"/>
      <inkml:brushProperty name="height" value="0.025" units="cm"/>
    </inkml:brush>
  </inkml:definitions>
  <inkml:trace contextRef="#ctx0" brushRef="#br0">251 113 8168,'0'0'4089,"-9"-6"-2423,2 1-1359,0 1 1,0 1 0,0-1 0,0 1-1,0 0 1,-1 1 0,0 0 0,-10-2 0,13 3-175,1 1 0,-1 0-1,1-1 1,-1 2 0,1-1 0,-1 1 0,1-1 0,-1 1 0,1 0 0,0 1 0,-1-1 0,1 1 0,0 0 0,0 0 0,0 0 0,0 1 0,1-1 0,-1 1 0,-5 5 0,1 0 85,1 1 1,0 1 0,1-1 0,0 1 0,0 0 0,1 0 0,0 1-1,1-1 1,0 1 0,-3 18 0,3-12 94,1 1-1,1 0 1,1-1 0,0 1 0,2 0-1,2 21 1,-3-37-291,0 1 0,0-1 0,1 1 0,-1-1 0,1 0 0,-1 1-1,1-1 1,0 0 0,0 0 0,0 0 0,0 0 0,0 1 0,1-1 0,-1-1 0,1 1 0,-1 0 0,1 0 0,0-1 0,-1 1-1,1 0 1,0-1 0,0 0 0,0 1 0,0-1 0,1 0 0,-1 0 0,0 0 0,0-1 0,1 1 0,-1 0 0,0-1 0,1 0-1,-1 1 1,0-1 0,1 0 0,3 0 0,0-1 24,1 0 0,-1-1 0,1 0 0,-1 0 0,1 0 0,-1 0 0,0-1 0,0 0 0,-1 0 0,1-1 0,0 0 0,4-5 0,8-7 53,-1-1 0,-1-1 0,0 0 0,-2-2 0,0 0 0,21-42 0,-28 48-78,0-1-1,-1 0 1,-1-1-1,0 0 1,-1 1 0,-1-1-1,-1 0 1,0-1-1,-1 1 1,0 0-1,-3-20 1,-5 21 56,6 15-79,1 0 0,0 0-1,-1 0 1,1 0 0,0 0 0,-1 0 0,1-1 0,0 1 0,-1 0 0,1 0 0,0 0 0,0 0 0,-1 0 0,1 0 0,0 0 0,-1 1 0,1-1 0,0 0 0,-1 0 0,1 0 0,0 0 0,-1 0 0,1 0 0,0 1 0,0-1 0,-1 0 0,1 0 0,0 0 0,0 1 0,-1-1 0,1 0 0,0 0 0,0 1 0,0-1 0,-1 0 0,1 0 0,0 1 0,0-1 0,0 0-1,0 1 1,0-1 0,0 0 0,0 1 0,0-1 0,0 0 0,-1 1 0,1-1 0,0 0 0,1 1 0,-1-1 0,-4 21-20,2-1 1,0 1-1,1-1 0,2 1 0,2 21 1,-2-16 18,0-17-109,0 1-1,1 0 1,0 0 0,0-1 0,1 1-1,0-1 1,0 0 0,1 0 0,1 0 0,-1 0-1,2-1 1,10 15 0,-13-20 35,0 1-1,0-1 1,0-1 0,1 1-1,-1 0 1,1-1-1,0 0 1,-1 0 0,1 0-1,0 0 1,0 0 0,0-1-1,0 0 1,1 0 0,-1 0-1,0 0 1,0 0-1,1-1 1,-1 0 0,0 0-1,1 0 1,-1-1 0,0 1-1,0-1 1,1 0 0,-1 0-1,0-1 1,0 1-1,0-1 1,0 0 0,5-4-1,-4 3-380,-1 0 0,1 0 0,-1 0-1,-1-1 1,1 0 0,0 0-1,-1 0 1,0 0 0,0 0 0,0-1-1,0 1 1,3-8 0,9-26-5185</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08.673"/>
    </inkml:context>
    <inkml:brush xml:id="br0">
      <inkml:brushProperty name="width" value="0.025" units="cm"/>
      <inkml:brushProperty name="height" value="0.025" units="cm"/>
    </inkml:brush>
  </inkml:definitions>
  <inkml:trace contextRef="#ctx0" brushRef="#br0">0 104 6694,'0'0'3422,"0"10"-1703,0 32-578,2 0-1,1 0 0,2 0 1,3-1-1,0 0 1,3 0-1,24 59 0,-35-98-1093,1 0-1,0 0 1,0 0-1,0 0 1,0 0-1,1 0 1,-1 0-1,0 0 1,1 0-1,-1 0 1,1-1-1,0 1 1,0-1-1,0 1 1,-1-1-1,1 0 1,0 0-1,1 0 1,-1 0-1,0 0 1,0 0-1,0 0 1,0-1-1,1 1 1,-1-1-1,0 0 1,1 1-1,3-1 1,-2-1 23,-1 0-1,0 0 1,0-1 0,0 1 0,0-1 0,-1 1-1,1-1 1,0 0 0,-1 0 0,1 0-1,-1-1 1,1 1 0,-1 0 0,0-1 0,0 0-1,0 1 1,-1-1 0,1 0 0,2-5-1,5-14-25,-1-1 0,-1 0 0,-1 0 0,-1-1-1,-1 1 1,-1-1 0,-1 0 0,-1-25-1,-2 11-169,-2 0-1,-1 0 0,-2 0 0,-15-47 0,11 61 136,9 42 58,7 42 215,2-24 244,1-1 1,2 0 0,1 0-1,21 39 1,-27-60-526,1-1 1,1 0-1,1 0 1,-1-1 0,2 0-1,0 0 1,0-1-1,1-1 1,1 0-1,-1 0 1,2-1-1,24 14 1,-22-18-2768,-6-5-2102,-3-5-5451</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09.948"/>
    </inkml:context>
    <inkml:brush xml:id="br0">
      <inkml:brushProperty name="width" value="0.025" units="cm"/>
      <inkml:brushProperty name="height" value="0.025" units="cm"/>
    </inkml:brush>
  </inkml:definitions>
  <inkml:trace contextRef="#ctx0" brushRef="#br0">1 147 5221,'0'0'10244,"0"8"-9171,3 11-417,0 0 0,2 0 0,0-1 0,11 28-1,40 80 1050,-29-70-1179,-6-12-137,-11-24 467,0-1 0,12 41 0,-33-91-378,0 0 0,-2 1 0,-28-47 0,-2-4-837,29 55 167,10 21 165,1 0 0,0 1 1,0-2-1,1 1 1,-1 0-1,1 0 0,1-1 1,-3-10-1,34 42-405,-22-19 433,1-1 1,0 0 0,0-1-1,0 1 1,1-2 0,0 1-1,0-2 1,0 1 0,0-1-1,1-1 1,-1 0 0,1 0-1,-1-1 1,1 0 0,0-1-1,-1 0 1,14-3 0,-17 2 7,1-1 0,-1 0 0,0 0 1,0 0-1,0-1 0,0 0 1,0-1-1,0 0 0,-1 0 0,0 0 1,0-1-1,0 1 0,0-2 0,-1 1 1,0-1-1,0 1 0,0-1 0,-1 0 1,0-1-1,0 1 0,-1-1 0,1 0 1,-1 0-1,3-14 0,-3 11 20,-1-1 0,-1 1 1,0-1-1,0 0 0,-1 1 0,0-1 0,-1 0 0,0 1 0,-5-19 0,5 23-16,0 1 0,-1 0 0,0 0 1,0 0-1,0 0 0,-1 0 0,1 0 0,-1 1 0,0-1 0,-1 1 0,1-1 0,-1 1 0,1 0 0,-1 1 1,-1-1-1,1 1 0,0 0 0,-1 0 0,0 0 0,-8-4 0,12 7-13,0 0 0,0-1 0,0 1-1,0 0 1,-1-1 0,1 1 0,0 0 0,0 0 0,0 0-1,0 0 1,-1 0 0,1 1 0,0-1 0,0 0 0,0 0-1,0 1 1,0-1 0,0 0 0,0 1 0,0 0 0,0-1-1,0 1 1,0-1 0,0 1 0,0 0 0,0 0 0,0-1-1,0 1 1,0 2 0,-2 1-1,1-1 1,0 1-1,1 0 0,-1 0 0,1 0 0,0 0 1,0 0-1,-1 8 0,0 9 10,1 0 1,2 30-1,-1-44-13,1-1 0,0 1 0,0 0 0,1-1 0,-1 1 0,1-1-1,1 1 1,-1-1 0,1 0 0,0 0 0,1 0 0,0 0 0,-1-1 0,2 1 0,-1-1 0,1 0 0,-1-1-1,1 1 1,1-1 0,-1 0 0,1 0 0,-1 0 0,1-1 0,0 0 0,0 0 0,1 0 0,-1-1 0,0 0 0,1 0-1,0-1 1,-1 0 0,1 0 0,0 0 0,0-1 0,-1 0 0,1 0 0,0-1 0,0 0 0,-1 0 0,1 0-1,-1-1 1,1 0 0,-1-1 0,0 1 0,1-1 0,6-5 0,3-3-232,18-11 84,-33 21 145,-1 1 1,1 0-1,-1 0 1,1-1-1,0 1 1,-1 0-1,1 0 1,0 0-1,0-1 1,-1 1-1,1 0 1,0 0-1,-1 0 1,1 0-1,0 0 1,-1 0-1,1 1 1,0-1-1,0 0 1,-1 0-1,1 0 1,-1 1-1,1-1 1,0 0-1,-1 1 1,1-1-1,0 0 1,-1 1-1,1-1 1,-1 1-1,1-1 1,-1 1-1,1-1 1,-1 1 0,0 0-1,1-1 1,-1 1-1,0-1 1,1 1-1,-1 0 1,0-1-1,1 2 1,3 11-449,0 2 725,1-1-1,1 1 1,10 17-1,-14-29-418,0 0 0,0 0 0,0 0 0,0 0 0,1-1 0,-1 1 0,1-1 0,4 4 0,-5-5-142,-1 0 0,1-1 0,-1 1 0,1 0 0,0-1 0,-1 1 0,1-1 0,-1 0 0,1 1 0,0-1 1,0 0-1,-1 0 0,1 0 0,0 0 0,-1 0 0,1-1 0,0 1 0,2-1 0,7-9-5256,-3-9-3021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0.308"/>
    </inkml:context>
    <inkml:brush xml:id="br0">
      <inkml:brushProperty name="width" value="0.025" units="cm"/>
      <inkml:brushProperty name="height" value="0.025" units="cm"/>
    </inkml:brush>
  </inkml:definitions>
  <inkml:trace contextRef="#ctx0" brushRef="#br0">33 223 16592,'0'0'5525,"9"-1"-4356,-3 0-1068,0 0 0,0 0 0,0-1 0,0 0 0,0 0 0,-1-1-1,1 1 1,-1-1 0,0-1 0,1 1 0,-1-1 0,-1 1 0,1-1 0,-1-1 0,1 1 0,-1-1 0,0 1 0,-1-1 0,1 0-1,3-8 1,-3 6-77,0-1 0,-1 0 0,1 0 0,-1-1 0,-1 1 0,0-1 0,0 1 0,1-18-1,-3 24-22,1 0-1,-1 0 0,0 0 1,0 0-1,0 0 0,0 0 1,0 0-1,-1 0 0,1 0 1,0 1-1,-1-1 0,0 0 1,1 0-1,-1 0 0,0 0 1,0 1-1,0-1 0,0 0 1,0 1-1,0-1 0,-1 1 1,1-1-1,-1 1 0,1 0 0,-1-1 1,1 1-1,-1 0 0,0 0 1,1 0-1,-1 0 0,0 1 1,0-1-1,1 0 0,-1 1 1,0-1-1,0 1 0,0 0 1,0-1-1,0 1 0,0 0 1,0 0-1,0 0 0,0 1 1,-2-1-1,-1 2-5,1-1 0,-1 1 0,1 0 0,-1 0 0,1 1 0,0-1 0,0 1 0,0 0 0,0 0 0,1 0 0,-1 1 0,1-1 0,0 1 0,0 0 0,0 0 0,0 0 0,1 0 0,-1 0 0,1 1 0,-2 7 0,-6 10 93,2 2 1,-10 38-1,15-49 111,0 0-1,1 0 1,1 0 0,0 0-1,1 1 1,2 22 0,-2-32-178,1-1-1,0 1 1,0-1 0,0 1 0,0 0 0,0-1 0,1 0 0,-1 1 0,1-1-1,0 0 1,0 0 0,0 0 0,0 0 0,1 0 0,-1 0 0,1-1 0,0 1-1,-1-1 1,1 0 0,1 0 0,-1 0 0,0 0 0,0 0 0,1-1 0,-1 1-1,1-1 1,5 1 0,2 0-152,-1 0 0,0-1 0,0 0 0,1-1 0,-1 0 0,0-1 0,0 0 0,0-1 0,1 0 0,-1 0 0,14-6 0,-16 4-879,0 1 1,-1-1-1,0-1 0,0 1 0,0-1 1,-1 0-1,1-1 0,-1 0 0,6-7 1,10-17-6604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0.728"/>
    </inkml:context>
    <inkml:brush xml:id="br0">
      <inkml:brushProperty name="width" value="0.025" units="cm"/>
      <inkml:brushProperty name="height" value="0.025" units="cm"/>
    </inkml:brush>
  </inkml:definitions>
  <inkml:trace contextRef="#ctx0" brushRef="#br0">180 24 10602,'0'0'6572,"-8"-4"-3449,5 1-2953,-1 1 0,0 0 0,1 0 0,-1 0 0,0 0 1,0 1-1,0-1 0,-1 1 0,1 0 0,0 0 1,0 1-1,-1-1 0,1 1 0,0 0 0,-1 0 0,1 1 1,0-1-1,0 1 0,-1 0 0,1 0 0,0 0 1,0 1-1,0-1 0,0 1 0,0 0 0,1 0 0,-1 1 1,0-1-1,1 1 0,0-1 0,-1 1 0,-2 4 1,1-1-109,1 0 0,0 1 0,0 0 1,0-1-1,1 1 0,0 0 0,1 1 1,-1-1-1,1 0 0,-1 10 1,3-15-57,-1 0 0,1 0 1,0 1-1,0-1 1,0 0-1,0 0 0,0 1 1,0-1-1,1 0 1,-1 0-1,1 1 1,0-1-1,-1 0 0,1 0 1,0 0-1,0 0 1,0 0-1,1 0 0,-1 0 1,0 0-1,1-1 1,-1 1-1,1 0 1,0-1-1,-1 1 0,1-1 1,0 0-1,0 0 1,0 1-1,0-1 0,0 0 1,0-1-1,0 1 1,0 0-1,1-1 1,-1 1-1,3 0 0,22 1-95,0 0 1,1-2-1,-1-1 0,0-2 0,29-5 0,-16 2-517,49 0 0,-88 6 606,0 0 0,0 0 1,-1 0-1,1 0 0,0 0 1,-1 0-1,1 0 0,0 0 1,-1 0-1,1 1 0,0-1 0,-1 0 1,1 0-1,-1 1 0,1-1 1,-1 0-1,1 1 0,0-1 1,-1 1-1,1-1 0,-1 1 1,1-1-1,-1 1 0,0-1 1,1 1-1,-1-1 0,0 1 0,1 0 1,-1-1-1,0 1 0,0 0 1,1-1-1,-1 2 0,-4 27 637,1-21-403,0 0 0,-1 0 0,0 0-1,0 0 1,-6 6 0,8-11-173,-79 84 2222,73-80-2164,1 0 0,-1 0 0,0-1 0,-1-1 0,0 1 0,0-1 0,0-1 0,0 1 0,-16 3 0,25-7-180,-1-1 0,0 0 0,1 1-1,-1-1 1,1 0 0,-1 0 0,0 0 0,1 0 0,-1 1 0,1-1 0,-1 0 0,0 0 0,1 0 0,-1 0 0,1 0 0,-1-1 0,0 1 0,1 0 0,-1 0 0,1 0 0,-1 0 0,0-1-1,1 1 1,-1 0 0,1-1 0,-1 1 0,1 0 0,-1-1 0,1 1 0,-1-1 0,1 1 0,0-1 0,-1 1 0,1-1 0,-1 1 0,1-1 0,0 1 0,0-1 0,-1 1 0,1-1 0,0 1-1,0-1 1,0 0 0,0 1 0,-1-1 0,1 1 0,0-1 0,0 0 0,0 1 0,0-1 0,0 0 0,1 1 0,-1-1 0,0 1 0,0-1 0,1 0 0,14-39-9377,-13 37 7995,10-22-11064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2.433"/>
    </inkml:context>
    <inkml:brush xml:id="br0">
      <inkml:brushProperty name="width" value="0.025" units="cm"/>
      <inkml:brushProperty name="height" value="0.025" units="cm"/>
    </inkml:brush>
  </inkml:definitions>
  <inkml:trace contextRef="#ctx0" brushRef="#br0">17 240 6662,'0'0'9001,"-3"8"-6893,-10 25-458,13-32-1581,0 0 0,0-1 1,0 1-1,0 0 0,0-1 0,0 1 1,0 0-1,0 0 0,0-1 0,0 1 0,0 0 1,1-1-1,-1 1 0,0 0 0,0-1 0,1 1 1,-1 0-1,0-1 0,1 1 0,-1-1 0,0 1 1,1-1-1,-1 1 0,1-1 0,-1 1 0,1-1 1,0 1-1,-1-1 0,1 1 0,-1-1 1,1 0-1,0 1 0,-1-1 0,1 0 0,0 0 1,0 1-1,27 3 1390,-25-4-1144,7 0-169,-1-1-1,1 0 1,0-1 0,-1 0 0,1 0-1,-1-1 1,0 0 0,0-1-1,0 0 1,0 0 0,-1-1 0,1 0-1,-1 0 1,-1-1 0,1 0 0,-1-1-1,7-7 1,-5 6-130,-1-1 0,0 0 0,-1-1 0,0 0-1,0 0 1,-1 0 0,0-1 0,-1 0 0,0 0 0,-1-1 0,0 1-1,-1-1 1,3-17 0,-6 27-5,0-1 0,0 1 0,0-1 0,0 0 0,-1 1 0,1-1 0,-1 1 0,1-1 0,-1 1 0,0-1 0,0 1 0,0-1 0,0 1 0,0 0 0,-1 0 0,1 0 0,-1-1 0,0 1 0,1 0 0,-1 1 0,0-1 0,0 0 0,0 1 0,0-1 0,0 1 0,-1-1 0,1 1 0,0 0 1,-1 0-1,1 0 0,-1 0 0,1 1 0,-1-1 0,1 0 0,-5 1 0,-1-1 13,1 0 1,0 1 0,0 0 0,-1 0 0,1 1 0,0 0 0,0 0 0,0 1 0,-1-1 0,2 2 0,-1-1 0,-8 5 0,6-1-25,1 0 1,-1 0 0,1 1-1,1 1 1,-1-1 0,1 1-1,1 0 1,-1 1-1,1 0 1,1 0 0,0 0-1,0 0 1,1 1 0,-6 17-1,4-7 3,1 0-1,1 0 1,0 0-1,2 0 1,0 0-1,2 36 1,0-52-4,1 0 1,-1 0 0,1-1 0,0 1 0,0-1 0,0 1 0,1-1 0,-1 1-1,1-1 1,0 0 0,0 1 0,0-1 0,0 0 0,0 0 0,1-1 0,-1 1 0,1 0-1,0-1 1,0 1 0,0-1 0,0 0 0,0 0 0,1-1 0,-1 1 0,0 0-1,1-1 1,-1 0 0,1 0 0,0 0 0,-1 0 0,1-1 0,0 1 0,0-1 0,4 0-1,7 0-10,-1 0-1,1-1 1,-1-1-1,0 0 1,1-1-1,-1-1 1,24-8-1,-16 2-882,0-1-1,37-23 1,2-15-6261,-22 8-3981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3.833"/>
    </inkml:context>
    <inkml:brush xml:id="br0">
      <inkml:brushProperty name="width" value="0.025" units="cm"/>
      <inkml:brushProperty name="height" value="0.025" units="cm"/>
    </inkml:brush>
  </inkml:definitions>
  <inkml:trace contextRef="#ctx0" brushRef="#br0">0 28 5669,'0'0'16613,"6"12"-16207,63 169 1366,56 229 1,-116-385-1136,-6-32 295,-6-43-142,-23-123-673,12 89-629,3 0 0,0-112-1,11 194 509,0-1 0,0 1 0,0-1 0,1 1-1,-1-1 1,1 1 0,-1 0 0,1-1 0,0 1-1,0 0 1,0-1 0,0 1 0,1 0 0,-1 0-1,1 0 1,-1 0 0,1 0 0,0 0 0,-1 1-1,1-1 1,4-2 0,-3 2-15,1 1-1,-1-1 1,1 1 0,0-1-1,-1 1 1,1 0 0,0 1 0,0-1-1,0 1 1,0 0 0,0-1-1,7 2 1,-5 0-5,-1-1 0,0 1 0,1 0 0,-1 1 0,0-1 0,0 1 0,0 0 0,0 0-1,0 1 1,0-1 0,-1 1 0,1 0 0,-1 1 0,1-1 0,-1 1 0,-1-1 0,1 1 0,0 1 0,-1-1 0,5 8 0,-6-6 27,-1-1 0,1 1 1,-2-1-1,1 1 1,0-1-1,-1 1 0,0-1 1,-1 1-1,1-1 1,-1 1-1,0-1 0,0 1 1,-1-1-1,1 0 1,-1 1-1,0-1 0,-1 0 1,1 0-1,-1-1 1,0 1-1,0 0 1,-1-1-1,1 0 0,-1 0 1,-5 4-1,2-1 22,0 0-1,-1-1 1,0 1-1,0-2 1,0 1-1,-1-1 1,0-1 0,0 1-1,0-1 1,0-1-1,-1 0 1,0 0-1,-11 1 1,19-4-134,1 0 0,-1 1 0,1-1 0,-1 0 0,0 0 0,1 0 0,-1-1 0,1 1 0,-1 0 0,1-1 0,-1 1 0,0-1 0,1 1 0,0-1 0,-1 0 0,1 1 0,-1-1 0,1 0 0,0 0 0,0 0 0,-1 0 0,1 0 0,0 0 0,0-1 0,0 1 0,0 0 0,0-1 0,1 1 0,-1 0-1,0-1 1,0 1 0,1-1 0,-1 1 0,1-1 0,0 1 0,-1-1 0,1 1 0,0-1 0,0 0 0,0 1 0,0-1 0,0 1 0,0-1 0,0 0 0,1-1 0,0-5-1168,1-1 0,0 1 0,0 0 0,0 0 0,1 0 0,0 0 1,7-11-1,12-18-6630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4.177"/>
    </inkml:context>
    <inkml:brush xml:id="br0">
      <inkml:brushProperty name="width" value="0.025" units="cm"/>
      <inkml:brushProperty name="height" value="0.025" units="cm"/>
    </inkml:brush>
  </inkml:definitions>
  <inkml:trace contextRef="#ctx0" brushRef="#br0">0 9 13997,'0'0'4896,"4"12"-2761,10 51-226,-8-32-1258,1 0-1,1 0 1,1-1 0,18 38-1,-26-66-629,-1-1 1,1 0-1,-1 0 1,1 0-1,-1 0 0,1 1 1,0-1-1,0 0 0,-1 0 1,1 0-1,0 0 0,0-1 1,0 1-1,0 0 0,0 0 1,0 0-1,0-1 0,1 1 1,-1-1-1,0 1 0,0-1 1,0 1-1,1-1 1,-1 0-1,0 1 0,0-1 1,1 0-1,-1 0 0,2 0 1,-2-1 22,0 0 0,0 0 0,1 0 1,-1 0-1,0 0 0,0-1 1,0 1-1,-1 0 0,1-1 0,0 1 1,0 0-1,-1-1 0,1 1 0,-1-1 1,1 1-1,-1-1 0,1 1 0,-1-1 1,0 0-1,0 1 0,0-1 1,0 1-1,0-3 0,0-10-42,1-1-1,-2 0 1,0 1 0,-1-1-1,0 0 1,-1 1 0,-1 0-1,0 0 1,-1 0 0,-1 0-1,0 1 1,0-1 0,-2 2-1,1-1 1,-11-12 0,0 12-146,18 13 139,-1 0-1,1 0 0,0 0 0,-1 0 1,1 0-1,0 0 0,-1 0 0,1 1 0,0-1 1,-1 0-1,1 0 0,0 0 0,0 0 0,-1 1 1,1-1-1,0 0 0,0 0 0,-1 1 0,1-1 1,0 0-1,0 0 0,0 1 0,-1-1 0,1 0 1,0 1-1,0-1 0,0 0 0,0 0 0,0 1 1,0-1-1,0 0 0,0 1 0,0-1 0,0 1 1,0 1-5,0-1 1,0 1 0,0 0 0,0 0-1,0-1 1,1 1 0,-1 0 0,1-1-1,-1 1 1,1 0 0,0-1 0,-1 1-1,1-1 1,0 1 0,0-1-1,0 0 1,0 1 0,0-1 0,1 0-1,-1 0 1,2 2 0,2 0-319,1 0 0,-1-1 0,1 0 0,0 0 0,-1 0 1,1-1-1,0 0 0,0 0 0,0 0 0,0 0 0,0-1 0,0 0 0,0-1 1,0 1-1,0-1 0,0 0 0,7-3 0,1 0-1965,0-1 0,0-1-1,0 0 1,-1-1 0,23-15 0,-14 4-4071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4.551"/>
    </inkml:context>
    <inkml:brush xml:id="br0">
      <inkml:brushProperty name="width" value="0.025" units="cm"/>
      <inkml:brushProperty name="height" value="0.025" units="cm"/>
    </inkml:brush>
  </inkml:definitions>
  <inkml:trace contextRef="#ctx0" brushRef="#br0">89 38 4228,'0'0'16741,"-10"-2"-15508,7 1-1147,0 0 0,0 0 0,0 1 0,0 0 0,0-1 0,0 1 0,0 0 0,0 0 0,0 1 0,0-1 0,-5 2-1,6-1-7,0 0-1,-1 1 0,1-1 0,0 1 1,1 0-1,-1 0 0,0-1 0,0 1 1,1 0-1,-1 1 0,1-1 0,-1 0 1,1 0-1,0 1 0,0-1 0,0 0 1,0 1-1,1-1 0,-1 1 0,0 2 1,0 1 59,-1 0 1,1-1-1,0 1 1,0 0-1,0 1 1,1-1-1,0 0 1,1 0-1,-1 0 1,1 0-1,0 0 1,0 0-1,4 7 1,-4-10-115,1 0 1,0 0 0,-1-1-1,1 1 1,0-1 0,1 1-1,-1-1 1,0 0 0,1 0 0,0 0-1,-1 0 1,1 0 0,0-1-1,0 1 1,0-1 0,0 0-1,0 0 1,0 0 0,0 0-1,0 0 1,0-1 0,1 1-1,-1-1 1,0 0 0,7 0 0,-5-1 26,0 1 1,0-1-1,0 0 1,0-1-1,0 1 1,0-1-1,-1 0 1,1 0-1,0 0 1,-1-1-1,0 0 1,1 0-1,-1 0 1,0 0-1,0 0 1,-1-1-1,1 0 1,-1 0-1,0 0 1,0 0-1,0 0 1,0-1-1,-1 1 1,3-9-1,-3 10-23,-1-1 0,1 1 0,-1-1-1,0 1 1,0-1 0,-1 0 0,1 0-1,-1 1 1,0-1 0,0 0 0,0 1-1,0-1 1,-1 0 0,1 0 0,-1 1 0,0-1-1,0 1 1,-1-1 0,1 1 0,-1-1-1,1 1 1,-1 0 0,0-1 0,0 1-1,-1 0 1,1 1 0,-1-1 0,1 0-1,-1 1 1,0-1 0,0 1 0,0 0 0,-7-4-1,3 3-398,-1 0-1,0 0 1,0 1-1,0-1 1,0 2-1,0-1 1,-1 1-1,-11 0 1,19 1 179,1 0 1,0 0-1,-1 0 1,1 0 0,-1 0-1,1 0 1,0 0-1,-1 0 1,1 0-1,-1 0 1,1 0-1,0 0 1,-1 1 0,1-1-1,0 0 1,-1 0-1,1 0 1,0 0-1,-1 1 1,1-1-1,0 0 1,-1 0-1,1 1 1,0-1 0,-1 0-1,1 0 1,0 1-1,0-1 1,-1 0-1,1 1 1,0-1-1,0 0 1,0 1 0,0-1-1,-1 1 1,1-1-1,0 0 1,0 1-1,0 0 1,-1 8-7981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5.636"/>
    </inkml:context>
    <inkml:brush xml:id="br0">
      <inkml:brushProperty name="width" value="0.025" units="cm"/>
      <inkml:brushProperty name="height" value="0.025" units="cm"/>
    </inkml:brush>
  </inkml:definitions>
  <inkml:trace contextRef="#ctx0" brushRef="#br0">1 77 4036,'-1'-2'9501,"5"6"-4211,15 17-2384,22 35-2832,-7 0 704,-3 1-1,-3 1 0,-2 2 0,21 73 1,-31-84-370,-9-32 337,-7-28 1241,-33-130-1377,-6-36-1154,31 122 32,0-81 1,8 133 488,0 1 0,1-1 1,-1 0-1,1 0 0,0 0 1,0 0-1,0 1 0,0-1 1,0 0-1,1 1 0,-1-1 1,1 1-1,0 0 0,-1-1 1,1 1-1,0 0 0,0 0 1,1 0-1,-1 0 0,0 1 1,1-1-1,-1 0 0,1 1 1,-1 0-1,1 0 0,0 0 1,0 0-1,-1 0 0,1 0 1,4 0-1,-4 0 8,-1 1-1,1 0 1,0-1 0,-1 1 0,1 0-1,-1 0 1,1 0 0,0 0 0,-1 1-1,1-1 1,-1 1 0,1 0 0,-1 0-1,1-1 1,-1 1 0,0 1 0,1-1-1,-1 0 1,0 1 0,0-1-1,0 1 1,0 0 0,0-1 0,0 1-1,0 0 1,-1 0 0,1 0 0,-1 0-1,0 1 1,1-1 0,-1 0 0,0 1-1,1 3 1,-1 1 20,0-1 0,-1 1-1,0 0 1,0-1 0,0 1-1,-1 0 1,0-1 0,0 1-1,-1-1 1,0 1 0,0-1-1,-1 0 1,1 1 0,-1-2-1,0 1 1,-1 0 0,0 0-1,-5 6 1,2-4 35,0 0 0,0 0-1,-1 0 1,0-1 0,0 0 0,-1-1 0,1 0-1,-2 0 1,1-1 0,-19 8 0,27-12-91,0-1 0,0 1 0,-1-1 1,1 0-1,0 1 0,0-1 0,0 0 0,0 0 1,-1 0-1,1 0 0,0 0 0,0 0 1,0 0-1,-1 0 0,1 0 0,0-1 0,-2 0 1,3 1-103,-1 0 1,1-1 0,-1 1-1,1-1 1,0 1 0,-1-1-1,1 1 1,0-1 0,-1 1-1,1-1 1,0 1 0,0-1-1,0 1 1,-1-1 0,1 0-1,0 1 1,0-1-1,0 1 1,0-1 0,0 0-1,0 1 1,0-1 0,0 1-1,0-2 1,1-1-547,0 0-1,0-1 1,0 1-1,1 0 1,-1 0-1,1 0 1,-1 0-1,1 0 1,0 0 0,3-4-1,17-14-4621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41.297"/>
    </inkml:context>
    <inkml:brush xml:id="br0">
      <inkml:brushProperty name="width" value="0.025" units="cm"/>
      <inkml:brushProperty name="height" value="0.025" units="cm"/>
    </inkml:brush>
  </inkml:definitions>
  <inkml:trace contextRef="#ctx0" brushRef="#br0">0 0 12748,'0'0'1313,"2"51"-576,14-25-577,2 0 128,9-3 353,2-3 96,4-7-545,1-6-64,-3-5-1025,-3-2-2146,-1-2-1761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6.140"/>
    </inkml:context>
    <inkml:brush xml:id="br0">
      <inkml:brushProperty name="width" value="0.025" units="cm"/>
      <inkml:brushProperty name="height" value="0.025" units="cm"/>
    </inkml:brush>
  </inkml:definitions>
  <inkml:trace contextRef="#ctx0" brushRef="#br0">29 313 7399,'0'0'11216,"7"-6"-8552,-6 5-2630,4-2 218,-1 0 1,1-1-1,-1 0 1,0 0-1,0 0 0,0 0 1,-1-1-1,0 0 0,1 1 1,-2-1-1,1-1 0,0 1 1,-1 0-1,0 0 0,0-1 1,1-6-1,0-10 91,0 10-152,-1 0 1,0 0-1,-1 0 0,0-1 0,-1 1 0,-3-23 0,3 34-175,-1 0 0,1 1-1,0-1 1,-1 0-1,1 0 1,-1 0-1,1 0 1,-1 1-1,1-1 1,-1 0 0,0 0-1,1 1 1,-1-1-1,0 0 1,0 1-1,1-1 1,-1 1-1,0-1 1,0 1 0,0-1-1,0 1 1,0 0-1,0-1 1,1 1-1,-1 0 1,0 0-1,0 0 1,0 0 0,0 0-1,0 0 1,0 0-1,0 0 1,0 0-1,0 0 1,0 0 0,0 1-1,0-1 1,0 0-1,0 1 1,-1 0-1,-1 0-12,0 0 1,0 0-1,0 1 0,0-1 0,0 1 0,0 0 0,1 0 1,-1 0-1,1 0 0,-4 4 0,1 1-7,1 1 1,0-1-1,0 1 0,0 0 1,1 0-1,0 0 0,1 0 1,0 1-1,0-1 0,1 1 1,0-1-1,0 1 0,1 0 1,0-1-1,2 14 0,-1-21 4,-1 0-1,0 0 1,1 0-1,-1 0 0,0 1 1,1-1-1,0 0 0,-1-1 1,1 1-1,-1 0 1,1 0-1,0 0 0,0 0 1,-1 0-1,1-1 0,0 1 1,0 0-1,0-1 1,0 1-1,0 0 0,0-1 1,0 0-1,2 1 0,33 3-32,-24-5 21,0-1 0,-1 0 0,21-7 0,117-34-853,-148 40 1015,0 0-1,-1 0 1,0 0-1,1 0 1,-1 0-1,0 0 1,0 0-1,-1 0 1,1 0-1,-1 0 1,1 0-1,-2-3 1,-2-3-41,-1-1 0,-1 1 1,1 0-1,-1 1 1,-1 0-1,-13-14 0,12 13-104,0-1 0,0 1 0,1-1 0,-8-13 0,16 23-81,-1-1 1,0 1-1,0-1 1,1 1-1,-1-1 0,0 1 1,0-1-1,1 1 1,-1 0-1,0-1 1,1 1-1,-1 0 1,0-1-1,1 1 1,-1 0-1,1-1 1,-1 1-1,1 0 0,-1 0 1,1 0-1,-1-1 1,1 1-1,-1 0 1,1 0-1,-1 0 1,1 0-1,-1 0 1,1 0-1,-1 0 1,1 0-1,0 0 0,27-4-1533,-19 3 474,43-11-7556,-26 4-112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6.928"/>
    </inkml:context>
    <inkml:brush xml:id="br0">
      <inkml:brushProperty name="width" value="0.025" units="cm"/>
      <inkml:brushProperty name="height" value="0.025" units="cm"/>
    </inkml:brush>
  </inkml:definitions>
  <inkml:trace contextRef="#ctx0" brushRef="#br0">3 1 3235,'0'0'14755,"-2"9"-14066,2-2-446,-1 0 1,1 0-1,1 0 1,-1 1-1,1-1 1,1 0-1,-1 0 0,1 0 1,0 0-1,1-1 1,0 1-1,0 0 1,0-1-1,5 8 0,171 346 3238,-169-343-3276,-10-17-183,0 0 1,0 0-1,0 0 0,0 0 1,1 1-1,-1-1 0,0 0 0,0 0 1,0 0-1,0 0 0,0 0 1,0 0-1,0 0 0,1 0 0,-1 0 1,0 0-1,0 0 0,0 0 1,0 0-1,0 0 0,1 0 0,-1 0 1,0 0-1,0 0 0,0 0 1,0 0-1,0 0 0,0 0 0,1 0 1,-1 0-1,0 0 0,0 0 1,0 0-1,0 0 0,0-1 0,0 1 1,0 0-1,1 0 0,-1 0 1,0 0-1,0 0 0,0 0 0,0 0 1,0 0-1,0-1 0,0 1 1,0 0-1,0 0 0,0 0 0,0 0 1,0 0-1,0 0 0,0-1 1,0 1-1,0 0 0,0 0 0,1-3 130,-1 0-1,0 0 1,0 0-1,0 0 0,-1 0 1,1 0-1,-1 0 1,0 0-1,-1-5 1,-6-10-102,-1-1 0,-1 1 0,0 1 0,-1 0 0,-1 0 1,0 1-1,-1 1 0,-1 0 0,-27-22 0,54 44-84,0-1-1,1 0 0,-1-1 1,1 0-1,0-1 0,1-1 1,-1 0-1,1-1 0,-1 0 0,1-2 1,24-1-1,-36 0 42,0 0 1,0 0-1,0 0 1,0-1-1,0 0 0,0 0 1,0 1-1,-1-1 1,1-1-1,-1 1 0,1 0 1,-1-1-1,0 1 0,0-1 1,0 0-1,0 0 1,-1 1-1,1-1 0,-1 0 1,1 0-1,-1-1 1,0 1-1,0 0 0,0-5 1,0 3 5,0 0 0,0 0 1,0-1-1,-1 1 0,0 0 1,0 0-1,0-1 0,0 1 1,-1 0-1,0 0 0,0 0 0,-1 0 1,1 0-1,-4-8 0,5 13-16,0-1 0,-1 1-1,1-1 1,0 1-1,0-1 1,0 1-1,0 0 1,-1-1 0,1 1-1,0-1 1,0 1-1,-1 0 1,1-1-1,0 1 1,0 0 0,-1-1-1,1 1 1,-1 0-1,1-1 1,0 1 0,-1 0-1,1 0 1,-1-1-1,1 1 1,0 0-1,-1 0 1,1 0 0,-1 0-1,1 0 1,-1 0-1,1 0 1,-1-1-1,1 1 1,-1 1 0,1-1-1,0 0 1,-1 0-1,-5 18-68,7 26 61,-1-39 19,1-1 1,0 1-1,-1-1 0,1 0 1,1 1-1,-1-1 0,1 0 1,0 0-1,0 0 0,0 0 1,0 0-1,1 0 0,-1-1 1,1 1-1,0-1 0,0 0 1,1 1-1,-1-2 0,1 1 1,-1 0-1,1-1 1,0 1-1,0-1 0,0 0 1,0 0-1,0-1 0,0 1 1,1-1-1,-1 0 0,0 0 1,1-1-1,-1 1 0,1-1 1,-1 0-1,1 0 0,-1 0 1,1-1-1,4-1 1,-2 1-5,0 0 1,0 0 0,-1-1 0,1 0 0,-1-1 0,0 1 0,0-1 0,1-1 0,-2 1 0,1-1 0,0 0 0,-1 0 0,0 0-1,0-1 1,0 0 0,0 0 0,-1 0 0,0-1 0,0 1 0,0-1 0,-1 0 0,0 0 0,0 0 0,0-1 0,1-7 0,-3 7 7,0 0 0,0 0 0,0 0 0,-1 0 0,0 0 0,-1 0 0,0 0 0,0 0 0,0 0 0,-4-11 1,4 16-14,0-1 0,0 0 0,-1 0 1,1 1-1,-1-1 0,1 1 0,-1-1 1,0 1-1,0 0 0,0 0 0,0 0 1,-1 0-1,1 0 0,0 0 0,-1 0 1,0 1-1,1-1 0,-1 1 0,0 0 1,1 0-1,-1 0 0,0 0 0,0 1 1,0-1-1,0 1 0,0-1 0,-5 1 1,7 0-3,0 0 0,-1 0 0,1 0 1,0 1-1,0-1 0,-1 0 0,1 1 0,0-1 1,0 1-1,0-1 0,-1 1 0,1 0 0,0-1 1,0 1-1,0 0 0,0 0 0,0 0 0,0-1 1,0 1-1,0 0 0,1 1 0,-1-1 0,0 0 1,1 0-1,-2 1 0,1 2-1,-1 0-1,1 0 1,0 0-1,0 0 1,0 0-1,1 1 1,0-1-1,-1 5 1,1-1 2,1 0 1,0-1-1,0 1 1,0 0-1,1-1 1,0 0-1,0 1 1,1-1-1,3 8 1,-1-9-22,0 0 0,0 0 0,0-1 0,0 0 0,1 1 1,0-2-1,0 1 0,0-1 0,1 0 0,0 0 0,0-1 1,0 0-1,0 0 0,11 3 0,-8-4-476,1 0 1,-1 0-1,0-1 1,0-1-1,1 1 0,10-3 1,-19 2 152,0 0 0,0 0 0,0-1 0,0 1-1,0 0 1,-1-1 0,1 0 0,0 1 0,0-1 0,-1 0 0,1 0 0,-1 0 0,1 0 0,-1 0 0,1-1 0,-1 1 0,1 0 0,-1-1 0,0 1 0,0-1 0,1-1 0,7-18-6300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7.318"/>
    </inkml:context>
    <inkml:brush xml:id="br0">
      <inkml:brushProperty name="width" value="0.025" units="cm"/>
      <inkml:brushProperty name="height" value="0.025" units="cm"/>
    </inkml:brush>
  </inkml:definitions>
  <inkml:trace contextRef="#ctx0" brushRef="#br0">0 1 11979,'0'0'10090,"60"11"-10058,-32-9-897,10 3-2498,-2-5-3075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7.663"/>
    </inkml:context>
    <inkml:brush xml:id="br0">
      <inkml:brushProperty name="width" value="0.025" units="cm"/>
      <inkml:brushProperty name="height" value="0.025" units="cm"/>
    </inkml:brush>
  </inkml:definitions>
  <inkml:trace contextRef="#ctx0" brushRef="#br0">160 1 9449,'0'0'12807,"-11"2"-11072,0 0-1239,-1 2 1,0-1-1,1 2 1,-1-1-1,-16 11 1,24-13-389,-1 1 1,1-1 0,0 1 0,0 0 0,0 0 0,1 0 0,-1 1 0,1-1 0,-1 1 0,1 0-1,0 0 1,1 0 0,-1 0 0,1 0 0,0 1 0,0-1 0,0 1 0,0-1 0,-1 9 0,3-12-120,0 1 1,1-1 0,-1 0 0,0 0 0,1 0-1,-1 0 1,0 1 0,1-1 0,0 0 0,-1 0 0,1 0-1,-1 0 1,1 0 0,0-1 0,0 1 0,0 0 0,0 0-1,-1 0 1,1-1 0,0 1 0,0 0 0,0-1-1,0 1 1,1-1 0,-1 1 0,0-1 0,0 1 0,0-1-1,0 0 1,0 0 0,1 1 0,-1-1 0,0 0-1,2 0 1,50 1-654,-41-2 473,165-1-5110,-176 2 5314,0 0 1,0 0-1,0 0 1,0 0 0,0-1-1,0 1 1,-1 0-1,1 0 1,0 1-1,0-1 1,0 0 0,0 0-1,0 0 1,0 0-1,-1 1 1,1-1-1,0 1 1,0-1-1,0 0 1,-1 1 0,1-1-1,0 1 1,-1-1-1,1 1 1,0 0-1,-1-1 1,1 1 0,-1 0-1,1 0 1,-1-1-1,1 1 1,-1 0-1,1 0 1,-1-1-1,0 1 1,1 0 0,-1 0-1,0 0 1,0 0-1,0 0 1,0 0-1,0-1 1,0 1 0,0 0-1,0 0 1,0 0-1,0 0 1,0 0-1,0 0 1,-1-1 0,1 1-1,0 0 1,-1 0-1,1 0 1,-1-1-1,1 1 1,-1 0-1,1 0 1,-1-1 0,0 2-1,-3 5 191,-1 0 0,0 0 0,0-1 0,-12 12 0,14-15-359,-7 6 267,0 0 0,0-1 1,0 0-1,-16 8 0,-7-7-5440,22-8-3310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18.988"/>
    </inkml:context>
    <inkml:brush xml:id="br0">
      <inkml:brushProperty name="width" value="0.025" units="cm"/>
      <inkml:brushProperty name="height" value="0.025" units="cm"/>
    </inkml:brush>
  </inkml:definitions>
  <inkml:trace contextRef="#ctx0" brushRef="#br0">164 357 8168,'0'0'1847,"1"-11"673,-1 4-1931,0 0 1,0 0 0,0 0 0,-1 1 0,0-1 0,0 0 0,-1 0 0,-3-9 0,4 14-415,-1 0 1,1-1 0,0 1-1,-1 0 1,1 0-1,-1 0 1,0 0-1,0 0 1,0 0 0,0 1-1,0-1 1,0 0-1,0 1 1,0 0-1,-1 0 1,1-1 0,0 1-1,-1 1 1,1-1-1,-1 0 1,1 0-1,-1 1 1,0 0 0,1-1-1,-1 1 1,1 0-1,-1 0 1,0 1-1,1-1 1,-1 0 0,-3 2-1,3-1-130,-1 1 0,0-1 0,0 1 0,1 0 0,-1 0 0,1 0 0,0 1 0,-1-1 0,1 1 0,0 0 0,1 0 0,-1 0 0,0 0 0,1 0 0,0 1 0,-1-1 0,1 1 0,1-1 0,-1 1 0,0 0 0,1 0 0,-2 7 0,-2 6 91,1 1 1,1 0-1,-2 33 0,4-44-96,1 0 1,1 0-1,-1 0 0,1 0 0,0 0 0,1 0 0,1 7 0,-2-13-34,-1 1-1,1-1 1,0 1-1,-1-1 1,1 0-1,0 1 1,0-1 0,0 0-1,0 0 1,0 0-1,0 0 1,0 0 0,0 0-1,0 0 1,0 0-1,1 0 1,-1 0 0,0-1-1,1 1 1,-1 0-1,0-1 1,1 1 0,-1-1-1,1 0 1,-1 1-1,1-1 1,-1 0-1,1 0 1,-1 0 0,1 0-1,-1 0 1,1 0-1,-1-1 1,1 1 0,-1 0-1,1-1 1,-1 1-1,0-1 1,1 0 0,1-1-1,3-1 17,-1 0-1,0-1 1,0 0 0,0 0-1,0 0 1,-1-1-1,1 0 1,-1 0 0,0 0-1,-1 0 1,1 0-1,-1-1 1,4-9-1,1-3 4,-1 1 0,-1-1-1,6-27 1,-10 36-30,0 0 0,0 0 0,-1 0 1,0-1-1,-1 1 0,0 0 0,-1-1 1,-2-17-1,3 27 4,0 0 0,0 0 0,0-1 0,0 1 0,0 0 0,0 0 0,0 0 0,0-1 0,0 1 0,0 0 0,0 0 0,0 0 0,0 0 0,0 0 0,-1-1 0,1 1 0,0 0 0,0 0 0,0 0 0,0 0 0,0 0 0,0-1 0,0 1 0,-1 0 0,1 0 0,0 0 0,0 0 0,0 0 0,0 0 0,0 0 0,-1 0 0,1-1 0,0 1 0,0 0 0,0 0 0,0 0 0,0 0 0,-1 0 0,1 0 0,0 0 0,0 0 0,0 0 0,-1 0 0,1 0 0,0 0 0,0 0 0,0 0 0,0 0 0,0 1 0,-1-1 0,1 0 0,0 0 0,-4 11-55,0 17-1,4-15 64,0-1-1,1 1 1,0-1-1,1 1 0,6 22 1,-7-33 11,0 1-1,0 0 1,0-1 0,0 1 0,1-1-1,-1 1 1,1-1 0,0 0 0,-1 0-1,1 0 1,0 0 0,0 0 0,1 0-1,-1 0 1,0-1 0,1 1 0,-1-1 0,0 1-1,1-1 1,0 0 0,-1 0 0,1 0-1,0 0 1,-1-1 0,1 1 0,0-1-1,0 0 1,0 0 0,0 0 0,-1 0-1,1 0 1,5-1 0,-1-1 0,-1 1 0,0-1 0,0 0 0,0 0 0,0-1 0,0 0 0,0 0 0,-1 0-1,1-1 1,5-4 0,48-50-84,-5 5-236,-54 53 302,1-1 1,-1 1-1,0-1 0,1 1 1,-1 0-1,1-1 0,-1 1 1,1 0-1,-1-1 0,0 1 1,1 0-1,-1-1 0,1 1 0,-1 0 1,1 0-1,-1 0 0,1 0 1,-1 0-1,1-1 0,0 1 1,-1 0-1,1 0 0,-1 0 1,1 0-1,-1 0 0,1 1 0,-1-1 1,1 0-1,-1 0 0,1 0 1,-1 0-1,1 1 0,-1-1 1,1 0-1,-1 0 0,1 1 1,-1-1-1,1 0 0,-1 1 0,0-1 1,1 1-1,-1-1 0,0 0 1,1 1-1,-1-1 0,0 1 1,1-1-1,-1 1 0,0 0 0,8 34 539,-2-10 978,-3-72 1201,-5 26-2723,0 0 0,0 0 1,-8-26-1,5 25-275,5 22 253,0-1 1,0 1 0,0 0-1,0-1 1,-1 1 0,1 0-1,1-1 1,-1 1 0,0-1-1,0 1 1,0 0 0,0-1-1,0 1 1,0 0 0,0-1-1,0 1 1,1 0 0,-1-1-1,0 1 1,0 0 0,0-1-1,1 1 1,-1 0 0,0-1-1,0 1 1,1 0 0,-1 0-1,0 0 1,1-1 0,-1 1-1,0 0 1,1 0 0,-1 0-1,0 0 1,1-1 0,-1 1-1,0 0 1,1 0 0,-1 0-1,1 0 1,-1 0 0,0 0-1,1 0 1,-1 0 0,0 0-1,1 0 1,-1 0 0,1 0-1,-1 1 1,0-1 0,1 0-1,-1 0 1,0 0 0,1 0-1,-1 1 1,0-1 0,1 0-1,32 14 134,-17-7-245,-5-5 80,-1 0 1,0 0-1,0-1 0,1 0 1,-1-1-1,0-1 0,1 1 1,-1-2-1,0 1 0,0-1 0,0-1 1,0 0-1,12-5 0,-17 6 68,0 0-1,-1 0 1,1 0-1,-1 0 1,1-1-1,-1 0 1,0 0-1,0 0 1,0 0-1,-1-1 1,1 1-1,-1-1 1,0 0-1,0 0 1,0 0-1,0-1 1,-1 1-1,1-1 0,-1 1 1,0-1-1,-1 0 1,1 0-1,-1 0 1,0 0-1,0 0 1,-1 0-1,0 0 1,1 0-1,-2-5 1,1 9-6,-1-1 1,1 1 0,-1 0 0,1-1-1,-1 1 1,0 0 0,0 0 0,0-1-1,1 1 1,-1 0 0,0 0 0,0 0-1,-1 0 1,1 0 0,0 0-1,0 1 1,0-1 0,-1 0 0,1 0-1,0 1 1,-1-1 0,1 1 0,0-1-1,-1 1 1,1 0 0,-1 0-1,1-1 1,-1 1 0,1 0 0,0 0-1,-1 0 1,1 1 0,-1-1 0,-1 1-1,-1-1-3,1 0 0,0 0-1,0 1 1,0 0 0,0 0-1,0 0 1,0 0 0,0 0-1,0 0 1,0 1 0,0-1-1,0 1 1,1 0 0,-1 0-1,-2 3 1,2-1 4,0 1 0,0 0 0,0 0 0,1 0 1,0 0-1,0 1 0,0-1 0,1 1 0,-1-1 0,1 1 0,1-1 0,-1 1 0,1 0 1,0-1-1,0 1 0,1-1 0,-1 1 0,3 5 0,-2-7-67,0 0-1,1 0 1,-1-1-1,1 1 1,0 0-1,0-1 1,0 1-1,1-1 1,-1 0 0,1 0-1,0 0 1,-1 0-1,1 0 1,1-1-1,-1 1 1,0-1-1,1 0 1,-1 0-1,1 0 1,0-1-1,-1 1 1,1-1 0,0 0-1,0 0 1,6 1-1,34 2-4395,-15-7-2076,7-10-9705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0.082"/>
    </inkml:context>
    <inkml:brush xml:id="br0">
      <inkml:brushProperty name="width" value="0.025" units="cm"/>
      <inkml:brushProperty name="height" value="0.025" units="cm"/>
    </inkml:brush>
  </inkml:definitions>
  <inkml:trace contextRef="#ctx0" brushRef="#br0">1 86 5926,'0'-31'3825,"1"-10"816,-2 27 1701,136 292-2368,27 66 412,-160-337-4326,21 47 544,-15-44-67,-8-35 189,-4 6-664,0 0-1,-2 0 0,0 1 0,-1 0 1,-12-22-1,-54-88-182,47 86-35,14 24 50,-9-22-130,22 40 213,0-1 0,0 1-1,0 0 1,0-1-1,0 1 1,0 0-1,0 0 1,0-1-1,0 1 1,0 0 0,0 0-1,1 0 1,-1 0-1,0 1 1,0-1-1,0 0 1,0 0-1,0 1 1,0-1 0,0 0-1,0 1 1,1 0-1,51 26-120,-36-17 139,0-1 0,29 10-1,-42-17 9,0-1 1,1 0-1,0 0 0,-1 0 1,1 0-1,-1-1 0,1 0 1,0 0-1,0 0 0,-1 0 1,1-1-1,-1 0 0,1 0 1,0 0-1,6-3 0,-6 1 13,-1 0 0,0-1 0,0 1 0,0-1 0,-1 0 0,1 0 0,-1 0-1,0 0 1,0 0 0,0-1 0,-1 0 0,0 1 0,0-1 0,0 0 0,0 0-1,-1 0 1,1 0 0,0-8 0,0 2 10,-1 0 0,0 1 0,0-1-1,-1 0 1,0 0 0,-1 0 0,-1 1 0,-2-13-1,-15-11 55,19 32-83,-1 1 0,0 0 0,0 0 0,1 0 0,-1 0 0,0 0 0,0 0 0,0 0 0,0 1 0,0-1 0,0 0 0,0 0 0,0 1 0,-1-1 0,1 1-1,0-1 1,0 1 0,0-1 0,-1 1 0,1 0 0,0 0 0,0-1 0,-1 1 0,1 0 0,0 0 0,-1 0 0,-1 1 0,2 0-9,0 1 0,-1 0 1,1 0-1,0 0 0,0 0 0,0 0 0,0 0 0,0 0 1,0 0-1,1 0 0,-1 0 0,1 1 0,0-1 1,-1 0-1,1 0 0,0 1 0,0-1 0,1 4 0,2 43-25,-2-44 41,0-1 0,0 1 0,0 0-1,0-1 1,1 1 0,0-1 0,0 0-1,0 0 1,0 0 0,1 0 0,0 0-1,0 0 1,0 0 0,0-1 0,0 0-1,1 1 1,4 2 0,-6-5 11,0 0 1,1 1-1,-1-1 0,1 0 1,-1 0-1,1 0 0,0-1 1,-1 1-1,1-1 1,0 0-1,0 1 0,-1-1 1,1 0-1,0 0 1,-1-1-1,1 1 0,0-1 1,0 1-1,-1-1 1,1 0-1,-1 0 0,1 0 1,-1 0-1,1 0 1,-1-1-1,0 1 0,1-1 1,-1 0-1,0 0 1,2-2-1,3-2 11,-1-1 0,0 0 0,0-1-1,-1 1 1,0-1 0,0 0 0,-1-1 0,0 1 0,0-1 0,-1 1-1,0-1 1,1-10 0,1-3-157,-2 0 1,-1 0-1,0-30 0,-2 59 133,1 1 0,0-1 1,1 1-1,0-1 0,0 0 0,0 0 0,1 0 0,0 0 0,1 0 1,-1-1-1,1 0 0,1 1 0,4 4 0,-6-7-177,0-1 1,0 0-1,1 0 0,-1 0 1,1 0-1,0 0 0,0-1 0,0 0 1,0 0-1,5 3 0,-6-5-253,0 1 0,0 0 0,0-1-1,1 1 1,-1-1 0,0 0 0,0 0 0,0 0-1,0 0 1,1-1 0,-1 1 0,0-1 0,0 0-1,0 0 1,0 0 0,3-2 0,19-14-6288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0.871"/>
    </inkml:context>
    <inkml:brush xml:id="br0">
      <inkml:brushProperty name="width" value="0.025" units="cm"/>
      <inkml:brushProperty name="height" value="0.025" units="cm"/>
    </inkml:brush>
  </inkml:definitions>
  <inkml:trace contextRef="#ctx0" brushRef="#br0">41 226 3171,'-11'-26'945,"-8"-27"3490,9 2 4567,17 60-6029,32 64-1205,-6-9-493,81 114 1,-112-175-1251,1 0 0,-1 0 0,1 0 0,0 0 0,0 0 0,0-1 0,0 0 1,1 1-1,-1-1 0,1 0 0,-1-1 0,1 1 0,6 2 0,-8-4-9,0 0-1,0 0 1,0 0-1,-1 0 1,1 0-1,0-1 1,0 1-1,0 0 1,-1-1-1,1 1 1,0-1 0,0 0-1,-1 1 1,1-1-1,-1 0 1,1 0-1,0 0 1,-1 0-1,0-1 1,1 1-1,-1 0 1,0-1-1,0 1 1,1 0-1,-1-1 1,0 1 0,0-1-1,-1 0 1,1 1-1,1-5 1,3-7 13,0 0 1,-1-1-1,0 0 1,-2 0 0,1 0-1,-2 0 1,0-1-1,0 1 1,-1 0-1,-1 0 1,-1-1 0,-3-17-1,-2 3-96,-1 0 0,-1 1-1,-1-1 1,-26-47 0,14 43-51,22 53-181,10 11 570,0 0 0,2-1-1,2-1 1,0 0 0,2-1 0,31 41-1,-42-62-186,0 0-1,1-1 0,0 0 0,0 0 0,0 0 0,1-1 1,0 0-1,0 0 0,10 5 0,-13-8-221,1 0 0,-1 0 0,0 0 1,1-1-1,-1 0 0,1 0 0,0 0 0,-1 0 0,1-1 0,0 0 0,0 0 0,-1 0 0,1 0 1,0-1-1,-1 0 0,1 0 0,0 0 0,6-3 0,7-10-3353,-8-4-2034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1.816"/>
    </inkml:context>
    <inkml:brush xml:id="br0">
      <inkml:brushProperty name="width" value="0.025" units="cm"/>
      <inkml:brushProperty name="height" value="0.025" units="cm"/>
    </inkml:brush>
  </inkml:definitions>
  <inkml:trace contextRef="#ctx0" brushRef="#br0">20 40 5990,'0'0'4623,"-3"-7"-1591,-12-25-358,14 34 681,13 33-2882,68 94 1593,-17-30-299,65 139 0,-113-208-1342,-15-30-400,0 0 0,0-1 0,0 1 0,0 0 1,0 0-1,0 0 0,0 0 0,0 0 1,1 0-1,-1 0 0,0 0 0,0 0 0,0 0 1,0 0-1,0 0 0,0 0 0,0 0 1,0 0-1,0 0 0,0 0 0,1 0 0,-1 0 1,0 0-1,0 0 0,0 0 0,0 0 1,0 0-1,0 0 0,0 0 0,0 0 0,0 0 1,1 0-1,-1 0 0,0 0 0,0 0 1,0 0-1,0 0 0,0 0 0,-18-52 884,-69-111-796,18 40-338,76 130 191,-1 1 0,1-1 0,0-1 1,1 1-1,0-1 0,0-1 0,0 1 0,0-1 0,1-1 1,0 1-1,16 4 0,-19-7 63,0 0 0,0 0 0,0 0 0,0-1 0,0 0 0,0 0 0,0-1 0,0 0 0,1 0 0,-1 0 0,0-1 0,0 0 0,0 0 0,0 0 0,9-4 1,-12 3-8,1 0 0,0 0 0,-1-1 0,0 1 0,1-1 0,-1 0 0,0 0 0,0 0 0,-1 0 0,1-1 0,-1 1 0,1-1 0,-1 1 0,0-1 0,-1 0 0,1 0 0,-1 0 0,1 0 0,-1 0 0,0 0 0,-1 0 0,1 0 0,-1-5 0,0-49 345,0 56-356,0 1-1,0-1 1,0 0 0,0 1-1,0-1 1,-1 0-1,1 0 1,-1 1-1,1-1 1,-1 1-1,0-1 1,1 0-1,-1 1 1,0-1-1,0 1 1,0 0-1,0-1 1,0 1-1,-1 0 1,1 0 0,0-1-1,-1 1 1,1 0-1,0 0 1,-1 1-1,1-1 1,-1 0-1,0 0 1,-1 0-1,2 4-32,-1 0 0,2 0 0,-1 0-1,0 0 1,1 1 0,-1-1 0,1 0-1,0 0 1,0 0 0,1 1 0,0 5-1,0 0 50,1 1 0,1 0 0,-1-1 0,1 1 0,1-1 0,0 0 0,0 0 0,1-1 0,0 1 0,11 13 0,-12-17-115,-1-1 0,2 0 1,-1 0-1,0 0 1,1-1-1,0 1 0,-1-1 1,11 4-1,-12-5-208,1-1-1,0 0 1,-1 0 0,1 0-1,0 0 1,0-1-1,0 1 1,0-1 0,0 0-1,0 0 1,-1-1 0,1 1-1,0-1 1,4-1-1,11-10-3738,-3-5-1886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2.348"/>
    </inkml:context>
    <inkml:brush xml:id="br0">
      <inkml:brushProperty name="width" value="0.025" units="cm"/>
      <inkml:brushProperty name="height" value="0.025" units="cm"/>
    </inkml:brush>
  </inkml:definitions>
  <inkml:trace contextRef="#ctx0" brushRef="#br0">1 45 15567,'0'0'6448,"6"13"-6330,110 177 1548,-99-162-1207,34 46 190,-49-71-634,1 0 0,0 1 1,0-1-1,0 0 0,1 0 0,-1-1 0,1 1 0,-1-1 0,1 1 0,0-1 1,0-1-1,0 1 0,0 0 0,0-1 0,9 2 0,-12-3-9,1 0 1,0-1-1,-1 1 0,1 0 0,-1-1 0,1 1 0,-1-1 1,1 1-1,-1-1 0,0 0 0,1 0 0,-1 1 1,0-1-1,1 0 0,-1 0 0,0-1 0,0 1 0,0 0 1,0 0-1,0 0 0,0-1 0,0 1 0,-1 0 1,1-1-1,0 1 0,-1-1 0,1 1 0,-1-1 1,1-2-1,8-49-453,-9 33 310,0-1 0,-1 0 0,-2 1 0,0-1 0,-1 1 0,-1 0 0,-1 0 0,0 1 1,-2 0-1,0 0 0,-1 0 0,-1 1 0,-19-25 0,29 42 134,0 1 0,0 0 0,0 0 0,0 0 0,0-1 0,0 1 1,0 0-1,0 0 0,0 0 0,0-1 0,0 1 0,0 0 0,0 0 0,0 0 0,0 0 0,0-1 0,0 1 0,-1 0 0,1 0 0,0 0 0,0 0 0,0 0 1,0-1-1,0 1 0,-1 0 0,1 0 0,0 0 0,0 0 0,0 0 0,0 0 0,-1 0 0,1 0 0,0 0 0,0-1 0,0 1 0,0 0 0,-1 0 1,1 0-1,0 0 0,0 0 0,0 0 0,-1 0 0,1 0 0,0 0 0,0 1 0,0-1 0,0 0 0,-1 0 0,1 0 0,0 0 0,0 0 0,0 0 0,-1 0 1,1 0-1,0 0 0,0 0 0,0 1 0,0-1 0,0 0 0,0 0 0,-1 0 0,1 0 0,0 1 0,0-1 0,0 0 0,0 0 0,0 1 0,1 20-11,12 30 201,-10-41-204,55 129 1329,-51-126-1144,0 0 0,1 0 0,0 0 0,1-1-1,0 0 1,1-1 0,20 18 0,-26-26-265,0 0 0,0 0 0,1-1 0,-1 0 0,0 0 0,1 0 0,-1-1 0,8 2 0,-11-2-133,0-1 1,0 0 0,1 1 0,-1-1 0,0 0-1,0 0 1,0 0 0,0 0 0,1 0 0,-1 0-1,0-1 1,0 1 0,0 0 0,0-1 0,0 1 0,1 0-1,-1-1 1,0 1 0,0-1 0,0 0 0,0 1-1,0-1 1,-1 0 0,1 0 0,0 1 0,0-1 0,0 0-1,-1 0 1,1 0 0,0 0 0,-1 0 0,1 0-1,-1 0 1,1 0 0,-1 0 0,1-3 0,2-17-7160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2.752"/>
    </inkml:context>
    <inkml:brush xml:id="br0">
      <inkml:brushProperty name="width" value="0.025" units="cm"/>
      <inkml:brushProperty name="height" value="0.025" units="cm"/>
    </inkml:brush>
  </inkml:definitions>
  <inkml:trace contextRef="#ctx0" brushRef="#br0">1 119 13293,'0'0'4649,"10"8"-2930,-2-2-1435,0 0 0,0-1-1,1 0 1,-1 0 0,14 5 0,-18-9-193,-1 0 1,1 0 0,-1 0 0,1-1-1,0 1 1,0-1 0,-1 0 0,1 0-1,0 0 1,0 0 0,-1-1 0,1 1-1,0-1 1,-1 0 0,1 0 0,-1 0-1,1-1 1,-1 1 0,0-1 0,1 0-1,5-4 1,-4 1 26,0 0 1,-1 0-1,1-1 0,-1 1 0,0-1 0,0 0 1,0 0-1,-1-1 0,0 1 0,0-1 1,2-9-1,-4 14-92,-1 0 0,1 0 0,0 0 0,-1 0 0,0 0 0,1 0 0,-1 0 0,0 0 0,0-1 0,0 1 1,0 0-1,-1 0 0,1 0 0,0 0 0,-1 0 0,0 0 0,1 0 0,-1 0 0,0 0 0,0 0 0,0 0 0,0 0 0,0 0 1,-1 1-1,1-1 0,-1 0 0,1 1 0,-1-1 0,1 1 0,-1 0 0,0 0 0,0-1 0,1 1 0,-1 0 0,0 0 0,0 1 1,0-1-1,0 0 0,0 1 0,-4-1 0,3 0-28,0 0 0,0 1-1,0-1 1,1 1 0,-1 0 0,0 0 0,0 0 0,0 1 0,0-1 0,0 1 0,0-1-1,0 1 1,1 0 0,-1 0 0,0 0 0,0 0 0,1 1 0,-1-1 0,1 1 0,-1 0 0,1 0-1,0-1 1,0 1 0,0 1 0,0-1 0,0 0 0,0 0 0,1 1 0,-1-1 0,1 1-1,-1 0 1,1-1 0,0 1 0,0 0 0,0 0 0,0 4 0,-3 8-11,2 0 0,0 0 0,1 0 1,0 0-1,3 29 0,-2-40-2,0-1 1,1 1-1,-1-1 1,1 1-1,0-1 0,0 1 1,0-1-1,0 0 1,0 1-1,1-1 1,-1 0-1,1 0 0,0 0 1,0 0-1,0 0 1,1 0-1,-1-1 0,1 1 1,-1-1-1,1 0 1,0 1-1,0-1 0,0 0 1,0-1-1,0 1 1,0-1-1,1 1 0,-1-1 1,1 0-1,-1 0 1,1 0-1,-1-1 1,7 1-1,-3-1-450,0 0 0,0 0 1,0-1-1,0 0 0,0-1 0,0 1 1,0-2-1,-1 1 0,1 0 0,-1-1 0,1 0 1,-1-1-1,0 0 0,0 0 0,-1 0 0,9-8 1,13-18-5579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42.069"/>
    </inkml:context>
    <inkml:brush xml:id="br0">
      <inkml:brushProperty name="width" value="0.025" units="cm"/>
      <inkml:brushProperty name="height" value="0.025" units="cm"/>
    </inkml:brush>
  </inkml:definitions>
  <inkml:trace contextRef="#ctx0" brushRef="#br0">0 1 16912,'0'8'267,"1"7"67,1 0-1,1 1 1,0-1 0,1 0 0,0-1 0,1 1-1,1-1 1,1 0 0,15 26 0,96 125 830,-58-85-1187,-44-59-109,26 43-1807,-41-63 1298,-1-3 403,-1-1-1,1 1 1,-1 0 0,1 0-1,-1 0 1,1 0 0,-1 1-1,0-1 1,0 0 0,0 0 0,0 0-1,-1 1 1,1-1 0,-2-1-1,2 0-115,-24-33-1360,-36-42 1,49 65 3440,1 2 0,-2-1 0,-23-15 0,114 0 627,-69 24-2316,-1-1 0,0 0 0,-1 0 0,1 0 1,-1-1-1,0 0 0,0-1 0,0 1 0,-1-1 1,0-1-1,0 1 0,0-1 0,-1 0 0,0 0 1,0-1-1,-1 1 0,0-1 0,-1 0 0,1 0 1,-1-1-1,-1 1 0,0-1 0,0 1 0,-1-1 0,1-17 1,-1 26-26,-1-1 1,0 1-1,0-1 1,0 1-1,0-1 1,0 0 0,0 1-1,0-1 1,0 1-1,0-1 1,0 1-1,0-1 1,0 0 0,0 1-1,0-1 1,0 1-1,0-1 1,-1 1-1,1-1 1,0 0 0,0 1-1,-1-1 1,1 1-1,-1-1 1,1 1-1,0 0 1,-1-1-1,1 1 1,-1-1 0,1 1-1,-1 0 1,1-1-1,-1 1 1,1 0-1,-1 0 1,1-1 0,-1 1-1,1 0 1,-1 0-1,1 0 1,-1 0-1,0-1 1,1 1-1,-1 0 1,1 0 0,-1 0-1,0 0 1,0 1-1,-1-1-11,0 1 1,0 0-1,1 0 0,-1 0 0,0 0 0,1 1 0,-1-1 0,1 0 0,-1 1 0,1-1 0,0 1 0,-1-1 1,-1 4-1,-2 9 7,0 0 1,1 0 0,1 0 0,0 1-1,1-1 1,0 1 0,1 0 0,2 26-1,-1-36 16,0-5-20,0 1 1,0 0-1,0-1 1,0 1-1,0 0 1,0-1-1,0 1 1,0-1-1,0 1 1,0 0-1,0-1 1,0 1-1,1 0 1,-1-1-1,0 1 1,0-1-1,1 1 1,-1-1-1,0 1 1,1-1-1,-1 1 1,1-1-1,-1 1 1,0-1-1,1 1 1,-1-1-1,1 0 1,-1 1-1,1-1 1,0 0-1,-1 1 1,1-1-1,-1 0 1,1 0-1,0 1 1,24-9 211,18-27-24,-36 28-194,0 0 0,1 0 0,0 1 0,0 0-1,0 1 1,1 0 0,11-6 0,-18 10 0,0 0 1,0 1-1,1-1 1,-1 0-1,1 1 1,-1-1-1,1 1 1,-1 0-1,1 0 1,-1 0-1,1 0 1,-1 0-1,1 0 1,-1 1-1,1-1 1,-1 1-1,0 0 1,1-1-1,-1 1 1,0 1-1,0-1 1,1 0-1,-1 0 1,0 1-1,0-1 1,0 1-1,0 0 1,-1-1-1,1 1 1,0 0-1,-1 0 1,1 0-1,0 3 1,6 7 9,18 35 409,-26-46 350,0-20 1635,-2-37-2090,1 36-299,0-1-1,1 1 1,1-1 0,0 1-1,8-29 1,-9 48-18,1 0-1,0 0 1,-1 0 0,1 0 0,0 0-1,0 1 1,0-1 0,0 0 0,0 1-1,0-1 1,0 0 0,0 1 0,0-1 0,0 1-1,0-1 1,0 1 0,0 0 0,0 0-1,1-1 1,-1 1 0,0 0 0,0 0-1,2 0 1,37 1-44,-27 0 64,-9-1-15,-1 0-1,0 0 0,0 0 0,1 1 0,-1-1 1,0 1-1,0 0 0,1 0 0,-1 0 0,0 1 1,0-1-1,0 1 0,-1 0 0,1-1 0,0 1 1,0 0-1,4 5 0,-1 1 4,-1 0 0,1 0 0,-1 1 1,7 15-1,-9-18 3,-3-5-6,0 0 0,1 0 0,-1 0 0,0 0 0,1 0 0,-1-1 0,0 1 0,1 0 0,-1 0 0,1 0 0,-1-1 0,1 1 0,0 0 0,-1-1 0,1 1 0,0 0 0,-1-1 0,1 1 0,0-1 0,0 0 0,0 1 0,-1-1 0,1 1 0,0-1 0,0 0 0,0 0 0,0 1 0,0-1 0,0 0 0,0 0 0,0 0 0,1 0-1,0-1 2,0 0-1,0-1 0,-1 1 0,1 0 0,0-1 0,-1 1 0,1-1 0,-1 1 0,1-1 0,-1 0 0,0 1 0,0-1 0,1-3 0,27-63-197,-29 68 196,9-17-209,-8 16 210,-1 1 1,0 0-1,0 0 0,1 0 0,-1 0 0,0 0 0,0 0 0,1 0 0,-1 0 1,0 0-1,0 0 0,1 0 0,-1 0 0,0 0 0,1 0 0,-1 0 0,0 0 1,0 0-1,1 0 0,-1 0 0,0 0 0,0 0 0,1 1 0,-1-1 0,0 0 1,0 0-1,1 0 0,-1 0 0,0 1 0,0-1 0,0 0 0,0 0 0,1 0 0,-1 1 1,0-1-1,0 1 0,17 40 133,-16-37-280,0 0 0,0 0 0,0 0 0,1-1 0,0 1 0,-1 0 0,1 0 0,1-1 0,-1 0 0,4 6 0,-4-9-301,-1 0 0,0 0-1,1 0 1,-1 0 0,0 0 0,1 0-1,-1 0 1,0 0 0,0 0 0,1-1 0,-1 1-1,0 0 1,0-1 0,1 1 0,-1-1-1,0 0 1,0 1 0,0-1 0,0 0 0,0 0-1,0 0 1,0 1 0,0-1 0,0 0-1,0 0 1,0 0 0,-1-1 0,1 1 0,0 0-1,0-2 1,10-14-6797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3.095"/>
    </inkml:context>
    <inkml:brush xml:id="br0">
      <inkml:brushProperty name="width" value="0.025" units="cm"/>
      <inkml:brushProperty name="height" value="0.025" units="cm"/>
    </inkml:brush>
  </inkml:definitions>
  <inkml:trace contextRef="#ctx0" brushRef="#br0">57 205 3619,'0'0'12551,"-8"1"-10250,6-1-2214,0 1 0,0-1 0,0 0 0,0 0 1,1 1-1,-1 0 0,0-1 0,0 1 0,0 0 0,1 0 1,-1 0-1,0 0 0,1 0 0,-1 0 0,1 0 0,-1 0 1,-2 4-1,2-2 31,1 1 1,-1-1-1,1 1 1,-1 0-1,1 0 1,0 0-1,0 0 0,1 0 1,-1 0-1,1 6 1,0-1 155,-1 3 144,0 1 1,1-1 0,0 1-1,1-1 1,4 19 0,-4-29-390,0 1 1,-1-1-1,1 0 1,0 1 0,0-1-1,1 0 1,-1 0 0,0 0-1,1 0 1,-1 0-1,1 0 1,-1 0 0,1-1-1,0 1 1,0 0-1,0-1 1,0 0 0,0 1-1,0-1 1,0 0 0,1 0-1,-1 0 1,0 0-1,0-1 1,1 1 0,-1-1-1,1 1 1,-1-1-1,1 0 1,-1 0 0,0 0-1,1 0 1,-1 0 0,5-1-1,-3 0 5,0-1 0,-1 1 0,1 0 0,0-1 0,-1 0-1,1 0 1,-1 0 0,0 0 0,0-1 0,0 1 0,0-1 0,0 1 0,0-1 0,-1 0 0,1 0-1,-1-1 1,0 1 0,0 0 0,3-7 0,2-5 17,-1 0-1,0 0 1,4-23 0,-6 21-26,0-1-1,-2 0 1,0 0 0,-1 0-1,-2-25 1,0 32-32,0 1 0,-1-1 1,0 1-1,-1-1 1,0 1-1,0 0 0,-1 0 1,-1 0-1,0 0 0,-7-11 1,10 19-15,1 0 1,-1 0 0,0 0 0,0 0 0,1 1-1,-1-1 1,0 0 0,-1 1 0,1 0-1,0-1 1,-5-1 0,7 3 15,-1 0-1,0 0 1,1 0 0,-1 0 0,0 0-1,0 0 1,1 0 0,-1 0-1,0 0 1,1 0 0,-1 0 0,0 0-1,1 1 1,-1-1 0,0 0-1,1 1 1,-1-1 0,1 0 0,-1 1-1,0-1 1,1 0 0,-1 1-1,1-1 1,-1 1 0,1-1 0,0 1-1,-1 0 1,1-1 0,-1 1-1,1-1 1,0 1 0,0 0 0,-1-1-1,1 1 1,0 0 0,0-1-1,0 1 1,-1 0 0,1-1 0,0 1-1,0 0 1,0-1 0,0 1-1,0 0 1,1 0 0,-2 14 58,1-1 1,1 1 0,0 0-1,1-1 1,0 0-1,1 1 1,1-1-1,0 0 1,1 0-1,1-1 1,0 0-1,0 0 1,15 20 0,-15-23-215,2-1 1,-1 0 0,1 0-1,0-1 1,1 0 0,0 0-1,0-1 1,1 0-1,17 9 1,-19-12-497,0-1 1,0 0-1,0 0 1,0-1-1,1 0 0,-1-1 1,1 0-1,13 1 0,-7-2-5658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3.442"/>
    </inkml:context>
    <inkml:brush xml:id="br0">
      <inkml:brushProperty name="width" value="0.025" units="cm"/>
      <inkml:brushProperty name="height" value="0.025" units="cm"/>
    </inkml:brush>
  </inkml:definitions>
  <inkml:trace contextRef="#ctx0" brushRef="#br0">1 52 13837,'0'0'3459,"16"-51"-18897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4.543"/>
    </inkml:context>
    <inkml:brush xml:id="br0">
      <inkml:brushProperty name="width" value="0.025" units="cm"/>
      <inkml:brushProperty name="height" value="0.025" units="cm"/>
    </inkml:brush>
  </inkml:definitions>
  <inkml:trace contextRef="#ctx0" brushRef="#br0">0 0 3683,'0'0'16464,"58"43"-15215,-35-11-544,1 5-257,3 0-223,0-4-193,-2-7 0,-7-5 0,4-7-96,-10-6-609,-3-8-672,-7-3-769,-2-16-1922,-11-8-1794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4.867"/>
    </inkml:context>
    <inkml:brush xml:id="br0">
      <inkml:brushProperty name="width" value="0.025" units="cm"/>
      <inkml:brushProperty name="height" value="0.025" units="cm"/>
    </inkml:brush>
  </inkml:definitions>
  <inkml:trace contextRef="#ctx0" brushRef="#br0">1 0 6951,'0'0'10217,"52"51"-10409,-27-42-3171,-2-1-2499</inkml:trace>
  <inkml:trace contextRef="#ctx0" brushRef="#br0" timeOffset="1">363 258 5093,'0'0'11307,"14"52"-9482,-3-43-928,-2-5-705,0-4-128,5 0-512,-3-15-1730,-2-5-2819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5.302"/>
    </inkml:context>
    <inkml:brush xml:id="br0">
      <inkml:brushProperty name="width" value="0.025" units="cm"/>
      <inkml:brushProperty name="height" value="0.025" units="cm"/>
    </inkml:brush>
  </inkml:definitions>
  <inkml:trace contextRef="#ctx0" brushRef="#br0">27 139 11018,'0'0'10736,"11"1"-10592,-4-1-131,-1 0 1,1-1-1,0 1 1,0-1-1,-1 0 0,1-1 1,-1 0-1,1 0 0,-1 0 1,7-4-1,-11 4-4,1 1-1,0-1 0,-1 0 1,0 0-1,1 0 1,-1 0-1,0 0 1,0-1-1,0 1 1,-1-1-1,1 1 0,0-1 1,-1 0-1,0 1 1,0-1-1,0 0 1,0 0-1,0 0 1,0 0-1,-1 0 0,1 0 1,-1 0-1,0 0 1,0 0-1,0 0 1,0 0-1,-1 0 1,1 0-1,-2-5 0,1 6 1,0 0-1,1-1 0,-1 1 1,0 0-1,0 0 0,-1 0 0,1 0 1,0 0-1,-1 1 0,1-1 0,-1 0 1,1 1-1,-1-1 0,0 1 1,0-1-1,0 1 0,0 0 0,0 0 1,0 0-1,0 0 0,0 0 1,0 0-1,0 0 0,-1 1 0,1-1 1,0 1-1,0 0 0,-5 0 0,3-1-9,1 1-1,0 0 1,-1 0-1,1 1 1,0-1-1,0 1 0,-1 0 1,1 0-1,0 0 1,0 0-1,0 0 0,0 1 1,0-1-1,0 1 1,0 0-1,0 0 0,1 0 1,-1 0-1,-2 3 1,0 4 56,0 0 1,1 1 0,0-1-1,1 1 1,0 0-1,0 0 1,1 1 0,0-1-1,1 0 1,0 1 0,1-1-1,0 0 1,1 1-1,0-1 1,0 0 0,1 1-1,1-1 1,3 11 0,-3-17 1,1 0 0,-1 0 0,1 0 0,0 0 0,0 0 0,0-1 0,1 0 0,-1 0 0,1 0 0,-1 0 0,1-1 0,0 0 0,0 0 0,0 0 0,1-1 0,-1 1 0,0-1 0,0 0 0,1-1 0,-1 1 0,1-1 0,8-1 0,0 1-359,0-1 0,0-1 1,17-4-1,-21 4-976,0-1 1,0 0-1,-1-1 1,11-5-1,1-3-6777</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5.634"/>
    </inkml:context>
    <inkml:brush xml:id="br0">
      <inkml:brushProperty name="width" value="0.025" units="cm"/>
      <inkml:brushProperty name="height" value="0.025" units="cm"/>
    </inkml:brush>
  </inkml:definitions>
  <inkml:trace contextRef="#ctx0" brushRef="#br0">0 1 13837,'0'0'11179,"47"8"-11083,-38-8-224,0 0-2082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6.477"/>
    </inkml:context>
    <inkml:brush xml:id="br0">
      <inkml:brushProperty name="width" value="0.025" units="cm"/>
      <inkml:brushProperty name="height" value="0.025" units="cm"/>
    </inkml:brush>
  </inkml:definitions>
  <inkml:trace contextRef="#ctx0" brushRef="#br0">1 1 5477,'0'0'15738,"0"10"-15402,4 30 294,1 1 0,3-1 0,1-1 0,1 0 0,26 61 0,-35-97-613,0-1 1,0 1-1,1 0 1,-1 0-1,1 0 1,0-1 0,-1 1-1,1-1 1,1 1-1,-1-1 1,0 0-1,0 0 1,1 0-1,-1 0 1,1 0 0,0 0-1,-1-1 1,1 1-1,0-1 1,0 0-1,0 0 1,0 0-1,0 0 1,0-1 0,0 1-1,1-1 1,-1 0-1,0 0 1,0 0-1,5 0 1,4-4 7,0 0 0,0 0 0,0-1 0,0-1 0,-1 0 0,15-10 0,-18 10-36,0 1-1,1-1 0,0 2 1,0-1-1,0 2 0,0-1 1,1 1-1,0 0 1,10-1-1,-18 4 9,0 1 0,0-1 0,0 1 1,0-1-1,0 1 0,0 0 0,0 0 0,-1-1 1,1 2-1,0-1 0,-1 0 0,1 0 1,0 0-1,-1 1 0,1-1 0,-1 1 0,0-1 1,1 1-1,-1 0 0,0-1 0,0 1 0,0 0 1,0 0-1,-1 0 0,1 0 0,0 0 0,-1-1 1,1 1-1,-1 0 0,0 1 0,0-1 0,0 2 1,1 1 33,0-1 0,-1 1 1,0-1-1,0 1 1,-1 0-1,1-1 1,-1 1-1,0-1 0,0 0 1,0 1-1,-1-1 1,0 0-1,1 1 0,-4 3 1,-2 0 80,0-1 1,-1 0 0,0-1-1,0 0 1,0 0-1,-1-1 1,0 0-1,0-1 1,0 1-1,0-2 1,-1 1 0,0-1-1,0-1 1,1 0-1,-1 0 1,-1-1-1,1 0 1,0-1-1,0 0 1,0-1-1,0 0 1,0 0 0,-14-5-1,20 4-180,1 0 0,-1 0 0,0 0 1,1 0-1,0-1 0,-1 0 0,1 0 0,0 1 0,1-2 0,-5-4 0,6 7-16,1 0 0,-1 1-1,1-1 1,-1 0-1,1 0 1,-1 1-1,1-1 1,0 0-1,-1 0 1,1 0-1,0 0 1,0 1 0,0-1-1,-1 0 1,1 0-1,0 0 1,0 0-1,0 0 1,1 0-1,-1 1 1,0-1-1,0 0 1,0 0 0,1 0-1,-1 0 1,0 1-1,1-1 1,-1 0-1,0 0 1,1 0-1,-1 1 1,1-1-1,0 0 1,-1 1-1,1-1 1,-1 1 0,1-1-1,0 0 1,-1 1-1,1-1 1,0 1-1,0 0 1,0-1-1,-1 1 1,1 0-1,0-1 1,0 1 0,0 0-1,0 0 1,0 0-1,-1 0 1,1 0-1,0 0 1,1 0-1,156-25-9348,-107 16 5013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7.019"/>
    </inkml:context>
    <inkml:brush xml:id="br0">
      <inkml:brushProperty name="width" value="0.025" units="cm"/>
      <inkml:brushProperty name="height" value="0.025" units="cm"/>
    </inkml:brush>
  </inkml:definitions>
  <inkml:trace contextRef="#ctx0" brushRef="#br0">71 15 13068,'0'0'5723,"-8"2"-3801,5-1-1817,-1 0 0,1 0 0,0 0-1,0 1 1,0-1 0,0 1 0,0 0 0,0 0 0,0 0 0,0 0 0,1 0-1,-1 1 1,1-1 0,-1 1 0,1-1 0,0 1 0,0 0 0,1 0 0,-1 0-1,0 0 1,1 0 0,0 1 0,0-1 0,0 0 0,0 1 0,0-1 0,1 0-1,-1 1 1,1-1 0,0 6 0,0-5 32,0 0-1,0 0 1,0 0-1,0 0 1,0 0-1,1 0 1,0 0-1,0 0 1,0-1-1,0 1 1,1 0 0,-1-1-1,1 1 1,2 3-1,-2-6-115,-1 1 0,1-1 0,0 0 0,0 0 0,-1 0-1,1 0 1,0 0 0,0 0 0,0-1 0,0 1 0,0-1 0,0 1-1,0-1 1,0 0 0,0 1 0,1-1 0,-1 0 0,0 0 0,0-1-1,0 1 1,0 0 0,0-1 0,0 1 0,0-1 0,0 0 0,0 0-1,0 0 1,2-1 0,4-3 9,-1 1-1,0-1 0,0 0 1,-1-1-1,1 1 0,-1-1 1,0-1-1,-1 1 0,0-1 1,7-11-1,33-63-98,-39 71-366,-6 14 415,0 63 274,9 71 0,-6-116-149,1 0 0,1 0 0,1 0 1,1-1-1,0 0 0,2-1 0,14 25 0,21 22-36,-23-35-59,26 49 1,-42-72 7,-1 1 1,0-1-1,-1 1 1,0 0-1,-1 0 1,0 0 0,0 0-1,-1 0 1,0 0-1,-1 13 1,-1-21 6,1 0 0,-1 0 0,1-1 1,-1 1-1,0 0 0,0-1 0,0 1 1,0-1-1,0 1 0,0-1 0,0 0 1,-1 1-1,1-1 0,0 0 0,-1 0 1,1 0-1,-1 0 0,1 0 0,-1 0 0,1 0 1,-1 0-1,0-1 0,0 1 0,1 0 1,-1-1-1,0 0 0,0 1 0,0-1 1,1 0-1,-1 0 0,0 0 0,-3-1 1,-3 1 120,0 0 0,1-1 1,-1 0-1,1 0 1,-1 0-1,-14-6 0,10 1-84,0-1-1,0-1 0,1 0 0,0 0 0,0-1 1,1 0-1,0-1 0,0 0 0,1 0 1,-10-17-1,12 18-89,1-1-1,0 0 1,1 0-1,0 0 1,0-1-1,1 0 1,1 0 0,-1 0-1,2 0 1,0 0-1,0-1 1,0-20 0,3 26-58,0 0 1,0 0 0,1 0 0,0 0-1,0 0 1,0 1 0,0-1 0,1 1-1,0 0 1,1 0 0,-1 0 0,1 0-1,0 0 1,0 1 0,5-6 0,10-6-1590,1 1 0,32-20 0,4-3-6500,-11 2-6937</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9.300"/>
    </inkml:context>
    <inkml:brush xml:id="br0">
      <inkml:brushProperty name="width" value="0.025" units="cm"/>
      <inkml:brushProperty name="height" value="0.025" units="cm"/>
    </inkml:brush>
  </inkml:definitions>
  <inkml:trace contextRef="#ctx0" brushRef="#br0">113 184 6374,'8'-12'1408,"-1"-1"0,0 0 1,0 0-1,5-16 0,-10 24-944,0 0 1,-1-1-1,1 1 1,-1-1-1,0 1 1,-1-1-1,1 1 1,-1-1-1,-1 1 1,1-1-1,0 1 1,-1-1-1,0 1 0,-2-6 1,2 10-400,0 0 1,1-1-1,-1 1 1,0 0 0,0 0-1,0 0 1,0 1-1,0-1 1,0 0-1,0 0 1,0 0-1,0 1 1,0-1-1,0 0 1,-1 1-1,1-1 1,0 1-1,0 0 1,-1-1-1,1 1 1,0 0-1,0 0 1,-1 0-1,1 0 1,0 0-1,-1 0 1,1 0-1,0 0 1,-1 0-1,1 1 1,0-1-1,0 0 1,-1 1-1,1-1 1,0 1-1,0 0 1,0-1-1,-2 2 1,-2 1-9,-1 0-1,0 0 1,1 1 0,0-1 0,-1 1-1,-6 8 1,-30 40 189,39-48-229,0 1 0,1-1 0,-1 1 0,1-1 0,0 1 0,0 0 0,0 0 0,1 0 0,-1 0 0,0 10-1,2-15-9,1 0-1,-1 0 0,0 0 0,1 1 0,-1-1 0,1 0 0,-1 0 0,1 0 0,-1 0 0,0 0 0,1 0 0,-1 0 0,1 0 0,-1 0 0,1 0 0,-1 0 0,0 0 0,1 0 0,-1 0 0,1 0 0,-1 0 0,0 0 0,1-1 0,-1 1 0,1 0 0,-1 0 0,0-1 0,1 1 0,-1 0 0,0 0 0,1-1 0,-1 1 0,0 0 0,1-1 0,-1 1 0,0 0 0,0-1 1,1 1-1,-1 0 0,0-2 0,17-12 61,1-14-25,-15 23-36,0 0-1,0 0 1,0 1-1,1-1 1,0 1-1,6-6 1,-10 10-8,1-1 0,-1 1 0,0 0 0,1 0 1,-1 0-1,1 0 0,-1 0 0,1 1 1,-1-1-1,0 0 0,1 0 0,-1 0 0,0 0 1,1 0-1,-1 0 0,1 1 0,-1-1 1,0 0-1,1 0 0,-1 1 0,0-1 0,1 0 1,-1 0-1,0 1 0,0-1 0,1 0 0,-1 1 1,0-1-1,0 0 0,0 1 0,1-1 1,-1 1-1,0-1 0,0 0 0,0 1 0,7 15-30,17 50 1324,55 107 0,-53-125-1060,-3 1 0,-2 1-1,-2 1 1,15 66 0,-33-112-114,0 0 0,0 0 1,-1-1-1,1 1 1,-1 0-1,0 0 0,0 0 1,-1 0-1,-1 9 1,1-13-37,0 1 0,0 0 1,0-1-1,0 1 1,0-1-1,-1 1 0,1-1 1,0 0-1,-1 0 1,1 1-1,-1-1 0,1 0 1,-1 0-1,1 0 1,-1-1-1,0 1 1,0 0-1,1-1 0,-1 1 1,0-1-1,0 1 1,0-1-1,0 0 0,0 0 1,1 0-1,-1 0 1,-3 0-1,-4-1 9,-1 1-1,1-2 1,0 0 0,0 0 0,0 0-1,1-1 1,-1 0 0,0-1 0,1 0-1,0 0 1,0-1 0,0 0 0,1 0-1,-12-12 1,5 5-148,2-1 0,0 0 0,0-1-1,1 0 1,1-1 0,-14-26 0,22 37-91,-1 0-1,2 0 1,-1 1 0,0-1 0,1 0 0,0-1-1,0 1 1,0 0 0,1 0 0,-1 0 0,1-1-1,0 1 1,0 0 0,0 0 0,1-1-1,-1 1 1,1 0 0,0 0 0,1 0 0,-1 0-1,0 0 1,1 0 0,4-6 0,2-1-1214,1 1 1,0 0-1,1 1 1,0 0-1,1 1 0,12-9 1,-6 5-931,23-20-5331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29.863"/>
    </inkml:context>
    <inkml:brush xml:id="br0">
      <inkml:brushProperty name="width" value="0.025" units="cm"/>
      <inkml:brushProperty name="height" value="0.025" units="cm"/>
    </inkml:brush>
  </inkml:definitions>
  <inkml:trace contextRef="#ctx0" brushRef="#br0">92 423 14606,'0'0'3464,"0"-10"-1312,0 8-2047,-4-44 1122,4 45-1187,0 0 0,-1-1-1,1 1 1,0 0 0,-1 0 0,1 0-1,0 0 1,-1-1 0,0 1-1,1 0 1,-1 0 0,1 0-1,-1 0 1,0 0 0,0 1 0,0-1-1,0 0 1,1 0 0,-1 0-1,0 1 1,0-1 0,0 0 0,-1 1-1,1-1 1,0 1 0,0-1-1,0 1 1,0 0 0,0-1-1,-1 1 1,1 0 0,0 0 0,0 0-1,0 0 1,-1 0 0,1 0-1,0 0 1,0 0 0,-1 1 0,1-1-1,-2 1 1,0 1 13,0 0 1,0 0-1,0 0 1,0 1-1,1-1 1,-1 1-1,1 0 1,0-1-1,0 1 0,0 0 1,0 0-1,0 0 1,0 1-1,1-1 1,0 0-1,0 1 1,0-1-1,-1 6 1,-1 0 158,1 0 1,1 0-1,0 0 1,0 1 0,1-1-1,0 10 1,1-17-192,-1 0 0,1 0 0,-1 0 0,1-1 0,0 1 0,-1 0 0,1-1 0,0 1 0,0 0 0,0-1 0,1 1 0,-1-1 0,0 0 0,0 1 1,1-1-1,-1 0 0,1 0 0,-1 0 0,1 0 0,-1 0 0,1 0 0,0 0 0,0 0 0,-1-1 0,1 1 0,0-1 0,0 1 0,0-1 0,-1 0 0,1 0 0,0 0 1,0 0-1,0 0 0,0 0 0,0 0 0,2-1 0,1 1 12,1-1 0,-1 0 0,0 0 0,1-1 0,-1 0-1,0 1 1,0-2 0,0 1 0,0-1 0,0 1 0,5-5 0,-4 1-9,-1 0 1,0-1-1,-1 1 1,1-1-1,-1 0 0,-1-1 1,1 1-1,-1 0 0,0-1 1,-1 0-1,0 1 1,0-1-1,-1 0 0,0 0 1,0 0-1,0 0 0,-1-1 1,-1 1-1,0 0 1,0 0-1,0 0 0,-3-8 1,-8 0 29,1 20-100,9-3 38,1 1 0,0 0-1,0 0 1,-1 0 0,1 0 0,1 0 0,-1 1-1,0-1 1,0 0 0,1 0 0,-1 0-1,1 1 1,0 1 0,-1 0 30,1-1-1,-1 1 1,1-1 0,0 1-1,1-1 1,-1 1 0,1-1 0,-1 1-1,1-1 1,0 1 0,0-1 0,0 0-1,1 0 1,-1 1 0,1-1-1,0 0 1,0 0 0,0-1 0,0 1-1,0 0 1,1-1 0,-1 1-1,1-1 1,0 0 0,0 0 0,0 0-1,0 0 1,0 0 0,0-1-1,0 1 1,0-1 0,1 0 0,-1 0-1,0 0 1,1 0 0,-1-1-1,1 1 1,-1-1 0,1 0 0,-1 0-1,1 0 1,-1-1 0,7-1-1,-4 1 41,0-1 0,0 0 0,0-1 0,-1 1 0,1-1 0,-1 0 0,1-1-1,-1 1 1,0-1 0,0 0 0,0 0 0,-1-1 0,0 1 0,0-1 0,0 0 0,5-7-1,1-5-35,0 0-1,0 0 0,13-37 1,-17 35-6,0-1 1,-1 1 0,0-1 0,-2 0-1,-1-1 1,0 1 0,-2 0 0,-2-35-1,2 54-23,0-1 0,-1 1 0,1-1 0,0 1 1,0-1-1,-1 1 0,1 0 0,-1-1 0,1 1 0,-1 0 0,0-1 0,1 1 0,-1 0 0,0 0 0,0 0 0,0-1 0,0 1 0,0 0 0,0 0 0,-2-1 0,2 2-5,0 0 0,0 0 0,0 0-1,0 0 1,0 0 0,0 0 0,0 0 0,0 0 0,0 0 0,0 1 0,1-1 0,-1 0 0,0 0-1,0 1 1,0-1 0,0 1 0,0-1 0,0 1 0,1-1 0,-1 1 0,-1 1 0,-3 3-19,0 0 0,0 0 1,1 0-1,0 1 1,0 0-1,-6 11 0,0 5 42,1 1 0,1 0 0,0 0 0,2 0 0,1 1 0,1 0 0,1 1 0,1-1 0,3 48 0,-1-70-9,0 1 0,1 0-1,0-1 1,-1 1 0,1 0 0,0-1 0,0 1 0,1-1 0,-1 1 0,0-1-1,1 1 1,-1-1 0,1 0 0,0 0 0,0 0 0,0 0 0,0 0 0,0 0-1,0-1 1,3 3 0,1-2-62,-1 1 0,0-1 0,1 0 0,0 0 0,-1-1 0,1 0 0,0 0 0,0 0 0,7 0 0,1-1-744,-1-1 0,0 0 0,20-4 0,24-13-6998,-22 1 143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42.613"/>
    </inkml:context>
    <inkml:brush xml:id="br0">
      <inkml:brushProperty name="width" value="0.025" units="cm"/>
      <inkml:brushProperty name="height" value="0.025" units="cm"/>
    </inkml:brush>
  </inkml:definitions>
  <inkml:trace contextRef="#ctx0" brushRef="#br0">69 339 11915,'0'0'10746,"-8"7"-9961,3-2-596,0-1 0,0 1 0,0 0-1,0 1 1,1-1 0,0 1 0,0 0-1,1 0 1,-1 0 0,1 0 0,1 1 0,-1-1-1,1 1 1,0 0 0,1-1 0,0 1 0,0 0-1,0 0 1,1 0 0,0 0 0,1 8-1,-1-13-175,0-1 0,1 0 0,-1 0 0,0 0 0,1 0 0,0 0 0,-1 1 0,1-1 0,0 0 0,-1 0 0,1 0 0,0 0 0,0-1 0,0 1 0,0 0 0,0 0 0,0 0 0,0-1 0,0 1 0,0-1 0,0 1 0,0-1 0,1 1 0,-1-1 0,0 1 0,0-1 0,0 0 0,1 0 0,-1 0 0,0 0 0,0 0 0,1 0 0,-1 0 0,0 0 0,0 0 0,1 0 0,-1-1 0,0 1 0,0-1 0,0 1 0,2-1 0,1-1 2,0 1 1,1-1-1,-1 1 1,0-1-1,0 0 1,0-1-1,0 1 0,-1-1 1,1 0-1,5-5 1,-4 0-20,0-1 0,0 1 0,-1-1 0,0 0 0,-1 0 0,0-1 0,0 1 0,-1-1 0,2-14 0,1-77-639,-5 88 328,0 25 182,-1 3 164,1 0 0,1-1 0,0 1 1,4 18-1,-5-32-22,0 1-1,1-1 1,-1 1 0,0-1 0,1 1 0,-1-1 0,1 1-1,-1-1 1,1 1 0,0-1 0,0 0 0,-1 1-1,1-1 1,0 0 0,0 0 0,0 0 0,1 0 0,-1 0-1,0 0 1,0 0 0,0 0 0,1 0 0,-1 0 0,0-1-1,1 1 1,-1-1 0,1 1 0,-1-1 0,1 1 0,-1-1-1,1 0 1,-1 0 0,1 0 0,-1 1 0,1-2 0,0 1-1,-1 0 1,1 0 0,-1 0 0,1-1 0,-1 1 0,0-1-1,1 1 1,-1-1 0,1 0 0,-1 1 0,0-1 0,1 0-1,-1 0 1,0 0 0,0 0 0,2-2 0,3-1-15,0-1 0,-1-1 1,0 1-1,0-1 1,0 0-1,0 0 1,-1 0-1,0-1 0,-1 0 1,1 0-1,-1 1 1,0-2-1,-1 1 0,2-10 1,1-4-41,-1-1 0,-1 1 1,0-41-1,-2 59 46,-1-15-51,-1-1 0,-6-34 0,7 50 40,0 0 0,-1 0 0,1 0 0,-1 0 0,0 0 0,0 0 0,0 1 0,0-1 0,-1 0 1,1 1-1,-1-1 0,0 0 0,1 1 0,-1 0 0,0-1 0,0 1 0,-1 0 0,1 0 0,0 0 0,-1 1 0,1-1 0,-1 0 0,0 1 0,1 0 0,-1-1 0,-4 0 0,5 2-1,0 1-1,0-1 0,0 1 0,0-1 1,1 1-1,-1 0 0,0-1 0,1 1 0,-1 0 1,1 0-1,-1 1 0,1-1 0,-1 0 1,1 0-1,-1 1 0,1-1 0,0 1 1,0-1-1,0 1 0,0-1 0,0 1 1,0 0-1,1-1 0,-1 1 0,0 0 1,1 0-1,-1-1 0,1 1 0,-1 3 1,-9 58-22,9-50 94,1-1 1,0 1-1,1 0 0,1-1 1,0 0-1,0 1 0,1-1 1,1 0-1,9 20 0,-9-23-90,1-1-1,1 0 0,0 0 0,0 0 0,0-1 0,1 1 0,0-2 0,0 1 0,1-1 0,-1 0 0,1-1 1,1 1-1,10 4 0,-10-6-746,0 0 0,1 0 0,-1-1 0,12 2 0,19-2-8748,-25-4 1533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30.267"/>
    </inkml:context>
    <inkml:brush xml:id="br0">
      <inkml:brushProperty name="width" value="0.025" units="cm"/>
      <inkml:brushProperty name="height" value="0.025" units="cm"/>
    </inkml:brush>
  </inkml:definitions>
  <inkml:trace contextRef="#ctx0" brushRef="#br0">92 256 15439,'0'0'3779,"-8"1"-843,5-1-2790,-1 1-1,0 0 0,0 0 1,1 1-1,-1-1 1,0 1-1,1 0 0,-1 0 1,1 0-1,0 0 1,0 0-1,0 1 0,0-1 1,0 1-1,0 0 0,1 0 1,-1 0-1,1 0 1,0 0-1,0 1 0,0-1 1,1 1-1,-1-1 0,1 1 1,-1 0-1,1 0 1,1-1-1,-1 1 0,0 4 1,-1 2 56,0 0 1,0 0 0,1 1-1,1-1 1,0 0-1,2 17 1,-2-25-191,1 0 0,-1 0-1,1 0 1,-1 0 0,1 0-1,0 0 1,0 0 0,0 0-1,0 0 1,0 0 0,1 0 0,-1-1-1,0 1 1,1-1 0,0 1-1,-1-1 1,1 1 0,0-1-1,-1 0 1,1 0 0,0 0 0,0 0-1,0 0 1,0 0 0,0 0-1,0-1 1,0 1 0,1-1-1,-1 0 1,0 1 0,0-1 0,0 0-1,0 0 1,0 0 0,1-1-1,-1 1 1,3-1 0,0 0 3,0-1 1,0 0-1,0 1 0,-1-2 1,1 1-1,-1 0 1,1-1-1,-1 0 0,0 0 1,0 0-1,0-1 1,0 1-1,0-1 0,-1 0 1,0 0-1,0 0 1,0-1-1,0 1 0,-1 0 1,1-1-1,-1 0 1,2-8-1,3-6 6,-1-1 0,-1 0 0,0 0 0,2-29 0,-3-4 54,-5-95-1,0 144-59,1 0-1,-1-1 0,-1 1 0,1 0 0,0 0 0,-1 0 1,0 0-1,0 0 0,-4-6 0,5 9-8,1 1 0,0-1 0,-1 1 0,1-1 0,-1 1 0,1-1-1,-1 1 1,1-1 0,-1 1 0,1 0 0,-1-1 0,1 1 0,-1 0 0,1 0 0,-1-1 0,1 1 0,-1 0 0,0 0-1,1 0 1,-1 0 0,0-1 0,1 1 0,-1 0 0,1 0 0,-2 1 0,1-1-5,0 1-1,0 0 1,0 0 0,0 0 0,0 0-1,0 0 1,0 0 0,0 0 0,1 0-1,-1 0 1,0 0 0,1 0 0,-1 0-1,1 1 1,-1-1 0,1 0 0,0 0-1,-1 2 1,-3 20 42,1 0 1,0 0-1,2 0 1,1 0-1,1 0 0,0 0 1,9 37-1,-6-42 65,1 0-1,1-1 1,1 0-1,0 0 1,1-1 0,1 0-1,18 24 1,-20-31-530,0 0 1,1-1-1,0 0 1,1 0-1,16 11 1,-19-15-723,0 0 1,1-1 0,0 0 0,0 0 0,0 0-1,0-1 1,0 0 0,0 0 0,12 0 0,0-1-8867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09:30.725"/>
    </inkml:context>
    <inkml:brush xml:id="br0">
      <inkml:brushProperty name="width" value="0.025" units="cm"/>
      <inkml:brushProperty name="height" value="0.025" units="cm"/>
    </inkml:brush>
  </inkml:definitions>
  <inkml:trace contextRef="#ctx0" brushRef="#br0">1 852 12684,'0'0'5701,"9"-2"-4825,121-30 2191,195-74 1,-203 63-2648,-15 6-270,616-231 311,-575 204 1108,-3-7 0,241-157-1,-431 246-10632,32-18 2658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0:39.599"/>
    </inkml:context>
    <inkml:brush xml:id="br0">
      <inkml:brushProperty name="width" value="0.025" units="cm"/>
      <inkml:brushProperty name="height" value="0.025" units="cm"/>
    </inkml:brush>
  </inkml:definitions>
  <inkml:trace contextRef="#ctx0" brushRef="#br0">39 40 1858,'0'0'5178,"-6"2"-4980,5-1-169,-23 5 88,17-6 6,15-7 125,-1 4-86,0 1 0,0 0 0,0 1 0,0-1-1,0 2 1,0-1 0,0 1 0,1 0 0,12 2-1,9-2 261,69 1 77,102 12 0,-62-6-245,-87-6 51,84 11 1,3 5 190,1-7 1,187-10-1,-139-2-416,93 7 5,124-2 236,120 3-149,-336 0-131,369-36 333,-557 30-374,253-12 78,256 22 0,-90 1 321,-236-12-325,774 37 562,-318 20-491,-445-50-111,255-26 1,452-53 24,-330 29-22,-404 29-45,419-21 315,-586 36-19,0 1-299,0 0 1,0 0-1,1 0 0,-1 0 1,0 0-1,0 0 0,0 0 1,1 0-1,-1 0 0,1 0 1,-1 0-1,1 0 0,-1-1 1,1 1-1,-1 0 0,1 0 1,1 1-1,35 14-3614,-15-8 929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1:24.384"/>
    </inkml:context>
    <inkml:brush xml:id="br0">
      <inkml:brushProperty name="width" value="0.025" units="cm"/>
      <inkml:brushProperty name="height" value="0.025" units="cm"/>
    </inkml:brush>
  </inkml:definitions>
  <inkml:trace contextRef="#ctx0" brushRef="#br0">0 258 2018,'4'32'5527,"-3"-29"-5517,0 0 0,0 0 0,1-1-1,-1 1 1,1-1 0,0 0 0,0 1 0,0-1-1,0 0 1,0 0 0,0 0 0,1 0 0,-1-1 0,1 1-1,-1-1 1,1 1 0,-1-1 0,1 0 0,0 0 0,5 2-1,18 3 263,-1 0 0,1-1 1,0-2-1,1 0 0,-1-2 0,0-1 0,28-4 0,32 3 279,804 2 2834,-548-20-3246,69 0-6,647 53 310,-877-23-364,675 26 226,896-87 742,-1628 42-1027,1252-106 184,304-69 68,-889 152 1971,-363 23-1389,-410 7-1141,-12 0-181,0 1 0,0-1 0,0 1 0,1 0 0,-1 1 0,0-1 0,0 1 0,0 0 0,0 1 0,0-1 0,-1 1 0,1 1 0,6 2 0,0 6-3488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1:32.489"/>
    </inkml:context>
    <inkml:brush xml:id="br0">
      <inkml:brushProperty name="width" value="0.025" units="cm"/>
      <inkml:brushProperty name="height" value="0.025" units="cm"/>
    </inkml:brush>
  </inkml:definitions>
  <inkml:trace contextRef="#ctx0" brushRef="#br0">60 110 4068,'-23'-39'4023,"22"37"-3942,-1 0 0,1 1 0,-1-1 0,1 1 0,-1-1 0,1 1 0,-1 0 0,0 0 0,0-1 0,0 1 0,0 0 0,0 1 0,0-1 0,0 0 0,0 1 0,0-1 0,0 1 0,-3-1 0,19 9 2354,90-9-661,0 0-846,1 3 1,105 18-1,-127-11-644,1-3 0,103-7-1,36 2 494,402 24-585,1-37-117,673 21 1003,-969 11-1062,327 11 198,-31-26 70,664-2 489,-1204-7-661,1-5 0,-2-3 0,0-3 0,0-5 0,142-52 0,-202 62-218,38-13 528,-25 17-3241,-41 5 32,-2-1-1852</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1:37.577"/>
    </inkml:context>
    <inkml:brush xml:id="br0">
      <inkml:brushProperty name="width" value="0.025" units="cm"/>
      <inkml:brushProperty name="height" value="0.025" units="cm"/>
    </inkml:brush>
  </inkml:definitions>
  <inkml:trace contextRef="#ctx0" brushRef="#br0">31 200 4292,'-24'-4'3379,"18"-6"-535,6 8-2730,1 1 1,0 0-1,0-1 0,0 1 0,0 0 1,0 0-1,0 0 0,0 0 1,1 0-1,-1 0 0,0 0 1,0 0-1,1 0 0,-1 1 1,1-1-1,-1 1 0,1-1 0,-1 1 1,1-1-1,-1 1 0,1 0 1,-1 0-1,1 0 0,1 0 1,62-5 1116,1 3 0,100 10 1,59 11-406,222 9 24,-20-20 12,-272-3-806,1162-47 1033,-830 9-577,205-18-282,485 10 309,-905 39-496,94 5-5,226-7 26,-557 3-192,-10 1-535,1-1-1,-1-1 1,0-1-1,0-2 0,0 0 1,36-13-1,-20-4-4343</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1:46.150"/>
    </inkml:context>
    <inkml:brush xml:id="br0">
      <inkml:brushProperty name="width" value="0.025" units="cm"/>
      <inkml:brushProperty name="height" value="0.025" units="cm"/>
    </inkml:brush>
  </inkml:definitions>
  <inkml:trace contextRef="#ctx0" brushRef="#br0">0 52 3844,'2'-2'319,"0"0"0,0 0 0,0 1 1,0-1-1,0 1 0,1 0 0,-1-1 1,0 1-1,1 0 0,-1 0 1,1 1-1,-1-1 0,1 0 0,0 1 1,-1 0-1,1-1 0,5 2 0,56 1 1429,-35 0-674,198 14 704,-85-3-86,-115-11-1514,56 5 193,0-4-1,1-3 1,101-15-1,191-18 654,4 31-1019,-225 2 60,403 9-33,-243 14-25,3 0 136,-163-22 333,281 13-2,284-4-347,-380-16-40,124-6-13,-350 3 428,1-6 0,113-29 0,-209 35-148,-19 9-333,0 0-1,0-1 1,0 1-1,0 0 1,0 0-1,0-1 1,1 1-1,-1 0 1,0-1-1,0 1 1,0 0-1,0 0 1,0-1-1,0 1 1,0 0-1,0-1 1,0 1-1,-1 0 1,1 0-1,0-1 1,0 1-1,0 0 1,0 0-1,0-1 1,0 1-1,-1 0 1,1 0-1,0 0 1,0-1-1,0 1 1,0 0-1,-1 0 1,1 0-1,0-1 1,0 1-1,-1 0 1,0-1-174,0 1 1,-1-1 0,1 1 0,0-1-1,0 1 1,-1 0 0,1-1 0,0 1-1,-1 0 1,1 0 0,-1 0 0,1 0-1,0 0 1,-1 0 0,1 0 0,0 1-1,-1-1 1,1 0 0,0 1 0,-1-1-1,1 1 1,0-1 0,-2 2 0,1-1-340,-9 3-6720,2-4 379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1:55.553"/>
    </inkml:context>
    <inkml:brush xml:id="br0">
      <inkml:brushProperty name="width" value="0.025" units="cm"/>
      <inkml:brushProperty name="height" value="0.025" units="cm"/>
    </inkml:brush>
  </inkml:definitions>
  <inkml:trace contextRef="#ctx0" brushRef="#br0">0 0 8776,'278'41'5826,"141"-15"-3644,-315-21-1344,106 9 303,145 3-366,590-28 113,1 1 77,-351-6-359,0 1-315,-176 29-247,-2-1 24,463-13 2350,-879 0-2316,31 14-13160,-19-14 6353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19.811"/>
    </inkml:context>
    <inkml:brush xml:id="br0">
      <inkml:brushProperty name="width" value="0.025" units="cm"/>
      <inkml:brushProperty name="height" value="0.025" units="cm"/>
    </inkml:brush>
  </inkml:definitions>
  <inkml:trace contextRef="#ctx0" brushRef="#br0">41 1 5573,'0'0'19816,"3"12"-19341,3 18-410,-3 1 0,0 0 0,-2 1 0,-2-1 0,-4 39 0,-1-11-164,-5 34-3117,11-92 3104,0-1 0,0 0-1,0 0 1,0 1 0,0-1-1,0 0 1,0 0 0,0 1 0,0-1-1,0 0 1,-1 0 0,1 1 0,0-1-1,0 0 1,0 0 0,0 1 0,0-1-1,0 0 1,-1 0 0,1 0-1,0 1 1,0-1 0,0 0 0,0 0-1,-1 0 1,1 0 0,0 0 0,0 1-1,0-1 1,-1 0 0,1 0 0,0 0-1,0 0 1,-1 0 0,1 0 0,0 0-1,0 0 1,-1 0 0,1 0-1,0 0 1,0 0 0,-1 0 0,1 0-1,0 0 1,0 0 0,-1 0 0,1 0-1,0 0 1,0 0 0,-1 0 0,1 0-1,0-1 1,0 1 0,0 0 0,-1 0-1,1 0 1,0 0 0,0-1-1,0 1 1,-1 0 0,1 0 0,0 0-1,0-1 1,-11-13-4047,-1-7-1767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0.188"/>
    </inkml:context>
    <inkml:brush xml:id="br0">
      <inkml:brushProperty name="width" value="0.025" units="cm"/>
      <inkml:brushProperty name="height" value="0.025" units="cm"/>
    </inkml:brush>
  </inkml:definitions>
  <inkml:trace contextRef="#ctx0" brushRef="#br0">1 28 12236,'0'0'11114,"70"-25"-9897,-27 25-288,13 0-448,-4 0-353,2 0-32,-5-2-128,-9 2-577,-1 0-800,-6 0-1250,-8 0-1280,0 0-2403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28.502"/>
    </inkml:context>
    <inkml:brush xml:id="br0">
      <inkml:brushProperty name="width" value="0.025" units="cm"/>
      <inkml:brushProperty name="height" value="0.025" units="cm"/>
    </inkml:brush>
  </inkml:definitions>
  <inkml:trace contextRef="#ctx0" brushRef="#br0">33 31 23094,'0'0'705,"-16"-4"-11083,-1-23 2594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43.470"/>
    </inkml:context>
    <inkml:brush xml:id="br0">
      <inkml:brushProperty name="width" value="0.025" units="cm"/>
      <inkml:brushProperty name="height" value="0.025" units="cm"/>
    </inkml:brush>
  </inkml:definitions>
  <inkml:trace contextRef="#ctx0" brushRef="#br0">0 1 14542,'0'0'6112,"5"10"-5621,10 27-31,-6-10 29,2-1 0,1-1 0,1 0 0,23 35-1,-35-59-464,1 1 0,-1-1 0,0 0 0,0 1 0,0-1 0,1 0 0,-1 0 0,0 1 0,1-1 0,-1 0 0,1 0 0,0-1 0,-1 1 0,1 0 0,0-1 0,-1 1 0,1-1 0,0 1 0,0-1 0,-1 0 0,1 1 0,0-1 0,0 0 0,0 0 0,0-1 0,-1 1 0,1 0 0,0 0 0,0-1 0,-1 1 0,1-1 0,0 0 0,2-1 0,3-3 44,0-1 0,0 1-1,0-2 1,-1 1 0,11-14 0,-14 15-89,1 0 0,0 0 0,0 1 0,0-1 0,0 1 0,1 0 0,-1 1 1,1-1-1,0 1 0,0 0 0,10-5 0,-13 8 16,0 0-1,0 0 1,-1 0 0,1 0 0,0 0-1,0 0 1,0 0 0,0 0-1,0 1 1,0-1 0,0 1 0,-1-1-1,1 1 1,0 0 0,0 0-1,-1 0 1,1 0 0,0 0 0,-1 0-1,1 0 1,-1 1 0,0-1-1,1 1 1,-1-1 0,0 1 0,0-1-1,0 1 1,0-1 0,0 1-1,0 0 1,0 0 0,-1-1 0,1 1-1,-1 0 1,1 0 0,-1 0-1,0 0 1,1 2 0,0 1 54,-1 0 0,0 0 0,1 1 0,-2-1 0,1 0 0,0 0 0,-1 0 0,0 0 0,0 0 0,-1 0 0,1-1 0,-1 1 0,-4 8 0,-2-3 145,1 0-1,-2 0 1,1-1-1,-1 0 1,-1-1-1,-17 13 0,22-17-210,-1 0 0,-1-1-1,1 0 1,-1 0-1,1 0 1,-1-1 0,0 0-1,0 0 1,0 0-1,0-1 1,0 0 0,0-1-1,-10 0 1,15 0-129,1 0-1,-1 0 1,1-1 0,0 1-1,-1 0 1,1-1 0,-1 1 0,1-1-1,0 1 1,-1-1 0,1 0-1,0 1 1,0-1 0,0 0-1,-1 0 1,1 0 0,0 0 0,0 0-1,0 0 1,0 0 0,1-1-1,-1 1 1,0 0 0,0 0 0,1-1-1,-1 1 1,1 0 0,-1-1-1,1 1 1,0-1 0,-1 1-1,1 0 1,0-1 0,0 1 0,0-1-1,0 1 1,0-3 0,1 1-387,-1-1 0,1 1 0,0-1 0,0 1 0,0-1 0,0 1 0,0-1 0,1 1 0,-1 0 0,1 0 0,0 0 0,0 0 0,0 0 0,4-3 0,17-14-3065,2-1-929</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0.754"/>
    </inkml:context>
    <inkml:brush xml:id="br0">
      <inkml:brushProperty name="width" value="0.025" units="cm"/>
      <inkml:brushProperty name="height" value="0.025" units="cm"/>
    </inkml:brush>
  </inkml:definitions>
  <inkml:trace contextRef="#ctx0" brushRef="#br0">54 0 16239,'0'0'1404,"-2"10"614,-16 120 3119,2 11-3693,4-26-1421,6-40 68,6-75-86,0 1 0,1-1 0,-1 0 0,0 1 0,1-1 0,-1 0 0,0 1 0,0-1 0,1 0 0,-1 0 0,0 1 0,1-1 0,-1 0 0,1 0 0,-1 1 0,0-1 0,1 0 0,-1 0 0,1 0 0,-1 0 0,1 0 0,-1 0 0,0 0 1,1 0-1,-1 0 0,1 0 0,-1 0 0,1 0 0,-1 0 0,0 0 0,1 0 0,-1 0 0,1 0 0,-1-1 0,1 1 0,18-6 225,-9-1-225,-1-1 1,0 0 0,0 0 0,-1-1 0,0 0 0,-1 0-1,0 0 1,0-1 0,-1-1 0,6-12 0,14-19-97,-29 87-341,-1-13 492,2-19-22,0 0-1,1 0 1,0 0 0,1 1 0,1-1 0,2 20 0,-2-31-16,0-1 0,0 1 0,-1 0 0,1-1 0,0 1 0,0 0 0,1-1 0,-1 1 0,0-1 0,1 0 0,-1 1 0,0-1-1,1 0 1,-1 0 0,1 0 0,0 0 0,-1 0 0,1 0 0,0-1 0,0 1 0,-1 0 0,1-1 0,0 1 0,0-1 0,0 0 0,0 0 0,0 0 0,0 0 0,0 0 0,-1 0-1,1 0 1,0 0 0,3-2 0,1 1 32,0 0-1,0 0 1,-1-1-1,1 0 1,-1 0-1,1-1 1,-1 1-1,0-1 1,9-7-1,-4 0-13,0-1-1,-1 0 0,0 0 1,-1-1-1,0 0 0,-1 0 1,0-1-1,-1 0 0,-1 0 1,8-26-1,-22 64-181,7-19 236,-1-1 0,1 1-1,0 0 1,1 0 0,-1 0 0,1 0 0,0 0 0,0 0 0,1 0 0,0 0-1,0 0 1,2 10 0,-1-15-84,0 0-1,1 0 0,-1 0 1,1 0-1,-1-1 1,0 1-1,1 0 0,-1-1 1,1 1-1,0-1 1,-1 0-1,1 1 0,-1-1 1,1 0-1,0 0 1,-1 0-1,1 0 0,1 0 1,33-2-270,-35 2 229,9-2-155,-1 0 0,0 0-1,-1-1 1,1 0 0,15-8 0,-17 7 60,1 0 1,-1 1-1,1 0 1,0 1-1,0-1 0,0 1 1,0 1-1,11-1 1,-18 2 105,0 0 0,-1 0 0,1 0 1,0 0-1,0 1 0,-1-1 0,1 0 1,0 0-1,0 1 0,-1-1 0,1 1 0,0-1 1,-1 0-1,1 1 0,0-1 0,-1 1 1,1 0-1,-1-1 0,1 1 0,-1-1 1,1 1-1,-1 0 0,1-1 0,-1 1 1,0 0-1,1 1 0,6 26-1435,4 7-1295,-11-35 2646,1 1 1,-1 0-1,1 0 1,0-1 0,-1 1-1,1 0 1,0-1-1,0 1 1,-1-1 0,1 1-1,0-1 1,0 1-1,0-1 1,0 0-1,0 1 1,0-1 0,-1 0-1,1 0 1,0 0-1,0 1 1,0-1 0,0 0-1,0 0 1,0 0-1,0-1 1,0 1-1,0 0 1,0 0 0,0 0-1,0-1 1,0 1-1,1-1 1,6-4-7857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1.099"/>
    </inkml:context>
    <inkml:brush xml:id="br0">
      <inkml:brushProperty name="width" value="0.025" units="cm"/>
      <inkml:brushProperty name="height" value="0.025" units="cm"/>
    </inkml:brush>
  </inkml:definitions>
  <inkml:trace contextRef="#ctx0" brushRef="#br0">1 0 17553,'0'0'6278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1.587"/>
    </inkml:context>
    <inkml:brush xml:id="br0">
      <inkml:brushProperty name="width" value="0.025" units="cm"/>
      <inkml:brushProperty name="height" value="0.025" units="cm"/>
    </inkml:brush>
  </inkml:definitions>
  <inkml:trace contextRef="#ctx0" brushRef="#br0">0 87 6854,'5'-8'5851,"36"-64"3102,-41 72-8900,0-1 1,0 1-1,0 0 0,0-1 1,0 1-1,0 0 1,1-1-1,-1 1 0,0 0 1,0-1-1,0 1 0,1 0 1,-1 0-1,0-1 1,0 1-1,1 0 0,-1 0 1,0-1-1,0 1 1,1 0-1,-1 0 0,0 0 1,1 0-1,-1-1 0,0 1 1,1 0-1,-1 0 1,0 0-1,1 0 0,-1 0 1,1 0-1,-1 0 1,0 0-1,1 0 0,-1 0 1,0 0-1,1 0 0,-1 0 1,0 0-1,1 1 1,-1-1-1,0 0 0,1 0 1,-1 0-1,0 0 1,1 1-1,-1-1 0,0 0 1,0 0-1,1 0 0,-1 1 1,0-1-1,0 0 1,1 1-1,-1-1 0,0 0 1,0 1-1,0-1 1,0 0-1,1 1 0,-1-1 1,0 0-1,0 1 0,0-1 1,0 0-1,0 1 1,0-1-1,7 26 196,-7-26-210,9 78 697,-4 0 1,-5 101-1,-2-73 296,2-105-1023,0 0-1,0 0 1,0 0 0,0 0 0,0-1 0,0 1 0,1 0 0,-1 0 0,0 0 0,0-1 0,1 1 0,-1 0 0,0 0 0,1-1 0,-1 1 0,0 0 0,1-1 0,-1 1 0,1 0 0,-1-1-1,1 1 1,0-1 0,-1 1 0,1-1 0,0 1 0,-1-1 0,1 1 0,1-1 0,23-1 627,-17-1-463,-1-1 0,0 0 0,0-1 0,0 0-1,7-5 1,7-7-248,-1-2-1,0 0 1,-2-1-1,0-1 1,-1 0 0,-2-2-1,19-30 1,-27 32-2320,-6 6-3389,-1 6-1289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1.931"/>
    </inkml:context>
    <inkml:brush xml:id="br0">
      <inkml:brushProperty name="width" value="0.025" units="cm"/>
      <inkml:brushProperty name="height" value="0.025" units="cm"/>
    </inkml:brush>
  </inkml:definitions>
  <inkml:trace contextRef="#ctx0" brushRef="#br0">4 1 9577,'0'0'8680,"-4"48"-5797,22-36-289,4-2 1,5-2-1250,4-1-1089,3-3-224,0-1-1569,-5-1-2947,-4-2-7464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2.588"/>
    </inkml:context>
    <inkml:brush xml:id="br0">
      <inkml:brushProperty name="width" value="0.025" units="cm"/>
      <inkml:brushProperty name="height" value="0.025" units="cm"/>
    </inkml:brush>
  </inkml:definitions>
  <inkml:trace contextRef="#ctx0" brushRef="#br0">176 48 8872,'0'0'14393,"-8"-7"-13737,4 4-598,-1-1-1,0 1 0,0 0 0,0 0 1,0 1-1,-1-1 0,1 1 0,-1 1 1,1-1-1,-7-1 0,9 3-49,-1 0-1,1 0 1,0 0 0,-1 0-1,1 1 1,0-1-1,0 1 1,0 0-1,-1 0 1,1 0-1,0 0 1,0 1 0,0-1-1,0 1 1,1 0-1,-1 0 1,0 0-1,1 0 1,-1 0 0,1 0-1,0 1 1,0-1-1,-3 5 1,1-1 45,0 0-1,0 0 1,0 1 0,1-1 0,0 1 0,1 0 0,-1 0-1,-2 13 1,5-18-31,0-1 0,-1 1 0,1 0 1,0-1-1,0 1 0,0 0 0,0-1 0,0 1 0,1 0 0,-1-1 0,0 1 0,1-1 0,-1 1 0,1 0 0,0-1 0,-1 1 0,1-1 1,0 0-1,0 1 0,0-1 0,0 0 0,0 1 0,0-1 0,0 0 0,1 0 0,-1 0 0,0 0 0,1 0 0,-1 0 0,1 0 0,-1-1 1,1 1-1,-1 0 0,1-1 0,-1 1 0,1-1 0,0 0 0,-1 1 0,1-1 0,-1 0 0,1 0 0,0 0 0,1 0 0,9-1 60,-1 0-1,1 0 0,-1-1 0,0 0 1,0-1-1,0-1 0,0 0 0,0 0 0,-1-1 1,1 0-1,-1-1 0,10-7 0,-4 2-10,-1-1-1,-1-1 0,0 0 1,0 0-1,-2-2 0,19-24 1,-40 54-99,1 0 1,0 1 0,2-1-1,0 2 1,0-1 0,2 1 0,0-1-1,-3 32 1,7-47-3,-1 1 0,1 0 1,0-1-1,0 1 0,1 0 0,-1-1 0,0 1 0,0 0 1,1-1-1,-1 1 0,1-1 0,0 1 0,-1-1 1,1 1-1,0-1 0,0 0 0,0 1 0,0-1 1,0 0-1,0 1 0,0-1 0,0 0 0,0 0 0,1 0 1,-1 0-1,0 0 0,1 0 0,-1-1 0,1 1 1,-1 0-1,1-1 0,-1 1 0,1-1 0,0 0 0,-1 1 1,1-1-1,0 0 0,-1 0 0,1 0 0,-1 0 1,3 0-1,1-1-328,0 1 0,0-1 0,0 1 0,0-1 1,0-1-1,-1 1 0,1-1 0,0 0 0,-1 0 0,1 0 1,-1 0-1,0-1 0,4-3 0,-1 0-771,-1 0-1,-1-1 1,1 1-1,-1-1 1,0 0-1,5-11 1,4-19-4850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2.935"/>
    </inkml:context>
    <inkml:brush xml:id="br0">
      <inkml:brushProperty name="width" value="0.025" units="cm"/>
      <inkml:brushProperty name="height" value="0.025" units="cm"/>
    </inkml:brush>
  </inkml:definitions>
  <inkml:trace contextRef="#ctx0" brushRef="#br0">55 1 10762,'0'0'9551,"-1"8"-8350,-13 49 522,8-36-1198,1 0 0,0 1-1,2 0 1,0 0 0,1 0 0,3 35 0,-1-56-507,1 1 0,0 0 0,0-1 1,0 1-1,0-1 0,1 0 0,-1 1 0,0-1 0,0 0 1,1 0-1,-1 0 0,1 0 0,-1 0 0,1 0 0,0 0 1,-1 0-1,1 0 0,0-1 0,-1 1 0,1-1 1,0 1-1,0-1 0,0 0 0,-1 0 0,1 0 0,0 0 1,0 0-1,0 0 0,3-1 0,56-8-1401,-56 8 1085,40-9-1398,-44 10 1678,0-1 0,0 1-1,0 0 1,0 0 0,-1 0 0,1 0 0,0 0-1,0 0 1,0 0 0,0 0 0,0 0 0,0 0-1,0 1 1,0-1 0,0 0 0,0 0 0,0 1-1,-1-1 1,1 1 0,0-1 0,0 1 0,0-1-1,-1 1 1,1 0 0,0-1 0,-1 1 0,1 0-1,0 0 1,-1-1 0,1 1 0,-1 0 0,0 0-1,1 0 1,-1 0 0,1-1 0,-1 1 0,0 2-1,0 2 239,0 0 0,-1 0 0,0-1-1,0 1 1,0 0 0,-1-1 0,0 1-1,0 0 1,0-1 0,0 0 0,-1 0-1,1 1 1,-1-2 0,0 1 0,0 0-1,-1 0 1,1-1 0,-1 0 0,0 0-1,0 0 1,-4 3 0,1-1 63,-1 0-1,0-1 1,1 0 0,-1 0-1,0-1 1,-1 0 0,1 0-1,-1-1 1,1 0 0,-1-1-1,-10 1 1,17-2-346,0 0 1,0-1-1,1 1 0,-1-1 1,0 1-1,0-1 1,0 0-1,1 0 0,-1 0 1,0 0-1,1 0 0,-1 0 1,1-1-1,-1 1 1,1 0-1,0-1 0,-1 1 1,1-1-1,0 0 1,0 1-1,0-1 0,0 0 1,-1-2-1,-1-21-3817,3 23 3443,0 1 0,0 0 0,1-1 0,-1 1 0,1 0 0,-1 0 0,1-1 0,0 1 0,-1 0 0,1 0 0,0 0 0,0 0 0,0 0 0,-1 0 0,1 0 0,3-1 0,14-8-6065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4.001"/>
    </inkml:context>
    <inkml:brush xml:id="br0">
      <inkml:brushProperty name="width" value="0.025" units="cm"/>
      <inkml:brushProperty name="height" value="0.025" units="cm"/>
    </inkml:brush>
  </inkml:definitions>
  <inkml:trace contextRef="#ctx0" brushRef="#br0">165 310 16367,'0'0'7052,"-11"-3"-5914,-34-12-300,42 14-797,0 1 1,0 0-1,0 0 1,-1 0 0,1 0-1,0 1 1,0-1-1,0 1 1,0 0-1,0 0 1,0 0 0,0 0-1,0 0 1,0 1-1,0-1 1,1 1-1,-1 0 1,0 0 0,1 0-1,0 0 1,-1 0-1,-2 4 1,1-2 169,0 1-1,0 0 1,0 0 0,1 0 0,0 0 0,0 0-1,0 1 1,1-1 0,-4 11 0,5-14-188,1 0 0,-1-1 0,1 1 1,-1 0-1,1-1 0,0 1 0,0 0 0,0-1 0,0 1 0,0 0 1,0-1-1,0 1 0,0 0 0,1 0 0,-1-1 0,1 1 0,-1-1 1,1 1-1,-1 0 0,1-1 0,0 1 0,0-1 0,0 1 1,0-1-1,0 0 0,0 0 0,0 1 0,1-1 0,-1 0 0,0 0 1,1 0-1,-1 0 0,1 0 0,-1 0 0,1-1 0,-1 1 0,1 0 1,0-1-1,-1 1 0,1-1 0,0 0 0,-1 1 0,1-1 0,0 0 1,-1 0-1,1 0 0,0 0 0,0-1 0,-1 1 0,1 0 1,2-2-1,4 1 14,-1-1 0,1 0 0,-1 0 0,0-1 0,0 0 0,0 0 1,0 0-1,-1-1 0,1 0 0,10-10 0,-11 8-25,0 0-1,-1-1 0,1 0 1,-1 0-1,-1-1 1,0 0-1,0 1 1,0-1-1,-1 0 1,0-1-1,0 1 0,-1 0 1,1-12-1,-3 20-13,0 0 0,0-1 0,0 1-1,-1 0 1,1 0 0,0 0 0,0-1-1,0 1 1,-1 0 0,1 0 0,0 0-1,0 0 1,-1 0 0,1 0 0,0 0-1,0-1 1,-1 1 0,1 0 0,0 0-1,0 0 1,-1 0 0,1 0 0,0 0 0,0 0-1,-1 0 1,1 0 0,0 0 0,0 1-1,-1-1 1,1 0 0,0 0 0,0 0-1,-1 0 1,1 0 0,0 0 0,0 0-1,0 1 1,-1-1 0,1 0 0,0 0-1,0 0 1,0 1 0,-1-1 0,1 0-1,0 0 1,0 0 0,0 1 0,0-1 0,0 0-1,0 0 1,0 1 0,0-1 0,-1 0-1,1 0 1,0 1 0,0-1 0,-12 14-68,8-6 101,1 0-1,0 0 1,0 1 0,-2 13 0,4-20-17,0-1 0,1 0-1,0 1 1,-1-1 0,1 0 0,0 1-1,0-1 1,0 0 0,-1 1 0,1-1 0,1 0-1,-1 1 1,0-1 0,0 1 0,0-1 0,1 0-1,-1 0 1,1 1 0,-1-1 0,1 0-1,0 0 1,-1 1 0,1-1 0,0 0 0,0 0-1,0 0 1,0 0 0,0 0 0,0 0-1,0 0 1,0 0 0,0-1 0,0 1 0,0 0-1,0-1 1,1 1 0,1 0 0,2 0 7,0-1 0,0 0 0,0-1 0,0 1 1,1-1-1,-1 0 0,0 0 0,-1 0 0,1-1 0,0 0 1,0 0-1,-1 0 0,1 0 0,-1-1 0,1 0 0,-1 0 1,6-5-1,-4 2-71,1 0 0,-1-1 0,0 0 0,-1 0 0,0 0 1,0-1-1,0 0 0,-1 0 0,4-10 0,-21 46-555,8-20 686,1 0 1,0 0-1,1 0 1,0 0-1,0 1 1,1-1-1,0 1 1,-1 10-1,3-18-74,1-1 0,-1 1 0,1 0 0,-1-1 0,1 1 0,-1 0 0,1-1 0,-1 1 0,1-1 0,0 1 0,-1-1 0,1 1 0,0-1 0,0 0 0,-1 1 0,1-1 0,0 0 0,0 0 0,-1 1 0,1-1 0,0 0 0,0 0 0,0 0 0,0 0 0,-1 0 0,1 0 0,0 0 0,0 0 0,0 0 0,-1 0 0,1-1 0,0 1 0,1-1 0,31-7 70,-24 2-207,1 0 0,-1-1 0,-1 0-1,0-1 1,0 1 0,0-2 0,9-12-1,-1 2-38,-19 26 161,1 1 0,0-1 0,1 1 0,0-1 0,0 1 0,0 0 0,2 14-1,-1-21 19,1 0 0,0 1 0,0-1 0,0 0-1,0 0 1,0 0 0,0 0 0,1 0 0,-1 0-1,0 0 1,1 0 0,-1 0 0,0 0 0,1-1-1,-1 1 1,1 0 0,-1-1 0,1 0 0,-1 1-1,1-1 1,-1 0 0,1 0 0,0 0 0,-1 1-1,1-2 1,-1 1 0,1 0 0,1-1-1,50-5 54,-44 2-245,0-1-1,0 0 0,0 0 0,0-1 0,-1 0 0,0-1 0,0 0 0,-1 0 0,0 0 0,0-1 0,11-16 1,4-11-1111,29-60 0,-37 65 698,-1 7 307,-7 13 406,0-1 1,0 1-1,-1-1 1,-1 0 0,0-1-1,0 1 1,-1-1 0,1-13-1,-21 84 918,12-28-737,1 1 1,1-1 0,2 1 0,2 0-1,1-1 1,8 46 0,14-14-1859,-21-55-1948,-19-35-150,-7-10 2674,-31-35 0,27 38 4675,-24-41 0,50 75-3621,1-1 0,0 1 0,0 0 0,0 0 0,0-1 0,0 1-1,0 0 1,0 0 0,0-1 0,0 1 0,0 0 0,0-1 0,0 1 0,0 0 0,0 0-1,0-1 1,0 1 0,0 0 0,0 0 0,0-1 0,0 1 0,0 0 0,0 0-1,0-1 1,1 1 0,-1 0 0,0 0 0,0-1 0,0 1 0,0 0 0,1 0-1,-1 0 1,0-1 0,0 1 0,0 0 0,1 0 0,-1 0 0,0 0 0,0 0 0,1-1-1,-1 1 1,0 0 0,1 0 0,21-4 846,37 4-1478,-45 0 861,75 3-3171,-72-2 846,22-1-4098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6.014"/>
    </inkml:context>
    <inkml:brush xml:id="br0">
      <inkml:brushProperty name="width" value="0.025" units="cm"/>
      <inkml:brushProperty name="height" value="0.025" units="cm"/>
    </inkml:brush>
  </inkml:definitions>
  <inkml:trace contextRef="#ctx0" brushRef="#br0">1 90 3587,'21'-30'6786,"26"-30"5470,-43 102-9464,-8 127-1124,-1 2-3384,-6-180-11966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6.346"/>
    </inkml:context>
    <inkml:brush xml:id="br0">
      <inkml:brushProperty name="width" value="0.025" units="cm"/>
      <inkml:brushProperty name="height" value="0.025" units="cm"/>
    </inkml:brush>
  </inkml:definitions>
  <inkml:trace contextRef="#ctx0" brushRef="#br0">1 21 11883,'0'0'5125,"56"0"-3171,-20 0-192,9-4-289,5-1-608,2 4-449,-7-2-384,-2 2-256,-12 0-1538,-9-1-2145,-10-1-4293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7.632"/>
    </inkml:context>
    <inkml:brush xml:id="br0">
      <inkml:brushProperty name="width" value="0.025" units="cm"/>
      <inkml:brushProperty name="height" value="0.025" units="cm"/>
    </inkml:brush>
  </inkml:definitions>
  <inkml:trace contextRef="#ctx0" brushRef="#br0">1 57 9833,'82'-4'12887,"61"-15"-8643,64-6-4201,137 16-64,-425 13-3,-100 18 0,44-4 23,-75 7-159,411-52-552,-65 18-5857,-76 8-755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43.876"/>
    </inkml:context>
    <inkml:brush xml:id="br0">
      <inkml:brushProperty name="width" value="0.025" units="cm"/>
      <inkml:brushProperty name="height" value="0.025" units="cm"/>
    </inkml:brush>
  </inkml:definitions>
  <inkml:trace contextRef="#ctx0" brushRef="#br0">95 44 12812,'0'0'2995,"-10"0"-278,8-1-2590,-1 1 1,0 0-1,0-1 0,0 1 0,0 1 0,0-1 1,0 0-1,0 1 0,0-1 0,1 1 0,-1 0 1,0 0-1,0 0 0,1 0 0,-1 1 0,0-1 1,1 1-1,0-1 0,-1 1 0,1 0 1,0 0-1,0 0 0,0 0 0,0 1 0,0-1 1,0 0-1,1 1 0,-1-1 0,1 1 0,0 0 1,0-1-1,0 1 0,0 0 0,-1 5 0,0 4 110,0 0-1,1 0 1,0 0-1,1 0 0,1 0 1,1 14-1,-2-23-205,1-1 0,-1 0-1,0 0 1,1 1 0,-1-1-1,1 0 1,-1 0 0,1 0 0,0 0-1,0 0 1,0 0 0,0 0 0,1 0-1,-1 0 1,0 0 0,1-1 0,-1 1-1,1-1 1,0 1 0,-1-1-1,1 1 1,0-1 0,0 0 0,0 0-1,0 0 1,0 0 0,0 0 0,0 0-1,0-1 1,0 1 0,1-1 0,-1 1-1,0-1 1,0 0 0,0 0 0,1 0-1,-1 0 1,0 0 0,0-1-1,3 0 1,0-1-9,-1 0 0,1 0 0,-1 0 1,0-1-1,0 1 0,0-1 0,0 0 0,-1 0 0,1-1 0,-1 1 0,0-1 0,1 0 1,-2 0-1,1 0 0,0 0 0,-1 0 0,0-1 0,0 1 0,0-1 0,-1 1 0,3-10 1,0-4-32,0 0 0,-1-1 1,0 1-1,-1-27 0,-2 9-519,0 28-32,0 23 287,1 1 214,0-1 1,1 0-1,0 0 0,1 0 0,1 0 1,1-1-1,0 1 0,1-1 0,11 20 1,-16-31-195,0-1-1,1 0 1,0 1 0,0-1 0,-1 0 0,1 0 0,0 0 0,0-1 0,1 1-1,3 2 1,18 3-5338,-8-6-329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8.384"/>
    </inkml:context>
    <inkml:brush xml:id="br0">
      <inkml:brushProperty name="width" value="0.025" units="cm"/>
      <inkml:brushProperty name="height" value="0.025" units="cm"/>
    </inkml:brush>
  </inkml:definitions>
  <inkml:trace contextRef="#ctx0" brushRef="#br0">78 0 16432,'0'0'2754,"-3"9"-1900,-48 229 5076,41-172-4747,-4 118 0,15-183-1170,-1-1 0,0 1-1,0-1 1,0 1 0,0-1-1,1 0 1,-1 1 0,0-1-1,1 1 1,-1-1 0,0 0-1,1 1 1,-1-1 0,0 0-1,1 1 1,-1-1 0,0 0 0,1 0-1,-1 0 1,1 1 0,-1-1-1,1 0 1,-1 0 0,0 0-1,1 0 1,-1 0 0,1 0-1,-1 0 1,1 0 0,-1 0-1,1 0 1,-1 0 0,1 0 0,-1 0-1,1 0 1,-1 0 0,0 0-1,1 0 1,-1-1 0,1 1-1,-1 0 1,1 0 0,-1-1-1,0 1 1,1 0 0,-1 0-1,0-1 1,1 1 0,23-14 497,-4-3-512,0-1 1,-1-1-1,-1-1 1,16-24-1,-4 7-172,-30 36 167,1 0 0,0-1-1,0 1 1,0 0 0,0 0-1,0 0 1,0 0-1,1 0 1,-1 0 0,0 1-1,0-1 1,1 0 0,-1 1-1,3-2 1,-3 2 0,-1 0-1,1 0 1,-1 0 0,0 1 0,1-1 0,-1 0-1,1 0 1,-1 0 0,1 1 0,-1-1 0,0 0-1,1 0 1,-1 1 0,0-1 0,1 0 0,-1 1-1,0-1 1,0 1 0,1-1 0,-1 0-1,0 1 1,0-1 0,1 1 0,-1-1 0,0 0-1,0 1 1,0-1 0,0 1 0,0-1 0,0 1-1,2 51-259,-3-36 393,1-6-106,-1-1 0,-1 1 0,1 0 0,-5 10 0,1 5 153,4-24-228,1 0 1,0-1 0,0 1 0,-1 0 0,1 0 0,0 0 0,0 0 0,0 0 0,0 0 0,0 0 0,0 0 0,0-1 0,1 1 0,-1 0 0,0 0 0,0 0 0,1 0 0,-1 0 0,0-1 0,1 1 0,-1 0 0,1 0 0,1 1 0,-2-2-211,1 0 0,0 0-1,-1 0 1,1 0 0,0 0 0,-1 0-1,1 0 1,0 0 0,0 0 0,-1 0 0,1 0-1,0-1 1,-1 1 0,1 0 0,0 0-1,-1-1 1,1 1 0,-1 0 0,1-1 0,0 1-1,-1-1 1,1 1 0,-1-1 0,1 1-1,-1-1 1,1 1 0,-1-1 0,0 0 0,1 1-1,-1-2 1,11-12-7032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29.214"/>
    </inkml:context>
    <inkml:brush xml:id="br0">
      <inkml:brushProperty name="width" value="0.025" units="cm"/>
      <inkml:brushProperty name="height" value="0.025" units="cm"/>
    </inkml:brush>
  </inkml:definitions>
  <inkml:trace contextRef="#ctx0" brushRef="#br0">11 19 15759,'0'0'11990,"2"11"-11878,0 11-10,-1 1 1,-1 0-1,0 0 0,-2-1 1,-6 35-1,2-3 811,7-54-883,-1 0-1,0 1 1,1-1 0,-1 0 0,1 1-1,-1-1 1,1 0 0,-1 0 0,0 1-1,1-1 1,-1 0 0,1 0 0,-1 0-1,1 0 1,-1 0 0,1 0 0,-1 0-1,1 0 1,-1 0 0,1 0 0,-1 0-1,1 0 1,-1 0 0,1 0 0,-1 0-1,1 0 1,-1-1 0,1 1 0,-1 0-1,1 0 1,-1-1 0,1 1 0,-1 0-1,0 0 1,1-1 0,-1 1 0,1-1-1,19-11 362,-14 4-430,0 0 1,0 0-1,-1-1 0,0 0 0,0 0 0,-1 0 1,0-1-1,-1 1 0,0-1 0,0 0 1,-1 0-1,0 0 0,-1 0 0,0-20 0,-1 30-147,-1 2 160,1 0 1,0 1 0,0-1-1,0 0 1,0 1 0,0-1 0,0 1-1,0-1 1,1 0 0,-1 0-1,1 1 1,0-1 0,-1 0 0,1 0-1,0 0 1,1 1 0,-1-1-1,2 3 1,2-3 27,0 1 1,1-1-1,-1 0 1,0 0-1,1-1 0,-1 0 1,1 0-1,-1 0 1,1 0-1,0-1 0,-1 0 1,1 0-1,-1-1 0,8 0 1,-4-1-43,0 0 0,1 0 0,-1 0 0,-1-1 1,1-1-1,0 1 0,15-10 0,26-29-218,-47 39 248,-1 1-1,1-1 0,-1 0 1,0-1-1,0 1 1,0 0-1,0 0 1,0-1-1,-1 1 0,0-1 1,1 0-1,-1 1 1,-1-1-1,1 0 1,0-4-1,-2 8 9,1-1 1,0 0-1,-1 0 1,1 1-1,-1-1 0,1 1 1,-1-1-1,0 0 0,1 1 1,-1-1-1,0 1 0,1-1 1,-1 1-1,0-1 1,1 1-1,-1 0 0,0-1 1,0 1-1,0 0 0,1 0 1,-1 0-1,0-1 1,0 1-1,0 0 0,0 0 1,1 0-1,-1 0 0,0 0 1,0 1-1,0-1 0,0 0 1,0 0-1,-31 7-104,26-3 131,1 0 0,-1 0 0,1 1 0,0-1 0,0 1 0,1 0 0,0 1 0,-1-1 0,2 1 0,-1 0 0,-4 11 0,5-12 36,1 0 1,0 0 0,0 0-1,0 0 1,1 0 0,-1 0-1,2 1 1,-1-1 0,0 1-1,1-1 1,0 0 0,0 1-1,1-1 1,-1 1 0,3 8-1,-2-12-47,1 0 0,-1-1-1,1 1 1,-1 0-1,1 0 1,-1-1 0,1 1-1,0-1 1,0 1-1,0-1 1,0 0-1,0 0 1,0 0 0,0 0-1,0 0 1,0 0-1,0 0 1,1-1 0,-1 1-1,0-1 1,3 1-1,55 2 209,-50-3-193,-3-1-55,-1 1-1,1-1 1,0-1-1,0 1 0,-1-1 1,1 0-1,-1-1 0,0 0 1,1 0-1,-1 0 1,0 0-1,-1-1 0,1 0 1,6-7-1,-4 4-13,-1 0-1,0 0 0,0-1 0,-1 0 1,0-1-1,-1 1 0,0-1 1,0 0-1,4-12 0,-8 20 31,-1-1 0,1 1 0,-1-1 0,1 0 0,-1 1 0,0-1 0,1 0 0,-1 1 0,0-1 0,0 0 0,0 1 0,0-1 0,0 0 0,-1 0 0,1 1 0,0-1-1,-1 1 1,1-1 0,-1 0 0,-1-2 0,1 3 1,0 0-1,0 0 1,0 1-1,-1-1 0,1 0 1,0 1-1,0-1 1,0 0-1,-1 1 0,1 0 1,0-1-1,0 1 1,-1 0-1,1 0 0,0 0 1,-1-1-1,1 1 1,0 1-1,0-1 1,-1 0-1,1 0 0,0 0 1,-1 1-1,1-1 1,0 0-1,-3 2 0,2-1 10,0 1 0,0-1 0,0 1 0,0 0 0,0 0 0,0 0 0,0 0 0,1 0 0,-1 0 0,1 0 0,0 0 0,-1 0 0,1 1 0,0-1 0,0 1 0,0-1 0,1 1 0,-1-1 0,0 4 0,-6 51 369,7-54-368,1 0 0,-1 0 0,1 0 0,0 0 0,0 0 0,0 0 0,0 0 0,0 0 0,1-1 1,-1 1-1,1 0 0,0-1 0,-1 0 0,1 1 0,0-1 0,1 0 0,-1 0 0,0 0 0,1 0 0,-1 0 0,1-1 1,-1 1-1,1-1 0,0 1 0,0-1 0,-1 0 0,1 0 0,0-1 0,5 2 0,46 7-3142,-5-7-5980,-6-2-7471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0.233"/>
    </inkml:context>
    <inkml:brush xml:id="br0">
      <inkml:brushProperty name="width" value="0.025" units="cm"/>
      <inkml:brushProperty name="height" value="0.025" units="cm"/>
    </inkml:brush>
  </inkml:definitions>
  <inkml:trace contextRef="#ctx0" brushRef="#br0">0 8 4901,'4'-3'-289,"-1"2"1218,-1-2 417,2 2-4101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1.164"/>
    </inkml:context>
    <inkml:brush xml:id="br0">
      <inkml:brushProperty name="width" value="0.025" units="cm"/>
      <inkml:brushProperty name="height" value="0.025" units="cm"/>
    </inkml:brush>
  </inkml:definitions>
  <inkml:trace contextRef="#ctx0" brushRef="#br0">0 0 9289,'0'0'15027,"2"9"-14915,8 146 844,-10-153-930,0-1 0,0 0-1,0 1 1,0-1 0,0 0 0,1 1-1,-1-1 1,0 1 0,1-1 0,-1 0-1,1 0 1,0 1 0,-1-1 0,1 0 0,0 0-1,0 0 1,0 0 0,0 0 0,0 0-1,0 0 1,0 0 0,0 0 0,0 0-1,0-1 1,3 2 0,-1-1 38,-1-1 0,1 0 0,-1 1 0,1-1 0,-1 0 0,1 0 0,-1-1 0,1 1 0,-1-1 0,1 1 0,-1-1 0,1 0 0,2-1 0,4-2 62,0 0 0,0-1 0,0 0 0,-1-1 0,15-12 0,46-63 542,-69 82-661,1-1 1,0 1 0,-1-1 0,1 1 0,-1 0 0,0-1 0,1 1 0,-1 0-1,0-1 1,1 1 0,-1 0 0,0-1 0,0 1 0,1 0 0,-1 0 0,0-1-1,0 1 1,0 0 0,0 0 0,0-1 0,0 1 0,0 0 0,0 0 0,-1 1-1,2 28-24,-1-29 30,0 1 2,-1 1 0,1 0 0,0-1 1,0 1-1,1-1 0,-1 1 0,0-1 1,1 1-1,0-1 0,-1 1 0,1-1 1,0 1-1,0-1 0,1 0 0,-1 1 1,0-1-1,1 0 0,-1 0 0,1 0 1,3 3-1,-2-4 33,1 1 1,-1-1-1,1 0 1,-1 0-1,1 0 0,0 0 1,0-1-1,-1 0 1,1 0-1,0 0 0,0 0 1,0 0-1,-1-1 1,7-1-1,-2 0-26,-1 0-1,1 0 1,-1-1 0,1 0-1,-1 0 1,0-1-1,0 0 1,-1-1 0,1 1-1,6-7 1,38-23-153,-58 61-355,4-24 291,-18 28-5299,20-30 5254,1 0 0,-1 0 0,1-1 0,-1 1 0,1 0 0,-1-1 0,1 1 0,-1 0 0,0-1 0,1 1 0,-1-1 0,0 1 0,0-1 0,1 1 0,-1-1 1,0 0-1,0 1 0,0-1 0,1 0 0,-1 0 0,0 0 0,0 0 0,0 1 0,0-1 0,0 0 0,1 0 0,-1-1 0,0 1 0,0 0 0,0 0 0,0 0 0,0 0 0,1-1 0,-1 1 0,-1-1 0,-4-7-10693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1.537"/>
    </inkml:context>
    <inkml:brush xml:id="br0">
      <inkml:brushProperty name="width" value="0.025" units="cm"/>
      <inkml:brushProperty name="height" value="0.025" units="cm"/>
    </inkml:brush>
  </inkml:definitions>
  <inkml:trace contextRef="#ctx0" brushRef="#br0">0 1 15214,'0'0'4485,"15"51"-8041,3-30-1376,3-1-5030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1.882"/>
    </inkml:context>
    <inkml:brush xml:id="br0">
      <inkml:brushProperty name="width" value="0.025" units="cm"/>
      <inkml:brushProperty name="height" value="0.025" units="cm"/>
    </inkml:brush>
  </inkml:definitions>
  <inkml:trace contextRef="#ctx0" brushRef="#br0">104 146 13229,'0'0'6208,"-9"0"-5359,5-1-759,1 1 0,0 0 0,-1 1 0,1-1 0,0 0 1,0 1-1,-1 0 0,1 0 0,0 0 0,0 0 0,0 0 0,0 1 0,0-1 1,0 1-1,0 0 0,1 0 0,-1 0 0,1 0 0,-1 0 0,1 1 0,0-1 1,0 1-1,0 0 0,0-1 0,0 1 0,0 0 0,1 0 0,0 0 0,-1 0 1,1 0-1,0 0 0,1 1 0,-2 4 0,0-1 376,-7 38 1159,8-44-1587,1 0 0,0 0 0,0 0-1,0 0 1,0 1 0,0-1 0,0 0 0,0 0 0,1 0-1,-1 0 1,0 0 0,0 0 0,1 0 0,-1 0 0,1 0 0,-1 0-1,1 0 1,-1 0 0,1 0 0,0-1 0,-1 1 0,1 0-1,0 0 1,0 0 0,0-1 0,-1 1 0,1-1 0,0 1 0,0 0-1,0-1 1,0 1 0,0-1 0,0 0 0,0 1 0,0-1 0,1 0-1,5 1 43,-1-2 0,1 1 0,-1 0-1,1-1 1,-1-1 0,0 1 0,1-1 0,-1 0-1,0 0 1,0 0 0,0-1 0,-1 0-1,1-1 1,-1 1 0,1-1 0,-1 0 0,0 0-1,0 0 1,-1-1 0,0 0 0,1 0-1,-2 0 1,1 0 0,3-7 0,5-9-89,0 0 1,-2 0-1,0-1 1,-2 0-1,8-32 1,-10-2-142,-17 66-293,1 5 552,1 1-1,0 1 1,1 0-1,1 0 1,0 0-1,2 1 1,0 0-1,1 0 1,0 0-1,2 1 1,-1 20 0,3-37-96,0 0 0,0 1 0,0-1 0,1 0 0,-1 0 0,1 0 0,-1 0 0,1 0 0,0 0 0,0 0 0,0 0 0,0 0 0,0 0 0,0 0 0,1-1 0,-1 1 0,1 0 0,-1-1 0,1 1 0,-1-1 0,1 1 0,0-1 0,0 0 0,0 0 0,-1 0 0,1 0 0,0 0 0,1 0 0,-1-1 0,0 1 1,0-1-1,0 1 0,4-1 0,-2 1-8,0-1 0,0 0 0,1 0 0,-1 0 0,0-1 0,0 1 0,0-1 0,0 0 0,0 0 0,0-1 0,0 1 0,-1-1 0,1 0 0,0 0 0,-1 0 0,1 0 0,4-5 0,2-4-50,-1 0-1,0-1 0,-1 0 1,-1 0-1,0-1 0,0 0 1,-1 0-1,5-19 0,-27 70 82,-10 26 29,25-59-72,-1 0 0,1-1 0,0 1 0,1 0 0,-1 0 0,1 0 0,0 0 0,0 0 0,0 0 0,1 0-1,1 6 1,-2-11-85,1 1-1,-1 0 0,0 0 0,1-1 1,-1 1-1,1 0 0,-1-1 0,1 1 1,-1-1-1,1 1 0,0-1 0,-1 1 0,1-1 1,0 1-1,-1-1 0,1 0 0,0 1 1,-1-1-1,1 0 0,0 1 0,0-1 1,1 0-1,19-1-6876,-7-6 788</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2.286"/>
    </inkml:context>
    <inkml:brush xml:id="br0">
      <inkml:brushProperty name="width" value="0.025" units="cm"/>
      <inkml:brushProperty name="height" value="0.025" units="cm"/>
    </inkml:brush>
  </inkml:definitions>
  <inkml:trace contextRef="#ctx0" brushRef="#br0">13 1 16816,'0'0'10698,"-13"44"-19987,15-24 1057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2.743"/>
    </inkml:context>
    <inkml:brush xml:id="br0">
      <inkml:brushProperty name="width" value="0.025" units="cm"/>
      <inkml:brushProperty name="height" value="0.025" units="cm"/>
    </inkml:brush>
  </inkml:definitions>
  <inkml:trace contextRef="#ctx0" brushRef="#br0">0 95 14061,'0'0'10442,"9"-8"-9620,30-22-341,-38 29-404,1 0-1,-1-1 1,1 1 0,0 0 0,-1 0 0,1 0 0,0 0 0,0 1 0,0-1-1,0 0 1,0 1 0,0-1 0,0 1 0,0-1 0,0 1 0,0 0-1,0 0 1,0 0 0,3 1 0,-4-1-58,1 1 0,-1 0 0,0 0 0,0 0 0,0 0 0,0-1 0,0 1 0,-1 0 0,1 1 0,0-1 0,0 0 0,-1 0 0,1 0 0,-1 0 0,1 1 0,-1-1 0,1 0 1,-1 0-1,0 1 0,1-1 0,-1 3 0,1 4-12,-1 0 0,0 0 0,-1 1 0,1-1 0,-2 0 0,1 0 0,-4 10 0,-11 18 7,12-30 10,1 0 1,0 1-1,0-1 0,0 1 1,1 0-1,0 0 0,-2 13 1,6-19 82,0 0 1,0-1-1,0 0 1,1 0-1,-1 0 1,0 0 0,0 0-1,0 0 1,0 0-1,0 0 1,0-1 0,3 0-1,1-2-99,0 0-1,0-1 0,-1 0 1,1 0-1,-1 0 1,0 0-1,0-1 0,-1 0 1,1 0-1,-1 0 1,0-1-1,0 1 1,3-9-1,6-11-12,17-52-1,-12 29-1,-10 34 40,-7 24 42,4 15 25,-5-24-100,1-1-1,-1 1 1,0-1 0,1 1-1,-1-1 1,1 0 0,-1 1 0,1-1-1,-1 1 1,1-1 0,-1 0 0,1 0-1,0 1 1,-1-1 0,1 0 0,-1 0-1,1 1 1,0-1 0,-1 0 0,1 0-1,0 0 1,-1 0 0,1 0 0,0 0-1,-1 0 1,1 0 0,-1 0 0,1-1-1,0 1 1,-1 0 0,1 0 0,-1 0-1,1-1 1,0 1 0,-1 0 0,1-1-1,-1 1 1,1-1 0,-1 1 0,1 0-1,0-2 1,21-28-795,-11 12 661,-11 18 11,-7 20 6,4-14 164,-33 71 1066,34-72-1052,0 0-1,1 0 0,-1 0 0,1 0 0,1 0 0,-1 1 0,1-1 0,-1 0 0,1 0 0,1 1 1,-1-1-1,1 0 0,2 10 0,-1-14-102,-1 1 1,1 0-1,0-1 0,-1 1 1,1-1-1,0 1 0,0-1 1,0 0-1,0 0 0,0 0 1,0 0-1,0 0 0,0 0 1,0-1-1,1 1 0,-1-1 1,0 1-1,0-1 0,1 0 1,-1 0-1,0 0 0,4-1 1,-4 2-384,-1-1 0,0-1 0,1 1 0,-1 0 0,1 0 0,-1 0 0,1-1 0,-1 1 0,1-1 0,-1 1 0,0-1 0,1 0 0,-1 1 0,0-1 0,0 0 0,0 0 0,1 0 0,-1 0 0,0 0 0,0 0-1,1-2 1,4-13-6845,3-3-5628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3.119"/>
    </inkml:context>
    <inkml:brush xml:id="br0">
      <inkml:brushProperty name="width" value="0.025" units="cm"/>
      <inkml:brushProperty name="height" value="0.025" units="cm"/>
    </inkml:brush>
  </inkml:definitions>
  <inkml:trace contextRef="#ctx0" brushRef="#br0">0 0 13453,'0'0'15438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3.747"/>
    </inkml:context>
    <inkml:brush xml:id="br0">
      <inkml:brushProperty name="width" value="0.025" units="cm"/>
      <inkml:brushProperty name="height" value="0.025" units="cm"/>
    </inkml:brush>
  </inkml:definitions>
  <inkml:trace contextRef="#ctx0" brushRef="#br0">128 176 17104,'0'0'8846,"-10"-3"-8803,8 2-43,-1 1 0,0-1 0,0 0 0,0 1 0,0 0 0,0 0 0,0 0 0,0 0 0,0 0 0,0 0 0,0 1 1,-4 0-1,4 1 32,-1 0 0,1 0 1,0 1-1,-1-1 0,1 1 1,0-1-1,1 1 1,-1 0-1,1 0 0,-1 0 1,1 1-1,-3 4 0,4-7-21,-26 47 1095,26-45-1030,0 0 1,0 0-1,0 0 0,0 0 1,0 0-1,0 0 0,1 0 1,-1 0-1,1 0 0,0 1 1,0-1-1,0 0 0,1 0 1,-1 0-1,2 5 1,-1-7-39,0 0 0,-1 0 0,1-1 0,0 1 0,0 0 0,0-1 0,0 1 0,0 0 1,0-1-1,1 0 0,-1 1 0,0-1 0,0 0 0,0 1 0,0-1 0,1 0 1,-1 0-1,0 0 0,0 0 0,0 0 0,0 0 0,1 0 0,-1-1 0,0 1 0,2-1 1,31-9 480,-25 3-500,1 1 0,-1-2 0,-1 1 0,1-1-1,-1 0 1,-1-1 0,0 0 0,0 0 0,0-1 0,-2 0-1,8-15 1,6-16-163,19-64 0,-36 99 132,-2 5 13,10-33-180,-9 25-48,-10 21-68,-6 17 271,1 1 0,-17 53 0,26-68 76,1 1 1,1-1-1,0 1 1,1 0-1,1 0 0,0 1 1,3 24-1,-1-40-37,-1 1-1,0-1 1,1 0-1,-1 1 1,1-1-1,0 1 1,-1-1-1,1 0 1,0 0-1,0 1 1,0-1 0,0 0-1,0 0 1,0 0-1,0 0 1,0 0-1,0 0 1,0 0-1,1-1 1,-1 1-1,0 0 1,1-1-1,-1 1 1,1-1-1,-1 1 1,0-1-1,1 0 1,-1 1-1,1-1 1,-1 0 0,1 0-1,-1 0 1,1 0-1,-1 0 1,1-1-1,-1 1 1,1 0-1,2-2 1,1 1 22,-1 0-1,1 0 1,0-1 0,0 1 0,-1-1 0,1 0 0,-1-1-1,0 1 1,1-1 0,6-6 0,0-5-41,0-1 1,-1 0 0,0 0-1,-1-1 1,-1 0 0,-1-1-1,9-29 1,-33 83-384,-7 18 618,23-52-182,0 1-1,0-1 1,1 1-1,-1 0 1,1-1-1,-1 1 1,1 0-1,0-1 1,1 1-1,-1 0 1,1-1-1,-1 1 1,2 3-1,-1-6-24,0 0-1,0-1 0,0 1 1,0 0-1,-1-1 0,1 1 1,0-1-1,0 0 1,0 1-1,0-1 0,0 0 1,0 1-1,0-1 0,1 0 1,-1 0-1,0 0 0,0 0 1,0 0-1,0 0 1,0 0-1,0 0 0,1-1 1,25-5 239,-21 2-251,-1 0 1,1 0-1,-1 0 0,0-1 1,0 0-1,0 0 0,-1 0 1,0-1-1,4-5 0,29-55-359,-36 62 299,-22 80-593,13-39-54,6-12-2827,2-24 3193,1-1-1,-1 1 1,1-1 0,-1 1 0,0 0-1,1-1 1,-1 1 0,1-1 0,-1 0-1,1 1 1,-1-1 0,1 1 0,0-1 0,-1 0-1,1 1 1,0-1 0,-1 0 0,1 0-1,0 1 1,-1-1 0,1 0 0,0 0-1,-1 0 1,1 0 0,0 0 0,-1 0-1,1 0 1,0 0 0,-1 0 0,1 0 0,0-1-1,-1 1 1,1 0 0,0 0 0,-1-1-1,2 1 1,-1-1-766,17-2-9528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44.380"/>
    </inkml:context>
    <inkml:brush xml:id="br0">
      <inkml:brushProperty name="width" value="0.025" units="cm"/>
      <inkml:brushProperty name="height" value="0.025" units="cm"/>
    </inkml:brush>
  </inkml:definitions>
  <inkml:trace contextRef="#ctx0" brushRef="#br0">0 0 10890,'0'0'11675,"1"12"-11370,2 5-131,0 0-1,0-1 1,2 0 0,0 0 0,1 0 0,8 17 0,18 29 669,53 98 876,-74-146-676,0-6-4159,-10-7 2859,0-1 0,-1 0 0,1 0 0,-1 0 0,1 0 0,0 0 0,-1 0 0,1 0 0,-1 0 0,1-1 0,-1 1 0,1 0 0,0 0 0,-1 0 0,1 0 0,-1-1 0,1 1 0,-1 0 0,1-1 0,-1 1 0,1 0 0,-1-1 0,0 1 0,1-1 0,-1 1 0,1-1 0,-1 1 0,0 0 0,1-1 0,-1 0 0,0 1 0,0-1 0,1 1 0,-1-1 0,0 1 0,0-1 0,0 1 0,0-1 0,0 0 0,0 1 0,0-1 0,0 1 0,0-1 0,0 0 0,0 1 0,0-1 0,1-22-8076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4.109"/>
    </inkml:context>
    <inkml:brush xml:id="br0">
      <inkml:brushProperty name="width" value="0.025" units="cm"/>
      <inkml:brushProperty name="height" value="0.025" units="cm"/>
    </inkml:brush>
  </inkml:definitions>
  <inkml:trace contextRef="#ctx0" brushRef="#br0">80 0 14029,'0'0'12231,"-9"9"-11191,6-7-949,-44 47 1191,45-47-1243,0 0 1,0 0 0,1 0 0,-1 0 0,0 1 0,1-1-1,0 0 1,0 1 0,0-1 0,0 1 0,0-1 0,0 1-1,0-1 1,1 1 0,-1 0 0,1-1 0,0 1-1,0 0 1,0-1 0,0 1 0,0 0 0,1-1 0,-1 1-1,1-1 1,1 5 0,-1-6-29,0 0-1,-1-1 1,1 1-1,0-1 1,0 1 0,0-1-1,-1 1 1,1-1-1,0 1 1,0-1 0,0 0-1,0 1 1,0-1-1,0 0 1,0 0-1,0 0 1,0 0 0,0 0-1,0 0 1,0 0-1,0 0 1,0 0 0,0 0-1,0-1 1,0 1-1,0 0 1,0 0 0,-1-1-1,1 1 1,0-1-1,0 1 1,0-1-1,0 1 1,-1-1 0,1 0-1,0 1 1,0-2-1,28-26-86,7-25-480,-11 12-383,-31 51 925,0-1 0,0 1 1,1 1-1,0-1 0,1 1 0,0 0 0,0 0 1,1 0-1,1 0 0,0 0 0,0 18 1,2-29 4,0 1 0,0-1 1,0 1-1,0-1 1,1 1-1,-1-1 1,0 0-1,0 1 1,1-1-1,-1 1 1,0-1-1,1 0 1,-1 1-1,1-1 1,-1 0-1,0 0 1,1 1-1,-1-1 1,1 0-1,-1 0 1,0 1-1,1-1 1,-1 0-1,1 0 1,-1 0-1,1 0 1,-1 0-1,1 0 1,-1 0-1,1 0 1,-1 0-1,1 0 1,-1 0-1,1 0 1,-1 0-1,0 0 1,1 0-1,-1-1 1,1 1-1,-1 0 1,1 0-1,-1 0 1,0-1-1,1 1 1,21-13-2433,2-24-5519,-10 13 363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4.566"/>
    </inkml:context>
    <inkml:brush xml:id="br0">
      <inkml:brushProperty name="width" value="0.025" units="cm"/>
      <inkml:brushProperty name="height" value="0.025" units="cm"/>
    </inkml:brush>
  </inkml:definitions>
  <inkml:trace contextRef="#ctx0" brushRef="#br0">85 0 16784,'0'0'5696,"0"9"-4794,-5 39 896,-1 0 0,-23 81 0,-2 3-998,26-101-2322,1 0 0,0 40 0,4-69 532,0 13-1041,1-9-6164,8-6 3914</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4.943"/>
    </inkml:context>
    <inkml:brush xml:id="br0">
      <inkml:brushProperty name="width" value="0.025" units="cm"/>
      <inkml:brushProperty name="height" value="0.025" units="cm"/>
    </inkml:brush>
  </inkml:definitions>
  <inkml:trace contextRef="#ctx0" brushRef="#br0">197 1 17969,'0'0'9732,"-8"4"-9358,-42 30-116,47-32-251,0 1 0,1-1-1,-1 1 1,1 0 0,0 0-1,-1 0 1,1 0 0,1 0 0,-1 0-1,0 1 1,1-1 0,0 0-1,-1 1 1,2-1 0,-1 1-1,0 0 1,0 4 0,2-7 0,-1 0 1,1 0 0,-1-1-1,1 1 1,-1 0 0,1 0-1,0 0 1,-1-1 0,1 1-1,0 0 1,0-1 0,0 1-1,0-1 1,-1 1 0,1-1-1,0 1 1,0-1 0,0 0-1,0 1 1,0-1 0,0 0-1,0 0 1,1 1 0,35 6-396,-22-4-54,-14-3 434,1 0 0,-1 0 1,0 0-1,0 1 0,0-1 0,0 0 1,0 1-1,1-1 0,-1 1 1,0 0-1,0-1 0,0 1 1,0 0-1,0-1 0,-1 1 0,1 0 1,0 0-1,0 0 0,0 0 1,-1 0-1,1 0 0,0 0 1,-1 0-1,1 0 0,-1 0 0,0 0 1,1 2-1,-1 0 70,0-1 0,0 0 1,-1 1-1,1-1 0,-1 0 0,1 0 0,-1 0 1,0 1-1,0-1 0,0 0 0,0 0 0,0 0 1,-2 2-1,-5 6 268,0 0 0,-1-1 0,0 0 1,-13 9-1,-42 26 1287,28-27-2866,0-10-7741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6.295"/>
    </inkml:context>
    <inkml:brush xml:id="br0">
      <inkml:brushProperty name="width" value="0.025" units="cm"/>
      <inkml:brushProperty name="height" value="0.025" units="cm"/>
    </inkml:brush>
  </inkml:definitions>
  <inkml:trace contextRef="#ctx0" brushRef="#br0">183 47 7335,'0'0'15844,"-5"-5"-15182,3 2-565,0 0-1,0 1 1,-1-1 0,1 1-1,-1 0 1,1-1-1,-1 1 1,0 0-1,0 1 1,0-1 0,0 0-1,0 1 1,0 0-1,0 0 1,0 0-1,-1 0 1,1 0 0,0 1-1,-1-1 1,1 1-1,-6 0 1,3 1-38,1-1 0,-1 1 0,1 0 0,0 1 0,-1-1 0,1 1 0,0 0 0,0 1 0,0-1 0,0 1 0,0 0 0,1 0 0,-6 4 0,8-5-52,-1 0-1,1 1 0,-1-1 0,1 0 0,0 1 0,0 0 0,0-1 0,0 1 0,0 0 0,1 0 0,-1 0 0,1 0 0,0 0 0,0 0 0,0 0 0,0 1 0,1-1 0,-1 0 0,1 1 0,0-1 0,0 0 0,0 1 0,0 3 0,1-6 4,0 0-1,0 0 0,0 0 0,0 0 0,0 0 0,0 0 0,1 0 0,-1 0 0,0-1 0,0 1 0,1 0 1,-1-1-1,0 1 0,1-1 0,-1 0 0,0 1 0,1-1 0,-1 0 0,1 0 0,-1 0 0,0 0 1,1 0-1,-1 0 0,1 0 0,-1 0 0,2-1 0,41-7 183,-37 5-186,0-1-1,0 0 1,0 0 0,-1 0-1,0-1 1,0 0 0,0 0-1,0 0 1,-1-1-1,0 0 1,0 0 0,0 0-1,-1-1 1,0 1 0,0-1-1,-1 0 1,0 0-1,2-9 1,-4 13-22,-2 9-30,0 1 0,-1 0 0,0 0 1,0-1-1,0 1 0,-1-1 0,-3 7 0,-12 34 50,18-45 2,-1 0 0,1 0 0,-1 0 1,1 0-1,0 0 0,0 0 0,0 0 0,0 0 0,0 1 0,0-1 1,0 0-1,1 0 0,-1 0 0,1 0 0,-1-1 0,1 1 0,0 0 1,0 0-1,0 0 0,0 0 0,0-1 0,0 1 0,3 2 1,-1-2 6,-1-1 1,1 0-1,0 0 1,0 0 0,0 0-1,0-1 1,0 1-1,0-1 1,1 0 0,-1 0-1,0 0 1,0 0 0,0 0-1,0-1 1,0 0-1,4-1 1,-5 2-74,0-1 0,0 0 0,0 0 0,0 0 0,0 0 0,-1 0 0,1 0 0,0 0 0,-1-1 0,1 1 0,-1-1 0,3-1 0,2-6-3150,1 1-3829,-2 1-510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6.055"/>
    </inkml:context>
    <inkml:brush xml:id="br0">
      <inkml:brushProperty name="width" value="0.025" units="cm"/>
      <inkml:brushProperty name="height" value="0.025" units="cm"/>
    </inkml:brush>
  </inkml:definitions>
  <inkml:trace contextRef="#ctx0" brushRef="#br0">255 1 13389,'0'0'8360,"-7"8"-8136,0 0-192,-198 225 2904,201-229-2829,0-1-117,1 0 0,0 0 1,0 1-1,0-1 1,0 1-1,0 0 0,1 0 1,-1-1-1,-1 7 1,6-10-427,0 0 0,0-1 0,0 0 0,0 1 0,0-1 1,0 0-1,0 0 0,0 0 0,0 0 0,0 0 0,-1-1 1,1 1-1,2-3 0,14-15-4022,3-8-1958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6.399"/>
    </inkml:context>
    <inkml:brush xml:id="br0">
      <inkml:brushProperty name="width" value="0.025" units="cm"/>
      <inkml:brushProperty name="height" value="0.025" units="cm"/>
    </inkml:brush>
  </inkml:definitions>
  <inkml:trace contextRef="#ctx0" brushRef="#br0">5 1 11211,'0'0'6673,"1"9"-6316,-4 77 1566,1-45-907,6 83 1,-3-118-918,1 0-1,0 0 1,1 1 0,-1-1-1,8 11 1,8 5-1351,-17-21 828,0 0 0,0 0 0,0 0 0,0 0 0,0-1 0,0 1 0,0 0 0,1-1 0,-1 1 0,0-1 0,0 1 0,1-1 0,-1 0 0,3 1 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6.740"/>
    </inkml:context>
    <inkml:brush xml:id="br0">
      <inkml:brushProperty name="width" value="0.025" units="cm"/>
      <inkml:brushProperty name="height" value="0.025" units="cm"/>
    </inkml:brush>
  </inkml:definitions>
  <inkml:trace contextRef="#ctx0" brushRef="#br0">0 9 11018,'0'0'9898,"76"0"-9482,-40 0-320,3 0-32,1-1-1217,-6-7-4388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7.100"/>
    </inkml:context>
    <inkml:brush xml:id="br0">
      <inkml:brushProperty name="width" value="0.025" units="cm"/>
      <inkml:brushProperty name="height" value="0.025" units="cm"/>
    </inkml:brush>
  </inkml:definitions>
  <inkml:trace contextRef="#ctx0" brushRef="#br0">9 0 7559,'0'0'10122,"0"63"-8777,-5-35-448,1-1-641,4-1-160,0-1-128,0-4-897,11-8-1025,2-8-2306,-3-5-3523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7.442"/>
    </inkml:context>
    <inkml:brush xml:id="br0">
      <inkml:brushProperty name="width" value="0.025" units="cm"/>
      <inkml:brushProperty name="height" value="0.025" units="cm"/>
    </inkml:brush>
  </inkml:definitions>
  <inkml:trace contextRef="#ctx0" brushRef="#br0">10 1 11531,'0'0'1473,"-8"82"1186,7-39-513,1-4-417,0-2-768,0-6-480,0-6-321,0-7-128,0-5-448,0-6-1506</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7.941"/>
    </inkml:context>
    <inkml:brush xml:id="br0">
      <inkml:brushProperty name="width" value="0.025" units="cm"/>
      <inkml:brushProperty name="height" value="0.025" units="cm"/>
    </inkml:brush>
  </inkml:definitions>
  <inkml:trace contextRef="#ctx0" brushRef="#br0">0 73 13581,'0'0'7057,"9"-7"-6261,6-2-510,1 1 1,-1 0 0,1 1-1,1 1 1,-1 0 0,1 2-1,0 0 1,0 0 0,23-1-1,-18 3-200,1 0-1,-1 2 0,0 0 1,1 2-1,22 3 0,-40-4-81,-1 0 0,0 0 0,0 0 0,0 0 0,0 0-1,0 1 1,-1 0 0,1-1 0,0 2 0,-1-1-1,1 0 1,-1 1 0,0-1 0,0 1 0,0 0 0,0 0-1,0 0 1,-1 1 0,1-1 0,-1 1 0,0-1 0,0 1-1,0 0 1,-1 0 0,1-1 0,-1 1 0,0 0-1,0 1 1,0-1 0,-1 0 0,1 0 0,-1 0 0,0 0-1,-1 8 1,0-7 131,1 0-1,-1-1 0,-1 1 0,1 0 1,-1-1-1,0 1 0,0-1 0,0 1 1,0-1-1,-1 0 0,0 0 0,0 0 1,-5 5-1,-52 42 1483,29-28-1094,51-23-5621,17 10 3293,-36-9 1656,7 1-183,0 2 0,0-1 0,0 1 0,0 0 0,-1 1 0,0-1 0,10 10 0,-15-13 389,-1 0 0,0 0 0,0 0 0,1 1 0,-1-1 0,0 0 0,0 1 0,0-1 0,0 0 0,-1 1 0,1 0 0,0-1 0,0 1 0,-1-1 0,1 1 0,-1 0 0,0-1 0,1 1 0,-1 0 0,0-1 0,0 1 0,0 0 0,0 0 0,-1-1 0,1 1 0,0 0 0,-1-1 0,1 1 0,-1 0 0,1-1 0,-1 1 0,0-1 0,0 1 0,1-1 0,-1 1 0,0-1 0,0 0 0,-1 1 0,1-1 0,0 0 0,0 0 0,-1 0 0,1 0 0,-2 1 0,-6 4 574,1-1-1,0 0 1,-1 0-1,0-1 1,0 0-1,0-1 1,-1 0-1,1 0 1,-20 2-1,0-2 566,-59-1 0,87-2-1246,1 0 0,-1 0 1,0 1-1,0-1 0,1 0 0,-1 0 1,0 0-1,0 0 0,0 0 1,1 0-1,-1 0 0,0 0 1,0-1-1,1 1 0,-1 0 1,0 0-1,0-1 0,1 1 1,-1 0-1,0-1 0,1 1 1,-1-1-1,0 1 0,1-1 1,-1 1-1,1-1 0,-1 1 1,1-1-1,-1 1 0,1-1 1,-1 0-1,1 1 0,0-1 1,-1 0-1,1 0 0,0 1 1,0-1-1,-1 0 0,1 0 1,0 1-1,0-1 0,0 0 1,0 0-1,0 1 0,0-1 1,0 0-1,0 0 0,0 0 0,1 0 1,0-2-609,0 1 0,0 0 0,0 0 0,0 0 0,1 0 0,-1 0 0,1 0 0,0 0 0,-1 0 0,1 1 0,0-1 0,0 0 0,0 1 0,3-2 1,16-6-6940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44.912"/>
    </inkml:context>
    <inkml:brush xml:id="br0">
      <inkml:brushProperty name="width" value="0.025" units="cm"/>
      <inkml:brushProperty name="height" value="0.025" units="cm"/>
    </inkml:brush>
  </inkml:definitions>
  <inkml:trace contextRef="#ctx0" brushRef="#br0">58 86 15631,'0'0'4628,"-8"2"-3251,4-1-1299,2-1-58,0 1 0,0-1 1,0 1-1,0-1 0,0 1 1,0 0-1,0 0 0,0 0 1,0 0-1,0 0 0,0 0 0,0 0 1,1 0-1,-1 1 0,0-1 1,1 1-1,0 0 0,-1-1 1,1 1-1,0 0 0,0 0 0,-1 0 1,2 0-1,-1-1 0,0 2 1,0-1-1,1 0 0,-1 0 1,1 0-1,-1 0 0,1 0 1,0 3-1,0 5 160,0 0-1,1 0 1,0 0 0,1 0-1,0 0 1,6 17 0,-7-25-151,0 0 0,-1-1 0,1 1 0,0 0 0,0 0 0,0-1 0,1 1 1,-1 0-1,0-1 0,1 0 0,-1 1 0,1-1 0,-1 0 0,1 1 0,0-1 0,-1 0 0,1 0 1,0 0-1,0-1 0,0 1 0,0 0 0,-1-1 0,1 1 0,0-1 0,0 0 0,0 1 0,0-1 0,0 0 1,0 0-1,0-1 0,0 1 0,0 0 0,0 0 0,0-1 0,0 0 0,0 1 0,0-1 0,0 0 1,0 0-1,-1 0 0,1 0 0,3-2 0,1-1 7,-1 0 1,1 0-1,-1-1 0,0 0 1,0 0-1,0 0 1,0 0-1,-1-1 0,0 0 1,0 1-1,-1-2 1,0 1-1,0 0 1,0-1-1,-1 1 0,2-9 1,1-4 142,-1-1 1,-1 1-1,-1-1 1,0-29-1,13 94-227,-13-29 100,0-3 64,0-1 0,0 0 0,2 0 0,4 12 0,-8-22-102,1-1 1,-1 0 0,1 0 0,-1 0 0,1 0 0,0 0 0,0 0 0,-1 0 0,1 0-1,0 0 1,0 0 0,0-1 0,0 1 0,0 0 0,0 0 0,0-1 0,0 1-1,0-1 1,0 1 0,2 0 0,-2-2-7,1 1 0,-1 0 1,1 0-1,-1-1 0,1 1 0,-1-1 0,1 1 0,-1-1 1,0 1-1,1-1 0,-1 0 0,0 0 0,1 0 0,-1 0 1,0 0-1,0 0 0,0 0 0,0 0 0,0 0 0,2-3 1,2-4 7,1 0 0,-1-1 0,0 0 0,-1 0 0,1 0 0,-2-1 0,0 1 0,0-1 0,2-11 0,9-30 43,-15 60-88,0 0 0,0 0 1,1 0-1,1 1 0,1 9 1,0 12 258,-2-28-148,0 1 1,0 0-1,1-1 0,-1 1 0,1 0 1,0-1-1,0 1 0,4 6 0,-5-10-110,0 1 1,1-1-1,-1 1 0,0-1 0,1 1 0,-1-1 0,1 1 1,-1-1-1,1 1 0,-1-1 0,1 0 0,-1 1 0,1-1 0,-1 0 1,1 1-1,-1-1 0,1 0 0,0 0 0,-1 1 0,1-1 0,-1 0 1,2 0-1,-1 0-166,0 0 0,1-1 0,-1 1 0,0-1 0,0 1 1,0-1-1,0 1 0,0-1 0,0 1 0,0-1 0,0 0 0,0 0 1,0 0-1,-1 1 0,1-1 0,0 0 0,0-1 0,12-26-9639,-10 11 971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8.286"/>
    </inkml:context>
    <inkml:brush xml:id="br0">
      <inkml:brushProperty name="width" value="0.025" units="cm"/>
      <inkml:brushProperty name="height" value="0.025" units="cm"/>
    </inkml:brush>
  </inkml:definitions>
  <inkml:trace contextRef="#ctx0" brushRef="#br0">17 1 3107,'0'0'22005,"0"49"-20308,-9-29-736,7-2-416,-2-1-321,2 0-192,2 0 0,0-4-737,0-5-1537,8-5-1954,1-3-2466,0 0-7527</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38.631"/>
    </inkml:context>
    <inkml:brush xml:id="br0">
      <inkml:brushProperty name="width" value="0.025" units="cm"/>
      <inkml:brushProperty name="height" value="0.025" units="cm"/>
    </inkml:brush>
  </inkml:definitions>
  <inkml:trace contextRef="#ctx0" brushRef="#br0">232 1 18321,'0'0'8488,"-8"6"-7997,-24 17 5,-68 55 1725,87-67-2010,0 2 0,0 0 0,1 0 0,1 1 0,-11 16 0,21-28-205,0 0 1,0-1 0,0 1-1,1 0 1,-1 0-1,0 0 1,1 0-1,-1 0 1,1-1-1,0 1 1,-1 0-1,1 0 1,0 0-1,0 0 1,0 0 0,1 0-1,-1 0 1,0 0-1,1 0 1,-1 0-1,1 0 1,1 3-1,0-2-1,0 0-1,1 0 1,-1 1 0,1-2-1,0 1 1,0 0-1,0 0 1,0-1 0,0 0-1,7 4 1,-1-1-35,1 0 0,0-1 0,1 0 1,-1-1-1,1 0 0,-1-1 0,19 3 1,-21-5-86,1 0 0,-1 0 0,0-1 0,0 1 1,0-2-1,1 1 0,-1-1 0,-1-1 1,1 1-1,0-1 0,-1-1 0,1 1 0,-1-1 1,0-1-1,0 1 0,-1-1 0,9-8 1,-12 9-666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2.982"/>
    </inkml:context>
    <inkml:brush xml:id="br0">
      <inkml:brushProperty name="width" value="0.025" units="cm"/>
      <inkml:brushProperty name="height" value="0.025" units="cm"/>
    </inkml:brush>
  </inkml:definitions>
  <inkml:trace contextRef="#ctx0" brushRef="#br0">62 0 11179,'1'2'7783,"-3"14"-3922,-15 128-3222,14-132-555,-37 256 1354,41-284 627,1-12-1756,1 1-1,1 0 1,1 0 0,9-28-1,-2 22-369,2 1 1,25-44-1,-34 67 37,1 1 1,-1-1 0,2 1 0,-1 0 0,1 1 0,0-1-1,0 1 1,1 1 0,0 0 0,1 0 0,-1 0 0,1 1-1,11-5 1,-15 9-13,0-1-1,-1 1 1,1 0-1,0 1 1,0-1-1,1 1 1,-1 0-1,0 0 1,0 1-1,0-1 1,7 3-1,-11-3 13,0 0-1,1 1 0,-1-1 1,1 1-1,-1 0 0,0-1 1,1 1-1,-1 0 0,0 0 0,0 0 1,0-1-1,1 1 0,-1 0 1,0 1-1,0-1 0,0 0 0,-1 0 1,1 0-1,0 1 0,0-1 1,-1 0-1,1 1 0,-1-1 1,1 0-1,-1 1 0,1-1 0,-1 1 1,0-1-1,0 1 0,0-1 1,0 1-1,0-1 0,0 1 1,0-1-1,0 1 0,-1-1 0,1 1 1,0-1-1,-1 0 0,1 1 1,-1-1-1,-1 2 0,0 2 23,-1-1 0,0 0 0,0 0 1,0 0-1,-1 0 0,1-1 0,-1 1 0,0-1 0,0 0 0,0 0 0,-1 0 0,1-1 0,-5 3 0,-64 25 183,67-28-159,-9 4 50,-1-1 0,-1 0-1,1-1 1,-1-1 0,1-1-1,-20 0 1,36-2-80,-1 0 1,1 1-1,0-1 0,-1 0 0,1 0 0,0 0 0,0 0 1,-1 0-1,1 0 0,0 0 0,0 0 0,-1 0 1,1 0-1,0 0 0,-1 0 0,1 0 0,0 0 1,0-1-1,-1 1 0,1 0 0,0 0 0,0 0 0,-1 0 1,1 0-1,0-1 0,0 1 0,0 0 0,-1 0 1,1 0-1,0 0 0,0-1 0,0 1 0,0 0 1,-1 0-1,1-1 0,0 1 0,0 0 0,0 0 1,0-1-1,0 1 0,0 0 0,0 0 0,0-1 0,0 1 1,0 0-1,0-1 0,10-13-1113,19-10-1790,43-20-6516,-31 22 2108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3.316"/>
    </inkml:context>
    <inkml:brush xml:id="br0">
      <inkml:brushProperty name="width" value="0.025" units="cm"/>
      <inkml:brushProperty name="height" value="0.025" units="cm"/>
    </inkml:brush>
  </inkml:definitions>
  <inkml:trace contextRef="#ctx0" brushRef="#br0">47 0 15086,'0'0'7714,"-1"12"-6368,-17 71 258,10-51-1294,1 0 1,-5 62-1,11-93-302,1-1 0,0 1-1,0-1 1,0 1 0,0-1-1,0 1 1,0-1 0,0 0 0,0 1-1,0-1 1,0 1 0,1-1-1,-1 1 1,0-1 0,0 1-1,0-1 1,0 0 0,1 1-1,-1-1 1,0 1 0,0-1 0,1 0-1,-1 1 1,0-1 0,1 0-1,-1 1 1,0-1 0,1 0-1,-1 0 1,1 1 0,-1-1-1,0 0 1,1 0 0,-1 0 0,1 0-1,-1 1 1,1-1 0,-1 0-1,1 0 1,-1 0 0,0 0-1,1 0 1,-1 0 0,1 0 0,-1 0-1,1 0 1,-1 0 0,1 0-1,-1-1 1,1 1 0,-1 0-1,0 0 1,1 0 0,-1-1-1,1 1 1,-1 0 0,0 0 0,1-1-1,0 0 1,22-20 347,-17 7-335,-1-1 1,0 0-1,-1-1 0,0 1 0,-2-1 1,1 0-1,-2 1 0,0-1 0,-3-29 1,2 21-64,1 26-334,-1 0 0,1 0 0,0 0 0,0 0 0,0 0 0,0 0 0,1 0 0,-1-1 0,1 1 0,-1 0 0,1-1 0,-1 1 0,1-1 0,0 1 1,0-1-1,-1 0 0,1 0 0,0 0 0,3 1 0,4 3-1481,1-1 1,-1 0-1,1-1 1,14 4 0,5-3-5227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3.703"/>
    </inkml:context>
    <inkml:brush xml:id="br0">
      <inkml:brushProperty name="width" value="0.025" units="cm"/>
      <inkml:brushProperty name="height" value="0.025" units="cm"/>
    </inkml:brush>
  </inkml:definitions>
  <inkml:trace contextRef="#ctx0" brushRef="#br0">141 45 4036,'0'0'13474,"1"-8"-12903,-1 6-554,0 1 1,0-1-1,0 1 0,0-1 1,0 1-1,0 0 0,0-1 1,0 1-1,0-1 0,-1 1 1,1-1-1,-1 1 0,1 0 1,-1-1-1,1 1 0,-1 0 1,0 0-1,0-1 0,0 1 1,0 0-1,0 0 0,0 0 1,0 0-1,0 0 0,0 0 1,0 0-1,-2-1 0,0 2 18,1 0 0,-1 0 0,1 0 0,0 1 0,-1-1 0,1 1 0,0-1 0,-1 1 0,1 0 0,0 0 0,0 0 0,-1 0 0,1 0 0,0 0 0,0 0 0,0 1 0,0-1 0,1 1 0,-1 0 0,0-1 0,-2 5 0,-3 0 210,0 1 0,1 0 0,-1 0 1,2 1-1,-1 0 0,1 0 0,0 0 1,1 0-1,0 1 0,0 0 0,1 0 1,0 0-1,1 0 0,0 0 0,0 1 1,0 9-1,2-17-209,0-1 0,0 1 1,0-1-1,1 1 0,-1 0 0,0-1 0,1 1 1,0-1-1,-1 0 0,1 1 0,0-1 1,-1 1-1,1-1 0,0 0 0,0 0 1,0 1-1,0-1 0,0 0 0,0 0 0,1 0 1,-1 0-1,0 0 0,3 1 0,0 0 40,0 0 0,1-1 0,-1 0 0,1 1 0,-1-1 0,1-1 0,-1 1 0,8 0 0,-5-1-25,0 0-1,0 0 0,0-1 0,0 0 1,-1 0-1,1-1 0,0 0 0,0 0 1,-1 0-1,1-1 0,9-5 1,-12 5 16,-1-1 0,1 0 0,-1 0 1,0 0-1,0 0 0,0 0 0,0 0 0,-1-1 1,0 1-1,1-1 0,-2 0 0,1 0 1,-1 0-1,1 1 0,-1-2 0,-1 1 1,1 0-1,-1 0 0,0-8 0,0 10-121,-1 1 0,1-1-1,-1 0 1,1 0 0,-1 1 0,0-1-1,0 0 1,0 1 0,0-1-1,-1 1 1,1-1 0,-1 1 0,1 0-1,-1-1 1,0 1 0,0 0-1,0 0 1,0 0 0,0 1 0,-1-1-1,1 0 1,-1 1 0,1 0-1,-1-1 1,1 1 0,-1 0 0,1 0-1,-1 0 1,0 1 0,0-1 0,0 1-1,1-1 1,-1 1 0,-6 0-1,9 0-95,-1 0-1,0 1 0,1-1 0,-1 0 1,1 0-1,-1 0 0,0 0 0,1 0 0,-1 1 1,1-1-1,-1 0 0,0 0 0,1 1 1,-1-1-1,1 0 0,-1 1 0,1-1 1,-1 1-1,1-1 0,0 1 0,-1-1 1,1 1-1,-1-1 0,1 1 0,0-1 0,-1 1 1,1-1-1,0 1 0,0 0 0,0-1 1,-1 1-1,1 0 0,0 0 0,1 14-6387,4-7-210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4.442"/>
    </inkml:context>
    <inkml:brush xml:id="br0">
      <inkml:brushProperty name="width" value="0.025" units="cm"/>
      <inkml:brushProperty name="height" value="0.025" units="cm"/>
    </inkml:brush>
  </inkml:definitions>
  <inkml:trace contextRef="#ctx0" brushRef="#br0">104 142 15791,'0'0'6577,"-9"0"-6241,6-1-300,0 1-1,-1 0 1,1 0 0,-1 0-1,1 1 1,0-1-1,-1 1 1,1 0-1,0 0 1,-1 0 0,1 0-1,0 1 1,0-1-1,0 1 1,0 0 0,0 0-1,1 0 1,-1 0-1,0 0 1,1 1 0,0-1-1,-1 1 1,1 0-1,0 0 1,0-1-1,1 1 1,-1 0 0,1 0-1,-1 1 1,1-1-1,0 0 1,-1 4 0,1-4 41,-1 0 0,1 0-1,0 0 1,0 0 0,0 0 0,1 1 0,-1-1 0,1 0 0,-1 0 0,1 1 0,0-1 0,0 0 0,1 0 0,-1 1 0,2 4 0,-1-6-50,1 0 1,-1-1-1,1 1 1,-1-1-1,1 1 1,0-1-1,-1 0 0,1 0 1,0 0-1,0 0 1,0 0-1,0 0 1,0 0-1,0 0 0,0-1 1,0 1-1,0-1 1,1 0-1,-1 1 1,0-1-1,0 0 0,0 0 1,4-1-1,2 1 5,0-1 0,-1 0 0,1 0 0,0-1 0,-1 0 0,1-1 0,-1 1 0,1-1 1,-1-1-1,0 1 0,-1-1 0,1-1 0,0 1 0,-1-1 0,0 0 0,0 0 0,-1-1 0,0 0 0,0 0 0,0 0 0,7-13 0,-4 6 83,-1 0 1,0-1-1,-1 1 1,-1-2-1,0 1 1,-1-1-1,0 1 1,-1-1 0,-1 0-1,1-24 1,-3 39-112,0-1 0,0 1 1,0 0-1,0 0 1,0-1-1,0 1 0,0 0 1,-1-1-1,1 1 1,0 0-1,0 0 0,0-1 1,0 1-1,0 0 1,-1 0-1,1-1 0,0 1 1,0 0-1,0 0 1,-1 0-1,1 0 0,0-1 1,0 1-1,-1 0 1,1 0-1,0 0 0,0 0 1,-1 0-1,1 0 1,0 0-1,-1 0 0,1-1 1,0 1-1,0 0 1,-1 0-1,1 0 0,0 0 1,-1 1-1,1-1 1,0 0-1,0 0 0,-1 0 1,1 0-1,0 0 1,-1 0-1,1 0 0,0 0 1,0 1-1,-1-1 0,1 0 1,0 0-1,0 1 1,-15 8-105,7 2 97,2-1 0,-1 1 1,2 0-1,-1 0 0,2 1 0,-1 0 0,2-1 0,-1 2 0,2-1 1,-1 0-1,2 0 0,0 1 0,0-1 0,2 21 0,0-31 13,-1 1 0,1-1 0,-1 0 0,1 1 0,0-1-1,0 0 1,0 0 0,0 0 0,0 0 0,1 0 0,-1 0 0,1 0-1,-1 0 1,1-1 0,-1 1 0,1-1 0,0 1 0,0-1 0,0 1-1,0-1 1,0 0 0,0 0 0,0 0 0,1 0 0,-1 0 0,0-1-1,0 1 1,1-1 0,-1 1 0,0-1 0,5 0 0,-1 1-21,-1-1 1,0 0 0,0 0-1,1 0 1,-1-1 0,0 0-1,0 0 1,0 0 0,0 0-1,0-1 1,0 0 0,0 0-1,0 0 1,4-4-1,-3 2 0,-1 0 0,0-1 0,0 0-1,-1 0 1,1 0 0,-1-1 0,0 0-1,-1 1 1,1-1 0,-1-1 0,0 1-1,-1 0 1,1-1 0,-1 1-1,-1-1 1,1 0 0,0-7 0,-9 17-292,0 7 184,5-6 82,-3 6 37,1-1 1,0 1-1,1 0 0,-3 14 1,5-23 13,1 1 0,-1-1-1,1 0 1,0 1 0,0-1 0,0 0 0,0 1 0,0-1-1,0 1 1,0-1 0,0 0 0,0 1 0,1-1 0,-1 0 0,1 1-1,-1-1 1,1 0 0,-1 0 0,1 1 0,0-1 0,-1 0 0,1 0-1,0 0 1,0 0 0,0 0 0,0 0 0,0 0 0,0 0-1,0 0 1,0-1 0,0 1 0,1 0 0,-1-1 0,0 1 0,0-1-1,1 1 1,-1-1 0,0 1 0,1-1 0,-1 0 0,0 0 0,3 0-1,2 1 1,-1-1 0,0 0 0,1 0 0,-1 0 0,1-1-1,-1 0 1,0 0 0,1-1 0,-1 1 0,0-1-1,0 0 1,0 0 0,0-1 0,-1 1 0,1-1 0,7-7-1,-6 5-1,-1-1-1,0 0 1,0 0 0,0-1-1,-1 1 1,0-1-1,-1 0 1,1 0-1,-1 0 1,0-1 0,1-9-1,-2-8-43,-6 24 19,-3 15 26,4-7 58,1 0 0,0 0-1,0 0 1,0 0 0,1 0 0,1 0 0,-1 0-1,1 1 1,0-1 0,0 0 0,3 14 0,-1-18-226,-1 0 0,0 0 1,0 0-1,1 0 0,0 0 1,-1-1-1,1 1 0,0 0 1,1-1-1,-1 1 0,0-1 1,1 0-1,-1 0 1,1 0-1,0 0 0,-1 0 1,1 0-1,0-1 0,0 0 1,0 1-1,0-1 0,1 0 1,-1-1-1,0 1 0,0 0 1,1-1-1,5 0 0,16 1-4169,3-1-4356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4.835"/>
    </inkml:context>
    <inkml:brush xml:id="br0">
      <inkml:brushProperty name="width" value="0.025" units="cm"/>
      <inkml:brushProperty name="height" value="0.025" units="cm"/>
    </inkml:brush>
  </inkml:definitions>
  <inkml:trace contextRef="#ctx0" brushRef="#br0">165 12 9097,'0'0'18631,"-11"-4"-18599,10 4-32,-2-1-2,-1-1 1,0 1 0,0 0 0,-1 0 0,1 0 0,0 1 0,0 0 0,0-1 0,0 1-1,0 1 1,-1-1 0,1 1 0,0 0 0,0-1 0,0 2 0,0-1 0,0 0 0,0 1-1,1 0 1,-1 0 0,0 0 0,1 0 0,-7 6 0,4-3 14,0 1 1,0-1-1,1 1 0,0 1 1,0-1-1,-7 14 1,11-19-6,0 0-1,0 0 1,1 1 0,-1-1 0,0 1 0,1-1 0,-1 0 0,1 1 0,0-1-1,-1 1 1,1-1 0,0 1 0,0-1 0,0 1 0,0-1 0,0 1 0,0 0-1,1-1 1,-1 1 0,0-1 0,1 0 0,-1 1 0,1-1 0,0 1 0,-1-1-1,1 0 1,0 1 0,0-1 0,0 0 0,0 0 0,0 0 0,0 0 0,0 1-1,0-2 1,0 1 0,0 0 0,1 0 0,-1 0 0,0 0 0,1-1 0,-1 1-1,2 0 1,9 3-240,-1-1-1,0-1 1,1 0-1,-1 0 1,1-1-1,14 0 1,37-4-7707,-34-2-378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5.621"/>
    </inkml:context>
    <inkml:brush xml:id="br0">
      <inkml:brushProperty name="width" value="0.025" units="cm"/>
      <inkml:brushProperty name="height" value="0.025" units="cm"/>
    </inkml:brush>
  </inkml:definitions>
  <inkml:trace contextRef="#ctx0" brushRef="#br0">37 1 13773,'0'0'4997,"-3"9"-3898,1-1-895,-5 10 529,1 1 0,1 0 1,0 0-1,2 0 0,0 0 1,1 1-1,1 27 0,2-46-701,0 0 0,-1 0-1,1 1 1,0-1 0,0 0-1,0 0 1,0 0 0,1 0-1,-1 0 1,0 0 0,0-1-1,0 1 1,1 0 0,-1-1-1,0 1 1,1 0 0,-1-1-1,1 0 1,-1 1 0,1-1-1,-1 0 1,1 0 0,-1 0-1,0 0 1,1 0 0,-1 0-1,1 0 1,-1 0 0,1-1-1,2 0 1,2 1 10,-1-1 0,1 0 0,0-1 0,-1 1 0,1-1 0,10-5 0,-5-2-125,0 0 1,0-1-1,-1-1 1,0 1-1,-1-2 1,13-20-1,-1 2-1,-21 30 90,1 0-1,-1 0 1,0 0-1,0 0 1,0 0-1,1 0 1,-1 0-1,0 0 1,0 0-1,0 0 1,1 0-1,-1 0 1,0 0-1,0 0 1,0 0-1,1 0 1,-1 0-1,0 0 1,0 0-1,0 0 1,1 0-1,-1 0 1,0 0-1,0 0 1,0 0-1,1 0 1,-1 1-1,0-1 1,0 0-1,0 0 1,0 0-1,0 0 1,1 0-1,-1 1 1,0-1-1,0 0 1,0 0-1,0 0 1,0 0-1,0 1 1,0-1-1,0 0 1,0 0-1,0 0 1,0 1-1,1-1 1,-1 0-1,0 0 1,0 1 0,0 0 19,1 0 0,0 1 0,-1-1 0,1 0 0,0 0 0,0 0 1,0 0-1,0 0 0,0 0 0,0 0 0,0 0 0,1-1 1,-1 1-1,0 0 0,0-1 0,1 1 0,-1-1 0,0 1 1,1-1-1,-1 1 0,0-1 0,3 0 0,17 0 81,-17-1-195,0 0-1,1 1 1,-1 0 0,0 0 0,0 0 0,1 0 0,-1 1-1,0-1 1,0 1 0,0 0 0,0 0 0,0 1 0,0-1-1,0 1 1,0 0 0,0 0 0,-1 0 0,1 1 0,-1-1-1,4 4 1,14 9-1483,-21-15 1257,1 0 0,0 0 1,-1 0-1,1 0 0,-1 0 1,1 0-1,-1 0 0,1 0 1,0 0-1,-1 0 0,1 0 1,-1-1-1,1 1 0,-1 0 1,1 0-1,-1 0 0,1-1 1,-1 1-1,1 0 0,-1-1 1,1 1-1,-1 0 0,1-1 1,-1 1-1,1-1 0,-1 1 1,1-1-1,4-11-8504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5.951"/>
    </inkml:context>
    <inkml:brush xml:id="br0">
      <inkml:brushProperty name="width" value="0.025" units="cm"/>
      <inkml:brushProperty name="height" value="0.025" units="cm"/>
    </inkml:brush>
  </inkml:definitions>
  <inkml:trace contextRef="#ctx0" brushRef="#br0">0 0 14125,'0'0'5638,"20"54"-7752,-9-34-3844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6.315"/>
    </inkml:context>
    <inkml:brush xml:id="br0">
      <inkml:brushProperty name="width" value="0.025" units="cm"/>
      <inkml:brushProperty name="height" value="0.025" units="cm"/>
    </inkml:brush>
  </inkml:definitions>
  <inkml:trace contextRef="#ctx0" brushRef="#br0">117 3 15951,'0'0'5237,"-8"-1"-3780,2 0-1179,0 1-1,0 0 0,0 0 1,0 1-1,1-1 0,-1 1 0,0 1 1,0-1-1,-8 4 0,12-4-180,-1 0-1,1 1 1,-1-1-1,1 1 0,-1-1 1,1 1-1,0 0 1,0-1-1,0 1 0,0 0 1,0 1-1,0-1 1,1 0-1,-1 0 0,1 1 1,-1-1-1,1 1 1,0-1-1,0 1 0,0 0 1,0-1-1,0 1 1,1 0-1,0 0 0,-1 0 1,1 3-1,0-5-81,0 0 0,0-1 0,0 1 0,0 0 1,1 0-1,-1-1 0,0 1 0,0 0 0,1-1 0,-1 1 0,0 0 0,1-1 0,-1 1 0,1 0 0,-1-1 0,1 1 0,-1-1 0,1 1 1,-1 0-1,1-1 0,-1 0 0,1 1 0,0-1 0,-1 1 0,1-1 0,0 0 0,-1 1 0,3-1 0,28 2-224,-25-2-139,1-1 0,-1 0 0,0-1 0,1 0 0,-1 0-1,0 0 1,7-4 0,47-55-2919,-59 67 3478,0 1-1,0-1 1,-1 0-1,0 1 1,0-1-1,0 0 1,-1 1 0,-1 6-1,-8 47 656,2 2 0,4-1 0,3 77 0,0-16-1565,1-116 727,-1 0 0,0 1 0,0-1 0,-1 0 0,0 0-1,0 0 1,0-1 0,0 1 0,-1 0 0,-4 5-1,6-10 60,1 0 0,-1 1 0,0-1 0,0 0-1,0 0 1,0 0 0,0 1 0,0-1 0,-1 0-1,1 0 1,0-1 0,-1 1 0,1 0 0,0 0-1,-1-1 1,1 1 0,-1-1 0,1 1 0,-1-1-1,1 1 1,-1-1 0,1 0 0,-1 0 0,1 0-1,-1 0 1,1 0 0,-1 0 0,0 0 0,1-1-1,-1 1 1,1 0 0,-1-1 0,1 0 0,0 1-1,-1-1 1,1 0 0,-1 1 0,1-1 0,0 0-1,0 0 1,-1 0 0,1 0 0,0 0 0,-2-3-1,-1-1-7,0 0 0,0-1 0,0 0 0,0 0 0,1 0 0,0 0 0,1 0 0,-1-1-1,1 1 1,0-1 0,1 1 0,-2-9 0,0-11-183,0-46-1,3 65 10,0 1 0,1-1-1,0 1 1,0-1 0,0 1-1,1 0 1,0-1 0,0 1-1,0 0 1,1 0 0,0 0-1,0 1 1,1-1 0,0 1-1,0 0 1,0 0 0,0 0 0,1 0-1,10-7 1,46-25-3099,9 7-5061,-68 29 7907,42-16-11493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45.553"/>
    </inkml:context>
    <inkml:brush xml:id="br0">
      <inkml:brushProperty name="width" value="0.025" units="cm"/>
      <inkml:brushProperty name="height" value="0.025" units="cm"/>
    </inkml:brush>
  </inkml:definitions>
  <inkml:trace contextRef="#ctx0" brushRef="#br0">0 202 7655,'0'0'13811,"1"-11"-12754,2-5-531,0 0 0,1 0 0,12-30 0,-13 37-419,1 1 1,0 0 0,0-1-1,0 2 1,1-1 0,1 0-1,-1 1 1,1 0 0,0 0-1,11-8 1,-17 15-113,1-1-1,-1 1 1,1-1-1,-1 1 1,1 0 0,-1 0-1,1-1 1,0 1-1,-1 0 1,1 0-1,-1 0 1,1-1-1,0 1 1,-1 0 0,1 0-1,0 0 1,-1 0-1,1 0 1,0 0-1,-1 0 1,1 1 0,-1-1-1,1 0 1,0 0-1,-1 0 1,1 1-1,-1-1 1,1 0 0,0 1-1,-1-1 1,1 0-1,-1 1 1,1-1-1,0 1 1,12 26-1,-4 38 95,-8-63-94,-1 9-5,0-8-23,-1 0 1,1 0-1,0-1 1,0 1 0,0 0-1,0 0 1,1-1-1,-1 1 1,1 0 0,0-1-1,0 1 1,0-1-1,0 1 1,2 4 0,1-20-6417,-3-5-2023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7.431"/>
    </inkml:context>
    <inkml:brush xml:id="br0">
      <inkml:brushProperty name="width" value="0.025" units="cm"/>
      <inkml:brushProperty name="height" value="0.025" units="cm"/>
    </inkml:brush>
  </inkml:definitions>
  <inkml:trace contextRef="#ctx0" brushRef="#br0">108 77 15599,'1'-22'5082,"-1"20"-4590,1 0 1,-1 0-1,0 0 0,0 0 1,0-1-1,0 1 1,0 0-1,-1 0 1,1 0-1,0 0 1,-2-3-1,1 4-451,0 0 0,0 0 0,0 0-1,0 0 1,-1 0 0,1 0 0,0 1-1,-1-1 1,1 0 0,0 1 0,-1-1 0,1 1-1,0 0 1,-1-1 0,1 1 0,-1 0-1,1 0 1,-1 0 0,1 0 0,-1 0 0,-1 0-1,-40 5-21,42-5-26,0 0 0,-1 1-1,1-1 1,0 0-1,0 1 1,0-1 0,0 1-1,-1 0 1,1-1-1,0 1 1,0 0 0,0 0-1,0 0 1,1 0-1,-1-1 1,0 1 0,0 0-1,0 0 1,1 1-1,-1-1 1,0 0 0,1 0-1,-1 0 1,1 0-1,0 1 1,-1-1 0,1 0-1,0 0 1,0 3-1,28-4 99,-22-2-105,-1 0-1,1-1 1,-1 1 0,0-1-1,0 0 1,8-7-1,27-14-87,-39 27 21,1 0 1,-1 0-1,-1 0 0,1 0 0,0 1 0,-1-1 0,1 0 0,-1 0 0,0 0 0,0 1 1,-1-1-1,1 4 0,-1-2 65,11 155 169,-4-107 171,-3-1 1,-6 90-1,2-136-246,-1 0-1,0 1 1,0-2-1,0 1 0,0 0 1,-1 0-1,0-1 1,0 1-1,-1-1 1,0 0-1,-6 7 1,9-10-17,0-1 0,0 0 0,-1 0 0,1 1 0,0-1 0,0 0 0,-1 0 0,1 0 0,-1 0 0,1 0 0,-1-1 0,1 1 0,-1 0 0,0-1 0,1 1 0,-1-1 0,0 0 0,1 1 0,-1-1 0,0 0 0,1 0 0,-1 0 0,0 0 0,1 0 0,-1-1 0,0 1 0,1 0 0,-1-1 1,0 1-1,1-1 0,-1 0 0,1 1 0,-1-1 0,1 0 0,-1 0 0,1 0 0,0 0 0,-1 0 0,1 0 0,0-1 0,0 1 0,0 0 0,0-1 0,0 1 0,-1-3 0,-3-4-13,0-1 0,0 0 0,1-1 0,1 1 0,0-1 0,0 1 0,1-1-1,0 0 1,-1-15 0,1-2-81,2-1-1,3-34 1,-2 58-105,-1-1 1,1 1-1,0 0 1,0 0-1,1 0 0,-1 0 1,1 0-1,0 0 0,0 0 1,0 1-1,1-1 1,-1 1-1,1 0 0,0-1 1,0 1-1,0 0 0,6-4 1,28-15-4889,3 7-5798,-17 7-1555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7.856"/>
    </inkml:context>
    <inkml:brush xml:id="br0">
      <inkml:brushProperty name="width" value="0.025" units="cm"/>
      <inkml:brushProperty name="height" value="0.025" units="cm"/>
    </inkml:brush>
  </inkml:definitions>
  <inkml:trace contextRef="#ctx0" brushRef="#br0">125 31 11435,'0'0'14483,"-8"-7"-14307,3 3-163,2 1-7,1 1 1,-1 0-1,0 0 1,0 0-1,0 0 1,0 1-1,0-1 1,0 1-1,-4-2 1,5 3-2,1 0 0,-1 0 0,0 0 0,0 0 0,1 1 0,-1-1 0,0 0 0,1 1 0,-1-1 0,0 1 0,1-1 0,-1 1 0,1 0 0,-1 0 0,1 0 0,-1-1 0,1 2 0,0-1 0,-1 0 0,1 0 0,0 0 0,0 1 0,0-1 0,0 0 0,0 1 0,-1 2 1,-3 2 3,1 0 1,0 0-1,0 0 1,0 1 0,1-1-1,0 1 1,1 0-1,-1 0 1,1 0 0,1 0-1,-1 1 1,1-1-1,1 0 1,-1 14 0,2-19 2,0-1 0,-1 1 0,1-1 0,0 1 0,0-1 0,0 0 0,0 1 0,0-1 0,0 0 0,0 0 0,0 0 0,1 0 0,-1 0 0,0 0 0,1 0 0,-1 0 0,1-1 1,-1 1-1,1 0 0,-1-1 0,1 1 0,0-1 0,-1 0 0,1 1 0,-1-1 0,1 0 0,0 0 0,-1 0 0,1 0 0,2-1 0,3 1 72,0-1-1,0 1 1,1-1 0,-1-1 0,13-3-1,-12 1-48,1-1 0,-1 0 0,0 0 0,-1 0 0,1-1 0,12-12 0,-18 16-17,0 1 0,0-1 0,0 0 1,0 0-1,-1 0 0,1 0 0,0-1 1,-1 1-1,0 0 0,1-1 0,-1 1 1,0-1-1,0 1 0,-1-1 1,1 1-1,0-1 0,-1 0 0,0 1 1,1-1-1,-1 0 0,0 1 0,0-1 1,-1 0-1,1 1 0,0-1 0,-1 0 1,0 1-1,-1-5 0,1 6-46,0-1 0,0 1 0,0 0 0,0 0 1,0 0-1,0 0 0,0 0 0,0 0 0,0 0 0,0 0 0,-1 1 0,1-1 0,0 0 0,-1 1 0,1-1 0,0 1 0,-1-1 0,1 1 0,-1 0 0,1-1 0,-1 1 0,1 0 0,-1 0 0,1 0 0,-1 0 1,1 1-1,0-1 0,-1 0 0,1 0 0,-1 1 0,1-1 0,0 1 0,-2 0 0,-18 15-3043,20-14 2496,0-1 0,0 1 0,1-1-1,-1 1 1,0-1 0,0 1 0,1 0-1,-1-1 1,1 1 0,0 0 0,-1-1 0,1 4-1,2-1-4826,7-1-1634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8.200"/>
    </inkml:context>
    <inkml:brush xml:id="br0">
      <inkml:brushProperty name="width" value="0.025" units="cm"/>
      <inkml:brushProperty name="height" value="0.025" units="cm"/>
    </inkml:brush>
  </inkml:definitions>
  <inkml:trace contextRef="#ctx0" brushRef="#br0">133 40 5477,'0'0'19507,"-8"-8"-18968,-26-20-416,34 28-124,-1-1 0,0 1 0,0-1 1,0 1-1,-1 0 0,1-1 1,0 1-1,0 0 0,0 0 0,0-1 1,0 1-1,0 0 0,0 0 1,0 1-1,0-1 0,0 0 0,-1 0 1,1 0-1,0 1 0,0-1 1,0 0-1,0 1 0,0-1 0,0 1 1,0-1-1,0 1 0,1 0 1,-3 1-1,-18 23-7,16-18 37,2-3 40,-1 0 1,1 0 0,0 0-1,0 1 1,0 0 0,1 0-1,-1-1 1,1 1 0,1 1-1,-1-1 1,1 0 0,-1 0-1,1 1 1,1-1 0,-1 0-1,1 1 1,0-1 0,1 6 0,0-10-22,-1 0 0,1 0 0,0 0 0,0 0 0,0 0 0,0 0 0,0 0 1,0 0-1,0 0 0,0-1 0,0 1 0,1 0 0,-1-1 0,0 1 1,0-1-1,0 0 0,1 1 0,-1-1 0,0 0 0,1 1 0,-1-1 1,0 0-1,1 0 0,-1 0 0,0-1 0,1 1 0,1 0 0,1-1 40,1 1 0,-1-1 0,1 1-1,-1-1 1,0-1 0,0 1 0,6-3-1,-5 1-88,-1 0 0,0 0 0,1-1 0,-2 1-1,1-1 1,0 0 0,-1 0 0,1-1-1,-1 1 1,0-1 0,-1 1 0,1-1-1,-1 0 1,0 0 0,0 0 0,-1 0-1,1-1 1,-1 1 0,0 0 0,-1-1 0,1 1-1,-1 0 1,0-1 0,0 1 0,-2-7-1,-4 3-957,0 9-3325,-4 16-6402,10-5 5027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8.637"/>
    </inkml:context>
    <inkml:brush xml:id="br0">
      <inkml:brushProperty name="width" value="0.025" units="cm"/>
      <inkml:brushProperty name="height" value="0.025" units="cm"/>
    </inkml:brush>
  </inkml:definitions>
  <inkml:trace contextRef="#ctx0" brushRef="#br0">113 156 14189,'0'0'9855,"-8"-6"-9209,5 3-628,0 1-1,0 0 1,0 0-1,-1 0 1,1 0-1,0 1 1,-1-1-1,1 1 1,-1 0-1,-4-1 1,5 2-7,1 0 0,0 0 0,0 1 0,-1-1 0,1 1 0,0-1 0,0 1 0,0 0 0,-1 0 0,1 0 1,0 0-1,0 0 0,1 0 0,-1 1 0,0-1 0,0 1 0,0-1 0,1 1 0,-1 0 0,1-1 0,0 1 0,-1 0 0,1 0 0,0 0 0,-1 3 0,0-3 61,0 1 0,1 0 0,-1-1 0,1 1 0,0 0 0,0 0 0,0 0 0,0 0 0,0 0 0,1 0 0,-1 0 0,1 1 0,0 5 0,0-8-26,1 0-1,-1 1 1,1-1 0,0 0 0,0 0 0,-1 0 0,1 1 0,0-1 0,0 0 0,0 0 0,0 0 0,0 0 0,0-1 0,0 1 0,0 0 0,1 0-1,-1-1 1,0 1 0,0-1 0,1 1 0,-1-1 0,0 1 0,1-1 0,-1 0 0,1 1 0,-1-1 0,0 0 0,1 0 0,-1 0 0,0 0 0,3-1-1,4 0 38,1 0-1,-1 0 0,1-1 0,-1 0 0,0-1 0,0 1 0,0-2 0,0 1 0,-1-1 0,1 0 0,-1-1 0,0 0 0,0 0 0,0 0 0,-1-1 0,0 0 0,6-8 0,-4 6-70,-1-1 0,0 0-1,0-1 1,-1 0 0,0 0-1,-1-1 1,0 1-1,0-1 1,-2 0 0,1 0-1,-1 0 1,2-16 0,-5 27-17,0 0 1,0-1 0,0 1 0,0 0-1,0-1 1,0 1 0,0 0 0,0-1 0,0 1-1,0 0 1,-1-1 0,1 1 0,0 0-1,0-1 1,0 1 0,0 0 0,0 0-1,-1-1 1,1 1 0,0 0 0,0-1-1,0 1 1,-1 0 0,1 0 0,0 0-1,-1-1 1,1 1 0,0 0 0,0 0 0,-1 0-1,1 0 1,0-1 0,-1 1 0,1 0-1,0 0 1,-1 0 0,1 0 0,0 0-1,-1 0 1,1 0 0,0 0 0,-1 0-1,1 0 1,0 0 0,-1 0 0,1 0-1,0 0 1,-1 0 0,1 1 0,0-1 0,-1 0-1,1 0 1,0 0 0,-1 0 0,1 1-1,0-1 1,0 0 0,-1 0 0,1 1-1,0-1 1,-1 1 0,-18 13-187,11-4 216,0 0 0,0 1-1,1 0 1,1 0 0,0 1 0,0 0-1,1 0 1,1 0 0,0 0 0,0 1 0,1 0-1,1 0 1,-1 20 0,3-31-37,0 0-1,0 0 1,1 0-1,-1 0 1,0-1 0,1 1-1,0 0 1,-1 0 0,1 0-1,0-1 1,0 1 0,0 0-1,0-1 1,0 1-1,0-1 1,1 1 0,-1-1-1,1 1 1,-1-1 0,0 0-1,1 0 1,0 0 0,-1 0-1,1 0 1,0 0-1,0 0 1,2 0 0,26 7-2983,0-7-4848,-9-1-1077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48.981"/>
    </inkml:context>
    <inkml:brush xml:id="br0">
      <inkml:brushProperty name="width" value="0.025" units="cm"/>
      <inkml:brushProperty name="height" value="0.025" units="cm"/>
    </inkml:brush>
  </inkml:definitions>
  <inkml:trace contextRef="#ctx0" brushRef="#br0">110 4 8264,'0'0'18497,"-9"-2"-18481,3 2-9,0-1-1,0 1 1,-1-1 0,1 2-1,0-1 1,-12 3-1,16-3 17,-1 1 0,1-1 0,0 1-1,0 0 1,0-1 0,-1 1 0,1 0-1,0 1 1,0-1 0,1 0 0,-1 0-1,0 1 1,0-1 0,1 1 0,-1 0 0,0-1-1,1 1 1,0 0 0,-1 0 0,1 0-1,0 0 1,0 0 0,0 0 0,0 0-1,1 0 1,-1 1 0,0 3 0,1-5-16,0 0 0,1-1 0,-1 1 0,1 0 0,-1 0 0,1-1 0,-1 1 0,1 0 0,-1-1 0,1 1 0,0 0 0,-1-1 0,1 1 0,0-1 0,-1 1 0,1-1 0,0 1 0,0-1 0,0 0 0,0 1 0,-1-1 0,1 0 0,0 0 0,0 1 0,0-1 0,1 0 0,36 7-369,-24-5-106,5 2-97,45 11-2209,-60-14 2634,0 0 1,0 1 0,-1-1-1,1 1 1,0 0-1,-1 0 1,1 0 0,-1 1-1,0-1 1,1 1-1,-1 0 1,3 4 0,-5-6 191,-1 0 0,1 0 0,0-1 0,-1 1 0,0 0 0,1 0 0,-1 0 0,1 0 0,-1 0 0,0 0 0,0 0 0,1 0 0,-1-1 0,0 1 0,0 0 0,0 0 0,0 0 0,0 0 0,-1 0 0,1 0 0,0 0 0,0 0 0,0 0 0,-1 0 0,1 0 0,-1 0 0,1 0 0,-1-1 0,0 2 0,-1 0 37,0 0 0,0 0 0,0 0 0,0 0 0,-1-1 0,1 1 0,-1-1-1,1 0 1,-1 0 0,-3 1 0,-5 2-15,-1-1 0,1 0 0,-22 1 0,-12-4-4083,23-2-1815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0.113"/>
    </inkml:context>
    <inkml:brush xml:id="br0">
      <inkml:brushProperty name="width" value="0.025" units="cm"/>
      <inkml:brushProperty name="height" value="0.025" units="cm"/>
    </inkml:brush>
  </inkml:definitions>
  <inkml:trace contextRef="#ctx0" brushRef="#br0">80 84 9417,'3'-34'9115,"-10"26"-3931,-11 13-2902,13-2-2283,1 1 0,0-1 1,0 1-1,0 0 0,0 0 0,0 0 0,1 1 1,-1-1-1,1 1 0,1 0 0,-1-1 0,1 1 1,-1 1-1,1-1 0,1 0 0,-1 0 0,1 1 1,0-1-1,-1 10 0,3-14 18,-1 0 0,1 1 0,0-1 0,-1 0 0,1-1 0,0 1 0,-1 0 1,1 0-1,0 0 0,0 0 0,0 0 0,0-1 0,0 1 0,0 0 0,0-1 0,0 1 0,0-1 0,0 1 0,0-1 0,0 0 0,1 1 1,-1-1-1,0 0 0,0 0 0,0 0 0,0 0 0,1 0 0,-1 0 0,0 0 0,2 0 0,42-3 511,-37 0-467,0 0-1,0 0 1,0 0-1,0-1 1,0 0-1,0 0 1,-1-1 0,0 0-1,0-1 1,-1 1-1,7-8 1,-8 8 51,0 0 1,0 0-1,-1 0 1,0 0-1,0-1 0,-1 0 1,0 1-1,0-1 1,0-1-1,0 1 0,-1 0 1,0-1-1,0 1 0,1-13 1,-4 19-115,1-1 0,0 1 0,0 0 0,0-1 0,-1 1-1,1 0 1,0 0 0,-1-1 0,1 1 0,0 0 0,-1 0 0,1-1 0,0 1 0,-1 0 0,1 0 0,0 0 0,-1 0 0,1 0 0,-1 0 0,1 0 0,0-1-1,-1 1 1,1 0 0,-1 0 0,1 0 0,0 1 0,-1-1 0,1 0 0,0 0 0,-1 0 0,1 0 0,-1 0 0,1 0 0,0 0 0,-1 1 0,1-1-1,0 0 1,-1 0 0,1 1 0,0-1 0,-1 0 0,1 0 0,0 1 0,0-1 0,-1 0 0,1 1 0,0-1 0,0 0 0,-1 1 0,-16 13-151,11-5 167,0 0 0,1 0 0,0 1 0,0-1 0,1 1 0,1 0 0,0 1 0,0-1 1,-1 11-1,4-18-77,-1 1 0,1-1 0,0 0 1,0 0-1,1 1 0,-1-1 1,1 0-1,-1 0 0,1 0 0,0 0 1,0 0-1,1 0 0,-1 0 1,2 3-1,-1-4-178,0 1 0,0-1 0,0 0 0,0-1 1,1 1-1,-1 0 0,0 0 0,1-1 0,-1 0 0,1 1 1,-1-1-1,1 0 0,0 0 0,0-1 0,-1 1 0,1 0 1,0-1-1,4 1 0,15-1-5231,-4 0-3715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0.505"/>
    </inkml:context>
    <inkml:brush xml:id="br0">
      <inkml:brushProperty name="width" value="0.025" units="cm"/>
      <inkml:brushProperty name="height" value="0.025" units="cm"/>
    </inkml:brush>
  </inkml:definitions>
  <inkml:trace contextRef="#ctx0" brushRef="#br0">17 0 15663,'0'0'11819,"5"46"-11819,-14-20 32,7 1 0,-3-3-64,1 0 64,4-5-544,-1-4-738,1-4-1056,0-3-929,0-4-2210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1.303"/>
    </inkml:context>
    <inkml:brush xml:id="br0">
      <inkml:brushProperty name="width" value="0.025" units="cm"/>
      <inkml:brushProperty name="height" value="0.025" units="cm"/>
    </inkml:brush>
  </inkml:definitions>
  <inkml:trace contextRef="#ctx0" brushRef="#br0">87 0 11050,'0'0'14857,"-4"8"-14430,-3 6-197,-1 2-54,0 0 0,0 0 0,2 1 1,0 0-1,1 0 0,1 1 0,-3 19 0,7-35-160,1 0-1,-1-1 1,1 1 0,-1-1-1,1 1 1,0-1-1,-1 1 1,1-1 0,0 0-1,0 1 1,0-1-1,0 0 1,0 0 0,1 1-1,-1-1 1,0 0-1,0 0 1,1 0 0,-1-1-1,1 1 1,-1 0-1,0 0 1,1-1 0,0 1-1,-1-1 1,1 1-1,-1-1 1,1 0 0,0 0-1,-1 1 1,1-1-1,1 0 1,66 1 188,-51-2-341,-13 1 68,52 4-415,-57-4 488,1 0-1,0 0 0,0 0 1,0 0-1,0 0 0,0 0 1,0 1-1,0-1 0,-1 0 1,1 0-1,0 1 0,0-1 0,0 1 1,-1-1-1,1 0 0,0 1 1,0 0-1,-1-1 0,1 1 1,-1-1-1,1 1 0,0 0 1,-1-1-1,1 1 0,-1 0 1,1 0-1,-1 0 0,0-1 0,1 1 1,-1 0-1,0 0 0,0 0 1,1 0-1,-1 0 0,0-1 1,0 1-1,0 0 0,0 0 1,0 0-1,0 0 0,0 0 1,0 0-1,-1-1 0,1 1 1,0 0-1,-1 0 0,1 0 0,0 0 1,-1-1-1,1 1 0,-1 0 1,1 0-1,-2 0 0,-3 4 110,-1 0 0,0-1 1,0 0-1,0 0 0,-1 0 0,1-1 0,-1 0 0,0-1 0,0 1 0,0-1 0,0 0 0,-10 0 0,0 3 56,17-5-164,-9 3 126,0-1 1,1 1 0,-1-2-1,0 1 1,0-1-1,0-1 1,-1 1 0,1-1-1,0-1 1,-10-2-1,18 3-138,1 0 0,-1 0 0,1 0 0,0 0 0,-1 0-1,1-1 1,-1 1 0,1 0 0,-1 0 0,1-1 0,0 1 0,-1 0-1,1-1 1,0 1 0,-1 0 0,1-1 0,0 1 0,0 0 0,-1-1 0,1 1-1,0-1 1,0 1 0,0-1 0,-1 1 0,1-1 0,0 1 0,0 0-1,0-1 1,0 1 0,0-1 0,0 1 0,0-1 0,0 1 0,0-1-1,0 1 1,0-1 0,0 1 0,1-1 0,-1 1 0,0 0 0,0-1-1,0 1 1,1-1 0,-1 1 0,0 0 0,0-1 0,1 0 0,17-13-2186,82-5-10999,-69 13 4405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1.633"/>
    </inkml:context>
    <inkml:brush xml:id="br0">
      <inkml:brushProperty name="width" value="0.025" units="cm"/>
      <inkml:brushProperty name="height" value="0.025" units="cm"/>
    </inkml:brush>
  </inkml:definitions>
  <inkml:trace contextRef="#ctx0" brushRef="#br0">42 1 16624,'0'0'10762,"-7"47"-9417,0-29-544,-2 2-160,3 0-161,1 0-448,-1-2 0,5 2 0,1-6-544,0-1-1026,0-4-992,1-5-1410,8-4-1825,-1 0-6055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1.977"/>
    </inkml:context>
    <inkml:brush xml:id="br0">
      <inkml:brushProperty name="width" value="0.025" units="cm"/>
      <inkml:brushProperty name="height" value="0.025" units="cm"/>
    </inkml:brush>
  </inkml:definitions>
  <inkml:trace contextRef="#ctx0" brushRef="#br0">143 44 11371,'0'0'7335,"8"-7"-5408,1-1-1229,12-9-5,3 6 2528,-66 32 864,-28 25-3307,53-34-185,11-9-525,1 1 0,-1-1 0,1 1 0,0 0 0,1 0 0,-1 1 0,1 0 1,0-1-1,0 2 0,0-1 0,1 0 0,-1 1 0,1-1 0,1 1 0,-1 0 0,1 0 0,0 0 0,0 0 0,0 7 0,2-12-52,1 1 1,0 0-1,-1 0 0,1-1 0,0 1 0,0 0 0,0-1 0,1 1 0,-1-1 0,0 1 1,0-1-1,1 0 0,-1 0 0,1 1 0,-1-1 0,1 0 0,0 0 0,-1 0 0,1-1 0,0 1 1,0 0-1,-1-1 0,1 1 0,0-1 0,0 0 0,4 1 0,54 6 56,-29-6-458,23 1-1878,-19-6-6910,-20-1-2282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47.484"/>
    </inkml:context>
    <inkml:brush xml:id="br0">
      <inkml:brushProperty name="width" value="0.025" units="cm"/>
      <inkml:brushProperty name="height" value="0.025" units="cm"/>
    </inkml:brush>
  </inkml:definitions>
  <inkml:trace contextRef="#ctx0" brushRef="#br0">34 24 9129,'-4'-24'9709,"-3"34"-6793,-7 39-2633,6 31 1056,7-76-1304,1 0 0,0 0 0,0 0 0,1 0 0,-1 0 0,1 0 0,0 0 0,0 0 0,0 0 0,0 0 0,1-1 0,-1 1 0,1 0 0,0-1 1,0 1-1,0-1 0,4 4 0,-4-6-117,-1 0-1,1 0 1,0-1 0,0 1 0,0 0-1,0-1 1,-1 1 0,1-1 0,0 0 0,0 0-1,0 0 1,0 0 0,0 0 0,0 0 0,0 0-1,0-1 1,0 1 0,0 0 0,-1-1 0,1 0-1,0 0 1,0 1 0,-1-1 0,1 0-1,0 0 1,-1 0 0,1-1 0,1-1 0,4-2-1315,-1-1 0,0 0 0,0 0 0,10-14 0,2-9-5714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3:59.927"/>
    </inkml:context>
    <inkml:brush xml:id="br0">
      <inkml:brushProperty name="width" value="0.025" units="cm"/>
      <inkml:brushProperty name="height" value="0.025" units="cm"/>
    </inkml:brush>
  </inkml:definitions>
  <inkml:trace contextRef="#ctx0" brushRef="#br0">35 27 9929,'3'-15'10228,"2"5"-5939,-3 9-3132,-9 11-324,1 0-625,1 0 1,0 1 0,1-1-1,0 1 1,1 0 0,0 0-1,0 0 1,1 0 0,1 1 0,-1 14-1,3-25-175,0-1 0,0 1 1,-1-1-1,1 1 0,0-1 0,0 1 0,0-1 0,0 1 0,-1-1 0,1 0 0,0 1 1,0-1-1,0 0 0,0 0 0,0 0 0,0 0 0,0 0 0,0 0 0,0 0 0,0 0 1,0 0-1,0 0 0,-1-1 0,1 1 0,0 0 0,2-1 0,27-8 483,32-30-362,10-5-79,-71 43-79,-1 1 0,0 0-1,1 0 1,-1-1 0,1 1 0,-1 0 0,1 0 0,-1 0-1,1 0 1,-1 0 0,1-1 0,-1 1 0,1 0-1,-1 0 1,1 0 0,-1 0 0,1 0 0,-1 1-1,0-1 1,1 0 0,-1 0 0,1 0 0,-1 0-1,1 0 1,-1 1 0,1-1 0,-1 0 0,0 0-1,1 1 1,-1-1 0,1 0 0,-1 1 0,0-1-1,1 0 1,-1 1 0,0-1 0,1 1 0,-1-1 0,0 1-1,3 26-19,-14 29 56,1-36 7,8-17-9,0 0 1,0 1 0,1-1-1,-1 0 1,1 1 0,0-1-1,0 1 1,-1 6 0,2-9 12,2-2-162,0 1 0,0-1 0,0 1 0,0-1 0,0 0 0,0 1 0,0-1 0,0 0 0,0-1 0,0 1 0,-1 0 0,1 0 0,0-1 0,2-2 0,23-28-6084,-17 19 1496,1-3-2308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0.477"/>
    </inkml:context>
    <inkml:brush xml:id="br0">
      <inkml:brushProperty name="width" value="0.025" units="cm"/>
      <inkml:brushProperty name="height" value="0.025" units="cm"/>
    </inkml:brush>
  </inkml:definitions>
  <inkml:trace contextRef="#ctx0" brushRef="#br0">134 131 8808,'0'0'16320,"-8"-5"-16059,5 3-245,1 1 8,0-1-1,0 1 0,1 0 0,-1 0 1,0 0-1,0 0 0,0 0 1,-1 0-1,1 1 0,0-1 0,0 0 1,0 1-1,-1 0 0,1 0 1,0 0-1,0 0 0,0 0 0,-1 0 1,1 0-1,0 1 0,0-1 1,0 1-1,-1-1 0,1 1 0,0 0 1,0 0-1,0 0 0,0 0 1,0 0-1,1 1 0,-1-1 0,0 1 1,0-1-1,1 1 0,-3 2 1,-30 38 1087,33-41-1054,-1 1 0,1 0 0,-1 0 0,1 0-1,0 1 1,0-1 0,0 0 0,0 0 0,1 0 0,-1 1 0,1-1 0,-1 0 0,1 1-1,0-1 1,0 1 0,0-1 0,0 0 0,0 1 0,0-1 0,1 3 0,1-4-24,-1 0 1,1 0 0,-1 0-1,1 0 1,-1-1 0,1 1-1,0 0 1,-1-1 0,1 1-1,0-1 1,-1 0 0,1 1-1,0-1 1,0 0-1,-1 0 1,1 0 0,0-1-1,0 1 1,1 0 0,37-8 232,-23 0-275,-1 0-1,-1-1 0,0-1 1,0-1-1,-1 0 1,0-1-1,-1 0 0,0-1 1,-1-1-1,-1 0 1,0 0-1,-1-1 0,-1-1 1,13-27-1,-18 30 7,-14 21-66,-11 19 2,14-18 85,2 0-1,-1 0 0,1 0 0,1 1 1,0 0-1,0 0 0,1 0 0,0 0 1,1 0-1,0 1 0,1-1 0,-1 21 1,3-28-20,0-1 0,0 1 1,0-1-1,0 1 0,0-1 1,1 1-1,-1-1 1,1 0-1,-1 0 0,1 1 1,0-1-1,0-1 0,0 1 1,0 0-1,0 0 1,1-1-1,-1 1 0,0-1 1,1 0-1,-1 1 0,1-1 1,-1 0-1,1-1 1,0 1-1,-1 0 0,4-1 1,38 7-2566,-6-6-4896,-6-2-4111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3.334"/>
    </inkml:context>
    <inkml:brush xml:id="br0">
      <inkml:brushProperty name="width" value="0.025" units="cm"/>
      <inkml:brushProperty name="height" value="0.025" units="cm"/>
    </inkml:brush>
  </inkml:definitions>
  <inkml:trace contextRef="#ctx0" brushRef="#br0">1 466 12172,'0'0'3662,"8"-5"-1596,26-17-1052,-2-1 0,0-2 1,32-32-1,83-101 112,-118 124-204,0-2 0,40-70-1,-74 161-526,-9-16-345,-30 110 635,41-135-621,1-1 0,0 1 1,1-1-1,0 1 0,1 0 1,0-1-1,2 1 0,4 26 1,-4-36-83,0 0 1,0 1 0,0-1-1,1 0 1,0 0 0,-1 0-1,2-1 1,-1 1 0,0 0-1,0-1 1,1 0 0,0 0-1,0 0 1,0-1-1,4 3 1,-13-36-11258,-7 11 2093</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3.666"/>
    </inkml:context>
    <inkml:brush xml:id="br0">
      <inkml:brushProperty name="width" value="0.025" units="cm"/>
      <inkml:brushProperty name="height" value="0.025" units="cm"/>
    </inkml:brush>
  </inkml:definitions>
  <inkml:trace contextRef="#ctx0" brushRef="#br0">0 25 13741,'0'0'11883,"71"-5"-10409,-43 1-706,7-2-511,-1 2-193,0 0-64,4 2-513,-7 2-1216,-3 0-2083,-2 0-3843</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4.566"/>
    </inkml:context>
    <inkml:brush xml:id="br0">
      <inkml:brushProperty name="width" value="0.025" units="cm"/>
      <inkml:brushProperty name="height" value="0.025" units="cm"/>
    </inkml:brush>
  </inkml:definitions>
  <inkml:trace contextRef="#ctx0" brushRef="#br0">114 234 4164,'0'0'8109,"7"-8"-6582,-2 1-1358,0 3 434,0-1 0,-1 0 0,1-1 0,-1 1 0,-1-1 0,1 0 0,-1 1 0,0-2 0,0 1 0,-1 0 0,1 0 0,-1-1 0,1-11 0,-3 18-565,0-1 0,-1 1 1,1-1-1,-1 1 0,1-1 1,-1 1-1,1-1 0,-1 1 1,1-1-1,-1 1 0,1-1 1,-1 1-1,1 0 0,-1-1 1,0 1-1,1 0 0,-1 0 1,0-1-1,1 1 0,-1 0 1,0 0-1,1 0 0,-1 0 1,0 0-1,1 0 0,-1 0 1,0 0-1,1 0 0,-1 0 1,0 0-1,1 0 0,-1 1 1,0-1-1,1 0 0,-1 0 1,0 1-1,-30 9-84,22-4 41,0 0 1,0 1 0,1 0-1,0 0 1,0 1 0,0 0 0,1 0-1,0 1 1,1 0 0,0 0 0,0 1-1,1-1 1,1 1 0,-1 0-1,1 1 1,1-1 0,0 1 0,1-1-1,-3 18 1,6-27 9,-1 0 0,0 0-1,0 0 1,1 1 0,-1-1 0,1 0 0,-1 0-1,1 0 1,-1 0 0,1 0 0,0 0-1,-1 0 1,1 0 0,0 0 0,0 0 0,0-1-1,0 1 1,0 0 0,0 0 0,0-1-1,0 1 1,0-1 0,0 1 0,0-1 0,0 1-1,0-1 1,0 0 0,0 1 0,1-1-1,-1 0 1,0 0 0,0 0 0,0 0 0,0 0-1,1 0 1,-1 0 0,0-1 0,0 1-1,0 0 1,2-1 0,6 0 55,0-1 0,0 0 0,0-1 0,13-5 1,3-4-59,-1-1 1,0-1 0,0-1 0,-2-1 0,0-1-1,20-21 1,-27 24-2,0-2 0,-1 0 0,-1 0-1,-1-1 1,0-1 0,-1 0 0,-1 0-1,12-33 1,-19 31 1200,-16 32-887,-16 31-334,7-4 253,-19 45 0,35-70-67,1 1 0,0 0 0,1 0 0,1 0 0,0 0 0,-1 28 0,4-42-178,0 0 0,0 0 0,0 0 0,1 0 1,-1 0-1,0-1 0,1 1 0,-1 0 0,1 0 0,-1-1 0,1 1 0,-1 0 0,1-1 0,0 1 0,-1 0 0,1-1 0,0 1 0,-1-1 0,1 1 0,0-1 0,0 0 1,-1 1-1,1-1 0,0 0 0,0 1 0,0-1 0,0 0 0,1 1 0,0-1-505,-1 0 0,1 1 1,0-1-1,0 0 0,0 0 1,0 0-1,0 0 0,-1 0 0,1 0 1,0-1-1,0 1 0,0-1 0,2 0 1,4-7-5954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5.739"/>
    </inkml:context>
    <inkml:brush xml:id="br0">
      <inkml:brushProperty name="width" value="0.025" units="cm"/>
      <inkml:brushProperty name="height" value="0.025" units="cm"/>
    </inkml:brush>
  </inkml:definitions>
  <inkml:trace contextRef="#ctx0" brushRef="#br0">0 146 8456,'0'0'14382,"11"3"-13341,-7-1-954,1 0 0,0 0 1,-1-1-1,1 0 1,0 0-1,0 0 1,0 0-1,0-1 1,0 0-1,0 0 1,-1 0-1,1-1 0,0 1 1,0-1-1,0 0 1,0-1-1,-1 1 1,1-1-1,-1 0 1,8-4-1,7-6-6,0-2 0,20-16 0,-35 27-77,0-1 1,-1 1-1,1-1 1,-1 1-1,0-1 1,0 0 0,0-1-1,0 1 1,-1 0-1,1-1 1,-1 1-1,-1-1 1,1 0 0,0 0-1,-1 0 1,1-6-1,-3 10-7,1 0-1,0 1 0,-1-1 0,1 0 0,-1 1 1,0-1-1,1 1 0,-1-1 0,0 1 1,1-1-1,-1 1 0,0-1 0,1 1 1,-1 0-1,0 0 0,0-1 0,1 1 1,-1 0-1,0 0 0,0 0 0,0 0 1,1-1-1,-1 1 0,0 0 0,0 1 1,0-1-1,-1 0 0,-27 3-104,20 1 99,0 0 0,1 0 0,-1 1 0,1 0 0,0 1 0,1 0 0,-1 0 0,-12 14 0,10-9 110,0 1 0,1-1-1,0 1 1,1 1-1,-9 16 1,9 4 171,8-32-263,0 0 1,0 0-1,1 0 1,-1 0-1,0 0 0,0 0 1,1 0-1,-1 0 1,0-1-1,1 1 1,-1 0-1,1 0 1,-1 0-1,1 0 1,0-1-1,-1 1 0,1 0 1,0 0-1,-1-1 1,2 2-1,2-1 9,-1 0 1,1 0-1,-1 0 0,1 0 0,-1-1 0,1 1 0,0-1 0,-1 0 0,1 0 0,-1 0 1,1-1-1,0 1 0,-1-1 0,6-2 0,9-2-45,0-2 0,0 0 0,-1-1 0,0-1-1,-1 0 1,21-16 0,22-12-39,-58 36 65,-1 1 1,0 0 0,1 0 0,-1 0-1,0-1 1,1 1 0,-1 0 0,1 0-1,-1 0 1,0 0 0,1 0 0,-1 0-1,1 0 1,-1 0 0,0 0 0,1 0-1,-1 0 1,1 0 0,-1 0 0,0 0-1,1 0 1,-1 0 0,1 0 0,-1 0-1,0 1 1,1-1 0,-1 0 0,0 0-1,1 1 1,-1-1 0,0 0 0,1 0-1,-1 1 1,0-1 0,0 0 0,1 1-1,5 20-17,-5 31 5,-1-43 27,0-9-3,0 1 1,-1 0-1,1 0 1,0-1-1,0 1 0,0 0 1,0-1-1,1 1 0,-1 0 1,0-1-1,0 1 1,0 0-1,1-1 0,-1 1 1,0 0-1,1-1 0,-1 1 1,0 0-1,1-1 0,-1 1 1,1-1-1,-1 1 1,1-1-1,-1 1 0,1-1 1,-1 1-1,1-1 0,-1 0 1,1 1-1,1-1 1,0 1 2,-1-1 0,1 0 0,0 0 0,-1-1 0,1 1 0,0 0 0,0-1 0,-1 1 1,1-1-1,-1 1 0,1-1 0,2-1 0,56-39-153,-44 29-98,-13 10 235,1-2-2,0 1 0,0 0 0,0 1 0,0-1 0,0 1 0,0 0-1,1 0 1,-1 0 0,1 0 0,0 1 0,-1 0 0,1 0-1,0 0 1,9 0 0,-13 2 10,0 0 1,-1 0-1,1-1 0,0 1 0,-1 0 0,1 0 1,-1 0-1,1 0 0,-1 0 0,0 0 0,1 0 1,-1 0-1,0 0 0,0 0 0,1 0 0,-1 0 1,0 0-1,0 1 0,0-1 0,-1 1 0,1 31 416,-1-25-56,4-8-327,0 0 0,-1 0 0,1-1 0,-1 1-1,1-1 1,0 1 0,-1-1 0,1 0 0,-1 0 0,3-2-1,0 1-108,3-4-57,1 1 1,0 1-1,0-1 1,0 1 0,1 1-1,-1 0 1,1 0 0,0 1-1,15-2 1,-24 5 140,0 0 0,0 0 0,-1 1 0,1-1 0,0 0 0,-1 0 0,1 0 0,-1 0 0,1 1 0,-1-1 0,0 0 0,1 0 0,-1 1 0,0-1 1,0 0-1,0 1 0,0-1 0,0 0 0,0 1 0,-1-1 0,0 3 0,-5 33 184,1-20 958,3-8-3200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6.424"/>
    </inkml:context>
    <inkml:brush xml:id="br0">
      <inkml:brushProperty name="width" value="0.025" units="cm"/>
      <inkml:brushProperty name="height" value="0.025" units="cm"/>
    </inkml:brush>
  </inkml:definitions>
  <inkml:trace contextRef="#ctx0" brushRef="#br0">125 4 10314,'0'0'13367,"-8"-2"-12967,4 1-265,-1 1-1,1-1 1,-1 1-1,1 0 1,-1 1-1,0-1 0,1 1 1,0 0-1,-1 0 1,1 1-1,-1-1 0,1 1 1,0 0-1,0 0 1,0 0-1,0 1 0,0-1 1,1 1-1,-1 0 1,1 0-1,0 0 1,0 1-1,0-1 0,0 1 1,0 0-1,1-1 1,-3 6-1,4-8-116,1 0 1,-1-1-1,1 1 1,-1 0-1,0 0 1,1 0-1,0 0 1,-1 0-1,1 0 0,0 0 1,-1 0-1,1 0 1,0 0-1,0 0 1,0 0-1,0 1 0,0-1 1,0 0-1,0 0 1,0 2-1,1-3-19,-1 1 0,1-1 0,-1 1 0,1-1 0,-1 1 0,1-1 0,0 0 0,-1 1 0,1-1 0,-1 0-1,1 1 1,0-1 0,-1 0 0,1 0 0,0 0 0,-1 1 0,1-1 0,0 0 0,0 0 0,-1 0 0,1 0 0,1-1 0,2 1-125,0-1 1,0 1-1,0-1 1,0 0 0,0-1-1,0 1 1,0-1-1,0 0 1,5-3 0,28-31-2255,-19 17 1455,-13 15 869,-5 6 390,-13 27 282,10-23-335,0 0 0,1 0 0,-1 0 0,1 0 0,0 1-1,0-1 1,1 0 0,-1 11 0,3-16-257,0 0 1,0 0-1,-1-1 0,1 1 1,0 0-1,0-1 0,0 1 0,0-1 1,0 1-1,0-1 0,0 0 1,0 1-1,0-1 0,0 0 1,1 0-1,-1 1 0,0-1 1,0 0-1,0 0 0,0 0 1,0-1-1,0 1 0,0 0 0,0 0 1,1 0-1,0-1 0,34-7 35,61-49-1196,-97 57 1159,1 0 0,-1 1 0,1-1-1,-1 1 1,1-1 0,-1 1 0,1-1 0,-1 1-1,0-1 1,1 1 0,-1 0 0,0-1-1,1 1 1,-1-1 0,0 1 0,0 0 0,0-1-1,0 1 1,0 0 0,1-1 0,-1 1 0,0 0-1,-1-1 1,1 1 0,0 0 0,0-1-1,0 1 1,0 0 0,0-1 0,-1 2 0,1-1 11,0 0 1,-1 0-1,1 0 1,0 0-1,0 1 0,0-1 1,0 0-1,0 0 1,0 0-1,1 1 1,-1-1-1,0 0 1,1 0-1,-1 0 1,1 0-1,-1 0 1,1 0-1,-1 1 1,1-1-1,0-1 1,-1 1-1,1 0 0,1 1 1,7-2-60,1 0 1,-1-1 0,1 0-1,-1-1 1,1 0-1,-1 0 1,16-7-1,40-8-1275,-65 17 1323,1 1 1,-1-1-1,1 1 1,-1 0 0,0-1-1,0 1 1,1 0 0,-1-1-1,0 1 1,0 0 0,0 0-1,0-1 1,1 1 0,-1 0-1,0 0 1,0-1-1,-1 1 1,1 0 0,0-1-1,0 1 1,0 0 0,0-1-1,-1 1 1,1 0 0,-1 1-1,-5 20 511,6-21-450,-6 10-1080,18-7-5531,0-5 447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6.831"/>
    </inkml:context>
    <inkml:brush xml:id="br0">
      <inkml:brushProperty name="width" value="0.025" units="cm"/>
      <inkml:brushProperty name="height" value="0.025" units="cm"/>
    </inkml:brush>
  </inkml:definitions>
  <inkml:trace contextRef="#ctx0" brushRef="#br0">128 107 15214,'0'0'6108,"-9"-1"-4945,7 0-1131,-1 0 90,-1 1 0,0-1 0,0 0 0,1 1 0,-1 0 0,0 0 0,0 0-1,0 0 1,0 1 0,1-1 0,-1 1 0,0 0 0,1 0 0,-1 1 0,0-1 0,1 1 0,0-1 0,-1 1 0,1 0 0,0 0 0,0 1 0,0-1 0,0 1 0,-4 4 0,4-4 97,1 0 0,0 0 0,-1 0 0,1 0 1,0 0-1,0 1 0,1-1 0,-1 0 1,1 1-1,0-1 0,0 1 0,0 0 0,0-1 1,0 6-1,2-8-185,-1 0-1,1 0 1,0-1-1,0 1 1,0 0-1,0 0 1,-1-1-1,1 1 1,0-1-1,0 1 1,0-1-1,0 1 1,0-1-1,0 0 1,1 1 0,-1-1-1,0 0 1,0 0-1,0 0 1,0 0-1,0 0 1,0 0-1,0 0 1,0 0-1,2-1 1,33-1 290,-28 0-376,0 0-1,-1-1 1,1 0 0,-1 0 0,0-1-1,1 0 1,-2 0 0,1-1 0,0 0 0,-1 0-1,0 0 1,0-1 0,9-12 0,-1 0-315,0-1 0,-2 0-1,17-33 1,-24 34 286,-17 24 47,-15 22 27,21-22 69,1 1 0,0-1 1,0 1-1,1 0 0,0 0 1,0 1-1,1-1 1,0 1-1,0 0 0,0 0 1,1 0-1,1 0 0,-1 0 1,1 0-1,1 0 1,-1 1-1,2-1 0,0 10 1,-1-17-159,1 0-1,-1 0 1,1 1 0,0-1 0,-1 0 0,1 0 0,0 0 0,-1 0 0,1 0-1,0 0 1,0-1 0,0 1 0,0 0 0,0 0 0,0 0 0,0-1-1,0 1 1,0-1 0,1 1 0,-1-1 0,0 1 0,0-1 0,0 0 0,1 1-1,1-1 1,21 2-7264,-6-2-2244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7.580"/>
    </inkml:context>
    <inkml:brush xml:id="br0">
      <inkml:brushProperty name="width" value="0.025" units="cm"/>
      <inkml:brushProperty name="height" value="0.025" units="cm"/>
    </inkml:brush>
  </inkml:definitions>
  <inkml:trace contextRef="#ctx0" brushRef="#br0">143 31 5477,'0'0'15722,"2"-5"-13918,-1 5-1755,-1-1-1,0 1 1,1-1-1,-1 1 1,0-1-1,1 1 1,-1-1-1,0 0 1,1 1-1,-1-1 1,0 1-1,0-1 1,0 0-1,0 1 1,0-1-1,0 0 1,0 1-1,0-1 0,0 0 1,0 1-1,0-1 1,0 0-1,0 1 1,0-1-1,-1 1 1,1-1-1,0 0 1,-1 1-1,1-1 1,0 1-1,-1-1 1,1 1-1,0-1 1,-1 1-1,1-1 1,-1 1-1,1-1 1,-1 1-1,1-1 1,-1 1-1,0 0 1,1-1-1,-1 1 1,1 0-1,-1 0 1,0 0-1,1-1 1,-1 1-1,1 0 1,-2 0-1,-5-1 218,1 1 0,-1 0 0,1 1-1,-1-1 1,-12 4 0,12-3-166,0 0 0,1 1 0,-1 0 0,1 0 0,0 0 1,-1 1-1,1 0 0,0 0 0,1 1 0,-1 0 0,-7 6 0,13-10-99,0 1-1,0-1 1,0 0-1,0 1 1,0-1-1,0 1 1,0-1-1,0 1 1,0-1-1,0 1 1,0-1 0,0 1-1,0-1 1,0 1-1,1-1 1,-1 1-1,0-1 1,0 0-1,0 1 1,1-1-1,-1 1 1,0-1-1,0 0 1,1 1-1,-1-1 1,0 0 0,1 1-1,-1-1 1,1 0-1,-1 0 1,0 1-1,1-1 1,-1 0-1,1 0 1,-1 0-1,1 1 1,-1-1-1,1 0 1,-1 0-1,0 0 1,1 0 0,0 0-1,26 6-142,-21-5 32,25 3-621,40 9-459,-67-13 1157,0 2 0,1-1 0,-1 0 0,0 1 0,-1 0 0,1 0 1,0 0-1,0 0 0,-1 1 0,1-1 0,-1 1 0,5 5 0,-7-7 59,0 0 0,0 0 0,-1 0 1,1 0-1,-1 0 0,1 0 1,-1 0-1,1 0 0,-1 1 0,1-1 1,-1 0-1,0 0 0,0 0 1,0 1-1,1-1 0,-1 0 0,0 0 1,-1 0-1,1 1 0,0-1 1,0 0-1,0 0 0,-1 0 0,1 0 1,-1 1-1,1-1 0,-1 1 0,-1 0 60,0 1 0,0-1-1,0 0 1,-1 1-1,1-1 1,0 0-1,-1-1 1,1 1-1,-1 0 1,-4 1 0,-2 1 175,0 0 0,-1-1 1,1 0-1,-1 0 1,-18 2-1,19-5-324,-17-2 147,19-6-2300,5-9-3388,2-1-4966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08.554"/>
    </inkml:context>
    <inkml:brush xml:id="br0">
      <inkml:brushProperty name="width" value="0.025" units="cm"/>
      <inkml:brushProperty name="height" value="0.025" units="cm"/>
    </inkml:brush>
  </inkml:definitions>
  <inkml:trace contextRef="#ctx0" brushRef="#br0">46 1 6374,'0'0'20681,"-3"10"-19992,-39 112 1675,42-121-2353,0 0 0,0 0 0,0-1 0,0 1 0,1 0 0,-1-1 0,0 1 0,1 0 0,-1-1 0,0 1 0,1 0 0,-1-1 0,1 1 0,-1-1 0,1 1 0,-1-1 0,1 1 0,0-1 0,-1 1 0,1-1 0,-1 0 0,1 1 0,0-1 0,-1 0 0,1 1 0,0-1 0,0 0 0,-1 0 0,1 0 0,0 0 0,0 0 0,-1 0 0,1 0 0,0 0 0,-1 0-1,1 0 1,0 0 0,1 0 0,38-1 204,-34 0-217,51-6-386,-43 4 283,1 1 0,0 0-1,-1 1 1,1 1 0,24 2-1,-37-1 99,-1-1 0,1 1-1,-1-1 1,0 1-1,1-1 1,-1 1-1,0 0 1,0 0-1,1-1 1,-1 1 0,0 0-1,0 0 1,0 0-1,0 0 1,0 1-1,0-1 1,0 0-1,-1 0 1,1 0 0,0 1-1,-1-1 1,1 0-1,-1 1 1,1-1-1,-1 1 1,1-1-1,-1 1 1,0-1 0,0 0-1,0 1 1,0-1-1,0 1 1,0-1-1,0 1 1,-1-1 0,1 3-1,-1-1 35,0 1 1,0 0-1,0 0 0,0-1 1,0 1-1,-1 0 0,0-1 1,0 1-1,0-1 0,0 0 1,0 0-1,-5 6 1,-2-3 136,-1 1 0,1-2 0,-1 1 1,0-1-1,0-1 0,-1 0 1,1 0-1,-1-1 0,0 0 1,0-1-1,0-1 0,0 1 0,0-2 1,0 1-1,0-2 0,0 1 1,-12-3-1,21 2-256,0 0 0,0 0 0,0 0 0,0-1 0,0 1-1,0 0 1,0-1 0,1 1 0,-1-1 0,1 1 0,-1-1 0,1 0 0,-1 0 0,1 0 0,0 0 0,0 0 0,0 0-1,-1-3 1,1 4 14,1 0 1,0 0-1,-1 0 0,1 0 0,0 0 0,0 0 0,0 0 0,0 0 0,0 0 0,0-1 0,0 1 0,0 0 0,0 0 0,0 0 1,0 0-1,1 0 0,-1 0 0,0 0 0,1 0 0,-1 0 0,1 0 0,-1 0 0,1 0 0,0 0 0,-1 0 0,1 1 1,0-1-1,0 0 0,-1 0 0,1 1 0,0-1 0,0 0 0,0 1 0,0-1 0,0 1 0,0-1 0,0 1 0,1-1 0,33-11-8175,-12 3 91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47.815"/>
    </inkml:context>
    <inkml:brush xml:id="br0">
      <inkml:brushProperty name="width" value="0.025" units="cm"/>
      <inkml:brushProperty name="height" value="0.025" units="cm"/>
    </inkml:brush>
  </inkml:definitions>
  <inkml:trace contextRef="#ctx0" brushRef="#br0">0 130 13293,'0'0'8530,"8"7"-8183,-6-5-335,0 0-1,0 0 0,0 0 1,0-1-1,0 1 0,0-1 1,0 1-1,0-1 1,0 0-1,1 0 0,-1 0 1,0 0-1,1 0 0,-1-1 1,1 1-1,-1-1 0,1 1 1,0-1-1,-1 0 1,1 0-1,-1 0 0,1 0 1,-1-1-1,1 1 0,-1-1 1,1 1-1,-1-1 0,1 0 1,-1 0-1,0 0 1,1 0-1,-1 0 0,0-1 1,0 1-1,0-1 0,0 0 1,0 1-1,2-4 0,3 1 67,-1-2-1,0 1 0,-1-1 0,1 1 1,-1-2-1,0 1 0,-1-1 0,1 1 1,-1-1-1,0 0 0,-1-1 0,0 1 1,0 0-1,-1-1 0,0 0 0,2-10 1,-4 18-29,0-1 0,0 0 1,-1 1-1,1-1 0,0 0 1,0 0-1,0 1 0,-1-1 1,1 0-1,-1 1 0,1-1 1,0 1-1,-1-1 0,1 0 1,-1 1-1,1-1 0,-1 1 1,1-1-1,-1 1 1,0 0-1,1-1 0,-1 1 1,0-1-1,1 1 0,-1 0 1,0 0-1,1-1 0,-1 1 1,0 0-1,0 0 0,1 0 1,-1 0-1,0 0 0,1 0 1,-1 0-1,0 0 0,0 0 1,1 0-1,-1 0 0,0 0 1,0 1-1,1-1 0,-2 1 1,-32 12 42,25-7-91,1 0 0,1 0-1,-1 1 1,1 0 0,1 0-1,-1 1 1,1-1 0,0 1 0,1 1-1,0-1 1,0 1 0,1 0 0,0 0-1,1 1 1,0-1 0,0 1-1,1-1 1,0 1 0,1 0 0,0 0-1,0 11 1,1-19-13,0 0 0,1-1 1,-1 1-1,0 0 0,1-1 0,-1 1 0,1 0 1,-1-1-1,1 1 0,0-1 0,0 1 0,0-1 0,0 1 1,0-1-1,0 1 0,0-1 0,0 0 0,0 0 1,1 0-1,-1 0 0,1 0 0,-1 0 0,0 0 0,1 0 1,0 0-1,-1-1 0,1 1 0,-1 0 0,3 0 1,4 0-577,-1 0 0,0 0 0,0 0 1,1-1-1,11-1 0,19-4-4409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0.625"/>
    </inkml:context>
    <inkml:brush xml:id="br0">
      <inkml:brushProperty name="width" value="0.025" units="cm"/>
      <inkml:brushProperty name="height" value="0.025" units="cm"/>
    </inkml:brush>
  </inkml:definitions>
  <inkml:trace contextRef="#ctx0" brushRef="#br0">46 1 9097,'-4'70'13347,"-3"2"-10054,-5 78-4858,12-148 1504,-2 8-2123,-8-6-4689,0-4 51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1.116"/>
    </inkml:context>
    <inkml:brush xml:id="br0">
      <inkml:brushProperty name="width" value="0.025" units="cm"/>
      <inkml:brushProperty name="height" value="0.025" units="cm"/>
    </inkml:brush>
  </inkml:definitions>
  <inkml:trace contextRef="#ctx0" brushRef="#br0">0 81 14446,'0'0'3929,"6"-9"-2120,-2 4-1604,0 0 0,0 1 0,1-1-1,-1 1 1,1 0 0,0 0 0,0 0-1,1 1 1,-1 0 0,1 0 0,-1 0-1,1 0 1,0 1 0,0 0 0,0 1-1,11-3 1,12-1 35,-1 2 1,2 0-1,37 2 0,-65 1-241,-1 0-1,1 0 1,0 0 0,0 0 0,-1 0-1,1 0 1,0 0 0,-1 1 0,1-1-1,0 1 1,-1-1 0,1 1-1,0 0 1,-1 0 0,1-1 0,-1 1-1,0 0 1,1 0 0,-1 0 0,0 1-1,1-1 1,-1 0 0,0 0-1,0 1 1,0-1 0,0 1 0,0-1-1,-1 1 1,1-1 0,0 1 0,-1-1-1,1 1 1,-1 0 0,1-1-1,-1 1 1,0 0 0,0 0 0,1-1-1,-1 1 1,-1 0 0,1-1 0,0 1-1,0 0 1,-1-1 0,1 1-1,-1 0 1,0 1 0,-2 6 9,0 0-1,0 0 1,-1-1-1,0 0 1,-1 0 0,0 0-1,-8 10 1,-60 55 200,77-73-221,0-1 0,0 1 0,0 0 0,0 0 0,0 0 0,0 1 0,1-1 0,-1 1 0,7 2 0,-7-2-44,2 1 35,0-1 0,0 1 0,0 0 0,0 1 0,0 0-1,0 0 1,-1 0 0,0 0 0,1 1 0,-1 0 0,-1 0 0,1 1 0,0-1-1,-1 1 1,0 0 0,0 0 0,-1 0 0,1 0 0,-1 1 0,0 0-1,0-1 1,-1 1 0,0 0 0,0 1 0,0-1 0,-1 0 0,0 0-1,0 1 1,-1-1 0,0 0 0,0 1 0,0-1 0,-2 11 0,1-13 211,-1 0 0,0 1 0,0-1 0,0 0 0,0 0 1,-1-1-1,1 1 0,-1 0 0,0-1 0,0 0 0,0 1 1,0-1-1,-1 0 0,0-1 0,1 1 0,-1-1 0,0 1 1,0-1-1,0 0 0,0-1 0,-1 1 0,-7 1 1,-4 2 315,0-1-1,-1-1 1,1-1 0,-33 2 0,44-5-432,-1 0-1,0 0 1,0 0-1,0 0 0,1-1 1,-1 0-1,1 0 1,-1-1-1,1 1 0,0-1 1,-8-6-1,10 7-257,0 0 1,0 0-1,0 0 1,1-1-1,-1 0 0,0 1 1,1-1-1,0 0 0,0 0 1,0 0-1,0-1 0,0 1 1,1 0-1,-1-1 1,1 1-1,0-1 0,0 1 1,0-1-1,0-4 0,1 6-277,0 2 235,0-1 0,0 1 0,0-1 0,0 1 0,0-1 0,0 1 0,0-1 0,0 1 0,0-1 0,0 1 0,0-1 0,0 1 0,1 0 0,-1-1 0,0 1 1,0-1-1,1 1 0,-1-1 0,0 1 0,0 0 0,1-1 0,-1 1 0,0 0 0,1-1 0,-1 1 0,1 0 0,0-1 0,11-4-6104</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1.963"/>
    </inkml:context>
    <inkml:brush xml:id="br0">
      <inkml:brushProperty name="width" value="0.025" units="cm"/>
      <inkml:brushProperty name="height" value="0.025" units="cm"/>
    </inkml:brush>
  </inkml:definitions>
  <inkml:trace contextRef="#ctx0" brushRef="#br0">122 168 11851,'0'0'5920,"-11"6"-4932,0 1-798,0 1 0,0 1 1,0 0-1,-14 16 0,21-21-178,0 1 1,0 0-1,0 1 1,0-1-1,1 0 0,0 1 1,0 0-1,1 0 1,0 0-1,0 0 1,0 0-1,1 0 0,-1 1 1,1 9-1,1-15 2,0 0 0,0 0 0,0 0 0,0 0 1,0 0-1,0 0 0,1 0 0,-1 0 0,0 0 0,1 0 0,-1 0 0,0 0 0,1 0 0,0-1 0,-1 1 0,1 0 0,-1 0 1,1 0-1,0-1 0,0 1 0,-1 0 0,1-1 0,0 1 0,0 0 0,0-1 0,0 1 0,1 0 0,1 0 54,0-1 0,0 1-1,0-1 1,0 1 0,0-1-1,0 0 1,0 0-1,0 0 1,5-1 0,1-1 57,-1 0 1,1 0-1,0-1 0,-1 0 1,1-1-1,7-4 1,8-8 43,0 0 0,-1-2 0,-1-1 0,0-1 0,-2-1 0,0 0 0,-1-2 0,-2 0 0,0-1 0,-1 0 0,19-45 0,-34 68-109,0 0 0,0 0-1,-1-1 1,1 1 0,-1 0-1,1 0 1,-1-1 0,1 1-1,-1 0 1,0-1 0,0 1 0,1-1-1,-1 1 1,0 0 0,0-1-1,-1 1 1,1 0 0,0-1-1,0 1 1,-1-1 0,1 1-1,0 0 1,-1 0 0,-1-3 0,1 4-49,0 0 0,0 0 0,0 1 1,-1-1-1,1 0 0,0 0 1,0 1-1,0-1 0,0 0 1,0 1-1,0-1 0,0 1 1,0-1-1,0 1 0,0 0 1,0 0-1,0-1 0,0 1 1,0 0-1,0 0 0,1 0 0,-1 0 1,0 0-1,1 0 0,-1 0 1,0 0-1,1 0 0,-1 2 1,-13 17 75,1 1 0,1 1 1,1 1-1,1-1 0,2 1 1,0 1-1,1 0 0,1 0 1,1 0-1,-3 45 1,8-67-91,0-1 0,0 1 0,0-1 0,0 0 0,0 1 0,1-1 0,-1 0 1,0 0-1,1 1 0,-1-1 0,1 0 0,-1 0 0,1 1 0,0-1 1,-1 0-1,1 0 0,0 0 0,0 0 0,0 0 0,0 0 0,0 0 0,0 0 1,0 0-1,0-1 0,0 1 0,0 0 0,2 0 0,0 0-433,-1 0 0,1-1 0,0 1 0,0-1 0,0 0 0,0 0 0,-1 0 0,1 0-1,0 0 1,0-1 0,0 1 0,4-2 0,9-6-5799</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2.704"/>
    </inkml:context>
    <inkml:brush xml:id="br0">
      <inkml:brushProperty name="width" value="0.025" units="cm"/>
      <inkml:brushProperty name="height" value="0.025" units="cm"/>
    </inkml:brush>
  </inkml:definitions>
  <inkml:trace contextRef="#ctx0" brushRef="#br0">0 107 13325,'0'0'4938,"10"3"-2953,-3 0-1780,1 0-1,0-1 0,0 0 0,0-1 0,0 0 0,0 0 0,0-1 0,0 0 0,0 0 0,0-1 0,1 0 0,-1 0 0,-1-1 0,1 0 0,0-1 0,0 1 0,13-8 0,-14 5-91,0 0 0,-1-1 0,1 0 0,-1 0 0,8-10 0,-13 14-64,1 0 0,-1-1 0,0 1 0,1 0 0,-1 0 0,0-1 0,0 1 1,-1 0-1,1-1 0,0-3 0,-1 5-31,0 0-1,0 0 1,0 0 0,0 0 0,0 0-1,0 0 1,0 0 0,-1 0-1,1 1 1,0-1 0,-1 0 0,1 0-1,-1 0 1,1 0 0,-1 1-1,1-1 1,-1 0 0,0 0 0,1 1-1,-1-1 1,0 1 0,0-1-1,1 0 1,-1 1 0,0-1 0,0 1-1,-1-1 1,-2 0-23,0 0 0,0 0 0,0 0 0,0 0 0,-1 1-1,1-1 1,0 1 0,0 0 0,0 1 0,0-1 0,0 1 0,0 0 0,-1 0 0,1 0 0,1 0 0,-1 1 0,0-1 0,0 1 0,1 0-1,-1 0 1,1 1 0,-1-1 0,1 1 0,0-1 0,0 1 0,0 0 0,-3 4 0,0 0 79,0 0 1,0 0 0,1 1-1,0-1 1,0 1-1,1 0 1,0 0-1,1 1 1,-1-1 0,1 1-1,-2 12 1,5-20-68,0 0 1,0 0-1,0 0 1,0 0-1,1-1 1,-1 1-1,0 0 1,0 0-1,1-1 1,-1 1-1,0 0 1,1 0-1,-1-1 1,1 1-1,-1 0 1,1-1-1,-1 1 1,1 0-1,-1-1 1,1 1-1,0-1 1,-1 1-1,1-1 1,0 0-1,0 1 1,-1-1-1,1 1 1,0-1-1,0 0 1,-1 0-1,1 0 1,0 1-1,0-1 1,0 0-1,-1 0 1,1 0-1,1 0 1,38-1 151,-34 1-123,10-3-68,0-1 1,0 0-1,0-1 1,-1-1-1,0 0 0,0-1 1,-1-1-1,0 0 0,16-12 1,56-28-91,-85 47 123,-1 1 0,1 0-1,0 0 1,-1 0 0,1 0-1,0-1 1,0 1 0,-1 0 0,1 0-1,0 0 1,-1 1 0,1-1-1,0 0 1,-1 0 0,1 0-1,0 0 1,-1 1 0,1-1-1,0 0 1,-1 1 0,1-1-1,-1 0 1,1 1 0,-1-1 0,1 1-1,-1-1 1,1 1 0,-1-1-1,1 1 1,-1-1 0,1 1-1,-1-1 1,0 1 0,1 0-1,-1-1 1,0 1 0,0-1-1,0 1 1,1 0 0,-1-1 0,0 1-1,0 0 1,0 0 0,0-1-1,0 1 1,0 0 0,0-1-1,0 2 1,0 50 324,0-21 165,1-30-477,0 0-1,-1 0 1,1-1 0,0 1-1,0 0 1,0 0 0,0 0-1,0-1 1,-1 1 0,1 0-1,1-1 1,-1 1 0,0-1-1,0 1 1,0-1 0,0 1-1,0-1 1,0 0 0,0 0-1,1 0 1,-1 1 0,0-1-1,0 0 1,0 0 0,1-1-1,-1 1 1,0 0 0,0 0-1,0 0 1,2-1 0,38-10 267,-21 2-466,-9 3-58,-1 1 0,0 1 1,1 0-1,0 1 0,0 0 1,0 0-1,19-1 0,-29 4 270,-1 0-1,1 0 0,-1 0 0,1 0 0,-1 0 0,1 1 1,-1-1-1,1 0 0,-1 0 0,1 1 0,-1-1 0,1 0 1,-1 1-1,1-1 0,-1 1 0,0-1 0,1 1 0,-1-1 1,0 0-1,1 1 0,-1-1 0,0 1 0,1-1 0,-1 1 1,0 0-1,0-1 0,0 1 0,0-1 0,1 1 0,-1-1 0,0 1 1,0-1-1,0 1 0,0 0 0,0-1 0,-1 1 0,1-1 1,0 1-1,0-1 0,0 2 0,-1-2 7,1 1-1,0 0 1,0-1 0,0 1-1,0 0 1,0-1-1,0 1 1,0 0 0,0-1-1,0 1 1,0 0-1,0 0 1,0-1 0,0 1-1,0-1 1,1 1 0,-1 0-1,0-1 1,1 1-1,-1 0 1,0-1 0,1 1-1,-1-1 1,1 1 0,-1-1-1,0 1 1,1-1-1,-1 1 1,1-1 0,0 0-1,-1 1 1,1-1-1,-1 0 1,1 1 0,0-1-1,-1 0 1,1 0 0,0 1-1,-1-1 1,1 0-1,1 0 1,3-1-7,1 1-1,-1-1 1,1-1-1,-1 1 1,0-1-1,0 0 1,0 0 0,0-1-1,0 1 1,6-6-1,-6 6-180,-1-1-1,1 0 1,-1 1-1,1 0 0,0 0 1,-1 0-1,1 0 1,0 1-1,0 0 1,7-1-1,-16 39 173,0-25 959,4-1-3537,0-11 2271,0 1 0,0-1 0,0 1-1,0-1 1,1 1 0,-1-1 0,0 1 0,0-1-1,1 0 1,-1 1 0,0-1 0,1 1 0,-1-1-1,0 0 1,1 1 0,-1-1 0,1 0 0,-1 1-1,1-1 1,-1 0 0,1 1 0,-1-1 0,1 0-1,-1 0 1,1 0 0,-1 0 0,1 0 0,-1 1-1,1-1 1,-1 0 0,1 0 0,-1 0-1,1 0 1,-1-1 0,2 1 0,17 0-7781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3.242"/>
    </inkml:context>
    <inkml:brush xml:id="br0">
      <inkml:brushProperty name="width" value="0.025" units="cm"/>
      <inkml:brushProperty name="height" value="0.025" units="cm"/>
    </inkml:brush>
  </inkml:definitions>
  <inkml:trace contextRef="#ctx0" brushRef="#br0">162 34 12684,'0'0'8734,"-8"-6"-7934,-27-18-276,34 24-505,0-1 0,-1 0 0,1 1 0,-1-1 1,1 1-1,-1 0 0,1-1 0,-1 1 1,1 0-1,-1 0 0,0 0 0,1 0 1,-1 0-1,1 0 0,-1 1 0,1-1 1,-1 1-1,1-1 0,-1 1 0,1-1 1,-1 1-1,1 0 0,0-1 0,-1 1 1,-1 2-1,-27 27 801,25-23-448,1-3-164,0 0-1,0 0 1,0 1 0,1-1 0,-1 1 0,1 0 0,0 0 0,1 0-1,-1 0 1,1 1 0,0-1 0,1 1 0,-1-1 0,-1 12-1,4-17-197,-1 1 0,1 0-1,0 0 1,-1-1 0,1 1-1,0-1 1,0 1 0,0-1-1,-1 1 1,1-1-1,0 1 1,0-1 0,0 0-1,0 1 1,0-1 0,0 0-1,0 0 1,0 0 0,-1 1-1,1-1 1,0 0-1,0 0 1,0-1 0,0 1-1,1 0 1,30-3-111,-23-1-119,0 0 0,0-1 0,-1 0 0,0 0 0,0-1 0,0 0 0,0 0 0,-1-1 0,0 0 0,-1 0 1,1-1-1,-1 0 0,-1 0 0,6-11 0,-11 19 140,-7 29 288,3-22 120,1-1 0,0 0 0,0 1 0,1-1 0,0 1 0,0 0 0,0-1 0,0 14 0,4-19-286,0 0 1,0 0-1,0 0 1,0-1-1,1 1 0,-1-1 1,0 1-1,0-1 1,1 0-1,-1 0 1,0 0-1,1 0 0,-1 0 1,0 0-1,0-1 1,1 1-1,1-1 0,37-20-127,-36 18 35,-1 0 0,1 1 0,0-1 0,-1 1 0,1 0 0,0 0 0,0 0 0,1 1 0,-1-1 0,6 0 0,-10 46 146,-1-44-202,1 1-1,0 0 0,-1 0 1,1 0-1,0-1 0,0 1 1,0 0-1,0-1 1,-1 1-1,1-1 0,0 1 1,0-1-1,0 1 0,0-1 1,0 0-1,0 1 1,0-1-1,0 0 0,0 0 1,0 0-1,0 0 0,0 0 1,1 0-1,-1 0 1,0 0-1,0 0 0,1-1 1,34-3-7297,-14-6 879</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3.617"/>
    </inkml:context>
    <inkml:brush xml:id="br0">
      <inkml:brushProperty name="width" value="0.025" units="cm"/>
      <inkml:brushProperty name="height" value="0.025" units="cm"/>
    </inkml:brush>
  </inkml:definitions>
  <inkml:trace contextRef="#ctx0" brushRef="#br0">91 126 12236,'0'0'10030,"-8"3"-9538,7-2-499,-45 25 1058,43-24-904,0-1-1,1 1 0,0 0 0,-1 0 0,1 0 1,0 0-1,0 0 0,0 1 0,0-1 0,0 1 0,1-1 1,-1 1-1,1 0 0,0 0 0,0-1 0,0 1 0,0 0 1,-1 5-1,3-7-122,-1-1 0,1 1-1,0 0 1,0-1 0,-1 1 0,1-1 0,0 0 0,0 1 0,0-1 0,0 0 0,0 0-1,0 1 1,-1-1 0,1 0 0,0 0 0,0 0 0,0 0 0,0 0 0,0 0-1,0 0 1,0 0 0,0-1 0,1 1 0,25-4 198,-14-3-290,-1-1 1,0 0-1,0-1 0,0 0 0,-1 0 0,-1-2 0,0 1 1,0-1-1,-1 0 0,0-1 0,-1 0 0,0-1 0,-1 0 1,-1 0-1,0 0 0,5-16 0,-11 28 74,0 1-1,0 0 1,1 0-1,-1 0 1,0 0-1,0 0 1,0 0-1,0 0 1,0-1-1,0 1 1,0 0-1,1 0 1,-1 0-1,0 0 1,0 0-1,0-1 1,0 1-1,0 0 0,0 0 1,0 0-1,0-1 1,0 1-1,0 0 1,0 0-1,0 0 1,0 0-1,0-1 1,0 1-1,0 0 1,0 0-1,0 0 1,0 0-1,0-1 1,0 1-1,0 0 1,0 0-1,0 0 1,-1 0-1,1-1 1,0 1-1,0 0 1,0 0-1,0 0 1,0 0-1,0 0 1,0 0-1,-1-1 1,1 1-1,0 0 1,0 0-1,0 0 1,0 0-1,-1 0 1,1 0-1,0 0 1,0 0-1,0 0 1,0 0-1,-1 0 1,1 0-1,0 0 1,0 0-1,0 0 1,-1 0-1,1 0 1,0 0-1,-14 12 58,-13 23 29,21-25 187,0 1 0,1 0 0,0 0 0,1 0-1,0 1 1,0 0 0,-3 23 0,7-32-315,0 0 1,0 0 0,0 1-1,0-1 1,0 0 0,1 0-1,0 0 1,-1 0 0,1 0-1,0 0 1,0 0 0,1 0-1,-1 0 1,4 4 0,-3-4-325,0-1 0,1 0 1,-1 0-1,1 0 1,0 0-1,-1 0 0,1-1 1,0 1-1,0-1 1,0 0-1,0 0 0,0 0 1,0 0-1,1 0 1,-1-1-1,0 1 0,5-1 1,18 1-7809</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4.239"/>
    </inkml:context>
    <inkml:brush xml:id="br0">
      <inkml:brushProperty name="width" value="0.025" units="cm"/>
      <inkml:brushProperty name="height" value="0.025" units="cm"/>
    </inkml:brush>
  </inkml:definitions>
  <inkml:trace contextRef="#ctx0" brushRef="#br0">183 4 13837,'0'0'7314,"-9"-1"-6241,2 0-888,0 0 1,0 1 0,0 0 0,0 0-1,0 1 1,0 0 0,0 0-1,0 1 1,0 0 0,1 0 0,-1 0-1,1 1 1,-1 0 0,1 1-1,0-1 1,0 1 0,0 0 0,-7 7-1,8-6 83,0-1 0,1 0 0,0 1 0,0 0-1,0 0 1,1 0 0,-4 7 0,7-11-239,-1-1 0,1 1 0,-1 0 0,1 0 0,-1 0 0,1 0 0,0 0 0,-1 0 0,1 0 0,0 0 0,0 1 0,0-1 0,0 0 0,0 0 0,0 0 1,0 0-1,0 0 0,0 0 0,1 0 0,-1 0 0,0 0 0,1 0 0,-1 0 0,1 0 0,-1 0 0,1 0 0,-1 0 0,1 0 0,0-1 0,-1 1 0,1 0 0,0 0 0,0-1 1,-1 1-1,1 0 0,0-1 0,0 1 0,0-1 0,0 1 0,0-1 0,0 1 0,0-1 0,0 0 0,0 0 0,0 1 0,0-1 0,0 0 0,2 0 0,24 4 32,-1-1 0,33-1-1,-10-2-2410,-18 0-1300,-24-10-13476</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5.583"/>
    </inkml:context>
    <inkml:brush xml:id="br0">
      <inkml:brushProperty name="width" value="0.025" units="cm"/>
      <inkml:brushProperty name="height" value="0.025" units="cm"/>
    </inkml:brush>
  </inkml:definitions>
  <inkml:trace contextRef="#ctx0" brushRef="#br0">59 1 9993,'0'0'4987,"5"1"0,26 7-2864,-16-6-1403,-10-1-545,0-1 0,0 1 0,0-1 0,1 2 0,-1-1-1,0 0 1,0 1 0,0 0 0,-1 0 0,1 1 0,8 5 0,-12-6-68,-1 0 1,1 0-1,-1 0 0,0 0 1,0 0-1,0 0 0,0 0 1,0 0-1,0 0 0,0 0 1,-1 0-1,1 0 0,-1 0 1,1 0-1,-1-1 0,0 1 1,0 0-1,0 0 0,0-1 1,0 1-1,0 0 1,0-1-1,-1 1 0,1-1 1,0 1-1,-1-1 0,0 0 1,-2 2-1,-48 32 314,46-32-390,1 0-1,-1 0 1,1-1-1,-1 0 1,0 0 0,0 0-1,0-1 1,0 1-1,0-2 1,-1 1 0,1-1-1,0 0 1,0 0-1,-10-2 1,15 2-85,1 0 0,-1 0 0,1 0 0,0-1 0,-1 1 0,1 0 0,0 0 0,-1-1 0,1 1 0,0 0 0,-1-1 0,1 1 0,0 0 0,0-1 0,0 1 0,-1 0 0,1-1-1,0 1 1,0-1 0,0 1 0,0 0 0,-1-1 0,1 1 0,0-1 0,0 1 0,0-1 0,0 1 0,0 0 0,0-1 0,0 1 0,0-1 0,0 1 0,1-1 0,8-14-5775,5 6-577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17.177"/>
    </inkml:context>
    <inkml:brush xml:id="br0">
      <inkml:brushProperty name="width" value="0.025" units="cm"/>
      <inkml:brushProperty name="height" value="0.025" units="cm"/>
    </inkml:brush>
  </inkml:definitions>
  <inkml:trace contextRef="#ctx0" brushRef="#br0">293 36 11307,'0'-1'384,"1"0"0,-1 0 0,1 0 0,-1 0 0,1 0 0,-1-1 0,0 1 0,1 0 0,-1 0 0,0 0 0,0 0 0,0-1 1,0 1-1,0 0 0,0 0 0,0 0 0,0-1 0,-1 1 0,1 0 0,0 0 0,-1-1 0,0 1-167,0 0 0,0 0 0,1 1-1,-1-1 1,0 0 0,0 1 0,0-1 0,0 0-1,0 1 1,0 0 0,0-1 0,0 1 0,0-1 0,0 1-1,0 0 1,0 0 0,0 0 0,-2-1 0,-2 1-97,1 1 0,-1-1 0,0 0 0,1 1 0,-1 0 0,0 0 1,1 1-1,-1-1 0,1 1 0,-6 3 0,-18 12-130,-1 2 0,-37 33 0,55-43 48,1 0 0,0 1 1,1 0-1,0 1 1,1 0-1,0 1 0,1-1 1,-12 26-1,18-35-17,1 0 1,-1-1-1,1 1 1,-1 0-1,1 0 0,-1-1 1,1 1-1,0 0 0,0 0 1,0 0-1,0-1 0,0 1 1,0 0-1,0 0 0,1-1 1,-1 1-1,1 0 0,-1 0 1,1-1-1,0 1 0,0 0 1,-1-1-1,1 1 0,0-1 1,1 1-1,-1-1 0,0 0 1,0 1-1,0-1 0,1 0 1,-1 0-1,1 0 0,-1 0 1,1 0-1,-1 0 0,1 0 1,0 0-1,-1-1 0,1 1 1,0-1-1,0 1 0,-1-1 1,4 0-1,10 3 83,1-1-1,-1-1 1,1 0-1,18-2 0,-12 0-107,-2 1-129,79-4 283,-90 3-734,0 0 0,0-1 0,0-1-1,16-6 1,-9-3-3201,-7-4-2813</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42.469"/>
    </inkml:context>
    <inkml:brush xml:id="br0">
      <inkml:brushProperty name="width" value="0.025" units="cm"/>
      <inkml:brushProperty name="height" value="0.025" units="cm"/>
    </inkml:brush>
  </inkml:definitions>
  <inkml:trace contextRef="#ctx0" brushRef="#br0">94 21 8456,'0'0'17088,"0"-5"-16383,-1-11-310,-3 19 91,-7 32 424,2-5-609,-2 7 202,2 0 0,1 0 0,2 0-1,2 1 1,1 70 0,21-117-135,8-14-319,-9 7-38,0 0 1,2 2-1,22-15 0,-34 25-18,0 1 0,-1-1 0,1 2 0,1-1 0,-1 1-1,0 0 1,1 0 0,-1 1 0,1 0 0,-1 0 0,1 1 0,0 0 0,14 2 0,-19-1 2,0 0 0,-1 0 0,1 1 0,-1-1 0,1 1 0,-1-1 0,0 1 0,1 0 0,-1 0 0,0 0 0,0 0 0,0 0 0,-1 0 0,1 1 0,0-1 0,-1 1 0,0-1 0,1 1 0,-1 0 0,0-1 0,-1 1 0,1 0 0,0 0 0,-1 0 0,1-1 0,-1 1 0,0 3 0,2 14 11,-1 0 0,-2 32 0,1-45 4,0-4-1,0 0 1,-1 0 0,1 0 0,-1 0-1,0 0 1,0 0 0,0 0 0,0 0-1,0 0 1,-1-1 0,1 1 0,-1 0 0,0-1-1,0 1 1,1-1 0,-2 0 0,1 0-1,-2 3 1,-1-2 34,-1 0 0,1 1 1,0-2-1,-1 1 0,1 0 0,-1-1 0,0 0 1,-10 1-1,-5 1 71,0-2 0,-1-1 0,1 0 0,-24-3 0,38 1-115,-1 0 0,1 0 0,0-1 0,-1 0 0,1-1 0,0 1 0,0-1 0,-7-5 0,11 6 0,0 1 0,1-1 0,-1 0 0,0 0 0,1 0 0,0 0 0,-1 0 0,1 0 0,0-1 0,0 1 0,0-1 0,0 1 0,1-1 0,-1 0 0,1 0 0,0 0 0,0 0 0,0 0 0,0 0 0,0 0 0,0-6 0,1 8-92,0 0 0,1 0 0,-1 0 0,1 1 0,-1-1 0,1 0 0,-1 0 1,1 1-1,-1-1 0,1 0 0,0 1 0,-1-1 0,1 0 0,0 1 0,0-1 0,-1 1 0,1-1 0,0 1 0,0 0 0,0-1 0,0 1 1,-1 0-1,1-1 0,0 1 0,0 0 0,1 0 0,36-7-5775,-18 4 865,5-5-6470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52.987"/>
    </inkml:context>
    <inkml:brush xml:id="br0">
      <inkml:brushProperty name="width" value="0.025" units="cm"/>
      <inkml:brushProperty name="height" value="0.025" units="cm"/>
    </inkml:brush>
  </inkml:definitions>
  <inkml:trace contextRef="#ctx0" brushRef="#br0">1665 28 7399,'0'0'7773,"8"-2"-7165,-5 1-565,1 0 47,0 0 1,1 0 0,-1 0 0,0 0-1,1 1 1,-1 0 0,0 0 0,1 0 0,-1 0-1,0 1 1,1 0 0,-1 0 0,0 0-1,0 0 1,0 0 0,0 1 0,6 3 0,-9-4 21,0 0 0,0 0 0,1 0 0,-1-1 0,0 1 1,0 0-1,0 0 0,1-1 0,-1 1 0,0-1 1,1 1-1,-1-1 0,0 0 0,1 0 0,-1 1 1,0-1-1,1 0 0,-1 0 0,1 0 0,-1 0 1,0-1-1,1 1 0,-1 0 0,1-1 0,-1 1 1,0-1-1,0 1 0,1-1 0,-1 1 0,0-1 1,0 0-1,0 0 0,1 1 0,-1-1 0,0 0 1,0 0-1,0 0 0,0 0 0,-1-1 0,1 1 1,0 0-1,0 0 0,-1 0 0,1-1 0,-1 1 1,1 0-1,-1-1 0,1 1 0,-1 0 0,0-1 1,0 1-1,0-1 0,0 1 0,0 0 0,0-1 0,0 1 1,0-1-1,-1-1 0,1 3-42,0 0-38,0-1-32,0 0-27,6 31-293,-3-29 309,-1 1 1,1 0-1,-1-1 1,1 1-1,-1 0 1,0 1-1,0-1 1,0 0-1,0 1 1,0-1-1,-1 1 1,1-1-1,-1 1 1,0 0-1,1-1 1,0 6 0,7 10-37,-1-8 44,-1-1 0,2 0 0,17 15-1,-19-18 2,1 0 0,-1 1-1,-1 0 1,1 0-1,-1 1 1,0-1 0,7 15-1,8 25 14,-1 0 0,20 83-1,39 157 22,-73-258-18,-2 1 0,0 0 0,-2-1-1,-2 1 1,0 0 0,-8 45-1,-58 269-429,-133 336 338,98-365 92,-195 500-14,-55-23 0,177-422 1,-102 223-55,-92 181-6,174-375 45,186-383 15,-8 16 7,1-1-1,2 2 0,2 0 1,-10 41-1,19-8 67,3-36-50,-1-37-10721,0 6 10469,-1 0 1,1 0-1,-1 1 1,1-1-1,-1 0 0,1 0 1,-1 0-1,1 1 0,-1-1 1,0 0-1,1 0 1,-1 1-1,0-1 0,0 1 1,1-1-1,-2 0 1,-16-10-2388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03.925"/>
    </inkml:context>
    <inkml:brush xml:id="br0">
      <inkml:brushProperty name="width" value="0.025" units="cm"/>
      <inkml:brushProperty name="height" value="0.025" units="cm"/>
    </inkml:brush>
  </inkml:definitions>
  <inkml:trace contextRef="#ctx0" brushRef="#br0">302 54 4260,'4'-1'108,"76"-15"3539,-31-3 3558,-49 19-7036,0 0 0,0 0 0,1 0-1,-1 0 1,0 0 0,1 0 0,-1-1 0,0 1 0,0 0 0,1 0 0,-1 0 0,0 0 0,0-1 0,1 1 0,-1 0 0,0 0 0,0 0 0,0-1 0,0 1-1,1 0 1,-1 0 0,0-1 0,0 1 0,0 0 0,0 0 0,0-1 0,0 1 0,1 0 0,-1-1 0,0 1 0,0 0 0,0 0 0,0-1 0,0 1 0,0 0 0,0-1-1,0 1 1,-1-1 0,-10-4 1914,-17 2-1129,1 3-511,1 0 0,-1 2 1,1 1-1,0 2 0,-36 9 1,47-9-405,-1 1 1,2 0 0,-1 0-1,1 2 1,0 0 0,0 0-1,1 2 1,1-1 0,-1 2-1,-14 15 1,23-21-8,0 0 1,0 0-1,0 1 0,1-1 0,-1 1 0,1 0 1,1 0-1,-1 0 0,1 0 0,0 1 0,1-1 1,-2 9-1,3-12-5,0 0-1,-1 0 1,2 1 0,-1-1 0,0 0 0,1 1-1,-1-1 1,1 0 0,0 0 0,0 0 0,0 0 0,0 0-1,1 0 1,-1 0 0,1 0 0,0 0 0,0-1-1,0 1 1,0-1 0,0 1 0,1-1 0,-1 0-1,1 0 1,-1 0 0,6 3 0,9 3 104,0 0-1,1-1 1,0-1 0,0-1-1,0 0 1,1-1 0,0-2 0,0 1-1,21-2 1,68-4-842,-6-7-4380,-89 7 890,-2 1-2099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20.029"/>
    </inkml:context>
    <inkml:brush xml:id="br0">
      <inkml:brushProperty name="width" value="0.025" units="cm"/>
      <inkml:brushProperty name="height" value="0.025" units="cm"/>
    </inkml:brush>
  </inkml:definitions>
  <inkml:trace contextRef="#ctx0" brushRef="#br0">172 73 5830,'0'0'3715,"9"-7"-3005,-1 0-377,34-29 626,-8 14 5079,-52 23-5362,0 1 0,-1 1 1,1 1-1,1 0 1,-1 2-1,1 0 0,-1 0 1,2 2-1,-30 17 0,40-21-524,1 1 0,-1 0 0,1 0-1,0 0 1,1 0 0,-1 1 0,1 0-1,0 0 1,0 0 0,-3 9 0,6-13-126,0-1 1,1 1 0,-1 0 0,1 0-1,-1 0 1,1-1 0,0 1-1,-1 0 1,1 0 0,0 0 0,0 0-1,0-1 1,1 1 0,-1 0 0,0 0-1,1 0 1,-1 0 0,1-1-1,0 1 1,-1 0 0,1-1 0,0 1-1,0 0 1,0-1 0,0 1 0,0-1-1,1 0 1,-1 1 0,0-1-1,1 0 1,-1 0 0,1 0 0,-1 0-1,1 0 1,-1 0 0,1 0 0,0 0-1,0-1 1,-1 1 0,1 0 0,0-1-1,0 0 1,0 1 0,2-1-1,16 4 0,1-1-1,-1-1 1,1-1-1,0-1 0,0 0 1,24-5-1,-20 1-1741,0-1 0,34-11 0,-29 4-3905,-3-4-5275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23.208"/>
    </inkml:context>
    <inkml:brush xml:id="br0">
      <inkml:brushProperty name="width" value="0.025" units="cm"/>
      <inkml:brushProperty name="height" value="0.025" units="cm"/>
    </inkml:brush>
  </inkml:definitions>
  <inkml:trace contextRef="#ctx0" brushRef="#br0">0 877 10922,'0'0'13282,"9"0"-12139,-3-1-986,0 0 1,0 0 0,0-1-1,0 1 1,0-1-1,0-1 1,0 1 0,-1-1-1,1 0 1,-1 0 0,0-1-1,0 0 1,0 1 0,0-2-1,0 1 1,5-8 0,130-133 226,214-288 0,-270 294-682,-21 33 340,-63 106-40,0 1-1,0-1 1,0 0 0,0 0 0,0 0-1,0 0 1,0 0 0,0 0 0,0 1-1,0-1 1,0 0 0,0 0 0,0 0-1,0 0 1,0 0 0,0 0 0,1 0-1,-1 0 1,0 0 0,0 1 0,0-1-1,0 0 1,0 0 0,0 0 0,0 0-1,0 0 1,1 0 0,-1 0 0,0 0-1,0 0 1,0 0 0,0 0-1,0 0 1,0 0 0,1 0 0,-1 0-1,0 0 1,0 0 0,0 0 0,0 0-1,0 0 1,0 0 0,1 0 0,-1 0-1,0 0 1,0 0 0,0 0 0,0 0-1,0 0 1,0-1 0,0 1 0,0 0-1,1 0 1,-1 0 0,0 0 0,0 0-1,0 0 1,0 0 0,0 0 0,0 0-1,0-1 1,0 1 0,0 0 0,0 0-1,0 0 1,0 0 0,0 0-1,0-1 1,2 18 17,-4 21-30,-65 598 2002,66-615-1875,-1 60 322,2-74-402,1 0 1,0 0-1,0 0 0,0 0 1,1 0-1,0-1 0,0 1 1,6 11-1,4-8 52,-7-21-769,-3-28-2483,-3 36 2368,2-4-591,-1 0 1,-1 0 0,0 1 0,0-1 0,0 0-1,0 1 1,-1-1 0,-4-9 0,-7-11-6173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23.569"/>
    </inkml:context>
    <inkml:brush xml:id="br0">
      <inkml:brushProperty name="width" value="0.025" units="cm"/>
      <inkml:brushProperty name="height" value="0.025" units="cm"/>
    </inkml:brush>
  </inkml:definitions>
  <inkml:trace contextRef="#ctx0" brushRef="#br0">0 38 15054,'0'0'12684,"79"-8"-11691,-39 4-192,9-1-321,-6 2-319,2 1-129,-2 0-641,-7 2-1505,-7-5-2851,-9-3-6309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37.069"/>
    </inkml:context>
    <inkml:brush xml:id="br0">
      <inkml:brushProperty name="width" value="0.025" units="cm"/>
      <inkml:brushProperty name="height" value="0.025" units="cm"/>
    </inkml:brush>
  </inkml:definitions>
  <inkml:trace contextRef="#ctx0" brushRef="#br0">112 201 352,'0'0'406,"-4"-8"-230,-11-24 536,-11-26 2298,-6 5 3304,17 30-3999,-4-4 4376,24 37-1562,2 9-3462,9 18-866,5-1-474,2-1 0,1-1 0,54 58 0,-38-46-218,-2 2 1,45 72-1,-51-71 148,2-1 0,67 74 0,-66-84-112,58 84-1,-13-14-96,-27-43 19,-3 3 1,72 130 0,-93-146 41,55 76 0,-79-121-107,18 21 140,-17-27-1182,-8-19-1624,-21-34-6625,6 19-240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38.185"/>
    </inkml:context>
    <inkml:brush xml:id="br0">
      <inkml:brushProperty name="width" value="0.025" units="cm"/>
      <inkml:brushProperty name="height" value="0.025" units="cm"/>
    </inkml:brush>
  </inkml:definitions>
  <inkml:trace contextRef="#ctx0" brushRef="#br0">51 436 5285,'-3'34'5904,"-1"22"10,4-53-5678,0-1 1,1 0-1,-1 0 1,0 1-1,1-1 1,0 0-1,-1 0 1,1 0-1,0 0 1,0 0-1,0 0 0,1 0 1,-1 0-1,0 0 1,1 0-1,-1-1 1,1 1-1,-1 0 1,1-1-1,2 2 1,-3-3-154,-1 0 0,0 0 0,1-1 0,-1 1 0,1 0 1,-1 0-1,1-1 0,-1 1 0,0 0 0,1-1 0,-1 1 0,0 0 0,1-1 0,-1 1 0,0 0 1,1-1-1,-1 1 0,0-1 0,0 1 0,0 0 0,1-1 0,-1 1 0,0-1 0,0 1 1,0-1-1,0 1 0,0-1 0,0 1 0,0-1 0,0 1 0,0-1 0,0 1 0,0-1 0,0 1 1,0-1-1,0 1 0,-1-1 0,2-29 524,-1 26-374,-4-76 464,-24-134-1,16 145-647,-18-87 335,36 158-303,1 0-1,-1 1 1,1 0-1,-1 0 1,0 1 0,0-1-1,6 6 1,7 3-5,61 42 440,-59-38-427,0-1 0,2-1 0,-1-1 0,26 10 0,-47-22-190,1-1 1,-1 1 0,1-1 0,-1 1 0,1-1 0,0 0-1,-1 0 1,1 1 0,-1-1 0,1 0 0,0 0 0,-1-1-1,1 1 1,-1 0 0,4-1 0,-4 0-240,-1 0 0,1 1 0,0-1 0,0 0 0,0 1 0,-1-1 0,1 0 0,0 0 0,-1 0-1,1 0 1,-1 0 0,1 1 0,-1-1 0,1 0 0,-1 0 0,1 0 0,-1 0 0,0-1 0,0 1 0,0 0 0,0 0 0,0 0 0,0-2 0,1-22-10086</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47.201"/>
    </inkml:context>
    <inkml:brush xml:id="br0">
      <inkml:brushProperty name="width" value="0.025" units="cm"/>
      <inkml:brushProperty name="height" value="0.025" units="cm"/>
    </inkml:brush>
  </inkml:definitions>
  <inkml:trace contextRef="#ctx0" brushRef="#br0">0 1 64,'0'0'160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48.391"/>
    </inkml:context>
    <inkml:brush xml:id="br0">
      <inkml:brushProperty name="width" value="0.025" units="cm"/>
      <inkml:brushProperty name="height" value="0.025" units="cm"/>
    </inkml:brush>
  </inkml:definitions>
  <inkml:trace contextRef="#ctx0" brushRef="#br0">161 96 1954,'0'0'1842,"-8"-1"-1682,-75-29 555,70 26-668,-1-5 456,-2-7 713,14 15-626,0 0-1,0-1 1,0 1-1,0-1 1,0 0-1,0 0 0,1 1 1,-1-1-1,1 0 1,-1-1-1,1 1 1,0 0-1,0 0 1,0 0-1,0-1 1,0-2 2028,29 36 2245,-22-26-4573,-1 0 0,2 0 1,-1 0-1,0-1 0,1 0 0,0 0 0,0-1 0,0 1 1,9 1-1,1-1 282,0 0-1,1-2 1,17 1 0,-5 0-371,1 1 1,-1 1-1,-1 2 0,1 1 0,-1 2 1,-1 0-1,29 16 0,-18-5 153,-2 1 0,0 3 0,-1 0-1,41 40 1,-69-58-302,64 56 122,-3 3 0,-3 2 0,77 105 0,-56-58-119,-55-77-46,-2 1 0,-2 2 0,-1 1 1,38 82-1,-4 35-9,79 213 0,-132-345-4,-1 1 1,0-1-1,-2 1 1,-2 0-1,1 49 1,-4-76-141,-19-38-8734,5 14-1324,4 14 2189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48.823"/>
    </inkml:context>
    <inkml:brush xml:id="br0">
      <inkml:brushProperty name="width" value="0.025" units="cm"/>
      <inkml:brushProperty name="height" value="0.025" units="cm"/>
    </inkml:brush>
  </inkml:definitions>
  <inkml:trace contextRef="#ctx0" brushRef="#br0">15 1 8552,'-1'0'281,"1"0"1,-1 0-1,1 0 0,-1 0 0,1 0 1,-1 0-1,1 0 0,-1 0 1,1 0-1,-1 0 0,1 0 0,-1 0 1,1 0-1,-1 1 0,1-1 0,-1 0 1,1 0-1,-1 1 0,1-1 1,0 0-1,-1 1 0,1-1 0,-1 0 1,1 1-1,0-1 0,-1 0 0,1 1 1,0-1-1,-1 1 0,1-1 0,0 1 1,0 0-1,5 17 3849,28 21-2138,-28-34-1162,18 25 687,-1 1-1,35 65 1,-43-68-1165,2 0 0,0-2 0,2 0 0,42 46 0,-59-70-312,0-1 0,1-1 1,-1 1-1,0 0 0,0 0 0,1 0 0,-1-1 1,0 1-1,1 0 0,-1-1 0,0 1 0,1-1 1,-1 0-1,1 1 0,-1-1 0,1 0 0,-1 0 1,1 0-1,-1 0 0,1 0 0,-1-1 0,1 1 1,-1 0-1,1-1 0,-1 1 0,1-1 0,-1 1 1,0-1-1,1 1 0,-1-1 0,0 0 0,0 0 1,1 0-1,-1 0 0,1-1 0,6-5-16,-1-1 0,0 0 0,-1 0 0,7-11 0,-2 4 64,61-85-742,-43 44-3103,-26 48 1705,0-1 0,-1 1 1,1-1-1,1-12 0,-4-5-8598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50.291"/>
    </inkml:context>
    <inkml:brush xml:id="br0">
      <inkml:brushProperty name="width" value="0.025" units="cm"/>
      <inkml:brushProperty name="height" value="0.025" units="cm"/>
    </inkml:brush>
  </inkml:definitions>
  <inkml:trace contextRef="#ctx0" brushRef="#br0">1 67 9225,'0'0'4655,"1"-7"-1970,-2-3-1874,1 7-514,0 0 1,0 0-1,0-1 1,0 1-1,0 0 1,1 0 0,0 0-1,-1 0 1,1-1-1,2-2 1,-3 6-207,0-1 1,0 1-1,0 0 1,0 0-1,0-1 1,0 1-1,0 0 1,0-1-1,0 1 1,0 0-1,1 0 1,-1-1-1,0 1 1,0 0-1,0 0 1,0-1-1,1 1 1,-1 0-1,0 0 0,0 0 1,0 0-1,1-1 1,-1 1-1,0 0 1,0 0-1,1 0 1,-1 0-1,0 0 1,1 0-1,-1-1 1,0 1-1,0 0 1,1 0-1,-1 0 1,0 0-1,1 0 1,-1 0-1,0 0 1,0 0-1,1 0 1,-1 0-1,0 1 0,1-1 1,8 13 1137,1 19-792,2 35 517,-8-40-388,2 0 0,12 40 1,-17-66-534,-1 0 0,0 0 0,1 0 0,-1 0 0,0 0 0,1 0 0,-1 0 1,1 0-1,0 0 0,-1-1 0,1 1 0,0 0 0,-1 0 0,1 0 0,0-1 0,0 1 0,0 0 0,0-1 0,0 1 1,0-1-1,0 1 0,0-1 0,0 1 0,0-1 0,0 0 0,1 1 0,0-2 5,-1 1-1,1 0 0,0-1 1,-1 1-1,1-1 0,0 1 1,-1-1-1,1 0 1,-1 0-1,1 0 0,-1 0 1,1 0-1,-1 0 0,2-2 1,6-7 76,0 0-1,-1 0 1,10-16 0,-15 20-91,36-57 75,-24 36-88,2 0 0,29-35 0,-46 62-10,0-1 0,0 1 0,1 0 0,-1-1-1,0 1 1,0 0 0,0 0 0,1 0 0,-1-1-1,0 1 1,0 0 0,1 0 0,-1 0 0,0 0-1,1-1 1,-1 1 0,0 0 0,1 0 0,-1 0-1,0 0 1,0 0 0,1 0 0,-1 0 0,0 0-1,1 0 1,-1 0 0,0 0 0,1 0 0,-1 0-1,0 0 1,1 0 0,-1 0 0,0 0 0,0 0-1,1 1 1,-1-1 0,0 0 0,1 0 0,-1 0-1,0 0 1,0 1 0,1-1 0,-1 0 0,0 0-1,0 1 1,0-1 0,1 0 0,-1 0 0,0 1-1,0-1 1,0 0 0,0 0 0,0 1 0,1-1-1,-1 0 1,0 1 0,0-1 0,0 0 0,0 1-1,0-1 1,0 0 0,0 1 0,0-1 0,0 0-1,0 1 1,0-1 0,-1 1 0,3 25-7,-2-25 6,-1 36 2,0-15 8,1 0 0,1 0 0,5 26 0,-6-47-8,0-1-1,0 1 1,0 0 0,0-1-1,0 1 1,0 0-1,0-1 1,1 1-1,-1-1 1,0 1-1,0 0 1,1-1 0,-1 1-1,0-1 1,1 1-1,-1-1 1,0 1-1,1-1 1,-1 1-1,1-1 1,-1 1 0,1-1-1,-1 0 1,1 1-1,-1-1 1,1 0-1,0 1 1,-1-1-1,1 0 1,-1 0 0,1 1-1,0-1 1,-1 0-1,1 0 1,0 0-1,-1 0 1,1 0-1,0 0 1,-1 0-1,1 0 1,0 0 0,-1 0-1,1-1 1,-1 1-1,1 0 1,0 0-1,-1 0 1,1-1-1,-1 1 1,1 0 0,0-1-1,-1 1 1,1-1-1,-1 1 1,1 0-1,-1-1 1,1 0-1,28-30 32,0-11-183,33-38-274,-62 79 420,1 0 1,0 0-1,0 0 1,0 0-1,0 0 1,0 0-1,0 0 1,0 0-1,0 0 0,0 0 1,0 1-1,0-1 1,1 0-1,-1 1 1,0-1-1,1 1 1,-1 0-1,0-1 1,1 1-1,-1 0 1,0 0-1,1 0 0,-1 0 1,2 0-1,-2 1 5,0-1 0,0 1-1,0 0 1,0 0-1,0 0 1,0 0 0,0 0-1,0 0 1,0 0-1,-1 1 1,1-1 0,0 0-1,-1 0 1,1 1-1,-1-1 1,1 0 0,-1 1-1,1 2 1,1 11 28,0 0 0,-1 0-1,-1 19 1,0-25-13,0-7-36,0 0-1,0 0 1,0 0 0,0 1-1,1-1 1,-1 0-1,1 0 1,-1 0-1,1 0 1,0 0 0,1 3-1,8 0-7643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53.329"/>
    </inkml:context>
    <inkml:brush xml:id="br0">
      <inkml:brushProperty name="width" value="0.025" units="cm"/>
      <inkml:brushProperty name="height" value="0.025" units="cm"/>
    </inkml:brush>
  </inkml:definitions>
  <inkml:trace contextRef="#ctx0" brushRef="#br0">18 156 11755,'-1'0'156,"0"-1"1,1 1-1,-1 0 0,0 0 0,1 1 1,-1-1-1,0 0 0,1 0 0,-1 0 0,0 0 1,1 0-1,-1 1 0,1-1 0,-1 0 1,0 1-1,1-1 0,-1 0 0,1 1 1,-1-1-1,1 1 0,-1-1 0,1 1 1,-1-1-1,1 1 0,0-1 0,-1 1 0,1-1 1,0 1-1,-1-1 0,1 1 0,0 0 1,0-1-1,-1 1 0,1 0 0,0-1 1,0 2-1,7 30 1602,28 32-697,-31-59-995,0 1-1,1-1 1,-1 1 0,1-1-1,0 0 1,1-1-1,-1 1 1,1-1 0,0 0-1,0-1 1,0 1-1,0-1 1,1 0-1,-1-1 1,10 3 0,-11-4-35,1 0 0,-1-1 0,1 0 0,-1 1 0,1-2 0,-1 1 0,1-1 1,-1 0-1,0 0 0,1 0 0,-1-1 0,0 0 0,0 0 0,0 0 0,0-1 1,0 0-1,0 1 0,-1-2 0,1 1 0,3-4 0,34-32 124,39-48-1,-9-3-2769,-47 45-1688,-8 4-2978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51.705"/>
    </inkml:context>
    <inkml:brush xml:id="br0">
      <inkml:brushProperty name="width" value="0.025" units="cm"/>
      <inkml:brushProperty name="height" value="0.025" units="cm"/>
    </inkml:brush>
  </inkml:definitions>
  <inkml:trace contextRef="#ctx0" brushRef="#br0">75 111 737,'24'-23'6774,"-11"5"-5012,1-3 1368,-10 2 4748,-32 23-3853,18 3-3758,0 0-1,1 1 1,0 0 0,0 0 0,1 1 0,0 0 0,-7 11 0,12-16-191,1 0 0,-1 0 1,1 0-1,0 0 0,0 0 0,0 1 0,0-1 1,1 0-1,0 1 0,0-1 0,0 1 0,0 0 0,1-1 1,0 1-1,0 0 0,0-1 0,0 1 0,1 0 1,0-1-1,0 1 0,2 6 0,-2-9-70,0-1-1,0 1 1,0-1 0,0 0-1,0 1 1,0-1 0,0 0-1,1 0 1,-1 1-1,0-1 1,1 0 0,-1 0-1,1-1 1,0 1-1,-1 0 1,1 0 0,-1-1-1,1 1 1,0-1-1,0 1 1,-1-1 0,1 0-1,0 0 1,0 0-1,-1 0 1,1 0 0,0 0-1,0 0 1,-1-1 0,1 1-1,0 0 1,-1-1-1,1 0 1,0 1 0,-1-1-1,3-1 1,2-1 8,0 0 1,-1 0-1,0 0 1,0 0-1,0-1 1,0 0-1,0 0 1,-1 0-1,5-7 1,-4 3-2,0 0 1,-1 0 0,0 0-1,-1-1 1,4-12-1,-6 17-5,0 0 0,0 0 0,0 0-1,0-1 1,-1 1 0,0 0-1,0 0 1,0-1 0,0 1 0,-1 0-1,1 0 1,-1 0 0,0 0-1,-2-5 1,2 8-4,1 0 1,0 1-1,-1-1 0,0 0 0,1 1 1,-1-1-1,1 0 0,-1 1 0,0-1 1,1 1-1,-1-1 0,0 1 1,0-1-1,1 1 0,-1 0 0,0-1 1,0 1-1,0 0 0,0 0 0,1 0 1,-1-1-1,0 1 0,0 0 0,0 0 1,0 0-1,0 0 0,1 1 0,-1-1 1,0 0-1,0 0 0,0 0 0,0 1 1,1-1-1,-1 0 0,0 1 0,0-1 1,1 1-1,-1-1 0,0 1 1,0-1-1,1 1 0,-1-1 0,1 1 1,-1 0-1,0-1 0,1 1 0,-1 1 1,-1 0 1,0 0 0,0 1 0,0-1 0,0 0 0,0 1 0,0 0 0,1-1 0,0 1-1,-1 0 1,1 0 0,0 0 0,1 0 0,-2 6 0,26-12 117,34-27-55,-51 25-68,1 0 0,-1 1 0,1 0-1,0 0 1,0 0 0,0 1 0,0 0-1,0 1 1,1 0 0,-1 0 0,1 1-1,0 0 1,0 1 0,-1 0 0,11 1-1,-18-1 0,1 1-1,-1 0 1,1 0-1,-1 0 1,0 0-1,0 0 1,1 0-1,-1 0 1,0 0-1,0 0 1,0 0-1,0 1 1,0-1-1,-1 1 1,1-1-1,0 0 1,0 1-1,-1-1 1,1 1-1,-1-1 1,0 1-1,1 0 1,-1-1-1,0 1 0,0-1 1,0 3 0,0 53 24,0-42-27,2 5 73,2-17 87,11-23 184,-5 5-270,6-9-96,27-37-131,-40 57 147,1 0 0,-1 0 0,1 0 0,0 0 0,0 1 0,0 0 0,0 0 0,1 0 0,-1 0 0,8-3 0,-11 6 8,0 0 0,0 0 1,0 0-1,0 0 0,0 0 1,-1 0-1,1 0 0,0 0 1,0 1-1,0-1 1,0 0-1,0 0 0,0 1 1,-1-1-1,1 1 0,0-1 1,0 0-1,-1 1 0,1 0 1,0-1-1,-1 1 1,1-1-1,0 1 0,-1 0 1,1-1-1,-1 1 0,1 0 1,-1 0-1,1-1 0,-1 1 1,0 0-1,1 0 1,-1 0-1,0 0 0,1-1 1,-1 1-1,0 0 0,0 0 1,0 0-1,0 0 1,0 0-1,0 1 0,0 52 130,0-41-57,-9 81 249,9-93-624,0-1-24,1 0 1,-1 0-1,1-1 0,0 1 1,-1 0-1,1-1 1,-1 1-1,1 0 0,-1-1 1,1 1-1,-1-1 1,1 1-1,-1-1 0,0 1 1,1-1-1,-1 1 1,0-1-1,1 1 1,-1-1-1,0 0 0,0 1 1,1-2-1,-1 1-572,6-12-6595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52.350"/>
    </inkml:context>
    <inkml:brush xml:id="br0">
      <inkml:brushProperty name="width" value="0.025" units="cm"/>
      <inkml:brushProperty name="height" value="0.025" units="cm"/>
    </inkml:brush>
  </inkml:definitions>
  <inkml:trace contextRef="#ctx0" brushRef="#br0">17 118 3043,'-16'8'19204,"27"-3"-12923,6-3-7418,-12-2 1168,1-1 0,0 0 0,0-1 0,-1 1 0,1-1 0,-1 0 0,1 0-1,-1-1 1,0 0 0,0 0 0,0 0 0,0 0 0,-1-1 0,1 0 0,-1 0 0,0 0 0,0 0-1,0-1 1,-1 1 0,1-1 0,-1 0 0,0 0 0,-1 0 0,1-1 0,-1 1 0,0-1-1,-1 1 1,1-1 0,-1 0 0,0 0 0,0 1 0,-1-8 0,-1 13-30,-1 0 0,1 0 0,-1 0 0,1 1 0,0-1 0,-1 0-1,1 1 1,-1-1 0,1 1 0,0-1 0,-1 1 0,1-1 0,0 1 0,-1 0 0,1 0 0,-1 1 0,-8 6 95,0 1 0,1 0 0,0 1 0,1 0 0,0 0 0,0 1 1,1 0-1,1 0 0,0 1 0,0 0 0,1 0 0,1 0 0,0 1 0,0-1 0,2 1 0,-3 16 0,5-28-90,0 0 0,0 0 0,0 0-1,1 0 1,-1 0 0,0 0-1,0 0 1,1 0 0,-1 0-1,1 0 1,-1 0 0,0 0 0,1 0-1,0 0 1,-1-1 0,1 1-1,-1 0 1,1 0 0,0-1-1,0 1 1,-1 0 0,1-1-1,0 1 1,0-1 0,0 1 0,0-1-1,1 1 1,1 0-5,1 0 1,-1 0-1,1-1 1,-1 1-1,1-1 0,-1 0 1,1 0-1,4 0 1,0-1-281,0 0 0,0 0 1,0-1-1,-1 0 1,1-1-1,14-6 1,-14 4-1025,0-1 1,0 0 0,-1 0-1,10-11 1,9-16-8394,-12 10 632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52.931"/>
    </inkml:context>
    <inkml:brush xml:id="br0">
      <inkml:brushProperty name="width" value="0.025" units="cm"/>
      <inkml:brushProperty name="height" value="0.025" units="cm"/>
    </inkml:brush>
  </inkml:definitions>
  <inkml:trace contextRef="#ctx0" brushRef="#br0">69 16 8264,'0'0'1906,"-7"9"960,5-6-2680,-5 6 749,0 0 0,1 1 0,0-1 1,0 1-1,1 0 0,1 1 0,0-1 0,0 1 1,1 0-1,0 0 0,-2 17 0,5-28-899,0 0-1,0 1 0,0-1 0,0 1 0,0-1 0,1 0 0,-1 1 0,0-1 0,0 1 1,0-1-1,0 0 0,0 1 0,1-1 0,-1 1 0,0-1 0,0 0 0,0 1 0,1-1 1,-1 0-1,0 0 0,1 1 0,-1-1 0,0 0 0,1 1 0,-1-1 0,0 0 0,1 0 1,-1 0-1,0 0 0,1 1 0,-1-1 0,1 0 0,-1 0 0,1 0 0,19-3 372,16-15-265,-22 6-197,-1-2 1,0 0-1,-2-1 0,1 0 0,-2 0 0,0-1 1,12-26-1,-16 30-83,-4 68 154,-5 19 534,0-34-123,1-1 0,2 0 0,2 0 0,2 0 0,11 52 0,-1-46-285,16 71-76,-28-106 145,0 1 0,-1-1 0,-1 1 0,1 0 0,-2-1-1,0 1 1,-3 20 0,3-29-180,0 0 1,-1 0-1,1 0 0,0 0 0,-1 0 1,0 0-1,1 0 0,-1 0 1,0-1-1,-1 1 0,1-1 0,0 1 1,-1-1-1,1 0 0,-1 0 1,0 0-1,0 0 0,1-1 0,-1 1 1,0-1-1,-1 1 0,1-1 1,0 0-1,0 0 0,0-1 0,-1 1 1,1-1-1,0 0 0,-1 1 1,1-1-1,0-1 0,-1 1 0,-4-1 1,0-1 23,1 1 1,0 0-1,0-1 0,-1-1 1,2 1-1,-1-1 1,0 0-1,0-1 1,1 0-1,0 0 0,0 0 1,0 0-1,0-1 1,-6-7-1,8 7-82,1 1-1,-1-1 0,1-1 1,0 1-1,0 0 1,0-1-1,1 0 0,0 1 1,0-1-1,0 0 1,1 0-1,0 0 1,0 0-1,0-1 0,1 1 1,1-11-1,0 8-83,1 0-1,1 0 0,-1 0 1,2 0-1,-1 0 0,1 1 1,0 0-1,1-1 0,11-13 1,8-7-376,2 2 1,0 1-1,2 1 0,40-28 1,-67 52 474,112-85-6085,-58 38-37</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26.775"/>
    </inkml:context>
    <inkml:brush xml:id="br0">
      <inkml:brushProperty name="width" value="0.025" units="cm"/>
      <inkml:brushProperty name="height" value="0.025" units="cm"/>
    </inkml:brush>
  </inkml:definitions>
  <inkml:trace contextRef="#ctx0" brushRef="#br0">137 1 4965,'0'0'17542,"-1"8"-16181,-32 108 1205,19-72-1994,-12 56 0,-3 162 1174,29-262-1767,0-1 1,0 1 0,0 0-1,-1 0 1,1 0-1,0-1 1,0 1 0,0 0-1,-1 0 1,1 0-1,0 0 1,0 0 0,-1 0-1,1 0 1,0-1-1,0 1 1,-1 0 0,1 0-1,0 0 1,0 0-1,-1 0 1,1 0 0,0 0-1,0 0 1,-1 0-1,1 0 1,0 0 0,-1 1-1,1-1 1,0 0-1,0 0 1,0 0 0,-1 0-1,1 0 1,0 0-1,0 1 1,-1-1 0,1 0-1,0 0 1,0 0-1,0 0 1,0 1 0,-1-1-1,1 0 1,0 0-1,0 0 1,0 1 0,0-1-1,0 0 1,-1 1-1,-7-26-3364,-3-19-5647,8 17 1782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27.403"/>
    </inkml:context>
    <inkml:brush xml:id="br0">
      <inkml:brushProperty name="width" value="0.025" units="cm"/>
      <inkml:brushProperty name="height" value="0.025" units="cm"/>
    </inkml:brush>
  </inkml:definitions>
  <inkml:trace contextRef="#ctx0" brushRef="#br0">55 48 12236,'0'0'8637,"10"-6"-6902,10-2-1220,0 1-1,0 1 1,1 1-1,0 1 0,0 0 1,0 2-1,39 0 1,-9 0-218,3 0-53,77 7 0,-126-5-239,-1 1-1,1 0 1,-1-1 0,1 2 0,-1-1 0,0 0 0,1 1 0,-1 0 0,0 0 0,0 0-1,0 0 1,0 1 0,-1 0 0,1-1 0,-1 1 0,1 1 0,-1-1 0,0 0 0,0 1-1,3 5 1,-5-5 42,1 0 0,-1 0 0,1 0 0,-1 1 0,0-1 0,-1 0 0,1 1 0,-1-1 0,0 1 0,0-1 0,0 1 0,-1-1 0,0 0 0,0 1 0,0-1 0,0 0 0,0 1 0,-1-1 0,0 0 0,-4 7 0,-138 228 3118,144-239-3162,0 0 0,0 0 0,0 1 0,0-1 0,0 0 0,0 0 0,0 0-1,0 1 1,0-1 0,0 0 0,0 0 0,0 0 0,0 1 0,0-1 0,0 0-1,0 0 1,0 0 0,0 1 0,0-1 0,0 0 0,0 0 0,1 0 0,-1 1-1,0-1 1,0 0 0,0 0 0,0 0 0,0 0 0,1 0 0,-1 1 0,0-1-1,0 0 1,0 0 0,1 0 0,-1 0 0,0 0 0,0 0 0,0 0 0,1 0-1,-1 0 1,0 0 0,18 4-51,31-3-364,-28-1 89,-15 1 263,0 0 0,1 0 0,-1 0 0,0 1-1,0 0 1,0 0 0,0 1 0,0-1-1,0 1 1,-1 0 0,0 1 0,1-1 0,-1 1-1,0 1 1,-1-1 0,1 0 0,-1 1-1,0 0 1,0 0 0,5 9 0,-7-10 82,0 0 1,0 0-1,-1 1 0,1-1 1,-1 0-1,0 1 0,-1-1 1,1 1-1,-1-1 1,1 1-1,-2-1 0,1 1 1,0-1-1,-1 1 0,0-1 1,0 0-1,0 1 0,0-1 1,-1 0-1,0 0 1,0 1-1,0-1 0,0-1 1,0 1-1,-1 0 0,0-1 1,0 1-1,0-1 0,0 0 1,-4 3-1,-9 8 100,0-2 0,-1 0 0,0-1 0,-1 0-1,0-2 1,-1 0 0,0-1 0,0-1 0,-24 6 0,13-6 47,0-2 1,0 0 0,-1-2 0,1-2-1,-47-3 1,61 1-170,0-2 0,1 0 0,0 0 0,-27-11 0,34 11 0,1 0 0,-1-1 0,0 0 0,1 0 0,0-1 0,0 0 0,0 0 0,1-1 0,0 1 0,-8-11 0,14 16-57,0 0 0,-1-1 0,1 1 0,0-1 1,0 1-1,0-1 0,0 1 0,0-1 0,0 1 0,0-1 0,0 1 0,0-1 0,0 1 0,0-1 1,0 1-1,0-1 0,0 1 0,1-1 0,-1 1 0,0 0 0,0-1 0,0 1 0,1-1 0,-1 1 1,0 0-1,1-1 0,-1 1 0,0-1 0,1 1 0,-1 0 0,0 0 0,1-1 0,-1 1 1,1 0-1,-1 0 0,1-1 0,-1 1 0,0 0 0,1 0 0,-1 0 0,2-1 0,30-11-6003,-9 3-854,5-10-8823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0.648"/>
    </inkml:context>
    <inkml:brush xml:id="br0">
      <inkml:brushProperty name="width" value="0.025" units="cm"/>
      <inkml:brushProperty name="height" value="0.025" units="cm"/>
    </inkml:brush>
  </inkml:definitions>
  <inkml:trace contextRef="#ctx0" brushRef="#br0">3475 1 6406,'0'0'11200,"3"9"-10485,-2-4-595,1-1 0,-1 1-1,0-1 1,0 1-1,-1 0 1,0-1 0,0 1-1,0 0 1,0-1 0,0 1-1,-1 0 1,0-1-1,0 1 1,0 0 0,-1-1-1,0 0 1,0 1-1,0-1 1,0 0 0,0 0-1,-1 0 1,0 0 0,0 0-1,0-1 1,0 0-1,-6 5 1,-11 7 196,0-1 0,-2-2 1,1 0-1,-1-1 0,-1-1 0,-43 13 0,-151 24 653,120-30-580,-187 17 955,97-15-435,-513 29-738,505-52-166,-374-59 1,388 37-3,-99-18 4,226 31 192,-70-27 0,86 26-71,-1 1-1,0 2 1,-1 2 0,-45-5-1,73 13-107,0 1 46,-1-1-1,1-1 1,0 0-1,0 0 1,0-1-1,0-1 1,-12-4 0,47 0-6934,14-2-2093,-13-1 1696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1.338"/>
    </inkml:context>
    <inkml:brush xml:id="br0">
      <inkml:brushProperty name="width" value="0.025" units="cm"/>
      <inkml:brushProperty name="height" value="0.025" units="cm"/>
    </inkml:brush>
  </inkml:definitions>
  <inkml:trace contextRef="#ctx0" brushRef="#br0">148 289 6246,'-11'6'599,"1"1"0,0 0 1,0 0-1,0 1 0,1 0 0,-15 17 1,19-18 472,0 0 0,1 0 1,-1 0-1,1 1 1,1-1-1,-5 13 1,7-8 5509,5-24-3750,-2 0-3737,-3-60 1469,-3-1 0,-20-112 0,24 184-558,-2-5 29,1 0 0,0 0 0,0 0 0,1 0 0,0 0 0,0-10 0,1 15-37,-1-1-1,1 1 1,-1 0 0,1 0-1,-1-1 1,1 1 0,0 0-1,-1 0 1,1 0 0,0 0-1,0 0 1,0 0 0,0 0-1,0 0 1,0 0-1,0 0 1,0 0 0,1 1-1,-1-1 1,0 0 0,0 1-1,1-1 1,-1 1 0,0-1-1,1 1 1,-1 0 0,0 0-1,1-1 1,-1 1 0,0 0-1,1 0 1,-1 0 0,3 1-1,13 0-2,0 2-1,0 0 1,0 0 0,-1 2-1,1 0 1,22 11 0,49 13-337,-44-17-926,4 0-2415,5-6-3927,-20-6-371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2.444"/>
    </inkml:context>
    <inkml:brush xml:id="br0">
      <inkml:brushProperty name="width" value="0.025" units="cm"/>
      <inkml:brushProperty name="height" value="0.025" units="cm"/>
    </inkml:brush>
  </inkml:definitions>
  <inkml:trace contextRef="#ctx0" brushRef="#br0">33 1 9065,'3'-1'6092,"-3"8"-2403,-5 24-1276,-10 37-1721,11-48-91,0 0 0,0 0-1,1 33 1,3-52-578,0-1 0,0 1 1,0 0-1,0-1 0,0 1 0,0-1 1,1 1-1,-1 0 0,0-1 1,0 1-1,1-1 0,-1 1 0,0-1 1,1 1-1,-1-1 0,1 1 0,-1-1 1,1 1-1,-1-1 0,1 0 1,-1 1-1,1-1 0,-1 0 0,1 1 1,-1-1-1,1 0 0,-1 0 1,1 1-1,0-1 0,-1 0 0,1 0 1,0 0-1,-1 0 0,1 0 1,-1 0-1,1 0 0,0 0 0,-1 0 1,1 0-1,0 0 0,-1-1 0,1 1 1,-1 0-1,1 0 0,-1 0 1,1-1-1,0 1 0,-1 0 0,1-1 1,0 0-1,31-18 375,106-119-104,-138 138-293,0 0 0,0 0-1,0 0 1,0-1 0,1 1 0,-1 0 0,0 0 0,0 0-1,0 0 1,0 0 0,1 0 0,-1-1 0,0 1 0,0 0-1,0 0 1,1 0 0,-1 0 0,0 0 0,0 0 0,0 0-1,1 0 1,-1 0 0,0 0 0,0 0 0,0 0 0,1 0-1,-1 0 1,0 0 0,0 0 0,0 0 0,1 0 0,-1 0 0,0 1-1,0-1 1,0 0 0,0 0 0,1 0 0,-1 0 0,0 0-1,0 0 1,0 1 0,0-1 0,1 0 0,-1 0 0,0 0-1,0 0 1,0 1 0,0-1 0,0 0 0,0 0 0,0 0-1,0 0 1,0 1 0,0-1 0,0 0 0,1 0 0,-1 1 0,0-1-1,0 0 1,0 0 0,-1 1 0,1 23 108,-8 28 82,6-47-182,1 0 35,-1 1-1,1-1 1,0 0 0,0 1 0,0-1 0,1 1 0,0 8-1,0-13-31,1 0 0,-1 0 0,0 0 0,0-1-1,1 1 1,-1 0 0,1 0 0,-1-1 0,0 1-1,1 0 1,-1 0 0,1-1 0,0 1 0,-1-1-1,1 1 1,0 0 0,-1-1 0,1 0 0,0 1-1,1 0 1,0 0 8,1-1-1,-1 1 1,0-1-1,1 0 1,-1 1 0,1-1-1,-1 0 1,0 0-1,1-1 1,3 0-1,2-1 4,0-1-1,0 0 0,0 0 0,-1-1 1,0 1-1,0-2 0,0 1 0,9-8 1,20-13 6,-31 24-29,-4 1-2,-1 1-1,0-1 1,0 0 0,1 1 0,-1-1 0,0 1 0,0-1-1,0 0 1,0 1 0,1-1 0,-1 1 0,0-1 0,0 0-1,0 1 1,0-1 0,0 1 0,0-1 0,0 1 0,0-1-1,0 0 1,0 1 0,0-1 0,-1 1 0,1-1 0,0 0-1,0 1 1,0-1 0,0 1 0,-1-1 0,1 0 0,0 1-1,0-1 1,-1 0 0,1 1 0,-9 16-89,9-17 60,-14 28-2589,14-28 2388,0 1 1,0-1 0,0 1 0,1-1 0,-1 1 0,0-1 0,0 1 0,0-1-1,0 1 1,0-1 0,1 1 0,-1-1 0,0 1 0,0-1 0,1 1 0,-1-1-1,0 1 1,1-1 0,-1 0 0,0 1 0,1-1 0,-1 0 0,0 1-1,1-1 1,-1 0 0,1 1 0,-1-1 0,1 0 0,-1 0 0,1 0 0,-1 1-1,1-1 1,-1 0 0,1 0 0,-1 0 0,1 0 0,-1 0 0,1 0 0,-1 0-1,1 0 1,-1 0 0,1 0 0,0 0 0,-1-1 0,1 1 0,-1 0-1,0 0 1,1 0 0,-1-1 0,2 1 0,15-6-4889</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3.246"/>
    </inkml:context>
    <inkml:brush xml:id="br0">
      <inkml:brushProperty name="width" value="0.025" units="cm"/>
      <inkml:brushProperty name="height" value="0.025" units="cm"/>
    </inkml:brush>
  </inkml:definitions>
  <inkml:trace contextRef="#ctx0" brushRef="#br0">148 18 6854,'0'0'14222,"-3"-3"-13587,2 1-583,-1 1 0,0 0 0,1 0-1,-1-1 1,0 1 0,0 0 0,0 0 0,0 0-1,0 1 1,0-1 0,0 0 0,0 1 0,0 0-1,0-1 1,-1 1 0,1 0 0,0 0 0,0 0 0,0 0-1,0 0 1,-1 1 0,-1 0 0,-1 1 81,1-1 0,0 1 0,0 0 0,0 1 0,0-1 0,0 1 0,0 0 0,1 0 0,0 0 0,-5 5 0,2-2 7,1 0 0,0 1 0,1-1-1,0 1 1,0 0 0,0 0 0,1 0 0,0 1 0,0-1 0,1 1 0,0 0 0,-2 15 0,3-21-135,1-1-1,0 1 1,0 0 0,0 0-1,0-1 1,1 1 0,-1 0 0,0 0-1,1-1 1,-1 1 0,1 0 0,0-1-1,-1 1 1,1 0 0,0-1-1,0 1 1,0-1 0,0 0 0,0 1-1,1-1 1,-1 0 0,2 2 0,0-2 4,0 0 0,0 0 0,0 0 0,0 0 0,0-1 0,0 1 0,0-1 0,0 0 0,0 0 0,0 0 0,0 0 0,0-1 0,4 0 0,-3 0-6,1-1 1,-1 0-1,1 1 1,-1-2 0,0 1-1,0 0 1,0-1-1,0 0 1,0 0-1,0 0 1,-1 0 0,1-1-1,-1 0 1,0 1-1,0-1 1,-1 0 0,1 0-1,-1 0 1,0-1-1,2-4 1,0 0 233,0-1 0,0 1 0,-1-1 0,3-17 0,-6 28-236,1 0 0,-1 0 0,1 0 0,0 0 0,-1 0 0,1 0 0,0 0 1,0-1-1,0 1 0,0 0 0,0-1 0,0 1 0,0-1 0,0 1 0,0-1 1,0 1-1,0-1 0,0 1 0,0-1 0,0 0 0,0 0 0,0 0 0,0 0 1,0 0-1,1 0 0,0 0 0,38 0-14,-32 0 1,-1 0-48,1 0-2,0 0 0,0 0 0,1 1 0,-1 0 0,9 3 0,-16-4 60,1 1 0,-1-1 0,1 1 0,-1 0 0,1-1 0,-1 1 0,1 0 0,-1 0 0,0 0 0,1 0 0,-1 1 0,0-1 0,0 0 0,0 0 0,0 1 0,0-1 0,0 0 0,0 1 0,-1-1 0,1 1 0,0-1 0,-1 1 1,1 0-1,-1-1 0,0 1 0,1-1 0,-1 1 0,0 0 0,0 3 0,0-5 8,-1 1 1,1 0 0,0 0-1,0-1 1,0 1-1,0 0 1,0 0 0,0 0-1,0 0 1,0-1 0,0 1-1,0 0 1,0 0 0,1 0-1,-1-1 1,0 1-1,1 0 1,-1 0 0,0-1-1,1 1 1,-1 0 0,1-1-1,-1 1 1,1 0-1,-1-1 1,1 1 0,0-1-1,0 1 1,25-12 185,-5-3-237,-14 9 14,0 0-1,0 0 1,0 0 0,1 1-1,-1 1 1,1-1 0,0 1-1,0 0 1,1 1 0,8-2-1,-17 5 33,1-1 0,-1 0-1,1 1 1,-1-1 0,0 1-1,1-1 1,-1 0 0,0 1-1,1-1 1,-1 1 0,0-1-1,0 1 1,0-1 0,1 1-1,-1 0 1,0-1-1,0 1 1,0-1 0,0 1-1,0-1 1,0 1 0,0-1-1,0 1 1,0 0 0,0-1-1,0 1 1,0-1 0,-1 1-1,1-1 1,0 1 0,0-1-1,0 1 1,-1-1 0,1 1-1,0-1 1,-1 1-1,1-1 1,-1 1 0,-11 23 144,2-9-43,7-11-72,0 0-1,1 0 0,-1 0 1,1 0-1,0 0 0,0 0 1,0 1-1,0-1 0,1 1 0,0-1 1,-1 9-1,3-12-332,0 0 1,0-1-1,0 1 0,0 0 1,0 0-1,1 0 0,-1-1 1,0 1-1,1-1 0,-1 1 1,0-1-1,1 1 0,-1-1 1,0 0-1,1 0 0,-1 0 1,1 0-1,-1 0 0,1 0 1,-1 0-1,3-1 0,35-2-8615,-19-6 3344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3.683"/>
    </inkml:context>
    <inkml:brush xml:id="br0">
      <inkml:brushProperty name="width" value="0.025" units="cm"/>
      <inkml:brushProperty name="height" value="0.025" units="cm"/>
    </inkml:brush>
  </inkml:definitions>
  <inkml:trace contextRef="#ctx0" brushRef="#br0">69 117 11179,'0'0'14541,"10"-3"-14156,-1 1-325,0 0-1,0-1 1,0 0 0,0-1 0,13-7 0,-20 10-52,1-1 1,-1 1-1,0-1 1,0 0-1,0 0 1,0 1-1,0-1 1,0-1-1,-1 1 1,1 0-1,-1 0 1,1 0-1,-1-1 1,0 1-1,0-1 1,0 1-1,0-1 1,0 0-1,-1 1 1,1-1-1,-1 0 1,1 1-1,-1-1 1,0 0-1,0 1 1,-1-1-1,1 0 1,0 0-1,-2-2 1,2 4-8,-1 0 1,0-1 0,0 1-1,0 0 1,0 0 0,0 0-1,0 0 1,0 1-1,0-1 1,0 0 0,0 0-1,0 1 1,-1-1 0,1 0-1,0 1 1,-1-1 0,1 1-1,0 0 1,-1-1 0,1 1-1,0 0 1,-1 0 0,1 0-1,-1 0 1,1 0-1,0 0 1,-1 0 0,1 1-1,0-1 1,-2 1 0,-41 11 11,37-8 44,0 1-1,0-1 1,1 1 0,0 0 0,0 1 0,1-1 0,-1 1 0,1 0-1,0 1 1,1-1 0,0 1 0,0 0 0,0 0 0,1 0-1,0 1 1,0-1 0,1 1 0,0-1 0,-2 15 0,4-21-55,0 0 0,0 1 0,1-1 1,-1 0-1,0 0 0,1 0 0,-1 0 0,1 0 1,-1 0-1,1 0 0,-1 0 0,1 0 0,0 0 1,0-1-1,-1 1 0,1 0 0,0 0 0,0 0 1,0-1-1,0 1 0,0-1 0,0 1 0,0-1 1,0 1-1,0-1 0,0 1 0,0-1 0,0 0 1,0 1-1,0-1 0,2 0 0,42 2 53,-35-2-52,9 0-1058,1-1 1,0-1-1,0-1 1,-1 0-1,1-2 1,-1 0-1,0-1 1,-1-1-1,0-1 1,0-1-1,0 0 0,21-16 1,-36 23-15,3-7-4882,-6 5 201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54.535"/>
    </inkml:context>
    <inkml:brush xml:id="br0">
      <inkml:brushProperty name="width" value="0.025" units="cm"/>
      <inkml:brushProperty name="height" value="0.025" units="cm"/>
    </inkml:brush>
  </inkml:definitions>
  <inkml:trace contextRef="#ctx0" brushRef="#br0">1 87 10570,'0'0'4933,"2"11"-3471,3 6-1025,0 1 0,1-1-1,0 0 1,1-1 0,1 1-1,1-1 1,0-1 0,2 0 0,11 14-1,-21-28-403,0 0 0,0 0 0,0 0-1,0 0 1,0 0 0,0 0 0,1-1 0,-1 1 0,0 0-1,1-1 1,-1 1 0,0-1 0,1 0 0,-1 1 0,1-1-1,-1 0 1,0 0 0,1 0 0,-1 0 0,1 0 0,-1 0-1,1 0 1,-1 0 0,0-1 0,1 1 0,-1 0 0,1-1-1,-1 1 1,0-1 0,0 0 0,1 1 0,-1-1 0,0 0-1,0 0 1,0 0 0,0 0 0,0 0 0,0 0 0,0 0-1,0 0 1,0 0 0,0-1 0,-1 1 0,1 0-1,0 0 1,-1-1 0,1-1 0,6-11 190,-1 1-1,0-1 1,5-24-1,-7 25-227,6-30 244,-8 32 4,1 0-1,0 0 1,0 0 0,1 0 0,0 0-1,6-9 1,-3 18 289,-2 11-357,2 21-216,-6-24 101,1 4-39,5 26 28,-6-35-41,-1 0 0,0 1 0,0-1 1,1 0-1,-1 0 0,1 0 0,-1 0 0,1 1 0,-1-1 0,1 0 0,0 0 0,-1 0 0,1 0 1,0 0-1,0-1 0,0 1 0,0 0 0,0 0 0,0 0 0,2 0 0,-2-1 24,0-1-1,1 1 0,-1-1 0,0 1 1,0-1-1,1 0 0,-1 0 0,0 0 1,0 1-1,0-1 0,0 0 0,0 0 1,0-1-1,0 1 0,0 0 0,0 0 1,-1 0-1,1 0 0,0-3 0,18-31 272,-17 30-275,7-15 12,-8 15-40,0 0 0,1 0 1,0 1-1,0-1 0,0 1 0,1-1 0,-1 1 0,1 0 0,0 0 1,0 0-1,0 0 0,1 1 0,0-1 0,-1 1 0,1 0 0,5-3 1,-9 6-6,1 0 1,-1 0 0,1 0-1,-1 0 1,1 0 0,-1 0 0,0 0-1,1 0 1,-1 0 0,1 0-1,-1 0 1,1 1 0,-1-1 0,0 0-1,1 0 1,-1 0 0,1 1-1,-1-1 1,0 0 0,1 0 0,-1 1-1,0-1 1,1 0 0,-1 1 0,0-1-1,0 0 1,1 1 0,-1-1-1,0 0 1,0 1 0,0-1 0,1 1-1,-1-1 1,0 0 0,0 1-1,0 0 1,4 18-16,-4-16 22,6 44-917,-2 56-1,-16-103-7289,-1-7 1324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4.293"/>
    </inkml:context>
    <inkml:brush xml:id="br0">
      <inkml:brushProperty name="width" value="0.025" units="cm"/>
      <inkml:brushProperty name="height" value="0.025" units="cm"/>
    </inkml:brush>
  </inkml:definitions>
  <inkml:trace contextRef="#ctx0" brushRef="#br0">49 35 7271,'0'0'14387,"-6"10"-13282,6-9-1053,-22 40 1016,21-39-1015,0-1 0,0 0 0,0 1 0,1-1 0,-1 1-1,1-1 1,-1 1 0,1-1 0,-1 1 0,1 0 0,0-1 0,0 1 0,0 0 0,0-1-1,0 1 1,0-1 0,0 1 0,1 0 0,-1-1 0,0 1 0,1-1 0,-1 1 0,1-1 0,0 1-1,0-1 1,-1 1 0,1-1 0,0 0 0,0 1 0,2 0 0,1 0-38,0 0-1,0-1 1,1 0 0,-1 0 0,1 0 0,-1 0-1,1-1 1,-1 0 0,1 0 0,-1 0 0,1 0-1,-1-1 1,1 0 0,-1 0 0,1 0 0,-1 0-1,0-1 1,0 0 0,0 1 0,0-2 0,0 1-1,0 0 1,7-6 0,-2 1-43,-1 1 0,1-2-1,-1 1 1,-1-1 0,1 0 0,-1-1 0,-1 1-1,11-18 1,-17 25 27,1 0 0,-1 1 0,1-1 0,0 0 0,-1 0-1,1 0 1,-1 1 0,0-1 0,1 0 0,-1 0 0,0 0 0,1 0-1,-1 0 1,0 0 0,0 0 0,0 0 0,0 1 0,0-1 0,0 0-1,0 0 1,0 0 0,0 0 0,0 0 0,-1 0 0,1 0 0,0 0-1,-1 0 1,1 1 0,0-1 0,-1 0 0,1 0 0,-1 0 0,0 1-1,0-2 1,0 2-1,-1 0 0,1 0 0,-1 0 0,1 0 0,-1 1 0,1-1 0,0 0 1,-1 1-1,1-1 0,0 1 0,-1-1 0,1 1 0,0 0 0,-1 0 0,1-1 0,0 1 0,0 0 0,0 0 0,0 0 0,0 0 0,0 1 0,-1 1 0,-5 4 58,1 1-1,0 0 1,0 0 0,1 1-1,0 0 1,1 0 0,-1 0 0,2 0-1,0 1 1,0-1 0,0 1 0,1 0-1,1 0 1,0 0 0,0 0 0,1 0-1,0 0 1,0 0 0,1 0-1,1 0 1,0 0 0,0 0 0,1-1-1,5 13 1,-4-13-3,11 23-76,-1 1 0,-2 0-1,-1 1 1,8 44 0,-18-69 81,0 1 0,0 0 1,-1-1-1,0 1 1,-1 0-1,0-1 0,-1 1 1,-5 17-1,5-20 82,-1-1-1,0 0 0,0 0 1,0 0-1,-1-1 0,0 1 0,0-1 1,-1 0-1,1 0 0,-1 0 1,0-1-1,-1 0 0,1 0 1,-8 4-1,10-6-73,0 0 0,0 0-1,0 0 1,0 0 0,0-1 0,0 0 0,-1 1-1,1-1 1,-1 0 0,1-1 0,-1 1 0,1-1 0,-1 1-1,1-1 1,-1 0 0,1-1 0,-1 1 0,1 0-1,-1-1 1,1 0 0,-1 0 0,1 0 0,0 0 0,-1-1-1,-3-1 1,4 0-49,-1-1 0,0 0 0,1 1 1,-1-1-1,1 0 0,0-1 0,1 1 0,-1 0 0,1-1 0,0 0 0,0 1 0,0-1 0,0 0 1,1 0-1,0 0 0,-1-10 0,0 2-149,1-1 0,0 0 0,0 1-1,1-1 1,1 0 0,1 0 0,0 1 0,1-1 0,5-17 0,-5 23-2,1 0-1,0 1 1,0-1 0,0 1 0,1 0-1,0 1 1,0-1 0,1 1 0,0 0-1,0 0 1,0 1 0,1-1-1,0 2 1,0-1 0,0 1 0,14-6-1,92-33-5966,-46 18-1298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6.100"/>
    </inkml:context>
    <inkml:brush xml:id="br0">
      <inkml:brushProperty name="width" value="0.025" units="cm"/>
      <inkml:brushProperty name="height" value="0.025" units="cm"/>
    </inkml:brush>
  </inkml:definitions>
  <inkml:trace contextRef="#ctx0" brushRef="#br0">67 60 6598,'-8'1'1094,"4"-1"-455,0 0-1,0 0 0,-1 1 0,1-1 0,0 1 0,0 1 1,0-1-1,0 0 0,0 1 0,0 0 0,0 0 0,-5 4 0,9-6-543,0 0-1,0 1 0,0-1 0,0 1 1,1-1-1,-1 1 0,0-1 0,0 0 1,1 1-1,-1-1 0,0 0 0,1 1 1,-1-1-1,0 0 0,1 1 1,-1-1-1,0 0 0,1 0 0,-1 1 1,1-1-1,-1 0 0,0 0 0,1 0 1,-1 0-1,1 1 0,-1-1 0,1 0 1,-1 0-1,1 0 0,-1 0 0,1 0 1,-1 0-1,0 0 0,1 0 0,0-1 1,26 4 360,-22-3-161,156 7 404,214-18 0,-146 0-439,-177 10-200,886-18 1734,-891 20-1737,45-1 156,136-16 1,132-18 827,-299 30-991,-4 3 258,-43 2-3575,0-1-3967,-6 0 1095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16.617"/>
    </inkml:context>
    <inkml:brush xml:id="br0">
      <inkml:brushProperty name="width" value="0.025" units="cm"/>
      <inkml:brushProperty name="height" value="0.025" units="cm"/>
    </inkml:brush>
  </inkml:definitions>
  <inkml:trace contextRef="#ctx0" brushRef="#br0">86 23 6118,'0'0'5408,"-8"-3"-3273,5 2-1893,-37-13 2769,5 10 3478,93 22-3355,26-5-2944,-65-11-154,-1 0-1,1 1 0,-1 1 0,1 1 0,-1 0 1,-1 1-1,1 1 0,17 10 0,-33-16-30,-1 0-1,1 1 0,0-1 1,-1 1-1,1-1 0,-1 1 1,1 0-1,-1-1 1,0 1-1,0 0 0,0 0 1,0 0-1,0 0 0,0 0 1,0 0-1,-1 0 0,1 0 1,-1 0-1,1 0 1,-1 0-1,0 0 0,0 1 1,0-1-1,0 0 0,0 0 1,-1 0-1,1 0 0,0 1 1,-1-1-1,0 0 1,1 0-1,-1 0 0,0 0 1,0 0-1,0-1 0,-3 5 1,-2 3 47,-1 0 0,0 0 1,-1 0-1,0-1 0,-13 12 0,3-6 251,-1 0 0,0-1-1,-1-1 1,0-1 0,0-1-1,-1-1 1,-1-1 0,0 0 0,-22 4-1,43-12-446,39-5-6000,-14-7-1576,4-4-8145</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24.134"/>
    </inkml:context>
    <inkml:brush xml:id="br0">
      <inkml:brushProperty name="width" value="0.025" units="cm"/>
      <inkml:brushProperty name="height" value="0.025" units="cm"/>
    </inkml:brush>
  </inkml:definitions>
  <inkml:trace contextRef="#ctx0" brushRef="#br0">64 1 2819,'0'0'768,"-51"35"-415,50-34 512,-3-1-481,-1 0-288,3 0-1954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25.383"/>
    </inkml:context>
    <inkml:brush xml:id="br0">
      <inkml:brushProperty name="width" value="0.025" units="cm"/>
      <inkml:brushProperty name="height" value="0.025" units="cm"/>
    </inkml:brush>
  </inkml:definitions>
  <inkml:trace contextRef="#ctx0" brushRef="#br0">116 2494 416,'-53'32'2216,"53"-32"-2017,-1 0 1,0 0-1,0 0 1,0 0-1,1-1 0,-1 1 1,0 0-1,0 0 1,1 0-1,-1 0 1,0-1-1,1 1 1,-1 0-1,0-1 0,0 1 1,1-1-1,-1 1 1,1-1-1,-1 1 1,0-1-1,1 1 0,-1-1 1,1 1-1,0-1 1,-1 0-1,1 1 1,-1-1-1,1 0 1,0 0-1,-1 1 0,1-1 1,0 0-1,0 0 1,-1-1-1,-8-25 1111,-4-26 1688,7 36-2415,2 0 1,0 0-1,2-1 1,-2-27-1,5-10 45,15-90-1,-13 127-599,-1 2 123,1 0 0,0 0 0,1 1 0,1-1 0,10-24 0,53-113-52,-50 105-73,3 1 1,1 0-1,3 2 0,1 0 0,41-50 0,15-16 23,-24 30-34,52-86-2,-77 114-6,1 1-1,44-50 0,204-225 181,-236 282-45,73-55-1,-34 31-104,213-169 118,-278 223-90,1 1 0,1 1 0,0 0 0,0 2-1,32-11 1,4-3 481,-46 19-784,6-3 1538,-11 9-3017,-3 6-3543,-13-27-3367,6 11 3763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25.823"/>
    </inkml:context>
    <inkml:brush xml:id="br0">
      <inkml:brushProperty name="width" value="0.025" units="cm"/>
      <inkml:brushProperty name="height" value="0.025" units="cm"/>
    </inkml:brush>
  </inkml:definitions>
  <inkml:trace contextRef="#ctx0" brushRef="#br0">93 113 641,'-2'-2'358,"1"0"0,-1 0 0,0 0 1,0 0-1,0 1 0,-1-1 0,1 1 1,0-1-1,0 1 0,-1 0 0,1-1 1,-1 1-1,1 1 0,-1-1 0,0 0 0,1 1 1,-5-1-1,-37-1 9306,41 2-6318,19-1-3291,0-2-1,1 0 1,-1 0 0,-1-2 0,1 0-1,-1-1 1,22-11 0,-22 10-18,1 0-1,-1 1 1,1 0 0,1 1-1,-1 1 1,1 1 0,25-3-1,-41 7-34,-1-1 0,1 0-1,0 1 1,-1-1-1,1 1 1,0-1-1,-1 1 1,1-1 0,-1 1-1,1-1 1,-1 1-1,1 0 1,-1-1 0,1 1-1,-1 0 1,0-1-1,1 1 1,-1 0-1,0-1 1,0 1 0,1 0-1,-1 0 1,0-1-1,0 1 1,0 0 0,0 0-1,0 0 1,0-1-1,0 1 1,-1 1-1,0 28 73,1-30-74,-5 20 163,0-1 0,-1 1 0,-1-1 0,0-1 0,-2 1 0,0-1 0,-16 21 0,8-10 71,-18 41 0,35-68-283,-1 0 0,0 0 0,1 0 0,-1 0-1,1 0 1,0-1 0,0 1 0,-1 0-1,1 0 1,1 0 0,-1 0 0,0 0-1,0 0 1,1 3 0,8 0-2061,7-14-1944,-2-12-1391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29.813"/>
    </inkml:context>
    <inkml:brush xml:id="br0">
      <inkml:brushProperty name="width" value="0.025" units="cm"/>
      <inkml:brushProperty name="height" value="0.025" units="cm"/>
    </inkml:brush>
  </inkml:definitions>
  <inkml:trace contextRef="#ctx0" brushRef="#br0">18 97 7111,'-2'2'685,"0"0"0,1 1-1,-1-1 1,0 1 0,1 0 0,-1-1 0,1 1 0,0 0 0,0 0 0,0 0-1,1-1 1,-1 5 0,1-4-497,0-1-1,1 1 1,-1-1 0,1 1-1,0-1 1,0 1 0,0-1-1,0 1 1,0-1-1,0 1 1,1-1 0,-1 0-1,1 0 1,2 3-1,24 30 921,65 74 3475,-93-109-4564,0 0 0,0 0-1,0 0 1,1 0 0,-1 0 0,0 0-1,0 0 1,0 1 0,1-1 0,-1 0-1,0 0 1,0 0 0,0 0 0,1 0-1,-1 0 1,0-1 0,0 1 0,0 0-1,1 0 1,-1 0 0,0 0 0,0 0-1,0 0 1,1 0 0,-1 0-1,0 0 1,0-1 0,0 1 0,0 0-1,1 0 1,-1 0 0,0 0 0,0 0-1,0-1 1,0 1 0,0 0 0,0 0-1,1 0 1,-1-1 0,0 1 0,0 0-1,0 0 1,0 0 0,0-1 0,0 1-1,0 0 1,0 0 0,0 0 0,0-1-1,0 1 1,0 0 0,0 0 0,0-1-1,0 1 1,0 0 0,0 0-1,-1 0 1,1-1 0,0 1 0,1-16 298,-1 16-280,-3-176 315,35 222-546,-30-44 205,0 1 1,1-1-1,-1 0 0,1 0 0,-1 0 0,1 0 0,0 0 0,-1-1 0,1 1 1,0-1-1,0 0 0,0 0 0,0 0 0,0 0 0,6 1 0,-8-3 8,1 1 0,-1-1-1,1 0 1,-1 0 0,0 0-1,1 1 1,-1-1 0,0 0-1,0-1 1,0 1 0,1 0 0,-1 0-1,-1 0 1,1-1 0,0 1-1,0 0 1,0-1 0,-1 1-1,1-1 1,0 1 0,-1-1 0,0 1-1,1-1 1,-1 1 0,0-3-1,9-43 99,-8-64 44,1 115-179,0 1 0,1-1 0,0 0 0,-1 0 0,2 1 0,-1-2 0,0 1 0,7 5 1,2 3-15,-11-9-263,1 0 0,0-1-1,0 1 1,1-1-1,-1 0 1,1 0-1,-1 0 1,1 0-1,-1 0 1,1 0-1,0-1 1,0 0-1,0 1 1,0-1 0,0 0-1,0 0 1,0 0-1,0-1 1,1 1-1,-1-1 1,0 0-1,0 0 1,0 0-1,1 0 1,3-1 0,0-6-6416,-3-6-5322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30.678"/>
    </inkml:context>
    <inkml:brush xml:id="br0">
      <inkml:brushProperty name="width" value="0.025" units="cm"/>
      <inkml:brushProperty name="height" value="0.025" units="cm"/>
    </inkml:brush>
  </inkml:definitions>
  <inkml:trace contextRef="#ctx0" brushRef="#br0">36 131 9321,'0'0'12929,"-5"0"-12688,3 0-233,1-1 1,0 1-1,0 0 1,0 0-1,0 0 1,0 0 0,0 1-1,0-1 1,0 0-1,0 0 1,0 1-1,0-1 1,0 0 0,0 1-1,0-1 1,0 1-1,1-1 1,-1 1-1,0 0 1,0-1-1,0 1 1,1 0 0,-1 0-1,0-1 1,1 1-1,-1 0 1,0 0-1,1 0 1,-1 0 0,1 0-1,-1 1 1,0 3 60,0 0 0,1 0 0,0 0 0,0-1 1,0 1-1,0 0 0,2 10 0,-1-11-8,0 1 0,0-1 0,1 1 0,-1-1 1,1 1-1,0-1 0,0 0 0,1 0 0,-1 0 0,7 8 0,-8-11-19,1 1 1,0 0-1,0 0 0,0-1 0,0 1 1,0-1-1,0 1 0,0-1 0,0 0 1,1 0-1,-1 0 0,0 0 0,1-1 1,-1 1-1,0 0 0,1-1 0,-1 0 1,1 1-1,-1-1 0,1 0 0,4-1 1,-5 0 14,-1 0 1,1 0 0,-1 0-1,1 0 1,-1-1 0,0 1 0,0 0-1,1-1 1,-1 1 0,0-1-1,0 1 1,-1-1 0,1 1 0,0-1-1,0 0 1,-1 0 0,1 1 0,-1-1-1,1 0 1,-1 0 0,0 1-1,0-1 1,0-3 0,1-44 249,-3 44-285,0-1-1,0 1 1,0 0 0,-1 0 0,0 0 0,0 0-1,0 0 1,0 0 0,-1 1 0,0-1 0,-6-4-1,10 8-22,-1 1-1,1 0 1,0 0-1,-1-1 1,1 1-1,0 0 0,-1-1 1,1 1-1,0 0 1,0-1-1,-1 1 1,1 0-1,0-1 0,0 1 1,0 0-1,-1-1 1,1 1-1,0-1 1,0 1-1,0-1 0,0 1 1,0 0-1,0-1 1,0 1-1,0-1 1,0 1-1,0 0 0,0-1 1,0 1-1,0-1 1,0 1-1,1 0 1,-1-1-1,0 1 0,0-1 1,0 1-1,1 0 1,-1-1-1,0 1 1,0 0-1,1-1 0,-1 1 1,0 0-1,1 0 1,-1-1-1,0 1 1,1 0-1,-1 0 0,0-1 1,1 1-1,-1 0 1,1 0-1,-1 0 1,0 0-1,1 0 0,-1 0 1,1-1-1,-1 1 1,0 0-1,1 0 1,-1 0-1,1 0 0,-1 1 1,1-1-1,-1 0 1,0 0-1,1 0 1,38-1-153,-34 2 137,14 0 1,22-1 15,-40 0 6,0 0 1,1 0-1,-1-1 0,0 1 0,0 0 0,1-1 0,-1 1 0,0-1 1,0 1-1,0-1 0,1 0 0,-1 1 0,0-1 0,0 0 0,0 0 1,0 0-1,0 0 0,-1 0 0,1 0 0,0 0 0,0 0 1,-1 0-1,1 0 0,0-2 0,28-73-101,-29 76 87,0 0-1,0-1 1,1 1 0,-1 0 0,0-1 0,0 1-1,0 0 1,0-1 0,1 1 0,-1 0 0,0 0-1,0-1 1,1 1 0,-1 0 0,0 0 0,0-1-1,1 1 1,-1 0 0,0 0 0,1 0 0,-1 0 0,0-1-1,0 1 1,1 0 0,-1 0 0,1 0 0,-1 0-1,0 0 1,1 0 0,-1 0 0,0 0 0,1 0-1,-1 0 1,0 0 0,1 0 0,-1 0 0,0 0-1,1 0 1,-1 0 0,0 1 0,1-1 0,10 15-109,1 22 216,-1 1 418,-1-30-1161,-9-8 470,-1 0 0,1-1 0,0 1 0,0-1 0,0 1 0,0-1 0,-1 0 0,1 1 0,0-1-1,-1 0 1,1 1 0,0-1 0,-1 0 0,1 0 0,-1 0 0,1 1 0,-1-1 0,0 0 0,1-1 0,15-33-6605,-10 12 1618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31.069"/>
    </inkml:context>
    <inkml:brush xml:id="br0">
      <inkml:brushProperty name="width" value="0.025" units="cm"/>
      <inkml:brushProperty name="height" value="0.025" units="cm"/>
    </inkml:brush>
  </inkml:definitions>
  <inkml:trace contextRef="#ctx0" brushRef="#br0">0 178 9065,'0'0'11520,"8"-2"-10746,-4 2-719,-2 0 7,1 0-1,-1-1 0,0 1 1,0-1-1,1 1 0,-1-1 1,0 0-1,0 1 0,0-1 1,0 0-1,0-1 0,0 1 1,0 0-1,0-1 0,0 1 1,0-1-1,-1 1 0,1-1 1,-1 0-1,1 1 0,-1-1 0,0 0 1,0 0-1,0 0 0,0 0 1,0 0-1,0-1 0,0 1 1,0-3-1,3-12 99,0 0 0,-1-1 0,-1 1 1,-1-24-1,0 40-158,-1 1 1,0-1 0,0 0-1,0 1 1,0-1-1,1 0 1,-1 0 0,0 1-1,0-1 1,-1 0-1,1 1 1,0-1 0,0 0-1,0 1 1,0-1-1,-1 0 1,1 1 0,0-1-1,0 0 1,-1 1-1,1-1 1,-1 1 0,1-1-1,0 0 1,-1 1-1,1-1 1,-1 1 0,1 0-1,-1-1 1,0 1 0,1-1-1,-1 1 1,1 0-1,-1-1 1,0 1 0,1 0-1,-1 0 1,0-1-1,1 1 1,-1 0 0,0 0-1,0 0 1,1 0-1,-1 0 1,0 0 0,1 0-1,-1 0 1,0 0-1,1 0 1,-1 1 0,0-1-1,1 0 1,-1 0-1,0 1 1,0-1 0,-1 2 0,-1-1 1,1 0-1,0 1 0,0-1 1,0 1-1,0 0 1,0-1-1,0 1 1,0 0-1,0 0 1,1 0-1,-1 1 0,1-1 1,-2 3-1,-1 8 45,1 0 0,0 1 0,0-1-1,0 27 1,2-32 19,1-1 0,0 1 0,1 0 0,0 0 0,0 0-1,1 0 1,0-1 0,0 1 0,6 13 0,-7-19-64,0 0 1,1 0-1,0 0 1,-1 0-1,1 0 1,0 0-1,0-1 1,0 1-1,0 0 1,0-1-1,0 0 1,1 1 0,-1-1-1,0 0 1,1 0-1,-1 0 1,0-1-1,1 1 1,0 0-1,-1-1 1,1 0-1,-1 0 1,1 0-1,-1 0 1,1 0-1,-1 0 1,1 0-1,0-1 1,-1 1-1,1-1 1,-1 0-1,0 0 1,1 0-1,-1 0 1,0 0-1,1-1 1,1-1-1,6-2-504,-1-1 0,0 0 0,0-1 0,0 0 0,-1 0-1,0-1 1,9-11 0,1-11-3193,-6-1-2237</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31.703"/>
    </inkml:context>
    <inkml:brush xml:id="br0">
      <inkml:brushProperty name="width" value="0.025" units="cm"/>
      <inkml:brushProperty name="height" value="0.025" units="cm"/>
    </inkml:brush>
  </inkml:definitions>
  <inkml:trace contextRef="#ctx0" brushRef="#br0">9 169 6790,'0'0'5264,"-3"7"-5296,2-6 49,1 1-39,-1 0 0,0 0 0,0-1 0,1 1 1,-1 0-1,1 0 0,0 0 0,-1 0 0,1 0 0,0 0 0,0 0 1,0-1-1,1 4 0,0-4 21,0 1 1,0-1-1,0 0 0,0 0 1,1 0-1,-1-1 0,0 1 1,1 0-1,-1 0 1,1-1-1,-1 1 0,1-1 1,-1 1-1,1-1 0,-1 0 1,1 1-1,-1-1 1,1 0-1,-1 0 0,1 0 1,-1 0-1,1 0 0,2-1 1,-2 0 188,0 0 1,0 0 0,-1 0-1,1 0 1,0 0 0,0-1 0,-1 1-1,1 0 1,-1-1 0,0 0-1,1 1 1,-1-1 0,0 0-1,0 1 1,0-1 0,0 0-1,0 0 1,0 0 0,-1 0-1,2-3 1,13-43 445,-8 10-360,1-47 1,-7 78 2102,-2 32-1786,0-16-301,1 0-1,0 1 1,0-1-1,3 13 1,-3-21-277,0 0-1,0 0 1,1 0 0,-1-1-1,0 1 1,1 0 0,-1 0 0,1-1-1,-1 1 1,1 0 0,-1-1 0,1 1-1,-1 0 1,1-1 0,-1 1 0,1-1-1,0 1 1,0-1 0,-1 1 0,1-1-1,0 1 1,0-1 0,-1 0 0,1 0-1,0 1 1,0-1 0,0 0-1,-1 0 1,1 0 0,0 0 0,0 0-1,0 0 1,0 0 0,-1 0 0,1 0-1,0 0 1,0 0 0,0-1 0,0 1-1,-1 0 1,1-1 0,0 1 0,0 0-1,-1-1 1,1 1 0,0-1-1,0 0 1,32-25 123,-32 25-151,-1 0-1,1 0 1,0 1 0,0-1-1,-1 0 1,1 0 0,0 1-1,0-1 1,0 1 0,0-1-1,0 0 1,0 1 0,0 0-1,0-1 1,0 1 0,0 0-1,0-1 1,0 1 0,0 0-1,0 0 1,0 0 0,0 0-1,1 0 1,-1 0 0,0 0-1,0 0 1,0 0 0,0 1-1,0-1 1,0 0 0,0 1-1,0-1 1,0 1 0,0-1-1,0 1 1,0 0 0,0-1-1,-1 1 1,1 0 0,0-1-1,0 1 1,-1 0 0,1 0-1,0 0 1,-1 0 0,1 0-1,0 1 1,6 8 72,-1 1 0,0 0 0,7 18 0,-3-8 13,1-1 197,-1 1 0,0-1 0,-1 2 0,-2-1 0,0 1 0,-1 0 0,-1 1 0,3 40 0,-8-62-210,-1 1 0,1 0 0,-1-1 0,1 1 0,-1 0 1,1-1-1,-1 1 0,0-1 0,0 1 0,0-1 0,0 1 0,0-1 0,0 0 1,0 1-1,-1-1 0,1 0 0,0 0 0,-1 0 0,1 0 0,-1 0 1,1 0-1,-1-1 0,1 1 0,-1 0 0,0-1 0,1 1 0,-1-1 1,0 1-1,1-1 0,-1 0 0,0 0 0,0 0 0,1 0 0,-4 0 1,-2 0-40,0 0 1,0-1-1,1 1 1,-1-1 0,0 0-1,1-1 1,-1 0-1,-7-3 1,7 2-9,1-1-1,-1 0 1,1 0-1,0-1 0,0 1 1,1-1-1,-1-1 1,1 1-1,0-1 1,1 0-1,-7-9 1,9 11-10,0 0-1,0 0 1,0 0 0,1-1-1,-1 1 1,1 0 0,0-1-1,0 1 1,1-1 0,-1 1-1,1-1 1,0 1 0,0-1-1,0 1 1,1 0 0,0-1-1,0 1 1,0-1 0,0 1-1,4-8 1,7-9-359,2 0 1,0 2-1,1-1 0,25-24 1,23-29-5035,-26 22-1194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043"/>
    </inkml:context>
    <inkml:brush xml:id="br0">
      <inkml:brushProperty name="width" value="0.025" units="cm"/>
      <inkml:brushProperty name="height" value="0.025" units="cm"/>
    </inkml:brush>
  </inkml:definitions>
  <inkml:trace contextRef="#ctx0" brushRef="#br0">0 0 5733,'0'0'8569,"4"8"-8121,55 94 591,99 129 0,-36-58-1185,-97-138-477,19 30-1039,-28-20-2400,-16-31 1430,-6-1-298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54.880"/>
    </inkml:context>
    <inkml:brush xml:id="br0">
      <inkml:brushProperty name="width" value="0.025" units="cm"/>
      <inkml:brushProperty name="height" value="0.025" units="cm"/>
    </inkml:brush>
  </inkml:definitions>
  <inkml:trace contextRef="#ctx0" brushRef="#br0">0 1 15375,'0'0'6085,"54"0"-25303</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33.416"/>
    </inkml:context>
    <inkml:brush xml:id="br0">
      <inkml:brushProperty name="width" value="0.025" units="cm"/>
      <inkml:brushProperty name="height" value="0.025" units="cm"/>
    </inkml:brush>
  </inkml:definitions>
  <inkml:trace contextRef="#ctx0" brushRef="#br0">1408 1 8168,'0'0'10394,"-5"8"-9807,-56 79 1142,-115 126-1,164-199-1614,-176 205 45,-236 258 1807,358-400-1940,4 2-1,-95 160 1,79-116 4,55-87 18,-2-1 0,-1-1 0,-31 31 0,9-8-48,59-68-7648,-10 10 7151,1 0 0,0-1 0,-1 1 0,1-1 0,-1 0 0,0 1 0,1-1 0,-1 0 0,0 0 0,0 0 0,0 0 0,1-2-1,5-19-4963</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33.872"/>
    </inkml:context>
    <inkml:brush xml:id="br0">
      <inkml:brushProperty name="width" value="0.025" units="cm"/>
      <inkml:brushProperty name="height" value="0.025" units="cm"/>
    </inkml:brush>
  </inkml:definitions>
  <inkml:trace contextRef="#ctx0" brushRef="#br0">157 1 8712,'0'0'10175,"-5"10"-9027,-10 31-279,1 2 1,-15 80-1,-5 22-642,12-78-96,-15 57 885,37-124-1009,0 0 0,0 0-1,0 0 1,0 0-1,0 0 1,0 1-1,0-1 1,0 0 0,0 0-1,-1 0 1,1 0-1,0 0 1,0 0 0,0 1-1,0-1 1,0 0-1,0 0 1,0 0-1,0 0 1,0 0 0,0 1-1,0-1 1,0 0-1,0 0 1,0 0 0,0 0-1,0 0 1,0 1-1,1-1 1,-1 0-1,0 0 1,0 0 0,0 0-1,0 0 1,0 0-1,0 1 1,0-1 0,0 0-1,0 0 1,1 0-1,-1 0 1,0 0-1,0 0 1,0 0 0,0 0-1,0 0 1,0 0-1,1 0 1,-1 1-1,0-1 1,0 0 0,0 0-1,0 0 1,0 0-1,1 0 1,-1 0 0,0 0-1,0 0 1,0 0-1,0 0 1,0 0-1,1-1 1,-1 1 0,0 0-1,0 0 1,0 0-1,0 0 1,1 0 0,13-12 304,20-23-11,-33 33-287,26-25-240,0 1 1,1 1-1,2 2 1,0 0-1,1 2 1,40-19-1,-47 26-3037,38-27-1,-25 11-3883</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48.377"/>
    </inkml:context>
    <inkml:brush xml:id="br0">
      <inkml:brushProperty name="width" value="0.025" units="cm"/>
      <inkml:brushProperty name="height" value="0.025" units="cm"/>
    </inkml:brush>
  </inkml:definitions>
  <inkml:trace contextRef="#ctx0" brushRef="#br0">111 86 8488,'0'-4'866,"-1"-1"-1,1 0 1,-1 0 0,0 0-1,0 1 1,-1-1 0,1 1-1,-1-1 1,0 1 0,-5-8-1,7 11-782,-1 0-1,0 0 1,1 0-1,-1 1 0,0-1 1,0 0-1,0 0 1,0 0-1,0 1 1,0-1-1,0 1 1,0-1-1,0 0 1,0 1-1,0 0 0,0-1 1,0 1-1,0 0 1,0 0-1,0-1 1,-1 1-1,1 0 1,0 0-1,0 0 1,0 0-1,0 1 0,-1-1 1,1 0-1,0 0 1,0 1-1,0-1 1,0 0-1,0 1 1,0-1-1,0 1 1,0 0-1,0-1 0,0 1 1,0 0-1,0 0 1,0-1-1,0 1 1,1 0-1,-1 0 1,0 0-1,1 0 1,-1 0-1,1 0 1,-1 1-1,-5 7 42,0-1 0,1 1 1,0 0-1,1 0 0,0 0 0,1 1 0,0-1 1,0 1-1,1 0 0,0 0 0,1 0 0,0 0 1,0 0-1,2 16 0,-1-24-97,0 0-1,0 0 1,1 0 0,-1-1-1,0 1 1,1 0 0,-1 0-1,1-1 1,0 1-1,-1-1 1,1 1 0,0 0-1,0-1 1,0 1 0,0-1-1,0 0 1,0 1 0,1-1-1,-1 0 1,0 0 0,1 0-1,-1 0 1,1 0 0,-1 0-1,1 0 1,0 0-1,-1-1 1,1 1 0,0 0-1,-1-1 1,1 0 0,0 1-1,0-1 1,-1 0 0,1 0-1,0 0 1,0 0 0,-1 0-1,1 0 1,0-1 0,0 1-1,2-1 1,3 0 26,0-1 1,0 0 0,0 0-1,0 0 1,0 0-1,0-1 1,-1-1-1,0 1 1,11-8 0,-9 4-10,0 0 0,0-1 0,0 0 0,-1-1 1,-1 0-1,1 0 0,-1 0 0,-1-1 0,0 1 1,0-1-1,-1-1 0,0 1 0,-1-1 0,0 1 0,-1-1 1,0 0-1,1-16 0,-3 27-35,0-1 1,0 1-1,0 0 0,1-1 0,-1 1 0,0-1 1,0 1-1,0 0 0,0-1 0,0 1 1,0 0-1,-1-1 0,1 1 0,0 0 1,0-1-1,0 1 0,0 0 0,0-1 1,0 1-1,-1 0 0,1-1 0,0 1 1,0 0-1,0-1 0,-1 1 0,1 0 0,0 0 1,-1-1-1,1 1 0,0 0 0,0 0 1,-1 0-1,1-1 0,0 1 0,-1 0 1,1 0-1,0 0 0,-1 0 0,1 0 1,0 0-1,-1 0 0,1 0 0,-1 0 1,1 0-1,0 0 0,-1 0 0,1 0 0,0 0 1,-1 0-1,1 0 0,0 0 0,-1 0 1,1 0-1,0 0 0,-1 1 0,1-1 1,0 0-1,-1 0 0,1 0 0,0 1 1,-1-1-1,1 0 0,0 0 0,0 1 1,-1 0-1,-18 18 43,14-10-29,0 1-1,1 0 1,0 0 0,0 0-1,1 0 1,1 1 0,0-1 0,0 1-1,1 0 1,1-1 0,0 14-1,0-23-19,0 0 0,0 1-1,0-1 1,1 0 0,-1 1-1,1-1 1,-1 0 0,1 0-1,-1 1 1,1-1 0,-1 0 0,1 0-1,0 0 1,0 0 0,0 0-1,0 0 1,0 0 0,0 0-1,0 0 1,0 0 0,0 0-1,2 0 1,0 1 1,1 0 0,0-1 0,-1 0 0,1 0 0,0 0 0,0 0 0,7 0 0,0 0-318,-1-1 0,1-1 1,0 0-1,-1 0 1,14-4-1,-19 3-409,1 0 1,0 0 0,-1-1-1,0 0 1,10-6-1,20-22-7076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27.821"/>
    </inkml:context>
    <inkml:brush xml:id="br0">
      <inkml:brushProperty name="width" value="0.025" units="cm"/>
      <inkml:brushProperty name="height" value="0.025" units="cm"/>
    </inkml:brush>
  </inkml:definitions>
  <inkml:trace contextRef="#ctx0" brushRef="#br0">288 27 5125,'4'0'867,"25"-7"2301,-28 7-2737,0-1-1,0 1 0,0 0 0,-1 0 0,1-1 0,0 1 1,0 0-1,0-1 0,0 1 0,0-1 0,-1 1 1,1-1-1,0 0 0,-1 1 0,1-1 0,0 0 1,-1 1-1,1-1 0,0 0 0,-1 0 0,0 0 1,1 0-1,0 0 0,-16-4 3679,-23 5-3409,35 0-331,-14 0-210,1 1 0,0 1 0,-1 1-1,1 0 1,0 1 0,1 0-1,-1 2 1,1 0 0,0 0 0,0 2-1,1-1 1,0 2 0,0 0 0,-24 22-1,36-29-108,-1 1 0,0 0 0,1 0 0,0 0 0,0 0 0,0 0 0,0 0 0,0 0 0,1 1 1,-1-1-1,1 1 0,0-1 0,0 1 0,0-1 0,0 1 0,1 0 0,0 0 0,0 6 0,0-7-21,1 0 0,0 0 0,0-1 1,0 1-1,0 0 0,1-1 0,-1 1 1,1-1-1,-1 1 0,1-1 0,0 0 1,0 0-1,0 1 0,0-2 0,1 1 1,-1 0-1,0 0 0,1-1 0,-1 1 0,1-1 1,-1 0-1,7 2 0,19 5-184,0-1-1,0-2 0,1-1 1,0-1-1,0-2 0,52-4 1,-52 3-1137,6-3-2637,-8-6-3118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28.713"/>
    </inkml:context>
    <inkml:brush xml:id="br0">
      <inkml:brushProperty name="width" value="0.025" units="cm"/>
      <inkml:brushProperty name="height" value="0.025" units="cm"/>
    </inkml:brush>
  </inkml:definitions>
  <inkml:trace contextRef="#ctx0" brushRef="#br0">131 171 8392,'0'0'7287,"1"-8"-4970,0-25-534,-1 33-1727,0-1 1,-1 0-1,1 1 1,0-1-1,0 1 0,-1-1 1,1 1-1,0-1 1,-1 0-1,1 1 1,0-1-1,-1 1 1,1 0-1,-1-1 0,1 1 1,-1-1-1,1 1 1,-1 0-1,1-1 1,-1 1-1,0 0 1,1-1-1,-1 1 1,1 0-1,-1 0 0,0 0 1,1 0-1,-1 0 1,0 0-1,1-1 1,-1 1-1,0 1 1,1-1-1,-1 0 0,1 0 1,-2 0-1,-21 6 488,18-2-506,-1 0 1,1 0 0,0 1-1,0-1 1,0 1 0,1 0-1,0 1 1,0-1 0,0 1-1,1 0 1,-1 0 0,1 0-1,-2 6 1,0 2 43,-1 0 0,2 1-1,0-1 1,-3 29 0,6-42-64,1 1 1,-1 0-1,1 0 1,0 0-1,0-1 0,0 1 1,0 0-1,0 0 1,1 0-1,-1 0 1,0-1-1,1 1 1,-1 0-1,1 0 0,0-1 1,-1 1-1,1 0 1,0-1-1,0 1 1,0-1-1,0 1 1,1-1-1,-1 0 0,0 1 1,1-1-1,-1 0 1,0 0-1,1 0 1,-1 0-1,1 0 1,0 0-1,-1 0 1,1-1-1,0 1 0,0-1 1,-1 1-1,1-1 1,0 1-1,0-1 1,0 0-1,-1 0 1,1 0-1,0 0 0,0 0 1,0-1-1,2 1 1,7-2 94,0-1 0,0 1 1,0-2-1,0 1 0,-1-1 1,15-9-1,-4 2-57,0-2-1,-2 0 1,1-1-1,-2-1 1,0-1-1,-1-1 1,0 0-1,-1-1 1,-2-1-1,1 0 1,-2-1-1,-1 0 1,-1-1-1,17-43 1,-23 39 613,-5 25-652,-1 0-1,1 0 1,0 0-1,0 0 1,0-1-1,-1 1 1,1 0-1,0 0 1,0 0-1,-1 0 1,1 0-1,0 0 1,0 0-1,-1 0 1,1 0 0,0 0-1,0 0 1,-1 0-1,1 0 1,0 0-1,0 0 1,0 0-1,-1 0 1,1 0-1,0 0 1,0 0-1,-1 0 1,1 1-1,0-1 1,0 0 0,0 0-1,-1 0 1,1 0-1,0 0 1,0 1-1,0-1 1,0 0-1,-1 0 1,1 0-1,0 1 1,0-1-1,0 0 1,0 0-1,0 1 1,-29 37 315,-24 67-236,48-93-136,0 1 1,1 0-1,1 0 1,0 0-1,0 0 0,0 23 1,3-35-135,0 0 1,1 0-1,-1 0 0,1-1 0,-1 1 1,1 0-1,0 0 0,-1 0 1,1-1-1,0 1 0,-1 0 1,1-1-1,0 1 0,0-1 0,0 1 1,-1-1-1,1 1 0,0-1 1,0 0-1,0 1 0,0-1 0,0 0 1,0 1-1,0-1 0,0 0 1,0 0-1,0 0 0,0 0 1,0 0-1,0 0 0,0 0 0,0-1 1,0 1-1,0 0 0,0 0 1,0-1-1,-1 1 0,2-1 1,14-5-5737</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29.475"/>
    </inkml:context>
    <inkml:brush xml:id="br0">
      <inkml:brushProperty name="width" value="0.025" units="cm"/>
      <inkml:brushProperty name="height" value="0.025" units="cm"/>
    </inkml:brush>
  </inkml:definitions>
  <inkml:trace contextRef="#ctx0" brushRef="#br0">20 139 13549,'0'0'10548,"10"-4"-9058,-7 3-1386,18-6 264,-1-2-1,26-14 1,-42 21-348,0 0 0,0 0 1,0-1-1,0 1 0,-1-1 1,1 0-1,-1 0 0,0 0 1,0 0-1,0-1 0,0 1 1,-1-1-1,1 0 0,-1 0 1,0 0-1,0 0 0,0 0 0,-1 0 1,1 0-1,1-8 0,-4 11-16,1 0 0,0 0-1,0 0 1,-1 0 0,1 0-1,-1 0 1,1 1 0,-1-1-1,1 0 1,-1 0 0,1 1-1,-1-1 1,0 0 0,1 1 0,-1-1-1,0 1 1,1-1 0,-1 1-1,0-1 1,0 1 0,0-1-1,0 1 1,1 0 0,-1-1-1,0 1 1,0 0 0,0 0-1,0 0 1,0 0 0,0-1-1,0 1 1,0 1 0,0-1-1,0 0 1,1 0 0,-1 0-1,0 0 1,0 1 0,0-1-1,-1 1 1,-3 0-11,0 0 0,0 0 0,0 1 0,0-1 0,1 1 0,-9 5 0,3 0 2,0 2 0,0 0-1,1 0 1,0 0 0,1 1 0,-8 12 0,11-16 20,1 1 1,0 0-1,0 0 1,1 0-1,0 0 1,0 1-1,1-1 1,0 1-1,0-1 0,0 1 1,1 9-1,1-16-12,0 1 0,1-1 0,-1 0 0,1 0 0,-1 0-1,1 0 1,-1 0 0,1 0 0,0 0 0,0 0 0,-1 0-1,1 0 1,0 0 0,0 0 0,0 0 0,0-1 0,0 1-1,0 0 1,0-1 0,0 1 0,0-1 0,1 1 0,-1-1-1,0 0 1,0 1 0,0-1 0,1 0 0,-1 0 0,0 0 0,0 0-1,0 0 1,3 0 0,46-2 97,-49 2-96,19-4-96,-1-1 0,1-1 0,-2-1 0,1 0 0,-1-2 0,0 0 0,33-22 0,6-3-90,-42 27 166,-14 7 16,-1 0 0,1 0 1,-1 0-1,0 0 1,1 0-1,-1 0 1,0 0-1,1 0 0,-1 0 1,0 0-1,1 0 1,-1 0-1,0 1 1,1-1-1,-1 0 0,0 0 1,1 0-1,-1 1 1,0-1-1,0 0 0,1 0 1,-1 1-1,0-1 1,0 0-1,1 0 1,-1 1-1,0-1 0,0 0 1,0 1-1,0-1 1,0 0-1,1 1 0,-1-1 1,0 0-1,0 1 1,0-1-1,0 0 1,0 1-1,0-1 0,0 0 1,0 1-1,0-1 1,0 1-1,0-1 1,-1 0-1,1 1 0,0-1 1,0 1-1,-3 15 63,3-16-61,-19 36 231,16-32-161,0 0 0,1-1-1,0 1 1,-1 0 0,1 1 0,0-1 0,1 0 0,-1 0-1,1 1 1,0-1 0,0 1 0,0-1 0,1 8 0,3-11-34,1-1 0,-1 1 1,1-1-1,-1 0 1,1 0-1,-1 0 1,1 0-1,-1-1 0,7-1 1,2-2-83,0-2 0,-1 1 1,1-2-1,16-11 0,-18 11-75,-1 1 0,1 0 0,1 0-1,-1 1 1,20-7 0,-29 13 124,-1-1 0,1 0 0,-1 1 0,1-1 0,-1 1 1,1-1-1,-1 1 0,1-1 0,-1 1 0,0-1 0,1 1 1,-1-1-1,0 1 0,0-1 0,1 1 0,-1 0 0,0-1 0,0 1 1,0-1-1,0 1 0,0 0 0,0-1 0,0 1 0,0 0 0,0-1 1,0 1-1,0-1 0,0 2 0,0-1 11,0 0 0,0 1-1,0-1 1,0 1 0,0-1 0,1 0-1,-1 1 1,0-1 0,1 0-1,-1 1 1,1-1 0,-1 0 0,1 0-1,0 1 1,0-1 0,-1 0 0,1 0-1,2 1 1,1-1-6,1 0 0,-1 0 0,1 0 0,0-1 0,-1 0 0,1 0 0,0 0 0,0-1 0,-1 1 0,1-1 0,0 0-1,-1 0 1,1-1 0,-1 0 0,0 1 0,1-1 0,-1-1 0,5-2 0,37-14-626,-46 20 612,1-1-1,-1 1 1,1-1-1,-1 1 1,0-1-1,1 1 1,-1-1 0,1 1-1,-1-1 1,0 1-1,0 0 1,1-1-1,-1 1 1,0 0 0,0-1-1,0 1 1,0-1-1,0 1 1,1 0-1,-1-1 1,0 1-1,-1 0 1,1-1 0,0 1-1,0 0 1,0-1-1,0 1 1,0 0-1,-1-1 1,1 1 0,0-1-1,-1 1 1,1 0-1,-8 26-106,6-22-164,-5 18-7349,8-22 7389,-1-1 0,0 1 0,0-1 0,1 1 0,-1-1 0,0 1 0,1 0 0,-1-1 0,0 1 0,1-1 0,-1 0-1,1 1 1,-1-1 0,1 1 0,-1-1 0,1 0 0,-1 1 0,1-1 0,-1 0 0,1 1 0,-1-1 0,1 0 0,0 0 0,-1 0-1,1 0 1,-1 1 0,1-1 0,0 0 0,-1 0 0,1 0 0,-1 0 0,1 0 0,0-1 0,-1 1 0,1 0 0,0 0-1,14-1-5791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29.834"/>
    </inkml:context>
    <inkml:brush xml:id="br0">
      <inkml:brushProperty name="width" value="0.025" units="cm"/>
      <inkml:brushProperty name="height" value="0.025" units="cm"/>
    </inkml:brush>
  </inkml:definitions>
  <inkml:trace contextRef="#ctx0" brushRef="#br0">0 0 9513,'0'0'2723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30.207"/>
    </inkml:context>
    <inkml:brush xml:id="br0">
      <inkml:brushProperty name="width" value="0.025" units="cm"/>
      <inkml:brushProperty name="height" value="0.025" units="cm"/>
    </inkml:brush>
  </inkml:definitions>
  <inkml:trace contextRef="#ctx0" brushRef="#br0">171 32 1954,'-10'-7'16075,"13"0"-10714,-1-4-4317,-4 10-900,-1 0 0,0 0 0,1 0 0,-1 1 0,0-1 0,1 1 0,-1-1 0,0 1 0,1 0 0,-1 0 0,0 0 0,-4 1 0,5-1-41,-5 0 12,1 1-1,0 1 1,-1-1 0,1 1-1,0 0 1,0 1 0,0 0-1,0-1 1,0 2 0,1-1-1,-1 1 1,1 0 0,-6 5-1,8-7-41,0 0 0,1 1 1,-1-1-1,0 1 0,1 0 0,0 0 0,-1 0 0,1 0 0,0 0 0,1 0 0,-1 0 0,1 1 0,-1-1 1,1 1-1,0-1 0,0 1 0,0 0 0,1-1 0,-1 1 0,1 0 0,0-1 0,0 1 0,0 0 0,1 4 1,0-7-66,0 0 0,0 1 0,0-1 0,0 0 0,0 0 0,0 0 0,1 0 0,-1 0 0,0-1 0,0 1 0,1 0 0,-1 0 0,0-1 0,1 1 0,-1-1 0,1 1 0,-1-1 0,1 0 0,-1 1 0,1-1 0,-1 0 0,3 0 0,38 0 91,-37 0-99,0-1-41,1 0 0,0 0 0,0 0 0,0-1 0,-1 1 0,1-1 0,0-1 0,-1 1 0,0-1 0,0 0 0,0 0 0,0 0 0,5-5 0,4-5-290,-1-1-1,21-26 1,-24 27 153,-9 12 130,-25 24-187,21-19 232,-2 2 107,0 0-1,0 0 0,0 0 0,1 1 0,0-1 0,1 1 0,0 0 0,0 1 0,0-1 1,-2 12-1,5-18-92,1-1 0,0 1 0,0-1 0,-1 1 0,1-1 0,0 0 0,0 1 0,0-1 0,0 0 0,-1 0 0,1 1-1,0-1 1,0 0 0,0 0 0,0 0 0,0 0 0,0 0 0,0-1 0,-1 1 0,1 0 0,0 0 0,0 0 0,0-1 0,1 0 0,24-6 56,22-21-489,-34 19 178,1 1 0,0 0 0,18-6 0,-32 14 253,0 1 1,0 0-1,-1 0 0,1 0 1,0 0-1,-1 1 1,1-1-1,-1 0 1,1 0-1,-1 0 1,0 0-1,1 1 0,-1-1 1,0 0-1,0 0 1,0 1-1,0-1 1,0 0-1,0 0 1,0 1-1,0-1 1,0 0-1,-1 2 0,4 25 213,-1-26-365,-1-1 0,1 0 0,0 0 0,0 0 0,0-1 1,0 1-1,1 0 0,-1-1 0,0 0 0,0 1 0,0-1 0,0 0 0,1 0 0,-1 0 0,0 0 0,0 0 0,0-1 0,0 1 1,1-1-1,2-1 0,45-16-7515,-46 16 6493,20-8-4676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30.583"/>
    </inkml:context>
    <inkml:brush xml:id="br0">
      <inkml:brushProperty name="width" value="0.025" units="cm"/>
      <inkml:brushProperty name="height" value="0.025" units="cm"/>
    </inkml:brush>
  </inkml:definitions>
  <inkml:trace contextRef="#ctx0" brushRef="#br0">110 149 7976,'0'0'14904,"-9"-1"-14509,4 1-313,0 0 0,-1 1-1,1 0 1,0 0 0,-1 0-1,1 0 1,0 1-1,0 0 1,0 0 0,-5 3-1,7-4 56,1 1 0,-1-1 0,1 1 0,-1 0 0,1 0 0,0 0 0,-1 0 0,1 1 0,1-1 0,-1 0 0,0 1 0,0 0 0,1-1 0,-1 1 0,1 0 0,0 0 0,0 0 0,0-1 0,0 1 0,1 0 0,-1 0 0,1 0 0,0 5 0,0-7-119,1-1 1,-1 1 0,1-1 0,0 1 0,-1 0-1,1-1 1,0 1 0,0-1 0,-1 0 0,1 1 0,0-1-1,0 0 1,0 1 0,0-1 0,-1 0 0,1 0-1,0 0 1,0 0 0,0 0 0,0 0 0,0 0-1,0 0 1,0 0 0,-1 0 0,3-1 0,28-3 148,-20-1-233,0 0-1,-1 0 0,0-1 1,0-1-1,0 0 1,-1 0-1,0-1 0,-1 0 1,1 0-1,11-17 1,-9 11-47,-1 0 0,0-1 1,-1 0-1,-1-1 0,0 0 1,8-26-1,-18 36 176,-8 10 85,-9 10 143,6 2 47,0 0 1,1 1 0,-16 28 0,24-37-237,0 0 0,1 0 1,0 0-1,0 1 1,1-1-1,0 1 0,1 0 1,0-1-1,0 1 1,0 0-1,2 9 0,-1-16-198,0-1 0,1 1 0,-1-1 0,0 1 0,1-1 0,-1 1 0,1-1-1,0 1 1,-1-1 0,1 0 0,0 1 0,0-1 0,0 0 0,0 1 0,0-1-1,0 0 1,0 0 0,0 0 0,3 1 0,19 5-6582,-8-7-470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31.116"/>
    </inkml:context>
    <inkml:brush xml:id="br0">
      <inkml:brushProperty name="width" value="0.025" units="cm"/>
      <inkml:brushProperty name="height" value="0.025" units="cm"/>
    </inkml:brush>
  </inkml:definitions>
  <inkml:trace contextRef="#ctx0" brushRef="#br0">142 56 6598,'0'0'13026,"1"-8"-10859,1-26-432,-2 33-1662,-1 0 0,1 0 0,0 1 0,-1-1-1,1 0 1,-1 0 0,1 1 0,-1-1 0,0 1-1,1-1 1,-1 0 0,0 1 0,1-1 0,-1 1-1,0-1 1,0 1 0,1 0 0,-1-1 0,0 1 0,0 0-1,0-1 1,0 1 0,1 0 0,-1 0 0,0 0-1,0 0 1,0 0 0,0 0 0,-1 0 0,-30 2 390,29-2-410,-3 1-46,0 1 0,0-1 0,0 1 0,0 0-1,1 0 1,-1 1 0,-5 3 0,9-5 5,-1 1 0,0 0 0,1 0 1,-1-1-1,1 1 0,0 1 1,-1-1-1,1 0 0,0 1 1,0-1-1,1 1 0,-1-1 0,0 1 1,1 0-1,-2 4 0,3-6-8,0 0 1,0-1-1,1 1 0,-1 0 0,0 0 0,0 0 0,1-1 0,-1 1 0,1 0 0,-1-1 0,1 1 0,-1 0 0,1-1 0,-1 1 0,1 0 0,0-1 1,-1 1-1,1-1 0,0 1 0,-1-1 0,1 0 0,0 1 0,-1-1 0,1 0 0,0 1 0,0-1 0,0 0 0,-1 0 0,1 0 0,0 0 0,0 0 1,1 0-1,37 5-3,-31-4-78,17 2-303,-14-2 163,0 0 0,0 1-1,0 0 1,-1 0 0,1 1 0,19 9 0,-30-12 242,1 0 0,-1 0 1,1 0-1,-1 0 0,0 1 0,1-1 1,-1 0-1,1 0 0,-1 1 1,0-1-1,1 0 0,-1 0 0,0 1 1,1-1-1,-1 0 0,0 1 1,0-1-1,1 0 0,-1 1 0,0-1 1,0 1-1,0-1 0,1 0 1,-1 1-1,0-1 0,0 1 0,0-1 1,0 0-1,0 1 0,0-1 1,0 1-1,0-1 0,0 1 0,0-1 1,0 1-1,0-1 0,0 0 1,0 1-1,0-1 0,0 1 0,-1-1 1,1 1-1,-21 13 880,-29 2 60,-36 1 115,48-15-4071,47-6-8278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55.269"/>
    </inkml:context>
    <inkml:brush xml:id="br0">
      <inkml:brushProperty name="width" value="0.025" units="cm"/>
      <inkml:brushProperty name="height" value="0.025" units="cm"/>
    </inkml:brush>
  </inkml:definitions>
  <inkml:trace contextRef="#ctx0" brushRef="#br0">111 1 9993,'0'0'11601,"-8"0"-11030,5 0-530,-1 1 0,1-1-1,0 1 1,0 0 0,0-1 0,-1 1-1,1 1 1,0-1 0,0 0 0,1 1 0,-1 0-1,0-1 1,0 1 0,-2 3 0,0 0 28,1 0 1,-1 0 0,1 1-1,0-1 1,1 1 0,0 0-1,-4 9 1,3-5 57,0-1 1,1 1-1,1 0 0,0 0 0,0 0 0,1 0 1,0 0-1,0 0 0,1 0 0,1 0 1,3 18-1,-4-27-136,1 1-1,-1 0 1,1-1 0,0 1 0,0-1-1,-1 1 1,1-1 0,0 1 0,1-1-1,-1 0 1,0 0 0,0 1 0,0-1-1,1 0 1,-1 0 0,1 0-1,-1 0 1,1-1 0,-1 1 0,1 0-1,-1-1 1,1 1 0,0-1 0,-1 1-1,1-1 1,0 0 0,-1 1 0,1-1-1,0 0 1,0 0 0,-1-1 0,1 1-1,0 0 1,-1 0 0,1-1 0,0 1-1,-1-1 1,3 0 0,2-1-315,1-1 0,-1 0 0,1 1-1,-1-2 1,0 1 0,0-1 0,0 0 0,6-6 0,-2 0-1820,0-1 0,0 0 0,-1-1 1,9-15-1,-3 3-3947</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4:32.188"/>
    </inkml:context>
    <inkml:brush xml:id="br0">
      <inkml:brushProperty name="width" value="0.025" units="cm"/>
      <inkml:brushProperty name="height" value="0.025" units="cm"/>
    </inkml:brush>
  </inkml:definitions>
  <inkml:trace contextRef="#ctx0" brushRef="#br0">291 56 10378,'0'-3'870,"0"-1"1,0 1-1,0 0 0,0 0 1,-1 0-1,1 0 1,-1 0-1,1 0 1,-1 0-1,0 0 0,-3-4 1,3 5-674,-1 1 0,1-1 0,-1 1 0,0 0 0,0 0 0,0 0 0,0 0 0,0 0 0,0 0 1,0 1-1,0-1 0,0 1 0,0-1 0,0 1 0,0 0 0,0 0 0,0 0 0,-3 0 0,-6 0-38,-1 0-1,0 1 0,0 0 0,1 1 1,-1 1-1,0-1 0,1 2 0,0 0 1,-21 10-1,24-10-72,-1 1 0,1 0 0,0 0 0,1 1 0,-1 0 0,1 0 0,0 1 0,1 0 0,-1 0 0,1 0 0,1 1 0,-9 15 0,13-21-75,0-1-1,0 0 1,0 1-1,1-1 0,-1 1 1,0-1-1,1 1 1,-1 0-1,1-1 0,0 1 1,0-1-1,-1 1 1,1 0-1,0-1 0,0 1 1,0 0-1,1-1 1,-1 1-1,0-1 0,1 1 1,-1 0-1,1-1 1,-1 1-1,1-1 0,0 1 1,-1-1-1,3 3 1,-1-3 5,0 1-1,1-1 1,-1 0 0,1 0 0,-1 0 0,1 0 0,-1 0 0,1 0 0,-1-1 0,1 1 0,0-1 0,-1 0 0,1 0 0,5 0 0,7-1 22,-1-1 0,0 0 0,0-1 0,0-1 0,16-6 0,-9 2-9,-1-2 0,0 0 0,0-1 0,-1-1 0,-1 0 0,0-2 0,-1 0 0,0-1 1,-1-1-1,19-24 0,-70 78 46,30-30-46,0 0 1,0 0-1,1 0 1,0 1-1,0-1 1,1 1-1,-4 14 1,7-20-29,-1-1-1,1 1 1,0 0-1,0-1 1,0 1-1,0-1 1,0 1 0,0-1-1,1 1 1,-1-1-1,1 1 1,0-1 0,0 0-1,-1 1 1,2-1-1,-1 0 1,0 1-1,0-1 1,1 0 0,-1 0-1,1 0 1,0 0-1,-1-1 1,1 1 0,0 0-1,0-1 1,0 1-1,0-1 1,1 1-1,-1-1 1,0 0 0,0 0-1,4 1 1,3 1-263,1-1 0,-1 0 1,1 0-1,0 0 0,11-1 1,51-3-4661,-16-6-2242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3.614"/>
    </inkml:context>
    <inkml:brush xml:id="br0">
      <inkml:brushProperty name="width" value="0.025" units="cm"/>
      <inkml:brushProperty name="height" value="0.025" units="cm"/>
    </inkml:brush>
  </inkml:definitions>
  <inkml:trace contextRef="#ctx0" brushRef="#br0">0 6 5733,'0'0'21034,"9"-1"-20111,69-3-1101,1 4 0,84 10 0,-160-10-125,-1 0-1,0 0 0,0 0 0,1 1 0,-1-1 1,0 1-1,0 0 0,0 0 0,0 0 1,0 0-1,0 0 0,0 0 0,0 0 0,0 1 1,0-1-1,2 3 0,-3-3 113,-1-1 0,0 1 0,0-1 0,0 0 0,0 1 1,1-1-1,-1 1 0,0-1 0,0 1 0,0-1 0,0 0 0,0 1 0,0-1 0,0 1 0,0-1 0,0 1 0,0-1 0,0 0 0,-1 1 0,1-1 0,0 1 0,0-1 0,0 1 1,-1-1-1,1 0 0,0 1 0,0-1 0,-1 1 0,-21 11-5064,-10-3-3190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4.005"/>
    </inkml:context>
    <inkml:brush xml:id="br0">
      <inkml:brushProperty name="width" value="0.025" units="cm"/>
      <inkml:brushProperty name="height" value="0.025" units="cm"/>
    </inkml:brush>
  </inkml:definitions>
  <inkml:trace contextRef="#ctx0" brushRef="#br0">64 1 9097,'0'0'2082,"-51"11"864,39-8-63,12-1-769,3-2-224,21 0-513,10 0 321,7 0-385,11-3-768,4-2-385,2 2-160,-4 3-865,-5 0-2114,-10-1-2786,-6-4-6215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4.335"/>
    </inkml:context>
    <inkml:brush xml:id="br0">
      <inkml:brushProperty name="width" value="0.025" units="cm"/>
      <inkml:brushProperty name="height" value="0.025" units="cm"/>
    </inkml:brush>
  </inkml:definitions>
  <inkml:trace contextRef="#ctx0" brushRef="#br0">1 2 13164,'0'0'2595,"9"-1"-422,1 1-1751,1 0 1,-1 0-1,1 1 1,-1 1-1,1 0 1,-1 0-1,0 1 1,0 0-1,0 1 1,0 0-1,0 0 1,-1 1-1,12 9 1,-15-10-402,0 0 1,0 1-1,-1 0 1,0 0-1,0 1 1,0-1 0,0 1-1,-1 0 1,0 1-1,0-1 1,4 12-1,-6-13 49,-1-1 0,0 0 0,0 0-1,0 1 1,-1-1 0,1 1 0,-1-1-1,0 1 1,-1-1 0,1 0 0,-1 1 0,0-1-1,0 0 1,0 1 0,0-1 0,-1 0-1,1 0 1,-1 0 0,-1 0 0,1 0-1,-4 4 1,-12 15 407,-2 0 0,-1-2 1,-1 0-1,-37 27 0,-8-2-8516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5.082"/>
    </inkml:context>
    <inkml:brush xml:id="br0">
      <inkml:brushProperty name="width" value="0.025" units="cm"/>
      <inkml:brushProperty name="height" value="0.025" units="cm"/>
    </inkml:brush>
  </inkml:definitions>
  <inkml:trace contextRef="#ctx0" brushRef="#br0">66 14 3107,'0'0'19181,"-9"13"-19144,7-9-28,-5 4 6,1 0 1,0 1-1,1 0 0,0 1 0,1-1 1,-1 1-1,2 0 0,-1 0 1,2 0-1,-1 1 0,0 11 0,2-19 35,1 0 0,0 0 0,0 0 0,0 0 0,0 0 0,0 0-1,1 0 1,0-1 0,-1 1 0,1 0 0,0 0 0,0-1 0,0 1 0,1 0-1,-1-1 1,3 4 0,-2-4 20,0-1 1,1 0-1,-1 0 0,0 0 0,1 0 0,-1 0 1,0 0-1,1-1 0,-1 1 0,1-1 0,-1 0 1,1 0-1,-1 0 0,1 0 0,-1 0 1,1 0-1,-1-1 0,1 1 0,-1-1 0,3-1 1,6-1 56,0-1 0,0-1 1,-1 1-1,0-2 1,0 0-1,0 0 1,-1 0-1,0-1 1,0-1-1,10-11 0,-3 3-77,-1-1-1,-1 0 1,0-2 0,15-26-1,-25 35-17,2-2 22,-6 12-54,0 0 1,0 0 0,0 0 0,0 1 0,0-1 0,0 0-1,0 0 1,0 0 0,0 0 0,0 0 0,0 0 0,0 0-1,0 0 1,0 0 0,0 0 0,0 0 0,0 0 0,0 0-1,1 0 1,-1 0 0,0 0 0,0 0 0,0 0 0,0 0-1,0 0 1,0 0 0,0 0 0,0 0 0,0 0 0,0 0-1,0 0 1,-8 50-91,5-36 170,0 1 1,0 0 0,1 0-1,1 0 1,1 0 0,0 0-1,1 0 1,4 20-1,-4-32-35,0 0-1,1 0 0,0 0 1,-1 0-1,1 0 0,0 0 0,0 0 1,0-1-1,1 1 0,-1-1 0,1 1 1,-1-1-1,1 0 0,0 0 1,0 0-1,0-1 0,0 1 0,0-1 1,0 1-1,0-1 0,0 0 0,1 0 1,-1-1-1,0 1 0,1 0 1,-1-1-1,1 0 0,-1 0 0,0 0 1,1-1-1,-1 1 0,1-1 0,3 0 1,2-1 40,1 0 1,0-1-1,-1 0 0,1 0 1,-1-1-1,0 0 1,0-1-1,-1 0 1,1 0-1,9-8 0,-11 5-30,0 1-1,-1-1 0,1-1 0,-1 1 0,-1-1 0,0 0 0,0 0 0,0 0 1,-2-1-1,1 0 0,3-14 0,-6 21-37,-1 0 1,1 0-1,-1 0 1,1 0-1,-1 0 1,0 1-1,0-1 1,0 0-1,-1 0 1,1 0 0,-1 0-1,1 0 1,-1 0-1,0 0 1,0 1-1,0-1 1,-1 0-1,1 1 1,0-1-1,-1 1 1,0-1-1,0 1 1,0 0-1,0 0 1,0 0-1,0 0 1,0 0-1,-1 0 1,1 1-1,-1-1 1,1 1-1,-1-1 1,1 1-1,-1 0 1,0 0-1,0 0 1,0 1-1,0-1 1,1 0-1,-1 1 1,0 0-1,0 0 1,-6 0-1,7 0-24,-1-1 0,0 1 0,1 0-1,-1-1 1,0 1 0,0 0 0,1 1-1,-1-1 1,0 0 0,0 1 0,1 0-1,-1-1 1,0 1 0,1 0 0,-1 0 0,1 1-1,0-1 1,-1 0 0,1 1 0,0 0-1,0-1 1,0 1 0,0 0 0,0 0-1,0 0 1,0 0 0,-2 4 0,4-5-21,0-1 1,0 0 0,1 1 0,-1-1-1,0 1 1,0-1 0,0 1 0,0-1-1,1 0 1,-1 1 0,0-1 0,0 0 0,1 1-1,-1-1 1,0 0 0,1 1 0,-1-1-1,0 0 1,1 0 0,-1 1 0,1-1-1,-1 0 1,0 0 0,1 0 0,-1 1-1,1-1 1,-1 0 0,1 0 0,-1 0 0,0 0-1,1 0 1,-1 0 0,1 0 0,-1 0-1,1 0 1,-1 0 0,0 0 0,2-1-1,25 2-935,-21-2 496,4 2-215,33-3-3897,-14-2-1627,-4-4-3879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5.486"/>
    </inkml:context>
    <inkml:brush xml:id="br0">
      <inkml:brushProperty name="width" value="0.025" units="cm"/>
      <inkml:brushProperty name="height" value="0.025" units="cm"/>
    </inkml:brush>
  </inkml:definitions>
  <inkml:trace contextRef="#ctx0" brushRef="#br0">19 0 14478,'0'0'13442,"1"11"-12866,1 17-344,-2 0-1,-2 0 0,-6 42 1,-3 58-1168,12-118-227,-1-10 1076,0 0-1,1 0 1,-1 0 0,0 0-1,0 0 1,0 0-1,0 1 1,0-1-1,0 0 1,0 0-1,0 0 1,0 0 0,0 0-1,0 0 1,0 0-1,0 0 1,1 1-1,-1-1 1,0 0-1,0 0 1,0 0-1,0 0 1,0 0 0,0 0-1,0 0 1,1 0-1,-1 0 1,0 0-1,0 0 1,0 0-1,0 0 1,0 0 0,0 0-1,1 0 1,-1 0-1,0 0 1,0 0-1,0 0 1,0 0-1,0 0 1,0 0 0,1 0-1,-1 0 1,0 0-1,0 0 1,0 0-1,0 0 1,0 0-1,0 0 1,0-1 0,1 1-1,-1 0 1,0 0-1,0 0 1,0 0-1,0 0 1,0 0-1,0 0 1,0 0 0,0-1-1,0 1 1,0 0-1,0 0 1,0 0-1,0 0 1,0 0-1,0 0 1,0-1-1,5-11-5826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6.205"/>
    </inkml:context>
    <inkml:brush xml:id="br0">
      <inkml:brushProperty name="width" value="0.025" units="cm"/>
      <inkml:brushProperty name="height" value="0.025" units="cm"/>
    </inkml:brush>
  </inkml:definitions>
  <inkml:trace contextRef="#ctx0" brushRef="#br0">28 34 15118,'0'0'3689,"-1"10"-2189,-25 369 5216,26-378-6706,0 0 0,0 0 0,-1-1 0,1 1 0,0 0 1,0 0-1,0 0 0,0 0 0,0-1 0,0 1 0,1 0 0,-1 0 0,0 0 0,0 0 1,1-1-1,-1 1 0,0 0 0,1 0 0,-1-1 0,1 1 0,-1 0 0,1-1 0,-1 1 1,1 0-1,-1-1 0,1 1 0,0-1 0,-1 1 0,1-1 0,0 1 0,-1-1 0,1 1 1,0-1-1,0 0 0,0 1 0,-1-1 0,1 0 0,0 0 0,0 0 0,0 0 0,1 1 1,0-2 10,0 1 1,-1-1 0,1 0 0,0 0-1,0 1 1,-1-1 0,1 0 0,0 0 0,-1 0-1,1-1 1,-1 1 0,1 0 0,-1-1 0,0 1-1,1-1 1,-1 1 0,1-3 0,8-14 34,-1 0 0,8-24 1,-10 24-103,0 0 0,18-29 1,-25 46 35,1 0 1,-1 1-1,1-1 1,0 0-1,-1 1 0,1-1 1,0 0-1,0 1 1,-1-1-1,1 1 1,0-1-1,0 1 1,0-1-1,0 1 1,0 0-1,0-1 1,0 1-1,0 0 0,0 0 1,0-1-1,0 1 1,0 0-1,0 0 1,0 0-1,0 1 1,1-1-1,30 12-48,0-1 144,-24-12-81,-1 0 0,1 0 0,-1 0 0,0-1 0,1-1 0,-1 1 0,0-1 0,0 0 0,-1-1 0,1 1 0,-1-1 0,1-1 0,-1 1 0,0-1 0,-1 0 0,1 0 0,-1-1 0,0 0 0,-1 0 0,5-7 0,-1 3-32,-2-1-1,1 0 1,-1 0-1,-1 0 1,0-1 0,-1 0-1,0 0 1,-1 0-1,0 0 1,-1-1-1,1-17 1,-2 29 18,-1 0 1,0-1-1,1 1 1,-1 0-1,0 0 1,0-1-1,0 1 1,0 0-1,0-1 1,-1 1-1,1 0 0,0 0 1,-1-1-1,1 1 1,0 0-1,-1 0 1,0 0-1,1-1 1,-1 1-1,0 0 1,1 0-1,-1 0 1,0 0-1,0 0 0,0 0 1,0 0-1,0 1 1,0-1-1,0 0 1,0 0-1,0 1 1,0-1-1,-1 1 1,1-1-1,0 1 1,0-1-1,-1 1 0,1 0 1,0 0-1,0 0 1,-1 0-1,1-1 1,0 2-1,-1-1 1,1 0-1,0 0 1,-1 0-1,1 1 1,-1-1-1,-5 2-18,1 1 1,0-1-1,0 1 0,1 0 0,-1 1 1,0 0-1,1-1 0,-8 8 1,-3 5 128,0 1 1,-24 32 0,35-42 11,0 1 0,0 0-1,1 0 1,0 1 0,1-1 0,-1 1 0,1 0 0,1 0 0,-3 16-1,5-23-108,0 0-1,0 0 1,0-1-1,1 1 0,-1 0 1,0 0-1,1-1 1,-1 1-1,1 0 0,0 0 1,0-1-1,-1 1 1,1-1-1,0 1 0,0-1 1,0 1-1,1-1 1,-1 0-1,0 1 0,0-1 1,1 0-1,-1 0 1,1 0-1,-1 0 0,1 0 1,-1 0-1,1 0 1,0-1-1,-1 1 0,5 0 1,6 2 5,0 0 0,0-1 0,22 2 1,-5-1-119,-22-2 49,0 0 0,-1 0 0,1 1 0,0 0 0,-1 0 1,0 0-1,0 1 0,1 0 0,10 8 0,-15-8 55,1 0 0,0 0 0,-1 0 1,0 0-1,0 0 0,0 1 0,0-1 0,0 1 0,-1-1 0,0 1 1,1 0-1,-1 0 0,-1-1 0,1 1 0,0 0 0,-1 0 0,0 0 1,0 7-1,0-3 3,0-1 1,-1 1-1,1 0 1,-1-1-1,-1 1 1,1-1-1,-2 1 1,1-1-1,-1 0 1,-4 10-1,6-16-276,0 0 0,0 0-1,0 0 1,0-1 0,0 1-1,-1 0 1,1-1-1,0 1 1,0-1 0,0 0-1,0 1 1,-1-1-1,1 0 1,0 0 0,0 1-1,-1-1 1,1 0 0,0 0-1,0 0 1,-1-1-1,1 1 1,0 0 0,0 0-1,-3-2 1,-13-4-5430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6.534"/>
    </inkml:context>
    <inkml:brush xml:id="br0">
      <inkml:brushProperty name="width" value="0.025" units="cm"/>
      <inkml:brushProperty name="height" value="0.025" units="cm"/>
    </inkml:brush>
  </inkml:definitions>
  <inkml:trace contextRef="#ctx0" brushRef="#br0">1 0 9129,'0'0'11210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7.486"/>
    </inkml:context>
    <inkml:brush xml:id="br0">
      <inkml:brushProperty name="width" value="0.025" units="cm"/>
      <inkml:brushProperty name="height" value="0.025" units="cm"/>
    </inkml:brush>
  </inkml:definitions>
  <inkml:trace contextRef="#ctx0" brushRef="#br0">208 330 14253,'0'0'5243,"-4"-8"-3759,4 5-1425,-1 1-1,0-1 1,0 0 0,0 1-1,-1 0 1,1-1 0,-1 1 0,1 0-1,-1-1 1,0 1 0,0 0 0,0 0-1,0 1 1,0-1 0,0 0-1,0 1 1,-1-1 0,1 1 0,0 0-1,-1 0 1,1 0 0,-1 0-1,0 0 1,1 0 0,-1 1 0,0-1-1,1 1 1,-1 0 0,0 0 0,0 0-1,1 0 1,-1 0 0,0 0-1,0 1 1,1 0 0,-6 1 0,1 0 90,0 1 1,1 0 0,-1 0-1,0 0 1,1 1 0,0 0-1,0 1 1,0-1 0,1 1-1,-1 0 1,1 0 0,0 1-1,0-1 1,1 1 0,0 0-1,0 1 1,0-1 0,1 1 0,0-1-1,0 1 1,1 0 0,0 0-1,0 1 1,0-1 0,0 10-1,2-16-135,0 0 1,0 0-1,0-1 0,0 1 0,1 0 0,-1 0 0,0-1 1,1 1-1,-1 0 0,0 0 0,1-1 0,-1 1 0,1 0 1,-1-1-1,1 1 0,-1 0 0,1-1 0,0 1 0,-1-1 1,1 1-1,0-1 0,-1 1 0,1-1 0,0 0 0,0 1 1,-1-1-1,3 1 0,28 0 237,-24-2-214,1 0 0,-1-1 1,1 0-1,-1 0 0,0-1 0,7-3 0,-3-2-19,-1 0 1,1 0-1,-2-1 1,1 0 0,-1 0-1,11-17 1,-15 20-29,0-1 0,-1 0 0,0 1 0,-1-2 0,1 1 0,-1 0 0,-1-1 0,0 1 0,0-1 0,0 0 0,1-15 0,-3 23 6,0-1 0,0 1 0,0-1 0,0 1 0,0-1 0,0 1 0,0-1 0,0 1 0,0-1 0,-1 1 0,1-1 0,0 1 0,0-1 0,0 1 0,-1-1 0,1 1-1,0 0 1,0-1 0,-1 1 0,1-1 0,-1 1 0,1 0 0,0-1 0,-1 1 0,1 0 0,-1-1 0,1 1 0,0 0 0,-1 0 0,1-1 0,-1 1 0,1 0 0,-1 0-1,1 0 1,-1 0 0,1 0 0,-1 0 0,1 0 0,-1 0 0,0 0 0,1 0 0,-1 0 0,1 0 0,-1 0 0,1 0 0,-1 0 0,1 0 0,-1 0 0,1 1 0,-1-1-1,1 0 1,0 0 0,-1 1 0,1-1 0,-1 0 0,1 1 0,0-1 0,-1 1 0,1-1 0,0 0 0,-1 2 0,-26 22 15,24-19 59,0 1-1,1-1 0,0 0 0,0 1 1,0-1-1,1 1 0,-1-1 1,1 1-1,1 0 0,-1 6 0,1-10-45,0 0-1,0-1 0,0 1 0,1 0 0,-1-1 1,1 1-1,-1 0 0,1-1 0,-1 1 1,1-1-1,0 1 0,0-1 0,0 0 0,0 1 1,0-1-1,0 0 0,0 1 0,0-1 0,0 0 1,1 0-1,-1 0 0,0 0 0,1 0 0,-1-1 1,1 1-1,-1 0 0,1 0 0,-1-1 1,1 1-1,0-1 0,-1 0 0,1 1 0,0-1 1,-1 0-1,1 0 0,0 0 0,1 0 0,3 0 0,0-1 0,0 1 0,0-1 0,0 0-1,0-1 1,-1 0 0,1 1 0,0-2 0,-1 1-1,1-1 1,-1 1 0,0-2 0,0 1 0,0 0-1,6-7 1,-3 2-117,-1 1 0,1-2-1,-2 1 1,1-1 0,-1 0-1,-1 0 1,8-19 0,-33 93-409,19-58 581,-1-1 0,1 1 0,0-1 0,1 1 0,-1-1 0,1 1 0,1-1 0,-1 1 0,3 10 0,-2-16-67,-1 0-1,1 1 0,-1-1 0,1 0 0,0 0 0,0 1 1,0-1-1,0 0 0,0 0 0,0 0 0,0 0 1,0 0-1,0 0 0,1-1 0,-1 1 0,0 0 0,0 0 1,1-1-1,-1 1 0,0-1 0,1 1 0,-1-1 1,1 0-1,-1 0 0,1 0 0,-1 1 0,1-1 0,-1 0 1,0-1-1,1 1 0,-1 0 0,1 0 0,-1-1 1,1 1-1,-1 0 0,0-1 0,3-1 0,2 0 13,-1-1-1,1 1 0,-1-1 1,1-1-1,-1 1 0,0-1 1,7-6-1,0-3-317,-1 0 0,0-1 0,-1 0 0,0 0 0,-1-1 1,-1 0-1,8-19 0,-23 52-109,2-8 589,1 0-1,0 0 1,1 1 0,1-1 0,-4 22 0,6-30-160,0 0 0,0 0 0,0 0 0,1 0-1,-1-1 1,0 1 0,1 0 0,-1 0 0,1 0 0,0 0 0,0 0 0,0 0 0,-1-1 0,2 1-1,-1 0 1,0-1 0,0 1 0,0-1 0,1 1 0,-1-1 0,1 0 0,-1 1 0,1-1 0,0 0-1,-1 0 1,1 0 0,0 0 0,0-1 0,0 1 0,-1 0 0,1-1 0,0 1 0,0-1-1,0 0 1,0 1 0,0-1 0,0 0 0,0 0 0,0 0 0,0-1 0,2 1 0,6-1-47,0-1 1,0 0 0,-1 0 0,1-1 0,0 0-1,-1 0 1,0-1 0,0-1 0,0 1 0,-1-2-1,1 1 1,-1-1 0,0 0 0,-1-1 0,1 1-1,-1-2 1,-1 1 0,10-14 0,-1 0-195,0 0 1,-2-1-1,-1 0 1,0-1-1,-2-1 1,9-28-1,-15 39 43,-1-1-1,0 0 1,0-1 0,-2 1-1,1-14 1,-2 27 174,0 1 0,0 0 0,0 0 1,0 0-1,0-1 0,0 1 1,0 0-1,0 0 0,0 0 1,0-1-1,0 1 0,0 0 0,0 0 1,0 0-1,0-1 0,0 1 1,0 0-1,0 0 0,0 0 1,0-1-1,0 1 0,0 0 0,0 0 1,0 0-1,0-1 0,0 1 1,-1 0-1,1 0 0,0 0 1,0 0-1,0-1 0,0 1 0,0 0 1,-1 0-1,1 0 0,0 0 1,0 0-1,0 0 0,0 0 1,-1-1-1,1 1 0,0 0 1,0 0-1,0 0 0,-1 0 0,1 0 1,0 0-1,0 0 0,0 0 1,-1 0-1,1 0 0,0 0 1,-11 11 145,-8 19 154,12-13-116,0-1-1,2 1 1,0 1 0,1-1-1,0 1 1,-1 34-1,4-41-94,1-1-1,1 1 1,0 0-1,1-1 1,0 1-1,0-1 1,1 0-1,1 1 1,0-1-1,0-1 1,1 1-1,10 15 1,-15-24-90,6 8-248,-1-1 1,1 0-1,0 0 1,1 0-1,0-1 1,0 0-1,1 0 1,-1 0-1,1-1 1,13 6-1,-19-13-359,-6-7 469,-7-7 35,-28-25-68,-75-58 1,33 31 863,80 67-667,0-1 1,1 1-1,-1 0 1,0-1-1,1 1 1,-1 0-1,0-1 1,1 1-1,-1-1 1,1 1-1,-1-1 1,0 0-1,1 1 1,0-1-1,-1 1 1,1-1-1,-1 0 1,1 1-1,0-1 1,-1 0-1,1 0 1,0 1-1,0-1 1,0 0-1,0 0 1,-1 1-1,1-1 1,0 0-1,0 0 1,0 1-1,1-1 1,-1 0-1,0 0 1,0 1-1,0-1 1,0 0-1,1 0 1,-1 1-1,0-1 1,1 0-1,-1 1 1,1-1-1,-1 0 1,1 1-1,-1-1 1,1 1-1,-1-1 1,1 1-1,-1-1 1,1 1-1,0-1 1,-1 1-1,1 0 1,0-1-1,-1 1 1,1 0-1,0-1 1,-1 1-1,1 0 1,0 0-1,0 0 1,-1 0-1,2 0 1,56-9-81,-53 9 78,55-3-293,26-3-2297,-28 0-2917,-3-4-5295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8.285"/>
    </inkml:context>
    <inkml:brush xml:id="br0">
      <inkml:brushProperty name="width" value="0.025" units="cm"/>
      <inkml:brushProperty name="height" value="0.025" units="cm"/>
    </inkml:brush>
  </inkml:definitions>
  <inkml:trace contextRef="#ctx0" brushRef="#br0">0 0 7399,'7'7'9010,"-4"9"-5424,-2 19-2317,-1-29-240,-2 28 539,1-24-1253,0 0-1,0 0 1,1-1-1,1 1 1,-1 0-1,2-1 1,-1 1-1,5 12 1,-5-20-280,-1-1 1,2 0-1,-1 1 0,0-1 1,0 0-1,0 0 1,0 0-1,1 0 0,-1 0 1,1 0-1,-1 0 1,0-1-1,1 1 0,-1 0 1,1-1-1,0 1 1,-1-1-1,1 0 0,-1 1 1,1-1-1,0 0 1,-1 0-1,1 0 0,0 0 1,-1 0-1,1-1 0,-1 1 1,1 0-1,0-1 1,-1 1-1,3-2 0,3 0 20,1-1-1,-1 0 0,0 0 0,0-1 0,7-5 0,77-70 10,-90 80-76,0-1-1,1 1 0,-1-1 0,0 1 1,0 0-1,0 0 0,0-1 0,0 1 0,0 0 1,0 0-1,-1 0 0,1 0 0,0 0 1,0 0-1,-1 0 0,1 0 0,-1 0 1,1 1-1,-1-1 0,1 0 0,-1 0 0,1 2 1,0 0 18,0 0 0,1 0 0,-1 0 0,1 0 0,0 0 0,0 0 0,0 0 1,0-1-1,1 1 0,-1-1 0,1 0 0,-1 1 0,6 2 0,-2-4 7,-1 0-1,0-1 1,0 1-1,1-1 0,-1 0 1,1-1-1,-1 1 1,0-1-1,0 0 1,1 0-1,-1-1 1,0 0-1,5-2 0,3-3-12,0 0-1,-1-1 1,15-13-1,-19 14-42,0 0 1,1 1-1,0 0 0,0 1 0,0-1 0,1 2 0,0-1 0,18-4 1,-27 9 42,0 0 1,0 0 0,-1 0 0,1 0-1,0 1 1,0-1 0,0 0 0,-1 1-1,1-1 1,0 0 0,0 1-1,-1-1 1,1 1 0,0-1 0,-1 1-1,1-1 1,-1 1 0,1 0 0,-1-1-1,1 1 1,-1 0 0,1 0 0,-1-1-1,1 1 1,-1 0 0,0 0 0,0-1-1,1 1 1,-1 0 0,0 0-1,0 0 1,0 0 0,0-1 0,0 1-1,0 0 1,0 0 0,0 0 0,0 0-1,0-1 1,0 1 0,-1 1 0,-4 53 491,2-31-428,3-24-116,0 1 0,0-1 0,0 0-1,0 0 1,1 1 0,-1-1 0,0 0 0,0 0 0,0 0 0,1 1 0,-1-1 0,0 0-1,0 0 1,1 0 0,-1 0 0,0 0 0,0 0 0,1 1 0,-1-1 0,0 0 0,0 0-1,1 0 1,-1 0 0,0 0 0,1 0 0,-1 0 0,0 0 0,0 0 0,1 0 0,-1 0 0,0 0-1,0 0 1,1 0 0,-1-1 0,0 1 0,1 0 0,-1 0 0,0 0 0,0 0 0,0 0-1,1-1 1,-1 1 0,0 0 0,0 0 0,1 0 0,-1 0 0,0-1 0,0 1 0,0 0-1,0 0 1,0-1 0,1 1 0,13-12-4708,3-7-4918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55.767"/>
    </inkml:context>
    <inkml:brush xml:id="br0">
      <inkml:brushProperty name="width" value="0.025" units="cm"/>
      <inkml:brushProperty name="height" value="0.025" units="cm"/>
    </inkml:brush>
  </inkml:definitions>
  <inkml:trace contextRef="#ctx0" brushRef="#br0">109 102 8712,'0'0'7357,"-9"0"-4384,6 1-2826,-1-1 0,1 0 0,-1 1 0,1-1 0,-1 1 0,1 0 0,-1 0 0,1 1 0,0-1 0,-1 1 0,1 0 0,0-1 0,0 1 0,0 0 0,0 1 0,1-1 0,-1 1 0,1-1 0,-1 1 0,1 0 0,0 0 0,0 0 0,0 0 0,0 0 0,1 0 0,-1 0 0,1 1 0,0-1 0,-1 4 0,-3 11 219,0 0 0,2 0 0,0 1 0,0 25 1,3-44-365,0 0 1,0 1-1,-1-1 1,1 0-1,0 1 1,0-1 0,0 0-1,0 0 1,0 1-1,0-1 1,0 0-1,0 0 1,0 1 0,0-1-1,0 0 1,1 0-1,-1 1 1,0-1-1,0 0 1,0 0 0,0 1-1,0-1 1,0 0-1,0 0 1,1 1 0,-1-1-1,0 0 1,0 0-1,0 0 1,1 1-1,-1-1 1,0 0 0,0 0-1,1 0 1,-1 0-1,0 0 1,0 0-1,1 1 1,-1-1 0,0 0-1,0 0 1,1 0-1,-1 0 1,0 0-1,0 0 1,1 0 0,-1 0-1,1 0 1,14-11 125,10-18 45,92-148-291,-117 176 118,1-1-1,0 1 0,0 0 1,0 0-1,0-1 1,0 1-1,0 0 0,0 0 1,0 0-1,1 0 1,-1 0-1,0 0 0,1 1 1,-1-1-1,0 0 0,1 1 1,-1-1-1,1 1 1,2-1-1,-3 1 0,0 0 0,0 0 0,0 1 0,0-1 0,0 1-1,0-1 1,-1 1 0,1-1 0,0 1 0,0 0 0,0-1 0,-1 1 0,1 0 0,0 0 0,-1-1-1,1 1 1,0 0 0,-1 0 0,1 0 0,-1 0 0,0 0 0,1 1 0,3 10-5,0 0 1,-1 0-1,3 23 0,-4-17 29,-2-17-17,0-1 0,0 1 1,0-1-1,1 1 0,-1-1 0,0 1 1,0-1-1,0 1 0,0-1 1,0 1-1,0-1 0,1 1 0,-1-1 1,0 1-1,0-1 0,1 0 1,-1 1-1,0-1 0,1 1 0,-1-1 1,1 0-1,-1 1 0,0-1 0,1 0 1,-1 0-1,1 1 0,-1-1 1,1 0-1,-1 0 0,0 0 0,1 1 1,-1-1-1,1 0 0,-1 0 0,1 0 1,-1 0-1,1 0 0,-1 0 1,1 0-1,-1 0 0,2 0 0,19-17 204,13-30-75,-28 37-140,16-25-34,-20 33 32,-1 1 1,0-1 0,0 1 0,1-1 0,-1 1 0,0 0 0,1 0 0,-1 0 0,1 0 0,0 0 0,-1 0 0,1 0 0,0 0 0,0 0 0,-1 1-1,1-1 1,0 1 0,2-1 0,-3 4 7,1-1-1,-1 1 1,0-1 0,0 1-1,0 0 1,0-1-1,-1 1 1,1 0-1,-1-1 1,1 1-1,-1 0 1,0 0 0,0 0-1,0 3 1,0 2 12,0-7 8,0 0 0,0 0 0,0 0 0,0-1 0,0 1 0,0 0 0,1 0 0,-1 0 0,0-1 0,0 1 0,1 0 0,-1 0 0,0-1 0,1 1 0,-1 0 0,1-1 0,-1 1 0,1 0 0,-1-1 0,1 1 0,-1-1 0,1 1 0,0-1 0,1 2 0,-1-2-2,0 0-1,0-1 1,-1 1-1,1 0 1,0 0-1,0-1 1,0 1-1,0 0 1,0-1 0,-1 1-1,1-1 1,0 1-1,0-1 1,-1 1-1,1-1 1,0 0-1,-1 1 1,2-2-1,34-51 64,-24 34-406,-9 15 255,0 0 0,1 0-1,0 0 1,0 0 0,0 1 0,0 0 0,5-4 0,-8 7 62,-1 0 1,1-1-1,0 1 0,-1 0 1,1-1-1,0 1 0,-1 0 1,1 0-1,0 0 0,0 0 1,-1 0-1,1 0 1,0 0-1,0 0 0,-1 0 1,1 0-1,0 0 0,0 0 1,-1 0-1,1 1 0,1-1 1,-1 1 15,0 0 0,0 0 0,-1 0 0,1 0 0,0 0 0,0 0 0,-1 0 0,1 0 0,-1 0 0,1 0 0,-1 0 0,1 0 0,-1 1 0,0-1-1,0 0 1,1 0 0,-1 1 0,0 0 0,0-1-54,9 42 736,1-27-533,-9-16-197,-1 0 0,1 1 1,-1-1-1,1 0 0,-1 0 0,1-1 1,0 1-1,-1 0 0,1 0 0,-1 0 1,1 0-1,-1 0 0,1-1 0,-1 1 1,1 0-1,-1 0 0,1-1 0,-1 1 1,1 0-1,-1-1 0,0 1 0,1 0 1,-1-1-1,1 1 0,-1-1 0,0 1 1,1-1-1,-1 1 0,0-1 1,0 1-1,1-1 0,-1 0 0,4-10-3436,-2-1-2499</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19.240"/>
    </inkml:context>
    <inkml:brush xml:id="br0">
      <inkml:brushProperty name="width" value="0.025" units="cm"/>
      <inkml:brushProperty name="height" value="0.025" units="cm"/>
    </inkml:brush>
  </inkml:definitions>
  <inkml:trace contextRef="#ctx0" brushRef="#br0">139 89 6854,'0'0'4543,"4"-9"-1356,-2 4-3131,1 0 641,-1-1 0,1 0-1,-1 0 1,0 0-1,0 0 1,0-8 0,-2 13-557,0 0 1,0 0 0,0 0-1,0 0 1,0 0-1,0 0 1,0 0 0,0 0-1,-1 0 1,1 0 0,0 0-1,-1 0 1,1 0 0,0 0-1,-1 1 1,1-1 0,-1 0-1,0 0 1,1 1 0,-1-1-1,-1-1 1,0 1-36,1 1 0,-1-1 0,0 0 0,0 1-1,0-1 1,0 1 0,1 0 0,-1-1 0,0 1 0,0 0 0,0 0 0,0 1 0,0-1 0,0 0 0,-3 1 0,-2 1-56,1 1 1,0-1-1,0 1 1,1 0-1,-1 1 1,1-1-1,-1 1 1,1 0 0,0 0-1,1 1 1,-1-1-1,1 1 1,0 0-1,0 0 1,-4 7-1,3-5 15,1-1 0,0 1 0,1 0 0,0 0 0,0 1 0,0-1-1,1 0 1,0 1 0,0 0 0,1-1 0,0 1 0,0 11 0,2-18-55,-1 0 0,1 0 0,-1-1 1,1 1-1,0 0 0,-1-1 1,1 1-1,0 0 0,-1-1 1,1 1-1,0-1 0,0 1 1,0-1-1,0 0 0,-1 1 1,1-1-1,0 0 0,0 0 1,0 1-1,0-1 0,0 0 1,0 0-1,0 0 0,0 0 1,0 0-1,-1 0 0,1 0 1,0-1-1,0 1 0,0 0 1,0 0-1,1-1 0,33-9 175,26-34-128,-48 33-49,0 1 0,1 0 1,16-8-1,-30 18-1,2-1-1,-1 0 1,0 1-1,0-1 1,0 0-1,0 1 1,0 0-1,0-1 1,1 1-1,-1 0 1,0-1-1,0 1 1,0 0-1,1 0 1,-1 0-1,0 0 1,0 0-1,1 0 1,-1 0-1,0 1 1,0-1-1,1 0 1,-1 1 0,0-1-1,2 2 1,8 23 317,-11-24-312,0 1 1,0-1-1,0 0 1,0 1-1,1-1 0,-1 1 1,0-1-1,1 0 1,-1 1-1,1-1 0,-1 0 1,1 0-1,0 1 1,-1-1-1,1 0 0,0 0 1,0 0-1,0 0 1,0 0-1,0 0 0,0 0 1,0 0-1,0 0 1,1 0-1,-1-1 0,0 1 1,0 0-1,1-1 1,-1 1-1,0-1 0,1 0 1,-1 1-1,1-1 1,-1 0-1,0 0 0,1 0 1,-1 0-1,1 0 1,-1 0-1,1 0 0,-1 0 1,0-1-1,1 1 1,-1 0-1,0-1 1,1 1-1,0-2 0,50-25 125,-46 22-148,0 1-1,0 1 0,0-1 1,0 1-1,1 0 0,-1 0 1,1 1-1,0 0 0,0 0 1,-1 1-1,9-1 0,-14 2 32,0 0-1,0 1 0,-1 0 0,1-1 1,0 1-1,0-1 0,-1 1 0,1 0 1,0 0-1,-1-1 0,1 1 0,0 0 0,-1 0 1,1 0-1,-1 0 0,0 0 0,1 0 1,-1-1-1,0 1 0,1 0 0,-1 0 1,0 0-1,0 0 0,0 0 0,0 0 1,0 0-1,0 0 0,0 2 0,-1 39 906,1-32-727,0-5-96,2 15-259,-1-19 19,-1-1-1,1 0 0,-1 0 0,1 0 0,-1 0 1,1 0-1,-1 0 0,1 0 0,-1 0 0,1 0 0,-1 0 1,1 0-1,-1 0 0,1 0 0,-1 0 0,1-1 1,-1 1-1,1 0 0,-1 0 0,1 0 0,-1-1 1,0 1-1,1 0 0,-1-1 0,1 1 0,-1 0 0,0-1 1,1 1-1,-1 0 0,0-1 0,1 1 0,-1-1 1,0 1-1,0-1 0,1 1 0,-1-1 0,0 1 0,0-1 1,11-12-6161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0.695"/>
    </inkml:context>
    <inkml:brush xml:id="br0">
      <inkml:brushProperty name="width" value="0.025" units="cm"/>
      <inkml:brushProperty name="height" value="0.025" units="cm"/>
    </inkml:brush>
  </inkml:definitions>
  <inkml:trace contextRef="#ctx0" brushRef="#br0">28 61 6118,'-4'0'239,"4"0"221,-1 0-1,0-1 0,0 1 0,0 0 1,0 0-1,1 0 0,-1 0 1,0 0-1,0 0 0,0 0 0,0 0 1,1 1-1,-1-1 0,0 0 0,0 0 1,0 1-1,1-1 0,-1 0 1,0 1-1,0-1 0,1 1 0,-1-1 1,0 1-1,1-1 0,-1 1 0,0 0 1,0 0-1,-1 13 2339,4-13-2664,-1 0 0,0 0-1,0 0 1,0-1-1,0 1 1,1 0-1,-1 0 1,0-1-1,0 1 1,1-1-1,-1 1 1,1-1-1,-1 0 1,0 1-1,1-1 1,-1 0-1,1 0 1,-1 0-1,1 0 1,-1 0-1,3-1 1,37-1 986,-34 1-1025,-1-1 1,1-1 0,0 1 0,-1-1-1,1 0 1,-1 0 0,9-7 0,-11 8-73,-1-1 1,0 1 0,0-1-1,0 1 1,0-1 0,0 0-1,0 0 1,-1-1 0,0 1-1,1 0 1,-1-1 0,0 0-1,-1 1 1,3-6 0,-4 9-23,0-1 1,0 1-1,0-1 1,0 1 0,0 0-1,0-1 1,0 1-1,0 0 1,0-1-1,0 1 1,0 0 0,0-1-1,0 1 1,-1 0-1,1-1 1,0 1-1,0 0 1,0-1 0,0 1-1,-1 0 1,1 0-1,0-1 1,0 1 0,0 0-1,-1 0 1,1-1-1,0 1 1,-1 0-1,1 0 1,0 0 0,0-1-1,-1 1 1,1 0-1,0 0 1,-1 0-1,1 0 1,0 0 0,-1 0-1,-20 0-8,-17 12-42,30-5 36,0 0 1,1 0-1,0 0 0,1 1 1,-1 0-1,1 0 0,1 1 1,-9 17-1,11-21 19,0 1 0,1 0-1,0-1 1,0 1 0,0 0 0,0 0 0,1 0-1,0 0 1,1 0 0,-1 0 0,1 1 0,0-1-1,1 0 1,-1 0 0,4 11 0,-3-15-15,0 0 0,1 0 1,0 0-1,-1 0 1,1 0-1,0-1 0,0 1 1,0 0-1,0-1 0,0 0 1,0 0-1,0 1 0,0-1 1,1 0-1,-1-1 1,0 1-1,1 0 0,-1-1 1,1 1-1,-1-1 0,1 0 1,-1 0-1,1 0 1,-1 0-1,0 0 0,1 0 1,-1-1-1,1 1 0,2-2 1,5 0-415,0 0 0,0-1 0,0 0 0,-1-1-1,17-8 1,-15 5-1140,-1 0 0,0 0 0,0-1 0,14-16 0,2-7-4432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1.601"/>
    </inkml:context>
    <inkml:brush xml:id="br0">
      <inkml:brushProperty name="width" value="0.025" units="cm"/>
      <inkml:brushProperty name="height" value="0.025" units="cm"/>
    </inkml:brush>
  </inkml:definitions>
  <inkml:trace contextRef="#ctx0" brushRef="#br0">70 43 5605,'0'0'7885,"2"-8"-4538,0-1-3338,2-17 4496,-20 55-1225,3-1-2948,6-14-45,-1 1 0,2 0 0,0 1 1,1-1-1,0 1 0,1 0 0,1 0 0,1 0 0,-1 20 0,3-35-277,1 0-1,-1-1 0,1 1 1,-1 0-1,0-1 1,1 1-1,-1-1 0,1 1 1,-1-1-1,1 1 0,-1-1 1,1 1-1,0-1 1,-1 1-1,1-1 0,0 0 1,-1 1-1,1-1 0,0 0 1,-1 0-1,1 0 1,0 1-1,0-1 0,-1 0 1,1 0-1,0 0 0,-1 0 1,1 0-1,0 0 1,0 0-1,0-1 0,26-3 161,-15 0-158,-1-2 0,0 0 0,0 0 0,-1-1 0,1 0 0,-2 0 0,18-18 0,-16 15-10,0 1 0,0-1 0,1 2-1,1-1 1,13-6 0,-25 15-1,-1 0 0,1-1 0,-1 1 0,1 0 0,-1 0 0,1 0 0,-1 0 0,0-1 0,1 1 0,-1 0 0,1 0 0,-1 0 0,1 0 0,-1 0 1,1 0-1,-1 0 0,1 1 0,-1-1 0,1 0 0,-1 0 0,1 0 0,-1 0 0,0 1 0,1-1 0,-1 0 0,1 0 0,-1 1 0,0-1 0,1 0 0,-1 1 0,1-1 0,-1 0 0,0 1 0,0-1 0,1 0 0,-1 1 0,0-1 1,1 2-1,3 25 95,-13 31 114,0-34-78,5-17-64,1 1 0,0 0 0,1 0 0,0 0 0,0 1 0,0 9 0,2-18-207,0 1 0,0-1 0,1 1-1,-1-1 1,0 0 0,0 1 0,1-1-1,-1 0 1,0 1 0,1-1-1,-1 0 1,0 0 0,1 1 0,-1-1-1,0 0 1,1 0 0,-1 1 0,1-1-1,-1 0 1,1 0 0,-1 0-1,0 0 1,1 0 0,-1 0 0,1 0-1,-1 0 1,1 0 0,-1 0-1,0 0 1,1 0 0,-1 0 0,1 0-1,-1 0 1,1 0 0,-1 0 0,0-1-1,1 1 1,-1 0 0,1 0-1,-1 0 1,0-1 0,1 1 0,-1 0-1,0-1 1,1 1 0,-1 0 0,0-1-1,0 1 1,1-1 0,21-15-10162,-10-3-392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1.945"/>
    </inkml:context>
    <inkml:brush xml:id="br0">
      <inkml:brushProperty name="width" value="0.025" units="cm"/>
      <inkml:brushProperty name="height" value="0.025" units="cm"/>
    </inkml:brush>
  </inkml:definitions>
  <inkml:trace contextRef="#ctx0" brushRef="#br0">1 84 15310,'0'0'7869,"8"6"-6481,-4-3-1286,1 1-1,0-1 1,0 0 0,0-1-1,0 1 1,0-1 0,1 0-1,-1 0 1,1-1-1,0 1 1,-1-1 0,1-1-1,0 1 1,0-1 0,-1 0-1,1 0 1,0-1-1,0 1 1,-1-1 0,1-1-1,0 1 1,-1-1 0,1 0-1,-1 0 1,0 0-1,0-1 1,9-6 0,-11 7-85,0-1 1,0 0 0,0 0 0,0 0 0,-1 0 0,1 0 0,-1-1 0,0 1 0,0-1-1,0 0 1,0 1 0,-1-1 0,0 0 0,1 0 0,-1 0 0,-1 0 0,1 0 0,-1 0-1,1-6 1,-1 9-17,-1 0 0,1 0 0,0 0 0,-1 0-1,1 0 1,-1 1 0,1-1 0,-1 0 0,0 0 0,1 0-1,-1 1 1,1-1 0,-1 0 0,0 1 0,0-1-1,0 1 1,1-1 0,-1 1 0,0-1 0,0 1 0,0-1-1,0 1 1,0 0 0,0-1 0,0 1 0,0 0 0,0 0-1,0 0 1,1 0 0,-1 0 0,0 0 0,0 0 0,0 0-1,0 0 1,0 0 0,0 1 0,0-1 0,-2 1-1,-1 0-5,0 0 0,-1 0-1,1 0 1,0 1 0,0-1-1,0 1 1,-5 4 0,-2 2 30,2 1 1,0 0 0,0 0-1,0 1 1,-13 21-1,18-25 64,1-1 0,0 1-1,0 0 1,1 0-1,0 1 1,0-1-1,0 0 1,1 1-1,0-1 1,0 1-1,0-1 1,1 1-1,1 10 1,0-15-106,-1 0 0,1 0 0,0 0 1,0 0-1,0 0 0,1 0 0,-1 0 0,0 0 0,1-1 1,-1 1-1,1 0 0,-1-1 0,1 1 0,0-1 0,0 0 0,0 0 1,0 1-1,-1-1 0,2 0 0,-1-1 0,0 1 0,0 0 1,0-1-1,0 1 0,0-1 0,1 1 0,2-1 0,7 1-931,0 0-1,0 0 1,21-3 0,-28 2 76,0-1 1,1 0-1,-1 0 1,0-1-1,0 1 1,0-1-1,-1 0 1,1-1-1,0 1 1,-1-1-1,5-3 1,20-17-7185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2.398"/>
    </inkml:context>
    <inkml:brush xml:id="br0">
      <inkml:brushProperty name="width" value="0.025" units="cm"/>
      <inkml:brushProperty name="height" value="0.025" units="cm"/>
    </inkml:brush>
  </inkml:definitions>
  <inkml:trace contextRef="#ctx0" brushRef="#br0">123 0 13677,'0'0'3235,"-8"10"-459,5-7-2498,-33 35 2214,34-36-2278,0 0 1,0 1-1,1-1 1,-1 0-1,1 1 1,-1-1-1,1 1 0,0 0 1,0-1-1,0 1 1,0 0-1,1-1 0,-1 1 1,1 0-1,-1 0 1,1 0-1,0 0 0,1 2 1,0-4-200,0 0 0,0 0 1,0 0-1,0 0 0,0 0 1,0 0-1,0-1 0,0 1 1,1-1-1,-1 1 0,0-1 1,0 1-1,1-1 0,-1 1 1,0-1-1,1 0 0,-1 0 1,0 0-1,1 0 0,-1 0 1,1 0-1,1-1 0,34-4 76,-31 2-138,-1 1 0,-1-1 0,1 0 0,0-1 0,-1 1 0,0-1 0,5-5 0,-5 5-186,0 0-1,1 0 0,-1 1 0,1-1 0,0 1 0,5-3 0,-8 11 53,-1 1-1,1 0 1,-2-1-1,1 1 1,-1 0-1,0 0 1,0 0-1,-1 8 1,-14 269 4281,15-242-3962,2-11-132,-2-1 1,-7 50-1,6-73 30,0 1 0,0-1-1,-1 0 1,0 0 0,0 1 0,-1-1-1,1-1 1,-1 1 0,-1 0-1,1-1 1,-1 1 0,0-1 0,0 0-1,0 0 1,-1-1 0,0 1 0,-9 6-1,12-10 32,0 0 0,0 1 1,0-1-1,-1 0 0,1 0 0,0 0 0,-1-1 0,1 1 0,0 0 0,-1-1 0,1 0 0,-1 1 0,1-1 0,-1 0 0,1-1 0,-1 1 0,1 0 0,-1 0 0,1-1 0,0 0 0,-1 1 1,1-1-1,0 0 0,-1 0 0,1 0 0,0-1 0,0 1 0,0 0 0,0-1 0,0 0 0,0 1 0,0-1 0,1 0 0,-1 0 0,1 0 0,-1 0 0,1 0 0,0 0 0,0 0 0,-2-4 1,-3-7-44,1 1 0,0-1 1,1 0-1,0 0 1,1-1-1,-2-14 0,3 13-114,0-1 0,1 1 0,1-1-1,0 1 1,1-1 0,5-20 0,-5 30 50,1-1 0,0 1 0,1-1 0,-1 1 0,1 0 0,1 0 0,-1 0 0,1 1 0,0-1 0,0 1 0,0 0 0,1 0 1,0 1-1,0-1 0,0 1 0,0 0 0,7-4 0,15-6-1605,1 1 1,37-12-1,0-1-6159,-9 2-5445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3.243"/>
    </inkml:context>
    <inkml:brush xml:id="br0">
      <inkml:brushProperty name="width" value="0.025" units="cm"/>
      <inkml:brushProperty name="height" value="0.025" units="cm"/>
    </inkml:brush>
  </inkml:definitions>
  <inkml:trace contextRef="#ctx0" brushRef="#br0">217 54 3748,'0'0'7991,"6"-8"-3982,30-36 1319,-35 42-3566,-12 21 79,-221 272-720,216-265-999,16-16-273,14-10-471,-4-4 23,0 0 0,-1-1 0,0 0 0,0-1 0,0 0 0,-1 0 0,0-1-1,8-9 1,59-67-7076,-69 76 6969,10-14-1860,-1-2 0,16-29 0,-12 19 4011,1 1 5241,-21 71-3259,-9 29-326,-3 99 0,17-64-5481,-3-96-1293</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3.604"/>
    </inkml:context>
    <inkml:brush xml:id="br0">
      <inkml:brushProperty name="width" value="0.025" units="cm"/>
      <inkml:brushProperty name="height" value="0.025" units="cm"/>
    </inkml:brush>
  </inkml:definitions>
  <inkml:trace contextRef="#ctx0" brushRef="#br0">0 1 12524,'0'0'8071,"52"3"-7398,-8 3-577,3-2-32,3-4-1089,-3 0-2594,-8 0-5446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4.045"/>
    </inkml:context>
    <inkml:brush xml:id="br0">
      <inkml:brushProperty name="width" value="0.025" units="cm"/>
      <inkml:brushProperty name="height" value="0.025" units="cm"/>
    </inkml:brush>
  </inkml:definitions>
  <inkml:trace contextRef="#ctx0" brushRef="#br0">1 1 13164,'0'0'7976,"5"46"-6887,-5-16-384,0 2-481,0 0-128,0-1-352,11-8-961,1-5-961,5-10-2115,-1-8-2209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4.420"/>
    </inkml:context>
    <inkml:brush xml:id="br0">
      <inkml:brushProperty name="width" value="0.025" units="cm"/>
      <inkml:brushProperty name="height" value="0.025" units="cm"/>
    </inkml:brush>
  </inkml:definitions>
  <inkml:trace contextRef="#ctx0" brushRef="#br0">6 1 8104,'0'0'9865,"0"55"-8808,-3-25 64,3 6-512,-2 4-385,2 1-192,0 0 32,0-2-256,0-7-801,0-6-1121,0-9-1506,0-11-1312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4.764"/>
    </inkml:context>
    <inkml:brush xml:id="br0">
      <inkml:brushProperty name="width" value="0.025" units="cm"/>
      <inkml:brushProperty name="height" value="0.025" units="cm"/>
    </inkml:brush>
  </inkml:definitions>
  <inkml:trace contextRef="#ctx0" brushRef="#br0">0 131 11050,'0'0'2734,"2"-11"495,0 6-2953,-1 1 0,0-1 0,1 0 0,0 0 0,0 1-1,0-1 1,1 1 0,0 0 0,0 0 0,0 0-1,0 0 1,0 0 0,1 1 0,0-1 0,-1 1-1,1 0 1,1 0 0,-1 1 0,0-1 0,1 1 0,-1 0-1,1 0 1,5-2 0,12-3-40,1 0 0,0 2 0,1 0 0,-1 2 0,1 0 0,0 2 1,0 1-1,35 3 0,-56-3-245,-1 0 1,1 0 0,0 0-1,-1 1 1,1-1 0,0 1-1,-1 0 1,1 0 0,-1 0-1,1 0 1,-1 0 0,1 0-1,-1 0 1,0 1 0,0 0-1,1-1 1,-1 1 0,0 0-1,-1 0 1,1 0 0,0 0-1,0 0 1,-1 0 0,0 1-1,1-1 1,-1 0 0,0 1-1,0-1 1,0 1 0,0 0-1,-1-1 1,1 1 0,-1-1-1,1 1 1,-1 0 0,0 0-1,0 4 1,-2 0 13,1 1-1,-1-1 1,0 0 0,0 0-1,-1 0 1,0 0 0,0-1-1,0 1 1,-1-1-1,0 0 1,-1 0 0,-9 11-1,4-7 83,0 1 0,-1-1 0,-1-1 0,1 0 0,-1-1 0,-26 14 0,45-23-328,0-1 1,0 1-1,1 1 0,-1-1 1,1 1-1,-1 1 0,0-1 1,1 1-1,-1 0 0,0 1 1,0 0-1,12 4 0,-15-5 204,0 1-1,0-1 0,0 1 0,0 0 1,-1 0-1,1 0 0,-1 0 0,1 0 1,-1 1-1,0 0 0,1-1 0,-2 1 1,1 1-1,0-1 0,0 0 0,-1 1 1,0-1-1,0 1 0,0-1 0,0 1 1,0 0-1,-1 0 0,0 0 0,0 0 1,0 0-1,0 5 0,-1-5 199,-1-1 0,0 1 0,-1-1 0,1 1 0,0-1 0,-1 0 0,0 0 0,0 0 0,0 0 0,0 0 1,0 0-1,-1-1 0,1 1 0,-1-1 0,0 1 0,0-1 0,0 0 0,0 0 0,0 0 0,0-1 0,0 1 0,-1-1 0,-4 2 0,-8 3 612,0 0 0,0-1-1,-28 5 1,-32-3 676,74-7-1471,-1 1-1,1-1 1,0 0 0,-1 0 0,1 0 0,-1 0-1,1-1 1,0 1 0,-1-1 0,1 1 0,0-1-1,-1 0 1,1 0 0,0 0 0,0 0 0,0 0 0,0 0-1,0-1 1,0 1 0,0-1 0,0 1 0,0-1-1,1 0 1,-1 0 0,1 0 0,-1 0 0,-1-3-1,3 4-131,0 0-1,0 0 0,0 0 0,0 0 1,0 0-1,0 0 0,0 0 0,1 0 1,-1 0-1,0 0 0,1 0 0,-1 0 0,0 0 1,1 0-1,-1 0 0,1 1 0,0-1 1,-1 0-1,1 0 0,0 0 0,-1 1 0,1-1 1,0 0-1,0 1 0,0-1 0,-1 0 1,3 0-1,27-12-5691,-27 12 5365,23-7-5920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56.257"/>
    </inkml:context>
    <inkml:brush xml:id="br0">
      <inkml:brushProperty name="width" value="0.025" units="cm"/>
      <inkml:brushProperty name="height" value="0.025" units="cm"/>
    </inkml:brush>
  </inkml:definitions>
  <inkml:trace contextRef="#ctx0" brushRef="#br0">62 155 8136,'0'0'18236,"9"-2"-17638,-1 0-495,1-2 1,-1 1 0,0-1-1,0 0 1,0 0 0,-1-1-1,1 0 1,8-9 0,-11 10-90,-1 1 1,0-1-1,0 0 1,-1-1 0,1 1-1,-1 0 1,0-1-1,0 0 1,-1 0 0,1 0-1,-1 0 1,0 0-1,-1 0 1,1-1 0,-1 1-1,0 0 1,0-7-1,-1 11-10,0 0 0,0 1-1,0-1 1,0 0 0,0 1-1,0-1 1,0 1 0,0-1-1,0 0 1,-1 1 0,1-1-1,0 1 1,-1-1 0,1 1-1,0-1 1,-1 0 0,1 1 0,-1-1-1,1 1 1,0 0 0,-1-1-1,1 1 1,-1-1 0,1 1-1,-1 0 1,0-1 0,1 1-1,-1 0 1,1 0 0,-1-1-1,0 1 1,0 0 0,-27 2-21,21 0 5,0 0 0,1 0 0,-1 1 0,1 0 0,0 0 1,-7 5-1,4 0 0,-1 1-1,1 0 1,1 1 0,0-1 0,0 2 0,1-1 0,0 1-1,1 0 1,0 0 0,1 1 0,0 0 0,1 0 0,1 0-1,-1 0 1,2 0 0,0 1 0,-1 12 0,3-23 12,0 0-1,0-1 1,0 1 0,0 0 0,0-1 0,1 1 0,-1-1 0,0 1-1,1-1 1,-1 1 0,1-1 0,0 1 0,-1-1 0,1 1-1,0-1 1,0 0 0,0 1 0,0-1 0,0 0 0,0 0-1,0 0 1,0 0 0,1 0 0,-1 0 0,0 0 0,3 1-1,-1-1 10,1 0-1,-1 0 1,1 0-1,0-1 1,-1 1-1,1-1 0,-1 0 1,1 0-1,0-1 1,-1 1-1,6-2 1,7-2-93,-1-1 1,0 0-1,0-1 1,19-10-1,20-17-2923,-20 7-2863,-14 7-2458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5.155"/>
    </inkml:context>
    <inkml:brush xml:id="br0">
      <inkml:brushProperty name="width" value="0.025" units="cm"/>
      <inkml:brushProperty name="height" value="0.025" units="cm"/>
    </inkml:brush>
  </inkml:definitions>
  <inkml:trace contextRef="#ctx0" brushRef="#br0">49 1 17809,'0'0'5189,"-25"56"-3556,16-35-191,0 2-834,3-3-576,6-2-32,0-2-1249,0-6-2018,0-5-1345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5.481"/>
    </inkml:context>
    <inkml:brush xml:id="br0">
      <inkml:brushProperty name="width" value="0.025" units="cm"/>
      <inkml:brushProperty name="height" value="0.025" units="cm"/>
    </inkml:brush>
  </inkml:definitions>
  <inkml:trace contextRef="#ctx0" brushRef="#br0">294 13 12043,'0'0'9882,"-12"-3"-8398,3 1-1213,5 0-216,1 1-1,0 0 1,-1 0-1,1 0 1,-1 1-1,1-1 1,-1 1-1,1 0 1,-1 0-1,1 0 1,-1 0-1,1 0 1,0 1-1,-1 0 1,1 0-1,-1 0 1,1 0-1,0 0 1,-6 4-1,-19 13 577,0 1 0,-39 37 0,60-50-486,0 1 0,0 0 0,1 0 0,0 1 0,0 0 0,1 0 0,0 0 0,0 1 1,1 0-1,0 0 0,0 0 0,1 0 0,-3 17 0,6-23-126,0 0 0,0 0 0,0 0 0,0-1 0,1 1 0,-1 0 0,1 0 0,0 0 0,0 0-1,0-1 1,0 1 0,0 0 0,0-1 0,1 1 0,-1-1 0,1 0 0,0 1 0,0-1 0,0 0 0,0 0 0,0 0 0,0 0 0,1-1 0,-1 1 0,1 0 0,-1-1 0,1 0 0,-1 0 0,1 0 0,0 0 0,0 0 0,-1 0 0,6 0 0,10 3-37,0-1 0,1-1-1,-1-1 1,20-1 0,-24-1-50,6 2-736,-1-2 0,1-1 0,34-7 0,-42 6-1105,0-1-1,0-1 0,0 0 0,11-6 1,13-10-11464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28.172"/>
    </inkml:context>
    <inkml:brush xml:id="br0">
      <inkml:brushProperty name="width" value="0.025" units="cm"/>
      <inkml:brushProperty name="height" value="0.025" units="cm"/>
    </inkml:brush>
  </inkml:definitions>
  <inkml:trace contextRef="#ctx0" brushRef="#br0">39 1 9897,'0'0'13224,"-4"14"-12290,-22 119 974,22-107-1528,1 0-1,2 0 1,2 51 0,-1-75-366,1 0 0,-1 0 0,1 0 0,-1 0 0,1 0 0,0 0 0,0 0 0,0 0 0,0 0 0,0 0 0,0-1 0,0 1 0,0 0 0,1-1 0,-1 1 0,1-1 0,-1 1 0,1-1 0,0 0 0,0 0 0,-1 1 0,1-1 0,0-1 0,0 1 0,0 0 0,0 0 0,0-1 0,0 1 0,0-1 0,0 1 0,1-1 0,-1 0 0,0 0 0,0 0 0,0 0 0,0-1 0,0 1 1,0 0-1,3-2 0,3 1 37,0-1 1,1 0-1,-1-1 1,0 0 0,0 0-1,-1-1 1,1 0-1,10-7 1,-6 1-153,1-1-1,-1 0 1,-1-1-1,0 0 1,17-27-1,-30 71 168,3-14 109,-11 86 225,10-103-414,0-1 0,0 1 0,0-1 0,0 0 0,0 1 0,0-1 0,0 0 0,0 1 0,0-1 0,1 0 0,-1 1 0,0-1-1,0 1 1,0-1 0,0 0 0,1 1 0,-1-1 0,0 0 0,0 0 0,0 1 0,1-1 0,-1 0 0,0 1 0,1-1 0,-1 0 0,0 0 0,0 0 0,1 1 0,-1-1 0,0 0 0,1 0 0,-1 0 0,1 0 0,-1 0 0,0 0 0,1 0 0,-1 1 0,1-1-1,19-6-1375,15-17-2405,-15 2-802,-1-3-2177</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0.121"/>
    </inkml:context>
    <inkml:brush xml:id="br0">
      <inkml:brushProperty name="width" value="0.025" units="cm"/>
      <inkml:brushProperty name="height" value="0.025" units="cm"/>
    </inkml:brush>
  </inkml:definitions>
  <inkml:trace contextRef="#ctx0" brushRef="#br0">105 47 9833,'0'0'11045,"-10"7"-9203,-1 1-1278,0 1 1,1 0-1,0 1 0,-14 17 1,21-24-449,0 1 1,0-1-1,0 1 1,1 0 0,0 0-1,0 0 1,0 0-1,0 0 1,1 0 0,-1 1-1,1-1 1,0 1-1,0-1 1,1 1-1,-1-1 1,1 1 0,0-1-1,1 1 1,-1-1-1,1 1 1,1 6 0,-1-9-106,1-1 0,-1 1 0,1-1 0,-1 1 0,1-1 0,0 0 0,0 1 0,-1-1 0,1 0 0,0 0 0,0 0 1,0-1-1,0 1 0,0 0 0,0-1 0,0 1 0,0-1 0,1 0 0,-1 0 0,0 1 0,0-2 0,0 1 0,0 0 0,3-1 1,2 1 10,0-1 1,0 0 0,-1 0 0,1 0 0,0-1 0,9-4 0,-9 2-20,0-1 0,-1 0 0,1 0 0,-1-1-1,0 1 1,-1-1 0,0-1 0,0 1 0,0-1-1,0 0 1,-1 0 0,0 0 0,-1 0-1,0-1 1,0 0 0,0 1 0,-1-1 0,0 0-1,-1 0 1,1-9 0,-5 12-39,-5 11-47,-5 10-60,9-6 190,0 0-1,0 0 0,1 1 0,0 0 0,1-1 0,0 1 0,1 0 0,0 16 0,1-24-28,0 0-1,1 0 1,-1 0 0,1 0 0,-1 0-1,1 0 1,0 0 0,1-1-1,-1 1 1,0 0 0,1-1-1,-1 1 1,1-1 0,0 0 0,0 1-1,0-1 1,0 0 0,0 0-1,0 0 1,0 0 0,1-1-1,-1 1 1,1 0 0,0-1-1,-1 0 1,1 0 0,0 0 0,0 0-1,-1 0 1,1 0 0,0-1-1,0 1 1,0-1 0,0 0-1,5 0 1,-3 0-5,1 0 0,0 0 0,-1-1 1,1 0-1,-1 0 0,1 0 0,-1-1 0,1 1 0,-1-1 0,0-1 0,0 1 0,0-1 0,0 0 1,0 0-1,0 0 0,-1 0 0,0-1 0,1 0 0,-2 0 0,6-7 0,-4 4 27,0 0 1,0 0-1,-1-1 0,-1 1 0,1-1 1,-1 0-1,0 0 0,-1 0 0,0-1 0,0 1 1,-1-1-1,0 1 0,-1-10 0,0 18-32,-1-1-1,1 1 1,-1-1 0,1 1-1,-1 0 1,1 0-1,-1-1 1,1 1-1,-1 0 1,0 0 0,1 0-1,-1-1 1,1 1-1,-1 0 1,0 0-1,1 0 1,-1 0 0,0 0-1,1 0 1,-1 0-1,0 0 1,1 1-1,-1-1 1,1 0 0,-1 0-1,0 0 1,1 1-1,-1-1 1,1 0-1,-1 1 1,1-1 0,-1 0-1,1 1 1,-1-1-1,1 1 1,-1-1-1,1 1 1,0-1 0,-1 1-1,1-1 1,0 1-1,-1 1 1,0-3 3,1 1 0,-1 0 0,1 0 1,-1 0-1,1-1 0,-1 1 0,1 0 0,-1-1 1,1 1-1,-1 0 0,1-1 0,-1 1 0,1 0 1,-1-1-1,1 1 0,0-1 0,-1 1 0,1-1 1,0 1-1,0-1 0,-1 1 0,1-1 0,0 1 1,0-1-1,0 0 0,-1 1 0,1-1 0,0 1 1,0-1-1,0 0 0,-2-2 52,-3 11-30,-2 18 31,15 0 237,-3-15-313,-2-15 225,-4 58-2326,1-51 2161,0-1 1,0 0-1,0 1 1,0-1-1,1 0 1,-1 1-1,1-1 1,-1 0-1,1 0 1,0 0-1,0 1 1,0-1-1,0 0 1,0 0-1,1 0 1,-1-1-1,1 1 1,-1 0-1,1 0 1,-1-1-1,1 1 1,0-1-1,0 1 1,0-1-1,0 0 1,0 0-1,0 0 1,0 0-1,0 0 1,0 0-1,1-1 0,-1 1 1,4 0-1,-3-2-28,0 1 0,0-1 0,0 0 0,0 0 0,0 0 0,0 0 0,0-1 0,0 1 0,-1-1 0,1 0 0,0 0 0,-1 0 0,0 0 0,1 0 0,-1 0 0,0-1-1,0 1 1,0-1 0,0 1 0,-1-1 0,4-5 0,-1 0-32,0 0-1,-1-1 1,0 1 0,0-1-1,0 1 1,1-14 0,0-40-154,-4 58 149,0-1 0,0 1 0,0 0 1,-1 0-1,1 0 0,-1 0 0,0 0 0,0 0 1,-1 0-1,1 0 0,-1 0 0,-3-5 0,5 9 10,0 0 0,0-1 0,0 1 0,0 0 0,0 0 0,-1 0 0,1 0 0,0 0 0,0 0 0,0 0 0,0 0 0,0-1 0,-1 1 0,1 0 0,0 0 0,0 0 0,0 0 0,0 0 0,-1 0 0,1 0 0,0 0 0,0 0 0,0 0 0,0 0 0,-1 0 0,1 0 0,0 0 0,0 0 0,0 0 0,0 0 0,0 0 0,-1 0 0,1 1 0,0-1 0,0 0 0,0 0 0,0 0 0,0 0 0,-1 0 0,1 0 0,0 0 0,0 0 0,0 1 0,0-1 0,0 0 0,0 0 0,0 0 0,-1 0 0,1 0 0,0 1 0,0-1 0,0 0 0,0 0 0,0 0 0,-3 17-61,3-14 73,0-1 0,0 1 0,0-1 0,0 0 0,0 1 0,1-1 0,-1 1 0,1-1 0,0 0 0,-1 0 0,1 1 0,0-1-1,1 0 1,1 4 0,0-4-1,1 0 0,-1 0 0,0 0 0,1-1 0,-1 1 0,1-1 0,0 0 0,-1 0 0,1 0 0,0-1 0,0 1 0,6-1 0,58-2 70,-35 0-55,-27 2-25,0 0 0,0-1 1,-1 0-1,1 0 1,-1-1-1,1 1 1,-1-1-1,1 0 0,-1-1 1,0 1-1,6-5 1,-8 5 1,0 0 0,0 0 0,-1 0 0,1 0 0,-1-1 0,0 1 0,0-1 0,0 0 0,0 1 0,0-1 0,0 0 1,-1 0-1,1 0 0,-1 0 0,0 0 0,0-1 0,0 1 0,0 0 0,-1-1 0,1-5 0,-1 9-1,-1-1-1,1 0 1,0 1 0,-1-1-1,1 0 1,-1 1 0,1-1 0,-1 0-1,1 1 1,-1-1 0,1 1-1,-1-1 1,1 1 0,-1-1-1,0 1 1,1 0 0,-1-1-1,0 1 1,0 0 0,1-1-1,-1 1 1,0 0 0,0 0-1,1 0 1,-1 0 0,0-1 0,0 1-1,1 0 1,-1 1 0,0-1-1,0 0 1,1 0 0,-1 0-1,0 0 1,0 0 0,1 1-1,-1-1 1,0 0 0,1 1-1,-2 0 1,-31 13-119,29-11 141,1 1-1,-1 0 0,1 0 0,0 0 0,0 0 1,0 1-1,1-1 0,0 1 0,-1 0 1,2 0-1,-1-1 0,0 1 0,1 0 1,0 1-1,0-1 0,0 9 0,1-11-6,1 1-1,-1-1 0,1 0 1,0 1-1,0-1 0,0 0 1,0 0-1,0 0 0,1 0 1,-1 0-1,1 0 1,0 0-1,0 0 0,0-1 1,0 1-1,0-1 0,1 1 1,-1-1-1,1 0 0,0 0 1,-1 0-1,1 0 0,0 0 1,0-1-1,0 0 1,6 2-1,3 1-631,1 0-1,-1-1 1,1-1-1,20 2 1,-14-3-1999,1-1-1,27-4 1,3-7-3310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0.683"/>
    </inkml:context>
    <inkml:brush xml:id="br0">
      <inkml:brushProperty name="width" value="0.025" units="cm"/>
      <inkml:brushProperty name="height" value="0.025" units="cm"/>
    </inkml:brush>
  </inkml:definitions>
  <inkml:trace contextRef="#ctx0" brushRef="#br0">30 0 7303,'-3'20'11721,"-6"16"-8009,-3 14-3055,9-25 22,2-1 0,0 0 0,1 0-1,7 48 1,-5-62-605,0 1 0,1-1-1,0 1 1,1-1 0,0 0-1,0 0 1,1 0-1,1-1 1,0 0 0,0 0-1,0 0 1,1-1 0,12 12-1,-7-12-930,-11-12-3645,-17-18-2246,-36-21-1895,23 19 5419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1.054"/>
    </inkml:context>
    <inkml:brush xml:id="br0">
      <inkml:brushProperty name="width" value="0.025" units="cm"/>
      <inkml:brushProperty name="height" value="0.025" units="cm"/>
    </inkml:brush>
  </inkml:definitions>
  <inkml:trace contextRef="#ctx0" brushRef="#br0">42 47 480,'-18'-16'6086,"5"3"-2691,4 4-640,7 5 224,2-1 1249,16 5-3235,8 0-96,5 0-257,8 0-287,1 0-289,11 0-64,1 1-993,-1 2-2050,0-2-3299,-4 1-5157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1.384"/>
    </inkml:context>
    <inkml:brush xml:id="br0">
      <inkml:brushProperty name="width" value="0.025" units="cm"/>
      <inkml:brushProperty name="height" value="0.025" units="cm"/>
    </inkml:brush>
  </inkml:definitions>
  <inkml:trace contextRef="#ctx0" brushRef="#br0">136 10 7559,'0'0'9364,"-10"-1"-6482,4 0-2623,0 0-1,0 1 0,0 0 0,0 1 0,0-1 1,0 1-1,0 0 0,0 1 0,-11 3 0,14-3-158,0-1-1,-1 1 0,1 0 1,0 0-1,0 0 0,1 0 1,-1 0-1,0 1 0,1-1 1,-1 1-1,1 0 0,0-1 1,0 1-1,0 0 0,0 1 1,0-1-1,1 0 0,0 0 1,-1 1-1,1-1 0,-1 7 1,1-7-36,1-1 0,-1 1 1,0 0-1,1 0 0,0-1 1,0 1-1,0 0 0,0 0 1,0-1-1,0 1 0,1 0 1,0-1-1,-1 1 1,1 0-1,0-1 0,0 1 1,0-1-1,0 1 0,1-1 1,-1 0-1,1 1 0,0-1 1,-1 0-1,1 0 0,0 0 1,0 0-1,2 1 0,2 0-3,0 0-1,0-1 1,0 0-1,1 0 0,-1-1 1,0 1-1,1-1 1,-1-1-1,1 1 1,9-2-1,-5 1 32,0 0-1,0-1 1,-1-1 0,1 0 0,0 0-1,-1-1 1,14-6 0,-22 8-61,1 0 1,-1 0 0,1 0-1,-1-1 1,1 1 0,-1-1-1,1 1 1,-1-1 0,0 0-1,0 0 1,0 0-1,0 0 1,-1-1 0,1 1-1,0 0 1,-1-1 0,0 1-1,1-1 1,-1 1 0,0-1-1,0 0 1,-1 0 0,1 1-1,0-1 1,-1 0-1,0 0 1,1 0 0,-1 0-1,-1 1 1,1-1 0,0 0-1,-1 0 1,0-3 0,0 3 8,-1-1-1,1 1 1,-1-1 0,0 1 0,0 0 0,0 0 0,-1 0 0,1 0 0,-1 0 0,1 1-1,-1-1 1,0 1 0,0-1 0,0 1 0,-1 0 0,-5-2 0,-26-10-963,2 9-3989</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2.380"/>
    </inkml:context>
    <inkml:brush xml:id="br0">
      <inkml:brushProperty name="width" value="0.025" units="cm"/>
      <inkml:brushProperty name="height" value="0.025" units="cm"/>
    </inkml:brush>
  </inkml:definitions>
  <inkml:trace contextRef="#ctx0" brushRef="#br0">1 8 13164,'8'-7'6433,"-7"14"-2574,-1 7-3981,1-3 404,0-1 0,1 1 1,0 0-1,1-1 0,7 19 0,-9-26-234,-1-1-1,2-1 1,-1 1-1,0 0 1,0 0-1,1 0 1,-1-1-1,0 1 0,1 0 1,0-1-1,-1 0 1,1 1-1,0-1 1,0 0-1,0 0 1,0 0-1,0 0 1,0 0-1,0 0 0,0-1 1,0 1-1,0-1 1,1 1-1,-1-1 1,0 0-1,0 0 1,0 0-1,1 0 1,-1 0-1,0-1 0,0 1 1,0-1-1,0 1 1,0-1-1,1 0 1,-1 0-1,2-1 1,6-3-3,-1 0 0,1-1 1,-1 0-1,0-1 0,0 0 1,9-10-1,-8 8-38,-1 0 0,1 1 0,1 0 0,13-7 0,-23 15-10,-1 0 1,1 0-1,-1 1 1,1-1-1,-1 0 1,1 0-1,-1 1 1,0-1-1,1 0 0,-1 1 1,0-1-1,1 1 1,-1-1-1,0 0 1,1 1-1,-1-1 0,0 1 1,0-1-1,1 1 1,-1-1-1,0 1 1,0-1-1,0 1 1,0-1-1,0 1 0,0-1 1,0 1-1,0-1 1,0 1-1,0-1 1,0 1-1,0 0 0,0-1 1,0 1-1,1 34 216,-1-22-101,0-11-90,0-1 0,0 1 0,0-1 0,1 1 0,-1-1 0,0 0 0,1 1 1,-1-1-1,1 1 0,-1-1 0,1 0 0,0 0 0,-1 1 0,1-1 0,0 0 0,0 0 0,0 0 0,0 0 0,0 0 1,0 0-1,0 0 0,1 0 0,-1 0 0,0-1 0,2 2 0,0-1 35,0-1-1,-1 1 1,1-1-1,0 0 1,0 0-1,-1 0 1,1 0 0,0-1-1,0 1 1,-1-1-1,1 1 1,4-3-1,7-2 96,-1-2 0,1 1 0,22-17-1,-16 9-138,-10 6-47,0 1 0,1 0 0,-1 0 1,2 1-1,-1 1 0,17-6 0,-28 11 26,1 0 0,-1 0 0,0 0-1,0 0 1,1 0 0,-1 0 0,0 0-1,1 0 1,-1 0 0,0 1 0,1-1 0,-1 0-1,0 0 1,0 0 0,1 1 0,-1-1-1,0 0 1,0 0 0,1 1 0,-1-1 0,0 0-1,0 0 1,0 1 0,0-1 0,1 0-1,-1 1 1,0-1 0,0 0 0,0 1 0,0-1-1,0 0 1,0 1 0,0-1 0,0 0 0,0 1-1,0-1 1,1 24 38,-6 19 212,3-2 74,8-28-2473,-5-14 1809,0 1-1,0 0 1,0 0 0,-1 0 0,1-1-1,0 1 1,0-1 0,0 1 0,-1 0 0,1-1-1,0 1 1,-1-1 0,1 0 0,0 1-1,-1-1 1,1 1 0,-1-1 0,1 0 0,-1 0-1,1 1 1,0-2 0,9-14-10676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3.304"/>
    </inkml:context>
    <inkml:brush xml:id="br0">
      <inkml:brushProperty name="width" value="0.025" units="cm"/>
      <inkml:brushProperty name="height" value="0.025" units="cm"/>
    </inkml:brush>
  </inkml:definitions>
  <inkml:trace contextRef="#ctx0" brushRef="#br0">1 152 8808,'0'0'16080,"9"2"-15152,-3-1-836,0 0-1,-1-1 0,1 0 1,0 0-1,0 0 0,0-1 1,-1 0-1,1 0 1,0 0-1,-1-1 0,1 1 1,-1-2-1,0 1 0,1 0 1,-1-1-1,0 0 0,7-6 1,2 0 17,48-36 107,-59 42-204,0 0-1,1 0 1,-1 0 0,-1 0 0,1-1 0,0 1-1,-1-1 1,0 0 0,0 1 0,0-1-1,0 0 1,-1 0 0,1 0 0,0-8-1,-2 12-9,0-1 0,0 1 0,0 0 0,0-1-1,0 1 1,0-1 0,0 1 0,0-1 0,0 1-1,0 0 1,0-1 0,0 1 0,-1-1-1,1 1 1,0 0 0,0-1 0,-1 1 0,1 0-1,0-1 1,0 1 0,-1 0 0,1-1 0,0 1-1,-1 0 1,1 0 0,0-1 0,-1 1-1,1 0 1,-1 0 0,1 0 0,0-1 0,-1 1-1,0 0 1,-20 0 6,-18 12-45,24-3 83,1 1 0,-1 0 0,2 0-1,-1 2 1,2 0 0,-1 0-1,2 1 1,-17 24 0,27-36-19,0 0 0,0 1 0,0-1 1,0 0-1,1 1 0,-1-1 0,1 1 1,-1 0-1,1-1 0,-1 1 0,1-1 1,0 1-1,0 0 0,0-1 0,0 1 1,0 0-1,0-1 0,0 1 0,1-1 1,-1 1-1,0 0 0,1-1 0,0 1 1,-1-1-1,2 3 0,0-2-12,0 1 0,1-1 0,-1 0 0,1 1 1,-1-1-1,1 0 0,0-1 0,0 1 0,0 0 0,0-1 0,6 2 0,8 2-11,0 0-1,0-2 0,28 3 1,-43-6 11,106 6-1373,-39-12-4539,-51-1 1701,-6-1-2050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3.882"/>
    </inkml:context>
    <inkml:brush xml:id="br0">
      <inkml:brushProperty name="width" value="0.025" units="cm"/>
      <inkml:brushProperty name="height" value="0.025" units="cm"/>
    </inkml:brush>
  </inkml:definitions>
  <inkml:trace contextRef="#ctx0" brushRef="#br0">35 88 10186,'0'0'14002,"13"6"-13254,-7-3-682,-2-1-19,-1 1 1,1-1-1,0 0 0,0-1 1,0 1-1,0-1 0,0 0 1,0 0-1,0 0 0,0 0 1,1-1-1,-1 0 0,0 0 0,0 0 1,1 0-1,-1 0 0,0-1 1,0 0-1,0 0 0,0 0 1,0-1-1,0 1 0,0-1 0,4-2 1,0-1 37,-1 0 0,0 0 0,0-1 1,9-10-1,-14 13-70,0 1 0,0-1-1,0 1 1,-1-1 0,1 1 0,-1-1 0,0 0-1,0 0 1,0 0 0,0 0 0,0 0 0,0 0-1,-1 0 1,0 0 0,1 0 0,-2-5 0,1 7-15,-1 0 0,0 0 1,1 1-1,-1-1 0,0 0 1,0 1-1,0-1 0,0 0 1,0 1-1,0-1 0,0 1 0,0-1 1,0 1-1,0 0 0,0 0 1,0-1-1,0 1 0,0 0 1,0 0-1,0 0 0,0 0 0,0 0 1,0 0-1,0 0 0,0 0 1,-2 1-1,-33 5-56,27-3 45,1 2 0,-1-1 0,1 1 1,0 1-1,0-1 0,0 1 0,1 1 0,-13 13 1,8-6 34,1 0 0,0 1 0,-16 29 1,26-42-12,-1 1-1,1-1 1,-1 1 0,1 0 0,0-1 0,0 1 0,0 0 0,0 0-1,1 0 1,-1 0 0,1 0 0,0 0 0,0 0 0,0 0-1,0 0 1,0 0 0,1 0 0,-1 0 0,1 0 0,1 4 0,0-5-2,-1 1 1,1-1 0,0 0 0,0 0-1,0 0 1,0 0 0,1-1 0,-1 1-1,0 0 1,1-1 0,-1 0 0,1 1-1,-1-1 1,1 0 0,0 0 0,-1-1-1,6 2 1,4-1-309,1 1 0,-1-2-1,1 1 1,0-2 0,-1 0-1,1 0 1,-1-1 0,20-6 0,28-19-4333,-7-13-4092,-24 10 1008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57.407"/>
    </inkml:context>
    <inkml:brush xml:id="br0">
      <inkml:brushProperty name="width" value="0.025" units="cm"/>
      <inkml:brushProperty name="height" value="0.025" units="cm"/>
    </inkml:brush>
  </inkml:definitions>
  <inkml:trace contextRef="#ctx0" brushRef="#br0">97 256 7111,'0'0'12214,"-8"-5"-11595,6 3-577,-1 0-1,0 1 1,0-1-1,0 0 0,0 1 1,0 0-1,-1 0 1,1 0-1,0 0 1,-4-1-1,5 3-22,0-1-1,0 0 0,1 1 1,-1-1-1,0 1 0,1 0 1,-1-1-1,0 1 0,1 0 1,-1 0-1,1 0 0,-1 0 1,1 0-1,0 0 0,-1 1 1,1-1-1,0 0 0,0 1 0,0-1 1,0 1-1,0-1 0,0 1 1,0-1-1,1 1 0,-1 0 1,0-1-1,1 1 0,-1 2 1,-2 7 65,-1-1 0,2 1-1,0 0 1,0 0 0,1 0 0,0 19 0,1-30-80,0 1 0,0-1 1,0 0-1,0 1 0,0-1 0,0 0 1,1 0-1,-1 1 0,0-1 0,0 0 0,0 1 1,0-1-1,0 0 0,1 0 0,-1 1 1,0-1-1,0 0 0,0 0 0,1 0 0,-1 1 1,0-1-1,0 0 0,1 0 0,-1 0 1,0 0-1,1 0 0,-1 1 0,0-1 0,0 0 1,1 0-1,-1 0 0,0 0 0,1 0 1,-1 0-1,0 0 0,1 0 0,-1 0 0,0 0 1,1 0-1,-1 0 0,0 0 0,0 0 1,1-1-1,-1 1 0,0 0 0,1 0 0,-1 0 1,0 0-1,0-1 0,1 1 0,-1 0 0,0 0 1,18-12 257,-4-7-185,0 0 1,-1-1-1,-2 0 0,0-1 1,-1 0-1,-1 0 1,0-1-1,-2-1 0,7-38 1,-7-13 208,-7 44 426,0 24-114,-2 9 197,-1 18-702,0 0 0,1 0 0,1 0-1,1 0 1,1 1 0,1-1 0,8 40 0,-9-59-69,-1 0 1,1 1 0,0-1-1,-1 0 1,1 0 0,0 0 0,0 0-1,1 0 1,-1 0 0,0 0-1,1 0 1,-1 0 0,1-1 0,-1 1-1,1 0 1,0-1 0,0 1-1,0-1 1,0 0 0,0 0 0,0 0-1,0 0 1,0 0 0,0 0 0,0 0-1,1-1 1,3 1 0,-3-1-8,0-1 0,0 1 0,0-1 0,0 0 0,0 0 0,0 0 0,0 0 1,0 0-1,-1-1 0,1 0 0,0 1 0,-1-1 0,1 0 0,-1 0 0,0 0 1,1-1-1,-1 1 0,0 0 0,-1-1 0,3-2 0,7-11-6,0 1 1,-2-2-1,1 1 0,-2-1 1,-1-1-1,0 1 0,-1-1 0,6-27 1,-14 73 125,2 1 1,0-1-1,10 55 0,-11-83-127,1 1 0,0-1 0,0 1 0,1 0-1,-1-1 1,0 1 0,0-1 0,0 1 0,0-1 0,0 1-1,1-1 1,-1 1 0,0-1 0,0 1 0,1-1-1,-1 1 1,0-1 0,1 1 0,-1-1 0,0 1-1,1-1 1,-1 0 0,1 1 0,-1-1 0,1 0-1,-1 1 1,1-1 0,-1 0 0,1 0 0,-1 1-1,1-1 1,-1 0 0,1 0 0,0 0 0,16-13-436,9-27-4040,-13 2-4139,-9 15 1830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4.272"/>
    </inkml:context>
    <inkml:brush xml:id="br0">
      <inkml:brushProperty name="width" value="0.025" units="cm"/>
      <inkml:brushProperty name="height" value="0.025" units="cm"/>
    </inkml:brush>
  </inkml:definitions>
  <inkml:trace contextRef="#ctx0" brushRef="#br0">204 1 11627,'0'0'6374,"-7"8"-5402,-1 1-597,0 0 1,1 1-1,1 0 0,-1 0 1,2 1-1,-1 0 1,1 0-1,1 0 1,0 0-1,1 1 1,0 0-1,1 0 1,0-1-1,0 20 1,1 0 36,1-11-157,0 0-1,4 27 1,-3-41-371,0 0 0,0-1 0,1 1 0,0-1 0,0 1 0,0-1 0,1 0 0,-1 1 0,1-1 0,1-1 1,-1 1-1,7 7 0,7-2-2739,-16-10 2645,-1 0-1,0-1 1,1 1 0,-1 0-1,1 0 1,-1 0 0,0 0 0,1-1-1,-1 1 1,0 0 0,1 0-1,-1-1 1,0 1 0,0 0 0,1 0-1,-1-1 1,0 1 0,0 0-1,1-1 1,-1 1 0,0 0-1,0-1 1,0 1 0,1-1 0,-1 1-1,0 0 1,0-1 0,0 1-1,0-1 1,-3-21-6258,-5 8 6042,-43-30-569,-5 6 4578,-4-4 3646,60 42-7089,-1 0 0,0 0 0,1-1 0,-1 1 0,1 0 0,-1-1 0,0 1 0,1-1 0,-1 1 0,1 0 0,-1-1 0,1 1 0,0-1 0,-1 0 0,1 1 0,-1-1 0,1 1 0,0-1 0,0 1 0,-1-1 0,1 0 0,0 1 0,0-1 0,0 0 0,0 1 0,-1-1 0,1 0 0,0 1 0,0-1 0,1 0 0,-1 1 0,0-1 0,0-1 0,1 1-5,0 0 1,1 1-1,-1-1 1,0 0-1,0 0 0,1 0 1,-1 1-1,1-1 0,-1 1 1,0-1-1,1 1 0,-1 0 1,4-1-1,59-2 235,-59 3-204,85 0-376,-28 0-3739,-24 0-1934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5.254"/>
    </inkml:context>
    <inkml:brush xml:id="br0">
      <inkml:brushProperty name="width" value="0.025" units="cm"/>
      <inkml:brushProperty name="height" value="0.025" units="cm"/>
    </inkml:brush>
  </inkml:definitions>
  <inkml:trace contextRef="#ctx0" brushRef="#br0">109 187 10025,'0'0'2376,"3"-8"469,0 2-2089,-1 2-318,1 0 0,-1 0 1,-1 0-1,1 0 1,0 0-1,-1-1 1,0 1-1,0 0 0,0-1 1,-1 1-1,1-8 1,-2 12-359,0-1 1,1 0 0,-1 1-1,0-1 1,1 1 0,-1-1-1,0 1 1,0-1-1,0 1 1,1 0 0,-1-1-1,0 1 1,0 0 0,0-1-1,0 1 1,0 0-1,0 0 1,1 0 0,-1 0-1,0 0 1,0 0 0,0 0-1,0 0 1,0 0-1,-1 1 1,-25 5 380,21-2-433,0 0-1,0 1 1,0-1 0,1 1 0,0 0-1,0 1 1,0-1 0,0 1 0,1 0-1,0 0 1,0 0 0,1 1 0,0-1-1,0 1 1,1 0 0,-1 0 0,1 0 0,1 0-1,-2 15 1,3-22-25,0 0 1,0 1-1,0-1 0,0 1 0,0-1 1,0 0-1,0 1 0,1-1 1,-1 1-1,0-1 0,0 0 0,0 1 1,1-1-1,-1 0 0,0 1 1,0-1-1,1 0 0,-1 1 0,0-1 1,1 0-1,-1 0 0,0 1 1,1-1-1,-1 0 0,0 0 0,1 0 1,-1 1-1,1-1 0,-1 0 1,0 0-1,1 0 0,-1 0 0,1 0 1,0 0-1,22-2 220,21-15 122,-21 3-293,0-2 0,0 0-1,36-37 1,-48 42-33,0-1-1,0 0 1,-2-1-1,0 0 1,0-1-1,-1 0 1,0 0 0,5-16-1,-14 26 263,-5 10-201,-8 12-30,10-11-42,-43 86 45,44-85-49,0-1 0,0 1-1,1 0 1,0 0 0,1 0-1,-1 0 1,1 0 0,1 1-1,0-1 1,1 12 0,0-19-19,-1 0 0,1 1 1,0-1-1,-1 0 1,1 0-1,0 1 0,0-1 1,0 0-1,0 0 1,0 0-1,0 0 0,1-1 1,-1 1-1,0 0 1,0 0-1,1-1 1,-1 1-1,0-1 0,1 1 1,-1-1-1,1 1 1,-1-1-1,0 0 0,1 0 1,-1 0-1,1 0 1,-1 0-1,1 0 0,-1 0 1,1 0-1,-1 0 1,0-1-1,1 1 1,-1-1-1,2 0 0,3 0-827,-1 0-1,1-1 0,-1 1 1,0-1-1,0-1 0,0 1 1,0-1-1,6-3 1,5-11-5719</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5.739"/>
    </inkml:context>
    <inkml:brush xml:id="br0">
      <inkml:brushProperty name="width" value="0.025" units="cm"/>
      <inkml:brushProperty name="height" value="0.025" units="cm"/>
    </inkml:brush>
  </inkml:definitions>
  <inkml:trace contextRef="#ctx0" brushRef="#br0">48 0 10186,'0'0'16159,"-4"11"-15716,-6 17-146,1 0 0,2 0 1,1 0-1,1 1 0,-1 39 0,18-81-2721,-6-35-9368,-6 32 3587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7.344"/>
    </inkml:context>
    <inkml:brush xml:id="br0">
      <inkml:brushProperty name="width" value="0.025" units="cm"/>
      <inkml:brushProperty name="height" value="0.025" units="cm"/>
    </inkml:brush>
  </inkml:definitions>
  <inkml:trace contextRef="#ctx0" brushRef="#br0">13 46 9065,'-1'10'11323,"-3"23"-6372,-3 37-4992,6-45 2444,1-24-2184,2-2-171,0 0 0,-1 1 0,0-1 0,1 0-1,-1 0 1,1 0 0,-1 0 0,0-1 0,0 1 0,0 0 0,0 0 0,0-1 0,0 1 0,0-1 0,0 1 0,0-1 0,-1 1 0,1-1 0,0-2 0,13-33-69,-14 36 54,7-50-11,-7 50-108,0 3 73,-1 0 0,1 0-1,1-1 1,-1 1 0,0 0-1,0-1 1,1 1 0,-1 0-1,1-1 1,-1 1-1,1 0 1,0-1 0,-1 1-1,1-1 1,2 3 0,1-1 19,1 0 1,0-1 0,0 0-1,0 0 1,0 0 0,1 0-1,-1-1 1,0 0 0,1 0-1,-1 0 1,1-1 0,-1 0-1,0 0 1,1 0 0,-1 0-1,1-1 1,-1 0 0,9-3-1,-7 2 7,0 0 0,0 0 1,0-1-1,0 0 0,-1-1 0,1 1 0,-1-1 0,0 0 0,0-1 0,-1 0 0,1 1 0,-1-2 0,6-6 0,-9 9-12,-1 0-1,1 0 1,-1 0 0,1 0-1,-1 0 1,0 0-1,0 0 1,0 0-1,-1-1 1,1-5 0,-1 9-4,0-1 0,0 1-1,0-1 1,0 1 0,0-1 0,0 1 0,0-1 0,0 1 0,0-1 0,-1 1 0,1-1 0,0 1 0,0 0 0,0-1 0,-1 1 0,1-1 0,0 1 0,-1-1 0,1 1 0,0 0 0,-1-1 0,1 1 0,0 0 0,-1-1 0,1 1 0,-1-1 0,-1 1-6,1 0 1,0 0 0,0 0-1,-1 0 1,1 1-1,0-1 1,0 0-1,0 0 1,-1 1 0,1-1-1,0 1 1,0-1-1,0 1 1,0-1-1,0 1 1,-2 1-1,-6 6 91,0-1-1,0 2 1,1 0-1,0 0 1,1 0-1,0 1 1,0 0-1,1 0 1,0 0-1,1 1 1,0 0-1,1 0 1,0 1-1,-2 13 1,6-24-97,0 0 0,1 0 0,-1 0 1,0 0-1,1 0 0,-1 0 0,1 0 0,-1 0 0,1 0 1,-1 0-1,1 0 0,0 0 0,0 0 0,-1-1 0,1 1 1,0 0-1,0-1 0,0 1 0,0 0 0,0-1 0,0 1 1,0-1-1,0 1 0,0-1 0,0 1 0,0-1 0,0 0 1,0 0-1,0 0 0,0 1 0,0-1 0,0 0 0,1 0 1,-1 0-1,0-1 0,1 1 0,50-1-2642,-49 0 2206,3 1-606,0-1 0,0 0 0,0-1 0,0 1 0,-1-1 0,1-1 0,-1 1 0,9-6 0,10-8-6539</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7.720"/>
    </inkml:context>
    <inkml:brush xml:id="br0">
      <inkml:brushProperty name="width" value="0.025" units="cm"/>
      <inkml:brushProperty name="height" value="0.025" units="cm"/>
    </inkml:brush>
  </inkml:definitions>
  <inkml:trace contextRef="#ctx0" brushRef="#br0">142 94 11691,'0'0'12935,"-11"1"-12022,2 0-781,0 1 1,0 0 0,-1 1-1,1-1 1,1 2 0,-15 6-1,20-8-96,-1 0 1,1 0-1,-1 0 0,1 0 0,0 1 0,0-1 0,0 1 1,0 0-1,0 0 0,1 0 0,-1 0 0,1 1 1,0-1-1,0 1 0,0-1 0,0 1 0,1 0 0,-1 0 1,1-1-1,0 1 0,-1 7 0,2-10-22,0 0-1,0 0 1,0 0 0,0 0-1,1-1 1,-1 1 0,0 0-1,0 0 1,1 0 0,-1 0-1,0 0 1,1 0 0,-1 0-1,1-1 1,-1 1 0,1 0-1,0 0 1,-1-1 0,1 1-1,0 0 1,-1-1 0,1 1-1,0-1 1,0 1 0,0-1-1,1 2 1,34 5 177,35-11-591,-58 1-234,0 0 0,1-1 1,-2-1-1,1 0 0,0-1 0,-1 0 0,0-1 0,-1 0 0,1-1 0,-2 0 0,16-15 0,-14 12-946,-1-1 0,-1 0 0,0-1 0,-1 0-1,13-23 1,-5 1-2477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8.785"/>
    </inkml:context>
    <inkml:brush xml:id="br0">
      <inkml:brushProperty name="width" value="0.025" units="cm"/>
      <inkml:brushProperty name="height" value="0.025" units="cm"/>
    </inkml:brush>
  </inkml:definitions>
  <inkml:trace contextRef="#ctx0" brushRef="#br0">139 27 8168,'0'0'14600,"-8"6"-13628,2-2-791,1 0 1,0 1-1,0 0 1,0 0-1,1 0 1,0 1-1,0 0 1,0-1-1,1 1 1,-1 1-1,2-1 1,-1 0-1,1 1 1,0-1-1,0 1 1,-1 7-1,-12 47 1099,7-34-956,2 0 0,0 0 0,2 1 1,1-1-1,1 44 0,2-70-315,0-1 1,0 1-1,0-1 1,0 1-1,0-1 1,0 1 0,1-1-1,-1 1 1,0-1-1,0 1 1,0-1-1,1 1 1,-1-1-1,0 1 1,1-1-1,-1 1 1,0-1-1,1 1 1,-1-1 0,1 0-1,-1 1 1,0-1-1,1 0 1,-1 1-1,1-1 1,-1 0-1,1 0 1,-1 0-1,1 1 1,-1-1 0,1 0-1,0 0 1,-1 0-1,1 0 1,-1 0-1,1 0 1,-1 0-1,1 0 1,-1 0-1,1 0 1,-1 0-1,1 0 1,0 0 0,-1-1-1,1 1 1,-1 0-1,1 0 1,-1 0-1,1-1 1,-1 1-1,0 0 1,1-1-1,25-19 254,-23 13-287,0 1 0,0-1-1,-1 0 1,0 0 0,0 0 0,0 0-1,-1 0 1,0 0 0,0 0-1,-1 0 1,0-1 0,-1-6-1,1 11-15,0 1 0,0-1 0,0 0 1,-1 1-1,1-1 0,-1 0 0,0 1 0,0-1 0,0 1 0,0-1 0,0 1 0,-1 0 0,1-1 0,-1 1 0,1 0 0,-1 0 1,0 0-1,0 0 0,1 0 0,-2 1 0,1-1 0,0 1 0,0-1 0,0 1 0,-1 0 0,1-1 0,-1 1 0,1 0 0,-1 1 1,1-1-1,-1 0 0,0 1 0,1 0 0,-5-1 0,6 1 35,-1 1 1,1-1-1,0 0 0,0 0 1,-1 1-1,1-1 1,0 1-1,0 0 0,-1-1 1,1 1-1,0 0 0,0-1 1,0 1-1,0 0 1,0 0-1,0 0 0,0 0 1,0 0-1,0 0 0,1 0 1,-1 0-1,0 1 1,1-1-1,-1 0 0,1 0 1,-1 0-1,1 1 0,0-1 1,-1 0-1,1 1 1,0-1-1,0 0 0,0 1 1,0-1-1,0 0 1,0 1-1,0-1 0,1 0 1,-1 1-1,0-1 0,1 0 1,-1 1-1,1-1 1,-1 0-1,1 0 0,0 0 1,-1 0-1,1 1 0,0-1 1,0 0-1,0 0 1,0-1-1,0 1 0,0 0 1,0 0-1,0 0 0,0-1 1,0 1-1,0 0 1,1-1-1,-1 1 0,0-1 1,1 1-1,-1-1 1,0 0-1,3 1 0,3-1 21,0 0-1,0 0 0,0-1 1,0 1-1,-1-2 0,1 1 1,0-1-1,-1 0 0,1 0 1,-1 0-1,1-1 0,-1 0 1,11-8-1,-9 5-32,0-1 1,-1 0-1,0-1 0,-1 1 0,1-1 1,-1-1-1,-1 1 0,9-18 0,-11 20 21,13-23-656,-16 29 648,0 0-1,0 0 0,0 0 1,0 1-1,0-1 1,0 0-1,0 0 1,0 0-1,0 0 1,0 0-1,0 0 0,0 0 1,0 0-1,0 0 1,0 0-1,0 0 1,0 0-1,1 0 1,-1 1-1,0-1 0,0 0 1,0 0-1,0 0 1,0 0-1,0 0 1,0 0-1,0 0 1,0 0-1,0 0 0,0 0 1,0 0-1,0 0 1,1 0-1,-1 0 1,0 0-1,0 0 1,0 0-1,0 0 1,0 0-1,0 0 0,0 0 1,0 0-1,0 0 1,0 0-1,0 0 1,1 0-1,-1 0 1,0 0-1,0 0 0,0 0 1,0 0-1,0-1 1,0 1-1,0 0 1,0 0-1,0 0 1,0 0-1,0 0 0,0 0 1,0 0-1,0 0 1,-2 20 128,1-19-106,0 0 0,1 1 0,0-1-1,-1 0 1,1 1 0,0-1 0,0 0 0,0 1 0,0-1-1,0 0 1,0 1 0,0-1 0,0 1 0,0-1-1,1 0 1,-1 0 0,1 1 0,-1-1 0,1 0 0,-1 0-1,1 1 1,1 1 0,-1-3-4,0 1-1,0-1 0,1 0 1,-1 1-1,0-1 1,0 0-1,0 0 1,0 0-1,0 0 1,0 0-1,0 0 1,1-1-1,-1 1 1,0 0-1,0 0 1,0-1-1,0 1 1,0-1-1,0 1 1,0-1-1,1 0 1,6-3-2,-1-1 0,1-1 0,-1 1 0,0-1 0,10-11 1,-10 10-39,-1 0 0,0-1 0,0 1 0,-1-2 0,0 1 0,0 0 0,-1-1 0,0 0 0,-1 0 0,0 0 0,0 0 0,-1-1 0,0 1 0,1-18 0,-3 27 23,-1-1 0,1 1 0,0 0 0,0-1 0,0 1-1,-1-1 1,1 1 0,0 0 0,0-1 0,-1 1 0,1 0 0,0-1 0,-1 1 0,1 0 0,0-1 0,-1 1 0,1 0 0,0 0 0,-1 0-1,1-1 1,-1 1 0,1 0 0,-1 0 0,1 0 0,0 0 0,-1 0 0,1 0 0,-1 0 0,1-1 0,-1 1 0,1 1 0,-1-1 0,1 0-1,0 0 1,-1 0 0,1 0 0,-1 0 0,1 0 0,-1 0 0,1 1 0,0-1 0,-1 0 0,1 0 0,-1 1 0,1-1 0,0 0 0,-1 0-1,1 1 1,0-1 0,0 0 0,-1 1 0,1 0 0,-24 15-144,11-1 325,-1 0 0,2 0 0,0 1 0,-16 30 0,22-36-85,1 0 1,1 1-1,0-1 0,0 1 0,1 0 0,0 0 0,1 0 0,0 0 0,0 21 0,2-31-84,1 1 0,-1 0 0,0 0 0,0-1 1,1 1-1,-1 0 0,1-1 0,0 1 1,-1 0-1,1-1 0,0 1 0,0-1 0,0 1 1,0-1-1,0 0 0,0 1 0,1-1 0,-1 0 1,0 0-1,1 0 0,-1 0 0,1 0 0,1 1 1,1 0-27,1 0 1,-1 0-1,1-1 0,0 0 1,-1 0-1,1 0 1,0-1-1,8 1 1,-3-1-69,0-1 0,-1 0-1,1 0 1,-1-1 0,0 0 0,0 0 0,1-1 0,14-8 0,-9 0-4,0-1 0,21-22 0,-41 40 171,1 1 0,0-1 0,0 1 0,1-1 0,0 1 1,0 0-1,0 1 0,1-1 0,0 0 0,1 1 0,-1-1 0,1 12 0,1-18-76,0 0-1,1 0 1,-1 0-1,0-1 1,1 1-1,-1 0 1,1 0-1,-1-1 1,1 1-1,-1 0 1,1-1-1,-1 1 1,1 0-1,0-1 1,-1 1-1,1-1 1,0 1-1,-1-1 1,1 0-1,0 1 1,0-1-1,0 0 1,-1 1-1,1-1 1,0 0-1,0 0 1,0 0-1,0 0 1,0 0-1,-1 0 1,1 0-1,0 0 1,0 0-1,0 0 1,0 0-1,-1 0 1,3-1-1,33-9 21,53-52-2022,-89 88 1601,-18 61 1098,-2 18 211,17-24-281,3-60-500,0-1 1,-1 0 0,-1 0 0,0 0 0,-2 0 0,0-1-1,-11 29 1,14-46-108,0 0 0,0 0 0,0 0 0,0 0 0,-1 0 0,1 0 0,0 0-1,-1-1 1,0 1 0,1 0 0,-1-1 0,0 1 0,-3 1 0,5-3-4,-1 0 1,0 1-1,0-1 1,0 0-1,0 0 1,0 1-1,0-1 1,0 0-1,0 0 1,0 0-1,0-1 1,0 1-1,0 0 0,0 0 1,0 0-1,0-1 1,1 1-1,-1 0 1,0-1-1,0 1 1,0-1-1,-1 0 1,-1-2 32,0 0 0,-1 0 1,1-1-1,0 1 0,1-1 0,-1 0 1,1 0-1,0 0 0,0 0 0,0 0 1,-2-6-1,-1-8-55,0-1 0,1 1 0,0-1 0,2 0 0,0-32 0,2 38 0,0 1 0,1 0 0,1-1 0,0 1 0,0 0 0,2 0 0,-1 0 0,1 0 0,10-18 0,-10 25-203,-1-1 0,2 1 1,-1 0-1,1 1 0,0-1 0,0 1 0,0-1 1,0 2-1,1-1 0,0 1 0,-1-1 0,1 2 1,1-1-1,-1 1 0,9-3 0,11-1-1994,0 1-1,42-2 0,-30 3-55,-13 1-6091</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39.322"/>
    </inkml:context>
    <inkml:brush xml:id="br0">
      <inkml:brushProperty name="width" value="0.025" units="cm"/>
      <inkml:brushProperty name="height" value="0.025" units="cm"/>
    </inkml:brush>
  </inkml:definitions>
  <inkml:trace contextRef="#ctx0" brushRef="#br0">0 13 7976,'0'-7'10409,"0"1"-4483,0 15-5926,0 3-192,4-2-1282,1-5-1857,0-1-3908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2.219"/>
    </inkml:context>
    <inkml:brush xml:id="br0">
      <inkml:brushProperty name="width" value="0.025" units="cm"/>
      <inkml:brushProperty name="height" value="0.025" units="cm"/>
    </inkml:brush>
  </inkml:definitions>
  <inkml:trace contextRef="#ctx0" brushRef="#br0">202 68 6758,'0'0'2979,"7"-9"-811,0 2-1349,-4 4-474,0 1 1,0-1-1,-1 0 1,1 1-1,-1-1 1,0 0-1,0 0 1,0-1-1,0 1 0,-1 0 1,3-7-1,-4 10-220,-1-1 0,1 1-1,0-1 1,0 1-1,0-1 1,-1 1 0,1-1-1,0 1 1,-1-1 0,1 1-1,0-1 1,-1 1-1,1 0 1,0-1 0,-1 1-1,1 0 1,-1-1 0,1 1-1,-1 0 1,1-1 0,-1 1-1,1 0 1,-1 0-1,1 0 1,-1-1 0,1 1-1,-1 0 1,0 0 0,1 0-1,-1 0 1,1 0-1,-1 0 1,1 0 0,-1 0-1,1 0 1,-1 0 0,0 1-1,-31 0-20,27-1 277,-9 2-138,0 0 0,1 1 0,-1 0 0,1 1 0,0 1 0,0 0 0,0 1-1,0 0 1,1 1 0,0 0 0,-19 16 0,31-23-240,0 0 0,0 0 1,0 1-1,0-1 0,-1 0 0,1 0 1,0 0-1,0 0 0,0 0 0,0 0 1,0 1-1,0-1 0,0 0 0,-1 0 1,1 0-1,0 0 0,0 0 0,0 1 0,0-1 1,0 0-1,0 0 0,0 0 0,0 0 1,0 1-1,0-1 0,0 0 0,0 0 1,0 0-1,0 0 0,0 1 0,0-1 1,0 0-1,0 0 0,0 0 0,0 0 0,1 0 1,-1 1-1,0-1 0,0 0 0,0 0 1,0 0-1,0 0 0,0 0 0,0 0 1,0 1-1,1-1 0,-1 0 0,0 0 1,0 0-1,0 0 0,0 0 0,0 0 1,1 0-1,-1 0 0,0 0 0,17 4 104,30-3-204,-38-2-30,4 2 38,0-1 0,-1 1-1,1 1 1,0 0 0,-1 1 0,1 1-1,12 5 1,-22-8 101,0 0 0,0 0 0,0 1 0,0-1 0,0 1 0,0 0-1,-1 0 1,1 0 0,-1 0 0,0 0 0,1 0 0,-1 1 0,0-1 0,0 1 0,0 0-1,-1-1 1,1 1 0,-1 0 0,1 0 0,-1 0 0,0 0 0,0 0 0,-1 1 0,1-1-1,0 0 1,-1 0 0,0 0 0,0 1 0,0-1 0,0 0 0,0 0 0,-1 1 0,-1 5-1,0-6 96,1-1 0,-1 1 0,0 0 0,1 0 0,-1-1-1,-1 1 1,1-1 0,0 0 0,-1 0 0,1 1-1,-1-2 1,1 1 0,-1 0 0,0 0 0,0-1 0,0 0-1,0 1 1,0-1 0,0 0 0,0-1 0,0 1-1,-5 0 1,-9 2 528,0 0 0,-33-1 0,45-2-737,-56-4 829,59 4-831,1 0 1,-1 0-1,0-1 0,0 1 1,1 0-1,-1-1 1,0 1-1,1-1 1,-1 1-1,0-1 0,1 0 1,-1 0-1,1 0 1,-1 0-1,1 0 1,-1 0-1,1 0 0,0 0 1,0-1-1,0 1 1,-1 0-1,1-1 1,0 1-1,1-1 0,-1 1 1,0-1-1,0 0 1,1 1-1,-2-4 1,15 2-9440,-12 3 7923,11-2-5624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2.596"/>
    </inkml:context>
    <inkml:brush xml:id="br0">
      <inkml:brushProperty name="width" value="0.025" units="cm"/>
      <inkml:brushProperty name="height" value="0.025" units="cm"/>
    </inkml:brush>
  </inkml:definitions>
  <inkml:trace contextRef="#ctx0" brushRef="#br0">1 0 11851,'0'0'10762,"11"54"-10377,-10-37-257,1 1-64,2 0 0,-2-1-64,3-1-609,-1 0-576,-3-4-672,5-2-642,-1-5-2401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3.202"/>
    </inkml:context>
    <inkml:brush xml:id="br0">
      <inkml:brushProperty name="width" value="0.025" units="cm"/>
      <inkml:brushProperty name="height" value="0.025" units="cm"/>
    </inkml:brush>
  </inkml:definitions>
  <inkml:trace contextRef="#ctx0" brushRef="#br0">40 0 11563,'0'0'9977,"-7"10"-9112,3-3-598,0 0-1,0 0 1,0 0-1,1 1 1,0-1-1,0 1 1,1 0-1,0 0 0,1 0 1,0 0-1,-1 15 1,3-22-235,-1 0 1,1 0 0,-1 0-1,1 0 1,-1 0-1,1 0 1,0 0 0,0 0-1,-1 0 1,1 0-1,0 0 1,0 0 0,0 0-1,0 0 1,0-1-1,0 1 1,0-1 0,0 1-1,1 0 1,-1-1-1,0 0 1,0 1 0,0-1-1,1 0 1,-1 1-1,0-1 1,0 0-1,1 0 1,-1 0 0,0 0-1,0 0 1,3-1-1,44-5 163,-37 2-191,0-1-1,-1 0 0,0 0 0,12-10 0,-12 9-7,0-1 0,0 2 0,17-8 0,-26 13 5,0 1-1,0-1 0,-1 1 0,1-1 0,0 1 0,-1-1 1,1 1-1,-1-1 0,1 1 0,0 0 0,-1-1 0,1 1 1,-1 0-1,0 0 0,1-1 0,-1 1 0,0 0 0,1 0 1,-1 0-1,0 0 0,0-1 0,0 1 0,1 0 1,-1 0-1,0 0 0,0 0 0,0-1 0,-1 1 0,1 0 1,0 0-1,0 1 0,0 42 50,-1-35-15,1-8-7,0 1 0,0-1 0,0 0 0,0 1 0,0-1 0,1 0 0,-1 1 0,0-1 0,0 0 1,1 0-1,-1 1 0,1-1 0,-1 0 0,1 0 0,0 0 0,-1 1 0,1-1 0,0 0 0,0 0 0,0 0 0,0 0 0,0 0 0,0-1 0,0 1 0,0 0 0,0 0 0,0-1 0,1 1 0,0 0 0,2 0 11,-1-1 0,1 1 0,-1-1 0,1 0 0,-1 0 0,1 0 1,-1 0-1,1-1 0,-1 0 0,7-1 0,3-4-273,0 0-1,0-1 1,-1 0 0,0-1 0,0 0 0,16-16 0,-28 24 221,0 0-1,0 0 1,0 0 0,0-1 0,0 1 0,0 0 0,0 0-1,1 0 1,-1 0 0,0 0 0,0 0 0,0-1-1,0 1 1,0 0 0,0 0 0,0 0 0,1 0 0,-1 0-1,0 0 1,0 0 0,0 0 0,0 0 0,0-1-1,1 1 1,-1 0 0,0 0 0,0 0 0,0 0 0,0 0-1,0 0 1,1 0 0,-1 0 0,0 0 0,0 0-1,0 0 1,0 0 0,1 0 0,-1 1 0,0-1 0,0 0-1,0 0 1,0 0 0,0 0 0,0 0 0,1 0-1,-1 0 1,0 0 0,0 0 0,0 0 0,0 1 0,0-1-1,0 0 1,0 0 0,1 0 0,-1 0 0,-2 13-116,-8 12 152,7-20-531,-13 20-285,5-16-6986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57.784"/>
    </inkml:context>
    <inkml:brush xml:id="br0">
      <inkml:brushProperty name="width" value="0.025" units="cm"/>
      <inkml:brushProperty name="height" value="0.025" units="cm"/>
    </inkml:brush>
  </inkml:definitions>
  <inkml:trace contextRef="#ctx0" brushRef="#br0">0 37 11243,'0'0'11114,"29"-34"-20307,-12 31 3748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3.534"/>
    </inkml:context>
    <inkml:brush xml:id="br0">
      <inkml:brushProperty name="width" value="0.025" units="cm"/>
      <inkml:brushProperty name="height" value="0.025" units="cm"/>
    </inkml:brush>
  </inkml:definitions>
  <inkml:trace contextRef="#ctx0" brushRef="#br0">0 0 13229,'0'0'10698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3.880"/>
    </inkml:context>
    <inkml:brush xml:id="br0">
      <inkml:brushProperty name="width" value="0.025" units="cm"/>
      <inkml:brushProperty name="height" value="0.025" units="cm"/>
    </inkml:brush>
  </inkml:definitions>
  <inkml:trace contextRef="#ctx0" brushRef="#br0">196 6 12684,'0'0'6310,"-10"-2"-4308,9 2-1984,-5-1 214,1 0 0,-1 0 0,0 1 0,0-1 0,0 1 0,1 1 0,-1-1 0,0 1 0,0 0 0,1 0 0,-1 1 0,1-1 0,-1 1 0,1 1 0,0-1 0,0 1-1,0 0 1,-9 6 0,7-3 74,0 1-1,1 0 0,0 0 0,0 1 0,0 0 0,1 0 0,0 0 0,1 0 1,0 1-1,-5 12 0,8-18-280,0 0 1,0-1-1,1 1 0,-1 0 1,1-1-1,-1 1 1,1 0-1,0 0 0,0 0 1,0-1-1,0 1 1,1 0-1,-1 0 0,1-1 1,-1 1-1,1 0 0,0-1 1,0 1-1,0-1 1,1 1-1,-1-1 0,1 1 1,-1-1-1,1 0 1,0 0-1,0 0 0,0 0 1,0 0-1,0 0 1,0 0-1,0-1 0,1 1 1,-1-1-1,0 0 1,1 1-1,0-1 0,-1 0 1,1 0-1,3 0 1,8 2-504,0 0 0,0 0 0,1-2 0,25 1 0,-31-2-679,0-1-1,0 0 1,0 0-1,0 0 1,0-1-1,0-1 1,0 0-1,12-5 1,1-7-4780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4.236"/>
    </inkml:context>
    <inkml:brush xml:id="br0">
      <inkml:brushProperty name="width" value="0.025" units="cm"/>
      <inkml:brushProperty name="height" value="0.025" units="cm"/>
    </inkml:brush>
  </inkml:definitions>
  <inkml:trace contextRef="#ctx0" brushRef="#br0">32 40 10218,'0'0'6363,"-6"8"-3630,-17 26-453,23-33-2197,-1 0 0,1-1 1,-1 1-1,1 0 1,0 0-1,0 0 0,0 0 1,-1 0-1,1 0 0,0 0 1,0 0-1,0 0 0,0 0 1,1 0-1,-1 0 0,0-1 1,0 1-1,0 0 0,1 0 1,-1 0-1,0 0 0,1 0 1,-1 0-1,1-1 0,-1 1 1,1 0-1,0 0 0,-1-1 1,1 1-1,0 0 1,-1-1-1,1 1 0,0-1 1,0 1-1,-1-1 0,1 1 1,0-1-1,0 1 0,0-1 1,0 0-1,0 1 0,0-1 1,0 0-1,0 0 0,1 0 1,43 8 1093,-45-8-1170,12 1 118,1-1 0,0 0 0,0-1 0,0 0 0,-1-1 0,26-6 0,-32 6-95,-1-1 1,1 1 0,-1-1 0,1 0 0,-1 0-1,0 0 1,0-1 0,0 0 0,0 0 0,-1 0 0,0 0-1,0-1 1,0 0 0,0 0 0,-1 0 0,5-9 0,-7 13-26,0 0 0,-1 0 0,1 0 0,-1 0 0,1 0 0,-1 0 1,1 0-1,-1 0 0,0 0 0,1 0 0,-1 0 0,0 0 1,0 0-1,0 0 0,0 0 0,0 0 0,0-1 0,0 1 1,0 0-1,0 0 0,-1 0 0,1 0 0,0 0 0,-1 0 1,1 0-1,-1 0 0,1 0 0,-2-1 0,1 1-5,-1 0 0,0 0 0,1 0 0,-1 1 0,0-1 0,1 0 0,-1 1 0,0 0 0,0-1 0,0 1 0,1 0 0,-1 0 0,0 0 0,0 0 0,-2 1 0,-5 0-11,0 1 0,0 0 1,1 0-1,-1 1 0,1 0 1,-9 4-1,3 2 11,0 0-1,1 1 1,1 0-1,-16 17 1,24-24 23,1 1 0,0 0 0,-1 0 0,1 0 0,1 0 1,-1 1-1,0-1 0,1 1 0,0-1 0,0 1 1,1 0-1,-1 0 0,1 0 0,0 0 0,0 0 0,1 0 1,0 0-1,0 6 0,1-9-31,0 1-1,0-1 1,0 0 0,0 1-1,0-1 1,1 0 0,-1 0-1,1 0 1,0 0 0,0 0-1,0 0 1,0 0 0,0-1 0,0 1-1,0-1 1,0 1 0,1-1-1,-1 0 1,0 0 0,1 0-1,-1 0 1,1 0 0,4 0-1,62 11-2097,-37-10-2635,61-3 1,-45-5-1714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6.573"/>
    </inkml:context>
    <inkml:brush xml:id="br0">
      <inkml:brushProperty name="width" value="0.025" units="cm"/>
      <inkml:brushProperty name="height" value="0.025" units="cm"/>
    </inkml:brush>
  </inkml:definitions>
  <inkml:trace contextRef="#ctx0" brushRef="#br0">38 1 12107,'0'0'7762,"-4"8"-6560,-3 8-808,1 0 0,1 0 0,1 0-1,0 1 1,1 0 0,1 0 0,0 0 0,1 0 0,2 22 0,-1-38-370,0 1 0,0-1 0,0 0-1,0 1 1,1-1 0,-1 0 0,0 1-1,1-1 1,-1 0 0,1 1 0,-1-1-1,1 0 1,0 0 0,-1 0 0,1 0-1,0 0 1,0 0 0,0 0 0,0 0-1,0 0 1,0 0 0,0 0 0,0 0-1,0-1 1,3 2 0,-2-1 17,1-1-1,-1 1 1,1-1 0,-1 0 0,1 0-1,-1 0 1,1 0 0,-1-1-1,1 1 1,-1-1 0,1 1-1,3-2 1,6-3 71,-1 0 1,-1 0-1,1-1 0,15-12 1,-5 1-80,-2-1-1,23-25 1,15-16-9,-57 59-24,0 0 0,0 0 0,0 0 0,0 0 0,1 0 0,-1 0 0,0 0 0,0 0 0,0 0-1,1-1 1,-1 1 0,0 0 0,0 0 0,0 0 0,1 0 0,-1 0 0,0 1 0,0-1 0,0 0 0,0 0-1,1 0 1,-1 0 0,0 0 0,0 0 0,0 0 0,0 0 0,1 0 0,-1 0 0,0 0 0,0 1 0,0-1-1,0 0 1,0 0 0,1 0 0,-1 0 0,0 0 0,0 1 0,0-1 0,0 0 0,0 0 0,0 0 0,0 0-1,0 1 1,0-1 0,0 0 0,0 0 0,0 0 0,0 1 0,0-1 0,0 0 0,0 0 0,0 0 0,0 0-1,0 1 1,3 21-11,-4 25-5,-4-13 40,3-26-60,0 0 0,1 1-1,0-1 1,0 1 0,1-1 0,1 13 0,-1-20-80,1-1 1,-1 1-1,0-1 1,0 1-1,0-1 0,1 1 1,-1-1-1,0 0 1,1 1-1,-1-1 1,0 1-1,1-1 0,-1 0 1,0 1-1,1-1 1,-1 0-1,1 0 1,-1 1-1,1-1 0,-1 0 1,1 0-1,-1 0 1,1 1-1,-1-1 1,1 0-1,-1 0 1,1 0-1,-1 0 0,1 0 1,-1 0-1,1 0 1,-1 0-1,1 0 1,-1 0-1,1-1 0,-1 1 1,0 0-1,1 0 1,-1 0-1,1 0 1,-1-1-1,1 1 0,0-1 1,19-12-7319,-7-4-3616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6.936"/>
    </inkml:context>
    <inkml:brush xml:id="br0">
      <inkml:brushProperty name="width" value="0.025" units="cm"/>
      <inkml:brushProperty name="height" value="0.025" units="cm"/>
    </inkml:brush>
  </inkml:definitions>
  <inkml:trace contextRef="#ctx0" brushRef="#br0">126 1 10282,'0'0'4778,"-10"1"-1768,5-1-2814,0 1 0,0-1-1,0 1 1,0 1 0,0-1 0,0 1-1,0-1 1,0 1 0,1 1-1,-1-1 1,0 1 0,1 0-1,0 0 1,0 0 0,0 0-1,0 1 1,0-1 0,1 1-1,0 0 1,0 0 0,0 1-1,0-1 1,0 0 0,1 1-1,0 0 1,0 0 0,0-1-1,-1 7 1,2-9-163,1 1-1,-1-1 0,1 1 1,-1-1-1,1 1 1,0-1-1,-1 1 0,1-1 1,1 1-1,-1 0 1,0-1-1,1 1 0,-1-1 1,1 1-1,0-1 1,0 1-1,0-1 0,0 0 1,0 1-1,0-1 1,1 0-1,-1 0 1,1 0-1,-1 0 0,1 0 1,2 1-1,1 0 20,-1-1 1,1 1-1,0-1 0,0-1 0,0 1 0,0-1 0,1 0 1,-1 0-1,0 0 0,0-1 0,1 1 0,5-2 1,-3 1 0,-1 0 1,1-1-1,0 0 1,-1 0-1,1-1 1,-1 0-1,0-1 1,1 1 0,-1-1-1,0-1 1,10-6-1,-13 8-21,0-1 0,-1 0 0,1 0 0,-1-1 0,0 1 0,0-1 0,0 1 0,0-1 0,-1 0 0,1 0-1,-1 0 1,0 0 0,-1-1 0,1 1 0,-1-1 0,1 1 0,-1-1 0,-1 1 0,1-1 0,0-9 0,-1 12-7,0 0 0,0 0 0,0 0 0,0 0 0,0 0 0,0 0 0,-1 0 0,1 0 1,-1 0-1,1 0 0,-1 1 0,0-1 0,0 0 0,0 0 0,0 0 0,0 1 0,0-1 0,0 0 0,-3-2 0,1 3-27,1 0 0,-1 0 0,0 0 0,1 0 0,-1 0 0,0 1 0,0-1-1,1 1 1,-1 0 0,0 0 0,0 0 0,0 0 0,1 0 0,-6 1 0,7 0-84,-1-1 0,0 1 1,0 0-1,1-1 0,-1 1 1,1 0-1,-1 0 0,1 0 1,-1 0-1,1 0 0,0 1 1,-1-1-1,1 0 0,0 1 1,0-1-1,0 0 0,0 1 1,0-1-1,0 1 0,0 0 1,0 2-1,-1 16-3507,2-19 3227,0 0-1,1 0 1,-1 0 0,0 0-1,1 0 1,-1 0-1,1-1 1,-1 1 0,1 0-1,0 0 1,-1-1 0,1 1-1,0 0 1,0-1 0,-1 1-1,1 0 1,0-1 0,1 1-1,14 5-7614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7.747"/>
    </inkml:context>
    <inkml:brush xml:id="br0">
      <inkml:brushProperty name="width" value="0.025" units="cm"/>
      <inkml:brushProperty name="height" value="0.025" units="cm"/>
    </inkml:brush>
  </inkml:definitions>
  <inkml:trace contextRef="#ctx0" brushRef="#br0">163 24 12396,'0'0'10991,"-11"-5"-10195,5 1-684,4 3-92,0-1 0,0 1 0,0-1 1,-1 1-1,1 0 0,0 0 0,-1 0 1,1 0-1,-1 0 0,1 0 0,-1 1 0,1-1 1,-1 1-1,0 0 0,1 0 0,-1 0 0,0 0 1,1 0-1,-1 1 0,1-1 0,-1 1 1,1-1-1,-1 1 0,1 0 0,-1 0 0,1 0 1,-4 2-1,-4 8 203,0 0 0,0 0 1,-11 17-1,18-24-156,0 0-1,1-1 1,0 1 0,0 0-1,0 1 1,0-1-1,1 0 1,0 0 0,0 1-1,0-1 1,0 1 0,0-1-1,1 1 1,0-1-1,0 7 1,2-11-25,0 1 1,0-1-1,0 1 1,0-1-1,1 0 0,-1 0 1,0 0-1,0 0 1,0 0-1,0-1 0,0 1 1,0-1-1,0 1 1,0-1-1,0 0 0,3-1 1,9-5 1,-1-1 0,0-1 1,20-16-1,-24 17-43,1 0 0,0 1 1,0 0-1,1 1 0,-1 0 0,1 1 0,16-6 1,-26 11 1,0 0-1,-1 0 1,1 0 0,0 0 0,0 0 0,0 0 0,-1 0 0,1 0 0,0 1 0,0-1 0,-1 0 0,1 1 0,0-1 0,0 0 0,-1 1 0,1-1 0,0 1 0,-1-1 0,1 1 0,-1-1-1,1 1 1,-1-1 0,1 1 0,-1 0 0,1-1 0,-1 1 0,1 0 0,-1-1 0,0 1 0,1 0 0,-1 0 0,0-1 0,0 1 0,0 0 0,0 0 0,1 0 0,-1-1 0,0 1 0,0 0 0,-1 1-1,2 47 713,-2-28-515,2-20-194,-1-1-1,1 1 1,-1 0-1,1 0 1,-1-1-1,1 1 1,-1 0-1,1-1 1,0 1-1,-1-1 1,1 1-1,0-1 1,0 1-1,-1-1 1,1 1-1,0-1 0,0 0 1,0 1-1,0-1 1,-1 0-1,1 0 1,0 0-1,0 1 1,0-1-1,0 0 1,0 0-1,0 0 1,0-1-1,-1 1 1,1 0-1,0 0 1,0 0-1,0-1 1,0 1-1,1-1 1,33-11 159,-9-9-489,-22 17 221,1 0 1,-1 0-1,1 0 1,0 0-1,0 1 1,1 0-1,-1 0 1,1 0-1,-1 1 1,13-4-1,-18 35 242,-9 60 619,10-89-811,-1 0 0,0 1 0,0-1 0,0 0 0,1 0 0,-1 1 0,0-1 0,0 0 0,1 0 0,-1 0 0,0 1 0,0-1 0,1 0 0,-1 0 0,0 0 0,1 0 0,-1 1 0,0-1 0,1 0 0,-1 0 0,0 0 0,1 0 0,-1 0 0,0 0 0,1 0 0,-1 0 0,0 0 0,1 0 0,-1 0 0,0 0 0,1-1 0,-1 1 0,0 0 0,1 0 0,-1 0 0,0 0 0,1 0 0,-1-1 0,0 1 0,0 0 0,1 0 0,-1 0 0,0-1 0,0 1 0,1 0 0,-1-1 0,0 1 0,0-1 0,15-9-5384,-6-4-2224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8.153"/>
    </inkml:context>
    <inkml:brush xml:id="br0">
      <inkml:brushProperty name="width" value="0.025" units="cm"/>
      <inkml:brushProperty name="height" value="0.025" units="cm"/>
    </inkml:brush>
  </inkml:definitions>
  <inkml:trace contextRef="#ctx0" brushRef="#br0">70 50 12780,'0'0'13181,"11"5"-12493,-1-1-625,0 0-1,0-1 0,1 0 1,0 0-1,-1-1 0,15 1 1,-22-3-55,0 0 0,0 0 1,1 0-1,-1 0 1,0 0-1,0 0 0,0-1 1,0 0-1,0 1 1,0-1-1,0 0 0,0-1 1,0 1-1,0 0 0,0-1 1,-1 0-1,1 1 1,-1-1-1,1 0 0,-1 0 1,0-1-1,0 1 0,1 0 1,-2-1-1,1 0 1,0 1-1,0-1 0,-1 0 1,0 0-1,1 1 0,0-6 1,-2 7-9,0 1 1,1-1 0,-1 0-1,0 1 1,0-1-1,0 1 1,0-1 0,0 0-1,0 1 1,0-1-1,0 1 1,-1-1 0,1 0-1,0 1 1,0-1-1,0 1 1,-1-1 0,1 1-1,0-1 1,-1 0-1,1 1 1,0-1 0,-1 1-1,1 0 1,-1-1-1,1 1 1,0-1 0,-1 1-1,1 0 1,-1-1-1,0 1 1,-26-7 20,-31 11 3,49-2 18,0 1 1,-1 1-1,1 0 1,1 0-1,-1 1 1,1 0-1,-1 0 1,2 1-1,-1 0 1,-7 7-1,10-8-3,0 0-1,0 1 1,0-1 0,0 1-1,1 0 1,0 0-1,0 0 1,1 1 0,0-1-1,0 1 1,1 0-1,-1 0 1,1 0 0,-1 8-1,3-13-27,0 0 0,0-1-1,1 1 1,-1 0 0,0 0 0,1-1-1,-1 1 1,1 0 0,0-1 0,-1 1-1,1-1 1,0 1 0,0-1-1,0 1 1,0-1 0,0 1 0,0-1-1,0 0 1,1 0 0,-1 1-1,0-1 1,1 0 0,-1 0 0,1 0-1,-1-1 1,1 1 0,-1 0 0,1-1-1,0 1 1,-1-1 0,1 1-1,0-1 1,3 1 0,8 1-80,1-1 0,-1 0-1,20-1 1,-20 0-152,68-3-2598,-26-8-2348,-6-5-2974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9.004"/>
    </inkml:context>
    <inkml:brush xml:id="br0">
      <inkml:brushProperty name="width" value="0.025" units="cm"/>
      <inkml:brushProperty name="height" value="0.025" units="cm"/>
    </inkml:brush>
  </inkml:definitions>
  <inkml:trace contextRef="#ctx0" brushRef="#br0">17 1 6566,'0'0'17398,"0"10"-16608,-8 58 131,5-44-452,0 0 0,1 0 0,2 35 0,0-58-456,1 0-1,-1 0 1,1 0-1,-1 0 1,1 0-1,0 0 1,-1 0-1,1-1 1,0 1-1,0 0 0,-1 0 1,1-1-1,0 1 1,0-1-1,0 1 1,0 0-1,0-1 1,0 0-1,0 1 1,0-1-1,0 0 1,0 1-1,0-1 1,0 0-1,0 0 0,0 0 1,0 0-1,0 0 1,0 0-1,0 0 1,2-1-1,37-5 182,-28 1-157,0-1 1,0 0-1,15-11 1,-19 11-32,1 1 0,0-1 0,0 2 0,0-1 0,1 1 0,-1 1 0,16-5-1,-24 8-7,-1 0-1,1 0 0,-1 1 1,1-1-1,-1 0 0,1 0 0,-1 0 1,1 0-1,-1 0 0,1 0 0,-1 1 1,1-1-1,-1 0 0,0 0 1,1 1-1,-1-1 0,1 0 0,-1 1 1,0-1-1,1 0 0,-1 1 1,0-1-1,1 1 0,-1-1 0,0 0 1,0 1-1,1-1 0,-1 1 0,0-1 1,0 2-1,5 22 42,-7 30 107,2-50-145,-9 63 95,10-66-128,-1-1 0,0 1-1,0-1 1,0 1 0,0-1 0,1 0-1,-1 1 1,0-1 0,1 1 0,-1-1 0,0 0-1,1 1 1,-1-1 0,0 0 0,1 1-1,-1-1 1,0 0 0,1 0 0,-1 1 0,1-1-1,-1 0 1,1 0 0,-1 0 0,1 0-1,-1 1 1,1-1 0,-1 0 0,0 0 0,1 0-1,-1 0 1,1 0 0,-1 0 0,1 0-1,-1 0 1,1-1 0,-1 1 0,1 0 0,-1 0-1,1 0 1,-1 0 0,1-1 0,-1 1-1,0 0 1,1 0 0,-1-1 0,1 1 0,-1 0-1,1-1 1,19-10-3060,19-21-5252,-20 15 2397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9.351"/>
    </inkml:context>
    <inkml:brush xml:id="br0">
      <inkml:brushProperty name="width" value="0.025" units="cm"/>
      <inkml:brushProperty name="height" value="0.025" units="cm"/>
    </inkml:brush>
  </inkml:definitions>
  <inkml:trace contextRef="#ctx0" brushRef="#br0">106 24 11179,'0'0'11659,"-9"-2"-10565,5 2-997,1 0 0,-1 0 1,0 0-1,0 1 0,1-1 0,-1 1 0,0 0 1,1 0-1,-1 0 0,1 0 0,-1 1 0,1 0 0,0-1 1,-1 1-1,1 0 0,0 1 0,0-1 0,0 0 1,1 1-1,-1 0 0,1 0 0,-1-1 0,1 1 1,0 1-1,0-1 0,0 0 0,0 0 0,1 1 1,0-1-1,-1 1 0,1 0 0,0-1 0,0 7 0,0-8-64,1-1 0,-1 1 0,1 0 0,-1-1 0,1 1-1,0 0 1,0 0 0,0 0 0,0-1 0,0 1-1,0 0 1,0 0 0,1-1 0,-1 1 0,1 0 0,-1-1-1,1 1 1,0 0 0,-1-1 0,1 1 0,0-1 0,0 1-1,0-1 1,0 1 0,0-1 0,3 2 0,-2-2-8,1 0 0,0 0 0,0 0 0,0 0 0,-1-1 0,1 1 0,0-1 1,0 0-1,0 0 0,0 0 0,0 0 0,0 0 0,0-1 0,0 1 0,0-1 1,3-1-1,4-2-37,0 0 1,-1 0-1,1-1 1,-1 0-1,0-1 1,-1 0-1,1-1 1,-1 1-1,0-2 0,-1 1 1,0-1-1,0 0 1,0 0-1,-1-1 1,-1 0-1,1 0 1,-2-1-1,6-12 1,-12 21-197,-6 10 163,-7 14 52,11-13-28,0-1 0,0 1-1,1 0 1,1 0-1,-1 0 1,2 0 0,-1 0-1,1 0 1,1 0 0,1 12-1,-1-20-99,0-1-1,0 0 0,1 0 1,-1 0-1,0 0 0,1 0 1,-1 0-1,1 0 0,0 0 1,-1 0-1,1 0 0,0 0 1,0 0-1,-1 0 1,1 0-1,0-1 0,0 1 1,0 0-1,0-1 0,0 1 1,0 0-1,0-1 0,0 1 1,0-1-1,0 0 0,0 1 1,2-1-1,34 1-6145,-13-4 326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49.713"/>
    </inkml:context>
    <inkml:brush xml:id="br0">
      <inkml:brushProperty name="width" value="0.025" units="cm"/>
      <inkml:brushProperty name="height" value="0.025" units="cm"/>
    </inkml:brush>
  </inkml:definitions>
  <inkml:trace contextRef="#ctx0" brushRef="#br0">145 0 13196,'0'0'7213,"-9"2"-5014,5-1-1917,-67 17 2640,67-17-2851,0 0 0,0 1 0,0 0 0,1-1 0,-1 1 1,0 0-1,1 1 0,-1-1 0,1 1 0,0-1 0,0 1 0,0 0 1,0 0-1,1 0 0,-1 1 0,1-1 0,-3 5 0,5-8-67,1 1 0,-1 0-1,1-1 1,-1 1 0,1 0-1,-1-1 1,1 1-1,-1-1 1,1 1 0,0 0-1,-1-1 1,1 0 0,0 1-1,-1-1 1,1 1 0,0-1-1,-1 0 1,1 0-1,0 1 1,0-1 0,-1 0-1,1 0 1,0 0 0,0 0-1,0 0 1,-1 0 0,1 0-1,0 0 1,1 0-1,32 2 19,-30-2-30,28 1-133,-22-1-18,0 0-1,0 0 1,0 1 0,0 0-1,0 1 1,0 0 0,0 0 0,10 6-1,-19-8 180,0 0 0,0 1 0,0 0 0,0-1 0,0 1 0,0 0 0,0-1 0,0 1 0,0 0 0,0 0 0,-1 0 0,1 0 0,0 0 0,-1 0 0,1 0 0,0 0 0,-1 0 0,0 0 0,1 0 0,-1 0 0,0 0 0,1 0 0,-1 0 0,0 1 0,0-1 0,0 0 0,0 0 0,0 0 0,0 0 0,0 1 0,0-1 0,-1 0 0,1 0 0,0 0 0,-1 0 0,1 0 0,-1 0 0,1 0 0,-1 0 0,1 0 0,-1 0 0,-1 1 0,-1 3 203,0-1 1,0-1 0,0 1-1,-1 0 1,1-1-1,-1 0 1,0 1 0,-7 3-1,2-2-101,0-1 0,1 0 0,-1-1 0,0 0 0,-1-1 0,1 1 0,0-2-1,-1 1 1,0-1 0,1-1 0,-14 0 0,23 0-191,-1 0-1,1 0 1,-1-1 0,1 1-1,-1 0 1,1 0-1,-1 0 1,1 0 0,-1 0-1,1-1 1,0 1 0,-1 0-1,1-1 1,-1 1-1,1 0 1,0 0 0,-1-1-1,1 1 1,0-1 0,-1 1-1,1 0 1,0-1-1,0 1 1,-1-1 0,1 1-1,0-1 1,0 1 0,0-1-1,0 1 1,-1 0-1,1-1 1,0 1 0,0-1-1,0 0 1,5-15-5991,5 7-52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58.126"/>
    </inkml:context>
    <inkml:brush xml:id="br0">
      <inkml:brushProperty name="width" value="0.025" units="cm"/>
      <inkml:brushProperty name="height" value="0.025" units="cm"/>
    </inkml:brush>
  </inkml:definitions>
  <inkml:trace contextRef="#ctx0" brushRef="#br0">73 1 7687,'0'0'13565,"-5"8"-12209,-63 74 1794,69-82-3177,0 1 0,0-1 1,-1 1-1,1-1 0,0 0 0,0 1 1,0-1-1,0 0 0,0 0 1,-1 1-1,1-1 0,0 0 0,0 0 1,0 0-1,0 0 0,0 0 1,0 0-1,0 0 0,0-1 0,0 1 1,-1 0-1,1 0 0,0-1 0,1 0 1,32-4-983,-13 0 706,1 1 1,0 1-1,36 0 0,-57 3 311,-1 0 1,0 0-1,1 0 1,-1 0 0,1 0-1,-1 0 1,0 0 0,1 0-1,-1 0 1,0 0-1,1 0 1,-1 1 0,0-1-1,1 0 1,-1 0-1,0 0 1,1 1 0,-1-1-1,0 0 1,1 0 0,-1 1-1,0-1 1,0 0-1,0 1 1,1-1 0,-1 0-1,0 1 1,0-1-1,0 0 1,0 1 0,0-1-1,1 0 1,-1 1-1,0-1 1,0 1 0,0-1-1,0 1 1,-4 20 745,-14 15 663,9-24-1117,-1-1 0,0 0 0,-12 10 0,19-18-338,-1 0 0,1 0 0,-1 0 0,0-1 0,0 1 0,0-1 0,-1 0 0,1 0 0,0-1 0,-1 1 0,1-1-1,-1 0 1,-6 1 0,10-4-411,0-1 0,1 1 0,-1 0-1,1-1 1,0 1 0,-1 0 0,1-1-1,0 1 1,0-1 0,1 1 0,-1 0-1,1-4 1,16-53-7596,-6 20 1821</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2.903"/>
    </inkml:context>
    <inkml:brush xml:id="br0">
      <inkml:brushProperty name="width" value="0.025" units="cm"/>
      <inkml:brushProperty name="height" value="0.025" units="cm"/>
    </inkml:brush>
  </inkml:definitions>
  <inkml:trace contextRef="#ctx0" brushRef="#br0">232 77 6534,'0'0'4762,"9"-6"-2200,-6 4-2227,32-23 1996,-33 23-1956,0 0 0,0 1 0,0-1 0,0 0-1,0 0 1,-1 0 0,1 0 0,0-1 0,-1 1 0,0 0 0,1-1 0,-1 1 0,0-1 0,0 1 0,0-5 0,-5 5-99,-1 1 0,0 1 0,0-1 0,0 1 0,0-1 0,0 1 0,1 1 0,-1-1 0,-7 2 0,-11 5-210,0 1 1,1 1 0,0 1 0,0 0-1,1 2 1,1 1 0,-36 27-1,52-36-43,0 0-1,0-1 1,1 1-1,-1 0 1,1 1-1,0-1 1,0 1-1,1-1 0,-4 9 1,5-12-16,0 1 0,1-1 0,0 0 0,-1 1 0,1-1 0,0 1 0,0-1 0,0 1 0,0-1 0,0 0 0,0 1 0,0-1 0,0 1 0,1-1 0,-1 1 0,0-1 0,1 0 0,-1 1 0,1-1 0,0 0 0,-1 0 0,1 1 0,0-1 0,0 0 1,0 0-1,0 0 0,0 0 0,0 0 0,0 0 0,0 0 0,0 0 0,0 0 0,1-1 0,-1 1 0,0 0 0,1-1 0,-1 1 0,0-1 0,1 1 0,1-1 0,17 5-218,-1-1-1,1-1 1,0-1 0,0 0 0,1-2-1,30-2 1,-23-1-4738,54-13 1,-37 3-5521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4.265"/>
    </inkml:context>
    <inkml:brush xml:id="br0">
      <inkml:brushProperty name="width" value="0.025" units="cm"/>
      <inkml:brushProperty name="height" value="0.025" units="cm"/>
    </inkml:brush>
  </inkml:definitions>
  <inkml:trace contextRef="#ctx0" brushRef="#br0">148 77 8040,'0'0'10772,"1"-8"-8732,5-26-503,-5 33-1466,-1 0-1,0 1 1,0-1 0,0 0-1,0 1 1,0-1 0,0 0-1,0 1 1,0-1-1,0 0 1,-1 1 0,1-1-1,0 1 1,0-1 0,0 0-1,-1 1 1,1-1-1,0 1 1,-1-1 0,1 1-1,0-1 1,-1 1 0,1-1-1,-1 1 1,1-1-1,-1 1 1,1-1 0,-1 1-1,1 0 1,-2-1 0,-22-2 1185,20 4-1119,-1-1 0,0 1 0,0 0 1,1 1-1,-1-1 0,1 1 0,-8 4 0,5 0-11,0 0-1,0 1 1,1 0 0,0 0-1,0 1 1,1 0-1,0 0 1,0 0 0,1 0-1,0 1 1,1 0-1,-1 0 1,2 0 0,-1 0-1,1 0 1,-1 18-1,3-25-112,1-1 0,-1 0 0,0 0 0,0 1-1,1-1 1,-1 0 0,1 0 0,0 1-1,-1-1 1,1 0 0,0 0 0,-1 0-1,1 0 1,0 0 0,0 0 0,0 0-1,0 0 1,0 0 0,0-1 0,0 1-1,0 0 1,0-1 0,1 1 0,-1 0 0,0-1-1,0 0 1,1 1 0,-1-1 0,0 0-1,0 1 1,1-1 0,-1 0 0,0 0-1,1 0 1,-1 0 0,0-1 0,1 1-1,-1 0 1,2-1 0,2 1 9,-1-1 0,0 0 0,0 0 0,1 0 0,-1 0 0,0-1 0,0 1 0,0-1 0,-1 0 0,1 0 0,6-5 0,-5 1-5,0 0 1,-1-1-1,1 1 1,-1-1-1,-1 0 1,1 0-1,-1 0 1,-1 0-1,1-1 1,-1 1-1,0-1 1,-1 0-1,0 1 1,0-1-1,-1 0 1,0 0-1,-1-12 1,1 20-51,-1-1 36,1 1 0,-1 0 0,0 0 0,1 0 0,-1 0 0,0 0 0,1 0-1,-1 1 1,1-1 0,-1 0 0,0 0 0,1 0 0,-1 0 0,1 1 0,-1-1-1,1 0 1,-1 1 0,1-1 0,-1 0 0,1 1 0,-1-1 0,1 1 0,-1-1-1,1 1 1,-1-1 0,1 1 0,0-1 0,-1 1 0,1-1 0,0 1 0,0 0-1,-1-1 1,1 1 0,0-1 0,0 1 0,0 0 0,0-1 0,0 1 0,0-1-1,0 1 1,0 0 0,0-1 0,0 1 0,0 0 0,0-1 0,0 1 0,0-1-1,1 1 1,-1 0 0,0-1 0,0 1 0,1 0 0,0 1 10,0 0 1,0 0-1,0 0 1,0 0-1,1 0 1,-1 0 0,0 0-1,1-1 1,-1 1-1,1-1 1,-1 1-1,1-1 1,3 3-1,-2-3-1,0 0 0,0-1 0,0 1 0,-1-1 0,1 1 0,0-1 0,0 0 0,0 0 0,0 0 0,0-1 0,0 1 0,0 0 0,0-1 0,0 0 0,0 0 0,0 0 0,-1 0 0,1 0 0,0-1-1,2-2 1,5-3 5,-1 0-1,0-1 0,15-17 0,15-12-108,-56 91-116,14-48 203,0-1 36,1 0 0,0 0-1,0 0 1,0 1 0,1-1-1,0 0 1,-1 8-1,5-12-6,0 0 0,0 0 0,-1 0 0,1-1-1,0 1 1,0-1 0,0 0 0,0 0 0,0 0 0,0 0-1,0-1 1,4 0 0,60-19-9,-53 15-134,0 1 0,0 0 0,0 0 0,0 2 0,24-2 0,-37 4 116,-1 0-1,1 0 1,-1 0 0,1 0 0,-1 0 0,1 1 0,-1-1 0,1 0-1,-1 0 1,1 1 0,-1-1 0,1 0 0,-1 1 0,0-1 0,1 0-1,-1 1 1,1-1 0,-1 1 0,0-1 0,0 0 0,1 1 0,-1-1-1,0 1 1,0-1 0,1 1 0,-1-1 0,0 1 0,0-1 0,0 1-1,0 0 1,2 26-9,-10 23 95,7-49-79,1 0 1,-1 0-1,1 0 1,0 0-1,-1 0 0,1 0 1,0 0-1,-1 0 1,1 0-1,0 0 0,0 0 1,0 0-1,0 0 1,0 0-1,0 0 1,1 0-1,-1 0 0,0 0 1,0 0-1,1 0 1,-1 0-1,1 0 0,-1 0 1,1 0-1,-1 0 1,1 0-1,-1 0 0,1 0 1,0-1-1,0 1 1,-1 0-1,1 0 0,2 0 1,-1 0 8,1-1-1,0 0 1,0 1 0,0-1-1,0-1 1,0 1 0,-1 0-1,1-1 1,0 1 0,0-1 0,0 0-1,4-2 1,29-13-687,0-1 0,53-36 0,-80 48 443,-48 75 2,39-82-14265</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4.612"/>
    </inkml:context>
    <inkml:brush xml:id="br0">
      <inkml:brushProperty name="width" value="0.025" units="cm"/>
      <inkml:brushProperty name="height" value="0.025" units="cm"/>
    </inkml:brush>
  </inkml:definitions>
  <inkml:trace contextRef="#ctx0" brushRef="#br0">1 1 13741,'0'0'10090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5.004"/>
    </inkml:context>
    <inkml:brush xml:id="br0">
      <inkml:brushProperty name="width" value="0.025" units="cm"/>
      <inkml:brushProperty name="height" value="0.025" units="cm"/>
    </inkml:brush>
  </inkml:definitions>
  <inkml:trace contextRef="#ctx0" brushRef="#br0">145 35 11627,'0'0'15316,"-9"-2"-14916,5 1-336,0 1-1,0-1 0,0 1 1,0 0-1,0 0 0,0 0 0,0 0 1,-1 1-1,1-1 0,0 1 1,0 1-1,0-1 0,1 0 1,-1 1-1,0 0 0,0 0 1,1 0-1,-1 0 0,1 0 1,0 1-1,0-1 0,-1 1 1,2 0-1,-1 0 0,0 0 1,1 1-1,-1-1 0,-2 7 1,1-5 29,0 1 1,1 0 0,0 0 0,0 0 0,1 0 0,-1 0 0,1 0-1,1 1 1,-1-1 0,0 10 0,2-14-85,0 0 0,0 0 0,0 0 0,0 0 0,0 1 0,1-1 0,-1 0-1,1 0 1,-1 0 0,1 0 0,0 0 0,0 0 0,0 0 0,0 0 0,0-1 0,0 1 0,0 0 0,1 0 0,-1-1 0,1 1 0,-1-1 0,1 1 0,0-1 0,-1 0-1,1 0 1,0 0 0,0 0 0,0 0 0,0 0 0,0 0 0,0 0 0,0-1 0,0 1 0,4-1 0,35 5-676,-1-9-3478,-36 3 2840,0 0 0,0 0-1,0-1 1,0 0 0,0 0-1,0 0 1,-1 0 0,1 0-1,-1-1 1,5-4 0,9-11-10050</inkml:trace>
  <inkml:trace contextRef="#ctx0" brushRef="#br0" timeOffset="1">336 0 13196,'0'0'9909,"-2"8"-8292,1-3-1417,-4 18 456,1 1 0,2-1 0,0 0 1,2 41-1,0-64-736,0 0 0,0 1 0,0-1-1,1 0 1,-1 1 0,0-1 0,0 0 0,1 1 0,-1-1 0,0 0 0,0 1 0,1-1 0,-1 0 0,0 0 0,1 1 0,-1-1 0,0 0 0,1 0 0,-1 0 0,1 1 0,-1-1 0,0 0-1,1 0 1,-1 0 0,1 0 0,-1 0 0,0 0 0,1 0 0,-1 0 0,1 0 0,-1 0 0,0 0 0,1 0 0,-1 0 0,1 0 0,-1 0 0,0-1 0,1 1 0,-1 0 0,1 0 0,-1 0-1,0-1 1,1 1 0,-1 0 0,0 0 0,0-1 0,1 1 0,-1 0 0,0-1 0,1 1 0,-1 0 0,0-1 0,0 1 0,0 0 0,1-1 0,-1 1 0,17-21-8351,-11 0 1198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5.387"/>
    </inkml:context>
    <inkml:brush xml:id="br0">
      <inkml:brushProperty name="width" value="0.025" units="cm"/>
      <inkml:brushProperty name="height" value="0.025" units="cm"/>
    </inkml:brush>
  </inkml:definitions>
  <inkml:trace contextRef="#ctx0" brushRef="#br0">1 9 11787,'0'0'15247,"0"-8"-16721,5 10-3106,3-1-6407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5.840"/>
    </inkml:context>
    <inkml:brush xml:id="br0">
      <inkml:brushProperty name="width" value="0.025" units="cm"/>
      <inkml:brushProperty name="height" value="0.025" units="cm"/>
    </inkml:brush>
  </inkml:definitions>
  <inkml:trace contextRef="#ctx0" brushRef="#br0">124 229 10858,'0'0'9278,"1"-8"-6859,-1 7-2282,1-1 0,-1 0 0,0 0 1,0 1-1,0-1 0,0 0 0,-1 0 1,1 1-1,0-1 0,-1 0 0,1 1 1,-1-1-1,0 0 0,0 1 0,1-1 0,-1 1 1,0-1-1,0 1 0,0-1 0,-1 1 1,1 0-1,-3-3 0,2 4-84,1-1-1,-1 1 1,0-1-1,0 1 1,0-1 0,0 1-1,0 0 1,0 0-1,0 0 1,0 0-1,0 1 1,0-1 0,0 0-1,0 1 1,0-1-1,1 1 1,-1 0-1,0 0 1,0-1-1,1 1 1,-1 0 0,0 1-1,1-1 1,-1 0-1,1 0 1,-1 1-1,-1 1 1,-3 2-42,1 0-1,0 1 1,1-1 0,-1 1-1,1 0 1,0 0 0,0 1-1,1-1 1,-1 1 0,2-1 0,-1 1-1,1 0 1,0 0 0,0 0-1,0 9 1,2-15-6,0 0 0,0 0 0,0 0 0,0 0-1,1 0 1,-1 0 0,0 0 0,1 0 0,-1 0 0,0-1 0,1 1 0,-1 0 0,1 0 0,0 0-1,-1-1 1,1 1 0,0 0 0,-1-1 0,1 1 0,0-1 0,0 1 0,-1-1 0,1 1 0,0-1 0,0 1-1,0-1 1,0 0 0,0 1 0,0-1 0,-1 0 0,1 0 0,0 0 0,0 0 0,0 0 0,0 0 0,0 0-1,0 0 1,0 0 0,0 0 0,0 0 0,0-1 0,1 1 0,45-11 318,-28 2-278,-1-1 1,0 0-1,-1-1 1,0-2 0,0 1-1,-1-2 1,25-27-1,-30 28-33,1 0 0,-2-1-1,0-1 1,0 1-1,-1-2 1,-1 1-1,-1-1 1,0 0 0,7-27-1,-13 25-2,-8 24-4,-10 28 24,8-8-18,1 0 1,1 0-1,1 1 1,1 0-1,1 0 1,1 37-1,3-62-121,0 0 0,0 0-1,0 0 1,0 0 0,1 1 0,-1-1 0,1 0-1,0 0 1,0 0 0,-1 0 0,1 0 0,0 0 0,1 0-1,-1-1 1,0 1 0,0 0 0,1 0 0,-1-1-1,1 1 1,0-1 0,-1 0 0,1 1 0,0-1-1,3 2 1,-4-3-359,1 1-1,0-1 1,0 1-1,0-1 1,0 0-1,0 1 1,0-1-1,0 0 1,0 0-1,0-1 1,0 1-1,0 0 1,0-1-1,0 1 1,0-1-1,0 0 1,0 1-1,-1-1 1,3-1-1,14-13-8701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6.306"/>
    </inkml:context>
    <inkml:brush xml:id="br0">
      <inkml:brushProperty name="width" value="0.025" units="cm"/>
      <inkml:brushProperty name="height" value="0.025" units="cm"/>
    </inkml:brush>
  </inkml:definitions>
  <inkml:trace contextRef="#ctx0" brushRef="#br0">1 47 13389,'0'0'6299,"3"8"-3689,-3-6-2431,1 0 0,0 1 0,0-1 0,0 0-1,0 0 1,0 0 0,1 0 0,-1 0 0,1 0-1,-1 0 1,1-1 0,0 1 0,0 0 0,0-1-1,0 1 1,0-1 0,0 0 0,3 2 0,0-2 71,1 1 0,-1-1 0,0 0 0,0-1 0,1 0 1,-1 1-1,1-2 0,-1 1 0,11-2 0,-5-1-101,0 0-1,0 0 1,0-1-1,17-8 1,-24 10-135,0 0 1,0 0 0,-1 0-1,1 0 1,0-1 0,-1 1-1,0-1 1,1 0 0,-1 0-1,0 0 1,-1-1 0,1 1-1,-1 0 1,1-1 0,2-6-1,-5 9-12,1 1-1,-1-1 0,0 1 0,0-1 1,0 1-1,0-1 0,0 1 0,1-1 1,-1 1-1,0-1 0,0 1 0,0-1 1,0 1-1,-1-1 0,1 1 0,0-1 1,0 1-1,0-1 0,0 1 0,0-1 1,-1 1-1,1-1 0,0 1 0,0-1 1,-1 1-1,1-1 0,0 1 0,-1 0 1,1-1-1,-1 1 0,1 0 1,0-1-1,-1 1 0,1 0 0,-1-1 1,1 1-1,-1 0 0,-25 1-12,20 1 0,-1 1 1,1-1-1,0 1 1,0 0-1,-12 8 1,10-3-2,0 0 0,0 0 1,1 1-1,-10 15 0,15-20 21,0 0-1,0 0 0,0-1 0,0 1 0,0 1 0,1-1 0,0 0 1,0 0-1,0 0 0,0 1 0,1-1 0,0 0 0,-1 1 0,2 7 1,0-11-4,0 0 1,1 1-1,-1-1 1,0 0-1,0 0 1,1 0-1,-1 0 1,1-1 0,-1 1-1,1 0 1,-1-1-1,1 1 1,-1-1-1,1 1 1,-1-1-1,1 0 1,0 1 0,-1-1-1,1 0 1,0 0-1,-1 0 1,1-1-1,1 1 1,43-4 74,-30 0-129,-1-2-1,1 0 0,-2 0 1,19-11-1,-16 8-120,1 0 0,26-8 0,-43 17 171,-1 0-1,1 0 1,0-1-1,-1 1 1,1 1-1,0-1 1,0 0-1,-1 0 1,1 0-1,0 0 1,-1 0-1,1 1 1,0-1-1,-1 0 1,1 1-1,-1-1 1,1 0-1,0 1 1,-1-1-1,1 1 1,-1-1-1,1 1 1,-1-1-1,1 1 1,-1-1-1,0 1 1,1-1-1,-1 1 1,0 0-1,1-1 1,-1 1-1,0 0 1,0-1-1,1 1 1,-1 0-1,0-1 1,0 1-1,0 0 1,0 0-1,0-1 1,0 1-1,0 0 1,0-1-1,0 1 1,-1 0-1,1-1 1,0 2-1,-7 51 500,4-30-164,3-22-338,0-1 0,0 1 1,0 0-1,0 0 0,0-1 1,0 1-1,1 0 0,-1-1 0,0 1 1,0 0-1,1 0 0,-1-1 1,0 1-1,1-1 0,-1 1 1,1 0-1,-1-1 0,0 1 1,1-1-1,0 1 0,-1-1 1,1 1-1,-1-1 0,1 0 1,-1 1-1,1-1 0,0 1 1,-1-1-1,1 0 0,0 0 0,-1 0 1,1 1-1,0-1 0,0 0 1,-1 0-1,1 0 0,0 0 1,0 0-1,-1 0 0,1 0 1,0 0-1,-1 0 0,1-1 1,0 1-1,0 0 0,-1 0 1,1-1-1,0 1 0,0-1 1,3 0-771,0-1 1,0 0 0,0 0 0,0 0-1,0 0 1,-1-1 0,1 1 0,2-4-1,9-9-5490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7.057"/>
    </inkml:context>
    <inkml:brush xml:id="br0">
      <inkml:brushProperty name="width" value="0.025" units="cm"/>
      <inkml:brushProperty name="height" value="0.025" units="cm"/>
    </inkml:brush>
  </inkml:definitions>
  <inkml:trace contextRef="#ctx0" brushRef="#br0">142 1 10858,'0'0'15861,"-6"12"-15247,-12 22 371,-16 42 0,28-60-763,0 1 1,1-1 0,1 1-1,1 0 1,0 1 0,0 17-1,8 8 22,-5-42-286,0 0 0,0-1 0,0 1 0,0 0-1,1 0 1,-1-1 0,0 1 0,0 0 0,0 0-1,1-1 1,-1 1 0,0 0 0,1-1 0,-1 1-1,1 0 1,-1-1 0,1 1 0,-1 0 0,1-1 0,-1 1-1,1-1 1,0 1 0,-1-1 0,1 0 0,0 1-1,-1-1 1,1 1 0,0-1 0,0 0 0,-1 0 0,1 1-1,0-1 1,0 0 0,-1 0 0,1 0 0,0 0-1,0 0 1,0 0 0,-1 0 0,1 0 0,0 0 0,0-1-1,-1 1 1,1 0 0,0 0 0,0-1 0,-1 1-1,1 0 1,0-1 0,-1 1 0,1-1 0,0 1-1,0-2 1,0 1-261,0-1-1,0 0 1,0 1-1,0-1 1,0 0-1,-1 0 0,1 0 1,-1 0-1,1 0 1,-1 0-1,0 0 1,1 1-1,-1-1 1,0 0-1,-1 0 1,1 0-1,-1-4 0,-9-34-2191,-37-34 1576,8 31 4213,74 44-1415,7 8-425,2-1-4890,59 6-10811,-38-15 11237,-55-3 4018,2-7 5666,-12 11-6473,1 0-1,-1-1 0,0 1 1,0 0-1,0-1 0,0 1 0,0 0 1,1 0-1,-1-1 0,0 1 1,0 0-1,0-1 0,0 1 0,0 0 1,0-1-1,0 1 0,0 0 1,0-1-1,0 1 0,0 0 0,0-1 1,0 1-1,0 0 0,-1-1 1,1 1-1,0 0 0,0 0 0,0-1 1,0 1-1,-1 0 0,1-1 1,0 1-1,0 0 0,0 0 0,-1-1 1,-12-2 1759,9 3-1760,0 0 1,0 0-1,0 0 0,0 1 0,0-1 0,0 1 1,0 0-1,0 0 0,0 0 0,0 1 0,1-1 0,-1 1 1,1 0-1,-1 0 0,1 0 0,-1 0 0,1 1 1,0 0-1,0-1 0,0 1 0,1 0 0,-1 0 1,1 1-1,-1-1 0,1 0 0,0 1 0,0-1 0,1 1 1,-1 0-1,1 0 0,0 0 0,0-1 0,-1 9 1,2-12-196,0 1 0,0 0 0,0 0 1,0 0-1,0-1 0,0 1 1,0 0-1,1 0 0,-1-1 0,0 1 1,1 0-1,-1 0 0,0-1 0,1 1 1,-1 0-1,1-1 0,-1 1 0,1-1 1,-1 1-1,1 0 0,0-1 1,-1 1-1,1-1 0,-1 1 0,1-1 1,0 0-1,0 1 0,1-1 0,30 5 144,-24-5-123,0-1 1,1 0-1,-1 0 0,0-1 0,13-4 1,-11 1-199,-1-1 0,0 1 0,0-1 0,12-12 0,-18 15 117,0 1-1,0-1 0,0 0 0,-1 0 1,1 0-1,-1 0 0,0 0 0,0 0 1,0-1-1,0 1 0,0-1 1,-1 1-1,0-1 0,0 0 0,1-6 1,-22 28-191,17-13 173,0 1 1,0-1-1,1 0 0,-1 1 0,1 0 1,0-1-1,1 1 0,-1 0 1,1 0-1,1 0 0,-1 10 0,1-14 14,0 0-1,0 0 0,0 0 1,0 0-1,1 0 1,-1 0-1,1 0 0,0 0 1,-1-1-1,1 1 0,0 0 1,0 0-1,0-1 0,0 1 1,1 0-1,-1-1 1,0 1-1,1-1 0,-1 0 1,1 1-1,-1-1 0,1 0 1,-1 0-1,1 0 0,0 0 1,0 0-1,-1-1 1,1 1-1,0 0 0,0-1 1,0 1-1,0-1 0,0 0 1,0 0-1,0 1 0,0-1 1,3-1-1,0 1-1047,1 0 0,-1 0 0,0 0 0,0-1 0,1 0 0,-1 0 0,10-4 0,14-13-7568</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7.516"/>
    </inkml:context>
    <inkml:brush xml:id="br0">
      <inkml:brushProperty name="width" value="0.025" units="cm"/>
      <inkml:brushProperty name="height" value="0.025" units="cm"/>
    </inkml:brush>
  </inkml:definitions>
  <inkml:trace contextRef="#ctx0" brushRef="#br0">61 47 9449,'0'0'6940,"-4"9"-4933,-6 15-168,2 0 0,0 1 0,-7 44 0,10-36-1169,1-15-566,1 1 1,1-1 0,1 1-1,0 0 1,3 21 0,-2-39-103,1 0 1,-1-1 0,0 1 0,1 0 0,-1-1 0,0 1 0,1-1 0,-1 1 0,1-1-1,-1 1 1,1-1 0,-1 1 0,1-1 0,-1 1 0,1-1 0,0 0 0,-1 1 0,1-1 0,-1 0-1,1 0 1,0 1 0,-1-1 0,1 0 0,0 0 0,0 0 0,-1 0 0,1 0 0,0 0-1,-1 0 1,1 0 0,0 0 0,-1 0 0,1 0 0,1-1 0,26-9-110,-21 4-232,0-1 0,-1 1 0,1-1-1,-1 0 1,-1-1 0,0 1 0,0-1 0,0 0-1,6-15 1,3-13-1401,10-39 0,-7 20 380,28-56 923,-55 148 5533,-3 12-3925,3-15-324,1 1 0,2-1 0,1 2 0,1-1 0,1 56 0,4-88-853,1 0 0,-1 0 0,1-1 0,-1 1 1,1 0-1,0 0 0,0-1 0,1 1 0,-1 0 0,0-1 0,1 1 0,-1-1 0,1 0 0,0 1 0,0-1 0,0 0 1,0 0-1,0 0 0,0 0 0,1-1 0,-1 1 0,1-1 0,-1 1 0,1-1 0,0 0 0,-1 0 0,1 0 0,0 0 1,0 0-1,-1-1 0,1 1 0,0-1 0,4 0 0,26-6-3523,-30 4 2746,0 1 0,-1 0 1,1-1-1,0 0 0,-1 0 0,0 0 1,1 0-1,-1 0 0,3-4 1,10-16-8320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8.050"/>
    </inkml:context>
    <inkml:brush xml:id="br0">
      <inkml:brushProperty name="width" value="0.025" units="cm"/>
      <inkml:brushProperty name="height" value="0.025" units="cm"/>
    </inkml:brush>
  </inkml:definitions>
  <inkml:trace contextRef="#ctx0" brushRef="#br0">23 8 12940,'0'0'11611,"-2"10"-9870,-9 30-700,10-39-1000,1 1 1,0 0-1,0 0 1,0-1-1,0 1 1,0 0 0,1 0-1,-1 0 1,0-1-1,1 1 1,-1 0-1,1-1 1,0 1 0,0 0-1,-1-1 1,1 1-1,0-1 1,0 1 0,0-1-1,1 0 1,-1 1-1,0-1 1,0 0-1,1 0 1,-1 0 0,1 0-1,-1 0 1,1 0-1,-1 0 1,1 0-1,0-1 1,-1 1 0,1-1-1,0 1 1,-1-1-1,1 0 1,0 1 0,0-1-1,2 0 1,3 1-23,0 0 0,0-1 0,0 0 1,0 0-1,0 0 0,0-1 0,0 0 1,9-3-1,-9 1-55,0 0 1,-1-1-1,0 0 1,0 0-1,0-1 1,0 1-1,7-9 0,-10 10 20,0 0-1,0 0 1,0-1-1,-1 1 0,1-1 1,-1 1-1,0-1 0,0 0 1,-1 0-1,1 0 1,-1 0-1,1 0 0,-1 0 1,0-6-1,-1 10 19,-1 0 0,1 0-1,-1 0 1,1 0 0,-1 0 0,0 0 0,1 0-1,-1 0 1,1 0 0,-1 0 0,1 0-1,-1 0 1,1 0 0,-1 1 0,1-1-1,-1 0 1,1 0 0,-1 1 0,1-1 0,-1 0-1,1 1 1,-1-1 0,1 0 0,-1 1-1,1-1 1,0 1 0,-1-1 0,1 0 0,0 1-1,-1-1 1,1 1 0,0 0 0,-18 17 201,10-3-14,1-1 0,0 1 0,1 0 0,1 1 0,0 0 0,1 0 0,1 0 0,-2 16 0,2 18 8,3 64 0,2-73-424,-2-1 0,-9 75 0,8-110 238,-1 0 0,1 0-1,-1 0 1,0 0 0,0 0-1,-1 0 1,1-1 0,-1 1-1,0-1 1,-5 6 0,7-10 10,1 1 0,-1 0 1,0 0-1,0 0 0,0 0 1,0-1-1,0 1 1,0 0-1,0-1 0,0 1 1,-1-1-1,1 0 0,0 1 1,0-1-1,0 0 0,0 1 1,-1-1-1,1 0 0,0 0 1,0 0-1,0 0 1,-1 0-1,1 0 0,0-1 1,0 1-1,0 0 0,-1-1 1,1 1-1,0-1 0,0 1 1,0-1-1,0 1 0,0-1 1,0 0-1,0 1 0,0-1 1,0 0-1,0 0 1,0 0-1,1 0 0,-1 0 1,0 0-1,1 0 0,-1 0 1,0 0-1,1 0 0,0 0 1,-1-2-1,-6-9 46,2 0-1,-1 0 1,2 0-1,0 0 1,0-1-1,1 0 1,-2-24-1,2 5-279,2 0 0,4-33 0,-4 60 165,2 1 0,-1 0-1,0-1 1,1 1-1,0-1 1,0 1 0,0 0-1,1 0 1,-1-1-1,1 1 1,0 0-1,0 0 1,1 1 0,-1-1-1,1 0 1,0 1-1,0 0 1,5-5 0,-3 4-256,1 1 1,0 1 0,0-1 0,0 1-1,1 0 1,-1 0 0,1 1-1,-1 0 1,1 0 0,-1 0 0,13 1-1,15-1-4175,3 1-3245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58.547"/>
    </inkml:context>
    <inkml:brush xml:id="br0">
      <inkml:brushProperty name="width" value="0.025" units="cm"/>
      <inkml:brushProperty name="height" value="0.025" units="cm"/>
    </inkml:brush>
  </inkml:definitions>
  <inkml:trace contextRef="#ctx0" brushRef="#br0">1 22 12812,'0'0'7741,"0"12"-6679,0 24-387,1 99 2115,-1-134-2780,0 0 0,0 1 0,0-1 0,0 0 1,0 1-1,0-1 0,0 0 0,1 0 0,-1 1 0,1-1 0,-1 0 1,1 0-1,-1 1 0,1-1 0,0 0 0,-1 0 0,1 0 1,0 0-1,0 0 0,0 0 0,0 0 0,0 0 0,0 0 0,0-1 1,0 1-1,0 0 0,0-1 0,1 1 0,-1-1 0,0 1 1,0-1-1,1 1 0,-1-1 0,0 0 0,1 0 0,-1 0 0,0 1 1,0-1-1,2-1 0,6 0-181,-1-1 0,0 0 1,0-1-1,0 0 0,12-5 0,-15 5-137,1 0 0,0 1 0,1 0 0,-1 0 0,12-2 0,-17 4 298,1 0 0,0 0 0,0 0 0,0 1 0,0-1 1,0 1-1,0-1 0,-1 1 0,1 0 0,0-1 0,0 1 0,-1 0 0,1 0 0,0 0 0,-1 0 0,1 1 0,-1-1 0,0 0 0,1 1 0,-1-1 0,0 1 0,0-1 0,0 1 0,0 0 0,0-1 0,0 1 0,0 0 0,-1 0 0,1-1 0,-1 1 0,1 0 0,-1 0 0,0 0 0,1 0 0,-1 0 0,0 2 0,0 0 108,1-1 1,-1 0-1,1 1 1,0-1-1,0 0 0,1 0 1,-1 0-1,1 0 1,-1 0-1,1 0 0,3 4 1,-3-11 63,0 0-1,-1 0 1,1 0 0,-1 0 0,0 0-1,0-1 1,-1 1 0,1 0 0,-1-6-1,0-12-203,-1 0-1,-1-1 0,-1 1 1,-10-39-1,13 60-21,9 21-257,-6-18 328,-1 0 0,0-1-1,1 1 1,0-1-1,-1 1 1,1-1-1,0 0 1,0 0 0,0 0-1,0-1 1,0 1-1,0-1 1,0 1-1,0-1 1,0 0-1,0 0 1,0-1 0,0 1-1,0-1 1,0 1-1,-1-1 1,1 0-1,0 0 1,0 0 0,0 0-1,-1-1 1,1 1-1,-1-1 1,1 1-1,-1-1 1,1 0-1,-1 0 1,0 0 0,0 0-1,2-4 1,1 1 9,0 0 0,0-1 1,-1 0-1,0 1 0,0-1 0,-1-1 1,0 1-1,0-1 0,0 1 1,-1-1-1,0 0 0,0 0 1,1-14-1,-15 78 64,12-56-79,-2 15 311,0 0-1,1 0 1,1 0-1,4 28 1,-4-43-385,1 0 0,-1-1 1,1 1-1,0 0 0,-1 0 1,1-1-1,0 1 0,-1 0 0,1-1 1,0 1-1,0-1 0,0 1 1,-1-1-1,1 1 0,0-1 0,0 0 1,0 1-1,0-1 0,0 0 1,0 0-1,0 0 0,0 1 0,0-1 1,0 0-1,0 0 0,0-1 1,0 1-1,0 0 0,0 0 1,0 0-1,-1-1 0,1 1 0,0 0 1,0-1-1,0 1 0,0-1 1,0 1-1,-1-1 0,1 1 0,0-1 1,0 0-1,-1 1 0,1-1 1,0 0-1,-1 0 0,1 1 0,-1-1 1,1 0-1,0-1 0,4-15-3984,-3-2-3107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5:59.212"/>
    </inkml:context>
    <inkml:brush xml:id="br0">
      <inkml:brushProperty name="width" value="0.025" units="cm"/>
      <inkml:brushProperty name="height" value="0.025" units="cm"/>
    </inkml:brush>
  </inkml:definitions>
  <inkml:trace contextRef="#ctx0" brushRef="#br0">0 14 8808,'0'0'17046,"6"8"-15797,-1 0-1012,-1 1 1,0 0-1,0 0 0,-1 1 1,-1-1-1,1 1 0,-1 0 1,-1-1-1,0 1 0,0 0 1,-1 0-1,-2 17 1,-4 37 777,4-47-796,0 0-1,1 0 1,0 0 0,3 20-1,-2-36-213,0-1 0,0 1 0,0-1 0,0 1 0,1-1 0,-1 1 0,0-1-1,0 1 1,0-1 0,0 1 0,1-1 0,-1 1 0,0-1 0,1 1 0,-1-1 0,0 0 0,0 1 0,1-1-1,-1 0 1,1 1 0,-1-1 0,0 0 0,1 1 0,-1-1 0,1 0 0,-1 1 0,1-1 0,-1 0 0,1 0-1,-1 0 1,1 0 0,-1 0 0,1 1 0,-1-1 0,1 0 0,-1 0 0,1 0 0,-1 0 0,1 0 0,0-1-1,-1 1 1,1 0 0,-1 0 0,1 0 0,-1 0 0,1-1 0,-1 1 0,0 0 0,1 0 0,-1-1 0,1 1-1,-1 0 1,1-1 0,-1 1 0,0 0 0,1-1 0,21-22 100,-16 6-226,-1 1 0,-1-1 0,-1 0 0,0 1 0,-1-2 0,-1 1 0,0 0 0,-4-32 0,3 48 107,0 1 0,0-1 1,0 0-1,0 0 0,0 0 1,0 1-1,-1-1 0,1 0 0,0 0 1,0 1-1,-1-1 0,1 0 1,0 0-1,-1 1 0,1-1 1,-1 0-1,1 1 0,-1-1 1,1 0-1,-1 1 0,1-1 1,-1 1-1,0-1 0,1 1 1,-1-1-1,0 1 0,1 0 1,-1-1-1,0 1 0,1 0 1,-1-1-1,0 1 0,0 0 1,0 0-1,1 0 0,-1 0 1,0 0-1,0 0 0,0 0 1,1 0-1,-1 0 0,0 0 1,0 0-1,0 0 0,1 1 1,-1-1-1,0 0 0,0 1 1,-1 0 3,0 0 0,0 0 0,0 0 1,1 0-1,-1 0 0,0 0 0,1 1 1,-1-1-1,1 0 0,0 1 0,-1 0 1,1-1-1,0 1 0,0 0 0,0-1 1,0 1-1,0 0 0,0 0 1,0 2-1,0-1 10,1 0 0,-1 0 0,1 0 0,-1 0 0,1 0 0,0 0 0,0 0 0,0 0-1,1 0 1,-1 0 0,1 0 0,0 0 0,0 0 0,0 0 0,0-1 0,0 1 0,0 0 0,1 0 0,-1-1 0,1 1 0,0-1 0,0 0 0,0 1 0,0-1 0,0 0 0,3 2 0,1-1 24,0 0-1,0 0 1,0-1 0,0 0-1,0 0 1,0 0-1,1-1 1,-1 0 0,1 0-1,-1-1 1,11 0 0,-4-1-10,0 0 1,0-2-1,-1 1 1,1-1-1,0-1 1,-1-1-1,0 1 0,0-2 1,-1 0-1,1 0 1,-1-1-1,18-14 1,-22 15-10,-1 1 1,1-1-1,-1 0 1,0 0-1,0 0 1,-1-1 0,0 0-1,0 0 1,0-1-1,-1 1 1,0-1-1,-1 0 1,0 0-1,0 0 1,0-1-1,-1 1 1,-1 0-1,1-1 1,-2 0-1,1-8 1,-1 16-8,0 1 0,0-1 0,0 1 0,0 0 0,0-1 0,-1 1 0,1-1 0,0 1 0,0 0 1,-1-1-1,1 1 0,0 0 0,0-1 0,-1 1 0,1 0 0,0 0 0,-1-1 0,1 1 0,0 0 0,-1 0 0,1-1 0,-1 1 0,1 0 0,0 0 0,-1 0 0,1 0 1,-1 0-1,1 0 0,0-1 0,-1 1 0,1 0 0,-1 0 0,1 0 0,-1 0 0,1 1 0,0-1 0,-1 0 0,1 0 0,-1 0 0,1 0 0,-1 0 0,1 0 0,-1 1 1,-18 8-117,10 0 106,0 0-1,0 1 1,1 0-1,0 1 1,1 0 0,0 0-1,-9 20 1,12-22 53,0 0 0,0 0 0,1 1 0,0-1 0,1 1 0,0-1 0,0 1 0,1 0 0,1 0 0,0 19 0,1-27-32,0 0-1,0 0 0,-1 0 0,1 0 0,0 0 0,1 0 0,-1 0 0,0-1 1,1 1-1,-1 0 0,0-1 0,1 1 0,0-1 0,-1 1 0,1-1 0,0 0 1,0 0-1,0 0 0,0 0 0,0 0 0,0 0 0,0 0 0,0-1 0,0 1 1,0-1-1,4 1 0,8 1 18,0 0 0,0-2 0,15 0 1,-15 0-15,-4 0-11,1-1 0,-1 1 1,0-2-1,0 0 0,0 0 0,0 0 1,0-1-1,-1-1 0,1 0 0,-1 0 1,0-1-1,0 0 0,0 0 1,-1-1-1,1-1 0,-2 1 0,1-1 1,-1 0-1,0-1 0,9-12 0,-15 19-1,0-1 0,0 1 1,0-1-1,0 1 0,0-1 0,0 1 0,-1-1 0,1 1 0,0-1 0,-1 0 0,1 1 0,-1-1 0,0 0 0,0 1 0,0-1 0,0 0 0,0 0 0,0 1 0,0-1 0,0 0 0,-1 0 0,0-1 0,0 2-1,1-1 1,-2 1-1,1 0 1,0 0-1,0-1 0,0 1 1,0 0-1,-1 0 1,1 0-1,-1 1 0,1-1 1,-1 0-1,1 0 0,-1 1 1,1-1-1,-1 1 1,1 0-1,-4-1 0,0 0-4,0 0 1,0 1-1,0 0 0,0 0 0,0 0 0,0 1 0,0 0 0,0 0 0,0 0 0,0 0 0,0 1 0,0 0 0,-8 5 0,8-4 25,1 0-1,0 1 1,1 0-1,-1 0 1,1 0-1,-1 0 0,1 1 1,0-1-1,1 1 1,-1 0-1,1-1 1,-2 7-1,3-9-10,1 1-1,-1-1 1,0 0-1,1 1 1,0-1-1,0 0 0,0 1 1,0-1-1,0 0 1,0 1-1,0-1 1,1 0-1,-1 1 1,1-1-1,0 0 1,-1 0-1,1 0 1,0 1-1,1-1 1,-1 0-1,0 0 1,0 0-1,1-1 1,-1 1-1,1 0 1,0 0-1,-1-1 1,1 1-1,2 0 1,9 6-87,0-1 0,1 0 0,0-1 0,0 0 0,0-1 1,0-1-1,20 3 0,37 2-3250,-2-6-5304,-22-3-3865</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0.650"/>
    </inkml:context>
    <inkml:brush xml:id="br0">
      <inkml:brushProperty name="width" value="0.025" units="cm"/>
      <inkml:brushProperty name="height" value="0.025" units="cm"/>
    </inkml:brush>
  </inkml:definitions>
  <inkml:trace contextRef="#ctx0" brushRef="#br0">187 60 12043,'0'0'8008,"-9"-8"-6380,3 4-1418,0-1-1,0 1 0,-1 1 1,1-1-1,-1 1 0,0 0 1,0 1-1,0-1 0,-9-1 1,12 4-164,0-1-1,0 1 1,0-1 0,1 1 0,-1 1 0,0-1 0,0 0 0,0 1 0,1 0-1,-1 0 1,0 0 0,1 0 0,-1 1 0,1-1 0,-1 1 0,1 0 0,0 0-1,0 0 1,0 0 0,0 1 0,0-1 0,0 1 0,1 0 0,-4 4 0,5-6-17,0 0 1,-1 0 0,1 0 0,0 1 0,0-1 0,1 0 0,-1 1 0,0-1 0,0 0-1,1 1 1,-1-1 0,0 1 0,1 0 0,0-1 0,-1 1 0,1-1 0,0 1-1,0 0 1,0-1 0,0 1 0,0 2 0,1-3-16,0-1 0,0 1 1,-1 0-1,1-1 0,0 1 0,0 0 0,0-1 0,0 1 1,0-1-1,0 0 0,0 1 0,0-1 0,0 0 0,0 1 1,0-1-1,0 0 0,1 0 0,-1 0 0,0 0 0,0 0 1,0 0-1,0-1 0,1 1 0,6-1 6,0-1 0,0 1 0,-1-1 0,1-1 1,-1 0-1,1 0 0,9-6 0,49-59 103,-63 120-315,2 97 944,-2 67 791,-3-211-1460,0-1 0,-1 0 0,0 0 0,0 0 0,0 1 1,0-1-1,-1 0 0,1 0 0,-1 0 0,0-1 0,0 1 0,-1 0 0,1-1 0,-1 0 0,0 1 0,0-1 0,0 0 0,0 0 0,-4 2 1,5-4-34,0 0 0,0 0 1,0 0-1,0 0 0,-1 0 1,1-1-1,0 1 1,-1-1-1,1 0 0,0 1 1,-1-1-1,1 0 1,0 0-1,-1-1 0,1 1 1,0 0-1,-1-1 0,1 1 1,0-1-1,0 0 1,0 0-1,-1 0 0,1 0 1,0 0-1,0 0 1,0-1-1,1 1 0,-1-1 1,0 1-1,0-1 0,1 0 1,-1 0-1,1 1 1,0-1-1,-2-3 0,-5-8-79,1 0-1,0 0 1,1-1-1,0 0 1,1 0-1,1-1 0,0 1 1,1-1-1,1 0 1,0 0-1,1 0 1,2-24-1,-1 36-123,0 0-1,0 0 1,0 0 0,1 0 0,-1 0-1,1 0 1,0 0 0,0 0 0,0 0-1,0 0 1,0 1 0,0-1-1,1 1 1,0-1 0,-1 1 0,1-1-1,0 1 1,0 0 0,4-4 0,2 1-869,-1 1 1,1 0-1,-1 0 1,1 0 0,11-3-1,2-1-1811,14-6-4203</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1.024"/>
    </inkml:context>
    <inkml:brush xml:id="br0">
      <inkml:brushProperty name="width" value="0.025" units="cm"/>
      <inkml:brushProperty name="height" value="0.025" units="cm"/>
    </inkml:brush>
  </inkml:definitions>
  <inkml:trace contextRef="#ctx0" brushRef="#br0">110 30 11627,'0'0'9177,"-8"-4"-8163,-30-12-448,36 16-529,1-1-1,-1 1 1,0 0 0,0 0-1,0 0 1,0 0 0,1 1-1,-1-1 1,0 0 0,0 1-1,1 0 1,-1-1 0,0 1-1,1 0 1,-1 0 0,0-1 0,1 1-1,-1 1 1,1-1 0,0 0-1,-1 0 1,1 0 0,0 1-1,0-1 1,0 1 0,0-1-1,0 1 1,0-1 0,0 1-1,-1 1 1,0 3 119,-1-1-1,1 0 0,0 1 1,0-1-1,0 1 1,1 0-1,-1 7 1,2-11-122,-1 0-1,1 0 1,0 0 0,0 0 0,0-1-1,1 1 1,-1 0 0,0 0 0,1 0-1,-1 0 1,1-1 0,0 1 0,-1 0-1,1 0 1,0-1 0,0 1 0,0-1-1,0 1 1,1-1 0,-1 1 0,0-1-1,1 1 1,-1-1 0,0 0 0,1 0-1,0 0 1,-1 0 0,1 0 0,0 0-1,-1-1 1,3 2 0,2-1 45,0 0-1,1 0 1,-1 0 0,1-1-1,-1 0 1,1 0 0,-1-1-1,7-1 1,-7 1-50,0-1-1,0 0 0,0 0 1,-1 0-1,1-1 1,-1 0-1,1 0 0,-1 0 1,0-1-1,0 1 1,0-1-1,-1-1 0,0 1 1,1 0-1,-2-1 1,1 0-1,0 0 0,-1 0 1,0-1-1,0 1 1,-1-1-1,1 1 0,-1-1 1,0 0-1,-1 0 1,1 0-1,0-9 1,-2 14-28,0 1 0,0-1 1,0 1-1,-1-1 0,1 1 1,0-1-1,0 1 0,0-1 0,0 1 1,0 0-1,-1-1 0,1 1 1,0-1-1,0 1 0,-1 0 1,1-1-1,0 1 0,-1 0 1,1-1-1,0 1 0,-1 0 1,1-1-1,-1 1 0,1 0 1,0 0-1,-1-1 0,1 1 1,-1 0-1,1 0 0,-1 0 1,1 0-1,-1 0 0,1 0 1,-1 0-1,1-1 0,0 1 1,-1 1-1,1-1 0,-1 0 1,1 0-1,-1 0 0,1 0 1,-1 0-1,1 0 0,-1 0 1,1 1-1,-1-1 0,1 0 1,0 0-1,-1 1 0,1-1 1,0 0-1,-1 1 0,1-1 0,-1 1 1,-23 17-39,22-17 6,0 1 1,0 0-1,0 0 1,0 1-1,1-1 1,-1 0-1,1 0 1,-1 1-1,1-1 1,0 1-1,0-1 0,0 1 1,1 0-1,-1-1 1,1 1-1,-1 0 1,1-1-1,0 1 1,0 0-1,0 0 1,0-1-1,1 4 0,0-4-292,0-1 0,1 1-1,-1 0 1,1-1-1,0 1 1,0-1-1,-1 1 1,1-1-1,0 0 1,0 1-1,0-1 1,0 0-1,0-1 1,0 1-1,1 0 1,-1-1 0,0 1-1,0-1 1,1 1-1,-1-1 1,0 0-1,0 0 1,1 0-1,-1 0 1,4-1-1,18-2-5927,1-7-3016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1.384"/>
    </inkml:context>
    <inkml:brush xml:id="br0">
      <inkml:brushProperty name="width" value="0.025" units="cm"/>
      <inkml:brushProperty name="height" value="0.025" units="cm"/>
    </inkml:brush>
  </inkml:definitions>
  <inkml:trace contextRef="#ctx0" brushRef="#br0">132 18 6534,'0'0'15754,"-9"0"-14697,-1 0-703,0 0 0,0 1 0,0 0 0,1 1 0,-16 4 1,22-5-277,0 0 0,1 0 1,-1 0-1,0 0 1,1 0-1,0 1 0,-1 0 1,1-1-1,0 1 1,0 0-1,0 0 1,0 0-1,0 0 0,0 0 1,0 0-1,1 1 1,-1-1-1,1 1 0,0-1 1,-1 1-1,1-1 1,1 1-1,-1 0 0,0 0 1,1-1-1,-1 1 1,1 0-1,0 5 1,0-7-60,0 0 0,0 0 0,0 0 0,0 1 0,1-1 0,-1 0 1,0 0-1,1 0 0,-1 0 0,1 1 0,0-1 0,-1 0 0,1 0 1,0 0-1,0 0 0,-1 0 0,1-1 0,0 1 0,0 0 0,0 0 1,0 0-1,0-1 0,0 1 0,2 0 0,1 1 1,0-1-1,0 1 1,0-1-1,1 0 1,-1 0-1,0 0 1,7 0-1,-4-1-3,1 0 0,0 0 0,-1-1 0,1 1 1,0-2-1,-1 1 0,1-1 0,10-4 0,-14 3-6,1 0 0,-1 0 0,0-1 1,0 1-1,-1-1 0,1 0 0,-1 0 0,1 0 0,4-10 1,-6 12-6,-1 0 0,0-1 0,1 0 0,-1 1 0,0-1 0,0 0 0,0 0 0,-1 1 0,1-1 0,-1 0 0,0 0 0,1 0 1,-1 0-1,-1 0 0,1 0 0,0 0 0,-1 1 0,1-1 0,-1 0 0,-1-3 0,1 5-6,0 0 0,0 0 0,0 1 0,0-1 0,0 0 0,0 1 0,0-1 0,0 1 0,-1-1 0,1 1-1,0 0 1,0-1 0,0 1 0,-1 0 0,1 0 0,0 0 0,0 0 0,-1 0 0,1 0 0,0 0 0,0 0 0,0 0 0,-1 1 0,1-1 0,-1 1 0,-1-1-70,1 1 1,0-1 0,0 1 0,0 0 0,-1 0 0,1 0 0,0 0 0,0 0 0,0 0 0,0 0 0,1 1-1,-1-1 1,-2 3 0,-4 20-2941,8-23 2643,0 0-1,0-1 1,-1 1-1,1 0 1,0 0-1,0-1 1,0 1-1,0 0 1,0 0-1,0-1 1,1 1-1,-1 0 1,0-1-1,0 1 1,0 0-1,1 0 1,-1-1-1,0 1 1,1 0-1,-1-1 0,1 1 1,-1-1-1,0 1 1,1 0-1,0-1 1,-1 1-1,1-1 1,-1 1-1,1-1 1,1 1-1,9 1-7793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1.819"/>
    </inkml:context>
    <inkml:brush xml:id="br0">
      <inkml:brushProperty name="width" value="0.025" units="cm"/>
      <inkml:brushProperty name="height" value="0.025" units="cm"/>
    </inkml:brush>
  </inkml:definitions>
  <inkml:trace contextRef="#ctx0" brushRef="#br0">182 161 13132,'0'0'2686,"-8"-5"-113,7 4-2532,-7-4 529,-1-1 0,0 1 0,0 1 1,-17-6-1,23 9-507,1 0 0,-1 0 0,0 1 0,0-1 0,0 1-1,1 0 1,-1 0 0,0 0 0,0 0 0,0 0 0,0 0 0,1 1 0,-1 0 0,0-1 0,0 1 0,1 0 0,-1 0-1,1 0 1,-1 1 0,1-1 0,-1 1 0,1-1 0,0 1 0,0 0 0,-1 0 0,0 2 0,-3 4 270,1 0 1,0 0 0,0 0 0,1 1-1,1 0 1,-5 11 0,7-17-195,1 1 0,-1-1-1,0 0 1,1 0 0,0 1 0,0-1 0,0 0 0,0 1 0,1 5 0,0-8-106,-1 1 0,0-1 1,1 0-1,0 0 0,-1 0 1,1 1-1,0-1 0,-1 0 1,1 0-1,0 0 1,0 0-1,0 0 0,0-1 1,0 1-1,0 0 0,0 0 1,0 0-1,0-1 1,1 1-1,-1-1 0,0 1 1,0-1-1,0 1 0,3-1 1,6 1-26,0 0 0,0-1 1,1 0-1,-1 0 0,0-2 1,0 1-1,0-1 0,-1 0 1,1-1-1,0-1 0,-1 1 0,0-1 1,1-1-1,-2 0 0,1 0 1,-1 0-1,1-1 0,-1-1 1,11-11-1,-10 10-37,-1 0-1,1-1 1,-2-1 0,1 1 0,-1-1-1,-1-1 1,1 1 0,-2-1 0,0 0-1,0 0 1,-1-1 0,0 1 0,-1-1-1,0 0 1,-1 0 0,1-13 0,-3 25 38,0 0 0,0-1 1,0 1-1,0 0 0,0-1 1,0 1-1,0 0 0,1-1 1,-1 1-1,-1 0 0,1-1 1,0 1-1,0-1 0,0 1 1,0 0-1,0-1 0,0 1 1,0 0-1,0-1 0,0 1 1,-1 0-1,1 0 0,0-1 1,0 1-1,0 0 0,-1-1 1,1 1-1,0 0 0,0 0 1,-1 0-1,1-1 0,0 1 0,-1 0 1,1 0-1,0 0 0,-1-1 1,1 1-1,0 0 0,-1 0 1,1 0-1,0 0 0,-1 0 1,-15 11 132,-11 22-87,22-23 11,0 0 0,1 0 0,0 1 0,1-1 0,1 1 0,-1 0 0,2 0 0,-1 0 0,2 0 0,-1 0 0,3 21 0,-1-27-172,0 0 0,0-1 0,0 1 1,1 0-1,0-1 0,0 1 0,0-1 0,0 0 1,1 0-1,-1 0 0,1 0 0,5 5 1,-5-6-351,1 0 0,0 0 1,0 0-1,0-1 0,0 0 1,0 1-1,0-2 0,0 1 0,1 0 1,-1-1-1,1 0 0,-1 0 1,1 0-1,0-1 0,4 1 1,19-1-7852</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3.989"/>
    </inkml:context>
    <inkml:brush xml:id="br0">
      <inkml:brushProperty name="width" value="0.025" units="cm"/>
      <inkml:brushProperty name="height" value="0.025" units="cm"/>
    </inkml:brush>
  </inkml:definitions>
  <inkml:trace contextRef="#ctx0" brushRef="#br0">4 60 3171,'0'0'7842,"5"-8"-5749,1-4-1111,6-8 57,4 1 6661,-17 36-6958,-1 1 0,-1 0 0,0-1 0,-10 27 0,8-29-1441,1-1 1,1 1-1,0 0 1,0 0-1,2 0 1,-1 27-1,5-36-2888,3-5-1885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4.998"/>
    </inkml:context>
    <inkml:brush xml:id="br0">
      <inkml:brushProperty name="width" value="0.025" units="cm"/>
      <inkml:brushProperty name="height" value="0.025" units="cm"/>
    </inkml:brush>
  </inkml:definitions>
  <inkml:trace contextRef="#ctx0" brushRef="#br0">39 42 7143,'0'0'13111,"0"12"-11878,-39 234 3630,39-246-4850,0 0-1,0 0 1,0 0-1,0 0 1,1 0-1,-1 0 0,0 0 1,0 0-1,0 0 1,0 0-1,0 0 1,0 0-1,0 0 1,0 0-1,0 0 1,0 0-1,0 0 1,0 0-1,0 0 0,1 0 1,-1 0-1,0 0 1,0 0-1,0 0 1,0 0-1,0 1 1,0-1-1,0 0 1,0 0-1,0 0 0,0 0 1,0 0-1,0 0 1,0 0-1,0 0 1,0 0-1,0 0 1,0 0-1,0 0 1,0 0-1,0 1 1,0-1-1,0 0 0,0 0 1,0 0-1,7-12 122,4-20-141,-8-26-264,-4 54 162,1 7 18,4 30 28,-4-30 69,1 1 0,-1-1 0,1 0 0,0 1 0,0-1 0,0 0 0,0 1 0,0-1-1,1 0 1,0 0 0,-1 0 0,1-1 0,0 1 0,0 0 0,1-1 0,-1 1 0,1-1 0,-1 1 0,1-1 0,0 0 0,-1 0 0,1-1 0,0 1 0,0 0 0,1-1 0,-1 0 0,0 0 0,0 0 0,1 0 0,-1 0 0,0-1 0,1 0 0,-1 1 0,1-1 0,-1 0 0,6-1 0,0 0 10,-1 0 1,1-1 0,-1 0-1,1 0 1,-1-1-1,0 0 1,0 0 0,0-1-1,0 0 1,-1 0 0,0-1-1,1 0 1,8-9 0,-8 5-16,0 0 0,-1-1 0,0 0 0,-1 0 0,0 0 1,-1-1-1,0 0 0,5-17 0,-3 5 19,-2 0 0,0 0 0,1-30 0,-5 52-21,-1 0 1,0-1-1,0 1 0,0 0 0,0 0 0,0 0 0,0 0 0,0-1 0,0 1 1,-1 0-1,1 0 0,0 0 0,-1 0 0,1 0 0,-1-1 0,0 0 1,0 1-2,1 1 1,0 0-1,-1 0 0,1 0 1,-1-1-1,1 1 1,-1 0-1,1 0 1,0 0-1,-1 0 1,1 0-1,-1 0 1,1 0-1,-1 0 1,1 0-1,-1 0 1,1 0-1,-1 0 1,1 1-1,0-1 1,-1 0-1,1 0 1,-1 0-1,1 0 0,0 1 1,-1-1-1,0 1 1,-27 29-65,17-14 237,0 0-1,2 1 1,0 0-1,1 1 0,1 0 1,0 0-1,2 1 0,0-1 1,1 1-1,-3 29 0,7-46-168,0-1-1,0 0 0,0 0 1,0 1-1,0-1 1,0 0-1,0 0 0,1 1 1,-1-1-1,0 0 0,1 0 1,-1 0-1,1 0 1,-1 1-1,1-1 0,0 0 1,0 0-1,-1 0 0,1 0 1,0-1-1,0 1 1,0 0-1,0 0 0,0 0 1,0-1-1,0 1 0,0 0 1,0-1-1,0 1 1,0-1-1,0 1 0,1-1 1,-1 0-1,0 1 1,0-1-1,1 0 0,-1 0 1,0 0-1,0 0 0,1 0 1,-1 0-1,0 0 1,0 0-1,1-1 0,-1 1 1,1-1-1,3 0-97,0 0 0,0-1 0,0 0-1,-1 0 1,1 0 0,-1 0 0,1-1 0,-1 0 0,0 0-1,5-4 1,1-6-169,16-15 98,-23 81 252,-4-47-77,-1 1-1,1-1 1,-1 0-1,0 0 1,-6 10-1,5-11-62,1 0-1,0 0 0,0 0 1,0 0-1,1 0 0,-1 1 1,0 10-1,4-16-913,1 0 0,-1-1 0,1 1 0,-1 0 0,1-1 0,-1 1 1,1-1-1,-1 0 0,0 0 0,0 0 0,4-2 0,9-6-4962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5.518"/>
    </inkml:context>
    <inkml:brush xml:id="br0">
      <inkml:brushProperty name="width" value="0.025" units="cm"/>
      <inkml:brushProperty name="height" value="0.025" units="cm"/>
    </inkml:brush>
  </inkml:definitions>
  <inkml:trace contextRef="#ctx0" brushRef="#br0">42 64 4933,'0'0'18422,"-6"8"-17023,2-2-1220,3-4-98,0-1 1,-1 1 0,1 0-1,0 0 1,0 0-1,0 0 1,1 0 0,-1 0-1,0 0 1,1 0-1,-1 2 1,1-3-47,1 0 0,0 0 0,-1 0 0,1 0 1,-1-1-1,1 1 0,0 0 0,0 0 0,-1-1 0,1 1 0,0 0 0,0-1 1,0 1-1,0-1 0,0 1 0,0-1 0,0 1 0,0-1 0,0 0 0,0 0 1,0 1-1,0-1 0,0 0 0,0 0 0,0 0 0,0 0 0,0 0 0,0 0 0,0 0 1,0-1-1,0 1 0,1-1 0,5 1 51,0 0 0,0-1 1,0-1-1,0 1 0,-1-1 0,1 0 1,0 0-1,-1-1 0,1 0 0,8-6 0,-11 7-77,-1 0 1,0 0-1,0 0 0,0-1 0,-1 1 0,1-1 0,0 0 0,-1 0 0,0 0 0,0 0 0,0 0 0,0 0 0,0-1 0,0 1 0,-1-1 0,0 1 0,0-1 0,0 0 1,0 1-1,0-1 0,-1-5 0,0 9-9,0-1 0,0 0 0,-1 0 1,1 0-1,-1 0 0,1 0 0,-1 0 0,1 0 1,-1 1-1,1-1 0,-1 0 0,0 0 1,1 1-1,-1-1 0,0 0 0,0 1 0,0-1 1,1 1-1,-1-1 0,0 1 0,0 0 1,0-1-1,0 1 0,0 0 0,0-1 0,0 1 1,0 0-1,0 0 0,0 0 0,0 0 1,0 0-1,0 0 0,0 0 0,0 0 0,0 0 1,0 1-1,0-1 0,-1 1 0,-40 10-51,34-7 40,0 1 0,0 0 0,1 0 1,-1 1-1,1 0 0,1 0 0,-1 1 0,-7 9 0,11-12 39,-1 1 0,1 0-1,0 0 1,0 0-1,0 0 1,1 1-1,0-1 1,0 1-1,0-1 1,1 1 0,0 0-1,0-1 1,-1 12-1,3-15-17,-1 0-1,1 0 1,0 0-1,0 0 1,0 0-1,0-1 1,0 1-1,0 0 1,0 0-1,0-1 1,1 1-1,-1-1 1,1 1-1,-1-1 1,1 0-1,-1 0 1,1 0-1,0 0 1,0 0-1,0 0 1,-1 0-1,1 0 1,0 0-1,0-1 1,0 1-1,0-1 1,0 0-1,4 1 1,67 4-315,-62-5 83,100-2-3998,-39-10-4137,-26-1-3051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5.943"/>
    </inkml:context>
    <inkml:brush xml:id="br0">
      <inkml:brushProperty name="width" value="0.025" units="cm"/>
      <inkml:brushProperty name="height" value="0.025" units="cm"/>
    </inkml:brush>
  </inkml:definitions>
  <inkml:trace contextRef="#ctx0" brushRef="#br0">177 26 15567,'0'0'5242,"-8"-1"-3566,-3 1-1317,1 1-1,-1-1 1,0 2 0,1-1-1,-1 2 1,1-1-1,-1 1 1,-9 5-1,16-6-216,0-1 0,0 1 0,1 0 0,-1 0 0,1 1 0,-1-1 0,1 1 0,0 0 0,0-1 0,0 2 0,0-1 0,0 0 0,1 0 0,0 1 0,-1-1 0,1 1 0,1 0 0,-1 0 0,0 0 0,1 0 0,0 0 0,0 0 0,0 0 0,0 0 0,1 8 0,0-12-123,0 1 1,0 0-1,0 0 1,0-1 0,0 1-1,0 0 1,0 0-1,1-1 1,-1 1-1,0 0 1,1 0-1,-1-1 1,0 1-1,1 0 1,-1-1-1,1 1 1,-1-1 0,1 1-1,-1-1 1,1 1-1,0-1 1,-1 1-1,1-1 1,0 1-1,-1-1 1,1 0-1,0 1 1,-1-1 0,2 1-1,30-1 219,-24-1-211,0-1 0,0 0 1,-1 0-1,1-1 0,12-6 0,-14 6-24,-1-1 1,0 1-1,0-1 0,0 0 0,-1-1 0,1 1 0,-1-1 0,0 0 0,0 0 0,-1 0 0,1-1 0,-1 1 0,0-1 0,-1 0 0,1 0 0,-1 0 0,0 0 0,-1 0 0,0 0 0,2-13 0,-4 19-5,1-1-1,0 0 0,-1 0 0,1 0 0,0 1 0,-1-1 0,1 0 0,-1 0 1,1 1-1,-1-1 0,0 1 0,1-1 0,-1 0 0,0 1 0,1-1 0,-1 1 0,0-1 1,0 1-1,1 0 0,-1-1 0,0 1 0,0 0 0,0-1 0,1 1 0,-1 0 0,0 0 1,0 0-1,0 0 0,0 0 0,0 0 0,1 0 0,-1 0 0,0 0 0,0 0 1,0 1-1,0-1 0,0 0 0,0 1 0,-2-1-4,1 1 0,0-1 0,0 1 0,0 0 0,0 0-1,-1-1 1,1 1 0,0 1 0,1-1 0,-1 0 0,0 0 0,0 1 0,0-1 0,-2 3 0,3-2 4,1-1 0,-1 0 0,0 0 0,1 0 0,-1 1 0,0-1 0,1 0 0,-1 0 0,1 1 0,0-1 0,0 1 0,-1-1 0,1 0 0,0 1 0,0-1 0,0 0 0,0 1 0,0-1 0,1 1 0,-1-1 0,0 0 0,1 1 0,-1-1 0,1 0 0,-1 1 0,2 1 0,0-1 12,0-1-1,0 1 0,0-1 1,0 1-1,0-1 0,0 0 1,1 0-1,-1 0 0,0 0 1,1 0-1,-1-1 1,0 1-1,6 0 0,5 0-783,0-1 0,0 0 0,0 0 0,23-4 0,-31 2-168,-1 1 0,1-1 0,0 0 0,-1 0 0,1 0 0,-1-1 0,0 1-1,7-6 1,11-10-6013</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6.640"/>
    </inkml:context>
    <inkml:brush xml:id="br0">
      <inkml:brushProperty name="width" value="0.025" units="cm"/>
      <inkml:brushProperty name="height" value="0.025" units="cm"/>
    </inkml:brush>
  </inkml:definitions>
  <inkml:trace contextRef="#ctx0" brushRef="#br0">126 1 14830,'0'0'5589,"-7"8"-3480,-1 3-1529,0 1 1,1 0-1,0 1 1,1-1-1,0 1 1,1 1-1,1-1 0,0 1 1,0 0-1,-1 23 1,-3 40 627,4 88 1,4-163-1208,2-1 127,1-9-142,1-16-201,-3 4 58,-4-50-939,3 68 1059,0-1-1,-1 1 0,1-1 1,-1 1-1,0-1 0,0 1 1,0-1-1,0 1 0,0 0 0,0 0 1,-1-1-1,1 1 0,-1 0 1,0 0-1,1 0 0,-1 1 0,0-1 1,0 0-1,0 1 0,0-1 1,-1 1-1,-2-2 0,4 3 33,1 0 0,-1 0 1,1-1-1,-1 1 0,1 0 0,-1 0 0,1 0 0,-1 0 1,1 0-1,-1 0 0,1 0 0,-1 0 0,1 1 0,-1-1 1,1 0-1,-1 0 0,1 0 0,0 0 0,-1 1 0,1-1 0,-1 0 1,1 0-1,-1 1 0,1-1 0,0 0 0,-1 1 0,1-1 1,0 0-1,-1 1 0,1-1 0,0 1 0,0-1 0,-1 1 0,1-1 1,0 0-1,0 1 0,0-1 0,0 1 0,-1-1 0,1 1 1,0-1-1,0 1 0,0-1 0,0 1 0,0-1 0,0 1 0,0-1 1,0 1-1,1-1 0,-1 1 0,0-1 0,0 1 0,9 27 54,-6-25-27,1 0-1,0 0 1,0-1-1,0 1 1,0-1-1,0 0 1,1 0-1,-1 0 1,1-1-1,-1 0 1,1 0-1,0 0 1,-1 0-1,1-1 1,0 1-1,0-1 1,0 0-1,-1-1 1,1 1-1,5-2 1,0 0 21,1 0 1,-1-1-1,0 0 1,0 0-1,0-1 1,0 0-1,0-1 1,8-6-1,-4 0-1,0 0-1,-1 0 0,-1-1 1,0-1-1,0 0 0,9-16 1,-15 21-29,0-1-1,-1 0 1,0 0 0,-1 0 0,0-1 0,0 1-1,-1-1 1,0 0 0,-1 0 0,0 0 0,0-15 0,-1 24-15,-1 1 0,-1-1 1,1 1-1,0-1 0,0 1 0,0-1 1,0 1-1,0-1 0,0 1 1,0-1-1,-1 1 0,1-1 1,0 1-1,0-1 0,-1 1 1,1 0-1,0-1 0,-1 1 1,1-1-1,-1 1 0,1 0 0,0-1 1,-1 1-1,1 0 0,-1 0 1,1-1-1,-1 1 0,1 0 1,-1 0-1,1 0 0,-1-1 1,1 1-1,-1 0 0,1 0 1,-1 0-1,1 0 0,-1 0 0,1 0 1,-1 0-1,1 0 0,-1 0 1,1 0-1,-1 1 0,1-1 1,-1 0-1,1 0 0,-1 0 1,1 1-1,-1-1 0,1 0 1,0 0-1,-1 1 0,1-1 0,-1 0 1,1 1-1,-1 0 0,-27 19-94,9 2 114,1 0-1,-28 48 1,40-61 39,1 0 1,0 1 0,0 0 0,1 0 0,1 1 0,0-1 0,0 1-1,1-1 1,0 1 0,0 20 0,3-30-52,0 0 1,0 0-1,0 0 1,0 0-1,0 0 0,0 0 1,0 0-1,0 0 0,1 0 1,-1-1-1,0 1 1,1 0-1,-1-1 0,0 1 1,1-1-1,-1 1 0,1-1 1,-1 0-1,1 0 1,-1 0-1,1 0 0,-1 0 1,1 0-1,-1 0 0,1 0 1,-1 0-1,1-1 1,1 0-1,47-8-431,-27-1-153,-18 8 500,0-1 0,0 1 0,0 0 0,0 0 0,1 1 0,-1 0 1,11-2-1,-14 54 1717,-3-36-1621,1 36 542,0-50-604,0 0 0,0 0 0,0-1 0,0 1 0,0 0 0,0 0 0,0 0 0,1-1 0,-1 1 0,0 0 0,0 0 0,1-1 0,-1 1 0,0 0 0,1 0 0,-1-1 0,1 1 0,-1 0 0,1-1 0,-1 1 0,1-1 0,-1 1 0,1-1 0,0 1 0,-1-1 0,1 1 0,0-1 0,-1 1 0,1-1 0,0 0 0,0 0 0,-1 1 0,1-1 0,0 0 0,0 0 0,0 0 0,-1 0 0,1 0 0,0 0 0,0 0 0,0 0 0,0 0 0,-1 0 0,1 0 0,0 0 0,1-1 0,1-1-945,-1 0-1,0 0 1,1 0-1,-1 0 1,0 0-1,0-1 1,0 1 0,0-1-1,2-4 1,1 0-2004,6-11-6338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58.907"/>
    </inkml:context>
    <inkml:brush xml:id="br0">
      <inkml:brushProperty name="width" value="0.025" units="cm"/>
      <inkml:brushProperty name="height" value="0.025" units="cm"/>
    </inkml:brush>
  </inkml:definitions>
  <inkml:trace contextRef="#ctx0" brushRef="#br0">1 0 10025,'0'0'15407,"32"13"-30557</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7.222"/>
    </inkml:context>
    <inkml:brush xml:id="br0">
      <inkml:brushProperty name="width" value="0.025" units="cm"/>
      <inkml:brushProperty name="height" value="0.025" units="cm"/>
    </inkml:brush>
  </inkml:definitions>
  <inkml:trace contextRef="#ctx0" brushRef="#br0">1 109 7559,'0'0'16875,"8"4"-15573,1-1-1113,-1 0 0,1-1 0,0 0 0,0 0 0,0-1 0,-1 0 0,1 0 0,0-1 0,13-1 0,-19 0-157,1 1 0,-1 0 0,0-1-1,0 0 1,1 0 0,-1 0 0,0 0 0,0 0 0,0-1 0,0 1 0,-1-1-1,1 0 1,0 0 0,-1 0 0,1 0 0,-1 0 0,1-1 0,-1 1 0,0-1-1,0 1 1,0-1 0,-1 0 0,1 0 0,-1 0 0,1 0 0,-1 0 0,0 0 0,0 0-1,0 0 1,-1 0 0,1-1 0,-1 1 0,1-4 0,-1 5-1,0 0-1,0 0 1,0 0 0,0 1-1,0-1 1,0 0 0,0 0-1,-1 0 1,1 0 0,-1 0-1,1 1 1,-1-1 0,0 0-1,0 0 1,0 1 0,0-1-1,0 1 1,0-1 0,0 1-1,0-1 1,-1 1 0,1-1-1,0 1 1,-1 0 0,-1-1-1,0 0-24,-1 1-1,1 0 0,0 1 0,0-1 0,0 0 1,0 1-1,-1 0 0,1 0 0,0 0 0,0 0 1,-1 0-1,1 1 0,0-1 0,-6 2 0,3 1 8,0 0 0,1 0 0,-1 1-1,1-1 1,-1 1 0,1 0 0,0 1-1,1-1 1,-1 1 0,1 0 0,0 0 0,0 0-1,0 1 1,1-1 0,0 1 0,0 0-1,0 0 1,1 0 0,0 0 0,0 1-1,0-1 1,-1 12 0,3-17-2,0 1 0,0-1-1,1 0 1,-1 0 0,0 0 0,0 0 0,1 0 0,-1 1-1,0-1 1,1 0 0,-1 0 0,1 0 0,-1 0 0,1 0-1,0 0 1,-1 0 0,1 0 0,0-1 0,0 1 0,0 0-1,0 0 1,-1-1 0,1 1 0,2 1 0,34 8 144,43-13-445,-75 2 202,40-6-442,-34 4 466,1 1 0,0 1 0,0 0 1,0 0-1,0 1 0,15 1 0,-26 0 81,0-1-1,0 1 1,0-1 0,0 1-1,0-1 1,-1 1 0,1-1-1,0 1 1,0 0 0,0-1 0,-1 1-1,1 0 1,0 0 0,-1 0-1,1-1 1,-1 1 0,1 0-1,-1 0 1,1 0 0,-1 0-1,0 0 1,1 0 0,-1 0-1,0 0 1,0 0 0,0 0-1,0 2 1,0 34 968,0-24-595,0-13-377,0 0 1,0 0-1,0 0 1,0 1 0,0-1-1,0 0 1,0 0-1,0 0 1,0 0-1,0 1 1,0-1 0,0 0-1,0 0 1,1 0-1,-1 0 1,0 0-1,0 0 1,0 0-1,0 1 1,0-1 0,0 0-1,1 0 1,-1 0-1,0 0 1,0 0-1,0 0 1,0 0-1,1 0 1,-1 0 0,0 0-1,0 0 1,0 0-1,0 0 1,1 0-1,-1 0 1,0 0 0,0 0-1,0 0 1,0 0-1,1 0 1,-1 0-1,0 0 1,0 0-1,0 0 1,0 0 0,0 0-1,1-1 1,-1 1-1,0 0 1,0 0-1,0 0 1,0 0-1,0 0 1,0 0 0,0 0-1,1-1 1,-1 1-1,0 0 1,0 0-1,0 0 1,0 0 0,0-1-1,0 1 1,0 0-1,0 0 1,0 0-1,0 0 1,0-1-1,8-9 119,-4-8-119,-2 0 0,0 0-1,-1-1 1,-3-33 0,1 9-2,1 42-13,1 1 1,-1-1-1,0 0 0,0 1 0,0-1 0,1 0 1,-1 1-1,1-1 0,-1 1 0,0-1 0,1 0 1,-1 1-1,1-1 0,-1 1 0,1-1 0,-1 1 1,1 0-1,-1-1 0,1 1 0,0 0 0,-1-1 1,1 1-1,0 0 0,-1 0 0,1-1 0,0 1 1,-1 0-1,1 0 0,0 0 0,-1 0 0,1 0 1,1 0-1,30 0-327,-21 0-62,14 1-639,13-1-2196,-1-3-3996,4-9-7747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8.181"/>
    </inkml:context>
    <inkml:brush xml:id="br0">
      <inkml:brushProperty name="width" value="0.025" units="cm"/>
      <inkml:brushProperty name="height" value="0.025" units="cm"/>
    </inkml:brush>
  </inkml:definitions>
  <inkml:trace contextRef="#ctx0" brushRef="#br0">146 59 4708,'0'0'11494,"1"-9"-8382,-2-26-966,1 34-2054,-1 0-1,0 0 1,1 0-1,-1 0 1,0 1-1,1-1 1,-1 0-1,0 0 0,0 0 1,0 1-1,0-1 1,1 1-1,-1-1 1,0 0-1,0 1 1,0 0-1,-1-1 1,1 1-1,0 0 1,0-1-1,0 1 0,0 0 1,0 0-1,0 0 1,0 0-1,0 0 1,-1 0-1,1 0 1,0 0-1,-2 1 1,-32 7 1354,29-4-1309,0 0 1,0 1-1,0-1 1,1 2-1,0-1 1,0 0-1,0 1 1,1 0-1,0 0 1,0 1-1,0-1 1,1 1 0,0-1-1,0 1 1,1 0-1,0 0 1,0 1-1,0-1 1,1 0-1,0 12 1,1-18-111,1 0 1,-1 0-1,1-1 1,-1 1 0,1 0-1,-1-1 1,1 1-1,0-1 1,0 1-1,-1 0 1,1-1-1,0 0 1,0 1-1,-1-1 1,1 1 0,0-1-1,0 0 1,0 0-1,0 1 1,0-1-1,0 0 1,0 0-1,-1 0 1,1 0 0,0 0-1,0 0 1,0 0-1,0 0 1,0-1-1,0 1 1,0 0-1,-1 0 1,2-1-1,34-9 505,-17-1-484,0-2 0,-1 0 0,-1-1 0,28-29 0,-45 42-52,1 1 0,-1-1 0,0 1 1,1-1-1,-1 1 0,0-1 0,1 1 0,-1-1 0,0 1 0,1 0 1,-1-1-1,1 1 0,-1-1 0,1 1 0,-1 0 0,1 0 0,-1-1 1,1 1-1,-1 0 0,1 0 0,0-1 0,-1 1 0,1 0 0,-1 0 1,1 0-1,-1 0 0,1 0 0,0 0 0,-1 0 0,1 0 0,-1 0 1,1 0-1,1 1 0,1 19-45,-12 31 42,9-51 8,0 0 0,0 0-1,-1 0 1,1 1 0,0-1 0,0 0-1,0 0 1,0 0 0,0 0 0,0 1-1,0-1 1,0 0 0,0 0-1,0 0 1,0 1 0,0-1 0,0 0-1,0 0 1,0 0 0,0 0 0,0 1-1,0-1 1,0 0 0,0 0 0,0 0-1,0 0 1,0 1 0,0-1-1,0 0 1,0 0 0,1 0 0,-1 0-1,0 1 1,0-1 0,0 0 0,0 0-1,0 0 1,0 0 0,1 0 0,-1 0-1,0 0 1,0 1 0,0-1 0,0 0-1,1 0 1,-1 0 0,0 0-1,0 0 1,14-2 27,13-7-60,-14 2-60,2 1 0,-1 0 0,1 1 0,0 1 1,0 0-1,0 1 0,1 1 0,15-1 0,-30 4 90,0-1 0,0 0 0,0 0 1,0 0-1,-1 0 0,1 0 0,0 1 0,0-1 1,0 0-1,-1 1 0,1-1 0,0 1 1,-1-1-1,1 1 0,0-1 0,-1 1 0,1-1 1,0 1-1,-1 0 0,1-1 0,-1 1 0,1 0 1,-1 0-1,0-1 0,1 1 0,-1 0 0,0 0 1,1-1-1,-1 1 0,0 0 0,0 0 1,0 0-1,0 0 0,0-1 0,0 3 0,-4 37 415,2-19-147,18-35-2734,-11 11-3108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8.587"/>
    </inkml:context>
    <inkml:brush xml:id="br0">
      <inkml:brushProperty name="width" value="0.025" units="cm"/>
      <inkml:brushProperty name="height" value="0.025" units="cm"/>
    </inkml:brush>
  </inkml:definitions>
  <inkml:trace contextRef="#ctx0" brushRef="#br0">1 92 8200,'0'0'17259,"8"-1"-15807,41-2-95,-30 3-1073,-1-1-1,31-6 0,-45 6-273,1 0 0,-1 0 0,1-1 0,-1 0 0,1 0-1,-1 0 1,0 0 0,0 0 0,0-1 0,0 0 0,-1 0-1,1 0 1,-1 0 0,1 0 0,3-7 0,-6 10-8,-1-1 0,1 1 1,0-1-1,-1 0 0,1 1 1,-1-1-1,1 0 0,-1 0 0,0 0 1,1 1-1,-1-1 0,0 0 1,0 0-1,1 0 0,-1 0 1,0 1-1,0-1 0,0 0 1,0 0-1,0 0 0,0 0 1,0 0-1,0 1 0,0-1 0,-1 0 1,1 0-1,0 0 0,-1 0 1,1 1-1,0-1 0,-1 0 1,1 0-1,-1 1 0,0-2 1,-1 1-7,0 0 0,0 0 0,0 0 0,0 0 0,-1 0 0,1 0 0,0 1 0,-1-1 0,1 1 0,0 0 0,-1 0 0,-3 0 0,-1 0-13,-1 0 0,0 1 0,1 0 0,-1 0 0,0 1 0,1 0 0,-13 5 0,14-3 4,0 0 0,1 1 0,0 0 0,0 0 1,0 0-1,0 1 0,1 0 0,-5 8 0,7-11 15,0 0 0,0 1-1,1-1 1,-1 1 0,1-1 0,0 1 0,0 0-1,0-1 1,0 1 0,1 0 0,-1 0 0,1 0-1,0-1 1,0 1 0,1 0 0,1 7 0,-1-9-8,0 0 0,0 0 1,1 0-1,-1 0 1,1 0-1,0-1 0,-1 1 1,1 0-1,0-1 1,0 1-1,0-1 0,0 0 1,0 0-1,0 0 1,0 0-1,1 0 1,-1 0-1,0 0 0,1-1 1,1 1-1,50 6-1900,-6-6-2924,-16-2-1209,12-5-6949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9.480"/>
    </inkml:context>
    <inkml:brush xml:id="br0">
      <inkml:brushProperty name="width" value="0.025" units="cm"/>
      <inkml:brushProperty name="height" value="0.025" units="cm"/>
    </inkml:brush>
  </inkml:definitions>
  <inkml:trace contextRef="#ctx0" brushRef="#br0">14 6 10442,'0'0'14542,"-2"9"-13960,0-3-508,-7 41 264,8-45-326,1-1 0,0 1 0,0-1 0,0 1 0,0-1 0,1 1 1,-1-1-1,0 0 0,0 1 0,1-1 0,-1 1 0,1-1 0,0 0 1,-1 1-1,1-1 0,0 0 0,0 1 0,-1-1 0,1 0 1,0 0-1,0 0 0,1 0 0,-1 0 0,0 0 0,0 0 0,0 0 1,1-1-1,-1 1 0,0 0 0,1-1 0,1 2 0,4-1 51,0 0-1,-1 0 1,1-1 0,0 1-1,0-1 1,-1-1-1,1 1 1,0-1-1,-1 0 1,1-1-1,-1 0 1,1 0 0,-1 0-1,0-1 1,0 0-1,10-6 1,-2-1-50,0 0 0,-1-2 0,0 1 0,-1-2 1,13-16-1,-28 38-27,0 0 0,1 0 0,-1 0 0,2 1 0,-1-1 0,1 0 0,1 1 0,1 17 0,-1-26 12,0 2 37,0 1 0,0-1-1,1 0 1,-1 0 0,1 0 0,0 0 0,0 0 0,0 0 0,0 0 0,0 0 0,1 0 0,0-1 0,-1 1 0,1 0 0,0-1 0,0 1 0,0-1 0,1 0 0,-1 0 0,0 0 0,1 0 0,-1 0 0,1 0 0,0-1 0,0 1 0,0-1 0,0 0 0,0 0 0,0 0 0,0 0 0,0 0 0,0-1 0,5 1 0,-2 0 39,0-1 0,-1 0 0,1 0 0,-1 0 0,1-1 0,-1 0 0,1 0 0,-1 0 0,1-1 0,-1 0 0,0 0 0,0 0 0,0 0 0,0-1 0,0 0 0,0 0 0,-1 0 0,0-1 0,5-3 0,-5 2-40,0 0 0,-1-1 0,1 1 0,-1-1 0,0 1 0,-1-1 0,1 0 0,-1 0 0,0 0 0,-1 0 1,1-1-1,0-8 0,-2 13-49,0 0-1,0-1 1,0 1 0,0 0 0,0 0 0,-1 0 0,1 0 0,-1 0 0,1 0 0,-1 0 0,0 0-1,1 0 1,-1 1 0,0-1 0,0 0 0,-1 0 0,1 1 0,0-1 0,0 0 0,-1 1 0,1 0-1,-1-1 1,1 1 0,-1 0 0,0 0 0,0-1 0,1 1 0,-1 1 0,0-1 0,0 0 0,0 0-1,0 1 1,0-1 0,0 1 0,0-1 0,0 1 0,0 0 0,0 0 0,0 0 0,-3 1 0,4-2-112,0 1 1,1 0 0,-1 1 0,0-1 0,1 0-1,-1 0 1,0 0 0,1 0 0,-1 0 0,0 1 0,1-1-1,-1 0 1,1 1 0,-1-1 0,0 0 0,1 1-1,-1-1 1,1 0 0,-1 1 0,1-1 0,-1 1-1,1-1 1,0 1 0,-1 0 0,1-1 0,0 1 0,-1-1-1,1 1 1,0 0 0,0-1 0,-1 1 0,1 0-1,0-1 1,0 1 0,0 0 0,0-1 0,0 1-1,0 0 1,0-1 0,0 1 0,0 0 0,0-1 0,0 1-1,1 1 1,-1-1-312,1 1 0,-1 0 1,1 0-1,-1 0 0,1-1 0,0 1 0,0 0 0,0-1 0,0 1 1,0-1-1,0 1 0,0-1 0,0 1 0,3 1 0,12 5-3352,4-2-918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09.898"/>
    </inkml:context>
    <inkml:brush xml:id="br0">
      <inkml:brushProperty name="width" value="0.025" units="cm"/>
      <inkml:brushProperty name="height" value="0.025" units="cm"/>
    </inkml:brush>
  </inkml:definitions>
  <inkml:trace contextRef="#ctx0" brushRef="#br0">129 11 13869,'0'0'8921,"-9"-4"-7539,6 3-1303,0 0 0,0 0 0,-1 0 0,1 0 0,0 0 0,0 1-1,-1-1 1,1 1 0,0 0 0,0 0 0,-1 0 0,1 1 0,0-1 0,0 1 0,-1 0-1,1 0 1,0 0 0,0 0 0,0 0 0,0 1 0,0-1 0,0 1 0,0 0 0,1 0-1,-1 0 1,1 0 0,-1 0 0,1 0 0,0 1 0,0-1 0,0 1 0,0 0 0,0 0-1,1 0 1,-3 3 0,2-2 58,0 0 1,0-1-1,0 1 0,0 0 0,1 0 0,-1 0 0,1 0 1,0 0-1,-1 9 0,3-12-125,-1 0 1,0 1-1,1-1 1,-1 0 0,0 0-1,1 0 1,0 0-1,-1 0 1,1 0-1,-1 0 1,1 0-1,0 0 1,0 0-1,0 0 1,0 0-1,0 0 1,0 0-1,0-1 1,0 1-1,0 0 1,0-1-1,0 1 1,0-1-1,0 1 1,0-1-1,1 0 1,-1 1-1,0-1 1,0 0-1,0 0 1,1 0-1,-1 0 1,0 0-1,0 0 1,1 0-1,-1 0 1,2-1-1,8 0-31,0 0-1,0-1 1,0-1-1,-1 1 0,1-2 1,-1 1-1,1-2 1,-1 1-1,0-1 0,10-8 1,49-20-935,-68 33 952,-1 0 1,0 0-1,1 0 0,-1 0 0,1 0 0,-1 0 1,0 1-1,1-1 0,-1 0 0,1 0 0,-1 0 1,0 0-1,1 0 0,-1 1 0,1-1 1,-1 0-1,0 0 0,1 1 0,-1-1 0,0 0 1,1 0-1,-1 1 0,0-1 0,0 0 0,1 1 1,-1-1-1,0 0 0,0 1 0,0-1 0,1 1 1,-1-1-1,0 0 0,0 1 0,0-1 0,0 1 1,0-1-1,0 1 0,0-1 0,0 0 0,0 1 1,0-1-1,0 1 0,2 33 114,-3-30-45,1 0 0,0 0 0,0 1 0,0-1 0,1 0 0,-1 0 0,1 0 0,0 0 0,3 6 0,-2-8-31,0-1 0,0 1 0,0-1 0,0 0-1,0 1 1,0-1 0,1 0 0,-1-1 0,0 1 0,1 0 0,-1 0 0,1-1 0,-1 0 0,1 1 0,-1-1 0,1 0 0,-1 0-1,1 0 1,-1-1 0,1 1 0,-1-1 0,0 1 0,1-1 0,-1 0 0,1 0 0,1-1 0,6-2-405,-1 0 0,0-1 0,0 0-1,15-13 1,9-12-4648,-24 19-460,1 0-4357,-5 5 2963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0.585"/>
    </inkml:context>
    <inkml:brush xml:id="br0">
      <inkml:brushProperty name="width" value="0.025" units="cm"/>
      <inkml:brushProperty name="height" value="0.025" units="cm"/>
    </inkml:brush>
  </inkml:definitions>
  <inkml:trace contextRef="#ctx0" brushRef="#br0">122 66 7495,'0'0'2963,"1"-10"550,7-45 1478,-8 54-3411,-15 36 283,5-8-1161,1 1-1,1 0 1,2 0-1,-6 50 0,7 53-4304,6-144-6129,-8-18 9033,-15-5 2454,17 30-953,1 1 1,0-1 0,0 0 0,1-1 0,0 1 0,0-1 0,0 0-1,1 1 1,0-1 0,-2-10 0,4 16-764,0 1 1,1-1 0,-1 1-1,0-1 1,1 1-1,-1-1 1,1 1-1,-1 0 1,0-1-1,1 1 1,-1-1-1,1 1 1,-1 0-1,1-1 1,-1 1-1,1 0 1,-1 0-1,1-1 1,0 1 0,-1 0-1,1 0 1,-1 0-1,1 0 1,-1 0-1,1-1 1,0 1-1,-1 0 1,1 1-1,0-1 1,27 0-300,-20 0 156,29 2-470,2 2-3394,-11-1-2492,45 0 0,-25-11 5722,-5-12 8907,-50 18 485,1 1-8342,0 1 1,0 0 0,0 1-1,0-1 1,0 1 0,-7 2-1,7-1 37,1 1 0,0 1 0,-1-1 0,1 1 0,1-1 0,-9 9 0,12-11-337,1-1 0,-1 1 1,1 0-1,-1-1 0,0 1 0,1 0 1,-1-1-1,1 1 0,-1 0 1,1 0-1,0 0 0,-1-1 1,1 1-1,0 0 0,0 0 1,0 0-1,-1 0 0,1 0 1,0 0-1,0-1 0,0 1 1,0 0-1,0 0 0,1 0 1,-1 0-1,0 0 0,0 0 1,1-1-1,-1 1 0,0 0 0,1 0 1,-1 0-1,1-1 0,-1 1 1,1 0-1,-1 0 0,1-1 1,-1 1-1,1 0 0,0-1 1,-1 1-1,1-1 0,0 1 1,0-1-1,-1 1 0,1-1 1,0 0-1,0 1 0,0-1 1,0 0-1,-1 0 0,1 1 1,0-1-1,0 0 0,0 0 0,1 0 1,58 10-1144,-51-9 794,1 0-1,-1 0 1,1 1 0,-1 0 0,0 1 0,15 6-1,-23-9 381,0 1-1,-1-1 0,1 0 0,0 1 0,0-1 0,-1 0 0,1 1 0,0-1 0,-1 1 0,1 0 0,-1-1 0,1 1 1,0-1-1,-1 1 0,1 0 0,-1-1 0,0 1 0,1 0 0,-1 0 0,0-1 0,1 1 0,-1 0 0,0 0 0,0 0 1,0-1-1,1 1 0,-1 0 0,0 0 0,0 0 0,0 0 0,0-1 0,-1 1 0,1 0 0,0 0 0,0 0 0,0 0 1,-1-1-1,1 1 0,0 0 0,-1 0 0,1-1 0,-1 1 0,1 0 0,-1-1 0,1 1 0,-1 0 0,1-1 0,-1 1 1,0-1-1,1 1 0,-1-1 0,0 1 0,1-1 0,-1 0 0,0 1 0,-1-1 0,-40 24 1259,32-20-1411,1 1-1,-1-2 1,0 1 0,-1-1-1,1-1 1,-1 0 0,1 0-1,-1-1 1,1-1 0,-1 0-1,-17-1 1,18-6-3579,6-4-2220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1.405"/>
    </inkml:context>
    <inkml:brush xml:id="br0">
      <inkml:brushProperty name="width" value="0.025" units="cm"/>
      <inkml:brushProperty name="height" value="0.025" units="cm"/>
    </inkml:brush>
  </inkml:definitions>
  <inkml:trace contextRef="#ctx0" brushRef="#br0">108 31 11787,'1'-9'-354,"0"-7"5174,0 10 120,0 18-3023,-1 331 3763,5-307-5401,-5-35-280,0 0 1,0 0-1,0 0 0,0 1 0,1-1 1,-1 0-1,0 0 0,1 0 0,-1 0 0,1 0 1,-1 0-1,1-1 0,0 1 0,-1 0 0,1 0 1,0 0-1,0 0 0,0-1 0,-1 1 0,1 0 1,0-1-1,0 1 0,0-1 0,0 1 0,0-1 1,0 1-1,0-1 0,2 1 0,-2-2-70,-1 1 0,1-1 1,-1 0-1,0 1 0,1-1 0,-1 0 0,1 1 0,-1-1 0,0 0 1,0 0-1,1 0 0,-1 1 0,0-1 0,0 0 0,0 0 0,0 0 1,0 1-1,0-1 0,0 0 0,0 0 0,0 0 0,0 1 1,0-1-1,-1 0 0,1 0 0,-5-25-1151,-2 13 711,-1 0 0,0 1 0,-1 0 0,0 0 0,-1 1 0,0 0 0,-1 1 0,-15-12 0,-12-12 759,108 50 2101,-33-8-3180,0-2-1,53 3 1,22-6-10277,-70-3 1723</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1.752"/>
    </inkml:context>
    <inkml:brush xml:id="br0">
      <inkml:brushProperty name="width" value="0.025" units="cm"/>
      <inkml:brushProperty name="height" value="0.025" units="cm"/>
    </inkml:brush>
  </inkml:definitions>
  <inkml:trace contextRef="#ctx0" brushRef="#br0">164 56 7719,'0'0'10725,"-10"-6"-9134,-34-20-331,41 25-1200,1 0 0,-1 0 0,1 0 0,-1 1 0,1-1 0,-1 1 0,1 0 0,-1 0 0,1 0 0,-1 0 0,1 0 0,-1 1 0,1-1 0,-1 1 0,1-1 0,0 1 0,-1 0 0,1 0 0,0 0 0,-1 0 0,1 0 0,0 1 0,0-1 0,0 1 0,0 0 0,0-1 0,0 1 0,1 0 0,-3 2 0,0 1 177,0 1 0,0 0 0,0-1 0,1 1 1,-1 0-1,1 1 0,1-1 0,-4 12 0,5-16-161,0 1 1,1 0-1,-1-1 0,1 1 0,-1 0 0,1 0 0,0-1 1,0 1-1,0 0 0,0 0 0,1-1 0,-1 1 1,1 0-1,0-1 0,0 1 0,0 0 0,0-1 1,0 1-1,0-1 0,0 0 0,1 1 0,0-1 0,-1 0 1,1 0-1,0 0 0,4 4 0,-1-4-35,1 1-1,-1 0 0,1-1 1,-1 0-1,1 0 0,0-1 1,0 0-1,0 0 0,0 0 1,0 0-1,9-2 0,-7 2-4,0-2-1,0 1 0,0-1 1,-1-1-1,1 1 1,0-1-1,-1-1 0,1 1 1,-1-1-1,1-1 0,-1 1 1,10-8-1,-12 8-18,-1-1 0,0 0 1,0 0-1,0 0 0,0 0 0,0-1 0,-1 1 0,0-1 0,0 0 0,0 0 0,-1 0 0,0-1 0,0 1 1,0 0-1,0-1 0,-1 1 0,0-1 0,1-7 0,-2 11-19,0-1-1,0 1 1,0-1 0,0 1 0,-1 0-1,1-1 1,-1 1 0,1-1 0,-1 1-1,0 0 1,0 0 0,0-1 0,0 1-1,0 0 1,0 0 0,-1 0 0,1 0-1,-1 0 1,1 0 0,-1 1-1,0-1 1,0 0 0,0 1 0,0-1-1,0 1 1,-3-2 0,1 2-221,0-1 1,0 0-1,-1 1 1,1 0-1,0 0 1,-1 0-1,1 0 1,-1 1-1,1 0 1,-1 0-1,1 0 1,-1 1-1,-7 1 1,11-2 53,0 0 0,0 1 0,0-1 1,0 1-1,0-1 0,0 1 0,1 0 0,-1-1 1,0 1-1,0 0 0,0-1 0,1 1 1,-1 0-1,0 0 0,1 0 0,-1 0 0,1-1 1,-1 1-1,1 0 0,-1 0 0,1 0 1,0 0-1,0 0 0,-1 0 0,1 0 0,0 0 1,0 1-1,0-1 0,0 0 0,0 0 0,0 1 1,0 0-444,1 0 1,-1 0 0,0 0-1,0 0 1,1 0 0,0 0-1,-1 0 1,1-1 0,0 1-1,0 0 1,0 0 0,0 0-1,0-1 1,0 1 0,2 1-1,12 7-7374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2.096"/>
    </inkml:context>
    <inkml:brush xml:id="br0">
      <inkml:brushProperty name="width" value="0.025" units="cm"/>
      <inkml:brushProperty name="height" value="0.025" units="cm"/>
    </inkml:brush>
  </inkml:definitions>
  <inkml:trace contextRef="#ctx0" brushRef="#br0">103 0 13389,'0'0'9331,"-8"3"-8738,5-2-533,0-1 0,0 1 0,0 1 0,0-1 0,1 0 0,-1 1 0,1-1 0,-1 1 0,1 0 0,-1 0 1,1 0-1,0 0 0,0 0 0,0 0 0,0 1 0,-1 2 0,-3 6 320,0 0 0,2 1 0,-6 18 0,4-12 105,0 1 0,2 1 0,0-1 0,2 1 0,0-1 1,1 1-1,2 28 0,-1-46-476,0-1 0,0 0 0,0 0 0,1 1 0,-1-1 0,1 0 0,-1 0 0,1 0 0,-1 0 0,1 1 0,0-1 0,0 0 0,-1 0 0,1 0 0,0 0 0,0 0 0,0-1 0,0 1 0,0 0 0,0 0 0,0-1 0,0 1 0,0 0 0,1-1 0,-1 1 0,0-1 0,0 0 0,1 1 0,-1-1 0,0 0 0,0 0 0,1 0 0,-1 0 0,0 0 0,1 0 0,-1 0 0,0 0 0,0 0 0,1-1 0,-1 1 1,2-1-1,2 0 11,1-1 1,-1 0 0,0 0 0,0 0-1,0-1 1,0 1 0,0-1 0,5-5 0,6-7-20,-1-1 1,0 0 0,-2-2 0,0 1 0,17-32-1,-33 101 501,-1-32-657,1 0 1,1 0-1,1 25 0,1-44-47,1-1 1,-1 1 0,1-1-1,-1 1 1,1-1-1,-1 1 1,1-1 0,-1 0-1,1 1 1,0-1-1,-1 0 1,1 0 0,0 1-1,-1-1 1,1 0-1,0 0 1,-1 0 0,1 0-1,0 0 1,-1 0-1,1 0 1,0 0-1,0 0 1,-1 0 0,1 0-1,0 0 1,0-1-1,25-4-6901,-4-5-419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2.488"/>
    </inkml:context>
    <inkml:brush xml:id="br0">
      <inkml:brushProperty name="width" value="0.025" units="cm"/>
      <inkml:brushProperty name="height" value="0.025" units="cm"/>
    </inkml:brush>
  </inkml:definitions>
  <inkml:trace contextRef="#ctx0" brushRef="#br0">125 44 15663,'0'0'7618,"-11"-4"-6209,-35-12-587,44 15-778,0 1 0,0 0 0,0 0 0,0 0 0,0 0-1,-1 0 1,1 0 0,0 1 0,0-1 0,0 1 0,0-1 0,0 1 0,0 0 0,0 0-1,0 0 1,0 0 0,1 0 0,-1 0 0,0 1 0,0-1 0,1 1 0,-1-1 0,1 1-1,0-1 1,-1 1 0,1 0 0,0 0 0,0 0 0,0 0 0,0 0 0,-1 3 0,0 0 162,0 0 1,0 1-1,1-1 1,-1 1-1,1-1 1,0 1-1,1-1 1,0 1 0,0 11-1,1-15-183,0 0 1,0-1-1,-1 1 0,2 0 0,-1 0 1,0-1-1,0 1 0,0-1 0,1 1 1,-1-1-1,1 1 0,-1-1 0,1 0 1,-1 0-1,1 0 0,0 0 0,0 0 1,0 0-1,-1 0 0,1 0 0,0-1 1,0 1-1,0-1 0,0 0 0,0 1 1,0-1-1,0 0 0,0 0 0,0 0 1,0 0-1,0-1 0,0 1 0,3-1 1,2 0 7,-1 0 0,0 0-1,0 0 1,1-1 0,-1 0 0,0 0 0,0-1 0,-1 0 0,11-6 0,-10 4-23,1-1 1,-2 0 0,1 0-1,-1 0 1,1-1 0,-2 0 0,1 0-1,-1 0 1,0-1 0,-1 1-1,1-1 1,-2 0 0,1 0-1,-1 0 1,2-15 0,-17 39-159,9-5 146,0 0-1,0 1 1,1-1 0,0 1-1,1-1 1,1 1 0,0 0-1,0 0 1,2-1-1,1 19 1,-2-28-53,1 0-1,-1-1 1,1 1-1,-1 0 1,1-1-1,0 1 1,0 0-1,0-1 1,0 1 0,0-1-1,0 0 1,0 1-1,0-1 1,1 0-1,-1 1 1,0-1-1,1 0 1,-1 0 0,1 0-1,0-1 1,-1 1-1,1 0 1,-1 0-1,1-1 1,0 1-1,0-1 1,-1 1 0,1-1-1,0 0 1,0 0-1,0 0 1,-1 0-1,4 0 1,-1 0-576,0-1 0,0 1 0,0-1 0,0 0 0,0 1 0,0-2 0,0 1 0,0 0 0,0-1 0,0 0 0,0 0 0,-1 0 0,6-5 0,11-14-6115,-2-3-4239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59.250"/>
    </inkml:context>
    <inkml:brush xml:id="br0">
      <inkml:brushProperty name="width" value="0.025" units="cm"/>
      <inkml:brushProperty name="height" value="0.025" units="cm"/>
    </inkml:brush>
  </inkml:definitions>
  <inkml:trace contextRef="#ctx0" brushRef="#br0">39 1 12268,'0'0'6096,"-5"11"-3881,-2 8-1139,1 1-1,0 0 1,-4 29-1,9-42-901,-1 1 0,1 0 0,1 0 0,0 0 0,0 0 0,0 1 0,1-1 0,0 0 0,0-1 0,1 1 0,0 0 0,1 0 0,6 13 0,-8-19-178,1 0 0,-1 0 1,1 0-1,0-1 0,-1 1 1,1 0-1,0-1 0,0 1 1,0-1-1,0 0 0,0 1 1,1-1-1,-1 0 1,0-1-1,0 1 0,1 0 1,-1 0-1,1-1 0,-1 0 1,3 1-1,4-1-233,-1-1 0,1 0 1,-1 0-1,14-4 0,-18 3 144,1 1 1,0-1-1,0 1 1,0 1-1,0-1 0,0 1 1,1-1-1,-1 1 0,0 1 1,0-1-1,0 1 1,0 0-1,6 2 0,-9-2 117,0 0 0,0 1 0,-1-1-1,1 1 1,-1-1 0,0 1-1,1 0 1,-1-1 0,0 1-1,0 0 1,0 0 0,0 0 0,0 0-1,-1 0 1,1 0 0,-1 0-1,1 0 1,-1 0 0,0 0-1,1 0 1,-1 0 0,0 1-1,0-1 1,-1 0 0,1 0 0,0 0-1,-1 0 1,0 3 0,0 0 177,-1 0 1,1 0 0,-1-1-1,1 1 1,-2-1 0,1 1-1,0-1 1,-1 1-1,0-1 1,1 0 0,-6 4-1,4-5-84,0 0 0,-1 0 0,1 0 0,-1-1 0,1 0 0,-1 0 1,0 0-1,0 0 0,0-1 0,0 0 0,0 0 0,0 0 0,0-1 0,-6 1 0,10-1-176,-1 0 0,0-1 1,0 1-1,0 0 0,0-1 1,0 1-1,1-1 1,-1 0-1,0 1 0,1-1 1,-1 0-1,0 0 0,1 0 1,-1 0-1,1 0 1,-3-3-1,3 2-204,0 0 0,0 0 1,0 0-1,0 0 0,0 0 1,0 0-1,1 0 0,-1 0 0,1 0 1,-1 0-1,1 0 0,0 0 0,0-1 1,0 1-1,0 0 0,0 0 0,1 0 1,0-3-1,0 2-452,0 0 1,1 1-1,-1-1 0,1 0 1,0 0-1,0 1 0,0-1 1,1 1-1,-1-1 0,0 1 0,1 0 1,0 0-1,-1 0 0,1 1 1,4-3-1,3-3-1959,9-7-3679</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3.066"/>
    </inkml:context>
    <inkml:brush xml:id="br0">
      <inkml:brushProperty name="width" value="0.025" units="cm"/>
      <inkml:brushProperty name="height" value="0.025" units="cm"/>
    </inkml:brush>
  </inkml:definitions>
  <inkml:trace contextRef="#ctx0" brushRef="#br0">26 12 10698,'0'0'9412,"-5"11"-7111,1-4-2061,1 0 0,1 0 0,-1 0 0,1 1 1,0-1-1,1 1 0,-1 0 0,2-1 1,-1 1-1,1 0 0,0 0 0,1-1 0,-1 1 1,2 0-1,-1 0 0,1-1 0,0 1 1,1-1-1,3 8 0,-5-12-84,1 0 0,-1 0 0,1 0 0,-1-1-1,1 1 1,0-1 0,0 1 0,0-1 0,0 0 0,0 0 0,1 0-1,-1 0 1,0 0 0,1 0 0,0-1 0,-1 1 0,7 1 0,-7-3-122,0 0 0,0 0 1,-1 0-1,1 0 1,0 0-1,0-1 1,0 1-1,0-1 0,0 1 1,0-1-1,-1 0 1,1 0-1,0 0 1,0 0-1,-1 0 0,1 0 1,-1 0-1,1-1 1,-1 1-1,0 0 1,1-1-1,-1 1 0,0-1 1,0 0-1,0 1 1,0-1-1,0 0 1,0 0-1,0-2 0,4-4 27,-1 0-1,-1 0 1,1-1-1,-1 1 1,-1-1-1,1 0 1,-1 0-1,-1 0 1,0 0-1,0 0 1,-1-1-1,0 1 1,-1 0-1,-1-11 1,-4 9-26,-1 13-77,-1 19-37,8-17 79,0 0-1,0 0 0,0 0 0,1 0 0,0 0 1,-1-1-1,1 1 0,1 0 0,-1-1 0,0 1 1,1-1-1,0 1 0,0-1 0,0 1 0,0-1 0,0 0 1,1 0-1,-1 0 0,1-1 0,0 1 0,5 3 1,-3-3 8,0 0 0,1-1 0,-1 1 0,1-1 0,0-1 0,-1 1 1,1-1-1,0 0 0,0 0 0,0-1 0,0 0 0,0 0 0,6-1 1,-3 0-55,-1 1 0,1-2 1,-1 1-1,1-2 0,-1 1 1,0-1-1,0 0 0,0 0 1,0-1-1,-1 0 0,1-1 1,-1 0-1,0 0 1,0 0-1,-1-1 0,0 0 1,0 0-1,0-1 0,9-13 1,-14 19 42,0-1-1,0 1 1,-1-1 0,1 1 0,0-1 0,0 1 0,-1-1 0,1 0 0,-1 0-1,0 1 1,1-1 0,-1 0 0,0 1 0,0-1 0,0 0 0,0 0 0,-1 0-1,1 1 1,0-1 0,-1 0 0,1 1 0,-1-1 0,1 0 0,-1 1 0,0-1-1,0 1 1,0-1 0,0 1 0,0-1 0,0 1 0,0 0 0,0-1 0,-1 1-1,1 0 1,0 0 0,-1 0 0,1 0 0,-1 0 0,1 0 0,-1 0 0,-2 0-1,0 0 9,1 0-1,0 0 0,-1 1 0,1 0 0,-1-1 1,1 1-1,0 1 0,-1-1 0,1 0 1,-1 1-1,1 0 0,0-1 0,0 1 0,-1 1 1,1-1-1,0 0 0,0 1 0,0 0 1,0-1-1,-5 5 0,2 0 59,0 0-1,1 1 1,-1 0-1,1 0 1,0 0-1,1 0 1,0 1 0,0-1-1,0 1 1,1 0-1,1 1 1,-1-1 0,1 0-1,0 1 1,1-1-1,0 1 1,0 10-1,2-16-46,0 0 0,0 0-1,0 1 1,0-1-1,0 0 1,1 0-1,-1 0 1,1 0 0,0 0-1,0-1 1,0 1-1,0 0 1,0-1 0,1 0-1,-1 1 1,1-1-1,0 0 1,-1 0-1,1-1 1,0 1 0,0 0-1,0-1 1,0 0-1,1 0 1,-1 0 0,0 0-1,5 1 1,49 7-2611,-9-12-6970,-27-4 1510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3.439"/>
    </inkml:context>
    <inkml:brush xml:id="br0">
      <inkml:brushProperty name="width" value="0.025" units="cm"/>
      <inkml:brushProperty name="height" value="0.025" units="cm"/>
    </inkml:brush>
  </inkml:definitions>
  <inkml:trace contextRef="#ctx0" brushRef="#br0">4 1 9225,'0'0'15246,"0"48"-13196,0-19-128,-4 2-1057,4 0-513,0 3-160,0-5-192,4-1-352,3 0-1858,-1-3-2659,3-2-4612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6:13.787"/>
    </inkml:context>
    <inkml:brush xml:id="br0">
      <inkml:brushProperty name="width" value="0.025" units="cm"/>
      <inkml:brushProperty name="height" value="0.025" units="cm"/>
    </inkml:brush>
  </inkml:definitions>
  <inkml:trace contextRef="#ctx0" brushRef="#br0">0 1 19410,'0'0'9513,"23"47"-10570,-14-47-1857,-1 0-2916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7:59.369"/>
    </inkml:context>
    <inkml:brush xml:id="br0">
      <inkml:brushProperty name="width" value="0.025" units="cm"/>
      <inkml:brushProperty name="height" value="0.025" units="cm"/>
    </inkml:brush>
  </inkml:definitions>
  <inkml:trace contextRef="#ctx0" brushRef="#br0">10111 99 4420,'-9'-3'2643,"-24"-8"-2706,0 2 0,-1 1 0,0 2 0,-46-3 0,55 6-834,1-1 0,-48-15 0,50 12 1116,-1 1 0,0 1 0,-34-3 0,-99 7 1154,1 8 0,-179 30-1,-25 3 248,-73-18-459,-54 5-426,-52 7-87,-3-42-320,-354-2 159,351 15-296,38-37-75,133 4 9,-161 13 409,-93-5-476,63 2-42,-603 59 0,1060-31-75,-200 45-1,235-36 42,1 4 0,1 3-1,-104 54 1,120-51-21,1 3 1,1 2-1,-52 45 0,77-55 21,2 1-1,0 0 1,2 2 0,0 1 0,3 1-1,-33 59 1,28-37-1,2 2-1,3 1 1,2 0 0,-15 75-1,13-12 2,-5 126 0,19 34 290,9-232-253,2 0 1,2 0-1,1-1 0,18 49 0,30 54 25,102 189-1,-91-202-29,36 77-43,154 233 0,-216-387 32,3-2 1,2-2 0,2-3 0,2-1-1,2-3 1,3-2 0,1-2 0,2-3-1,105 52 1,-46-37 29,2-5 0,2-5 0,3-6 0,171 30 1,50-3-17,464 101 24,-455-89 87,435 39 1,370-60 127,-569-53-246,1368-18 55,-1715 1-80,0-10 0,-2-12 0,-2-9 0,278-91 0,-460 117 19,-1-1 0,-1-3 0,0-2 0,-2-3 1,-2-2-1,0-2 0,-2-3 0,61-55 0,110-106 4,71-70 758,-247 218-736,-3-2-1,-2-1 0,-2-2 1,-2-2-1,30-66 0,4-23-100,-7-4 0,56-197 0,-79 221 81,-18 61-59,18-84-1,-35 125 56,-2 1 0,0-1-1,-1 0 1,0 0 0,-2 0-1,-1 1 1,-1-1 0,-6-21 0,-28-96 78,-38-164-40,63 243-21,-3 1 1,-2 1 0,-3 1 0,-2 0 0,-2 1-1,-3 2 1,-2 1 0,-3 1 0,-2 1-1,-42-48 1,0 20 68,-2 3 0,-4 3 0,-3 4 1,-3 4-1,-3 4 0,-2 4 0,-136-61 0,160 89-574,-2 3 0,-1 3 1,-119-21-1,124 29-1344,10-5-1153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8:17.919"/>
    </inkml:context>
    <inkml:brush xml:id="br0">
      <inkml:brushProperty name="width" value="0.025" units="cm"/>
      <inkml:brushProperty name="height" value="0.025" units="cm"/>
    </inkml:brush>
  </inkml:definitions>
  <inkml:trace contextRef="#ctx0" brushRef="#br0">435 1625 9161,'0'0'-128,"-9"2"523,-36 14 32,45-15-413,0-1 0,-1 1 0,1-1-1,0 1 1,0-1 0,0 0 0,-1 1 0,1-1 0,0 1 0,0-1 0,0 1 0,0-1 0,0 1 0,0-1 0,0 1 0,0-1 0,0 1 0,0-1 0,0 1 0,0-1 0,1 1 0,-1-1 0,0 0 0,0 1 0,0-1 0,1 1 0,-1-1 0,0 1 0,1-1-1,-1 0 1,0 1 0,1-1 0,-1 0 0,0 1 0,1-1 0,-1 0 0,0 0 0,1 1 0,-1-1 0,1 0 0,-1 0 0,1 1 0,22 17-99,-20-16 130,12 8-30,1 0-1,0-1 0,0 0 1,1-1-1,0-1 1,1-1-1,-1-1 1,1 0-1,0-1 0,24 2 1,22-1 427,106-5 0,-68-3-38,166 8 451,321-14-445,-174 0 233,-2 37-508,-360-23-112,185 13 2,589 65 313,-506-45-85,356-5 1,206-4-198,-89-2-43,1008 86 105,-762-70 300,-439-29-190,502 7-87,-835-31-99,0-11 0,291-61 0,-468 62-180,-2-3 1,-1-5 0,-1-3 0,-2-4 0,100-56-1,-135 62 44,-1-2 0,-2-2-1,-1-3 1,-2-1-1,-2-2 1,-1-2 0,-2-1-1,-2-3 1,47-72 0,-73 99 54,-1-1 0,-1 0 0,0-1 1,-2 1-1,0-1 0,-1-1 0,4-26 1,-8 35 56,-1-1 1,0 1 0,-1-1 0,0 0 0,-1 1-1,-1-1 1,0 1 0,0 0 0,-2 0-1,1 0 1,-1 0 0,-1 0 0,-8-15-1,-4 1 27,-1 1 0,-1 1 0,-1 0-1,-1 1 1,-1 2 0,-1 0 0,-1 2 0,-1 0-1,-34-19 1,-17-5-8,-1 4-1,-87-31 1,15 17-12,-3 6 0,-2 7 0,-209-27 0,-480-7 72,196 48 316,-204-12 212,675 26-619,-1078-90 107,125-17 86,-3 55-1,968 62-196,-1328-1 25,518 69-6,279-11-13,-658 60 121,1313-109-146,-90 10 41,0 6 0,-166 51-1,253-57 2,-1 1 0,2 2 0,-79 49-1,94-49-21,0 1-1,2 1 0,0 1 1,1 2-1,2 0 0,-30 40 0,42-49-18,0 1-1,1 0 0,1 1 0,0-1 0,1 1 0,1 1 1,1-1-1,0 1 0,-3 31 0,7-37-6,0 1-1,1 0 1,0 0-1,1 0 1,1 0 0,0 0-1,1-1 1,0 1-1,1-1 1,0 1 0,1-1-1,0-1 1,1 1-1,10 15 1,-1-8-159,0 0 0,2-1 1,0 0-1,1-2 0,0 0 0,1-1 0,1-1 1,1 0-1,41 19 0,-22-16-896,0-2 0,0-1 0,1-2 0,76 11 0,-8-11-3736</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8:38.719"/>
    </inkml:context>
    <inkml:brush xml:id="br0">
      <inkml:brushProperty name="width" value="0.025" units="cm"/>
      <inkml:brushProperty name="height" value="0.025" units="cm"/>
    </inkml:brush>
  </inkml:definitions>
  <inkml:trace contextRef="#ctx0" brushRef="#br0">0 28 4004,'0'0'5082,"48"-8"-2055,-36 7-3018,207-14 1595,-176 15-1223,-1 2 1,0 2-1,52 11 1,106 46 86,-156-44-317,0-3-1,0-1 1,1-2 0,1-2-1,71 5 1,695-14 4,-694-6-110,0-6 1,125-27 0,168-17 14,371 12 127,-223 37-102,-330 9 27,388 35 307,-180-5-64,376-23-194,-702-12-128,694 9 19,-577 2 95,242-24 0,-17-2 2,-35 23-139,541-17 23,-49-5-6,-623 18-22,-268-1 6,-11-1 3,0 0 0,0 1 0,0 0 0,0 1 0,0-1 0,0 2 0,0-1 0,0 1-1,0 0 1,-1 0 0,1 1 0,13 8 0,-20-11-50,-1 1-1,1 0 1,-1-1-1,1 1 1,-1 0-1,0 0 1,1-1-1,-1 1 1,0 0-1,1 0 1,-1 0-1,0 0 1,0 0-1,0-1 1,0 1-1,0 0 1,0 0-1,0 0 1,0 0 0,0 0-1,0 0 1,-1-1-1,1 3 1,0-3-272,-1 1 0,1 0 0,0 0 1,0-1-1,-1 1 0,1 0 1,0 0-1,-1-1 0,1 1 1,-1 0-1,1-1 0,-1 1 0,1-1 1,-1 1-1,1-1 0,-1 1 1,0-1-1,1 1 0,-1-1 0,0 1 1,1-1-1,-1 0 0,0 1 1,-1-1-1,-15 0-6723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8:56.618"/>
    </inkml:context>
    <inkml:brush xml:id="br0">
      <inkml:brushProperty name="width" value="0.025" units="cm"/>
      <inkml:brushProperty name="height" value="0.025" units="cm"/>
    </inkml:brush>
  </inkml:definitions>
  <inkml:trace contextRef="#ctx0" brushRef="#br0">0 0 8136,'0'0'1537,"8"0"-1238,413 20-282,-159-5-167,1909 50 5122,-724-54-4531,-1265-11-424,1295 9 3046,-1429-10-3016,-29 0-87,-1 1 0,1 0 0,0 2 1,-1 0-1,22 5 0,-40-7-3,0 1 0,0-1-1,0 0 1,0 0 0,0 0 0,0 0 0,0 0 0,0 0 0,0 0 0,0 0 0,0 0-1,0 0 1,0 0 0,0 0 0,0 1 0,0-1 0,0 0 0,0 0 0,0 0 0,0 0-1,0 0 1,0 0 0,0 0 0,0 0 0,0 0 0,0 0 0,0 1 0,0-1 0,0 0-1,0 0 1,0 0 0,0 0 0,0 0 0,0 0 0,0 0 0,0 0 0,0 0 0,0 0-1,0 0 1,0 0 0,0 1 0,0-1 0,0 0 0,1 0 0,-1 0 0,0 0 0,-12 1-2218,-20-1-1727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8:57.844"/>
    </inkml:context>
    <inkml:brush xml:id="br0">
      <inkml:brushProperty name="width" value="0.025" units="cm"/>
      <inkml:brushProperty name="height" value="0.025" units="cm"/>
    </inkml:brush>
  </inkml:definitions>
  <inkml:trace contextRef="#ctx0" brushRef="#br0">0 330 9097,'125'-5'967,"198"-36"0,33-4 488,404-19 1351,-99 5-2777,30-5 165,-280 22 755,-157 32-357,-265 25-336,0-6-1069,-1 0-1,0-2 1,0 1-1,-22 8 1,0-3-3816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19.739"/>
    </inkml:context>
    <inkml:brush xml:id="br0">
      <inkml:brushProperty name="width" value="0.025" units="cm"/>
      <inkml:brushProperty name="height" value="0.025" units="cm"/>
    </inkml:brush>
  </inkml:definitions>
  <inkml:trace contextRef="#ctx0" brushRef="#br0">0 257 10762,'0'0'3385,"10"1"-3375,16 0 314,-1-2 0,0 0 0,0-2 0,33-7-1,108-34 735,-58 14-729,-19 10-150,0 5 0,1 3-1,1 4 1,-1 5 0,140 11 0,43 2 865,514-45-1,36-5-704,4 53 75,562-24 1091,-255 12-1000,-166 4 645,-405-51-2522,-548 42 633,-15 5 642,0-1 1,1 0-1,-1 0 1,0 0-1,0 0 1,0 0-1,0 0 1,1 0 0,-1 0-1,0 0 1,0 0-1,0 0 1,1 0-1,-1 0 1,0-1-1,0 1 1,0 0 0,1 0-1,-1 0 1,0 0-1,0 0 1,0 0-1,0 0 1,1 0-1,-1-1 1,0 1 0,0 0-1,0 0 1,0 0-1,0 0 1,0-1-1,1 1 1,-1 0 0,0 0-1,0 0 1,0 0-1,0-1 1,0 1-1,0 0 1,0 0-1,0 0 1,0-1 0,0 1-1,0 0 1,0 0-1,0 0 1,0-1-1,0 1 1,0 0-1,0 0 1,0-1 0,-12-5-6540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28.972"/>
    </inkml:context>
    <inkml:brush xml:id="br0">
      <inkml:brushProperty name="width" value="0.025" units="cm"/>
      <inkml:brushProperty name="height" value="0.025" units="cm"/>
    </inkml:brush>
  </inkml:definitions>
  <inkml:trace contextRef="#ctx0" brushRef="#br0">23 170 5285,'-2'-2'199,"0"0"-1,0 0 1,1 0 0,-1-1-1,0 1 1,1 0 0,-1 0-1,1-1 1,0 1-1,0-1 1,0 0 0,0 1-1,0-1 1,0 0 0,1 1-1,-1-1 1,1 0 0,0 0-1,0 1 1,0-1 0,0 0-1,1-4 1,-1 3-209,6 2 126,-1 1-1,1-1 1,0 2 0,0-1-1,0 1 1,0 0 0,-1 0-1,8 1 1,-11-1-116,92 3 446,155-15-1,-130-2 114,775-61 1616,-37 107-1851,-420-5-237,-89-6-63,275 6 240,199-16-96,-3-1-144,94 23 43,-2-1-32,-226-21-32,-121-1 20,107 14 56,64 0 259,459 34-74,-901-37-240,563-2-2,-770-19-7,53-8 263,-155 6 24,-11-2-4618,4 2 141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398"/>
    </inkml:context>
    <inkml:brush xml:id="br0">
      <inkml:brushProperty name="width" value="0.025" units="cm"/>
      <inkml:brushProperty name="height" value="0.025" units="cm"/>
    </inkml:brush>
  </inkml:definitions>
  <inkml:trace contextRef="#ctx0" brushRef="#br0">35 572 11339,'0'0'4100,"-35"-70"-2851,44 32-801,26-12 97,11-8 63,16-7 33,10 0-321,8 2-288,7 6-64,-1 1-1345,-9 6-4645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59.608"/>
    </inkml:context>
    <inkml:brush xml:id="br0">
      <inkml:brushProperty name="width" value="0.025" units="cm"/>
      <inkml:brushProperty name="height" value="0.025" units="cm"/>
    </inkml:brush>
  </inkml:definitions>
  <inkml:trace contextRef="#ctx0" brushRef="#br0">44 21 11147,'0'0'11616,"-7"11"-10730,2-3-650,0 0 1,1 1-1,0 0 0,0-1 1,1 1-1,0 0 0,0 1 1,1-1-1,1 0 0,-2 12 1,3-18-173,0-1 0,0 0 0,0 1 1,1-1-1,-1 1 0,0-1 0,1 1 0,0-1 1,-1 0-1,1 0 0,0 1 0,0-1 0,0 0 1,1 0-1,-1 0 0,0 0 0,1 0 0,2 2 1,-3-3-56,1 0 0,-1-1 0,1 1 0,-1-1 0,1 1 0,-1-1 0,1 0 0,-1 0 0,1 1 0,0-1 0,-1 0 0,1 0 0,-1-1 0,1 1 0,-1 0 0,1-1 0,0 1 0,-1 0 0,1-1 0,-1 0 1,0 1-1,1-1 0,-1 0 0,0 0 0,1 0 0,-1 0 0,0 0 0,0 0 0,0 0 0,2-1 0,4-7-228,1 1 1,-1-1-1,-1 0 1,1-1-1,-1 0 1,-1 0-1,0 0 1,-1 0-1,0-1 1,0 0-1,-1 0 0,0 0 1,-1 0-1,-1 0 1,1-13-1,-2 23-288,0 38 117,-1-13 386,0-17 17,0-1-1,1 1 0,-1 0 0,2-1 0,-1 1 0,1 0 0,0-1 1,0 1-1,4 11 0,-4-18-109,-1 1-1,1 0 1,0-1 0,0 1 0,0-1 0,0 1-1,-1-1 1,1 1 0,0-1 0,0 0 0,0 1-1,0-1 1,0 0 0,0 0 0,0 0 0,0 0-1,0 0 1,0 0 0,0 0 0,0 0 0,0 0-1,0 0 1,0-1 0,0 1 0,0 0 0,0-1-1,0 1 1,0-1 0,0 1 0,0-1 0,-1 1-1,1-1 1,0 1 0,0-1 0,-1 0 0,1 1-1,0-1 1,-1 0 0,1 0 0,0 0 0,-1 0-1,1 1 1,-1-1 0,0 0 0,1 0-1,-1 0 1,1-1 0,8-20-5225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41.407"/>
    </inkml:context>
    <inkml:brush xml:id="br0">
      <inkml:brushProperty name="width" value="0.025" units="cm"/>
      <inkml:brushProperty name="height" value="0.025" units="cm"/>
    </inkml:brush>
  </inkml:definitions>
  <inkml:trace contextRef="#ctx0" brushRef="#br0">1 117 5830,'0'0'1526,"10"3"-965,13 3-244,1-1 0,1-1 0,-1-2 0,37 0 0,112-11 709,-15 0-402,835-57 972,-387 31-1441,3 35 100,-256 3-184,152-2 224,554-3 194,-630-9 282,84 0-495,276 27-207,513 12 16,-704-22 20,-266-5-1,-302-1 136,-1 1 0,0 1 0,0 1 0,57 14 1,-85-16-161,0 0 1,0-1 0,0 1 0,-1 0-1,1 0 1,0 0 0,0 0-1,-1 0 1,1 0 0,0 0-1,-1 1 1,1-1 0,-1 0-1,0 0 1,1 0 0,-1 1 0,0-1-1,0 0 1,0 0 0,1 0-1,-1 1 1,-1 1 0,0 36-4103,1-27 406,0-5-1268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1.253"/>
    </inkml:context>
    <inkml:brush xml:id="br0">
      <inkml:brushProperty name="width" value="0.025" units="cm"/>
      <inkml:brushProperty name="height" value="0.025" units="cm"/>
    </inkml:brush>
  </inkml:definitions>
  <inkml:trace contextRef="#ctx0" brushRef="#br0">69 3 4292,'0'0'1196,"-9"0"3357,-4 0-2907,-9 0-59,-3-3 5259,40 3-4347,285 2 972,-149-2-5613,0 1-5689,-144-1 3741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1.596"/>
    </inkml:context>
    <inkml:brush xml:id="br0">
      <inkml:brushProperty name="width" value="0.025" units="cm"/>
      <inkml:brushProperty name="height" value="0.025" units="cm"/>
    </inkml:brush>
  </inkml:definitions>
  <inkml:trace contextRef="#ctx0" brushRef="#br0">0 0 12460,'0'0'9481,"83"43"-8104,-25-41-736,8-2-481,-3 0-96,4 0-256,-9 0-769,-6 0-833,-9 0-1473,-12 0-513,-8-4-960,-5-9-3460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1.972"/>
    </inkml:context>
    <inkml:brush xml:id="br0">
      <inkml:brushProperty name="width" value="0.025" units="cm"/>
      <inkml:brushProperty name="height" value="0.025" units="cm"/>
    </inkml:brush>
  </inkml:definitions>
  <inkml:trace contextRef="#ctx0" brushRef="#br0">18 1 12075,'12'2'1442,"8"2"-685,0 1 0,-1 1 0,1 1 0,-1 1 0,0 0 0,-1 2 0,0 0 0,20 15 0,-33-21-636,0 0 0,0 1-1,0-1 1,0 1 0,-1 0 0,0 1 0,0-1 0,0 1 0,-1 0 0,1 0 0,-2 0 0,1 0 0,2 7 0,-4-7-44,-1-1 1,1 1-1,-1 0 0,0-1 1,0 1-1,-1-1 1,0 1-1,0 0 1,0-1-1,0 1 1,-1-1-1,0 0 1,0 0-1,-1 1 0,1-2 1,-1 1-1,0 0 1,-5 5-1,-15 20 316,-2-2 0,-1-1 0,-32 27 0,-44 45-582,90-83-1277,7-5-3010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04.589"/>
    </inkml:context>
    <inkml:brush xml:id="br0">
      <inkml:brushProperty name="width" value="0.025" units="cm"/>
      <inkml:brushProperty name="height" value="0.025" units="cm"/>
    </inkml:brush>
  </inkml:definitions>
  <inkml:trace contextRef="#ctx0" brushRef="#br0">1 1 13837,'0'4'2851,"0"12"-1634,0 6-96,0 4 641,2 3-737,3 1-737,2-3-192,-1-1-64,8-6-32,-1-5-96,-1-4-385,-1-7-351,0-4-65,-4 0-256,-2-14-897,-5-3-2595,0-3-6149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07.929"/>
    </inkml:context>
    <inkml:brush xml:id="br0">
      <inkml:brushProperty name="width" value="0.025" units="cm"/>
      <inkml:brushProperty name="height" value="0.025" units="cm"/>
    </inkml:brush>
  </inkml:definitions>
  <inkml:trace contextRef="#ctx0" brushRef="#br0">0 1 5926,'0'0'18860,"3"8"-17910,-2-5-917,70 235 1813,-70-207-3701,-1-25-2649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3.665"/>
    </inkml:context>
    <inkml:brush xml:id="br0">
      <inkml:brushProperty name="width" value="0.025" units="cm"/>
      <inkml:brushProperty name="height" value="0.025" units="cm"/>
    </inkml:brush>
  </inkml:definitions>
  <inkml:trace contextRef="#ctx0" brushRef="#br0">16 0 11339,'0'0'11605,"5"9"-10612,1 3-789,0 1 0,-2 0-1,1 0 1,-2 0 0,0 0-1,0 0 1,0 17 0,3 111 549,-5-62-434,5 195 706,-9-312-1854,-1 1 0,-13-52 0,6 31-523,-2 0 373,8 36 624,0 0 1,1 0 0,-1-31-1,5 52 358,0 1-1,0-1 0,1 1 1,-1 0-1,0-1 0,0 1 0,0-1 1,0 1-1,1 0 0,-1-1 1,0 1-1,0 0 0,1-1 1,-1 1-1,0 0 0,1-1 1,-1 1-1,0 0 0,1 0 1,-1-1-1,0 1 0,1 0 1,-1 0-1,1 0 0,-1-1 0,1 1 1,-1 0-1,0 0 0,1 0 1,-1 0-1,1 0 0,-1 0 1,1 0-1,-1 0 0,1 0 1,-1 0-1,0 0 0,1 0 1,-1 0-1,1 0 0,-1 1 1,1-1-1,-1 0 0,0 0 1,1 0-1,-1 1 0,0-1 0,1 0 1,-1 1-1,31 14 212,-22-11-138,-2 0-41,0-1 0,1 0 1,0-1-1,0 0 0,0 0 0,0 0 0,0-1 1,13 0-1,-17-1 1,0 0 0,0-1 0,0 0 0,-1 1-1,1-1 1,0-1 0,0 1 0,-1 0 0,1-1 0,-1 0 0,0 0 0,1 0 0,-1 0 0,0-1 0,0 1 0,0-1 0,0 1 0,-1-1 0,5-6 0,2-5 22,-2 0 1,1 0-1,-2-1 1,0 1-1,6-25 1,12-29 97,-36 129 564,12-59-704,-25 117 1094,23-106-942,1-1 1,0 1-1,1-1 0,0 1 0,1 0 1,1-1-1,4 21 0,-5-31-155,-1 0 0,1 0 0,0 0-1,0 0 1,0 0 0,0 0 0,0 0 0,0 0-1,1-1 1,-1 1 0,0 0 0,1-1 0,0 1-1,-1-1 1,1 1 0,0-1 0,0 0 0,0 0-1,0 0 1,0 0 0,0 0 0,0 0 0,0 0-1,0-1 1,0 1 0,0-1 0,1 1 0,-1-1-1,0 0 1,0 0 0,0 0 0,1 0 0,-1-1-1,0 1 1,0 0 0,0-1 0,1 0 0,-1 1 0,0-1-1,3-2 1,2 0 11,0 0 0,-1 0 0,0-1 0,1 0-1,-1 0 1,0 0 0,-1-1 0,1 0 0,-1 0 0,0 0 0,5-8 0,-3 1-65,-1 1 0,-1-1 0,0 0 0,0 0 0,4-18 0,-15 99-38,4-50 294,0 1-1,1 0 1,2 22-1,-1-39-189,1-1 0,0 1 0,0 0-1,0-1 1,0 1 0,0 0 0,1-1-1,-1 1 1,1-1 0,0 0-1,-1 1 1,1-1 0,0 0 0,1 0-1,-1 0 1,0-1 0,0 1 0,1 0-1,-1-1 1,1 0 0,-1 1-1,1-1 1,0 0 0,-1 0 0,1 0-1,0-1 1,4 1 0,2 1-102,0-1-1,1 0 1,-1 0 0,0-1 0,1 0 0,-1-1-1,13-2 1,-20 3-83,-1-1 0,0 1 1,0-1-1,0 1 0,0-1 0,0 0 0,0 1 0,0-1 0,0 0 0,0 0 1,0 0-1,0 1 0,0-1 0,-1 0 0,1 0 0,0 0 0,-1-1 0,1 1 1,-1 0-1,1 0 0,-1 0 0,1 0 0,-1 0 0,0-1 0,0 1 0,1-2 1,0-37-6948,-2 28 3476,1-19-5877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4.037"/>
    </inkml:context>
    <inkml:brush xml:id="br0">
      <inkml:brushProperty name="width" value="0.025" units="cm"/>
      <inkml:brushProperty name="height" value="0.025" units="cm"/>
    </inkml:brush>
  </inkml:definitions>
  <inkml:trace contextRef="#ctx0" brushRef="#br0">1 0 16303,'0'0'8008,"0"60"-7944,18-45-320,3 0-2082,5-3-2019,-1-2-3554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4.398"/>
    </inkml:context>
    <inkml:brush xml:id="br0">
      <inkml:brushProperty name="width" value="0.025" units="cm"/>
      <inkml:brushProperty name="height" value="0.025" units="cm"/>
    </inkml:brush>
  </inkml:definitions>
  <inkml:trace contextRef="#ctx0" brushRef="#br0">204 0 13997,'0'0'3262,"-12"5"-278,-3 1-2303,-13 3 568,1 2-1,1 1 1,0 1-1,-35 23 1,61-36-1265,-1 0 0,1 0 0,-1 1 0,1-1 0,-1 0 0,1 0 0,-1 0 0,1 1 0,0-1 0,-1 0 0,1 1 0,0-1 1,-1 0-1,1 1 0,0-1 0,-1 0 0,1 1 0,0-1 0,0 1 0,-1-1 0,1 1 0,0-1 0,0 0 0,0 1 0,0-1 0,0 1 0,-1-1 0,1 1 0,0-1 0,0 1 0,0-1 0,0 1 0,0-1 0,1 1 0,-1-1 0,0 1 0,0-1 0,0 1 0,0-1 1,0 0-1,1 1 0,-1-1 0,0 1 0,0-1 0,1 0 0,-1 1 0,0-1 0,1 1 0,-1-1 0,0 0 0,1 0 0,-1 1 0,0-1 0,1 0 0,-1 1 0,1-1 0,-1 0 0,1 0 0,-1 0 0,1 1 0,34 5-1652,-30-5 1523,32 3-1497,-15-3 1145,-1 1 0,0 1-1,0 1 1,0 1-1,-1 1 1,1 0 0,35 18-1,-55-23 580,1-1 0,-1 1 0,0-1 0,0 1 0,0 0 0,0-1 0,0 1 0,0 0 0,0 0 0,-1-1 0,1 1 0,0 0 1,0 0-1,-1 0 0,1 0 0,0 0 0,-1 0 0,1 0 0,-1 0 0,1 1 0,-1-1 0,0 0 0,0 0 0,1 0 0,-1 0 0,0 1 0,0-1 0,0 0 0,0 0 0,0 0 0,0 1 0,-1 0 0,0 1 99,-1-1 0,0 0 0,1 1 0,-1-1-1,0 0 1,0 0 0,-1 0 0,1 0 0,0 0 0,-1 0-1,1-1 1,-5 3 0,-9 4 314,-1-1-1,0 0 1,-19 4-1,-41 4-376,71-14-1025,0-1 1,0 0-1,0 0 0,0-1 0,1 1 0,-10-4 0,-6-8-9337</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4.850"/>
    </inkml:context>
    <inkml:brush xml:id="br0">
      <inkml:brushProperty name="width" value="0.025" units="cm"/>
      <inkml:brushProperty name="height" value="0.025" units="cm"/>
    </inkml:brush>
  </inkml:definitions>
  <inkml:trace contextRef="#ctx0" brushRef="#br0">128 149 10858,'0'0'3951,"6"-10"-321,18-36-646,-23 45-2836,-1 0 0,1-1 0,0 1 0,-1 0 0,1-1 1,-1 1-1,0 0 0,1-1 0,-1 1 0,0 0 0,0-1 0,0 1 0,0-1 0,0 1 1,0 0-1,0-1 0,-1 1 0,1-1 0,0 1 0,-1-2 0,0 2-94,0 0 0,1 1 0,-1-1 0,0 0 0,0 1 0,0-1 0,0 1 0,1-1 0,-1 1-1,0-1 1,0 1 0,0-1 0,0 1 0,0 0 0,0 0 0,0-1 0,0 1 0,-1 0 0,1 0 0,-1 0 0,-3 0-10,0 1 1,-1-1 0,1 1 0,0 0 0,0 1 0,0-1 0,-9 5 0,8-2-47,0 0-1,0 0 1,0 1 0,1 0 0,0 0 0,0 0 0,0 1 0,1 0 0,-1-1 0,1 2-1,1-1 1,-1 0 0,-2 10 0,2-6 18,0 0 1,1-1-1,1 1 0,-1 1 1,2-1-1,-1 0 0,2 0 1,0 21-1,0-29 1,1 0 0,-1 0 0,1 0-1,-1 0 1,1 0 0,0-1 0,0 1 0,0 0 0,0 0-1,0-1 1,0 1 0,0-1 0,1 1 0,-1-1-1,0 1 1,1-1 0,0 0 0,-1 0 0,1 0 0,0 0-1,-1 0 1,1 0 0,0 0 0,0 0 0,0-1 0,0 1-1,-1-1 1,1 1 0,0-1 0,0 0 0,0 0 0,0 0-1,0 0 1,0 0 0,0 0 0,0 0 0,3-1 0,3 0 67,1-1 1,-1 1 0,0-1 0,0-1 0,0 0 0,0 0 0,13-7 0,-8 2-29,1-2-1,-1 0 1,-1 0 0,0-1 0,-1 0 0,0-1 0,18-25 0,-24 29-29,0 1 0,-1-1 0,0 0 0,0-1 0,0 1 0,-1-1 1,-1 1-1,1-1 0,-2 0 0,1 0 0,-1 0 0,0 0 0,-1 0 0,0 0 0,-2-14 0,2 23-30,0-1 0,0 1 0,0-1 0,0 1 0,0-1 0,0 1 0,0-1-1,-1 0 1,1 1 0,0-1 0,0 1 0,0-1 0,-1 1 0,1-1-1,0 1 1,-1 0 0,1-1 0,0 1 0,-1-1 0,1 1 0,-1 0 0,1-1-1,-1 1 1,1 0 0,-1-1 0,1 1 0,-1 0 0,1 0 0,-1-1-1,1 1 1,-1 0 0,1 0 0,-1 0 0,1 0 0,-1 0 0,0 0-1,1 0 1,-1 0 0,1 0 0,-1 0 0,1 0 0,-1 0 0,1 0 0,-1 1-1,0-1 1,-1 1-13,1-1 0,-1 1-1,1 0 1,-1 0-1,1 0 1,0 0 0,0 0-1,-1 0 1,1 0 0,0 1-1,0-1 1,0 0 0,0 0-1,-1 3 1,-2 7 2,0 0-1,1 1 1,0-1 0,0 0 0,0 22 0,2-30 13,1-1-1,0 0 1,-1 0 0,1 1 0,0-1 0,0 0 0,1 0-1,-1 1 1,0-1 0,1 0 0,0 0 0,-1 0 0,1 1-1,0-1 1,0 0 0,0 0 0,0 0 0,0 0 0,1-1-1,-1 1 1,1 0 0,-1 0 0,1-1 0,0 1 0,-1-1-1,1 1 1,0-1 0,0 0 0,0 0 0,0 0 0,0 0-1,0 0 1,0 0 0,0-1 0,1 1 0,2 0 0,1-1-126,-1 1 0,1-2 0,-1 1 0,1 0 0,-1-1 0,1 0 0,-1 0 0,0-1 0,1 1 1,-1-1-1,0-1 0,0 1 0,0-1 0,0 1 0,-1-1 0,1-1 0,-1 1 0,1-1 0,-1 1 1,7-9-1,-7 6-944,0 0 1,0 0-1,-1-1 1,1 1-1,-1-1 1,-1 1-1,1-1 1,-1 0-1,0 0 1,1-8-1,2-23-10102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00.032"/>
    </inkml:context>
    <inkml:brush xml:id="br0">
      <inkml:brushProperty name="width" value="0.025" units="cm"/>
      <inkml:brushProperty name="height" value="0.025" units="cm"/>
    </inkml:brush>
  </inkml:definitions>
  <inkml:trace contextRef="#ctx0" brushRef="#br0">39 1 12364,'-3'9'2215,"-5"14"-577,1 1 0,1-1 0,1 2 0,1-1 0,-1 37-1,5-48-1401,0-1-1,1 1 1,1-1-1,0 1 1,7 22-1,-7-29-235,0-1 0,1 1 1,-1-1-1,1 1 0,0-1 0,1 0 0,-1 0 1,1 0-1,0-1 0,1 1 0,-1-1 0,1 0 1,5 3-1,-10-6-16,0-1 1,0 0 0,0 0-1,1 1 1,-1-1-1,0 0 1,1 0 0,-1 1-1,0-1 1,1 0-1,-1 0 1,0 0 0,1 1-1,-1-1 1,0 0-1,1 0 1,-1 0 0,0 0-1,1 0 1,-1 0 0,0 0-1,1 0 1,-1 0-1,1 0 1,-1 0 0,0 0-1,1 0 1,-1 0-1,0 0 1,1 0 0,-1-1-1,0 1 1,1 0-1,-1 0 1,0 0 0,1-1-1,-1 1 1,0 0-1,1 0 1,-1-1 0,0 1-1,1-1 1,-1-20-336,-16-43-561,12 48 130,-9-28-980,12 41 1647,0 6 138,6 22 449,-5-22-441,0-1 1,0 0 0,0 1 0,1-1 0,-1 0 0,1 1 0,0-1 0,0 0 0,0 0 0,0 1 0,0-1 0,0 0 0,0 0-1,1 0 1,-1-1 0,1 1 0,0 0 0,-1 0 0,1-1 0,0 1 0,0-1 0,0 0 0,0 1 0,0-1 0,0 0 0,0 0-1,1 0 1,-1 0 0,0-1 0,0 1 0,1-1 0,-1 1 0,0-1 0,1 0 0,-1 0 0,1 0 0,1 0 0,1-1-24,0-1 1,-1 1 0,1-1 0,-1 0 0,0 0 0,0 0-1,0 0 1,0-1 0,0 1 0,0-1 0,0 0 0,-1-1-1,0 1 1,1 0 0,-1-1 0,0 0 0,4-7 0,25-70-1262,-19 45 1051,-9 28 476,-2 12 351,-4 34 6,1 34 570,1-67-1059,0-1 0,1 1 0,0 0 0,0 0 0,0-1-1,0 1 1,1 0 0,0-1 0,0 0 0,0 1 0,4 4-1,-6-8-156,1-1-1,-1 1 0,1 0 1,-1 0-1,1-1 0,-1 1 0,1-1 1,0 1-1,-1-1 0,1 1 1,0-1-1,-1 1 0,1-1 1,0 1-1,0-1 0,0 0 1,-1 0-1,1 1 0,0-1 0,0 0 1,0 0-1,0 0 0,0 0 1,-1 0-1,1 0 0,0 0 1,0 0-1,0 0 0,0 0 1,-1-1-1,1 1 0,0 0 0,0-1 1,0 1-1,-1 0 0,1-1 1,0 1-1,0-1 0,-1 1 1,1-1-1,0 1 0,-1-1 0,1 0 1,-1 1-1,1-1 0,-1 0 1,1 1-1,-1-1 0,1 0 1,-1 0-1,1-1 0,2-3-1031,0-1 0,0 1-1,-1-1 1,0 0 0,3-10-1,-1-11-5043,-3-2-2028</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5.979"/>
    </inkml:context>
    <inkml:brush xml:id="br0">
      <inkml:brushProperty name="width" value="0.025" units="cm"/>
      <inkml:brushProperty name="height" value="0.025" units="cm"/>
    </inkml:brush>
  </inkml:definitions>
  <inkml:trace contextRef="#ctx0" brushRef="#br0">74 37 14510,'0'0'8541,"0"10"-8012,-21 295 2903,21-283-3320,3 180 543,0-171-769,0-1 1,3 0-1,0 0 0,17 46 0,-20-68-1935,-3-10 642,-6-21-48,-15-38 24,7 28 814,4 11 226,0 0-1,2 0 1,0-1 0,2 0-1,0-1 1,2 0 0,-3-27-1,8 49 436,-1 0 0,0-1 0,1 1 0,0-1 0,0 1 0,-1 0-1,1-1 1,1 1 0,-1 0 0,0 0 0,0 0 0,1 0 0,-1 0 0,1 0-1,0 0 1,0 1 0,-1-1 0,1 1 0,4-3 0,49-27 229,-25 16-169,-6 0-115,0-1 0,-1-1 0,-1-1 0,-1-1 0,32-35 0,-44 43 263,-1 0 0,0 0 0,-1 0 0,0-1 1,-1 0-1,0-1 0,-1 1 0,0-1 0,-1 0 1,-1 0-1,0-1 0,-1 1 0,2-27 0,-6 17 477,2 23-720,0 0-1,0 0 1,0 0 0,0 0 0,0 0 0,0 0 0,0 0 0,0 0-1,0 1 1,0-1 0,0 0 0,0 0 0,0 0 0,0 0 0,0 0-1,0 0 1,0 0 0,0 0 0,0 0 0,0 0 0,-1 0 0,1 0-1,0 0 1,0 0 0,0 0 0,0 0 0,0 0 0,0 0 0,0 0-1,0 0 1,0 0 0,0 0 0,-1 0 0,1 0 0,0 0 0,0 0-1,0 0 1,0 0 0,0 0 0,0 0 0,0 0 0,0 0 0,0 0-1,0 0 1,0 0 0,-1 0 0,1 0 0,0 0 0,0 0 0,0 0-1,0 0 1,0 0 0,0 0 0,0 0 0,0 0 0,0-1 0,-10 43 236,-11 91 1866,6 2-1,3 146 0,12-274-2104,-1-5-15,1 1 0,0 0 1,0-1-1,-1 1 0,2 0 1,-1-1-1,0 1 0,0-1 1,1 1-1,0 0 1,-1-1-1,1 1 0,0-1 1,0 1-1,1-1 0,-1 0 1,0 1-1,1-1 0,-1 0 1,4 4-1,-4-6-9,-1 0-1,0 0 1,1 0-1,-1 0 0,0 1 1,1-1-1,-1 0 1,0 0-1,1 0 1,-1 0-1,0 0 1,1 0-1,-1 0 1,0 0-1,1 0 0,-1-1 1,0 1-1,1 0 1,-1 0-1,0 0 1,1 0-1,-1 0 1,0-1-1,1 1 0,-1 0 1,0 0-1,0 0 1,1-1-1,-1 1 1,0 0-1,0 0 1,1-1-1,-1 1 1,0 0-1,0-1 0,0 1 1,0 0-1,1-1 1,-1 1-1,0 0 1,0-1-1,0 1 1,0 0-1,0-1 0,0 1 1,0 0-1,0-1 1,0 0-1,1-22-555,-1 18 424,0-290-5755,0 294 5909,-1 1 1,1 0-1,0-1 0,0 1 0,0-1 0,0 1 0,0 0 0,0-1 0,0 1 0,-1-1 0,1 1 0,1-1 0,-1 1 0,0 0 0,0-1 0,0 1 0,0-1 1,0 1-1,0-1 0,0 1 0,0 0 0,1-1 0,-1 1 0,0 0 0,0-1 0,1 1 0,-1 0 0,0-1 0,0 1 0,1 0 0,-1-1 0,0 1 0,1 0 0,-1 0 1,1-1-1,-1 1 0,0 0 0,1 0 0,-1 0 0,0 0 0,1-1 0,-1 1 0,1 0 0,-1 0 0,1 0 0,-1 0 0,0 0 0,1 0 0,-1 0 0,1 0 1,-1 0-1,1 0 0,-1 1 0,0-1 0,1 0 0,-1 0 0,1 0 0,-1 0 0,0 1 0,1-1 0,-1 0 0,0 0 0,1 1 0,26 23 418,-19-16-303,-2-3-31,1 0 0,0 0-1,1-1 1,-1 0 0,1 0 0,-1 0-1,1-1 1,1 0 0,-1-1 0,0 0-1,0 0 1,1-1 0,-1 0 0,1 0-1,-1-1 1,1 0 0,0-1 0,9-1-1,-13 1 3,0 0 0,0 0-1,0 0 1,0-1 0,0 0 0,0 0-1,0 0 1,-1 0 0,1-1-1,-1 0 1,0 0 0,0 0-1,0 0 1,0-1 0,0 1 0,-1-1-1,1 0 1,-1 0 0,0-1-1,-1 1 1,1 0 0,-1-1-1,1 0 1,-1 1 0,-1-1 0,1 0-1,-1 0 1,0 0 0,0 0-1,0-1 1,-1-5 0,1 6-71,-1 1 0,0 0 0,0-1 0,-1 1 0,1-1 0,-1 1 0,0 0 0,0 0 0,-1-1 0,1 1 0,-4-6 0,4 9-25,0-1 0,-1 1 1,1 0-1,0 0 0,-1 0 0,1 0 0,0 0 1,-1 0-1,1 0 0,-1 1 0,0-1 1,1 0-1,-1 1 0,0 0 0,1-1 1,-1 1-1,0 0 0,1 0 0,-1 0 1,0 0-1,0 0 0,1 0 0,-1 0 0,0 0 1,1 1-1,-1-1 0,0 1 0,1-1 1,-1 1-1,1 0 0,-1 0 0,1-1 1,-3 3-1,-2 2 19,0-1 0,0 1 0,0 0 1,1 0-1,0 1 0,0 0 0,1-1 1,-1 2-1,1-1 0,1 0 0,-1 1 0,1 0 1,0 0-1,0 0 0,1 0 0,0 0 1,1 1-1,-1-1 0,1 0 0,0 12 0,2-17-8,-1 0 0,1 0 0,0-1-1,-1 1 1,1-1 0,0 1 0,0 0-1,0-1 1,0 0 0,0 1 0,1-1-1,-1 0 1,0 1 0,1-1 0,-1 0-1,1 0 1,-1 0 0,1 0 0,-1 0-1,1-1 1,0 1 0,-1 0 0,1-1-1,0 1 1,0-1 0,-1 0 0,1 1-1,0-1 1,2 0 0,64 1-42,-50-1-79,0-1 91,0 0 0,0-1 1,0-1-1,0 0 0,-1-2 0,0 0 1,0-1-1,0 0 0,0-1 0,16-11 0,-32 18 104,0-1-1,0 0 0,0 1 0,0-1 0,0 0 0,0 0 0,0 0 0,0 0 0,0 0 0,-1 0 1,1 0-1,0 0 0,-1 0 0,1 0 0,0 0 0,-1 0 0,1 0 0,-1-1 0,0 1 0,0 0 0,1 0 1,-1-1-1,0 1 0,0 0 0,0 0 0,0-1 0,0 1 0,0 0 0,0 0 0,-1-1 0,1 1 0,-1-1 1,-25-41 623,23 40-762,0 0 0,1 0 0,-1-1 0,1 1 1,0-1-1,0 0 0,0 1 0,0-1 0,1 0 0,-2-7 1,31 11-2034,0 0 152,38 0-3730,-22-6-965,-1-3-2909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6.335"/>
    </inkml:context>
    <inkml:brush xml:id="br0">
      <inkml:brushProperty name="width" value="0.025" units="cm"/>
      <inkml:brushProperty name="height" value="0.025" units="cm"/>
    </inkml:brush>
  </inkml:definitions>
  <inkml:trace contextRef="#ctx0" brushRef="#br0">163 0 10474,'0'0'4527,"-10"0"-1351,-2 0-2399,-1 1 0,1 0-1,-1 1 1,-13 3 0,24-4-728,-1-1 0,1 0 0,0 1 0,0-1 0,0 1 0,0 0 1,0 0-1,0 0 0,0 0 0,0 0 0,0 0 0,0 0 0,0 1 0,0-1 1,1 1-1,-1-1 0,1 1 0,-1 0 0,1-1 0,0 1 0,0 0 1,-1 0-1,1 0 0,0 0 0,1 0 0,-1 0 0,0 0 0,1 1 1,-1-1-1,1 0 0,0 0 0,-1 1 0,1-1 0,0 0 0,0 0 0,1 5 1,0-6-66,0 1 0,-1-1 0,1 1 0,0-1 0,0 0 1,0 1-1,0-1 0,1 0 0,-1 0 0,0 0 0,0 1 1,1-1-1,-1-1 0,1 1 0,-1 0 0,0 0 0,1 0 1,2 0-1,34 11-265,-27-9 169,31 8-350,-22-7-181,0 2 1,-1 0-1,21 10 0,-39-16 688,0 0-1,0 0 0,-1 0 1,1 1-1,0-1 0,0 0 1,-1 1-1,1-1 0,0 0 1,0 1-1,-1-1 0,1 1 1,-1-1-1,1 1 0,0-1 1,-1 1-1,1 0 0,-1-1 1,1 1-1,-1 0 0,0 0 1,1-1-1,-1 1 0,0 0 1,1 0-1,-1-1 0,0 1 1,0 0-1,0 0 0,1 0 1,-1-1-1,0 1 1,0 0-1,-1 1 0,0 0 155,0 0 0,-1-1 0,1 1-1,-1-1 1,1 1 0,-1-1 0,1 1 0,-1-1-1,0 0 1,0 0 0,0 0 0,-3 1 0,-64 20 2957,43-16-3144,-55 9 1413,55-15-4242,2-3-3485,14-2-4236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7.259"/>
    </inkml:context>
    <inkml:brush xml:id="br0">
      <inkml:brushProperty name="width" value="0.025" units="cm"/>
      <inkml:brushProperty name="height" value="0.025" units="cm"/>
    </inkml:brush>
  </inkml:definitions>
  <inkml:trace contextRef="#ctx0" brushRef="#br0">9 0 13421,'0'0'5728,"2"13"-3742,4 328 2785,-6-228-3996,3-105-203,3-14-65,6-16-70,-8 4-555,-1-1-1,-1 0 0,0 0 1,-1 0-1,-2 0 0,1 0 1,-2 1-1,-1-1 0,0 0 1,-1 1-1,-1-1 0,-15-34 1,15 46-295,1 10 150,1 22 54,3-16 198,0 1 0,1-1 0,0 1 0,4 15 0,-3-20 31,0-1 0,1 1 0,-1-1 0,1 0 1,0 0-1,0 0 0,0 0 0,1 0 0,0 0 0,-1-1 0,1 0 0,0 0 0,0 0 1,1 0-1,-1-1 0,1 1 0,-1-1 0,1 0 0,0-1 0,-1 1 0,1-1 0,0 0 1,0 0-1,0 0 0,0-1 0,0 0 0,1 0 0,-1 0 0,9-2 0,-4 0 40,-1 1 0,1-2 0,0 0-1,-1 0 1,0 0 0,0-1 0,0-1 0,0 1-1,-1-1 1,1-1 0,-1 0 0,-1 0 0,1 0-1,9-12 1,-9 9-37,-2 0 0,1-1 0,-1 1-1,-1-1 1,1 0 0,-2-1 0,1 1 0,-2-1 0,1 0-1,-2 0 1,1 0 0,-1-1 0,-1 1 0,0 0 0,-1-1-1,0 1 1,-2-17 0,2 27-26,0 1 0,0-1 0,0 1 0,0-1 1,0 0-1,-1 1 0,1-1 0,0 1 0,0-1 0,0 1 0,0-1 0,-1 1 0,1-1 0,0 1 0,-1 0 0,1-1 1,0 1-1,-1-1 0,1 1 0,0 0 0,-1-1 0,1 1 0,-1 0 0,1-1 0,0 1 0,-1 0 0,1 0 0,-1-1 1,1 1-1,-1 0 0,1 0 0,-1 0 0,-13 10-148,-6 26 3,11-14 230,2 0 0,0 0 0,1 1 0,2 0-1,0 0 1,2 0 0,0 0 0,3 47 0,0-68-72,-1 0 0,1 1 0,0-1 0,0 0 0,-1 0 0,2 0 1,-1 0-1,0 1 0,0-2 0,1 1 0,-1 0 0,1 0 0,-1 0 0,1-1 0,0 1 1,0-1-1,0 1 0,0-1 0,2 2 0,1-1 13,0 0 1,1 0-1,-1 0 0,1 0 0,-1-1 0,1 0 1,10 1-1,-2-2-1,0 0-1,0 0 1,0-2-1,0 0 1,-1 0-1,15-5 1,-19 3-67,0 0 0,0 0 1,0-1-1,-1 0 0,0 0 0,0-1 1,13-12-1,-18 16 44,0-1 0,0 0 0,-1 1-1,1-1 1,-1 0 0,0-1 0,1 1 0,-2 0 0,1-1 0,0 1-1,-1-1 1,1 1 0,-1-1 0,0 0 0,0 1 0,0-1-1,-1 0 1,0 0 0,1 0 0,-1 1 0,-1-1 0,0-7 0,1 11 5,-1-1 1,0 0-1,0 0 1,0 0-1,1 1 1,-1-1-1,0 0 1,0 1 0,0-1-1,0 1 1,0-1-1,0 1 1,0-1-1,-1 1 1,1 0-1,0 0 1,0-1 0,0 1-1,0 0 1,0 0-1,0 0 1,-1 0-1,1 0 1,0 1-1,0-1 1,0 0 0,0 0-1,-2 2 1,-34 10 87,27-6-23,1 1 0,-1 0 0,1 0 0,-16 17-1,23-21-12,-1-1 0,1 1 0,0 0 0,0 0-1,0 0 1,0 0 0,1 0 0,-1 0 0,1 0-1,0 1 1,0-1 0,0 0 0,0 1-1,0-1 1,1 1 0,0-1 0,-1 1 0,1-1-1,1 1 1,0 6 0,0-7-79,1-1-1,0 1 1,-1-1 0,1 0-1,0 0 1,0 1-1,0-2 1,1 1 0,-1 0-1,0 0 1,1-1 0,-1 1-1,1-1 1,0 0 0,-1 1-1,1-1 1,0-1 0,0 1-1,5 1 1,57 8-2259,-19-9-767,3-1-2535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7.978"/>
    </inkml:context>
    <inkml:brush xml:id="br0">
      <inkml:brushProperty name="width" value="0.025" units="cm"/>
      <inkml:brushProperty name="height" value="0.025" units="cm"/>
    </inkml:brush>
  </inkml:definitions>
  <inkml:trace contextRef="#ctx0" brushRef="#br0">7 0 13933,'0'0'4714,"-2"14"-3337,-3 84 1059,11 139 0,0-35 86,-6-218-2191,0-47 53,14-112-1,-12 158-479,2-1 0,-1 1 0,2 0 0,1 0 0,0 0 0,1 1 0,0 0 0,2 0 0,0 1 0,0 0 1,23-27-1,-26 37-24,0 0 0,1 0 1,-1 0-1,1 1 1,0 0-1,0 0 0,1 1 1,-1 0-1,1 0 1,0 0-1,-1 1 1,1 1-1,0-1 0,0 1 1,0 1-1,0-1 1,0 1-1,0 1 1,16 2-1,-23-3 87,1 0 0,0 0 0,-1 1-1,1-1 1,-1 1 0,1-1 0,-1 1 0,1 0 0,-1 0-1,1-1 1,-1 1 0,0 0 0,1 0 0,-1 0 0,0 1 0,0-1-1,1 0 1,-1 0 0,0 1 0,0-1 0,-1 0 0,1 1 0,0-1-1,0 1 1,-1-1 0,1 1 0,-1 0 0,1-1 0,-1 1-1,0-1 1,0 1 0,1 0 0,-1-1 0,0 1 0,-1 3 0,1-2 40,-1 1 1,0-1 0,0 1 0,0-1 0,0 1 0,-1-1 0,1 1-1,-1-1 1,0 0 0,0 0 0,0 0 0,-1 0 0,1 0 0,-1-1-1,-3 4 1,-8 5 224,0-1-1,-1 0 0,0-1 1,-1-1-1,0 0 0,0-1 1,-1-1-1,0-1 0,0 0 1,0-1-1,-32 3 0,48-7-265,1 0-1,-1 0 0,0 0 1,1 0-1,-1 0 0,1-1 1,-1 1-1,0 0 0,1 0 0,-1 0 1,1-1-1,-1 1 0,0 0 1,1-1-1,-1 1 0,1 0 1,-1-1-1,1 1 0,-1-1 1,1 1-1,0-1 0,-1 1 1,1-1-1,-1 1 0,1-1 1,0 1-1,0-1 0,-1 0 1,1 1-1,0-1 0,0 1 1,0-1-1,-1 0 0,1 1 1,0-1-1,0 0 0,0 1 1,0-1-1,0 1 0,0-1 0,0 0 1,1 1-1,-1-1 0,0 0 1,0 1-1,0-1 0,1 1 1,-1-1-1,0 0 0,1 1 1,-1-1-1,0 1 0,1-1 1,20-32-3619,4 11-719,7-1-2515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8.341"/>
    </inkml:context>
    <inkml:brush xml:id="br0">
      <inkml:brushProperty name="width" value="0.025" units="cm"/>
      <inkml:brushProperty name="height" value="0.025" units="cm"/>
    </inkml:brush>
  </inkml:definitions>
  <inkml:trace contextRef="#ctx0" brushRef="#br0">147 6 15983,'-8'4'2200,"-9"3"-1096,0 0 1,1 2 0,-24 17 0,35-22-892,0 0-1,0 0 1,1 0-1,-1 1 1,1-1-1,1 1 1,-6 8-1,7-10-175,1-1 1,0 0-1,0 1 0,0-1 1,1 1-1,-1-1 0,1 1 0,-1-1 1,1 1-1,0-1 0,0 1 0,0-1 1,0 1-1,0 0 0,1-1 1,-1 1-1,1-1 0,-1 1 0,2 2 1,0-3-28,0 1 1,0-1-1,0 0 1,0 0-1,0 0 1,1 0-1,-1 0 1,0 0-1,1 0 1,0-1-1,-1 1 1,1-1-1,0 0 1,0 0 0,0 0-1,0 0 1,-1-1-1,1 1 1,0-1-1,1 1 1,3-1-1,5 1 26,0-1 0,0 0 0,0-1 0,12-2 0,-19 2-25,1 0 1,-1-1-1,0 0 1,0 0-1,-1-1 1,1 1-1,0-1 1,-1 0-1,1 0 1,-1 0-1,0-1 1,0 0-1,-1 1 1,1-2-1,-1 1 0,0 0 1,5-8-1,-7 9 24,1 1 0,-1-1 0,0 0 0,0 1 0,0-1 0,0 0 0,0 0 0,-1 0 0,1 0 0,-1 0 0,0 1 0,0-1 0,0 0 0,0 0 0,0 0 0,-1 0 0,1 0 0,-1 0 0,0 0 0,0 0 0,0 1 0,0-1 0,-1 0 0,1 1 0,-1-1 0,1 1 0,-1-1 0,0 1 0,0 0 0,0 0 0,0 0 0,-4-3 0,0 1-22,-1 0-1,1 0 1,-1 1-1,0 0 1,0 0 0,0 1-1,-1 0 1,1 0-1,0 1 1,-1 0-1,1 0 1,-1 0 0,-10 2-1,18-1-51,-1-1-1,1 1 1,-1 0-1,1 0 1,-1 0-1,1 0 1,-1 0-1,1 0 1,0 0-1,-1 0 1,1 0-1,-1 0 1,1 0-1,-1 1 1,1-1-1,-1 0 1,1 0-1,0 0 1,-1 1-1,1-1 1,-1 0-1,1 0 1,0 1-1,-1-1 1,1 0-1,0 0 1,-1 1-1,1-1 1,0 1-1,0-1 1,-1 0-1,1 1 1,0-1-1,0 1 1,0-1-1,0 0 1,-1 1-1,1-1 1,0 1-1,0-1 1,0 1-1,0-1 1,0 1-1,0-1 1,0 0-1,0 1 1,0-1-1,0 1 1,0-1-1,1 1 1,-1-1-1,0 1 1,0-1-1,0 0 1,0 1-1,1-1 1,-1 1-1,0-1 1,0 0-1,1 1 1,-1-1-1,0 0 1,1 1-1,-1-1 1,0 0-1,1 0 1,-1 1-1,1-1 1,0 0-1,28 24-4706,-4-16-363,1-4-2701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8.701"/>
    </inkml:context>
    <inkml:brush xml:id="br0">
      <inkml:brushProperty name="width" value="0.025" units="cm"/>
      <inkml:brushProperty name="height" value="0.025" units="cm"/>
    </inkml:brush>
  </inkml:definitions>
  <inkml:trace contextRef="#ctx0" brushRef="#br0">244 9 7207,'-8'-2'8328,"-11"-1"-6560,1 1 1,-1 1-1,0 1 1,-25 2 0,37-2-1674,1 1 1,-1 0 0,0 0-1,0 1 1,1 0-1,-1 0 1,1 0 0,0 1-1,-1 0 1,1 0 0,0 1-1,1-1 1,-1 1-1,1 1 1,-1-1 0,-5 8-1,10-12-98,1 1-1,-1-1 0,1 0 1,0 1-1,-1-1 0,1 1 1,0-1-1,0 1 0,-1-1 0,1 0 1,0 1-1,0-1 0,-1 1 1,1-1-1,0 1 0,0-1 1,0 1-1,0-1 0,0 1 1,0-1-1,0 1 0,0-1 1,0 1-1,0 0 0,0-1 1,0 1-1,0-1 0,1 1 1,-1-1-1,0 0 0,0 1 1,1-1-1,-1 1 0,0-1 0,0 1 1,1-1-1,-1 0 0,0 1 1,1-1-1,-1 1 0,1-1 1,-1 0-1,0 0 0,1 1 1,-1-1-1,1 0 0,-1 0 1,1 1-1,-1-1 0,2 0 1,29 5-159,-24-4 148,105 1-1494,-79-3 482,68 7 0,-100-6 1065,0 0-1,0 0 1,0 0 0,0 0 0,0 1 0,0-1 0,0 0 0,0 0 0,0 0 0,0 1 0,0-1 0,0 1 0,0-1 0,-1 1 0,1-1 0,0 1 0,0-1 0,0 1 0,-1 0 0,1 0 0,0-1 0,0 1 0,-1 0 0,1 0 0,-1 0 0,1-1 0,-1 1 0,1 0 0,-1 0 0,0 0 0,1 0 0,-1 0-1,0 0 1,0 0 0,1 0 0,-1 0 0,0 0 0,0 0 0,0 0 0,0 0 0,-1 0 0,1 0 0,0 0 0,0 0 0,-1 0 0,1 0 0,0 0 0,-1 0 0,1 0 0,-1 0 0,1 0 0,-1 0 0,0-1 0,1 1 0,-1 0 0,0 0 0,0 0 0,-4 6 321,0-1 0,-1 0 0,0 0 0,0 0 0,-12 8 0,7-6-87,0-1 0,-1-1 0,0 0 0,0 0 0,0-1 1,-1-1-1,0 0 0,0-1 0,0 0 0,0-1 0,-22 1 1,33-3-361,1 0 1,0 0-1,0 0 1,0 0-1,-1 0 1,1-1 0,0 1-1,0 0 1,0-1-1,0 1 1,0-1-1,-1 1 1,1-1 0,0 0-1,0 1 1,0-1-1,1 0 1,-1 0-1,0 0 1,0 0 0,0 0-1,1 0 1,-1 0-1,0 0 1,1 0 0,-1 0-1,1 0 1,-1 0-1,1 0 1,-1-2-1,1 1-410,-1 1 0,1-1 0,0 0 0,0 1-1,0-1 1,1 1 0,-1-1 0,0 1 0,0-1 0,1 1-1,-1-1 1,1 1 0,-1-1 0,1 1 0,1-3-1,9-8-7146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9.141"/>
    </inkml:context>
    <inkml:brush xml:id="br0">
      <inkml:brushProperty name="width" value="0.025" units="cm"/>
      <inkml:brushProperty name="height" value="0.025" units="cm"/>
    </inkml:brush>
  </inkml:definitions>
  <inkml:trace contextRef="#ctx0" brushRef="#br0">263 117 4516,'-3'-9'9567,"0"-2"-8368,1 3-372,0-1-1,-1 0 0,0 0 0,-1 1 0,0 0 0,-8-13 0,10 18-763,0 1 1,1 0-1,-1 1 1,0-1-1,0 0 0,0 1 1,-1-1-1,1 1 1,0-1-1,0 1 0,-1 0 1,1 0-1,-1 0 1,1 0-1,-1 1 0,1-1 1,-1 1-1,0-1 1,1 1-1,-1 0 0,0 0 1,1 0-1,-1 0 1,1 1-1,-1-1 0,0 1 1,1 0-1,-1-1 1,1 1-1,-1 0 0,-3 3 1,-6 2 111,0 1 0,0 0 0,0 1 0,1 0 0,1 1 0,-15 15 0,19-19 3,1 0-1,1 1 0,-1-1 1,1 1-1,0 0 1,0 0-1,1 0 0,0 0 1,0 1-1,0 0 1,1-1-1,0 1 0,0 0 1,-1 10-1,3-16-168,0 0 0,1 0 1,-1 0-1,0 0 0,1 0 0,-1 1 0,1-1 0,-1 0 0,1 0 0,0 0 1,-1 0-1,1-1 0,0 1 0,0 0 0,0 0 0,-1 0 0,1 0 0,0-1 1,0 1-1,0 0 0,0-1 0,0 1 0,0-1 0,0 1 0,1-1 0,-1 0 1,0 1-1,0-1 0,0 0 0,0 0 0,0 0 0,2 0 0,47 1 100,-36-1-81,75-7-246,-70 3 3,1 2 1,-1 1-1,1 0 1,-1 2-1,28 3 1,-47-4 216,0 0 1,0 0 0,1 0 0,-1 0-1,0 0 1,0 1 0,1-1 0,-1 0-1,0 0 1,0 0 0,0 0 0,1 1-1,-1-1 1,0 0 0,0 0-1,0 1 1,0-1 0,0 0 0,1 0-1,-1 1 1,0-1 0,0 0 0,0 0-1,0 1 1,0-1 0,0 0 0,0 0-1,0 1 1,0-1 0,0 0 0,0 1-1,0-1 1,0 0 0,0 0 0,0 1-1,0-1 1,0 0 0,-1 0 0,1 1-1,0-1 1,0 0 0,0 0 0,0 1-1,0-1 1,-1 0 0,1 0 0,0 0-1,0 1 1,0-1 0,-1 0 0,1 0-1,0 0 1,0 0 0,-1 0 0,1 1-1,0-1 1,0 0 0,-1 0 0,1 0-1,-14 11 437,-12 3-34,-1-2 0,0-1 0,-1 0 0,0-2 0,0-2 0,0 0 0,-47 4 0,67-11-5192,21-1-4727,4-3-5813</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19:59.914"/>
    </inkml:context>
    <inkml:brush xml:id="br0">
      <inkml:brushProperty name="width" value="0.025" units="cm"/>
      <inkml:brushProperty name="height" value="0.025" units="cm"/>
    </inkml:brush>
  </inkml:definitions>
  <inkml:trace contextRef="#ctx0" brushRef="#br0">0 1 7623,'0'0'15119,"42"45"-13742,-33-20-576,2 1-353,-4 0-320,-2-4-64,2-1-32,-1-1-64,3-6-512,-7-5-1410,-2-5-1730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00.243"/>
    </inkml:context>
    <inkml:brush xml:id="br0">
      <inkml:brushProperty name="width" value="0.025" units="cm"/>
      <inkml:brushProperty name="height" value="0.025" units="cm"/>
    </inkml:brush>
  </inkml:definitions>
  <inkml:trace contextRef="#ctx0" brushRef="#br0">1 1 18546,'0'0'5156,"12"27"-20178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01.318"/>
    </inkml:context>
    <inkml:brush xml:id="br0">
      <inkml:brushProperty name="width" value="0.025" units="cm"/>
      <inkml:brushProperty name="height" value="0.025" units="cm"/>
    </inkml:brush>
  </inkml:definitions>
  <inkml:trace contextRef="#ctx0" brushRef="#br0">0 1 10858,'0'0'8803,"0"11"-7532,0-6-1149,4 145 2559,-2-123-2234,1 1 0,1-1 0,14 49 0,-17-74-431,0 0 1,0 0-1,0 0 1,0 0-1,0 0 1,1 0-1,-1 0 1,1 0-1,-1-1 1,1 1-1,-1 0 1,1-1-1,0 1 1,0-1-1,0 0 1,0 0-1,0 0 1,0 0-1,0 0 1,0 0-1,0 0 1,1 0-1,-1-1 1,0 0-1,0 1 1,1-1-1,-1 0 1,0 0-1,1 0 1,-1 0-1,0 0 1,0-1-1,1 1 1,-1-1-1,4-1 1,11-3-95,-1-1 0,0-1 0,30-16-1,-14 6-672,-27 15 655,0-1 0,1 2 0,-1-1 0,1 0 0,-1 1 0,1 0 0,8 0 0,-13 1 90,0 0-1,0 0 0,1 0 0,-1 0 1,0 1-1,0-1 0,1 0 0,-1 1 0,0-1 1,0 1-1,0-1 0,0 1 0,0 0 1,0-1-1,0 1 0,0 0 0,0 0 0,0 0 1,0 0-1,0 0 0,0 0 0,-1 0 1,1 0-1,0 0 0,-1 0 0,1 0 1,-1 0-1,1 1 0,-1-1 0,0 0 0,1 0 1,-1 0-1,0 1 0,0-1 0,0 0 1,0 0-1,0 3 0,0 2 175,0 1 0,0 0 0,-1-1 0,0 1 0,0 0 1,0-1-1,-1 1 0,0-1 0,0 0 0,-1 1 0,0-1 0,0 0 0,0-1 0,-1 1 0,0-1 0,0 1 0,0-1 1,-1 0-1,1 0 0,-1-1 0,0 0 0,-1 0 0,1 0 0,-1 0 0,0-1 0,0 0 0,0 0 0,0 0 0,0-1 1,-1 0-1,1 0 0,-1-1 0,1 0 0,-13 1 0,15-1-110,-1-1 0,0 1 1,0-1-1,1 0 0,-1 0 1,0-1-1,0 0 0,1 0 0,-1 0 1,0 0-1,1 0 0,-1-1 0,-7-4 1,10 4-163,0 0 0,0 0 0,-1 0 0,1-1 1,0 1-1,1 0 0,-1-1 0,0 0 0,1 0 1,0 1-1,-1-1 0,1 0 0,0 0 0,0 0 1,1 0-1,-1 0 0,1 0 0,-1 0 0,1 0 1,0-1-1,1-3 0,-1 5-349,0 0-1,0 0 1,0 0-1,1 0 1,-1 0-1,1 0 1,-1 0 0,1 0-1,0 0 1,0 0-1,0 0 1,0 1 0,0-1-1,0 0 1,0 1-1,1-1 1,-1 0 0,1 1-1,-1 0 1,1-1-1,-1 1 1,1 0 0,0 0-1,0 0 1,0 0-1,-1 0 1,1 0 0,0 0-1,4 0 1,21-6-9519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00.393"/>
    </inkml:context>
    <inkml:brush xml:id="br0">
      <inkml:brushProperty name="width" value="0.025" units="cm"/>
      <inkml:brushProperty name="height" value="0.025" units="cm"/>
    </inkml:brush>
  </inkml:definitions>
  <inkml:trace contextRef="#ctx0" brushRef="#br0">11 0 9513,'0'0'9929,"-11"61"-9768,26-48-193,-3 1-673,4-4-1121,-1 1-1793,-1-3-1250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18.441"/>
    </inkml:context>
    <inkml:brush xml:id="br0">
      <inkml:brushProperty name="width" value="0.025" units="cm"/>
      <inkml:brushProperty name="height" value="0.025" units="cm"/>
    </inkml:brush>
  </inkml:definitions>
  <inkml:trace contextRef="#ctx0" brushRef="#br0">0 0 7111,'0'3'7940,"1"15"-6501,1 1-854,1-1 0,1 1 0,6 18-1,7 34 184,-3 46 700,-10-69-1139,2 0 0,2-1 0,3 0 0,19 57-1,-30-103-328,0 0 0,0 0 0,1 0 0,-1 0 0,0 0 0,0 0 0,1 0 0,-1 0 0,1 0 0,-1 0 0,1 0 0,-1 0 0,1-1 0,0 1 0,-1 0 0,1 0 0,0-1 0,-1 1 0,1 0 0,0-1 0,0 1 0,0-1 0,0 1 0,0-1 0,0 1 0,0-1 0,0 0 0,0 1 0,0-1 0,0 0 0,0 0 0,0 0 0,0 1 0,0-1 0,0-1 0,0 1 0,0 0 0,0 0 0,0 0 0,0 0 0,0-1 0,0 1 0,0 0 0,0-1 0,0 1 0,-1-1 0,1 1 0,0-1 0,0 1 0,0-1 0,0 0 0,-1 0 0,1 1 0,0-1 0,-1 0 0,1 0 0,0 0 0,0-1 0,20-28-2504,-8 3-4505,-5 5-3657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19.447"/>
    </inkml:context>
    <inkml:brush xml:id="br0">
      <inkml:brushProperty name="width" value="0.025" units="cm"/>
      <inkml:brushProperty name="height" value="0.025" units="cm"/>
    </inkml:brush>
  </inkml:definitions>
  <inkml:trace contextRef="#ctx0" brushRef="#br0">1 0 11627,'0'0'10543,"0"12"-9966,7 41-71,2 0 1,3 0-1,31 90 0,-15-53-294,23 114 855,-51-216-87,-1-4-905,1 1 1,-7-30 0,0 20-98,-1 1 1,0 0 0,-2 0-1,-1 1 1,-1 1 0,-29-41-1,40 61 18,0 0 0,0 1 0,0-1-1,-1 1 1,1 0 0,0-1 0,-1 1-1,1 0 1,-1 0 0,1 0 0,-1 0-1,0 0 1,-2-1 0,4 2 1,-1 0-1,1 0 1,0 0-1,-1 1 1,1-1 0,0 0-1,-1 0 1,1 0 0,0 0-1,-1 1 1,1-1-1,0 0 1,0 0 0,-1 1-1,1-1 1,0 0 0,0 0-1,-1 1 1,1-1 0,0 0-1,0 1 1,0-1-1,0 0 1,-1 1 0,1-1-1,0 0 1,0 1 0,0-1-1,0 0 1,0 1-1,0-1 1,0 0 0,0 1-1,0-1 1,0 1 0,0-1-1,0 0 1,0 1-1,1 3-11,-1-1 0,1 1 0,0 0-1,0-1 1,0 1 0,0-1-1,0 1 1,1-1 0,0 0-1,0 0 1,0 1 0,4 4 0,-1-2 5,1-1 0,-1 0 1,1-1-1,0 1 1,0-1-1,1 0 1,-1-1-1,1 1 0,0-2 1,0 1-1,0 0 1,0-1-1,0-1 1,1 1-1,-1-1 1,0 0-1,11-1 0,-12 0 15,-1-1-1,1 0 1,0 0-1,0 0 1,-1-1-1,1 0 1,-1 0-1,1-1 1,-1 1-1,0-1 1,0 0-1,0 0 1,0-1-1,-1 0 0,0 0 1,1 0-1,-1 0 1,0 0-1,-1-1 1,1 0-1,-1 0 1,4-7-1,-3 1 71,-1 1 0,0-1 1,-1 1-1,0-1 0,1-13 0,-3 24-72,-1 16-36,-1 2 15,1 1 1,1 0 0,1 0-1,4 27 1,-4-42 16,0 0 1,0 0-1,0 0 0,0 0 1,0 0-1,1-1 0,0 1 0,0 0 1,0-1-1,0 0 0,1 1 1,-1-1-1,1 0 0,0 0 1,0 0-1,0 0 0,0-1 0,0 1 1,1-1-1,-1 0 0,1 0 1,-1 0-1,1-1 0,0 1 1,0-1-1,7 2 0,1-1 2,-1 0-1,1 1 0,-1 0 1,0 1-1,0 0 1,0 0-1,10 8 0,-15-8-3,-1 0-1,0 0 0,-1 1 0,1-1 1,-1 1-1,0 0 0,0 1 0,0-1 0,-1 1 1,0-1-1,0 1 0,0 0 0,-1 0 1,3 9-1,4 21 3,-2 1 0,-1 0 1,-2 1-1,-2-1 0,-1 1 0,-6 54 0,4-87 83,0 0-1,0 0 1,0 0-1,-1 0 0,0-1 1,0 1-1,0-1 0,-1 1 1,1-1-1,-1 0 0,0 1 1,-4 3-1,6-7-26,0 0-1,0 0 1,-1 1 0,1-1-1,0 0 1,0 0 0,-1 0-1,1 0 1,0-1 0,-1 1-1,1 0 1,-1-1 0,0 1-1,1 0 1,-1-1 0,1 0-1,-1 1 1,0-1 0,1 0-1,-1 0 1,1 0 0,-1 0-1,0 0 1,1 0 0,-1-1-1,0 1 1,1 0 0,-1-1-1,1 1 1,-1-1 0,1 0-1,-1 0 1,1 1 0,-1-1 0,1 0-1,0 0 1,-1 0 0,1 0-1,0-1 1,-2-1 0,-4-6-30,0-1 1,1 0 0,0 0 0,0-1 0,1 0 0,1 1 0,0-2 0,0 1-1,1 0 1,-3-22 0,1-8-51,0-72 0,5 98 25,0 0 0,1 0-1,0 0 1,2 0 0,0 1-1,0-1 1,11-26 0,-10 33-268,1 0 1,-1 0-1,1 1 1,1-1 0,0 1-1,0 1 1,0-1-1,1 1 1,-1 0-1,2 0 1,-1 1-1,1 0 1,-1 0-1,12-4 1,17-9-3726,-1-2-2584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2.209"/>
    </inkml:context>
    <inkml:brush xml:id="br0">
      <inkml:brushProperty name="width" value="0.025" units="cm"/>
      <inkml:brushProperty name="height" value="0.025" units="cm"/>
    </inkml:brush>
  </inkml:definitions>
  <inkml:trace contextRef="#ctx0" brushRef="#br0">2 1 14478,'0'0'4025,"0"10"-2349,-1 28-297,0 18-450,2 1-1,3-1 0,20 105 1,-21-149-947,1 7-30,1 0-1,0 0 1,2-1-1,0 0 1,1-1-1,1 1 1,18 26-1,-17-33-3897,-17-22 610,-17-22-2445,0 6-32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2.552"/>
    </inkml:context>
    <inkml:brush xml:id="br0">
      <inkml:brushProperty name="width" value="0.025" units="cm"/>
      <inkml:brushProperty name="height" value="0.025" units="cm"/>
    </inkml:brush>
  </inkml:definitions>
  <inkml:trace contextRef="#ctx0" brushRef="#br0">0 17 10634,'0'0'9769,"74"-11"-8808,-25 11-480,6 0-417,3 0-833,2 0-1986,-6 0-2209,-6-6-2051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2.940"/>
    </inkml:context>
    <inkml:brush xml:id="br0">
      <inkml:brushProperty name="width" value="0.025" units="cm"/>
      <inkml:brushProperty name="height" value="0.025" units="cm"/>
    </inkml:brush>
  </inkml:definitions>
  <inkml:trace contextRef="#ctx0" brushRef="#br0">118 25 12139,'0'0'7907,"-8"-2"-6439,5 2-1369,0-1 0,0 1 0,1-1 0,-1 1 0,0 0 0,0 1 1,0-1-1,0 0 0,0 1 0,1-1 0,-1 1 0,0 0 0,0 0 0,-2 2 1,1-1-20,0 1 0,1-1 0,0 1 1,0 0-1,-1 0 0,2 1 1,-1-1-1,0 1 0,1-1 0,-1 1 1,-1 5-1,0 0 59,-1 0 0,2 1 0,-1-1 0,2 1 0,-1-1 0,1 1 0,1 0 0,0 0 0,0 0 0,1 0 0,1 13 1,-1-19-118,0 0 1,1-1 0,-1 1 0,1 0-1,0 0 1,1-1 0,-1 1 0,0-1-1,1 1 1,0-1 0,0 0 0,0 1-1,0-1 1,0 0 0,1 0 0,-1-1-1,1 1 1,0 0 0,0-1 0,0 0 0,0 1-1,0-1 1,1-1 0,-1 1 0,1 0-1,-1-1 1,1 0 0,-1 1 0,1-1-1,0-1 1,5 2 0,-1-2 11,0 0 0,0 0 1,1-1-1,-1 0 0,0 0 0,0-1 1,0 0-1,0 0 0,0-1 0,0 0 0,-1 0 1,1-1-1,-1 0 0,0 0 0,0-1 1,12-10-1,-14 10 34,0 1 1,0-2 0,0 1-1,-1 0 1,0-1 0,0 0-1,0 0 1,-1 0 0,0-1-1,0 1 1,0-1-1,-1 1 1,0-1 0,-1 0-1,1 0 1,-1 0 0,0 0-1,-1 0 1,0 0 0,-1-8-1,1 11-48,-1 0-1,-1 0 1,1-1-1,-1 1 1,1 0 0,-1 0-1,0 0 1,-1 1-1,1-1 1,-1 0-1,0 1 1,1 0-1,-1-1 1,-1 1 0,1 0-1,0 1 1,-1-1-1,0 0 1,1 1-1,-1 0 1,-5-2 0,1 0-233,-1 1 1,1 0 0,-1 0-1,1 1 1,-1 0 0,0 1 0,0 0-1,0 0 1,-15 1 0,22 0-15,1 0-1,0 0 1,-1 1 0,1-1 0,-1 1-1,1-1 1,0 1 0,-1-1 0,1 1-1,0 0 1,-1-1 0,1 1 0,0 0-1,0 0 1,-2 2 0,-5 11-6718,7-7-3080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3.473"/>
    </inkml:context>
    <inkml:brush xml:id="br0">
      <inkml:brushProperty name="width" value="0.025" units="cm"/>
      <inkml:brushProperty name="height" value="0.025" units="cm"/>
    </inkml:brush>
  </inkml:definitions>
  <inkml:trace contextRef="#ctx0" brushRef="#br0">131 139 10858,'12'-6'3225,"20"-11"-1138,-11 8-413,-1-1-1,0-1 1,-1 0-1,-1-2 1,27-23-1,-44 36-1635,-1 0 0,1-1-1,-1 1 1,1 0 0,-1-1-1,0 1 1,1-1 0,-1 1-1,1-1 1,-1 1 0,0-1-1,0 1 1,1-1 0,-1 1-1,0-1 1,0 1 0,1-1-1,-1 0 1,0 1-1,0-1 1,0 1 0,0-1-1,0 1 1,0-1 0,0 0-1,0 1 1,0-1 0,0 1-1,0-1 1,-1 0 0,1 1-1,0-1 1,0 1 0,-1-1-1,1 1 1,0-1-1,0 1 1,-1-1 0,1 1-1,-1-1 1,1 1 0,0 0-1,-1-1 1,1 1 0,-1-1-1,1 1 1,-1 0 0,1-1-1,-1 1 1,1 0 0,-1 0-1,0 0 1,1-1 0,-1 1-1,1 0 1,-1 0-1,1 0 1,-1 0 0,0 0-1,1 0 1,-1 0 0,1 0-1,-1 0 1,0 1 0,-50-1 292,44 0-284,-9 2-49,-1 0 0,1 1-1,0 1 1,0 0-1,0 2 1,0-1-1,1 2 1,0 0 0,0 1-1,1 0 1,0 1-1,0 1 1,-14 14-1,26-23-2,0 1 0,0-1 0,1 1 0,-1-1 0,1 1 0,-1 0-1,1 0 1,0 0 0,0 0 0,0 0 0,0 0 0,0 0 0,0 0 0,0 0-1,1 0 1,-1 0 0,1 1 0,-1 2 0,2-4-5,-1 0 0,1 0 1,-1 0-1,1 0 0,0 0 0,-1 0 1,1 0-1,0 0 0,0 0 0,0 0 1,-1 0-1,1-1 0,0 1 0,0 0 1,0 0-1,0-1 0,0 1 0,1-1 1,-1 1-1,0-1 0,0 1 0,0-1 1,3 1-1,10 1-109,1 0 0,0-1 0,0 0 0,18-2 0,-15 0 11,40 0-200,-18 0 63,54 5 0,-91-4 237,-1 0 0,1 0 0,-1 1 1,1-1-1,-1 1 0,1-1 0,-1 1 0,1 0 0,-1 0 1,0 0-1,0 1 0,1-1 0,-1 0 0,0 1 0,0-1 1,0 1-1,0 0 0,-1 0 0,1-1 0,0 1 0,-1 0 1,1 1-1,-1-1 0,0 0 0,1 0 0,0 5 0,-1-4 33,-1-1 0,0 1 0,-1-1 0,1 1 0,0 0 0,-1-1-1,1 0 1,-1 1 0,0-1 0,0 1 0,1-1 0,-2 0 0,1 1-1,0-1 1,0 0 0,-1 0 0,1 0 0,-1 0 0,0 0 0,0 0 0,0-1-1,0 1 1,0-1 0,0 1 0,0-1 0,-4 2 0,-15 9 203,-1-2 1,0-1 0,0-1-1,-1 0 1,0-2-1,0-1 1,-1 0 0,0-2-1,1-1 1,-26-1-1,48 0-244,1-1 0,0 0 0,0 0 0,-1 0 0,1-1 0,0 1-1,0 0 1,-1 0 0,1 0 0,0 0 0,-1 0 0,1 0 0,0 0 0,0 0-1,-1 0 1,1-1 0,0 1 0,0 0 0,0 0 0,-1 0 0,1-1-1,0 1 1,0 0 0,0 0 0,-1 0 0,1-1 0,0 1 0,0 0 0,0 0-1,0-1 1,0 1 0,0 0 0,0-1 0,-1 1 0,1 0 0,0 0 0,0-1-1,0 1 1,0 0 0,0-1 0,0 1 0,0 0 0,1 0 0,-1-1-1,0 1 1,0 0 0,0 0 0,0-1 0,0 1 0,0 0 0,0 0 0,1-1-1,-1 1 1,0 0 0,0 0 0,0-1 0,0 1 0,1 0 0,-1 0-1,1-1 1,12-15-1185,6 0-1712,2 1 0,42-24 0,-19 13-2667,3-4-2288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3.974"/>
    </inkml:context>
    <inkml:brush xml:id="br0">
      <inkml:brushProperty name="width" value="0.025" units="cm"/>
      <inkml:brushProperty name="height" value="0.025" units="cm"/>
    </inkml:brush>
  </inkml:definitions>
  <inkml:trace contextRef="#ctx0" brushRef="#br0">106 1 15663,'0'0'4794,"-7"8"-3102,-1 1-1306,0 2 0,1-1 0,0 1 1,1 0-1,1 0 0,-1 0 0,2 1 0,0 0 0,0 0 0,1 0 1,-3 20-1,3 31 249,9 116 0,1-27-101,-12-88 98,4-61-547,1 0-1,-1 0 0,1 0 0,-1 0 0,0 0 0,0 0 0,0 0 0,-1 0 0,1 0 0,-1 0 0,0-1 1,1 1-1,-1-1 0,0 1 0,0-1 0,-1 0 0,-3 3 0,6-5-66,0 0-1,-1 0 0,1 0 1,0 0-1,-1 0 1,1 0-1,0 0 1,0 0-1,-1 0 0,1-1 1,0 1-1,0 0 1,-1 0-1,1 0 1,0-1-1,0 1 0,0 0 1,-1 0-1,1 0 1,0-1-1,0 1 1,0 0-1,0 0 0,-1-1 1,1 1-1,0 0 1,0-1-1,0 1 1,0 0-1,0 0 0,0-1 1,0 1-1,0 0 1,0-1-1,0 1 1,0 0-1,0 0 1,0-1-1,0 1 0,0 0 1,1-1-1,-2-19 167,1 15-118,3-29-4,1 0 0,2 0 0,1 1-1,16-48 1,-4 15-66,-7 17-33,25-81-318,-33 116 298,2 1-1,0 0 0,0 0 0,1 1 0,1-1 0,0 1 0,10-10 0,-12 17-13,-1 1-1,1 0 1,0 1-1,0-1 0,0 1 1,0 0-1,0 1 0,1-1 1,-1 1-1,1 1 0,0-1 1,0 1-1,-1 0 0,1 1 1,10 0-1,-13 0 26,0 0 1,-1 0 0,1 1-1,0-1 1,-1 1-1,1 0 1,-1 0-1,1 1 1,-1-1-1,0 1 1,1-1-1,-1 1 1,3 3 0,-4-3 39,0-1 0,0 1 1,-1 0-1,0 0 1,1 0-1,-1 0 0,0 0 1,0 0-1,0 1 1,0-1-1,0 0 1,0 1-1,-1-1 0,1 0 1,-1 1-1,0-1 1,0 1-1,1-1 0,-2 1 1,1-1-1,-1 4 1,0 0 65,0-1 0,-1 0 0,0 0 0,0-1 0,-1 1 0,1 0 0,-1-1 0,0 1 0,0-1 0,-1 0 0,1 0 0,-1 0 0,0 0 0,0-1 0,0 0 0,0 1 0,-1-2 0,1 1 0,-1 0 0,-5 1 0,-1 1 29,0 0 1,0-1-1,0 0 1,0-1 0,-1 0-1,1-1 1,-1 0-1,-13 0 1,24-2-138,-1 0 0,0 0 1,0 0-1,0 0 1,0 0-1,1-1 0,-1 1 1,0-1-1,0 1 1,0-1-1,1 0 1,-1 1-1,0-1 0,1 0 1,-1 0-1,1 0 1,-1 0-1,1-1 0,-1 1 1,1 0-1,0-1 1,-2-1-1,3 2-136,0 0-1,-1-1 1,1 1 0,0 0-1,0-1 1,0 1 0,0-1-1,0 1 1,0 0 0,0-1-1,0 1 1,1 0 0,-1-1-1,0 1 1,1 0 0,-1-1-1,1 1 1,0 0 0,-1 0-1,1 0 1,0-1 0,0 1-1,0 0 1,0 0 0,0 0-1,0 0 1,0 1 0,0-1-1,0 0 1,0 0 0,2 0-1,43-30-8479,-18 14 2957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4.315"/>
    </inkml:context>
    <inkml:brush xml:id="br0">
      <inkml:brushProperty name="width" value="0.025" units="cm"/>
      <inkml:brushProperty name="height" value="0.025" units="cm"/>
    </inkml:brush>
  </inkml:definitions>
  <inkml:trace contextRef="#ctx0" brushRef="#br0">29 0 12492,'0'0'12107,"-5"61"-10761,-4-33-770,0 0-352,7-3-160,-2 0-64,4-5-288,0-4-801,4-7-705,3-7-576,10-2-865,-1-4-2242,0-16-3652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4.679"/>
    </inkml:context>
    <inkml:brush xml:id="br0">
      <inkml:brushProperty name="width" value="0.025" units="cm"/>
      <inkml:brushProperty name="height" value="0.025" units="cm"/>
    </inkml:brush>
  </inkml:definitions>
  <inkml:trace contextRef="#ctx0" brushRef="#br0">221 0 11082,'0'0'12423,"-5"10"-11516,-3 9-509,1 0 1,1 1-1,0-1 0,2 1 0,0 1 0,-1 35 0,2 4 352,7 74 0,-4-127-733,7 54 80,-7-57-111,1 1-1,0-1 0,0 0 0,0 0 1,1 1-1,-1-1 0,1 0 0,0 0 1,1 0-1,3 5 0,-7-45-1378,-1 28 1213,-1 1-1,0 0 1,0 0 0,-1 0 0,1 0 0,-2 1-1,1-1 1,-1 1 0,-7-7 0,-56-53-1235,46 46 1247,0 2 107,16 13 109,0 1 1,0-1-1,0 0 0,1 0 1,0-1-1,-8-10 1,17 15 136,0-1 1,0 1 0,1 0-1,-1 1 1,0-1-1,0 1 1,1-1-1,-1 1 1,0 0-1,5 1 1,-5-1-12,148 0 1176,-52 0-3404,-99 0 1936,-1 1 1,0-1 0,1 0 0,-1 0 0,0 0 0,0 0 0,1 0-1,-1 0 1,0 0 0,1 0 0,-1 0 0,0 0 0,1 0 0,-1 0-1,0 0 1,1 0 0,-1 0 0,0 0 0,1 0 0,-1 0 0,0-1-1,1 1 1,-1 0 0,0 0 0,0 0 0,1 0 0,-1-1 0,0 1-1,0 0 1,1 0 0,-1-1 0,0 1 0,0 0 0,0 0 0,1-1-1,-1 1 1,0 0 0,0-1 0,0 1 0,0 0 0,0 0 0,0-1-1,0 1 1,0 0 0,0-1 0,1 1 0,-1 0 0,0-1 0,-1 1-1,1 0 1,0-1 0,0 0 0,0-11-6524</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5.072"/>
    </inkml:context>
    <inkml:brush xml:id="br0">
      <inkml:brushProperty name="width" value="0.025" units="cm"/>
      <inkml:brushProperty name="height" value="0.025" units="cm"/>
    </inkml:brush>
  </inkml:definitions>
  <inkml:trace contextRef="#ctx0" brushRef="#br0">0 30 15503,'0'0'8039,"67"-29"-8583,-36 29-2563,-3 0-5894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00.739"/>
    </inkml:context>
    <inkml:brush xml:id="br0">
      <inkml:brushProperty name="width" value="0.025" units="cm"/>
      <inkml:brushProperty name="height" value="0.025" units="cm"/>
    </inkml:brush>
  </inkml:definitions>
  <inkml:trace contextRef="#ctx0" brushRef="#br0">1 18 9577,'0'0'11414,"0"9"-9930,1 28-283,-2-36-1174,1 0 1,0 0 0,1 0 0,-1 0-1,0 0 1,0 0 0,0 0-1,0 0 1,1 0 0,-1 0 0,1 0-1,-1 0 1,1 0 0,-1 0-1,1 0 1,-1 0 0,1-1 0,0 1-1,-1 0 1,1 0 0,0-1-1,0 1 1,-1 0 0,1-1 0,0 1-1,0-1 1,0 1 0,0-1-1,0 1 1,0-1 0,0 0 0,0 0-1,0 1 1,0-1 0,0 0-1,0 0 1,0 0 0,0 0 0,0 0-1,0 0 1,0 0 0,0 0-1,0-1 1,0 1 0,0 0 0,0-1-1,0 1 1,0-1 0,0 1-1,1-2 1,43-25-356,-44 26 316,8-6-17,-3 2-129,0 0 0,0 0 0,0 1 0,1-1 0,-1 1 1,1 1-1,0-1 0,1 1 0,-1 0 0,0 1 0,1 0 0,13-2 0,-20 4 172,-1 0 0,1 1-1,0-1 1,0 0 0,-1 1 0,1-1 0,0 1 0,-1-1 0,1 1 0,-1-1-1,1 1 1,-1 0 0,1-1 0,-1 1 0,1-1 0,-1 1 0,1 0 0,-1 0-1,0-1 1,1 1 0,-1 0 0,0 0 0,0-1 0,1 1 0,-1 0 0,0 0-1,0 0 1,0 0 0,0-1 0,0 3 0,-1 32 1316,1-25-853,-1 1-49,1 18 1021,0-29-1434,0 1 0,0 0 1,1-1-1,-1 1 1,0-1-1,0 1 1,0 0-1,0-1 1,1 1-1,-1-1 1,0 1-1,1 0 0,-1-1 1,0 1-1,1-1 1,-1 1-1,1-1 1,-1 1-1,1-1 1,-1 0-1,1 1 0,-1-1 1,1 0-1,-1 1 1,1-1-1,-1 0 1,1 1-1,0-1 1,-1 0-1,1 0 1,-1 0-1,1 0 0,1 1 1,-2-2-226,1 1 1,-1-1-1,1 1 1,0-1-1,-1 0 1,1 1-1,-1-1 1,0 0-1,1 1 1,-1-1-1,1 0 1,-1 1-1,0-1 1,0 0-1,1 1 1,-1-1-1,0 0 1,0 0-1,0 0 1,0 1-1,0-1 1,0 0-1,0 0 1,0 1-1,0-1 1,0 0-1,0 0 1,0 1-1,-1-2 1,1-3-2133,0-12-7240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5.669"/>
    </inkml:context>
    <inkml:brush xml:id="br0">
      <inkml:brushProperty name="width" value="0.025" units="cm"/>
      <inkml:brushProperty name="height" value="0.025" units="cm"/>
    </inkml:brush>
  </inkml:definitions>
  <inkml:trace contextRef="#ctx0" brushRef="#br0">0 1 11723,'0'0'10853,"1"11"-9550,0 23-500,-1-17-384,0 1-1,1-1 0,1 1 0,0-1 1,1 0-1,9 28 0,-11-43-396,0 0-1,1 0 1,-1 0 0,0 0-1,1 0 1,-1-1 0,1 1-1,-1 0 1,1-1 0,0 1-1,-1-1 1,1 0 0,0 1-1,0-1 1,0 0 0,0 0-1,0 0 1,0-1 0,1 1-1,2 0 1,-1 0 27,0-1-1,0 0 1,0 0 0,0 0 0,0-1-1,1 1 1,-1-1 0,0 0 0,0 0-1,5-3 1,4-2 36,0-1 0,-1 0 0,0 0-1,-1-2 1,17-13 0,0-8-72,-22 23 5,0 0 0,0 0 0,1 0 0,-1 1 0,2 0 0,12-8 0,-17 45-296,-4-7 296,3 34 12,-1-57-27,-1 0-1,1 0 1,0 0-1,-1 0 1,1 0-1,0-1 1,0 1-1,-1 0 1,1-1-1,0 1 0,0 0 1,0-1-1,0 1 1,0-1-1,0 0 1,0 1-1,0-1 1,0 0-1,0 1 1,0-1-1,0 0 1,0 0-1,0 0 0,0 0 1,1 0-1,-1 0 1,0 0-1,0-1 1,0 1-1,0 0 1,0 0-1,0-1 1,0 1-1,1-2 0,38-13 115,-12-2-345,-1-2 0,0 0 0,44-44-1,-71 63 224,0-1 0,0 1 0,0 0 0,0 0-1,0 0 1,0 0 0,0 0 0,0-1-1,1 1 1,-1 0 0,0 0 0,0 0-1,0 0 1,0 0 0,0 0 0,0-1-1,1 1 1,-1 0 0,0 0 0,0 0-1,0 0 1,0 0 0,1 0 0,-1 0 0,0 0-1,0 0 1,0 0 0,0 0 0,1 0-1,-1 0 1,0 0 0,0 0 0,0 0-1,0 0 1,1 0 0,-1 0 0,0 0-1,0 0 1,0 0 0,0 0 0,1 0 0,-1 0-1,0 1 1,0-1 0,0 0 0,0 0-1,0 0 1,1 0 0,-1 0 0,0 0-1,0 1 1,0-1 0,0 0 0,0 0-1,0 0 1,0 0 0,0 0 0,0 1 0,0-1-1,0 0 1,1 18-90,-9 22 130,2-22-507,-2 9 1648,4-21-4719,3-12-5666,1-13 2648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5.998"/>
    </inkml:context>
    <inkml:brush xml:id="br0">
      <inkml:brushProperty name="width" value="0.025" units="cm"/>
      <inkml:brushProperty name="height" value="0.025" units="cm"/>
    </inkml:brush>
  </inkml:definitions>
  <inkml:trace contextRef="#ctx0" brushRef="#br0">1 0 11755,'0'0'7463</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6.368"/>
    </inkml:context>
    <inkml:brush xml:id="br0">
      <inkml:brushProperty name="width" value="0.025" units="cm"/>
      <inkml:brushProperty name="height" value="0.025" units="cm"/>
    </inkml:brush>
  </inkml:definitions>
  <inkml:trace contextRef="#ctx0" brushRef="#br0">149 69 10218,'0'0'6304,"2"-9"-3037,3-2-2272,-4 7-506,1 0 1,-1-1-1,1 1 0,-1-1 0,0 1 0,-1-1 0,1 0 0,-1-7 1,-17 18 278,1 8-504,0 1 0,1 1 0,1 1 0,0 0 0,2 0 0,0 1 0,0 1 0,-14 34 0,25-50-230,-1-1 0,1 1 0,0 0 0,0 0 0,0-1 0,0 1 1,0 0-1,0 0 0,1 0 0,0 0 0,-1 0 0,1 0 0,0 0 0,1 0 0,-1 0 0,1 4 1,0-6-31,0 1 0,0 0 0,1-1 0,-1 0-1,0 1 1,1-1 0,-1 0 0,1 0 0,0 1 0,-1-1 0,1-1 0,0 1 0,-1 0 0,1 0 0,0-1 0,0 1 0,0-1 0,0 1 0,0-1 0,-1 0 0,1 1 0,0-1 0,0 0 0,0-1 0,3 1 0,20 0-1023,50-5 1,-8-13-4307,-27 1-1401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7.182"/>
    </inkml:context>
    <inkml:brush xml:id="br0">
      <inkml:brushProperty name="width" value="0.025" units="cm"/>
      <inkml:brushProperty name="height" value="0.025" units="cm"/>
    </inkml:brush>
  </inkml:definitions>
  <inkml:trace contextRef="#ctx0" brushRef="#br0">183 102 7239,'0'0'6011,"2"-7"-2285,0 0-2931,-1-1-1,0 1 0,0 0 1,0 0-1,-1 0 1,0 0-1,-1-9 1,1 15-609,-1-1 1,1 1 0,-1-1 0,1 1 0,-1 0 0,1-1-1,-1 1 1,0 0 0,1-1 0,-1 1 0,0 0 0,0 0-1,0 0 1,0-1 0,0 1 0,-1 0 0,1 0 0,-2-1-1,1 2-130,-1-1 0,1 0-1,0 1 1,-1-1-1,1 1 1,-1-1-1,1 1 1,-1 0-1,1 0 1,-1 1 0,1-1-1,0 0 1,-1 1-1,1-1 1,-5 3-1,2-1-34,-1 1 0,0 0 0,1 0 0,0 1 0,0 0 0,0 0 0,0 0 0,1 0 0,-1 1 0,1 0 0,0 0 1,1 0-1,-5 7 0,-3 7 32,0 0 0,-11 32 0,19-44-30,0 1 1,1-1-1,0 0 1,0 1-1,1 0 1,-2 11-1,3-17-19,1-1 0,-1 1 0,0-1 0,0 1 0,0-1 0,1 1 0,-1-1 0,1 1 0,-1-1-1,1 0 1,0 1 0,-1-1 0,1 0 0,0 0 0,0 1 0,0-1 0,0 0 0,0 0 0,0 0 0,0 0 0,0 0 0,1 0 0,-1 0 0,0-1 0,0 1 0,1 0-1,-1-1 1,1 1 0,-1-1 0,0 1 0,1-1 0,-1 0 0,1 1 0,-1-1 0,1 0 0,-1 0 0,1 0 0,-1 0 0,1-1 0,1 1 0,8-1 23,0-1 1,0 0 0,0-1-1,-1 0 1,1 0 0,-1-1 0,1-1-1,-2 0 1,1 0 0,0-1-1,16-13 1,8-9 36,50-53 0,-72 68-39,-11 13-29,-1-1-1,1 0 0,0 0 0,-1 0 0,1 1 0,0-1 0,-1 0 0,1 1 0,0-1 0,0 1 0,0-1 0,0 0 0,0 1 0,-1 0 0,1-1 0,0 1 1,0 0-1,0-1 0,0 1 0,2 0 0,-1 16 2,-19 44 119,12-46-88,2 15 181,3-29-197,0 1 0,0-1 0,0 1 0,1 0 0,-1-1 0,0 1 0,0-1 0,1 1 0,-1-1 0,0 1 0,1-1-1,-1 1 1,1-1 0,-1 1 0,1-1 0,-1 1 0,1-1 0,-1 0 0,1 1 0,-1-1 0,1 0 0,-1 1 0,1-1 0,-1 0 0,2 0 0,2 0 16,0 0 1,0 0-1,0 0 1,0-1-1,0 1 0,0-1 1,-1 0-1,1-1 1,0 1-1,7-4 1,45-24-122,-43 22-43,0 0 0,0 0 0,1 1 0,0 1 1,0 0-1,0 1 0,17-3 0,-31 7 130,1 0-1,0 0 1,0 0 0,0 0 0,-1 1-1,1-1 1,0 0 0,0 0 0,-1 0 0,1 1-1,0-1 1,-1 0 0,1 1 0,0-1-1,-1 1 1,1-1 0,0 1 0,-1-1 0,1 1-1,-1-1 1,1 1 0,-1 0 0,1-1-1,-1 1 1,0 0 0,1-1 0,-1 1 0,0 0-1,1-1 1,-1 1 0,0 0 0,0 0-1,0 0 1,0-1 0,0 1 0,0 0-1,0 0 1,0-1 0,0 1 0,0 0 0,0 0-1,0-1 1,-1 3 0,-9 45 501,4-25-273,7-22-205,-1-1 1,0 0-1,1 0 0,-1 1 1,0-1-1,1 0 0,-1 0 1,1 0-1,-1 1 1,0-1-1,1 0 0,-1 0 1,1 0-1,-1 0 0,1 0 1,-1 0-1,1 0 0,-1 0 1,0 0-1,1 0 0,-1 0 1,1 0-1,-1 0 0,1 0 1,-1 0-1,0-1 1,1 1-1,-1 0 0,1 0 1,-1 0-1,0-1 0,1 1 1,-1 0-1,0-1 0,1 1 1,-1 0-1,0-1 0,1 1 1,-1 0-1,0-1 1,0 1-1,1 0 0,-1-1 1,22-16 67,-7 2-99,54-41 39,-66 53-27,1 1-1,0-1 0,-1 1 0,1 0 0,0 0 0,0 1 0,0-1 0,0 1 0,1 0 1,-1 0-1,0 0 0,1 0 0,-1 1 0,0 0 0,1 0 0,5 1 0,-9-1 3,0 1 0,0 0 0,0-1-1,0 1 1,-1 0 0,1 0 0,0 0 0,0 0-1,-1 0 1,1 0 0,0 0 0,-1 0-1,1 0 1,-1 0 0,1 0 0,-1 1-1,0-1 1,1 0 0,-1 0 0,0 0 0,0 1-1,0-1 1,0 2 0,0 37 71,0-30-46,-1 0-1024,1 14 3334,3-15-5649,5-6-7403,-2-3 2309</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7.543"/>
    </inkml:context>
    <inkml:brush xml:id="br0">
      <inkml:brushProperty name="width" value="0.025" units="cm"/>
      <inkml:brushProperty name="height" value="0.025" units="cm"/>
    </inkml:brush>
  </inkml:definitions>
  <inkml:trace contextRef="#ctx0" brushRef="#br0">22 88 6278,'0'0'21039,"10"1"-20506,-2 0-430,5 0-55,0 0-1,0 0 0,0-1 0,0-1 1,15-2-1,-25 2-25,0 1 0,0-1 0,0 0 0,-1 0 0,1 0 0,0 0 0,-1 0 1,1 0-1,-1-1 0,1 1 0,-1-1 0,0 0 0,1 0 0,-1 0 0,0 0 0,0 0 0,0 0 1,-1 0-1,1-1 0,-1 1 0,1-1 0,-1 1 0,0-1 0,0 0 0,0 1 0,0-1 0,0 0 1,0 0-1,-1 0 0,0 0 0,1 1 0,-1-6 0,-1 7-11,1 0 1,-1 0-1,0 0 0,1 0 0,-1 0 1,0 0-1,0 0 0,0 0 0,1 0 1,-1 0-1,0 0 0,0 0 0,0 0 0,-1 1 1,1-1-1,0 0 0,0 1 0,0-1 1,0 1-1,-1 0 0,1-1 0,0 1 1,0 0-1,-1 0 0,1-1 0,0 1 1,-1 0-1,1 0 0,0 0 0,0 1 1,-1-1-1,-1 1 0,-3-1 22,-1 0-1,0 1 1,0 0-1,1 0 0,-11 3 1,9 0 2,0 1 1,1-1-1,-1 1 1,1 1-1,0-1 1,1 1-1,-1 1 0,1-1 1,0 1-1,-7 12 1,10-16-23,1 0 0,0 0 0,0 0 1,0 0-1,0 1 0,1-1 0,-1 1 1,1 0-1,0-1 0,0 1 0,0 0 1,1 0-1,-1-1 0,1 1 0,0 0 1,0 0-1,0 0 0,0 0 0,1-1 1,0 1-1,0 0 0,0 0 0,0-1 1,0 1-1,1-1 0,3 6 0,-2-6-98,-1 0-1,1 0 0,0 0 1,0-1-1,0 0 1,1 1-1,-1-1 0,1-1 1,-1 1-1,1 0 0,0-1 1,-1 0-1,1 1 0,0-2 1,0 1-1,5 0 1,64 0-6206,-37-5-483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8.291"/>
    </inkml:context>
    <inkml:brush xml:id="br0">
      <inkml:brushProperty name="width" value="0.025" units="cm"/>
      <inkml:brushProperty name="height" value="0.025" units="cm"/>
    </inkml:brush>
  </inkml:definitions>
  <inkml:trace contextRef="#ctx0" brushRef="#br0">1 1 13164,'0'0'9876,"3"9"-8504,24 79 1650,-26-86-2995,-1 0 0,1 0 0,0-1 0,-1 1 0,1 0 0,0-1 0,0 1 0,0-1 0,1 1 0,-1-1 0,0 1 0,1-1 0,-1 0 0,0 0 0,1 1 0,-1-1 0,1 0 0,0-1 0,-1 1 0,1 0 0,2 0 0,0 1 7,0-1-1,1-1 1,-1 1 0,1-1 0,-1 1 0,1-1 0,-1-1 0,8 0 0,0-1 6,0-1-1,0 0 1,0-1 0,-1 0-1,20-11 1,-5-2 4,-21 13-33,0 0 0,1 0 0,0 0 0,0 0 0,0 1 0,0 0 0,1 1 1,-1-1-1,9-1 0,-14 5-14,0 0 1,0-1-1,-1 1 1,1 0-1,-1 0 1,1 0-1,-1 0 0,1 0 1,-1 0-1,1 0 1,-1 0-1,0 0 1,0 0-1,1 0 1,-1 0-1,0 1 1,0-1-1,0 0 0,0 0 1,-1 2-1,1 34 135,0-29-98,-1-6-25,1 0 0,0 0 0,0 0 1,0 0-1,0 0 0,1 0 0,-1 0 0,1 0 0,-1 0 0,1 0 1,-1 0-1,1-1 0,0 1 0,0 0 0,0 0 0,0-1 0,0 1 1,0 0-1,1-1 0,-1 1 0,0-1 0,3 3 0,-1-4-5,-1 1-1,0-1 0,0 1 1,0-1-1,0 0 0,0 0 0,0 0 1,0 0-1,0 0 0,0-1 1,1 1-1,-1 0 0,0-1 1,0 0-1,0 1 0,0-1 0,0 0 1,-1 0-1,1 0 0,0 0 1,3-3-1,59-44-5159,-51 37 727,-1-1-1,18-24 1,-9 7-5351</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8.633"/>
    </inkml:context>
    <inkml:brush xml:id="br0">
      <inkml:brushProperty name="width" value="0.025" units="cm"/>
      <inkml:brushProperty name="height" value="0.025" units="cm"/>
    </inkml:brush>
  </inkml:definitions>
  <inkml:trace contextRef="#ctx0" brushRef="#br0">152 0 12204,'0'0'4665,"-8"6"-2001,1 0-2271,0 0 0,0 1 0,1 0 0,0 0 0,0 0 0,0 1 0,1 0 0,1 0 0,-1 0 1,1 1-1,1-1 0,-1 1 0,1 0 0,1 0 0,-2 9 0,1 3-64,1 0 1,0-1 0,2 1-1,0 0 1,1 0 0,1 0-1,10 40 1,-4-23-1515,-9-27-1150,-7-27 383,-7-29 1422,11 32 754,0 1 0,-1-1-1,0 1 1,-1 0 0,0 0 0,-1 1-1,-13-18 1,54 35 1837,-7 4-2978,1-2 1,31 5 0,20-5-8304,-46-8 2985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8.964"/>
    </inkml:context>
    <inkml:brush xml:id="br0">
      <inkml:brushProperty name="width" value="0.025" units="cm"/>
      <inkml:brushProperty name="height" value="0.025" units="cm"/>
    </inkml:brush>
  </inkml:definitions>
  <inkml:trace contextRef="#ctx0" brushRef="#br0">65 57 9065,'0'0'9134,"6"-9"-6471,13-25-730,-19 33-1891,0 1 0,0 0 0,1-1 1,-1 1-1,0 0 0,0-1 0,0 1 0,0 0 1,0-1-1,0 1 0,0 0 0,0-1 0,0 1 1,0 0-1,0-1 0,0 1 0,0 0 0,-1-1 0,1 1 1,0 0-1,0-1 0,0 1 0,0 0 0,-1-1 1,1 1-1,0 0 0,0 0 0,-1-1 0,1 1 0,0 0 1,0 0-1,-1-1 0,1 1 0,0 0 0,-1 0 1,1 0-1,0 0 0,-1-1 0,1 1 0,0 0 1,-1 0-1,1 0 0,0 0 0,-1 0 0,1 0 0,0 0 1,-1 0-1,1 0 0,0 0 0,-1 0 0,1 0 1,0 0-1,-1 0 0,1 1 0,0-1 0,-1 0 1,1 0-1,-1 0 0,-21 6 757,18-3-635,-1 1-1,1 0 0,0 0 1,0 0-1,0 0 1,0 1-1,1 0 0,0-1 1,0 1-1,0 0 0,1 1 1,-1-1-1,1 0 1,1 1-1,-1-1 0,-1 9 1,3-12-149,-1 1 0,1-1 1,0 1-1,-1-1 0,1 0 1,0 1-1,1-1 0,-1 1 1,0-1-1,1 1 0,-1-1 1,1 0-1,0 1 0,-1-1 1,1 0-1,1 0 0,-1 1 1,0-1-1,0 0 0,1 0 1,-1 0-1,1-1 0,0 1 1,-1 0-1,1 0 0,0-1 1,0 1-1,0-1 0,0 0 1,0 0-1,0 0 0,1 0 1,-1 0-1,0 0 0,1 0 1,-1-1-1,0 1 0,1-1 1,-1 1-1,4-1 0,1 0-2,-1 0 1,1 0-1,0 0 0,-1-1 0,1 0 0,0-1 1,-1 1-1,1-1 0,-1-1 0,0 1 0,0-1 0,0 0 1,0 0-1,0-1 0,5-4 0,-7 5-7,-1 0 0,0 0 1,0 0-1,0 0 0,0-1 0,0 1 0,-1-1 0,1 0 0,-1 0 0,0 0 0,0 0 1,0 0-1,-1 0 0,0-1 0,1 1 0,-2 0 0,1-1 0,0 1 0,-1-1 0,0 1 1,0-1-1,0 1 0,-2-8 0,2 10-6,-1 1 0,1-1 0,-1 1 0,0-1 0,0 1 0,0-1 0,0 1 0,0 0 0,0-1 0,0 1 0,0 0 0,0 0 0,-1 0 0,1 0 1,0 0-1,-1 0 0,1 0 0,-1 0 0,1 0 0,-1 1 0,1-1 0,-1 1 0,0-1 0,1 1 0,-3-1 0,-46-3-39,46 4 34,4 0 3,-1 0-1,1 0 1,0 0 0,-1 0-1,1 0 1,0 0 0,-1 0-1,1 0 1,0 0-1,-1 0 1,1 0 0,0 0-1,-1 0 1,1 0 0,0 0-1,-1 1 1,1-1-1,0 0 1,-1 0 0,1 0-1,0 0 1,0 1 0,-1-1-1,1 0 1,0 0-1,0 1 1,-1-1 0,1 0-1,0 0 1,0 1 0,0-1-1,-1 0 1,1 1-1,0-1 1,0 0 0,0 1-1,0-1 1,0 0 0,0 1-1,0-1 1,0 0-1,0 1 1,0-1 0,0 0-1,0 1 1,0-1 0,0 0-1,0 1 1,0-1-1,0 0 1,0 1 0,0-1-1,0 0 1,1 0 0,-1 1-1,1 0-30,-1 1-1,1-1 1,0 0 0,0 0-1,-1 0 1,1 0-1,0-1 1,0 1 0,0 0-1,0 0 1,0 0-1,0-1 1,0 1 0,0 0-1,2 0 1,39 5-2646,-14-6-1850,-23 0 3260,12 0-5522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29.337"/>
    </inkml:context>
    <inkml:brush xml:id="br0">
      <inkml:brushProperty name="width" value="0.025" units="cm"/>
      <inkml:brushProperty name="height" value="0.025" units="cm"/>
    </inkml:brush>
  </inkml:definitions>
  <inkml:trace contextRef="#ctx0" brushRef="#br0">1 2 17489,'0'0'5573,"48"-1"-16367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0.363"/>
    </inkml:context>
    <inkml:brush xml:id="br0">
      <inkml:brushProperty name="width" value="0.025" units="cm"/>
      <inkml:brushProperty name="height" value="0.025" units="cm"/>
    </inkml:brush>
  </inkml:definitions>
  <inkml:trace contextRef="#ctx0" brushRef="#br0">660 0 12684,'0'0'8445,"-1"12"-7179,0-5-1039,1-1-34,-1 0 0,1-1 0,-2 1-1,1 0 1,0 0 0,-1 0 0,0-1-1,-1 1 1,1-1 0,-1 0 0,-6 9 0,-94 111 1562,-207 194 0,151-164-1091,147-143-593,0 0 0,1 1-1,-14 20 1,26-28 88,9-9-135,8-6-143,41-33-2674,-33 26-6660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04.320"/>
    </inkml:context>
    <inkml:brush xml:id="br0">
      <inkml:brushProperty name="width" value="0.025" units="cm"/>
      <inkml:brushProperty name="height" value="0.025" units="cm"/>
    </inkml:brush>
  </inkml:definitions>
  <inkml:trace contextRef="#ctx0" brushRef="#br0">13 0 3844,'-1'1'283,"0"-1"0,0 1 0,0 0 0,1 0 0,-1 0 1,0-1-1,0 1 0,1 0 0,-1 0 0,0 0 1,1 0-1,-1 0 0,1 0 0,-1 0 0,1 0 0,0 1 1,-1-1-1,1 0 0,0 0 0,0 0 0,0 0 0,0 0 1,0 1-1,0-1 0,0 2 0,1-2-128,0 0 0,0 0 0,0 0 0,0 0 0,0 0 0,0 0 0,0 0 0,0-1 0,0 1 0,1 0 1,-1 0-1,0-1 0,1 1 0,-1-1 0,0 0 0,1 1 0,1-1 0,11 3 140,1-2 0,-1 0-1,16-1 1,-22 0 347,-1-1-553,0 1 0,0 0 0,0 1 0,0-1 1,0 2-1,-1-1 0,1 0 0,0 1 0,0 1 1,-1-1-1,0 1 0,1 0 0,-1 0 0,0 1 1,0 0-1,-1 0 0,1 0 0,-1 1 0,0 0 1,0 0-1,-1 0 0,1 0 0,5 10 0,5 3 268,1 1 0,20 16-1,-24-25-52,-1 1 0,0 0 0,-1 1 0,0 0 0,0 1 0,-2 0 0,10 18 0,11 22 27,-22-42-232,-1 1 1,1 0-1,-2 0 0,6 16 1,0 4-36,1-1 1,2 0 0,31 49-1,17 37 543,-25-33-250,-2-8-200,-3 1-1,40 155 1,15 128-8,23-6-125,-69-242-6,36 164-1,30 138 5,-32-180-22,-10-5 3,13 52 4,-53-164 33,-6 2 0,-4-1 0,-2 149 0,-13-97-32,-5 447 11,3-562-17,-10 161 23,6-183-10,-15 52 1,-4 18-10,19-48-18,2 1-1,5 72 1,2-84 18,-3-1 0,-1 0 1,-2 0-1,-2 0 0,-12 47 0,10-67-146,-9 32-3291,1-53-7139,10-2 7159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0.852"/>
    </inkml:context>
    <inkml:brush xml:id="br0">
      <inkml:brushProperty name="width" value="0.025" units="cm"/>
      <inkml:brushProperty name="height" value="0.025" units="cm"/>
    </inkml:brush>
  </inkml:definitions>
  <inkml:trace contextRef="#ctx0" brushRef="#br0">0 0 1922,'0'0'21439,"11"3"-19891,55 8 416,125 6-1,-30-5-957,376 80-778,-231-34-115,-281-53-71,10 0 152,0 1-1,-1 2 0,0 2 1,53 21-1,-137-29-8206,30-3 1842</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2.178"/>
    </inkml:context>
    <inkml:brush xml:id="br0">
      <inkml:brushProperty name="width" value="0.025" units="cm"/>
      <inkml:brushProperty name="height" value="0.025" units="cm"/>
    </inkml:brush>
  </inkml:definitions>
  <inkml:trace contextRef="#ctx0" brushRef="#br0">75 133 2883,'10'-5'249,"1"0"1,0 1 0,0 0-1,17-3 1,-14 4 1112,-1 0 0,0-1 0,-1-1 0,16-7-1,-25 10-863,-1 1 0,1-1 0,-1 0 0,1 0 0,-1 1 0,0-1 0,0-1 0,0 1 0,0 0 0,0-1 0,0 1 0,-1 0 0,1-1 0,-1 0-1,0 1 1,0-1 0,0 0 0,0 0 0,0 0 0,0 0 0,-1 0 0,0 0 0,1-5 0,-2 7-399,1 0 1,0 0-1,-1 0 1,1 1-1,-1-1 0,1 0 1,-1 0-1,1 0 1,-1 0-1,0 0 1,1 1-1,-1-1 0,0 0 1,1 1-1,-1-1 1,0 1-1,0-1 0,0 0 1,0 1-1,0 0 1,0-1-1,0 1 1,0 0-1,0-1 0,0 1 1,0 0-1,0 0 1,0 0-1,0 0 0,0 0 1,0 0-1,0 0 1,0 0-1,0 0 1,0 0-1,-1 1 0,-42 8 29,30-3-129,1 1-1,-1 1 1,1 0-1,1 1 1,0 1-1,0-1 1,-13 16-1,17-17 11,0 1 0,1-1 0,0 1 0,1 1-1,-1-1 1,2 1 0,-1 1 0,2-1 0,-1 0 0,-3 18 0,7-26-4,0 0 0,1 1 0,0-1 0,0 0 0,-1 0 0,1 1 0,1-1 0,-1 0 0,0 0 1,0 1-1,1-1 0,0 0 0,-1 0 0,1 0 0,0 0 0,0 0 0,0 0 0,0 0 0,0 0 0,1 0 1,-1 0-1,0 0 0,3 2 0,0-2-106,0 1 0,0-1 0,0 0 0,0 0 0,0 0 0,0-1 0,0 0 0,0 1 0,1-1 0,-1-1 0,7 2 0,8-2-1143,0 0 0,-1 0 1,1-2-1,34-7 0,2-6-3523,-4-3-1804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2.600"/>
    </inkml:context>
    <inkml:brush xml:id="br0">
      <inkml:brushProperty name="width" value="0.025" units="cm"/>
      <inkml:brushProperty name="height" value="0.025" units="cm"/>
    </inkml:brush>
  </inkml:definitions>
  <inkml:trace contextRef="#ctx0" brushRef="#br0">126 27 6534,'0'0'10640,"-9"-6"-9429,-29-14-351,36 20-806,1 0 0,0 0 0,-1 0 0,1 0 0,-1 0 0,1 0 0,-1 0 0,1 0 0,0 0 0,-1 1 0,1-1 1,-1 1-1,1-1 0,0 1 0,-1-1 0,1 1 0,0 0 0,0 0 0,0 0 0,0-1 0,-1 1 0,1 0 0,0 0 0,0 0 0,-1 2 0,-17 27 981,19-29-1009,-4 7 396,0 1 0,0 0-1,1 0 1,1 0 0,-1 1 0,1-1-1,1 0 1,-1 15 0,2-23-391,1 0 1,-1 0 0,0 0 0,1 0-1,-1 0 1,1 0 0,-1 0-1,1 0 1,-1 0 0,1 0-1,0 0 1,0 0 0,-1 0-1,1 0 1,0-1 0,0 1-1,0 0 1,0-1 0,0 1-1,0 0 1,0-1 0,0 1-1,0-1 1,0 0 0,0 1-1,0-1 1,0 0 0,0 0-1,0 0 1,1 1 0,-1-1 0,0 0-1,0-1 1,2 1 0,45-5 482,-30-1-506,-1 0 0,1-2 1,-1 0-1,0-1 0,-1 0 1,19-15-1,15-8-34,-49 32 27,-1-1 1,0 1-1,0 0 1,0 0-1,1 0 1,-1-1-1,0 1 1,1 0-1,-1 0 1,0 0-1,0 0 1,1 0-1,-1 0 1,0 0-1,1 0 1,-1 0 0,0 0-1,0 0 1,1 0-1,-1 0 1,0 0-1,1 0 1,-1 0-1,0 0 1,0 0-1,1 0 1,-1 0-1,0 1 1,1-1-1,-1 0 1,0 0-1,0 0 1,1 0-1,-1 1 1,0-1-1,0 0 1,0 0-1,1 1 1,2 15 144,-7 34 211,1-26-225,3-24-124,0 1 0,1 0 1,-1-1-1,0 1 0,1 0 0,-1-1 1,0 1-1,1-1 0,-1 1 1,1 0-1,-1-1 0,1 1 0,-1-1 1,1 1-1,-1-1 0,1 0 1,0 1-1,-1-1 0,1 0 1,-1 1-1,1-1 0,0 0 0,-1 0 1,1 1-1,0-1 0,0 0 1,-1 0-1,1 0 0,0 0 0,-1 0 1,1 0-1,0 0 0,0 0 1,-1 0-1,1 0 0,0-1 1,-1 1-1,1 0 0,0 0 0,-1-1 1,2 0-1,30-11 135,-9-8-148,-19 16-152,0 0 1,0 0-1,1 0 0,0 0 0,0 1 0,0 0 0,0 0 1,0 0-1,0 0 0,10-2 0,-15 5 11,0 0-1,1 0 0,-1 1 1,1-1-1,-1 0 1,0 0-1,1 0 0,-1 1 1,0-1-1,1 0 1,-1 0-1,0 1 0,1-1 1,-1 0-1,0 1 1,0-1-1,1 0 1,-1 1-1,0-1 0,0 1 1,0-1-1,1 0 1,-1 1-1,0-1 0,0 1 1,0-1-1,0 1 1,0-1-1,0 0 0,0 1 1,0-1-1,0 1 1,0-1-1,0 0 0,0 1 1,0-1-1,0 1 1,-1-1-1,1 1 0,0-1 1,0 1-1,1 12-8926,7-9-2314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2.960"/>
    </inkml:context>
    <inkml:brush xml:id="br0">
      <inkml:brushProperty name="width" value="0.025" units="cm"/>
      <inkml:brushProperty name="height" value="0.025" units="cm"/>
    </inkml:brush>
  </inkml:definitions>
  <inkml:trace contextRef="#ctx0" brushRef="#br0">135 4 14189,'0'0'2547,"-9"0"-198,1-1-2045,0 0 264,0 0 0,0 1 1,0 0-1,0 0 1,-10 2-1,16-2-548,0 1-1,1-1 1,-1 0 0,1 1-1,-1-1 1,1 1 0,0 0-1,-1-1 1,1 1-1,0 0 1,-1 0 0,1 0-1,0 0 1,0 0 0,0 0-1,0 0 1,0 0 0,0 1-1,0-1 1,0 0 0,0 1-1,0-1 1,1 0 0,-1 1-1,1-1 1,-1 1 0,1-1-1,-1 1 1,1-1 0,0 1-1,0 0 1,0-1 0,0 1-1,0-1 1,0 1 0,1 2-1,0-2-59,-1 0 0,1-1 0,0 1-1,0 0 1,0-1 0,0 1 0,1-1 0,-1 1-1,0-1 1,1 0 0,-1 1 0,1-1-1,-1 0 1,1 0 0,-1 0 0,4 1 0,32 16-67,-27-14 64,-5-1 51,49 27 0,-52-28-4,0-1 1,0 0 0,0 0-1,0 1 1,-1-1 0,1 1 0,-1-1-1,1 1 1,-1 0 0,1 0-1,-1 0 1,0-1 0,0 1 0,0 0-1,0 0 1,0 1 0,-1-1-1,1 0 1,-1 0 0,1 0-1,-1 0 1,0 1 0,0 2 0,-1-3 54,0 0 1,0 0 0,0 0 0,0 0 0,0-1-1,-1 1 1,1 0 0,-1-1 0,1 0 0,-1 1 0,0-1-1,0 0 1,1 0 0,-1 1 0,0-1 0,0-1-1,0 1 1,0 0 0,0 0 0,-4 0 0,-49 10 1492,48-10-1275,-66 5 460,72-6-776,1 0 0,-1 0 1,1 0-1,-1 0 0,1 0 0,-1 0 0,1 0 1,-1 0-1,1 0 0,-1-1 0,1 1 0,-1 0 1,1 0-1,-1 0 0,1-1 0,-1 1 1,1 0-1,0 0 0,-1-1 0,1 1 0,0 0 1,-1-1-1,1 1 0,0-1 0,-1 1 0,1 0 1,0-1-1,0 1 0,-1-1 0,1 1 1,0-1-1,0 1 0,0-1 0,0 1 0,-1 0 1,1-1-1,0 1 0,0-1 0,0 1 0,0-1 1,0 1-1,0-1 0,0 1 0,1-1 1,-1 1-1,0-1 0,0 1 0,0-1 0,0 1 1,1-1-1,-1 1 0,0-1 0,0 1 0,1 0 1,-1-1-1,0 1 0,1 0 0,-1-1 1,0 1-1,1 0 0,-1-1 0,1 1 0,0-1 1,23-26-3683,3 3-353,1-2-1435</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3.831"/>
    </inkml:context>
    <inkml:brush xml:id="br0">
      <inkml:brushProperty name="width" value="0.025" units="cm"/>
      <inkml:brushProperty name="height" value="0.025" units="cm"/>
    </inkml:brush>
  </inkml:definitions>
  <inkml:trace contextRef="#ctx0" brushRef="#br0">32 44 14029,'0'0'8179,"-3"11"-6823,-2 3-892,0 2 155,0 0-1,1 0 0,0 1 0,0 19 1,3-34-588,1 1 0,-1-1 0,1 0 0,0 1 0,0-1 0,0 1 0,0-1 0,1 1 0,-1-1 0,1 0 0,-1 1 0,1-1 0,0 0 0,0 1 1,0-1-1,0 0 0,0 0 0,1 0 0,-1 0 0,0 0 0,1 0 0,0 0 0,-1-1 0,1 1 0,0 0 0,0-1 0,0 0 0,0 1 0,0-1 0,0 0 0,1 0 0,-1 0 0,0 0 1,0 0-1,1-1 0,-1 1 0,1-1 0,3 1 0,1-1-37,0 0 0,0 0 0,0-1 0,0 0 1,-1 0-1,1-1 0,0 0 0,0 0 0,-1 0 0,12-7 1,-1-1-251,-1-1 0,23-19 0,31-20-87,-70 49 340,1 1 0,-1-1 0,1 1-1,-1-1 1,1 1 0,-1 0-1,1-1 1,-1 1 0,1 0 0,-1-1-1,1 1 1,0 0 0,-1 0 0,1 0-1,-1 0 1,1-1 0,0 1 0,-1 0-1,1 0 1,-1 0 0,1 0-1,0 0 1,-1 0 0,1 1 0,0-1-1,-1 0 1,1 0 0,-1 0 0,1 1-1,0-1 1,-1 0 0,1 0 0,-1 1-1,1-1 1,-1 0 0,1 1-1,2 23 573,-1 7 215,-2-31-764,0 1-1,1 0 0,-1 0 0,0 0 1,1 0-1,-1 0 0,1 0 1,-1-1-1,1 1 0,0 0 1,-1 0-1,1-1 0,0 1 0,0 0 1,-1-1-1,1 1 0,0-1 1,0 1-1,0-1 0,-1 1 1,1-1-1,0 0 0,0 1 0,0-1 1,0 0-1,0 0 0,1 1 1,7-1-1,-1 0 0,1 0 0,0 0 1,-1-1-1,1 0 0,-1-1 0,1 0 0,-1 0 1,13-6-1,4-3-652,40-25 0,19-10-3835,-81 49 3331,-3-2 999,1 0-1,-1-1 1,0 1-1,0 0 1,1-1 0,-1 1-1,0-1 1,1 1 0,-1 0-1,1-1 1,-1 1 0,1-1-1,-1 1 1,1-1 0,-1 0-1,1 1 1,0-1 0,-1 0-1,1 1 1,-1-1 0,1 0-1,0 1 1,-1-1-1,2 0 1,3 0-602,0-1 0,0 0 0,0 0-1,0 0 1,0-1 0,0 0 0,0 0 0,-1 0-1,1 0 1,-1-1 0,0 0 0,0 0 0,0 0-1,0 0 1,0 0 0,4-6 0,12-16 1152,-5-2 4413,-48 117 6013,12 8-6966,18-78-3845,1 0-1,2 0 0,0 0 1,1 0-1,0 0 1,2 0-1,1-1 1,7 26-1,-11-45-23,0 1 1,0-1-1,0 1 1,0-1-1,0 1 1,0-1-1,0 1 1,0-1-1,0 0 1,0 1-1,1-1 1,-1 1-1,0-1 1,0 1-1,0-1 1,1 0 0,-1 1-1,0-1 1,0 0-1,1 1 1,-1-1-1,0 0 1,1 1-1,-1-1 1,0 0-1,1 0 1,-1 1-1,1-1 1,-1 0-1,1 0 1,-1 0-1,0 1 1,1-1-1,-1 0 1,1 0-1,-1 0 1,1 0-1,0 0 1,10-19 148,7-53 48,-13 51-214,8-38 27,12-46-1583,-22 96 1473,0 0-1,0 1 1,1 0-1,0 0 1,1 0-1,0 0 1,0 1-1,12-14 1,-15 20 88,-1-1-1,1 1 1,-1 1 0,1-1 0,-1 0-1,1 0 1,0 0 0,-1 1 0,1-1-1,0 1 1,-1-1 0,1 1 0,0 0-1,0 0 1,-1 0 0,1 0 0,0 0-1,0 0 1,0 0 0,-1 1 0,1-1-1,0 1 1,-1-1 0,1 1 0,0-1-1,-1 1 1,1 0 0,0 0 0,-1 0-1,0 0 1,1 0 0,2 3 0,-3-4-2,0 1-1,0 0 1,0 0 0,0 0 0,0 0 0,-1 0 0,1 0 0,0 0 0,0 0 0,-1 1 0,1-1 0,-1 0 0,1 0 0,-1 1 0,0-1 0,1 0 0,-1 1 0,0-1 0,0 0 0,0 0 0,0 1 0,0-1 0,0 0 0,0 1 0,0-1 0,0 0 0,-1 1 0,1-1 0,-1 0 0,1 1 0,-1-1 0,1 0 0,-1 0 0,0 0 0,1 0 0,-1 0 0,0 0 0,0 0 0,0 0 0,0 0 0,0 0 0,0 0 0,-1 1 0,-118 63 1100,130-70-6413,12-11 937,-2-4-289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4.383"/>
    </inkml:context>
    <inkml:brush xml:id="br0">
      <inkml:brushProperty name="width" value="0.025" units="cm"/>
      <inkml:brushProperty name="height" value="0.025" units="cm"/>
    </inkml:brush>
  </inkml:definitions>
  <inkml:trace contextRef="#ctx0" brushRef="#br0">86 0 12556,'0'0'4751,"-5"8"-3021,-5 9-731,0 1 0,2 0 0,0 0 0,1 1 0,1 0 0,-6 32 0,5-11-412,1-1 0,1 64 1,4-102-608,1 0 0,0 0 1,0 0-1,0-1 0,0 1 1,0 0-1,0 0 0,0 0 1,0 0-1,0 0 0,0-1 1,0 1-1,0 0 0,1 0 1,-1 0-1,0-1 0,1 1 1,-1 0-1,0 0 0,1-1 1,-1 1-1,1 0 0,0-1 1,-1 1-1,1 0 0,-1-1 1,1 1-1,0-1 0,-1 1 1,1-1-1,0 1 0,0-1 1,-1 0-1,1 1 0,0-1 1,0 0-1,0 0 0,1 1 1,-1-2-11,0 1 0,1 0 0,-1-1 0,0 1 0,0-1 0,1 0 0,-1 1 1,0-1-1,0 0 0,0 0 0,0 0 0,0 0 0,0 0 0,0 0 0,-1 0 1,1 0-1,0 0 0,0 0 0,-1 0 0,1-1 0,-1 1 0,1 0 0,0-2 1,2-8-103,-1 0 0,0-1 0,0 1 0,0-22 0,-2 29 108,0-1-1,0 0 0,-1 1 0,1-1 1,-1 1-1,0-1 0,0 1 0,-1-1 1,1 1-1,-1 0 0,0 0 0,0 0 1,0 0-1,-5-7 0,7 11 32,-1 0 0,1-1 0,0 1 0,0-1 0,0 1 0,-1 0 0,1-1 0,0 1 0,-1 0 0,1-1 0,0 1 0,-1 0 0,1-1 0,0 1 0,-1 0 0,1 0 0,0-1 0,-1 1 0,1 0 0,-1 0 0,1 0 0,-1 0 0,1-1 0,0 1 0,-1 0 0,1 0 0,-1 0 0,1 0 0,-1 0 0,1 0 0,-1 0 0,1 0 0,0 1 0,-1-1 0,1 0 0,-1 0 0,1 0 0,-1 0 0,1 0 0,0 1 0,-1-1 0,1 0-1,0 0 1,-1 1 0,1-1 0,-1 0 0,1 1 0,0-1 0,0 0 0,-1 1 0,1-1 0,0 0 0,0 1 0,-1-1 0,1 1 0,0 0 0,0 0 11,-1 1-1,1-1 1,0 0-1,0 1 1,0-1-1,0 0 1,0 1-1,0-1 0,1 0 1,-1 1-1,0-1 1,1 0-1,-1 1 1,1-1-1,-1 0 1,1 0-1,0 1 1,-1-1-1,3 2 1,0 0-6,0 1 1,1 0 0,0-1 0,0 0 0,0 0 0,0 0 0,1-1-1,-1 1 1,1-1 0,0 0 0,-1 0 0,1 0 0,0-1-1,0 0 1,0 0 0,0 0 0,0-1 0,0 1 0,0-1 0,1-1-1,-1 1 1,0 0 0,0-1 0,0 0 0,0-1 0,5-1-1,0-1-7,-1 0 0,0 0 0,-1-1 0,1 0 0,-1-1 0,0 0 0,0 0 0,-1-1 0,1 0 0,-1 0 0,-1-1 0,9-12 0,-10 12 12,0 3-9,-1-1 0,0 0 0,-1 1 0,1-1 0,-1-1-1,-1 1 1,1 0 0,-1-1 0,3-11 0,-29 68 419,20-37-160,-1 0 0,2 0 0,0 0 0,0 1-1,1 0 1,1-1 0,0 1 0,2 21 0,-1-34-280,0 1 0,0-1-1,1 1 1,-1 0 0,0-1-1,1 1 1,-1-1 0,0 1 0,1-1-1,0 0 1,-1 1 0,1-1-1,0 1 1,0-1 0,0 0 0,0 0-1,0 0 1,0 1 0,0-1-1,0 0 1,0 0 0,1 0 0,-1-1-1,0 1 1,1 0 0,-1 0-1,1-1 1,-1 1 0,1-1 0,-1 1-1,1-1 1,-1 0 0,3 1-1,21-8-2790,-23 6 2238,0-1-1,0 1 1,-1-1 0,1 1-1,0-1 1,0 0-1,-1 0 1,0 0 0,1 0-1,1-3 1,8-18-5728</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4.711"/>
    </inkml:context>
    <inkml:brush xml:id="br0">
      <inkml:brushProperty name="width" value="0.025" units="cm"/>
      <inkml:brushProperty name="height" value="0.025" units="cm"/>
    </inkml:brush>
  </inkml:definitions>
  <inkml:trace contextRef="#ctx0" brushRef="#br0">8 1 15503,'0'0'6598,"-8"51"-5990,10-31-383,11 3-225,1-4-1314,1-2-2401,1-3-3300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5.086"/>
    </inkml:context>
    <inkml:brush xml:id="br0">
      <inkml:brushProperty name="width" value="0.025" units="cm"/>
      <inkml:brushProperty name="height" value="0.025" units="cm"/>
    </inkml:brush>
  </inkml:definitions>
  <inkml:trace contextRef="#ctx0" brushRef="#br0">94 0 10730,'0'0'11825,"-8"7"-10608,6-6-1193,-11 10 915,0 1-1,-18 20 0,29-29-802,-1 0 0,1 0 0,-1 0-1,1 0 1,0 0 0,0 1 0,0-1-1,1 0 1,-1 1 0,1 0 0,0-1 0,0 1-1,0 0 1,0-1 0,1 1 0,-1 0-1,1 0 1,0 0 0,0 0 0,2 6 0,-1-9-130,-1 1 1,1-1 0,0 0 0,1 0-1,-1 0 1,0 0 0,0 0 0,0-1-1,0 1 1,1 0 0,-1 0 0,0-1 0,1 1-1,-1-1 1,1 1 0,-1-1 0,1 0-1,-1 1 1,1-1 0,-1 0 0,1 0 0,1 0-1,41-2 106,-38 2-107,9-3-42,0 0 1,0-1 0,-1 0-1,0-1 1,0-1 0,0 0-1,18-12 1,-16 9-5,0 1 0,0 1 0,1 0-1,23-6 1,-39 13 52,0-1 0,-1 1 0,1 0 0,0 0 0,0 0 1,0-1-1,-1 1 0,1 0 0,0 0 0,0 0 0,0 0 0,0 0 0,-1 1 0,1-1 0,0 0 0,0 0 0,0 1 0,-1-1 0,1 0 0,0 1 0,0-1 0,-1 0 0,1 1 0,0-1 0,-1 1 0,1-1 0,0 1 0,-1 0 0,1-1 0,-1 1 0,1 0 0,-1-1 0,0 1 0,1 1 0,2 31 514,-3-31-507,-1 0 0,1 0-1,0 1 1,-1-1 0,1 0 0,0 0-1,1 1 1,-1-1 0,0 0 0,0 0-1,1 0 1,0 0 0,-1 0-1,1 1 1,0-1 0,0 0 0,0 0-1,0-1 1,0 1 0,1 0 0,-1 0-1,0 0 1,1-1 0,-1 1 0,4 1-1,12 1-1652,1-2-4508,-10-2-1603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5.869"/>
    </inkml:context>
    <inkml:brush xml:id="br0">
      <inkml:brushProperty name="width" value="0.025" units="cm"/>
      <inkml:brushProperty name="height" value="0.025" units="cm"/>
    </inkml:brush>
  </inkml:definitions>
  <inkml:trace contextRef="#ctx0" brushRef="#br0">143 134 4324,'7'-8'5979,"1"0"-5189,2-2 335,0 0 0,-1-1 0,0 0 0,0 0-1,-1-1 1,10-21 0,-18 33-1070,1-1 0,-1 0-1,0 1 1,0-1 0,0 0-1,0 1 1,0-1 0,0 0-1,0 1 1,0-1 0,0 0-1,-1 1 1,1-1 0,0 1-1,0-1 1,0 0 0,-1 1 0,1-1-1,0 1 1,-1-1 0,1 1-1,-1-1 1,1 1 0,0-1-1,-1 1 1,1-1 0,-1 1-1,1 0 1,-1-1 0,1 1-1,-1 0 1,0-1 0,1 1-1,-1 0 1,1 0 0,-1-1-1,0 1 1,1 0 0,-1 0-1,0 0 1,1 0 0,-1 0 0,1 0-1,-1 0 1,0 0 0,1 0-1,-1 0 1,0 0 0,1 0-1,-1 1 1,0-1 0,-37 7 582,24-3-468,1 1 1,0 1-1,0 0 0,0 1 1,1 0-1,-21 17 0,27-20-105,2 0 0,-1 0 0,0 0-1,1 1 1,0 0 0,0-1 0,0 2-1,1-1 1,-1 0 0,1 1 0,1-1 0,-1 1-1,1 0 1,0 0 0,0 0 0,0 0-1,1 1 1,0 5 0,1-11-67,0 0 0,1 0 0,-1-1 0,1 1 0,-1 0 0,1 0 0,-1-1 0,1 1 0,0 0 0,-1-1 0,1 1 0,0-1 0,0 1 0,-1-1 0,1 1 0,0-1 0,0 0 0,0 1 0,-1-1 0,1 0 0,0 1 0,0-1 0,0 0 0,0 0 0,0 0 0,0 0 0,1 0 0,36 2-222,-27-1 192,22 1-133,44 10 0,-67-11 145,-1 2 1,0-1-1,1 2 0,-1-1 0,0 1 1,-1 0-1,1 1 0,-1 0 1,10 8-1,-16-12 54,-1 0 0,1 0 0,-1 0 0,1 0 0,-1 1 0,1-1 0,-1 1 0,1-1 0,-1 1 0,0-1 0,0 1 0,0 0 0,0 0 0,0-1 0,0 1 0,-1 0 0,1 0 0,-1 0 0,1 0 0,-1 0 0,0 0 0,1 0-1,-1 0 1,0 0 0,0 0 0,-1 0 0,1 0 0,0 0 0,-1 0 0,1 0 0,-1 0 0,1 0 0,-1-1 0,0 1 0,0 0 0,0 0 0,0-1 0,0 1 0,0 0 0,-1-1 0,1 1 0,0-1 0,-1 0 0,-2 3 0,-4 1 208,1 1 1,-1-2-1,0 1 1,-1-1-1,1 0 1,-1-1-1,1 0 0,-13 3 1,5-2-172,1-1 1,0 0 0,-1-1-1,0 0 1,1-2-1,-1 0 1,0 0-1,-21-5 1,36 5-155,0 0 1,0 0-1,0-1 1,0 1-1,0-1 1,0 1-1,0-1 0,0 1 1,0-1-1,0 1 1,1-1-1,-1 0 0,0 1 1,0-1-1,0 0 1,1 0-1,-1 0 0,1 1 1,-1-1-1,0 0 1,1 0-1,0 0 1,-1 0-1,1 0 0,-1 0 1,1 0-1,0 0 1,0 0-1,0 0 0,0 0 1,0 0-1,0 0 1,0-1-1,0 1 0,0 0 1,0 0-1,0 0 1,1 0-1,-1 0 0,0 0 1,1 0-1,-1 0 1,1 0-1,-1 0 1,1 1-1,0-2 0,2-3-587,0 1 0,1-1-1,-1 1 1,1 0 0,0 0-1,0 1 1,9-7 0,23-11-3621,3-1-572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6.227"/>
    </inkml:context>
    <inkml:brush xml:id="br0">
      <inkml:brushProperty name="width" value="0.025" units="cm"/>
      <inkml:brushProperty name="height" value="0.025" units="cm"/>
    </inkml:brush>
  </inkml:definitions>
  <inkml:trace contextRef="#ctx0" brushRef="#br0">112 0 13677,'0'0'5221,"-8"4"-3609,1-1-1390,0 1 1,0 0-1,1 0 0,0 1 1,0 0-1,0 0 0,0 0 1,1 1-1,0 0 1,0 0-1,0 0 0,1 1 1,0-1-1,0 1 0,1 0 1,0 0-1,0 0 0,0 1 1,-2 13-1,4-17-92,1-1 0,-1 0 0,0 1 0,1-1 0,0 1 0,0-1-1,0 1 1,0-1 0,1 1 0,-1-1 0,1 1 0,0-1 0,0 0 0,0 1 0,0-1 0,4 5 0,-3-6-100,-1 0 1,1-1-1,0 1 1,1-1-1,-1 1 1,0-1-1,0 0 1,1 0 0,-1 0-1,0-1 1,1 1-1,-1 0 1,1-1-1,-1 1 1,1-1-1,-1 0 1,1 0-1,-1 0 1,1 0-1,-1-1 1,1 1-1,-1 0 1,4-2-1,0 0-6,1 0 0,-1-1 0,1 0 0,-1 0 0,0 0 0,0-1 0,0 0 0,0 0 0,-1 0 0,1-1 0,-1 0 0,0 0 0,-1 0 0,1 0 0,5-10 0,-5 7-62,0 0 0,0 0-1,-1 0 1,0-1 0,0 0 0,-1 0-1,0 0 1,-1 0 0,0 0-1,2-19 1,-10 64-1212,-2 31 284,7-64 526,1 0 0,0 1 0,0-1 0,1 0 0,-1 0-1,1 0 1,0 0 0,-1 0 0,1 0 0,0 0 0,1 0 0,-1-1 0,1 1 0,-1 0 0,1-1 0,0 1 0,3 4-1,6-1-5591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04.681"/>
    </inkml:context>
    <inkml:brush xml:id="br0">
      <inkml:brushProperty name="width" value="0.025" units="cm"/>
      <inkml:brushProperty name="height" value="0.025" units="cm"/>
    </inkml:brush>
  </inkml:definitions>
  <inkml:trace contextRef="#ctx0" brushRef="#br0">23 13 9769,'0'0'118,"0"0"-1,0-1 1,0 1 0,1 0-1,-1-1 1,0 1 0,0 0-1,0-1 1,0 1 0,0 0-1,0-1 1,0 1-1,0 0 1,0-1 0,0 1-1,0 0 1,0-1 0,0 1-1,0 0 1,0-1-1,0 1 1,-1 0 0,1-1-1,0 1 1,0 0 0,0-1-1,0 1 1,-1 0-1,1 0 1,0-1 0,0 1-1,-1 0 1,1 0 0,0-1-1,0 1 1,-1 0-1,1 0 1,0 0 0,-1 0-1,1-1 1,0 1 0,-1 0-1,1 0 1,0 0-1,-1 0 1,1 0 0,0 0-1,-1 0 1,1 0 0,0 0-1,-1 0 1,0 0-1,0 1 15,1-1-1,-1 1 0,0 0 0,1 0 0,-1-1 0,0 1 0,1 0 0,-1 0 0,1 0 1,-1 0-1,1 0 0,0 0 0,-1 0 0,1 0 0,0 0 0,-1 0 0,1 0 0,0 0 0,0 1 1,-2 26 437,0 103 2091,2-117-2498,1-1-1,1 1 1,0-1-1,1 1 1,0-1-1,1 0 1,6 14-1,-9-24-159,0-1 0,1 1-1,-1-1 1,0 1 0,1-1 0,-1 0 0,1 0-1,0 0 1,0 0 0,-1 0 0,2 0-1,-1-1 1,0 1 0,0 0 0,0-1-1,1 0 1,-1 1 0,5 1 0,-4-3 5,-1 0 1,1 0 0,-1 0 0,1 0 0,-1 0-1,1-1 1,-1 1 0,0-1 0,1 0 0,-1 1-1,0-1 1,1 0 0,-1 0 0,0-1 0,0 1-1,4-3 1,6-7 23,0 0 0,0-1 0,-1-1 1,18-26-1,-19 25-70,73-108-2956,-45 52-1553</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6.867"/>
    </inkml:context>
    <inkml:brush xml:id="br0">
      <inkml:brushProperty name="width" value="0.025" units="cm"/>
      <inkml:brushProperty name="height" value="0.025" units="cm"/>
    </inkml:brush>
  </inkml:definitions>
  <inkml:trace contextRef="#ctx0" brushRef="#br0">18 1 10794,'0'0'6566,"-3"8"-4985,-1 9-500,1 0 1,0 0 0,-1 35-1,4-46-895,0 0 0,0 0 0,0 0-1,1 0 1,0 0 0,0-1 0,0 1 0,1 0 0,0-1-1,0 1 1,1-1 0,-1 1 0,1-1 0,0 0-1,0 0 1,1 0 0,4 5 0,-5-8-156,-1-1-1,0 1 1,0-1 0,0 1 0,1-1 0,-1 0 0,1 0-1,-1 0 1,1 0 0,-1 0 0,1-1 0,-1 1-1,1-1 1,0 1 0,-1-1 0,1 0 0,0 0-1,-1-1 1,1 1 0,0 0 0,-1-1 0,1 1-1,-1-1 1,1 0 0,-1 0 0,1 0 0,-1 0-1,1-1 1,-1 1 0,0-1 0,0 1 0,0-1-1,0 0 1,0 1 0,0-1 0,0 0 0,0-1-1,1-1 1,2-3-18,0 0-1,0 0 0,0 0 0,-1-1 1,0 1-1,-1-1 0,0 0 1,0-1-1,0 1 0,1-14 0,-3 16 14,1-41 26,-2 46-54,0 0 0,0 0 0,0 0 0,0 0 0,0-1 0,-1 1 0,1 0-1,0 0 1,0 0 0,-1 0 0,1 0 0,-1 0 0,1 0 0,-1 0 0,1 1 0,-1-1 0,0 0 0,1 0 0,-1 0 0,0 0-1,0 1 1,1-1 0,-1 0 0,0 1 0,0-1 0,0 1 0,0-1 0,0 1 0,0-1 0,0 1 0,0 0 0,0-1 0,0 1-1,-1 0 1,0 0-1,1 1 0,0-1 0,-1 1 0,1 0 0,0 0 0,0-1 0,-1 1 0,1 0 0,0 0 0,0 0 0,0 0 0,0 0 0,0 0 0,0 1 0,0-1 0,1 0 0,-1 0 0,0 1 0,1-1 0,-1 1 0,1-1 0,-1 0 0,1 1 0,0-1-1,-1 2 1,1-2 4,-1 0-1,1 0 1,0 0-1,-1 0 0,1-1 1,0 1-1,0 0 1,-1 0-1,1 0 0,0 0 1,0 0-1,0 0 1,0 0-1,0 0 0,0-1 1,1 1-1,-1 0 0,0 0 1,0 0-1,1 0 1,-1 0-1,0 0 0,1-1 1,-1 1-1,1 0 1,-1 0-1,1-1 0,-1 1 1,1 0-1,0-1 1,-1 1-1,1 0 0,0-1 1,0 1-1,-1-1 0,1 1 1,1 0-1,2-1 5,1 0-1,-1 0 1,0-1-1,0 1 1,1-1-1,-1 0 1,0 0-1,0 0 1,0-1 0,0 1-1,0-1 1,-1 0-1,1 0 1,4-4-1,1-1-92,-1-1 0,0 0 0,14-18 0,-15 17-110,-3 8-1214,-4 13 944,-5 24 850,3-22-310,1-7 52,0-1-1,1 1 1,0 0 0,0 0 0,0 0 0,1-1 0,3 14-1,-3-18-69,0 0 0,0 0 0,0 0 0,0 0 0,1 0 0,-1-1 0,0 1 0,1 0 0,-1-1 0,1 1 0,0-1 0,0 1 0,-1-1 0,1 0 0,0 0 0,0 0 0,0 0 0,0 0 0,0 0 0,0-1 0,1 1 0,-1-1 0,0 1 0,0-1 0,0 0 0,1 0 0,-1 0 0,3 0 0,6-1-13,0 0 0,0 0 0,0-1-1,0-1 1,0 0 0,-1 0 0,1-1-1,-1-1 1,14-7 0,-10 5-264,1 0 1,-1 1-1,31-7 1,-44 12 203,1 1 0,0 0 0,0-1-1,0 1 1,0 0 0,0 1 0,0-1 0,0 0 0,0 0 0,0 1-1,0-1 1,0 1 0,0 0 0,0-1 0,0 1 0,0 0-1,-1 0 1,1 0 0,0 1 0,-1-1 0,1 0 0,-1 0 0,1 1-1,-1-1 1,0 1 0,0 0 0,2 1 0,-2-1 42,1 0 1,-1 0-1,1 0 1,0 0-1,-1 0 1,1-1-1,0 1 0,0-1 1,0 0-1,1 1 1,-1-1-1,0 0 1,0 0-1,1 0 1,-1 0-1,0-1 0,4 1 1,-5-1-446,0 1 0,0-2 0,0 1 0,0 0 1,0 0-1,0 0 0,0 0 0,0-1 0,0 1 0,0 0 1,0-1-1,0 1 0,0-1 0,0 1 0,0-1 0,0 1 1,-1-1-1,1 0 0,0 1 0,0-1 0,-1 0 0,1 0 0,0 0 1,-1 0-1,1 1 0,-1-1 0,1 0 0,-1 0 0,1-2 1,2-2-1835,6-11-7171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7.227"/>
    </inkml:context>
    <inkml:brush xml:id="br0">
      <inkml:brushProperty name="width" value="0.025" units="cm"/>
      <inkml:brushProperty name="height" value="0.025" units="cm"/>
    </inkml:brush>
  </inkml:definitions>
  <inkml:trace contextRef="#ctx0" brushRef="#br0">0 0 13389,'0'0'8103,"17"53"-7750,-1-41-289,5-5-1025,5-1-2947,2-2-5797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7.584"/>
    </inkml:context>
    <inkml:brush xml:id="br0">
      <inkml:brushProperty name="width" value="0.025" units="cm"/>
      <inkml:brushProperty name="height" value="0.025" units="cm"/>
    </inkml:brush>
  </inkml:definitions>
  <inkml:trace contextRef="#ctx0" brushRef="#br0">143 1 13965,'0'0'2717,"-10"5"102,1-1-2167,0 1-1,0 1 0,1-1 1,-1 1-1,1 1 1,-9 8-1,14-11-504,0-1 0,0 1 0,0-1 0,1 1 0,-1 0 0,1 0 0,0 0 0,0 0 0,0 1 0,1-1 0,0 0 0,0 1 0,0-1 0,0 1 0,0 0 0,1-1 1,0 1-1,0-1 0,1 8 0,0-10-167,-1-1 1,1 0 0,0 0-1,-1 1 1,1-1 0,0 0 0,0 0-1,0 0 1,0 0 0,0 0-1,0-1 1,0 1 0,1 0-1,-1 0 1,0-1 0,0 1 0,1 0-1,-1-1 1,0 0 0,1 1-1,-1-1 1,0 0 0,1 1 0,1-1-1,45 5-1327,-31-4 454,-12-1 734,-1 0-1,1 1 1,0 0-1,-1 0 1,1 1-1,-1-1 1,1 1-1,-1 0 1,0 0-1,0 0 1,0 1-1,0-1 1,0 1-1,0 0 1,-1 0-1,1 0 1,-1 1 0,4 4-1,-4-3 199,0 0-1,-1 0 1,0 0-1,1 1 1,-2-1-1,1 1 1,-1-1-1,0 1 1,0 0-1,0 0 1,-1-1-1,0 1 1,0 7-1,-1-2 406,-1 0-1,0 0 1,0-1 0,-1 1-1,0-1 1,-1 0-1,0 0 1,-1 0 0,0 0-1,0-1 1,-1 0 0,-1 0-1,1 0 1,-1-1-1,-13 11 1,16-15-220,0 0 0,-1-1 0,1 0 1,-1 0-1,0 0 0,0-1 0,0 1 0,0-1 0,0-1 1,-1 1-1,1-1 0,-1 1 0,-9-1 0,12-1-201,1 0 1,-1-1-1,1 0 0,-1 0 1,0 0-1,1 0 0,-1 0 1,1 0-1,0 0 1,-1-1-1,1 1 0,0-1 1,0 0-1,0 0 0,0 0 1,0 0-1,1 0 0,-1 0 1,0 0-1,1-1 0,0 1 1,-1 0-1,1-1 0,0 1 1,0-1-1,1 1 0,-1-1 1,0 0-1,0-3 0,-2-8-224,0-1-1,0 1 0,1 0 0,1-1 1,0 0-1,1 1 0,2-16 0,-1 23-281,0 1 0,1-1 0,0 1 0,0-1 0,0 1 0,1 0 0,0 0 0,0 0 0,0 0 0,1 1 0,0-1 0,0 1 0,1 0 0,-1 0 0,1 0 0,0 1 0,8-6 0,20-12-4348,5-1-2600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37.913"/>
    </inkml:context>
    <inkml:brush xml:id="br0">
      <inkml:brushProperty name="width" value="0.025" units="cm"/>
      <inkml:brushProperty name="height" value="0.025" units="cm"/>
    </inkml:brush>
  </inkml:definitions>
  <inkml:trace contextRef="#ctx0" brushRef="#br0">109 16 5733,'0'0'18146,"-8"-3"-16641,2 0-1315,1 1-1,-1 0 1,1 1-1,-1 0 1,0 0 0,0 0-1,1 0 1,-10 1 0,13 0-177,0 0 1,1 1-1,-1-1 1,0 0 0,0 1-1,0 0 1,1-1-1,-1 1 1,0 0 0,0 0-1,1 0 1,-1 0-1,1 0 1,-1 0 0,1 1-1,0-1 1,-1 0 0,1 1-1,0-1 1,0 1-1,0 0 1,0-1 0,0 1-1,0 0 1,0-1-1,1 1 1,-1 0 0,1 0-1,-1 0 1,1-1-1,0 1 1,-1 0 0,1 0-1,0 0 1,0 0 0,1 3-1,-1-4-18,0 0 1,1-1-1,-1 1 0,0 0 1,1 0-1,-1-1 0,0 1 1,1 0-1,-1-1 0,1 1 1,-1 0-1,1-1 0,0 1 1,-1-1-1,1 1 0,0-1 1,-1 1-1,1-1 0,0 1 1,-1-1-1,1 0 0,0 1 1,0-1-1,-1 0 0,3 1 1,26 5-73,-18-4-29,38 8-483,-30-8 344,-1 2-1,1 0 1,-1 1 0,0 1-1,0 1 1,19 9 0,-36-15 273,0-1 0,0 1 0,0-1 1,0 1-1,0 0 0,0-1 0,0 1 1,0 0-1,0 0 0,0-1 1,-1 1-1,1 0 0,0 0 0,0 0 1,-1 0-1,1 0 0,-1 0 0,1 0 1,-1 0-1,0 0 0,1 1 0,-1-1 1,0 0-1,0 0 0,1 0 1,-1 2-1,-1-1 73,0 0 1,1-1-1,-1 1 1,0-1-1,0 1 0,0-1 1,0 1-1,0-1 1,-1 0-1,1 1 1,0-1-1,-1 0 1,1 0-1,0 0 0,-3 1 1,-6 4 613,-1-1 1,0 0-1,-20 6 0,8-5-208,0-1 1,0-2-1,0 0 0,-47-1 0,53-6-1292,18-5-1227,23-9-3636,-3 9-993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42.100"/>
    </inkml:context>
    <inkml:brush xml:id="br0">
      <inkml:brushProperty name="width" value="0.025" units="cm"/>
      <inkml:brushProperty name="height" value="0.025" units="cm"/>
    </inkml:brush>
  </inkml:definitions>
  <inkml:trace contextRef="#ctx0" brushRef="#br0">0 1 12268,'0'0'9272,"5"10"-8348,4 19-57,-1 0 0,-1 0 0,-1 1 0,2 44 0,-10 233 2153,-1-28-2138,3-277-856,0 0 1,0 0-1,1 0 1,-1 0-1,0 0 1,1 0-1,-1 0 1,1 0-1,0 0 0,0 0 1,-1 0-1,3 3 1,-2-5-15,-1 1 1,1-1 0,0 1 0,-1-1-1,1 1 1,0-1 0,-1 1-1,1-1 1,0 1 0,0-1 0,0 0-1,-1 0 1,1 1 0,0-1-1,0 0 1,0 0 0,0 0 0,-1 0-1,1 0 1,0 0 0,1 0-1,4-2 28,0 1 0,0-1 0,-1-1-1,1 1 1,-1-1 0,10-6 0,9-5-88,47-13-543,39 0-8069,-98 25 7507,39-14-5803,-29 3 993</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42.521"/>
    </inkml:context>
    <inkml:brush xml:id="br0">
      <inkml:brushProperty name="width" value="0.025" units="cm"/>
      <inkml:brushProperty name="height" value="0.025" units="cm"/>
    </inkml:brush>
  </inkml:definitions>
  <inkml:trace contextRef="#ctx0" brushRef="#br0">0 1 14894,'0'0'10992,"15"0"-10544,17 0-288,134 3 245,-139-1-450,0 1-1,0 2 0,-1 0 0,37 13 1,-60-17 28,0 0 1,0 0 0,0 1 0,0-1 0,0 1-1,0 0 1,0-1 0,-1 1 0,1 1-1,-1-1 1,1 0 0,-1 0 0,0 1 0,0 0-1,0-1 1,0 1 0,0 0 0,-1 0 0,1 0-1,0 4 1,-1-3 47,0 1-1,-1-1 1,1 1-1,-1 0 1,-1-1 0,1 1-1,0-1 1,-1 1-1,0-1 1,0 1 0,-1-1-1,1 0 1,-3 5-1,-7 13 304,-1-1 0,-1 0 0,-1-1 0,-23 25 0,31-37-218,-82 85 1151,62-68-1244,1 1-1,2 1 0,-29 41 0,38-38-1946,14-18-5446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0.256"/>
    </inkml:context>
    <inkml:brush xml:id="br0">
      <inkml:brushProperty name="width" value="0.025" units="cm"/>
      <inkml:brushProperty name="height" value="0.025" units="cm"/>
    </inkml:brush>
  </inkml:definitions>
  <inkml:trace contextRef="#ctx0" brushRef="#br0">1 104 4837,'0'0'4121,"3"-10"-705,0-4-2188,6-20 833,2 7 2316,-6 26-2338,-1 12-1533,0 13-344,-1 16 276,18 420 2834,-21-431-2812,2-47 83,-1-49-153,-5-14-351,-1 7-152,4 0 1,8-77-1,-5 143 81,-1 0 0,1 1 1,0-1-1,1 0 0,-1 1 0,2-1 0,-1 1 0,1 0 0,0 0 0,7-8 0,-10 13 23,1-1 0,0 1 0,0 0 0,0 0 0,0 1 0,1-1 0,-1 0 1,0 1-1,1-1 0,-1 1 0,1 0 0,0 0 0,-1 0 0,1 0 0,0 0 0,-1 0 0,1 1 0,0 0 0,0-1 0,0 1 1,0 0-1,-1 0 0,1 0 0,0 1 0,0-1 0,0 1 0,-1 0 0,1-1 0,0 1 0,-1 1 0,1-1 0,3 2 0,-2 0 6,0-1-1,0 1 0,-1 0 1,1 0-1,-1 0 0,0 0 1,0 1-1,0-1 0,0 1 1,0 0-1,-1 0 0,0 0 1,0 0-1,0 0 0,0 1 1,-1-1-1,0 0 0,1 1 1,-2-1-1,1 1 0,0 0 1,-1-1-1,0 1 0,0-1 1,0 1-1,-1 0 0,0-1 0,1 1 1,-2-1-1,1 1 0,0-1 1,-1 0-1,0 0 0,0 1 1,0-1-1,-1 0 0,1-1 1,-1 1-1,0 0 0,0-1 1,0 1-1,0-1 0,-1 0 1,-6 4-1,2-1 9,-1 0 0,0 0 0,0-1 0,-1-1 0,1 1 0,-1-2-1,0 1 1,0-1 0,0-1 0,-1 0 0,1 0 0,-14 0 0,24-2-47,-1 0 0,1 0 0,-1 0 0,0 0 1,1-1-1,-1 1 0,1 0 0,-1 0 0,1 0 0,-1 0 0,0-1 0,1 1 1,-1 0-1,1-1 0,-1 1 0,1 0 0,0-1 0,-1 1 0,1-1 0,-1 1 0,1 0 1,0-1-1,-1 1 0,1-1 0,0 1 0,-1-1 0,1 1 0,0-1 0,0 0 1,-1 1-1,1-1 0,0 1 0,0-1 0,0 0 0,0 1 0,0-1 0,0 1 0,0-1 1,0 1-1,0-1 0,0 0 0,0 1 0,0-1 0,1 1 0,-1-1 0,0 1 1,0-1-1,1 0 0,-1 0 0,16-25-3731,5 7-727,2-3-1912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0.599"/>
    </inkml:context>
    <inkml:brush xml:id="br0">
      <inkml:brushProperty name="width" value="0.025" units="cm"/>
      <inkml:brushProperty name="height" value="0.025" units="cm"/>
    </inkml:brush>
  </inkml:definitions>
  <inkml:trace contextRef="#ctx0" brushRef="#br0">26 2 12620,'0'0'7260,"-4"11"-5952,2-4-1165,-3 10 304,1 0 0,0 0 1,-2 34-1,5-46-363,1-1-1,1 0 0,-1 1 0,1-1 1,-1 1-1,1-1 0,0 0 0,1 1 1,3 7-1,-4-10-67,0 0 0,1 0 1,-1-1-1,0 1 0,1 0 1,0-1-1,-1 1 0,1-1 0,0 1 1,0-1-1,0 0 0,0 0 1,0 0-1,0 0 0,0 0 0,0 0 1,0 0-1,1-1 0,-1 1 1,4-1-1,-2 1 25,1 0 0,-1-1 1,0 0-1,1 0 0,-1 0 0,0 0 1,1-1-1,-1 0 0,0 0 0,0 0 0,1 0 1,-1-1-1,0 0 0,0 1 0,-1-1 1,1-1-1,0 1 0,-1-1 0,1 1 1,-1-1-1,0 0 0,4-4 0,-3 2 13,-1 0 0,0-1 1,-1 1-1,1 0 0,-1-1 0,0 0 0,-1 1 0,1-1 0,-1 0 1,0 0-1,-1 0 0,1 0 0,-1 0 0,0 0 0,0 0 0,-2-6 0,1 8-48,0 1-1,0 0 0,-1 0 0,1 0 0,-1 0 0,0 0 0,0 0 0,0 1 0,0-1 0,0 1 1,0-1-1,-1 1 0,1 0 0,-1-1 0,0 2 0,1-1 0,-1 0 0,0 0 0,0 1 0,0-1 1,-4 0-1,3 0-29,-1 1 0,1-1 0,0 1 0,-1 0 0,1 0-1,-1 0 1,0 0 0,1 1 0,-1 0 0,0 0 0,1 0 0,-1 1 0,1 0 0,-1-1 0,-4 3 0,8-2-105,-1 0 0,1-1 0,0 1 0,0 0 0,0 0 0,0 0 0,0 0 0,0 1 0,1-1 0,-1 0 0,0 0 0,0 1 0,1-1 0,-1 0 0,1 0 0,-1 1 0,1-1 0,0 1 0,0-1 0,-1 0 0,1 1 0,0-1-1,0 1 1,0-1 0,0 1 0,1-1 0,-1 0 0,0 1 0,1-1 0,-1 0 0,1 1 0,-1-1 0,1 0 0,-1 1 0,1-1 0,0 0 0,0 0 0,0 0 0,0 0 0,-1 0 0,1 0 0,1 0 0,-1 0 0,0 0 0,0 0 0,2 1 0,2 0-815,0 0 0,1-1 1,-1 0-1,1 1 0,-1-2 1,1 1-1,-1-1 0,8 0 0,21 1-6225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0.959"/>
    </inkml:context>
    <inkml:brush xml:id="br0">
      <inkml:brushProperty name="width" value="0.025" units="cm"/>
      <inkml:brushProperty name="height" value="0.025" units="cm"/>
    </inkml:brush>
  </inkml:definitions>
  <inkml:trace contextRef="#ctx0" brushRef="#br0">210 13 10666,'0'0'4281,"-9"-3"-1222,6 2-2904,-1-1 15,1 1 1,-1 0 0,0 0-1,0 0 1,1 0-1,-1 1 1,0-1 0,0 1-1,0 0 1,0 0 0,0 0-1,0 1 1,0-1-1,1 1 1,-1 0 0,0 0-1,0 1 1,1-1 0,-1 1-1,1-1 1,-1 1-1,1 0 1,-4 3 0,-5 5 51,0 1-1,0 0 1,1 1 0,0 0 0,1 0 0,1 1 0,0 1-1,-10 19 1,20-33-216,-1 1-1,1-1 1,0 1-1,0-1 1,-1 1-1,1-1 1,0 1-1,0-1 1,0 0-1,0 1 1,-1-1 0,1 0-1,0 0 1,0 1-1,0-1 1,0 0-1,0 0 1,0 0-1,0 0 1,-1 0-1,1-1 1,0 1-1,1 0 1,28-2-155,36-12-1006,-40 8 767,-1 0 1,1 2-1,35-1 0,-61 5 405,1 0 0,0 0 0,0 0 0,-1 1 0,1-1 0,0 0 0,-1 0-1,1 0 1,0 0 0,-1 1 0,1-1 0,0 0 0,-1 1 0,1-1 0,-1 1 0,1-1 0,-1 0 0,1 1 0,-1-1 0,1 1 0,-1 0 0,1-1 0,-1 1 0,0-1 0,1 1 0,-1 0 0,0-1 0,1 2 0,0 24 960,-2-20-679,0-1 1,0 0 0,0 1 0,-1-1 0,0 0 0,0 0 0,-6 8-1,3-6 115,-1 0-1,0-1 1,0 0-1,-1-1 1,-13 9-1,18-12-383,-1 0-1,1-1 0,0 0 0,-1 1 1,0-1-1,1 0 0,-1 0 0,0-1 1,1 1-1,-1 0 0,0-1 0,0 0 0,0 0 1,1 0-1,-1 0 0,0 0 0,0 0 1,0-1-1,1 1 0,-1-1 0,-5-1 1,7 0-249,-1 1 0,0-1 0,1 0 0,-1 1 1,1-1-1,0 0 0,-1 0 0,1 0 0,0 0 0,0 0 1,0 0-1,1 0 0,-1 0 0,0 0 0,1-1 1,0 1-1,-1 0 0,1 0 0,0 0 0,0-5 1,0 2-783,0 0 0,0 1 1,1-1-1,0 0 0,0 1 1,0-1-1,0 1 0,1-1 1,2-5-1,11-12-5420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1.334"/>
    </inkml:context>
    <inkml:brush xml:id="br0">
      <inkml:brushProperty name="width" value="0.025" units="cm"/>
      <inkml:brushProperty name="height" value="0.025" units="cm"/>
    </inkml:brush>
  </inkml:definitions>
  <inkml:trace contextRef="#ctx0" brushRef="#br0">86 0 16432,'0'0'7740,"-8"3"-7425,3-2-299,0 1 0,1 0 0,-1 1 0,1-1 0,0 1 0,0 0 0,0 0 0,0 0 0,0 0 0,1 1 0,-1-1 0,1 1 0,0 0 0,0 0 0,1 1 0,-1-1 0,1 0 0,0 1 0,0 0 0,0-1 0,1 1 1,-1 0-1,1 0 0,0 0 0,1 0 0,-1 8 0,1-12-10,1 0 0,-1 0-1,1 0 1,-1 0 0,1 0 0,-1 0 0,1 0 0,-1 0 0,1 0 0,0-1 0,-1 1 0,1 0 0,0-1 0,0 1 0,0 0 0,0-1 0,-1 1 0,1-1 0,0 1 0,0-1 0,0 1 0,0-1 0,0 0 0,0 0 0,0 1 0,0-1 0,0 0 0,1 0-1,-1 0 1,2 0 0,43 0-294,-32 0-190,-3 0 43,0 0-1,-1 1 1,1 0 0,0 1 0,-1 0 0,17 5 0,-25-6 482,1 1 1,-1-1 0,0 0-1,0 1 1,1-1 0,-1 1-1,0 0 1,0-1-1,-1 1 1,1 0 0,0 0-1,-1 0 1,1 1 0,-1-1-1,1 0 1,-1 1 0,0-1-1,0 0 1,0 1 0,0 0-1,-1-1 1,1 1-1,-1-1 1,1 1 0,-1 0-1,0-1 1,0 1 0,0 0-1,-1-1 1,1 1 0,-2 4-1,1-3 217,0 0 1,-1 1-1,0-1 0,0 0 0,0 0 0,-1 0 1,1-1-1,-1 1 0,0 0 0,0-1 1,0 0-1,0 0 0,-1 0 0,-5 4 0,6-5-238,1 0 0,-1 0 0,0 0 0,0-1 0,0 1 0,0-1-1,0 1 1,0-1 0,0 0 0,0 0 0,0-1 0,-1 1 0,1-1 0,0 1-1,-1-1 1,1 0 0,0 0 0,0-1 0,-1 1 0,1-1 0,-4 0 0,6-1-517,-1 0 1,1 0-1,0 0 1,-1 0-1,1 0 1,0 0-1,1-1 1,-1 1 0,0 0-1,0 0 1,1-1-1,0 1 1,-1 0-1,1-1 1,0 1 0,0 0-1,0-1 1,0 1-1,1 0 1,-1-1-1,1 1 1,0-3 0,6-16-6002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07.487"/>
    </inkml:context>
    <inkml:brush xml:id="br0">
      <inkml:brushProperty name="width" value="0.025" units="cm"/>
      <inkml:brushProperty name="height" value="0.025" units="cm"/>
    </inkml:brush>
  </inkml:definitions>
  <inkml:trace contextRef="#ctx0" brushRef="#br0">222 9 11531,'0'0'2861,"-9"-3"-1489,4 2-1283,0 0 0,0-1 0,0 2 1,-1-1-1,1 0 0,0 1 0,0 0 0,0 1 0,0-1 0,-1 1 0,1 0 0,0 0 0,0 0 0,0 1 0,0-1 0,1 1 0,-1 1 0,-5 2 1,-3 4 157,0 0 1,1 1 0,-20 19 0,29-26-163,-1 1-1,1 0 1,0 0-1,0 1 1,0-1-1,1 1 1,0-1-1,0 1 1,0 0-1,0 0 1,0 0-1,1 0 1,0 0-1,0 0 1,0 5-1,2-9-78,-1 0-1,0-1 1,0 1-1,1 0 0,-1 0 1,1-1-1,-1 1 1,1 0-1,-1-1 1,1 1-1,-1 0 1,1-1-1,-1 1 1,1-1-1,0 1 1,-1-1-1,1 1 1,0-1-1,0 1 1,-1-1-1,1 0 1,0 0-1,0 1 1,-1-1-1,1 0 1,0 0-1,0 0 1,0 0-1,0 0 1,1 0-1,33 1 133,-27-1-83,10 0-30,1 0 1,-1 1-1,1 2 1,34 7-1,-50-9 54,0-1-1,-1 1 0,1 0 1,0 0-1,0 0 1,-1 0-1,1 1 1,-1-1-1,1 1 1,-1 0-1,0-1 1,0 1-1,1 0 0,-1 0 1,0 0-1,-1 1 1,1-1-1,0 0 1,-1 1-1,1-1 1,-1 1-1,0 0 0,0-1 1,0 1-1,0 0 1,0 0-1,0 0 1,-1-1-1,0 1 1,1 0-1,-1 0 1,0 0-1,0 0 0,-1 0 1,1 0-1,-1-1 1,1 1-1,-1 0 1,0 0-1,0 0 1,-2 3-1,-1 2 186,0 0 0,-1-1-1,0 1 1,0-1 0,0 0 0,-1-1 0,0 1-1,0-1 1,-1-1 0,0 1 0,0-1-1,0 0 1,-1 0 0,-8 3 0,4-2-175,0 0 1,-1-1-1,1-1 1,-1 0-1,0 0 1,0-1-1,-1-1 0,-20 1 1,33-3-199,1 0 1,0 0-1,-1 1 0,1-1 1,0 0-1,-1 0 1,1 0-1,-1 0 0,1 0 1,0 0-1,-1 0 0,1 0 1,0-1-1,-1 1 1,1 0-1,0 0 0,-1 0 1,1 0-1,0 0 1,0 0-1,-1-1 0,1 1 1,0 0-1,-1 0 0,1 0 1,0-1-1,0 1 1,-1 0-1,1-1 0,0 1 1,0 0-1,0 0 1,0-1-1,-1 1 0,1 0 1,0-1-1,0 1 0,0 0 1,0-1-1,0 1 1,0 0-1,0-1 0,0 1 1,0 0-1,0-1 1,0 1-1,0 0 0,0-1 1,0 1-1,0 0 1,0-1-1,0 1 0,0 0 1,0-1-1,1 1 0,-1 0 1,0-1-1,0 1 1,0 0-1,1 0 0,-1-1 1,0 1-1,0 0 1,1 0-1,-1-1 0,19-17-7616,0 5 1927</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1.684"/>
    </inkml:context>
    <inkml:brush xml:id="br0">
      <inkml:brushProperty name="width" value="0.025" units="cm"/>
      <inkml:brushProperty name="height" value="0.025" units="cm"/>
    </inkml:brush>
  </inkml:definitions>
  <inkml:trace contextRef="#ctx0" brushRef="#br0">0 1 15150,'0'0'11211,"0"55"-10154,0-30-737,0-2-192,0-2-96,0 0-64,0-4-929,0-4-1249,0-6-1633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2.041"/>
    </inkml:context>
    <inkml:brush xml:id="br0">
      <inkml:brushProperty name="width" value="0.025" units="cm"/>
      <inkml:brushProperty name="height" value="0.025" units="cm"/>
    </inkml:brush>
  </inkml:definitions>
  <inkml:trace contextRef="#ctx0" brushRef="#br0">6 0 15695,'0'0'5151,"-1"13"-3432,-3 51-380,3 0 0,3 1-1,17 112 1,-19-175-1331,0 0 0,1 0 0,-1 0 0,0 0 0,1 0 0,0 0 0,-1 0 0,1 0 0,0 0 0,0 0 0,0 0 0,0-1 0,1 1-1,-1 0 1,0-1 0,1 1 0,-1-1 0,1 1 0,0-1 0,-1 0 0,1 0 0,0 0 0,0 0 0,-1 0 0,1 0 0,0 0 0,0 0 0,0-1 0,3 1 0,-2-1-5,1-1-1,-1 1 1,0-1-1,0 0 1,0 0 0,0 0-1,0 0 1,-1-1-1,1 1 1,0-1-1,-1 1 1,1-1 0,-1 0-1,1 0 1,-1 0-1,0-1 1,0 1-1,3-4 1,22-34-629,9-13-224,-33 50 819,-1-1 0,1 1 1,0 0-1,0 1 0,0-1 0,1 0 0,-1 1 0,1 0 0,-1 0 0,1 0 0,6-2 0,-9 3 24,0 1 1,1 0-1,-1 0 1,0-1-1,0 1 0,0 0 1,0 0-1,1 0 1,-1 0-1,0 1 1,0-1-1,0 0 0,0 0 1,0 1-1,1-1 1,-1 0-1,0 1 1,0 0-1,0-1 0,0 1 1,0-1-1,0 1 1,0 0-1,-1 0 1,1-1-1,0 1 0,1 1 1,0 1-4,-1 0 1,1 1-1,0-1 0,-1 0 1,0 0-1,1 1 1,-1-1-1,-1 1 0,2 4 1,-1 0 64,0 1 0,-1-1 0,0 0 0,0 1 0,-1-1 0,0 0 0,-3 14 0,0-16 124,1 0 0,-1 0 0,0 0 0,0-1 1,0 1-1,-1-1 0,0 0 0,0-1 0,-1 1 0,1-1 0,-1 0 0,0 0 0,0-1 0,0 0 0,0 0 0,0 0 1,-1-1-1,0 0 0,1 0 0,-14 2 0,14-3-335,0-1 0,0 1 0,0-1 0,0 0 0,0-1 1,1 1-1,-1-1 0,0 0 0,0-1 0,-11-3 0,13 3-474,1 0 0,-1 0 0,1 0 0,0 0 0,0 0 0,0-1 0,0 0 0,0 1 0,0-1 0,1 0 0,-1 0 0,1-1 0,0 1 0,0 0 0,0-1 0,1 1 0,-3-7 0,-1-7-6347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2.384"/>
    </inkml:context>
    <inkml:brush xml:id="br0">
      <inkml:brushProperty name="width" value="0.025" units="cm"/>
      <inkml:brushProperty name="height" value="0.025" units="cm"/>
    </inkml:brush>
  </inkml:definitions>
  <inkml:trace contextRef="#ctx0" brushRef="#br0">0 31 6406,'0'0'16912,"60"-31"-18738,-44 35-3010,2-3-7432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2.897"/>
    </inkml:context>
    <inkml:brush xml:id="br0">
      <inkml:brushProperty name="width" value="0.025" units="cm"/>
      <inkml:brushProperty name="height" value="0.025" units="cm"/>
    </inkml:brush>
  </inkml:definitions>
  <inkml:trace contextRef="#ctx0" brushRef="#br0">1 0 10890,'0'0'14926,"34"69"-14894,-23-41 33,-2-2-65,3-2-97,-5-4-799,4-4-1443,-2-11-1793,-1-5-4163</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3.552"/>
    </inkml:context>
    <inkml:brush xml:id="br0">
      <inkml:brushProperty name="width" value="0.025" units="cm"/>
      <inkml:brushProperty name="height" value="0.025" units="cm"/>
    </inkml:brush>
  </inkml:definitions>
  <inkml:trace contextRef="#ctx0" brushRef="#br0">6 1 8232,'0'0'13762,"-2"14"-13100,0 6-399,1 0 0,0 0 0,2 1 1,0-1-1,1 0 0,7 27 0,-5-30 84,1 5-112,1 0 0,1-1 0,1 0 0,13 24 1,-19-41-223,0 0 1,0-1 0,0 1 0,1-1-1,-1 1 1,1-1 0,0 0 0,0 0-1,0 0 1,0 0 0,1 0 0,-1-1 0,1 0-1,0 0 1,0 0 0,-1 0 0,1 0-1,0-1 1,1 0 0,-1 1 0,0-2-1,0 1 1,0 0 0,1-1 0,-1 0-1,0 0 1,1 0 0,5-1 0,-5-1-5,0 0 0,-1 0 1,1 0-1,-1 0 0,0-1 1,1 1-1,-1-1 0,0 0 1,-1-1-1,1 1 0,-1-1 1,1 1-1,-1-1 0,0 0 1,0 0-1,-1 0 0,1-1 1,2-7-1,-2 6 0,0 0-1,-1 0 1,1-1 0,-1 1 0,-1-1-1,1 0 1,-1 1 0,-1-1-1,1 0 1,-1 0 0,0 1-1,-1-1 1,0-7 0,1 14-11,0 0 1,-1-1 0,1 1 0,0 0 0,0 0-1,0 0 1,0-1 0,0 1 0,0 0 0,-1 0 0,1 0-1,0 0 1,0-1 0,0 1 0,-1 0 0,1 0-1,0 0 1,0 0 0,0 0 0,-1 0 0,1 0-1,0 0 1,0-1 0,0 1 0,-1 0 0,1 0 0,0 0-1,0 0 1,-1 0 0,1 0 0,0 0 0,0 0-1,-1 0 1,1 1 0,0-1 0,0 0 0,0 0-1,-1 0 1,1 0 0,0 0 0,0 0 0,0 0 0,-1 0-1,1 1 1,0-1 0,0 0 0,0 0 0,0 0-1,-1 0 1,1 1 0,0-1 0,0 0 0,0 0-1,0 1 1,-10 9-62,6-2 68,1 0-1,-1 0 1,1 1-1,0-1 0,1 1 1,0 0-1,1-1 0,-1 1 1,2 0-1,0 17 1,0-24 5,0-1 0,0 0 1,0 0-1,0 0 0,1 0 1,-1 1-1,0-1 0,1 0 1,-1 0-1,1 0 0,-1 0 1,1 0-1,0 0 0,-1 0 1,1 0-1,0-1 0,0 1 1,0 0-1,-1 0 0,1 0 1,0-1-1,0 1 0,0-1 1,0 1-1,0-1 0,1 1 1,-1-1-1,0 1 0,0-1 1,0 0-1,0 0 0,0 1 1,0-1-1,1 0 0,-1 0 1,0 0-1,0 0 0,0-1 1,0 1-1,1 0 0,-1 0 1,0-1-1,0 1 0,0-1 1,0 1-1,2-2 0,3 1 16,-1-2-1,0 1 1,1 0-1,-1-1 1,0 0-1,0 0 1,0-1-1,4-4 1,-4 4-16,-1-1 0,0 0 0,0 0 1,-1-1-1,0 1 0,0-1 0,0 0 1,0 1-1,3-13 0,1-14-5822,-6 32 5570,-6 18-9170,3-7 2451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4.268"/>
    </inkml:context>
    <inkml:brush xml:id="br0">
      <inkml:brushProperty name="width" value="0.025" units="cm"/>
      <inkml:brushProperty name="height" value="0.025" units="cm"/>
    </inkml:brush>
  </inkml:definitions>
  <inkml:trace contextRef="#ctx0" brushRef="#br0">1 0 14286,'0'0'1783,"1"11"549,5 38 7,2-1-1,19 62 0,44 101-1009,-70-208-1331,12 25-84,-13-27 83,1 0 0,-1-1 0,1 1 0,-1 0 0,1 0 0,-1 0 1,1 0-1,0-1 0,-1 1 0,1 0 0,0 0 0,-1-1 0,1 1 1,0-1-1,0 1 0,0-1 0,0 1 0,0-1 0,0 1 0,-1-1 1,1 0-1,0 1 0,0-1 0,2 0 0,-2-1-12,0 1-1,0-1 1,-1 0-1,1 1 1,0-1-1,-1 0 0,1 0 1,0 0-1,-1 0 1,1 0-1,-1 0 1,0 0-1,1 0 1,-1 0-1,0 0 1,1 0-1,-1 0 1,0 0-1,0 0 1,0 0-1,0 0 1,0-2-1,0-34-641,-1 29 454,0-4 46,0 0 0,-1 0 0,-1 1 0,0-1 0,-1 1 0,0 0 1,-1 0-1,0 0 0,-7-10 0,4 5-46,13 25 225,-1-1-1,1 0 1,1-1 0,0 1 0,0-1 0,0 0 0,1 0-1,0-1 1,0 0 0,15 10 0,-17-14-6,-1 1-1,1-1 1,0 0 0,0 0 0,0 0-1,0-1 1,0 0 0,0 0 0,1 0 0,-1 0-1,0-1 1,1 0 0,-1 0 0,0-1-1,0 1 1,1-1 0,-1 0 0,0 0 0,0-1-1,0 0 1,8-3 0,-10 2-9,1 1 1,0-1-1,-1 0 1,1 0-1,-1-1 1,0 1-1,0-1 1,0 1-1,-1-1 1,1 0-1,-1 0 1,0 0-1,0-1 1,0 1-1,-1 0 0,0-1 1,1 1-1,-1-1 1,0-7-1,-1 48-148,-2-3 520,2 1-1,1-1 1,2 1 0,1-1-1,2 0 1,1-1 0,15 43-1,0-28-281,-16-35-94,0-1 1,-1 1-1,0 0 1,-1 0-1,0 1 1,-1 0-1,0-1 1,1 19 0,-4-30 0,0 0 1,0 0 0,0 0-1,0 0 1,0-1 0,-1 1-1,1 0 1,0 0 0,0 0 0,-1 0-1,1 0 1,0-1 0,-1 1-1,1 0 1,-1 0 0,1-1-1,-1 1 1,1 0 0,-1-1-1,1 1 1,-1 0 0,0-1 0,0 1-1,1-1 1,-1 1 0,0-1-1,0 1 1,1-1 0,-1 0-1,0 1 1,0-1 0,0 0-1,0 0 1,0 1 0,1-1 0,-1 0-1,0 0 1,-2 0 0,1 0 31,0-1 1,0 1 0,0 0-1,0-1 1,0 1 0,-1-1-1,1 0 1,0 0-1,0 0 1,1 0 0,-1 0-1,0 0 1,0 0 0,0-1-1,1 1 1,-3-2 0,-12-21-114,1 1 0,1-2 0,1 0 1,1 0-1,1-1 0,2-1 0,-7-28 1,1-18-1544,12 23-6215,3 34 1953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4.613"/>
    </inkml:context>
    <inkml:brush xml:id="br0">
      <inkml:brushProperty name="width" value="0.025" units="cm"/>
      <inkml:brushProperty name="height" value="0.025" units="cm"/>
    </inkml:brush>
  </inkml:definitions>
  <inkml:trace contextRef="#ctx0" brushRef="#br0">0 1 9033,'0'0'10570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5.432"/>
    </inkml:context>
    <inkml:brush xml:id="br0">
      <inkml:brushProperty name="width" value="0.025" units="cm"/>
      <inkml:brushProperty name="height" value="0.025" units="cm"/>
    </inkml:brush>
  </inkml:definitions>
  <inkml:trace contextRef="#ctx0" brushRef="#br0">118 51 5381,'0'0'7089,"-3"-8"-3389,-9-27-860,5 27 1176,2 20-3003,3 18-816,3 6 445,2 1-1,1-2 1,12 44-1,37 107 1105,-19-70-1344,-30-100-378,-3-11-16,0-1 1,0 0-1,0 0 1,0 0-1,0 0 1,1 0-1,0 0 1,0-1-1,0 1 1,3 4 0,-20-49 316,-18-13-560,-3 1 0,-2 2 0,-49-52 1,74 84 248,15 10-50,35 6-44,-32 3 80,58 4-329,23 1-2452,-72-5 1285,0-1-1,-1 0 1,1-1 0,14-4 0,11-8-5535</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6.042"/>
    </inkml:context>
    <inkml:brush xml:id="br0">
      <inkml:brushProperty name="width" value="0.025" units="cm"/>
      <inkml:brushProperty name="height" value="0.025" units="cm"/>
    </inkml:brush>
  </inkml:definitions>
  <inkml:trace contextRef="#ctx0" brushRef="#br0">116 195 4516,'0'0'16047,"-10"-7"-14338,-33-19-524,42 25-1138,-1 0 0,1 1 0,0-1 0,0 1-1,-1-1 1,1 1 0,0 0 0,-1 0 0,1-1 0,0 1 0,-1 0 0,1 0 0,-1 0 0,1 1 0,0-1 0,-1 0-1,1 0 1,0 1 0,-1-1 0,1 1 0,0-1 0,0 1 0,0 0 0,-1-1 0,1 1 0,0 0 0,0 0 0,0 0-1,0 0 1,0 0 0,0 0 0,0 0 0,1 0 0,-1 0 0,0 0 0,0 0 0,1 0 0,-1 1 0,1-1 0,-1 0 0,0 3-1,-12 49 785,13-53-829,-1 7 125,0-1 1,0 1 0,1 0-1,0-1 1,0 1 0,1 0 0,0-1-1,3 13 1,-3-17-112,0 0-1,0 0 1,0 0 0,0-1-1,1 1 1,-1 0 0,0-1-1,1 1 1,-1-1 0,1 0-1,0 1 1,-1-1-1,1 0 1,0 0 0,0 0-1,-1 0 1,1-1 0,0 1-1,0 0 1,0-1-1,0 1 1,0-1 0,0 0-1,0 1 1,1-1 0,-1 0-1,0 0 1,0-1 0,0 1-1,0 0 1,0-1-1,3-1 1,0 1-8,-1 0-1,0 0 0,0-1 1,0 1-1,0-1 1,0 0-1,0-1 1,-1 1-1,1-1 1,-1 1-1,1-1 1,-1 0-1,0 0 1,0-1-1,0 1 0,-1-1 1,1 1-1,-1-1 1,0 0-1,0 0 1,0 0-1,0 0 1,-1 0-1,2-6 1,1-7 18,-1 0 1,0 0 0,-1-1 0,-1-29-1,-2 44-20,-2 10-5,-2 14-2,5-19-3,0 0 1,0-1 0,0 1 0,1 0 0,-1 0-1,0 0 1,1-1 0,-1 1 0,1 0-1,-1 0 1,1-1 0,0 1 0,0-1-1,0 1 1,0-1 0,0 1 0,0-1-1,0 1 1,0-1 0,0 0 0,1 1-1,-1-1 1,1 0 0,-1 0 0,1 0-1,-1 0 1,1-1 0,0 1 0,-1 0-1,3 0 1,6 1-31,-1 0-1,1-1 1,0 0-1,0-1 1,9 0 0,37 2-108,-54-2 139,1 0 0,-1 1-1,1-1 1,-1 1 0,1 0 0,-1 0 0,0 0 0,1 0 0,-1 0 0,0 0 0,0 1-1,0-1 1,0 1 0,0 0 0,0-1 0,1 3 0,-3-4 14,0 0 0,0 0 1,0 0-1,1 0 0,-1 1 0,0-1 1,0 0-1,0 0 0,0 0 0,0 0 1,0 0-1,0 0 0,0 0 0,0 0 1,0 0-1,0 0 0,0 0 0,0 0 1,1 1-1,-1-1 0,0 0 0,0 0 1,0 0-1,0 0 0,0 0 0,0 0 0,0 0 1,0 0-1,1 0 0,-1 0 0,0 0 1,0 0-1,0 0 0,0 0 0,0 0 1,0 0-1,0 0 0,0 0 0,1 0 1,-1-1-1,0 1 0,0 0 0,0 0 1,0 0-1,0 0 0,0 0 0,0 0 1,0 0-1,0 0 0,0 0 0,0 0 1,1 0-1,-1 0 0,0 0 0,0-1 1,0 1-1,0 0 0,0 0 0,0 0 1,0 0-1,0 0 0,0 0 0,0 0 1,0-1-1,2-11 451,-1-16 164,-1 27-571,-1-11 61,0 1-1,-1 0 1,0 0 0,-1 0 0,0 1 0,-6-12 0,4 9-118,1 0 1,0 0 0,-3-20 0,7 32-2,1 0 1,-1 1-1,0-1 1,1 1-1,-1-1 1,1 1 0,-1-1-1,1 1 1,-1-1-1,1 1 1,-1 0-1,1-1 1,-1 1-1,1 0 1,0-1-1,-1 1 1,1 0-1,0 0 1,-1-1 0,1 1-1,0 0 1,-1 0-1,1 0 1,0 0-1,-1 0 1,1 0-1,0 0 1,-1 0-1,2 0 1,31 1-426,-23-1-63,50-4-3542,-19-5-1554,-5-4-2154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8.104"/>
    </inkml:context>
    <inkml:brush xml:id="br0">
      <inkml:brushProperty name="width" value="0.025" units="cm"/>
      <inkml:brushProperty name="height" value="0.025" units="cm"/>
    </inkml:brush>
  </inkml:definitions>
  <inkml:trace contextRef="#ctx0" brushRef="#br0">19 172 1954,'-3'-6'856,"0"0"-1,1 1 1,0-1-1,0 0 1,0-1 0,0 1-1,1 0 1,0 0 0,1-1-1,-1 1 1,1 0 0,0-1-1,2-11 1,-1-5 5305,7 34-3227,-2-1-2671,42 132 1286,-48-142-1569,0 1 1,0 0 0,0-1 0,0 1 0,0 0 0,0-1 0,0 1 0,1-1 0,-1 1 0,0-1 0,0 1 0,1 0 0,-1-1 0,0 1 0,1-1 0,-1 1 0,1-1 0,-1 0 0,0 1 0,1-1 0,-1 1 0,1-1 0,-1 0 0,1 1 0,0-1 0,-1 0 0,1 0 0,-1 1 0,1-1 0,-1 0 0,1 0 0,0 0 0,-1 0 0,1 0 0,0 0 0,-1 0 0,1 0 0,-1 0 0,1 0 0,0 0 0,-1 0 0,1 0 0,0 0 0,-1 0 0,1-1 0,-1 1 0,1 0 0,-1-1 0,1 1 0,-1 0 0,1-1 0,-1 1 0,1 0 0,-1-1 0,1 1 0,-1-1 0,0 1 0,1-1 0,-1 1 0,0-1 0,1 0 0,-1 0 0,19-38-1090,-13 14 839,0 1-1,-2-1 1,-1-1-1,-1 1 1,-1-30-1,-1 62 490,-1 11 65,2-1 0,0 1 0,4 17 1,-4-32-311,-1 0 0,1 0 1,-1 0-1,1 0 0,0 0 1,0 0-1,0-1 0,1 1 1,-1 0-1,1-1 1,-1 1-1,1 0 0,0-1 1,0 0-1,0 1 0,0-1 1,1 0-1,-1 0 1,0-1-1,1 1 0,-1 0 1,1-1-1,0 1 0,0-1 1,4 2-1,-7-3-154,1 0 1,0 0-1,0 0 0,0 0 0,0 0 1,0 0-1,0 0 0,0 0 1,0 0-1,0 0 0,0 0 0,0-1 1,0 1-1,0 0 0,0-1 1,-1 1-1,1-1 0,0 1 0,0-1 1,0 1-1,-1-1 0,1 1 0,0-1 1,-1 0-1,1 0 0,0 1 1,-1-1-1,1 0 0,0-1 0,10-19-6514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07.897"/>
    </inkml:context>
    <inkml:brush xml:id="br0">
      <inkml:brushProperty name="width" value="0.025" units="cm"/>
      <inkml:brushProperty name="height" value="0.025" units="cm"/>
    </inkml:brush>
  </inkml:definitions>
  <inkml:trace contextRef="#ctx0" brushRef="#br0">53 37 13453,'0'0'11680,"-9"11"-11578,4-6-57,1 1 1,0 0-1,0 0 1,0 0-1,0 0 1,1 1-1,0-1 1,1 1-1,-1 0 1,1 0-1,0 0 1,1 0-1,0 0 1,0 0-1,1 1 1,-1-1-1,2 0 1,0 8-1,-1-14-28,1 1-1,-1 0 1,1 0-1,0-1 1,0 1-1,0 0 0,0-1 1,0 1-1,0-1 1,0 1-1,0-1 1,0 0-1,1 1 0,-1-1 1,1 0-1,-1 0 1,1 0-1,-1 0 1,1 0-1,0 0 0,-1-1 1,1 1-1,0 0 1,0-1-1,-1 1 1,1-1-1,0 0 0,0 0 1,0 0-1,0 0 1,-1 0-1,1 0 1,0 0-1,0 0 0,0-1 1,0 1-1,-1-1 1,1 1-1,2-2 1,4 0 17,1-1 0,-1 0 0,0-1 1,0 0-1,-1 0 0,15-10 0,-11 4-10,1-1 1,-2 0-1,0 0 0,17-24 0,-23 28-18,1 0 0,-1 0 0,-1 0 0,1 0 0,-1-1 0,-1 0 0,1 1 0,-1-1 0,-1 0 0,2-15 0,-21 63-107,11-22 253,1-1 1,0 1-1,1 0 0,1 1 1,1-1-1,1 1 1,0-1-1,2 35 1,0-52-145,0 0 1,0 0-1,0 1 1,0-1-1,1 0 1,-1 1 0,0-1-1,1 0 1,-1 0-1,1 0 1,-1 0-1,1 1 1,0-1 0,-1 0-1,1 0 1,0 0-1,0 0 1,0 0-1,0 0 1,0-1 0,0 1-1,0 0 1,0 0-1,0-1 1,0 1-1,2 0 1,-1 0-6,1-1 0,0 1 0,0-1 0,-1 0 1,1 0-1,0 0 0,0 0 0,-1 0 0,1-1 0,0 1 0,4-2 1,1-1-384,-1 0 0,1 0 0,-1 0 0,0-1 0,0 0 0,0 0 0,11-10 0,-9 5-1855,0 0-1,-1-1 1,10-15-1,-2-8-4928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8.516"/>
    </inkml:context>
    <inkml:brush xml:id="br0">
      <inkml:brushProperty name="width" value="0.025" units="cm"/>
      <inkml:brushProperty name="height" value="0.025" units="cm"/>
    </inkml:brush>
  </inkml:definitions>
  <inkml:trace contextRef="#ctx0" brushRef="#br0">0 0 12588,'0'0'9113,"1"12"-7992,2 34-347,3-1 0,2 0 0,2 0 0,1-1 0,21 50 0,-31-92-811,0 0 0,0 1-1,0-1 1,0 0 0,0 0 0,0 0 0,1 0 0,-1 0-1,1-1 1,-1 1 0,1 0 0,0-1 0,0 1-1,0-1 1,-1 1 0,2-1 0,-1 0 0,0 0 0,0 0-1,0 0 1,0 0 0,1 0 0,-1-1 0,0 1-1,1-1 1,-1 0 0,5 1 0,-4-2-395,1 0 0,-1 1 0,1-1-1,-1-1 1,1 1 0,-1 0 0,0-1 0,0 1 0,0-1 0,1 0 0,-2 0 0,1-1-1,0 1 1,0 0 0,-1-1 0,1 0 0,3-4 0,9-17-5947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9.148"/>
    </inkml:context>
    <inkml:brush xml:id="br0">
      <inkml:brushProperty name="width" value="0.025" units="cm"/>
      <inkml:brushProperty name="height" value="0.025" units="cm"/>
    </inkml:brush>
  </inkml:definitions>
  <inkml:trace contextRef="#ctx0" brushRef="#br0">82 112 13773,'0'0'1527,"-9"5"816,5-2-2131,-1-1-1,0 1 0,1 0 0,0 0 1,0 0-1,0 0 0,0 1 0,0 0 1,1-1-1,-1 1 0,1 1 0,0-1 1,1 0-1,-1 1 0,1 0 0,0-1 1,0 1-1,0 0 0,0 0 0,0 8 1,0-6 48,1 0 0,0 0 0,1 0 1,0 0-1,0 0 0,1 0 1,1 11-1,-1-17-214,0 1-1,-1 0 1,1-1-1,0 1 1,0 0-1,0-1 1,0 1-1,1-1 1,-1 0-1,0 1 1,0-1-1,1 0 1,-1 0-1,1 0 1,-1 0-1,1 0 1,0 0-1,-1 0 1,1-1-1,0 1 1,-1 0-1,1-1 1,0 1-1,0-1 1,0 0 0,0 0-1,-1 0 1,1 0-1,0 0 1,0 0-1,0 0 1,0-1-1,2 0 1,3 0 5,0-1 1,-1 0 0,1-1-1,0 0 1,-1 0-1,0 0 1,0 0 0,0-1-1,0 0 1,-1-1-1,1 1 1,-1-1 0,0 0-1,0 0 1,-1-1 0,0 1-1,7-12 1,-5 7-58,0 0-1,-1 0 1,0 0-1,-1-1 1,0 1 0,0-1-1,-1 0 1,-1-1 0,0 1-1,1-16 1,-7 11-76,-5 22-1,-8 26-8,12-21 247,0 1 1,1-1-1,0 1 1,1 0-1,0 0 0,1 0 1,1 0-1,0 0 1,0 15-1,2-26-139,-1 0 0,0 0 0,1 0 0,-1-1 0,1 1 0,-1 0 0,1-1 0,-1 1 0,1 0 0,-1-1 0,1 1-1,0 0 1,-1-1 0,1 1 0,0-1 0,0 0 0,-1 1 0,1-1 0,0 1 0,0-1 0,0 0 0,0 0 0,-1 1 0,1-1 0,0 0 0,0 0 0,0 0 0,0 0 0,0 0 0,-1 0 0,1 0 0,0 0 0,0-1-1,0 1 1,0 0 0,-1 0 0,1-1 0,0 1 0,0-1 0,0 1 0,-1 0 0,1-1 0,1 0 0,34-22 59,23-37-146,-45 45-287,0 0-1,1 0 1,27-19-1,-42 34 350,0 0 1,1-1-1,-1 1 0,0 0 0,1 0 1,-1 0-1,0 0 0,1-1 0,-1 1 0,0 0 1,1 0-1,-1 0 0,1 0 0,-1 0 1,0 0-1,1 0 0,-1 0 0,0 0 1,1 0-1,-1 0 0,1 0 0,-1 0 1,0 0-1,1 0 0,-1 1 0,0-1 1,1 0-1,-1 0 0,0 0 0,1 1 0,-1-1 1,0 0-1,0 0 0,1 0 0,-1 1 1,0-1-1,0 0 0,1 1 0,-1-1 1,0 0-1,1 1 0,5 24-51,-3 44 461,-3-51-131,5 3 389,-5-21-633,0 0-1,1 0 1,-1 0 0,0 1 0,0-1-1,1 0 1,-1 0 0,0 0 0,1 0-1,-1 0 1,0 0 0,0 0 0,1 0-1,-1 0 1,0 0 0,0 0 0,1 0-1,-1 0 1,0-1 0,1 1 0,-1 0-1,0 0 1,0 0 0,1 0 0,-1 0-1,0-1 1,0 1 0,0 0 0,1 0-1,-1 0 1,0-1 0,0 1 0,0 0-1,1 0 1,-1 0 0,0-1 0,17-31 939,-12 17-913,-1 0 0,0-1-1,-1 0 1,2-20 0,-5 31-99,1 0 0,-1 0 0,0 1 0,0-1 0,-1 0 0,1 1 0,-1-1 0,0 1 1,0-1-1,-1 0 0,1 1 0,-1 0 0,0-1 0,0 1 0,-1 0 0,1 0 0,-1 0 0,-6-6 1,7 10-2250,4 6 1099,11 7-609,-6-12 559,-1 1 0,1-1 0,0 0 0,0-1 0,-1 0 0,1 0 0,0 0 0,0-1 0,6-1 0,8-7-2934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0:59.733"/>
    </inkml:context>
    <inkml:brush xml:id="br0">
      <inkml:brushProperty name="width" value="0.025" units="cm"/>
      <inkml:brushProperty name="height" value="0.025" units="cm"/>
    </inkml:brush>
  </inkml:definitions>
  <inkml:trace contextRef="#ctx0" brushRef="#br0">94 92 7143,'0'0'7265,"-9"-2"-4793,6 1-2390,1 0 30,1 0 0,-1 1 0,0-1 0,0 0 0,0 1 0,0-1 0,0 1 0,0 0 0,0-1-1,1 1 1,-1 0 0,0 0 0,0 1 0,0-1 0,0 0 0,0 1 0,0-1 0,0 1 0,0-1 0,0 1-1,1 0 1,-1 0 0,0 0 0,1 0 0,-1 0 0,0 0 0,1 0 0,-1 1 0,1-1 0,0 0-1,-1 1 1,1-1 0,0 1 0,0 0 0,0-1 0,0 1 0,-1 3 0,-1 3 267,-1 1 0,2-1 0,0 1 1,0-1-1,0 1 0,1 0 0,0 0 0,1 9 1,0-17-350,0 1 1,0 0 0,0-1-1,0 1 1,1 0 0,-1-1-1,0 1 1,1 0 0,-1-1-1,1 1 1,0-1-1,0 1 1,0-1 0,-1 1-1,1-1 1,0 0 0,1 0-1,-1 1 1,0-1 0,0 0-1,0 0 1,1 0 0,-1 0-1,1 0 1,-1 0 0,1 0-1,-1-1 1,1 1 0,-1-1-1,1 1 1,0-1 0,-1 1-1,1-1 1,0 0 0,-1 0-1,1 0 1,0 0 0,-1 0-1,1 0 1,0 0 0,-1-1-1,1 1 1,0 0 0,-1-1-1,1 0 1,-1 1 0,4-3-1,-1 1-30,0 0-1,0 0 1,0-1-1,0 1 1,0-1-1,0 0 1,-1-1-1,7-6 1,-8 7-160,0 0 0,1 1 0,-1-1 0,1 1 1,0-1-1,0 1 0,0 0 0,0 0 0,0 0 0,0 0 0,0 1 0,1-1 1,-1 1-1,1 0 0,5-2 0,-7 4 133,0 0 1,-1-1 0,1 1-1,0 0 1,-1 0-1,1 0 1,-1 0-1,1 0 1,-1 0-1,1 1 1,-1-1-1,0 0 1,0 1-1,1-1 1,-1 1 0,0-1-1,0 1 1,-1 0-1,1-1 1,0 1-1,-1 0 1,1 0-1,-1-1 1,1 1-1,-1 2 1,13 59 244,-11-52-164,3 22 981,1 66 0,-6-88-792,0 1 0,-1-1 0,0 1 0,-1-1 0,-1 0 0,0 0 0,0 0 0,-1 0 0,-6 13 0,10-23-234,0 0 0,-1 0-1,1 0 1,0-1 0,-1 1 0,1 0 0,0 0 0,-1 0 0,1-1 0,-1 1 0,0 0-1,1-1 1,-1 1 0,1 0 0,-1-1 0,0 1 0,0-1 0,1 1 0,-1-1 0,0 1-1,0-1 1,0 1 0,1-1 0,-1 0 0,0 0 0,0 1 0,0-1 0,0 0 0,0 0-1,0 0 1,0 0 0,1 0 0,-3 0 0,2-1-11,-1-1 0,1 1 0,-1-1-1,1 1 1,0-1 0,0 0 0,0 1 0,0-1 0,0 0 0,0 0 0,0 0-1,0 1 1,0-5 0,-13-67-500,13 51 467,2-1-1,0 0 0,1 0 0,1 1 1,1 0-1,1-1 0,1 1 0,1 1 1,1-1-1,1 1 0,0 1 1,24-37-1,-17 33 124,-11 17-71,1-1 1,-1 1 0,-1-1 0,1 0-1,-2-1 1,1 1 0,-1-1 0,0 0-1,-1 1 1,2-10 0,-4 17-20,0 1 0,0 0 1,0-1-1,0 1 1,0-1-1,0 1 0,0 0 1,0-1-1,0 1 0,0 0 1,-1-1-1,1 1 1,0 0-1,0-1 0,0 1 1,0 0-1,-1 0 0,1-1 1,0 1-1,0 0 0,-1 0 1,1-1-1,0 1 1,0 0-1,-1 0 0,1 0 1,0-1-1,-1 1 0,1 0 1,0 0-1,-1 0 0,1 0 1,0 0-1,-1 0 1,1 0-1,0 0 0,-1-1 1,1 1-1,0 0 0,-1 1 1,1-1-1,0 0 0,-1 0 1,1 0-1,0 0 1,-1 0-1,1 0 0,0 0 1,-1 0-1,1 1 0,0-1 1,-1 0-1,1 0 0,0 0 1,-1 1-1,1-1 1,-19 14-50,13-7 47,1 0 0,0 0 1,0 0-1,1 1 1,0-1-1,0 1 1,1 0-1,0 0 1,0 0-1,1 0 0,0 1 1,0-1-1,1 1 1,0-1-1,1 1 1,0 0-1,1 10 1,0-18 3,-1 1 0,1-1 0,0 1 1,0-1-1,0 1 0,0-1 0,0 0 1,0 0-1,0 1 0,0-1 0,0 0 1,0 0-1,1 0 0,-1 0 1,1 0-1,-1 0 0,0-1 0,1 1 1,-1 0-1,1-1 0,0 1 0,-1-1 1,1 0-1,-1 1 0,1-1 0,0 0 1,-1 0-1,1 0 0,0 0 1,-1 0-1,4-1 0,2 1-201,-1-1 0,1 0 0,0 0 0,0 0 0,-1-1 0,11-4 0,35-24-4866,-22 5-2454,-9 0-2387</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0.096"/>
    </inkml:context>
    <inkml:brush xml:id="br0">
      <inkml:brushProperty name="width" value="0.025" units="cm"/>
      <inkml:brushProperty name="height" value="0.025" units="cm"/>
    </inkml:brush>
  </inkml:definitions>
  <inkml:trace contextRef="#ctx0" brushRef="#br0">1 24 6118,'0'0'15278,"-1"8"-14167,1 1-861,1 0 1,-1 0-1,1 0 1,1 0-1,0 0 1,0-1-1,6 15 1,-7-21-235,-1 0 1,1-1 0,0 1 0,0 0 0,0 0 0,0-1 0,0 1-1,0 0 1,0-1 0,1 1 0,-1-1 0,0 1 0,1-1 0,0 0-1,-1 0 1,1 0 0,-1 0 0,1 0 0,0 0 0,0 0 0,0 0-1,0-1 1,0 1 0,-1-1 0,1 1 0,0-1 0,0 0 0,0 0 0,0 0-1,0 0 1,0 0 0,0 0 0,0 0 0,0-1 0,0 1 0,0-1-1,0 1 1,0-1 0,0 0 0,-1 0 0,1 0 0,0 0 0,0 0-1,-1 0 1,1 0 0,-1-1 0,3-1 0,3-3-219,-1-1 0,0 1 0,0-1 1,0 0-1,0 0 0,-1-1 0,-1 1 0,1-1 0,-1 0 0,0-1 1,-1 1-1,0-1 0,-1 1 0,1-1 0,0-11 0,-3 43 264,4 59 689,-3-76-938,0 0 0,0 0 0,1 0 0,0 0 0,0 0 0,1-1 0,0 1 0,0-1 0,0 0 0,0 0 1,6 7-1,-1-5-5227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1.024"/>
    </inkml:context>
    <inkml:brush xml:id="br0">
      <inkml:brushProperty name="width" value="0.025" units="cm"/>
      <inkml:brushProperty name="height" value="0.025" units="cm"/>
    </inkml:brush>
  </inkml:definitions>
  <inkml:trace contextRef="#ctx0" brushRef="#br0">0 1 5221,'0'0'17654,"5"7"-16362,21 48 295,-20-38-1102,2 0 1,0 0-1,14 21 1,-21-36-457,0-1 1,0 0-1,0 1 1,0-1 0,1 0-1,-1 0 1,0 0 0,1 0-1,-1 0 1,0 0-1,1 0 1,-1-1 0,1 1-1,0 0 1,-1-1 0,1 1-1,-1-1 1,1 1 0,0-1-1,-1 0 1,1 0-1,0 0 1,2 0 0,-1-1 14,1 0 0,-1 0 0,0 0 0,0 0 0,0-1 0,1 1 1,-1-1-1,0 0 0,-1 0 0,6-4 0,4-6 50,0 0-1,-1-1 1,15-23-1,-23 32-94,8-15 13,11-16 14,-21 33-27,-1 1 1,1 0-1,0-1 0,0 1 1,0 0-1,0 0 0,1 0 1,-1 0-1,0 0 1,0 0-1,1 0 0,-1 0 1,1 1-1,-1-1 1,0 0-1,1 1 0,2-1 1,-3 1-2,0 1-1,0-1 1,0 1 0,0 0 0,0 0 0,0-1 0,-1 1 0,1 0 0,0 0 0,0 0 0,-1 0-1,1 0 1,-1 0 0,1 0 0,-1 0 0,1 0 0,-1 0 0,0 0 0,1 3 0,9 31-31,-7-24 28,0 2 10,11 32 37,-13-43-39,-1-1 0,1 0-1,-1 1 1,1-1 0,-1 1-1,1-1 1,0 0 0,0 0 0,0 1-1,0-1 1,0 0 0,0 0-1,0 0 1,0 0 0,0 0-1,0 0 1,0 0 0,1-1-1,-1 1 1,0 0 0,1-1-1,-1 1 1,3 0 0,-2-2 25,0 0 1,0 0-1,0-1 1,0 1-1,0 0 1,-1-1-1,1 0 1,0 1-1,0-1 1,-1 0-1,1 0 1,-1 1-1,0-1 1,0-1-1,0 1 1,0 0 0,0 0-1,0 0 1,1-3-1,8-26-2634,-6 7-7973,-4 17 2518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1.369"/>
    </inkml:context>
    <inkml:brush xml:id="br0">
      <inkml:brushProperty name="width" value="0.025" units="cm"/>
      <inkml:brushProperty name="height" value="0.025" units="cm"/>
    </inkml:brush>
  </inkml:definitions>
  <inkml:trace contextRef="#ctx0" brushRef="#br0">0 0 9545,'0'0'13773,"45"36"-15599,-31-28-1120,-5-4-2916</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1.851"/>
    </inkml:context>
    <inkml:brush xml:id="br0">
      <inkml:brushProperty name="width" value="0.025" units="cm"/>
      <inkml:brushProperty name="height" value="0.025" units="cm"/>
    </inkml:brush>
  </inkml:definitions>
  <inkml:trace contextRef="#ctx0" brushRef="#br0">0 225 10314,'0'0'13378,"2"12"-12166,1 5-889,1 1 1,1-1 0,1 0 0,0-1 0,9 17 0,-12-27-229,1 0 0,0 0 0,0 0 0,0-1 1,0 1-1,1-1 0,0 0 0,7 5 0,-9-8-50,0 0-1,0 0 0,0-1 0,0 1 1,0-1-1,0 0 0,0 0 1,1 0-1,-1 0 0,0 0 0,1-1 1,-1 0-1,1 1 0,-1-1 0,0 0 1,1-1-1,-1 1 0,5-2 0,-5 1 27,0-1 0,1 0 0,-1 0 1,0-1-1,0 1 0,-1 0 0,1-1 0,0 0 0,-1 0 0,0 1 0,1-1 0,-1-1 0,-1 1 0,1 0 0,0 0 0,-1-1 0,1 1 0,-1-1 0,0 1 0,0-5 0,4-9-22,-1 0 0,4-34 0,-8 42-29,2 1-14,-1 1 0,-1-1 0,0 1 0,0-1 0,0 1 0,-1-1 0,0 0 0,0 1 0,-5-14 0,6 21-7,0-1 0,0 1 0,0-1 0,-1 1 0,1-1 0,0 1 0,0-1 0,-1 1 0,1-1 0,0 1 0,-1 0 0,1-1-1,-1 1 1,1-1 0,0 1 0,-1 0 0,1-1 0,-1 1 0,1 0 0,-1 0 0,1-1 0,-1 1 0,0 0 0,1 0 0,-1 0 0,1 0 0,-1 0-1,1 0 1,-1 0 0,1 0 0,-1 0 0,0 0 0,1 0 0,-1 0 0,1 0 0,-1 0 0,1 0 0,-1 1 0,1-1 0,-1 0 0,1 0 0,-1 1 0,1-1-1,-1 0 1,1 1 0,-1-1 0,1 0 0,0 1 0,-1-1 0,1 1 0,0-1 0,-1 0 0,1 1 0,0-1 0,-1 1 0,1-1 0,0 1 0,0-1-1,0 1 1,-1 0 0,1-1 0,0 1 0,0-1 0,0 1 0,0-1 0,0 1 0,0-1 0,0 2 0,-1 1-6,1 0 0,-1 1 1,0-1-1,1 0 0,0 0 0,0 1 0,0-1 1,0 0-1,0 1 0,1-1 0,1 5 1,-1-5 6,1-1 0,-1 0 1,1 0-1,0 0 0,0 0 1,0 0-1,0 0 1,0-1-1,0 1 0,1-1 1,-1 0-1,0 1 1,1-1-1,-1 0 0,1 0 1,0-1-1,-1 1 0,1 0 1,-1-1-1,1 0 1,0 1-1,0-1 0,-1 0 1,1 0-1,0-1 1,-1 1-1,1-1 0,0 1 1,-1-1-1,5-2 0,3 1 1,-1-2-1,-1 1 1,1-1-1,-1-1 1,1 0-1,-1 0 1,11-9-1,-12 7-17,1 0-1,-1-1 0,-1 1 1,0-2-1,0 1 0,0 0 1,-1-1-1,0 0 0,-1-1 0,0 1 1,-1-1-1,1 1 0,-2-1 1,1 0-1,-2 0 0,1 0 1,-1 0-1,-1-20 0,0 30 18,0-1-1,0 1 0,1-1 1,-1 0-1,0 1 1,0-1-1,0 1 0,0-1 1,0 1-1,0-1 1,0 0-1,0 1 1,0-1-1,-1 1 0,1-1 1,0 1-1,0-1 1,0 0-1,-1 1 0,1-1 1,0 1-1,-1-1 1,1 1-1,0-1 1,-1 1-1,1 0 0,0-1 1,-1 1-1,1-1 1,-1 1-1,1 0 0,-1-1 1,1 1-1,-1 0 1,1 0-1,-1-1 1,1 1-1,-1 0 0,0 0 1,1 0-1,-1 0 1,1 0-1,-1 0 0,0 0 1,1 0-1,-1 0 1,1 0-1,-1 0 0,1 0 1,-1 0-1,0 0 1,1 0-1,-1 1 1,1-1-1,-1 0 0,1 0 1,-1 1-1,1-1 1,-1 0-1,1 1 0,-1-1 1,1 0-1,0 1 1,-1-1-1,0 2 0,-3 1-7,0 0-1,0 1 0,0-1 0,1 1 0,-1 0 0,-3 7 0,0 3 29,0 0 1,1 0-1,1 1 1,1 0 0,-3 15-1,5-22 23,0 1 0,1 0 0,0 0 1,1-1-1,0 1 0,0 0 0,1 0 0,0 0 0,1-1 1,3 12-1,-4-17-122,0-1 1,0 0 0,0 1 0,0-1 0,0 0-1,1 0 1,-1 0 0,1 0 0,-1 0 0,1 0 0,0-1-1,-1 1 1,1 0 0,0-1 0,0 1 0,1-1-1,-1 0 1,0 0 0,0 0 0,1 0 0,-1 0-1,0 0 1,1-1 0,-1 1 0,1-1 0,-1 1-1,0-1 1,1 0 0,-1 0 0,1 0 0,-1-1-1,1 1 1,-1 0 0,5-2 0,-1 0-1084,0 0 1,0-1 0,-1 1-1,1-1 1,-1 0-1,1 0 1,-1-1-1,0 0 1,0 0-1,-1 0 1,1 0 0,5-8-1,9-16-6258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2.209"/>
    </inkml:context>
    <inkml:brush xml:id="br0">
      <inkml:brushProperty name="width" value="0.025" units="cm"/>
      <inkml:brushProperty name="height" value="0.025" units="cm"/>
    </inkml:brush>
  </inkml:definitions>
  <inkml:trace contextRef="#ctx0" brushRef="#br0">67 19 11915,'0'0'10015,"-9"-4"-8670,-29-11-533,37 15-801,1 0 1,-1 0 0,0 0-1,0 0 1,1 0-1,-1 0 1,0 0 0,1 1-1,-1-1 1,0 0-1,1 0 1,-1 1 0,0-1-1,1 0 1,-1 1-1,1-1 1,-1 0 0,0 1-1,1-1 1,-1 1-1,1-1 1,-1 1 0,1-1-1,-1 1 1,1 0-1,0-1 1,-1 1 0,1-1-1,0 1 1,-1 0-1,1-1 1,0 1 0,0 0-1,0-1 1,0 1-1,-1 0 1,1 0 0,0-1-1,0 1 1,1 1-1,-2 33-1,1-31 44,0-3-52,1 0 1,-1-1-1,1 1 0,-1 0 0,1-1 1,-1 1-1,1-1 0,-1 1 1,1-1-1,0 1 0,-1-1 0,1 1 1,0-1-1,0 0 0,-1 1 0,1-1 1,0 0-1,0 0 0,-1 0 1,1 0-1,0 1 0,0-1 0,-1 0 1,1 0-1,0 0 0,0 0 1,0-1-1,33 1-100,-26 0-50,18-2-503,30 1-974,-53 1 1590,-1 0 0,1 1 0,0-1-1,0 1 1,-1-1 0,1 1 0,0 0-1,-1 0 1,1 0 0,-1 0 0,1 0-1,-1 1 1,0-1 0,1 1 0,1 2-1,-2-2 168,-1 0 0,0 0 0,0 0 0,0 0 0,-1 1 0,1-1-1,0 1 1,-1-1 0,0 0 0,1 1 0,-1-1 0,0 1 0,0-1-1,0 1 1,-1-1 0,1 0 0,0 1 0,-1-1 0,0 1 0,1-1-1,-1 0 1,0 0 0,0 1 0,-1-1 0,1 0 0,0 0 0,-1 0 0,1 0-1,-3 2 1,-4 5 96,1 0-1,-1 0 0,-1-1 1,-15 13-1,20-18-214,0-1 0,-1 1 0,1-1 0,-1 1 0,0-1 0,0-1 0,0 1-1,-9 1 1,13-2-96,0-1 0,0 0 0,-1 0 0,1 0 0,0 0 0,0 0 0,0 0 0,0 0 0,0 0 0,0-1-1,-1 1 1,1 0 0,0-1 0,0 1 0,0-1 0,0 1 0,0-1 0,0 1 0,0-1 0,0 0 0,1 1 0,-1-1 0,0 0-1,0 0 1,1 0 0,-1 0 0,0 0 0,1 0 0,-1 0 0,1 0 0,-1 0 0,1 0 0,-1 0 0,1 0 0,0 0 0,-1 0-1,1 0 1,0 0 0,0 0 0,0-1 0,0 1 0,0 0 0,0-2 0,5-56-7300,5 22 929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3.025"/>
    </inkml:context>
    <inkml:brush xml:id="br0">
      <inkml:brushProperty name="width" value="0.025" units="cm"/>
      <inkml:brushProperty name="height" value="0.025" units="cm"/>
    </inkml:brush>
  </inkml:definitions>
  <inkml:trace contextRef="#ctx0" brushRef="#br0">5 1 13805,'0'0'6780,"0"10"-5494,-2 31 41,2 0 0,2 1-1,11 59 1,2-22-118,-10-47-822,0-1 1,3 0-1,0-1 1,2 1-1,23 47 1,-33-77-383,0 0 0,1 0-1,-1 0 1,1 0 0,-1 0 0,1 0 0,-1 0 0,1 0 0,-1-1 0,1 1 0,-1 0 0,1 0-1,0-1 1,0 1 0,-1 0 0,1-1 0,0 1 0,0-1 0,0 1 0,0-1 0,0 1 0,1-1 0,2-17 111,-11-37-46,-1 36-181,1 0 1,-2 1 0,-1 0-1,0 0 1,-1 1 0,0 1-1,-1 0 1,-25-24 0,42 46-142,16 4 247,-16-9-18,0 0 0,1-1-1,-1 0 1,1 0-1,0-1 1,-1 1 0,1-1-1,0 0 1,-1-1-1,1 0 1,-1 0 0,1 0-1,-1 0 1,1-1-1,-1 0 1,0 0 0,0 0-1,0-1 1,8-5-1,0-2-56,-1-1 0,0-1 0,0 0 0,-2-1 0,12-16 0,0 1 137,-22 27-55,0 1 0,0 0 0,0-1-1,0 1 1,0 0 0,1-1 0,-1 1 0,0 0 0,0-1 0,1 1-1,-1 0 1,0 0 0,0-1 0,1 1 0,-1 0 0,0 0 0,1-1-1,-1 1 1,0 0 0,1 0 0,-1 0 0,0 0 0,1 0 0,-1 0-1,1-1 1,-1 1 0,0 0 0,1 0 0,-1 0 0,0 0 0,1 0-1,-1 1 1,1-1 0,-1 0 0,0 0 0,1 0 0,-1 0 0,0 0 0,1 0-1,-1 0 1,0 1 0,1-1 0,-1 0 0,0 0 0,1 1 0,-1-1-1,9 24 78,-3 28 177,-6-45-269,4 22 894,-4-29-867,1 1-1,-1-1 0,1 0 0,-1 1 1,0-1-1,1 1 0,-1-1 0,1 0 1,-1 0-1,1 1 0,-1-1 0,1 0 1,-1 1-1,1-1 0,-1 0 0,1 0 1,-1 0-1,1 0 0,-1 0 1,1 0-1,0 0 0,-1 0 0,1 0 1,-1 0-1,1 0 0,-1 0 0,1 0 1,-1 0-1,1 0 0,0 0 0,-1-1 1,1 1-1,-1 0 0,1 0 1,-1-1-1,0 1 0,1 0 0,-1-1 1,1 1-1,-1-1 0,1 1 0,-1 0 1,0-1-1,1 1 0,-1-2 0,8-5-4,-1 0 0,0 0 0,0-1 0,5-9-1,-9 12-70,1-1-1,0 1 0,0-1 0,1 1 0,-1 0 0,1 1 1,0-1-1,0 1 0,1 0 0,0 0 0,9-4 0,-14 8 58,0 0-1,0 0 0,0 0 0,-1 0 0,1 0 0,0 0 0,0 0 0,0 0 0,0 0 0,0 1 0,0-1 0,0 0 0,0 1 0,0-1 0,0 1 1,-1-1-1,1 1 0,0-1 0,0 1 0,-1-1 0,1 1 0,0 0 0,-1 0 0,1-1 0,0 1 0,-1 0 0,1 0 0,-1 0 0,0-1 0,1 1 1,-1 0-1,0 0 0,1 0 0,-1 0 0,0 1 0,11 45 42,-8-27-35,-3-19 19,0 0 1,0 0-1,0 0 0,1 0 0,-1 0 0,0 0 1,0 0-1,1 1 0,-1-1 0,1 0 0,-1 0 0,1 0 1,-1 0-1,1-1 0,-1 1 0,1 0 0,0 0 1,0 0-1,-1 0 0,1-1 0,0 1 0,0 0 0,0-1 1,0 1-1,0-1 0,0 1 0,0-1 0,0 1 1,0-1-1,0 0 0,2 1 0,-1-2-2,0 0 1,0 0-1,-1 0 1,1 0-1,0 0 0,0 0 1,-1-1-1,1 1 0,-1-1 1,1 1-1,-1-1 0,0 0 1,1 1-1,1-4 0,6-12-63,0 0-1,9-26 1,-1-4-697,-17 47 739,1 0 0,-1 0 0,0 0 0,0 0 0,0 0 0,0 0 0,0 0 0,0 1 0,0-1 0,0 0 0,0 0 0,0 0 0,0 0 0,0 0 0,1 0 0,-1 0 0,0 0 0,0 0 0,0 0 0,0 1 0,0-1 0,0 0 0,0 0 0,1 0 0,-1 0 0,0 0 0,0 0 0,0 0 0,0 0 0,0 0 0,0 0 0,1 0 0,-1 0 0,0 0 0,0 0 0,0 0 0,0 0 0,0 0 0,0 0 0,1-1 0,-1 1 0,0 0 0,0 0 0,0 0 0,0 0 0,0 0 0,3 13-59,-4 10 98,0-14 0,1-1 1,0 1 0,0 0 0,1-1 0,0 1 0,4 14 0,-4-22-45,-1-1 1,0 1 0,0-1 0,1 1-1,-1-1 1,1 0 0,-1 1-1,0-1 1,1 0 0,-1 1-1,1-1 1,-1 0 0,0 1-1,1-1 1,-1 0 0,1 0 0,-1 0-1,1 0 1,-1 1 0,1-1-1,-1 0 1,1 0 0,0 0-1,-1 0 1,1 0 0,-1 0 0,1 0-1,-1 0 1,1 0 0,-1-1-1,1 1 1,8-7-5210,-4-4-1125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4.016"/>
    </inkml:context>
    <inkml:brush xml:id="br0">
      <inkml:brushProperty name="width" value="0.025" units="cm"/>
      <inkml:brushProperty name="height" value="0.025" units="cm"/>
    </inkml:brush>
  </inkml:definitions>
  <inkml:trace contextRef="#ctx0" brushRef="#br0">4 463 4837,'-4'12'14575,"15"-12"-9480,16-14-3433,-18 3-1482,0-1 1,-1 0 0,0 0 0,-1-1-1,0 0 1,-1 0 0,-1 0 0,0-1-1,-1 0 1,0 0 0,-1 0 0,0 0-1,0-28 1,-2 41-179,-1 1 1,0-1-1,0 0 0,0 1 1,1-1-1,-1 0 0,0 1 0,0-1 1,0 0-1,0 1 0,0-1 1,0 0-1,-1 0 0,1 1 0,0-1 1,0 0-1,0 1 0,0-1 1,-1 0-1,1 1 0,0-1 0,-1 1 1,1-1-1,-1 0 0,1 1 1,-1-1-1,1 1 0,-1-1 0,1 1 1,-1-1-1,1 1 0,-1 0 1,1-1-1,-1 1 0,0 0 0,1-1 1,-1 1-1,0 0 0,1 0 1,-1-1-1,0 1 0,1 0 0,-1 0 1,0 0-1,0 0 0,1 0 1,-1 0-1,0 0 0,1 0 0,-1 0 1,0 1-1,1-1 0,-1 0 1,-1 1-1,-1 0-6,1 1 0,-1-1 0,1 1 0,0 0 0,-1-1 0,1 1 0,0 0 0,0 1 1,0-1-1,1 0 0,-1 0 0,-2 4 0,0 4-2,0 0 0,1 0 1,0 0-1,1 0 0,0 0 0,0 0 0,1 1 1,0-1-1,1 1 0,0-1 0,4 21 0,-4-30 7,0 1 0,0-1 0,1 1 0,-1-1 0,1 0 0,-1 1 0,1-1 0,0 0 0,-1 0 0,1 1-1,0-1 1,0 0 0,0 0 0,0 0 0,0 0 0,0 0 0,0 0 0,0 0 0,1 0 0,-1 0 0,0-1-1,0 1 1,1 0 0,-1-1 0,0 1 0,1-1 0,-1 1 0,1-1 0,-1 0 0,1 0 0,-1 0-1,0 0 1,1 0 0,-1 0 0,1 0 0,-1 0 0,1 0 0,-1-1 0,1 1 0,-1 0 0,0-1 0,1 1-1,-1-1 1,0 0 0,2-1 0,5-1 21,0-1-1,0-1 1,0 0-1,-1 0 1,12-10-1,16-25 29,-29 32-41,1 0-1,0 0 1,0 0 0,0 1-1,17-11 1,-24 17-10,1 1 0,-1 0 0,1-1 0,-1 1-1,1 0 1,-1 0 0,1 0 0,-1 0 0,1-1 0,-1 1 0,1 0 0,-1 0 0,1 0 0,-1 0 0,1 0 0,0 0 0,-1 0 0,1 1 0,-1-1 0,1 0 0,-1 0 0,1 0 0,-1 0-1,1 1 1,-1-1 0,1 0 0,-1 0 0,0 1 0,1-1 0,-1 0 0,1 1 0,9 19-23,-2 23 2,-8-39 50,6 30-62,-6-33 41,0-1-1,0 1 1,0-1-1,0 1 1,0-1-1,1 0 1,-1 1-1,0-1 0,0 1 1,0-1-1,1 0 1,-1 1-1,0-1 1,0 1-1,1-1 1,-1 0-1,0 1 1,1-1-1,-1 0 0,1 0 1,-1 1-1,0-1 1,1 0-1,-1 0 1,1 0-1,-1 1 1,0-1-1,1 0 1,-1 0-1,1 0 0,-1 0 1,1 0-1,-1 0 1,1 0-1,-1 0 1,0 0-1,1 0 1,-1 0-1,1 0 1,-1 0-1,1-1 0,-1 1 1,0 0-1,1 0 1,-1 0-1,1 0 1,-1-1-1,0 1 1,1 0-1,-1-1 1,0 1-1,1 0 0,-1-1 1,0 1-1,1 0 1,-1-1-1,0 1 1,0 0-1,1-1 1,-1 1-1,0-1 0,0 1 1,0 0-1,0-1 1,0 1-1,1-1 1,50-77 589,-8-7-4208,-35 62-195,12-45-1,-16 48 2,-1 1 1,0-37-1,-3 13-1997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08.287"/>
    </inkml:context>
    <inkml:brush xml:id="br0">
      <inkml:brushProperty name="width" value="0.025" units="cm"/>
      <inkml:brushProperty name="height" value="0.025" units="cm"/>
    </inkml:brush>
  </inkml:definitions>
  <inkml:trace contextRef="#ctx0" brushRef="#br0">73 0 11371,'0'0'8765,"-5"8"-6405,-58 75 2167,62-82-4534,1-1 0,-1 1 0,1 0 1,0-1-1,-1 1 0,1 0 0,0 0 0,-1 0 0,1-1 0,0 1 1,0 0-1,0 0 0,-1 0 0,1 0 0,0-1 0,0 1 1,0 0-1,1 0 0,-1 0 0,0 0 0,0-1 0,0 1 0,1 0 1,-1 0-1,0 0 0,1 0 0,21 15-652,43 3-985,-48-16 1281,2 1 249,-11-2 52,0-1 0,-1 1 0,1 0 0,0 1 0,11 6 1,-17-9 108,-1 1 0,0 0 0,0 0 1,0 0-1,0 0 0,0 0 0,0 0 0,0 0 1,0 0-1,-1 0 0,1 0 0,0 0 1,-1 0-1,1 1 0,0-1 0,-1 0 1,0 0-1,1 1 0,-1-1 0,0 0 1,0 1-1,1-1 0,-1 1 0,0-1 1,0 0-1,-1 1 0,1-1 0,0 0 1,0 1-1,-1-1 0,1 0 0,-1 1 1,1-1-1,-1 0 0,1 0 0,-1 1 0,0-1 1,1 0-1,-3 2 0,-3 4 123,-1 1 0,0-1 0,0-1 0,-1 1 0,0-1 0,0 0-1,0-1 1,-1 0 0,1 0 0,-1-1 0,-1 0 0,1-1 0,-1 0 0,1 0-1,-1-1 1,-14 2 0,24-4-249,-1 0-1,1 0 0,-1 0 1,1 0-1,-1 0 0,1 0 1,-1 0-1,1 0 1,-1-1-1,1 1 0,-1 0 1,1 0-1,-1 0 0,1-1 1,-1 1-1,1 0 1,-1 0-1,1-1 0,-1 1 1,1-1-1,0 1 0,-1 0 1,1-1-1,0 1 1,-1-1-1,1 1 0,0-1 1,-1 1-1,1 0 0,0-1 1,0 1-1,0-2 1,2-19-3146,18-21-3212,-1 7 170,3-6-3096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4.405"/>
    </inkml:context>
    <inkml:brush xml:id="br0">
      <inkml:brushProperty name="width" value="0.025" units="cm"/>
      <inkml:brushProperty name="height" value="0.025" units="cm"/>
    </inkml:brush>
  </inkml:definitions>
  <inkml:trace contextRef="#ctx0" brushRef="#br0">120 62 1505,'-3'-8'5083,"-15"-27"-1325,18 34-3422,-1-1 1,0 1 0,1 0-1,-1-1 1,0 1-1,0 0 1,0 0 0,0 0-1,0 0 1,0 0-1,0 0 1,0 0 0,-1 0-1,1 0 1,-3-1-1,4 2-217,-1 0-1,1 0 1,-1 0-1,1 0 1,-1 1-1,1-1 1,0 0 0,-1 0-1,1 0 1,-1 0-1,1 1 1,-1-1-1,1 0 1,0 0-1,-1 1 1,1-1-1,-1 0 1,1 1-1,0-1 1,-1 1-1,1-1 1,0 0-1,0 1 1,-1-1-1,1 1 1,0-1-1,0 1 1,-1 0 0,-6 39 2738,8 22-137,13 99-1,-8-128-2879,1 0 0,1 0 0,2-1 0,23 50 0,-40-97 6,-1 0 0,0 1-1,-1 0 1,0 1 0,-1 0-1,0 0 1,-2 1 0,1 0-1,-1 1 1,-23-16 0,24 20 1291,18 7 44,9 1-1257,-1 0-943,0-2 0,0 0 0,0-1 1,23-6-1,-30 5-546,0 1 0,0-2-1,-1 1 1,1-1 0,-1 0 0,0-1 0,0 0 0,0 0 0,9-10 0,3-6-4900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04.733"/>
    </inkml:context>
    <inkml:brush xml:id="br0">
      <inkml:brushProperty name="width" value="0.025" units="cm"/>
      <inkml:brushProperty name="height" value="0.025" units="cm"/>
    </inkml:brush>
  </inkml:definitions>
  <inkml:trace contextRef="#ctx0" brushRef="#br0">132 10 2146,'0'0'16149,"-7"-3"-14324,4 1-1677,0 1 0,0 0 0,1 1-1,-1-1 1,0 0 0,0 1 0,0 0 0,0-1-1,0 1 1,1 0 0,-1 1 0,0-1 0,0 0-1,-5 2 1,4 0 53,0 0 0,0 0 0,0 1 0,0-1 0,0 1 0,1 0 0,-1 0 0,1 0 0,0 0 0,0 1 0,-4 4 0,5-5-69,-1 0 81,0 0 1,1 1 0,-1-1-1,1 1 1,-1 0 0,1 0-1,0 0 1,1 0 0,-1 0-1,1 0 1,-2 8 0,4-12-174,0 1 0,0 0 0,0-1 0,0 1 0,1-1 0,-1 1 0,0-1 0,0 1 0,1-1 1,-1 0-1,0 0 0,0 0 0,1 0 0,-1 0 0,0 0 0,1 0 0,-1 0 0,2-1 0,28-1 117,23-10-73,-43 8-249,1 1-1,0 0 1,-1 1 0,1 0-1,0 1 1,0 1 0,0-1-1,0 2 1,22 3-1,-32-4 174,0 1 0,0-1 0,-1 1 0,1 0 0,0-1-1,0 1 1,-1 0 0,1 0 0,0 0 0,-1 1 0,1-1-1,-1 0 1,0 0 0,1 1 0,-1-1 0,0 1 0,0-1-1,0 1 1,0 0 0,0-1 0,0 1 0,0 0 0,0 0-1,-1 0 1,1 0 0,-1-1 0,1 1 0,-1 0 0,0 0-1,0 0 1,0 0 0,0 0 0,0 0 0,0 0 0,-1 0-1,1 0 1,-1 0 0,1-1 0,-1 1 0,1 0 0,-2 2-1,-1 3 254,-1 1 0,1-1-1,-1 0 1,-1 0-1,1 0 1,-1-1 0,0 0-1,-9 9 1,8-9-138,0 0 1,-1-1-1,0 1 1,1-1-1,-2-1 1,1 1-1,0-1 1,-1 0-1,0-1 1,0 0-1,0 0 1,0-1-1,0 0 1,-15 2-1,23-5-417,-1 1 0,0-1 0,1 1-1,-1-1 1,1 1 0,-1-1 0,1 1 0,-1-1-1,1 0 1,-1 1 0,1-1 0,-1 0 0,1 1-1,0-1 1,-1 0 0,1 0 0,0 1-1,0-1 1,0 0 0,0 0 0,-1 0 0,1 1-1,0-1 1,0 0 0,1 0 0,-1 0 0,0 1-1,0-1 1,0 0 0,0 0 0,1-1 0,0-3-3883,-1-6-7787</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16.918"/>
    </inkml:context>
    <inkml:brush xml:id="br0">
      <inkml:brushProperty name="width" value="0.025" units="cm"/>
      <inkml:brushProperty name="height" value="0.025" units="cm"/>
    </inkml:brush>
  </inkml:definitions>
  <inkml:trace contextRef="#ctx0" brushRef="#br0">7 489 8904,'-1'-1'27,"0"1"0,1-1 1,-1 0-1,1 1 0,-1-1 0,1 0 0,-1 0 0,1 1 0,0-1 0,-1 0 0,1 0 0,0 0 0,0 0 0,-1 0 0,1 1 0,0-1 0,0 0 0,0 0 0,0 0 0,0 0 0,0 0 0,0 0 0,1 0 0,-1 1 0,0-1 0,0 0 0,1 0 0,-1 0 1,0 0-1,2 0 0,26-11 173,-22 11-208,49-10 169,1 3 0,-1 2 0,1 3-1,87 6 1,11-2 738,362 8 436,-348-3-823,2-5 150,220-27 0,273-24-256,-176 18-316,176 10-7,-126 9-27,737-87-29,-634 54-7,95-9-3,134-8 9,-520 43-25,-312 18 5,293-10-39,-270 13 57,1 3 0,-1 3 0,85 20 0,-59-6 248,-85-21-117,-2 1-294,1-1 0,-1 1-1,0-1 1,0 1 0,0-1-1,1 0 1,-1 1 0,0-1-1,0 0 1,0 0 0,0 0-1,0 0 1,0 0 0,0 1-1,0-2 1,0 1 0,1 0-1,-2 0 1,0 0-326,-18 0-3550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23.908"/>
    </inkml:context>
    <inkml:brush xml:id="br0">
      <inkml:brushProperty name="width" value="0.025" units="cm"/>
      <inkml:brushProperty name="height" value="0.025" units="cm"/>
    </inkml:brush>
  </inkml:definitions>
  <inkml:trace contextRef="#ctx0" brushRef="#br0">95 93 6598,'0'0'273,"-8"1"420,4-1-605,-5 0 396,-1 0 0,1 1 0,0 0 0,0 1 0,0 0 0,-15 5 0,20-1-257,13 0-40,13-1-14,89 6-114,198-7-1,-172-6-36,-14 7 4,131 21 1,-55-8 270,222-9-1,-329-10-216,228-22 81,-77 1-66,-207 20-95,573-9 37,-380 29 79,50 1 329,534-14-8,-622-6-297,-46-5 46,197-36 1,-41 3-128,-112 30 185,222 18 0,-294-4-262,460 1 109,-276-6-81,338-31 49,52-28 64,-571 55-108,-16-2 37,1 5 0,199 25-1,-248-10 25,14 3-697,-25-18-4508,-35-3 1194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4.846"/>
    </inkml:context>
    <inkml:brush xml:id="br0">
      <inkml:brushProperty name="width" value="0.025" units="cm"/>
      <inkml:brushProperty name="height" value="0.025" units="cm"/>
    </inkml:brush>
  </inkml:definitions>
  <inkml:trace contextRef="#ctx0" brushRef="#br0">36 65 8456,'0'0'3742,"0"-9"-1505,2-29-256,-2 37-1901,0 0 0,0 1 0,0-1 0,0 0 0,0 0 1,0 1-1,0-1 0,1 0 0,-1 1 0,0-1 0,0 0 1,1 1-1,-1-1 0,0 1 0,1-1 0,-1 0 0,1 1 1,-1-1-1,1 1 0,-1-1 0,1 1 0,-1 0 0,1-1 1,-1 1-1,1-1 0,0 1 0,-1 0 0,1-1 0,0 1 0,-1 0 1,1 0-1,0 0 0,-1 0 0,1-1 0,0 1 0,0 0 1,-1 0-1,1 0 0,0 0 0,-1 1 0,1-1 0,0 0 1,-1 0-1,1 0 0,0 0 0,-1 1 0,1-1 0,0 0 1,-1 1-1,1-1 0,-1 0 0,1 1 0,0-1 0,-1 1 1,1-1-1,-1 1 0,1-1 0,0 2 0,1 13 301,0 1 0,-1 0-1,0-1 1,-2 1-1,0-1 1,0 1 0,-2-1-1,0 1 1,-6 20 0,-10 24 101,10-34-347,1 0 1,1 1 0,-5 48 0,11-75-128,1 1 1,0 0 0,0-1-1,0 1 1,0 0 0,0-1 0,0 1-1,0-1 1,0 1 0,1 0 0,-1-1-1,0 1 1,0 0 0,1-1 0,-1 1-1,0-1 1,0 1 0,1 0-1,-1-1 1,1 1 0,-1-1 0,1 1-1,-1-1 1,1 1 0,-1-1 0,1 0-1,-1 1 1,1-1 0,-1 0-1,1 1 1,-1-1 0,1 0 0,0 0-1,0 1 1,29-5 412,-21 0-613,0 1 0,0-1-1,-1-1 1,12-7 0,-17 10-173,26-25-4215,-13 7-2246,-8 6 478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5.611"/>
    </inkml:context>
    <inkml:brush xml:id="br0">
      <inkml:brushProperty name="width" value="0.025" units="cm"/>
      <inkml:brushProperty name="height" value="0.025" units="cm"/>
    </inkml:brush>
  </inkml:definitions>
  <inkml:trace contextRef="#ctx0" brushRef="#br0">73 4 12075,'0'0'9513,"-8"11"-8717,0 1-571,0 1-1,0 1 1,1 0 0,1 0-1,0 0 1,1 1 0,0-1-1,2 1 1,-1 0 0,0 23 0,3-37-218,1-1 1,0 1 0,0 0 0,0 0-1,0 0 1,0-1 0,1 1 0,-1 0-1,0-1 1,0 1 0,0 0 0,1 0-1,-1-1 1,0 1 0,1 0 0,-1-1-1,0 1 1,1 0 0,-1-1 0,1 1-1,-1-1 1,1 1 0,-1-1 0,1 1-1,0-1 1,-1 1 0,1-1 0,-1 0-1,1 1 1,1-1 0,23-3 418,-20 0-357,1 0-1,-1 1 0,0-2 0,0 1 0,0-1 0,0 1 0,5-6 0,-4 0 5,0 0-1,-1-1 1,0 0-1,0 1 1,-1-1-1,-1-1 0,1 1 1,-2-1-1,1 1 1,-1-1-1,-1 0 1,0 0-1,-1-14 1,0 25-72,1-1 0,-1 0 1,0 1-1,0-1 0,0 0 1,0 1-1,0-1 0,0 0 1,0 0-1,0 1 0,0-1 1,-1 0-1,1 1 0,0-1 1,0 0-1,-1 1 0,1-1 1,0 1-1,-1-1 0,1 0 1,0 1-1,-1-1 0,1 1 1,-1-1-1,1 1 0,-1-1 1,1 1-1,-1-1 0,0 1 1,1 0-1,-1-1 0,1 1 1,-1 0-1,0 0 0,1-1 1,-1 1-1,0 0 0,1 0 1,-1 0-1,0 0 0,1 0 1,-1 0-1,0 0 0,0 0 1,1 0-1,-1 0 0,0 0 1,1 0-1,-1 0 1,-1 1-1,0 0-16,-1 0 0,1 0 1,-1 1-1,1-1 0,-1 1 1,1-1-1,0 1 0,0 0 1,0 0-1,0 0 0,0 0 1,-2 3-1,0 1 27,-1 1 1,1 1 0,0-1-1,1 1 1,0-1-1,0 1 1,0 0 0,1 0-1,0 1 1,1-1-1,0 0 1,0 0-1,1 10 1,1-17-7,-1 1-1,1-1 1,0 1 0,0-1-1,0 1 1,0-1 0,1 0-1,-1 1 1,0-1 0,0 0-1,1 0 1,-1 0-1,1 0 1,-1 0 0,1 0-1,-1 0 1,1-1 0,0 1-1,-1 0 1,1-1 0,0 0-1,0 1 1,-1-1 0,1 0-1,0 0 1,0 0 0,-1 0-1,4 0 1,3 0 27,0 0 1,1 0-1,-1-1 1,17-3-1,-18 1-32,0-1-1,1 1 1,-1-2-1,-1 1 1,1-1-1,-1 0 1,0 0-1,0-1 1,0 0-1,-1 0 1,1 0-1,-2-1 1,1 1-1,-1-1 1,0 0 0,0-1-1,-1 1 1,0-1-1,4-12 1,-7 20-1,-1 0 0,1 0 0,0 0 0,0 0 0,0 0 0,0 0 1,0 0-1,0 0 0,0 1 0,-1-1 0,1 0 0,0 0 0,0 0 1,0 0-1,0 0 0,0 0 0,-1 0 0,1 0 0,0 0 0,0 0 1,0 0-1,0 0 0,0 0 0,-1 0 0,1 0 0,0 0 0,0 0 0,0 0 1,0 0-1,0 0 0,0 0 0,-1 0 0,1 0 0,0-1 0,0 1 1,0 0-1,0 0 0,0 0 0,0 0 0,0 0 0,-1 0 0,1 0 1,0 0-1,0-1 0,0 1 0,0 0 0,0 0 0,0 0 0,0 0 1,0 0-1,0 0 0,0-1 0,0 1 0,0 0 0,0 0 0,-10 9-2,-24 56 189,32-61-155,1 0 0,-1 0 0,1 1 0,0-1 0,0 1 0,0-1 0,0 1 0,1 0 0,0-1 0,0 1 0,0-1 0,0 1 0,3 8 0,-2-12-23,0 0 1,0 0-1,0 0 0,0 0 0,1 0 0,-1 0 0,0 0 0,1 0 1,-1 0-1,1-1 0,-1 1 0,1-1 0,-1 1 0,1-1 0,-1 1 1,1-1-1,-1 0 0,1 0 0,0 0 0,-1 0 0,1 0 0,2 0 0,39-6 192,-33 2-208,1-1 0,-1 0-1,0-1 1,-1 0 0,0 0-1,0-1 1,0-1 0,-1 1-1,0-1 1,0-1 0,-1 0-1,0 0 1,0 0 0,-1 0-1,5-12 1,-9 13-4,-4 15 18,0 0 0,-1-1-1,0 1 1,0 0 0,-8 10 0,6-10 93,1 0 0,0-1 0,1 1 1,0 1-1,0-1 0,-2 8 0,5-13-81,-1-1 0,1 0 0,0 0-1,-1 0 1,1 1 0,0-1 0,0 0-1,0 0 1,0 1 0,0-1 0,0 0-1,1 0 1,-1 1 0,0-1 0,1 0-1,-1 0 1,0 0 0,1 0 0,0 1-1,-1-1 1,1 0 0,0 0 0,-1 0-1,1 0 1,2 1 0,-2-1-2,1 0 0,0-1 0,-1 1 0,1-1 0,0 1 0,0-1 0,-1 0 0,1 1 0,0-1-1,0 0 1,0 0 0,0 0 0,-1-1 0,1 1 0,3-1 0,2-1-32,0 0 1,0 0-1,0-1 0,0 0 0,0 0 0,-1-1 1,12-7-1,-14 8-88,0-1-1,0 1 1,-1 0 0,1-1 0,-1 0 0,0 0-1,0 0 1,0 0 0,0 0 0,-1-1 0,4-8-1,-6 12-109,-11 36-438,4-16 101,-10 35-356,16-37-3158,3 0-3752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6.045"/>
    </inkml:context>
    <inkml:brush xml:id="br0">
      <inkml:brushProperty name="width" value="0.025" units="cm"/>
      <inkml:brushProperty name="height" value="0.025" units="cm"/>
    </inkml:brush>
  </inkml:definitions>
  <inkml:trace contextRef="#ctx0" brushRef="#br0">162 27 14414,'0'0'13143,"-9"-6"-12722,6 4-404,1 0-9,0 0-1,0 1 1,0-1 0,-1 1-1,1-1 1,0 1 0,-1 0 0,1-1-1,-1 1 1,1 0 0,-1 1-1,0-1 1,1 0 0,-1 1-1,0 0 1,1 0 0,-1-1 0,0 2-1,0-1 1,1 0 0,-1 0-1,0 1 1,1 0 0,-1-1-1,0 1 1,1 0 0,-1 0-1,1 0 1,-1 1 0,1-1 0,0 1-1,0-1 1,-1 1 0,1 0-1,-3 3 1,-1 1-8,2-3-2,-1 0 0,1 1-1,0 0 1,0 0 0,0 0-1,1 0 1,0 1 0,0-1-1,0 1 1,0 0-1,0 0 1,1 0 0,0 0-1,0 1 1,-1 5 0,4-10-22,-1-1 0,0 1 0,1 0 1,-1 0-1,1 0 0,-1 0 1,1-1-1,-1 1 0,1 0 0,0 0 1,-1-1-1,1 1 0,0 0 0,-1-1 1,1 1-1,0-1 0,0 1 0,0-1 1,0 0-1,-1 1 0,1-1 1,0 0-1,0 1 0,0-1 0,0 0 1,0 0-1,0 0 0,0 0 0,0 0 1,1 0-1,40 1-651,-29-1 313,2 0-8,41 3-1093,-54-3 1396,1 1 0,0-1 0,0 1 0,-1 0 0,1 0-1,0 0 1,-1 0 0,1 0 0,-1 0 0,1 1 0,-1-1 0,0 1 0,0-1 0,1 1 0,-1 0 0,2 2 0,-4-2 161,1 0 0,0-1 0,-1 1 0,1-1 0,-1 1-1,0 0 1,1-1 0,-1 1 0,0 0 0,0-1 0,0 1 0,0 0 0,0 0 0,-1-1 0,1 1 0,0 0 0,-1-1 0,1 1-1,-1-1 1,0 1 0,1-1 0,-1 1 0,0-1 0,0 1 0,0-1 0,0 1 0,0-1 0,0 0 0,-1 0 0,1 0 0,0 0-1,-1 0 1,1 0 0,-3 2 0,-54 30 1649,56-31-1702,-6 1-10,1 0 0,-1 0 0,0 0 0,0-1 0,-9 1 0,-8-3-2427,25-1 2185,0 1 0,-1 0 0,1 0-1,0-1 1,-1 1 0,1 0 0,0-1 0,-1 1-1,1 0 1,0-1 0,0 1 0,-1 0-1,1-1 1,0 1 0,0-1 0,0 1 0,0 0-1,-1-1 1,1 1 0,0-1 0,0 1-1,0-1 1,0 1 0,0 0 0,0-1 0,0 1-1,0-1 1,0 1 0,0-1 0,0 1 0,1-1-1,-1-2-1506,0-14-6610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6.419"/>
    </inkml:context>
    <inkml:brush xml:id="br0">
      <inkml:brushProperty name="width" value="0.025" units="cm"/>
      <inkml:brushProperty name="height" value="0.025" units="cm"/>
    </inkml:brush>
  </inkml:definitions>
  <inkml:trace contextRef="#ctx0" brushRef="#br0">56 87 15887,'0'0'6273,"9"0"-5227,2 0-859,0 0 0,0-1 0,0-1 0,0 1 0,11-5 0,-19 6-115,-1-1 1,1 0-1,0 0 0,-1 0 1,1 0-1,-1-1 0,1 1 1,-1-1-1,1 1 0,-1-1 1,0 0-1,0 0 0,0 0 0,0 0 1,0 0-1,0-1 0,-1 1 1,1 0-1,-1-1 0,1 1 1,-1-1-1,0 0 0,0 1 0,0-1 1,-1 0-1,1 0 0,0 1 1,-1-7-1,0 9-52,0-1 0,-1 0 0,1 0-1,-1 0 1,1 1 0,-1-1 0,1 0 0,-1 0 0,1 1 0,-1-1-1,0 1 1,1-1 0,-1 1 0,0-1 0,0 1 0,1-1 0,-1 1 0,0-1-1,0 1 1,0 0 0,0-1 0,1 1 0,-1 0 0,0 0 0,0 0-1,0 0 1,0 0 0,0 0 0,0 0 0,0 0 0,1 0 0,-1 0-1,0 0 1,0 1 0,0-1 0,-1 1 0,-36 9-24,28-4 39,0 1 0,1 0-1,0 0 1,0 1 0,0 0-1,1 1 1,0 0 0,-11 18-1,14-21 6,0 1-1,1 0 1,1 1-1,-1-1 1,1 1-1,0 0 1,1-1-1,0 1 1,0 0-1,0 1 1,1-1-1,1 0 1,0 14-1,0-20-121,1 0-1,0 0 1,-1 0 0,1 0-1,0 0 1,0 0-1,0 0 1,1-1 0,-1 1-1,0 0 1,1 0-1,-1-1 1,1 1 0,0-1-1,0 0 1,-1 1-1,1-1 1,0 0 0,0 0-1,0 0 1,0 0-1,0 0 1,0-1 0,0 1-1,0 0 1,1-1-1,-1 0 1,0 0 0,0 1-1,0-1 1,4-1-1,4 1-1365,0 0-1,0 0 1,0-1-1,-1-1 1,20-5-1,15-12-8005</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6.777"/>
    </inkml:context>
    <inkml:brush xml:id="br0">
      <inkml:brushProperty name="width" value="0.025" units="cm"/>
      <inkml:brushProperty name="height" value="0.025" units="cm"/>
    </inkml:brush>
  </inkml:definitions>
  <inkml:trace contextRef="#ctx0" brushRef="#br0">209 8 15791,'0'0'8328,"-8"-1"-7202,2-1-935,4 1-160,-1 0-1,1 0 1,-1 1 0,1-1-1,-1 1 1,1-1 0,-1 1 0,0 0-1,1 0 1,-1 0 0,1 1-1,-1-1 1,1 0 0,-5 2-1,6-2-42,0 0-1,0 1 0,0-1 0,0 0 0,0 1 0,0-1 0,0 1 0,1-1 0,-1 1 0,0 0 0,0-1 0,0 1 0,0 0 0,1-1 1,-1 1-1,0 0 0,1 0 0,-1 0 0,1 0 0,-1-1 0,1 1 0,-1 0 0,1 0 0,-1 0 0,1 0 0,0 0 0,0 0 0,-1 0 1,1 0-1,0 0 0,0 1 0,0-1 0,0 0 0,0 0 0,1 0 0,-1 0 0,0 0 0,0 0 0,1 0 0,-1 0 0,0 0 0,1 0 1,-1 0-1,1-1 0,-1 1 0,1 0 0,0 0 0,-1 0 0,1 0 0,0-1 0,0 1 0,-1 0 0,1-1 0,0 1 0,0-1 0,0 1 1,0-1-1,0 1 0,0-1 0,0 1 0,0-1 0,0 0 0,1 1 0,26 4-379,-20-5 199,0 1 0,0 1 0,0-1 0,-1 1 0,1 1 0,-1-1 0,1 1 0,-1 1 0,10 5 0,-16-9 258,-1 1 0,1 0 1,0-1-1,-1 1 0,1 0 1,0 0-1,-1 0 0,1-1 0,-1 1 1,0 0-1,1 0 0,-1 0 1,0 0-1,1 0 0,-1 0 1,0 0-1,0 0 0,0 0 0,0-1 1,0 1-1,0 0 0,0 0 1,0 0-1,0 0 0,0 0 0,-1 1 1,0 1 104,0-1 0,-1 0 0,1 0 0,0 0 0,-1-1 0,0 1-1,1 0 1,-1 0 0,0-1 0,-3 3 0,-54 27 2531,52-28-2511,-36 17 316,-1-2-1,-57 14 0,108-33-8278,1 1 3103,10-6-5729</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45.817"/>
    </inkml:context>
    <inkml:brush xml:id="br0">
      <inkml:brushProperty name="width" value="0.025" units="cm"/>
      <inkml:brushProperty name="height" value="0.025" units="cm"/>
    </inkml:brush>
  </inkml:definitions>
  <inkml:trace contextRef="#ctx0" brushRef="#br0">1 160 7527,'1'-2'3587,"11"-7"-3090,295 6 1473,-156 5-1778,247-27 235,-180 6 278,-14 4-595,765-30 1942,-109 23-1886,154 2-135,-877 31-4,5-1-91,-223 11-102,-124 10 33,-278 7 0,-212-35-282,354-6 333,-1183 4-970,1034 35 1020,470-30 5,35-1-30,35-1-3,1300-27 71,516 8 53,-1459 36-57,-67-2-9,-251-19 50,-86-3 529,-10-3-343,-14-5-52,-40-6-154,-1 2 0,-76-8-1,-133-3-305,191 20 46,-409-23-3579,195 13 367,70 2-100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08.631"/>
    </inkml:context>
    <inkml:brush xml:id="br0">
      <inkml:brushProperty name="width" value="0.025" units="cm"/>
      <inkml:brushProperty name="height" value="0.025" units="cm"/>
    </inkml:brush>
  </inkml:definitions>
  <inkml:trace contextRef="#ctx0" brushRef="#br0">42 0 5830,'0'0'18134,"1"9"-17008,2 104 1034,2 26-905,-3-122-1289,0-1 0,1 1 0,1-1 0,1 0 0,0 0 0,10 18 0,-12-33-3898,-4-13 2388,-6-18 512,-39-61-166,12 28 2498,33 63-1249,1 0 0,0 0 0,0 0 0,0-1 0,0 1 0,0 0 0,0 0 0,0 0 0,0 0 0,0-1 0,0 1 0,0 0 0,0 0 0,0 0 0,0 0 0,0-1 0,0 1 0,0 0 0,0 0 0,0 0 0,0-1 0,0 1 0,0 0 0,0 0 0,0 0 0,0 0 0,0-1 0,0 1 0,0 0 0,0 0 0,0 0 0,1 0 0,-1-1 0,0 1 0,0 0 0,0 0 0,0 0 0,0 0 0,0 0 0,1 0 0,-1 0 0,0 0 0,0-1 0,0 1 0,0 0 0,1 0 0,13 1 551,20 8-1242,-29-7 720,38 9-3182,-12-7-2086,-6-3-957</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2:00.420"/>
    </inkml:context>
    <inkml:brush xml:id="br0">
      <inkml:brushProperty name="width" value="0.025" units="cm"/>
      <inkml:brushProperty name="height" value="0.025" units="cm"/>
    </inkml:brush>
  </inkml:definitions>
  <inkml:trace contextRef="#ctx0" brushRef="#br0">1835 180 6534,'-15'0'320,"-324"-12"348,241 5-515,0 5 0,0 4 0,0 5 0,1 3 0,-108 27 0,158-26-30,0 3-1,1 2 0,1 1 1,1 3-1,1 1 0,0 2 1,2 2-1,1 2 0,1 2 1,1 1-1,2 2 0,-45 50 1,68-66-98,-85 105 2,85-102-5,0 0-1,2 0 1,0 2-1,-13 37 1,21-50 32,0 1 1,1 0 0,0 0-1,0-1 1,1 1-1,0 0 1,1 0-1,0 0 1,1 0-1,-1 0 1,2 0-1,-1 0 1,1 0-1,1 0 1,0-1-1,0 1 1,0-1-1,1 0 1,0 0-1,1 0 1,0 0-1,0-1 1,1 0-1,-1 0 1,2 0-1,-1-1 1,15 11 0,-3-4 51,0-1 0,2-1 0,-1 0 1,1-2-1,1 0 0,0-2 1,0 0-1,0-1 0,1-1 1,28 3-1,591 16 88,-456-23-175,35 0-58,254 5-204,-1 42 56,-304-18 125,-14 0 26,248 15 0,695-69 260,-810-9-193,-2-12-1,373-110 0,-647 152-15,40-11-50,99-41 0,-139 50 37,0 0-1,0-1 1,-1-1-1,0 0 1,-1-1-1,1 0 1,-2 0-1,1-1 1,-1 0-1,0-1 1,-1 0-1,0 0 1,-1-1 0,7-12-1,-12 17 4,0 1-1,0-1 1,-1 1-1,0-1 1,0 0 0,-1 0-1,1 0 1,-1 1-1,0-1 1,-1 0 0,0 0-1,0 1 1,0-1-1,0 0 1,-1 1-1,0-1 1,0 1 0,0 0-1,-1-1 1,0 1-1,0 1 1,0-1 0,-5-5-1,-9-11-66,-2 1 0,0 0 0,-35-26 0,44 37 19,-43-31-97,-2 2 1,-1 2 0,-2 3-1,-1 3 1,-1 2 0,-2 3-1,-77-21 1,-37 0 130,-250-32 1,-784-25 1245,99 15-2853,823 51-1603,139 24-934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0.151"/>
    </inkml:context>
    <inkml:brush xml:id="br0">
      <inkml:brushProperty name="width" value="0.025" units="cm"/>
      <inkml:brushProperty name="height" value="0.025" units="cm"/>
    </inkml:brush>
  </inkml:definitions>
  <inkml:trace contextRef="#ctx0" brushRef="#br0">168 1 384,'0'0'385,"-63"1"-257,32 2-96,6-2-96,7 3-256,5-4 191,6 0 129,-2 0 257,7 0 1761,9 0-3268</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0.827"/>
    </inkml:context>
    <inkml:brush xml:id="br0">
      <inkml:brushProperty name="width" value="0.025" units="cm"/>
      <inkml:brushProperty name="height" value="0.025" units="cm"/>
    </inkml:brush>
  </inkml:definitions>
  <inkml:trace contextRef="#ctx0" brushRef="#br0">348 52 512,'-347'3'7944,"346"-3"-7415,4 1-247,58 8-5,1-2 0,0-3-1,74-5 1,-54 0-22,533-21 241,-122 1-469,-395 20 127,-20 2 231,1-4-1,125-21 1,-172 20-1273,-51 5-1593,-2-1-1677</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1:32.045"/>
    </inkml:context>
    <inkml:brush xml:id="br0">
      <inkml:brushProperty name="width" value="0.025" units="cm"/>
      <inkml:brushProperty name="height" value="0.025" units="cm"/>
    </inkml:brush>
  </inkml:definitions>
  <inkml:trace contextRef="#ctx0" brushRef="#br0">200 88 2851,'-10'0'768,"2"0"-546,-50 0 2029,-65-8 1,158 11-1531,1-1 1,58-4-1,104-15-159,-113 8-395,1312-46 314,-1385 55-492,-8 0-6,1-1 1,-1 1-1,0 0 0,0 0 1,0 0-1,0 0 1,1 1-1,-1 0 0,0 0 1,0 0-1,0 0 1,0 1-1,-1-1 0,1 1 1,0 0-1,-1 0 1,5 3-1,-8 1-970,-9-5-1587</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2:21.163"/>
    </inkml:context>
    <inkml:brush xml:id="br0">
      <inkml:brushProperty name="width" value="0.025" units="cm"/>
      <inkml:brushProperty name="height" value="0.025" units="cm"/>
    </inkml:brush>
  </inkml:definitions>
  <inkml:trace contextRef="#ctx0" brushRef="#br0">2 352 2466,'0'0'2050,"0"-8"-1665,0 3-399,-1 2 42,1 1 0,-1-1-1,1 0 1,0 1 0,0-1 0,0 0 0,0 1-1,1-1 1,-1 0 0,1 1 0,0-1-1,-1 0 1,1 1 0,0-1 0,0 1 0,1 0-1,-1-1 1,0 1 0,1 0 0,0 0 0,-1 0-1,1 0 1,0 0 0,0 0 0,0 0 0,4-2-1,88-33 3397,-50 23-3014,59-11 0,151-26 725,394-59 1691,-258 96-2119,-76 5-656,-60-2 48,329 26 0,-315 4-88,-75-8 2,332 61 0,-382-39-5,318 67 26,-317-76-10,181 7 1,234-26-97,-421-6-886,-193 3 357,-51-2-368,94 0 470,1-1 0,-1-1 1,1 0-1,-1-1 0,1 0 1,-18-7-1,3-6-2410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2:22.617"/>
    </inkml:context>
    <inkml:brush xml:id="br0">
      <inkml:brushProperty name="width" value="0.025" units="cm"/>
      <inkml:brushProperty name="height" value="0.025" units="cm"/>
    </inkml:brush>
  </inkml:definitions>
  <inkml:trace contextRef="#ctx0" brushRef="#br0">3706 595 5541,'-329'-135'9097,"-173"-38"-6700,399 143-2215,-688-166 36,772 193-221,-295-43 23,238 39-31,0 3 0,-90 7 0,114 3 8,0 2 1,-92 28-1,-99 49-27,185-64 15,-20 9 12,1 3-1,1 4 1,-87 57 0,117-63 20,1 2 1,3 2-1,0 1 0,2 3 0,-67 84 1,99-112-7,0 1 0,1-1 0,0 1 0,1 1 0,0-1 1,1 1-1,1 0 0,0 1 0,-3 18 0,5-24-1,2 0-1,-1 0 1,1-1-1,0 1 1,1 0-1,0 0 1,0 0-1,1 0 1,0 0-1,0-1 1,1 1-1,0-1 1,0 0-1,1 1 1,0-2-1,0 1 1,9 10-1,1-2 21,1 0 0,1-2 0,0 1 0,0-2 0,2-1 0,-1 0 0,2-1 0,-1-1 0,1 0 0,1-2 0,22 7 0,31 5 31,125 15-1,87-2-17,373-7 0,286-65-22,-603 19 2,661-67 39,-970 83-60,257-47 3,-236 40-6,-1-3 1,0-2 0,66-32-1,-107 43 13,-1 1 0,1-2 0,-2 1 0,1-2 0,-1 1-1,0-1 1,13-14 0,-20 20-9,0-1 0,0 1 0,0-1 0,0 0 0,-1 0 0,1 1 0,-1-1 0,0 0 0,0 0 0,0 0 0,0 0 0,0-1 0,-1 1 1,1 0-1,-1 0 0,0 0 0,0-1 0,0 1 0,0 0 0,-1 0 0,1 0 0,-1-1 0,0 1 0,0 0 0,0 0 0,0 0 0,0 0 0,-1 0 0,1 1 0,-1-1 0,0 0 0,0 1 0,-2-3 0,-9-9 14,-1 2 1,0-1-1,-1 2 0,0 0 1,-1 1-1,0 0 0,-1 1 1,-26-10-1,-150-43 104,184 60-120,-876-266 68,726 215-55,-3 7 0,-1 7 0,-1 8-1,-299-19 1,-117 55 8,491 4-1245,-109 26 0,137-19-1617,2 2 0,-94 40 1,82-23-4096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2:31.752"/>
    </inkml:context>
    <inkml:brush xml:id="br0">
      <inkml:brushProperty name="width" value="0.025" units="cm"/>
      <inkml:brushProperty name="height" value="0.025" units="cm"/>
    </inkml:brush>
  </inkml:definitions>
  <inkml:trace contextRef="#ctx0" brushRef="#br0">0 39 7271,'0'0'3747,"4"-7"-3394,15-22 15,-19 29-341,1-1 0,-1 1 0,1-1 0,0 1 0,-1 0 0,1 0 0,0 0 0,-1-1 0,1 1 0,0 0 0,0 0 0,-1 0 0,1 0 0,0 0-1,-1 0 1,1 0 0,0 0 0,0 0 0,-1 1 0,1-1 0,0 0 0,-1 0 0,1 1 0,0-1 0,-1 0 0,1 1 0,-1-1 0,2 1 0,21 15 444,-16-11-250,16 7 37,0-1 0,0-1 0,1-2 0,1 0 0,-1-1 1,1-2-1,45 5 0,184-5-5,-151-7-121,1157-9 2574,-643 30-2525,-47 0 135,1256 61-247,502-50 305,-2119-40-361,712-12-261,-768 38-2795,-30-1-3213,-59-12 389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2:40.799"/>
    </inkml:context>
    <inkml:brush xml:id="br0">
      <inkml:brushProperty name="width" value="0.025" units="cm"/>
      <inkml:brushProperty name="height" value="0.025" units="cm"/>
    </inkml:brush>
  </inkml:definitions>
  <inkml:trace contextRef="#ctx0" brushRef="#br0">67 1 5541,'0'0'2152,"-9"4"-1458,-44 25 5,53-29-674,-1 0-1,1 1 1,0-1-1,0 0 1,-1 0 0,1 0-1,0 0 1,0 0 0,-1 0-1,1 1 1,0-1-1,0 0 1,0 0 0,-1 0-1,1 1 1,0-1-1,0 0 1,0 0 0,0 1-1,0-1 1,-1 0 0,1 0-1,0 1 1,0-1-1,0 0 1,0 0 0,0 1-1,0-1 1,0 0 0,0 0-1,0 1 1,0-1-1,0 0 1,0 0 0,0 1-1,0-1 1,0 0-1,1 1 1,11 5 514,28 0 106,-30-5-248,208 39 1613,255 32-705,365-34-255,-102-7-237,-326-3-741,908 33 401,366-124-270,88 21-203,-664 119 17,-309-11-29,-140-40 137,835-72 1,-160-119-30,-1318 163-96,435-59-17,1 33 2,-386 36-2047,-55-5 1171,0-1 1,1-1 0,-1 0-1,1-1 1,18-1 0,0-6-3589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3:23.353"/>
    </inkml:context>
    <inkml:brush xml:id="br0">
      <inkml:brushProperty name="width" value="0.025" units="cm"/>
      <inkml:brushProperty name="height" value="0.025" units="cm"/>
    </inkml:brush>
  </inkml:definitions>
  <inkml:trace contextRef="#ctx0" brushRef="#br0">1389 216 4740,'-77'-6'317,"0"4"-1,0 2 0,0 4 1,0 4-1,1 3 0,0 3 1,-101 33-1,101-21-73,1 3 0,-127 70 0,176-84-146,1 2 0,0 1 0,2 1 1,0 0-1,2 2 0,0 1 1,1 1-1,1 0 0,1 1 1,-26 48-1,35-54-43,0 1 0,1 1 0,1-1 0,1 1-1,0 0 1,-3 29 0,8-41-49,0 0 0,1 0 0,0 0 0,0 0 0,1 0 0,-1 0-1,2 0 1,-1 0 0,1-1 0,1 1 0,-1 0 0,1-1 0,1 1 0,-1-1 0,1 0-1,1 0 1,-1-1 0,1 1 0,6 6 0,5 0 13,-1 0 0,2 0 0,0-2 0,0 0 0,1 0 0,24 9 1,125 40 68,-67-26-39,1 4-50,209 73 326,-221-84-21,143 25 0,648 48 354,-743-87-641,200 12 187,404-23 0,-37-75-41,-199 13-153,-298 44 20,312-39-42,-455 43 67,0-2 0,-1-4 1,-1-2-1,-1-2 0,111-60 0,-154 72-42,0-2-1,-1 0 1,0-1 0,-1-1-1,28-29 1,-36 33 38,0-1 0,0 0 0,-1 0 0,-1-1 0,1 0 0,-2 0 0,0 0 0,0-1 0,-1 1 0,3-22 0,-3 8-11,-1 0 1,-1 0 0,-1-1 0,-1 1-1,-2 0 1,0 0 0,-2 0 0,-1 0-1,-8-24 1,7 34-19,0 0-1,-1 1 1,-1 0-1,0 0 1,-1 1-1,0 0 1,-1 0-1,-1 1 1,0 1-1,-1 0 1,0 0-1,-1 1 1,0 1 0,-1 0-1,-17-9 1,-45-21-33,-1 4 0,-3 3 1,-84-22-1,-254-52 0,95 42-39,-509-36 0,-335 73-344,617 53 460,407-9-313,-258 61-1,316-52-717,-131 58 0,68-14-1010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3:15.579"/>
    </inkml:context>
    <inkml:brush xml:id="br0">
      <inkml:brushProperty name="width" value="0.025" units="cm"/>
      <inkml:brushProperty name="height" value="0.025" units="cm"/>
    </inkml:brush>
  </inkml:definitions>
  <inkml:trace contextRef="#ctx0" brushRef="#br0">0 1 3587,'0'0'545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9:10:05.532"/>
    </inkml:context>
    <inkml:brush xml:id="br0">
      <inkml:brushProperty name="width" value="0.05" units="cm"/>
      <inkml:brushProperty name="height" value="0.05" units="cm"/>
    </inkml:brush>
  </inkml:definitions>
  <inkml:trace contextRef="#ctx0" brushRef="#br0">2 209 9554,'0'0'40,"0"0"0,-1 1 0,1-1 0,0 1 0,0-1 0,0 0 0,-1 1 0,1-1 0,0 1 0,0-1 0,0 1 0,0-1 0,0 1-1,0-1 1,0 1 0,0-1 0,0 1 0,0-1 0,1 0 0,-1 1 0,0-1 0,0 1 0,0-1 0,0 1 0,1-1 0,-1 0 0,0 1 0,0-1 0,1 0 0,-1 1 0,0-1 0,1 0 0,-1 1 0,0-1 0,1 0 0,-1 1 0,1-1 0,-1 0-1,0 0 1,1 0 0,-1 1 0,1-1 0,-1 0 0,1 0 0,-1 0 0,0 0 0,1 0 0,0 0 0,28 6 1134,-28-6-1027,62 5 972,0-2-1,126-13 0,-103 3-884,506-45 215,-146 11-224,-176 19-148,342-25-15,2 26-60,-80 28 74,12 0 139,-2-23 49,-345 0-205,225-5-36,-399 22-29,44 7-1,-61-6 1,0-1 1,0 2-1,0-1 1,0 1 0,-1 0-1,1 1 1,-1 0-1,0 0 1,9 8-1,-15-12-28,1 1 0,-1-1 0,0 1 0,0-1-1,0 1 1,1-1 0,-1 0 0,0 0 0,0 1-1,1-1 1,-1 0 0,0 0 0,1 0 0,-1 0-1,0-1 1,0 1 0,1 0 0,0-1 0,28-9-209,-21 6 219,30-9-136,13-7-54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09.445"/>
    </inkml:context>
    <inkml:brush xml:id="br0">
      <inkml:brushProperty name="width" value="0.025" units="cm"/>
      <inkml:brushProperty name="height" value="0.025" units="cm"/>
    </inkml:brush>
  </inkml:definitions>
  <inkml:trace contextRef="#ctx0" brushRef="#br0">90 51 9321,'0'0'15172,"-9"4"-14580,4-1-508,-1 1 0,1-1 0,-1 1 1,1 1-1,0-1 0,0 0 0,1 1 0,0 0 0,-1 0 0,2 1 1,-1-1-1,0 1 0,1 0 0,0 0 0,1 0 0,-1 0 0,1 0 0,0 1 1,1-1-1,0 0 0,0 1 0,0 0 0,1-1 0,0 10 0,0-15-81,1 1 0,-1-1 0,1 1 0,0-1 0,0 1 0,-1-1 0,1 0 0,0 0 0,0 1-1,0-1 1,0 0 0,1 0 0,-1 0 0,0 0 0,0 0 0,1 0 0,-1-1 0,0 1 0,1 0-1,-1-1 1,1 1 0,-1 0 0,1-1 0,-1 0 0,1 1 0,-1-1 0,1 0 0,0 0 0,-1 0-1,1 0 1,-1 0 0,1 0 0,-1-1 0,3 0 0,1 1-43,0-1-1,0 0 1,0 0 0,0-1 0,-1 1-1,1-1 1,-1 0 0,1 0-1,-1-1 1,6-3 0,-2-3-33,0-1 1,-1 0 0,0-1-1,0 1 1,-1-1-1,0 0 1,-1-1 0,0 0-1,-1 0 1,0 0-1,-1 0 1,-1 0 0,0-1-1,0 1 1,-1-20-1,-2 37 154,0 0-1,0 0 1,-1 0 0,1-1-1,-1 1 1,-4 8-1,-4 9 125,10-21-201,-4 10 221,0 0 0,0 0 0,1 1 0,1-1-1,0 1 1,1 0 0,0-1 0,1 1 0,1 20 0,0-30-218,-1-1 0,1 0-1,0 1 1,0-1 0,0 1 0,0-1 0,0 0 0,0 0 0,0 0 0,0 1-1,0-1 1,0 0 0,1-1 0,-1 1 0,0 0 0,1 0 0,-1 0 0,1-1 0,-1 1-1,1-1 1,-1 1 0,1-1 0,-1 0 0,1 1 0,0-1 0,-1 0 0,1 0-1,-1 0 1,1 0 0,0 0 0,-1-1 0,1 1 0,-1 0 0,3-2 0,2 1-5,0 0 1,0 0-1,0-1 1,0 0 0,0-1-1,0 1 1,8-6-1,-5 1-131,0-1 1,-1 1-1,1-1 0,-2-1 0,1 0 0,-1 0 0,-1 0 0,0-1 0,0 1 0,-1-2 0,0 1 0,5-17 0,-15 43 47,0 1 296,0 1 0,1-1 0,0 1 0,0 18 0,4-35-207,0-1 0,0 1 0,0 0 0,0 0 0,0 0 0,0-1 0,0 1 0,0 0-1,0 0 1,1 0 0,-1-1 0,0 1 0,0 0 0,1 0 0,-1-1 0,1 1 0,-1 0 0,1-1 0,-1 1 0,1 0 0,-1-1 0,1 1 0,-1-1 0,1 1 0,0-1 0,-1 1 0,1-1 0,0 1 0,0-1 0,-1 0 0,1 0 0,1 1 0,1-1 0,-1 0-1,1 0 1,0 0 0,0 0 0,-1 0 0,1-1-1,0 1 1,-1-1 0,1 0 0,2-1 0,6-2-91,-1-1 1,0 0-1,-1 0 1,11-9 0,-10 6-26,0-1 0,-1 0-1,0-1 1,-1 0 0,0 0 0,9-15 0,-17 25 111,0 0 1,0 0-1,0 0 0,0 1 0,0-1 1,0 0-1,0 0 0,1 0 0,-1 0 0,0 0 1,0 0-1,0 0 0,0 0 0,0 0 1,0 0-1,0 0 0,1 0 0,-1 0 0,0 0 1,0 0-1,0 0 0,0 0 0,0 0 1,0 0-1,1 0 0,-1 0 0,0 0 0,0 0 1,0 0-1,0 0 0,0 0 0,0 0 1,0 0-1,0-1 0,1 1 0,-1 0 0,0 0 1,0 0-1,0 0 0,0 0 0,0 0 1,0 0-1,0 0 0,0 0 0,0-1 1,0 1-1,0 0 0,0 0 0,0 0 0,0 0 1,0 0-1,1 0 0,-1-1 0,0 1 1,0 0-1,0 0 0,0 0 0,-1 0 0,1 16 304,-4 21 298,3-36-570,1 0 1,-1 1-1,1-1 0,0 0 0,-1 1 0,1-1 1,0 0-1,0 1 0,0-1 0,0 1 0,0-1 1,0 1-1,1-1 0,-1 0 0,0 1 0,1-1 0,-1 0 1,1 1-1,-1-1 0,1 0 0,0 0 0,1 3 1,-1-4-26,0 0 0,0 0 0,1 1 0,-1-1 0,0 0 0,0 0 0,0 0 0,0 0 0,0 0 0,0 0 0,1-1 0,-1 1 0,0 0 0,0 0 1,0-1-1,0 1 0,0-1 0,0 1 0,0-1 0,0 1 0,1-2 0,7-4-172,-1 0 0,0 0 0,0-1 0,12-13 0,-11 6-55,-7 11 179,-1 0 0,1 0 1,0 0-1,0 1 0,0-1 1,1 0-1,-1 1 1,1 0-1,-1-1 0,1 1 1,0 0-1,5-3 0,-7 41 376,-5-4 521,-1-1-3985</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3:17.743"/>
    </inkml:context>
    <inkml:brush xml:id="br0">
      <inkml:brushProperty name="width" value="0.025" units="cm"/>
      <inkml:brushProperty name="height" value="0.025" units="cm"/>
    </inkml:brush>
  </inkml:definitions>
  <inkml:trace contextRef="#ctx0" brushRef="#br0">44 45 256,'-15'-3'1931,"13"3"-1659,1 0 0,0 0 1,0-1-1,0 1 0,-1 0 0,1 0 0,0-1 0,0 1 0,0 0 0,0-1 0,0 1 0,0-1 1,0 0-1,0 1 0,0-1 0,0 0 0,0 0 0,0 1 0,0-1 0,1 0 0,-1 0 0,0 0 0,-1-2 1,-1-9 4354,17 10-3848,-3 2-874,395-13 1312,-385 14-935,1 2-1,35 7 1,11 3 69,53 0-153,134 18 298,87 38-336,-249-59-123,0-4-1,119-8 0,-69 0-17,663-41 104,-188 4-77,-435 32-28,189 6-7,-290 10 15,0 2 1,102 29-1,-8-1-14,-110-27 1,64 14-5,0-6 0,170 4 0,260-51 307,-192 9-204,-109 10-24,201-10 131,-418 16-199,50-9-1,-51 5-4,53 0 0,130-8 1,2-1-9,-139 13-3,1-3 1,116-24 0,-138 21 25,12-2-257,-33-3-3102,-34 6-1176,-5-2-3314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3:28.169"/>
    </inkml:context>
    <inkml:brush xml:id="br0">
      <inkml:brushProperty name="width" value="0.025" units="cm"/>
      <inkml:brushProperty name="height" value="0.025" units="cm"/>
    </inkml:brush>
  </inkml:definitions>
  <inkml:trace contextRef="#ctx0" brushRef="#br0">3957 362 5125,'-4'-1'214,"1"1"-1,0-1 1,-1 1 0,1-1-1,0 0 1,0 0 0,0-1 0,-1 1-1,1-1 1,0 1 0,1-1-1,-5-3 1,4 2-73,-1 1 1,0-1-1,0 1 0,0 0 0,0 1 1,0-1-1,0 0 0,0 1 0,-6-1 0,-61-11 2057,-124-38 0,81 19-1704,37 16-83,0 3 0,-1 4 0,-136 2 0,149 6-202,-226-14 415,79 2-549,32-3 98,-191-41 0,-89-11 58,293 56-166,-201 12 0,281 5-72,0 5 1,0 3-1,1 4 0,-91 31 0,144-37-3,0 2 1,1 0 0,0 3-1,1 0 1,1 2 0,-43 33-1,61-41 7,1 0 0,0 1 0,0 0 0,1 1-1,0 1 1,1-1 0,1 1 0,0 1 0,1 0 0,0 0-1,1 0 1,1 0 0,0 1 0,1 0 0,0 0-1,2 1 1,-2 16 0,0 52 14,7 100-1,-1-168-13,0 0 0,1-1 0,0 1-1,2-1 1,-1 0 0,2 0 0,0 0-1,1 0 1,0-1 0,10 13-1,-4-8-10,2-2-1,-1 0 1,2-1-1,0 0 0,1-1 1,25 17-1,18 5-21,2-3-1,1-3 1,99 36 0,-152-64 36,135 49-37,2-6-1,2-7 0,219 28 1,-170-45-11,1-9 0,238-16 1,435-98 234,-294-4-213,-11-48-28,-491 127-6,105-53 0,-149 62 55,-1-1 0,0-1 0,-1-2 0,-1-2 0,41-40 0,-64 57 10,0-1 0,0 0 1,-1 0-1,0-1 0,0 0 0,0 0 0,-1 0 0,0 0 1,-1 0-1,0-1 0,0 0 0,-1 0 0,0 0 1,-1 0-1,0 0 0,0-17 0,-2 13 11,-1 0 1,0 0-1,-1 0 0,-1 0 0,0 1 1,0-1-1,-1 1 0,-1 0 1,0 0-1,-15-21 0,-6-1 92,0 2-1,-2 0 1,-2 2 0,0 1-1,-2 1 1,-1 2-1,-2 2 1,0 1 0,-53-26-1,17 16 100,-1 3-1,-2 3 1,0 3-1,-95-16 1,89 25-194,-1 4 1,-135-1 0,163 13-576,1 3 0,0 2 0,0 2 0,0 2 0,-57 20 0,15 5-2230,-2 0-1009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3:43.958"/>
    </inkml:context>
    <inkml:brush xml:id="br0">
      <inkml:brushProperty name="width" value="0.025" units="cm"/>
      <inkml:brushProperty name="height" value="0.025" units="cm"/>
    </inkml:brush>
  </inkml:definitions>
  <inkml:trace contextRef="#ctx0" brushRef="#br0">137 73 3011,'-36'6'795,"-56"13"3150,92-19-3850,0 0-1,-1 0 1,1 0-1,-1 0 1,1 0-1,0 0 1,-1 0-1,1 0 1,-1 1-1,1-1 1,0 0-1,-1 0 1,1 0-1,0 1 0,-1-1 1,1 0-1,0 0 1,0 1-1,-1-1 1,1 0-1,0 1 1,0-1-1,-1 0 1,1 1-1,0-1 1,0 1-1,0-1 1,0 0-1,-1 1 1,1-1-1,0 0 1,0 1-1,0-1 1,0 1-1,0-1 0,0 1 1,11 11 1212,22 5-771,4-13-274,-1-1 0,1-2 1,-1-1-1,1-2 1,61-12-1,-32 6-123,97-4 878,203 11-1,57-1-358,-117-30 535,-5 0 780,603-10-1269,146 66 262,-684-4-893,417 30 137,770-7 298,-535-96 671,-957 49-1150,-10 2 52,1-3 0,77-18 1,-120 17-1228,-8-5-5493,-1 5 2978,0-9-9274</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17.702"/>
    </inkml:context>
    <inkml:brush xml:id="br0">
      <inkml:brushProperty name="width" value="0.025" units="cm"/>
      <inkml:brushProperty name="height" value="0.025" units="cm"/>
    </inkml:brush>
  </inkml:definitions>
  <inkml:trace contextRef="#ctx0" brushRef="#br0">397 30 3235,'0'-1'466,"0"0"0,0 0-1,0 0 1,0-1 0,0 1 0,0 0 0,-1 0 0,1 0-1,0 0 1,-1 0 0,1 0 0,-1 0 0,1 0-1,-1 0 1,1 0 0,-1 0 0,0 0 0,0 0-1,1 0 1,-1 1 0,0-1 0,0 0 0,0 0 0,0 1-1,0-1 1,0 1 0,0-1 0,0 1 0,0-1-1,-1 0 1,-2 1-67,0-1 1,0 1-1,0-1 0,0 1 0,0 0 0,0 1 0,0-1 1,0 1-1,-5 1 0,-4 1-148,-1 2 0,1-1 1,0 2-1,-19 10 0,8-1 38,2 2 0,0 1 0,1 0 0,1 1 0,0 2 1,2 0-1,-19 26 0,29-36-277,1 0 0,0 0 0,0 1 0,2 0 1,-1 0-1,1 1 0,1-1 0,0 1 0,1 0 0,0 0 1,1 0-1,1 1 0,0-1 0,0 0 0,1 1 1,5 25-1,-4-35 17,0 0 0,1 0 0,0 0 0,0 0 0,0 0 0,0-1 0,0 1 0,1-1 0,0 0 0,0 1 1,0-1-1,0-1 0,0 1 0,0 0 0,1-1 0,-1 1 0,1-1 0,0 0 0,0 0 0,-1-1 0,1 1 0,0-1 0,1 0 0,-1 0 1,0 0-1,0-1 0,0 1 0,1-1 0,4 0 0,0 0 37,0 0 1,1-1-1,-1 0 0,1 0 1,-1-1-1,0 0 0,0 0 1,0-1-1,0-1 1,0 0-1,-1 0 0,10-6 1,-5 1-23,-1-1 0,-1 0 1,1-1-1,14-18 0,-22 24-29,0-1 0,0 1 1,0-1-1,-1 0 0,0 0 0,0 0 0,-1 0 0,1-1 0,-1 1 0,-1-1 0,1 1 0,-1-1 0,0-7 0,-1 13-3,-1 0 0,1 1 0,0-1 0,-1 0 0,1 1-1,-1-1 1,1 1 0,-1-1 0,1 1 0,-1-1 0,0 1 0,1-1 0,-1 1-1,0-1 1,1 1 0,-1 0 0,0-1 0,1 1 0,-1 0 0,0 0 0,0-1-1,1 1 1,-1 0 0,0 0 0,0 0 0,1 0 0,-1 0 0,0 0 0,0 0-1,0 0 1,1 0 0,-1 1 0,0-1 0,1 0 0,-1 0 0,0 1 0,0-1 0,1 0-1,-1 1 1,0-1 0,1 1 0,-1-1 0,0 1 0,0-1-11,0 0 0,0 0 0,1 1 0,-1-1 0,0 0 0,0 0 0,0 1 0,0-1 0,1 0 0,-1 1 0,0-1 0,1 1 0,-1-1 0,0 1 0,1-1 0,-1 1 0,0-1 0,1 1 0,-1 0 0,1-1 0,-1 1 0,1 0 0,-1-1 0,1 1 0,0 0 0,-1 0 0,1 0 0,0-1 0,-1 1 0,1 0 0,0 0 0,0 0 0,0 0 0,0-1 0,0 1 0,0 0 0,0 1 0,2-1-3,-1-1 0,1 1 0,-1-1 1,1 1-1,0-1 0,-1 0 0,1 1 1,0-1-1,-1 0 0,1 0 0,-1 0 1,1 0-1,0-1 0,-1 1 1,1 0-1,0-1 0,-1 1 0,1-1 1,-1 0-1,1 1 0,1-2 0,35-17-285,-36 17 223,49-30-1059,-32 19 524,1 1 0,27-13 0,-47 49 1469,-33 68 1348,26-76-1944,0 1 1,1 0-1,0 0 0,2 1 0,0-1 0,-3 35 0,7-51-291,0-1 0,0 0 0,0 1 0,0-1 0,0 0 0,0 0-1,0 1 1,0-1 0,0 0 0,0 1 0,0-1 0,0 0 0,0 0 0,0 1-1,1-1 1,-1 0 0,0 0 0,0 1 0,0-1 0,0 0 0,1 0 0,-1 1 0,0-1-1,0 0 1,1 0 0,-1 0 0,0 0 0,0 1 0,1-1 0,-1 0 0,0 0-1,0 0 1,1 0 0,-1 0 0,0 0 0,0 0 0,1 0 0,-1 0 0,1 0 0,15-5-1725,11-14-4256,-7-5-2986</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18.080"/>
    </inkml:context>
    <inkml:brush xml:id="br0">
      <inkml:brushProperty name="width" value="0.025" units="cm"/>
      <inkml:brushProperty name="height" value="0.025" units="cm"/>
    </inkml:brush>
  </inkml:definitions>
  <inkml:trace contextRef="#ctx0" brushRef="#br0">52 0 12844,'0'0'10111,"1"13"-8493,-1 18-656,-1-1 1,-9 56 0,-20 107-347,21-63-3474,6-110-512</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18.442"/>
    </inkml:context>
    <inkml:brush xml:id="br0">
      <inkml:brushProperty name="width" value="0.025" units="cm"/>
      <inkml:brushProperty name="height" value="0.025" units="cm"/>
    </inkml:brush>
  </inkml:definitions>
  <inkml:trace contextRef="#ctx0" brushRef="#br0">16 126 11307,'0'0'5413,"-4"-9"-2589,-8-29-705,12 37-2015,0-1 0,0 1 0,0 0-1,0-1 1,1 1 0,-1-1 0,0 1 0,1-1 0,-1 1-1,1 0 1,-1-1 0,1 1 0,-1 0 0,1-1-1,0 1 1,0 0 0,0 0 0,0 0 0,0 0 0,0 0-1,0 0 1,0 0 0,0 0 0,1 0 0,-1 0 0,0 0-1,0 1 1,3-2 0,39-14 663,-38 15-637,24-7 0,0 2 0,0 1 0,1 1 0,0 2 0,-1 1 1,1 1-1,31 4 0,-52-2-134,1 0 0,-1 1 0,0 0 0,0 1 0,0 0 1,0 0-1,-1 1 0,1 0 0,-1 0 0,0 1 0,-1 0 0,8 8 0,-10-10 69,-1 0-1,1 1 0,-1 0 0,0 0 0,-1 0 1,1 0-1,-1 1 0,0-1 0,-1 1 0,1 0 0,-1 0 1,0 0-1,0 0 0,-1 0 0,0 0 0,0 0 0,0 1 1,-1-1-1,0 9 0,-2-11 73,1 0 1,-1 0-1,0 1 0,0-1 0,0 0 1,-1-1-1,1 1 0,-1 0 0,0-1 1,0 0-1,0 1 0,0-1 0,-1 0 1,1-1-1,-1 1 0,0 0 0,0-1 1,0 0-1,-6 3 0,-2 0 1,1 0 0,-1-1 0,0-1 0,0 1-1,0-2 1,-12 2 0,15-3-581,-39 0 1262,28-7-3150,19 5 1992,1 1 0,-1-1 1,0 1-1,1-1 0,-1 1 1,1-1-1,-1 0 0,1 1 1,-1-1-1,1 0 0,0 1 1,-1-1-1,1 0 0,0 0 1,-1 1-1,1-1 0,0 0 1,0 0-1,0 1 0,0-1 1,0-1-1,0-7-7589</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19.570"/>
    </inkml:context>
    <inkml:brush xml:id="br0">
      <inkml:brushProperty name="width" value="0.025" units="cm"/>
      <inkml:brushProperty name="height" value="0.025" units="cm"/>
    </inkml:brush>
  </inkml:definitions>
  <inkml:trace contextRef="#ctx0" brushRef="#br0">46 13 7944,'10'-13'11523,"-11"30"-6990,-1 10-4302,0 5 627,-9 56-1,5-56-516,-2 58 0,8-65-834,0 23 845,0-40-4018,-10-26-8745,-5-6 5172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19.931"/>
    </inkml:context>
    <inkml:brush xml:id="br0">
      <inkml:brushProperty name="width" value="0.025" units="cm"/>
      <inkml:brushProperty name="height" value="0.025" units="cm"/>
    </inkml:brush>
  </inkml:definitions>
  <inkml:trace contextRef="#ctx0" brushRef="#br0">1 23 12139,'0'0'7229,"10"-4"-5927,0 0-1125,0 0 0,0 1 0,0 1 0,0 0 0,1 0-1,-1 1 1,1 0 0,-1 1 0,1 0 0,-1 1 0,1 0 0,-1 1 0,1 0 0,15 6-1,-16-5-54,0 1-1,-1 0 0,0 1 0,0 0 0,0 1 1,0 0-1,-1 0 0,0 0 0,0 1 0,-1 1 1,0-1-1,0 1 0,-1 0 0,0 1 0,0 0 1,-1 0-1,0 0 0,-1 0 0,0 1 0,0-1 1,-1 1-1,0 0 0,-1 0 0,0 1 0,-1-1 1,1 13-1,-2-14 100,0 0-1,-1 0 1,0 0 0,0 1-1,-1-2 1,0 1 0,-1 0-1,0 0 1,0-1 0,-1 1-1,0-1 1,-6 9 0,6-13-127,1 1 0,-1-1 0,0 0 0,-1 0 1,1-1-1,0 1 0,-1-1 0,0 0 0,0 0 1,0 0-1,0-1 0,0 0 0,-1 0 1,1 0-1,-1 0 0,1-1 0,-1 0 0,0-1 1,1 1-1,-10-1 0,5 0-86,0 0-1,1-1 0,-1 0 1,1-1-1,-1 0 1,-16-6-1,22 7-243,0-1 0,0 0 0,1-1 0,-1 1 0,0 0 0,1-1-1,0 0 1,-1 0 0,1 0 0,0 0 0,-2-4 0,5 7 2,-1-1 1,1 1-1,0 0 1,0-1-1,-1 1 1,1-1-1,0 1 1,0-1 0,0 1-1,0-1 1,0 1-1,0 0 1,0-1-1,0 1 1,0-1-1,0 1 1,0-1-1,0 1 1,0-1-1,0 1 1,0-1-1,0 1 1,1 0-1,-1-1 1,0 1 0,0-1-1,0 1 1,1 0-1,-1-1 1,0 1-1,1 0 1,-1-1-1,0 1 1,1 0-1,-1-1 1,0 1-1,1 0 1,-1 0-1,0-1 1,1 1-1,-1 0 1,1 0 0,-1 0-1,1 0 1,-1-1-1,0 1 1,1 0-1,-1 0 1,1 0-1,-1 0 1,1 0-1,-1 0 1,1 0-1,-1 0 1,1 0-1,-1 1 1,1-1-1,2-1-67,15-3-6286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0.658"/>
    </inkml:context>
    <inkml:brush xml:id="br0">
      <inkml:brushProperty name="width" value="0.025" units="cm"/>
      <inkml:brushProperty name="height" value="0.025" units="cm"/>
    </inkml:brush>
  </inkml:definitions>
  <inkml:trace contextRef="#ctx0" brushRef="#br0">1 1 9673,'0'0'10784,"10"1"-8873,228 2 3404,16 1-5596,-252-3 156,33 3-1249,-34-4 1127,0 1 0,0-1 0,0 0-1,0 0 1,1 1 0,-1-1 0,0 1-1,0-1 1,0 1 0,0 0 0,0-1-1,0 1 1,0 0 0,0 0 0,-1 0-1,1-1 1,0 1 0,0 0 0,-1 0-1,1 0 1,0 0 0,0 2-1,-1-2 97,0-1 0,0 1 0,0-1 0,0 1 0,0-1 0,0 1 0,0-1 0,0 1 0,0-1 0,-1 0 0,1 1 0,0-1-1,0 1 1,0-1 0,-1 1 0,1-1 0,0 0 0,0 1 0,-1-1 0,1 0 0,0 1 0,-1-1 0,1 0 0,-1 1 0,1-1-1,0 0 1,-1 0 0,1 1 0,-1-1 0,1 0 0,-1 0 0,1 0 0,-1 0 0,1 0 0,0 0 0,-1 1 0,1-1 0,-1 0-1,0-1 1,-19 5-4381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1.018"/>
    </inkml:context>
    <inkml:brush xml:id="br0">
      <inkml:brushProperty name="width" value="0.025" units="cm"/>
      <inkml:brushProperty name="height" value="0.025" units="cm"/>
    </inkml:brush>
  </inkml:definitions>
  <inkml:trace contextRef="#ctx0" brushRef="#br0">0 0 9673,'0'0'9417,"45"26"-7047,-10-23-672,4 0-417,10-1-512,-6-2-481,2 0-224,0 0-96,-5 0-1249,-8-2-1954,2-12-5477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09.799"/>
    </inkml:context>
    <inkml:brush xml:id="br0">
      <inkml:brushProperty name="width" value="0.025" units="cm"/>
      <inkml:brushProperty name="height" value="0.025" units="cm"/>
    </inkml:brush>
  </inkml:definitions>
  <inkml:trace contextRef="#ctx0" brushRef="#br0">0 0 15791,'0'0'7463</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7.435"/>
    </inkml:context>
    <inkml:brush xml:id="br0">
      <inkml:brushProperty name="width" value="0.025" units="cm"/>
      <inkml:brushProperty name="height" value="0.025" units="cm"/>
    </inkml:brush>
  </inkml:definitions>
  <inkml:trace contextRef="#ctx0" brushRef="#br0">60 1 11082,'0'0'7976,"-4"10"-6903,-11 43 35,2 0 1,3 1-1,2 1 0,-2 87 0,30-191 873,-2-22-1875,-14 48-231,2 1 1,0-1 0,1 1-1,1 1 1,17-31-1,-23 49 107,0 0-1,1 1 0,-1-1 0,1 1 1,-1-1-1,1 1 0,0 0 1,0 0-1,0 0 0,0 1 1,0-1-1,0 1 0,0-1 1,1 1-1,-1 0 0,0 0 1,1 1-1,-1-1 0,1 1 1,-1-1-1,1 1 0,-1 0 0,1 1 1,-1-1-1,1 1 0,-1-1 1,4 2-1,-6-2 16,0 1 0,0-1 0,0 1 0,0-1 0,0 0 0,-1 1 0,1 0 0,0-1-1,0 1 1,0 0 0,-1-1 0,1 1 0,0 0 0,-1-1 0,1 1 0,-1 0 0,1 0 0,-1 0 0,1 0 0,-1 0 0,1 0 0,-1 0 0,0 0 0,0 0-1,1 0 1,-1 0 0,0 0 0,0 0 0,0 0 0,0 0 0,0 0 0,0 0 0,-1 0 0,1-1 0,0 1 0,0 0 0,-1 0 0,1 0 0,-1 0-1,1 0 1,0 0 0,-1 0 0,0 0 0,1-1 0,-1 1 0,-1 1 0,-1 3 40,0 0-1,-1-1 1,1 1-1,-1-1 1,0 0 0,-6 5-1,-2-3 169,0 1-1,-1-2 0,0 0 1,-16 5-1,8-5-5626,38-12-4010,7-4 1948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7.766"/>
    </inkml:context>
    <inkml:brush xml:id="br0">
      <inkml:brushProperty name="width" value="0.025" units="cm"/>
      <inkml:brushProperty name="height" value="0.025" units="cm"/>
    </inkml:brush>
  </inkml:definitions>
  <inkml:trace contextRef="#ctx0" brushRef="#br0">161 10 10826,'0'0'13309,"-10"-3"-13058,5 1-149,-1 1 0,1 0 0,0 0 0,-1 0 0,1 1 0,-1 0-1,1 0 1,0 0 0,-1 0 0,1 1 0,-1 0 0,1 0 0,0 1 0,0-1 0,0 1 0,0 0 0,0 1 0,0-1 0,-9 7 0,11-7-19,1 0 0,-1 0 0,0 0 0,1 0 0,-1 0 0,1 0 0,0 1 0,0-1 0,0 1 0,0 0 0,0 0 0,0 0 0,1 0-1,-1 0 1,1 0 0,-1 3 0,2-4-54,0 0 0,0-1 0,0 1 0,1 0 0,-1 0 0,0-1 0,1 1 0,0-1 0,-1 1 0,1 0 0,0-1 0,0 1 0,0-1 0,-1 0 0,2 1 0,-1-1 0,0 0 0,0 1 0,0-1 0,1 0 0,-1 0 0,0 0 0,1 0 0,-1 0 0,1-1 0,-1 1 0,1 0 0,0-1 0,-1 1 0,1-1 0,2 1 0,15 5-136,0-1 1,28 4-1,11-5-7586,-43-4 1837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8.271"/>
    </inkml:context>
    <inkml:brush xml:id="br0">
      <inkml:brushProperty name="width" value="0.025" units="cm"/>
      <inkml:brushProperty name="height" value="0.025" units="cm"/>
    </inkml:brush>
  </inkml:definitions>
  <inkml:trace contextRef="#ctx0" brushRef="#br0">1 1 15855,'0'0'6534,"7"46"-18257</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8.614"/>
    </inkml:context>
    <inkml:brush xml:id="br0">
      <inkml:brushProperty name="width" value="0.025" units="cm"/>
      <inkml:brushProperty name="height" value="0.025" units="cm"/>
    </inkml:brush>
  </inkml:definitions>
  <inkml:trace contextRef="#ctx0" brushRef="#br0">0 1 13357,'0'0'8328,"15"19"-13742</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9.288"/>
    </inkml:context>
    <inkml:brush xml:id="br0">
      <inkml:brushProperty name="width" value="0.025" units="cm"/>
      <inkml:brushProperty name="height" value="0.025" units="cm"/>
    </inkml:brush>
  </inkml:definitions>
  <inkml:trace contextRef="#ctx0" brushRef="#br0">70 1 11915,'0'0'9204,"0"10"-8334,-28 220 2659,2-42-3134,17-109 39,4-47 230,4-27 0,0-11 307,5-39-1186,2 0 1,2 1 0,2-1 0,25-70-1,-20 66-389,-11 36 402,0-2 34,1 0-1,0 0 0,2 0 1,10-20-1,-16 33 146,0 0 1,0 0-1,0 0 0,1 0 0,-1 0 1,1 0-1,-1 0 0,1 1 0,-1-1 1,1 1-1,0-1 0,0 1 0,0 0 1,0 0-1,0 0 0,0 0 1,0 0-1,0 0 0,0 0 0,0 0 1,1 1-1,-1 0 0,0-1 0,1 1 1,-1 0-1,0 0 0,0 0 0,1 0 1,-1 0-1,0 1 0,0-1 1,1 1-1,-1-1 0,0 1 0,0 0 1,0 0-1,0 0 0,0 0 0,3 2 1,-3-2-4,-1 0 0,1 0 0,-1 1 0,1-1 0,-1 0 0,1 0 0,-1 1 0,0-1 0,0 1 0,0-1 0,0 1 0,0 0 0,0-1 0,0 1 0,0 0 1,-1 0-1,1-1 0,-1 1 0,1 0 0,-1 0 0,0 0 0,0 0 0,0 0 0,0-1 0,0 1 0,0 0 0,0 0 0,0 0 0,-1 0 0,1 0 0,-1-1 0,0 1 0,1 0 0,-1 0 0,0-1 1,0 1-1,0 0 0,-2 1 0,-1 3 110,0 0 1,-1-1 0,0 1-1,0-1 1,0 0 0,0-1-1,-1 1 1,0-1 0,-6 3-1,6-3 22,0-1-1,0 0 1,-1 0 0,1-1-1,-1 1 1,0-2 0,0 1-1,1-1 1,-1 0-1,0 0 1,0-1 0,0 0-1,-7 0 1,13-1-265,0 0 1,0 1 0,1-1-1,-1 0 1,0 1-1,0-1 1,1 0-1,-1 0 1,1 1 0,-1-1-1,1 0 1,-1 0-1,1 0 1,-1 0-1,1 0 1,0 0-1,-1 0 1,1 0 0,0 0-1,0 0 1,0 0-1,0 0 1,0 0-1,0 0 1,0-1 0,4-17-6880,8 2-1792</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0.212"/>
    </inkml:context>
    <inkml:brush xml:id="br0">
      <inkml:brushProperty name="width" value="0.025" units="cm"/>
      <inkml:brushProperty name="height" value="0.025" units="cm"/>
    </inkml:brush>
  </inkml:definitions>
  <inkml:trace contextRef="#ctx0" brushRef="#br0">41 0 8008,'0'0'13703,"-1"11"-12539,-13 55 534,6-34-858,1 1 0,-4 56-1,12-93-745,0-1-1,0 1 0,0-1 0,0 1 1,1 0-1,0 0 0,4-8 1,8-20-280,-11 18 120,-1 0 0,0-1 0,-1 1 0,-1-1 1,-2-27-1,3 41 66,-1 1-1,0-1 1,0 1 0,0 0 0,0-1 0,0 1 0,0-1 0,0 1-1,-1-1 1,1 1 0,0-1 0,0 1 0,0 0 0,0-1 0,0 1-1,-1-1 1,1 1 0,0 0 0,0-1 0,-1 1 0,1 0 0,0-1-1,-1 1 1,1 0 0,0-1 0,-1 1 0,1 0 0,0 0-1,-1-1 1,1 1 0,-1 0 0,1 0 0,-1 0 0,1 0 0,0 0-1,-1-1 1,1 1 0,-1 0 0,1 0 0,-1 0 0,1 0 0,0 0-1,-1 0 1,1 0 0,-1 1 0,1-1 0,-1 0 0,1 0 0,-1 0-1,1 0 1,0 0 0,-1 1 0,1-1 0,0 0 0,-1 0-1,1 1 1,-1-1 0,1 0 0,0 1 0,0-1 0,-1 0 0,1 1-1,-1 0 1,0 0 20,-1 1 0,0 0 0,1 0-1,-1 0 1,1 0 0,0 0 0,0 0 0,0 0-1,0 1 1,-2 4 0,3-7-17,0 1 1,0 0-1,0 0 0,0 0 1,1-1-1,-1 1 1,0 0-1,0 0 0,0-1 1,1 1-1,-1 0 0,0 0 1,1-1-1,-1 1 0,1 0 1,-1-1-1,1 1 0,-1 0 1,1-1-1,-1 1 1,1-1-1,0 1 0,-1-1 1,1 1-1,0-1 0,-1 0 1,3 1-1,29 7 131,32-10 38,-62 1-183,-1 1-1,0 0 1,1-1-1,-1 1 1,0-1-1,1 0 1,-1 1-1,0-1 1,0 0-1,1 0 1,-1 0-1,0 0 1,0 0-1,1-1 1,0 1-114,-1 8 40,-2 5 72,1-12 25,0 1 0,0-1-1,0 0 1,0 1 0,0-1 0,1 1-1,-1-1 1,0 0 0,0 1-1,0-1 1,0 0 0,0 1 0,0-1-1,0 0 1,1 1 0,-1-1-1,0 0 1,0 1 0,1-1-1,-1 0 1,0 0 0,0 1 0,1-1-1,-1 0 1,0 0 0,0 0-1,1 1 1,-1-1 0,0 0 0,1 0-1,-1 0 1,0 0 0,1 0-1,-1 0 1,1 1 0,0-1 0,18-5 134,29-20-397,-37 18 66,-9 6 159,1 0-1,-1-1 0,0 1 0,1 0 0,-1 0 0,1 0 0,-1 0 0,1 1 1,-1-1-1,1 1 0,0 0 0,-1-1 0,1 1 0,-1 0 0,1 1 1,3-1-1,-4 1 28,-1 0 0,0 0 1,1 0-1,-1 1 0,0-1 1,0 0-1,0 0 0,0 1 1,0-1-1,0 1 0,0-1 1,-1 1-1,1-1 1,0 1-1,-1-1 0,1 1 1,-1-1-1,0 1 0,1 0 1,-1-1-1,0 1 0,0 0 1,0-1-1,0 1 0,-1 3 1,1 0 20,0 2-17,-1-1-1,2 1 0,-1 0 1,1 0-1,0-1 1,4 14-1,-4-19 11,0 1 0,0 0 0,0 0-1,0-1 1,1 1 0,-1-1 0,1 1 0,-1-1 0,1 0-1,-1 1 1,1-1 0,0 0 0,-1 0 0,1 0 0,0 0-1,0 0 1,0-1 0,0 1 0,0-1 0,0 1 0,0-1-1,0 0 1,0 1 0,0-1 0,0 0 0,4-1-1,0 1-9,0 0-1,-1 0 1,1-1-1,0 0 1,-1 0-1,1-1 0,-1 1 1,1-1-1,-1-1 1,0 1-1,0-1 1,0 1-1,5-5 0,-7 4 17,0 1 0,0-1 0,-1 1-1,1-1 1,-1 0 0,0 0-1,0 0 1,0-1 0,0 1 0,-1 0-1,1-1 1,-1 1 0,0-1 0,0 1-1,0-1 1,0 0 0,-1 1-1,0-1 1,1 0 0,-1 1 0,-1-7-1,0 7-42,0 0-1,-1-1 0,1 1 1,-1 0-1,1-1 0,-1 1 0,0 0 1,0 0-1,-1 0 0,1 1 1,-1-1-1,1 1 0,-1-1 1,0 1-1,0 0 0,0 0 1,0 0-1,0 0 0,-7-2 1,20 3-9864,-2-2 1317</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0.571"/>
    </inkml:context>
    <inkml:brush xml:id="br0">
      <inkml:brushProperty name="width" value="0.025" units="cm"/>
      <inkml:brushProperty name="height" value="0.025" units="cm"/>
    </inkml:brush>
  </inkml:definitions>
  <inkml:trace contextRef="#ctx0" brushRef="#br0">0 0 10025,'0'0'8873</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1.152"/>
    </inkml:context>
    <inkml:brush xml:id="br0">
      <inkml:brushProperty name="width" value="0.025" units="cm"/>
      <inkml:brushProperty name="height" value="0.025" units="cm"/>
    </inkml:brush>
  </inkml:definitions>
  <inkml:trace contextRef="#ctx0" brushRef="#br0">157 280 15439,'0'0'5156,"-9"-4"-3890,6 3-1036,-9-5 55,0 0-1,-1 1 0,0 1 1,-16-4-1,26 8-232,0-1 0,0 1 0,0 0 0,0 0 0,-1 0 0,1 0 0,0 0 0,0 1 0,0-1 0,0 1 0,-6 2 0,8-2 1,-1 0-1,0 0 0,1 0 0,0 0 0,-1 0 0,1 1 0,0-1 0,-1 0 0,1 1 1,0-1-1,0 1 0,0-1 0,0 1 0,1 0 0,-1-1 0,0 1 0,1 0 0,-1 0 1,1-1-1,-1 1 0,1 0 0,0 3 0,0-4-37,0 0 0,0 0 0,1 0 0,-1 0 0,0 0 0,1 0 0,-1-1 0,0 1 1,1 0-1,-1 0 0,1 0 0,0-1 0,-1 1 0,1 0 0,0 0 0,-1-1 0,1 1 0,0-1 0,-1 1 0,1-1 0,0 1 0,0-1 0,0 1 0,0-1 0,0 0 0,0 1 1,-1-1-1,1 0 0,0 0 0,0 1 0,0-1 0,0 0 0,0 0 0,2-1 0,42 2-281,-33-2-96,-6 1-27,1-1 0,-1 0 0,1 0 0,-1-1 1,0 1-1,0-1 0,1-1 0,-1 1 0,-1-1 1,1 0-1,0-1 0,-1 1 0,0-1 0,1 0 1,-2-1-1,1 1 0,0-1 0,-1 0 0,0 0 1,4-6-1,0 0-685,-1-1 0,-1 1 0,0-1 0,8-22 0,-1-19 1401,-9 21-425,2-23 5132,-6 38-242,-7 59-3480,-1 6-390,1-8-485,1 0 0,3 1 0,1 0 0,3 44 0,-1-85-427,0 1 1,0-1-1,0 0 0,0 0 1,0 1-1,1-1 0,-1 0 1,0 1-1,0-1 0,0 0 1,0 0-1,0 1 0,1-1 1,-1 0-1,0 0 0,0 1 1,0-1-1,1 0 0,-1 0 1,0 0-1,0 0 0,1 1 0,-1-1 1,0 0-1,1 0 0,-1 0 1,0 0-1,0 0 0,1 0 1,-1 0-1,0 0 0,1 0 1,-1 0-1,0 0 0,1 0 1,-1 0-1,0 0 0,0 0 1,1 0-1,-1 0 0,0 0 1,1 0-1,-1 0 0,0 0 1,0-1-1,1 1 0,-1 0 1,0 0-1,0 0 0,1-1 1,-1 1-1,0 0 0,14-12 233,-11 4-212,-1 0-1,1-1 1,-1 1-1,-1 0 1,1-1-1,-1 1 1,-1-1 0,0 1-1,-1-11 1,1 4 234,0 15 237,8 3-534,1 0 1,-1 0-1,0-1 0,1 0 0,0 0 0,-1-1 1,1 0-1,0-1 0,0 0 0,-1 0 0,15-2 1,-17 1 8,0 0 1,0 0 0,0-1 0,-1 0 0,1 0 0,0 0 0,-1 0 0,0-1 0,1 0 0,-1 0-1,0-1 1,0 1 0,-1-1 0,1 0 0,-1 0 0,0-1 0,5-6 0,-8 10 24,0 1-1,-1-1 1,1 0 0,-1 1 0,1-1 0,-1 0 0,1 0-1,-1 1 1,0-1 0,1 0 0,-1 0 0,0 0-1,0 1 1,1-1 0,-1 0 0,0 0 0,0 0 0,0 0-1,0 0 1,0 1 0,0-1 0,0 0 0,-1 0-1,1 0 1,0 0 0,0 1 0,-1-1 0,0-2 0,0 3 4,0-1 1,0 1 0,0-1 0,0 1 0,-1-1 0,1 1 0,0 0-1,0 0 1,-1 0 0,1-1 0,0 1 0,0 0 0,-1 0 0,1 1 0,0-1-1,-3 1 1,-2 0 19,-1 0-1,0 1 0,1 1 1,-1-1-1,1 1 0,-10 5 1,9-2 13,0 0 0,0 1 0,0 0 1,1 0-1,0 0 0,0 1 0,1 0 1,-5 9-1,9-15-30,0 0-1,0 0 1,0 0 0,0 0 0,0 0 0,0 0 0,1 1-1,-1-1 1,1 0 0,0 1 0,-1-1 0,1 0 0,0 1-1,1-1 1,-1 0 0,0 1 0,1-1 0,-1 0 0,1 1-1,-1-1 1,1 0 0,0 0 0,0 0 0,0 0 0,1 0-1,-1 0 1,0 0 0,1 0 0,-1 0 0,1 0 0,-1-1-1,1 1 1,0-1 0,0 1 0,0-1 0,0 0 0,4 3-1,4 0-489,0 0-1,0-1 1,0 0-1,0 0 1,1-1-1,0-1 1,-1 1-1,1-2 1,18 0-1,21 0-8006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1.828"/>
    </inkml:context>
    <inkml:brush xml:id="br0">
      <inkml:brushProperty name="width" value="0.025" units="cm"/>
      <inkml:brushProperty name="height" value="0.025" units="cm"/>
    </inkml:brush>
  </inkml:definitions>
  <inkml:trace contextRef="#ctx0" brushRef="#br0">227 30 10090,'1'0'313,"0"-1"0,-1 1 1,1-1-1,-1 1 0,1-1 1,-1 1-1,1-1 0,-1 1 1,1-1-1,-1 0 0,0 1 1,1-1-1,-1 0 0,0 1 1,0-1-1,1 0 0,-1 0 1,0 1-1,0-1 0,0 0 1,0 1-1,0-1 0,0 0 1,0 0-1,0 1 0,0-1 1,0 0-1,0 0 0,-1 1 1,1-1-1,0 0 0,0 1 1,-1-2-1,-1 1-83,0 0 1,1 0-1,-1 0 0,1 1 1,-1-1-1,0 1 1,1-1-1,-1 1 0,0 0 1,0-1-1,1 1 0,-1 0 1,-3 0-1,-4 1-96,-1 0-1,0 0 1,0 0 0,-12 5 0,10-1-36,0 1 0,0 0 0,1 0 0,0 1 0,1 1 0,-16 13 0,22-17-47,-1 0-1,1 1 1,-1 0 0,2 0 0,-1 0 0,0 0 0,1 0 0,0 1 0,0 0-1,1-1 1,-1 1 0,1 0 0,1 0 0,-1 0 0,0 9 0,2-14-61,0 1 0,0 0 1,0-1-1,0 1 0,1-1 0,-1 1 1,0-1-1,1 1 0,0-1 0,-1 1 1,1-1-1,0 0 0,-1 1 0,1-1 1,0 0-1,0 0 0,0 1 0,0-1 1,1 0-1,-1 0 0,0 0 0,0 0 1,0 0-1,1-1 0,-1 1 0,1 0 1,-1-1-1,0 1 0,1-1 1,-1 1-1,1-1 0,-1 1 0,3-1 1,7 2-618,-1-1 0,1 0 1,19-2-1,-17 1-390,34-3-3611,3-9-3353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2.219"/>
    </inkml:context>
    <inkml:brush xml:id="br0">
      <inkml:brushProperty name="width" value="0.025" units="cm"/>
      <inkml:brushProperty name="height" value="0.025" units="cm"/>
    </inkml:brush>
  </inkml:definitions>
  <inkml:trace contextRef="#ctx0" brushRef="#br0">141 12 13869,'0'0'2509,"-9"-2"-267,-30-7-806,37 9-1353,-1 0 0,0 0 0,0 0 0,0 0 0,0 1 0,0-1 0,0 1 0,0 0 0,1 0 0,-1 0 0,0 0 0,1 1 0,-1-1 0,1 1 0,-1-1 0,1 1 0,0 0 0,-1 0 0,1 0 0,0 0 0,0 0 0,1 1 0,-1-1 0,0 0 0,1 1 0,-1 0 0,0 3 0,-3 2 155,2 0-1,-1 0 0,1 1 1,0-1-1,1 0 0,0 1 1,-1 12-1,3-19-201,0 0 0,0 0 0,0-1 0,0 1 1,0 0-1,0-1 0,0 1 0,1 0 0,-1 0 0,1-1 0,-1 1 1,1-1-1,0 1 0,0-1 0,-1 1 0,1-1 0,0 1 0,0-1 0,1 0 1,-1 1-1,0-1 0,0 0 0,1 0 0,-1 0 0,3 2 0,0-2 9,-1 1-1,1-1 1,0 0-1,0 0 1,0-1-1,0 1 0,0-1 1,0 0-1,0 0 1,-1 0-1,5-1 1,8-1-188,-1-1-1,0-1 1,0 0 0,-1-1 0,16-7 0,8-11-1044,-31 18 1178,0 0 1,0 0-1,1 1 0,0 0 1,13-4-1,-20 9 122,0 0 0,1 0 0,-1 0 0,0 0 0,0 0 0,0 0 0,-1 1 0,1-1 0,0 0 0,0 1-1,-1-1 1,1 0 0,0 1 0,-1-1 0,0 1 0,1-1 0,-1 1 0,0-1 0,0 3 0,13 28 394,-9-29-495,0-1 0,0 0 0,0 0 0,0 0 1,0 0-1,0-1 0,0 0 0,1 0 0,-1 0 1,0 0-1,1-1 0,7 0 0,60-2-2580,-56 1 931,11-3-2553,4-1-2750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11.416"/>
    </inkml:context>
    <inkml:brush xml:id="br0">
      <inkml:brushProperty name="width" value="0.025" units="cm"/>
      <inkml:brushProperty name="height" value="0.025" units="cm"/>
    </inkml:brush>
  </inkml:definitions>
  <inkml:trace contextRef="#ctx0" brushRef="#br0">78 114 7911,'0'0'5857,"5"-10"-2174,0 1-2748,21-36 2268,-17 13 1788,-9 32-4961,0-1-1,0 1 1,0 0 0,0 0 0,0-1-1,0 1 1,0 0 0,0 0 0,0-1-1,0 1 1,0 0 0,0 0-1,0-1 1,-1 1 0,1 0 0,0 0-1,0-1 1,0 1 0,0 0 0,0 0-1,-1 0 1,1-1 0,0 1 0,0 0-1,0 0 1,-1 0 0,1 0 0,0 0-1,0-1 1,-1 1 0,1 0 0,0 0-1,0 0 1,-1 0 0,1 0 0,0 0-1,0 0 1,-1 0 0,1 0 0,0 0-1,-1 0 1,-15 5 222,-12 14-349,21-11 87,0 1 1,0-1-1,0 1 1,1 0-1,1 1 1,-1-1-1,1 1 1,1 0-1,0 0 0,1 1 1,0-1-1,0 1 1,-1 15-1,4-26 9,0 1 1,0 0-1,0-1 0,0 1 0,0 0 0,0-1 0,0 1 0,0 0 0,0-1 0,1 1 0,-1-1 0,0 1 0,0 0 1,1-1-1,-1 1 0,0-1 0,1 1 0,-1-1 0,1 1 0,-1-1 0,1 1 0,-1-1 0,1 1 0,-1-1 1,1 0-1,-1 1 0,1-1 0,0 0 0,-1 1 0,1-1 0,-1 0 0,1 0 0,1 1 0,27-5 68,-19 1-39,-1-1 0,0 0 0,0-1 0,9-6 1,0-3 12,0-1 1,28-31-1,-39 39-12,-1-1 0,0 0-1,0 0 1,-1 0 0,0-1-1,0 0 1,-1 0-1,0 0 1,2-11 0,-22 129-286,14-101 58,1 1-1,0 0 1,1-1-1,-1 1 1,2 10-1,-1-18 36,0 0 1,0 1-1,1-1 1,-1 0-1,0 0 0,0 0 1,1 0-1,-1 0 1,0 0-1,1 0 0,-1 0 1,1 0-1,-1 0 0,1 0 1,0 0-1,-1 0 1,1 0-1,0-1 0,0 1 1,0 0-1,-1 0 1,1-1-1,0 1 0,0 0 1,0-1-1,0 1 1,0-1-1,0 0 0,0 1 1,0-1-1,1 0 1,-1 1-1,0-1 0,0 0 1,0 0-1,0 0 1,0 0-1,0 0 0,0 0 1,1 0-1,-1-1 1,0 1-1,0 0 0,0-1 1,0 1-1,0-1 0,0 1 1,2-2-1,-1 1-517,0-1-1,1 1 0,-1-1 1,0 0-1,0 0 0,0 1 1,-1-2-1,1 1 0,0 0 1,-1 0-1,1 0 0,0-4 1,12-16-8720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2.612"/>
    </inkml:context>
    <inkml:brush xml:id="br0">
      <inkml:brushProperty name="width" value="0.025" units="cm"/>
      <inkml:brushProperty name="height" value="0.025" units="cm"/>
    </inkml:brush>
  </inkml:definitions>
  <inkml:trace contextRef="#ctx0" brushRef="#br0">160 7 14638,'-10'-1'3368,"-4"0"-2481,2-1-120,1 1 0,-1 0 0,0 0 0,0 2-1,1-1 1,-1 2 0,0-1 0,-18 6 0,30-7-762,-1 0 1,0 1-1,1-1 0,-1 0 0,1 0 0,-1 1 1,0-1-1,1 0 0,-1 1 0,1-1 1,-1 0-1,1 1 0,-1-1 0,1 1 1,0-1-1,-1 1 0,1-1 0,0 1 1,-1-1-1,1 1 0,0-1 0,-1 1 0,1 0 1,0-1-1,0 1 0,0-1 0,0 1 1,-1 0-1,1-1 0,0 1 0,0 0 1,0-1-1,0 2 0,17 13-237,31 5-686,13-7-419,-38-8 836,0 0 0,28 11 0,-50-16 541,0 0-1,0 0 0,0 1 0,-1-1 0,1 0 1,0 0-1,0 1 0,-1-1 0,1 1 0,0-1 0,-1 1 1,1-1-1,0 1 0,-1-1 0,1 1 0,-1-1 0,1 1 1,-1 0-1,1-1 0,-1 1 0,1 0 0,-1 0 1,1-1-1,-1 1 0,0 0 0,0 0 0,1 0 0,-1-1 1,0 2-1,0 0 92,-1-1 0,0 0 0,1 0 1,-1 1-1,0-1 0,0 0 0,1 0 0,-1 0 1,0 0-1,0 0 0,0 0 0,0 0 0,-1 0 1,1 0-1,-2 0 0,-47 24 2627,-28-4-921,25-16-4603,83-24-9005,-5 5 5327</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3.043"/>
    </inkml:context>
    <inkml:brush xml:id="br0">
      <inkml:brushProperty name="width" value="0.025" units="cm"/>
      <inkml:brushProperty name="height" value="0.025" units="cm"/>
    </inkml:brush>
  </inkml:definitions>
  <inkml:trace contextRef="#ctx0" brushRef="#br0">7 1 10762,'0'0'13021,"-1"8"-11623,-1 13-731,1-9-295,-1 1 0,2-1 0,-1 1 0,2-1 0,3 22 0,-3-32-361,0 0 1,1-1-1,-1 1 0,1 0 1,-1-1-1,1 1 1,0-1-1,-1 0 0,1 0 1,0 1-1,0-1 1,0 0-1,0-1 0,0 1 1,0 0-1,0-1 1,1 1-1,-1-1 0,0 1 1,0-1-1,0 0 1,5 0-1,50-2-49,-43-2-110,0 0-1,0 0 1,0-2-1,-1 0 1,0 0-1,23-15 1,-12 6 103,-23 15 67,-1 0 0,1-1 1,-1 1-1,1-1 0,-1 1 0,1 0 0,0-1 0,-1 1 0,1 0 0,0 0 0,-1 0 0,1-1 0,0 1 0,-1 0 0,1 0 0,0 0 0,-1 0 0,1 0 0,0 0 0,-1 0 0,1 0 0,0 0 0,-1 1 0,1-1 0,0 0 0,-1 0 0,1 1 0,0-1 0,-1 0 0,1 1 0,0-1 0,7 21 557,-8-19-551,1 0 0,-1 0 1,1-1-1,-1 1 0,1 0 1,-1 0-1,1-1 0,0 1 1,0 0-1,0-1 1,0 1-1,0-1 0,0 1 1,0-1-1,1 0 0,-1 1 1,3 1-1,3-1-13,0 0 0,0 0 0,0 0 1,0-1-1,1 0 0,-1 0 0,0-1 0,1 0 0,13-2 0,69-15-1311,-72 13 781,-3-1 39,-11 4 397,1-1 0,0 0 0,-1 1 0,1 0 0,0 0 0,0 0 0,0 1 0,0 0 0,0 0 0,8 1 0,-6 13-71,-7-14 147,0 1-1,0 0 1,0 0 0,1-1-1,-1 1 1,0 0-1,0 0 1,0-1-1,1 1 1,-1 0-1,0-1 1,1 1 0,-1 0-1,1-1 1,-1 1-1,1-1 1,-1 1-1,1 0 1,-1-1-1,1 1 1,0-1-1,-1 0 1,1 1 0,-1-1-1,1 1 1,0-1-1,0 0 1,-1 0-1,1 1 1,1-1-1,2 1-311,1 0 1,-1-1-1,1 1 0,-1-1 0,1 0 0,-1 0 0,1-1 0,-1 1 1,1-1-1,-1 0 0,6-2 0,26-15-5622,-8-1-2285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3.878"/>
    </inkml:context>
    <inkml:brush xml:id="br0">
      <inkml:brushProperty name="width" value="0.025" units="cm"/>
      <inkml:brushProperty name="height" value="0.025" units="cm"/>
    </inkml:brush>
  </inkml:definitions>
  <inkml:trace contextRef="#ctx0" brushRef="#br0">103 0 13997,'0'0'4324,"-8"9"-2930,-1 2-908,1 0 1,0 1-1,1 0 0,0 0 1,1 1-1,0 0 1,-7 24-1,4-2 354,1 0-1,2 1 1,-2 59-1,13-91-733,6-10-50,9-11-58,-9 4-184,-1-1 0,0 0 0,-1-1 0,-1 0 0,0 0 0,9-27 0,-8 18-217,25-41 0,-31 61 396,0 1-1,0 0 1,1 0 0,-1 0 0,1 0 0,-1 1 0,1-1 0,0 1 0,0 0-1,0 0 1,0 1 0,1-1 0,-1 1 0,0 0 0,1 0 0,-1 0 0,1 1-1,-1-1 1,7 1 0,-6 0 4,0 0 1,-1 0-1,1 0 0,0 1 0,0 0 1,0-1-1,-1 2 0,1-1 0,0 0 1,-1 1-1,1 0 0,-1 0 0,1 1 1,-1-1-1,0 1 0,0 0 0,5 5 0,-7-7 1,-1 1 0,0 0-1,1-1 1,-1 1-1,0 0 1,0 0 0,0 0-1,0 0 1,0 0-1,-1 0 1,1 0 0,-1 1-1,1-1 1,-1 0-1,0 0 1,0 0 0,0 0-1,0 1 1,0-1-1,0 0 1,-1 0 0,0 2-1,0 0 48,-1-1 0,0 0 0,1 1 0,-2-1 0,1 0 0,0-1 0,0 1 0,-1 0 0,0 0 0,1-1-1,-1 0 1,-3 3 0,-4 1 132,0 0 0,0-1 0,0 0 0,-1 0-1,1-1 1,-1-1 0,-17 4 0,16-5-118,0-1 1,-1 0-1,1-1 1,-1 0-1,1-1 1,-13-2 0,22 3-193,1 0 0,0-1 0,-1 1 0,1-1 0,0 0 0,-1 0 0,1 1 0,0-1 0,0-1 0,0 1 0,0 0 0,0 0 0,0-1 0,0 1 0,0-1 1,1 0-1,-1 1 0,1-1 0,-1 0 0,1 0 0,-1 0 0,1 0 0,0 0 0,0-1 0,0 1 0,0 0 0,1 0 0,-1-1 0,0 1 0,1 0 0,0-1 1,0 1-1,-1 0 0,1-1 0,1 1 0,-1-1 0,0 1 0,0 0 0,2-3 0,-1 2-499,0-1 0,0 1 0,0 0 0,1 0 0,0-1 0,0 1 0,0 0 0,0 1 0,0-1 0,0 0 0,1 1 0,3-5 0,17-12-5363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4.442"/>
    </inkml:context>
    <inkml:brush xml:id="br0">
      <inkml:brushProperty name="width" value="0.025" units="cm"/>
      <inkml:brushProperty name="height" value="0.025" units="cm"/>
    </inkml:brush>
  </inkml:definitions>
  <inkml:trace contextRef="#ctx0" brushRef="#br0">67 1 10314,'0'0'14921,"-3"11"-14270,-16 56 167,8-35-302,1 1-1,3 0 0,0 0 1,-3 50-1,10-82-511,0-1 0,0 0 0,0 1 0,0-1 0,0 1 0,0-1 0,0 0 0,1 1 0,-1-1-1,0 1 1,0-1 0,0 0 0,0 1 0,0-1 0,1 0 0,-1 1 0,0-1 0,0 0 0,1 1 0,-1-1 0,0 0 0,0 0 0,1 1 0,-1-1 0,0 0 0,1 0 0,-1 1 0,0-1-1,1 0 1,-1 0 0,1 0 0,-1 0 0,0 0 0,1 0 0,-1 0 0,1 1 0,-1-1 0,0 0 0,1 0 0,-1 0 0,0-1 0,1 1 0,-1 0 0,1 0 0,-1 0 0,0 0 0,1 0-1,-1 0 1,0 0 0,1-1 0,-1 1 0,1 0 0,-1 0 0,0-1 0,0 1 0,1 0 0,-1 0 0,0-1 0,1 1 0,-1 0 0,0-1 0,0 1 0,21-21-114,-18 10-172,0-1 1,-1 0-1,0 1 1,0-1-1,-1 0 1,-1-21-1,0 31 230,0 3-53,0 1 86,0 0 0,0 0-1,0 0 1,1 0 0,-1 0-1,1 0 1,0 0 0,-1 0 0,1 0-1,0-1 1,0 1 0,0 0 0,0 0-1,1-1 1,-1 1 0,0-1-1,1 1 1,-1-1 0,1 1 0,-1-1-1,3 2 1,1 1 28,1 0 1,0-1-1,0 0 0,0 1 1,0-2-1,0 1 0,1-1 1,-1 0-1,1 0 1,-1-1-1,1 0 0,0 0 1,0 0-1,-1-1 0,1 0 1,0 0-1,0-1 0,-1 0 1,1 0-1,0-1 0,-1 0 1,1 0-1,-1 0 0,0-1 1,0 0-1,0 0 0,0 0 1,0-1-1,-1 0 0,1 0 1,-1-1-1,0 1 0,0-1 1,-1 0-1,1 0 0,-1-1 1,0 1-1,-1-1 0,5-10 1,-12 26 121,-1-1 1,1 1-1,1 0 0,0 1 1,0-1-1,1 0 1,0 1-1,1-1 0,0 1 1,1 0-1,0-1 1,3 19-1,-3-29-146,1 1 0,-1 0 1,0-1-1,1 1 0,-1 0 0,0-1 0,1 1 1,-1 0-1,1-1 0,-1 1 0,1-1 0,-1 1 1,1-1-1,0 1 0,-1-1 0,1 0 0,-1 1 1,1-1-1,0 0 0,-1 1 0,1-1 0,0 0 1,0 0-1,-1 1 0,1-1 0,0 0 0,0 0 1,-1 0-1,1 0 0,0 0 0,0 0 0,-1 0 1,1-1-1,0 1 0,0 0 0,-1 0 0,1 0 1,0-1-1,-1 1 0,2-1 0,1 0-383,-1-1-1,1 1 1,-1 0 0,0-1-1,1 0 1,-1 0-1,0 1 1,0-1-1,3-4 1,-3 2-798,1 0 0,-1 0 1,0 0-1,0-1 0,0 1 0,0 0 0,-1-1 1,2-7-1,1-16-8718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4.783"/>
    </inkml:context>
    <inkml:brush xml:id="br0">
      <inkml:brushProperty name="width" value="0.025" units="cm"/>
      <inkml:brushProperty name="height" value="0.025" units="cm"/>
    </inkml:brush>
  </inkml:definitions>
  <inkml:trace contextRef="#ctx0" brushRef="#br0">1 1 7559,'0'0'8905,"12"55"-8777,-1-40-128,-4 0-1634,8-2-3138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5.127"/>
    </inkml:context>
    <inkml:brush xml:id="br0">
      <inkml:brushProperty name="width" value="0.025" units="cm"/>
      <inkml:brushProperty name="height" value="0.025" units="cm"/>
    </inkml:brush>
  </inkml:definitions>
  <inkml:trace contextRef="#ctx0" brushRef="#br0">89 18 8008,'0'0'14333,"-8"-5"-13575,5 4-689,0-1 0,0 0 0,0 1 0,0 0 0,0 0 0,-1 0 0,1 0 0,0 0 0,0 0 0,-4 1 0,5 0-8,0 0-1,0 1 1,0-1-1,1 1 1,-1 0-1,0-1 1,0 1-1,1 0 1,-1 0-1,1 0 0,-1 0 1,1 1-1,-1-1 1,1 0-1,0 1 1,-1-1-1,1 0 1,0 1-1,0 0 1,0-1-1,0 1 0,1-1 1,-1 1-1,0 0 1,1 0-1,-2 3 1,1-3-8,0-1 0,1 1-1,-1 0 1,0 0 0,1 0 0,-1 0 0,1 0 0,0 0 0,-1 1 0,1-1 0,0 0 0,0 0-1,1 0 1,-1 0 0,0 0 0,1 0 0,-1 0 0,1 0 0,-1 0 0,3 3 0,-2-4-30,0 1-1,1-1 1,-1 0 0,0 0 0,1 0 0,-1 0-1,1 0 1,0-1 0,-1 1 0,1 0 0,0-1 0,-1 1-1,1-1 1,0 0 0,-1 0 0,1 1 0,0-1-1,0 0 1,1 0 0,8-1-226,-1-1-1,1 0 1,-1 0 0,0-1 0,0 0-1,17-8 1,-5-1-800,25-13-219,-44 25 1448,-1-1-1,0 0 1,0 1 0,0-1 0,1 1 0,-1-1 0,0 1 0,0 0 0,1 0 0,-1 0 0,2 1 0,45 26 1914,-34-24-2102,-1-2 0,1 1 0,-1-1 0,28-3 0,30 2-724,-71 0 674,0 0 0,0 1 0,0-1 0,0 0 0,0 0 0,0 1 0,-1-1 0,1 1 0,0-1 0,0 1 0,0-1 0,0 1 0,0-1 0,-1 1 0,1 0 0,0 0 0,-1-1 0,1 1 0,0 0 0,-1 0 1,1 0-1,-1-1 0,1 1 0,-1 0 0,0 0 0,1 0 0,-1 0 0,0 0 0,1 0 0,-1 0 0,0 0 0,0 0 0,0 0 0,0 2 0,1 6-445,6-7-4902,-1-2-1053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6.183"/>
    </inkml:context>
    <inkml:brush xml:id="br0">
      <inkml:brushProperty name="width" value="0.025" units="cm"/>
      <inkml:brushProperty name="height" value="0.025" units="cm"/>
    </inkml:brush>
  </inkml:definitions>
  <inkml:trace contextRef="#ctx0" brushRef="#br0">68 0 5509,'-2'4'13071,"-9"20"-11040,-44 268 4103,61-319-6216,0 0 0,2 1 0,1 0 0,1 0 0,1 1 0,1 1 0,30-46 0,-37 65 53,0 1 1,0 0 0,0 0 0,0 0-1,0 1 1,1 0 0,-1 0-1,1 0 1,0 1 0,0-1 0,7 0-1,-10 2 25,-1 0-1,1 0 1,-1 1-1,1-1 1,0 1-1,-1 0 1,1-1-1,0 1 1,-1 1-1,1-1 1,0 0-1,-1 1 1,1-1-1,0 1 1,-1 0-1,1 0 1,-1 0-1,1 0 1,-1 0-1,0 0 1,1 1-1,-1-1 1,0 1-1,0 0 1,0-1-1,0 1 1,0 0-1,2 3 1,-4-4 3,1 0-1,0 0 1,-1 0-1,1 0 1,-1 1-1,1-1 1,-1 0 0,0 0-1,0 0 1,1 0-1,-1 1 1,0-1 0,0 0-1,0 0 1,0 0-1,0 1 1,0-1-1,-1 0 1,1 0 0,0 0-1,-1 0 1,1 1-1,-1-1 1,1 0 0,-1 0-1,1 0 1,-2 1-1,-1 1 45,1 0 0,-1-1 0,0 0-1,1 0 1,-1 0 0,0 0 0,0 0 0,-1-1-1,-4 3 1,-5 0 132,0 0-1,0 0 0,0-2 0,-15 2 1,3-5-8,21 1-3243</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7.546"/>
    </inkml:context>
    <inkml:brush xml:id="br0">
      <inkml:brushProperty name="width" value="0.025" units="cm"/>
      <inkml:brushProperty name="height" value="0.025" units="cm"/>
    </inkml:brush>
  </inkml:definitions>
  <inkml:trace contextRef="#ctx0" brushRef="#br0">128 23 9161,'11'-7'3254,"6"-5"7052,-18 9-6577,-12 2-3161,4 3-564,1 0 1,-1 0 0,1 0 0,0 1-1,0 1 1,0-1 0,0 1 0,0 1-1,1-1 1,-8 7 0,12-9-14,0 0 0,-1 0 0,1 1 0,0-1 0,0 1 0,1 0 0,-1 0 1,1 0-1,-1 0 0,1 0 0,0 0 0,0 0 0,0 1 0,1-1 0,-1 1 0,1 0 0,0-1 0,0 1 0,0 0 0,0 0 0,1 0 1,0-1-1,0 1 0,0 7 0,1-10 10,0 0-1,0 0 1,0 0 0,0 0 0,0 0 0,0 0 0,1 0 0,-1 0-1,0 0 1,1 0 0,-1 0 0,0-1 0,1 1 0,-1-1-1,1 1 1,-1-1 0,1 0 0,-1 1 0,1-1 0,-1 0 0,1 0-1,0 0 1,2-1 0,39-1 64,-33 0-95,-1 0-1,0-1 1,0 0 0,0-1-1,-1 0 1,1 0 0,-1-1-1,0 1 1,0-2 0,-1 1-1,1-1 1,-1-1 0,-1 1-1,1-1 1,-1 0 0,0-1-1,-1 1 1,7-12 0,-19 37-29,0 0 195,1 0 0,0 0 0,-5 32 0,7 58 479,4-74-487,-8 66 0,8-98-83,-1 0 0,0 0 0,0 0 0,1 0 0,-1 0 0,-1 0 1,1 0-1,0 0 0,0 0 0,-1 0 0,1-1 0,-1 1 1,1-1-1,-1 1 0,0-1 0,0 1 0,0-1 0,1 0 0,-1 0 1,0 0-1,-1 0 0,1 0 0,0 0 0,0-1 0,0 1 1,0-1-1,-1 1 0,1-1 0,0 0 0,0 0 0,-1 0 1,1 0-1,0 0 0,0-1 0,0 1 0,-3-2 0,-2 1 27,0 0-1,0-1 0,1 1 1,-1-2-1,1 1 0,0-1 1,-1 0-1,1 0 1,0-1-1,-9-6 0,13 7-82,-1 1 0,0-1 0,1 1 0,0-1 0,0 0 0,0 0 0,0 0-1,0 0 1,0 0 0,1 0 0,0 0 0,-1-1 0,1 1 0,0 0 0,1-1 0,-1 1-1,1-1 1,-1 1 0,1-1 0,0 1 0,1-5 0,0 4-15,0 0-1,1 0 1,-1 1-1,1-1 1,0 0-1,0 1 1,0 0-1,0-1 1,1 1-1,-1 0 1,1 0-1,0 0 1,0 1-1,0-1 1,0 1-1,1 0 1,6-4 0,77-32-490,-44 21-2204,-2-3-4396,-29 12 1057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7.923"/>
    </inkml:context>
    <inkml:brush xml:id="br0">
      <inkml:brushProperty name="width" value="0.025" units="cm"/>
      <inkml:brushProperty name="height" value="0.025" units="cm"/>
    </inkml:brush>
  </inkml:definitions>
  <inkml:trace contextRef="#ctx0" brushRef="#br0">112 1 15118,'0'0'11099,"-8"2"-11163,1 1 130,1 0-1,0 0 1,0 0 0,0 1 0,0 0 0,1 0 0,-1 0-1,1 1 1,0-1 0,0 2 0,1-1 0,-1 0 0,1 1-1,0 0 1,1 0 0,-1 0 0,1 0 0,0 0 0,1 1 0,0-1-1,0 1 1,0 0 0,-1 10 0,4-16-62,-1 0-1,0 1 1,1-1-1,-1 0 1,1 0 0,0 0-1,-1 0 1,1 0-1,0 0 1,-1 0 0,1 0-1,0 0 1,0 0-1,0 0 1,0-1 0,0 1-1,0 0 1,0-1-1,0 1 1,0 0 0,1-1-1,-1 0 1,0 1-1,0-1 1,0 0 0,0 1-1,1-1 1,1 0-1,44 5-1199,-38-5 564,43 2-4203,-17-2-2347,-9 0-1525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8.271"/>
    </inkml:context>
    <inkml:brush xml:id="br0">
      <inkml:brushProperty name="width" value="0.025" units="cm"/>
      <inkml:brushProperty name="height" value="0.025" units="cm"/>
    </inkml:brush>
  </inkml:definitions>
  <inkml:trace contextRef="#ctx0" brushRef="#br0">0 0 15695,'0'0'11050,"51"0"-14701,-38 0-2979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11.748"/>
    </inkml:context>
    <inkml:brush xml:id="br0">
      <inkml:brushProperty name="width" value="0.025" units="cm"/>
      <inkml:brushProperty name="height" value="0.025" units="cm"/>
    </inkml:brush>
  </inkml:definitions>
  <inkml:trace contextRef="#ctx0" brushRef="#br0">2 1 13549,'0'0'11403,"0"12"-10811,-1 105 470,3 177 513,6-250-1501,-8-43-50,1 1 0,-1-1-1,1 0 1,0 1-1,0-1 1,-1 0-1,1 0 1,0 0-1,0 0 1,0 1 0,0-1-1,0-1 1,1 1-1,-1 0 1,0 0-1,0 0 1,0-1-1,1 1 1,-1 0-1,0-1 1,1 1 0,-1-1-1,1 0 1,-1 1-1,1-1 1,2 0-1,-4 0-29,0-1-1,0 1 1,1-1 0,-1 1-1,0-1 1,0 0-1,0 1 1,0-1-1,0 1 1,0-1-1,0 1 1,0-1 0,0 1-1,0-1 1,0 0-1,0 1 1,0-1-1,0 1 1,-1-1 0,1 1-1,0-1 1,0 1-1,-1-1 1,1 1-1,0-1 1,0 1-1,-1-1 1,1 1 0,-1 0-1,1-1 1,-1 0-1,-11-17-4223,7 10 290,3-1-2001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8.601"/>
    </inkml:context>
    <inkml:brush xml:id="br0">
      <inkml:brushProperty name="width" value="0.025" units="cm"/>
      <inkml:brushProperty name="height" value="0.025" units="cm"/>
    </inkml:brush>
  </inkml:definitions>
  <inkml:trace contextRef="#ctx0" brushRef="#br0">3 3 16271,'0'0'10218,"-2"7"-16528,13-17-5157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19.323"/>
    </inkml:context>
    <inkml:brush xml:id="br0">
      <inkml:brushProperty name="width" value="0.025" units="cm"/>
      <inkml:brushProperty name="height" value="0.025" units="cm"/>
    </inkml:brush>
  </inkml:definitions>
  <inkml:trace contextRef="#ctx0" brushRef="#br0">152 45 9001,'0'0'14878,"-8"-8"-13389,-27-21-710,33 27-765,0 2 0,0-1-1,0 0 1,0 0 0,0 1-1,0-1 1,0 1 0,0-1-1,0 1 1,0 0 0,-1 0-1,1 0 1,0 0 0,0 0-1,0 1 1,0-1 0,0 1-1,0-1 1,0 1 0,0 0-1,0 0 1,0-1 0,0 1-1,-3 3 1,3-3-17,0 0-1,0 0 1,0 1 0,0-1 0,0 1-1,0-1 1,1 1 0,-1 0 0,1-1-1,-1 1 1,1 0 0,-1 0 0,1 0-1,0 1 1,0-1 0,0 0 0,-1 5-1,4-7-2,-1 0-1,1 1 0,0-1 0,0 0 1,-1 0-1,1 0 0,0-1 0,0 1 0,-1 0 1,1-1-1,0 1 0,-1-1 0,1 1 1,2-2-1,10-9-292,-11 9 159,-1 0 1,1 0-1,-1 0 0,1 0 0,0 1 0,0-1 0,0 1 0,5-2 0,-7 3 116,0 0 1,0 0-1,0 0 1,0 0 0,0 1-1,0-1 1,0 0-1,0 1 1,0-1-1,0 1 1,0-1-1,0 1 1,0-1-1,0 1 1,0 0-1,-1-1 1,1 1-1,0 0 1,0 0-1,-1-1 1,1 1-1,0 0 1,-1 0-1,1 0 1,-1 0-1,1 0 1,-1 0-1,0 0 1,1 0-1,-1 0 1,0 0 0,0 1-1,7 18 212,-2 0 1,0 1-1,-1 0 0,-1-1 1,-1 1-1,-1 0 0,-1 0 0,-1 0 1,-1 0-1,-8 40 0,9-57-36,-1 0-1,1-1 1,-1 1-1,0 0 0,1-1 1,-2 1-1,1-1 1,0 0-1,-1 0 0,1 0 1,-1 0-1,0 0 1,0-1-1,-7 5 0,9-6-72,-1 0 0,0 0-1,0-1 1,0 1 0,0-1-1,0 0 1,0 0 0,0 1-1,0-1 1,0 0 0,1 0-1,-1-1 1,0 1 0,0 0-1,0-1 1,0 1 0,0-1-1,0 0 1,0 0 0,1 1-1,-1-1 1,0 0 0,1 0-1,-1-1 1,0 1 0,1 0-1,-1 0 1,1-1 0,0 1-1,0-1 1,-2-2 0,-2-1-75,1-1 0,0-1 0,0 1 0,1-1 0,0 1 0,0-1 0,0 0 0,1 0 0,0 0 0,-1-11 0,2 14-210,0 1-1,1-1 0,0 1 1,-1-1-1,2 1 0,-1-1 0,0 1 1,1-1-1,-1 1 0,1-1 1,0 1-1,0-1 0,0 1 0,1 0 1,-1 0-1,1-1 0,0 1 1,0 0-1,0 1 0,0-1 0,0 0 1,1 1-1,4-5 0,66-34-9477,-43 28 3839</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0.981"/>
    </inkml:context>
    <inkml:brush xml:id="br0">
      <inkml:brushProperty name="width" value="0.025" units="cm"/>
      <inkml:brushProperty name="height" value="0.025" units="cm"/>
    </inkml:brush>
  </inkml:definitions>
  <inkml:trace contextRef="#ctx0" brushRef="#br0">101 92 7655,'0'0'17895,"-10"-5"-17922,4 2 31,5 2-5,-1-1 1,1 1-1,-1 0 1,1 0-1,-1 0 1,0 0-1,1 0 1,-1 1-1,0-1 1,0 0 0,1 1-1,-1-1 1,0 1-1,0 0 1,0 0-1,0-1 1,0 1-1,0 0 1,1 1-1,-1-1 1,0 0-1,0 0 1,0 1 0,0-1-1,1 1 1,-1 0-1,0 0 1,0-1-1,1 1 1,-1 0-1,1 0 1,-1 0-1,1 1 1,-1-1 0,1 0-1,0 1 1,-1-1-1,1 1 1,0-1-1,0 1 1,0-1-1,-1 3 1,0-1 27,1-1 0,-1 1 0,1-1 0,-1 1 0,1-1 0,0 1 0,0 0 0,0 0 0,0 0 0,1 0 0,-1 0 0,1-1 0,0 1 0,-1 0 0,1 0 0,1 0 0,-1 0 0,0 0 0,1 0 0,1 4 0,-1-5-7,1 0 0,-1 0 0,1-1 0,0 1 0,0 0-1,0-1 1,0 1 0,0-1 0,0 1 0,0-1 0,0 0 0,0 0 0,1 0 0,-1 0 0,1-1 0,-1 1 0,0 0 0,1-1 0,-1 0 0,1 0 0,-1 0 0,1 0 0,4 0 0,-1 0 0,0-1 0,0 1 0,0-1-1,1 0 1,-1 0 0,0-1 0,-1 0 0,1 0 0,0 0-1,0-1 1,-1 0 0,7-4 0,-9 5-2,0-1 0,0 1 0,0-1 0,0 0 0,-1 0 0,1 0 0,-1 0 0,0 0 0,0-1 0,0 1 0,-1-1 0,1 1 0,-1-1 0,1 0 0,-1 0 0,0 1-1,-1-1 1,1 0 0,-1 0 0,0-5 0,0 8-17,0 0-1,-1 0 1,1 0 0,0 0-1,-1 0 1,0 0-1,1 0 1,-1 0-1,0 0 1,1 0-1,-1 0 1,0 0 0,0 0-1,0 1 1,1-1-1,-1 0 1,0 1-1,0-1 1,0 1-1,0-1 1,0 1 0,0-1-1,-1 1 1,1 0-1,0 0 1,0-1-1,0 1 1,0 0-1,-3 0 1,-38-2 108,36 2-74,232-11-2262,-224 10 2211,0 1 0,0 0-1,0-1 1,0 1-1,0 0 1,0 0 0,0 0-1,0 1 1,0-1-1,0 0 1,0 1-1,-1-1 1,1 1 0,0 0-1,0-1 1,0 1-1,-1 0 1,1 0 0,0 0-1,-1 0 1,1 1-1,-1-1 1,1 0-1,1 3 1,-1 0 114,-1 1 0,0-1 1,0 0-1,0 1 0,-1-1 0,1 1 1,-1-1-1,0 1 0,-1 5 0,1 5 291,-1 5 234,0-15-532,0 0 0,1 0 0,0 0 0,0 0 0,0 0 0,0 0 0,1 0 0,0 0 0,2 8-1,-1-12-77,0 0-1,0 0 0,0 0 0,-1 0 0,1 0 0,0-1 0,0 1 0,0-1 0,0 1 0,0-1 0,0 0 0,0 0 1,0 0-1,0 0 0,0 0 0,0 0 0,4-1 0,34-10 182,-35 6-187,1-1 1,-1 1 0,-1-1 0,1 0 0,-1 0 0,0 0 0,0-1-1,-1 1 1,1-1 0,-2 0 0,1 0 0,-1 0 0,0-1 0,0 1 0,-1 0-1,0-1 1,0 1 0,-1-13 0,-1 19-14,1 1 0,0-1 0,-1 0 1,1 1-1,-1-1 0,1 1 0,-1-1 0,1 0 0,-1 1 1,1-1-1,-1 1 0,0-1 0,1 1 0,-1 0 0,0-1 1,1 1-1,-1 0 0,0-1 0,0 1 0,1 0 0,-1 0 1,0 0-1,0-1 0,1 1 0,-1 0 0,0 0 0,0 0 0,0 0 1,1 1-1,-1-1 0,0 0 0,0 0 0,1 0 0,-1 1 1,0-1-1,0 0 0,1 1 0,-1-1 0,0 0 0,1 1 1,-1-1-1,1 1 0,-1-1 0,0 1 0,1-1 0,-1 1 1,1 0-1,-1-1 0,1 1 0,0 0 0,-1-1 0,1 1 0,0 0 1,-1-1-1,1 1 0,0 0 0,0 0 0,0-1 0,-1 1 1,1 0-1,0 0 0,0 0 0,1 0 0,-2 1 12,1 0 0,0-1-1,0 1 1,0 0-1,0 0 1,0-1 0,0 1-1,1 0 1,-1-1-1,1 1 1,-1 0 0,1-1-1,-1 1 1,1-1 0,0 1-1,0-1 1,0 1-1,0-1 1,0 0 0,0 1-1,0-1 1,0 0-1,1 0 1,-1 0 0,0 0-1,1 0 1,-1 0 0,1 0-1,-1 0 1,1 0-1,-1-1 1,1 1 0,0-1-1,-1 1 1,1-1 0,0 0-1,-1 0 1,1 1-1,0-1 1,-1 0 0,1 0-1,2-1 1,0 0 8,0 1-1,0-1 1,0-1 0,1 1 0,-2-1-1,1 1 1,0-1 0,0 0 0,-1 0-1,1-1 1,-1 1 0,1-1-1,-1 0 1,0 0 0,0 0 0,4-5-1,-6 6-10,1-1 0,-1 1-1,0-1 1,0 1 0,0-1-1,0 0 1,0 1 0,0-1-1,-1 0 1,1 0 0,-1 0-1,0 1 1,0-6 0,10-6 33,-9 13-32,0 0-1,0 0 0,1 0 1,-1 0-1,0-1 0,0 1 1,0 0-1,0-1 0,-1 1 0,1 0 1,0-1-1,0 1 0,-1-1 1,1 1-1,-1-1 0,1 0 1,-1-2-1,-1 4-7,1 0 0,-1 0-1,0 0 1,0 0 0,1 1 0,-1-1 0,0 0 0,0 0 0,1 0-1,-1 1 1,0-1 0,0 0 0,1 1 0,-1-1 0,0 1-1,1-1 1,-1 1 0,1-1 0,-1 1 0,1-1 0,-1 1 0,1 0-1,-1-1 1,1 1 0,-1 0 0,1 1 0,-22 22-108,15-14 127,0 0 0,1 1 0,0 0 1,-5 14-1,9-22 1,1 1 0,0-1 1,0 0-1,0 0 0,0 1 0,1-1 0,-1 0 1,1 1-1,0-1 0,-1 1 0,2-1 0,-1 1 1,0-1-1,1 0 0,0 1 0,-1-1 0,1 0 0,1 1 1,-1-1-1,2 3 0,-2-4-8,1-1 1,0 0-1,-1 1 1,1-1-1,0 0 0,0 0 1,0 0-1,0 0 0,0 0 1,0-1-1,0 1 1,0-1-1,0 1 0,0-1 1,0 0-1,0 1 0,1-1 1,-1 0-1,0-1 1,0 1-1,0 0 0,0-1 1,0 1-1,0-1 0,0 1 1,4-3-1,2 0-86,1 0 0,-1-1-1,0 0 1,15-10 0,-13 6-60,-6 4 56,1 1-1,-1 0 0,0 0 1,1 0-1,0 0 0,0 1 0,10-4 1,-15 6 70,1 0 0,0 0 0,0 0 0,0 0 0,0 0 0,0 0 0,-1 0 0,1 0 0,0 1 0,0-1 0,0 0 0,-1 0 0,1 1 0,0-1 0,0 1 0,-1-1 0,1 0 0,0 1 0,0 0 0,-1-1 0,2 2 0,-1 0-2,1 0 0,-1 0 0,0 0 0,0 1 0,1-1 0,-1 1 0,-1-1 0,1 1 0,0-1-1,0 4 1,1 7 70,7 20 394,-9-32-442,1 0 0,0-1 0,-1 1 0,1-1 1,0 1-1,0-1 0,0 1 0,-1-1 0,1 0 1,0 1-1,0-1 0,0 0 0,0 0 0,0 1 1,-1-1-1,1 0 0,0 0 0,0 0 0,0 0 1,0 0-1,0 0 0,0-1 0,0 1 0,0 0 1,-1 0-1,1-1 0,0 1 0,0 0 0,0-1 1,0 1-1,-1-1 0,1 1 0,0-1 0,0 1 1,-1-1-1,1 1 0,0-2 0,6-3-65,0-1 1,0-1-1,0 1 0,-1-1 1,0 0-1,8-13 0,5-5-42,-19 24 88,1 1 0,-1-1 0,1 1 0,-1-1 0,1 1 0,-1-1 0,1 1-1,-1 0 1,1-1 0,0 1 0,-1 0 0,1-1 0,-1 1 0,1 0 0,0 0 0,-1 0 0,1-1 0,0 1 0,-1 0 0,1 0 0,0 0 0,0 0 0,-1 0 0,1 0 0,0 0 0,-1 1 0,1-1 0,0 0 0,-1 0 0,1 1 0,0-1 0,23 17-114,1 0 154,-18-16-102,0 0 0,0 0 0,1-1 0,-1 0 0,13-1 0,-13 0-134,0 0-1,0 1 1,0 0 0,0 1-1,0-1 1,7 3 0,-13-3 227,0 1 0,0-1 0,-1 1 0,1-1 0,0 1 1,-1-1-1,1 1 0,-1-1 0,1 1 0,-1 0 0,1-1 1,-1 1-1,1 0 0,-1 0 0,0-1 0,1 1 0,-1 0 1,0 0-1,0-1 0,1 1 0,-1 0 0,0 0 0,0 0 1,0-1-1,0 1 0,0 0 0,0 1 0,0-1-1,-1 0-1,1 0 1,0 0-1,0-1 1,0 1-1,0 0 1,1 0-1,-1 0 1,0 0-1,0 0 1,0-1-1,1 1 1,-1 0-1,0 0 1,1 0-1,-1-1 1,1 1-1,-1 0 1,1-1-1,-1 1 1,1 0-1,-1-1 1,1 1 0,0 0-1,-1-1 1,1 1-1,0-1 1,0 1-1,-1-1 1,1 0-1,0 1 1,0-1-1,0 0 1,-1 0-1,1 1 1,0-1-1,0 0 1,1 0-1,54-3-216,-10 1-5231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1.903"/>
    </inkml:context>
    <inkml:brush xml:id="br0">
      <inkml:brushProperty name="width" value="0.025" units="cm"/>
      <inkml:brushProperty name="height" value="0.025" units="cm"/>
    </inkml:brush>
  </inkml:definitions>
  <inkml:trace contextRef="#ctx0" brushRef="#br0">1 100 6822,'0'1'344,"0"0"0,0-1-1,0 1 1,0 0-1,0-1 1,1 1 0,-1-1-1,0 1 1,0 0 0,1-1-1,-1 1 1,0-1-1,1 1 1,-1-1 0,0 1-1,1-1 1,-1 1-1,1-1 1,-1 1 0,1-1-1,-1 1 1,1-1-1,-1 0 1,1 1 0,0-1-1,-1 0 1,2 1-1,24 2 2350,25-13-1837,-33 2-515,1-2 0,-2 0 0,1-1 0,-1-1 0,-1 0 0,28-28 0,-44 82-299,1-31 49,-2-7 5,1 0-1,0 0 1,0 0-1,1 0 1,-1 0-1,1 0 1,0 0-1,0 0 1,0-1-1,1 1 1,-1 0 0,1-1-1,0 1 1,0-1-1,4 6 1,-4-8-52,0 1 0,1 0 0,-1-1 0,1 0 0,0 1 0,-1-1 0,1 0 0,0 0 0,0-1 0,0 1 0,0-1 0,0 1 0,-1-1 0,1 0 0,0 0 0,0 0 0,0 0 0,0-1 0,0 1 0,0-1 0,0 0 0,4-2 0,2 1-334,0-2-1,0 1 1,0-1 0,-1-1-1,1 0 1,-1 0 0,0 0-1,-1-1 1,9-8 0,-9 8-1245,-1-1 0,0 0 0,0-1 0,-1 1 0,9-16 0,-5 3-4006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2.245"/>
    </inkml:context>
    <inkml:brush xml:id="br0">
      <inkml:brushProperty name="width" value="0.025" units="cm"/>
      <inkml:brushProperty name="height" value="0.025" units="cm"/>
    </inkml:brush>
  </inkml:definitions>
  <inkml:trace contextRef="#ctx0" brushRef="#br0">36 0 352,'0'0'17911,"-2"11"-16443,2-10-1452,-12 51 2413,-9 99 0,20-140-2725,3 60 1285,8-40-2418,-9-30 1191,-1-1 0,1 1 1,0 0-1,0 0 1,0 0-1,-1 0 0,1-1 1,0 1-1,0 0 1,0-1-1,0 1 1,0 0-1,0-1 0,0 0 1,1 1-1,-1-1 1,0 0-1,0 1 0,0-1 1,0 0-1,2 0 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2.603"/>
    </inkml:context>
    <inkml:brush xml:id="br0">
      <inkml:brushProperty name="width" value="0.025" units="cm"/>
      <inkml:brushProperty name="height" value="0.025" units="cm"/>
    </inkml:brush>
  </inkml:definitions>
  <inkml:trace contextRef="#ctx0" brushRef="#br0">51 66 8488,'0'0'9097,"-49"-51"-6183,47 47-607,2 2-610,7 2-992,15 0-737,7 0 0,9 0 32,1 0-1281,3 0-1058,-3-2-1985,-3-5-6406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3.014"/>
    </inkml:context>
    <inkml:brush xml:id="br0">
      <inkml:brushProperty name="width" value="0.025" units="cm"/>
      <inkml:brushProperty name="height" value="0.025" units="cm"/>
    </inkml:brush>
  </inkml:definitions>
  <inkml:trace contextRef="#ctx0" brushRef="#br0">0 5 9513,'0'0'15908,"0"6"-15774,0-5-129,0 0-1,0 0 1,0 0 0,0 0 0,0 1-1,1-1 1,-1 0 0,0 0 0,1 0 0,-1 0-1,1 0 1,-1 0 0,1 1 0,-1-1-1,1 0 1,0-1 0,-1 1 0,1 0 0,0 0-1,0 0 1,0 0 0,-1 0 0,1-1-1,0 1 1,2 1 0,0-2-49,0 1 0,-1-1 0,1 1-1,-1-1 1,1 0 0,0 0 0,-1 0 0,1 0 0,-1 0 0,1-1 0,-1 1-1,1-1 1,-1 0 0,1 0 0,3-1 0,47-31-1558,-52 72 3412,-1-29-1781,3 22 1094,-2-31-1241,0 0 0,0 0 0,0 0 0,0-1 1,0 1-1,0 0 0,0 0 0,0-1 0,0 1 1,0 0-1,0-1 0,1 1 0,-1-1 0,0 0 1,0 1-1,1-1 0,-1 0 0,0 0 0,1 0 0,-1 0 1,0 0-1,0 0 0,1 0 0,1-1 0,8 1-4691</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4.557"/>
    </inkml:context>
    <inkml:brush xml:id="br0">
      <inkml:brushProperty name="width" value="0.025" units="cm"/>
      <inkml:brushProperty name="height" value="0.025" units="cm"/>
    </inkml:brush>
  </inkml:definitions>
  <inkml:trace contextRef="#ctx0" brushRef="#br0">0 1 13645,'6'0'2306,"-6"10"-448,1 6-609,-1 4 192,4 3-255,-4 5-482,2-4-223,-2 1-225,0-5-224,3-2-32,-3-1 96,0-2-576,0 0-1538,0-7-2531,-9-2-3586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4.885"/>
    </inkml:context>
    <inkml:brush xml:id="br0">
      <inkml:brushProperty name="width" value="0.025" units="cm"/>
      <inkml:brushProperty name="height" value="0.025" units="cm"/>
    </inkml:brush>
  </inkml:definitions>
  <inkml:trace contextRef="#ctx0" brushRef="#br0">0 30 11563,'0'0'6118,"51"-2"-4869,-17 2 64,6 0-576,5 0-321,1 0-288,0 0-128,-1 0-160,-8-1-1025,-11-5-1345,-10-2-1698,-9-4-1410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5.243"/>
    </inkml:context>
    <inkml:brush xml:id="br0">
      <inkml:brushProperty name="width" value="0.025" units="cm"/>
      <inkml:brushProperty name="height" value="0.025" units="cm"/>
    </inkml:brush>
  </inkml:definitions>
  <inkml:trace contextRef="#ctx0" brushRef="#br0">1 0 14253,'0'0'3940,"63"0"-3171,-22 7 192,9-1-609,6-1-256,4 1-128,-3-2-1441,-3-3-2499,-7-1-2274</inkml:trace>
  <inkml:trace contextRef="#ctx0" brushRef="#br0" timeOffset="1">872 39 18385,'0'0'7656,"-5"22"-12269,12-14 193,4-2-5349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12.343"/>
    </inkml:context>
    <inkml:brush xml:id="br0">
      <inkml:brushProperty name="width" value="0.025" units="cm"/>
      <inkml:brushProperty name="height" value="0.025" units="cm"/>
    </inkml:brush>
  </inkml:definitions>
  <inkml:trace contextRef="#ctx0" brushRef="#br0">67 71 2723,'-23'-44'5848,"22"42"-5374,-1 0-1,1 0 0,0 1 1,-1-1-1,1 0 0,-1 0 0,0 1 1,1-1-1,-1 1 0,0 0 0,0-1 1,0 1-1,0 0 0,0 0 0,0 0 1,0 0-1,0 1 0,-4-2 0,5 44 2746,-1 46-132,-1-50-2337,3 0 1,0 0-1,3 0 0,9 51 1,-12-87-741,1 1 1,-1-1-1,1 1 0,-1-1 1,1 1-1,0-1 1,0 0-1,0 1 1,0-1-1,1 0 0,-1 0 1,0 0-1,1 0 1,-1 0-1,1 0 0,0 0 1,0-1-1,0 1 1,0-1-1,0 1 0,0-1 1,0 0-1,0 1 1,1-1-1,-1-1 1,0 1-1,1 0 0,-1 0 1,4 0-1,-1-2 6,0 1-1,1-1 0,-2 0 1,1 0-1,0-1 1,0 0-1,0 0 1,-1 0-1,1 0 1,-1-1-1,1 1 0,-1-1 1,5-5-1,7-6-31,-10 9-13,-1 1 0,1-1 0,-1 1 0,1 0-1,10-5 1,-15 8 25,0 1 0,0 0-1,0-1 1,0 1 0,0 0 0,0 0 0,0 0-1,0 0 1,0 0 0,0 0 0,0 0-1,0 0 1,1 0 0,-1 0 0,0 0-1,0 1 1,0-1 0,0 0 0,0 1-1,0-1 1,-1 1 0,1-1 0,0 1-1,0 0 1,0-1 0,0 1 0,-1 0-1,1 0 1,0-1 0,0 1 0,-1 0-1,1 0 1,-1 0 0,1 0 0,-1 0-1,1 0 1,-1 0 0,0 0 0,1 0-1,-1 0 1,0 0 0,0 1 0,4 8 58,-1 0 0,-1 1 0,1-1 0,-2 0-1,0 1 1,0-1 0,-1 1 0,-1 15 0,0-24-18,0-1-1,0 0 0,0 1 0,-1-1 0,1 0 1,0 0-1,-1 1 0,1-1 0,-1 0 0,1-1 0,-1 1 1,1 0-1,-1 0 0,0-1 0,0 1 0,1-1 1,-1 1-1,0-1 0,0 0 0,1 1 0,-1-1 1,0 0-1,-3-1 0,-48 1 645,50 0-630,-3-1-78,0 0-1,0-1 0,0 1 1,0-1-1,0 0 1,0-1-1,0 1 0,1-1 1,-1 0-1,1 0 1,0-1-1,0 0 0,-9-8 1,68 9-10398,-31 3 5093,2-4-2643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5.622"/>
    </inkml:context>
    <inkml:brush xml:id="br0">
      <inkml:brushProperty name="width" value="0.025" units="cm"/>
      <inkml:brushProperty name="height" value="0.025" units="cm"/>
    </inkml:brush>
  </inkml:definitions>
  <inkml:trace contextRef="#ctx0" brushRef="#br0">1 1 12876,'0'0'9769,"5"17"-16943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5.953"/>
    </inkml:context>
    <inkml:brush xml:id="br0">
      <inkml:brushProperty name="width" value="0.025" units="cm"/>
      <inkml:brushProperty name="height" value="0.025" units="cm"/>
    </inkml:brush>
  </inkml:definitions>
  <inkml:trace contextRef="#ctx0" brushRef="#br0">0 1 9897,'0'0'11019,"31"63"-10923,-22-37-64,-2 1 0,-2-1 32,1-5-160,-4 1-929,-2-6-801,0-6-2146,0-6-2978</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6.297"/>
    </inkml:context>
    <inkml:brush xml:id="br0">
      <inkml:brushProperty name="width" value="0.025" units="cm"/>
      <inkml:brushProperty name="height" value="0.025" units="cm"/>
    </inkml:brush>
  </inkml:definitions>
  <inkml:trace contextRef="#ctx0" brushRef="#br0">0 72 8680,'0'0'11691,"49"2"-10474,-20-2-416,5 0-320,2 0-257,9-3-64,-5-4-128,-1-1-64,-6 0-833,-8-2-704,-7-2-641,-13 2-2755,-5-6-2018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6.688"/>
    </inkml:context>
    <inkml:brush xml:id="br0">
      <inkml:brushProperty name="width" value="0.025" units="cm"/>
      <inkml:brushProperty name="height" value="0.025" units="cm"/>
    </inkml:brush>
  </inkml:definitions>
  <inkml:trace contextRef="#ctx0" brushRef="#br0">1 20 11082,'0'0'12332,"45"-19"-12268,-11 19 0,6 0-32,3 2-192,-2 0-1505,-1 2-1250,-4-1-2082,-5 2-1025</inkml:trace>
  <inkml:trace contextRef="#ctx0" brushRef="#br0" timeOffset="1">397 85 6086,'0'0'11488,"0"10"-9379,0 110 2615,0-119-4709,1 0 0,-1 0 0,0 0-1,0-1 1,0 1 0,1 0 0,-1 0 0,1 0 0,-1-1-1,0 1 1,1 0 0,-1 0 0,1-1 0,0 1-1,-1 0 1,1-1 0,0 1 0,-1-1 0,1 1 0,0 0-1,-1-1 1,1 0 0,0 1 0,0-1 0,1 1 0,30 3 351,-23-5-688,-1 0 0,0 0 0,1 0 0,-1-1 0,11-4 0,-5 0-799,19-10-1687,-33 16 2584,0 3 226,0 0 0,0 0 0,0 0 0,0 0 0,0 0 0,-1 0 0,1 0 0,-1 0 0,0 0-1,-2 3 1,1 1-153,0 0-1,0-1 0,1 1 0,0 0 1,0 0-1,0 9 0,1-10-3724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7.640"/>
    </inkml:context>
    <inkml:brush xml:id="br0">
      <inkml:brushProperty name="width" value="0.025" units="cm"/>
      <inkml:brushProperty name="height" value="0.025" units="cm"/>
    </inkml:brush>
  </inkml:definitions>
  <inkml:trace contextRef="#ctx0" brushRef="#br0">0 1 13164,'0'0'7042,"1"8"-6487,-1 0-336,5 68 1429,-5-72-1587,1 1 0,0-1 0,-1 0 0,1 0 0,1 0 1,-1 1-1,0-1 0,1 0 0,0 0 0,0-1 0,0 1 1,1 0-1,-1-1 0,1 1 0,5 4 0,-5-7 20,1 1 0,0-1-1,0 0 1,-1 0-1,1 0 1,0-1 0,0 0-1,0 1 1,0-1 0,0 0-1,0-1 1,0 1-1,0-1 1,0 0 0,0 0-1,0 0 1,-1 0-1,1-1 1,0 1 0,-1-1-1,1 0 1,-1 0 0,0 0-1,6-6 1,-4 5-92,-1 0 0,0-1 0,0 1 0,0-1 1,0 0-1,-1 0 0,1 0 0,-1-1 0,0 1 0,-1-1 1,1 0-1,-1 0 0,0 0 0,0 0 0,0 0 0,0 0 1,0-8-1,-2 12-75,-3 39-432,4-36 537,-1-1 0,1 1-1,0-1 1,0 1 0,0-1-1,0 1 1,0-1 0,0 0-1,1 1 1,-1-1 0,0 0-1,1 0 1,-1 0 0,1 0-1,-1 0 1,1 0 0,-1-1-1,1 1 1,-1 0 0,1-1-1,0 1 1,0-1 0,-1 0 0,1 1-1,0-1 1,0 0 0,-1 0-1,4-1 1,53-1 331,-52 1-358,-1 0 0,0-1 0,1 0 0,-1 0-1,0-1 1,0 1 0,0-1 0,0 0 0,0 0 0,-1-1 0,1 1 0,-1-1 0,0 0-1,0 0 1,-1-1 0,1 1 0,-1-1 0,0 0 0,0 0 0,0 0 0,-1 0 0,0 0 0,0 0-1,0-1 1,0 1 0,0-7 0,-3 12-2,1-1 0,-1 1-1,1-1 1,-1 1 0,1-1 0,-1 1 0,1 0-1,-1-1 1,0 1 0,1 0 0,-1 0 0,0-1-1,1 1 1,-1 0 0,0 0 0,1 0 0,-1 0-1,0 0 1,1 0 0,-1 0 0,0 0 0,1 0-1,-1 0 1,0 0 0,1 0 0,-1 1 0,0-1-1,1 0 1,-1 0 0,0 1 0,1-1 0,-1 0-1,1 1 1,-1-1 0,0 2 0,-27 11-61,22-9 113,-1 1-1,1 1 0,0-1 1,1 1-1,-1 0 0,1 1 1,-7 11-1,11-17-36,0 0 1,0 1-1,0 0 1,1-1-1,-1 1 1,0-1-1,1 1 1,0 0-1,-1-1 1,1 1-1,0 0 1,0-1-1,0 1 1,0 0-1,0-1 0,0 1 1,0 0-1,1 0 1,-1-1-1,1 1 1,-1-1-1,1 1 1,-1 0-1,1-1 1,0 1-1,0-1 1,0 0-1,0 1 1,0-1-1,0 0 1,0 1-1,1-1 0,-1 0 1,0 0-1,1 0 1,-1 0-1,0 0 1,1 0-1,-1-1 1,1 1-1,0 0 1,2 0-1,47 13-1533,-14-11-3051,-5-3-3535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8.198"/>
    </inkml:context>
    <inkml:brush xml:id="br0">
      <inkml:brushProperty name="width" value="0.025" units="cm"/>
      <inkml:brushProperty name="height" value="0.025" units="cm"/>
    </inkml:brush>
  </inkml:definitions>
  <inkml:trace contextRef="#ctx0" brushRef="#br0">164 22 6598,'0'0'16362,"-9"-6"-15983,7 4-369,-1 1-1,1-1 1,-1 0-1,1 1 1,-1 0-1,0-1 0,0 1 1,0 0-1,0 1 1,0-1-1,0 0 1,0 1-1,0-1 0,0 1 1,0 0-1,0 0 1,0 1-1,0-1 1,0 0-1,0 1 0,0 0 1,0 0-1,0 0 1,0 0-1,0 0 1,0 1-1,1-1 0,-1 1 1,-4 3-1,-2 1 38,-28 20 299,35-25-332,1 1 0,-1 0-1,1-1 1,-1 1 0,1 0-1,0-1 1,-1 1-1,1 0 1,0 0 0,0 0-1,0 0 1,1 0-1,-1 0 1,0 1 0,1-1-1,-1 4 1,2-5-17,-1 0 0,1-1 0,-1 1 0,1 0 0,0-1 0,-1 1 0,1 0 0,0-1-1,0 1 1,-1-1 0,1 1 0,0-1 0,0 0 0,0 1 0,-1-1 0,1 0 0,0 0 0,0 1 0,0-1 0,0 0 0,0 0 0,0 0 0,0 0 0,1 0 0,32 1-284,-29-1 159,18 0-615,59 3-985,-76-2 1682,-1 0 1,1 0 0,-1 0-1,1 1 1,-1-1-1,1 1 1,-1 0-1,0 1 1,0 0-1,0-1 1,6 6 0,-11-8 91,1 1 1,0-1 0,0 1 0,-1 0 0,1-1 0,0 1 0,-1 0 0,1-1-1,-1 1 1,1 0 0,-1 0 0,1 0 0,-1-1 0,0 1 0,1 0-1,-1 0 1,0 0 0,0 0 0,1 0 0,-1 0 0,0 0 0,0-1-1,0 1 1,0 0 0,0 0 0,0 0 0,-1 0 0,1 0 0,-1 2-1,0-2 99,0 1-1,0 0 0,-1-1 0,1 1 0,-1 0 0,0-1 0,1 0 0,-1 1 0,0-1 0,0 0 1,0 0-1,-2 1 0,-58 18 2401,5-12-1726,53-8-855,0 1 0,0-1 0,0 0 0,1 0 0,-1-1 0,0 1 0,0-1 1,0 0-1,1 0 0,-1 0 0,1 0 0,-7-4 0,9 4-320,0 0 1,1 0-1,-1-1 0,0 1 1,0-1-1,1 1 0,-1 0 0,1-1 1,-1 1-1,1-1 0,0 1 1,-1-1-1,1 1 0,0-1 1,0 0-1,0 1 0,0-1 0,0 1 1,0-1-1,1 1 0,-1-1 1,1 1-1,-1-1 0,1 1 1,-1-1-1,1 1 0,0 0 0,-1-1 1,1 1-1,0 0 0,0 0 1,0-1-1,0 1 0,0 0 0,1 0 1,-1 0-1,2-1 0,16-16-7694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8.983"/>
    </inkml:context>
    <inkml:brush xml:id="br0">
      <inkml:brushProperty name="width" value="0.025" units="cm"/>
      <inkml:brushProperty name="height" value="0.025" units="cm"/>
    </inkml:brush>
  </inkml:definitions>
  <inkml:trace contextRef="#ctx0" brushRef="#br0">88 0 8456,'0'0'15268,"-3"13"-14329,1-4-803,-12 53 879,3 1 1,-4 79-1,15-142-839,-1-40-315,-1 32 10,0 0 0,-1 0 0,1 0-1,-2 0 1,-5-9 0,-11-34-174,24 51 286,1-1 0,-1 0-1,1 1 1,-1 0 0,1 0 0,-1 0 0,0 1-1,8 1 1,23 2 55,1-2 0,66-4-1,-21 0-38,-80 2 11,0 0-1,-1 1 1,1-1-1,-1 1 0,1-1 1,-1 1-1,1-1 1,-1 1-1,0 0 0,1-1 1,-1 1-1,0 0 1,1-1-1,-1 1 0,0 0 1,0-1-1,0 1 1,1 0-1,-1-1 1,0 1-1,0 0 0,0-1 1,0 1-1,0 0 1,-1 1-1,1 27 106,0-21-80,0 68 916,1-75-935,0 0 1,-1-1-1,1 1 1,0 0-1,0 0 1,0-1-1,0 1 1,0-1-1,0 1 1,0-1-1,0 1 1,1-1-1,-1 0 1,0 1-1,0-1 0,0 0 1,0 0-1,0 0 1,1 0-1,-1 0 1,0 0-1,0 0 1,0 0-1,2-1 1,32-3-606,22-21-207,-48 21 687,0-1-1,0 1 0,0 0 1,0 1-1,0 0 0,1 0 1,-1 1-1,13-1 0,-21 44 772,-1-40-639,0 0 0,0-1 0,0 1-1,0 0 1,1-1 0,-1 1 0,0 0 0,0-1-1,1 1 1,-1 0 0,1-1 0,-1 1-1,0-1 1,1 1 0,-1-1 0,1 1-1,-1-1 1,1 1 0,-1-1 0,1 1 0,0-1-1,-1 1 1,1-1 0,-1 0 0,1 0-1,0 1 1,1-1 0,27 4 196,28-10-980,-20-5-356,-26 7 692,-1 1 1,1 0-1,0 1 1,20-2-1,-30 4 986,-7 40 1921,4-26-2549,2-14-145,0 1 1,1-1-1,-1 0 1,0 1-1,1-1 0,-1 0 1,1 1-1,-1-1 1,1 0-1,-1 1 0,1-1 1,-1 0-1,1 0 1,-1 1-1,1-1 0,-1 0 1,1 0-1,0 0 1,-1 0-1,1 0 1,-1 0-1,1 0 0,-1 0 1,1 0-1,0 0 1,-1 0-1,1 0 0,0-1 1,11 1-5816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29.473"/>
    </inkml:context>
    <inkml:brush xml:id="br0">
      <inkml:brushProperty name="width" value="0.025" units="cm"/>
      <inkml:brushProperty name="height" value="0.025" units="cm"/>
    </inkml:brush>
  </inkml:definitions>
  <inkml:trace contextRef="#ctx0" brushRef="#br0">0 70 15086,'0'0'12935,"9"3"-12844,-4-2-115,0 0-1,0 0 1,1 0 0,-1-1 0,0 1-1,0-1 1,0-1 0,0 1 0,0-1-1,10-2 1,-12 2-19,-1 1 0,0-1 0,1 0 0,-1-1 0,0 1 0,0 0 0,0-1 0,0 1 0,0-1-1,0 0 1,-1 1 0,1-1 0,0 0 0,-1 0 0,1 0 0,-1 0 0,0 0 0,0-1 0,0 1 0,0 0 0,0 0 0,0-1 0,-1 1 0,1-1-1,-1 1 1,1-1 0,-1 1 0,0-1 0,0-3 0,0 6 33,0 0-1,0-1 1,0 1 0,0-1-1,0 1 1,0-1-1,0 1 1,0-1-1,0 1 1,0 0 0,0-1-1,0 1 1,0-1-1,0 1 1,-1 0 0,1-1-1,0 1 1,0-1-1,0 1 1,-1 0 0,1-1-1,0 1 1,0 0-1,-1-1 1,1 1 0,0 0-1,-1-1 1,1 1-1,0 0 1,-1 0 0,1-1-1,-1 1 1,1 0-1,0 0 1,-1 0 0,0-1-1,-15 9-155,-12 20 247,24-22 18,1 1-1,-1-1 0,2 0 0,-1 1 0,1-1 1,-3 14-1,4-19-86,1 0 1,0 1 0,0-1 0,0 0-1,0 1 1,-1-1 0,2 0-1,-1 1 1,0-1 0,0 0-1,0 1 1,1-1 0,-1 0-1,0 0 1,1 1 0,-1-1 0,1 0-1,0 0 1,-1 0 0,1 0-1,0 0 1,0 0 0,-1 0-1,1 0 1,0 0 0,0 0-1,0 0 1,0 0 0,1-1 0,-1 1-1,0 0 1,0-1 0,0 1-1,0-1 1,1 1 0,-1-1-1,0 0 1,1 1 0,-1-1-1,0 0 1,0 0 0,3 0 0,5 0-403,1 0 1,0 0-1,0-2 1,-1 1 0,1-1-1,-1 0 1,1-1-1,-1 0 1,0-1 0,0 0-1,13-7 1,15-7-2225,-33 17 2512,-4 2 87,0 1 0,0-1 0,0 0 0,1 1-1,-1-1 1,0 1 0,0-1 0,1 0 0,-1 1-1,1-1 1,0 0 0,-1 1 0,1-1 0,0 0 0,-1 0-1,1 0 1,0 0 0,2 2 0,0-2-516,0 0 0,0 0-1,0-1 1,0 1 0,0-1 0,0 1 0,0-1 0,1 0-1,-1 0 1,0-1 0,0 1 0,0-1 0,0 1 0,0-1-1,5-2 1,11-9-5037</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0.144"/>
    </inkml:context>
    <inkml:brush xml:id="br0">
      <inkml:brushProperty name="width" value="0.025" units="cm"/>
      <inkml:brushProperty name="height" value="0.025" units="cm"/>
    </inkml:brush>
  </inkml:definitions>
  <inkml:trace contextRef="#ctx0" brushRef="#br0">113 1 10762,'0'0'7186,"-7"10"-6156,-2 1-802,1 2 0,1-1 0,0 1 0,0 0 0,1 1 1,1-1-1,0 1 0,1 0 0,1 0 0,-4 30 0,6-26-194,0-11-46,1 0-1,0 1 1,0-1-1,0 0 1,1 1-1,2 11 1,-3-19-31,0 1-1,0-1 1,0 0 0,0 1 0,0-1 0,0 1 0,1-1 0,-1 1 0,0-1 0,0 1-1,0-1 1,0 0 0,1 1 0,-1-1 0,0 1 0,1-1 0,-1 0 0,0 1 0,0-1-1,1 0 1,-1 1 0,1-1 0,-1 0 0,0 1 0,1-1 0,-1 0 0,1 0 0,-1 0-1,0 1 1,1-1 0,-1 0 0,1 0 0,-1 0 0,1 0 0,-1 0 0,1 0 0,-1 0 0,1 0-1,-1 0 1,1 0 0,-1 0 0,0 0 0,1 0 0,-1 0 0,1 0 0,-1-1 0,1 1-1,-1 0 1,0 0 0,1-1 0,-1 1 0,1 0 0,-1 0 0,0-1 0,1 1 0,-1 0-1,0-1 1,1 1 0,-1-1 0,13-24-3104,-13 21 3178,1 0-1,-1 1 1,0-1 0,0 0-1,0 1 1,-1-1 0,1 0-1,-1 1 1,0-1 0,0 0-1,-1 1 1,1 0-1,0-1 1,-1 1 0,0 0-1,-3-4 1,4 4 306,-1 1-1,0 0 1,-1-1 0,1 1 0,0 0-1,-1 0 1,1 0 0,-1 1-1,1-1 1,-1 1 0,0-1-1,0 1 1,0 0 0,0 0 0,0 0-1,0 1 1,0-1 0,0 1-1,-5-1 1,11 3 2434,14 8-2115,37-2 227,-34-7-2603,-1-1-1,33-4 0,-41 3 719,0-1 0,0 0 0,0-1 1,0 0-1,0-1 0,-1 0 0,0-1 0,0 0 0,0 0 0,17-13 0,-20 7 4980,-14 6 768,-7 5-1386,1 4-3539,10-2 250,0 0 0,-1 0 0,1 0 0,0 0 0,0 1 0,0-1 0,0 1 0,0 0 0,1-1 0,-1 1 0,1 0 0,0 1 0,0-1 0,0 0 0,0 1 0,1-1 0,-1 1 0,1-1 0,-1 7 0,4-7-85,1-1 0,-1 0 0,1 1 0,0-1 0,0 0 0,0-1 0,0 1 0,0 0 0,0-1 0,0 0 0,1 0 0,-1 0 0,0 0 0,5 1 0,6 2-336,-11-3 130,6 2 231,-1 1-1,1 0 1,0 1 0,15 11 0,-23-15 91,0-1-1,0 1 1,0 0 0,0 0 0,0 0-1,-1 0 1,1 0 0,0 0 0,-1 0-1,1 0 1,0 1 0,-1-1 0,1 0-1,-1 0 1,0 0 0,1 1 0,-1-1 0,0 0-1,0 2 1,0-1 44,-1-1 0,1 1 1,-1 0-1,0-1 0,0 1 0,1-1 1,-1 1-1,0-1 0,0 0 0,0 1 0,-1-1 1,1 0-1,0 0 0,0 0 0,-1 1 1,1-2-1,-1 1 0,1 0 0,-2 1 0,-4 2-59,0 0 0,-1 0 0,1-1 0,-1 0 0,0 0 0,0 0 0,0-1 0,0-1 0,0 1 0,-1-1 0,1-1 0,0 0 0,-16-1 0,23 1-237,1 0 1,0 0 0,0 0-1,-1 0 1,1-1 0,0 1 0,-1 0-1,1 0 1,0 0 0,0 0-1,-1-1 1,1 1 0,0 0 0,0 0-1,-1-1 1,1 1 0,0 0-1,0 0 1,0-1 0,0 1 0,-1 0-1,1-1 1,0 1 0,0 0-1,0 0 1,0-1 0,0 1 0,0 0-1,0-1 1,0 1 0,0 0-1,0-1 1,0 1 0,0 0 0,0-1-1,0 1 1,0-1 0,0 1 93,0-10-6745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2.785"/>
    </inkml:context>
    <inkml:brush xml:id="br0">
      <inkml:brushProperty name="width" value="0.025" units="cm"/>
      <inkml:brushProperty name="height" value="0.025" units="cm"/>
    </inkml:brush>
  </inkml:definitions>
  <inkml:trace contextRef="#ctx0" brushRef="#br0">24 0 13581,'0'13'1505,"-6"2"769,3 6-1153,-3 4-448,1 1-32,1 0-321,4-2-224,0-2-64,0-4 0,4-5 0,1-5-320,1-6-577,-4-2-961,-1-10-7815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12.690"/>
    </inkml:context>
    <inkml:brush xml:id="br0">
      <inkml:brushProperty name="width" value="0.025" units="cm"/>
      <inkml:brushProperty name="height" value="0.025" units="cm"/>
    </inkml:brush>
  </inkml:definitions>
  <inkml:trace contextRef="#ctx0" brushRef="#br0">20 1 8968,'0'0'12412,"-2"13"-11323,-5 36-282,1 0 0,3 1 0,2-1 0,2 0 0,2 1-1,15 72 1,-14-103-870,2-2 0,0 1 0,16 29 0,4-13-5642,-23-33 1354</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3.131"/>
    </inkml:context>
    <inkml:brush xml:id="br0">
      <inkml:brushProperty name="width" value="0.025" units="cm"/>
      <inkml:brushProperty name="height" value="0.025" units="cm"/>
    </inkml:brush>
  </inkml:definitions>
  <inkml:trace contextRef="#ctx0" brushRef="#br0">0 9 9801,'0'0'11595,"71"-9"-11306,-43 14-129,1-1-32,0 2-96,-4-4 32,0 3-32,-10-1-288,-1 0-994,-12-3-1152</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3.504"/>
    </inkml:context>
    <inkml:brush xml:id="br0">
      <inkml:brushProperty name="width" value="0.025" units="cm"/>
      <inkml:brushProperty name="height" value="0.025" units="cm"/>
    </inkml:brush>
  </inkml:definitions>
  <inkml:trace contextRef="#ctx0" brushRef="#br0">1 0 9321,'0'0'13805,"57"17"-13068,-24-17-289,1-2-288,-4 0-128,3-1 32,-12 3-256,-6 0-1441,-4 0-1122,-11 5-929,0 2-1472,-6-2-4197</inkml:trace>
  <inkml:trace contextRef="#ctx0" brushRef="#br0" timeOffset="1">33 66 9385,'0'0'12972,"20"42"-12844,9-42-64,-1 0-32,3 0-256,0 0-1089,-4-3-1346,-2-5-3042,-2-1-2082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3.835"/>
    </inkml:context>
    <inkml:brush xml:id="br0">
      <inkml:brushProperty name="width" value="0.025" units="cm"/>
      <inkml:brushProperty name="height" value="0.025" units="cm"/>
    </inkml:brush>
  </inkml:definitions>
  <inkml:trace contextRef="#ctx0" brushRef="#br0">210 1 12236,'0'0'9224,"-61"39"-8871,35-17-97,1 1-128,0 0-64,2-2 32,1-5-96,9-5 32,3-4-736,6-7-1282,4-20-14766</inkml:trace>
  <inkml:trace contextRef="#ctx0" brushRef="#br0" timeOffset="1">24 39 8456,'0'0'11627,"54"4"-10922,-36 9-353,0 1-160,4 2-64,1 1-128,1-4-768,-1-3-2275,3-4-4036</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4.179"/>
    </inkml:context>
    <inkml:brush xml:id="br0">
      <inkml:brushProperty name="width" value="0.025" units="cm"/>
      <inkml:brushProperty name="height" value="0.025" units="cm"/>
    </inkml:brush>
  </inkml:definitions>
  <inkml:trace contextRef="#ctx0" brushRef="#br0">50 0 14061,'0'0'5958,"-49"16"-4549,49-9-576,0 3-705,11-1-64,1-1-800,3 1-1122,-3-2-1313,-4-4-2178</inkml:trace>
  <inkml:trace contextRef="#ctx0" brushRef="#br0" timeOffset="1">41 135 9833,'0'0'13453,"-6"33"-13709,21-33-2018,-1 0-4036</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4.745"/>
    </inkml:context>
    <inkml:brush xml:id="br0">
      <inkml:brushProperty name="width" value="0.025" units="cm"/>
      <inkml:brushProperty name="height" value="0.025" units="cm"/>
    </inkml:brush>
  </inkml:definitions>
  <inkml:trace contextRef="#ctx0" brushRef="#br0">2 0 13453,'0'0'10922,"16"58"-10538,-16-30-191,0 0-129,0-1 0,0-2-96,0-2 64,0-4 32,0-5-256,-3-3-865,-3-8-1602,1-3-3331,1-8-5540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5.121"/>
    </inkml:context>
    <inkml:brush xml:id="br0">
      <inkml:brushProperty name="width" value="0.025" units="cm"/>
      <inkml:brushProperty name="height" value="0.025" units="cm"/>
    </inkml:brush>
  </inkml:definitions>
  <inkml:trace contextRef="#ctx0" brushRef="#br0">0 8 14638,'0'0'8456,"76"-4"-6951,-38 4-608,3 0-416,4 0-385,-3 0-64,-3 0 32,-6-1-385,-14 0-1024,1-1-1153,-14 2-1026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5.448"/>
    </inkml:context>
    <inkml:brush xml:id="br0">
      <inkml:brushProperty name="width" value="0.025" units="cm"/>
      <inkml:brushProperty name="height" value="0.025" units="cm"/>
    </inkml:brush>
  </inkml:definitions>
  <inkml:trace contextRef="#ctx0" brushRef="#br0">15 1 9321,'0'0'12908,"54"13"-12171,-24-13-321,5 0-320,-3-2-64,-7 2-192,-3 0-1185,-11 0-1506</inkml:trace>
  <inkml:trace contextRef="#ctx0" brushRef="#br0" timeOffset="1">0 113 12364,'0'0'12139,"78"21"-11979,-40-21-96,-2-2 0,3-4-480,-4-1-1506,-7-1-1633,1-2-3652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5.822"/>
    </inkml:context>
    <inkml:brush xml:id="br0">
      <inkml:brushProperty name="width" value="0.025" units="cm"/>
      <inkml:brushProperty name="height" value="0.025" units="cm"/>
    </inkml:brush>
  </inkml:definitions>
  <inkml:trace contextRef="#ctx0" brushRef="#br0">197 0 14798,'0'0'6150,"-59"43"-5093,35-20-673,-1-2-31,1 1-193,5-1-128,-1-3 0,7-4 0,6-5-96,2-6-673,5-19-9641,7-5 897</inkml:trace>
  <inkml:trace contextRef="#ctx0" brushRef="#br0" timeOffset="1">46 5 6406,'0'0'16111,"54"46"-15726,-31-36-225,6-1-96,2 0-256,-6-4-1410,-2-2-1985,2-3-3812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6.178"/>
    </inkml:context>
    <inkml:brush xml:id="br0">
      <inkml:brushProperty name="width" value="0.025" units="cm"/>
      <inkml:brushProperty name="height" value="0.025" units="cm"/>
    </inkml:brush>
  </inkml:definitions>
  <inkml:trace contextRef="#ctx0" brushRef="#br0">76 0 12396,'0'0'2386,"-7"11"422,-2 2-2148,0 1 1,1 0-1,1 0 1,0 1-1,1 0 1,1 0-1,0 0 1,1 1 0,1-1-1,-2 26 1,4 175 347,5-257-1103,1 0 0,2 0 0,2 1 1,23-64-1,-15 46-979,-15 50 981,1 0 0,0 1 1,0-1-1,0 1 0,1-1 0,0 1 0,7-8 0,-10 14 90,0-1 1,0 1-1,1 0 1,-1-1-1,1 1 1,-1 0-1,1 0 1,-1 0 0,1 0-1,-1 0 1,1 1-1,0-1 1,0 0-1,-1 1 1,1-1-1,0 1 1,0 0-1,0-1 1,0 1-1,-1 0 1,1 0-1,0 0 1,0 1-1,0-1 1,0 0-1,-1 1 1,1-1-1,0 1 1,0-1-1,-1 1 1,1 0-1,0 0 1,-1 0-1,1 0 1,-1 0-1,1 0 1,1 2-1,-1-1 12,1-1 1,-1 1-1,1-1 0,-1 1 0,0 0 0,0 0 1,0 0-1,0 0 0,0 1 0,0-1 1,-1 1-1,1-1 0,-1 1 0,0-1 0,0 1 1,0 0-1,0-1 0,0 1 0,0 0 0,-1 0 1,1 0-1,-1-1 0,0 1 0,0 0 0,0 5 1,-2-5 71,1 0 0,-1 0 1,1 0-1,-1 0 0,0 0 1,0-1-1,0 1 0,0-1 1,-1 1-1,1-1 0,-1 0 1,1 0-1,-1 0 0,0 0 1,0-1-1,0 1 0,0-1 0,0 1 1,0-1-1,0 0 0,-5 1 1,2-1-133,0 2-65,0-1 0,0-1 0,-1 1 0,1-1 1,0 0-1,-1 0 0,1-1 0,-1 0 0,1 0 0,-1 0 0,-6-2 0,13 1-176,0 1 0,-1-1 0,1 1-1,0-1 1,-1 1 0,1-1-1,0 1 1,0-1 0,-1 0 0,1 1-1,0-1 1,0 1 0,0-1 0,0 0-1,0 1 1,0-1 0,0 1-1,0-1 1,0 0 0,0 1 0,0-1-1,1 1 1,-1-2 0,5-9-6317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6.697"/>
    </inkml:context>
    <inkml:brush xml:id="br0">
      <inkml:brushProperty name="width" value="0.025" units="cm"/>
      <inkml:brushProperty name="height" value="0.025" units="cm"/>
    </inkml:brush>
  </inkml:definitions>
  <inkml:trace contextRef="#ctx0" brushRef="#br0">133 24 7271,'0'0'12855,"-8"-1"-11104,4 0-1572,0 0 0,0 1 0,0 0 0,0 0 1,0 0-1,-1 0 0,1 1 0,0-1 0,1 1 1,-1 0-1,0 1 0,0-1 0,0 0 0,0 1 0,1 0 1,-1 0-1,1 0 0,0 1 0,-1-1 0,1 1 1,0-1-1,-3 5 0,3-5-92,0 1-1,0 0 1,0 0 0,0 1-1,1-1 1,-1 0 0,1 1-1,0 0 1,0 0 0,0-1-1,0 1 1,1 0 0,0 0-1,0 0 1,0 1 0,-1 5-1,7-9-107,0 0 0,-1 0-1,1-1 1,0 0 0,0 0-1,-1 0 1,1 0-1,9-3 1,-10 1-54,0 0-1,0 0 1,0-1-1,0 0 0,0 0 1,-1 0-1,1 0 1,3-5-1,-5 5 30,-1 1-1,1 0 0,0 0 1,0 0-1,0 0 0,0 0 0,0 0 1,0 0-1,0 1 0,0-1 1,1 1-1,-1 0 0,1-1 1,-1 1-1,1 0 0,0 0 1,-1 1-1,1-1 0,0 1 0,-1-1 1,1 1-1,0 0 0,0 0 1,4 0-1,-4 2 40,1 1-1,-1-1 1,0 0 0,0 1-1,0 0 1,0 0-1,0 0 1,2 4 0,19 17-1101,-23-24 1104,0 1-1,0-1 1,0 0 0,0 0 0,0 0 0,0 0 0,0 0 0,0 0 0,1 0 0,-1 0 0,0 0-1,0 0 1,0 0 0,0-1 0,0 1 0,0 0 0,0-1 0,-1 1 0,1-1 0,0 1-1,0-1 1,0 1 0,0-1 0,0 0 0,-1 1 0,1-1 0,0 0 0,-1 0 0,1 1 0,0-1-1,-1 0 1,1 0 0,-1 0 0,1 0 0,0-1 0,26-51-3426,-11 21-2468,-8 20 981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13.085"/>
    </inkml:context>
    <inkml:brush xml:id="br0">
      <inkml:brushProperty name="width" value="0.025" units="cm"/>
      <inkml:brushProperty name="height" value="0.025" units="cm"/>
    </inkml:brush>
  </inkml:definitions>
  <inkml:trace contextRef="#ctx0" brushRef="#br0">4 0 6919,'0'0'5765,"-4"48"-5381,8-35-256,1 0-160,1-2-1505,-6-2-2018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7.056"/>
    </inkml:context>
    <inkml:brush xml:id="br0">
      <inkml:brushProperty name="width" value="0.025" units="cm"/>
      <inkml:brushProperty name="height" value="0.025" units="cm"/>
    </inkml:brush>
  </inkml:definitions>
  <inkml:trace contextRef="#ctx0" brushRef="#br0">149 1 11371,'0'0'2915,"-8"10"-188,0 2-2106,0 0 0,1 0 0,0 1 0,1-1 0,0 2 0,1-1 0,1 1 0,0-1-1,0 1 1,2 1 0,0-1 0,-1 15 0,5 6-437,-1 26 807,-4-46-2437,-4-22-2698,-61-122 3221,70 124 2514,7 6-1036,19 9-774,-19-7 315,46 11-2052,-16-11-2190,-6-3-1368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7.400"/>
    </inkml:context>
    <inkml:brush xml:id="br0">
      <inkml:brushProperty name="width" value="0.025" units="cm"/>
      <inkml:brushProperty name="height" value="0.025" units="cm"/>
    </inkml:brush>
  </inkml:definitions>
  <inkml:trace contextRef="#ctx0" brushRef="#br0">168 3 6951,'0'0'13837,"-10"-1"-12519,5 0-1159,0 1-1,0-1 1,0 1-1,0 1 1,0-1 0,0 1-1,0 0 1,-8 2-1,11-3-110,0 1 0,1 0 0,-1 1-1,0-1 1,0 0 0,0 0 0,1 1 0,-1-1 0,1 1-1,-1-1 1,1 1 0,-1 0 0,1 0 0,0-1-1,0 1 1,0 0 0,0 0 0,0 0 0,0 0-1,1 0 1,-1 0 0,1 1 0,-1-1 0,1 0-1,0 0 1,0 0 0,0 0 0,0 3 0,0-4-67,0 1 1,1-1 0,-1 0 0,0 1 0,1-1-1,-1 0 1,0 0 0,1 1 0,-1-1 0,1 0-1,0 0 1,-1 0 0,1 0 0,0 0 0,0 0-1,0 0 1,0 0 0,-1 0 0,1 0 0,1 0-1,-1-1 1,1 2 0,33 13-578,4 3 91,-37-17 506,-1 0 0,0 0 1,1 0-1,-1 0 0,0 0 0,0 1 0,0-1 0,0 0 0,0 1 0,0-1 1,0 1-1,0-1 0,-1 1 0,1-1 0,-1 1 0,1-1 0,-1 1 0,1 0 0,-1-1 1,0 1-1,0 2 0,0-2 81,0-1 0,0 1 0,0 0 0,-1-1 0,1 1 0,-1 0 0,1-1 0,-1 1 0,1-1 0,-1 1 0,0-1 0,0 1 0,0-1 0,0 0 0,0 1 0,0-1 0,0 0 0,0 0 0,-1 0 0,1 0 0,0 0 0,-2 1 0,-2 1 168,0-1-1,1 0 1,-1 0 0,0 0-1,0-1 1,0 0-1,-8 1 1,-41 0-1769,13-10-7139,20 0-2772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7.871"/>
    </inkml:context>
    <inkml:brush xml:id="br0">
      <inkml:brushProperty name="width" value="0.025" units="cm"/>
      <inkml:brushProperty name="height" value="0.025" units="cm"/>
    </inkml:brush>
  </inkml:definitions>
  <inkml:trace contextRef="#ctx0" brushRef="#br0">17 1 13293,'0'0'9032,"0"55"-7847,0-28-544,0 2-385,0-1-128,0 1-96,0-3 0,0 0 0,-4-7-128,4-3-608,-2-4-418,2-5-639,-5-7-1218,-1 0-3715</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8.216"/>
    </inkml:context>
    <inkml:brush xml:id="br0">
      <inkml:brushProperty name="width" value="0.025" units="cm"/>
      <inkml:brushProperty name="height" value="0.025" units="cm"/>
    </inkml:brush>
  </inkml:definitions>
  <inkml:trace contextRef="#ctx0" brushRef="#br0">1 51 8776,'0'0'11659,"58"19"-9993,-31-18-161,0-1-512,1 0-576,1 0-321,-2-7-64,-3 0-353,-6-2-1056,-8 0-545,-2-1-1056,-8-4-2147,0 0-2563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8.544"/>
    </inkml:context>
    <inkml:brush xml:id="br0">
      <inkml:brushProperty name="width" value="0.025" units="cm"/>
      <inkml:brushProperty name="height" value="0.025" units="cm"/>
    </inkml:brush>
  </inkml:definitions>
  <inkml:trace contextRef="#ctx0" brushRef="#br0">0 29 8168,'0'0'12107,"72"-3"-10858,-36-2-576,2-1-353,-2-1-256,-2 1-64,0 4-768,-5 2-1058,0 0-929,-9 0-1281,-6 1-352</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8.903"/>
    </inkml:context>
    <inkml:brush xml:id="br0">
      <inkml:brushProperty name="width" value="0.025" units="cm"/>
      <inkml:brushProperty name="height" value="0.025" units="cm"/>
    </inkml:brush>
  </inkml:definitions>
  <inkml:trace contextRef="#ctx0" brushRef="#br0">18 0 12460,'0'0'2167,"-2"9"417,0-1-2158,-2 4 502,2-1 0,-1 1 1,0 19-1,2-30-848,1 1 0,0-1 1,0 1-1,0-1 0,0 1 0,0 0 0,0-1 0,0 1 1,0-1-1,1 1 0,-1 0 0,0-1 0,1 1 0,0-1 1,-1 0-1,1 1 0,0-1 0,0 1 0,-1-1 0,1 0 1,0 0-1,1 1 0,-1-1 0,0 0 0,0 0 0,0 0 1,1 0-1,-1 0 0,0-1 0,1 1 0,-1 0 0,1 0 1,-1-1-1,1 1 0,-1-1 0,1 0 0,1 1 0,3-1-62,0 0-1,-1-1 0,1 0 0,0 0 0,-1 0 0,1-1 0,-1 1 1,0-1-1,1-1 0,-1 1 0,0-1 0,0 0 0,0 0 0,-1 0 1,1-1-1,4-4 0,-1 2-169,0 0-1,1 0 1,-1 1 0,16-7 0,-22 18 277,-1 1 0,0 0 1,0 0-1,0-1 1,-1 1-1,-1 12 1,1-16-65,0-1 0,0 1 1,0-1-1,0 1 0,0-1 0,0 1 1,0-1-1,1 1 0,-1-1 0,1 0 0,0 1 1,0-1-1,-1 0 0,2 1 0,-1-1 1,0 0-1,0 0 0,1 0 0,-1 0 0,3 2 1,-2-3-38,0 0 0,1 0 0,-1-1 0,1 1 1,-1 0-1,1-1 0,-1 0 0,1 1 0,0-1 1,-1 0-1,1 0 0,-1-1 0,1 1 0,-1-1 1,1 1-1,0-1 0,-1 0 0,0 1 0,4-3 0,37-21-427,-38 20 113,0 1 0,1-1 0,-1 1 0,1 0 0,-1 0 0,1 1 0,0 0 1,0 0-1,0 0 0,7-1 0,-14 41-5374,-3-29 176,-1-3-3299</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9.248"/>
    </inkml:context>
    <inkml:brush xml:id="br0">
      <inkml:brushProperty name="width" value="0.025" units="cm"/>
      <inkml:brushProperty name="height" value="0.025" units="cm"/>
    </inkml:brush>
  </inkml:definitions>
  <inkml:trace contextRef="#ctx0" brushRef="#br0">51 1 15599,'0'0'7943,"-46"42"-7879,42-33-64,4-2-352,0-3-1057,9-2-1026,-2-2-1793,-1 0-1441</inkml:trace>
  <inkml:trace contextRef="#ctx0" brushRef="#br0" timeOffset="1">26 124 5381,'0'0'19410,"-11"32"-19730,22-32-2370,-2-11-4549</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39.688"/>
    </inkml:context>
    <inkml:brush xml:id="br0">
      <inkml:brushProperty name="width" value="0.025" units="cm"/>
      <inkml:brushProperty name="height" value="0.025" units="cm"/>
    </inkml:brush>
  </inkml:definitions>
  <inkml:trace contextRef="#ctx0" brushRef="#br0">25 1 10794,'0'0'12236,"-9"56"-11692,9-35-159,0 2-257,0-3-32,0 0-64,0-5 0,0 0-352,0-1-1346,-5-5-1633,-6-4-4260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0.019"/>
    </inkml:context>
    <inkml:brush xml:id="br0">
      <inkml:brushProperty name="width" value="0.025" units="cm"/>
      <inkml:brushProperty name="height" value="0.025" units="cm"/>
    </inkml:brush>
  </inkml:definitions>
  <inkml:trace contextRef="#ctx0" brushRef="#br0">1 22 13036,'0'0'9385,"63"6"-7879,-32-6-321,1 0-513,-1 0-479,3 0-161,-4-2 0,-6 0-577,-4 1-1537,-9-1-512,-6-4-513,-5 0-2370,0-3-4741</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0.374"/>
    </inkml:context>
    <inkml:brush xml:id="br0">
      <inkml:brushProperty name="width" value="0.025" units="cm"/>
      <inkml:brushProperty name="height" value="0.025" units="cm"/>
    </inkml:brush>
  </inkml:definitions>
  <inkml:trace contextRef="#ctx0" brushRef="#br0">1 23 10442,'0'0'12043,"68"-19"-11466,-34 18-289,0-1-224,1 2 0,4 0-192,-6 0-961,-5 0-1153,0 6-1249,-9 0-2627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13.509"/>
    </inkml:context>
    <inkml:brush xml:id="br0">
      <inkml:brushProperty name="width" value="0.025" units="cm"/>
      <inkml:brushProperty name="height" value="0.025" units="cm"/>
    </inkml:brush>
  </inkml:definitions>
  <inkml:trace contextRef="#ctx0" brushRef="#br0">1 190 11371,'0'0'14776,"10"-5"-14274,-7 4-474,30-12 275,52-29-1,-76 37-274,-1 0 0,0 0 0,0-1 1,0 0-1,-1 0 0,0-1 0,0 0 0,-1 0 0,0 0 0,0-1 0,-1 0 0,9-15 0,-14 21-14,1 1 0,-1 0-1,1 0 1,-1 0 0,0 0 0,1 0-1,-1 0 1,0-1 0,0 1-1,0 0 1,0 0 0,0 0-1,0-1 1,0 1 0,0 0-1,0 0 1,-1 0 0,0-2-1,1 2-8,0 1 1,-1 0-1,1-1 0,-1 1 0,1 0 0,-1-1 1,1 1-1,-1 0 0,1-1 0,-1 1 0,0 0 0,1 0 1,-1 0-1,1 0 0,-1-1 0,0 1 0,1 0 0,-1 0 1,1 0-1,-1 0 0,0 0 0,1 0 0,-1 1 0,-1-1 1,-1 1-5,-1 0 1,0 1 0,0-1-1,0 1 1,1 0 0,-1 0-1,1 0 1,-1 1 0,-3 3-1,-17 17 4,0 1-1,-26 36 0,45-54 49,0 1 0,1 0 0,0-1 0,0 1 0,0 1 0,1-1 0,0 1 0,0-1-1,1 1 1,0 0 0,1 0 0,-1-1 0,1 1 0,1 1 0,0 12 0,1-18-45,0 0 0,0-1 0,1 1 1,-1-1-1,0 1 0,1-1 0,0 0 1,-1 1-1,1-1 0,0 0 0,0 0 1,0 0-1,1-1 0,-1 1 0,0 0 0,1-1 1,-1 0-1,1 1 0,-1-1 0,1 0 1,0 0-1,0 0 0,-1-1 0,1 1 1,0-1-1,0 1 0,4-1 0,11 1-309,-1 0 0,36-3 0,-50 2 200,6-1-851,0 0 0,0-1 0,0 0 0,-1 0 0,12-5 0,5-7-5460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0.701"/>
    </inkml:context>
    <inkml:brush xml:id="br0">
      <inkml:brushProperty name="width" value="0.025" units="cm"/>
      <inkml:brushProperty name="height" value="0.025" units="cm"/>
    </inkml:brush>
  </inkml:definitions>
  <inkml:trace contextRef="#ctx0" brushRef="#br0">32 1 10250,'0'0'6166,"-4"7"-3850,2-4-2203,-3 7 655,1-1 0,0 0 0,1 1 0,-5 18 0,8-27-709,0 1-1,-1-1 1,1 1-1,0-1 1,-1 1-1,1 0 1,0-1 0,0 1-1,1-1 1,-1 1-1,0 0 1,0-1-1,1 1 1,-1-1-1,1 1 1,-1-1-1,1 1 1,0-1 0,0 1-1,-1-1 1,1 0-1,0 1 1,0-1-1,0 0 1,1 0-1,-1 0 1,0 0-1,0 0 1,1 0 0,-1 0-1,0 0 1,1 0-1,-1-1 1,1 1-1,-1 0 1,1-1-1,-1 1 1,1-1-1,-1 0 1,1 0 0,0 1-1,-1-1 1,4 0-1,4-1-128,0 1-1,0-2 1,0 1-1,0-1 1,-1 0-1,1-1 1,0 0-1,-1 0 0,1-1 1,-1 0-1,13-9 1,-9 5-140,1 2 0,0-1-1,22-6 1,-35 13 240,1 0 0,-1 0 0,0 0 0,0 0 0,1 0-1,-1 0 1,0 0 0,0 0 0,1 0 0,-1 1 0,0-1 0,0 0-1,1 0 1,-1 0 0,0 0 0,0 1 0,0-1 0,1 0 0,-1 0 0,0 0-1,0 0 1,0 1 0,0-1 0,1 0 0,-1 0 0,0 1 0,0-1-1,0 0 1,0 0 0,0 1 0,0-1 0,0 0 0,0 0 0,0 1-1,0-1 1,0 0 0,0 0 0,0 1 0,0-1 0,0 0 0,0 1-1,-1 20 290,1-19-294,0 0 1,-1 0-1,1 0 0,0 0 0,0 0 0,0 0 1,0 0-1,1-1 0,-1 1 0,0 0 0,1 0 1,1 3-1,3-4-38,0 1 1,0-1 0,0 0 0,0-1-1,0 0 1,0 1 0,0-2-1,0 1 1,1 0 0,-1-1-1,0 0 1,0 0 0,0-1 0,5-2-1,31-4-1222,-22 10 901,-15 8 233,2 6-1082,3-12-4529,-2-4-1308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1.033"/>
    </inkml:context>
    <inkml:brush xml:id="br0">
      <inkml:brushProperty name="width" value="0.025" units="cm"/>
      <inkml:brushProperty name="height" value="0.025" units="cm"/>
    </inkml:brush>
  </inkml:definitions>
  <inkml:trace contextRef="#ctx0" brushRef="#br0">76 0 13741,'0'0'5338,"-8"8"-4136,3-2-1063,0 0 1,0 0 0,1 1 0,-1-1 0,1 1 0,1 0 0,-1 0-1,1 0 1,1 0 0,-1 1 0,1-1 0,0 1 0,1-1 0,-1 9 0,-15 170 2491,19-207-2939,0 1 0,2 0 0,1-1 0,1 1 0,0 1 0,1-1 0,2 1 0,-1 0 0,20-28 0,-25 42 288,0 0 0,1 1 0,-1 0 0,1 0 0,0 0 0,0 0 0,0 0 0,1 1-1,-1 0 1,1 0 0,0 0 0,0 0 0,0 1 0,0 0 0,0 0 0,0 0 0,1 1 0,-1-1 0,1 1 0,-1 1 0,1-1 0,-1 1-1,1 0 1,9 1 0,-14-1 37,0 0-1,0 1 1,0-1 0,0 0-1,0 1 1,0-1 0,0 1-1,0-1 1,0 1-1,0-1 1,0 1 0,0 0-1,0 0 1,-1-1-1,1 1 1,0 0 0,0 0-1,-1 0 1,1 0-1,-1 0 1,1 0 0,-1 0-1,1 0 1,-1 0-1,0 0 1,1 0 0,-1 0-1,0 0 1,0 0-1,0 0 1,0 0 0,0 0-1,0 1 1,0-1-1,0 0 1,0 0 0,0 0-1,-1 0 1,1 0-1,0 0 1,-1 0 0,0 1-1,0 1 157,0 1 0,0-1-1,-1 0 1,1 0 0,-1 0 0,0 0-1,0 0 1,0 0 0,0 0-1,-1-1 1,-4 5 0,2-4 37,0 0 0,-1 0-1,1-1 1,-1 0 0,0 0 0,1 0 0,-1 0 0,0-1-1,0 0 1,0 0 0,0-1 0,-9 0 0,14 0-329,1 0 0,-1 0 1,1-1-1,-1 1 0,0 0 1,1-1-1,-1 1 0,1 0 1,-1-1-1,1 1 0,-1 0 1,1-1-1,-1 1 0,1-1 1,0 1-1,-1-1 0,1 1 0,0-1 1,-1 0-1,1 1 0,0-1 1,0 1-1,-1-1 0,1 0 1,0 1-1,0-1 0,0 1 1,0-1-1,0 0 0,0 1 1,0-2-1,2-19-8313,5 7-1092</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1.491"/>
    </inkml:context>
    <inkml:brush xml:id="br0">
      <inkml:brushProperty name="width" value="0.025" units="cm"/>
      <inkml:brushProperty name="height" value="0.025" units="cm"/>
    </inkml:brush>
  </inkml:definitions>
  <inkml:trace contextRef="#ctx0" brushRef="#br0">100 46 16335,'0'0'7688,"-9"-1"-7261,6 0-348,-1 1 0,1 0 0,-1 0 0,1 0 0,-1 0 0,1 0 0,0 1 0,-1-1 0,1 1 0,-1 0 0,1 0 0,0 1 0,0-1 0,0 0 0,0 1 0,0 0 0,0 0 0,0 0 0,0 0 0,1 0 0,-1 1 0,1-1 0,0 1 0,-3 3 0,-7 16 873,12-22-935,0 0-1,0 1 1,0-1-1,0 1 1,0-1-1,0 0 1,0 1 0,0-1-1,1 1 1,-1-1-1,0 0 1,0 1 0,0-1-1,0 0 1,1 1-1,-1-1 1,0 0-1,0 1 1,1-1 0,-1 0-1,0 1 1,0-1-1,1 0 1,-1 0 0,0 1-1,1-1 1,-1 0-1,1 0 1,-1 0-1,1 1 1,4 0-1,0-1 0,0 1 1,1-1-1,-1 0 0,0 0 0,8-2 1,-5 2-70,96-9-705,-102 8 794,-1 1-1,1-1 1,-1 0 0,0 0 0,0 0 0,1 0 0,-1 0-1,0 0 1,0 0 0,0 0 0,0 0 0,0-1-1,0 1 1,0 0 0,-1-1 0,1 1 0,0-1 0,-1 1-1,1 0 1,0-4 0,7-32-270,-7 36 184,-1 0 0,1 0 1,-1 1-1,1-1 0,-1 0 0,1 0 1,0 1-1,-1-1 0,1 1 1,0-1-1,-1 0 0,1 1 1,0-1-1,0 1 0,-1 0 1,1-1-1,0 1 0,0 0 1,0-1-1,0 1 0,0 0 1,-1 0-1,1 0 0,1 0 1,35-6-3052,-17 3-265,3-4-1604,-1-2-1095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1.854"/>
    </inkml:context>
    <inkml:brush xml:id="br0">
      <inkml:brushProperty name="width" value="0.025" units="cm"/>
      <inkml:brushProperty name="height" value="0.025" units="cm"/>
    </inkml:brush>
  </inkml:definitions>
  <inkml:trace contextRef="#ctx0" brushRef="#br0">105 0 7976,'0'0'11237,"-10"10"-9977,2-2-1047,0 0 0,0 1 0,1 0 1,0 0-1,0 1 0,1-1 0,1 2 0,0-1 1,0 1-1,1-1 0,0 1 0,1 0 0,0 1 1,1-1-1,-2 18 0,8-15-344,5-17-1233,-7 1 1082,-1 0 0,1 0 0,-1 0 0,0 0 0,0 0 0,0 0 0,0 0 0,0-1 0,0 1 0,0 0 0,0-4 0,-1 2 151,0-1-1,0 0 1,0 1 0,0-1 0,-1 1 0,0-1 0,0 1 0,0-1-1,-1 1 1,-2-8 0,-16-20 3176,14 24 8,50 20-4964,-5-11-5077,-19-1 1067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2.186"/>
    </inkml:context>
    <inkml:brush xml:id="br0">
      <inkml:brushProperty name="width" value="0.025" units="cm"/>
      <inkml:brushProperty name="height" value="0.025" units="cm"/>
    </inkml:brush>
  </inkml:definitions>
  <inkml:trace contextRef="#ctx0" brushRef="#br0">184 1 9961,'0'0'15007,"-9"7"-14746,-29 26-101,22-13 54,19-9-139,-1-10-101,1 0 0,0 0 0,0 0 0,0 0 0,0 0-1,0-1 1,0 1 0,0-1 0,3 0 0,-4 0-27,0 0 0,0 0 0,-1 0 0,1 0 0,0 0 1,-1 0-1,1 0 0,0 1 0,-1-1 0,1 1 0,-1-1 0,1 1 1,-1 0-1,1-1 0,-1 1 0,1 0 0,-1 0 0,3 2 0,-4-1 132,0 0-1,1-1 1,-1 1-1,0 0 1,-1-1-1,1 1 1,0 0-1,0-1 1,-1 1-1,1-1 1,-1 1-1,1-1 1,-1 1-1,0-1 1,0 1-1,1-1 1,-1 1-1,0-1 1,0 0-1,-1 1 1,1-1-1,0 0 1,0 0-1,0 0 0,-1 0 1,1 0-1,-1 0 1,1-1-1,-1 1 1,-1 1-1,-55 18 1324,41-16-1388,-25 8-765,14-7-3900,10-3-3410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2.913"/>
    </inkml:context>
    <inkml:brush xml:id="br0">
      <inkml:brushProperty name="width" value="0.025" units="cm"/>
      <inkml:brushProperty name="height" value="0.025" units="cm"/>
    </inkml:brush>
  </inkml:definitions>
  <inkml:trace contextRef="#ctx0" brushRef="#br0">51 1 12172,'0'0'7415,"0"9"-6439,-26 390 3728,9-204-4373,17-184-492,-2 15 1889,1-23-462,0-16-106,-2-55-1023,2 1 1,13-101-1,-10 148-232,2 0-1,0 1 1,1-1 0,1 1-1,1 0 1,0 0-1,2 1 1,0 0 0,1 1-1,0 0 1,2 0 0,26-29-1,-33 42 62,0 0 0,0 0-1,1 1 1,-1 0 0,1 0-1,0 0 1,0 1 0,0-1-1,0 1 1,0 1 0,1-1-1,-1 1 1,0 0 0,1 1 0,-1 0-1,1 0 1,-1 0 0,1 1-1,-1-1 1,0 2 0,1-1-1,8 4 1,-11-4 21,1 0-1,-1 1 1,0 0 0,1 0-1,-1 0 1,0 1-1,-1-1 1,1 1 0,0 0-1,-1 0 1,1 1 0,-1-1-1,0 0 1,0 1-1,0 0 1,-1 0 0,1 0-1,-1 0 1,0 0 0,0 0-1,-1 1 1,1-1-1,-1 1 1,0-1 0,0 1-1,0-1 1,-1 1 0,0 0-1,1-1 1,-2 1-1,0 8 1,0-9 108,-1 0 0,0 0 0,0 0 0,0-1 1,0 1-1,0-1 0,-1 1 0,1-1 0,-1 0 0,0 0 0,0 0 0,0-1 0,0 1 0,0-1 0,-1 1 1,1-1-1,-1 0 0,0-1 0,-4 3 0,-13 5 497,-44 13-1,62-21-558,-16 4 57,1-1 1,-1 0 0,1-1 0,-31 0-1,47-3-778,43-14-9583,-14 6 3181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3.901"/>
    </inkml:context>
    <inkml:brush xml:id="br0">
      <inkml:brushProperty name="width" value="0.025" units="cm"/>
      <inkml:brushProperty name="height" value="0.025" units="cm"/>
    </inkml:brush>
  </inkml:definitions>
  <inkml:trace contextRef="#ctx0" brushRef="#br0">38 1 13485,'0'10'3838,"-2"21"-2047,-1 0 0,-7 31 0,-4 33-224,5 4 3360,13-132-4879,1 0-1,1 0 1,2 0-1,23-59 0,-29 84-92,0 2-47,0-1-1,1 1 0,0-1 0,0 1 0,1 0 0,-1 0 0,1 0 0,1 0 0,-1 1 0,9-8 0,-9 10 37,0 0-1,0 1 0,0 0 0,0 0 0,0 0 0,0 0 1,1 1-1,-1-1 0,1 1 0,-1 0 0,1 1 1,-1-1-1,1 1 0,0 0 0,-1 0 0,1 0 1,4 1-1,-8 0 53,1-1 1,-1 0-1,1 0 0,-1 0 0,0 1 1,1-1-1,-1 0 0,0 1 1,1 0-1,-1-1 0,0 1 1,1 0-1,-1-1 0,0 1 1,0 0-1,0 0 0,0 0 1,0 0-1,0 0 0,0 0 1,0 0-1,0 1 0,-1-1 1,1 0-1,0 0 0,-1 1 1,1-1-1,-1 0 0,1 1 1,-1-1-1,0 1 0,1-1 1,-1 0-1,0 1 0,0-1 0,0 1 1,0-1-1,0 1 0,-1-1 1,1 0-1,0 1 0,-1-1 1,1 1-1,-1 1 0,-1 2 114,0 0 0,0 0-1,0-1 1,0 1 0,-1 0-1,0-1 1,0 1 0,0-1-1,0 0 1,-8 6 0,7-6-75,0-1 0,-1 0 0,0 0 0,0 0 0,0 0 0,0-1 0,0 0 0,0 0 0,-1 0 0,1-1 0,-1 0 0,1 0 0,-1 0 0,0-1 0,1 0 0,-1 0 0,-6-1 0,11 1-145,1 0 1,0-1 0,0 1-1,-1 0 1,1 0 0,0 0-1,0-1 1,-1 1 0,1 0-1,0-1 1,0 1 0,0 0-1,0 0 1,0-1 0,-1 1-1,1 0 1,0-1-1,0 1 1,0 0 0,0-1-1,0 1 1,0 0 0,0 0-1,0-1 1,0 1 0,0 0-1,0-1 1,0 1 0,0 0-1,0-1 1,1 1 0,-1 0-1,0-1 1,0 1 0,0 0-1,0 0 1,1-1-1,-1 1 1,0 0 0,0 0-1,0-1 1,1 1 0,-1 0-1,0 0 1,0 0 0,1-1-1,11-10-4311,6 1-768,3-1-1767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4.230"/>
    </inkml:context>
    <inkml:brush xml:id="br0">
      <inkml:brushProperty name="width" value="0.025" units="cm"/>
      <inkml:brushProperty name="height" value="0.025" units="cm"/>
    </inkml:brush>
  </inkml:definitions>
  <inkml:trace contextRef="#ctx0" brushRef="#br0">122 1 7335,'0'0'19202,"-8"8"-18503,-92 79 1629,99-86-2325,0-1 1,0 1-1,0 0 0,1 0 1,-1-1-1,0 1 0,0 0 1,0 0-1,1 0 0,-1 0 1,0 0-1,1 0 0,-1 0 1,1 1-1,-1-1 0,1 0 0,0 0 1,-1 0-1,1 0 0,0 1 1,0-1-1,0 0 0,0 0 1,0 0-1,0 1 0,0-1 1,0 0-1,1 0 0,-1 0 1,0 0-1,1 1 0,-1-1 1,1 0-1,-1 0 0,1 0 1,-1 0-1,1 0 0,0 0 1,-1 0-1,1 0 0,0 0 1,0-1-1,0 1 0,0 0 1,0 0-1,0-1 0,1 2 1,3 1 3,-1 0 0,1-1 0,0 1 0,0-1 0,0 0 0,0 0 0,1-1 0,-1 1 0,8 0 0,-5-1-182,53 1-2385,-22-11-7171,-20 0-198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5.824"/>
    </inkml:context>
    <inkml:brush xml:id="br0">
      <inkml:brushProperty name="width" value="0.025" units="cm"/>
      <inkml:brushProperty name="height" value="0.025" units="cm"/>
    </inkml:brush>
  </inkml:definitions>
  <inkml:trace contextRef="#ctx0" brushRef="#br0">41 13 8392,'0'12'10298,"5"12"-6086,-4-23-4149,0-1 1,1 1-1,-1-1 1,0 1 0,1-1-1,-1 0 1,0 1-1,1-1 1,-1 0 0,0 0-1,1 0 1,-1 0-1,0 0 1,1 0-1,-1 0 1,1-1 0,-1 1-1,0 0 1,0-1-1,1 1 1,-1-1 0,0 0-1,0 1 1,1-1-1,-1 0 1,0 0-1,0 1 1,0-1 0,0 0-1,0 0 1,0 0-1,0 0 1,-1 0 0,1-1-1,0 1 1,0 0-1,-1 0 1,1 0-1,-1-1 1,1 1 0,-1 0-1,0-1 1,1 1-1,-1 0 1,0-1 0,0 1-1,0-1 1,0 1-1,0 0 1,0-1-1,0 1 1,-1 0 0,1-1-1,0 1 1,-2-2-1,2 2-61,-1 0-1,1 1 0,-1-1 0,1 1 0,-1-1 1,0 0-1,1 1 0,-1-1 0,0 1 1,0 0-1,1-1 0,-1 1 0,0 0 0,0-1 1,1 1-1,-1 0 0,0 0 0,0 0 0,0 0 1,0 0-1,1 0 0,-1 0 0,0 0 1,0 0-1,0 0 0,0 0 0,1 0 0,-1 0 1,0 1-1,0-1 0,1 0 0,-1 1 1,-1 0-1,-24 12 16,22-9 26,0-1 0,1 1 0,0 0 0,0 1 1,0-1-1,0 0 0,1 1 0,0-1 0,0 1 0,0 0 0,0 0 0,1 0 0,-2 9 0,4-14-20,1 1-1,-1-1 0,0 0 0,1 0 0,-1-1 1,0 1-1,1 0 0,-1 0 0,0-1 0,1 1 0,-1-1 1,0 1-1,1-1 0,-1 1 0,0-1 0,0 0 1,0 0-1,1 0 0,7-9-305,8-8-514,-4 10-8207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6.293"/>
    </inkml:context>
    <inkml:brush xml:id="br0">
      <inkml:brushProperty name="width" value="0.025" units="cm"/>
      <inkml:brushProperty name="height" value="0.025" units="cm"/>
    </inkml:brush>
  </inkml:definitions>
  <inkml:trace contextRef="#ctx0" brushRef="#br0">307 1 7815,'0'0'17404,"-8"11"-16780,-262 354 2264,257-351-2600,5-10-3458,7-5 2697,0 0 0,0 0 1,0 0-1,1 0 0,-1 0 0,1 0 0,-1-1 0,1 1 0,-1 0 1,1 0-1,0-1 0,-1 1 0,1 0 0,0 0 0,0-1 0,0 1 1,0 0-1,0-1 0,1 1 0,-1-2 0,0-24-6990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14.442"/>
    </inkml:context>
    <inkml:brush xml:id="br0">
      <inkml:brushProperty name="width" value="0.025" units="cm"/>
      <inkml:brushProperty name="height" value="0.025" units="cm"/>
    </inkml:brush>
  </inkml:definitions>
  <inkml:trace contextRef="#ctx0" brushRef="#br0">110 31 11082,'1'-1'438,"0"-1"-1,0 1 0,-1-1 0,1 1 0,0-1 0,0 1 0,-1-1 0,1 0 0,-1 1 0,1-1 0,-1 1 0,0-1 0,0-2 0,0 3-295,0 1 0,0 0 0,0-1 0,0 1 0,-1 0 0,1-1 0,0 1 0,0 0 0,0-1 0,-1 1 0,1 0 0,0 0 0,-1-1 0,1 1 0,0 0 0,0 0 0,-1 0 0,1-1 0,0 1 0,-1 0 0,1 0 0,-1 0 0,1 0 0,0 0 0,-1 0 0,1 0 0,0 0 0,-1 0 0,1 0 0,0 0 0,-1 0 0,1 0 0,-1 0 0,1 0 0,-1 0 0,-19 8 2670,-1 8-3594,13-6 808,1 0-1,0 1 0,0 0 1,1 0-1,0 1 1,-7 22-1,10-26 21,1-1-1,0 0 1,0 1-1,1 0 0,0-1 1,0 1-1,1 0 1,0 0-1,0-1 1,1 1-1,0 0 0,4 12 1,-4-18-49,0-1 0,1 1 1,-1 0-1,1 0 1,0-1-1,0 1 0,-1 0 1,1-1-1,0 0 0,0 0 1,1 1-1,-1-1 0,0 0 1,0-1-1,0 1 1,1 0-1,-1-1 0,0 1 1,1-1-1,-1 0 0,0 1 1,1-1-1,-1 0 0,5-1 1,2 1-587,-1-1 0,1 0 1,0 0-1,0-1 0,12-4 1,11-10-4526,0-5-4207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6.654"/>
    </inkml:context>
    <inkml:brush xml:id="br0">
      <inkml:brushProperty name="width" value="0.025" units="cm"/>
      <inkml:brushProperty name="height" value="0.025" units="cm"/>
    </inkml:brush>
  </inkml:definitions>
  <inkml:trace contextRef="#ctx0" brushRef="#br0">1 1 14798,'0'0'8776,"45"63"-6694,-24-39-768,6 1-450,2 1-383,2-2-257,6-4-64,-2-1-64,4-2-32,-4-2-160,-1 0-1185,-9-3-1602,-2-1-1953,-3-4-5606</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8.008"/>
    </inkml:context>
    <inkml:brush xml:id="br0">
      <inkml:brushProperty name="width" value="0.025" units="cm"/>
      <inkml:brushProperty name="height" value="0.025" units="cm"/>
    </inkml:brush>
  </inkml:definitions>
  <inkml:trace contextRef="#ctx0" brushRef="#br0">66 0 11883,'0'3'5097,"-1"15"-3361,-10 51 1308,-12 105-290,18-84-1185,-4-108-391,0-17-1208,7 13 102,-1 1-483,1 0 1,1-1 0,1 1 0,4-30 0,-4 47 354,1 1 0,-1-1 0,1 0 1,0 1-1,0-1 0,0 1 1,1-1-1,-1 1 0,1 0 1,0-1-1,0 1 0,0 0 1,0 0-1,1 0 0,-1 1 1,1-1-1,-1 1 0,1-1 1,0 1-1,0 0 0,0 0 1,0 0-1,1 0 0,-1 1 1,0-1-1,1 1 0,-1 0 1,1 0-1,0 0 0,-1 0 0,1 1 1,4-1-1,3 0 57,0 0 0,1 1 0,-1 0 0,0 1 0,0 0-1,0 1 1,0 0 0,0 1 0,-1 0 0,1 1 0,14 6 0,-25-9 40,1-1 1,0 0 0,0 1-1,0-1 1,0 1-1,-1 0 1,1-1 0,0 1-1,-1-1 1,1 1-1,0 0 1,-1 0 0,1-1-1,-1 1 1,1 0-1,-1 0 1,0 0 0,1 0-1,-1-1 1,0 1-1,1 0 1,-1 0 0,0 0-1,0 0 1,0 0-1,0 0 1,0 0 0,0 1-1,-1 0 63,0-1 0,1 1 0,-1-1-1,0 1 1,0-1 0,-1 0 0,1 0 0,0 1-1,0-1 1,-1 0 0,1 0 0,0 0 0,-1 0 0,-1 0-1,-6 4 343,0-1 0,0-1-1,0 0 1,-14 3-1,-50 0 528,68-6-1147,0 0 0,0-1 0,0 1 1,0-1-1,0 0 0,1 0 0,-1-1 1,0 1-1,0-1 0,1 0 0,-1 0 0,-4-4 1,15 6-4978,11-1 2660,-4 0 310,13 1-3376,4 0-2317</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8.368"/>
    </inkml:context>
    <inkml:brush xml:id="br0">
      <inkml:brushProperty name="width" value="0.025" units="cm"/>
      <inkml:brushProperty name="height" value="0.025" units="cm"/>
    </inkml:brush>
  </inkml:definitions>
  <inkml:trace contextRef="#ctx0" brushRef="#br0">183 11 9257,'0'0'18204,"-10"-4"-17964,7 3-199,-1 0 0,0 0 0,0 0 0,0 0 0,1 0 0,-1 1 0,0 0 0,0 0 0,0 0 1,0 0-1,0 0 0,0 1 0,0 0 0,1 0 0,-1 0 0,0 0 0,0 0 0,1 1 0,-1 0 0,1 0 0,-1 0 0,1 0 0,0 0 0,0 1 1,-4 3-1,-41 39 581,45-42-575,1 0-1,-1 1 1,1-1 0,0 1-1,0-1 1,0 1 0,0 0-1,0 0 1,1 0 0,0 0-1,0 0 1,0 0 0,0 7-1,1-10-33,0 1-1,1-1 0,-1 0 0,1 1 0,0-1 0,-1 0 0,1 0 0,0 0 0,0 1 0,-1-1 0,1 0 0,0 0 0,0 0 0,0 0 1,1-1-1,-1 1 0,0 0 0,0 0 0,0-1 0,0 1 0,1 0 0,-1-1 0,0 1 0,1-1 0,-1 0 0,0 1 0,1-1 1,1 0-1,48 6 10,-44-5-26,12 0-349,53 2-2831,-26-8-5990,-26-3 601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29.941"/>
    </inkml:context>
    <inkml:brush xml:id="br0">
      <inkml:brushProperty name="width" value="0.025" units="cm"/>
      <inkml:brushProperty name="height" value="0.025" units="cm"/>
    </inkml:brush>
  </inkml:definitions>
  <inkml:trace contextRef="#ctx0" brushRef="#br0">7 0 5381,'0'0'14019,"-1"11"-12738,-2 21-741,1 1 1,2-1-1,1 1 1,1 0-1,2-1 1,1 0-1,18 58 1,-22-84-2582,-5-13-2969,0-1-949,-9-9-6036</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0.286"/>
    </inkml:context>
    <inkml:brush xml:id="br0">
      <inkml:brushProperty name="width" value="0.025" units="cm"/>
      <inkml:brushProperty name="height" value="0.025" units="cm"/>
    </inkml:brush>
  </inkml:definitions>
  <inkml:trace contextRef="#ctx0" brushRef="#br0">0 0 8552,'0'0'12620,"53"13"-10666,-19-11-224,11 1-385,-2-3-512,4 0-577,-6 0-192,-1 0-64,-6 0-641,-10 0-1377,-5 0-1697,-10-4-4581</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3.514"/>
    </inkml:context>
    <inkml:brush xml:id="br0">
      <inkml:brushProperty name="width" value="0.025" units="cm"/>
      <inkml:brushProperty name="height" value="0.025" units="cm"/>
    </inkml:brush>
  </inkml:definitions>
  <inkml:trace contextRef="#ctx0" brushRef="#br0">50 1 10570,'0'0'8707,"-1"12"-7378,-27 413 4449,23-273-4621,2-128-517,-2-29 422,-1-39-330,6 42-724,-1-52-100,2 0 0,3 0 1,16-78-1,-16 115-5,1 1 0,1-1 0,0 1 0,1 1 0,1-1 0,14-20 0,-15 27 46,0 0 1,0 0-1,1 1 0,1 0 0,-1 0 1,1 1-1,0 0 0,1 1 0,-1 0 1,21-9-1,-21 12-13,0-1 0,0 1 0,0 1 0,1 0 0,-1 0 0,1 1 1,16-1-1,-23 2 54,0 0 0,-1 0 0,1 1 0,0-1 0,-1 0 0,1 1 0,0 0 1,-1-1-1,1 1 0,-1 0 0,1 1 0,-1-1 0,1 0 0,-1 1 0,0-1 1,0 1-1,0-1 0,0 1 0,0 0 0,0 0 0,0 0 0,-1 0 0,1 0 0,-1 1 1,1-1-1,-1 0 0,0 1 0,0-1 0,0 1 0,0-1 0,0 4 0,1 1 92,-1 0-1,0 0 1,-1-1-1,1 1 0,-1 0 1,-1 0-1,1 0 1,-1 0-1,0 0 0,-1-1 1,0 1-1,0 0 1,0-1-1,-1 0 0,0 1 1,0-1-1,0 0 1,-7 8-1,4-8 77,0 0 0,0 0 0,0 0 0,-1-1 1,0 0-1,0 0 0,0-1 0,-1 0 0,1 0 0,-1-1 0,0 0 0,0 0 1,0-1-1,-16 2 0,11-1-128,1-1 1,-1-1 0,0 0 0,1-1-1,-1-1 1,0 1 0,-14-4-1,27 4-92,0 0 0,0 0-1,0-1 1,1 1-1,-1 0 1,0 0 0,0 0-1,0 0 1,0 0-1,0 0 1,0 0 0,0 0-1,0 0 1,0 0-1,0 0 1,0 0 0,0 0-1,0 0 1,0-1-1,0 1 1,0 0 0,0 0-1,0 0 1,0 0-1,0 0 1,0 0 0,0 0-1,0 0 1,0 0-1,0-1 1,0 1 0,0 0-1,0 0 1,0 0-1,0 0 1,0 0 0,0 0-1,0 0 1,0 0-1,0 0 1,0 0 0,0 0-1,0-1 1,0 1-1,0 0 1,0 0 0,0 0-1,0 0 1,0 0-1,0 0 1,-1 0 0,1 0-1,0 0 1,0 0-1,0 0 1,0 0 0,0 0-1,0 0 1,14-4-2909,20-1-2981,-6 1-411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5.146"/>
    </inkml:context>
    <inkml:brush xml:id="br0">
      <inkml:brushProperty name="width" value="0.025" units="cm"/>
      <inkml:brushProperty name="height" value="0.025" units="cm"/>
    </inkml:brush>
  </inkml:definitions>
  <inkml:trace contextRef="#ctx0" brushRef="#br0">153 20 5189,'2'-3'14618,"-9"-3"-11061,-15-4-2231,18 9-1266,1 1-1,-1 0 1,1 0 0,-1 1 0,1-1-1,-1 1 1,1 0 0,0 0-1,-1 0 1,1 0 0,0 0-1,0 1 1,0 0 0,0-1 0,0 1-1,0 0 1,0 1 0,0-1-1,1 0 1,-1 1 0,1-1 0,0 1-1,0 0 1,0 0 0,0 0-1,0 0 1,1 0 0,-1 0-1,1 0 1,0 1 0,0-1 0,0 0-1,0 1 1,1-1 0,-1 1-1,1-1 1,0 5 0,0-7-54,0-1 1,0 1-1,1-1 1,-1 1-1,0-1 1,1 1-1,-1 0 0,0-1 1,1 1-1,-1-1 1,0 1-1,1-1 1,-1 0-1,1 1 1,-1-1-1,1 1 1,-1-1-1,1 0 1,0 0-1,-1 1 0,1-1 1,-1 0-1,1 0 1,0 0-1,-1 1 1,1-1-1,-1 0 1,1 0-1,0 0 1,-1 0-1,1 0 0,0 0 1,-1 0-1,1 0 1,-1-1-1,1 1 1,0 0-1,-1 0 1,1 0-1,-1-1 1,1 1-1,0-1 0,29-12 107,-3-12-50,-23 20-56,0 0-1,0 1 1,1 0 0,0 0 0,-1 0-1,1 1 1,11-6 0,-14 53-205,3 203 1426,-5-244-1153,0 1-1,0-1 1,0 0-1,0 0 0,-1 0 1,1 0-1,-1 0 1,0 0-1,0 0 1,0 0-1,0 0 1,-1 0-1,1-1 0,-1 1 1,0 0-1,1-1 1,-1 0-1,-1 1 1,1-1-1,0 0 1,0 0-1,-1 0 0,1 0 1,-1 0-1,1-1 1,-1 1-1,0-1 1,0 1-1,0-1 0,0 0 1,-3 0-1,2 0-37,0-1 0,0 1 0,0-1 0,0 0 0,0 0 0,0-1-1,0 1 1,0-1 0,0 0 0,0 0 0,0 0 0,0-1 0,1 1 0,-1-1-1,0 0 1,1 0 0,0 0 0,-1-1 0,1 1 0,0-1 0,0 0 0,0 1 0,-3-6-1,3 5-33,1-1-1,-1 1 1,1 0-1,0 0 1,0-1-1,1 0 1,-1 1-1,1-1 1,-1 0-1,1 1 1,0-1-1,1 0 1,-1 0-1,1 0 1,0 0-1,0 0 1,0 0-1,0 0 1,2-7-1,-1 7-9,1 1 0,0-1 0,0 0 0,0 0 0,0 1-1,1-1 1,0 1 0,-1 0 0,1 0 0,0 0 0,1 0 0,-1 0 0,0 1 0,1-1-1,0 1 1,-1 0 0,1 0 0,5-2 0,56-18-1369,-16 6-2824,-4-5-7947,-32 12 2644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5.540"/>
    </inkml:context>
    <inkml:brush xml:id="br0">
      <inkml:brushProperty name="width" value="0.025" units="cm"/>
      <inkml:brushProperty name="height" value="0.025" units="cm"/>
    </inkml:brush>
  </inkml:definitions>
  <inkml:trace contextRef="#ctx0" brushRef="#br0">132 0 16303,'0'0'11110,"-10"4"-10747,-1 0-244,1 2 1,0-1 0,0 1 0,0 1 0,-12 11 0,17-15-20,1 0 0,0 1 0,1 0 1,-1 0-1,1 0 0,0 0 0,0 0 1,0 1-1,0-1 0,1 1 1,-1 0-1,1 0 0,1 0 0,-1 0 1,1 0-1,-2 11 0,4-15-85,-1-1 0,0 1 0,1 0 0,-1 0 0,1 0 0,0 0 0,-1 0-1,1-1 1,0 1 0,-1 0 0,1 0 0,0-1 0,0 1 0,0-1 0,0 1 0,-1-1 0,1 1 0,0-1-1,0 1 1,0-1 0,0 0 0,0 1 0,0-1 0,0 0 0,0 0 0,0 0 0,0 0 0,0 0 0,2 0-1,42 0 32,-35-1-37,3 1-571,0-1 0,0 0 0,23-6 1,11-9-6646,-23 6-1772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6.511"/>
    </inkml:context>
    <inkml:brush xml:id="br0">
      <inkml:brushProperty name="width" value="0.025" units="cm"/>
      <inkml:brushProperty name="height" value="0.025" units="cm"/>
    </inkml:brush>
  </inkml:definitions>
  <inkml:trace contextRef="#ctx0" brushRef="#br0">42 3 13741,'0'6'5773,"0"5"1911,3 0-5603,-3-10-2110,1 0 0,0 0 0,0-1 0,0 1 1,0-1-1,0 1 0,0-1 0,0 1 0,0-1 0,0 0 0,0 1 0,0-1 1,0 0-1,0 0 0,0 0 0,0 0 0,0 0 0,0 0 0,0 0 0,1 0 0,-1-2 42,-1 0 0,1-1-1,-1 1 1,0 0-1,1 0 1,-1 0 0,0 0-1,0 0 1,-1-1-1,1 1 1,0 0-1,-1 0 1,0-2 0,0 3-13,-1 0-1,1 1 1,0-1 0,-1 1 0,1-1 0,-1 1 0,1-1 0,0 1 0,-1 0 0,1 0 0,-1 0 0,1 0 0,-1 0 0,1 0 0,-1 0 0,1 1 0,0-1-1,-1 0 1,1 1 0,-1-1 0,1 1 0,0-1 0,0 1 0,-1 0 0,1 0 0,0-1 0,0 1 0,0 0 0,0 0 0,0 0 0,0 0 0,-2 3 0,1-2-66,0 1 0,-1 0 0,2 0 0,-1 0 0,0 0 1,1 0-1,-1 0 0,1 0 0,0 0 0,0 1 1,0-1-1,0 0 0,0 5 0,2-8-109,-1 1 0,0-1 0,0 1 0,1 0 0,-1-1 0,0 1 0,1 0 0,-1-1 0,1 1 0,-1-1 1,1 1-1,-1-1 0,1 1 0,-1-1 0,1 0 0,-1 1 0,1-1 0,-1 0 0,1 1 0,0-1 0,-1 0 0,1 1 0,0-1 0,-1 0 0,1 0 0,0 0 0,-1 0 0,1 0 0,0 0 0,0 0 0,-1 0 0,1 0 0,0 0 0,-1 0 0,1 0 1,0-1-1,0 1 0,4 0-1740,10 0-5147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6.854"/>
    </inkml:context>
    <inkml:brush xml:id="br0">
      <inkml:brushProperty name="width" value="0.025" units="cm"/>
      <inkml:brushProperty name="height" value="0.025" units="cm"/>
    </inkml:brush>
  </inkml:definitions>
  <inkml:trace contextRef="#ctx0" brushRef="#br0">164 29 10922,'0'0'6502,"8"-6"-3672,26-16-609,-34 22-2161,-1 0 1,1 1 0,0-1 0,0 0 0,0 0-1,0 1 1,0-1 0,-1 0 0,1 1 0,0-1-1,0 0 1,0 1 0,0-1 0,0 0-1,0 1 1,0-1 0,0 0 0,0 1 0,0-1-1,0 0 1,0 1 0,1-1 0,-1 0 0,0 1-1,0-1 1,0 0 0,0 0 0,1 1 0,-1-1-1,0 0 1,0 0 0,0 1 0,1-1-1,-1 0 1,0 0 0,0 1 0,1-1 0,-1 0-1,0 0 1,0 0 0,1 0 0,-1 0 0,0 1-1,1-1 1,-1 0 0,0 0 0,1 0 0,-1 0-1,0 0 1,1 0 0,-1 0 0,0 0 0,1 0-1,-1 0 1,0 0 0,1 0 0,-1 0-1,0-1 1,1 1 0,-1 0 0,0 0 0,0 0-1,1 0 1,-1 0 0,0-1 0,1 1 0,-1 0-1,0 0 1,1-1 0,-8 25 371,-17 26-69,-3-2 1,-2 0 0,-2-2-1,-38 42 1,57-71-351,3-7 813,3-7-3810,2-21-6309,4-3 1712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15.117"/>
    </inkml:context>
    <inkml:brush xml:id="br0">
      <inkml:brushProperty name="width" value="0.025" units="cm"/>
      <inkml:brushProperty name="height" value="0.025" units="cm"/>
    </inkml:brush>
  </inkml:definitions>
  <inkml:trace contextRef="#ctx0" brushRef="#br0">0 62 9225,'2'-8'1655,"-1"-1"-2148,4-21 5643,0 16 229,-2 36-3190,3 476 2172,-6-483-4370,-1-7-6,1 1 1,0-1-1,0 0 1,1 1 0,0-1-1,0 0 1,1 1 0,5 14-1,-7-23-45,0 0 0,0 0 0,0 0 0,1 0 1,-1 1-1,0-1 0,0 0 0,0 0 0,0 0 0,0 0 0,1 0 0,-1 0 0,0 0 0,0 1 0,0-1 0,0 0 0,1 0 0,-1 0 0,0 0 1,0 0-1,0 0 0,1 0 0,-1 0 0,0 0 0,0 0 0,0 0 0,1 0 0,-1 0 0,0 0 0,0 0 0,0 0 0,1 0 0,-1 0 0,0 0 1,0-1-1,0 1 0,0 0 0,1 0 0,-1 0 0,0 0 0,0 0 0,0 0 0,0-1 0,0 1 0,1 0 0,7-12-2055,3-15-3241,-6 3-1461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7.182"/>
    </inkml:context>
    <inkml:brush xml:id="br0">
      <inkml:brushProperty name="width" value="0.025" units="cm"/>
      <inkml:brushProperty name="height" value="0.025" units="cm"/>
    </inkml:brush>
  </inkml:definitions>
  <inkml:trace contextRef="#ctx0" brushRef="#br0">1 0 10474,'0'0'16335,"29"60"-14797,-10-35-353,7 1-384,4-3-417,3 3-160,6 0-192,-3-1-96,2-1-897,-2-1-1185,-3-1-1473,-8-5-2659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8.832"/>
    </inkml:context>
    <inkml:brush xml:id="br0">
      <inkml:brushProperty name="width" value="0.025" units="cm"/>
      <inkml:brushProperty name="height" value="0.025" units="cm"/>
    </inkml:brush>
  </inkml:definitions>
  <inkml:trace contextRef="#ctx0" brushRef="#br0">188 15 14061,'-3'-1'338,"1"-1"0,0 0 0,0 1 0,-1 0 0,1-1 0,-1 1 0,1 0 0,-1 0 0,0 0 0,1 1 0,-1-1 0,0 1 0,1-1 0,-1 1 0,0 0 0,0 0 0,1 0 0,-5 1 0,-51 7 1136,52-6-1356,1 1 1,-1 0-1,1 0 1,0 0 0,0 0-1,0 1 1,0 0-1,1 0 1,-7 7-1,9-9-39,0 0-1,1-1 1,-1 1-1,1 0 0,-1 0 1,1 1-1,0-1 1,-1 0-1,1 0 0,0 1 1,0-1-1,1 0 1,-1 1-1,1-1 1,-1 1-1,1-1 0,0 1 1,-1-1-1,1 1 1,1-1-1,-1 1 0,0-1 1,0 1-1,1-1 1,1 3-1,-1-4-57,0 0 0,0 0-1,0 0 1,0 0 0,1 0 0,-1 0 0,0 0-1,0-1 1,1 1 0,-1-1 0,1 1-1,-1-1 1,1 0 0,-1 1 0,1-1-1,-1 0 1,1 0 0,-1 0 0,1 0-1,-1 0 1,1 0 0,-1 0 0,0-1-1,3 0 1,39-12 181,-33 8-199,1 0 0,-1-1 0,0-1 0,-1 0 0,0 0 1,0-1-1,0 0 0,-1 0 0,0-1 0,0 0 0,11-19 0,-27 54 60,1 1-1,2 0 1,1-1-1,1 2 1,0 51-1,3-43 511,-2 0-1,-2 0 0,-9 41 0,13-75-545,0-1 0,0 1 0,0-1 0,-1 1 0,1 0 0,-1-1 0,1 1 0,-1-1 0,1 1 0,-1-1 0,0 0 0,0 1 0,1-1 0,-1 0 0,0 1 0,0-1 0,0 0 0,-1 0 0,1 0 0,0 0 0,0 0-1,-1 0 1,1 0 0,0 0 0,-1 0 0,1-1 0,-1 1 0,1-1 0,-1 1 0,1-1 0,-1 1 0,1-1 0,-1 0 0,0 0 0,1 0 0,-1 0 0,1 0 0,-1 0 0,0 0 0,1 0 0,-1-1 0,1 1 0,-1-1 0,1 1 0,-1-1 0,1 0 0,-1 1 0,1-1 0,-2-2 0,-4-1-3,0-1 0,1 0 0,0 0 0,0-1-1,0 1 1,1-1 0,0-1 0,-7-9 0,8 10-15,1 0-1,0 0 1,0 1-1,1-2 0,-1 1 1,1 0-1,0 0 1,1-1-1,0 1 1,0-1-1,0 0 0,1 1 1,0-1-1,0 1 1,2-10-1,-1 11-71,1 1 0,-1-1 0,1 1 0,0-1-1,1 1 1,-1 0 0,1 0 0,0 0 0,0 0 0,0 1-1,1-1 1,-1 1 0,1 0 0,0 0 0,0 0 0,0 0-1,0 1 1,0 0 0,0 0 0,1 0 0,6-2 0,6-2-1060,40-16-4881,-20 6-2361,-11 4-1725</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9.203"/>
    </inkml:context>
    <inkml:brush xml:id="br0">
      <inkml:brushProperty name="width" value="0.025" units="cm"/>
      <inkml:brushProperty name="height" value="0.025" units="cm"/>
    </inkml:brush>
  </inkml:definitions>
  <inkml:trace contextRef="#ctx0" brushRef="#br0">185 1 7495,'0'0'19149,"-10"3"-18749,-9 5-191,1 1 0,0 0 0,-30 23 0,42-29-119,1 1 0,0 0 1,0 0-1,0 0 0,0 1 1,1 0-1,0-1 0,0 2 1,0-1-1,0 0 0,1 1 1,0 0-1,0-1 0,1 1 1,0 0-1,-1 1 0,2-1 1,-2 8-1,3-13-78,0 0 1,0 0-1,1 0 1,-1 0-1,0 0 0,1 0 1,-1 0-1,1-1 1,-1 1-1,1 0 1,-1 0-1,1 0 0,-1 0 1,1-1-1,0 1 1,0 0-1,-1-1 0,1 1 1,0 0-1,0-1 1,0 1-1,0-1 0,-1 0 1,1 1-1,0-1 1,0 0-1,0 1 1,0-1-1,0 0 0,0 0 1,2 0-1,38 2 81,-31-2-55,20-1-726,54-7-1,-48 0-3403,0-3-4532,-22 5-3115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39.914"/>
    </inkml:context>
    <inkml:brush xml:id="br0">
      <inkml:brushProperty name="width" value="0.025" units="cm"/>
      <inkml:brushProperty name="height" value="0.025" units="cm"/>
    </inkml:brush>
  </inkml:definitions>
  <inkml:trace contextRef="#ctx0" brushRef="#br0">0 0 4676,'0'0'17073,"2"11"-15846,-1 72 669,-2-55-967,4 59 1,-2-80-886,0 0-1,1 0 1,0 0 0,0 0 0,0 0 0,1 0 0,0 0-1,0-1 1,0 1 0,1-1 0,0 0 0,10 11-1,-7-13 290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0.288"/>
    </inkml:context>
    <inkml:brush xml:id="br0">
      <inkml:brushProperty name="width" value="0.025" units="cm"/>
      <inkml:brushProperty name="height" value="0.025" units="cm"/>
    </inkml:brush>
  </inkml:definitions>
  <inkml:trace contextRef="#ctx0" brushRef="#br0">1 34 11018,'0'0'11435,"68"-21"-9321,-39 18-448,5-1-545,4 0-673,2 3-352,-1 1-64,1 0-480,-4 0-1602,-4 0-2594,-6 0-5766</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0.755"/>
    </inkml:context>
    <inkml:brush xml:id="br0">
      <inkml:brushProperty name="width" value="0.025" units="cm"/>
      <inkml:brushProperty name="height" value="0.025" units="cm"/>
    </inkml:brush>
  </inkml:definitions>
  <inkml:trace contextRef="#ctx0" brushRef="#br0">83 1 14221,'0'0'7367,"-4"10"-6235,-6 16-612,1 0 0,2 1 0,0 1 0,2-1 0,-3 54 0,8 160-261,2-123 56,-2-31 1351,-8-96-636,0-12-934,0-27-104,2 0 0,2-92-1,4 121-161,1 0-1,2 0 1,0 0-1,0 1 1,2 0-1,0-1 1,2 2-1,0-1 1,0 1-1,15-24 1,-18 35 166,0 1 0,1 0-1,-1 0 1,1 0 0,0 0 0,1 1 0,-1 0 0,1 0-1,-1 0 1,1 1 0,0 0 0,0 0 0,1 0 0,-1 1 0,1 0-1,-1 0 1,1 0 0,0 1 0,-1 0 0,1 1 0,0-1-1,0 1 1,0 1 0,-1-1 0,1 1 0,9 3 0,-13-4 11,-1 1 0,0 0 0,0-1 0,0 1 0,0 0 0,0 0 0,0 1 0,0-1 0,-1 0 0,1 1 0,0-1 0,0 1 0,-1-1 0,1 1 0,-1 0 1,0 0-1,0 0 0,1 0 0,-1 0 0,0 0 0,0 0 0,-1 0 0,1 0 0,0 0 0,-1 0 0,1 1 0,-1-1 0,0 0 0,0 0 0,0 1 0,0-1 0,0 0 0,0 0 0,-1 1 1,1-1-1,-1 0 0,1 0 0,-1 0 0,0 0 0,0 0 0,0 0 0,0 0 0,0 0 0,0 0 0,-1 0 0,1 0 0,-1-1 0,1 1 0,-1-1 0,0 1 0,1-1 0,-5 3 0,-6 2 214,0-1 0,-1-1 0,0 0 0,0-1 0,0 0 0,-24 2 0,-24 6-1074,71-9-9583,4-2 1676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1.098"/>
    </inkml:context>
    <inkml:brush xml:id="br0">
      <inkml:brushProperty name="width" value="0.025" units="cm"/>
      <inkml:brushProperty name="height" value="0.025" units="cm"/>
    </inkml:brush>
  </inkml:definitions>
  <inkml:trace contextRef="#ctx0" brushRef="#br0">4 0 13581,'0'0'12748,"9"58"-12107,-9-30-129,0 0-256,0 2-192,-4 0-64,1-4 32,1-2-32,-2-6 0,4-6-288,0-7-833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1.441"/>
    </inkml:context>
    <inkml:brush xml:id="br0">
      <inkml:brushProperty name="width" value="0.025" units="cm"/>
      <inkml:brushProperty name="height" value="0.025" units="cm"/>
    </inkml:brush>
  </inkml:definitions>
  <inkml:trace contextRef="#ctx0" brushRef="#br0">0 7 11435,'0'0'12556,"51"13"-11403,-28-13-384,3 0-449,2-1-256,1-3-96,2 1-673,-11-1-864,-1 3-449,-10-1-417,2 0-1120,-7-1-1410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1.785"/>
    </inkml:context>
    <inkml:brush xml:id="br0">
      <inkml:brushProperty name="width" value="0.025" units="cm"/>
      <inkml:brushProperty name="height" value="0.025" units="cm"/>
    </inkml:brush>
  </inkml:definitions>
  <inkml:trace contextRef="#ctx0" brushRef="#br0">1 43 9961,'0'0'15023,"72"-23"-13742,-27 23-416,2 0-193,-2 0-415,-4 0-193,-7 0-417,-5 0-1248,-7-6-2243,-12-7-3811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3.330"/>
    </inkml:context>
    <inkml:brush xml:id="br0">
      <inkml:brushProperty name="width" value="0.025" units="cm"/>
      <inkml:brushProperty name="height" value="0.025" units="cm"/>
    </inkml:brush>
  </inkml:definitions>
  <inkml:trace contextRef="#ctx0" brushRef="#br0">63 22 10890,'0'0'15241,"6"16"-13970,-5-17-1261,0 1 0,0 0 1,-1-1-1,1 1 0,0-1 1,0 1-1,-1-1 0,1 0 0,-1 1 1,1-1-1,-1 0 0,1 1 1,-1-1-1,1 0 0,-1 0 0,1 1 1,-1-1-1,0 0 0,0 0 1,1 0-1,-1 0 0,0 1 0,0-1 1,0 0-1,0 0 0,0 0 1,0 0-1,0 0 0,0 0 0,0 1 1,0-1-1,-1 0 0,1 0 0,0 0 1,-1 0-1,1 1 0,0-1 1,-1 0-1,1 0 0,-1 1 0,1-1 1,-1 0-1,1 1 0,-1-1 1,0 1-1,1-1 0,-1 0 0,0 1 1,0 0-1,1-1 0,-1 1 1,0-1-1,-1 1 0,-1 0 18,0 0 0,1 0-1,-1 0 1,0 1 0,0-1-1,1 1 1,-1-1 0,0 1-1,1 0 1,-1 1 0,1-1-1,-1 0 1,1 1 0,-1-1 0,1 1-1,0 0 1,0-1 0,0 1-1,0 0 1,0 0 0,0 1-1,0-1 1,1 0 0,-1 1-1,1-1 1,0 1 0,0-1 0,0 1-1,0 0 1,0-1 0,-1 6-1,3-7-15,-1-1 0,1 1-1,-1-1 1,0 0 0,1 1-1,-1-1 1,1 0 0,-1 1-1,1-1 1,-1 0 0,1 0-1,-1 0 1,1 1 0,-1-1-1,1 0 1,0 0 0,-1 0 0,1 0-1,-1 0 1,1 0 0,-1 0-1,1 0 1,-1 0 0,1 0-1,0 0 1,-1-1 0,1 1-1,-1 0 1,1 0 0,-1 0-1,1-1 1,21-6 47,8-21-42,-16 12-1091,-21 22-9521,5-4 8004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9:10:18.429"/>
    </inkml:context>
    <inkml:brush xml:id="br0">
      <inkml:brushProperty name="width" value="0.05" units="cm"/>
      <inkml:brushProperty name="height" value="0.05" units="cm"/>
    </inkml:brush>
  </inkml:definitions>
  <inkml:trace contextRef="#ctx0" brushRef="#br0">46 168 11514,'-45'0'2561,"136"9"224,398-23-2154,-291 1-517,934-15 525,-546 20-346,362 6-34,1054-4-164,-1976 5-93,137-9-39,-131 6 30,-2-1 1,1-1-1,33-11 0,-61 15 11,1 1 1,-1 0-1,1-1 0,-1 0 0,0 0 0,1 0 0,-1 0 0,0-1 1,-1 1-1,1-1 0,2-3 0,-4 6-3,-1-1 1,1 0 0,-1 1-1,1-1 1,-1 0-1,0 1 1,1-1-1,-1 0 1,0 0-1,0 1 1,0-1 0,0 0-1,1 0 1,-1 0-1,0 1 1,0-1-1,-1 0 1,1 0-1,0 0 1,0 1-1,0-2 1,-1 1-3,0-1 1,0 1-1,0 0 1,0 0-1,0 0 1,0 0-1,0 0 1,0 0-1,0 0 1,0 0-1,-1 0 1,1 1-1,0-1 1,0 0-1,-1 1 1,-1-1-1,-17-1-865,17 5-415,14 2 410,12 2 368,11 1-149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15.986"/>
    </inkml:context>
    <inkml:brush xml:id="br0">
      <inkml:brushProperty name="width" value="0.025" units="cm"/>
      <inkml:brushProperty name="height" value="0.025" units="cm"/>
    </inkml:brush>
  </inkml:definitions>
  <inkml:trace contextRef="#ctx0" brushRef="#br0">0 0 9769,'0'0'10346,"2"10"-9374,5 39 26,-4-19-279,1 0 1,2-1-1,11 35 0,-16-63-709,-1 0 0,0 0 0,1-1-1,-1 1 1,0 0 0,1 0 0,-1 0 0,1-1-1,-1 1 1,1 0 0,0-1 0,-1 1 0,1-1-1,0 1 1,-1 0 0,1-1 0,0 1 0,0-1-1,-1 0 1,1 1 0,0-1 0,0 0 0,0 1-1,0-1 1,0 0 0,-1 0 0,1 0 0,0 0-1,1 0 1,0 0 14,1-1 0,-1 1-1,0-1 1,1 0-1,-1 0 1,0 0 0,0 0-1,0 0 1,0-1 0,4-2-1,40-46 238,-43 47-264,98-144 72,-99 206 70,-2 10 560,0-69-691,0 0 1,-1 1-1,1-1 0,0 0 0,0 1 0,1-1 1,-1 0-1,0 0 0,0 1 0,0-1 0,0 0 1,0 0-1,0 1 0,0-1 0,0 0 0,0 0 1,1 0-1,-1 1 0,0-1 0,0 0 0,0 0 0,0 0 1,1 1-1,-1-1 0,0 0 0,0 0 0,0 0 1,1 0-1,-1 0 0,0 1 0,0-1 0,1 0 1,-1 0-1,0 0 0,0 0 0,1 0 0,-1 0 1,0 0-1,0 0 0,1 0 0,-1 0 0,0 0 1,0 0-1,1 0 0,17-7 222,13-15-39,13-23-243,-35 35 22,1-1 1,0 1-1,18-13 1,-28 23 29,1 0 1,-1 0-1,0 0 1,0-1 0,0 1-1,0 0 1,1 0-1,-1 0 1,0 0 0,0 0-1,1 0 1,-1 0-1,0 0 1,0 0 0,0 0-1,1 0 1,-1 0-1,0 0 1,0 0 0,0 0-1,1 0 1,-1 0-1,0 0 1,0 0 0,0 1-1,1-1 1,-1 0-1,0 0 1,0 0 0,0 0-1,0 0 1,1 0-1,-1 1 1,0-1 0,0 0-1,0 0 1,0 0-1,0 0 1,1 1 0,-1-1-1,0 0 1,0 0-1,0 0 1,0 1 0,0-1-1,4 18 69,-4 27 103,0-37-131,0-7-32,0-1 1,0 1-1,0-1 0,-1 1 0,1 0 0,1-1 1,-1 1-1,0-1 0,0 1 0,0 0 1,0-1-1,0 1 0,0-1 0,1 1 1,-1-1-1,0 1 0,1 0 0,-1-1 0,0 1 1,1-1-1,-1 1 0,0-1 0,1 0 1,-1 1-1,1-1 0,-1 1 0,1-1 0,-1 0 1,1 1-1,-1-1 0,1 0 0,-1 0 1,1 1-1,0-1 0,0 0 0,24-8 336,21-25-536,-45 31 115,1 1 0,0-1 0,0 0 0,0 1 0,-1-1 0,1 1 0,1 0 0,-1 0 0,0-1 0,0 1 0,3 0 0,-4 1 55,0 0 0,-1 1 0,1-1 0,0 0 0,-1 1 0,1-1 0,0 1 0,-1-1 0,1 1-1,0 0 1,-1-1 0,1 1 0,-1-1 0,0 1 0,1 0 0,-1 0 0,1-1 0,-1 1 0,0 0-1,1 0 1,-1-1 0,0 1 0,0 0 0,0 0 0,0 0 0,0-1 0,0 1 0,0 0 0,0 0 0,0 0-1,0-1 1,0 1 0,0 0 0,-1 0 0,1 1 0,0-2 20,-3 53-1291,3-50 1106,0 0 0,0 0 0,-1-1 0,1 1-1,-1 0 1,0-1 0,0 1 0,0 0 0,0-1 0,0 1 0,-1-1 0,1 1 0,-1-1 0,1 0-1,-4 4 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4.228"/>
    </inkml:context>
    <inkml:brush xml:id="br0">
      <inkml:brushProperty name="width" value="0.025" units="cm"/>
      <inkml:brushProperty name="height" value="0.025" units="cm"/>
    </inkml:brush>
  </inkml:definitions>
  <inkml:trace contextRef="#ctx0" brushRef="#br0">279 0 12588,'-8'9'7813,"-5"7"-3332,-40 52-2939,5-5-1317,-106 141 907,153-212-6334,0-26-550,5 4 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4.605"/>
    </inkml:context>
    <inkml:brush xml:id="br0">
      <inkml:brushProperty name="width" value="0.025" units="cm"/>
      <inkml:brushProperty name="height" value="0.025" units="cm"/>
    </inkml:brush>
  </inkml:definitions>
  <inkml:trace contextRef="#ctx0" brushRef="#br0">0 0 11371,'0'0'15502,"51"62"-14156,-23-42-449,7-1-321,-1-1-256,5 0-256,1 0-32,-4 3-64,-3-3-1089,-5-1-961,-13-6-1857,5-6-3717</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5.442"/>
    </inkml:context>
    <inkml:brush xml:id="br0">
      <inkml:brushProperty name="width" value="0.025" units="cm"/>
      <inkml:brushProperty name="height" value="0.025" units="cm"/>
    </inkml:brush>
  </inkml:definitions>
  <inkml:trace contextRef="#ctx0" brushRef="#br0">1 1 10282,'0'0'10970,"2"10"-9368,2 40-5,-2 85 1,-3-73-6272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5.787"/>
    </inkml:context>
    <inkml:brush xml:id="br0">
      <inkml:brushProperty name="width" value="0.025" units="cm"/>
      <inkml:brushProperty name="height" value="0.025" units="cm"/>
    </inkml:brush>
  </inkml:definitions>
  <inkml:trace contextRef="#ctx0" brushRef="#br0">0 41 11403,'0'0'5445,"51"3"-3171,-14-3-224,7 0-609,6-1-288,1-5-576,-6-1-417,-9 2-160,-4 1-96,-10 1-865,-13 1-512,-4-2-737,-5 0-1442,0-3-2305</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6.145"/>
    </inkml:context>
    <inkml:brush xml:id="br0">
      <inkml:brushProperty name="width" value="0.025" units="cm"/>
      <inkml:brushProperty name="height" value="0.025" units="cm"/>
    </inkml:brush>
  </inkml:definitions>
  <inkml:trace contextRef="#ctx0" brushRef="#br0">1 42 11723,'0'0'11979,"61"-41"-10697,-31 41-450,5 0-415,-1 0-289,4 3-64,-2-2-288,-7-1-1346,-1 0-1569,-1 0-3235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6.788"/>
    </inkml:context>
    <inkml:brush xml:id="br0">
      <inkml:brushProperty name="width" value="0.025" units="cm"/>
      <inkml:brushProperty name="height" value="0.025" units="cm"/>
    </inkml:brush>
  </inkml:definitions>
  <inkml:trace contextRef="#ctx0" brushRef="#br0">11 1 8200,'0'0'15753,"1"9"-14797,3 37 30,-2 0-1,-4 46 1,1-7-5059,-14-81-11328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7.160"/>
    </inkml:context>
    <inkml:brush xml:id="br0">
      <inkml:brushProperty name="width" value="0.025" units="cm"/>
      <inkml:brushProperty name="height" value="0.025" units="cm"/>
    </inkml:brush>
  </inkml:definitions>
  <inkml:trace contextRef="#ctx0" brushRef="#br0">0 49 11787,'0'0'8296,"58"-14"-6662,-24 11-257,11 0-416,2 1-609,-2-1-288,0-3-544,-2-1-2916,-12-3-6437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49.237"/>
    </inkml:context>
    <inkml:brush xml:id="br0">
      <inkml:brushProperty name="width" value="0.025" units="cm"/>
      <inkml:brushProperty name="height" value="0.025" units="cm"/>
    </inkml:brush>
  </inkml:definitions>
  <inkml:trace contextRef="#ctx0" brushRef="#br0">62 33 12300,'-2'90'7280,"-5"-2"-3501,-26 174-1886,19-165-330,11-125 1463,0-138-2700,6 129-423,1 0-1,17-68 1,-16 88 23,0-1 0,1 1 1,1 1-1,1 0 0,0 0 1,1 0-1,0 1 0,13-15 1,-20 27 67,0 0 0,1 0 0,-1 1 0,0-1 0,1 1 0,0 0 0,-1 0 0,1 0 0,0 0 1,0 0-1,0 1 0,0-1 0,0 1 0,1 0 0,-1 0 0,0 0 0,1 0 0,-1 1 0,0-1 0,1 1 0,-1 0 1,1 0-1,-1 0 0,1 0 0,-1 1 0,0-1 0,1 1 0,-1 0 0,0 0 0,1 0 0,-1 0 0,3 3 1,-1-1 2,-1 0-1,0 1 1,0 0 0,0-1 0,0 2 0,0-1 0,-1 0 0,0 1 0,0-1 0,0 1 0,-1 0 0,1 0 0,-1 0 0,0 0 0,-1 1 0,1-1 0,-1 0 0,0 1-1,0 8 1,0-7 41,-1 0 0,0 0 0,0-1 0,-1 1 0,1 0-1,-2 0 1,1 0 0,-1 0 0,0 0 0,0-1 0,-1 1 0,0-1-1,-3 7 1,2-9 30,1 0-1,-1 0 0,1 0 0,-1 0 1,-1 0-1,1-1 0,0 0 0,-1 0 1,1 0-1,-1-1 0,0 1 0,0-1 0,0 0 1,0 0-1,-1-1 0,1 0 0,-9 2 1,-46 1 207,58-4-338,0 0-1,0 0 1,0 0-1,0 0 0,0 0 1,1-1-1,-1 1 1,0-1-1,0 1 0,0-1 1,0 0-1,1 1 1,-1-1-1,0 0 1,0 0-1,1 0 0,-1 0 1,1-1-1,-1 1 1,1 0-1,0-1 0,-1 1 1,1-1-1,0 1 1,0-1-1,-2-3 0,4 4-253,-1 0 0,1 0-1,-1 0 1,1 0 0,-1 0-1,1 0 1,-1 0 0,1 1 0,0-1-1,0 0 1,-1 0 0,1 1-1,0-1 1,0 0 0,0 1-1,0-1 1,0 1 0,0-1-1,0 1 1,0-1 0,0 1-1,0 0 1,0-1 0,0 1 0,0 0-1,0 0 1,0 0 0,1 0-1,2-1-1082,19-5-7419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0.646"/>
    </inkml:context>
    <inkml:brush xml:id="br0">
      <inkml:brushProperty name="width" value="0.025" units="cm"/>
      <inkml:brushProperty name="height" value="0.025" units="cm"/>
    </inkml:brush>
  </inkml:definitions>
  <inkml:trace contextRef="#ctx0" brushRef="#br0">18 15 8904,'1'-15'10304,"0"30"-5817,2 29-2835,-3-5-952,1 37-368,-3 1 1,-18 109-1,20-186-437,0 1 0,0-1 0,-1 1 0,1-1 0,0 1-1,0-1 1,0 1 0,0-1 0,0 1 0,0-1 0,0 1 0,0-1-1,0 1 1,0-1 0,0 1 0,0-1 0,1 1 0,-1-1 0,0 1-1,0-1 1,0 1 0,1-1 0,-1 1 0,0-1 0,1 0-1,-1 1 1,0-1 0,1 0 0,-1 1 0,0-1 0,1 0 0,-1 1-1,1-1 1,-1 0 0,1 0 0,-1 1 0,0-1 0,1 0 0,0 0-1,0 0-329,0 0-1,1 0 0,-1 0 0,0 0 0,0 0 0,0-1 0,1 1 0,-1 0 0,0-1 0,0 1 0,0-1 0,0 1 1,0-1-1,0 0 0,0 1 0,2-2 0,7-8-5159</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1.971"/>
    </inkml:context>
    <inkml:brush xml:id="br0">
      <inkml:brushProperty name="width" value="0.025" units="cm"/>
      <inkml:brushProperty name="height" value="0.025" units="cm"/>
    </inkml:brush>
  </inkml:definitions>
  <inkml:trace contextRef="#ctx0" brushRef="#br0">229 1 10570,'0'0'11622,"-11"10"-11099,-177 184 1484,179-186-1108,0-2-3401,9-6 2337,0 0 0,-1 0 0,1 0 0,0 0 0,-1 1 0,1-1 0,0 0 0,-1 0 0,1 0 0,0 0 0,-1 0 0,1 0 0,0 0 0,-1 0 0,1 0 0,0-1 0,-1 1 0,1 0 0,0 0 0,-1 0 0,1 0 0,0 0 0,-1 0 0,1-1 0,0 1 0,0 0 0,-1 0 0,1 0 0,0-1 0,0 1 0,0 0 0,-1-1 0,1 1 0,0 0 0,0 0 0,0-1 0,0 1 0,-1 0 0,1-1 0,0 1 0,0 0 0,0-1 0,0 1 0,0 0 0,0-1 0,0 1 0,0 0 0,0-1 0,0 1 0,0 0 0,0-1 0,0 1 0,0 0 0,0 0 0,1-1 0,-1 0 0,0-15-4709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17.198"/>
    </inkml:context>
    <inkml:brush xml:id="br0">
      <inkml:brushProperty name="width" value="0.025" units="cm"/>
      <inkml:brushProperty name="height" value="0.025" units="cm"/>
    </inkml:brush>
  </inkml:definitions>
  <inkml:trace contextRef="#ctx0" brushRef="#br0">118 302 13581,'0'0'10821,"-11"2"-10752,6-1-59,1 0 1,-1 1-1,1-1 0,-1 1 0,1 0 1,0 0-1,-1 0 0,1 1 0,0-1 1,1 1-1,-1 0 0,0 0 0,1 0 1,0 1-1,-1-1 0,1 1 0,1 0 1,-1 0-1,0 0 0,1 0 0,0 0 1,0 1-1,0-1 0,-1 6 0,0-3 31,0 1-1,0-1 1,0 0-1,1 1 1,0 0-1,1-1 1,0 1-1,0 0 1,0 0-1,1-1 1,1 13-1,0-19-34,-1 0 0,1-1 0,0 1 0,-1 0 0,1 0 1,-1-1-1,1 1 0,0 0 0,0-1 0,-1 1 0,1-1 0,0 1 0,0-1 0,0 1 0,0-1 0,0 0 0,0 1 0,0-1 0,-1 0 0,1 0 0,0 0 0,0 0 0,0 0 0,0 0 1,0 0-1,0 0 0,0 0 0,0 0 0,0 0 0,0 0 0,0-1 0,0 1 0,0 0 0,0-1 0,-1 1 0,1-1 0,0 1 0,0-1 0,1 0 0,35-22 185,-24 9-313,0 0-1,-1-1 1,20-31 0,-27 38 104,-1 0 1,1-1-1,-2 1 0,1-1 0,-1 0 0,0 0 0,-1 0 0,0-1 0,1-17 0,-3 25-51,-5 46 85,1 62 203,4-105-249,0 0 0,-1 0 1,1 0-1,0 0 0,0 0 1,0 0-1,0 0 0,0 1 0,1-1 1,-1 0-1,0 0 0,0 0 1,1 0-1,-1 0 0,1 0 1,-1 0-1,1 0 0,-1 0 0,1 0 1,-1-1-1,1 1 0,0 0 1,0 0-1,-1 0 0,1-1 1,0 1-1,0 0 0,0-1 0,0 1 1,0-1-1,0 1 0,0-1 1,0 1-1,0-1 0,0 0 1,0 0-1,0 1 0,0-1 0,0 0 1,0 0-1,0 0 0,0 0 1,0 0-1,1 0 0,-1-1 0,0 1 1,0 0-1,0 0 0,0-1 1,0 1-1,0-1 0,1 0 1,3-1-528,0 0 1,0 0 0,-1-1-1,1 0 1,-1 0 0,0 0-1,0 0 1,0-1 0,7-8-1,-3 0-1298,0-1 0,0-1 0,-1 1 0,6-21 0,-5 12 899,-2-2 0,5-26 0,-4-14 2801,1-70 1,-7 102-1028,-9 105 1831,-7 101 5415,14-155-7388,1 1 0,1 0 0,1-1 0,0 1 0,2-1 0,11 36-1,-10-46-719,-2-11-72,0-24-236,-7-38-161,-5 21 465,9 40 89,-1 1 0,1-1 0,-1 1 0,0-1 0,0 1 0,0 0 0,0-1 0,0 1 0,-1 0 0,1 0 0,-1 0-1,0 0 1,1 0 0,-3-1 0,3 2 328,22 22 15,-16-17-365,1-1 1,0 0-1,1 0 0,-1-1 1,0 1-1,1-1 0,-1-1 1,1 1-1,-1-1 1,1-1-1,0 1 0,0-1 1,-1 0-1,1 0 0,0-1 1,0 0-1,-1 0 0,1-1 1,-1 0-1,1 0 0,10-5 1,-6 1 10,0 0 1,-1 0 0,1-1 0,-1 0-1,-1-1 1,1 0 0,-1-1-1,-1 1 1,0-2 0,14-19-1,-21 27-29,1 0 0,-1 1-1,0-1 1,-1 0 0,1 0-1,0 1 1,0-1 0,-1 0-1,1 0 1,-1 0 0,0 0-1,1-4 1,-1 6 0,0-1-1,0 1 1,-1-1-1,1 1 1,0-1 0,0 0-1,0 1 1,-1-1-1,1 1 1,0-1 0,-1 1-1,1-1 1,0 1-1,-1 0 1,1-1 0,-1 1-1,1-1 1,-1 1-1,1 0 1,-1-1 0,1 1-1,-1 0 1,1-1-1,-1 1 1,1 0 0,-1 0-1,0 0 1,-2-1-1,0 1 0,0 0 0,0 0 0,1 0 0,-1 1 0,0-1 0,0 1 0,0-1 0,1 1 1,-1 0-1,0 0 0,1 1 0,-1-1 0,1 0 0,-1 1 0,-2 1 0,-5 5-16,0 1-1,1 0 0,0 0 1,0 1-1,1 0 1,0 0-1,-12 23 1,16-26 23,0 1 0,0-1 0,1 1 0,0 0 0,0 0 1,1 0-1,0 1 0,1-1 0,0 1 0,0-1 1,1 0-1,0 1 0,1 10 0,0-16-5,0 0-1,0 0 1,1-1-1,-1 1 1,1 0 0,0-1-1,-1 1 1,1-1-1,0 0 1,0 1-1,0-1 1,1 0-1,-1 0 1,1 0 0,-1-1-1,1 1 1,-1 0-1,1-1 1,0 0-1,0 0 1,0 0 0,0 0-1,0 0 1,0 0-1,0-1 1,0 1-1,0-1 1,4 0 0,-3 0-242,1 0-1,0 0 1,-1 0 0,1-1 0,0 0 0,-1 0 0,1 0 0,5-2 0,-7 2-220,-1 0 0,0 0 1,1-1-1,-1 1 0,0 0 0,0-1 1,0 0-1,0 1 0,0-1 1,0 0-1,-1 0 0,1 0 0,-1 0 1,3-5-1,3-15-6250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2.302"/>
    </inkml:context>
    <inkml:brush xml:id="br0">
      <inkml:brushProperty name="width" value="0.025" units="cm"/>
      <inkml:brushProperty name="height" value="0.025" units="cm"/>
    </inkml:brush>
  </inkml:definitions>
  <inkml:trace contextRef="#ctx0" brushRef="#br0">1 1 6438,'0'0'16143,"57"29"-15598,-44-8-321,1-1-128,3 2-64,-3-2-448,6-3-1474,-8-5-1729,5-3-3268</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3.401"/>
    </inkml:context>
    <inkml:brush xml:id="br0">
      <inkml:brushProperty name="width" value="0.025" units="cm"/>
      <inkml:brushProperty name="height" value="0.025" units="cm"/>
    </inkml:brush>
  </inkml:definitions>
  <inkml:trace contextRef="#ctx0" brushRef="#br0">45 1 7976,'0'25'9414,"-1"5"-4447,-1-2-4362,-1 1-1,-1-1 1,-12 43-1,0-6-262,14-62-395,4-47-7747,-1 5-698,-1 20 1045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3.806"/>
    </inkml:context>
    <inkml:brush xml:id="br0">
      <inkml:brushProperty name="width" value="0.025" units="cm"/>
      <inkml:brushProperty name="height" value="0.025" units="cm"/>
    </inkml:brush>
  </inkml:definitions>
  <inkml:trace contextRef="#ctx0" brushRef="#br0">0 31 7719,'0'0'14136,"10"-3"-12678,-1 1-1791,72-19 3834,-50 17-5563,-3 4-4543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4.131"/>
    </inkml:context>
    <inkml:brush xml:id="br0">
      <inkml:brushProperty name="width" value="0.025" units="cm"/>
      <inkml:brushProperty name="height" value="0.025" units="cm"/>
    </inkml:brush>
  </inkml:definitions>
  <inkml:trace contextRef="#ctx0" brushRef="#br0">85 1 7976,'0'0'16367,"44"10"-16079,-25-12-224,-1-1-32,-5 2-320,1 1-897,-8 0-705</inkml:trace>
  <inkml:trace contextRef="#ctx0" brushRef="#br0" timeOffset="1">1 178 11179,'0'0'11146,"50"8"-9416,-21-15-417,0-2-608,0 0-481,-6 3-192,-1 1-320,-6 2-1570,-7-1-1794,-5 0-4163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5.751"/>
    </inkml:context>
    <inkml:brush xml:id="br0">
      <inkml:brushProperty name="width" value="0.025" units="cm"/>
      <inkml:brushProperty name="height" value="0.025" units="cm"/>
    </inkml:brush>
  </inkml:definitions>
  <inkml:trace contextRef="#ctx0" brushRef="#br0">13 3 11915,'0'0'9818,"-3"8"-8217,-6 25-261,9-32-1277,0 0-1,0-1 1,0 1 0,0 0 0,0 0-1,0 0 1,0-1 0,0 1-1,0 0 1,0 0 0,0 0-1,1-1 1,-1 1 0,0 0-1,0-1 1,1 1 0,-1 0 0,1 0-1,-1-1 1,0 1 0,1 0-1,-1-1 1,1 1 0,0-1-1,-1 1 1,1-1 0,-1 1 0,2 0-1,24 3 806,-21-5-803,0 1-1,-1-1 1,0 0-1,1 0 1,-1-1 0,1 1-1,-1-1 1,8-4-1,-14 7-62,1 0 1,0 0-1,-1-1 0,1 1 1,-1 0-1,0-1 0,1 1 1,-1-1-1,1 1 0,-1-1 1,0 0-1,1 0 0,-1 0 1,1 0-1,-1 0 0,0 0 1,1 0-1,-1 0 0,0-1 1,1 1-1,-1-1 0,1 1 1,-1-1-1,1 0 1,-1 1-1,1-1 0,-1 0 1,1 0-1,0 0 0,-1 0 1,1 0-1,0-1 0,0 1 1,0 0-1,0 0 0,0-1 1,0 1-1,0 0 0,1-1 1,-1 1-1,0-1 0,1 0 1,-1 1-1,1-1 0,-1 1 1,1-1-1,0 0 0,0 1 1,0-1-1,0 1 0,0-1 1,0 0-1,0 1 0,1-1 1,-1 0-1,0 1 0,1-1 1,-1 1-1,1-1 0,0 1 1,0-1-1,-1 1 0,2-2 1,-3 4-7,-1 1 0,0 0 0,1 0 0,0-1 0,-1 1 0,1 0 0,0 0 0,0 1 0,0-1 0,0 0 1,0 0-1,0 0 0,1 1 0,-1-1 0,1 0 0,-1 1 0,1-1 0,0 0 0,0 1 0,1 4 0,-1-6-98,1 0 0,-1 0-1,1 1 1,-1-1 0,1 0 0,0 0-1,-1 0 1,1 0 0,0 0-1,0 0 1,0 0 0,0 0-1,0 0 1,0-1 0,2 2 0,-1 0-349,1-1 1,-1 0-1,1 0 1,-1-1 0,1 1-1,-1-1 1,1 1 0,-1-1-1,1 0 1,2 0 0,16 0-5081</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6.083"/>
    </inkml:context>
    <inkml:brush xml:id="br0">
      <inkml:brushProperty name="width" value="0.025" units="cm"/>
      <inkml:brushProperty name="height" value="0.025" units="cm"/>
    </inkml:brush>
  </inkml:definitions>
  <inkml:trace contextRef="#ctx0" brushRef="#br0">221 19 6278,'0'0'10901,"8"-4"-8536,24-10-636,-31 14-1673,-1 0-1,0 0 0,1 0 0,-1 0 0,0 0 1,1 0-1,-1 0 0,0 0 0,1 0 1,-1 0-1,0 0 0,1 1 0,-1-1 0,0 0 1,1 0-1,-1 0 0,0 1 0,1-1 0,-1 0 1,0 0-1,0 1 0,1-1 0,-1 0 0,0 0 1,0 1-1,0-1 0,1 0 0,-1 1 0,0-1 1,0 0-1,0 1 0,0-1 0,0 0 0,0 1 1,0-1-1,0 0 0,0 1 0,0-1 0,0 1 1,0-1-1,0 0 0,0 1 0,0-1 0,0 0 1,0 1-1,0-1 0,0 0 0,-1 1 1,-1 18 724,-5-1-482,-2 0 0,0 0-1,-1-1 1,-1-1-1,0 1 1,-1-2-1,-17 18 1,7-7 161,-66 67 160,40-44-682,48-49-17,0 1 1,-1-1 0,1 0-1,0 0 1,0 0 0,0 1 0,0-1-1,0 0 1,0 0 0,0 0-1,0 1 1,0-1 0,0 0-1,-1 0 1,1 0 0,0 0-1,0 1 1,0-1 0,0 0 0,-1 0-1,1 0 1,0 0 0,0 0-1,0 0 1,0 1 0,-1-1-1,1 0 1,0 0 0,0 0 0,-1 0-1,1 0 1,0 0 0,0 0-1,0 0 1,-1 0 0,1 0-1,0 0 1,0 0 0,0 0-1,-1 0 1,1 0 0,0 0 0,0 0-1,0 0 1,-1-1 0,1 1-1,0 0 1,0 0 0,0 0-1,-1 0 1,1 0 0,0 0 0,0-1-1,0 1 1,0 0 0,0 0-1,-1 0 1,1 0 0,0-1-1,0 1 1,0 0 0,0-1-1,0-15-7399,0 10 5712,0-17-6604</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6.412"/>
    </inkml:context>
    <inkml:brush xml:id="br0">
      <inkml:brushProperty name="width" value="0.025" units="cm"/>
      <inkml:brushProperty name="height" value="0.025" units="cm"/>
    </inkml:brush>
  </inkml:definitions>
  <inkml:trace contextRef="#ctx0" brushRef="#br0">0 1 13293,'0'0'10121,"54"31"-8455,-29-10-385,-1 4-416,1-2-321,2 1-320,-4-1-127,4-1-65,-5-1-353,-8-1-832,3-2-1377,-6-5-1378,-1-2-3042</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7.621"/>
    </inkml:context>
    <inkml:brush xml:id="br0">
      <inkml:brushProperty name="width" value="0.025" units="cm"/>
      <inkml:brushProperty name="height" value="0.025" units="cm"/>
    </inkml:brush>
  </inkml:definitions>
  <inkml:trace contextRef="#ctx0" brushRef="#br0">33 1 11179,'0'6'2754,"0"5"33,-4 5-481,-1 4-1057,-2 3-160,-1 0-256,3 0-288,1-3-225,4-3-224,0-4-64,0-2 32,0-6-64,0-4 32,9-1-64,-3 0-545,-3-5-1216,-3-8-1891,6-5-3619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7.951"/>
    </inkml:context>
    <inkml:brush xml:id="br0">
      <inkml:brushProperty name="width" value="0.025" units="cm"/>
      <inkml:brushProperty name="height" value="0.025" units="cm"/>
    </inkml:brush>
  </inkml:definitions>
  <inkml:trace contextRef="#ctx0" brushRef="#br0">1 14 11659,'0'0'10058,"52"-8"-8425,-27 7-224,4 1-576,2-2-480,-1 1-225,-3-1-96,-2 2 0,-5 0-513,-11 0-1152,0 0-545,-9 2-513,0 3-1985</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8.308"/>
    </inkml:context>
    <inkml:brush xml:id="br0">
      <inkml:brushProperty name="width" value="0.025" units="cm"/>
      <inkml:brushProperty name="height" value="0.025" units="cm"/>
    </inkml:brush>
  </inkml:definitions>
  <inkml:trace contextRef="#ctx0" brushRef="#br0">42 1 11819,'0'0'10026,"58"2"-8745,-35-2-608,8 0-481,-8 0-128,-3 0-192,0 0-1057,-13 0-1026,-5 1-863,-2 4-2372,0-1-1728</inkml:trace>
  <inkml:trace contextRef="#ctx0" brushRef="#br0" timeOffset="1">1 143 4452,'0'0'18386,"63"17"-17650,-34-22-351,1 1-321,1-1-32,-8 1-673,1-1-1313,-3 1-1505,-6 0-2819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17.557"/>
    </inkml:context>
    <inkml:brush xml:id="br0">
      <inkml:brushProperty name="width" value="0.025" units="cm"/>
      <inkml:brushProperty name="height" value="0.025" units="cm"/>
    </inkml:brush>
  </inkml:definitions>
  <inkml:trace contextRef="#ctx0" brushRef="#br0">1 1 15118,'0'0'3043,"52"14"-5413,-32-14-5157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8.633"/>
    </inkml:context>
    <inkml:brush xml:id="br0">
      <inkml:brushProperty name="width" value="0.025" units="cm"/>
      <inkml:brushProperty name="height" value="0.025" units="cm"/>
    </inkml:brush>
  </inkml:definitions>
  <inkml:trace contextRef="#ctx0" brushRef="#br0">172 0 13100,'0'0'10693,"-8"11"-10340,-4 4-291,-117 146 68,114-152-2500,15-9 2147,0 0 0,0 0 0,-1 0 0,1 0 0,0 0 0,-1 0 0,1 0 0,0 0 0,0 0 0,-1 0 0,1-1 0,0 1 0,0 0 0,-1 0 0,1 0 0,0 0 0,0 0 0,-1 0 0,1-1 0,0 1 0,0 0 0,0 0 0,-1 0 0,1-1-1,0 1 1,0 0 0,0 0 0,0-1 0,0 1 0,0 0 0,-1 0 0,1-1 0,0 1 0,0 0 0,0 0 0,0-1 0,0 1 0,0 0 0,0-1 0,0-13-9173</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9.006"/>
    </inkml:context>
    <inkml:brush xml:id="br0">
      <inkml:brushProperty name="width" value="0.025" units="cm"/>
      <inkml:brushProperty name="height" value="0.025" units="cm"/>
    </inkml:brush>
  </inkml:definitions>
  <inkml:trace contextRef="#ctx0" brushRef="#br0">1 1 8968,'0'0'15503,"66"45"-14606,-42-28-320,3 1-353,-2-1-192,-2-3-224,4 1-1698,-9-5-2082,0-1-4836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4:59.490"/>
    </inkml:context>
    <inkml:brush xml:id="br0">
      <inkml:brushProperty name="width" value="0.025" units="cm"/>
      <inkml:brushProperty name="height" value="0.025" units="cm"/>
    </inkml:brush>
  </inkml:definitions>
  <inkml:trace contextRef="#ctx0" brushRef="#br0">0 13 12748,'0'0'13100,"69"16"-11530,-24-16-353,5 0-544,3-1-289,-3-5-288,-5-1-64,-5 3-64,-13 0-833,-8 4-1024,-4-2-1058,-15-3-2755</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0.806"/>
    </inkml:context>
    <inkml:brush xml:id="br0">
      <inkml:brushProperty name="width" value="0.025" units="cm"/>
      <inkml:brushProperty name="height" value="0.025" units="cm"/>
    </inkml:brush>
  </inkml:definitions>
  <inkml:trace contextRef="#ctx0" brushRef="#br0">87 0 13357,'0'0'8829,"-3"12"-7804,-34 246 3129,-9 53-2446,64-456-710,-9 94-1066,3 1 0,19-52 0,-22 78-15,0 0 0,2 1 0,1 0 0,1 1 0,0 1 0,20-24 0,-30 42 79,-1 0 0,1 0 0,0 0 0,0 0 0,0 1 1,1-1-1,-1 1 0,1 0 0,-1 0 0,1 0 0,-1 1 0,1-1 0,0 1 0,0 0 0,0 0 0,0 0 0,0 1 0,0-1 0,0 1 0,0 0 0,0 0 0,0 0 0,0 1 0,0-1 0,0 1 0,0 0 0,0 0 0,0 1 0,-1-1 0,1 1 0,0 0 0,-1 0 0,1 0 0,-1 0 0,0 0 0,0 1 0,4 3 0,-4-3 5,0 0-1,1 0 0,-1 0 1,-1 0-1,1 1 0,0-1 1,-1 1-1,0 0 1,0 0-1,0 0 0,0 0 1,-1 0-1,1 0 0,-1 0 1,0 1-1,0-1 0,-1 0 1,1 1-1,-1-1 0,0 1 1,0-1-1,-1 0 1,1 1-1,-1-1 0,0 0 1,0 1-1,-1-1 0,1 0 1,-1 0-1,0 0 0,0 0 1,0 0-1,-3 4 1,-5 2 78,0-1 0,0 0 0,-1 0 1,-1-1-1,1 0 0,-1-1 0,0-1 0,-1 0 1,0 0-1,1-1 0,-2-1 0,1 0 1,0-1-1,-1-1 0,0 0 0,0 0 1,1-2-1,-22 0 0,26-3-1087,12-2-1950,19-1-2952,2 5 1458,4 0-1303</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1.169"/>
    </inkml:context>
    <inkml:brush xml:id="br0">
      <inkml:brushProperty name="width" value="0.025" units="cm"/>
      <inkml:brushProperty name="height" value="0.025" units="cm"/>
    </inkml:brush>
  </inkml:definitions>
  <inkml:trace contextRef="#ctx0" brushRef="#br0">51 1 16624,'0'0'11403,"-15"60"-10443,10-40-319,-2 2-321,0-1-224,1-1-32,3 1-64,-3-4 0,6 0-480,-2-4-1410,2-4-1441</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1.500"/>
    </inkml:context>
    <inkml:brush xml:id="br0">
      <inkml:brushProperty name="width" value="0.025" units="cm"/>
      <inkml:brushProperty name="height" value="0.025" units="cm"/>
    </inkml:brush>
  </inkml:definitions>
  <inkml:trace contextRef="#ctx0" brushRef="#br0">2 220 10890,'0'0'14542,"56"1"-13389,-29-5-480,4 1-321,-3-2-288,1 5-32,-3-3-64,-8 3-769,-2 0-800,-9-1-833,-2-1-641,-3-4-2306,-2-3-4677</inkml:trace>
  <inkml:trace contextRef="#ctx0" brushRef="#br0" timeOffset="1">0 1 13132,'0'0'11884,"65"0"-10827,-31 4-577,1 0-384,3-1-64,-8 0-833,-3-2-1889,-5-1-1602,-6 0-2819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1.879"/>
    </inkml:context>
    <inkml:brush xml:id="br0">
      <inkml:brushProperty name="width" value="0.025" units="cm"/>
      <inkml:brushProperty name="height" value="0.025" units="cm"/>
    </inkml:brush>
  </inkml:definitions>
  <inkml:trace contextRef="#ctx0" brushRef="#br0">4 0 7143,'0'0'20067,"0"9"-19069,-1-2-906,-1 39 983,2-45-1045,0 0 0,0 1 0,0-1 0,0 0 0,0 0 0,1 1 0,-1-1 1,0 0-1,1 0 0,-1 0 0,0 1 0,1-1 0,0 0 0,-1 0 0,1 0 0,0 0 0,-1 0 0,1 0 0,0 0 0,0 0 0,0 0 0,0-1 0,0 1 0,0 0 0,0-1 0,0 1 0,0 0 0,0-1 1,1 1-1,-1-1 0,0 0 0,0 1 0,2-1 0,2 0-51,1-1-1,-1 0 1,0 0 0,1 0 0,-1-1 0,0 1 0,0-1 0,0-1-1,0 1 1,-1-1 0,1 0 0,7-6 0,-8 6-50,0 0 1,1 0-1,-1 0 1,1 1-1,0 0 1,-1-1-1,1 2 1,0-1-1,0 0 1,0 1-1,9-1 1,-13 4 90,0-1 1,0 1 0,0 0-1,0-1 1,-1 1-1,1 0 1,-1 0 0,1-1-1,-1 1 1,0 0 0,1 0-1,-1 0 1,0 0-1,0 0 1,0-1 0,-1 1-1,0 3 1,1-2 29,0 11-961,2 11 3504,5-18-5343,9-5-7301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3.249"/>
    </inkml:context>
    <inkml:brush xml:id="br0">
      <inkml:brushProperty name="width" value="0.025" units="cm"/>
      <inkml:brushProperty name="height" value="0.025" units="cm"/>
    </inkml:brush>
  </inkml:definitions>
  <inkml:trace contextRef="#ctx0" brushRef="#br0">0 46 12300,'1'-1'11052,"4"0"-5199,4-2-3774,26-10-4619,-22 5 3899,-13 8-1368,1 0 0,-1 0 0,0 0 0,1-1 0,-1 1 0,0 0 0,1 0 0,-1-1 0,0 1 0,1 0 0,-1-1 0,0 1-1,1 0 1,-1-1 0,0 1 0,0 0 0,0-1 0,1 1 0,-1 0 0,0-1 0,0 1 0,0-1 0,0 1 0,0 0 0,0-1 0,1 1 0,-1-1 0,0 1 0,0-1 0,0 1 0,-1 0 0,1-1-1,0 1 1,0-1 0,0 1 0,0 0 0,0-1 0,0 1 0,-1-1 0,1 1 0,0 0 0,0-1 0,0 1 0,-1 0 0,1-1 0,0 1 0,-1 0 0,1-1 0,0 1 0,-1 0 0,1 0 0,0-1-1,-1 1 1,1 0 0,0 0 0,-1 0 0,1 0 0,-1-1 0,0 1 0,0 0-42,0 0 0,0 0-1,0-1 1,0 1 0,0 0-1,0 0 1,0 0 0,0 1-1,0-1 1,0 0 0,0 0 0,0 0-1,0 1 1,1-1 0,-1 0-1,0 1 1,0-1 0,0 1-1,0-1 1,0 1 0,1 0 0,-1-1-1,0 1 1,0 0 0,1-1-1,-1 1 1,0 0 0,1 0-1,-2 1 1,-5 21-2877,8-8-5760,4-11 1219</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3.611"/>
    </inkml:context>
    <inkml:brush xml:id="br0">
      <inkml:brushProperty name="width" value="0.025" units="cm"/>
      <inkml:brushProperty name="height" value="0.025" units="cm"/>
    </inkml:brush>
  </inkml:definitions>
  <inkml:trace contextRef="#ctx0" brushRef="#br0">200 1 12940,'0'0'13677,"-1"8"-13159,-3 5-368,0-1 0,0 1 1,-1-1-1,0 0 0,-1 0 0,-11 16 1,-57 74 895,15-23-881,47-66-811,6-18-3054,3-26-5390,3 26 8124,0-25-6599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3.990"/>
    </inkml:context>
    <inkml:brush xml:id="br0">
      <inkml:brushProperty name="width" value="0.025" units="cm"/>
      <inkml:brushProperty name="height" value="0.025" units="cm"/>
    </inkml:brush>
  </inkml:definitions>
  <inkml:trace contextRef="#ctx0" brushRef="#br0">0 0 8488,'0'0'19378,"29"69"-18353,-4-43-288,6 1-289,1-1-255,-1 0-97,7-2-96,-8-2-385,-3-1-1312,-5-7-1666,-9-1-1922,-3-9-4613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0.275"/>
    </inkml:context>
    <inkml:brush xml:id="br0">
      <inkml:brushProperty name="width" value="0.025" units="cm"/>
      <inkml:brushProperty name="height" value="0.025" units="cm"/>
    </inkml:brush>
  </inkml:definitions>
  <inkml:trace contextRef="#ctx0" brushRef="#br0">3 0 9641,'-1'6'40,"0"-1"1,1 1-1,-1-1 0,1 1 0,0-1 1,0 1-1,1-1 0,0 1 0,0-1 0,0 1 1,0-1-1,1 0 0,0 1 0,0-1 1,1 0-1,5 9 0,-1-5-9,1-1 1,0-1-1,0 0 0,1 0 0,0 0 1,0-1-1,17 9 0,69 43 498,87 73-1,-136-96-335,-5-1 848,-2 2 1,53 62 0,-54-56-763,87 76 0,-43-57-3,2-3 0,3-5-1,3-3 1,1-4 0,115 40 0,618 271 450,-284-127-319,65 34-227,-437-169-41,174 128 0,-255-158 188,-4 5 0,-2 3 0,108 126 0,-143-144-297,53 62 123,113 174 0,-183-239-120,-2 1 0,-2 1-1,-2 1 1,22 89 0,-15-22 0,13 137 0,-35-200-49,-2 0 1,-3 1 0,-3 0 0,-2-1-1,-2 1 1,-16 69 0,-16 11-24,-57 142 0,58-197 49,-3-1 0,-89 140 0,37-91 77,-6-4 1,-5-4-1,-6-5 1,-229 200-1,244-250-8,-3-4 0,-2-5 0,-174 81-1,-335 103 252,575-233-329,-7 5-629,-1 2 0,-46 30 0,40-22-370,44-26 636,-8 2-3510,6-7-1808,3-12 2013</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4.334"/>
    </inkml:context>
    <inkml:brush xml:id="br0">
      <inkml:brushProperty name="width" value="0.025" units="cm"/>
      <inkml:brushProperty name="height" value="0.025" units="cm"/>
    </inkml:brush>
  </inkml:definitions>
  <inkml:trace contextRef="#ctx0" brushRef="#br0">152 0 15919,'0'0'12460,"-11"68"-11948,8-41-287,1 0-129,2 3-96,-4-1 0,4 1-577,0-4-896,-2-4-1154,2-4-768,0-9-1890</inkml:trace>
  <inkml:trace contextRef="#ctx0" brushRef="#br0" timeOffset="1">1 231 7559,'0'0'21525,"68"7"-21205,-34-7-192,-1-4-64,-3-1-64,1 4-288,-6-3-609,-7 1-833,-3 1-864,-5-5-289,-6 2-1217,1-4-3299</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4.720"/>
    </inkml:context>
    <inkml:brush xml:id="br0">
      <inkml:brushProperty name="width" value="0.025" units="cm"/>
      <inkml:brushProperty name="height" value="0.025" units="cm"/>
    </inkml:brush>
  </inkml:definitions>
  <inkml:trace contextRef="#ctx0" brushRef="#br0">0 1 16688,'0'0'7367,"58"25"-5413,-18-21-865,1 1-449,4-1-416,0 0-192,-5-1-64,-8-2-800,-7 0-1122,-7-1-2082,-3 0-4740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05.076"/>
    </inkml:context>
    <inkml:brush xml:id="br0">
      <inkml:brushProperty name="width" value="0.025" units="cm"/>
      <inkml:brushProperty name="height" value="0.025" units="cm"/>
    </inkml:brush>
  </inkml:definitions>
  <inkml:trace contextRef="#ctx0" brushRef="#br0">15 1 11819,'0'0'15535,"-2"8"-14596,0-1-773,0 2 63,-1 0 0,1 1 0,1-1 0,0 1 0,0 0 0,1-1 0,0 1 0,2 14 0,0-23-218,-1 0 1,0 1 0,0-1-1,1 0 1,-1 0 0,0 0-1,1 0 1,-1 0 0,1-1 0,-1 1-1,1 0 1,0-1 0,-1 1-1,1-1 1,0 1 0,-1-1-1,1 0 1,0 0 0,0 0 0,-1 0-1,1 0 1,0 0 0,0 0-1,2-1 1,43-8 85,-1-14-203,-39 18 58,0 0 0,1 1 0,0 0-1,0 1 1,0 0 0,14-4 0,-21 10 82,0 0 0,-1 0 0,1 0 0,-1 0 0,1 0 0,-1 0 0,0 0 0,0 0 0,-1 0 0,0 3 0,-2 10 81,-2 29 196,5-44-304,0 0-1,0 0 0,0 0 0,1 0 1,-1 0-1,0 0 0,0 0 0,1-1 0,-1 1 1,0 0-1,1 0 0,-1 0 0,1 0 1,-1 0-1,1 0 0,-1-1 0,1 1 1,0 0-1,-1 0 0,1-1 0,0 1 1,0-1-1,0 1 0,-1 0 0,1-1 1,0 0-1,0 1 0,0-1 0,0 1 1,0-1-1,0 0 0,0 0 0,0 0 1,0 1-1,2-1 0,1 0-48,0-1-1,-1 1 1,1-1 0,0 1-1,0-1 1,-1 0 0,1 0-1,0-1 1,-1 1-1,1-1 1,-1 0 0,0 0-1,1 0 1,4-4 0,19-11-1378,-39 49-2536,3-20-336,3-1-3603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4.531"/>
    </inkml:context>
    <inkml:brush xml:id="br0">
      <inkml:brushProperty name="width" value="0.025" units="cm"/>
      <inkml:brushProperty name="height" value="0.025" units="cm"/>
    </inkml:brush>
  </inkml:definitions>
  <inkml:trace contextRef="#ctx0" brushRef="#br0">1 0 8840,'11'2'465,"688"123"5508,-486-69-5811,-76-18 598,187 27 0,622-9 1902,-829-53-2836,52 0 262,320 21 2359,-476-23-2425,0 1-1,0 0 1,0 0-1,0 2 0,0 0 1,-1 0-1,1 1 0,-1 0 1,0 1-1,-1 1 0,0 0 1,18 13-1,10 9-240,-24-20-4687,-11-8 897,1-1-662</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5.118"/>
    </inkml:context>
    <inkml:brush xml:id="br0">
      <inkml:brushProperty name="width" value="0.025" units="cm"/>
      <inkml:brushProperty name="height" value="0.025" units="cm"/>
    </inkml:brush>
  </inkml:definitions>
  <inkml:trace contextRef="#ctx0" brushRef="#br0">84 218 5573,'6'-13'-69,"42"-62"-287,31-54 1304,-94 158 6652,-6 9-4445,-49 94-1423,55-98-975,-55 137 1895,63-151-2559,2 1 0,0-1 1,1 1-1,2-1 1,0 1-1,1 36 0,1-53-138,0 0 0,1 0 0,0 0 0,-1 0 0,1-1 0,0 1 0,1 0 0,-1-1 0,1 1 0,0-1 0,-1 1 0,2-1 0,-1 0 0,0 0 0,1 0 0,-1 0 0,5 4 0,-4-5-284,0 0-1,0 0 1,1 0 0,-1-1 0,1 1-1,-1-1 1,1 0 0,0 0-1,-1 0 1,1 0 0,7 0 0,25 0-4647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6.064"/>
    </inkml:context>
    <inkml:brush xml:id="br0">
      <inkml:brushProperty name="width" value="0.025" units="cm"/>
      <inkml:brushProperty name="height" value="0.025" units="cm"/>
    </inkml:brush>
  </inkml:definitions>
  <inkml:trace contextRef="#ctx0" brushRef="#br0">1 361 5926,'0'0'1259,"8"0"76,417-17 1958,-204 1-2534,426-52-471,684-99 2718,-1275 161-2974,37 0 107,-49 5-382,56-11 0,-96 11 184,-1-1 1,1 0 0,-1 0 0,0 0 0,0-1-1,1 1 1,-2-1 0,1 0 0,0 0-1,0 0 1,-1 0 0,0 0 0,3-5-1,12-13-8692,-12 15 4817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6.409"/>
    </inkml:context>
    <inkml:brush xml:id="br0">
      <inkml:brushProperty name="width" value="0.025" units="cm"/>
      <inkml:brushProperty name="height" value="0.025" units="cm"/>
    </inkml:brush>
  </inkml:definitions>
  <inkml:trace contextRef="#ctx0" brushRef="#br0">39 600 2691,'0'0'3117,"0"-9"-613,1-25-388,-3 0-1,-10-66 1,3 58-1618,2 0-1,2-1 0,2 1 1,1-1-1,6-55 0,-3 90-444,1 1 1,0 0-1,0 0 0,0 0 0,1 0 0,0 1 0,0-1 0,7-10 0,-8 14-57,0 0-1,0 0 1,0 1-1,0-1 1,1 1-1,-1-1 1,1 1 0,-1 0-1,1 0 1,0 0-1,0 0 1,0 0-1,0 1 1,0-1-1,1 1 1,-1 0 0,0 0-1,1 0 1,-1 0-1,4 0 1,-4 3-289,-1-1 0,0 1 1,1 0-1,-1 0 1,0 0-1,0 0 0,0 0 1,0 0-1,-1 0 0,1 1 1,-1-1-1,1 0 1,-1 1-1,0 0 0,0-1 1,0 1-1,0 0 0,0 4 1,9 15-2449,3-2-964</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7.120"/>
    </inkml:context>
    <inkml:brush xml:id="br0">
      <inkml:brushProperty name="width" value="0.025" units="cm"/>
      <inkml:brushProperty name="height" value="0.025" units="cm"/>
    </inkml:brush>
  </inkml:definitions>
  <inkml:trace contextRef="#ctx0" brushRef="#br0">1 655 8040,'0'0'7121,"13"-3"-6801,48-5 42,1 2 1,117 4-1,-13 1-312,79-10-320,499-14 1832,266-19-1741,-506 13 198,-485 31-7,-12 0-11,1 0 0,-1 0 0,1 0-1,-1-1 1,1 0 0,-1-1 0,0 1 0,0-1 0,1-1 0,6-3-1,-13 5-5,0 0 1,0 0-1,0-1 0,0 1 0,-1 0 0,1-1 0,0 1 0,-1 0 0,1-1 0,-1 1 0,0 0 0,1-1 0,-1 1 0,0-1 0,0 1 0,0-1 0,0 1 0,0-1 0,0 1 0,-1 0 0,1-1 0,0 1 0,-1-1 0,1 1 0,-1 0 0,1-1 0,-1 1 0,0 0 0,1-1 0,-1 1 0,0 0 0,0 0 0,-2-2 0,-35-40 33,35 39-36,-240-253 166,236 249-161,3 3 16,-1-1 1,1 0-1,0-1 1,0 1-1,0-1 1,1 0-1,0 1 1,1-1-1,-1-1 1,1 1-1,1 0 1,-1 0-1,1-1 1,1 1-1,-1-1 1,2-9-1,-1 16-22,-1 1-1,1-1 0,0 0 0,0 0 0,0 0 0,0 0 0,1 1 1,-1-1-1,0 0 0,0 0 0,0 0 0,1 1 0,-1-1 1,0 0-1,1 0 0,-1 1 0,0-1 0,1 0 0,-1 1 1,1-1-1,-1 0 0,1 1 0,0-1 0,-1 1 0,1-1 0,0 1 1,-1-1-1,1 1 0,0-1 0,-1 1 0,1 0 0,0-1 1,0 1-1,0 0 0,-1 0 0,1-1 0,0 1 0,0 0 1,0 0-1,0 0 0,-1 0 0,1 0 0,0 0 0,0 1 1,0-1-1,-1 0 0,1 0 0,0 0 0,0 1 0,0-1 0,1 1 1,44 24-3791,-39-20 2234,24 12-3164</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8.053"/>
    </inkml:context>
    <inkml:brush xml:id="br0">
      <inkml:brushProperty name="width" value="0.025" units="cm"/>
      <inkml:brushProperty name="height" value="0.025" units="cm"/>
    </inkml:brush>
  </inkml:definitions>
  <inkml:trace contextRef="#ctx0" brushRef="#br0">0 514 7976,'0'0'3090,"10"1"-2470,516 35 3042,-400-38-2964,-1-5-1,160-30 0,-173 16 409,281-48 164,-263 52-1267,137 0-1,-228 16 7,347-15-108,-353 13-34,0 3 0,1 0 1,-1 2-1,0 2 0,0 1 0,53 15 1,-59-14 146,0-1-1,1-2 1,-1 0 0,1-2-1,0-1 1,34-4 0,-59 3 1,-1 1 0,0-1 0,1 0 0,-1 1 0,0-1 0,1 0 0,-1-1 0,0 1 0,0 0 0,0-1 0,0 1 0,0-1 1,0 1-1,-1-1 0,1 0 0,0 0 0,-1 0 0,1 0 0,-1 0 0,0 0 0,0 0 0,0 0 0,0-1 0,0 1 0,0 0 0,-1-1 0,1 1 0,-1-1 0,1 1 0,-1-1 0,0 1 0,0 0 0,0-1 1,-1-2-1,0-13 88,0 0 0,-2 0 0,-8-30 1,5 23-89,0-1-2,2 0 0,1 0 0,0-1 0,3-46 0,0 71-14,1 1 1,-1-1 0,0 1-1,0-1 1,1 1 0,-1-1-1,1 1 1,-1-1 0,1 1-1,-1 0 1,1-1 0,0 1 0,0 0-1,0-1 1,0 1 0,0 0-1,0 0 1,0 0 0,0 0-1,0 0 1,0 0 0,1 0 0,-1 0-1,0 1 1,1-1 0,-1 0-1,0 1 1,1-1 0,-1 1-1,1-1 1,-1 1 0,1 0-1,-1 0 1,3 0 0,-3 4-459,0 0 0,0 0 1,0 1-1,0-1 0,-1 1 1,0-1-1,0 0 0,0 1 0,-1 8 1,0-6-1874,1 9-3417</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9.522"/>
    </inkml:context>
    <inkml:brush xml:id="br0">
      <inkml:brushProperty name="width" value="0.025" units="cm"/>
      <inkml:brushProperty name="height" value="0.025" units="cm"/>
    </inkml:brush>
  </inkml:definitions>
  <inkml:trace contextRef="#ctx0" brushRef="#br0">167 20 512,'0'0'19026,"-9"-4"-17814,3 1-1100,4 1-41,-1 1-1,0-1 0,1 1 0,-1 0 0,0 0 0,0 0 0,0 0 0,0 0 0,0 0 1,0 1-1,0 0 0,0-1 0,0 1 0,0 0 0,0 1 0,0-1 0,0 0 0,0 1 1,0 0-1,1-1 0,-1 1 0,0 0 0,0 1 0,0-1 0,1 0 0,-1 1 0,1 0 1,-1-1-1,-2 4 0,-4 5 264,2 0 0,-1 0 0,1 1 1,1 0-1,-8 17 0,11-23-292,1-1 0,0 1 0,1 0 0,-1 0-1,1 0 1,0 0 0,0 0 0,1 0 0,-1 0 0,1 1 0,0-1 0,1 0-1,-1 0 1,1 0 0,0 0 0,3 7 0,-3-10-39,1 0-1,-1 0 1,1 0 0,0 0 0,0-1-1,0 1 1,0-1 0,0 1-1,0-1 1,0 0 0,0 0-1,0 0 1,1 0 0,-1 0 0,1 0-1,-1-1 1,0 1 0,1-1-1,-1 0 1,1 1 0,-1-1 0,5-1-1,3 1 0,-1 0-1,1-1 1,0 0-1,16-5 0,-15 2-73,1-1 0,-1 0 0,-1 0 0,1-1 0,-1 0 0,0-1 0,0-1 0,-1 1 0,10-11 0,-13 13 29,-1-1 0,0 0 0,0 0 0,-1 0-1,1 0 1,-1-1 0,0 0 0,-1 0 0,0 0 0,0 0 0,-1 0 0,1-1 0,-1 1 0,-1-1 0,1-10 0,-2 18 43,0-1 0,0 1 0,0 0 0,0 0 0,0 0 0,0-1 0,0 1 0,-1 0 0,1 0 0,0 0 0,0-1 0,0 1 0,0 0 0,0 0 0,-1 0 0,1 0 0,0-1 0,0 1 0,0 0 0,-1 0 0,1 0 0,0 0 0,0 0 0,-1 0 0,1 0 0,0 0 0,0 0 0,-1 0 0,1 0 0,0 0 0,0 0 0,-1 0 0,1 0 0,0 0 0,0 0 0,0 0 0,-1 0 0,1 0 0,0 0 0,0 0 0,-1 0 0,1 0 0,0 0 0,0 1 0,0-1 0,-1 0 0,1 0 0,0 0 0,0 0 0,0 1 0,0-1 0,-1 0 0,1 0 0,0 1 0,-13 9 32,7-3-11,1 1-1,-1 0 1,2 1 0,-1-1-1,1 1 1,-5 16 0,7-20-18,0-1 0,1 1 0,0-1 0,0 1 0,0-1 0,1 1 0,-1 0 1,1-1-1,0 1 0,1 0 0,-1-1 0,1 1 0,0-1 0,0 1 0,0 0 0,3 5 1,-3-8-35,1 0 0,0 0 1,0 0-1,-1-1 0,1 1 1,0-1-1,0 1 0,1-1 1,-1 0-1,0 0 1,0 0-1,1 0 0,-1 0 1,0 0-1,1 0 0,-1-1 1,1 0-1,-1 1 0,1-1 1,-1 0-1,1 0 0,-1 0 1,1 0-1,2-1 0,1 0-538,0 0-1,-1-1 0,1 1 0,-1-1 0,0 0 0,1 0 0,-1 0 1,0-1-1,8-6 0,18-17-4758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0.635"/>
    </inkml:context>
    <inkml:brush xml:id="br0">
      <inkml:brushProperty name="width" value="0.025" units="cm"/>
      <inkml:brushProperty name="height" value="0.025" units="cm"/>
    </inkml:brush>
  </inkml:definitions>
  <inkml:trace contextRef="#ctx0" brushRef="#br0">144 10 10314,'0'-1'146,"0"1"1,0-1 0,0 1 0,0 0-1,0-1 1,0 1 0,-1-1-1,1 1 1,0 0 0,0-1-1,0 1 1,-1 0 0,1-1-1,0 1 1,-1 0 0,1-1-1,0 1 1,-1 0 0,1 0 0,0-1-1,-1 1 1,1 0 0,0 0-1,-1 0 1,1-1 0,-1 1-1,1 0 1,-1 0 0,1 0-1,0 0 1,-1 0 0,1 0-1,-1 0 1,1 0 0,-1 0 0,1 0-1,0 0 1,-1 0 0,1 0-1,-1 0 1,1 1 0,0-1-1,-1 0 1,-12 23 1848,-6 50-2871,15-57 1476,-26 95-248,9-37 110,-18 125 0,37-191-429,1 1 1,1-1 0,0 0-1,0 0 1,0 0 0,4 15-1,-4-21-30,1 0 0,0 0 0,0 0 1,0 0-1,0 0 0,0 0 0,1 0 0,-1-1 0,1 1 0,-1 0 0,1-1 0,0 1 1,-1-1-1,1 1 0,0-1 0,0 0 0,0 0 0,0 0 0,0 0 0,0 0 0,0-1 1,0 1-1,0 0 0,1-1 0,-1 0 0,0 1 0,0-1 0,4 0 0,11 0 81,0 0 0,0-1 0,0-1 0,0-1 0,30-8 0,80-34-3777,-95 32 519,18-8-6835</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49.904"/>
    </inkml:context>
    <inkml:brush xml:id="br0">
      <inkml:brushProperty name="width" value="0.025" units="cm"/>
      <inkml:brushProperty name="height" value="0.025" units="cm"/>
    </inkml:brush>
  </inkml:definitions>
  <inkml:trace contextRef="#ctx0" brushRef="#br0">76 33 12204,'0'0'1697,"-4"10"-474,-9 16-261,2 1 0,0 0 0,2 0 1,2 1-1,0 0 0,2 1 0,-3 41 1,8-68-959,0 0 0,0 0 1,0 0-1,0-1 0,0 1 1,1 0-1,-1 0 1,0-1-1,1 1 0,0 0 1,-1-1-1,1 1 0,0-1 1,0 1-1,0-1 0,0 1 1,0-1-1,0 1 1,0-1-1,1 0 0,-1 0 1,0 0-1,1 0 0,-1 0 1,1 0-1,-1 0 1,1 0-1,0 0 0,-1-1 1,1 1-1,0 0 0,-1-1 1,1 0-1,0 1 0,0-1 1,-1 0-1,1 0 1,0 0-1,0 0 0,2-1 1,2 1-134,1-1 0,-1 0 0,0-1 0,0 1 0,0-1 0,0 0 1,-1-1-1,1 1 0,-1-1 0,10-7 0,-5 2-341,0-2 0,-1 1 0,0-1 1,-1 0-1,0-1 0,0 0 0,-1-1 0,-1 1 0,0-1 0,0 0 1,5-18-1,-4 6 879,-2 1 1,0-1-1,-1-1 1,-1 1-1,0-32 0,-20 89 2431,7 1-2081,1 1 0,2 0 0,1 0 0,2 1-1,2-1 1,2 52 0,0-81-718,2 0-1,-1 0 1,1 0-1,-1 0 1,2 0-1,-1-1 1,1 1-1,-1-1 0,2 1 1,3 4-1,-5-7-247,0 0 0,1 0 0,-1 0 0,1-1 0,0 1 0,0-1 0,0 0 0,3 2-1,-4-3-278,0 0-1,0 0 1,1 0-1,-1-1 0,0 1 1,0-1-1,0 1 1,0-1-1,1 0 0,-1 0 1,0 0-1,0 0 1,0 0-1,3-1 1,7-4-7549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58.996"/>
    </inkml:context>
    <inkml:brush xml:id="br0">
      <inkml:brushProperty name="width" value="0.025" units="cm"/>
      <inkml:brushProperty name="height" value="0.025" units="cm"/>
    </inkml:brush>
  </inkml:definitions>
  <inkml:trace contextRef="#ctx0" brushRef="#br0">37 120 12684,'0'0'9481,"-1"10"-9230,-5 165 519,7-146-401,2-1 0,0 0 0,2-1 1,13 44-1,-17-71-365,-1 0-1,0 0 1,0 0 0,0 0 0,0 0 0,0 0-1,0 0 1,1 0 0,-1 0 0,0-1 0,0 1 0,0 0-1,0 0 1,0 0 0,0 0 0,1 0 0,-1 0-1,0 0 1,0 0 0,0 0 0,0 0 0,1 0 0,-1 0-1,0 0 1,0 1 0,0-1 0,0 0 0,0 0-1,0 0 1,1 0 0,-1 0 0,0 0 0,0 0 0,0 0-1,0 0 1,0 0 0,0 0 0,0 1 0,1-1-1,-1 0 1,0 0 0,0 0 0,0 0 0,0 0 0,0 0-1,0 1 1,0-1 0,0 0 0,0 0 0,0 0 0,0 0-1,0 0 1,0 1 0,0-1 0,0 0 0,0 0-1,0 0 1,3-20 286,-1-31 69,-2 41-389,-1 1 1,0-1 0,0 0-1,-1 0 1,0 0 0,-1 1-1,0 0 1,-1-1 0,1 1-1,-2 0 1,1 0 0,-1 1-1,-11-14 1,1 13-14,9 19 88,6-8-40,0-1 1,0 1 0,0-1-1,1 1 1,-1-1 0,0 1 0,1-1-1,-1 1 1,1-1 0,0 0-1,-1 1 1,1-1 0,0 0 0,0 1-1,0-1 1,0 0 0,0 0-1,0 0 1,0 0 0,0 0-1,1 0 1,-1 0 0,2 1 0,9 2 14,0 0 1,0-1-1,0-1 1,0 0 0,0 0-1,0-1 1,0-1-1,1 0 1,-1 0-1,0-2 1,0 1 0,0-2-1,0 1 1,0-2-1,0 0 1,-1 0 0,1-1-1,-1 0 1,0-1-1,10-7 1,-13 6-13,0-1-1,-1 0 1,0-1 0,0 1-1,-1-1 1,0-1 0,-1 1-1,0-1 1,0 0 0,-1 0-1,0 0 1,-1-1 0,0 1-1,-1-1 1,0 0 0,-1 0-1,0 1 1,0-1 0,-1 0-1,-1 0 1,0 0 0,-3-14-1,4 23-7,0 1 1,-1-1-1,1 0 0,-1 0 1,1 1-1,-1-1 0,0 0 1,0 1-1,0-1 0,1 1 1,-2-1-1,1 1 0,0-1 1,0 1-1,0 0 0,-1-1 1,1 1-1,0 0 0,-1 0 0,1 0 1,-1 0-1,1 0 0,-1 1 1,0-1-1,1 0 0,-1 1 1,0-1-1,0 1 0,1 0 1,-1-1-1,0 1 0,0 0 1,-2 0-1,0 1 1,0-1 1,1 1-1,-1 0 0,1 0 1,-1 0-1,1 1 0,-1-1 1,1 1-1,0 0 0,0 0 1,0 0-1,0 0 0,0 0 1,0 1-1,-3 4 0,-3 4 30,1 1 1,1 0-1,0 0 0,0 1 1,1 0-1,1 0 0,0 1 0,1-1 1,0 1-1,1 0 0,1 0 0,0 0 1,1 26-1,1-36-27,0-1-1,0 1 1,0 0 0,1-1-1,0 1 1,0-1 0,0 1-1,0-1 1,1 1 0,-1-1-1,1 0 1,0 0-1,0 1 1,0-1 0,0-1-1,0 1 1,1 0 0,4 4-1,-2-4 5,0 0-1,0 0 0,1 0 1,-1 0-1,1-1 0,-1 0 1,1 0-1,0 0 0,0-1 1,10 1-1,-2-1-254,1 0 0,0-2 1,0 1-1,0-2 0,-1 0 0,1-1 0,-1 0 0,24-9 1,-37 11 214,1 0 0,0 0 0,-1 1 1,1-1-1,0 1 0,0-1 0,0 1 0,0 0 1,-1-1-1,1 1 0,0 0 0,0 0 1,3 1-1,-5-1 46,1 0 0,-1 1 1,1-1-1,-1 0 0,1 1 1,-1-1-1,0 0 0,1 1 1,-1-1-1,1 1 0,-1-1 1,0 0-1,1 1 0,-1-1 1,0 1-1,0-1 0,1 1 1,-1-1-1,0 1 0,0 0 1,0-1-1,0 1 0,1-1 1,-1 1-1,0-1 0,0 1 1,0-1-1,0 2 0,-1 4 142,0 0 0,-1 0 0,0-1 0,1 1 0,-2 0 0,-4 8 0,5-8-112,-1 0 1,1 0-1,0 1 1,0-1-1,1 0 1,0 1-1,0-1 1,0 12-1,2-17-161,0-1-1,0 1 1,-1 0-1,1-1 0,0 1 1,0-1-1,0 1 1,0-1-1,0 1 0,0-1 1,0 0-1,0 1 1,0-1-1,0 0 1,0 0-1,0 0 0,0 0 1,0 0-1,0 0 1,0 0-1,0 0 0,1 0 1,27-1-7899,-28 1 7729,11-2-7118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59.369"/>
    </inkml:context>
    <inkml:brush xml:id="br0">
      <inkml:brushProperty name="width" value="0.025" units="cm"/>
      <inkml:brushProperty name="height" value="0.025" units="cm"/>
    </inkml:brush>
  </inkml:definitions>
  <inkml:trace contextRef="#ctx0" brushRef="#br0">13 36 11243,'0'0'12011,"12"8"-11440,-5-3-513,0-1 0,1 0 0,-1 0 0,1 0 0,0-1 0,0 0-1,15 3 1,-19-6-48,-1 1 0,1-1 0,0 0 0,0 0 0,0-1 0,0 1-1,-1-1 1,1 1 0,0-1 0,0 0 0,-1-1 0,1 1 0,0-1 0,-1 1-1,0-1 1,1 0 0,-1 0 0,0-1 0,0 1 0,0-1 0,0 1 0,-1-1-1,1 0 1,2-4 0,-4 6-6,0 0 0,0 0 0,0 1 0,0-1-1,-1 0 1,1 0 0,0 0 0,-1 0 0,1 0 0,0 0 0,-1-1-1,1 1 1,-1 0 0,0 0 0,1 0 0,-1 0 0,0 0 0,0-1-1,0 1 1,0 0 0,0 0 0,0-1 0,0 1 0,0 0-1,0 0 1,-1 0 0,1-2 0,-2 2 10,1 0 0,0 1 0,0-1 0,-1 0 0,1 1 0,-1-1 0,1 1 0,0-1 0,-1 1 0,1 0 1,-1 0-1,1 0 0,-1-1 0,1 1 0,-1 1 0,1-1 0,-4 0 0,-4 2 54,1-1 0,-1 1 1,0 0-1,1 1 0,-1 0 0,-8 5 0,6 0 101,0 0-1,1 0 1,0 1-1,-16 18 1,23-22-80,-1-1 0,1 1 0,0 0 0,0 0-1,0 0 1,1 0 0,0 0 0,0 0 0,0 1 0,0-1 0,1 1 0,0-1 0,0 9 0,1-13-95,0 0 0,0 1 1,0-1-1,0 0 0,1 0 0,-1 0 1,0 0-1,1 1 0,-1-1 1,1 0-1,0 0 0,-1 0 0,1 0 1,0 0-1,-1 0 0,1-1 1,0 1-1,0 0 0,0 0 0,0 0 1,0-1-1,0 1 0,0 0 1,1 0-1,37 8-1053,38-11-5263,-76 2 6206,39-6-7021</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5:59.701"/>
    </inkml:context>
    <inkml:brush xml:id="br0">
      <inkml:brushProperty name="width" value="0.025" units="cm"/>
      <inkml:brushProperty name="height" value="0.025" units="cm"/>
    </inkml:brush>
  </inkml:definitions>
  <inkml:trace contextRef="#ctx0" brushRef="#br0">119 0 14830,'0'0'3251,"-9"1"-646,-1 0-1944,0 1 0,0 0 1,0 0-1,-12 6 0,19-8-602,0 1 0,1 0 0,-1 0 0,1 0 0,-1 1 0,1-1 0,0 1 0,-1-1 1,1 1-1,0 0 0,0-1 0,0 1 0,0 0 0,1 0 0,-1 1 0,0-1 0,1 0 0,0 1 0,-1-1 1,1 0-1,0 1 0,0 0 0,0-1 0,1 1 0,-2 4 0,3-6-97,-1 0-1,1 0 1,-1 0 0,1 0-1,0 0 1,-1 0 0,1 0-1,0 0 1,0-1 0,-1 1-1,1 0 1,0 0 0,0-1-1,0 1 1,0 0 0,0-1-1,0 1 1,0-1 0,0 0-1,0 1 1,0-1 0,2 1-1,33 9-1022,-24-7 618,29 7-621,-32-9 836,0 1 0,0 0 0,0 1 0,0 0 0,0 0 0,-1 1 0,11 6 0,-19-10 289,1 0 0,-1 0 1,1 1-1,-1-1 0,1 0 1,-1 1-1,1-1 0,-1 0 0,1 1 1,-1-1-1,1 1 0,-1-1 1,0 1-1,1-1 0,-1 1 0,0-1 1,0 1-1,1-1 0,-1 1 1,0-1-1,0 1 0,0 0 0,1-1 1,-1 1-1,0-1 0,0 1 1,0 0-1,0-1 0,0 1 0,0-1 1,0 1-1,-1 0 0,1-1 1,0 1-1,0-1 0,-1 1 0,-20 15 2095,-32 2 521,43-16-2345,0 2-280,0-2 1,-1 1 0,0-1 0,1-1-1,-1 0 1,0-1 0,0 0-1,-17-2 1,32-9-7852,8-3-2344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0.704"/>
    </inkml:context>
    <inkml:brush xml:id="br0">
      <inkml:brushProperty name="width" value="0.025" units="cm"/>
      <inkml:brushProperty name="height" value="0.025" units="cm"/>
    </inkml:brush>
  </inkml:definitions>
  <inkml:trace contextRef="#ctx0" brushRef="#br0">36 36 4388,'0'0'9636,"-7"8"-6833,-18 28-759,25-35-1955,-1 0 0,1 0-1,-1 0 1,1 0 0,0 0-1,-1 1 1,1-1 0,0 0-1,0 0 1,0 0 0,0 0-1,0 0 1,0 1 0,0-1-1,0 0 1,0 0-1,0 0 1,1 0 0,-1 0-1,0 0 1,1 0 0,-1 0-1,1 0 1,-1 0 0,1 0-1,0 0 1,-1 0 0,1 0-1,0 0 1,0 0 0,0-1-1,0 1 1,0 0 0,-1 0-1,1-1 1,0 1 0,0-1-1,2 1 1,38 15 1050,-30-14-1014,0-1 0,-1 1 1,1-2-1,0 1 1,0-2-1,0 1 0,-1-2 1,1 1-1,14-5 1,-19 4-112,1 0 0,-1 0 0,0-1 0,1 1 0,-1-1 0,0-1 0,0 1 0,-1-1 0,1 0 0,-1-1 0,0 1 0,0-1 0,0 0 0,-1 0 0,7-10 0,-10 14-12,0-1 0,0 1 0,0 0 0,-1 0 0,1-1 0,0 1 0,-1 0-1,1-1 1,-1 1 0,1-1 0,-1 1 0,1 0 0,-1-1 0,0 1 0,0-1 0,0 1-1,0-1 1,0 1 0,0-1 0,0 1 0,-1-1 0,1 1 0,0-1 0,-1 1 0,1-1 0,-1 1-1,0 0 1,1-1 0,-1 1 0,0 0 0,0 0 0,0-1 0,0 1 0,0 0 0,0 0-1,0 0 1,0 0 0,0 0 0,0 0 0,-1 1 0,1-1 0,0 0 0,-1 1 0,1-1 0,-1 0-1,1 1 1,0 0 0,-1-1 0,-2 1 0,-2-1 4,1 0 0,-1 0 0,0 1 0,1 0-1,-1 0 1,0 0 0,0 1 0,1 0 0,-1 0 0,0 0 0,-10 5 0,8-2 31,1 1 1,-1 0-1,1 1 1,1 0-1,-1 0 1,1 1-1,0-1 1,0 1-1,1 1 1,-1-1-1,-3 9 1,7-13-25,1-1 0,-1 1 0,1 0 0,-1-1 0,1 1 0,0 0 1,0 0-1,0 0 0,1 0 0,-1 0 0,1 0 0,-1 0 1,1 0-1,0 0 0,0 0 0,1 0 0,-1 1 0,1-1 1,-1 0-1,1 0 0,0-1 0,0 1 0,0 0 0,1 0 1,-1 0-1,1-1 0,-1 1 0,1-1 0,0 1 0,0-1 1,0 1-1,0-1 0,0 0 0,1 0 0,2 1 0,3 2-142,0-1-1,1 0 1,0 0 0,0-1-1,0 0 1,0-1-1,0 0 1,14 1 0,76 0-5946,-43-5-1510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1.666"/>
    </inkml:context>
    <inkml:brush xml:id="br0">
      <inkml:brushProperty name="width" value="0.025" units="cm"/>
      <inkml:brushProperty name="height" value="0.025" units="cm"/>
    </inkml:brush>
  </inkml:definitions>
  <inkml:trace contextRef="#ctx0" brushRef="#br0">21 1 11435,'0'0'7650,"0"12"-7111,2 110 612,1-33 92,-3 0-1,-14 97 1,6-144-843,5-32 275,4-28-20,5-38-447,3 0-1,20-70 1,-23 105-222,1 2 0,0-1-1,2 1 1,0 0 0,1 0-1,1 1 1,1 1 0,0 0 0,21-22-1,-29 35 8,0 0-1,1 0 0,-1 1 1,1 0-1,-1-1 1,1 2-1,0-1 0,0 0 1,1 1-1,-1 0 1,0 0-1,1 1 0,-1 0 1,1 0-1,0 0 1,-1 0-1,1 1 0,0 0 1,6 1-1,-8-1 3,0 1 0,0 1 0,0-1 0,0 0 0,0 1 0,-1 0 0,1 0 0,-1 0 0,1 1 0,-1-1 0,0 1 0,1-1 0,-1 1 0,-1 0-1,1 0 1,0 1 0,-1-1 0,0 1 0,1-1 0,-2 1 0,1 0 0,0-1 0,-1 1 0,1 0 0,-1 0 0,1 6 0,-1-7 6,-1 0 1,1 0-1,-1 1 0,1-1 0,-1 0 1,0 0-1,0 1 0,-1-1 1,1 0-1,-1 0 0,1 1 1,-1-1-1,0 0 0,0 0 0,0 0 1,-1 0-1,1 0 0,-4 5 1,2-5 2,-1 1 1,1-1 0,-1 1 0,0-1-1,0 0 1,0 0 0,0-1-1,0 1 1,-1-1 0,1 0 0,-8 2-1,1-1 7,-1 0-1,0 0 1,0-1 0,0-1-1,-1 0 1,1 0-1,0-2 1,0 1-1,-19-5 1,26 4-39,0-1-1,0 0 1,0 0 0,1 0-1,-1 0 1,1-1 0,0 0-1,0 0 1,0 0 0,-5-6-1,7 8-231,0-1 0,1 1-1,-1-1 1,1 0-1,-1 0 1,1 0 0,0 0-1,0 0 1,-1 0 0,1-1-1,1 1 1,-1 0-1,0 0 1,1-1 0,-1 1-1,1 0 1,-1-1-1,1 1 1,0-1 0,0 1-1,0 0 1,1-1-1,0-4 1,10-5-3920,10 4-1345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2.388"/>
    </inkml:context>
    <inkml:brush xml:id="br0">
      <inkml:brushProperty name="width" value="0.025" units="cm"/>
      <inkml:brushProperty name="height" value="0.025" units="cm"/>
    </inkml:brush>
  </inkml:definitions>
  <inkml:trace contextRef="#ctx0" brushRef="#br0">0 21 10634,'0'0'10148,"2"8"-9208,7 34 339,-1 0 1,2 60-1,-6-79-860,4-37-32,5-37-200,-13 47-175,0-72-14,0 72-1,0 0 0,-1 0 0,1 0 0,-1 0 0,0 0 0,0 1 0,-1-1 0,1 0-1,-1 1 1,0-1 0,0 1 0,0-1 0,0 1 0,0 0 0,-1 0 0,-3-4-1,5 7 2,1 0 0,0-1-1,0 1 1,0 0 0,-1 0-1,1-1 1,0 1 0,0 0 0,-1 0-1,1 0 1,0-1 0,0 1-1,-1 0 1,1 0 0,0 0-1,-1 0 1,1 0 0,0-1-1,-1 1 1,1 0 0,0 0-1,-1 0 1,1 0 0,0 0-1,-1 0 1,1 0 0,0 0-1,-1 0 1,1 0 0,0 0-1,-1 1 1,1-1 0,0 0 0,-1 0-1,1 0 1,0 0 0,0 0-1,-1 1 1,1-1 0,0 0-1,0 0 1,-1 0 0,1 1-1,0-1 1,0 0 0,0 1-1,-1-1 1,1 0 0,0 0-1,0 1 1,0-1 0,0 0-1,0 1 1,-1-1 0,1 0-1,0 1 1,0-1 0,3 22-40,1-15 53,1 0 0,-1-1 0,1 0 0,1 0 0,-1 0 0,1 0-1,0-1 1,1 0 0,-1 0 0,1-1 0,0 0 0,0 0 0,0 0 0,0-1-1,1 0 1,0-1 0,-1 0 0,1 0 0,0 0 0,0-1 0,0 0 0,0-1 0,0 0-1,0 0 1,15-2 0,-20 0-26,0 1 0,0 0 0,0-1 0,-1 0-1,1 1 1,-1-1 0,1 0 0,-1 0 0,0-1 0,0 1-1,0 0 1,0-1 0,0 1 0,0-1 0,-1 0 0,1 0-1,-1 1 1,0-1 0,0 0 0,0 0 0,0 0 0,1-4-1,-1 3-9,0-1 0,0 1 0,-1 0-1,1-1 1,-1 1 0,0-1 0,0 1-1,0-1 1,-1 1 0,0 0 0,1-1-1,-2 1 1,1 0 0,0 0 0,-3-5-1,4 8 23,0 1 0,0-1 0,-1 1 0,1-1 0,0 1 0,0-1 0,0 1 0,-1 0 0,1-1 0,0 1 0,0-1 0,-1 1 0,1 0-1,-1-1 1,1 1 0,0-1 0,-1 1 0,1 0 0,-1 0 0,1-1 0,0 1 0,-1 0 0,1 0 0,-1 0 0,1-1 0,-1 1 0,1 0 0,-1 0-1,1 0 1,-1 0 0,1 0 0,-1 0 0,1 0 0,-1 0 0,1 0 0,-1 0 0,1 0 0,-1 0 0,1 1 0,-1-1 0,1 0 0,-1 0-1,1 0 1,-1 1 0,1-1 0,0 0 0,-1 1 0,1-1 0,-1 0 0,1 1 0,0-1 0,-1 0 0,1 1 0,0-1 0,0 1 0,-1-1-1,1 1 1,0-1 0,0 0 0,-1 1 0,1-1 0,0 1 0,0-1 0,0 1 0,0-1 0,0 1 0,0-1 0,0 1 0,0 0 0,-7 38-172,6-27 55,0-8-266,1 1-1,-1-1 1,1 1 0,0-1 0,0 1 0,0 0-1,0-1 1,1 1 0,0-1 0,0 0 0,0 1-1,1-1 1,-1 0 0,1 1 0,0-1 0,0 0-1,0 0 1,6 7 0,2-3-6901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2.751"/>
    </inkml:context>
    <inkml:brush xml:id="br0">
      <inkml:brushProperty name="width" value="0.025" units="cm"/>
      <inkml:brushProperty name="height" value="0.025" units="cm"/>
    </inkml:brush>
  </inkml:definitions>
  <inkml:trace contextRef="#ctx0" brushRef="#br0">1 0 11499,'0'0'11915,"56"31"-21332,-47-26-4100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3.203"/>
    </inkml:context>
    <inkml:brush xml:id="br0">
      <inkml:brushProperty name="width" value="0.025" units="cm"/>
      <inkml:brushProperty name="height" value="0.025" units="cm"/>
    </inkml:brush>
  </inkml:definitions>
  <inkml:trace contextRef="#ctx0" brushRef="#br0">167 60 10858,'0'0'5424,"1"-9"-2851,3-25-560,-4 33-1951,0 0-1,0 1 1,0-1 0,0 1 0,0-1 0,0 0 0,0 1-1,-1-1 1,1 0 0,0 1 0,0-1 0,0 1 0,-1-1 0,1 1-1,0-1 1,-1 0 0,1 1 0,0-1 0,-1 1 0,1 0-1,-1-1 1,1 1 0,-1-1 0,1 1 0,-1 0 0,1-1-1,-1 1 1,1 0 0,-1-1 0,0 1 0,1 0 0,-1 0-1,0 0 1,1-1 0,-1 1 0,1 0 0,-1 0 0,0 0-1,1 0 1,-1 0 0,0 0 0,1 1 0,-1-1 0,1 0 0,-1 0-1,0 0 1,1 0 0,-2 1 0,-28 10 180,20-3-103,0-1-1,0 2 0,1 0 1,0 0-1,1 0 0,0 1 1,-13 20-1,16-23-43,1 0 0,0 0 0,1 0-1,-1 0 1,1 1 0,1 0 0,-1-1 0,1 1-1,1 0 1,-1 0 0,1 0 0,1 0 0,0 13-1,1-19-92,0-1-1,0 1 0,0 0 0,0 0 1,0-1-1,0 1 0,1-1 0,-1 1 1,1-1-1,-1 0 0,1 1 0,0-1 0,-1 0 1,1 0-1,0 0 0,0 0 0,0 0 1,0-1-1,0 1 0,0 0 0,0-1 1,0 0-1,0 1 0,0-1 0,0 0 0,0 0 1,3-1-1,62-1-1526,-65 2 1371,10-2-1084,-1 0-1,0 0 1,1-2-1,11-4 1,7-5-5040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3.609"/>
    </inkml:context>
    <inkml:brush xml:id="br0">
      <inkml:brushProperty name="width" value="0.025" units="cm"/>
      <inkml:brushProperty name="height" value="0.025" units="cm"/>
    </inkml:brush>
  </inkml:definitions>
  <inkml:trace contextRef="#ctx0" brushRef="#br0">54 82 9865,'0'0'9706,"-5"7"-8335,3-3-1263,0-2-21,1 0 1,-1 0 0,1 0-1,0 0 1,-1 1 0,1-1 0,0 1-1,1-1 1,-1 1 0,0 3-1,1-5-45,0 0-1,1 1 0,-1-1 0,1 0 0,-1 0 0,1 0 0,-1 0 0,1 1 0,0-1 0,-1 0 0,1 0 0,0 0 0,0 0 0,0 0 1,0-1-1,0 1 0,0 0 0,0 0 0,0-1 0,0 1 0,0 0 0,0-1 0,1 1 0,-1-1 0,0 0 0,0 1 0,1-1 0,-1 0 1,0 0-1,0 0 0,2 0 0,6 2 63,0 0 1,1-1-1,-1-1 1,0 1-1,0-1 1,0-1-1,1 0 0,-1 0 1,0-1-1,16-5 1,-22 6-83,1-1 0,0 1-1,-1-1 1,1 0 0,-1 0 0,0 0 0,1 0 0,-1-1 0,0 1 0,0-1-1,-1 0 1,1 0 0,0 0 0,-1 0 0,0 0 0,0 0 0,0-1 0,0 1-1,0-1 1,-1 0 0,0 1 0,1-1 0,-1 0 0,-1 0 0,1 0 0,-1 0 0,1-6-1,-1 8 6,0 0 0,0-1 0,0 1 0,0 0 0,0-1 0,0 1 0,-1 0 0,1 0 0,-1-1 0,1 1 0,-1 0 0,0 0 0,0 0 0,0 0 0,0 0 0,0 0 0,-1 0 0,1 0 0,-3-2 0,2 3-5,-1 0 0,1 0 0,-1 0 1,1 0-1,-1 1 0,1-1 1,-1 1-1,0 0 0,1-1 1,-1 1-1,1 0 0,-1 1 0,0-1 1,1 0-1,-1 1 0,-4 1 1,-2 0 2,0 2 0,1-1 1,-1 1-1,1 0 0,0 1 1,0-1-1,0 2 0,-12 10 1,2 0 85,1 1-1,-18 22 1,33-36-95,-1-1 1,1 1-1,0 0 0,0 0 1,0 1-1,0-1 0,1 0 1,-1 1-1,1-1 0,0 1 0,0-1 1,0 1-1,0 0 0,0-1 1,1 1-1,0 0 0,0-1 1,0 1-1,1 6 0,0-8-77,0 1-1,0-1 1,1 1 0,-1-1-1,1 1 1,0-1-1,0 0 1,0 0 0,0 0-1,0 0 1,0 0-1,0 0 1,0 0-1,1-1 1,-1 1 0,1-1-1,-1 0 1,1 0-1,0 0 1,-1 0 0,1 0-1,0 0 1,0-1-1,0 1 1,3-1 0,17 3-2925,-1-2 1,1 0-1,25-3 1,-1-4-4799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2.379"/>
    </inkml:context>
    <inkml:brush xml:id="br0">
      <inkml:brushProperty name="width" value="0.025" units="cm"/>
      <inkml:brushProperty name="height" value="0.025" units="cm"/>
    </inkml:brush>
  </inkml:definitions>
  <inkml:trace contextRef="#ctx0" brushRef="#br0">257 11 15246,'0'-1'168,"-1"1"-1,1-1 0,-1 0 1,1 1-1,-1-1 0,1 1 1,-1-1-1,1 1 0,-1-1 1,0 1-1,1-1 0,-1 1 1,0-1-1,1 1 0,-1 0 1,0-1-1,0 1 0,1 0 1,-1 0-1,0-1 0,0 1 1,1 0-1,-1 0 0,0 0 1,0 0-1,0 0 0,1 0 1,-1 0-1,0 0 0,0 0 1,1 1-1,-1-1 0,-1 1 1,-30 6 52,16 1-151,0 0-1,0 2 1,1 0 0,0 0-1,-16 16 1,26-22-38,0 1 0,0 0 0,0 0 0,1 1 0,-1-1 0,2 1 0,-1 0 0,0 0 0,1 0 0,0 0 0,1 1 0,-1-1 0,1 1 0,0 0 0,1 0 1,-1 9-1,2-15-19,0 1 0,0-1 0,1 0 0,-1 0 0,0 0 0,1 0 0,-1 0 0,1 0 0,-1 0 0,1 0 0,0 0 0,-1-1 0,1 1 0,0 0 1,0 0-1,0 0 0,-1-1 0,1 1 0,0 0 0,0-1 0,0 1 0,0-1 0,0 1 0,0-1 0,0 0 0,0 1 0,1-1 0,-1 0 0,0 0 1,0 0-1,0 0 0,1 0 0,46 2 88,-35-3-81,4 1-33,0 1-1,0 0 1,0 1-1,19 5 1,-33-6 35,0 0 0,0 0 0,1 0 1,-1 1-1,0-1 0,0 1 0,0 0 1,-1-1-1,1 1 0,0 1 0,-1-1 0,5 5 1,-6-6 43,0 1 1,0 0 0,0 0 0,-1 0 0,1 0 0,-1 0-1,1 0 1,-1 0 0,1 0 0,-1 0 0,0 0 0,0 0-1,0 0 1,0 0 0,0 0 0,-1 0 0,1 0-1,-1 0 1,1 0 0,-1 0 0,0 0 0,0 0 0,-1 2-1,-1 0 109,1 0 0,-1 0 0,-1 0-1,1-1 1,0 1 0,-1-1 0,0 0-1,0 0 1,0-1 0,0 1 0,0-1-1,-1 1 1,1-1 0,-9 2-1,-4 2 409,-1-1 0,-28 5-1,26-7-572,0 0-1,-1-2 1,1 0-1,-20-2 1,59-10-7280,1 5 3363,2-3-2204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3.951"/>
    </inkml:context>
    <inkml:brush xml:id="br0">
      <inkml:brushProperty name="width" value="0.025" units="cm"/>
      <inkml:brushProperty name="height" value="0.025" units="cm"/>
    </inkml:brush>
  </inkml:definitions>
  <inkml:trace contextRef="#ctx0" brushRef="#br0">217 2 12011,'-8'0'3956,"2"0"-3639,-19-2 2013,-45 4-1,63-1-2062,-1 0 0,1 0 0,0 1 0,-1-1 0,1 2-1,0-1 1,0 1 0,0 0 0,1 1 0,-1-1 0,-10 9 0,17-12-265,-1 0 1,0 1 0,0-1 0,0 1 0,1-1 0,-1 1 0,0-1-1,1 1 1,-1 0 0,1-1 0,-1 1 0,0 0 0,1-1 0,0 1 0,-1 0-1,1 0 1,-1-1 0,1 1 0,0 0 0,-1 0 0,1 0 0,0 0-1,0-1 1,0 1 0,0 0 0,0 0 0,0 0 0,0 0 0,0 0 0,0-1-1,0 1 1,0 0 0,1 0 0,-1 0 0,0 0 0,0-1 0,1 1-1,-1 0 1,1 0 0,-1-1 0,1 1 0,-1 0 0,1 0 0,-1-1 0,1 1-1,0-1 1,-1 1 0,1-1 0,0 1 0,-1-1 0,1 1 0,0-1-1,0 1 1,0-1 0,-1 0 0,1 1 0,1-1 0,8 4-138,-1-1 0,1-1 1,19 4-1,-19-4-208,20 3-510,-19-4 693,-1 1-1,0 0 1,0 0 0,1 1 0,-2 0-1,1 1 1,0 0 0,-1 1 0,16 10 0,-24-15 204,0 1 0,0-1 1,0 1-1,-1 0 0,1 0 1,0-1-1,0 1 0,-1 0 1,1 0-1,0 0 0,-1 0 1,1 0-1,-1-1 0,1 1 1,-1 0-1,0 0 1,1 0-1,-1 1 0,0-1 1,0 0-1,0 0 0,0 0 1,1 0-1,-1 0 0,-1 0 1,1 0-1,0 0 0,0 0 1,0 0-1,-1 1 0,0 1 97,-1-1-1,1 0 1,-1 0-1,0 0 1,0 0-1,0 0 0,0-1 1,0 1-1,0 0 1,0-1-1,-5 3 0,-6 2 380,-1 0-1,-30 9 0,43-15-561,-51 13 91,17-10-5367,21-3-1638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5.132"/>
    </inkml:context>
    <inkml:brush xml:id="br0">
      <inkml:brushProperty name="width" value="0.025" units="cm"/>
      <inkml:brushProperty name="height" value="0.025" units="cm"/>
    </inkml:brush>
  </inkml:definitions>
  <inkml:trace contextRef="#ctx0" brushRef="#br0">155 101 12043,'0'0'5163,"0"-8"-2857,0 5-2158,0 1-1,0 0 1,0-1 0,-1 1 0,1 0 0,-1-1-1,1 1 1,-1 0 0,0-1 0,0 1 0,0 0-1,0 0 1,0 0 0,-1 0 0,1 0 0,-1 0-1,1 0 1,-2-1 0,1 2-91,-1 0 0,1 0 1,0 0-1,0 0 0,0 0 0,0 0 1,-1 1-1,1-1 0,0 1 0,0 0 0,-1 0 1,1 0-1,0 0 0,-1 0 0,1 0 1,0 0-1,-1 1 0,1-1 0,0 1 0,0 0 1,-1-1-1,1 1 0,0 0 0,-2 2 0,-2 1 59,0 0-1,0 0 1,1 0-1,0 1 1,0 0-1,0 0 1,0 0-1,1 0 1,0 1 0,0 0-1,0 0 1,1 0-1,0 0 1,0 1-1,0-1 1,1 1-1,0-1 1,1 1-1,-1 0 1,1 0-1,0 7 1,1-13-107,1 1-1,-1-1 1,1 0 0,-1 1 0,1-1 0,-1 0 0,1 0 0,0 1 0,0-1 0,0 0 0,-1 0 0,1 0 0,0 0 0,0 0 0,1 0 0,-1 0 0,0-1 0,0 1 0,0 0 0,0 0 0,1-1 0,-1 1 0,0-1 0,1 1 0,-1-1 0,0 0 0,1 1 0,-1-1 0,1 0 0,-1 0 0,1 0-1,-1 0 1,0 0 0,1 0 0,-1-1 0,3 0 0,4 1 14,0-1 0,1 0 0,-1-1 0,0 0 0,10-3 0,-7-1-74,0 1 0,0-2-1,-1 0 1,0 0-1,0 0 1,0-2 0,-1 1-1,8-10 1,-11 12 39,-1 0 0,-1 0 0,1 0 0,-1-1 0,0 0 0,0 1 0,-1-1 0,0-1 0,0 1 0,-1 0 0,0-1 0,0 1 0,1-16 0,-3 23 12,1 0 0,-1 0 0,0-1 0,0 1 0,0 0 0,0 0 0,0 0 0,0 0 0,0 0 0,0-1-1,0 1 1,0 0 0,0 0 0,0 0 0,0 0 0,0 0 0,0-1 0,0 1 0,0 0 0,-1 0 0,1 0-1,0 0 1,0 0 0,0-1 0,0 1 0,0 0 0,0 0 0,0 0 0,0 0 0,0 0 0,-1 0 0,1 0-1,0 0 1,0-1 0,0 1 0,0 0 0,0 0 0,0 0 0,-1 0 0,1 0 0,0 0 0,0 0 0,0 0 0,0 0-1,0 0 1,-1 0 0,1 0 0,0 0 0,0 0 0,0 0 0,0 0 0,-1 0 0,1 0 0,0 0 0,-10 8 89,-7 14 104,10-14-59,2 0 1,-1 1-1,1 0 0,1 0 1,-1 0-1,2 1 0,-1-1 1,1 1-1,1 0 0,0 0 1,-2 15-1,4-24-120,0 0 1,1 0-1,-1 0 0,0 0 0,0 0 0,0 0 1,1 0-1,-1 0 0,0 0 0,1 0 0,-1-1 0,1 1 1,-1 0-1,1 0 0,0 0 0,-1-1 0,1 1 1,0 0-1,-1-1 0,1 1 0,0-1 0,0 1 1,0 0-1,1 0 0,30 6 137,36-10-83,-63 3-55,14-3-300,0-1 0,0-1 0,33-14 0,-34 12 70,0 1-1,1 0 1,26-4-1,-45 10 224,1 0-1,-1 0 0,0 0 1,1 0-1,-1 0 0,1 0 0,-1 0 1,0 0-1,1 0 0,-1 0 0,0 0 1,1 0-1,-1 0 0,0 0 1,1 0-1,-1 0 0,0 0 0,1 0 1,-1 1-1,0-1 0,1 0 1,-1 0-1,0 0 0,0 1 0,1-1 1,-1 0-1,0 0 0,0 1 0,1-1 1,-1 0-1,0 0 0,0 1 1,0-1-1,0 0 0,1 1 0,-1-1 1,0 0-1,0 1 0,0-1 0,0 0 1,0 1-1,0-1 0,0 0 1,0 1-1,0-1 0,0 0 0,0 1 1,0-1-1,0 0 0,0 1 0,0-1 1,0 0-1,0 1 0,0-1 1,-1 1-1,-5 12 265,1-4-19,-1-1 0,-1 0 0,1 0 0,-14 13 0,19-21 32,22-10 229,-12 0-517,-1 0 0,0 0 0,-1 0 0,0-1 0,-1 0 0,10-24 0,15-25-547,-31 60 547,1 0-1,-1-1 1,0 1 0,1 0-1,-1-1 1,1 1-1,-1 0 1,0-1 0,1 1-1,-1 0 1,1-1-1,-1 1 1,1 0 0,-1 0-1,1 0 1,-1-1 0,1 1-1,-1 0 1,1 0-1,-1 0 1,1 0 0,-1 0-1,1 0 1,-1 0-1,1 0 1,-1 0 0,1 0-1,-1 1 1,1-1-1,-1 0 1,1 0 0,-1 0-1,0 0 1,1 1 0,-1-1-1,1 0 1,-1 1-1,1-1 1,-1 0 0,1 1-1,19 18-224,-12-10 185,0-4 46,0 1 1,1-1 0,0-1 0,0 1-1,0-1 1,1-1 0,-1 0 0,1 0-1,-1-1 1,1-1 0,0 1 0,14-1-1,-17 0 0,0-1 0,-1 0-1,1 0 1,0-1 0,-1 1 0,1-2-1,0 1 1,-1-1 0,1 0 0,-1 0-1,0 0 1,0-1 0,0 0 0,0-1-1,0 1 1,0-1 0,-1 0 0,0 0-1,5-6 1,-8 9-2,-1-1 0,0 0 0,1 0 0,-1 1 0,0-1 0,0 0 0,0 0 0,0 0 0,-1 0 0,1 0 0,-1 0 0,1 0 0,-1 0 1,0 0-1,1-1 0,-1 1 0,0-2 0,-1 3-1,1 0 1,0-1 0,-1 1 0,1 0-1,-1 0 1,0 0 0,1 0 0,-1 0-1,0 0 1,1 0 0,-1 0 0,0 0-1,0 0 1,0 0 0,0 0 0,0 1-1,0-1 1,0 0 0,0 1 0,0-1-1,-2 0 1,0 0-3,0 0 0,0 1 0,-1-1 0,1 0 0,0 1 0,0 0 0,0 0 0,-1 0 0,1 0 0,0 1 1,0-1-1,-1 1 0,1 0 0,0 0 0,0 0 0,0 0 0,0 0 0,0 1 0,1-1 0,-6 4 0,2 0 19,1-1-1,0 1 1,0 0 0,1 1 0,-1-1 0,1 1-1,0 0 1,1 0 0,-1 0 0,1 0 0,0 1 0,-3 11-1,5-14-78,1-1-1,-1 0 0,1 0 0,0 0 1,0 0-1,0 0 0,0 1 0,1-1 0,-1 0 1,1 0-1,0 0 0,0 0 0,0 0 1,0 0-1,0 0 0,1-1 0,-1 1 1,1 0-1,0-1 0,0 1 0,0-1 1,0 1-1,0-1 0,1 0 0,-1 0 1,1 0-1,-1 0 0,1 0 0,0-1 1,2 2-1,4 1-1087,0 1 0,1-2 0,-1 1 0,16 2 0,13 0-5756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6.476"/>
    </inkml:context>
    <inkml:brush xml:id="br0">
      <inkml:brushProperty name="width" value="0.025" units="cm"/>
      <inkml:brushProperty name="height" value="0.025" units="cm"/>
    </inkml:brush>
  </inkml:definitions>
  <inkml:trace contextRef="#ctx0" brushRef="#br0">15 0 14670,'0'0'2764,"-1"5"-1951,0 3-357,-4 26 1140,-2 50 1,7-76-1457,0-1 0,0 0 0,0 0 0,1 0 0,0 0 0,1 0 0,-1 0 0,1 0 0,1 0 0,-1-1 0,1 1 0,0-1 0,1 1 0,4 6 0,-5-11-78,-1 1 1,1-1-1,-1 0 1,1 0-1,0 0 1,0 0-1,0-1 0,0 1 1,0-1-1,1 0 1,-1 0-1,0 0 0,1 0 1,-1 0-1,0-1 1,1 1-1,-1-1 1,1 0-1,-1 0 0,1-1 1,-1 1-1,0-1 1,1 1-1,-1-1 1,0 0-1,1 0 0,-1-1 1,0 1-1,4-3 1,-1 1-38,1-1 0,0 0 0,-1-1 0,0 1 0,0-1 0,-1 0 1,1-1-1,-1 0 0,0 1 0,-1-2 0,1 1 0,3-7 0,-4 3 57,0 0 0,-1 1 0,0-1 0,-1-1 0,0 1 0,-1 0-1,1-15 1,-2 22-39,0 0 0,0 1 0,0-1 0,-1 0 0,1 1 0,-1-1 0,1 1 0,-1-1 0,0 0 0,0 1 0,0 0 0,-1-1 0,1 1 0,-3-3-1,3 3-26,-1 1-1,1 0 0,-1 0 1,1 0-1,-1 0 0,1 1 0,-1-1 1,0 0-1,0 1 0,1-1 0,-1 1 1,0-1-1,0 1 0,1 0 1,-1 0-1,0 0 0,0 0 0,0 0 1,0 0-1,1 1 0,-1-1 0,0 1 1,-3 0-1,4-1-15,0 1-1,1-1 1,-1 0 0,0 0 0,0 1-1,0-1 1,1 0 0,-1 1-1,0-1 1,1 1 0,-1-1 0,0 1-1,1 0 1,-1-1 0,0 1-1,1-1 1,-1 1 0,1 0 0,-1 0-1,1-1 1,0 1 0,-1 0-1,1 0 1,0-1 0,-1 1 0,1 0-1,0 0 1,0 0 0,0 0-1,0-1 1,0 1 0,0 0 0,0 0-1,0 0 1,0 0 0,0 0-1,0-1 1,1 1 0,-1 0 0,0 0-1,0 0 1,1-1 0,-1 1-1,1 0 1,-1 0 0,1 0 0,0 1-43,1 1 0,-1-1 0,1 0 0,0 0 0,-1 0 0,1 0 0,0 0 1,0 0-1,0 0 0,0 0 0,1-1 0,-1 1 0,4 1 0,4 0-919,0-1 0,0-1 0,0 1 0,18-1-1,18-4-7876,-14-5-1715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6.977"/>
    </inkml:context>
    <inkml:brush xml:id="br0">
      <inkml:brushProperty name="width" value="0.025" units="cm"/>
      <inkml:brushProperty name="height" value="0.025" units="cm"/>
    </inkml:brush>
  </inkml:definitions>
  <inkml:trace contextRef="#ctx0" brushRef="#br0">203 63 11787,'0'0'7522,"-3"-9"-6577,1 0-682,2 6-180,0 0-1,-1 1 1,0-1-1,1 0 0,-1 0 1,0 0-1,-1 0 1,1 1-1,0-1 0,-1 0 1,1 1-1,-3-4 0,2 6 31,1-1-1,-1 0 1,1 0-1,-1 1 1,1-1-1,-1 1 0,0-1 1,1 1-1,-1 0 1,1-1-1,-1 1 1,0 0-1,1 0 0,-1 0 1,0 0-1,1 1 1,-1-1-1,0 0 1,1 1-1,-1-1 1,1 1-1,-1-1 0,-1 2 1,-36 17 1374,29-14-1315,1 1 0,0 0 0,0 1 0,1 0 1,0 0-1,0 1 0,1 0 0,0 0 0,-11 16 0,17-21-137,-1-1 0,1 1-1,0 0 1,0 0 0,0 0-1,0 0 1,0 0-1,0 0 1,1 0 0,-1 0-1,1 0 1,0 0 0,0 0-1,0 0 1,1 0-1,-1 0 1,1 0 0,0 0-1,-1 0 1,1 0 0,0 0-1,1 0 1,-1 0 0,0-1-1,1 1 1,0-1-1,0 1 1,-1-1 0,2 1-1,-1-1 1,0 0 0,0 0-1,1 0 1,-1 0-1,1 0 1,-1-1 0,1 1-1,0-1 1,3 1 0,-2 1-27,0-1 0,1 1 0,0-1 0,-1-1 0,1 1 0,0-1 0,0 0 0,0 0 0,0 0 0,0 0 0,0-1 0,0 0 0,0 0 0,0-1 0,0 1 0,0-1 0,0 0 0,0-1 0,0 1 0,0-1 0,-1 0 0,1 0 0,-1 0 0,1 0 0,-1-1 0,5-4 0,-1 1 14,0-1 0,-1-1 0,0 1 0,0-1 0,-1 0 0,0-1 0,0 1 0,-1-1 0,0 0 0,-1 0 0,7-20 0,-10 28-5,-1-1 0,1 1 0,0-1 0,-1 1 1,1-1-1,-1 1 0,0-1 0,0 0 0,1 1 0,-1-1 0,0 1 0,0-1 0,-1 0 0,1 1 1,0-1-1,0 1 0,-1-1 0,1 1 0,-1-1 0,1 1 0,-1-1 0,0 1 0,0-1 0,0 1 0,1 0 1,-1-1-1,0 1 0,-2-1 0,3 1-16,-1 1 0,0 0 0,1 0 0,-1 0 0,0-1 0,1 1 0,-1 0 1,0 0-1,1 0 0,-1 0 0,0 0 0,1 1 0,-1-1 0,0 0 0,1 0 0,-1 0 0,0 0 0,1 1 0,-1-1 1,1 0-1,-1 1 0,0-1 0,0 1 0,-16 24-128,14-18 80,1 0 0,0 1-1,0-1 1,0 1 0,1 0-1,1 0 1,-1-1 0,1 1-1,1 10 1,0-14-258,-1-1 1,1 0 0,0 0-1,0 0 1,0 0-1,0 0 1,0 0-1,1 0 1,-1 0 0,1-1-1,2 4 1,-3-5-273,1 1 1,-1-1 0,1 1 0,0-1-1,0 0 1,-1 0 0,1 0 0,0 0-1,0 0 1,0 0 0,0 0-1,0-1 1,0 1 0,0-1 0,0 1-1,0-1 1,0 0 0,3 0 0,10 0-5553</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7.538"/>
    </inkml:context>
    <inkml:brush xml:id="br0">
      <inkml:brushProperty name="width" value="0.025" units="cm"/>
      <inkml:brushProperty name="height" value="0.025" units="cm"/>
    </inkml:brush>
  </inkml:definitions>
  <inkml:trace contextRef="#ctx0" brushRef="#br0">174 0 9801,'0'0'4986,"-9"2"-2893,-1 3-1586,1-1 0,-1 1 1,1 0-1,0 1 0,0 0 0,0 1 0,1 0 1,0 0-1,0 1 0,1-1 0,0 2 0,1-1 1,-1 1-1,-6 13 0,8-14-309,1 0-1,-1 1 1,1 0-1,1-1 0,-1 1 1,2 1-1,-1-1 1,1 0-1,1 1 1,-1-1-1,2 1 1,-1-1-1,1 1 1,1-1-1,0 1 1,0-1-1,5 17 1,-5-23-192,0 0 1,1 0 0,-1 0 0,1 0 0,0-1 0,0 1 0,0 0-1,0-1 1,0 1 0,1-1 0,-1 0 0,1 0 0,-1 0 0,1 0-1,0 0 1,0-1 0,0 1 0,0-1 0,0 0 0,0 0 0,0 0-1,0 0 1,0 0 0,1-1 0,-1 1 0,0-1 0,1 0 0,-1 0 0,0 0-1,0 0 1,4-2 0,1 1-15,-1 0 1,0-1-1,0 0 0,0 0 1,0-1-1,-1 0 0,1 0 1,-1-1-1,1 1 0,-1-1 1,-1-1-1,1 1 0,5-7 1,-4 5-3,-1-1 0,-1 0 1,1 0-1,-1-1 1,0 1-1,-1-1 0,0-1 1,0 1-1,4-14 1,-10 11-29,-2 14-31,-2 4 117,0 0 0,1 1 0,-1 0 0,2 1 0,-1-1 0,1 1 0,1-1 0,0 1 0,0 0 0,0 1 0,1-1 0,1 0 0,0 1 0,0-1 0,1 1 1,0-1-1,2 18 0,-1-26-41,0 1 1,0 0 0,1 0 0,-1-1 0,1 1 0,-1-1 0,1 1 0,-1-1 0,1 0 0,0 0-1,-1 0 1,1 1 0,0-2 0,0 1 0,0 0 0,0 0 0,0-1 0,0 1 0,0-1 0,0 1-1,0-1 1,1 0 0,-1 0 0,0 0 0,0 0 0,0 0 0,4-1 0,2 0 13,0 0 0,0 0 0,0 0 0,0-1 0,15-6 0,-6-2-100,-1 1 1,0-2 0,-1 0 0,0-1 0,-1-1 0,0 0 0,-1-1 0,-1 0-1,0-1 1,13-21 0,-32 45 282,1 0-1,1 1 1,-1 0 0,2-1-1,-1 1 1,1 1-1,1-1 1,0 1 0,0-1-1,1 1 1,1 0 0,-1 0-1,2 19 1,0-29-224,1 1 1,-1-1-1,1 0 1,-1 1 0,1-1-1,0 0 1,-1 1-1,1-1 1,0 0-1,0 0 1,0 0-1,0 0 1,0 0-1,0 0 1,1 0-1,-1 0 1,0 0 0,0 0-1,1-1 1,-1 1-1,0 0 1,1-1-1,-1 1 1,3 0-1,36 2-7762,-25-5-562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8.021"/>
    </inkml:context>
    <inkml:brush xml:id="br0">
      <inkml:brushProperty name="width" value="0.025" units="cm"/>
      <inkml:brushProperty name="height" value="0.025" units="cm"/>
    </inkml:brush>
  </inkml:definitions>
  <inkml:trace contextRef="#ctx0" brushRef="#br0">22 85 10698,'0'0'10132,"-5"9"-7548,-12 30-529,17-38-1995,0 0-1,0-1 0,0 1 0,0 0 1,1 0-1,-1 0 0,0 0 0,0-1 0,0 1 1,1 0-1,-1 0 0,0 0 0,1-1 0,-1 1 1,1 0-1,-1-1 0,1 1 0,-1 0 1,1-1-1,-1 1 0,1-1 0,0 1 0,-1 0 1,1-1-1,0 0 0,0 1 0,-1-1 1,1 1-1,0-1 0,0 0 0,-1 0 0,1 1 1,0-1-1,0 0 0,0 0 0,0 0 1,1 0-1,36 3 488,-34-3-457,12 1-61,0-2-1,-1 0 1,1-1-1,-1 0 1,26-8-1,-34 8-51,0 0 1,-1-1-1,0 0 0,0 0 1,1 0-1,-2-1 0,1 0 1,0 0-1,-1 0 0,0-1 1,0 0-1,0 0 0,-1 0 1,1-1-1,4-8 0,-7 12 26,-1 0-1,0 1 1,0-1-1,0 0 1,0 0-1,0 0 0,-1 0 1,1 0-1,-1 0 1,1-1-1,-1 1 1,0 0-1,1 0 1,-1 0-1,0 0 1,-1-1-1,1 1 0,0 0 1,0 0-1,-1 0 1,0 0-1,0-2 1,0 2-2,-1 0 0,1 1 1,-1-1-1,1 1 0,-1 0 1,0-1-1,1 1 0,-1 0 0,0 0 1,0 0-1,0 0 0,0 1 1,0-1-1,0 0 0,0 1 1,0-1-1,0 1 0,-3 0 1,-2-1-2,-1 1 1,1 0 0,-1 0 0,1 1 0,-1 0-1,1 0 1,0 1 0,-1 0 0,1 0-1,0 0 1,-9 6 0,5-1 60,0 1 1,0 0-1,1 1 0,0 0 0,-17 21 1,23-24 17,0 0 1,0-1 0,0 1 0,1 1-1,0-1 1,0 1 0,1-1-1,0 1 1,0 0 0,0-1 0,1 1-1,-1 14 1,2-19-71,0 1-1,0-1 1,1 0 0,-1 0-1,1 0 1,-1 0-1,1 0 1,0 0 0,-1 0-1,1 0 1,0 0 0,0 0-1,1 0 1,-1-1 0,0 1-1,1 0 1,-1-1-1,1 1 1,2 2 0,1-1-27,-1-1 1,1 1 0,-1-1-1,1 1 1,0-1 0,0-1-1,11 3 1,6 0-1359,1-2 0,44 0 0,-55-2 73,34-1-4089,3-6-3261</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09.073"/>
    </inkml:context>
    <inkml:brush xml:id="br0">
      <inkml:brushProperty name="width" value="0.025" units="cm"/>
      <inkml:brushProperty name="height" value="0.025" units="cm"/>
    </inkml:brush>
  </inkml:definitions>
  <inkml:trace contextRef="#ctx0" brushRef="#br0">174 201 10634,'1'-2'298,"-1"0"1,-1 0-1,1 0 1,0 1-1,0-1 1,-1 0-1,1 0 0,-1 1 1,1-1-1,-1 0 1,0 1-1,1-1 0,-1 1 1,0-1-1,0 1 1,0-1-1,0 1 1,-1 0-1,1-1 0,0 1 1,-1 0-1,1 0 1,-3-1-1,1 0-25,0 1 0,-1-1 1,1 1-1,-1 0 0,1 1 0,-1-1 0,1 1 0,-1-1 1,1 1-1,-1 0 0,-5 1 0,3-1-50,0 1-1,0 0 1,0 0-1,0 1 1,0-1-1,0 2 1,1-1 0,-1 0-1,1 1 1,-1 0-1,1 0 1,0 1-1,0 0 1,-5 4-1,8-5-144,0-1-1,0 1 0,1 0 0,-1 0 0,1 0 0,-1 0 0,1 0 0,0 0 0,0 0 1,0 1-1,0 3 0,1-6-67,0 0 1,0 0-1,0 0 1,0 0-1,0 0 1,1 0-1,-1 0 1,0 0-1,1 0 1,-1 0-1,1 0 1,-1 0-1,1 0 1,-1 0-1,1 0 1,-1 0-1,1-1 1,0 1-1,-1 0 1,1 0-1,0-1 1,0 1-1,0-1 1,0 1-1,-1-1 1,1 1-1,0-1 1,0 1-1,0-1 1,0 0-1,0 1 1,0-1-1,0 0 1,0 0-1,0 0 1,0 0-1,0 0 1,2 0-1,9 0 8,0 0 0,0-1 0,0-1-1,-1 0 1,1-1 0,0 0 0,-1 0 0,0-1 0,0-1 0,0 0-1,0 0 1,-1-1 0,0-1 0,13-10 0,1-2-44,-2-1 0,0-1 0,-1-1 1,28-39-1,-47 57 42,1 0 0,0-1 0,-1 0-1,1 1 1,-1-1 0,2-8 0,-4 12-10,0 1-1,0 0 0,0-1 0,0 1 1,0 0-1,1-1 0,-1 1 0,0 0 1,0-1-1,0 1 0,0 0 1,0-1-1,0 1 0,0 0 0,-1-1 1,1 1-1,0 0 0,0-1 0,0 1 1,0 0-1,0-1 0,0 1 1,-1 0-1,1 0 0,0-1 0,0 1 1,0 0-1,-1-1 0,1 1 0,0 0 1,0 0-1,-1 0 0,1-1 1,-1 1-1,-19 10 169,12-3-82,1 0 1,0 1 0,1 0-1,0 0 1,0 1 0,1 0 0,0 0-1,0 0 1,1 0 0,0 1-1,1 0 1,0 0 0,1-1-1,0 2 1,0-1 0,1 0 0,0 21-1,1-24-238,1-1-1,-1 1 0,1 0 1,1 0-1,-1 0 1,1-1-1,0 1 0,1 0 1,-1-1-1,1 0 0,1 0 1,4 7-1,-5-9-421,0 0 1,0-1-1,1 1 0,0-1 1,0 0-1,0 0 0,0-1 1,0 1-1,0-1 0,1 0 0,-1 0 1,1 0-1,-1 0 0,1-1 1,0 0-1,0 0 0,0 0 1,8 0-1,21-1-12714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0.113"/>
    </inkml:context>
    <inkml:brush xml:id="br0">
      <inkml:brushProperty name="width" value="0.025" units="cm"/>
      <inkml:brushProperty name="height" value="0.025" units="cm"/>
    </inkml:brush>
  </inkml:definitions>
  <inkml:trace contextRef="#ctx0" brushRef="#br0">0 1 16303,'0'0'6065,"0"11"-5019,1 2-693,-1 1 0,2 0 0,0-1-1,0 1 1,10 25 0,-11-34-306,0-1-1,1 0 0,0 0 1,0 0-1,0 0 0,0-1 1,1 1-1,-1-1 0,1 1 1,0-1-1,0 0 0,0 0 1,0 0-1,1 0 0,-1-1 1,1 1-1,0-1 1,0 0-1,0 0 0,0 0 1,0-1-1,0 1 0,0-1 1,0 0-1,1 0 0,5 0 1,-3-2-42,1 1-1,0-1 1,0-1 0,-1 1 0,1-1 0,-1-1-1,0 1 1,0-1 0,0-1 0,0 1 0,0-1 0,0 0-1,-1-1 1,8-6 0,-4 4-88,0 0 0,0 0 1,1 1-1,17-7 0,-28 13 102,1-1 0,0 1 0,0 0 0,0 0 0,-1-1 0,1 1 0,0 0 0,0 0 0,-1 0 0,1 0 0,0 0 0,0 0 0,0 0 0,-1 0 0,1 1 0,0-1 0,0 0 0,0 0 0,-1 1 0,1-1 0,0 0-1,-1 1 1,1-1 0,0 1 0,-1-1 0,1 1 0,0-1 0,-1 1 0,1-1 0,-1 1 0,1 0 0,-1-1 0,1 1 0,-1 0 0,0-1 0,1 1 0,-1 0 0,1 1 0,7 41 931,-8-39-883,0 0 0,0 0 1,1 0-1,0 0 0,0 0 0,0 0 0,0 0 0,0 0 1,1-1-1,1 5 0,-1-7-59,0 1 0,0-1-1,0 0 1,0 0 0,0 0 0,0 0 0,1 0-1,-1 0 1,0-1 0,0 1 0,1-1 0,-1 1 0,0-1-1,1 0 1,-1 0 0,0 0 0,1 0 0,-1-1-1,0 1 1,0 0 0,1-1 0,-1 0 0,0 1-1,0-1 1,0 0 0,3-2 0,8-3-126,0-1 1,0 0-1,11-10 1,-15 10-158,4-2 17,-7 4 111,1 0 0,0 0 0,0 1 0,0 0-1,0 0 1,1 0 0,0 1 0,0 0 0,-1 1 0,1 0 0,12-2 0,-19 5 146,0-1-1,0 0 1,-1 1 0,1 0 0,0-1-1,0 1 1,0-1 0,-1 1 0,1 0-1,0 0 1,0-1 0,-1 1 0,1 0-1,-1 0 1,1 0 0,-1 0 0,1 0-1,-1-1 1,0 1 0,1 0 0,-1 0-1,0 0 1,0 0 0,1 0 0,-1 0-1,0 0 1,0 0 0,0 0 0,-1 2-1,1 42 202,-1-34-191,3 0-514,2-13-2484,5-19-4381,-2-7-3990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0.488"/>
    </inkml:context>
    <inkml:brush xml:id="br0">
      <inkml:brushProperty name="width" value="0.025" units="cm"/>
      <inkml:brushProperty name="height" value="0.025" units="cm"/>
    </inkml:brush>
  </inkml:definitions>
  <inkml:trace contextRef="#ctx0" brushRef="#br0">0 1 6022,'0'0'16527</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1.082"/>
    </inkml:context>
    <inkml:brush xml:id="br0">
      <inkml:brushProperty name="width" value="0.025" units="cm"/>
      <inkml:brushProperty name="height" value="0.025" units="cm"/>
    </inkml:brush>
  </inkml:definitions>
  <inkml:trace contextRef="#ctx0" brushRef="#br0">1 1 11915,'0'0'14670,"5"11"-13869,-1-1-631,1 0 0,-2 0 0,1 1 1,-2 0-1,1-1 0,-1 1 0,0 19 0,-2-28-156,0-1-1,0 0 1,0 0 0,0 1-1,0-1 1,0 0 0,0 0-1,0 1 1,1-1-1,-1 0 1,0 0 0,1 1-1,-1-1 1,1 0-1,-1 0 1,1 0 0,0 0-1,0 0 1,-1 0-1,1 0 1,0 0 0,0 0-1,0 0 1,0-1 0,0 1-1,0 0 1,0 0-1,2 0 1,-1-1 0,1 1 1,-1-1-1,1 0 1,-1 0-1,1 0 1,-1 0-1,1 0 0,-1-1 1,1 1-1,-1-1 1,1 0-1,-1 0 1,3-1-1,11-5 6,-1-1 1,0-1-1,16-12 0,-30 21-20,26-22-66,-20 16 31,1-1 1,-1 1-1,1 1 1,0 0-1,1 0 1,-1 0 0,1 1-1,0 0 1,16-4-1,-24 8 31,0 0-1,0 0 1,0 1 0,0-1-1,0 0 1,0 1-1,0-1 1,0 0 0,0 1-1,0-1 1,-1 1-1,1-1 1,0 1 0,0 0-1,-1-1 1,1 1-1,0 0 1,-1 0 0,1-1-1,0 1 1,-1 0-1,1 0 1,-1 0 0,0 0-1,1 0 1,-1-1 0,0 1-1,1 0 1,-1 0-1,0 0 1,0 0 0,0 0-1,0 0 1,0 0-1,0 1 1,2 49 148,-2-33-66,0-17-74,0 1 1,0-1-1,0 1 0,0-1 0,1 1 0,-1-1 0,0 1 1,1-1-1,-1 1 0,1-1 0,0 0 0,-1 1 1,1-1-1,0 0 0,0 0 0,0 1 0,-1-1 0,2 0 1,-1 0-1,0 0 0,0 0 0,0 0 0,0 0 0,1 0 1,-1-1-1,0 1 0,1 0 0,-1-1 0,0 1 1,1-1-1,-1 1 0,1-1 0,-1 0 0,1 1 0,-1-1 1,1 0-1,-1 0 0,1 0 0,-1 0 0,1-1 1,-1 1-1,1 0 0,-1 0 0,1-1 0,-1 1 0,2-2 1,11-3-174,-1 0 1,0-1 0,0 0 0,13-10 0,-5 4-757,-18 10 760,32-12-575,-35 13 733,1 1-1,-1 0 1,1-1-1,0 1 1,-1 0-1,1-1 0,-1 1 1,1 0-1,-1 0 1,1 0-1,0 0 1,-1 0-1,1 0 0,-1 0 1,1 0-1,0 0 1,-1 0-1,1 0 1,-1 0-1,1 0 1,0 0-1,-1 0 0,1 1 1,-1-1-1,1 0 1,-1 0-1,1 1 1,-1-1-1,1 0 0,-1 1 1,1-1-1,-1 1 1,1-1-1,-1 0 1,0 1-1,1-1 1,-1 1-1,0-1 0,1 1 1,-1-1-1,0 1 1,0 0-1,1-1 1,-1 1-1,0-1 0,0 2 1,0 11-132,0 12 311,0-9-3328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2.896"/>
    </inkml:context>
    <inkml:brush xml:id="br0">
      <inkml:brushProperty name="width" value="0.025" units="cm"/>
      <inkml:brushProperty name="height" value="0.025" units="cm"/>
    </inkml:brush>
  </inkml:definitions>
  <inkml:trace contextRef="#ctx0" brushRef="#br0">40 18 5189,'0'0'13341,"-3"8"-11590,-24 79 1916,24-78-3468,1-1 0,1 1-1,-1 0 1,2 0-1,-1 0 1,1 0-1,0 0 1,1 1-1,3 13 1,-4-22-189,1-1-1,-1 1 1,1 0-1,0 0 1,-1 0 0,1 0-1,0-1 1,0 1 0,-1 0-1,1 0 1,0-1 0,0 1-1,0-1 1,0 1 0,0-1-1,0 1 1,0-1-1,0 0 1,0 0 0,0 1-1,0-1 1,0 0 0,0 0-1,0 0 1,1 0 0,-1 0-1,0 0 1,0 0 0,0 0-1,0-1 1,0 1-1,0 0 1,0-1 0,0 1-1,0-1 1,2 0 0,35-20 183,-24 8-178,-1-1 0,0 0 0,-1-1 0,-1 0 0,0 0 0,-1-2 0,-1 1 0,-1-1 0,0 0 0,10-34 0,-21 61 66,-18 77 148,19-79-163,1-1 1,0 0-1,1 1 1,0-1-1,0 0 1,0 1-1,1-1 1,0 0-1,0 1 1,5 11-1,-5-17-43,1 0-1,0 0 1,0-1 0,0 1-1,0 0 1,0-1 0,0 1-1,1-1 1,-1 0-1,0 0 1,1 0 0,-1 0-1,1 0 1,-1 0-1,1-1 1,-1 1 0,1-1-1,-1 1 1,1-1-1,0 0 1,-1 0 0,1-1-1,4 0 1,4 1 4,0-2 0,1 0 0,-1 0 0,12-4 0,29-16-762,-28 5-1562,-10-4-3463,-10 2-2958</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1.766"/>
    </inkml:context>
    <inkml:brush xml:id="br0">
      <inkml:brushProperty name="width" value="0.025" units="cm"/>
      <inkml:brushProperty name="height" value="0.025" units="cm"/>
    </inkml:brush>
  </inkml:definitions>
  <inkml:trace contextRef="#ctx0" brushRef="#br0">137 19 8456,'0'0'3673,"-11"-1"-1260,-31-6-139,39 7-2079,0 0-1,1 0 1,-1 1 0,0-1-1,1 0 1,-1 1-1,1 0 1,-1 0 0,1 0-1,-1 0 1,1 0 0,0 0-1,-1 0 1,1 1 0,0-1-1,0 1 1,0 0 0,0-1-1,0 1 1,0 0 0,1 0-1,-1 0 1,1 1 0,-1-1-1,1 0 1,0 1 0,-2 3-1,-1 3 230,0 0-1,1 1 1,0-1-1,1 1 1,-2 13-1,3-21-382,1 0-1,-1 0 0,1 1 0,0-1 0,0 0 1,0 0-1,0 0 0,0 0 0,0 0 1,1 1-1,-1-1 0,1 0 0,0 0 0,-1 0 1,1 0-1,0 0 0,0 0 0,0 0 0,0-1 1,1 1-1,-1 0 0,0 0 0,4 2 0,-3-3-16,0-1-1,1 1 0,-1 0 0,0-1 0,1 1 1,-1-1-1,0 0 0,1 0 0,-1 0 0,0 0 0,1 0 1,-1-1-1,0 1 0,1-1 0,-1 1 0,0-1 1,1 0-1,-1 0 0,0 0 0,0 0 0,0 0 1,0 0-1,2-2 0,3-2-56,-1 0 0,0 0 0,1 0 0,-2-1-1,1 0 1,-1 0 0,0-1 0,0 1 0,-1-1 0,1 0 0,-2 0 0,1-1 0,-1 1 0,0-1-1,-1 1 1,1-1 0,-2 0 0,1 0 0,0-15 0,-2 22 41,0 1-1,0-1 1,0 1 0,0-1 0,0 0-1,0 1 1,0-1 0,0 1-1,0-1 1,0 1 0,-1-1 0,1 0-1,0 1 1,0-1 0,-1 1-1,1-1 1,0 1 0,-1-1 0,1 1-1,-1-1 1,1 1 0,-1 0-1,1-1 1,0 1 0,-1 0 0,1-1-1,-1 1 1,0 0 0,1 0-1,-1-1 1,1 1 0,-1 0 0,1 0-1,-1 0 1,0 0 0,1 0-1,-1-1 1,1 1 0,-1 0 0,0 1-1,1-1 1,-1 0 0,1 0-1,-1 0 1,0 0 0,1 0 0,-1 1-1,1-1 1,-1 0 0,1 0-1,-1 1 1,0 0 0,-2 0 35,1 0 1,-1 0-1,1 0 0,0 1 1,-1-1-1,1 1 1,0 0-1,0-1 0,0 1 1,-3 4-1,4-4 8,-1 1 0,1-1 0,-1 1 0,1 0 0,0-1-1,0 1 1,0 0 0,0 0 0,1 0 0,-1 0 0,1-1 0,0 1 0,0 0 0,0 0-1,0 0 1,0 0 0,1 0 0,0 3 0,0-4-30,0 0 0,0-1 0,0 1 1,0-1-1,1 1 0,-1-1 0,0 1 0,1-1 0,-1 0 0,1 1 0,-1-1 1,1 0-1,0 0 0,0 0 0,-1-1 0,1 1 0,0 0 0,0-1 1,0 1-1,0-1 0,0 0 0,0 1 0,0-1 0,-1 0 0,1 0 0,3-1 1,6 1-234,0-2 0,0 0 1,-1 0-1,1-1 1,-1 0-1,0-1 0,0 0 1,15-8-1,-14 6-109,1 0-1,1 1 0,-1 0 1,25-4-1,-36 9 360,0 0 1,0 0 0,0 1-1,0-1 1,0 0-1,-1 1 1,1-1-1,0 1 1,0-1 0,0 1-1,-1-1 1,1 1-1,0 0 1,0-1-1,-1 1 1,1 0-1,-1 0 1,1 0 0,-1-1-1,1 1 1,-1 0-1,1 0 1,-1 0-1,0 0 1,1 0 0,-1 0-1,0 0 1,0 0-1,0-1 1,0 1-1,0 0 1,0 0-1,0 0 1,0 0 0,0 2-1,-1 50 982,1-36-476,0-16-521,0 0 0,1 0 0,-1 0-1,1-1 1,-1 1 0,1 0 0,-1 0 0,1 0 0,-1 0-1,1 0 1,0-1 0,0 1 0,-1 0 0,1 0 0,0-1 0,0 1-1,0-1 1,0 1 0,0-1 0,0 1 0,0-1 0,0 0-1,0 1 1,0-1 0,0 0 0,0 0 0,0 1 0,0-1-1,0 0 1,0 0 0,0 0 0,0-1 0,0 1 0,0 0 0,0 0-1,0 0 1,0-1 0,2 0 0,42-11-284,4-14-818,-37 18 777,0 1-1,1 1 1,0 0-1,0 0 1,20-4 0,-33 10 369,1 0 0,-1 1 1,0-1-1,1 0 0,-1 1 1,1-1-1,-1 1 0,1-1 1,-1 0-1,0 1 0,1-1 1,-1 1-1,0-1 0,0 1 1,1-1-1,-1 1 1,0-1-1,0 1 0,0-1 1,0 1-1,0 0 0,0-1 1,1 1-1,-1-1 0,0 1 1,-1-1-1,1 1 0,0 0 1,0-1-1,0 1 0,0-1 1,0 1-1,0-1 0,-1 1 1,1-1-1,-1 1 0,-6 32-49,5-25 3,2-7-744,0 0 1290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2.173"/>
    </inkml:context>
    <inkml:brush xml:id="br0">
      <inkml:brushProperty name="width" value="0.025" units="cm"/>
      <inkml:brushProperty name="height" value="0.025" units="cm"/>
    </inkml:brush>
  </inkml:definitions>
  <inkml:trace contextRef="#ctx0" brushRef="#br0">0 80 14926,'0'0'9663,"8"8"-8724,-5-5-913,-1 1-1,1-1 1,1 0-1,-1 0 1,0-1-1,1 1 1,-1-1-1,1 1 1,0-1-1,0 0 0,0 0 1,0-1-1,0 1 1,0-1-1,0 0 1,1 0-1,-1-1 1,0 1-1,0-1 1,1 0-1,-1 0 1,1 0-1,-1-1 1,0 1-1,0-1 1,1 0-1,-1 0 1,0-1-1,0 1 1,6-4-1,-3 0-36,1 0 0,-1 0 1,0-1-1,0 0 0,6-8 0,-10 11-39,-1 0 1,1 0-1,-1-1 1,0 1-1,0 0 1,0-1 0,0 0-1,-1 1 1,1-1-1,-1 0 1,0 0-1,0 1 1,0-9-1,-1 11 46,0 0-1,-1 0 1,1 1-1,-1-1 1,1 0-1,-1 0 1,1 0-1,-1 0 1,1 0-1,-1 1 0,0-1 1,0 0-1,1 1 1,-1-1-1,0 0 1,0 1-1,0-1 1,0 1-1,1-1 1,-1 1-1,0 0 1,0-1-1,0 1 1,0 0-1,0 0 1,0-1-1,0 1 1,0 0-1,0 0 1,0 0-1,0 0 1,0 0-1,0 1 1,0-1-1,0 0 1,0 0-1,-1 1 1,-41 11 90,37-9 26,0 1 0,1 0 0,-1 1 0,1-1 0,0 1 0,0 0 1,0 1-1,0-1 0,1 1 0,0 0 0,0 0 0,1 0 0,0 0 0,0 1 0,0-1 0,1 1 1,0 0-1,0 0 0,1 0 0,0 0 0,0 0 0,0 0 0,1 11 0,2-16-135,-1-1-1,0 1 1,0 0-1,1-1 1,-1 1-1,0-1 1,1 1-1,0-1 0,-1 0 1,1 0-1,0 1 1,0-1-1,0 0 1,-1-1-1,1 1 1,0 0-1,0-1 1,0 1-1,0-1 0,0 1 1,1-1-1,-1 0 1,0 0-1,0 0 1,0 0-1,0 0 1,2-1-1,7 1-981,0-1 0,0 1-1,0-2 1,12-3 0,10-9-4563,0-4-3400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2.769"/>
    </inkml:context>
    <inkml:brush xml:id="br0">
      <inkml:brushProperty name="width" value="0.025" units="cm"/>
      <inkml:brushProperty name="height" value="0.025" units="cm"/>
    </inkml:brush>
  </inkml:definitions>
  <inkml:trace contextRef="#ctx0" brushRef="#br0">52 38 11851,'0'0'2563,"-8"7"-1149,-22 23-42,29-29-1245,-1 0 1,1 0-1,0 1 0,0-1 0,0 1 0,0-1 0,0 1 0,0-1 0,1 1 1,-1 0-1,0-1 0,1 1 0,-1 0 0,1 0 0,0-1 0,-1 4 0,1-5-66,1 1 0,-1 0-1,0 0 1,0 0-1,1-1 1,-1 1 0,1 0-1,-1 0 1,1-1-1,-1 1 1,1 0-1,-1-1 1,1 1 0,-1 0-1,1-1 1,0 1-1,-1-1 1,1 1 0,0-1-1,0 0 1,-1 1-1,1-1 1,1 1 0,2 0 65,1 0 1,0 0 0,0 0 0,-1 0 0,1-1-1,0 0 1,0 0 0,6-1 0,-3 0-336,-1-1 1,0-1 0,0 0 0,0 0-1,0 0 1,0-1 0,-1 0-1,1 0 1,-1 0 0,8-9-1,-10 10 163,0 0 1,0-1-1,-1 0 0,1 1 0,-1-2 1,0 1-1,0 0 0,0 0 0,0-1 1,-1 0-1,0 1 0,0-1 0,0 0 1,-1 0-1,0 0 0,1-6 0,-3 11 233,0 0-1,-1 1 1,1-1-1,0 0 1,-1 0 0,1 1-1,0-1 1,0 1-1,-1-1 1,1 1-1,0-1 1,0 1 0,0 0-1,0-1 1,0 1-1,0 0 1,0 0-1,-1 1 1,-2 3 69,0 0-1,1 0 1,0 0 0,0 0 0,1 0-1,-1 1 1,1 0 0,0-1-1,1 1 1,-1 0 0,1 0 0,0 10-1,0-12-202,1 0 0,0 0 0,0 0 0,0 1 0,1-1 0,0 0 0,-1 0 0,1 0 0,1 0 0,-1 0-1,0 0 1,1 0 0,0 0 0,0-1 0,0 1 0,1-1 0,-1 1 0,1-1 0,3 3 0,2 2-172,-1 0 0,1 0 0,-2 1 0,1 0 0,-1 0 0,-1 1 0,1-1 0,-2 1 0,1 0 0,-1 1 0,-1-1 0,4 19 1,-3-9 158,-1-1 0,-1 0 0,-1 1 0,-1 0 0,-1-1 0,-3 28 1,2-38 296,-1 0 0,0 0 1,0 0-1,-1 0 0,0-1 1,-9 15-1,12-20-227,0-1 0,0 0 0,0 0 0,-1 0-1,1 0 1,-1 0 0,1 0 0,-1-1 0,0 1 0,0 0 0,0-1 0,1 0-1,-1 1 1,-1-1 0,1 0 0,0 0 0,0 0 0,0 0 0,-1 0 0,1-1-1,0 1 1,-1-1 0,1 1 0,0-1 0,-1 0 0,1 0 0,-1 0 0,1 0-1,0 0 1,-1-1 0,-4 0 0,5-1-91,0 1 0,1-1 0,-1 0 0,0 0 0,1 1 1,-1-1-1,1 0 0,0 0 0,-1 0 0,1-1 0,0 1 0,0 0 0,0 0 0,1-1 0,-2-3 0,-8-44-42,8 39 8,-4-23-138,0 11-96,2 0-1,1 0 0,1-1 0,1 1 1,2-27-1,-1 45 217,1-1 0,0 1 0,0 0 0,0 0-1,1-1 1,0 1 0,0 0 0,0 1 0,1-1 0,0 0 0,0 0 0,0 1-1,0 0 1,1 0 0,-1 0 0,1 0 0,0 0 0,0 1 0,1 0 0,-1-1-1,1 2 1,0-1 0,-1 0 0,1 1 0,0 0 0,0 0 0,9-1 0,112-27-6213,-82 17-673</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3.365"/>
    </inkml:context>
    <inkml:brush xml:id="br0">
      <inkml:brushProperty name="width" value="0.025" units="cm"/>
      <inkml:brushProperty name="height" value="0.025" units="cm"/>
    </inkml:brush>
  </inkml:definitions>
  <inkml:trace contextRef="#ctx0" brushRef="#br0">230 1 16367,'0'0'5189,"-10"0"-4366,6 0-751,0 0 1,-1 0 0,1 0 0,0 1 0,0-1 0,0 1 0,0 0 0,0 0-1,0 1 1,0-1 0,0 1 0,1 0 0,-1 0 0,0 0 0,1 0 0,-1 1-1,1-1 1,0 1 0,0 0 0,0 0 0,0 0 0,-3 6 0,-10 11 201,2 0 0,0 0-1,1 1 1,1 1 0,1 0 0,1 1 0,1 0 0,2 1 0,0-1 0,1 1 0,1 1 0,-2 36-1,7-58-317,0 1 0,0-1 0,0 0-1,1 0 1,-1 0 0,1 0-1,0-1 1,0 1 0,0 0-1,0 0 1,1 0 0,-1-1-1,1 1 1,-1 0 0,1-1-1,0 0 1,0 1 0,0-1-1,0 0 1,1 0 0,-1 0 0,1 0-1,-1-1 1,1 1 0,-1-1-1,1 1 1,0-1 0,0 0-1,5 2 1,6 0-1202,0 0 0,1-1 0,-1-1 0,30 0 0,17-1-4845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3.818"/>
    </inkml:context>
    <inkml:brush xml:id="br0">
      <inkml:brushProperty name="width" value="0.025" units="cm"/>
      <inkml:brushProperty name="height" value="0.025" units="cm"/>
    </inkml:brush>
  </inkml:definitions>
  <inkml:trace contextRef="#ctx0" brushRef="#br0">232 58 9801,'0'0'10832,"6"-9"-8547,17-26-444,-23 35-1817,0-1-1,0 1 0,1 0 1,-1-1-1,0 1 1,0 0-1,0-1 0,0 1 1,0 0-1,1-1 0,-1 1 1,0 0-1,0-1 0,0 1 1,0 0-1,0-1 0,0 1 1,0 0-1,0-1 1,0 1-1,0-1 0,0 1 1,-1 0-1,1-1 0,0 1 1,0 0-1,0 0 0,0-1 1,-1 1-1,1 0 0,0-1 1,0 1-1,0 0 0,-1 0 1,1-1-1,0 1 1,0 0-1,-1 0 0,1-1 1,0 1-1,-1 0 0,1 0 1,0 0-1,-1 0 0,1 0 1,0-1-1,-1 1 0,1 0 1,0 0-1,-1 0 1,1 0-1,0 0 0,-1 0 1,1 0-1,-1 0 0,1 0 1,0 0-1,-1 0 0,1 1 1,-24 1 624,7 5-641,-1 1 0,1 1 0,1 0 0,-1 1 0,2 1 0,-1 0 0,2 1 0,0 1 0,0 0 0,1 1 0,0 0 0,-11 19 0,21-29 17,0 1 0,1 0 0,-1 0 0,1 0 0,0 0 0,-2 9 0,4-13-20,0 0 0,-1 0 0,1 0 1,0 0-1,0 0 0,0 0 0,0 0 0,0 0 0,1 0 1,-1 0-1,0 0 0,0 0 0,1 1 0,-1-1 1,1 0-1,-1 0 0,0-1 0,1 1 0,0 0 1,-1 0-1,1 0 0,0 0 0,-1 0 0,1-1 0,0 1 1,0 0-1,0-1 0,0 1 0,0 0 0,-1-1 1,1 1-1,0-1 0,0 0 0,0 1 0,1-1 1,-1 0-1,0 1 0,1-1 0,14 2-305,0 0-1,0-1 1,0 0 0,0-2-1,0 0 1,0-1-1,0 0 1,28-9 0,-20 4-2902,0-1 0,35-19 0,-38 14-1762,-6-1-2642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4.176"/>
    </inkml:context>
    <inkml:brush xml:id="br0">
      <inkml:brushProperty name="width" value="0.025" units="cm"/>
      <inkml:brushProperty name="height" value="0.025" units="cm"/>
    </inkml:brush>
  </inkml:definitions>
  <inkml:trace contextRef="#ctx0" brushRef="#br0">1 17 9577,'0'0'13132,"83"0"-12203,-38-1 0,3 0-384,7 0-289,-3-1-256,-5-1-320,-8 0-1890,-6 2-961,-15-2-1986,-11 1-1826</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4.520"/>
    </inkml:context>
    <inkml:brush xml:id="br0">
      <inkml:brushProperty name="width" value="0.025" units="cm"/>
      <inkml:brushProperty name="height" value="0.025" units="cm"/>
    </inkml:brush>
  </inkml:definitions>
  <inkml:trace contextRef="#ctx0" brushRef="#br0">1 0 9897,'0'0'12620,"57"11"-12331,-12-15-97,4 1 0,10 3-64,-5 0-128,-1 0-609,1 0-1280,-8 0-1314,-4 0-3396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14.865"/>
    </inkml:context>
    <inkml:brush xml:id="br0">
      <inkml:brushProperty name="width" value="0.025" units="cm"/>
      <inkml:brushProperty name="height" value="0.025" units="cm"/>
    </inkml:brush>
  </inkml:definitions>
  <inkml:trace contextRef="#ctx0" brushRef="#br0">352 0 8616,'0'0'6203,"3"12"-3683,16 41-947,-6-16-598,-1 1 0,8 41 0,-18-70-843,-1 1 1,0-1 0,0 1 0,0 0 0,-2-1 0,1 1 0,-1 0 0,0-1 0,-1 1 0,0-1 0,-1 1 0,0-1 0,0 0 0,-6 10 0,-6 3-23,-1 1 0,-1-2 0,-1 0 0,-1-1 0,-1-1 0,-22 16 0,-3-1-2660,-93 53 0,69-51-5260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1.884"/>
    </inkml:context>
    <inkml:brush xml:id="br0">
      <inkml:brushProperty name="width" value="0.025" units="cm"/>
      <inkml:brushProperty name="height" value="0.025" units="cm"/>
    </inkml:brush>
  </inkml:definitions>
  <inkml:trace contextRef="#ctx0" brushRef="#br0">24 1 1441,'-22'15'9385,"22"-14"-9200,0-1 0,0 0 1,-1 0-1,1 1 0,0-1 0,0 0 0,0 1 0,0-1 0,0 0 0,0 0 0,0 1 1,0-1-1,0 0 0,0 1 0,0-1 0,0 0 0,0 1 0,0-1 0,0 0 0,0 1 1,0-1-1,0 0 0,0 0 0,0 1 0,0-1 0,0 0 0,1 0 0,-1 1 1,0-1-1,0 0 0,0 0 0,1 1 0,-1-1 0,0 0 0,0 0 0,1 0 0,-1 1 1,0-1-1,19 7 3977,7-1-4328,61 4 1235,115 0 0,-148-9-4164,-9-1-3518,-36 0 4307,-38 0-2525</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2.229"/>
    </inkml:context>
    <inkml:brush xml:id="br0">
      <inkml:brushProperty name="width" value="0.025" units="cm"/>
      <inkml:brushProperty name="height" value="0.025" units="cm"/>
    </inkml:brush>
  </inkml:definitions>
  <inkml:trace contextRef="#ctx0" brushRef="#br0">0 22 9065,'0'0'10377,"58"22"-9512,-13-22-416,9 0-289,-2 0-96,8-5-128,-5-2-1442,-2-1-1633,-8-2-1921,-6-4-2532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4.083"/>
    </inkml:context>
    <inkml:brush xml:id="br0">
      <inkml:brushProperty name="width" value="0.025" units="cm"/>
      <inkml:brushProperty name="height" value="0.025" units="cm"/>
    </inkml:brush>
  </inkml:definitions>
  <inkml:trace contextRef="#ctx0" brushRef="#br0">86 37 11018,'1'-1'427,"0"0"-1,0-1 0,-1 1 0,1 0 0,0 0 0,-1-1 0,1 1 0,0 0 0,-1-1 0,0 1 0,1 0 0,-1-1 1,0 1-1,0-1 0,0 1 0,0-1 0,0 1 0,0-1 0,0 1 0,-1-2 0,1 2-341,-1 1 0,1-1 0,0 1 0,-1-1 0,1 1 0,-1-1 1,0 1-1,1 0 0,-1-1 0,1 1 0,-1 0 0,1 0 0,-1-1 0,0 1 0,1 0 0,-1 0 0,0 0 0,1 0 0,-1 0 0,0 0 0,1 0 0,-1 0 0,0 0 0,1 0 0,-1 0 1,0 0-1,1 0 0,-1 1 0,1-1 0,-1 0 0,0 0 0,1 1 0,-1-1 0,1 0 0,-1 1 0,1-1 0,-1 1 0,1-1 0,-1 1 0,1-1 0,-1 1 0,1-1 0,0 1 0,-1-1 1,1 1-1,-7 5-75,1-1-1,1 1 1,-1 0 0,1 0 0,0 0 0,0 1 0,1-1 0,0 1 0,0 0 0,1 1 0,-1-1 0,2 1-1,-5 14 1,9-21-25,-1 0 0,0-1 0,0 1 0,1 0 0,-1-1 0,0 1 0,1-1 0,-1 0 0,1 1 0,-1-1 0,0 0-1,1 0 1,-1 0 0,1 0 0,-1 0 0,1 0 0,-1 0 0,3-1 0,1 1-19,58-1-350,-22-1 178,41 5 1,-81-3 208,0 0 1,-1 0-1,1 0 1,0 0 0,-1 1-1,1-1 1,0 0 0,-1 1-1,1-1 1,-1 0-1,1 1 1,-1-1 0,1 1-1,-1-1 1,1 1-1,-1-1 1,1 1 0,-1-1-1,0 1 1,1 0-1,-1-1 1,0 1 0,1-1-1,-1 1 1,0 0-1,0-1 1,0 1 0,1 0-1,-1-1 1,0 1-1,0 0 1,0-1 0,0 1-1,0 0 1,0-1 0,-1 1-1,1 0 1,0-1-1,0 1 1,0 0 0,-1-1-1,1 1 1,0 0-1,-1-1 1,1 1 0,0-1-1,-1 1 1,1-1-1,-1 1 1,1-1 0,-2 2-1,-23 30 797,8-19-395,-1-1-1,-1 0 0,-21 9 0,33-17-508,-1-1-1,1 0 1,-1 0-1,0-1 1,0 0-1,0 0 1,-1-1-1,1 0 1,0 0-1,0-1 1,-11-1-1,19 1-31,-1-1 0,1 1 1,0 0-1,0-1 0,-1 1 0,1-1 0,0 1 0,0-1 0,0 1 0,0-1 0,0 1 0,0-1 1,-1 1-1,1-1 0,0 1 0,0-1 0,1 1 0,-1-1 0,0 1 0,0-1 0,0 1 0,0-1 0,0 1 1,0-1-1,1 1 0,-1-1 0,0 1 0,0-1 0,1 1 0,-1 0 0,1-1 0,8-17-2994,8-9-1802,5-4-791</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2.603"/>
    </inkml:context>
    <inkml:brush xml:id="br0">
      <inkml:brushProperty name="width" value="0.025" units="cm"/>
      <inkml:brushProperty name="height" value="0.025" units="cm"/>
    </inkml:brush>
  </inkml:definitions>
  <inkml:trace contextRef="#ctx0" brushRef="#br0">93 24 9513,'0'0'6358,"10"-6"-4885,-4 3-1262,-2 1-120,-1 0-1,1 1 1,-1-1 0,1 0-1,0 1 1,0 0-1,0 0 1,0 0 0,-1 1-1,1-1 1,0 1 0,0 0-1,0 0 1,0 0-1,0 0 1,0 1 0,0 0-1,7 2 1,16 7 367,2 0-66,-1 1 0,-1 1 0,0 1 0,43 28 0,-69-41-350,0 1 0,0 0 0,0-1-1,0 1 1,0 0 0,0-1 0,0 1 0,0 0-1,0 0 1,0 0 0,-1 0 0,1 0-1,0 0 1,-1 0 0,1 0 0,0 0 0,-1 0-1,1 0 1,-1 0 0,0 1 0,1-1 0,-1 0-1,0 0 1,0 0 0,0 1 0,1-1-1,-2 0 1,1 0 0,0 0 0,0 1 0,0-1-1,0 0 1,-1 0 0,1 0 0,0 1 0,-1-1-1,1 0 1,-1 0 0,0 0 0,1 0-1,-1 0 1,0 0 0,0 0 0,1 0 0,-1 0-1,0 0 1,-2 1 0,-5 3 234,0 1 0,-1-2 0,0 1 1,1-1-1,-11 3 0,6-2-378,-35 15-191,-100 48 1188,81-25-3093,55-34 543,0 1 0,1 1 0,-11 11 0,15-13-5392</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5.708"/>
    </inkml:context>
    <inkml:brush xml:id="br0">
      <inkml:brushProperty name="width" value="0.025" units="cm"/>
      <inkml:brushProperty name="height" value="0.025" units="cm"/>
    </inkml:brush>
  </inkml:definitions>
  <inkml:trace contextRef="#ctx0" brushRef="#br0">13 13 8904,'8'-13'6032,"-5"14"-1422,-4 22-512,0-11-4654,-9 49 1843,6-44-739,1 0 0,-1 27 0,4-43-540,0-1 1,0 0-1,0 1 0,0-1 0,0 1 0,0-1 0,0 0 0,0 1 0,0-1 0,1 0 0,-1 1 1,0-1-1,0 0 0,0 0 0,0 1 0,1-1 0,-1 0 0,0 1 0,0-1 0,1 0 1,-1 0-1,0 0 0,0 1 0,1-1 0,-1 0 0,0 0 0,1 0 0,-1 0 0,0 1 1,1-1-1,-1 0 0,0 0 0,1 0 0,-1 0 0,0 0 0,1 0 0,-1 0 0,20-4 151,16-14-33,-17 2-143,0-2 0,22-26 1,2-3-201,-43 47 217,0 0 0,0 0-1,0-1 1,0 1 0,0 0 0,0 0 0,1 0 0,-1-1 0,0 1-1,0 0 1,0 0 0,0 0 0,1 0 0,-1 0 0,0 0 0,0-1-1,0 1 1,1 0 0,-1 0 0,0 0 0,0 0 0,1 0 0,-1 0-1,0 0 1,0 0 0,0 0 0,1 0 0,-1 0 0,0 0 0,0 0-1,1 0 1,-1 0 0,0 0 0,0 0 0,0 0 0,1 0 0,-1 0-1,0 1 1,0-1 0,0 0 0,1 0 0,-1 0 0,0 0 0,0 0-1,0 1 1,0-1 0,1 0 0,2 17 72,-5 38 183,0-32-121,2-21-122,0 0 1,0 0 0,0 0 0,0 0 0,0 0-1,0 0 1,1 0 0,-1-1 0,1 1-1,-1 0 1,1 0 0,0 0 0,0 0 0,-1 0-1,1-1 1,1 1 0,-1 0 0,0-1-1,0 1 1,2 1 0,0-2 3,0 0-1,-1 0 1,1 0-1,0 0 1,0 0-1,0-1 1,0 1-1,0-1 1,-1 0-1,1 0 1,0 0-1,0 0 1,6-2-1,-2 1-10,-1-1 0,1 0 0,0-1-1,-1 1 1,1-2 0,-1 1-1,0-1 1,0 1 0,0-2 0,0 1-1,-1-1 1,1 1 0,-1-2 0,5-6-1,30-25-203,-43 42 203,0 0 0,0 0 0,1 0 0,0 0 0,0 0 0,-2 10 0,-1 0 32,3-12-48,1 0 0,0 1 0,0-1 0,0 1 0,0-1 0,0 1 0,1 0 0,-1-1 0,1 1 1,0-1-1,0 1 0,1 4 0,0-7-199,0 0 0,-1 0 0,1 0 1,0 1-1,0-1 0,-1 0 1,1 0-1,0-1 0,0 1 1,0 0-1,0 0 0,0 0 1,1-1-1,-1 1 0,0 0 1,0-1-1,0 1 0,0-1 0,1 0 1,-1 1-1,0-1 0,1 0 1,-1 0-1,0 0 0,1 0 1,-1 0-1,0 0 0,0 0 1,1 0-1,-1 0 0,0 0 1,1-1-1,-1 1 0,0-1 0,2 0 1,18-8-5956,1-4-2984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6.379"/>
    </inkml:context>
    <inkml:brush xml:id="br0">
      <inkml:brushProperty name="width" value="0.025" units="cm"/>
      <inkml:brushProperty name="height" value="0.025" units="cm"/>
    </inkml:brush>
  </inkml:definitions>
  <inkml:trace contextRef="#ctx0" brushRef="#br0">115 17 4965,'0'0'18967,"-8"-4"-18545,6 2-397,1 1 1,-1 0 0,0 0-1,1 0 1,-1 0 0,0 0-1,0 0 1,0 0 0,0 1-1,0-1 1,0 0 0,0 1-1,0 0 1,0 0 0,0-1 0,0 1-1,0 0 1,0 1 0,0-1-1,0 0 1,0 1 0,0-1-1,0 1 1,0-1 0,0 1-1,0 0 1,0 0 0,1 0-1,-1 0 1,0 0 0,1 0-1,-1 1 1,1-1 0,-1 0-1,1 1 1,-1-1 0,1 1-1,0 0 1,0-1 0,0 1-1,-2 3 1,-1 2 193,-1 1 1,2 0-1,-1 0 0,1 1 1,0-1-1,0 1 0,1-1 1,1 1-1,-1 0 0,1 0 1,1 11-1,0-19-214,0-1 1,0 1-1,0 0 1,0 0-1,0 0 1,1 0-1,-1 0 1,0 0-1,1-1 1,-1 1-1,1 0 1,-1 0-1,1-1 1,-1 1-1,1 0 1,0-1-1,-1 1 1,1 0-1,0-1 1,-1 1-1,1-1 1,0 1-1,0-1 1,-1 1-1,1-1 1,1 1-1,29 1 99,-24-3-101,-1 1 0,0-2 1,0 1-1,0-1 0,0 0 0,0 0 0,10-6 0,-10 4-23,-1 0-1,1-1 0,-1 1 1,0-1-1,0 0 0,0 0 0,-1-1 1,0 0-1,0 1 0,0-1 1,-1 0-1,0-1 0,0 1 0,0-1 1,-1 1-1,3-13 0,-7 19 19,1 0 1,0 0-1,0 1 0,-1-1 1,1 0-1,0 1 0,0 0 1,-1-1-1,1 1 0,0-1 1,0 1-1,0 0 0,0 0 1,0 0-1,-1 1 0,-3 3 54,1-1-1,0 1 1,1-1-1,-1 1 0,1 0 1,0 0-1,0 1 1,0-1-1,1 1 0,0-1 1,0 1-1,1 0 0,-1 0 1,1 0-1,0 6 1,1-11-48,1 0 0,-1-1 1,1 1-1,-1 0 0,1-1 1,-1 1-1,1 0 0,0-1 1,-1 1-1,1-1 0,0 1 1,-1-1-1,1 1 1,0-1-1,0 0 0,0 1 1,-1-1-1,1 0 0,0 0 1,0 1-1,0-1 0,0 0 1,0 0-1,-1 0 1,1 0-1,0 0 0,0 0 1,0 0-1,0-1 0,0 1 1,-1 0-1,1 0 0,0-1 1,0 1-1,0 0 0,1-2 1,33-10-22,-4-9-278,-23 15 261,0 0-1,1 0 1,-1 1-1,1 0 1,0 0 0,0 1-1,1 0 1,0 1-1,-1 0 1,1 1-1,0-1 1,14 0 0,-23 4 41,0-1 0,0 1 0,0-1 0,0 1 0,0-1 0,0 1 0,0 0 0,-1-1 0,1 1 0,0 0 0,0 0 0,-1 0 0,1-1 0,0 1 0,-1 0 0,1 0 0,-1 0 0,1 0 0,-1 0 0,1 0 0,-1 0 0,0 0 0,1 1 0,-1-1 0,0 0 0,0 0 1,0 0-1,0 0 0,0 0 0,0 2 0,0 43 244,0-35-138,0-11-111,0 0 0,0 1 0,0-1 0,0 0 0,0 1 0,0-1 0,0 0 0,0 1 0,0-1 1,0 0-1,0 0 0,1 1 0,-1-1 0,0 0 0,0 1 0,0-1 0,0 0 0,1 0 0,-1 1 1,0-1-1,0 0 0,1 0 0,-1 0 0,0 1 0,0-1 0,1 0 0,-1 0 0,0 0 0,1 0 1,-1 0-1,0 0 0,1 1 0,-1-1 0,0 0 0,1 0 0,-1 0 0,1 0 0,17-4 49,14-11-262,61-46-1411,-93 61 1626,1-1 0,-1 1 0,0 0 0,0 0-1,0 0 1,1 0 0,-1 0 0,0 0 0,0 0 0,1 0 0,-1 0 0,0 0 0,0 0 0,0 0 0,1 0 0,-1 0 0,0 0 0,0 0 0,1 0 0,-1 0 0,0 0 0,0 1 0,0-1 0,1 0 0,-1 0 0,0 0 0,0 0 0,0 0 0,0 0 0,1 1 0,-1-1 0,0 0 0,0 0 0,0 0 0,0 1 0,0-1 0,0 0 0,0 0 0,1 0 0,-1 1 0,0-1 0,0 0 0,0 0 0,0 0 0,0 1 0,0-1-1,0 0 1,0 0 0,0 1 0,0 19 444,-8 19 294,4-25-832,-3 10 451,5-6-4252,13-18-8675</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6.923"/>
    </inkml:context>
    <inkml:brush xml:id="br0">
      <inkml:brushProperty name="width" value="0.025" units="cm"/>
      <inkml:brushProperty name="height" value="0.025" units="cm"/>
    </inkml:brush>
  </inkml:definitions>
  <inkml:trace contextRef="#ctx0" brushRef="#br0">21 83 9353,'0'0'15027,"-4"9"-13393,-12 27-449,16-35-1148,0 0 0,0-1 0,0 1 0,0 0 0,0 0 0,0 0 0,0 0 0,0 0 0,0 0 0,0-1 0,0 1 0,1 0 0,-1 0 0,0 0-1,1 0 1,-1-1 0,1 1 0,-1 0 0,0 0 0,1-1 0,0 1 0,-1 0 0,1-1 0,-1 1 0,1-1 0,0 1 0,-1 0 0,1-1 0,0 0 0,0 1 0,0-1 0,-1 1 0,1-1 0,0 0 0,0 0 0,0 1 0,0-1 0,-1 0 0,3 0-1,36 3 192,-35-3-183,4 0-73,1 0-1,-1-1 1,0 0 0,0 0-1,0-1 1,0 0 0,0 0-1,0-1 1,0 0 0,-1 0-1,1-1 1,11-7 0,-15 7-25,0 1 1,0-1 0,0 1-1,0-1 1,-1 0 0,0-1-1,1 1 1,-1-1-1,-1 1 1,1-1 0,-1 0-1,0 0 1,0 0 0,0 0-1,-1 0 1,1 0-1,-1-1 1,-1 1 0,1-1-1,-1-6 1,0 12 50,0-1-1,0 0 1,0 0 0,0 0-1,0 1 1,0-1 0,0 0-1,0 0 1,0 1 0,-1-1-1,1 0 1,0 0 0,-1 1-1,1-1 1,0 0 0,-1 1-1,1-1 1,-1 0 0,1 1-1,-1-1 1,1 1 0,-1-1-1,0 1 1,1-1 0,-1 1-1,0-1 1,1 1 0,-1 0-1,0-1 1,-26 2 8,20 2 28,0-1 0,0 1-1,1 0 1,-1 1 0,-9 5 0,4 1 165,1 0 1,0 0 0,1 1-1,-17 22 1,23-27-82,0 0 1,0 0-1,1 1 0,0-1 1,0 1-1,1 0 0,0 0 1,0 0-1,0 0 0,1 0 1,-1 15-1,2-20-111,1 0 1,-1 0-1,1 0 0,-1 0 1,1 0-1,-1 0 0,1 0 1,0 0-1,0 0 1,0 0-1,0-1 0,0 1 1,1 0-1,-1 0 0,1-1 1,-1 1-1,1-1 0,-1 0 1,1 1-1,0-1 0,-1 0 1,1 0-1,0 0 0,0 0 1,0 0-1,0 0 0,0-1 1,0 1-1,0-1 0,0 1 1,3-1-1,10 3-353,0-2-1,0 0 1,21-1 0,-20 0-479,35-6-3388,-2-12-3618,-20 2 331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8.308"/>
    </inkml:context>
    <inkml:brush xml:id="br0">
      <inkml:brushProperty name="width" value="0.025" units="cm"/>
      <inkml:brushProperty name="height" value="0.025" units="cm"/>
    </inkml:brush>
  </inkml:definitions>
  <inkml:trace contextRef="#ctx0" brushRef="#br0">30 3 9449,'-3'-1'5794,"-2"6"-4024,-5 7-1012,8-7-490,0 0 0,0 0 0,1 1 0,-1-1 0,1 1 0,0 0 0,1-1-1,-1 1 1,1-1 0,0 1 0,1 0 0,1 9 0,-1-13-206,-1 1 0,1-1 1,1 0-1,-1 1 0,0-1 0,0 0 0,1 0 1,-1 0-1,1 0 0,0 0 0,0-1 1,0 1-1,0 0 0,0-1 0,0 1 0,0-1 1,0 0-1,0 0 0,1 0 0,-1 0 1,0 0-1,1 0 0,-1 0 0,1-1 0,-1 1 1,1-1-1,-1 0 0,1 0 0,4 0 1,2-1-1,-1 1 1,1-1 0,0-1 0,-1 0-1,1 0 1,-1 0 0,0-1 0,1-1-1,-2 1 1,1-1 0,0-1 0,12-8 0,-10 5-50,0-1 1,0 1 0,-1-1-1,-1-1 1,1 0 0,-2 0 0,1-1-1,6-12 1,-20 37 305,1 0 0,1 0 0,0 0 0,1 1 0,0 0 0,0 20 0,1 4 396,4 59-1,0-83-671,1 0-1,0 0 1,2 0-1,6 16 1,-7-22-72,0 1 1,-1 0-1,0 0 1,0 0-1,-1 0 1,0 0-1,-1 0 0,0 0 1,-1 1-1,-1 19 1,0-27 27,0 0 0,0 0 0,1 0 0,-2-1 0,1 1 0,0 0 0,-1-1 0,1 1 0,-1-1 0,0 0-1,0 1 1,0-1 0,0 0 0,0 0 0,0 0 0,0 0 0,-1-1 0,-3 3 0,1-1 10,0-1-1,-1-1 0,1 1 1,0-1-1,0 1 1,-1-1-1,1-1 0,-1 1 1,-9-1-1,8-1 59,-1 1-1,0-1 1,0 0-1,1-1 1,-1 0-1,0 0 1,1-1-1,0 1 1,0-2 0,0 1-1,0-1 1,0 0-1,1-1 1,-8-5-1,10 6-57,0 0 0,0 0-1,1-1 1,-1 0 0,1 1-1,0-1 1,1 0 0,-1 0-1,1-1 1,0 1 0,0 0-1,0-1 1,1 0 0,0 1-1,0-1 1,0 0 0,1 1 0,0-1-1,0 0 1,0 1 0,1-1-1,0 0 1,0 1 0,0-1-1,1 0 1,0 1 0,0 0-1,0-1 1,1 1 0,0 0 0,0 0-1,0 1 1,0-1 0,1 1-1,0-1 1,0 1 0,0 0-1,0 0 1,1 1 0,-1-1-1,1 1 1,10-5 0,6-2-325,1 1 1,0 0-1,1 2 1,0 1-1,0 0 1,47-3-1,7-3-7661,-33 2-1381</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29.712"/>
    </inkml:context>
    <inkml:brush xml:id="br0">
      <inkml:brushProperty name="width" value="0.025" units="cm"/>
      <inkml:brushProperty name="height" value="0.025" units="cm"/>
    </inkml:brush>
  </inkml:definitions>
  <inkml:trace contextRef="#ctx0" brushRef="#br0">0 86 5894,'0'0'2124,"6"-9"321,1-1-1535,17-28 1700,-9 10 2871,-20 70-922,3-11-3897,-1-14-360,0-3-136,0 0 1,1 1-1,1-1 0,1 18 1,-1-30-155,1 0 0,1 1 1,-1-1-1,0 0 1,1 1-1,-1-1 0,1 0 1,-1 0-1,1 1 0,0-1 1,0 0-1,0 0 1,0 0-1,1 0 0,-1 0 1,1 0-1,-1 0 1,1-1-1,-1 1 0,1-1 1,0 1-1,0-1 1,0 1-1,0-1 0,0 0 1,0 0-1,0 0 1,0 0-1,0 0 0,1-1 1,-1 1-1,4 0 0,1-1 2,1 1 0,-1-2-1,1 1 1,-1-1-1,1-1 1,-1 1-1,0-1 1,1 0-1,-1-1 1,0 0-1,0 0 1,-1 0-1,1-1 1,-1 0-1,1-1 1,-1 1 0,-1-1-1,7-6 1,-6 5-9,0 0 0,0 0 0,-1-1 1,0 0-1,0 0 0,-1 0 1,1 0-1,-2-1 0,1 0 0,-1 1 1,0-1-1,-1-1 0,0 1 1,0 0-1,1-17 0,-3 25-6,0 0 0,0 1 0,0-1 0,-1 0 0,1 0 0,0 1 1,0-1-1,0 0 0,-1 0 0,1 1 0,0-1 0,0 0 0,0 0 0,-1 0 0,1 0 0,0 1 0,0-1 0,-1 0 0,1 0 0,0 0 0,-1 0 0,1 0 0,0 0 1,0 0-1,-1 0 0,1 0 0,0 0 0,-1 0 0,1 0 0,0 0 0,0 0 0,-1 0 0,1 0 0,0 0 0,-1 0 0,1 0 0,0 0 0,0-1 0,-1 1 0,1 0 1,0 0-1,0 0 0,-1 0 0,1-1 0,0 1 0,0 0 0,0 0 0,-1 0 0,1-1 0,0 1 0,0 0 0,0 0 0,0-1 0,0 1 0,-1 0 0,1-1 0,0 1 1,0 0-1,0 0 0,0-1 0,0 1 0,0 0 0,0-1 0,0 1 0,0-1 0,-15 23-1,12-14 46,0 0 0,1 0 1,0 0-1,0 1 0,1-1 0,0 1 0,1-1 0,0 1 0,0-1 0,1 1 1,0-1-1,0 0 0,1 1 0,3 7 0,-3-11-30,0-1 1,0 0-1,0 1 0,1-1 0,0 0 1,0-1-1,0 1 0,0 0 0,1-1 1,-1 0-1,1 0 0,0 0 0,0 0 0,0-1 1,0 1-1,0-1 0,1 0 0,-1 0 1,1-1-1,-1 1 0,1-1 0,0 0 0,0 0 1,-1-1-1,1 1 0,5-1 0,-4 0-6,-1 1-1,0-1 0,0 0 1,1-1-1,-1 1 1,0-1-1,0 0 0,0 0 1,0-1-1,0 0 0,0 0 1,0 0-1,0 0 0,-1-1 1,1 1-1,-1-1 1,0 0-1,1-1 0,-1 1 1,-1-1-1,1 0 0,-1 0 1,1 0-1,-1 0 0,0 0 1,-1-1-1,1 0 0,-1 1 1,0-1-1,0 0 1,0 0-1,-1 0 0,1 0 1,-1 0-1,-1-1 0,1-4 1,-1 7-7,1-4 7,-1 0-1,1 0 0,-2 0 1,1-1-1,-2-6 0,1 12-7,1 1 0,0 0 1,-1 0-1,1-1 0,-1 1 0,1 0 0,-1 0 0,1 0 0,-1-1 0,0 1 0,0 0 0,0 0 0,1 0 0,-1 0 0,0 0 0,0 1 0,0-1 1,-1 0-1,1 0 0,0 1 0,0-1 0,0 0 0,0 1 0,-1 0 0,1-1 0,0 1 0,0-1 0,-1 1 0,1 0 0,0 0 0,-1 0 1,1 0-1,0 0 0,-3 0 0,3 1 9,0 0 0,-1-1 0,1 1 0,0 0 1,0 0-1,0 0 0,0 0 0,0 0 0,0 0 1,0 0-1,1 0 0,-1 0 0,0 0 0,0 0 0,1 1 1,-1-1-1,1 0 0,-1 0 0,1 1 0,0-1 0,-1 0 1,1 1-1,0-1 0,0 0 0,0 1 0,0-1 1,0 1-1,0-1 0,1 3 0,-1-1 29,0 0 1,0 0-1,0 0 0,1 0 1,-1 0-1,1-1 0,0 1 0,0 0 1,0 0-1,0 0 0,0 0 1,1-1-1,2 5 0,0-4-26,1-1-1,0 1 1,0-1-1,0 0 1,0 0-1,0 0 1,0-1-1,0 0 1,1 0-1,-1 0 0,0 0 1,1-1-1,-1 0 1,1 0-1,8-2 1,-1 1-92,-1-1 1,1-1-1,-1 0 1,0-1-1,19-8 1,-12 3 10,-2-1 1,24-17-1,-36 24 61,1-2-1,-1 1 1,0 0-1,0-1 1,-1 0-1,1 0 1,-1-1-1,0 1 1,-1-1-1,7-12 1,-10 15 13,-19 18 203,16-11-200,0 0 0,1 0 1,-1 0-1,1 0 0,0 1 0,0-1 0,1 1 0,-1-1 1,1 1-1,0 0 0,0-1 0,1 1 0,-1 9 0,1-12-7,1 0 0,-1 0-1,1 0 1,0 0-1,0 0 1,-1 0-1,1 0 1,0 0 0,1 0-1,-1-1 1,0 1-1,1 0 1,-1-1 0,1 1-1,-1-1 1,1 1-1,-1-1 1,1 0-1,0 0 1,0 0 0,0 0-1,0 0 1,0 0-1,0 0 1,0-1 0,0 1-1,0-1 1,0 1-1,0-1 1,0 0-1,0 0 1,4 0 0,4 1-9,0-1 1,0 0-1,0-1 1,1 0 0,-1-1-1,0 0 1,-1 0-1,1-1 1,0 0 0,13-7-1,-16 7 4,-1-1-1,0 0 0,0 0 1,0 0-1,0-1 1,-1 0-1,0 0 0,0 0 1,0 0-1,-1-1 1,1 0-1,-1 0 1,-1 0-1,1-1 0,3-10 1,-5 1 18,-11 14 22,7 2-27,0 1-1,0 0 0,0 0 0,1 0 1,-1 0-1,0 0 0,0 0 0,1 0 1,-1 1-1,1-1 0,-3 3 0,1-1 9,1 1 0,-1-1 0,1 0 0,0 1 0,0-1 0,0 1 0,1-1 0,-1 1 0,1 0 0,0 0 0,0 0 0,0-1 0,0 1 0,1 0 0,0 0 0,0 0 0,0 0 1,0 0-1,0 0 0,1 0 0,0 0 0,0 0 0,0 0 0,0 0 0,1 0 0,-1-1 0,1 1 0,0-1 0,0 1 0,0-1 0,1 0 0,-1 1 0,1-1 0,-1-1 0,1 1 0,0 0 0,1-1 0,-1 1 0,0-1 0,1 0 0,-1 0 0,1 0 0,-1-1 0,1 1 0,0-1 0,0 0 0,6 1 0,0 0-31,-1 0 1,1-1-1,0 0 1,-1-1-1,1 0 1,12-2-1,-20 2-231,0-1 0,-1 1 0,1-1 0,0 0 0,0 1 0,0-1 0,-1 0 0,1 0 0,0 0 0,-1 0 0,1 0 0,-1-1 1,1 1-1,-1 0 0,2-3 0,-2 2-502,0 0 1,0 0 0,0 0 0,0 0 0,-1 0 0,1 0 0,-1-1 0,1 1 0,-1 0-1,0 0 1,0 0 0,0-1 0,0 1 0,0 0 0,-1 0 0,0-4 0,-5-14-6424</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0.073"/>
    </inkml:context>
    <inkml:brush xml:id="br0">
      <inkml:brushProperty name="width" value="0.025" units="cm"/>
      <inkml:brushProperty name="height" value="0.025" units="cm"/>
    </inkml:brush>
  </inkml:definitions>
  <inkml:trace contextRef="#ctx0" brushRef="#br0">1 1 11883,'0'0'13389,"59"16"-17841,-50-5-1346,2 2-5541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0.435"/>
    </inkml:context>
    <inkml:brush xml:id="br0">
      <inkml:brushProperty name="width" value="0.025" units="cm"/>
      <inkml:brushProperty name="height" value="0.025" units="cm"/>
    </inkml:brush>
  </inkml:definitions>
  <inkml:trace contextRef="#ctx0" brushRef="#br0">212 54 14318,'0'0'6091,"-8"-8"-4084,-24-25-662,30 31-1285,0 1-1,1 0 1,-1 0-1,0 0 1,0 0-1,0 0 1,1 0 0,-1 0-1,0 1 1,0-1-1,0 1 1,0-1-1,0 1 1,-1 0 0,1 0-1,0 0 1,0 0-1,0 0 1,0 0-1,0 1 1,0-1-1,0 0 1,0 1 0,0 0-1,0 0 1,0-1-1,1 1 1,-1 0-1,0 0 1,0 1-1,1-1 1,-1 0 0,1 1-1,-1-1 1,1 1-1,-1-1 1,1 1-1,0-1 1,-2 4-1,-2 1 212,1 1-1,0 0 0,0 0 1,1 0-1,0 0 0,0 0 1,0 1-1,-1 9 0,4-16-249,-1 1 0,1-1-1,0 1 1,0-1-1,0 0 1,0 1 0,0-1-1,1 0 1,-1 1-1,0-1 1,1 1 0,-1-1-1,1 0 1,-1 0-1,1 1 1,-1-1 0,1 0-1,0 0 1,0 0-1,0 1 1,0-1 0,-1 0-1,1 0 1,2 1-1,-1-1-2,1 1 0,0-1-1,0 0 1,0 0-1,-1 0 1,1 0-1,0 0 1,0 0-1,0-1 1,6 1 0,0-1-171,0 0 0,0 0 1,-1-1-1,1-1 1,0 1-1,0-1 0,8-4 1,-17 6 115,1 0 0,0-1-1,-1 1 1,1-1 0,-1 1 0,1 0 0,0 0 0,-1-1-1,1 1 1,0 0 0,-1 0 0,1 0 0,0-1 0,0 1 0,-1 0-1,1 0 1,0 0 0,-1 0 0,1 1 0,0-1 0,-1 0-1,1 0 1,0 0 0,0 0 0,-1 1 0,1-1 0,-1 0 0,1 1-1,0-1 1,-1 1 0,1-1 0,-1 0 0,2 2 0,0 23-220,-3-12 309,1 25 399,-2 0 0,-1 0 0,-16 72 0,16-99-370,1 0 0,-2-1 0,1 0 0,-1 0 0,-1 0 0,0 0 0,0-1 0,-1 1 0,0-1 0,-1-1-1,0 1 1,0-1 0,-1 0 0,0-1 0,0 0 0,0 0 0,-1-1 0,-15 8 0,23-13-62,0 0 1,-1-1-1,1 1 1,-1-1 0,1 1-1,-1-1 1,1 1-1,-1-1 1,1 0 0,-1 0-1,1 0 1,-1 0-1,1 0 1,-1 0 0,0 0-1,1-1 1,-1 1-1,1 0 1,-1-1 0,1 1-1,0-1 1,-1 0-1,1 1 1,-1-1-1,1 0 1,0 0 0,0 0-1,-1 0 1,1 0-1,0 0 1,0 0 0,0-1-1,0 1 1,0 0-1,1 0 1,-1-1 0,0 1-1,1-1 1,-1 1-1,0 0 1,1-1 0,0 1-1,-1-1 1,1-2-1,-3-9 9,0-1 1,2 0-1,-1 1 0,2-16 0,0 13-47,-1 5-251,0-1 0,2 1 0,-1-1 0,1 1 0,1 0-1,0-1 1,1 1 0,0 0 0,1 0 0,0 0 0,0 1 0,10-16 0,-8 17-785,1 0 1,0 1 0,1-1 0,0 2 0,0-1 0,1 1 0,0 0-1,13-7 1,15-8-5357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1.136"/>
    </inkml:context>
    <inkml:brush xml:id="br0">
      <inkml:brushProperty name="width" value="0.025" units="cm"/>
      <inkml:brushProperty name="height" value="0.025" units="cm"/>
    </inkml:brush>
  </inkml:definitions>
  <inkml:trace contextRef="#ctx0" brushRef="#br0">93 33 10954,'0'0'14665,"-10"10"-13144,2 1-1253,-1-1-1,1 1 0,1 0 1,0 1-1,0 0 0,1 0 0,1 0 1,0 1-1,0 0 0,2 0 1,-1 0-1,2 0 0,-2 17 1,3-14-177,0-11-71,1 1 0,-1 0 0,1-1 0,0 1 0,1 0 0,0-1 0,1 9 0,-1-13-16,0 0 0,-1 1-1,1-1 1,0 0 0,0 1-1,0-1 1,0 0 0,1 0-1,-1 0 1,0 0 0,0 0-1,1 0 1,-1 0-1,0 0 1,1-1 0,-1 1-1,1 0 1,-1-1 0,1 1-1,-1-1 1,1 0 0,-1 0-1,1 1 1,0-1-1,-1 0 1,1 0 0,-1 0-1,1-1 1,0 1 0,-1 0-1,2-1 1,3 0-60,0-1 1,0 1-1,0-1 0,-1 0 0,1-1 1,-1 0-1,1 1 0,-1-2 1,6-3-1,-6 3-78,0 1 0,0-1 0,1 1 0,-1 1 0,1-1 1,0 1-1,9-3 0,-15 6 139,1-1 1,-1 0-1,0 1 1,1-1-1,-1 0 1,0 1-1,1-1 1,-1 1-1,0-1 0,1 0 1,-1 1-1,0-1 1,0 1-1,0-1 1,1 1-1,-1-1 1,0 1-1,0-1 1,0 1-1,0-1 1,0 1-1,0-1 1,0 1-1,0-1 1,0 1-1,0-1 1,0 1-1,0-1 1,0 1-1,-1-1 1,1 1-1,0-1 1,0 1-1,-1-1 0,1 0 1,0 1-1,-1 0 1,-6 21 352,2-12-262,1 1 1,0 0 0,1 0 0,0 0-1,1 0 1,0 1 0,0 14 0,2-25-118,0-1 0,0 1 1,1-1-1,-1 0 1,0 1-1,1-1 1,-1 1-1,0-1 0,1 0 1,-1 1-1,1-1 1,-1 0-1,0 0 0,1 1 1,-1-1-1,1 0 1,-1 0-1,1 1 0,-1-1 1,1 0-1,-1 0 1,1 0-1,-1 0 1,1 0-1,-1 0 0,1 0 1,-1 0-1,1 0 1,-1 0-1,1 0 0,-1 0 1,1 0-1,-1-1 1,1 1-1,-1 0 0,0 0 1,1 0-1,-1-1 1,1 1-1,-1 0 1,1-1-1,-1 1 0,1-1 1,21-10-1834,-6-4-203,-1 0 0,0 0 0,-1-2 0,-1 0 0,-1 0 0,0-1 0,-2 0 0,13-29 0,18-60-1789,-13 3 9143,-28 96 2038,-6 13-4215,-6 15-1190,5 1-763,2 1 0,0 1 0,-2 40 0,5 69-248,2-85-1066,1-20-2328,2-37-2961,-2-25 510,-2 14 5741,-1 11-828,0 0 0,-1 0 0,0 0-1,-1 0 1,0 0 0,-10-16 0,-20-24 7024,58 49-3866,-8 1-3135,50 2-3243,-10 1-4393,-26-3 2549</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1.480"/>
    </inkml:context>
    <inkml:brush xml:id="br0">
      <inkml:brushProperty name="width" value="0.025" units="cm"/>
      <inkml:brushProperty name="height" value="0.025" units="cm"/>
    </inkml:brush>
  </inkml:definitions>
  <inkml:trace contextRef="#ctx0" brushRef="#br0">153 2 9961,'0'0'11291,"-9"-1"-9503,2 1-1497,-1 0 0,0 0 0,0 1 0,1 0-1,-1 0 1,0 1 0,-13 4 0,18-5-250,1 0 0,-1 0 1,0 0-1,0 0 0,0 1 1,1-1-1,-1 1 1,1-1-1,-1 1 0,1 0 1,-1 0-1,1 0 0,0 1 1,0-1-1,0 0 1,1 1-1,-1 0 0,0-1 1,1 1-1,0 0 0,-1 0 1,1-1-1,0 1 1,1 0-1,-1 0 0,0 6 1,1-7-40,1-1 1,-1 0-1,0 1 1,1-1 0,0 0-1,-1 0 1,1 1-1,0-1 1,0 0 0,0 0-1,0 0 1,0 0-1,0 0 1,0 0 0,0 0-1,0 0 1,0 0-1,0-1 1,1 1 0,-1 0-1,0-1 1,0 1-1,1-1 1,-1 0-1,1 1 1,-1-1 0,3 0-1,48 8-885,-37-6 82,-5-1 182,51 10-1342,-59-10 1980,0-1 0,0 1 0,0-1 1,1 1-1,-1 0 0,0 0 0,0 0 0,0 0 0,-1 0 0,1 1 0,0-1 0,0 0 0,-1 1 0,1-1 0,0 1 0,-1 0 0,0 0 0,1-1 1,-1 1-1,0 0 0,0 0 0,1 3 0,-2-4 133,0 1 0,0-1 0,-1 1 0,1-1 0,0 1 0,-1-1 1,1 1-1,-1-1 0,0 0 0,1 1 0,-1-1 0,0 0 0,0 0 0,0 1 0,0-1 0,0 0 0,0 0 1,0 0-1,0 0 0,0 0 0,0 0 0,-1 0 0,1-1 0,0 1 0,-1 0 0,1-1 0,-2 1 0,-49 18 1337,39-15-942,-16 7-178,-35 10 606,23-15-6633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4.461"/>
    </inkml:context>
    <inkml:brush xml:id="br0">
      <inkml:brushProperty name="width" value="0.025" units="cm"/>
      <inkml:brushProperty name="height" value="0.025" units="cm"/>
    </inkml:brush>
  </inkml:definitions>
  <inkml:trace contextRef="#ctx0" brushRef="#br0">69 1 10570,'0'0'10490,"1"10"-9284,0 32 125,-4 49-1,0-39-674,5 53 0,-1-91-617,0 1 0,1-1 0,1 0 0,1-1 0,0 1 0,0-1 0,1 1 0,12 19 1,-17-32-33,0-1 1,0 1-1,0 0 1,1-1 0,-1 1-1,0-1 1,0 1 0,1 0-1,-1-1 1,1 1 0,-1-1-1,0 0 1,1 1-1,-1-1 1,1 1 0,-1-1-1,1 1 1,-1-1 0,1 0-1,-1 0 1,1 1 0,0-1-1,-1 0 1,1 0-1,-1 1 1,1-1 0,0 0-1,-1 0 1,2 0 0,4-16 241,-4-30-78,-2 46-175,-1-9-9,-1 1-1,1-1 1,-2 1-1,1 0 0,-1 0 1,0 0-1,-1 0 1,0 0-1,0 1 1,-1-1-1,0 1 0,0 1 1,0-1-1,-1 1 1,0-1-1,0 2 0,-1-1 1,0 1-1,0 0 1,0 0-1,-9-4 0,0 7-86,12 8-52,4-5 146,1 0 0,-1 0 0,1 0 0,-1 0 0,1 0 0,0 0 0,-1 0 0,1 0 1,0 0-1,0 0 0,-1-1 0,1 1 0,0 0 0,0-1 0,0 1 0,0 0 0,0-1 0,0 1 0,0-1 0,0 1 0,1-1 0,0 0 0,14 4-828,0-2 0,0 0 1,0-1-1,28-2 0,27-8-9395,-40 2-191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2.773"/>
    </inkml:context>
    <inkml:brush xml:id="br0">
      <inkml:brushProperty name="width" value="0.025" units="cm"/>
      <inkml:brushProperty name="height" value="0.025" units="cm"/>
    </inkml:brush>
  </inkml:definitions>
  <inkml:trace contextRef="#ctx0" brushRef="#br0">11 55 11563,'0'0'11696,"5"8"-10756,-1 1-734,1 1 0,-1 0 0,-1-1 0,0 2 0,0-1 0,-1 0 0,0 0 0,-1 1 0,0-1 0,-1 1 0,-1 13 0,-17 135 1504,9-97-1328,3-26-201,-2 47 386,8-83-559,0 0-1,0 0 1,0-1 0,0 1 0,0 0 0,0 0 0,0 0 0,1-1 0,-1 1 0,0 0 0,0 0 0,0 0 0,1 0-1,-1-1 1,0 1 0,0 0 0,0 0 0,1 0 0,-1 0 0,0 0 0,0 0 0,0 0 0,1 0 0,-1 0 0,0-1-1,0 1 1,1 0 0,-1 0 0,0 0 0,0 0 0,1 1 0,-1-1 0,0 0 0,0 0 0,1 0 0,-1 0 0,0 0-1,0 0 1,0 0 0,1 0 0,-1 0 0,0 0 0,0 1 0,0-1 0,1 0 0,-1 0 0,0 0 0,0 0 0,0 1-1,0-1 1,1 0 0,-1 0 0,0 0 0,0 1 0,0-1 0,0 0 0,0 0 0,0 1 0,0-1 0,0 0 0,0 0-1,0 1 1,0-1 0,0 0 0,0 1 0,14-19 62,-9 4-160,0-1 0,0 0 0,-2 0 1,0 0-1,0 0 0,-1 0 0,-1-1 0,-1 1 0,0-1 0,-1 1 0,-1-1 0,0 1 0,-1 0 0,-1 0 1,0 0-1,-1 0 0,0 1 0,-11-20 0,8 25-42,5 14-29,8 17 37,-1-15 142,0-1 0,0 0 0,1 0 0,0 0-1,1-1 1,-1 1 0,1-1 0,0-1 0,0 1-1,1-1 1,-1 0 0,1 0 0,0-1-1,0 0 1,0 0 0,0-1 0,1 0 0,13 2-1,-12-2-13,1 0-1,-1-1 1,1 0-1,0-1 1,-1 0-1,1 0 1,0-1-1,-1-1 0,1 1 1,-1-1-1,1-1 1,-1 0-1,0 0 1,13-7-1,-9 0-36,-1 0-1,0-1 1,0 0 0,-1-1-1,-1-1 1,1 1 0,-2-1-1,0-1 1,-1 0 0,0 0-1,-1-1 1,-1 0-1,0 0 1,-1 0 0,-1-1-1,0 0 1,-1 0 0,-1 0-1,1-20 1,-3 36 31,0-1 1,0 1-1,0 0 1,0 0-1,0 0 0,0-1 1,0 1-1,1 0 1,-1 0-1,0 0 0,0 0 1,0-1-1,0 1 1,0 0-1,0 0 0,0 0 1,0-1-1,-1 1 1,1 0-1,0 0 1,0 0-1,0-1 0,0 1 1,0 0-1,0 0 1,0 0-1,0 0 0,0-1 1,-1 1-1,1 0 1,0 0-1,0 0 0,0 0 1,0 0-1,0-1 1,-1 1-1,1 0 1,0 0-1,0 0 0,0 0 1,0 0-1,-1 0 1,1 0-1,0 0 0,0 0 1,0 0-1,-1 0 1,1 0-1,0 0 0,0 0 1,-10 9-46,-7 18 57,0 2 292,1 1 0,1 1 0,2 0 0,1 1 0,2 0 0,-12 67 0,22-98-297,-1 1-1,1-1 0,0 1 0,0-1 1,0 1-1,0-1 0,0 1 0,0-1 1,0 1-1,1-1 0,-1 1 0,1-1 1,-1 1-1,1-1 0,-1 1 0,1-1 1,0 0-1,0 1 0,-1-1 0,1 0 0,0 0 1,0 0-1,0 0 0,1 0 0,-1 0 1,0 0-1,0 0 0,1 0 0,-1 0 1,0 0-1,1-1 0,-1 1 0,0-1 1,1 1-1,-1-1 0,1 1 0,-1-1 1,1 0-1,-1 0 0,1 0 0,0 0 1,-1 0-1,1 0 0,-1 0 0,1 0 0,-1-1 1,1 1-1,1-1 0,7-1-204,-1-1 1,1 1-1,-1-2 0,0 1 0,0-1 1,11-7-1,14-13-1063,-26 17 1145,0 1 1,0 0-1,0 1 0,1 0 0,0 0 1,0 1-1,18-6 0,-27 10 150,1 0-1,-1 0 0,1 0 1,-1 0-1,1 0 1,-1 0-1,1 0 0,-1 0 1,1 0-1,-1 0 1,0 0-1,1 0 0,-1 1 1,1-1-1,-1 0 0,1 0 1,-1 1-1,0-1 1,1 0-1,-1 1 0,0-1 1,1 0-1,-1 1 1,0-1-1,1 1 0,-1-1 1,0 0-1,0 1 1,1-1-1,-1 2 0,5 21 670,-7 28 12,2-47-676,-9 63 310,9-67-423,0 1 0,1-1 1,-1 1-1,0-1 0,0 1 1,0-1-1,0 0 0,1 1 1,-1-1-1,0 1 0,0-1 0,1 0 1,-1 1-1,0-1 0,0 0 1,1 1-1,-1-1 0,1 0 1,-1 1-1,0-1 0,1 0 0,-1 0 1,1 1-1,-1-1 0,0 0 1,1 0-1,-1 0 0,1 0 1,-1 0-1,1 1 0,-1-1 0,1 0 1,-1 0-1,1 0 0,-1 0 1,1 0-1,-1-1 0,1 1 1,-1 0-1,0 0 0,1 0 0,0-1 1,21-7-6584,-2-8-1289</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3.142"/>
    </inkml:context>
    <inkml:brush xml:id="br0">
      <inkml:brushProperty name="width" value="0.025" units="cm"/>
      <inkml:brushProperty name="height" value="0.025" units="cm"/>
    </inkml:brush>
  </inkml:definitions>
  <inkml:trace contextRef="#ctx0" brushRef="#br0">81 63 15951,'0'0'9764,"8"4"-8787,-2-2-927,0 0 1,1 0-1,-1-1 1,0 0-1,0 0 1,1 0 0,-1-1-1,0 0 1,1 0-1,7-2 1,-10 2-46,0-1 0,0 0 0,0 0 0,0 0 0,-1 0 0,1-1 0,0 0 0,-1 1 0,1-1 0,-1 0 0,0-1 0,1 1 1,-1-1-1,0 1 0,0-1 0,-1 0 0,1 0 0,-1 0 0,1 0 0,-1-1 0,2-4 0,-3 8-3,-1-1 0,0 1 0,0-1 0,0 1 0,1-1 0,-1 1 0,0-1 0,0 1 0,0-1 0,0 1 0,0-1 0,0 0 0,0 1 0,0-1 0,0 1 0,0-1 0,0 1 0,0-1 0,0 1 0,0-1 0,-1 0 0,1 1 0,0-1 0,0 1 0,-1-1 0,1 1 0,0 0 0,-1-1 0,1 1 0,0-1 0,-1 1 0,1-1 0,-1 1 0,-22-7 43,-28 11 40,42-1 11,-1 1 0,1 0 0,0 1 0,0-1 0,0 2 0,0-1 0,1 2 0,0-1 1,1 1-1,-1 0 0,1 0 0,0 1 0,1 0 0,0 0 0,0 1 0,1-1 0,0 1 0,1 0 0,-1 1 1,2-1-1,-1 1 0,2 0 0,-1 0 0,0 11 0,2-19-83,1 0-1,0 1 1,0-1 0,0 1 0,1-1-1,-1 0 1,0 1 0,1-1-1,0 0 1,-1 1 0,1-1-1,0 0 1,0 0 0,0 0 0,1 0-1,-1 0 1,0 0 0,1 0-1,0 0 1,1 2 0,1-1-2,0 0 0,0-1 0,0 1 0,1-1 0,-1 0 0,1 0 0,0 0-1,-1 0 1,8 1 0,10 1-303,1-1 0,-1-2 1,33 0-1,-41-1-145,-1 0-618,0 0 0,0-1 0,0-1 0,-1 0 0,1 0 0,-1-1 0,13-5 0,29-19-9915</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7.272"/>
    </inkml:context>
    <inkml:brush xml:id="br0">
      <inkml:brushProperty name="width" value="0.025" units="cm"/>
      <inkml:brushProperty name="height" value="0.025" units="cm"/>
    </inkml:brush>
  </inkml:definitions>
  <inkml:trace contextRef="#ctx0" brushRef="#br0">191 322 8232,'0'-2'340,"0"1"1,1-1 0,-1 0-1,-1 0 1,1 0-1,0 0 1,0 0 0,-1 0-1,1 1 1,-1-1-1,1 0 1,-1 0 0,0 1-1,0-1 1,0 0-1,0 1 1,0-1 0,0 1-1,0-1 1,0 1-1,-3-3 1,1 3-66,-1 0-1,1-1 0,0 2 1,0-1-1,-1 0 1,1 1-1,0-1 1,-1 1-1,1 0 1,0 0-1,-1 0 0,-3 1 1,2 1-174,-1-1-1,1 0 1,-1 1 0,1 0 0,0 0-1,0 1 1,0 0 0,0 0 0,0 0-1,0 0 1,1 1 0,-1-1 0,1 1 0,0 0-1,0 1 1,1-1 0,-1 1 0,-3 6-1,2-3 123,0 0-1,1 0 1,0 1-1,0-1 1,1 1-1,0 0 1,0 0-1,1 0 0,1 0 1,-2 15-1,3-24-206,0 1-1,0 0 0,0-1 0,0 1 0,0 0 0,0-1 1,1 1-1,-1 0 0,0-1 0,0 1 0,0 0 1,1-1-1,-1 1 0,0-1 0,1 1 0,-1-1 0,1 1 1,-1-1-1,0 1 0,1-1 0,-1 1 0,1-1 1,-1 1-1,1-1 0,0 0 0,-1 1 0,1-1 0,-1 0 1,1 1-1,0-1 0,0 0 0,27-1 269,25-20-2,-20-1-267,-1 0-1,-1-2 1,-1-2 0,-1 0-1,-2-2 1,0-1 0,-2-1-1,-2-2 1,0 0 0,-2-1 0,21-47-1,-39 75-13,-1-1 0,0 0-1,0 0 1,0 1 0,-1-1-1,0 0 1,0-8 0,-3 8 17,-5 12 81,-6 13 82,0 0 0,1 0 0,0 2 0,-15 38 0,-23 93 724,45-131-736,0 0 1,1 1 0,1 0 0,0 28 0,2-49-171,1 1 0,0 0 0,0-1 0,0 1 0,0-1 1,1 1-1,-1 0 0,0-1 0,0 1 0,1-1 0,-1 1 1,1-1-1,0 1 0,-1-1 0,1 1 0,0-1 1,0 0-1,0 1 0,0-1 0,0 0 0,0 0 0,0 0 1,1 0-1,-1 0 0,0 0 0,0 0 0,1 0 0,-1 0 1,1 0-1,-1-1 0,1 1 0,-1-1 0,1 1 1,-1-1-1,1 0 0,-1 1 0,1-1 0,0 0 0,-1 0 1,1 0-1,0 0 0,-1 0 0,1-1 0,-1 1 1,1 0-1,-1-1 0,1 1 0,2-2 0,37-18-2386,-38 18 1616,1-1 1,-1 0 0,0 1 0,0-1 0,0 0-1,0-1 1,3-5 0,9-16-6517</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37.615"/>
    </inkml:context>
    <inkml:brush xml:id="br0">
      <inkml:brushProperty name="width" value="0.025" units="cm"/>
      <inkml:brushProperty name="height" value="0.025" units="cm"/>
    </inkml:brush>
  </inkml:definitions>
  <inkml:trace contextRef="#ctx0" brushRef="#br0">29 0 13933,'0'0'7367,"-13"73"-5990,8-43-288,-2 2-544,3 0-257,4-3-96,0-4-127,4-5 31,10-6-64,2-8 0,4-6-353,0 0-928,2-9-1217,-4-11-2114,-2-5-3620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1.045"/>
    </inkml:context>
    <inkml:brush xml:id="br0">
      <inkml:brushProperty name="width" value="0.025" units="cm"/>
      <inkml:brushProperty name="height" value="0.025" units="cm"/>
    </inkml:brush>
  </inkml:definitions>
  <inkml:trace contextRef="#ctx0" brushRef="#br0">177 237 4676,'19'-20'2474,"-1"0"-1,30-43 0,-43 56-1839,0-1-1,-1 0 0,0 0 0,0 0 1,-1-1-1,0 1 0,0-1 0,-1 0 1,0 1-1,0-1 0,-1 0 0,0-13 1,-1 22-586,0-1 0,0 1 0,0-1 0,-1 0 0,1 1 0,0-1 1,0 1-1,-1-1 0,1 1 0,0-1 0,-1 1 0,1-1 0,0 1 1,-1-1-1,1 1 0,-1-1 0,1 1 0,-1 0 0,1-1 1,-1 1-1,1 0 0,-1-1 0,1 1 0,-1 0 0,1 0 0,-1 0 1,0-1-1,1 1 0,-1 0 0,1 0 0,-1 0 0,0 0 0,1 0 1,-1 0-1,1 0 0,-1 0 0,0 0 0,1 0 0,-1 1 0,1-1 1,-1 0-1,1 0 0,-1 1 0,0-1 0,1 0 0,-1 1 0,-28 16 583,20-5-506,0 0 0,0 0 0,2 1 0,-1 0 0,1 1 0,1 0 0,-8 27 0,4-6 198,2-1 0,-5 47 1,10-48-217,1 0-1,3 0 1,0-1 0,2 1 0,1 0-1,2-1 1,16 54 0,-21-83-99,1 1 1,-1 0-1,-1 0 0,1 1 0,-1-1 1,1 0-1,-1 6 0,-1-9-7,1 0 0,0 0 1,0 0-1,-1-1 0,1 1 0,0 0 0,-1-1 0,1 1 1,-1 0-1,1-1 0,0 1 0,-1 0 0,0-1 0,1 1 1,-1-1-1,1 1 0,-1-1 0,0 1 0,1-1 0,-1 1 1,0-1-1,0 0 0,1 1 0,-1-1 0,0 0 0,0 0 1,1 0-1,-1 1 0,0-1 0,0 0 0,0 0 0,1 0 1,-1 0-1,0 0 0,0-1 0,0 1 0,1 0 0,-1 0 1,0 0-1,0-1 0,1 1 0,-1 0 0,-1-2 0,-6-2-392,0-1-1,1 0 1,0-1-1,0 0 1,0 0-1,1 0 1,0-1-1,0 0 1,1 0-1,-9-14 1,9 12 32,-12-13-747,11 15 957,0 0 0,0 0-1,1-1 1,0 0-1,0 0 1,1 0-1,0 0 1,0-1-1,1 0 1,0 1-1,-1-13 1,4 20 232,0 0 0,1 0 0,0-1 0,-1 1 0,1 0 0,0 0 0,-1 0 0,1 0 0,0 1 0,0-1 0,0 0 0,0 0 0,0 0 0,0 1 0,0-1 0,0 0 0,0 1 0,0-1 0,0 1 0,0 0 1,1-1-1,-1 1 0,0 0 0,0 0 0,0-1 0,1 1 0,-1 0 0,0 0 0,0 0 0,2 1 0,52-1 1176,-38 1-933,1-1-341,1 0 1,0-1 0,-1-2 0,1 1-1,24-9 1,-34 8-333,-1 0-1,1-1 0,-1 0 0,0-1 0,0 0 1,-1 0-1,1-1 0,-1 0 0,-1 0 1,1 0-1,-1-1 0,0 0 0,5-8 1,-4 4-228,0 0 1,-1-1-1,-1 1 1,0-1 0,-1 0-1,0 0 1,-1 0-1,4-25 1,-3-5 706,-2-56 1,-2 78 314,-3 8 2924,-4 22-1881,-6 25-319,4 24 544,3-1-1,2 80 1,-2 26-842,1-107-802,-2 22 30,5-57-68,1-19-25,1-7-8,0-40-2044,-2-1-1,-2 0 0,-2 1 1,-2 0-1,-17-55 1,20 85 2204,6 19 580,0-3-783,0 1-1,0-1 1,0 0-1,1 1 1,-1-1-1,1 0 1,-1 0 0,1 0-1,0 0 1,0 0-1,2 2 1,14 0-3886,-10-4-193</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2.246"/>
    </inkml:context>
    <inkml:brush xml:id="br0">
      <inkml:brushProperty name="width" value="0.025" units="cm"/>
      <inkml:brushProperty name="height" value="0.025" units="cm"/>
    </inkml:brush>
  </inkml:definitions>
  <inkml:trace contextRef="#ctx0" brushRef="#br0">0 141 8072,'0'0'14173,"9"3"-12780,-3-1-1265,-1 0 1,0-1-1,1 0 0,-1 0 0,0 0 0,1 0 0,0-1 0,-1 0 0,1 0 1,-1 0-1,1-1 0,-1 0 0,1 0 0,-1 0 0,0-1 0,1 1 0,-1-1 1,5-3-1,-5 3-120,-1 0 0,0-1 0,1 1 0,-1-1 0,0 0 0,-1 0 0,1 0 0,0 0 0,-1-1 0,0 0 0,0 0 0,0 1 0,0-2 0,0 1 0,-1 0 0,0 0 0,0-1 0,0 1 0,0-1 0,-1 0 0,0 0 0,0 1 0,0-1 0,0 0 0,-1 0 0,0 0 0,-1-6 0,1 9-8,0 1 0,-1 0 1,1 0-1,-1-1 0,1 1 0,-1 0 1,0 0-1,0 0 0,1 0 0,-1 0 1,0 0-1,0 0 0,0 0 0,0 0 1,0 0-1,0 1 0,0-1 0,-1 0 1,1 1-1,0-1 0,0 1 0,0-1 1,-1 1-1,1 0 0,0-1 0,-1 1 1,1 0-1,0 0 0,-1 0 0,1 0 1,0 0-1,-1 0 0,1 0 0,0 0 1,0 1-1,-1-1 0,1 0 0,0 1 1,0-1-1,-1 1 0,0 1 0,-3-1-3,0 1-1,0 0 0,0 0 1,0 1-1,1 0 0,-1 0 0,1 0 1,0 0-1,-5 5 0,3-1 61,-1 0 1,1 1-1,0 0 0,1 0 0,0 1 0,0 0 1,1 0-1,0 0 0,1 0 0,0 0 0,0 1 1,1-1-1,-2 18 0,4-25-54,0-1-1,0 0 1,0 0 0,1 0 0,-1 0-1,0 0 1,1 0 0,-1 0 0,0 0-1,1 0 1,-1 0 0,1-1 0,0 1-1,-1 0 1,1 0 0,0 0 0,-1 0-1,1-1 1,0 1 0,0 0-1,-1-1 1,1 1 0,0-1 0,0 1-1,0-1 1,0 1 0,2 0 0,37 4 74,-25-6-72,-1 0 1,0-2-1,21-4 1,17-17-320,-43 19 279,-1 1 0,1 0 1,0 0-1,0 1 0,0 0 0,0 0 0,16-2 1,-24 6 40,0 0 0,0-1 0,0 1 0,-1 0 0,1-1 0,0 1 0,0 0 0,-1 0 0,1 0 0,0-1 0,-1 1 0,1 0 0,-1 0 0,1 0 0,-1 0 0,0 0 0,1 0 0,-1 0 0,0 0 0,0 0 0,0 0 0,1 0 0,-1 0 0,0 1 0,-1-1 0,1 0 0,0 0 0,0 0 0,0 0 0,0 0 0,-1 0 0,1 0 0,-1 1 0,-8 39 174,-2-7-1,6-22 26,0 1 0,1 1 0,1-1 0,0 0 0,-1 20 0,29-72 110,-18 25-309,-1-1-1,-1-1 0,0 1 1,-1-1-1,-1 1 0,-1-1 1,0 0-1,0 0 0,-2 0 1,-2-23-1,2 38-7,0 1 0,0-1 0,0 1 0,0-1 0,-1 1 0,1-1 0,0 1 0,0-1 0,-1 1 0,1 0-1,0-1 1,0 1 0,-1-1 0,1 1 0,-1 0 0,1-1 0,0 1 0,-1 0 0,1-1 0,-1 1 0,1 0 0,-1 0 0,1-1 0,-1 1 0,1 0 0,-1 0 0,1 0 0,-1 0 0,1 0 0,-1-1 0,1 1 0,-1 0 0,1 0 0,-1 0 0,1 1-1,-1-1 1,1 0 0,-1 0 0,1 0 0,-1 0 0,1 0 0,-1 1 0,1-1 0,-1 0 0,1 0 0,-1 1 0,1-1 0,0 0 0,-1 1 0,1-1 0,-1 0 0,1 1 0,0-1 0,-1 1 0,1-1 0,0 0 0,0 1 0,-1-1 0,1 1-1,0-1 1,0 1 0,0-1 0,-1 1 0,1-1 0,0 1 0,0-1 0,0 2 0,0 0 3,-1 0 1,1 1-1,0-1 0,0 0 1,0 0-1,0 1 0,0-1 0,0 0 1,1 1-1,-1-1 0,1 0 0,0 0 1,-1 0-1,1 0 0,0 1 1,0-1-1,1 0 0,-1 0 0,0-1 1,1 1-1,-1 0 0,1 0 0,2 2 1,0-1 0,0-1 1,0 0 0,0 0 0,1 0-1,-1-1 1,0 1 0,1-1 0,-1 0-1,0 0 1,1-1 0,7 1 0,-3-1-2,0 0 0,1 0-1,-1-1 1,0 0 0,0-1 0,0 0 0,0 0 0,-1-1 0,1 0 0,0 0 0,15-10 0,-20 10-13,0-1 1,-1 0-1,1 0 1,-1 0-1,1-1 1,-1 1-1,-1-1 1,1 1-1,0-1 1,-1 0-1,0 0 1,0 0-1,-1 0 1,0-1-1,1 1 1,-2 0-1,1-1 1,0-7-1,-1 13 11,0 0-1,-1-1 1,1 1-1,0-1 1,0 1-1,0 0 1,0-1-1,0 1 1,0 0 0,-1-1-1,1 1 1,0 0-1,0-1 1,-1 1-1,1 0 1,0 0 0,0-1-1,-1 1 1,1 0-1,0 0 1,-1-1-1,1 1 1,0 0-1,-1 0 1,1 0 0,0 0-1,-1-1 1,1 1-1,0 0 1,-1 0-1,1 0 1,0 0 0,-1 0-1,1 0 1,-1 0-1,1 0 1,0 0-1,-1 0 1,1 0-1,0 0 1,-1 1 0,1-1-1,-1 0 1,1 0-1,0 0 1,-1 0-1,1 1 1,0-1-1,-1 0 1,1 1 0,-19 11-81,6 2 129,2 0 1,-15 25-1,24-36-27,-1 1 0,1 0-1,0 0 1,0 0 0,0 1 0,1-1 0,-1 0 0,1 1-1,0-1 1,1 1 0,-1-1 0,1 1 0,0 0 0,0-1-1,1 9 1,0-12-16,0 0-1,0 0 0,0 0 0,0 0 1,0-1-1,0 1 0,0 0 0,0-1 1,1 1-1,-1-1 0,0 1 0,0-1 1,1 0-1,-1 0 0,0 1 0,1-1 1,-1 0-1,0 0 0,1 0 0,-1 0 1,0-1-1,1 1 0,1-1 1,34-5-195,-25 1 45,0 0 0,-1-1 0,17-11-1,-19 11 53,1 0-1,0 0 0,0 1 0,0 1 1,14-5-1,-24 9 98,0 0 0,1 0 1,-1 0-1,0 0 0,1 0 0,-1 0 0,0 0 0,1 0 1,-1 0-1,1 0 0,-1 0 0,0 0 0,1 0 0,-1 0 1,0 1-1,0-1 0,1 0 0,-1 0 0,0 0 0,1 1 1,-1-1-1,0 0 0,0 0 0,1 1 0,-1-1 0,0 0 1,0 0-1,1 1 0,-1-1 0,0 0 0,0 1 0,0-1 1,0 0-1,0 1 0,1-1 0,-1 0 0,0 1 0,1 21 281,-8 23 308,7-44-568,-1 5 112,-1-1-1,1 1 1,1 0 0,-1 0 0,1 0 0,1 10 0,-1-15-125,0 0 1,1 0-1,-1 0 1,1 0 0,0 0-1,-1 0 1,1 0-1,0 0 1,-1 0 0,1 0-1,0 0 1,0-1-1,0 1 1,-1 0 0,1-1-1,0 1 1,0 0-1,0-1 1,0 1 0,1-1-1,-1 0 1,0 1-1,0-1 1,0 0-1,0 0 1,0 1 0,0-1-1,0 0 1,1 0-1,-1 0 1,0-1 0,0 1-1,0 0 1,0 0-1,0 0 1,0-1 0,1 1-1,-1-1 1,1 0-1,10-4-164,0-1 0,-1 0 0,0 0 0,0-1 0,0-1 0,-1 0 0,0 0 0,16-19 0,-35 37 319,0 0-1,1 0 1,0 1-1,1 0 1,0 1-1,1-1 1,0 1-1,-6 18 0,12-29-162,0-1 0,0 0-1,0 0 1,0 0 0,0 0-1,0 1 1,0-1 0,0 0-1,0 0 1,0 0 0,0 0-1,0 1 1,0-1-1,0 0 1,0 0 0,0 0-1,0 0 1,0 1 0,0-1-1,0 0 1,0 0 0,0 0-1,0 0 1,0 0-1,0 1 1,1-1 0,-1 0-1,0 0 1,0 0 0,0 0-1,0 0 1,0 0 0,0 0-1,1 1 1,-1-1-1,0 0 1,0 0 0,0 0-1,0 0 1,0 0 0,1 0-1,-1 0 1,0 0 0,0 0-1,0 0 1,0 0-1,1 0 1,12-3-40,10-8-960,-15 4-861,-1 0 0,0-1 1,0 0-1,0-1 0,-1 1 0,9-18 1,-1 0-4138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2.669"/>
    </inkml:context>
    <inkml:brush xml:id="br0">
      <inkml:brushProperty name="width" value="0.025" units="cm"/>
      <inkml:brushProperty name="height" value="0.025" units="cm"/>
    </inkml:brush>
  </inkml:definitions>
  <inkml:trace contextRef="#ctx0" brushRef="#br0">137 28 10090,'0'-27'6524,"0"38"-1426,0 47-2467,-11 316 615,13-353-5735,1-27-2707,-4-19 86,-3 7 5055,-9-7-1429,-30-42-1,3 5 3656,34 51-517,0 0 0,1-1 1,-7-19-1,12 30-1558,0 1 0,0 0-1,0-1 1,0 1 0,0-1-1,-1 1 1,1-1 0,0 1-1,0-1 1,0 1 0,0 0 0,1-1-1,-1 1 1,0-1 0,0 1-1,0-1 1,0 1 0,0 0 0,0-1-1,1 1 1,-1-1 0,0 1-1,0 0 1,1-1 0,-1 1 0,0-1-1,0 1 1,1 0 0,-1 0-1,1-1 1,-1 1 0,0 0-1,1 0 1,-1-1 0,0 1 0,1 0-1,-1 0 1,1-1 0,25 1 770,29 13-1324,-52-12 636,11 3-660,38 10-524,-26-11-2350,-5-8-4078,-11-4 184</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3.003"/>
    </inkml:context>
    <inkml:brush xml:id="br0">
      <inkml:brushProperty name="width" value="0.025" units="cm"/>
      <inkml:brushProperty name="height" value="0.025" units="cm"/>
    </inkml:brush>
  </inkml:definitions>
  <inkml:trace contextRef="#ctx0" brushRef="#br0">0 57 16528,'0'0'5221,"0"-50"-3716,7 43-928,2 7-545,2 0-481,-2 0-2273,6 0-3749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4.139"/>
    </inkml:context>
    <inkml:brush xml:id="br0">
      <inkml:brushProperty name="width" value="0.025" units="cm"/>
      <inkml:brushProperty name="height" value="0.025" units="cm"/>
    </inkml:brush>
  </inkml:definitions>
  <inkml:trace contextRef="#ctx0" brushRef="#br0">251 18 3748,'0'0'15908,"-11"-5"-15454,10 5-444,-4-2 76,-1 0-1,1 0 0,0 0 1,0 1-1,-1 0 1,1 0-1,-1 0 1,1 1-1,-1-1 0,1 1 1,-1 1-1,1-1 1,-1 1-1,1 0 1,-1 0-1,1 1 0,-8 2 1,1 2 301,0 1 0,0 0 0,1 1 0,0 0 0,0 0 1,-18 20-1,26-24-287,-1 0 0,1 0 0,-1 1 1,1-1-1,1 1 0,-1 0 0,1-1 1,-1 1-1,1 1 0,1-1 0,-1 0 1,1 0-1,0 1 0,0-1 1,1 0-1,-1 1 0,1-1 0,0 1 1,1-1-1,0 7 0,0-10-102,0 1 1,1-1-1,-1 1 1,1-1-1,-1 1 1,1-1-1,0 0 1,0 0-1,0 0 0,0 0 1,0 0-1,0 0 1,1 0-1,-1-1 1,0 1-1,1-1 0,0 0 1,-1 1-1,1-1 1,0-1-1,-1 1 1,1 0-1,0-1 0,3 1 1,11 2-703,-1-1 0,29-1-1,-44-1 679,12 0-1248,0 0 1,0-1-1,0-1 0,17-3 0,8-9-4833</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4.799"/>
    </inkml:context>
    <inkml:brush xml:id="br0">
      <inkml:brushProperty name="width" value="0.025" units="cm"/>
      <inkml:brushProperty name="height" value="0.025" units="cm"/>
    </inkml:brush>
  </inkml:definitions>
  <inkml:trace contextRef="#ctx0" brushRef="#br0">103 3 7911,'0'0'3177,"-8"0"-1613,-26-2 102,31 2-1365,1 1 1,-1-1 0,1 1-1,-1 0 1,1 0 0,0 0-1,-1 0 1,1 1 0,0-1-1,0 0 1,-1 1 0,1 0-1,0-1 1,1 1 0,-1 0-1,0 0 1,1 0 0,-1 0-1,1 0 1,-1 1 0,1-1-1,-2 4 1,1-2-41,1-1 1,-1 0-1,1 1 0,-1-1 1,1 1-1,0-1 0,0 1 1,1-1-1,-1 1 0,1 0 1,0 0-1,0-1 0,0 1 1,1 4-1,0-7-229,-1-1 0,1 1 0,0 0 1,-1 0-1,1 0 0,0-1 0,0 1 0,0-1 0,0 1 1,0 0-1,0-1 0,0 1 0,0-1 0,0 0 0,0 1 1,0-1-1,0 0 0,0 0 0,0 0 0,0 1 0,0-1 1,1 0-1,29-1 125,-25 1-104,13-3-54,-1 0 0,1-1-1,-1-1 1,0-1 0,0 0 0,0-1 0,20-12-1,-16 7-135,1 2-1,1 1 0,27-7 1,-50 16 141,-1 0 1,1 0 0,-1 0 0,1 0 0,-1 0 0,1 0-1,0 0 1,-1 0 0,1 0 0,-1 0 0,1 0 0,-1 0-1,1 0 1,-1 1 0,1-1 0,-1 0 0,1 0 0,-1 1-1,1-1 1,-1 0 0,1 1 0,-1-1 0,1 0 0,-1 1-1,0-1 1,1 1 0,-1-1 0,0 1 0,1-1 0,-1 0-1,0 1 1,0 0 0,1-1 0,-1 1 0,0-1 0,0 1 0,0-1-1,0 1 1,0-1 0,0 1 0,0-1 0,0 1 0,0 0-1,0-1 1,0 1 0,0-1 0,0 1 0,0-1 0,0 1-1,-1-1 1,1 1 0,0-1 0,0 1 0,-1-1 0,0 2-1,-16 45 520,9-25-112,8-21-398,-1-1 0,1 1-1,0 0 1,0 0 0,0-1 0,0 1-1,0 0 1,0 0 0,0-1 0,0 1 0,0 0-1,0 0 1,0-1 0,1 1 0,-1 0-1,0-1 1,0 1 0,1 0 0,-1 0 0,0-1-1,1 1 1,-1-1 0,1 1 0,-1 0-1,1-1 1,-1 1 0,1-1 0,-1 1 0,1-1-1,0 0 1,-1 1 0,2 0 0,1-1-5,-1 1 1,1-1 0,-1 1 0,1-1 0,-1 0-1,1 0 1,-1 0 0,1 0 0,0 0-1,2-2 1,62-19-447,-63 20 371,18-8-216,-7 2 55,0 1 0,1 0 1,0 1-1,0 1 1,0 0-1,24-1 0,-40 5 247,1 1 1,0-1-1,-1 1 0,1-1 0,-1 1 0,1 0 0,-1-1 0,1 1 1,-1-1-1,1 1 0,-1 0 0,0 0 0,1-1 0,-1 1 0,0 0 0,0-1 1,0 1-1,1 0 0,-1 0 0,0 0 0,0-1 0,0 1 0,0 0 1,0 0-1,0-1 0,0 1 0,-1 0 0,1 0 0,0-1 0,0 1 1,-1 0-1,1 0 0,0-1 0,-1 1 0,1 0 0,-1 0 0,1 0 0,-1-1 0,1 1 0,-1 0-1,1-1 1,0 1 0,-1 0 0,1 0 0,0-1-1,0 1 1,0 0 0,-1 0 0,1-1 0,0 1-1,0 0 1,0 0 0,0-1 0,0 1 0,0 0-1,1 0 1,-1-1 0,0 1 0,0 0-1,0 0 1,1-1 0,-1 1 0,0 0 0,1-1-1,-1 1 1,1 0 0,-1-1 0,1 1 0,-1-1-1,1 1 1,-1-1 0,2 2 0,18-4-139,0-1 1,0-1 0,0-1 0,-1-1-1,1 0 1,35-18 0,24-7-277,-79 30 705,6 23 608,8-19-2830,-12-2 1132,0 0-1,1-1 1,-1 0 0,1 0 0,-1 1 0,1-1 0,-1-1 0,1 1 0,-1 0 0,1-1 0,-1 1 0,1-1 0,3-1 0,0-5-6982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5.350"/>
    </inkml:context>
    <inkml:brush xml:id="br0">
      <inkml:brushProperty name="width" value="0.025" units="cm"/>
      <inkml:brushProperty name="height" value="0.025" units="cm"/>
    </inkml:brush>
  </inkml:definitions>
  <inkml:trace contextRef="#ctx0" brushRef="#br0">119 55 12204,'0'0'10335,"-9"2"-10271,5-1-38,-1 0 0,1 0 0,0 1 0,1-1 0,-1 1 0,0-1-1,0 1 1,1 1 0,-1-1 0,1 0 0,-1 1 0,1-1 0,0 1 0,0 0 0,0 0 0,1 1 0,-1-1 0,1 0 0,0 1 0,-1 0 0,-1 6 0,-1 0 346,-19 46 1241,23-52-1547,-1-1-1,2 0 1,-1 1-1,0-1 1,1 1-1,-1-1 1,1 1-1,0-1 1,0 1-1,0-1 1,1 1-1,-1-1 1,1 1 0,1 4-1,-1-7-60,0 0-1,0 0 1,0-1 0,-1 1-1,1 0 1,0 0 0,1 0-1,-1-1 1,0 1 0,0 0-1,0-1 1,0 1 0,0-1-1,1 1 1,-1-1 0,0 0-1,0 0 1,1 1 0,-1-1-1,0 0 1,0 0 0,1 0-1,-1 0 1,0 0 0,1-1-1,-1 1 1,0 0 0,0-1-1,0 1 1,1-1 0,-1 1-1,1-1 1,39-20 108,-31 12-128,-1 0-1,0-1 1,0 0-1,-1 0 1,0-1 0,0 0-1,-2 0 1,1-1 0,-1 1-1,-1-2 1,0 1-1,-1 0 1,0-1 0,-1 0-1,-1 0 1,3-22-1,-18 68 201,3-11-135,5-6 130,2-1 0,-1 1 0,2 0 0,0 0 0,1-1 0,2 30 0,-1-44-172,0 1-1,1-1 1,-1 0-1,0 0 1,1 0-1,-1 0 1,1 0-1,0 0 1,-1 0-1,1 0 1,0 0-1,-1 0 1,1-1-1,0 1 1,0 0-1,0 0 1,0-1-1,0 1 1,0 0-1,0-1 1,0 1-1,0-1 1,0 1-1,0-1 1,0 0-1,0 1 1,0-1-1,1 0 1,-1 0-1,0 0 1,0 0-1,0 0 1,0 0-1,0 0 1,1 0-1,-1 0 1,2-1-1,1 0 9,0 0 1,0 0-1,0 0 0,-1 0 1,1-1-1,0 0 0,-1 0 1,1 0-1,-1 0 0,3-3 1,5-5-81,-1-2-1,-1 1 1,0-1 0,0-1 0,-2 0 0,1 0 0,-2 0 0,0-1 0,0 0 0,-1 0 0,-1 0 0,3-18 0,-9 45 92,0 0 0,-1 0 1,-7 16-1,7-20 79,0-1 0,0 1 1,0 0-1,2 0 0,-1 0 0,1 0 0,0 1 1,1-1-1,1 15 0,-1-24-103,0 1 0,1-1 0,-1 1 0,0-1 0,1 1 0,-1-1-1,0 1 1,1-1 0,-1 1 0,1-1 0,-1 0 0,1 1 0,-1-1 0,1 0 0,-1 1 0,1-1 0,-1 0 0,1 1 0,-1-1 0,1 0 0,0 0 0,-1 0-1,1 0 1,-1 0 0,1 0 0,0 0 0,-1 0 0,1 0 0,-1 0 0,1 0 0,0 0 0,-1 0 0,1 0 0,-1 0 0,1 0 0,-1-1 0,1 1-1,0-1 1,24-11 94,-15 2-181,0 0-1,-1-1 1,0-1 0,-1 1 0,0-1 0,-1-1 0,9-19-1,-7 13-37,1 0-1,15-21 1,-22 73 270,-10 62 294,7-94-441,0-1 1,1 1-1,-1-1 0,0 1 1,1-1-1,-1 1 1,1-1-1,-1 1 0,1-1 1,-1 1-1,1-1 0,0 1 1,-1-1-1,1 0 0,-1 1 1,1-1-1,0 0 0,-1 0 1,1 1-1,0-1 0,-1 0 1,1 0-1,0 0 0,-1 0 1,1 0-1,0 0 0,-1 0 1,1 0-1,0 0 1,-1 0-1,1-1 0,0 1 1,1 0-1,26-8 30,-16 1-281,-1 0 1,0 0-1,0-2 0,13-12 0,-17 14 140,1 0 0,-1 0 0,2 1 0,-1 0 0,0 0 0,1 1-1,0 1 1,19-8 0,-27 12 135,0 1 1,0-1-1,0 1 1,-1-1-1,1 1 0,0-1 1,0 1-1,0 0 1,-1-1-1,1 1 0,0 0 1,-1 0-1,1 0 0,0-1 1,-1 1-1,1 0 1,-1 0-1,0 0 0,1 0 1,-1 0-1,0 0 1,1 0-1,-1 0 0,0 0 1,0 0-1,0 0 0,0 0 1,0 0-1,0 0 1,0 0-1,0 0 0,-1 2 1,1 51 909,-1-41-330,1 7 528,0-12-2467,0-25-14451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5.804"/>
    </inkml:context>
    <inkml:brush xml:id="br0">
      <inkml:brushProperty name="width" value="0.025" units="cm"/>
      <inkml:brushProperty name="height" value="0.025" units="cm"/>
    </inkml:brush>
  </inkml:definitions>
  <inkml:trace contextRef="#ctx0" brushRef="#br0">29 7 4644,'0'-1'464,"1"1"0,-1-1 0,1 1 0,-1 0-1,1-1 1,-1 1 0,1-1 0,-1 1 0,1 0-1,-1-1 1,1 1 0,0 0 0,-1 0 0,1-1-1,0 1 1,-1 0 0,1 0 0,0 0 0,-1 0-1,1 0 1,0 0 0,-1 0 0,1 0 0,0 0-1,-1 0 1,1 0 0,-1 1 0,1-1 0,0 0-1,0 1 1,9 19 3923,-7 41-4957,-3-53 1706,-1 9-887,-1 1 0,-1 0 0,0-1 0,-2 1 0,0-1 0,-7 17 0,4-14 69,2 1 0,0-1 1,-4 29-1,36-125 96,-7 24-801,-16 44 265,4-15-214,0 1 0,2 0 0,16-29 0,-23 48 320,0-1 0,0 0 1,0 1-1,0-1 0,1 1 0,-1 0 0,1 0 0,0 0 0,0 0 0,0 0 0,0 0 0,1 1 0,-1 0 0,1 0 0,-1 0 1,1 0-1,0 0 0,0 1 0,0-1 0,0 1 0,0 0 0,0 0 0,0 1 0,0-1 0,0 1 0,0 0 0,5 1 0,-5 0 12,1 1 0,-2 0-1,1 1 1,0-1-1,0 1 1,-1 0-1,1 0 1,-1 0 0,0 0-1,0 0 1,0 1-1,0 0 1,-1-1-1,0 1 1,1 0-1,-1 0 1,0 0 0,-1 0-1,1 1 1,-1-1-1,1 8 1,-1-9 29,0 1 1,0-1-1,-1 1 1,0 0-1,0-1 1,0 1-1,0 0 1,0-1 0,-1 1-1,0-1 1,0 1-1,-1 4 1,1-6 23,0 0 0,0 0 0,0 0 1,-1 0-1,1-1 0,0 1 0,-1-1 0,1 1 1,-1-1-1,0 0 0,1 1 0,-1-1 1,0 0-1,0 0 0,0 0 0,0 0 1,0 0-1,0-1 0,0 1 0,0-1 1,0 1-1,-3 0 0,-1-1 25,-1 0-1,1 0 1,-1 0-1,1-1 1,0 1-1,0-1 1,-1-1-1,1 0 1,0 1-1,0-2 1,-8-3-1,10 4-221,1 0-1,-1-1 1,1 1-1,0-1 1,-1 1-1,1-1 1,1 0 0,-4-4-1,4 4-272,0 1-1,1-1 1,0 1 0,-1-1 0,1 1-1,0-1 1,0 0 0,1 0-1,-1 0 1,0 1 0,1-1-1,0-5 1,0 7 124,0 1 0,1-1-1,-1 0 1,0 1 0,1-1-1,-1 0 1,1 1 0,-1-1 0,1 1-1,0-1 1,-1 1 0,1-1-1,-1 1 1,1 0 0,0-1 0,-1 1-1,1-1 1,0 1 0,0 0-1,-1 0 1,1 0 0,0-1 0,0 1-1,-1 0 1,1 0 0,0 0-1,0 0 1,-1 0 0,1 0 0,0 0-1,0 0 1,-1 1 0,2-1-1,2 0-1173,16 0-6275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6.490"/>
    </inkml:context>
    <inkml:brush xml:id="br0">
      <inkml:brushProperty name="width" value="0.025" units="cm"/>
      <inkml:brushProperty name="height" value="0.025" units="cm"/>
    </inkml:brush>
  </inkml:definitions>
  <inkml:trace contextRef="#ctx0" brushRef="#br0">182 79 9833,'0'0'5221,"-5"-7"-4548,0-2-136,-1 1 0,0 0 0,0 1 0,-1-1 0,-9-6 0,14 12-387,1 0 0,-1 1 0,0-1 0,0 1 0,0 0 0,0-1 0,0 1 0,0 0 0,0 0 0,0 1 0,0-1 0,-1 0 0,1 1 0,0-1 0,0 1 0,-1 0 0,1 0 0,0 0 0,-1 0 0,1 0 0,0 0 0,-1 0 0,1 1 0,0-1 0,0 1 0,-1 0 0,1 0 0,0 0 0,0 0 0,0 0 0,0 0 0,0 0 0,0 1 0,-2 1 0,-1 2 56,0 1 0,0-1 0,0 1 1,1 0-1,0 0 0,0 0 0,0 1 0,1-1 1,0 1-1,0 0 0,1 0 0,0 0 0,0 0 1,0 0-1,0 11 0,43-17 61,-32-4-262,-1-1 0,1 0 0,0 0 0,-1-1 0,0 0 1,0 0-1,0-1 0,11-11 0,-13 11-3,0 0 1,1 1-1,0 0 0,1 0 1,-1 0-1,1 1 0,0 0 1,0 0-1,16-4 0,-23 7-2,1 1 0,-1 0-1,1 0 1,-1-1-1,1 1 1,0 0 0,-1 0-1,1 1 1,-1-1 0,1 0-1,0 0 1,-1 1 0,1-1-1,-1 1 1,1 0-1,-1-1 1,0 1 0,1 0-1,-1 0 1,0 0 0,1 0-1,-1 0 1,0 0-1,0 0 1,0 0 0,0 0-1,0 1 1,0-1 0,0 0-1,0 1 1,-1-1-1,1 1 1,0-1 0,-1 0-1,1 3 1,0 1 3,0-1 0,0 1 0,-1 0 0,1 0-1,-1 0 1,0 0 0,-1-1 0,1 1 0,-1 0 0,0 0 0,-2 4 0,3-9 3,0 1 1,-1-1-1,1 0 1,0 0-1,0 0 1,-1 1-1,1-1 1,0 0-1,0 1 1,0-1-1,-1 0 1,1 0-1,0 1 0,0-1 1,0 0-1,0 1 1,0-1-1,0 0 1,0 1-1,0-1 1,0 0-1,0 1 1,0-1-1,0 0 1,0 1-1,0-1 1,0 0-1,0 1 1,0-1-1,0 0 1,0 1-1,0-1 1,0 0-1,1 0 1,-1 1-1,0-1 1,0 0-1,0 1 1,0-1-1,1 0 1,-1 0-1,0 0 1,0 1-1,1-1 1,-1 0-1,0 0 1,1 0-1,-1 1 1,0-1-1,0 0 0,1 0 1,22-12 18,-23 12-30,9-6-120,-2 1 3,0 0 0,0 0 0,1 1 0,0-1 0,0 2 0,0-1 0,0 1 1,0 0-1,1 1 0,-1 0 0,1 0 0,0 1 0,-1 0 0,11 1 1,-18 0 127,0 1 0,0 0 0,0 0 0,0 0 0,-1 0 0,1 0 0,0 0 0,-1 0 0,1 0 0,0 0 0,-1 0 0,1 0 0,-1 1 0,0-1 0,1 0 0,-1 0 0,0 0 0,0 1 0,0-1 0,0 0 0,0 0 0,0 1 0,0-1 0,0 0 0,-1 0 0,1 1 0,-1 0 0,-7 36 552,-28 5 830,34-39-1319,4-7-723,0 1 0,0-1 0,1 1 0,-1 0 0,0-1 0,1 1 0,0 1 0,-1-1 0,1 0 0,3-1 0,10-8-5039,3-5-446</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7.092"/>
    </inkml:context>
    <inkml:brush xml:id="br0">
      <inkml:brushProperty name="width" value="0.025" units="cm"/>
      <inkml:brushProperty name="height" value="0.025" units="cm"/>
    </inkml:brush>
  </inkml:definitions>
  <inkml:trace contextRef="#ctx0" brushRef="#br0">17 85 7976,'0'0'18839,"5"6"-18428,-5-5-405,1 0 5,0 1-1,0 0 1,0-1-1,0 1 1,0-1-1,0 1 1,0-1-1,1 0 1,-1 0-1,0 1 1,1-1-1,-1 0 1,1 0-1,-1 0 1,1 0-1,-1-1 1,1 1-1,0 0 1,0-1 0,-1 1-1,1-1 1,0 1-1,0-1 1,0 0-1,-1 0 1,1 0-1,0 0 1,0 0-1,0 0 1,-1 0-1,1-1 1,0 1-1,0-1 1,-1 1-1,1-1 1,0 0-1,-1 0 1,1 1-1,0-1 1,2-3 0,0 2-31,1 0 0,-1-1 0,0 0 0,0 0 0,-1 0 0,1-1 0,-1 1 0,1-1 0,-1 0 0,0 0 0,0 0 0,-1 0 0,1 0 0,-1-1 0,0 1 0,0-1 0,0 1 0,-1-1 0,0 0 0,0 0 0,0 0 0,0-7 0,-1 11 18,0 1 0,-1-1-1,1 0 1,0 1-1,-1-1 1,1 1-1,-1-1 1,1 1-1,-1-1 1,1 1-1,-1-1 1,0 1 0,1 0-1,-1-1 1,1 1-1,-1 0 1,0 0-1,1-1 1,-1 1-1,0 0 1,1 0-1,-1 0 1,0 0 0,1 0-1,-1 0 1,0 0-1,1 0 1,-1 0-1,0 0 1,1 0-1,-1 0 1,0 0-1,1 1 1,-1-1 0,0 0-1,1 0 1,-1 1-1,0 0 1,-30 11-47,23-6 107,0 1-1,0-1 1,1 1-1,0 1 1,1-1-1,0 1 1,0 1 0,0-1-1,1 1 1,1 0-1,-1 0 1,1 0-1,1 0 1,0 1-1,0 0 1,1-1-1,-2 19 1,4-28-52,0 1 1,0 0-1,0 0 1,0-1-1,0 1 1,0 0-1,1-1 1,-1 1-1,0-1 0,0 1 1,1 0-1,-1-1 1,1 1-1,-1-1 1,0 1-1,1 0 1,-1-1-1,1 0 1,-1 1-1,1-1 0,-1 1 1,1-1-1,0 1 1,-1-1-1,1 0 1,-1 1-1,1-1 1,0 0-1,-1 0 1,2 1-1,29-1 104,29-17-313,88-64-2733,-147 80 2951,-1 1 0,0 0 0,0 0 0,1 0 0,-1 0 1,0 0-1,1 0 0,-1 0 0,0 0 0,1 0 1,-1 0-1,0 0 0,0 0 0,1 0 0,-1 0 0,0 1 1,1-1-1,-1 0 0,0 0 0,0 0 0,1 0 0,-1 0 1,0 1-1,0-1 0,1 0 0,-1 0 0,0 0 0,0 1 1,0-1-1,1 0 0,-1 0 0,0 1 0,0-1 1,0 0-1,0 0 0,0 1 0,0-1 0,0 0 0,1 1 1,-1-1-1,0 0 0,0 0 0,0 1 0,0-1 0,0 0 1,0 1-1,0-1 0,0 1 0,0 26 733,0-24-686,0-1 1,-1 1-1,1 0 1,0 0-1,1-1 1,-1 1-1,0 0 1,1 0-1,-1-1 1,1 1-1,0 0 1,0-1-1,0 1 1,2 2 0,-1-3-58,1-1 0,-1 0 0,1 0 0,0 0 0,0 0 1,-1 0-1,1-1 0,0 1 0,0-1 0,0 1 0,0-1 1,0 0-1,0-1 0,-1 1 0,1 0 0,4-2 1,48-18-1042,-48 16 581,0 1-1,0 0 1,0 0-1,0 1 1,1 0-1,-1 0 1,9-1 0,5 8-9245,-5-7 2573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7.524"/>
    </inkml:context>
    <inkml:brush xml:id="br0">
      <inkml:brushProperty name="width" value="0.025" units="cm"/>
      <inkml:brushProperty name="height" value="0.025" units="cm"/>
    </inkml:brush>
  </inkml:definitions>
  <inkml:trace contextRef="#ctx0" brushRef="#br0">153 1 14318,'0'0'7719,"-3"11"-6897,-7 28-222,-26 104 1463,32-122-1929,1-1 1,1 1-1,1 0 1,1 0-1,3 25 1,-3-44-131,1-1 0,-1 1 0,1-1 1,-1 1-1,1-1 0,0 1 0,-1-1 0,1 0 0,0 0 1,0 1-1,0-1 0,0 0 0,0 0 0,0 0 1,1 0-1,-1 0 0,0 0 0,1 0 0,-1-1 0,0 1 1,3 1-1,-3-2-25,-1 0 1,1 0-1,0 1 0,-1-1 1,1 0-1,0 0 1,-1 0-1,1 0 0,0 0 1,0 0-1,-1 0 1,1 0-1,0 0 0,-1 0 1,1-1-1,0 1 1,-1 0-1,1 0 0,0-1 1,-1 1-1,1 0 1,-1-1-1,1 1 0,-1 0 1,1-1-1,0 1 1,-1-1-1,0 1 0,1-1 1,-1 1-1,1-1 1,-1 1-1,1-1 0,-1 0 1,0 1-1,0-1 1,1 0-1,-1 1 0,0-1 1,0 0-1,0 1 1,0-1-1,1 0 0,-1 1 1,0-1-1,0 0 1,-1 0-1,2-8-462,-1 0 0,-1 1 1,0-1-1,0 1 0,0-1 0,-1 1 0,-1-1 0,-5-13 1,6 16 491,-1 1 0,0-1 0,0 1 0,-1 0 0,1 0 1,-1 0-1,0 0 0,0 1 0,-1 0 0,1 0 0,-1 0 0,0 0 1,0 1-1,-1 0 0,1 0 0,0 0 0,-1 0 0,0 1 0,0 0 1,-11-2-1,16 3 53,1 1 1,-1 0-1,0 0 1,1 0-1,-1 0 1,1-1-1,-1 1 1,0 0-1,1 0 1,-1 0-1,0 0 1,1 0-1,-1 0 1,0 1-1,1-1 0,-1 0 1,1 0-1,-1 0 1,0 1-1,1-1 1,-1 0-1,1 0 1,-1 1-1,1-1 1,-1 1-1,1-1 1,-1 0-1,1 1 1,-1-1-1,1 1 1,-1-1-1,1 1 1,0-1-1,-1 1 1,1 0-1,0 0-30,0 0 0,0-1 1,0 1-1,0 0 0,1-1 0,-1 1 0,0-1 0,0 1 0,1 0 1,-1-1-1,0 1 0,1-1 0,-1 1 0,1-1 0,-1 1 0,1-1 0,-1 1 1,1-1-1,-1 1 0,1-1 0,-1 1 0,1-1 0,-1 0 0,1 1 1,0-1-1,-1 0 0,1 0 0,0 0 0,-1 1 0,1-1 0,0 0 1,10 2-226,0 0 1,0-1 0,0 0 0,0-1 0,0 0 0,0-1 0,1 0 0,10-3 0,10-4-5801,42-15 0,-50 14 1109</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47.887"/>
    </inkml:context>
    <inkml:brush xml:id="br0">
      <inkml:brushProperty name="width" value="0.025" units="cm"/>
      <inkml:brushProperty name="height" value="0.025" units="cm"/>
    </inkml:brush>
  </inkml:definitions>
  <inkml:trace contextRef="#ctx0" brushRef="#br0">149 16 7399,'0'0'3561,"8"-3"-1768,-2 3-1154,-4 0-354,1 0 1,0-1-1,-1 1 0,1 0 1,0-1-1,-1 0 1,1 1-1,-1-1 0,1 0 1,-1-1-1,0 1 0,1 0 1,2-3 2449,-11 6 1397,-17 6-2525,1 1 140,-33 17-78,52-25-1642,-1 1 0,1 0 0,0 0 0,1 0 1,-1 0-1,0 0 0,0 1 0,1-1 0,-1 1 1,1 0-1,0 0 0,-2 4 0,4-7-31,0 1 1,0-1-1,0 1 0,0 0 0,0-1 1,0 1-1,0-1 0,0 1 0,1-1 0,-1 1 1,0-1-1,0 1 0,1-1 0,-1 1 1,0-1-1,1 1 0,-1-1 0,0 1 1,1-1-1,-1 1 0,1-1 0,-1 0 1,0 1-1,1-1 0,-1 0 0,1 0 1,0 1-1,-1-1 0,1 0 0,-1 0 0,1 0 1,-1 1-1,1-1 0,-1 0 0,1 0 1,0 0-1,-1 0 0,1 0 0,-1 0 1,1 0-1,-1 0 0,2-1 0,32 2-441,-28-1 321,19 0-454,-10-1 270,0 1 1,-1 0 0,1 1 0,0 1 0,-1 0 0,24 7 0,-37-9 331,0 1 1,0-1-1,0 0 0,-1 0 1,1 1-1,0-1 0,0 0 1,-1 1-1,1-1 0,0 1 1,0-1-1,-1 1 0,1-1 1,0 1-1,-1-1 1,1 1-1,-1 0 0,1-1 1,-1 1-1,1 0 0,-1-1 1,0 1-1,1 0 0,-1 0 1,0-1-1,1 1 0,-1 0 1,0 0-1,0 0 1,0 0-1,0-1 0,0 1 1,0 0-1,0 0 0,0 0 1,0 0-1,0-1 0,0 1 1,0 0-1,-1 0 0,1 0 1,0-1-1,-1 1 1,1 0-1,0 0 0,-1-1 1,1 1-1,-1 0 0,1-1 1,-1 1-1,0 0 0,1-1 1,-1 1-1,-1 0 0,-38 28 1717,-35 5-222,48-23-1582,1 1-1,1 1 1,-45 30-1,68-41-617,-5 4-877,6-1-4552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52.753"/>
    </inkml:context>
    <inkml:brush xml:id="br0">
      <inkml:brushProperty name="width" value="0.025" units="cm"/>
      <inkml:brushProperty name="height" value="0.025" units="cm"/>
    </inkml:brush>
  </inkml:definitions>
  <inkml:trace contextRef="#ctx0" brushRef="#br0">0 241 512,'16'8'5776,"12"-12"-3409,11-19 968,-38 22-3028,0 1 0,-1 0 1,1-1-1,0 1 0,-1 0 0,1-1 0,0 1 0,-1-1 1,1 1-1,-1-1 0,1 1 0,-1-1 0,1 0 0,-1 1 1,1-1-1,-1 0 0,1 1 0,-1-1 0,0 0 0,0 1 1,1-1-1,-1 0 0,0 0 0,0 1 0,1-3 0,-19 0 2294,13 4-2448,-1 0-1,1 0 0,-1 0 1,1 0-1,-1 1 0,-9 5 1,13-6-91,0-1 1,1 1 0,-1 0 0,1 1-1,0-1 1,-1 0 0,1 0 0,0 1-1,0-1 1,0 1 0,-1-1 0,1 1-1,1-1 1,-1 1 0,0-1 0,0 1-1,1 0 1,-1 0 0,1-1 0,-1 1-1,1 0 1,0 0 0,0 0 0,0-1-1,0 1 1,0 0 0,0 0-1,0 0 1,0-1 0,1 1 0,0 2-1,0-2-20,1 0-1,-1 0 1,1 0 0,-1 0-1,1 0 1,0 0-1,0-1 1,0 1-1,0-1 1,0 0-1,0 1 1,0-1-1,0 0 1,1 0-1,-1 0 1,0-1-1,1 1 1,-1 0-1,1-1 1,-1 0-1,0 1 1,4-1 0,0 0-28,1-1 0,-1 0 1,1 0-1,-1 0 1,0-1-1,1 1 1,-1-2-1,0 1 0,0-1 1,-1 0-1,1 0 1,0 0-1,7-6 1,-9 6-8,-1 0 0,1-1 0,0 1 0,-1-1 0,1 1 0,-1-1 0,0 0 0,-1 0 0,1-1 0,-1 1 0,1 0 0,-1-1 0,-1 0 1,1 1-1,-1-1 0,1 0 0,-1 0 0,0-8 0,-1 12-7,0 1 0,0-1 0,0 1 0,0 0 0,-1-1 0,1 1 0,0 0 0,0-1 0,0 1 0,-1 0 0,1 0 0,0-1 0,0 1 0,-1 0 0,1 0 0,0-1 0,0 1 0,-1 0 0,1 0 0,0 0 0,-1-1 0,1 1 0,0 0 0,-1 0 0,1 0 0,-1 0 1,1 0-1,0 0 0,-1 0 0,1 0 0,0 0 0,-1 0 0,1 0 0,-1 0 0,1 0 0,0 0 0,-1 0 0,1 0 0,0 0 0,-1 0 0,1 1 0,0-1 0,-1 0 0,1 0 0,0 0 0,-1 1 0,1-1 0,0 0 0,0 0 0,-1 1 0,1-1 0,-19 15-7,17-13 21,1-1-1,0 1 0,0 0 0,0 0 0,0 0 0,0 0 0,0 0 0,0 0 0,1 0 0,-1 0 0,1 0 0,0 0 0,-1 0 0,1 0 0,0 0 1,0 0-1,0 0 0,1 1 0,-1-1 0,0 0 0,1 0 0,-1 0 0,3 4 0,-2-4 4,1-1 0,-1 1 0,1 0-1,0-1 1,0 1 0,0-1 0,0 1 0,0-1 0,0 0 0,0 0-1,0 0 1,0 0 0,0 0 0,1 0 0,-1-1 0,0 1-1,1-1 1,-1 1 0,1-1 0,4 0 0,6-1-11,-1 0-1,1 0 1,0-2 0,-1 1 0,1-2 0,-1 0 0,0 0-1,0-1 1,0 0 0,-1-1 0,0 0 0,0-1-1,0-1 1,18-16 0,-15 11-27,0-1 0,-1 0 0,0-1 0,-1 0 0,-1-1 0,-1 0 0,0-1 0,-1 0 0,10-25 0,-51 85-102,22-24 151,0 0-1,2 0 0,1 1 1,0 1-1,1-1 0,1 1 1,1 0-1,1 0 0,0 41 1,4-9 60,2 0 1,19 92-1,-19-87-8,-3-58-54,0 1-1,-1-1 1,1 0-1,0 1 0,-1-1 1,1 0-1,0 0 1,-1 1-1,1-1 0,-1 0 1,1 0-1,0 1 1,-1-1-1,1 0 0,-1 0 1,1 0-1,-1 0 1,1 0-1,-1 0 0,1 1 1,0-1-1,-1 0 0,1 0 1,-1-1-1,1 1 1,-1 0-1,1 0 0,-1 0 1,1 0-1,-1 0 1,1 0-1,0-1 0,-1 1 1,-18-6 381,5-5-343,-1-1-1,1 0 1,1-1-1,1 0 1,-1-1 0,2-1-1,0 0 1,1 0 0,1-1-1,0 0 1,-9-25-1,16 38-65,1 1 0,0 0 0,0-1 0,0 1 0,0-1 0,1 1-1,-1-1 1,1 1 0,-1-1 0,1 0 0,0 1 0,0-1 0,0 1 0,0-1-1,0 0 1,1 1 0,0-1 0,-1 1 0,1-1 0,0 1 0,0-1-1,0 1 1,0-1 0,3-2 0,0 2-6,0-1 0,1 1 1,0 0-1,0 1 0,0-1 0,0 1 1,0 0-1,1 0 0,-1 1 0,8-2 1,57-13-786,-2 0-1725,-2-5-4405,-38 9 768</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55.653"/>
    </inkml:context>
    <inkml:brush xml:id="br0">
      <inkml:brushProperty name="width" value="0.025" units="cm"/>
      <inkml:brushProperty name="height" value="0.025" units="cm"/>
    </inkml:brush>
  </inkml:definitions>
  <inkml:trace contextRef="#ctx0" brushRef="#br0">1 104 4901,'2'-10'1629,"1"0"1,1 0-1,0 1 1,0-1-1,0 1 1,2 0-1,5-9 1,-10 20-1384,0 1-1,0 0 1,0-1-1,-1 1 1,1 0-1,-1 0 1,1-1-1,-1 1 1,0 0 0,-1 4-1,0 19 436,-2 1 0,-1-1 0,-8 31 0,5-31 21,2 1 0,1-1-1,-1 34 1,26-98-72,-17 21-725,0 0 0,-1 0-1,-1 0 1,0 0 0,-1-1 0,-2-17 0,1 13-120,-1 26 225,1 0 0,-1 0 0,1 0 0,0 0 0,1-1 0,-1 1 0,1 0 0,-1 0 0,1-1 0,0 1 0,1 0 0,-1-1 0,1 1 1,-1-1-1,1 1 0,0-1 0,0 0 0,0 0 0,1 0 0,-1 0 0,1 0 0,0-1 0,0 1 0,0-1 0,0 1 0,0-1 0,0 0 0,1 0 0,-1-1 0,0 1 0,1-1 0,0 1 0,3 0 1,3 0 13,1 0 0,-1-1 1,1 0-1,-1 0 1,1-1-1,-1 0 0,1-1 1,-1 0-1,0-1 1,1 0-1,-1-1 0,0 0 1,0 0-1,-1-1 1,1-1-1,-1 1 1,12-9-1,-13 8-32,-1 0-1,0 0 1,0 0-1,-1-1 1,0-1-1,0 1 1,0-1-1,-1 0 1,0 0-1,0 0 1,-1-1-1,0 0 1,0 0-1,-1 0 1,0 0-1,0 0 1,-1-1 0,0 1-1,0-1 1,0-16-1,-2 24 2,0-1 1,1 1-1,-1 0 0,0 0 1,0 0-1,-1 0 0,1 0 0,0-1 1,0 1-1,0 0 0,-1 0 1,1 0-1,-1 0 0,1 0 0,-1 0 1,1 0-1,-1 0 0,0 0 1,1 0-1,-1 0 0,0 0 0,0 1 1,1-1-1,-1 0 0,0 0 1,0 1-1,0-1 0,0 1 0,0-1 1,0 1-1,0-1 0,0 1 1,0-1-1,-1 1 0,1 0 0,0 0 1,0-1-1,-1 1 0,-1 0-4,0 1 0,1-1-1,-1 1 1,0-1 0,1 1-1,-1 0 1,1 0 0,-1 0-1,1 0 1,0 0 0,-1 1-1,1-1 1,0 1 0,0 0-1,-4 3 1,-9 12 20,0 0 0,-24 37 1,34-46 38,1 0 1,0 0 0,0 1 0,0-1 0,1 1 0,1 0 0,-1 0 0,1 0 0,1 0 0,-1 12 0,2-20-42,1 1 0,-1 0 0,1 0 1,-1 0-1,1 0 0,0-1 0,0 1 0,0 0 0,0-1 1,0 1-1,0-1 0,0 1 0,1-1 0,-1 1 0,0-1 1,1 0-1,-1 0 0,1 0 0,-1 0 0,1 0 0,0 0 1,0 0-1,-1 0 0,1 0 0,0-1 0,0 1 0,0-1 1,-1 0-1,1 1 0,2-1 0,66 6 108,-65-6-105,-4 0-11,19 0-101,1 0 0,-1-1 0,0-1-1,23-6 1,-38 7 81,-1-1 0,1 1 0,-1-1 0,0 0 0,1 0 0,-1 0 0,0-1 1,0 1-1,-1-1 0,7-6 0,-8 7 23,0 0 0,-1 0 0,1-1 0,-1 1 0,0-1 1,0 1-1,1-1 0,-2 1 0,1-1 0,0 0 0,0 1 0,-1-1 1,0 0-1,1 0 0,-1 1 0,0-1 0,-1 0 0,1 0 0,-1-5 1,0 8-6,1 0 0,-1-1 0,1 1 0,-1-1 0,1 1 0,-1 0 0,0-1 0,1 1 0,-1 0 0,1-1 0,-1 1 0,0 0 0,1 0 0,-1 0 0,0 0 0,1 0 0,-1 0 0,0 0 0,1 0 0,-1 0 0,0 0 0,1 0 0,-1 0 0,0 0 0,1 0 0,-1 1 0,0-1 0,1 0 0,-2 1 0,-20 7 23,15-3 44,0 1-1,1-1 0,-1 1 1,1 0-1,0 1 1,1-1-1,-8 12 1,11-14-46,-1 1 0,1-1 1,0 0-1,0 1 0,0-1 1,1 1-1,0 0 0,0-1 1,0 1-1,0 0 0,1 0 1,0 0-1,0 0 0,0-1 1,1 7-1,0-9-47,0 1-1,0-1 1,0 1 0,0-1-1,0 0 1,1 0-1,-1 0 1,1 0 0,0 0-1,-1 0 1,1 0 0,0 0-1,0 0 1,0-1 0,0 1-1,1-1 1,-1 0 0,0 1-1,1-1 1,-1 0 0,0-1-1,1 1 1,3 1 0,4 0-1540,-1 0 1,1-1-1,0 1 1,18-2-1,3-1-8099</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57.683"/>
    </inkml:context>
    <inkml:brush xml:id="br0">
      <inkml:brushProperty name="width" value="0.025" units="cm"/>
      <inkml:brushProperty name="height" value="0.025" units="cm"/>
    </inkml:brush>
  </inkml:definitions>
  <inkml:trace contextRef="#ctx0" brushRef="#br0">0 13 865,'5'0'352,"3"0"-32,2 0-255,5-3-33,-2 0-129,3 2-223,2-3-256,3 3-65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58.030"/>
    </inkml:context>
    <inkml:brush xml:id="br0">
      <inkml:brushProperty name="width" value="0.025" units="cm"/>
      <inkml:brushProperty name="height" value="0.025" units="cm"/>
    </inkml:brush>
  </inkml:definitions>
  <inkml:trace contextRef="#ctx0" brushRef="#br0">171 1 4612,'0'0'3364,"-55"0"-3332,44 0-32,-5 0 0,1 0-32,-1 0 0,-2 0 32,-4 0-161,4 2-1248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6:58.362"/>
    </inkml:context>
    <inkml:brush xml:id="br0">
      <inkml:brushProperty name="width" value="0.025" units="cm"/>
      <inkml:brushProperty name="height" value="0.025" units="cm"/>
    </inkml:brush>
  </inkml:definitions>
  <inkml:trace contextRef="#ctx0" brushRef="#br0">111 42 4292,'0'0'2087,"9"-4"-661,3-1-819,30-12 1200,-10 6 7838,-37 10-9266,-1 0 0,0 0 0,0 0 0,0 1 0,0-1 0,0 2-1,0-1 1,-8 2 0,-10-1-15,18-1-242,0 0-1,0 1 0,-1-1 0,1 1 0,0 1 0,0-1 1,0 1-1,0 0 0,1 0 0,-1 1 0,0-1 0,-9 7 1,12-6-70,0-1 0,1 1 0,-1 0 0,1 0 0,-1 0 0,1 0 1,0 0-1,0 1 0,0-1 0,0 1 0,1-1 0,0 1 1,-1 0-1,1-1 0,0 1 0,1 0 0,-1 0 0,1 0 0,0 0 1,0-1-1,0 8 0,1-9-40,0 0 0,0 1 0,0-1 0,0 0 0,0 0 0,0 0 0,0 1 1,1-1-1,-1-1 0,1 1 0,-1 0 0,1 0 0,0 0 0,0-1 0,0 1 0,0-1 0,0 0 0,0 0 0,0 1 0,1-1 0,-1 0 1,0-1-1,4 2 0,63 15-725,-60-15 228,41 2-5365,-26-4-300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9:10:27.556"/>
    </inkml:context>
    <inkml:brush xml:id="br0">
      <inkml:brushProperty name="width" value="0.05" units="cm"/>
      <inkml:brushProperty name="height" value="0.05" units="cm"/>
    </inkml:brush>
  </inkml:definitions>
  <inkml:trace contextRef="#ctx0" brushRef="#br0">1 319 11138,'5'-3'250,"1"1"-1,0 0 1,0 0-1,0 1 1,0 0-1,0 0 1,12-1-1,10-1 528,2-2-422,0 1 0,-1 1 0,1 2 0,0 1 0,0 1 0,49 8 0,9 3-332,1-4 1,110-3 0,-106-4-9,-6-4-20,128-20 1,-124 10 12,104 0 1,64 10 1,393 15 51,56 24-81,2-31 18,-653-5 8,724-46-7,-491 22-11,664-99 45,-692 83-14,150 0-40,-284 32 28,-40-3 14,-50 5-239,50 0 0,-88 6 190,1 0 0,-1 0-1,1 0 1,-1 0-1,0-1 1,1 1-1,-1 0 1,1 0-1,-1 0 1,0 0-1,1-1 1,-1 1-1,0 0 1,1 0 0,-1-1-1,0 1 1,1 0-1,-1-1 1,0 1-1,0 0 1,0-1-1,1 1 1,-1 0-1,0-1 1,0 1-1,0 0 1,1-1-1,-1 1 1,0-1 0,0 1-1,0 0 1,0-1-1,0 1 1,0-1-1,-2-8-239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5.681"/>
    </inkml:context>
    <inkml:brush xml:id="br0">
      <inkml:brushProperty name="width" value="0.025" units="cm"/>
      <inkml:brushProperty name="height" value="0.025" units="cm"/>
    </inkml:brush>
  </inkml:definitions>
  <inkml:trace contextRef="#ctx0" brushRef="#br0">1 1 16367,'0'0'2595,"11"47"-10923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1.214"/>
    </inkml:context>
    <inkml:brush xml:id="br0">
      <inkml:brushProperty name="width" value="0.025" units="cm"/>
      <inkml:brushProperty name="height" value="0.025" units="cm"/>
    </inkml:brush>
  </inkml:definitions>
  <inkml:trace contextRef="#ctx0" brushRef="#br0">13 55 3876,'-11'7'10354,"9"-1"-4165,18 3-2407,31-4-3304,-22-4-132,0-2 0,25-4 0,-41 3-228,1 0-1,-1-1 1,0 0 0,0 0 0,0-1 0,-1-1 0,1 1-1,9-8 1,-17 12-108,-1 0 1,0 0-1,1-1 0,-1 1 0,0 0 0,1 0 0,-1 0 1,0-1-1,0 1 0,1 0 0,-1 0 0,0-1 0,0 1 1,1 0-1,-1-1 0,0 1 0,0 0 0,1-1 0,-1 1 0,0 0 1,0-1-1,0 1 0,0 0 0,0-1 0,0 1 0,0 0 1,0-1-1,0 1 0,0-1 0,0 1 0,0 0 0,0-1 0,0 1 1,0 0-1,0-1 0,0 1 0,0-1 0,0 1 0,-1 0 1,1-1-1,0 1 0,0 0 0,0 0 0,-1-1 0,1 1 1,0 0-1,0-1 0,-1 1 0,1 0 0,0-1 0,-29-11 307,-37 1 183,2 12 8,52 0-3939,44 0-8876,-24-1 1923</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1.781"/>
    </inkml:context>
    <inkml:brush xml:id="br0">
      <inkml:brushProperty name="width" value="0.025" units="cm"/>
      <inkml:brushProperty name="height" value="0.025" units="cm"/>
    </inkml:brush>
  </inkml:definitions>
  <inkml:trace contextRef="#ctx0" brushRef="#br0">143 1 1730,'0'0'21081,"-9"1"-20675,0 1-208,0 0 0,1 1 0,-1 0 0,0 0 0,1 1 0,0 0 0,-14 10 0,18-12-85,0 1 0,0 0 0,1-1 0,-1 2 1,1-1-1,0 0 0,0 1 0,0-1 0,1 1 1,-1 0-1,1 0 0,0 0 0,0 0 0,0 0 1,1 0-1,-1 1 0,1-1 0,0 1 0,0-1 1,0 7-1,1-10-110,1 0 0,-1 0 0,0 0 1,1 0-1,-1 0 0,1 0 0,-1-1 1,1 1-1,0 0 0,-1 0 0,1 0 1,0 0-1,0-1 0,0 1 0,-1 0 1,1-1-1,0 1 0,0-1 0,0 1 1,0-1-1,0 1 0,0-1 0,0 1 0,0-1 1,0 0-1,0 0 0,0 0 0,0 0 1,2 0-1,39 3-118,-37-3 42,71-1-2555,-62 0 983,0-1 0,1 0-1,15-6 1,5-4-5343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2.487"/>
    </inkml:context>
    <inkml:brush xml:id="br0">
      <inkml:brushProperty name="width" value="0.025" units="cm"/>
      <inkml:brushProperty name="height" value="0.025" units="cm"/>
    </inkml:brush>
  </inkml:definitions>
  <inkml:trace contextRef="#ctx0" brushRef="#br0">135 9 12204,'0'0'10463,"-11"0"-9887,6-1-493,1 1-1,-1 0 1,0 0-1,1 1 1,-1 0-1,0-1 1,1 1-1,-1 1 1,1-1-1,-1 1 0,1 0 1,0 0-1,-1 0 1,1 0-1,0 1 1,1 0-1,-1 0 1,0 0-1,1 0 1,0 0-1,0 1 1,0 0-1,0-1 1,0 1-1,1 0 0,-1 0 1,1 1-1,-2 4 1,2-6 14,1 1 0,-1 0 0,1-1 0,-1 1-1,1 0 1,0-1 0,1 1 0,-1 0 0,0 0 0,1 0 0,0 0 0,1 6 0,-1-8-83,1-1 0,0 1 0,0-1 0,0 0 0,0 1 0,0-1 0,1 0 0,-1 1 0,0-1 0,1 0 0,-1 0 0,1 0 1,-1 0-1,1 0 0,-1-1 0,1 1 0,-1 0 0,1-1 0,0 1 0,-1-1 0,1 0 0,0 1 0,0-1 0,-1 0 0,1 0 0,0 0 0,0 0 0,-1 0 0,3-1 1,1 0-9,0 1 1,-1-1-1,1 0 1,-1 0-1,0-1 1,1 1-1,-1-1 1,0 0 0,0 0-1,0-1 1,0 1-1,0-1 1,0 0-1,-1 0 1,0 0 0,1 0-1,-1-1 1,0 1-1,-1-1 1,5-7-1,-2 4 25,-1-1 0,0 0-1,0 1 1,-1-1 0,0 0-1,-1-1 1,0 1 0,0 0-1,0-1 1,-1-12 0,-1 21 43,-3 35 60,5-34-131,0 1 1,0-1 0,1 0-1,-1 0 1,0 0 0,1 0-1,-1 0 1,1 0-1,-1-1 1,1 1 0,0-1-1,-1 0 1,1 0 0,2 0-1,49-1 37,-35 0-49,65-4-1,-83 5 12,0 1 0,-1 0 1,1-1-1,0 1 1,0 0-1,0-1 0,0 1 1,-1 0-1,1 0 1,0 0-1,-1 0 1,1 0-1,0 0 0,-1 0 1,1 0-1,-1 0 1,0 0-1,1 0 1,-1 0-1,0 0 0,0 0 1,1 0-1,-1 0 1,0 0-1,0 1 0,-1 1 1,1 40 666,0-33-229,0-9-426,0 0 0,0-1 0,0 1 0,0-1 0,0 1 0,0-1 0,0 1 0,0 0 0,0-1-1,0 1 1,0-1 0,1 1 0,-1-1 0,0 1 0,0-1 0,1 1 0,-1-1 0,0 1 0,1-1 0,-1 0 0,0 1 0,1-1 0,-1 1 0,1-1 0,-1 0 0,0 1 0,1-1 0,-1 0 0,1 1-1,-1-1 1,1 0 0,-1 0 0,1 0 0,0 0 0,0 1 0,25-7 154,32-28-428,-51 29 149,7-4-21,-11 6 113,1 0 0,0 0 0,0 1 0,0-1 0,1 1 0,-1 0 0,0 0 0,1 0-1,-1 1 1,6-1 0,-10 2 26,1 1-1,-1-1 0,0 1 1,1-1-1,-1 1 0,0-1 1,0 1-1,1-1 0,-1 1 1,0 0-1,0-1 0,0 1 0,0-1 1,0 1-1,1 0 0,-1-1 1,0 1-1,0 0 0,-1-1 1,1 1-1,0-1 0,0 1 1,0 0-1,0-1 0,-1 1 1,1-1-1,0 2 0,-6 16 207,1-7-157,3-6-116,-1-1 1,1 1-1,0-1 0,1 1 1,-1-1-1,1 1 1,0 0-1,-1 8 1,14-13-6198,3 0-651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3.346"/>
    </inkml:context>
    <inkml:brush xml:id="br0">
      <inkml:brushProperty name="width" value="0.025" units="cm"/>
      <inkml:brushProperty name="height" value="0.025" units="cm"/>
    </inkml:brush>
  </inkml:definitions>
  <inkml:trace contextRef="#ctx0" brushRef="#br0">115 6 13741,'0'0'5942,"-9"-1"-3930,1 0-1667,3-1-57,-1 2 1,1-1 0,0 1 0,-1-1 0,1 2 0,-9 0 0,11-1-224,1 1 0,0 0 0,0 0 0,-1 0 0,1 0 0,0 0 0,0 0 0,0 1 0,0-1 0,0 1 0,0-1 0,1 1 0,-1 0 0,0 0 0,1 0 0,-1 0 0,1 0 0,0 0 0,0 0 0,-2 4 0,1-3 43,1 1 0,-1-1 0,1 1 1,0-1-1,0 1 0,0-1 0,0 1 0,1 0 0,-1 0 1,1 0-1,0 5 0,1-7-85,-1-1 1,1 0-1,-1 0 0,1 1 1,0-1-1,0 0 0,0 0 1,0 0-1,0 0 0,0 0 1,0 0-1,0 0 0,0 0 1,0 0-1,1 0 0,-1-1 1,0 1-1,0 0 0,1-1 0,-1 1 1,1-1-1,-1 0 0,0 1 1,1-1-1,-1 0 0,1 0 1,-1 0-1,1 0 0,-1 0 1,1 0-1,1-1 0,8 0-56,0-1 0,0 0-1,-1-1 1,1-1-1,-1 1 1,0-2 0,0 1-1,0-1 1,0-1 0,-1 0-1,10-8 1,37-20-101,-56 34 141,0 0-1,0 0 0,1-1 0,-1 1 1,0 0-1,0 0 0,0 0 0,1 0 0,-1 0 1,0 0-1,0-1 0,0 1 0,1 0 0,-1 0 1,0 0-1,0 0 0,1 0 0,-1 0 0,0 0 1,0 0-1,0 0 0,1 0 0,-1 0 0,0 0 1,0 0-1,1 0 0,-1 0 0,0 0 0,0 0 1,1 0-1,-1 1 0,0-1 0,0 0 1,0 0-1,1 0 0,-1 0 0,0 0 0,0 1 1,0-1-1,0 0 0,1 0 0,-1 0 0,0 0 1,0 1-1,-3 13 656,-14 22 757,14-30-1201,2-4-193,0-1 1,0 0 0,1 0-1,-1 0 1,0 1-1,1-1 1,-1 0-1,1 0 1,0 1-1,-1-1 1,1 1 0,0-1-1,0 0 1,0 1-1,0-1 1,0 0-1,0 1 1,0-1 0,1 1-1,-1-1 1,0 0-1,1 1 1,-1-1-1,1 0 1,0 2-1,1-2-11,-1 0-1,0-1 0,1 1 0,-1-1 0,1 1 1,-1-1-1,1 1 0,-1-1 0,1 0 0,-1 0 0,1 0 1,-1 0-1,1 0 0,-1 0 0,1 0 0,-1-1 0,1 1 1,1-1-1,11-3-78,-1 0 1,0-1-1,18-10 1,-4-4-384,-23 16 367,1-1 0,-1 1 1,0 0-1,1 0 1,0 0-1,-1 1 0,1 0 1,0 0-1,0 0 1,7-1-1,-16 8 240,-1 0-1,1 1 1,0 0-1,0 0 1,0 0 0,-2 8-1,-2 15 478,8-28-617,0-1-1,0 1 1,0 0 0,0 0 0,0-1-1,0 1 1,0 0 0,1 0 0,-1-1-1,0 1 1,0 0 0,1-1-1,-1 1 1,0 0 0,1-1 0,-1 1-1,1-1 1,-1 1 0,1-1 0,-1 1-1,2 0 1,2 1-1,0-1 0,-1 0 0,1 0-1,0 0 1,0-1 0,1 1 0,-1-1 0,0 0 0,0 0-1,5-1 1,2 0-140,0-1 0,0 0-1,-1 0 1,1-1 0,-1-1-1,0 0 1,17-8 0,65-44-1289,-84 51 1393,-7 4 156,-13 22 1026,11-19-1088,-1 0 0,1-1-1,0 1 1,0 0 0,-1 0-1,1 0 1,0 0 0,1 0 0,-1 0-1,-1 4 1,2-5-61,0 0 0,0-1 1,0 1-1,0 0 0,0 0 0,0 0 0,0 0 1,0-1-1,0 1 0,0 0 0,1 0 0,-1 0 1,0-1-1,1 1 0,-1 0 0,1 0 0,-1-1 1,1 1-1,-1 0 0,1-1 0,-1 1 1,1-1-1,-1 1 0,1-1 0,0 1 0,-1-1 1,1 1-1,0-1 0,0 1 0,-1-1 0,2 1 1,1-1-6,0 1 1,1 0-1,-1-1 1,0 0-1,0 0 1,1 0-1,-1 0 1,6-1-1,3-2-158,0 0 0,-1 0 0,23-10 0,-25 8 51,5-1-217,-1-1 0,0 0 1,0-1-1,20-17 1,-39 32 452,1-1 0,0 1 0,0 0 0,0 1 1,1-1-1,0 1 0,1 0 0,0-1 0,0 2 0,0-1 1,1 0-1,0 0 0,0 10 0,2-17-161,1 1 1,0-1-1,-1 0 0,1 0 0,0 0 1,-1 1-1,1-1 0,0 0 1,0 0-1,0 0 0,0 0 0,0 0 1,0-1-1,0 1 0,0 0 0,0 0 1,1-1-1,-1 1 0,0 0 0,1-1 1,-1 0-1,0 1 0,0-1 0,1 0 1,-1 1-1,1-1 0,-1 0 0,0 0 1,1 0-1,-1 0 0,0-1 0,1 1 1,1 0-1,1 0-452,1 0 0,0-1 1,-1 1-1,1-1 0,0 0 0,-1 0 0,1-1 1,-1 1-1,6-3 0,-8 2-356,1 0 1,-1-1-1,1 1 1,-1 0-1,0-1 0,0 0 1,0 1-1,-1-1 1,4-6-1,5-11-7332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3.722"/>
    </inkml:context>
    <inkml:brush xml:id="br0">
      <inkml:brushProperty name="width" value="0.025" units="cm"/>
      <inkml:brushProperty name="height" value="0.025" units="cm"/>
    </inkml:brush>
  </inkml:definitions>
  <inkml:trace contextRef="#ctx0" brushRef="#br0">1 1 12107,'0'0'14094</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4.066"/>
    </inkml:context>
    <inkml:brush xml:id="br0">
      <inkml:brushProperty name="width" value="0.025" units="cm"/>
      <inkml:brushProperty name="height" value="0.025" units="cm"/>
    </inkml:brush>
  </inkml:definitions>
  <inkml:trace contextRef="#ctx0" brushRef="#br0">207 14 7783,'0'0'17361,"4"-3"-16181,4-6 567,-13 8-571,-31 12-50,-52 25-408,77-31-604,1 1 0,0 0 0,0 0 0,1 1 0,-13 11 0,21-17-98,-1 1-1,0-1 1,1 1-1,0 0 1,-1 0 0,1 0-1,0-1 1,0 1-1,0 0 1,0 0 0,0 1-1,0-1 1,1 0-1,-1 0 1,0 3 0,2-4-10,-1 1 0,0-1-1,1 1 1,-1-1 0,1 1 0,-1-1 0,1 0 0,0 1 0,-1-1 0,1 0 0,0 1 0,0-1 0,0 0 0,0 0 0,0 0 0,0 0 0,1 0 0,-1 0 0,0 0 0,0 0 0,1 0 0,-1-1 0,0 1 0,1-1 0,1 1 0,11 6-148,1-2 1,0 0 0,0-1 0,1-1-1,-1 0 1,19 0 0,32 0-2803,-3-5-3400,-34 0-88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4.847"/>
    </inkml:context>
    <inkml:brush xml:id="br0">
      <inkml:brushProperty name="width" value="0.025" units="cm"/>
      <inkml:brushProperty name="height" value="0.025" units="cm"/>
    </inkml:brush>
  </inkml:definitions>
  <inkml:trace contextRef="#ctx0" brushRef="#br0">17 0 10025,'0'0'12188,"1"9"-11158,3 43-6,-3 0 0,-3 0-1,-10 76 1,5-89-690,6-31 1063,9-34-352,-6 16-1011,4-13-35,1 0 0,0 0 0,2 1 0,0 0 0,2 1 0,0 0 0,19-25 1,-26 42-36,0 0 1,1 1 0,0 0 0,-1 0-1,1 0 1,0 0 0,0 1 0,1 0-1,-1 0 1,0 0 0,1 1 0,-1 0-1,1 0 1,0 0 0,-1 1 0,1-1-1,0 2 1,6 0 0,-9-2 10,0 2 1,1-1 0,-1 0-1,0 1 1,0-1 0,0 1-1,0 0 1,0 0 0,0 0-1,0 1 1,0-1 0,0 1-1,0-1 1,-1 1 0,1 0-1,-1 0 1,1 0-1,-1 0 1,0 1 0,0-1-1,0 1 1,0-1 0,0 1-1,-1 0 1,1-1 0,-1 1-1,1 0 1,-1 0 0,0 0-1,0 0 1,-1 1-1,2 4 1,-3-4 26,0 0 1,0 0-1,0 0 0,0 0 1,0 0-1,-1-1 0,0 1 1,0 0-1,0-1 0,0 1 1,0-1-1,-1 1 0,1-1 1,-1 0-1,0 0 0,0 0 1,0-1-1,-1 1 0,1-1 1,0 0-1,-6 3 0,-4 3 122,0-1-1,-1 0 0,0-1 0,-22 6 0,31-10-139,-1-1 0,0 0 0,0 0 0,0-1-1,0 1 1,0-2 0,-8 0 0,13 1-84,0 0 0,0 0 0,0 0 1,0-1-1,0 1 0,0 0 1,0-1-1,1 1 0,-1-1 0,0 1 1,0-1-1,0 1 0,0-1 0,1 0 1,-1 1-1,0-1 0,0 0 1,1 0-1,-2-1 0,2 1-153,0-1 0,-1 1 0,1 0 0,0-1 0,0 1 0,0 0 0,0-1 0,0 1 0,1 0 0,-1-1-1,0 1 1,1 0 0,-1 0 0,1-1 0,-1 1 0,1 0 0,-1 0 0,1 0 0,1-3 0,13-12-4231,4 0-1842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5.391"/>
    </inkml:context>
    <inkml:brush xml:id="br0">
      <inkml:brushProperty name="width" value="0.025" units="cm"/>
      <inkml:brushProperty name="height" value="0.025" units="cm"/>
    </inkml:brush>
  </inkml:definitions>
  <inkml:trace contextRef="#ctx0" brushRef="#br0">18 152 14286,'0'0'10441,"10"-4"-9517,-5 3-898,0 0 0,-1-1 0,1 1 0,-1-1 1,1 0-1,-1 0 0,0-1 0,0 1 0,0-1 0,0 0 0,0 0 1,-1 0-1,1-1 0,-1 1 0,0-1 0,0 0 0,0 0 0,-1 0 1,1 0-1,-1 0 0,0 0 0,0-1 0,0 1 0,-1-1 0,0 0 1,0 1-1,0-1 0,0-6 0,-1 11-24,1-1-1,-1 0 1,0 1-1,-1-1 1,1 0 0,0 1-1,0-1 1,0 0-1,0 1 1,0-1 0,-1 0-1,1 1 1,0-1-1,0 0 1,-1 1 0,1-1-1,-1 1 1,1-1-1,0 1 1,-1-1 0,1 1-1,-1-1 1,1 1-1,-1-1 1,0 1 0,1 0-1,-1-1 1,1 1-1,-2-1 1,-22 3 343,19 0-231,0 0 0,0 0 1,1 0-1,-1 1 1,0 0-1,1 0 0,-6 4 1,6-3-46,1 0 0,-1 0 0,1 0 0,0 1 0,0-1 1,0 1-1,0 0 0,1-1 0,0 1 0,0 0 0,0 0 0,1 1 0,-1-1 1,1 0-1,1 1 0,-1-1 0,1 0 0,0 8 0,0-11-60,1-1 0,0 1 0,-1 0 1,1-1-1,0 1 0,0-1 0,0 0 0,0 1 0,0-1 0,0 0 0,1 1 0,-1-1 0,0 0 0,1 0 1,-1 0-1,1 0 0,-1 0 0,1 0 0,-1-1 0,1 1 0,-1 0 0,1-1 0,0 1 0,0-1 0,-1 0 1,1 1-1,0-1 0,1 0 0,61 2-1,-50-2-18,82-5-1118,-86 4 1078,0-1 0,-1 0 1,0 0-1,1-1 1,-1 0-1,0 0 0,-1-1 1,10-5-1,-18 8 91,1 1 1,0-1-1,-1 1 0,1-1 1,0 0-1,-1 1 1,1-1-1,-1 0 0,1 1 1,-1-1-1,1 0 1,-1 0-1,1 1 0,-1-1 1,0 0-1,0 0 1,1 0-1,-1 0 0,0 0 1,0 1-1,0-1 1,0 0-1,0 0 0,0 0 1,0 0-1,0 0 1,0 0-1,0 1 0,-1-1 1,1 0-1,0 0 1,-1 0-1,1 0 0,0 1 1,-1-1-1,1 0 1,-1 0-1,0 0 0,-30-34 435,10 11-367,24 23-207,0 0-1,0 0 1,0 0-1,0 1 0,0-1 1,0 1-1,0 0 1,1 0-1,-1 0 0,6 1 1,-3-1-190,4-1-488,1 0-1,0 0 0,-1-1 0,15-5 1,-14 4-1229,-1-1 1,0-1-1,0 1 0,12-9 1,0-3-3569</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5.770"/>
    </inkml:context>
    <inkml:brush xml:id="br0">
      <inkml:brushProperty name="width" value="0.025" units="cm"/>
      <inkml:brushProperty name="height" value="0.025" units="cm"/>
    </inkml:brush>
  </inkml:definitions>
  <inkml:trace contextRef="#ctx0" brushRef="#br0">147 0 5637,'0'0'14628,"-3"8"-13144,-5 26-105,1 1 1,1 0 0,-1 43-1,6-42-1318,1 0-1,2 0 0,8 49 1,-1-50-1274,-5-30 88,-3-21 153,-1 7 844,-1 1 1,0 0-1,0 0 0,-1 0 1,0 0-1,-1 1 0,1-1 1,-1 0-1,-1 1 1,-6-11-1,-5-5 168,-33-37-1,-1-2 2001,93 75 64,-20-5-2431,0 0 1,0-2 0,34 5 0,-38-8-2681,1-2 1,28-1-1,-33-3 220,0-6-261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6.698"/>
    </inkml:context>
    <inkml:brush xml:id="br0">
      <inkml:brushProperty name="width" value="0.025" units="cm"/>
      <inkml:brushProperty name="height" value="0.025" units="cm"/>
    </inkml:brush>
  </inkml:definitions>
  <inkml:trace contextRef="#ctx0" brushRef="#br0">164 43 7783,'0'0'19950,"-9"-6"-19774,7 4-173,-1 0-1,1 1 1,-1-1 0,1 0-1,-1 1 1,0 0 0,0 0-1,0 0 1,1 0 0,-1 0-1,0 0 1,0 1 0,0 0-1,0-1 1,0 1 0,0 0-1,0 1 1,0-1 0,0 0-1,0 1 1,0 0 0,0-1-1,0 1 1,0 0 0,0 1-1,0-1 1,1 0 0,-1 1-1,1 0 1,-1-1 0,1 1 0,-1 0-1,-1 2 1,-1 0 43,1 0-1,-1 0 1,1 0 0,-1 1-1,1-1 1,1 1 0,-1 0 0,1 0-1,0 1 1,0-1 0,0 0 0,1 1-1,0 0 1,0 0 0,0-1-1,1 1 1,0 0 0,0 0 0,0 0-1,1 1 1,0-1 0,1 10-1,-1-15-40,1 1-1,-1-1 0,1 0 1,-1 1-1,1-1 0,0 0 1,0 1-1,0-1 0,0 0 1,0 0-1,0 0 0,0 0 1,0 0-1,0 0 0,0 0 1,0 0-1,1 0 0,-1 0 1,0-1-1,1 1 0,1 0 1,1 1 5,1-1 1,-1 0 0,1 0-1,0 0 1,0-1 0,9 0-1,-6 0-26,0 0 0,0-1 1,0-1-1,-1 1 0,1-1 0,0 0 0,-1-1 0,9-3 0,-10 2-22,-1 0 0,1-1 0,-1 1 0,1-1 1,-1 0-1,-1 0 0,1 0 0,-1-1 0,0 0 0,0 0 0,3-7 0,-6 11 48,0 0 1,0 0-1,0-1 1,0 1-1,-1 0 0,1-1 1,-1 1-1,1-1 1,-1 1-1,0-1 1,0 1-1,0 0 0,-1-1 1,1 1-1,0-1 1,-1 1-1,0 0 0,1-1 1,-1 1-1,0 0 1,0-1-1,-1 1 0,1 0 1,0 0-1,-1 0 1,1 0-1,-1 0 1,1 1-1,-1-1 0,0 0 1,0 1-1,0-1 1,0 1-1,-3-2 0,2 1 28,-1-1 0,0 1 0,-1 0 0,1 0 0,0 0 0,-1 1-1,1-1 1,-1 1 0,1 0 0,-9 0 0,29 18 245,-6-13-288,-1-2 1,0 1 0,0-1-1,1-1 1,-1 1 0,1-2-1,0 1 1,-1-1 0,1-1-1,16-2 1,-11 0-112,-1 0 0,1-1 0,-1-1 0,0 0 0,0-1 0,15-8 0,-28 13 113,1-1-1,0 1 0,0 0 1,0 0-1,0 0 0,1 0 0,-1 0 1,0 1-1,0-1 0,0 1 1,1-1-1,-1 1 0,0 0 1,5 0-1,-7 0 2,1 1 0,0-1-1,-1 0 1,1 1 0,-1-1 0,1 1-1,-1-1 1,1 1 0,-1-1 0,0 1-1,1-1 1,-1 1 0,0 0 0,1-1-1,-1 1 1,0 0 0,0-1 0,1 1-1,-1 0 1,0-1 0,0 1 0,0 0-1,0-1 1,0 1 0,0 0 0,0-1-1,0 1 1,0 0 0,0-1 0,-1 2-1,-2 10 34,0 0 0,-1 0-1,-10 22 1,7-17 169,5-13-83,0 0 0,0 0 0,1 1 0,0-1 0,0 1 0,0-1 0,0 8 0,1-11-98,0 0-1,1 0 1,-1 0 0,1 0 0,-1 0 0,1 0-1,-1-1 1,1 1 0,-1 0 0,1 0-1,0 0 1,-1-1 0,1 1 0,0 0 0,0-1-1,-1 1 1,1 0 0,0-1 0,0 1-1,0-1 1,0 0 0,0 1 0,0-1 0,0 0-1,0 1 1,0-1 0,0 0 0,0 0 0,0 0-1,0 0 1,0 0 0,0 0 0,0 0-1,0 0 1,1-1 0,5 1-47,-1-1 1,0 0-1,1 0 1,-1-1-1,0 1 1,0-1-1,0-1 1,-1 1-1,10-6 0,51-37-513,-17 10 317,-49 35 225,0 0 0,0 0 0,0 0 0,1-1 0,-1 1 0,0 0 0,0 0 0,0 0 0,0 0 0,1 0-1,-1 0 1,0 0 0,0 0 0,0 0 0,1 0 0,-1 0 0,0 0 0,0 0 0,0 0 0,1 0 0,-1 0 0,0 0 0,0 0 0,0 0 0,1 0 0,-1 0 0,0 0 0,0 0 0,0 0 0,1 0 0,-1 0-1,0 0 1,0 1 0,0-1 0,0 0 0,1 0 0,-1 0 0,0 0 0,0 0 0,0 1 0,0-1 0,0 0 0,0 0 0,0 0 0,1 1 0,0 13 105,-7 21 147,5-31-208,0-3-33,1 0-1,0 0 0,-1 0 0,1 0 0,0 0 1,-1 1-1,1-1 0,0 0 0,0 0 0,0 0 1,0 0-1,0 0 0,0 1 0,1-1 0,-1 0 1,0 0-1,1 0 0,-1 0 0,0 0 0,1 0 1,0 0-1,-1 0 0,1 0 0,-1 0 0,1 0 1,0 0-1,0 0 0,0 0 0,-1 0 1,1-1-1,0 1 0,0 0 0,0-1 0,0 1 1,0 0-1,0-1 0,0 0 0,0 1 0,1-1 1,-1 0-1,0 1 0,2-1 0,2 0-25,0 0-1,0-1 1,0 1-1,0-1 0,0-1 1,0 1-1,0-1 1,0 1-1,4-4 1,38-21-506,-36 19 402,1 0 0,-1 1 0,1 1-1,21-7 1,-33 16 228,1 0-1,-1 0 0,-1 0 0,1 1 1,0-1-1,-1 0 0,0 0 0,-2 8 1,2-11-15,1 0-108,0 0 0,-1-1 0,1 1 1,0-1-1,-1 1 0,1 0 1,0-1-1,0 1 0,0 0 0,0-1 1,0 1-1,0 0 0,0-1 0,0 1 1,0 0-1,0-1 0,0 1 0,0 0 1,0-1-1,1 1 0,-1 0 0,0-1 1,0 1-1,1-1 0,-1 1 1,0 0-1,1-1 0,-1 1 0,1-1 1,-1 1-1,1-1 0,-1 1 0,1-1 1,-1 0-1,1 1 0,-1-1 0,1 0 1,0 1-1,-1-1 0,1 0 0,-1 0 1,1 1-1,0-1 0,-1 0 1,1 0-1,0 0 0,-1 0 0,1 0 1,0 0-1,-1 0 0,1 0 0,0 0 1,-1 0-1,1 0 0,0 0 0,-1-1 1,2 1-1,46-20-8919,-33 13 2203,4 2 1076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6.012"/>
    </inkml:context>
    <inkml:brush xml:id="br0">
      <inkml:brushProperty name="width" value="0.025" units="cm"/>
      <inkml:brushProperty name="height" value="0.025" units="cm"/>
    </inkml:brush>
  </inkml:definitions>
  <inkml:trace contextRef="#ctx0" brushRef="#br0">138 15 13965,'0'0'3497,"-8"0"-817,3 0-2460,-1 0 0,1 0 0,0 1-1,0 0 1,-1 0 0,1 0 0,0 0 0,0 1 0,0 0 0,0 0 0,1 1 0,-1-1 0,0 1 0,1 0 0,0 0 0,0 1 0,0-1 0,0 1 0,0 0 0,1 0-1,-1 0 1,1 0 0,0 1 0,-4 8 0,5-9-105,0 0 0,0 0-1,0 0 1,1 0 0,-1 1-1,1-1 1,0 0 0,1 1 0,-1-1-1,0 7 1,2-9-102,-1-1 1,1 1-1,-1-1 1,1 0-1,-1 1 1,1-1-1,-1 0 1,1 0-1,0 0 0,0 1 1,0-1-1,0 0 1,0 0-1,0 0 1,0 0-1,0 0 1,0-1-1,0 1 0,0 0 1,1 0-1,-1-1 1,0 1-1,1-1 1,-1 1-1,0-1 0,1 0 1,-1 1-1,1-1 1,-1 0-1,0 0 1,1 0-1,-1 0 1,1 0-1,-1 0 0,2-1 1,2 1-25,0 0 0,0-1 0,-1 0 0,1 0 0,0 0-1,-1 0 1,1-1 0,-1 0 0,1 0 0,-1 0 0,0 0 0,0-1 0,0 0 0,0 0 0,0 0 0,0 0 0,-1 0 0,0-1-1,6-7 1,1-4-142,0-2 0,0 1-1,11-32 1,-12 28 251,-17 70-103,4-35-235,1 0 1,1 1-1,0-1 1,1 1 0,1 0-1,3 30 1,-3-46 88,0 1 1,0-1-1,0 0 1,0 1 0,1-1-1,-1 0 1,0 1-1,0-1 1,0 1 0,1-1-1,-1 0 1,0 1-1,0-1 1,1 0 0,-1 0-1,0 1 1,1-1 0,-1 0-1,0 0 1,1 1-1,-1-1 1,0 0 0,1 0-1,-1 0 1,0 0-1,1 1 1,-1-1 0,1 0-1,-1 0 1,0 0-1,1 0 1,-1 0 0,1 0-1,-1 0 1,0 0-1,1 0 1,0-1 0,1 1-606,9 0-5057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7.340"/>
    </inkml:context>
    <inkml:brush xml:id="br0">
      <inkml:brushProperty name="width" value="0.025" units="cm"/>
      <inkml:brushProperty name="height" value="0.025" units="cm"/>
    </inkml:brush>
  </inkml:definitions>
  <inkml:trace contextRef="#ctx0" brushRef="#br0">98 66 7591,'0'0'9689,"7"-8"-6987,18-25-620,-25 33-2015,1-1 1,-1 1 0,1 0 0,-1-1 0,0 1 0,1 0 0,-1-1 0,1 1 0,-1-1-1,0 1 1,0-1 0,1 1 0,-1-1 0,0 1 0,0-1 0,1 1 0,-1-1 0,0 1 0,0-1-1,0 0 1,0 1 0,0-1 0,0 1 0,0-1 0,0 1 0,0-1 0,0 1 0,0-1-1,0 0 1,0 1 0,-1-1 0,1 1 0,0-1 0,0 1 0,-1-1 0,1 1 0,0-1 0,-1 1-1,1 0 1,0-1 0,-1 1 0,1-1 0,-1 1 0,1 0 0,0-1 0,-1 1 0,1 0-1,-1-1 1,1 1 0,-1 0 0,1 0 0,-1 0 0,0-1 0,1 1 0,-1 0 0,1 0 0,-1 0-1,1 0 1,-1 0 0,1 0 0,-1 0 0,0 0 0,0 0 0,-34 6 1074,27-2-832,1 0 0,0 1 0,0 0 0,0 1 0,1-1 0,-11 12 1,14-15-245,1 0 1,0 1 0,0-1-1,0 0 1,1 1 0,-1-1 0,0 1-1,1-1 1,-1 1 0,1 0 0,0 0-1,0-1 1,0 1 0,1 0-1,-1 0 1,1 0 0,-1 0 0,1 0-1,0 0 1,0 0 0,0 0 0,1 6-1,1-8-60,-1 1 0,0-1 0,0 0 0,0 0 0,1 0 0,-1 1 0,1-1 0,-1 0 0,1-1 0,-1 1 0,1 0 0,-1 0 0,1-1 0,0 1 0,-1-1-1,1 1 1,0-1 0,-1 0 0,1 0 0,0 0 0,0 0 0,-1 0 0,1 0 0,0 0 0,0 0 0,-1-1 0,1 1 0,0-1 0,-1 1 0,3-2 0,4 0-33,-1-1 1,1 1 0,-1-1 0,0-1-1,10-6 1,-8 4-142,-2 0-1,1 0 1,0-1-1,-1 0 1,0 0 0,-1 0-1,0-1 1,0 0-1,0-1 1,5-11 0,-31 59 308,17-34 2,-1 0 1,1 1-1,0-1 0,1 1 1,-1-1-1,1 1 1,0 0-1,0 0 0,0 7 1,2-12-126,-1 0 1,1 0 0,0 0-1,0 0 1,0 1-1,0-1 1,0 0 0,0 0-1,1 0 1,-1 0 0,0 0-1,1 1 1,-1-1-1,0 0 1,1 0 0,-1 0-1,1 0 1,0 0 0,-1 0-1,1 0 1,0 0-1,0-1 1,-1 1 0,1 0-1,0 0 1,1 0 0,0 0-7,0-1-1,-1 1 1,1-1 0,0 0 0,0 0 0,0 0 0,0 0 0,-1 0 0,1 0 0,0 0 0,0 0 0,0-1-1,0 1 1,2-2 0,6-2-63,0 0 0,0-1 0,-1-1 0,15-10 0,-4-1-233,-16 13 241,0 0 0,0 0 0,1 0 1,-1 1-1,1-1 0,0 1 0,0 0 0,0 1 1,0-1-1,0 1 0,1 0 0,6-2 1,-11 47 806,-1-42-750,0-1 0,0 1 0,0 0 0,0-1 0,0 1 0,1-1 0,-1 1 0,0-1 1,0 1-1,1-1 0,-1 1 0,0-1 0,0 1 0,1-1 0,-1 1 0,1-1 0,-1 1 0,0-1 0,1 1 0,-1-1 0,1 0 0,-1 1 0,1-1 1,-1 0-1,1 1 0,-1-1 0,1 0 0,-1 0 0,1 0 0,0 1 0,25 0 106,25-15-157,-16-4-136,-21 11 12,-1 0 0,2 0 0,24-7 0,-39 15 158,1-1 0,-1 1 1,0-1-1,1 1 1,-1-1-1,0 1 0,1 0 1,-1-1-1,0 1 1,0 0-1,1-1 0,-1 1 1,0 0-1,0-1 1,0 1-1,0 0 0,0-1 1,0 1-1,0 0 1,0-1-1,-1 1 0,1 0 1,0-1-1,0 1 1,0 0-1,-1-1 0,1 1 1,0 0-1,-1-1 1,1 1-1,0-1 0,-1 1 1,-10 27 52,5-12 761,4-2-3596,2-13 2500,0-1 1,0 1 0,0 0 0,1-1-1,-1 1 1,0-1 0,0 1 0,1 0 0,-1-1-1,1 1 1,-1-1 0,0 1 0,1-1-1,-1 1 1,1-1 0,-1 1 0,1-1 0,-1 1-1,1-1 1,0 0 0,-1 1 0,1-1-1,0 0 1,-1 0 0,1 1 0,-1-1 0,1 0-1,0 0 1,-1 0 0,1 0 0,0 0-1,0 0 1,-1 0 0,1 0 0,0 0-1,-1 0 1,1 0 0,1-1 0,15 0-7370</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7.718"/>
    </inkml:context>
    <inkml:brush xml:id="br0">
      <inkml:brushProperty name="width" value="0.025" units="cm"/>
      <inkml:brushProperty name="height" value="0.025" units="cm"/>
    </inkml:brush>
  </inkml:definitions>
  <inkml:trace contextRef="#ctx0" brushRef="#br0">94 0 8040,'0'0'20280,"-10"6"-20221,5-3-221,-46 35 616,49-35-592,-1-1 1,1 0 0,0 1-1,0-1 1,0 1 0,0 0-1,0-1 1,0 1-1,1 0 1,0 0 0,-1 0-1,1 0 1,0 1-1,0-1 1,1 0 0,-1 0-1,1 1 1,-1-1 0,1 5-1,1-7-171,0 0-1,-1 0 0,1-1 1,0 1-1,0 0 0,-1-1 1,1 1-1,0 0 0,0-1 1,0 1-1,0-1 1,0 1-1,0-1 0,0 0 1,0 1-1,0-1 0,0 0 1,0 0-1,0 0 0,0 0 1,0 0-1,0 0 0,0 0 1,0 0-1,1 0 1,0-1-1,1 1-998,17 0-4986</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7:08.046"/>
    </inkml:context>
    <inkml:brush xml:id="br0">
      <inkml:brushProperty name="width" value="0.025" units="cm"/>
      <inkml:brushProperty name="height" value="0.025" units="cm"/>
    </inkml:brush>
  </inkml:definitions>
  <inkml:trace contextRef="#ctx0" brushRef="#br0">1 97 11082,'0'0'13806,"4"2"-13273,2 1-437,-1-1 1,1 1-1,-1-1 0,1 0 0,0-1 0,-1 1 0,1-1 0,0 0 0,0-1 0,0 1 0,0-1 0,0 0 1,0-1-1,0 0 0,0 0 0,0 0 0,0 0 0,-1-1 0,1 0 0,0 0 0,-1-1 0,0 1 0,1-1 1,-1 0-1,0-1 0,-1 1 0,1-1 0,0 0 0,-1 0 0,0-1 0,0 1 0,0-1 0,-1 0 0,6-9 1,-9 13-77,1 1 0,0-1 1,-1 0-1,1 0 1,0 0-1,-1 0 0,1 0 1,-1 0-1,1 0 0,-1 0 1,0 0-1,1 0 1,-1 0-1,0 0 0,0 0 1,0 0-1,0 0 1,0 0-1,0 0 0,0 0 1,0 0-1,0 0 1,0 0-1,-1 0 0,1 0 1,0 0-1,-1 0 0,1 0 1,-1 0-1,1 0 1,-1 0-1,1 0 0,-1 0 1,0 0-1,1 1 1,-1-1-1,0 0 0,0 0 1,1 1-1,-1-1 1,0 0-1,0 1 0,0-1 1,0 1-1,0-1 1,0 1-1,0 0 0,0-1 1,0 1-1,0 0 0,0 0 1,0 0-1,0 0 1,0 0-1,0 0 0,-1 0 1,1 0-1,0 0 1,-1 1-1,-5-1-8,0 0 1,0 1-1,1 0 0,-1 0 1,0 1-1,1-1 0,-1 2 1,-8 3-1,7-1 73,0 0-1,0 1 0,0 0 1,1 1-1,0-1 0,1 1 1,-1 1-1,-8 13 0,12-17-60,1 0-1,0-1 0,-1 1 0,2 1 1,-1-1-1,0 0 0,1 0 0,0 1 1,0-1-1,0 0 0,1 1 0,-1-1 0,1 1 1,0-1-1,0 1 0,1-1 0,-1 1 1,1-1-1,0 0 0,0 1 0,3 5 1,-2-7-88,1 0 1,-1 0 0,1 0-1,0 0 1,0 0-1,0-1 1,0 1 0,0-1-1,1 0 1,-1 0-1,1 0 1,-1 0 0,1-1-1,0 0 1,-1 1 0,1-1-1,0-1 1,0 1-1,0 0 1,5-1 0,5 2-1421,1-2 0,-1 0 1,1 0-1,20-4 0,5-7-4116</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8:24.062"/>
    </inkml:context>
    <inkml:brush xml:id="br0">
      <inkml:brushProperty name="width" value="0.025" units="cm"/>
      <inkml:brushProperty name="height" value="0.025" units="cm"/>
    </inkml:brush>
  </inkml:definitions>
  <inkml:trace contextRef="#ctx0" brushRef="#br0">5725 273 4452,'-8'2'545,"-20"7"-626,-5 1 661,0-1 0,0-2 0,-1 0 0,-47 1-1,-528-30 1748,478 8-1621,-1-5 1,-203-59 0,161 30-681,-3 6-1,-1 9 0,-214-12 1,-747 22 454,966 32-343,2 9 0,-285 65 0,345-57 34,2 6 0,1 4 0,2 5 0,2 4-1,2 5 1,-110 72 0,140-72-136,2 3 0,-84 83 0,117-99-27,1 2 0,2 1 1,2 2-1,2 1 0,-29 55 1,54-89-2,1 1 0,-1 0-1,2 0 1,-1 0 0,1 0 0,1 1 0,0-1 0,0 1 0,1 0-1,1 0 1,0-1 0,0 1 0,1 0 0,0 0 0,1-1 0,0 1 0,1-1-1,0 0 1,1 1 0,0-1 0,0-1 0,1 1 0,0-1 0,1 1-1,0-1 1,0-1 0,11 11 0,10 9-39,1 0 1,1-2-1,2-1 0,0-2 0,36 21 1,180 86 29,-218-116-4,55 23 0,2-4 0,1-4-1,2-4 1,0-3 0,1-5-1,116 8 1,554-10 56,-83-75-50,-311 18 0,810-103 27,-459 67-21,109-15-7,-681 69-77,218-66 0,-302 70 52,-1-2 0,-1-3 0,-1-3 1,-1-2-1,-2-2 0,56-44 1,-94 63 0,-2-1 1,0-1-1,0 0 1,-1 0-1,-1-2 1,-1 0-1,16-27 1,-24 37 40,-1 0-1,1 0 1,-1 0 0,-1 0 0,1-1-1,-1 1 1,-1-1 0,1 0-1,-1 1 1,-1-1 0,1 0 0,-1 0-1,-1 1 1,1-1 0,-1 0-1,-1 1 1,1-1 0,-2 1-1,1-1 1,-1 1 0,0 0 0,0 0-1,-5-8 1,-4-2 60,0 1 0,-2 0 0,1 1-1,-2 0 1,0 1 0,-1 1 0,-24-16 0,12 12-25,-1 1 1,-1 1 0,-61-21 0,2 11-21,-1 4 0,-117-11 1,-160-20-21,-513-63-97,386 78 180,181 17-1731,273 18-717,-63-14 0,51 0-3380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8:46.686"/>
    </inkml:context>
    <inkml:brush xml:id="br0">
      <inkml:brushProperty name="width" value="0.025" units="cm"/>
      <inkml:brushProperty name="height" value="0.025" units="cm"/>
    </inkml:brush>
  </inkml:definitions>
  <inkml:trace contextRef="#ctx0" brushRef="#br0">7 69 1249,'-7'-18'6328,"7"17"-6279,0 0 0,0 1 0,0-1-1,0 0 1,0 1 0,0-1 0,0 0-1,1 0 1,-1 1 0,0-1 0,0 0-1,0 1 1,1-1 0,-1 0-1,0 1 1,1-1 0,-1 0 0,1 1-1,-1-1 1,1 1 0,-1-1 0,1 1-1,-1-1 1,1 1 0,-1-1 0,1 1-1,0-1 1,-1 1 0,1 0 0,0-1-1,-1 1 1,1 0 0,0 0 0,-1 0-1,1-1 1,0 1 0,-1 0-1,1 0 1,0 0 0,0 0 0,-1 0-1,2 1 1,7-1 74,0 2 0,0-1 0,0 1 0,17 6 1,23 5 1374,16 3-680,-53-12-206,1-1-1,-1 0 1,1 0-1,24 1 1,-14-5-537,0 1-1,0 1 1,0 1 0,0 1 0,0 2-1,21 6 1,-27-7-61,1-1-1,-1 0 1,1-1 0,-1-1-1,25-2 1,16 2 16,346 1 1139,-196-5-1110,26-17 290,-100 6-255,68-6 10,268-11 406,-85 47-465,-179-5-31,35-6 8,38 1 14,672 2 23,-514-12-48,-30 7-7,530-11 77,-622-12-97,230-4 16,-270 20 13,204 4 1,-390 3 2,0-5 0,0-3 0,99-18 0,-179 22-102,1 1 0,-1 0-1,0 1 1,1 0 0,-1 1 0,0 0-1,0 0 1,0 1 0,0 0 0,-1 0 0,1 1-1,13 8 1,-10-5-765,0-2-1,1 1 1,-1-2-1,1 0 1,16 4-1,12-6-3397,5-2-3593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8:59.714"/>
    </inkml:context>
    <inkml:brush xml:id="br0">
      <inkml:brushProperty name="width" value="0.025" units="cm"/>
      <inkml:brushProperty name="height" value="0.025" units="cm"/>
    </inkml:brush>
  </inkml:definitions>
  <inkml:trace contextRef="#ctx0" brushRef="#br0">11322 396 7944,'-8'-3'48,"-13"-6"-48,0 2 1,-1 0 0,0 1 0,-40-4 0,-107-5 98,111 11-64,-242-15-111,-334-34 884,-994-95 427,1311 126-1290,-1741-71 6,564 121 151,-420-3 1187,1098-27-950,644 6-387,1 7 1,-213 41-1,266-27 18,1 4 0,2 6 0,2 5 0,-116 58-1,201-84 15,1 1 0,0 2 0,1 0-1,0 2 1,2 1 0,0 1 0,2 1-1,-32 38 1,42-43 5,0 0 0,1 0-1,1 1 1,1 0 0,0 1 0,2 0-1,0 1 1,1-1 0,1 1 0,0 1-1,2-1 1,0 0 0,2 1 0,0 21 0,3-30 3,0-1 1,0 1-1,1-1 1,0 1-1,1-1 1,1 0-1,0 0 1,0-1-1,1 1 1,0-1-1,1-1 1,0 1-1,0-1 1,1 0-1,0-1 1,1 1-1,0-2 1,10 8 0,11 6 21,1-1 1,1-1-1,1-1 1,52 19-1,46 10 34,2-6 1,182 33-1,283 9-43,1009 23 126,-962-74-86,2484 107-72,-281-152 315,-1958-57-182,-753 49 38,-2-6 0,-1-6 1,-2-6-1,185-81 1,-270 98 66,-2-1 1,-1-2-1,0-3 0,-2-1 1,-2-2-1,-1-1 1,-1-2-1,-1-2 0,58-76 1,-88 103-207,-1 0 0,0 0 1,-1-1-1,0 0 0,-1 1 1,1-2-1,-2 1 0,0 0 1,0-1-1,-1 0 1,0 1-1,0-1 0,-2 0 1,1 0-1,-1 0 0,-1 0 1,0 0-1,0 1 0,-1-1 1,-1 0-1,0 1 0,0-1 1,-1 1-1,0 0 0,-1 0 1,0 0-1,0 1 0,-12-15 1,-8-3 1,-1 1 1,0 2 0,-2 0 0,-1 2-1,-52-31 1,-169-74 426,160 89-729,-158-45 1,14 29-4130,135 35 922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9:06.555"/>
    </inkml:context>
    <inkml:brush xml:id="br0">
      <inkml:brushProperty name="width" value="0.025" units="cm"/>
      <inkml:brushProperty name="height" value="0.025" units="cm"/>
    </inkml:brush>
  </inkml:definitions>
  <inkml:trace contextRef="#ctx0" brushRef="#br0">7492 218 5830,'-8'-6'223,"-1"1"0,1 0 1,-1 1-1,0 0 0,0 0 1,0 1-1,0 0 0,0 1 1,-1 0-1,1 0 0,-1 1 1,0 0-1,-12 1 0,-11 2-272,0 2-1,-52 12 1,-25 4 701,38-16-189,0-2 1,-78-9 0,-143-29 675,82 8-546,-651-33-268,299 28-223,-838-18 496,1200 51-593,-865-8 214,57 20-214,498 68 18,156-18 56,325-58-25,0 1 1,0 1-1,0 1 1,1 2 0,-35 15-1,57-21-57,0 1 1,0-1-1,0 2 0,1-1 0,-1 1 0,1-1 0,0 2 0,0-1 0,1 1 0,0 0 0,0 0 0,0 0 0,1 1 0,0 0 0,0-1 0,0 2 0,1-1 0,0 0 0,1 1 0,0-1 0,0 1 0,0 0 0,1-1 0,0 1 0,0 11 0,3 6 16,0 1-1,2-1 1,1 0-1,1 0 1,1 0-1,1-1 1,1 0-1,1 0 1,1-1-1,21 33 1,-8-20-17,2-1-1,1 0 1,1-2 0,2-1 0,48 39 0,-48-49 46,1-1 1,1-1-1,1-2 1,0-1 0,2-2-1,-1-1 1,2-2 0,0-2-1,55 10 1,36-2 11,182 4 1,-219-18-62,795-8 66,-519-5-43,317 13-46,380-15-20,-825-4 29,506-38 63,-7-38-90,-164-24 91,-242 47-49,98-45 71,-339 82-55,-2-5 1,139-78-1,-215 108-5,-1-1-1,0 0 0,0-1 0,-1 0 0,0-1 0,13-14 0,-20 20 30,-1-1 1,1 0-1,-1 0 1,0 0-1,0 0 1,0 0-1,-1 0 1,1-1 0,-1 1-1,0 0 1,-1-1-1,1 1 1,-1-1-1,0 1 1,0-1-1,0 1 1,0-1-1,-1 1 1,0-1-1,0 1 1,0-1-1,-3-6 1,-1 1 16,0 0 0,0 0 0,-2 0 1,1 0-1,-1 1 0,0 0 0,-1 1 1,0 0-1,0 0 0,-1 0 1,-18-11-1,1 2 77,0 2-1,-2 0 1,-34-12 0,21 13-654,-1 3 0,0 1-1,-1 2 1,0 2 0,0 2 0,-49 1-1,22-2-2772,5-7-3075</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9:32.538"/>
    </inkml:context>
    <inkml:brush xml:id="br0">
      <inkml:brushProperty name="width" value="0.025" units="cm"/>
      <inkml:brushProperty name="height" value="0.025" units="cm"/>
    </inkml:brush>
  </inkml:definitions>
  <inkml:trace contextRef="#ctx0" brushRef="#br0">74 75 5125,'0'0'897,"-8"0"437,-3 1-882,7 0-273,0-1 0,0 0-1,0 1 1,0-2 0,0 1 0,0 0-1,0-1 1,-4-1 0,7 3-78,1-1 0,-1-1 0,1 1 0,-1 0 0,1 0 0,-1 0 0,0 0 0,1 0 0,-1 0 0,1-1 0,-1 1 0,1 0 0,-1 0 0,1-1-1,-1 1 1,1 0 0,-1-1 0,1 1 0,-1-1 0,1 1 0,0 0 0,-1-1 0,1 1 0,0-1 0,-1 1 0,1-1 0,0 1 0,0-1 0,-1 0 0,1 1 0,0-1 0,0 1 0,0-1 0,0 1 0,0-1 0,0 0 0,0 0 0,0 0-20,1 1 0,-1-1 0,1 0 0,-1 1 0,1-1 0,-1 0 0,1 1-1,0-1 1,-1 1 0,1-1 0,0 1 0,0-1 0,-1 1 0,1 0 0,0-1 0,0 1 0,0 0 0,-1-1 0,1 1 0,0 0 0,0 0 0,0 0 0,0 0 0,-1 0 0,2 0 0,23 2 464,-1 0 0,42 10 0,12 3-205,8-8 144,174-6 0,88-34-37,123-3 524,412 40 54,-212 0-683,-672-7-4465,-1-7 164,-2-4-5042</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9:34.883"/>
    </inkml:context>
    <inkml:brush xml:id="br0">
      <inkml:brushProperty name="width" value="0.025" units="cm"/>
      <inkml:brushProperty name="height" value="0.025" units="cm"/>
    </inkml:brush>
  </inkml:definitions>
  <inkml:trace contextRef="#ctx0" brushRef="#br0">376 80 1794,'-12'-3'768,"-15"-4"-638,0-1-1,-38-18 1,12-3 2903,51 28-3004,-1 0 0,1 0 0,0 0 0,0 1 0,0-1 0,-1 1 0,1-1 0,0 1 0,-1 0 0,1 0 0,0 0 0,-1 0 0,1 0 0,0 0 0,0 1 0,-4 0 1,-42 17-341,4-2 1452,-14-10 4470,70-8-1808,14 0-2405,4 0-972,74-9 153,0 5 1,128 8 0,-187 0-504,313 26 7,-131-7 496,337 0 317,8 0-832,-19 1 81,-4-2 9,-49 0 45,-1-33-99,164-32-54,848 51-1,-1502-6-44,15 1-5,0 0-1,0 2 0,0 1 1,0 1-1,38 13 0,-60-18-281,-1 1-1,0 0 1,0-1-1,0 1 0,0 0 1,0 0-1,0 0 0,-1 0 1,1 0-1,0 0 0,0 0 1,-1 0-1,1 0 1,0 0-1,-1 1 0,1-1 1,-1 0-1,0 0 0,1 1 1,-1-1-1,0 0 1,0 0-1,0 1 0,0-1 1,0 0-1,0 1 0,0-1 1,-1 2-1,1 2-1191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9:42.991"/>
    </inkml:context>
    <inkml:brush xml:id="br0">
      <inkml:brushProperty name="width" value="0.025" units="cm"/>
      <inkml:brushProperty name="height" value="0.025" units="cm"/>
    </inkml:brush>
  </inkml:definitions>
  <inkml:trace contextRef="#ctx0" brushRef="#br0">0 43 128,'6'0'545,"-3"0"-481,-1 0 32,2-6 64,1-2-64,-5 1-96,4-4-160,-4 0-769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6.366"/>
    </inkml:context>
    <inkml:brush xml:id="br0">
      <inkml:brushProperty name="width" value="0.025" units="cm"/>
      <inkml:brushProperty name="height" value="0.025" units="cm"/>
    </inkml:brush>
  </inkml:definitions>
  <inkml:trace contextRef="#ctx0" brushRef="#br0">69 0 14638,'0'0'6908,"-4"12"-5051,-28 90 1106,30-92-2801,0 1 0,0-1 0,1 1-1,0-1 1,0 1 0,2 0 0,-1-1-1,1 1 1,4 17 0,-3-25-214,-1 1 0,1-1 0,0 0 0,0 0 0,0 1 0,1-1 0,-1 0 0,1-1 0,-1 1 0,1 0 0,0-1 0,0 0 0,0 1 0,1-1 0,-1-1 0,6 4 0,64 18-4469,-33-12 2452,-39-11 2189,-1 1 0,1-1 0,-1 0 0,1 0 0,-1 0 0,1 0 1,-1 1-1,1-1 0,-1 0 0,1 1 0,-1-1 0,0 0 0,1 1 0,-1-1 0,1 0 0,-1 1 0,0-1 0,1 1 0,-1-1 0,0 1 1,1-1-1,-1 1 0,0-1 0,0 1 0,0-1 0,1 1 0,-1-1 0,0 1 0,0-1 0,0 1 0,0 0 0,-10 17 2405,-22 9-851,32-26-1675,-8 5 201,0 1 0,-1-1 1,0 0-1,0-1 1,0 0-1,-1 0 0,1-1 1,-1 0-1,0-1 1,-1 0-1,1-1 0,-21 2 1,30-4-278,1 0 0,-1 0 0,0 0 0,0 0 0,1 0 0,-1-1 0,0 1 1,0 0-1,1 0 0,-1-1 0,0 1 0,1-1 0,-1 1 0,0-1 0,1 1 0,-1-1 0,1 1 0,-1-1 1,1 1-1,-1-1 0,1 0 0,-1 1 0,1-1 0,-1 0 0,1 1 0,0-1 0,-1-1 0,-1-28-3409,3 21 1703,1 0 1,0 0-1,0 0 1,5-12-1,10-14-6011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29:44.675"/>
    </inkml:context>
    <inkml:brush xml:id="br0">
      <inkml:brushProperty name="width" value="0.025" units="cm"/>
      <inkml:brushProperty name="height" value="0.025" units="cm"/>
    </inkml:brush>
  </inkml:definitions>
  <inkml:trace contextRef="#ctx0" brushRef="#br0">5462 234 2402,'0'0'1591,"-8"-1"-1110,-89-9 3350,55 3-3374,-52 1 0,15 4-86,0-2-1,-101-20 0,5 0-348,-198-1 0,81 8-50,-800-43 249,953 54-207,-168-15 586,-133-3-165,128 22-428,-304 4 515,558 1-523,-1 4 1,1 2 0,0 3-1,1 2 1,1 2-1,-71 31 1,52-13-10,2 2 0,2 4 0,-131 96 0,168-111 10,0 2 0,2 1 0,2 2 0,0 1 0,-29 41 0,56-68-3,0 1 1,0 0-1,1 0 0,-1 0 0,1 0 1,0 0-1,1 1 0,0-1 0,-1 0 1,2 1-1,-1-1 0,0 1 0,1-1 1,0 1-1,1 0 0,-1-1 1,1 1-1,0-1 0,0 0 0,1 1 1,0-1-1,0 0 0,0 0 0,0 0 1,1 0-1,6 9 0,6 6 10,1-1 1,1-1-1,1 0 1,33 26-1,-29-25 51,13 8-30,2-1 0,0-2-1,1-2 1,1-2-1,1-1 1,1-2 0,1-1-1,0-3 1,78 15-1,28-5 126,227 5-1,-355-27-145,889-4 256,-760 0-233,142-4-34,652-24 40,-558 18-26,305-27 39,134-58-12,-742 85-13,102-28 0,-146 30-14,1-2 0,-2-2-1,0-2 1,58-34 0,-88 47 23,-1 0 0,0 0 0,-1 0 0,1-1 1,-1 0-1,0 0 0,0-1 0,0 1 0,-1-1 1,0 0-1,0 0 0,-1 0 0,1-1 1,-1 1-1,-1-1 0,1 0 0,-1 0 0,0 0 1,-1 0-1,0 0 0,0 0 0,0-1 1,-1 1-1,0 0 0,-1 0 0,1 0 0,-1-1 1,-1 1-1,1 0 0,-1 0 0,-1 0 0,1 1 1,-1-1-1,0 1 0,-4-7 0,-8-10 148,-1 0-1,0 2 1,-2 0-1,0 1 1,-1 1-1,-2 0 0,1 2 1,-2 0-1,0 2 1,-1 0-1,-1 2 1,0 0-1,-1 2 1,-29-10-1,2 4-527,0 2 0,-1 2 0,-1 3 0,0 2 0,0 2 0,-58 2 0,104 4 35,0 1-233,0-1 0,0 0 0,1-1 1,-1 0-1,0 0 0,0-1 0,-12-4 0,-14-16-4842</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2:54.405"/>
    </inkml:context>
    <inkml:brush xml:id="br0">
      <inkml:brushProperty name="width" value="0.025" units="cm"/>
      <inkml:brushProperty name="height" value="0.025" units="cm"/>
    </inkml:brush>
  </inkml:definitions>
  <inkml:trace contextRef="#ctx0" brushRef="#br0">325 629 1057,'0'0'1329,"-8"-3"81,-125-67 1926,128 68-3068,0 0 0,0 1 0,0-1 0,0 1-1,0 1 1,0-1 0,0 0 0,0 1 0,-1 0 0,1 0 0,0 1 0,0 0-1,0 0 1,-9 2 0,-1 0 887,-3 3 1532,27 0-785,30 0-848,277 11 1257,-252-1-1788,-53-12-478,-1-1 1,0 0-1,1 0 1,-1-2-1,18 2 1,204-20 1416,-66 2-1254,-120 13-167,0 2-1,-1 3 0,1 1 0,-1 2 0,54 15 0,-39-9 172,104 9 1,-33-6 8,-12-4 79,164-4 0,-168-7-105,669 11 376,-567 1-513,-15 0-14,-77-9-29,-46 1 12,0-4 0,126-15 0,-106 1-15,-38 6 23,92-24 0,-135 27-31,1-1 1,-1-1 0,-1-1-1,1-1 1,-1 0-1,-1-1 1,0-1 0,0 0-1,16-16 1,12-16 16,-2-2 1,66-92-1,-98 122-15,-2 0-1,0 0 1,11-31 0,-16 38-5,-1-1 1,0 1-1,0 0 1,-1 0-1,0-1 0,0 1 1,-1-1-1,0 1 1,-2-17-1,1 23-2,-1-1 1,1 1-1,0-1 0,-1 1 0,1 0 0,-1-1 0,0 1 0,0 0 0,0 0 1,0 0-1,0 0 0,0 1 0,0-1 0,-1 0 0,1 1 0,-1 0 0,1-1 0,-1 1 1,1 0-1,-1 0 0,0 1 0,-3-2 0,-70-10-15,64 11 15,-65-4-16,1 2 0,-118 13 0,-151 37-81,-54 5 33,248-45 31,-259-22 0,-145-67-42,329 42 39,-3 10 0,0 10-1,-255 11 1,325 19 39,86-4 6,-1-3 0,-88-7 1,120-1-43,0 1 1,1 3-1,-68 5 1,97 0 17,0 1 1,0-1-1,0 2 0,0 0 1,1 0-1,0 1 0,0 1 0,1-1 1,-19 19-1,-16 11-14,-11 1-8,36-26 11,1 0-1,0 1 1,1 2 0,1-1-1,0 2 1,-19 23 0,34-37 25,1 0-1,-1 0 1,1 1 0,-1-1 0,1 1 0,0-1 0,0 0 0,0 1-1,0 0 1,0-1 0,1 1 0,-1 0 0,1-1 0,0 1 0,0 0 0,0-1-1,0 1 1,0 0 0,0-1 0,1 1 0,-1 0 0,1-1 0,0 1-1,0 0 1,0-1 0,0 1 0,0-1 0,0 0 0,1 1 0,0-1 0,-1 0-1,1 0 1,0 0 0,0 0 0,4 3 0,7 5-18,0 0 0,1-2 0,1 1 1,29 11-1,-14-6 9,28 15 11,1-2 0,1-3 0,1-3 0,70 15 0,-95-28-147,22 5-2710,1-2 0,113 7 0,-95-18-4985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4:53.110"/>
    </inkml:context>
    <inkml:brush xml:id="br0">
      <inkml:brushProperty name="width" value="0.025" units="cm"/>
      <inkml:brushProperty name="height" value="0.025" units="cm"/>
    </inkml:brush>
  </inkml:definitions>
  <inkml:trace contextRef="#ctx0" brushRef="#br0">84 163 5349,'0'0'2445,"-9"0"-998,-65 7 1281,74-7-2275,31 0-20,199 16 53,-36-1-225,-149-14-251,837 47 1640,178 9 77,1-79-1201,-54-16-446,-40 2 123,527-2 96,-120-20-124,-1096 41-158,880 26 43,-1026-4-61,416 3 77,-407-14-376,264-45 1,-362 42-2373,57-21 0,-43 7-2698</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4:59.804"/>
    </inkml:context>
    <inkml:brush xml:id="br0">
      <inkml:brushProperty name="width" value="0.025" units="cm"/>
      <inkml:brushProperty name="height" value="0.025" units="cm"/>
    </inkml:brush>
  </inkml:definitions>
  <inkml:trace contextRef="#ctx0" brushRef="#br0">1 192 7783,'0'0'481,"9"-1"-337,-6 0-160,3 0 116,0 0 0,0 1 0,0-1 1,0 1-1,0 1 0,0-1 0,0 1 0,0 0 1,0 0-1,0 0 0,0 1 0,6 3 1,4 1 161,0 0 0,1-2 0,0 1 0,0-2 0,0 0 0,1-1 0,-1-1 0,30-2 0,140-21 962,-184 21-1214,762-63 1598,-27 5-995,-640 43-431,298-39 350,-292 46-443,191 8 0,-208 11-8,0 5 0,130 38 0,19 5 380,-139-42 50,142 5 0,100-19-60,-175-4 489,285 32 0,-353-18-609,-108-19-6882,-12-5 2708,-15-3-3957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5:03.607"/>
    </inkml:context>
    <inkml:brush xml:id="br0">
      <inkml:brushProperty name="width" value="0.025" units="cm"/>
      <inkml:brushProperty name="height" value="0.025" units="cm"/>
    </inkml:brush>
  </inkml:definitions>
  <inkml:trace contextRef="#ctx0" brushRef="#br0">75 0 6278,'0'0'544,"-8"0"-165,3 0-312,-4 0 155,-1 0-1,1 1 1,0-1-1,-15 5 1,57 6 370,533 28 1544,-99-12-1095,-126 13-243,345 19 331,-228-88-588,-15-1-169,710 16 50,-901 20-342,-114 0 275,248-21 0,-147-5 178,-2 0-1349,-219 18-292,0-1 0,0-1 1,32-11-1,-17-3-2848</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5:58.402"/>
    </inkml:context>
    <inkml:brush xml:id="br0">
      <inkml:brushProperty name="width" value="0.025" units="cm"/>
      <inkml:brushProperty name="height" value="0.025" units="cm"/>
    </inkml:brush>
  </inkml:definitions>
  <inkml:trace contextRef="#ctx0" brushRef="#br0">0 86 4484,'75'-42'5266,"-57"34"-5138,0 1 0,0 1 0,1 0 0,0 1-1,1 1 1,-1 1 0,35-1 0,391 10 386,-212 1-345,1784 56 2719,-341-23-2234,1-37 392,-599-3-755,677 39-260,80 0 3,2986-92 777,-4327 50-905,-317 4-4376,-142-1 1336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5:59.800"/>
    </inkml:context>
    <inkml:brush xml:id="br0">
      <inkml:brushProperty name="width" value="0.025" units="cm"/>
      <inkml:brushProperty name="height" value="0.025" units="cm"/>
    </inkml:brush>
  </inkml:definitions>
  <inkml:trace contextRef="#ctx0" brushRef="#br0">0 63 8008,'14'-7'1247,"-6"3"-998,0 0 0,-1 0 0,1 1 0,0 0-1,1 1 1,14-3 0,185-15 703,285 10 1,-358 10-1011,619 42 190,-390-14-77,851 79 1129,237 13-852,1378-56 866,-1141-40-1083,1077 21-51,177 36 286,-2879-79-326,1835-13 1989,-1511-2-2446,-379 13 283,-1 0-384,1 0 1,-1 0 0,0-1 0,0 0 0,1-1 0,-1 0 0,0 0 0,15-6 0,3-13-4197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06.760"/>
    </inkml:context>
    <inkml:brush xml:id="br0">
      <inkml:brushProperty name="width" value="0.025" units="cm"/>
      <inkml:brushProperty name="height" value="0.025" units="cm"/>
    </inkml:brush>
  </inkml:definitions>
  <inkml:trace contextRef="#ctx0" brushRef="#br0">2 105 5093,'0'0'3790,"-1"-9"-3021,1 3-678,0 0 0,0 0 1,1-1-1,0 1 0,0 0 0,4-12 1,-5 16-82,1 0 1,0-1 0,-1 1 0,1 0-1,0 0 1,1 0 0,-1 0 0,0 0-1,0 0 1,1 1 0,-1-1 0,1 0-1,0 1 1,-1-1 0,1 1-1,0 0 1,0-1 0,0 1 0,0 0-1,0 0 1,0 0 0,0 0 0,0 1-1,1-1 1,-1 0 0,0 1 0,5-1-1,-4 3 58,0 0-1,0 0 0,0 1 1,-1-1-1,1 0 0,0 1 1,-1 0-1,0 0 0,1-1 1,-1 1-1,0 1 0,-1-1 1,1 0-1,0 0 0,1 7 1,7 9 125,-3-11-176,0 1 1,0-1 0,0 0-1,1 0 1,1-1-1,-1 0 1,1-1-1,0 1 1,0-2-1,1 1 1,0-2 0,0 1-1,0-1 1,0-1-1,1 1 1,19 2-1,12-1 58,0-1 0,0-2 0,46-4-1,-19 1 103,1050-22 3622,-545 6-3637,-138 11-6,556-26 1247,-164-7-731,-335 67-603,-25 1-9,-191-20-182,20 0 2950,-297-9-2885,1 0-1,-1 0 1,1 0 0,-1 0 0,1 1-1,-1-1 1,1 0 0,-1 0-1,0 1 1,1-1 0,-1 0-1,1 0 1,-1 1 0,0-1-1,1 0 1,-1 1 0,0-1-1,1 1 1,-1-1 0,0 0-1,1 1 1,-1-1 0,0 1-1,0-1 1,0 1 0,0-1-1,1 1 1,-1-1 0,0 1-1,0 0 1,0-1-59,0 1 1,0-1-1,0 0 1,0 0-1,0 1 1,0-1-1,0 0 1,0 0-1,0 1 1,-1-1-1,1 0 0,0 0 1,0 1-1,0-1 1,0 0-1,0 0 1,0 0-1,-1 0 1,1 1-1,0-1 1,0 0-1,0 0 1,0 0-1,-1 0 0,1 1 1,0-1-1,0 0 1,-1 0-1,1 0 1,0 0-1,0 0 1,0 0-1,-1 0 1,1 0-1,0 0 1,0 0-1,-1 0 0,1 0 1,0 0-1,0 0 1,-1 0-1,1 0 1,0 0-1,0 0 1,-1 0-1,1 0 1,0 0-1,0 0 1,-1 0-1,1-1 0,0 1 1,0 0-1,0 0 1,-1 0-1,1 0 1,0 0-1,0-1 1,0 1-1,0 0 1,0 0-1,-1 0 0,1-1 1,0 1-1,0 0 1,0 0-1,0-1 1,-17-17-7802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10.361"/>
    </inkml:context>
    <inkml:brush xml:id="br0">
      <inkml:brushProperty name="width" value="0.025" units="cm"/>
      <inkml:brushProperty name="height" value="0.025" units="cm"/>
    </inkml:brush>
  </inkml:definitions>
  <inkml:trace contextRef="#ctx0" brushRef="#br0">399 80 3940,'-27'-7'1949,"8"3"-1372,1 0 0,0-1 0,0-1 0,0-1 1,1 0-1,0-1 0,-27-18 0,68 56 1158,-13-22-1716,0-1 0,0-1 0,1 0 0,0-1-1,0 0 1,0-1 0,0 0 0,1-1 0,-1 0 0,17 1 0,20 0 85,66-2 1,-73-2-74,1470-22 3696,204 1-2489,-536 67-1030,-1115-42-206,68 4 24,198 36 0,-331-44-27,0 0 1,0 0 0,0 0 0,0 0-1,0 0 1,0 0 0,-1 0 0,1 0-1,0 0 1,0 0 0,0 1 0,0-1 0,0 0-1,0 0 1,0 0 0,0 0 0,0 0-1,0 0 1,0 0 0,0 0 0,0 0-1,0 0 1,0 1 0,0-1 0,0 0-1,0 0 1,0 0 0,0 0 0,0 0 0,0 0-1,0 0 1,0 0 0,1 0 0,-1 0-1,0 0 1,0 1 0,0-1 0,0 0-1,0 0 1,0 0 0,0 0 0,0 0-1,0 0 1,0 0 0,0 0 0,0 0 0,0 0-1,1 0 1,-1 0 0,0 0 0,0 0-1,-16 4-5,-23 2 3,-826 9-472,641-18 416,-1114 3-206,0 35-9,964-16 230,-424 16 78,770-35-23,-2 0-82,28 0 26,17 1 5,1456-30 68,-1192 19 25,968-12 40,138-5-133,-1311 24-8,3 2-106,0-4 1,-1-3-1,83-19 1,-157 27 145,0-1 1,-1 1-1,1 0 0,0-1 1,-1 1-1,1-1 0,0 0 1,-1 1-1,1-1 0,-1 0 1,1 0-1,-1 0 0,0 0 1,1 0-1,-1 0 1,0 0-1,2-2 0,-3 2-11,0 0 0,0 1 0,-1-1 0,1 0 0,0 1 0,0-1 0,-1 0 0,1 1 0,0-1 0,-1 0 0,1 1 0,0-1 0,-1 1 0,1-1 0,-1 1 0,1-1 0,-1 1 0,1-1 0,-1 1 0,1 0 0,-1-1 0,0 1 0,1 0 0,-1-1 0,0 1 0,1 0 0,-2-1 0,-62-17-635,-322-27 309,-9 31 418,248 10-105,-1759-19 402,1314 20 359,379 1-472,-637 5 554,657 4-974,-300 49 0,431-42-766,24-2-3101,35-12 549</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17.597"/>
    </inkml:context>
    <inkml:brush xml:id="br0">
      <inkml:brushProperty name="width" value="0.025" units="cm"/>
      <inkml:brushProperty name="height" value="0.025" units="cm"/>
    </inkml:brush>
  </inkml:definitions>
  <inkml:trace contextRef="#ctx0" brushRef="#br0">1 307 6278,'448'-56'4642,"66"-5"-3780,862-8-686,-86 7 2344,-1103 46-2057,255-10-398,-442 26-60,9-1-1326,-10-5-3710,-10-3-457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6.711"/>
    </inkml:context>
    <inkml:brush xml:id="br0">
      <inkml:brushProperty name="width" value="0.025" units="cm"/>
      <inkml:brushProperty name="height" value="0.025" units="cm"/>
    </inkml:brush>
  </inkml:definitions>
  <inkml:trace contextRef="#ctx0" brushRef="#br0">0 1 17040,'0'0'8328,"4"46"-6694,-4-14-321,0 6-448,0 4-289,0 0-256,0 1-191,0-4-129,0-3 0,2-3-161,1-8-479,-1-5-353,2-7-673,-3-9-1569,5-4-1089,-3-8-2050</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0.826"/>
    </inkml:context>
    <inkml:brush xml:id="br0">
      <inkml:brushProperty name="width" value="0.025" units="cm"/>
      <inkml:brushProperty name="height" value="0.025" units="cm"/>
    </inkml:brush>
  </inkml:definitions>
  <inkml:trace contextRef="#ctx0" brushRef="#br0">248 0 2915,'-233'191'8450,"218"-173"-7184,15-18-1239,0 0-1,0 0 1,0 1-1,0-1 1,0 0 0,0 0-1,0 0 1,0 1-1,0-1 1,0 0-1,0 0 1,0 0-1,0 1 1,0-1-1,1 0 1,-1 0 0,0 0-1,0 0 1,0 1-1,0-1 1,0 0-1,0 0 1,0 0-1,0 0 1,1 1-1,-1-1 1,0 0 0,0 0-1,0 0 1,0 0-1,1 0 1,-1 0-1,0 0 1,0 0-1,0 1 1,0-1-1,1 0 1,-1 0 0,0 0-1,0 0 1,0 0-1,1 0 1,-1 0-1,0 0 1,0 0-1,0 0 1,1 0-1,2-1 29,-1 1 0,1-1 0,0 1-1,-1-1 1,1 0 0,0 0-1,-1 0 1,1 0 0,-1 0-1,1-1 1,-1 1 0,3-3-1,70-51-56,-48 37-1620,-1-1 0,46-43 0,-56 44-1336</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1.188"/>
    </inkml:context>
    <inkml:brush xml:id="br0">
      <inkml:brushProperty name="width" value="0.025" units="cm"/>
      <inkml:brushProperty name="height" value="0.025" units="cm"/>
    </inkml:brush>
  </inkml:definitions>
  <inkml:trace contextRef="#ctx0" brushRef="#br0">0 278 5125,'0'0'5594,"7"-10"-4809,10-8-662,1 1 0,1 0 0,0 2-1,1 0 1,1 1 0,35-17 0,164-102 37,-219 132-167,0 0 0,0 0 0,0 1-1,1-1 1,-1 0 0,0 1 0,1-1 0,-1 1 0,0-1 0,1 1 0,-1 0 0,0-1-1,1 1 1,-1 0 0,1 0 0,-1 0 0,1 0 0,-1 0 0,3 1 0,-3 0 11,-1-1 1,1 1-1,-1 0 1,1-1 0,-1 1-1,0 0 1,1 0-1,-1 0 1,0-1 0,1 1-1,-1 0 1,0 0-1,0 0 1,0 0-1,0-1 1,0 1 0,0 0-1,0 0 1,0 0-1,0 0 1,0-1-1,-1 1 1,0 2 0,-25 62 642,21-54-451,-8 18 88,-7 12 228,-13 45 1,29-73-616,0 0 0,1 0 0,1 1 0,0 0 1,1-1-1,0 1 0,3 25 0,6-17-2353,11-12-2791</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3.401"/>
    </inkml:context>
    <inkml:brush xml:id="br0">
      <inkml:brushProperty name="width" value="0.025" units="cm"/>
      <inkml:brushProperty name="height" value="0.025" units="cm"/>
    </inkml:brush>
  </inkml:definitions>
  <inkml:trace contextRef="#ctx0" brushRef="#br0">221 47 8552,'31'-46'8061,"-34"55"-4431,-5 15-3400,-90 117 1392,-17 29-458,110-163-1064,1 1-1,0 0 0,1 0 1,-1 0-1,-2 12 1,6-19-78,0 0 1,-1 1 0,1-1 0,0 0 0,0 1-1,0-1 1,0 0 0,0 1 0,0-1-1,0 1 1,0-1 0,0 0 0,1 1 0,-1-1-1,1 0 1,-1 1 0,1-1 0,-1 0 0,1 0-1,0 0 1,-1 1 0,1-1 0,0 0 0,0 0-1,0 0 1,0 0 0,0 0 0,0 0 0,0-1-1,0 1 1,1 0 0,-1-1 0,0 1 0,0 0-1,1-1 1,-1 0 0,0 1 0,1-1-1,-1 0 1,0 1 0,2-1 0,21 3-23,0-1 1,0-1 0,0-1-1,44-7 1,-52 5-1428,0-2 0,0 0 0,0 0 0,23-12 0,-18 4-4921,-5-2-3832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3.744"/>
    </inkml:context>
    <inkml:brush xml:id="br0">
      <inkml:brushProperty name="width" value="0.025" units="cm"/>
      <inkml:brushProperty name="height" value="0.025" units="cm"/>
    </inkml:brush>
  </inkml:definitions>
  <inkml:trace contextRef="#ctx0" brushRef="#br0">76 1 9385,'0'0'9577,"-18"64"-7783,5-33-801,-1-1-481,1 0-288,3-3-128,4-5-64,4-4 0,2-9-352,8-9-2402,6-12 640,-5-14-2082,5-7-1025</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4.103"/>
    </inkml:context>
    <inkml:brush xml:id="br0">
      <inkml:brushProperty name="width" value="0.025" units="cm"/>
      <inkml:brushProperty name="height" value="0.025" units="cm"/>
    </inkml:brush>
  </inkml:definitions>
  <inkml:trace contextRef="#ctx0" brushRef="#br0">8 1 10570,'0'0'12107,"-8"48"-12075,8-38-640,2-4-1218,4-4-1281,3-2-3491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4.445"/>
    </inkml:context>
    <inkml:brush xml:id="br0">
      <inkml:brushProperty name="width" value="0.025" units="cm"/>
      <inkml:brushProperty name="height" value="0.025" units="cm"/>
    </inkml:brush>
  </inkml:definitions>
  <inkml:trace contextRef="#ctx0" brushRef="#br0">178 119 6502,'0'0'4153,"8"-10"-1942,-5 7-1949,30-40 1963,-32 41-1917,1 0 1,0-1-1,-1 1 1,1-1-1,-1 0 1,0 1-1,0-1 1,0 0-1,0 0 1,-1 0-1,1 0 1,-1 0 0,0 1-1,1-1 1,-1 0-1,-1 0 1,1 0-1,-1-4 1,-1 6-204,0 0 0,-1 0 0,1 1 1,-1-1-1,1 0 0,0 1 0,-1-1 0,1 1 1,-1 0-1,1 0 0,-1 0 0,1 0 0,-1 0 1,1 1-1,-1-1 0,-3 2 0,-2 0-40,0 1 1,0 0-1,1 0 0,-1 1 0,1 0 1,-1 1-1,1-1 0,1 1 1,-1 1-1,1-1 0,-11 12 0,4-2 149,0 1 0,1 0 0,-19 32 0,28-42-126,-1 0 1,1 0-1,1 0 0,-1 0 1,1 1-1,0-1 0,1 1 1,-1 0-1,1-1 0,0 9 1,1-15-82,0 1 0,0 0 0,0-1 0,0 1 0,0-1 0,1 1 0,-1-1 0,0 1 0,0-1 0,0 1 1,1 0-1,-1-1 0,0 1 0,1-1 0,-1 0 0,0 1 0,1-1 0,-1 1 0,0-1 0,1 1 0,-1-1 0,1 0 1,-1 1-1,1-1 0,-1 0 0,1 0 0,-1 1 0,1-1 0,-1 0 0,2 0 0,22 1 140,25-15-1,-29 3-347,0-2 0,-1 0 0,0 0 0,-1-2 0,0-1 0,-1 0 0,23-28 0,12-12-364,-60 65 739,1 0-1,1 1 0,-11 18 0,-2 3 245,-177 296 2561,189-308-3287,-7 18-796,14-35 781,-1-1 0,1 0 0,-1 0 0,1 0 0,-1 0 0,0 0-1,1 0 1,-1 0 0,0 0 0,0 0 0,0 0 0,0 0 0,1 0 0,-1-1-1,0 1 1,-1 0 0,1-1 0,0 1 0,0 0 0,0-1 0,-2 1-1,3-4-3451,0-5 2214,0 6 630,0-17-3932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4.820"/>
    </inkml:context>
    <inkml:brush xml:id="br0">
      <inkml:brushProperty name="width" value="0.025" units="cm"/>
      <inkml:brushProperty name="height" value="0.025" units="cm"/>
    </inkml:brush>
  </inkml:definitions>
  <inkml:trace contextRef="#ctx0" brushRef="#br0">137 0 4164,'0'0'17184,"-9"5"-16479,-1 1-524,0 0 0,0 1 1,0 0-1,1 0 0,1 1 0,-13 14 0,15-16-13,1 0-1,0 0 0,1 1 1,-1 0-1,1 0 0,0 0 0,1 1 1,0-1-1,0 1 0,1 0 1,-1 0-1,0 8 0,3-16-156,1 1 0,-1 0 0,0-1 0,0 1 0,1-1 0,-1 0 0,0 1 1,0-1-1,1 1 0,-1-1 0,1 1 0,-1-1 0,0 0 0,1 1 0,-1-1 0,1 0 0,-1 1 0,1-1 0,-1 0 0,1 0 0,-1 0 0,1 1 0,-1-1 0,1 0 0,-1 0 0,1 0 0,0 0 1,-1 0-1,1 0 0,-1 0 0,1 0 0,-1 0 0,1 0 0,-1 0 0,2-1 0,21-1 98,-12-1-126,-1-1 0,0 1-1,0-2 1,-1 1 0,1-2 0,-1 1-1,0-1 1,15-13 0,-3 0-383,0 0-1,19-25 1,-16 8 158,-24 36 247,0 0 0,0 0 1,0 0-1,0 0 0,0 0 0,0 0 0,0 0 0,0 0 0,0 0 0,-1 0 0,1 0 0,0 0 0,0 0 0,0 0 0,0 0 0,0 0 0,0 0 0,0 0 0,0 0 1,0 0-1,0 0 0,0 0 0,0 0 0,0 0 0,0 0 0,0-1 0,0 1 0,0 0 0,0 0 0,-1 0 0,1 0 0,0 0 0,0 0 0,0 0 0,0 0 0,0 0 0,-15 19 307,-25 47 638,37-60-789,0-1 0,1 1 1,-1 0-1,1 0 0,1 0 0,-1 0 0,1 0 1,0 0-1,-1 12 0,3-17-151,-1 0 1,1 0-1,0-1 0,-1 1 0,1 0 1,0-1-1,-1 1 0,1-1 1,0 1-1,0-1 0,0 1 0,-1-1 1,1 1-1,0-1 0,0 0 1,0 0-1,0 1 0,0-1 0,0 0 1,0 0-1,-1 0 0,1 0 0,0 0 1,0 0-1,0 0 0,0 0 1,0-1-1,0 1 0,0 0 0,0 0 1,-1-1-1,1 1 0,1-1 1,32-10-233,-23 4-487,0 0-1,0-1 1,-1 0 0,9-11 0,13-21-6523,-23 24 1018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5.151"/>
    </inkml:context>
    <inkml:brush xml:id="br0">
      <inkml:brushProperty name="width" value="0.025" units="cm"/>
      <inkml:brushProperty name="height" value="0.025" units="cm"/>
    </inkml:brush>
  </inkml:definitions>
  <inkml:trace contextRef="#ctx0" brushRef="#br0">89 59 5509,'0'0'2146,"3"-8"70,-2 1-1317,8-20 39,6 11 4399,-16 23-1289,-1 6-3510,-47 82 2731,33-67-2939,2 1 1,-16 41-1,27-58 336,2-7-3331,5-22-5239,0-6 180</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36.139"/>
    </inkml:context>
    <inkml:brush xml:id="br0">
      <inkml:brushProperty name="width" value="0.025" units="cm"/>
      <inkml:brushProperty name="height" value="0.025" units="cm"/>
    </inkml:brush>
  </inkml:definitions>
  <inkml:trace contextRef="#ctx0" brushRef="#br0">0 0 13164,'0'0'6567,"49"8"-7208,-31-6-4099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45.608"/>
    </inkml:context>
    <inkml:brush xml:id="br0">
      <inkml:brushProperty name="width" value="0.025" units="cm"/>
      <inkml:brushProperty name="height" value="0.025" units="cm"/>
    </inkml:brush>
  </inkml:definitions>
  <inkml:trace contextRef="#ctx0" brushRef="#br0">126 169 10666,'0'0'10501,"-9"-3"-9994,6 2-484,1 0 8,0 0 0,-1 0 1,1 0-1,0 1 0,0-1 0,0 0 0,0 1 0,-1 0 0,1-1 1,0 1-1,0 0 0,-1 0 0,1 0 0,0 1 0,0-1 0,-1 1 0,1-1 1,0 1-1,0 0 0,0-1 0,0 1 0,0 0 0,0 0 0,0 1 1,0-1-1,0 0 0,0 1 0,1-1 0,-1 1 0,0-1 0,1 1 0,-1 0 1,1 0-1,0 0 0,0 0 0,0 0 0,-1 2 0,-4 6 38,0 0 0,1 1 0,1 0 0,-1 0 0,2 0-1,0 1 1,0-1 0,1 1 0,-1 12 0,3-24-57,1 1 1,-1 0-1,0-1 1,0 1-1,1-1 1,-1 1-1,0-1 1,1 1-1,-1-1 1,0 1-1,1-1 1,-1 1-1,1-1 0,-1 0 1,1 1-1,-1-1 1,1 0-1,-1 1 1,1-1-1,-1 0 1,1 0-1,0 1 1,-1-1-1,1 0 1,-1 0-1,1 0 1,0 0-1,-1 0 0,1 0 1,0 0-1,-1 0 1,1 0-1,-1 0 1,1 0-1,0 0 1,-1 0-1,1-1 1,-1 1-1,1 0 1,-1 0-1,1-1 0,-1 1 1,2-1-1,29-12 171,-8-6-200,-1 0-1,0-1 0,-1-1 1,-1-1-1,-1-1 1,-2-1-1,0 0 0,-1-1 1,15-34-1,-28 54 38,-1 0-1,1 0 0,-1-1 1,0 1-1,-1-1 0,1 0 1,0-7-1,-20 28 1129,1 7-1010,1 0 0,1 2 0,2 0 1,0 1-1,1 0 0,2 1 0,1 0 0,-9 38 1,18-63-136,-1 0 0,1 0 0,0 0 0,0-1 1,0 1-1,0 0 0,0 0 0,0 0 0,0 0 1,0 0-1,0 0 0,1 0 0,-1 0 0,0 0 1,0-1-1,1 1 0,-1 0 0,1 0 0,-1 0 1,1 0-1,-1-1 0,1 1 0,-1 0 0,1-1 1,0 1-1,-1 0 0,2 0 0,0 0-5,0-1-1,-1 1 0,1-1 0,0 0 1,-1 1-1,1-1 0,0 0 1,-1 0-1,1 0 0,0-1 1,0 1-1,-1 0 0,4-1 1,3-2-154,0 0 0,0 0 1,0 0-1,14-10 1,-9 3-104,-1 0 1,0-1 0,0 0 0,-1-1-1,-1-1 1,0 1 0,14-26 0,-27 44 506,-49 94 1578,48-91-1765,0 0-1,1 0 1,0 0-1,1 0 1,0 0-1,0 1 1,1-1-1,0 1 1,1 15-1,1-24-112,-1-1-1,1 1 1,-1-1-1,1 1 1,-1-1-1,1 1 0,0-1 1,-1 1-1,1-1 1,-1 1-1,1-1 0,0 0 1,0 0-1,-1 1 1,1-1-1,0 0 1,-1 0-1,1 0 0,0 1 1,0-1-1,-1 0 1,1 0-1,0 0 1,0 0-1,-1-1 0,1 1 1,0 0-1,0 0 1,-1 0-1,1-1 0,0 1 1,-1 0-1,1 0 1,0-1-1,-1 1 1,2-2-1,27-12-7018,-14-1-478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7.100"/>
    </inkml:context>
    <inkml:brush xml:id="br0">
      <inkml:brushProperty name="width" value="0.025" units="cm"/>
      <inkml:brushProperty name="height" value="0.025" units="cm"/>
    </inkml:brush>
  </inkml:definitions>
  <inkml:trace contextRef="#ctx0" brushRef="#br0">0 123 16239,'0'0'4132,"8"0"-1863,8 0-1567,-7 1-439,0 0 0,-1-1 0,1 0 0,0-1 0,0 0 0,-1 0 1,1-1-1,-1 0 0,1 0 0,-1-1 0,0 0 0,0-1 0,0 1 0,0-2 0,7-4 0,-12 6-162,0 0-46,1 1 0,-1 0 1,0-1-1,0 0 0,-1 0 0,1 0 1,-1 0-1,1 0 0,-1-1 1,0 1-1,0-1 0,0 1 1,-1-1-1,1 0 0,-1 1 1,0-1-1,0 0 0,0 0 1,0-4-1,-2 6-48,0 1-1,0 0 1,0 0 0,0 0 0,-1 0 0,1 0-1,0 0 1,0 0 0,-1 0 0,1 0-1,0 1 1,-1-1 0,1 0 0,-1 1-1,1 0 1,-1-1 0,1 1 0,-1 0 0,1-1-1,-1 1 1,1 0 0,-1 0 0,1 0-1,-1 0 1,1 1 0,-4 0 0,-46 7 136,44-5-120,1 1 1,0 0 0,0 0 0,0 1-1,0 0 1,1 0 0,-1 0 0,1 1-1,1-1 1,-1 1 0,1 0 0,0 1-1,0-1 1,1 1 0,0-1 0,0 1-1,1 0 1,-1 0 0,0 9 0,2-11-12,0-1 1,0 1 0,0 0-1,1 0 1,0 0-1,0 0 1,0-1 0,0 1-1,1 0 1,0 0 0,0 0-1,0-1 1,1 1 0,-1-1-1,1 1 1,0-1-1,0 1 1,1-1 0,-1 0-1,1 0 1,0 0 0,0-1-1,1 1 1,-1-1-1,1 1 1,-1-1 0,1 0-1,0-1 1,8 5 0,-2-2-459,0-1 1,1-1 0,-1 1-1,1-2 1,0 0 0,14 2-1,7-4-3979,-2-6-3930,2-8-5012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46.520"/>
    </inkml:context>
    <inkml:brush xml:id="br0">
      <inkml:brushProperty name="width" value="0.025" units="cm"/>
      <inkml:brushProperty name="height" value="0.025" units="cm"/>
    </inkml:brush>
  </inkml:definitions>
  <inkml:trace contextRef="#ctx0" brushRef="#br0">132 0 8072,'0'0'16426,"-7"13"-16052,-22 43 451,3 1 1,-28 92 0,50-133-644,0-5-42,2 1 0,0-1 0,-2 24 0,18-38 36,-9-1-210,0-1-1,0 0 1,-1 0 0,0-1 0,0 1 0,0-1-1,-1 0 1,0 0 0,0 0 0,0 0-1,-1-1 1,3-12 0,2-7-619,5-50 0,-12 47 124,-8 42 193,-9 48 229,15-52 146,0 0 1,1 1-1,0-1 0,1 0 1,0 1-1,2 11 0,-1-19-33,-1 0 0,1-1 0,-1 1 0,1 0 0,0 0 0,-1-1 0,1 1 0,0-1 0,0 1 0,0-1 0,1 1 0,-1-1 0,0 1-1,0-1 1,1 0 0,-1 0 0,1 0 0,-1 0 0,1 0 0,0 0 0,-1 0 0,1-1 0,0 1 0,-1 0 0,1-1 0,0 1 0,0-1 0,0 0 0,-1 0 0,1 0 0,0 1 0,0-2 0,0 1 0,0 0 0,-1 0-1,1-1 1,0 1 0,3-2 0,-1 1-100,0 0 0,0-1-1,0 1 1,0-1-1,0 0 1,0 0 0,0-1-1,0 1 1,-1-1 0,1 0-1,-1 0 1,0 0 0,0 0-1,0 0 1,0-1-1,-1 1 1,5-8 0,2-6-305,-1-1 1,11-33 0,-10 24 713,-28 52 1788,18-23-2029,-11 40 992,12-41-1077,0 0 0,0 0 0,0 0 0,0 0-1,0 0 1,0 0 0,0 0 0,1 0 0,-1 0-1,0 0 1,1 0 0,-1 0 0,0 0 0,1 0-1,0 0 1,-1 0 0,1 0 0,-1-1-1,1 1 1,0 0 0,0 0 0,-1-1 0,1 1-1,0 0 1,0-1 0,0 1 0,0-1 0,0 1-1,0-1 1,0 1 0,0-1 0,0 0 0,0 0-1,0 1 1,2-1 0,-1 0-73,-1 1 1,1-1-1,0 1 1,0 0-1,0 0 1,-1-1-1,1 1 1,0 0-1,-1 1 1,1-1-1,-1 0 1,1 0-1,-1 1 1,0-1-1,1 0 1,-1 1-1,0 0 1,0-1-1,1 4 1,0-1 41,0 1 0,0 0 0,-1 0 0,1 0 0,-1 0 1,-1 1-1,1 6 0,0 9 193,-2 1 0,-6 36 0,6-50-195,-27 137 1517,24-131-1143,-1 0 0,0 1-1,-1-2 1,0 1-1,-1-1 1,-1 0 0,-16 21-1,24-32-317,-1-1-1,0 0 1,0 0-1,0 0 0,0 0 1,0 0-1,0 0 1,0 0-1,0 0 1,0 0-1,0 0 0,-1-1 1,1 1-1,0 0 1,-1-1-1,1 1 1,0-1-1,-1 0 1,1 1-1,-1-1 0,1 0 1,0 0-1,-1 0 1,1 0-1,-3 0 1,2-1 18,0 0 0,1 0 1,-1 0-1,0 0 1,1-1-1,-1 1 1,1 0-1,-1-1 1,1 1-1,0-1 1,0 0-1,0 1 1,0-1-1,0 0 1,-2-3-1,-1-5 79,1 0 1,-1-1-1,2 1 1,-1-1-1,0-16 1,2 17-134,1 0 0,0 0 1,0 0-1,1 0 1,1 0-1,0 0 0,0 0 1,0 1-1,5-10 0,-3 12 4,-1 0 0,2 0 0,-1 1 0,1-1 0,0 1 0,0 0 0,0 1 0,1-1 0,0 1 0,0 0 0,1 1 0,6-5 0,43-18-412,10-6-3017,-33 4-7559,-24 15 1250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46.864"/>
    </inkml:context>
    <inkml:brush xml:id="br0">
      <inkml:brushProperty name="width" value="0.025" units="cm"/>
      <inkml:brushProperty name="height" value="0.025" units="cm"/>
    </inkml:brush>
  </inkml:definitions>
  <inkml:trace contextRef="#ctx0" brushRef="#br0">0 0 16271,'0'0'11980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52.308"/>
    </inkml:context>
    <inkml:brush xml:id="br0">
      <inkml:brushProperty name="width" value="0.025" units="cm"/>
      <inkml:brushProperty name="height" value="0.025" units="cm"/>
    </inkml:brush>
  </inkml:definitions>
  <inkml:trace contextRef="#ctx0" brushRef="#br0">10836 185 4965,'-28'-11'1114,"-1"2"0,-37-8 0,-125-8-794,6 1 972,79 10-914,0 4-1,-170 5 1,106 5 341,-156-4-542,-828-31 319,-488 5 224,794 72-541,-186 4 203,7-51 832,101-2-921,4 42-247,776-22-34,1 6 0,1 6 0,-200 62 0,262-59-5,2 2-1,0 5 0,3 2 0,1 4 0,1 4 0,3 2 0,-76 66 0,117-86-17,2 2 0,1 0 1,2 2-1,0 1 0,2 1 0,2 1 1,1 1-1,2 1 0,1 1 1,2 0-1,1 1 0,2 1 1,2 0-1,2 1 0,1 0 1,2 0-1,-1 68 0,6-60 68,2-1 0,1 0 0,3 0-1,2 0 1,2-1 0,2 0-1,18 50 1,4-17 10,3-1 1,4-3-1,2-1 0,100 130 1,-75-124-60,2-4 1,4-3 0,139 109-1,-101-103-39,3-5 1,3-4-1,3-6 0,3-5 0,2-6 0,221 63 0,257 39 169,-300-80-89,1017 183-113,-950-196 74,225 31 78,1134 27 1,-645-169-105,-848 20 0,-3-11 0,360-108 0,239-173 5,-648 231 7,-4-7 1,225-164-1,-333 207-4,-2-2-1,-2-4 1,-3-3 0,-3-2-1,94-131 1,-125 152 20,-3-2 1,-2-1-1,-2-1 0,-1-1 1,-4-2-1,-1 1 0,-2-2 1,-3 0-1,-2-1 0,7-105 1,-16 55 21,-6 0 1,-4 0 0,-4 0-1,-5 1 1,-55-182 0,56 237-14,-2 1 1,-2 1 0,-3 1-1,-46-71 1,23 51 148,-4 2 1,-67-65-1,49 56 16,24 23-132,-3 2-1,-66-51 1,103 90-226,0 1 0,0 0 0,-1 1 1,1 0-1,-1 0 0,0 1 0,-15-3 0,-46-1-3546,32 7-488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4.690"/>
    </inkml:context>
    <inkml:brush xml:id="br0">
      <inkml:brushProperty name="width" value="0.025" units="cm"/>
      <inkml:brushProperty name="height" value="0.025" units="cm"/>
    </inkml:brush>
  </inkml:definitions>
  <inkml:trace contextRef="#ctx0" brushRef="#br0">330 118 1537,'0'0'5990,"0"-9"-5034,1-4-756,-1 6 171,0 0 0,0-1 0,0 1 0,-1 0 0,0 0 0,-3-10 0,4 15-284,-1 0 0,0 0 0,0 0-1,0 0 1,0 0 0,-1 0 0,1 1-1,-1-1 1,1 0 0,-1 1 0,1-1-1,-1 1 1,0-1 0,0 1-1,1 0 1,-1 0 0,0 0 0,0 0-1,0 0 1,0 0 0,-1 0 0,1 1-1,0-1 1,0 1 0,0-1-1,-1 1 1,-3 0 0,-5 0-9,0 0 1,-1 1-1,1 0 0,0 0 1,0 1-1,0 1 1,0 0-1,0 1 0,0 0 1,1 0-1,0 1 0,0 0 1,0 1-1,1 0 1,-1 1-1,2 0 0,-1 0 1,1 1-1,0 0 0,0 1 1,1-1-1,0 2 1,1-1-1,0 1 0,0-1 1,1 2-1,1-1 0,-1 0 1,2 1-1,-1 0 0,2 0 1,-1 0-1,1 0 1,1 0-1,0 1 0,1-1 1,0 0-1,1 1 0,0-1 1,0 0-1,1 0 1,1 0-1,0 0 0,1 0 1,0 0-1,8 15 0,-8-18-66,1-1-1,-1 0 0,2 0 1,-1 0-1,1 0 0,0-1 1,0 0-1,0 0 0,1-1 1,0 1-1,0-1 0,1-1 1,-1 0-1,1 0 0,0 0 1,0-1-1,0 0 0,1-1 1,-1 0-1,13 2 0,-8-3 29,0-1 0,0 0 0,0-1 0,0 0-1,0-1 1,0-1 0,0 0 0,-1-1 0,1 0 0,-1-1-1,0 0 1,-1-1 0,13-7 0,-15 7 5,25-14 169,-1-2-1,34-29 1,-59 44-42,-1 1-1,0-1 1,0 0 0,-1 0-1,0 0 1,0-1 0,-1 0 0,0-1-1,0 1 1,-1-1 0,0 0-1,-1 0 1,0 0 0,3-16 0,-5 22-148,-1-1 1,-1 1 0,1-1-1,-1 1 1,1 0 0,-1-1 0,0 1-1,0 0 1,0-1 0,-1 1-1,1 0 1,-1 0 0,0 0 0,1 0-1,-2 0 1,1 1 0,0-1-1,0 1 1,-1-1 0,1 1 0,-1 0-1,0 0 1,-5-4 0,-8-3 95,0 0 0,0 2 1,-23-9-1,21 9-95,-7-3-40,-1-2-150,0 1 0,-1 2 0,0 0 0,-1 2 1,0 1-1,-53-5 0,78 11-27,0 0-1,0 0 1,1 1-1,-1-1 1,0 0-1,1 1 1,-1 0-1,0 0 1,1-1-1,-1 2 0,-2 0 1,4-1-124,0 0 0,-1 0 1,1 0-1,0 0 0,0 0 0,0 1 0,0-1 0,0 0 1,0 0-1,0 1 0,1-1 0,-1 1 0,0 1 1,-1 12-4981</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6.017"/>
    </inkml:context>
    <inkml:brush xml:id="br0">
      <inkml:brushProperty name="width" value="0.025" units="cm"/>
      <inkml:brushProperty name="height" value="0.025" units="cm"/>
    </inkml:brush>
  </inkml:definitions>
  <inkml:trace contextRef="#ctx0" brushRef="#br0">476 69 4420,'-2'-4'325,"0"0"1,0 0-1,-1 0 0,0 0 0,1 0 1,-1 0-1,0 1 0,-1 0 0,1-1 1,-1 1-1,1 0 0,-1 1 0,0-1 1,0 1-1,0-1 0,-1 1 0,1 0 1,0 1-1,-1-1 0,1 1 0,-1 0 1,0 0-1,1 0 0,-8 1 0,1-2-85,0 1 1,0 1-1,0 0 0,0 0 0,0 2 0,1-1 0,-1 1 1,0 0-1,-15 6 0,2 3 36,1 0 0,1 1 1,0 2-1,0 0 0,-27 24 1,41-31-205,0 1 1,0 1 0,0-1 0,1 1-1,1 0 1,0 1 0,0-1 0,0 1-1,1 1 1,1-1 0,0 0 0,0 1 0,1 0-1,-3 20 1,5-20-55,0-1 1,1 1-1,0-1 0,0 1 1,1 0-1,1-1 0,-1 1 0,2-1 1,0 0-1,0 0 0,1 0 1,4 10-1,-4-13-14,1 0 0,-1-1 1,1 0-1,1 1 0,-1-2 0,1 1 0,0-1 1,0 1-1,0-2 0,1 1 0,0-1 1,0 0-1,0 0 0,0-1 0,1 0 0,13 4 1,-2-3 17,1-1 0,-1 0 0,1-1 1,0-1-1,0-1 0,0-1 1,0-1-1,-1-1 0,1 0 0,-1-1 1,0-1-1,0-1 0,28-13 0,-24 9 146,-2-1 0,1-1 0,-2-1-1,0-1 1,0 0 0,-1-1-1,-1-2 1,0 0 0,-2 0 0,26-36-1,-36 45-68,-1 0-1,0-1 0,-1 1 1,1-1-1,-2 0 0,1-1 1,-1 1-1,-1-1 0,0 1 1,0-1-1,-1 0 0,1-16 1,-3 20-90,0 0 1,0 0 0,0 0-1,-1 1 1,1-1-1,-1 1 1,-1-1 0,1 1-1,-1 0 1,0 0 0,0 0-1,0 0 1,-1 0 0,1 1-1,-1 0 1,-1-1 0,1 1-1,0 1 1,-1-1 0,0 1-1,0 0 1,-5-3 0,-3 0-102,0 0 1,-1 1 0,1 1 0,-1 0 0,0 1 0,0 1-1,0 0 1,0 0 0,0 2 0,-1 0 0,1 0 0,-19 4-1,29-3-226,1 0-1,-1 0 1,0 1-1,0-1 1,0 1-1,1 0 1,-1 0-1,1 0 1,-1 1-1,1-1 1,0 1-1,0-1 1,0 1-1,-3 5 1,-1 1-4113</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1.975"/>
    </inkml:context>
    <inkml:brush xml:id="br0">
      <inkml:brushProperty name="width" value="0.025" units="cm"/>
      <inkml:brushProperty name="height" value="0.025" units="cm"/>
    </inkml:brush>
  </inkml:definitions>
  <inkml:trace contextRef="#ctx0" brushRef="#br0">1 1 2659,'0'0'-1602</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2.320"/>
    </inkml:context>
    <inkml:brush xml:id="br0">
      <inkml:brushProperty name="width" value="0.025" units="cm"/>
      <inkml:brushProperty name="height" value="0.025" units="cm"/>
    </inkml:brush>
  </inkml:definitions>
  <inkml:trace contextRef="#ctx0" brushRef="#br0">93 2 1537,'-20'0'673,"-2"0"32,-1-2-513,-4 2-2658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2.667"/>
    </inkml:context>
    <inkml:brush xml:id="br0">
      <inkml:brushProperty name="width" value="0.025" units="cm"/>
      <inkml:brushProperty name="height" value="0.025" units="cm"/>
    </inkml:brush>
  </inkml:definitions>
  <inkml:trace contextRef="#ctx0" brushRef="#br0">37 64 6470,'0'0'5803,"1"-4"-5184,1 2-557,-1 0 0,1 0 0,0 0 1,0 0-1,0 0 0,0 1 0,0-1 0,0 1 0,0-1 0,0 1 0,1 0 0,-1 0 0,0 0 0,1 0 0,-1 0 0,1 1 0,0-1 1,-1 1-1,1-1 0,-1 1 0,1 0 0,-1 0 0,6 1 0,86 4 1065,-49-1-786,26-7 509,-60 1-75,-47 1-452,0 1-140,0 2 1,-1 1-1,1 1 0,0 2 1,-65 21-1,138-30 80,-9 3-211,-3-2-39,30-3 11,-1-1 0,1-3 0,-2-2 0,71-25 0,-118 32 49,-9 2-33,-17 0-25,-30 6-20,44-4-127,-1 1 0,1 1 0,0-1 0,-1 1 0,1 0 0,0 1 0,0-1 0,0 1 0,1 1 0,-1-1 0,1 1 0,-1 0 0,1 0 0,-4 5 0,8-7-3862</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6:23.531"/>
    </inkml:context>
    <inkml:brush xml:id="br0">
      <inkml:brushProperty name="width" value="0.025" units="cm"/>
      <inkml:brushProperty name="height" value="0.025" units="cm"/>
    </inkml:brush>
  </inkml:definitions>
  <inkml:trace contextRef="#ctx0" brushRef="#br0">13 88 7399,'32'-12'2270,"-14"3"-1673,178-58 3140,-282 88-139,47-6-3381,1 1 0,-49 30 0,78-43-2085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2.634"/>
    </inkml:context>
    <inkml:brush xml:id="br0">
      <inkml:brushProperty name="width" value="0.025" units="cm"/>
      <inkml:brushProperty name="height" value="0.025" units="cm"/>
    </inkml:brush>
  </inkml:definitions>
  <inkml:trace contextRef="#ctx0" brushRef="#br0">33 1 9929,'0'0'4896,"-5"8"-4443,0 4-280,0 0 0,1 0 0,1 1 0,-1-1 0,2 1 0,0 0 0,0 0 0,2-1 0,-1 1 0,2 0 0,-1 0 0,4 16 0,6 33 427,23 75 1,-26-111-495,61 219 496,64 268-329,-58-217 848,-57-245-981,2 0 1,3-2-1,45 78 0,-62-121-142,-1 1 1,0 1 0,0-1-1,0 1 1,-1-1-1,0 1 1,0 0-1,-1 0 1,0 0-1,1 9 1,-14-21-2439,-10-20-1163,-5-14-2152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7.681"/>
    </inkml:context>
    <inkml:brush xml:id="br0">
      <inkml:brushProperty name="width" value="0.025" units="cm"/>
      <inkml:brushProperty name="height" value="0.025" units="cm"/>
    </inkml:brush>
  </inkml:definitions>
  <inkml:trace contextRef="#ctx0" brushRef="#br0">1 1 14382,'0'8'966,"4"71"1954,18 105 1,4 25-648,-33-277-1551,0 17-668,1-72 0,6 109-73,1 0 0,0 0 1,1 0-1,1 1 0,0-1 1,0 1-1,1-1 1,1 1-1,1 0 0,10-18 1,-13 27 6,0 1 0,1-1 0,0 1-1,-1 0 1,1 0 0,0 1 0,1-1 0,-1 1 0,0 0 0,1 0 0,-1 0 0,1 0 0,0 1 0,-1 0-1,1 0 1,0 0 0,0 1 0,0 0 0,0 0 0,0 0 0,-1 0 0,10 2 0,-11-2 11,0 1 0,-1-1 0,1 1 0,-1-1 0,1 1 0,-1 0 0,1 0 0,-1 0 0,1 0 0,-1 0 0,0 0 0,0 1 0,1-1 0,-1 1 0,0 0 0,0 0 0,-1-1 0,1 1 0,0 0 0,-1 1 0,1-1 0,-1 0 0,1 0 0,-1 1 0,0-1 0,0 0 0,0 1 0,-1 0 0,1-1 0,0 1 0,-1-1 0,0 1 0,1-1 0,-1 1 0,0 0 0,-1-1 0,1 1 0,0 0 0,-1-1 0,1 1 0,-1-1 0,-1 5 0,-1-2 86,0 0-1,0-1 0,0 1 0,0-1 0,-1 1 0,1-1 0,-1 0 0,0 0 0,0-1 0,-1 1 0,1-1 0,-1 0 0,0 0 0,0 0 0,-7 2 0,3 0 39,-1-2 0,0 1 0,0-1 0,0 0-1,0-1 1,-1 0 0,-14 0 0,24-2-217,1 1 0,-1-1 1,0 0-1,0 0 0,0 0 0,1 0 1,-1 0-1,0 0 0,0 0 0,0 0 0,0 0 1,1-1-1,-1 1 0,0 0 0,0 0 0,1-1 1,-1 1-1,0-1 0,0 1 0,1 0 0,-1-1 1,0 1-1,1-1 0,-1 0 0,1 1 0,-1-1 1,1 1-1,-1-1 0,1 0 0,-1 1 1,1-1-1,0 0 0,-1 0 0,1 1 0,0-1 1,-1 0-1,1 0 0,0 0 0,0 1 0,0-1 1,0-1-1,0 0-507,1 0 0,0 0 0,-1 0 0,1 0-1,0 0 1,0 0 0,0 0 0,0 1 0,0-1 0,1 0 0,-1 1 0,0-1 0,1 1 0,-1-1 0,1 1 0,2-2 0,15-9-4802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3.086"/>
    </inkml:context>
    <inkml:brush xml:id="br0">
      <inkml:brushProperty name="width" value="0.025" units="cm"/>
      <inkml:brushProperty name="height" value="0.025" units="cm"/>
    </inkml:brush>
  </inkml:definitions>
  <inkml:trace contextRef="#ctx0" brushRef="#br0">16 337 9513,'-2'8'1100,"-2"7"28,1 0 0,0 1-1,1-1 1,1 0 0,1 1 0,2 27 0,-2-43-1089,0 1 0,0 0-1,0-1 1,0 1 0,0 0 0,1-1-1,-1 1 1,0 0 0,0-1-1,1 1 1,-1-1 0,0 1 0,1-1-1,-1 1 1,0 0 0,1-1 0,-1 0-1,1 1 1,-1-1 0,1 1-1,-1-1 1,1 1 0,-1-1 0,1 0-1,0 0 1,-1 1 0,1-1 0,-1 0-1,1 0 1,0 1 0,-1-1 0,1 0-1,0 0 1,-1 0 0,1 0-1,0 0 1,-1 0 0,1 0 0,0 0-1,-1 0 1,1-1 0,0 1 0,-1 0-1,1 0 1,-1-1 0,1 1-1,0 0 1,-1 0 0,1-1 0,-1 1-1,1-1 1,-1 1 0,1-1 0,0 0-1,26-27 1115,-5-15-846,-1 0-1,-1-1 0,-3-1 0,-2-1 1,-2 0-1,-2-1 0,10-92 1,-20 131-259,-1 11-1,0 26 39,3 78 53,0-87-114,1 0-1,1 0 1,0 0 0,2 0 0,0-1-1,1 0 1,17 27 0,-20-38-143,0-1 0,0 0 1,1-1-1,0 1 0,0-1 1,0 0-1,1-1 0,0 1 1,8 4-1,-10-7-146,0-1 0,0 0 0,0 0-1,1 0 1,-1-1 0,1 0 0,-1 0 0,0 0 0,1 0 0,0-1 0,-1 0-1,1 0 1,-1-1 0,1 1 0,7-3 0,-8 2-496,-1-1 0,1 1 0,-1-1 0,1 0 0,-1-1 0,0 1 0,5-4 0,30-28-11300</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4.344"/>
    </inkml:context>
    <inkml:brush xml:id="br0">
      <inkml:brushProperty name="width" value="0.025" units="cm"/>
      <inkml:brushProperty name="height" value="0.025" units="cm"/>
    </inkml:brush>
  </inkml:definitions>
  <inkml:trace contextRef="#ctx0" brushRef="#br0">2 25 5605,'0'0'14900,"-1"11"-14388,0 23-192,2-1-1,2 0 1,1 0-1,1 0 1,2-1-1,20 59 1,-26-88-280,0 0 0,0-1 0,0 1 0,0-1 0,1 0-1,-1 1 1,0-1 0,1 0 0,0 0 0,-1 0 0,1 0 0,0 0 0,0 0 0,0 0 0,1-1 0,-1 1-1,0-1 1,0 1 0,1-1 0,-1 0 0,4 1 0,-3-2-8,-1 0 0,1 0 0,-1 0 0,1-1 0,-1 1 0,1-1-1,-1 0 1,0 1 0,1-1 0,-1 0 0,0 0 0,0-1 0,1 1 0,-1 0 0,0-1 0,0 1 0,-1-1 0,1 0 0,0 0 0,0 0-1,-1 0 1,1 0 0,1-3 0,13-20 57,0-1 0,-2-1-1,-1-1 1,13-39-1,-12 29-72,26-49 0,-40 87-12,0-1-1,0 1 0,0 0 0,1-1 1,-1 1-1,0 0 0,0-1 1,0 1-1,0 0 0,0-1 0,0 1 1,1 0-1,-1-1 0,0 1 0,0 0 1,0 0-1,1-1 0,-1 1 1,0 0-1,1 0 0,-1 0 0,0-1 1,0 1-1,1 0 0,-1 0 0,0 0 1,1 0-1,-1 0 0,0-1 0,1 1 1,-1 0-1,0 0 0,1 0 1,-1 0-1,0 0 0,1 0 0,-1 0 1,0 0-1,1 0 0,-1 0 0,0 1 1,1-1-1,-1 0 0,0 0 1,1 0-1,-1 0 0,9 21 249,-2 31 222,-6-51-457,0 22 100,0-8-79,0 0 1,1 0-1,1-1 0,0 1 1,7 20-1,-9-35-35,-1 1 0,0 0 0,0 0 0,1-1 0,-1 1 0,0 0 0,1-1-1,-1 1 1,1 0 0,-1-1 0,1 1 0,-1 0 0,1-1 0,0 1 0,-1-1 0,1 1 0,-1-1 0,1 0 0,0 1-1,0-1 1,-1 0 0,1 1 0,0-1 0,0 0 0,-1 0 0,1 1 0,0-1 0,0 0 0,-1 0 0,2 0-1,0-1 10,0 1 0,0-1 0,0 0 0,-1 0 0,1 0-1,0 0 1,-1 0 0,1 0 0,-1-1 0,0 1-1,1 0 1,1-3 0,32-50 235,-32 50-241,28-61 57,-20 42-48,0 0-1,25-37 0,-36 60-14,1-1-1,-1 1 1,0-1-1,0 1 1,0 0-1,0-1 1,0 1-1,0-1 1,1 1-1,-1 0 1,0-1-1,0 1 1,0 0-1,1-1 1,-1 1-1,0 0 1,1 0-1,-1-1 1,0 1-1,1 0 1,-1 0-1,0-1 1,1 1-1,-1 0 1,0 0-1,1 0 1,-1 0-1,1-1 1,-1 1-1,0 0 1,1 0-1,-1 0 1,1 0-1,-1 0 1,0 0-1,1 0 1,-1 0-1,1 0 1,-1 0-1,0 1 1,1-1-1,-1 0 0,1 0 1,-1 0-1,0 0 1,1 1-1,-1-1 1,0 0-1,1 0 1,-1 0-1,0 1 1,1-1-1,-1 0 1,0 1-1,0-1 1,1 0-1,-1 1 1,0-1-1,0 0 1,0 1-1,1-1 1,-1 0-1,0 1 1,0-1-1,0 1 1,0-1-1,0 0 1,0 1-1,0 0 1,4 37 41,-3-29-15,0 40 15,-1-33-35,0-1 0,1 1 0,4 19 0,-5-34-38,0-1 0,0 0 0,0 0 0,0 1 0,0-1 0,0 0 0,0 0 0,0 1 0,0-1 0,0 0 0,0 0 0,0 1 1,0-1-1,0 0 0,0 0 0,0 1 0,1-1 0,-1 0 0,0 0 0,0 1 0,0-1 0,0 0 0,0 0 0,0 0 0,1 1 1,-1-1-1,0 0 0,0 0 0,0 0 0,1 0 0,-1 1 0,0-1 0,0 0 0,1 0 0,-1 0 0,0 0 0,0 0 0,1 0 1,-1 0-1,0 0 0,0 0 0,1 0 0,-1 0 0,1 0 0,5-13-2150,1-22-2752,-7 7-532,0-2-2259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4.704"/>
    </inkml:context>
    <inkml:brush xml:id="br0">
      <inkml:brushProperty name="width" value="0.025" units="cm"/>
      <inkml:brushProperty name="height" value="0.025" units="cm"/>
    </inkml:brush>
  </inkml:definitions>
  <inkml:trace contextRef="#ctx0" brushRef="#br0">0 1 13164,'0'0'7047</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5.047"/>
    </inkml:context>
    <inkml:brush xml:id="br0">
      <inkml:brushProperty name="width" value="0.025" units="cm"/>
      <inkml:brushProperty name="height" value="0.025" units="cm"/>
    </inkml:brush>
  </inkml:definitions>
  <inkml:trace contextRef="#ctx0" brushRef="#br0">197 30 13100,'0'0'8072,"-10"-5"-6556,6 2-1455,-2 0 161,0-1-1,0 1 0,0 0 1,-1 1-1,-10-3 1,15 4-176,-1 1 0,0 0 0,1-1 0,-1 1 0,0 0 0,1 0 1,-1 1-1,0-1 0,1 1 0,-1-1 0,0 1 0,1 0 0,-1 0 0,1 0 1,-1 0-1,1 0 0,0 0 0,-1 1 0,1-1 0,0 1 0,0 0 0,-2 2 0,-5 5 57,2 1 0,-1 0-1,1 1 1,1-1-1,0 1 1,0 1-1,1-1 1,0 1-1,1 0 1,1 0 0,0 0-1,0 0 1,1 1-1,1-1 1,0 1-1,1-1 1,0 1-1,2 12 1,-1-21-82,0 0 1,0-1 0,0 1-1,0 0 1,0-1-1,1 1 1,-1-1-1,1 1 1,0-1-1,0 0 1,1 0-1,-1 0 1,1 0-1,-1 0 1,1 0 0,0-1-1,0 1 1,0-1-1,0 0 1,0 0-1,1 0 1,-1 0-1,1-1 1,-1 1-1,1-1 1,-1 0-1,1 0 1,0 0 0,0-1-1,0 1 1,-1-1-1,1 0 1,0 0-1,4 0 1,3-1-377,1 0 1,-1 0 0,0-1-1,0-1 1,0 0-1,-1 0 1,1-1 0,-1 0-1,1-1 1,14-9 0,-14 6-1844,0-1-1,0 0 1,12-13 0,-1-3-5361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5.621"/>
    </inkml:context>
    <inkml:brush xml:id="br0">
      <inkml:brushProperty name="width" value="0.025" units="cm"/>
      <inkml:brushProperty name="height" value="0.025" units="cm"/>
    </inkml:brush>
  </inkml:definitions>
  <inkml:trace contextRef="#ctx0" brushRef="#br0">89 112 11627,'0'0'10554,"-9"2"-10255,6-2-262,0 1 0,0-1 0,0 1 0,0 0-1,0 1 1,0-1 0,1 0 0,-1 1 0,0-1 0,1 1 0,-1 0 0,1 0 0,-1 0 0,1 0 0,0 1-1,0-1 1,-2 4 0,0 0 145,0 1 0,1-1 0,0 1 0,1 0 0,-1 1 0,1-1-1,-2 14 1,-1 51 1425,5-72-1599,0 1 0,0-1 1,0 1-1,0-1 0,0 0 0,0 1 0,0-1 1,0 1-1,0-1 0,0 1 0,1-1 0,-1 0 0,0 1 1,0-1-1,0 0 0,0 1 0,1-1 0,-1 1 0,0-1 1,1 0-1,-1 0 0,0 1 0,0-1 0,1 0 1,-1 1-1,1-1 0,-1 0 0,0 0 0,1 0 0,-1 0 1,0 1-1,1-1 0,-1 0 0,1 0 0,-1 0 0,1 0 1,20-5 125,18-17 16,-14 0-110,36-40-1,-39 37-134,41-35-1,-62 59 95,-1 0 1,0 1-1,1-1 0,0 0 0,-1 1 0,1-1 1,-1 1-1,1-1 0,0 1 0,-1-1 0,1 1 0,0-1 1,-1 1-1,1 0 0,0-1 0,0 1 0,0 0 0,-1 0 1,1-1-1,0 1 0,0 0 0,0 0 0,-1 0 1,1 0-1,0 0 0,0 0 0,0 0 0,0 0 0,-1 0 1,1 1-1,0-1 0,0 0 0,0 1 0,-1-1 1,1 0-1,0 1 0,-1-1 0,1 1 0,0-1 0,-1 1 1,1-1-1,0 1 0,-1-1 0,1 1 0,-1 0 1,1-1-1,-1 1 0,1 0 0,-1 0 0,0-1 0,1 1 1,-1 0-1,0 1 0,2 6 28,0-1 1,-1 1 0,0 0-1,0 14 1,-1-8 76,1-12-108,-1 9 127,1-1 1,1 1-1,0-1 0,6 18 1,-8-27-99,1 0 0,-1 0 0,1 0 0,-1 0 1,1 0-1,-1 0 0,1 0 0,0 0 0,-1 0 1,1-1-1,0 1 0,0 0 0,-1 0 0,1-1 0,0 1 1,0-1-1,0 1 0,0-1 0,0 1 0,0-1 0,0 1 1,2-1-1,-1 0 2,0 0 0,-1-1-1,1 1 1,0-1 0,0 1 0,0-1 0,-1 0 0,1 0 0,0 0 0,-1 0 0,1 0-1,-1 0 1,1 0 0,-1-1 0,1 1 0,-1 0 0,0-1 0,1-1 0,51-65 151,-41 49-188,1 1 0,2 0 0,20-20 1,-34 38 1,-1-1 0,0 1 1,1-1-1,-1 1 1,1-1-1,-1 1 1,1-1-1,-1 1 0,1 0 1,-1-1-1,1 1 1,-1 0-1,1 0 1,0-1-1,-1 1 0,1 0 1,0 0-1,-1 0 1,1 0-1,-1 0 1,1-1-1,0 1 1,-1 0-1,1 1 0,0-1 1,-1 0-1,1 0 1,0 0-1,-1 0 1,1 0-1,-1 1 0,2-1 1,6 22-92,-8 48 450,-1-50 31,1-20-367,0 0 0,0 1 0,0-1 0,0 0 1,0 1-1,0-1 0,0 0 0,0 1 0,0-1 0,0 0 0,0 1 1,1-1-1,-1 0 0,0 0 0,0 1 0,0-1 0,0 0 1,1 0-1,-1 1 0,0-1 0,0 0 0,1 0 0,-1 0 0,0 1 1,0-1-1,1 0 0,-1 0 0,0 0 0,1 0 0,-1 0 0,0 1 1,0-1-1,1 0 0,-1 0 0,0 0 0,1 0 0,-1 0 0,0 0 1,1 0-1,-1 0 0,0 0 0,1 0 0,-1 0 0,0 0 1,1-1-1,-1 1 0,0 0 0,1 0 0,-1 0 0,0 0 0,0 0 1,1-1-1,-1 1 0,0 0 0,0 0 0,1-1 0,-1 1 0,0 0 1,0 0-1,0-1 0,1 1 0,-1 0 0,0 0 0,0-1 0,0 0 1,19-17 132,17-30-21,-22 27-190,1 1 1,1 1-1,35-33 1,-50 51 52,1 0 0,-1 0 1,0 0-1,1 0 0,-1 0 0,1 0 1,-1 0-1,1 0 0,0 1 1,-1-1-1,1 0 0,0 1 0,-1 0 1,4-1-1,-4 1 6,-1 0 0,1 0 0,-1 1 0,1-1 0,0 0 0,-1 0 0,1 1-1,-1-1 1,1 0 0,-1 1 0,1-1 0,-1 1 0,1-1 0,-1 1 0,1-1 0,-1 1 0,1-1 0,-1 1 0,0-1 0,1 1 0,-1-1 0,0 1 0,0 0 0,1-1 0,-1 1 0,0 0 0,1 8 0,0 0 1,0 0 0,-1 0-1,-1 17 1,2 19 334,-1-44-326,1-1 1,-1 0 0,0 1 0,1-1 0,-1 1 0,1-1 0,-1 0 0,0 1 0,1-1 0,-1 0 0,1 0 0,-1 1 0,1-1 0,-1 0 0,1 0-1,-1 0 1,1 0 0,-1 1 0,1-1 0,0 0 0,-1 0 0,1 0 0,-1 0 0,1 0 0,-1 0 0,1-1 0,-1 1 0,1 0 0,-1 0-1,1 0 1,-1 0 0,1-1 0,-1 1 0,1 0 0,-1 0 0,1-1 0,-1 1 0,1 0 0,-1-1 0,0 1 0,1-1 0,-1 1 0,1 0-1,-1-2 1,25-22-34,-19 17-93,-5 7 58,0-1-1,-1 0 1,1 0 0,0 0 0,0 0-1,-1 1 1,1-1 0,0 0 0,0 1-1,0-1 1,0 0 0,0 1-1,0 0 1,0-1 0,0 1 0,1 0-1,-1-1 1,0 1 0,0 0 0,0 0-1,0 0 1,0 0 0,2 0-1,2 19-551,-1 1-1613,-4-20 2023,0 1-1,0 0 1,1-1 0,-1 1-1,0-1 1,1 1 0,-1-1-1,0 1 1,1-1 0,-1 1 0,1-1-1,-1 0 1,1 1 0,-1-1-1,1 0 1,-1 1 0,1-1-1,-1 0 1,1 0 0,-1 1-1,1-1 1,0 0 0,-1 0-1,1 0 1,-1 0 0,1 0-1,1 0 1,6-2-4626,2-9-2237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5.967"/>
    </inkml:context>
    <inkml:brush xml:id="br0">
      <inkml:brushProperty name="width" value="0.025" units="cm"/>
      <inkml:brushProperty name="height" value="0.025" units="cm"/>
    </inkml:brush>
  </inkml:definitions>
  <inkml:trace contextRef="#ctx0" brushRef="#br0">17 153 12268,'0'0'13196,"10"0"-12246,-4 0-909,0 0-1,-1-1 0,1 1 0,0-1 0,0 0 0,-1-1 1,1 1-1,-1-1 0,1 0 0,-1-1 0,0 1 1,0-1-1,0 0 0,0 0 0,0-1 0,6-6 1,0 0-25,33-34 27,-42 41-33,1 0-1,-1 0 1,0 0 0,0 0 0,0-1 0,0 1 0,-1-1 0,0 1 0,1-1 0,-1 1-1,0-1 1,-1 0 0,1-4 0,-1 7-2,-1 0 0,1 1 0,-1-1 0,0 0 0,1 1 0,-1-1 0,0 1 0,0-1 1,1 1-1,-1-1 0,0 1 0,0 0 0,0-1 0,0 1 0,1 0 0,-1 0 0,0 0 0,0-1 0,0 1 0,0 0 0,0 0 0,0 0 0,0 0 0,1 1 0,-1-1 0,0 0 0,0 0 0,0 0 0,0 1 0,0-1 0,1 0 0,-1 1 1,-1 0-1,-34 11 92,26-6 4,0 0 0,0 1 0,1 0 0,0 1 0,0 0 0,1 0 0,0 1 0,0 0-1,1 1 1,0-1 0,1 1 0,0 1 0,0-1 0,2 1 0,-1 0 0,1 0 0,0 0 0,-2 20 0,5-30-79,1 1 0,0-1 0,0 1 1,0-1-1,0 1 0,0-1 0,0 1 0,1-1 0,-1 1 0,0-1 1,1 1-1,0-1 0,-1 1 0,1-1 0,-1 0 0,1 1 0,0-1 0,0 0 1,0 0-1,0 0 0,0 1 0,0-1 0,0 0 0,0 0 0,1-1 1,-1 1-1,2 1 0,1 0 1,1 0 0,-1-1 0,0 0 0,1 0 0,0 0 0,-1 0 0,1-1 1,-1 1-1,7-1 0,4-1-169,1-1 0,-1 0 0,0-1 1,26-7-1,-27 4-1297,1 0 0,-1-1 0,25-17 0,-3-4-4502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6.890"/>
    </inkml:context>
    <inkml:brush xml:id="br0">
      <inkml:brushProperty name="width" value="0.025" units="cm"/>
      <inkml:brushProperty name="height" value="0.025" units="cm"/>
    </inkml:brush>
  </inkml:definitions>
  <inkml:trace contextRef="#ctx0" brushRef="#br0">0 1 6822,'0'0'11531,"10"5"-9913,313 220 4904,-82-55-5960,-106-73-333,102 64 1309,-216-151-1518,1 0-1,0-1 1,1 0 0,0-2 0,0-1-1,0-1 1,1-1 0,0-1 0,47-1-1,-71-1-74,1-1 0,-1 0-1,0 0 1,1 0-1,-1 0 1,1 0-1,-1 0 1,1 0 0,-1 0-1,1 0 1,-1 0-1,0 0 1,1 0-1,-1 0 1,1-1 0,-1 1-1,1 0 1,-1 0-1,0 0 1,1-1-1,-1 1 1,0 0 0,1 0-1,-1-1 1,0 1-1,1 0 1,-1-1-1,0 1 1,1 0 0,-1-1-1,0 1 1,0 0-1,1-1 1,-1 1-1,0-1 1,0 1 0,0-1-1,-9-17-2197,-22-11-2313,-6 5-1969,-8-5-5358</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7.377"/>
    </inkml:context>
    <inkml:brush xml:id="br0">
      <inkml:brushProperty name="width" value="0.025" units="cm"/>
      <inkml:brushProperty name="height" value="0.025" units="cm"/>
    </inkml:brush>
  </inkml:definitions>
  <inkml:trace contextRef="#ctx0" brushRef="#br0">124 350 4004,'0'0'315,"5"11"2578,-5-10-2814,9 20 1581,1 0 0,15 22-1,-23-39-1156,1 0 0,-1 1 0,1-1-1,0 0 1,0 0 0,1-1 0,-1 1-1,1-1 1,0 1 0,0-1-1,0-1 1,0 1 0,1 0 0,-1-1-1,1 0 1,-1 0 0,1 0 0,0-1-1,6 2 1,-10-3-403,-1-1-1,1 1 0,0 0 1,-1-1-1,1 1 1,0-1-1,-1 1 0,1-1 1,0 1-1,-1-1 1,1 0-1,-1 1 1,1-1-1,-1 1 0,0-1 1,1 0-1,-1 0 1,0 1-1,1-1 1,-1 0-1,0 0 0,0 1 1,0-1-1,0 0 1,1 0-1,-1 1 0,0-1 1,0 0-1,-1-1 1,1-33 618,0 26-511,-1-10-163,-1 1 0,-1 0 0,-1 0 0,-1 0 0,0 0 0,-1 0 0,-1 1 0,0 0 0,-2 1 0,0 0 0,-21-29 0,-6-1 79,-1 1 0,-64-58 0,101 103-124,-1 0 1,1 0-1,0 0 0,0 0 1,0-1-1,-1 1 1,1 0-1,0 0 1,0 0-1,0 0 0,0-1 1,0 1-1,0 0 1,-1 0-1,1 0 1,0-1-1,0 1 0,0 0 1,0 0-1,0 0 1,0-1-1,0 1 1,0 0-1,0 0 1,0-1-1,0 1 0,0 0 1,0 0-1,0 0 1,0-1-1,0 1 1,0 0-1,0 0 0,0 0 1,0-1-1,1 1 1,-1 0-1,0 0 1,0 0-1,0-1 0,0 1 1,0 0-1,1 0 1,-1 0-1,0 0 1,0-1-1,0 1 0,0 0 1,1 0-1,-1 0 1,0 0-1,0 0 1,0 0-1,1 0 1,-1 0-1,0 0 0,0 0 1,0 0-1,1 0 1,-1 0-1,0 0 1,1 0-1,25-3-77,31 6-27,31 6 61,53 5-1412,-47 1-5329,-66-10-214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8.339"/>
    </inkml:context>
    <inkml:brush xml:id="br0">
      <inkml:brushProperty name="width" value="0.025" units="cm"/>
      <inkml:brushProperty name="height" value="0.025" units="cm"/>
    </inkml:brush>
  </inkml:definitions>
  <inkml:trace contextRef="#ctx0" brushRef="#br0">0 97 4612,'0'0'14435,"3"10"-13661,2 8-391,2-1 0,0 0-1,1 0 1,0-1-1,17 24 1,-21-33-259,0-1 1,0 0-1,1 0 0,0 0 0,0-1 1,1 1-1,-1-1 0,1-1 0,0 1 1,0-1-1,1 0 0,-1 0 0,1-1 1,0 0-1,0 0 0,0 0 0,14 2 1,-18-5-58,1-1 0,-1 1 1,0-1-1,1 0 0,-1 0 0,0 0 1,0-1-1,1 1 0,-1-1 1,0 1-1,-1-1 0,1 0 1,0-1-1,0 1 0,-1 0 0,1-1 1,-1 1-1,0-1 0,0 0 1,0 1-1,3-7 0,5-7 88,-1-1 0,10-28 0,-17 41-157,9-30 64,-9 26-50,0-1 0,1 1 0,0 0 0,1 1-1,7-15 1,-9 24-10,0 1-1,0 0 1,0-1 0,-1 1-1,1 0 1,-1 0-1,0 0 1,0 0-1,0 0 1,1 6 0,-1-5 7,2 5 9,0 0 0,0 0-1,1-1 1,1 1 0,-1-1-1,1 0 1,12 14 0,-16-21-8,0 0 0,0 1 0,1-1 0,-1 0 0,0 0 0,1 0 0,-1 0 0,1-1 0,-1 1 0,1 0 0,-1-1 0,1 1 0,0-1 0,-1 1 0,1-1 0,0 0 0,-1 0 0,1 1 0,0-1 0,1-1 0,0 1 14,-1-1 0,1-1 0,-1 1-1,1 0 1,-1 0 0,0-1-1,0 0 1,1 1 0,-1-1 0,0 0-1,-1 0 1,1 0 0,0 0 0,-1 0-1,1 0 1,-1-1 0,2-2-1,7-13 50,0-2 0,10-30 0,4-8-46,-24 57-30,0 1-1,0-1 1,1 1 0,-1-1-1,0 1 1,0-1 0,1 1-1,-1 0 1,0-1-1,1 1 1,-1 0 0,1-1-1,-1 1 1,0 0 0,1-1-1,-1 1 1,1 0 0,-1 0-1,1 0 1,-1-1 0,1 1-1,-1 0 1,1 0-1,-1 0 1,1 0 0,-1 0-1,1 0 1,-1 0 0,1 0-1,-1 0 1,1 0 0,-1 0-1,1 0 1,-1 0 0,1 0-1,-1 1 1,1-1-1,-1 0 1,1 0 0,-1 1-1,1-1 1,-1 0 0,0 1-1,1-1 1,-1 0 0,0 1-1,1-1 1,-1 0-1,0 1 1,1-1 0,-1 1-1,0-1 1,0 1 0,1-1-1,-1 1 1,0-1 0,0 1-1,0-1 1,0 1 0,26 46-9,-11-18-63,-14-28 11,0 0 1,0 1 0,-1-1-1,1 0 1,0 0-1,0 0 1,0 1 0,0-1-1,1 0 1,-1 0-1,0-1 1,0 1 0,1 0-1,-1 0 1,0-1 0,1 1-1,-1 0 1,1-1-1,-1 0 1,1 1 0,-1-1-1,1 0 1,-1 0-1,3 1 1,-3-2-83,0 0 0,1 0 0,-1 0 0,0 1-1,1-1 1,-1 0 0,0-1 0,0 1 0,0 0 0,0 0 0,0 0 0,0-1-1,0 1 1,0-1 0,0 1 0,-1 0 0,1-1 0,0-2 0,3-7-1658,-1-1 1,0 1 0,-1-1-1,1-20 1,-3-14-5831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9.122"/>
    </inkml:context>
    <inkml:brush xml:id="br0">
      <inkml:brushProperty name="width" value="0.025" units="cm"/>
      <inkml:brushProperty name="height" value="0.025" units="cm"/>
    </inkml:brush>
  </inkml:definitions>
  <inkml:trace contextRef="#ctx0" brushRef="#br0">0 63 13004,'0'0'2184,"0"12"36,1 4-1628,0 0 0,1 0 0,0 0 0,1 0 0,1 0 0,1-1 0,0 1 0,11 19 0,9 10-225,2-1 1,2-1-1,2-2 0,63 66 1,-93-107-363,-1 0 1,0 1 0,0-1 0,0 0 0,0 1-1,1-1 1,-1 0 0,0 1 0,0-1 0,1 0-1,-1 0 1,0 1 0,0-1 0,1 0 0,-1 0 0,0 1-1,1-1 1,-1 0 0,0 0 0,1 0 0,-1 0-1,0 1 1,1-1 0,-1 0 0,1 0 0,-1 0-1,0 0 1,1 0 0,-1 0 0,1 0 0,-1 0-1,0 0 1,1 0 0,-1 0 0,0-1 0,1 1-1,-1 0 1,1 0 0,-3-17 123,-14-24-228,7 24-128,-1 0 1,0 1-1,-1 1 0,-1-1 1,0 2-1,-1 0 1,-1 0-1,-17-12 1,29 26 772,9 8-417,17 10-36,-14-14-64,0 0 0,0 0 0,1-1 0,-1-1-1,0 0 1,1 0 0,0-1 0,-1-1 0,1 0-1,0 0 1,-1-1 0,1 0 0,20-5 0,-27 5-19,1-1-1,-1 1 1,0-1 0,1 0 0,-1 0 0,0 0-1,0 0 1,0-1 0,0 0 0,-1 0 0,1 0-1,-1 0 1,0 0 0,1-1 0,-2 0 0,1 1-1,0-1 1,-1 0 0,1 0 0,-1-1 0,-1 1-1,1 0 1,0-1 0,-1 1 0,0-1 0,0 1-1,0-1 1,-1 0 0,1 1 0,-1-1 0,0 0-1,-1 1 1,0-8 0,0 9-8,0 1 0,0-1 1,1 1-1,-1 0 0,-1-1 0,1 1 0,0 0 0,0-1 1,-1 1-1,0 0 0,1 0 0,-1 0 0,0 1 0,0-1 1,0 0-1,0 1 0,0-1 0,-3-1 0,4 3-1,0-1-1,0 0 1,0 1-1,0-1 1,0 1-1,0 0 0,-1-1 1,1 1-1,0 0 1,0-1-1,-1 1 1,1 0-1,0 0 1,0 0-1,-1 0 0,1 1 1,0-1-1,0 0 1,-1 0-1,1 1 1,0-1-1,0 1 1,0-1-1,0 1 0,0-1 1,0 1-1,0 0 1,0-1-1,0 1 1,0 0-1,0 0 1,0 0-1,0 0 1,0 0-1,1 0 0,-1 0 1,0 0-1,0 2 1,-4 7 42,1 2 0,0-1 1,1 0-1,0 1 0,1-1 1,1 1-1,0 0 0,0 23 0,1-33-30,0-1-1,0 0 0,0 0 1,0 0-1,0 0 0,0 0 1,1 0-1,-1 0 0,0 0 0,1 0 1,-1 0-1,0 0 0,1 0 1,-1 0-1,1 0 0,0 0 0,-1 0 1,1 0-1,0 0 0,0-1 1,-1 1-1,1 0 0,0 0 1,0-1-1,0 1 0,0-1 0,0 1 1,1 0-1,1 0 9,0-1 0,0 1 0,0-1 0,0 0 1,0 0-1,0 0 0,0 0 0,0 0 0,0 0 0,4-2 0,6-2 27,0 0 0,0 0-1,20-12 1,-2-1-18,49-25-24,-74 40-18,0-1-1,-1 2 0,1-1 0,0 0 0,1 1 0,-1 0 1,0 1-1,0-1 0,0 1 0,1 0 0,9 2 0,-3 11 14,-13-13 56,0 0 0,0 0-1,0 0 1,0 0 0,0 0-1,1-1 1,-1 1-1,0 0 1,0 0 0,0 0-1,0 0 1,0 0 0,0 0-1,0 0 1,0 0 0,0 0-1,0 0 1,0 0 0,1 0-1,-1 0 1,0 0 0,0 0-1,0 0 1,0-1 0,0 1-1,0 0 1,0 0 0,0 0-1,1 0 1,-1 0 0,0 0-1,0 0 1,0 1 0,-1-23 80,-1 1 1,0-1 0,-2 1 0,-1 0 0,0 0-1,-2 1 1,0 0 0,-2 0 0,0 0 0,-15-24 0,27 46-193,0 0 0,0 0 1,1-1-1,-1 0 1,1 1-1,-1-1 0,1 0 1,0-1-1,-1 1 1,1-1-1,0 1 1,0-1-1,-1 0 0,6-1 1,-6 1-231,-1 0 1,1-1-1,0 1 0,0 0 1,0-1-1,-1 0 1,1 0-1,0 0 1,-1 0-1,1 0 0,-1 0 1,1-1-1,-1 1 1,4-3-1,-6 4 170,0-1-1,1 1 1,-1 0-1,0 0 1,0 0-1,0 0 1,0 0 0,1-1-1,-1 1 1,0 0-1,0 0 1,0 0-1,0-1 1,0 1-1,0 0 1,1 0-1,-1 0 1,0-1-1,0 1 1,0 0 0,0 0-1,0-1 1,0 1-1,0 0 1,0 0-1,0-1 1,0 1-1,0 0 1,0 0-1,0 0 1,0-1 0,0 1-1,-1 0 1,1 0-1,0-1 1,0 1-1,0 0 1,0 0-1,0 0 1,0-1-1,-1 1 1,1 0 0,0 0-1,0 0 1,0 0-1,0 0 1,-1-1-1,1 1 1,0 0-1,-1 0 1,-17-4-5843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8.263"/>
    </inkml:context>
    <inkml:brush xml:id="br0">
      <inkml:brushProperty name="width" value="0.025" units="cm"/>
      <inkml:brushProperty name="height" value="0.025" units="cm"/>
    </inkml:brush>
  </inkml:definitions>
  <inkml:trace contextRef="#ctx0" brushRef="#br0">1 0 1922,'0'0'20126,"0"8"-19833,0-3-220,7 70 443,-6-70-469,0 0-1,0 0 1,0-1-1,0 1 1,1 0-1,0-1 1,0 1-1,0-1 1,0 0-1,1 1 1,-1-1-1,1 0 1,0-1-1,5 6 1,-6-8-29,0 0 1,-1 0-1,1 0 0,0 0 1,0 0-1,0 0 1,0 0-1,0-1 1,0 1-1,0-1 0,0 0 1,0 1-1,0-1 1,0 0-1,0 0 0,0 0 1,0 0-1,0-1 1,0 1-1,0 0 1,3-2-1,-2 0-4,1 1 1,-1-1-1,1-1 0,-1 1 1,0 0-1,0-1 0,0 0 1,0 1-1,0-1 0,3-5 1,0 0-10,-1 0 1,0-1 0,0 0-1,-1 1 1,0-1 0,-1-1-1,0 1 1,2-11 0,-1-1-17,0 18-52,0 33-80,1 7 205,-1-25-26,-1 1 1,2-1-1,0 0 0,11 21 1,-15-30-98,0-1 1,1 0 0,-1 0-1,0 0 1,1 0-1,-1 0 1,1 0 0,-1-1-1,1 1 1,0 0-1,0-1 1,0 1-1,0-1 1,0 0 0,0 0-1,0 0 1,0 0-1,1 0 1,-1 0 0,0 0-1,0-1 1,1 1-1,-1-1 1,1 0-1,-1 0 1,0 0 0,1 0-1,-1 0 1,1 0-1,-1 0 1,0-1 0,1 1-1,-1-1 1,4-1-1,-3-1-620,0 1 1,0 0-1,-1-1 0,1 0 0,-1 1 1,1-1-1,-1 0 0,0 0 0,0 0 0,2-6 1,-3 8 385,13-28-9015</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9.467"/>
    </inkml:context>
    <inkml:brush xml:id="br0">
      <inkml:brushProperty name="width" value="0.025" units="cm"/>
      <inkml:brushProperty name="height" value="0.025" units="cm"/>
    </inkml:brush>
  </inkml:definitions>
  <inkml:trace contextRef="#ctx0" brushRef="#br0">0 27 12492,'0'0'6150,"67"-21"-12044,-20 15 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09.842"/>
    </inkml:context>
    <inkml:brush xml:id="br0">
      <inkml:brushProperty name="width" value="0.025" units="cm"/>
      <inkml:brushProperty name="height" value="0.025" units="cm"/>
    </inkml:brush>
  </inkml:definitions>
  <inkml:trace contextRef="#ctx0" brushRef="#br0">35 172 1409,'0'0'12716,"-5"10"-7521,-2 0-4145,4-6-712,0-1 1,1 1-1,0 0 0,-1 0 1,2 0-1,-1 0 1,0 0-1,1 0 0,0 1 1,-1 3-1,2-7-311,0-1-1,0 0 1,0 1-1,0-1 1,-1 0 0,1 0-1,0 1 1,0-1-1,0 0 1,0 1 0,0-1-1,0 0 1,0 1-1,1-1 1,-1 0-1,0 0 1,0 1 0,0-1-1,0 0 1,0 1-1,0-1 1,1 0 0,-1 0-1,0 1 1,0-1-1,0 0 1,0 0 0,1 0-1,-1 1 1,0-1-1,0 0 1,1 0-1,-1 0 1,0 1 0,0-1-1,1 0 1,-1 0-1,0 0 1,1 0 0,-1 0-1,1 0 1,16-4 325,15-15-235,-23 10-98,-1 0 0,0-1 0,-1 0 0,0 0 0,0 0 0,-1-1 0,-1 0 0,0 0 1,0-1-1,-1 0 0,0 1 0,-1-1 0,-1 0 0,0-1 0,0 1 0,-1 0 0,-1-1 1,-1-12-1,1 25-17,0 1 0,0 0 1,-1-1-1,1 1 1,0-1-1,0 1 1,-1 0-1,1-1 0,0 1 1,-1-1-1,1 1 1,0 0-1,-1-1 1,1 1-1,-1-1 0,1 0 1,-1 1-1,1-1 1,-1 1-1,0-1 1,1 0-1,-1 1 0,1-1 1,-1 0-1,0 0 1,1 1-1,-1-1 1,0 0-1,1 0 0,-1 0 1,0 0-1,1 0 1,-1 0-1,0 0 1,1 0-1,-1 0 0,0 0 1,1 0-1,-1 0 1,0-1-1,1 1 1,-1 0-1,1 0 0,-1-1 1,0 1-1,1 0 1,-1-1-1,1 1 0,-1-1 1,1 1-1,-1-1 1,1 1-1,-1-1 1,1 1-1,0-1 0,-1 1 1,1-1-1,0 0 1,-1 1-1,1-1 1,0 1-1,0-1 0,-1 0 1,1 1-1,0-2 1,-3 11 18,1 1 0,0 0 0,1 1 0,0-1 0,0 0 0,1 0 0,0 0 0,1 1 0,0-1 0,1 0 0,0 0 0,0 0 1,1 0-1,1-1 0,-1 1 0,1-1 0,8 13 0,-10-20-70,0 0 0,0 1 1,0-1-1,0 0 0,0 0 0,1 0 1,-1 0-1,1 0 0,-1 0 0,1-1 1,0 0-1,-1 1 0,1-1 0,0 0 1,0 0-1,0 0 0,0-1 0,0 1 1,0-1-1,0 0 0,0 1 0,0-1 1,1-1-1,-1 1 0,0 0 0,0-1 1,0 0-1,0 1 0,0-1 0,-1 0 1,1-1-1,0 1 0,0 0 0,-1-1 1,5-3-1,1-1-1018,0 0 1,0-1-1,-1 0 0,0 0 0,0 0 0,0-1 1,-1-1-1,-1 1 0,8-14 0,4-19-6748</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0.170"/>
    </inkml:context>
    <inkml:brush xml:id="br0">
      <inkml:brushProperty name="width" value="0.025" units="cm"/>
      <inkml:brushProperty name="height" value="0.025" units="cm"/>
    </inkml:brush>
  </inkml:definitions>
  <inkml:trace contextRef="#ctx0" brushRef="#br0">117 1 8296,'0'0'6972,"-9"13"-3444,5-8-3295,-55 77 2875,53-72-2534,-1 2 0,1-1-1,1 0 1,0 1-1,0 0 1,-5 24 0,10-35-566,0 0 0,0-1-1,-1 1 1,1-1 0,0 1 0,0-1 0,0 1 0,0 0 0,0-1 0,0 1 0,0-1 0,0 1-1,0 0 1,0-1 0,0 1 0,1-1 0,-1 1 0,0 0 0,0-1 0,1 1 0,-1-1 0,0 1-1,1-1 1,-1 1 0,0-1 0,1 1 0,-1-1 0,1 0 0,-1 1 0,0-1 0,2 1 0,17-6 28,18-22-312,-37 27 273,13-12-370,3-2-233,0 1 0,26-17 0,-38 28 564,-1 0 0,1 0-1,0 0 1,0 0 0,0 1 0,0-1-1,0 1 1,0 0 0,0 0-1,0 0 1,1 1 0,-1 0-1,0-1 1,0 1 0,1 1-1,-1-1 1,0 1 0,7 1 0,-9 0 44,0-1 1,-1 1 0,1 0 0,0-1-1,-1 1 1,1 0 0,-1 0 0,1 0-1,-1 0 1,0 0 0,0 1 0,0-1-1,0 0 1,-1 0 0,1 1 0,0-1 0,-1 1-1,0-1 1,1 0 0,-1 1 0,-1 2-1,-1 54 738,0-47-361,-1-1 0,-1 0 0,0 0 0,-10 20 0,12-27-343,1-1 0,-1 1 0,0-1-1,0 0 1,0 1 0,-1-1-1,1 0 1,-1-1 0,0 1-1,0 0 1,0-1 0,0 0-1,0 1 1,0-1 0,-1 0-1,1-1 1,-1 1 0,-4 1-1,7-3-171,0 0-1,0-1 1,0 1-1,0 0 1,0-1-1,0 1 0,0 0 1,0-1-1,0 0 1,0 1-1,0-1 1,0 1-1,1-1 0,-1 0 1,0 0-1,1 1 1,-1-1-1,0 0 1,1 0-1,-1 0 0,1 0 1,-1 0-1,1 1 1,-1-1-1,1 0 1,0 0-1,0 0 0,-1 0 1,1 0-1,0 0 1,0 0-1,0-3 1,-3-40-5445,3 38 4442,-1-36-5176</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0.499"/>
    </inkml:context>
    <inkml:brush xml:id="br0">
      <inkml:brushProperty name="width" value="0.025" units="cm"/>
      <inkml:brushProperty name="height" value="0.025" units="cm"/>
    </inkml:brush>
  </inkml:definitions>
  <inkml:trace contextRef="#ctx0" brushRef="#br0">29 1 14189,'0'0'2670,"-3"10"-103,0 3-2070,1-1 0,0 0 0,0 1 0,1-1 0,1 1 0,0-1 0,1 1 0,0-1 0,1 1 0,1-1-1,5 18 1,3-9-285,1 1 0,0-1 0,2-1-1,1 0 1,25 26 0,-15-21-1315,39 32 1,-78-64-6395,-12-2 4085,-63-23 5575,79 28-1404,-1-1 0,2 0 0,-1-1 0,0 0 0,1 0 0,-11-10 1,18 14-626,1 1 1,0 0-1,0 0 1,0-1-1,-1 1 1,1-1-1,1 1 1,-1-1-1,0 1 1,0-1-1,0 0 1,1 1-1,-1-1 0,1 0 1,0 0-1,-1 1 1,1-1-1,0 0 1,0 0-1,0 0 1,0 1-1,1-4 1,0 3-34,0-1-1,0 0 1,0 1 0,1-1 0,-1 1 0,1-1-1,0 1 1,-1 0 0,1-1 0,0 1-1,0 0 1,4-2 0,8-6-31,-1 2 0,2 0 0,28-13 0,-36 18-29,15-6-158,44-21-2206,-24 7-2956,-7-2-4197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1.157"/>
    </inkml:context>
    <inkml:brush xml:id="br0">
      <inkml:brushProperty name="width" value="0.025" units="cm"/>
      <inkml:brushProperty name="height" value="0.025" units="cm"/>
    </inkml:brush>
  </inkml:definitions>
  <inkml:trace contextRef="#ctx0" brushRef="#br0">0 90 3427,'0'0'21023,"8"7"-20132,15 20-261,38 60-1,19 24 429,-79-110-1030,0 1-1,0 0 1,0-1 0,0 0-1,1 1 1,-1-1-1,1 0 1,-1 1 0,1-1-1,-1 0 1,1 0 0,0 0-1,-1-1 1,1 1-1,0 0 1,0-1 0,0 1-1,0-1 1,-1 1-1,1-1 1,0 0 0,0 0-1,0 0 1,0 0 0,3 0-1,-3-1-9,0 0 0,-1 0 0,1-1 0,-1 1-1,1 0 1,-1-1 0,0 1 0,0-1 0,1 1-1,-1-1 1,0 1 0,0-1 0,-1 0 0,1 1 0,0-1-1,0 0 1,-1 0 0,1 0 0,-1 0 0,0 1 0,1-1-1,-1 0 1,0 0 0,-1-4 0,1-2-5,0-1 0,-1 0 0,-1 0 0,1 0 0,-1 1 0,-1-1 0,0 1 1,0 0-1,-1-1 0,1 1 0,-2 1 0,1-1 0,-1 1 0,0-1 0,-7-5 0,5 5-9,0 0-1,-1 1 1,0 0 0,0 1-1,-1 0 1,1 0-1,-1 0 1,-1 1 0,1 1-1,-1-1 1,0 2 0,-15-5-1,35 9-430,1 0 0,0 0 0,0-2 0,0 1 0,-1-1 0,1-1 0,0 0 0,-1 0 0,12-5 0,0 0-2298,0-2-1,0 0 1,26-16-1,-15 4-4293</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1.520"/>
    </inkml:context>
    <inkml:brush xml:id="br0">
      <inkml:brushProperty name="width" value="0.025" units="cm"/>
      <inkml:brushProperty name="height" value="0.025" units="cm"/>
    </inkml:brush>
  </inkml:definitions>
  <inkml:trace contextRef="#ctx0" brushRef="#br0">109 88 2338,'0'0'8686,"-10"6"-4485,3-1-3763,0-1 0,0 1-1,0 1 1,1-1 0,0 1 0,0 0-1,0 1 1,1-1 0,0 1 0,0 0-1,0 0 1,1 1 0,0-1 0,1 1-1,0 0 1,0 0 0,1 0 0,0 0-1,-2 15 1,3-21-349,1 0-1,0 0 1,0 1-1,0-1 1,0 0 0,0 0-1,1 0 1,-1 0-1,1 1 1,-1-1-1,1 0 1,0 0 0,-1 0-1,1 0 1,0 0-1,1 0 1,-1-1 0,0 1-1,0 0 1,1 0-1,-1-1 1,3 2-1,-2-2-65,0 0 0,0 0-1,0 0 1,1-1 0,-1 1-1,0-1 1,0 0 0,1 1-1,-1-1 1,0 0 0,1 0-1,-1 0 1,0-1 0,1 1-1,-1-1 1,0 1 0,0-1-1,1 0 1,-1 0-1,0 0 1,4-2 0,1-1-7,0-1 0,0 1-1,0-2 1,0 1 0,-1-1 0,0 0 0,0 0 0,-1 0 0,1-1 0,-1 0 0,-1 0 0,1-1 0,-2 1 0,6-13-1,-4 8 9,-1 0-1,0-1 0,-1 1 1,-1-1-1,0 0 0,0 0 1,-1 0-1,-2-24 0,-4 19-3,-4 20-124,8 0 91,-1 0 0,1 0 0,0 1 0,0-1 0,0 1 0,0-1 0,0 1 0,0-1 0,1 1 0,-1 0 0,0 2 0,1 8 11,0 1-1,0-1 1,1 0 0,1 0 0,0 0-1,6 18 1,-7-28-14,0 0-1,-1 0 1,2 0-1,-1 0 0,0 0 1,1 0-1,-1 0 1,1 0-1,0-1 1,0 1-1,0-1 1,0 1-1,0-1 1,0 0-1,1 0 1,-1 0-1,1 0 1,0 0-1,-1 0 1,1-1-1,0 1 1,0-1-1,0 0 1,0 0-1,0 0 1,1 0-1,-1-1 1,0 1-1,0-1 0,0 0 1,7 0-1,-6-1-170,0-1 0,0 1 0,0-1 0,0 1 0,0-1 0,-1 0-1,1-1 1,0 1 0,-1-1 0,0 1 0,0-1 0,0 0-1,0 0 1,0-1 0,0 1 0,-1 0 0,1-1 0,1-4 0,2-2-803,0-1 1,-1 1 0,-1-1-1,0-1 1,4-17 0,-2-17-2962,-5-3-74</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2.034"/>
    </inkml:context>
    <inkml:brush xml:id="br0">
      <inkml:brushProperty name="width" value="0.025" units="cm"/>
      <inkml:brushProperty name="height" value="0.025" units="cm"/>
    </inkml:brush>
  </inkml:definitions>
  <inkml:trace contextRef="#ctx0" brushRef="#br0">0 5 4356,'0'0'11947,"1"9"-10132,0 0-1468,0-1 0,0 1-1,1-1 1,0 0-1,1 0 1,0 0-1,0 0 1,1 0-1,0 0 1,0-1 0,9 12-1,76 89 2134,-53-68-2481,41 62-1,-66-82-139,-9-13 141,-10-11 66,-36-33-241,28 22 220,0 1 0,-1 1 0,-1 0-1,0 1 1,-1 1 0,-27-11 0,114 20 895,-48 2-1015,0 0-1,1-2 1,-1 0 0,0-1 0,0-1 0,22-7 0,-36 9 38,-1 0 1,0-1-1,0 1 1,0-1-1,0 0 1,0 0-1,0-1 1,-1 1-1,0-1 1,0 0-1,0 0 1,0-1-1,-1 1 1,1-1-1,-1 0 1,0 0-1,0 0 1,-1 0-1,0 0 1,0 0-1,0-1 1,0 1-1,-1-1 1,0 0-1,0 1 1,-1-1-1,1-6 1,-1 6 41,0 1 1,0-1 0,-1 1 0,0 0-1,1-1 1,-2 1 0,1 0 0,-1-1-1,0 1 1,0 0 0,0 0 0,-1 0 0,-2-4-1,3 6 8,0 1-1,-1 0 0,1-1 0,0 1 1,-1 0-1,1 1 0,-1-1 1,1 0-1,-1 1 0,0-1 1,0 1-1,0 0 0,0 0 0,0 0 1,0 0-1,0 0 0,0 1 1,0 0-1,0-1 0,0 1 0,-1 0 1,1 1-1,0-1 0,0 0 1,-3 2-1,3-1 6,0 0-1,0 0 1,0 0-1,1 0 1,-1 0-1,1 1 1,-1 0 0,1-1-1,-1 1 1,1 0-1,0 0 1,0 0 0,0 0-1,0 1 1,0-1-1,0 1 1,1-1-1,-1 1 1,1-1 0,0 1-1,0 0 1,0 0-1,0 0 1,0-1 0,0 6-1,-2 8 193,1 0-1,0 1 1,2 22-1,0-27 1,0-7-196,1 0-1,-1 0 1,1 0-1,0 0 1,0 0-1,1 0 1,0-1-1,-1 1 0,2 0 1,-1-1-1,0 1 1,1-1-1,0 0 1,0 0-1,0 0 1,1 0-1,-1 0 1,1-1-1,0 0 1,0 1-1,0-1 0,0-1 1,1 1-1,-1-1 1,1 1-1,-1-1 1,1-1-1,0 1 1,0-1-1,0 0 1,0 0-1,0 0 0,0 0 1,0-1-1,0 0 1,0 0-1,0-1 1,0 1-1,0-1 1,0 0-1,0 0 1,0-1-1,0 0 0,0 1 1,-1-2-1,1 1 1,5-4-1,-1 1-881,0-1 0,0-1 1,0 1-1,-1-1 0,0-1 0,7-8 0,-9 9-940,0 0 1,-1-1-1,0 0 1,5-12-1,4-12-5388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9:37:12.381"/>
    </inkml:context>
    <inkml:brush xml:id="br0">
      <inkml:brushProperty name="width" value="0.025" units="cm"/>
      <inkml:brushProperty name="height" value="0.025" units="cm"/>
    </inkml:brush>
  </inkml:definitions>
  <inkml:trace contextRef="#ctx0" brushRef="#br0">121 1 10730,'0'0'5648,"-10"6"-4356,2-1-959,0 0-1,0 1 1,1 0-1,0 0 1,1 1 0,-1 0-1,1 0 1,0 0-1,-8 15 1,9-13 14,1-3-82,0 0-1,1 0 0,-1 0 0,2 1 0,-1-1 1,1 1-1,0-1 0,0 1 0,-1 10 0,7-16-224,-1-1-1,1 1 0,-1-1 1,1 0-1,0 0 1,-1 0-1,7-1 0,69-22-21,-66 18-130,0 1-1,0 0 1,0 1 0,0 0-1,0 1 1,0 0 0,23 1-1,-35 1 110,1 0 0,-1 1-1,1-1 1,0 0 0,-1 1-1,1-1 1,-1 1 0,1 0-1,-1-1 1,1 1 0,-1 0-1,0 0 1,1 0-1,-1 0 1,0 0 0,0 0-1,0 0 1,0 1 0,0-1-1,0 0 1,2 3 0,-2-1 87,1 1 0,-1 0 0,1 0 0,-1 0-1,0 0 1,0 0 0,-1 0 0,1 7 0,-1-2 314,0 0-1,-1 1 0,0-1 0,-1 0 0,0 1 1,0-1-1,-4 10 0,-2-1 530,-1-1 0,-14 23 0,-7-8-838,28-31-286,0 0-1,1 0 1,-1 0-1,0 0 1,1-1 0,-1 1-1,0 0 1,0-1-1,0 1 1,1-1 0,-1 1-1,0-1 1,0 0-1,0 0 1,0 0 0,0 0-1,-2-1 1,-4-3-3844,3-7-2050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8.672"/>
    </inkml:context>
    <inkml:brush xml:id="br0">
      <inkml:brushProperty name="width" value="0.025" units="cm"/>
      <inkml:brushProperty name="height" value="0.025" units="cm"/>
    </inkml:brush>
  </inkml:definitions>
  <inkml:trace contextRef="#ctx0" brushRef="#br0">16 1 13164,'0'0'3988,"-3"10"-1751,0 3-1652,0 0 1,0 0-1,2 0 1,-1 0-1,2 0 1,0 1-1,2 19 1,-1-30-531,-1 1 1,1-1 0,0 1 0,0-1 0,0 1 0,1-1-1,-1 0 1,1 1 0,0-1 0,0 0 0,0 0 0,0-1 0,0 1-1,0 0 1,5 3 0,-4-4-147,0-1 0,0 0 0,0 1-1,0-1 1,0 0 0,0 0 0,0-1 0,1 1-1,-1-1 1,0 1 0,1-1 0,-1 0 0,0 0-1,1-1 1,-1 1 0,0-1 0,0 0 0,0 1 0,1-1-1,3-3 1,3 1-345,0 0-1,1 0 1,-1 1 0,0 0-1,1 0 1,15 1 0,-24 1 436,0 0 0,-1 0 0,1 1 0,0-1 0,0 0 0,-1 1 0,1-1 0,0 1 0,-1 0 1,1 0-1,-1-1 0,1 1 0,-1 0 0,1 0 0,-1 1 0,0-1 0,1 0 0,1 2 0,-2 0 98,0-1 0,0 0 0,0 1 0,-1-1-1,1 1 1,-1-1 0,1 1 0,-1-1 0,0 1 0,0-1-1,0 1 1,0-1 0,0 1 0,-1-1 0,1 1 0,-1-1-1,0 3 1,-1 0 112,-1 0 0,1 0 0,0 0 0,-1-1 0,0 1-1,0-1 1,-1 0 0,1 0 0,-1 0 0,0 0 0,0 0 0,0-1 0,0 0-1,-1 0 1,0 0 0,-6 3 0,2-2-13,0 1 1,0-2-1,0 1 0,0-1 1,-1-1-1,1 0 0,-20 2 0,0-8-89,29 4-233,-1 0-1,0 0 0,1-1 1,-1 1-1,1 0 0,-1-1 1,1 1-1,-1 0 0,1-1 1,-1 1-1,1-1 0,-1 1 1,1-1-1,-1 1 0,1-1 1,0 1-1,-1-1 0,1 0 1,0 1-1,0-1 0,-1 1 0,1-2 1,0-1-581,1 1 1,-1-1-1,1 1 1,0 0-1,0-1 1,0 1-1,0 0 1,0 0-1,0 0 1,0 0-1,1-1 0,-1 2 1,1-1-1,0 0 1,0 0-1,2-2 1,11-12-6780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9.048"/>
    </inkml:context>
    <inkml:brush xml:id="br0">
      <inkml:brushProperty name="width" value="0.025" units="cm"/>
      <inkml:brushProperty name="height" value="0.025" units="cm"/>
    </inkml:brush>
  </inkml:definitions>
  <inkml:trace contextRef="#ctx0" brushRef="#br0">19 1 13068,'0'0'4698,"-3"8"-2845,-1 9-945,0 1 1,1 0 0,0-1 0,2 1 0,1 35 0,0-49-873,0 0 0,0 0 1,1 0-1,-1 0 1,1 0-1,0-1 0,0 1 1,1 0-1,-1-1 1,1 1-1,0-1 0,0 1 1,0-1-1,0 0 1,0 0-1,1 0 1,-1 0-1,1 0 0,0-1 1,0 1-1,0-1 1,0 1-1,0-1 0,1 0 1,-1 0-1,1-1 1,-1 1-1,1-1 0,0 0 1,0 0-1,-1 0 1,1 0-1,0-1 0,0 1 1,7-1-1,-8-1-83,-1 1 0,1 0-1,-1-1 1,0 1-1,1-1 1,-1 0 0,0 0-1,1 0 1,-1 0-1,0-1 1,0 1 0,0 0-1,0-1 1,0 1-1,0-1 1,0 0 0,0 0-1,-1 0 1,1 0 0,-1 0-1,0 0 1,1 0-1,-1 0 1,0-1 0,0 1-1,0 0 1,1-5-1,7-45-604,-9 51 763,-3 15 28,0-1 0,2 1 1,-1-1-1,2 1 0,0-1 0,2 18 1,-2-27-133,1 0 1,0 0-1,0 0 1,0 0 0,0 0-1,1-1 1,-1 1 0,1 0-1,0-1 1,0 1 0,3 3-1,-3-6-60,0 1-1,-1-1 0,1 1 0,0-1 0,0 0 0,0 0 1,0 1-1,0-2 0,0 1 0,0 0 0,0 0 1,0 0-1,0-1 0,1 0 0,-1 1 0,0-1 1,0 0-1,0 0 0,1 0 0,-1 0 0,4-1 0,-5 0-291,1 1-1,-1-1 0,0 0 0,1 0 0,-1 0 1,0 1-1,0-2 0,1 1 0,-1 0 0,0 0 1,0 0-1,0 0 0,0-1 0,0 1 0,-1 0 0,1-1 1,0 1-1,0-1 0,-1 1 0,1-1 0,-1 1 1,0-1-1,1 0 0,-1 1 0,0-1 0,0-1 1,1-21-7572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9.393"/>
    </inkml:context>
    <inkml:brush xml:id="br0">
      <inkml:brushProperty name="width" value="0.025" units="cm"/>
      <inkml:brushProperty name="height" value="0.025" units="cm"/>
    </inkml:brush>
  </inkml:definitions>
  <inkml:trace contextRef="#ctx0" brushRef="#br0">0 1 12492,'0'0'4164,"51"42"-8488,-37-38-1858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5.989"/>
    </inkml:context>
    <inkml:brush xml:id="br0">
      <inkml:brushProperty name="width" value="0.05" units="cm"/>
      <inkml:brushProperty name="height" value="0.05" units="cm"/>
    </inkml:brush>
  </inkml:definitions>
  <inkml:trace contextRef="#ctx0" brushRef="#br0">4 3 18508,'-3'-1'1192,"4"-1"-1096,4 4-24,3 9 168,5 4-144,7 4-48,4 1 0,2 1 0,4 2-32,-4 1-16,1 2-136,-4 0-304,-2 2-176,-5 1-1408,-4-3 1720,-11 0-273,-1-3-223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9:10:48.592"/>
    </inkml:context>
    <inkml:brush xml:id="br0">
      <inkml:brushProperty name="width" value="0.05" units="cm"/>
      <inkml:brushProperty name="height" value="0.05" units="cm"/>
    </inkml:brush>
  </inkml:definitions>
  <inkml:trace contextRef="#ctx0" brushRef="#br0">16 0 11642,'-12'4'1690,"12"-4"-1665,0 0-1,0 0 0,0 0 1,1 0-1,-1 1 1,0-1-1,0 0 1,0 0-1,0 0 1,0 0-1,1 1 1,-1-1-1,0 0 1,0 0-1,0 0 1,0 0-1,0 1 1,0-1-1,0 0 1,0 0-1,0 1 0,0-1 1,0 0-1,0 0 1,0 0-1,0 1 1,0-1-1,0 0 1,0 0-1,0 0 1,0 1-1,0-1 1,0 0-1,0 0 1,0 0-1,0 1 1,0-1-1,-1 0 0,1 0 1,0 0-1,0 0 1,0 1-1,0-1 1,0 0-1,-1 0 1,1 0-1,0 0 1,0 0-1,0 0 1,-1 1-1,1-1 1,0 0-1,0 0 1,0 0-1,-1 0 0,1 0 1,0 0-1,0 0 1,0 0-1,-1 0 1,1 0-1,0 0 1,0 0-1,0 0 1,-1 0-1,5 5-19,1-1 0,-1 1-1,1-1 1,0 0 0,0 0 0,0-1 0,0 0-1,1 1 1,0-2 0,-1 1 0,1-1-1,0 0 1,0 0 0,10 2 0,11 0-23,-1 0 0,28 0-1,-53-4 20,95 1-20,-47-1 7,63 8 1,42 20 19,-83-14-3,117 10 0,89-31-23,0-21 36,-92 8-4,2 4-23,0 8 0,1 8-1,240 31 1,-269-9 0,425 39-46,509-68 44,-623-19 14,278-1 2,94 45 10,-838-18-16,100 2-12,164-18-1,-242 12 152,356-63-4209,-325 52 3368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29.766"/>
    </inkml:context>
    <inkml:brush xml:id="br0">
      <inkml:brushProperty name="width" value="0.025" units="cm"/>
      <inkml:brushProperty name="height" value="0.025" units="cm"/>
    </inkml:brush>
  </inkml:definitions>
  <inkml:trace contextRef="#ctx0" brushRef="#br0">129 1 13453,'0'0'8066,"-9"7"-7126,-7 5-548,1 1 0,1 0 1,-24 27-1,34-35-317,1-1-1,-1 1 1,1 0 0,-1 0 0,2 0-1,-1 1 1,0-1 0,1 1 0,0-1-1,0 1 1,1 0 0,0 0 0,0-1-1,0 1 1,0 0 0,1 0 0,0 0-1,1 0 1,-1 0 0,2 7 0,0-11-80,-1 1 1,1-1-1,0 0 1,-1 0-1,1 0 1,0 0 0,0 0-1,0 0 1,1 0-1,-1-1 1,0 1 0,1-1-1,-1 0 1,1 1-1,-1-1 1,1 0-1,0-1 1,-1 1 0,1 0-1,0-1 1,0 1-1,-1-1 1,1 0 0,0 0-1,0 0 1,-1-1-1,5 0 1,0 1-405,0 0 1,0-1-1,0 0 1,-1-1-1,1 1 1,0-2-1,-1 1 0,1 0 1,-1-1-1,8-5 1,5-10-3735,2-3-3629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33.409"/>
    </inkml:context>
    <inkml:brush xml:id="br0">
      <inkml:brushProperty name="width" value="0.025" units="cm"/>
      <inkml:brushProperty name="height" value="0.025" units="cm"/>
    </inkml:brush>
  </inkml:definitions>
  <inkml:trace contextRef="#ctx0" brushRef="#br0">15 1 12204,'4'19'7065,"14"19"-4573,3 8-1885,-10-1 686,-9-32-848,0-1 0,1 0-1,1 0 1,0 0-1,8 14 1,-11-25-431,0 0 0,0 1 1,0-1-1,1 0 0,-1 0 0,1 0 1,-1 0-1,0 0 0,1 0 0,0 0 1,-1 0-1,1 0 0,0-1 0,-1 1 1,1-1-1,0 0 0,0 1 0,-1-1 1,1 0-1,0 0 0,0 0 0,0 0 0,-1 0 1,1 0-1,0-1 0,2 0 0,53-16 5,-38 10-128,-17 6 98,1 0 0,0 0 1,0 1-1,0-1 1,1 1-1,-1-1 1,0 1-1,0 0 1,0 0-1,0 0 1,0 1-1,0-1 1,5 2-1,-7-1 10,0 0 0,0 0-1,0 0 1,0 0 0,0 0-1,0 0 1,0 0 0,-1 0-1,1 1 1,0-1 0,-1 0-1,1 0 1,-1 1 0,0-1-1,1 0 1,-1 1 0,0-1 0,0 0-1,1 1 1,-1-1 0,-1 0-1,1 1 1,0-1 0,0 1-1,0-1 1,-1 0 0,1 1-1,0-1 1,-1 0 0,1 0-1,-1 1 1,0-1 0,-1 2-1,-1 4 25,0 0-1,-1-1 0,0 1 0,-1-1 0,1 1 0,-1-1 1,-1-1-1,1 1 0,-1-1 0,0 0 0,0 0 1,0 0-1,-9 4 0,6-4 163,0 0-1,0-1 1,0 0-1,0-1 1,0 0 0,-1 0-1,0-1 1,0 0-1,-17 1 1,22-3-150,0-1 0,0 1 0,1-1 0,-1 0-1,0 0 1,1-1 0,-1 0 0,1 1 0,-6-4 0,8 4-146,0 0-1,0 0 1,0-1 0,1 1 0,-1 0-1,0-1 1,1 1 0,-1-1 0,1 1-1,-1-1 1,1 0 0,0 1 0,0-1-1,0 0 1,0 0 0,0 0 0,0 0-1,0 0 1,1 0 0,-1 0-1,1 0 1,-1-3 0,2 4-122,-1 0 0,1 1 0,0-1 0,-1 1 0,1-1 0,0 0 0,0 1 0,-1-1 0,1 1 0,0 0 0,0-1 0,0 1 0,0 0 0,-1-1 0,1 1 0,0 0 1,0 0-1,0 0 0,0 0 0,0 0 0,0 0 0,1 0 0,35-1-2059,-24 1 589,53-8-5957,-31 1 538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33.767"/>
    </inkml:context>
    <inkml:brush xml:id="br0">
      <inkml:brushProperty name="width" value="0.025" units="cm"/>
      <inkml:brushProperty name="height" value="0.025" units="cm"/>
    </inkml:brush>
  </inkml:definitions>
  <inkml:trace contextRef="#ctx0" brushRef="#br0">1 50 11819,'0'0'6454,"1"-9"-3875,0-1-2393,1-11 2527,-1 42-1149,-1-18-1528,0-1 0,0 0 0,0 1 0,0-1 0,0 0 0,0 0 0,0 1 0,1-1 1,-1 0-1,1 0 0,0 1 0,-1-1 0,1 0 0,0 0 0,1 0 0,-1 0 0,0 0 1,0 0-1,1-1 0,-1 1 0,1 0 0,-1-1 0,1 1 0,0-1 0,0 1 0,0-1 1,0 0-1,0 0 0,0 0 0,0 0 0,0 0 0,0 0 0,3 0 0,-1-1-11,0 0 0,-1 0 0,1 0 0,0-1 0,-1 0 0,1 0 0,-1 0 0,0 0 0,1 0 0,-1-1 0,0 1 0,1-1 0,-1 0 0,0 0 0,0 0 0,-1 0 0,1-1 0,0 1 0,-1-1 0,1 0 0,1-3 0,17-31 26,-9 19-148,-11 19 90,-1 0 1,1 1-1,0-1 0,-1 1 1,1-1-1,-1 1 0,0 0 0,1-1 1,-1 1-1,0-1 0,0 1 1,0 0-1,0-1 0,0 1 1,0-1-1,-1 3 0,1 9-46,-1-4-40,1-1 0,0 1 0,1-1 0,0 1 0,0-1 0,4 12-1,-4-18-197,0 0-1,0 0 1,0 0-1,0 0 1,1 0-1,-1 0 0,1-1 1,-1 1-1,1 0 1,0-1-1,-1 1 0,1-1 1,0 0-1,0 1 1,0-1-1,0 0 1,0 0-1,0-1 0,0 1 1,0 0-1,1-1 1,-1 1-1,0-1 0,0 1 1,1-1-1,-1 0 1,0 0-1,5-1 0,8-2-3850,1-10-903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34.108"/>
    </inkml:context>
    <inkml:brush xml:id="br0">
      <inkml:brushProperty name="width" value="0.025" units="cm"/>
      <inkml:brushProperty name="height" value="0.025" units="cm"/>
    </inkml:brush>
  </inkml:definitions>
  <inkml:trace contextRef="#ctx0" brushRef="#br0">51 214 10762,'0'0'9705,"-7"9"-9278,-25 44 350,30-49-594,0 0-1,1 1 1,-1-1 0,1 0 0,0 1-1,0-1 1,0 0 0,1 1 0,-1-1 0,1 1-1,0 0 1,1-1 0,-1 1 0,3 7-1,-3-10-151,1-1 1,0 0-1,0 0 0,0 0 0,0 0 0,0 0 0,0 0 0,0 0 0,0 0 0,0 0 0,1 0 0,-1 0 0,0-1 0,0 1 0,1 0 0,-1-1 1,1 1-1,-1-1 0,0 0 0,1 0 0,-1 1 0,1-1 0,-1 0 0,1 0 0,-1 0 0,1 0 0,-1 0 0,0-1 0,1 1 0,-1 0 0,1-1 0,-1 1 1,2-2-1,3 1 23,-1-1 0,1 0 0,-1 0 0,0 0 0,1-1 1,-1 0-1,5-4 0,-1-1-40,-1-1 0,1 0 1,-1 0-1,-1-1 0,0-1 0,0 1 1,-1-1-1,-1 0 0,1 0 0,-2 0 1,0-1-1,3-12 0,-1-4 17,-1-1 0,-1 0 0,0-57 0,-7 65 117,3 21-140,0 0-1,0 0 1,0 0-1,0-1 1,0 1-1,0 0 0,0 0 1,0 0-1,0 0 1,-1 0-1,1 0 1,0 0-1,0-1 0,0 1 1,0 0-1,0 0 1,0 0-1,-1 0 1,1 0-1,0 0 0,0 0 1,0 0-1,0 0 1,0 0-1,-1 0 1,1 0-1,0 0 1,0 0-1,0 0 0,0 0 1,-1 0-1,1 0 1,0 0-1,0 0 1,0 0-1,0 0 0,0 0 1,-1 0-1,1 0 1,0 0-1,0 0 1,0 0-1,0 0 0,0 0 1,-1 1-1,1-1 1,0 0-1,0 0 1,0 0-1,-2 3 25,0-1 1,1 1-1,-1 0 1,1-1-1,0 1 0,-1 0 1,1 0-1,1 0 1,-2 4-1,-2 14 7,0 0 0,1 0 1,2 0-1,0 26 0,1-41-81,0 0-1,1-1 0,0 1 1,-1 0-1,2-1 0,-1 1 1,1-1-1,-1 0 0,1 1 1,1-1-1,-1 0 0,1 0 1,0-1-1,0 1 0,0 0 1,1-1-1,0 0 1,0 0-1,0 0 0,0 0 1,5 3-1,18 0-3777,-8-9-3912,0-3-4274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34.641"/>
    </inkml:context>
    <inkml:brush xml:id="br0">
      <inkml:brushProperty name="width" value="0.025" units="cm"/>
      <inkml:brushProperty name="height" value="0.025" units="cm"/>
    </inkml:brush>
  </inkml:definitions>
  <inkml:trace contextRef="#ctx0" brushRef="#br0">85 0 13485,'0'0'8445,"-9"5"-6982,4-2-1346,0 0 0,0 0 0,0 0 1,0 1-1,1 0 0,-1 0 0,1 0 1,0 1-1,0-1 0,0 1 0,1 0 0,0 0 1,0 0-1,0 1 0,1-1 0,-1 1 0,1-1 1,1 1-1,-1 0 0,1 0 0,0 0 0,-1 11 1,2-17-115,1 1 0,-1-1 0,0 1 0,1-1-1,-1 1 1,0-1 0,1 0 0,-1 1 0,1-1 0,-1 1 0,1-1 0,-1 0 0,0 1 0,1-1 0,-1 0 0,1 0 0,0 0 0,-1 1 0,1-1 0,-1 0 0,1 0 0,-1 0 0,1 0 0,-1 0 0,1 0 0,0 0-1,-1 0 1,1 0 0,-1 0 0,1 0 0,-1 0 0,1 0 0,-1 0 0,1-1 0,-1 1 0,1 0 0,-1 0 0,1-1 0,-1 1 0,1 0 0,-1-1 0,1 0 0,25-12-621,-16 5-203,-2-1 1,1 0 0,-1-1-1,-1 0 1,11-17 0,7-10-211,-21 90 2259,26 212 4009,-30-261-5194,3 12-14,-1 0-1,-1 1 1,-1 28-1,0-43 34,0 1 0,0-1 0,0 0 0,0 1-1,-1-1 1,1 0 0,-1 0 0,1 1-1,-1-1 1,0 0 0,0 0 0,0 0-1,0 0 1,0 0 0,0 0 0,-1 0-1,1 0 1,-1 0 0,1-1 0,-1 1 0,0 0-1,0-1 1,1 0 0,-1 1 0,0-1-1,0 0 1,-1 0 0,1 0 0,0 0-1,0 0 1,0-1 0,-1 1 0,1-1-1,0 1 1,-3-1 0,2-1-44,-1 0 1,1 0-1,0 0 1,0 0-1,-1-1 1,1 1-1,0-1 0,0 0 1,1 0-1,-1 0 1,0 0-1,1 0 1,-1-1-1,1 1 0,0-1 1,0 1-1,0-1 1,0 0-1,0 0 1,0 0-1,-1-4 1,-3-5-448,1 0 1,0 0 0,0-1 0,-3-16 0,5 11-1599,0 0-1,-1-28 1,11-8-5312,5 23 891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9:35.383"/>
    </inkml:context>
    <inkml:brush xml:id="br0">
      <inkml:brushProperty name="width" value="0.025" units="cm"/>
      <inkml:brushProperty name="height" value="0.025" units="cm"/>
    </inkml:brush>
  </inkml:definitions>
  <inkml:trace contextRef="#ctx0" brushRef="#br0">0 463 13645,'0'0'11424,"11"-7"-10308,10-5-810,40-25 79,-56 34-370,0 0 1,0-1 0,-1 0 0,1 0 0,-1 0-1,0 0 1,0-1 0,0 0 0,3-5 0,-7 9-13,1 1 1,-1-1 0,1 0 0,-1 0 0,1 0 0,-1 0-1,0 0 1,1 0 0,-1 0 0,0 0 0,0 0 0,0 0 0,1 0-1,-1 0 1,0 0 0,-1 0 0,1 0 0,0 0 0,0 0-1,0 0 1,0 0 0,-1 0 0,1 1 0,0-1 0,-2-2-1,1 2-1,0 1 0,0-1 0,0 1-1,0-1 1,0 1 0,0 0-1,0-1 1,0 1 0,-1 0 0,1 0-1,0 0 1,0 0 0,0 0-1,0 0 1,0 0 0,-1 0-1,1 0 1,-1 1 0,-3 0-5,0 0-1,1 0 1,-1 1 0,0 0-1,1 0 1,0 0 0,0 0 0,-1 1-1,1-1 1,-3 4 0,1 1 24,0 0 0,1 1 0,0 0 0,1-1 0,0 1 0,0 1 0,1-1 0,0 1 0,0-1 0,1 1 0,0 0 0,0 0 0,1 0 0,0 0 1,1 0-1,0 0 0,2 15 0,-2-22-8,1 0-1,-1 0 1,1 1 0,0-1 0,0 0 0,0 0 0,0 0 0,0 0 0,0 0-1,1 0 1,-1 0 0,1 0 0,-1 0 0,1-1 0,0 1 0,0-1 0,0 1 0,-1-1-1,1 1 1,1-1 0,-1 0 0,0 0 0,0 0 0,0-1 0,0 1 0,1 0-1,-1-1 1,0 1 0,4-1 0,-1 1-11,-1-1 0,0 0 1,0 0-1,1 0 0,-1-1 0,0 1 1,1-1-1,-1 0 0,0 0 0,0-1 0,0 1 1,0-1-1,0 0 0,-1 0 0,7-4 0,4-7-190,0-1-1,-1-1 1,-1 0-1,0-1 0,-1 0 1,-1-1-1,0 0 0,12-32 1,-1-7-613,23-90 0,-37 117 787,-2-1-1,0 0 0,0-50 1,-6 74 34,-1 7 12,-5 13 55,-3 27 137,9-6-103,2 1 1,1 0 0,2 0 0,2-1 0,1 0 0,2 0 0,1-1 0,2 0 0,1-1 0,1 0-1,27 42 1,-32-65-598,-6-17 182,-7-21-206,-5 12 97,-1 1 1,-1 0-1,0 0 1,-1 1-1,-1 1 1,0 0 0,-26-20-1,-2-3 3,-3-3 292,25 23 220,1 0 1,0-1-1,-16-21 1,34 38-83,0 0 0,0-1-1,-1 1 1,1 0 0,0 0 0,0 0 0,0-1-1,0 1 1,0 0 0,0 0 0,-1-1 0,1 1-1,0 0 1,0 0 0,0-1 0,0 1 0,0 0-1,0 0 1,0-1 0,0 1 0,0 0 0,0 0-1,0-1 1,0 1 0,0 0 0,0 0 0,0-1-1,1 1 1,-1 0 0,0 0 0,0 0 0,0-1-1,0 1 1,0 0 0,0 0 0,1 0 0,-1-1-1,0 1 1,0 0 0,0 0 0,1 0 0,-1 0-1,0-1 1,0 1 0,0 0 0,1 0 0,18-4 574,33 5-408,-43-1-107,24 2-107,62 1-1166,-32-10-2947,-11-10-3465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44.748"/>
    </inkml:context>
    <inkml:brush xml:id="br0">
      <inkml:brushProperty name="width" value="0.025" units="cm"/>
      <inkml:brushProperty name="height" value="0.025" units="cm"/>
    </inkml:brush>
  </inkml:definitions>
  <inkml:trace contextRef="#ctx0" brushRef="#br0">1 48 3716,'0'0'6518,"4"-7"-5509,12-22-187,-16 28-792,0 1 1,0 0-1,0 0 0,0 0 1,0 0-1,1 0 1,-1 0-1,0-1 1,0 1-1,0 0 0,0 0 1,0 0-1,0 0 1,0-1-1,0 1 1,0 0-1,0 0 0,0 0 1,0 0-1,0-1 1,0 1-1,0 0 0,0 0 1,-1 0-1,1 0 1,0 0-1,0-1 1,0 1-1,0 0 0,0 0 1,0 0-1,0 0 1,0 0-1,0 0 1,-1-1-1,1 1 0,0 0 1,0 0-1,0 0 1,0 0-1,0 0 1,-1 0-1,1 0 0,0 0 1,0 0-1,0 0 1,0 0-1,0 0 1,-1 0-1,1 0 0,13 1 1173,40-4 1125,-42 2-2253,0-1 0,0 2 1,0 0-1,0 0 0,0 1 0,0 0 0,0 1 1,0 0-1,0 1 0,12 4 0,8 6 211,1-1-1,1-2 0,-1-1 0,64 8 0,140 1 281,-198-17-577,43 0 84,-49-2-34,0 2 0,0 1 0,62 12 0,-35-1 60,-1-2 0,1-3 0,1-2 0,66-3-1,238-35 679,-207 16-691,178 3 0,156 31 36,343 9-13,-528-21-90,86 23 11,-99-4 4,-120-15-50,423 17 277,804-30-128,-199-2-41,-955 15 52,151-4 171,-386-7-209,0 0 1,1-1 0,-1-1 0,0 0-1,0 0 1,0-1 0,0 0 0,15-10 0,-30 13-83,0-1 0,1 1 1,-1 0-1,0 0 0,0 1 0,0-1 1,0 1-1,-7 0 0,-7 1-110,10-1-522,1 0 1,-1 0-1,0 0 1,0-1-1,-8-2 1,-13-11-4721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23.824"/>
    </inkml:context>
    <inkml:brush xml:id="br0">
      <inkml:brushProperty name="width" value="0.025" units="cm"/>
      <inkml:brushProperty name="height" value="0.025" units="cm"/>
    </inkml:brush>
  </inkml:definitions>
  <inkml:trace contextRef="#ctx0" brushRef="#br0">163 3 7719,'0'0'12220,"0"-1"-12201,-1 1-1,1 0 1,-1 0 0,1-1-1,-1 1 1,1 0 0,-1 0-1,1 0 1,-1-1 0,1 1-1,-1 0 1,1 0 0,-1 0-1,0 0 1,1 0 0,-1 0 0,1 0-1,-1 0 1,1 0 0,-1 1-1,1-1 1,-1 0 0,1 0-1,-1 0 1,1 0 0,-1 1-1,1-1 1,-1 0 0,1 1-1,-1-1 1,0 1 0,0 3 56,0 0 0,0 1 0,0-1 0,1 1 0,-1-1 0,1 0 0,0 1 0,0-1 0,2 6 0,-2 8 157,-3 142 1291,-7 1 0,-57 291 1,59-421-1469,4-15-224,0 0 0,2 1 1,-2 22-1,2-59-2417,0 0 0,-1 0-1,-7-23 1,2 8-1530,-7-22-3593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24.232"/>
    </inkml:context>
    <inkml:brush xml:id="br0">
      <inkml:brushProperty name="width" value="0.025" units="cm"/>
      <inkml:brushProperty name="height" value="0.025" units="cm"/>
    </inkml:brush>
  </inkml:definitions>
  <inkml:trace contextRef="#ctx0" brushRef="#br0">99 611 7399,'0'0'929,"-8"-4"838,-40-16 679,6 4 2400,45 9 146,24-16-3593,9-8-1069,36-53 192,98-148 1,-67 87-447,-68 105-106,-34 40 23,-1-1 0,1 0 0,0 1 0,0-1 0,-1 0 0,1 1 0,0-1-1,0 1 1,0-1 0,0 1 0,-1-1 0,1 1 0,0 0 0,0 0 0,0-1 0,0 1 0,0 0 0,0 0 0,0 0 0,0 0 0,0 0 0,0 0 0,0 0 0,0 0 0,0 1 0,0-1 0,0 0 0,0 0 0,0 1 0,0-1 0,0 1-1,0-1 1,-1 1 0,1-1 0,0 1 0,0-1 0,-1 1 0,1 0 0,0 0 0,-1-1 0,1 1 0,0 0 0,-1 0 0,1 0 0,-1-1 0,1 1 0,0 2 0,9 25 119,-1 1-1,-1 0 1,-2 0 0,5 48 0,8 36 146,-14-93-281,26 92 279,-28-102-341,1 0 1,0 0-1,1 0 0,0-1 1,1 0-1,-1 0 0,2-1 1,11 13-1,-16-19-315,0 0 0,1 0 0,-1 0 0,1 0 0,-1-1 0,1 1 0,0-1 0,0 1 0,0-1 0,0 0 0,0-1 0,0 1 0,5 0 0,7 0-5376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24.924"/>
    </inkml:context>
    <inkml:brush xml:id="br0">
      <inkml:brushProperty name="width" value="0.025" units="cm"/>
      <inkml:brushProperty name="height" value="0.025" units="cm"/>
    </inkml:brush>
  </inkml:definitions>
  <inkml:trace contextRef="#ctx0" brushRef="#br0">0 0 2755,'0'0'-417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9:11:42.586"/>
    </inkml:context>
    <inkml:brush xml:id="br0">
      <inkml:brushProperty name="width" value="0.05" units="cm"/>
      <inkml:brushProperty name="height" value="0.05" units="cm"/>
    </inkml:brush>
  </inkml:definitions>
  <inkml:trace contextRef="#ctx0" brushRef="#br0">26 173 12011,'-22'-10'2496,"22"10"-2475,0 0 0,0 0-1,0 0 1,-1 0 0,1 0 0,0 0-1,0 0 1,0 0 0,0 0-1,0 0 1,0 0 0,0 0-1,-1 0 1,1 0 0,0 0-1,0 0 1,0 0 0,0 0 0,0 0-1,0 0 1,0 0 0,0 0-1,-1 0 1,1 1 0,0-1-1,0 0 1,0 0 0,0 0-1,0 0 1,0 0 0,0 0-1,0 0 1,0 0 0,0 0 0,0 1-1,0-1 1,0 0 0,0 0-1,0 0 1,0 0 0,0 0-1,0 0 1,0 0 0,0 1-1,0-1 1,0 0 0,0 0 0,0 0-1,0 0 1,0 0 0,7 14 242,-5-12-249,0 1 1,1-1-1,-1 0 0,0-1 0,1 1 1,-1 0-1,1-1 0,0 1 0,-1-1 1,1 0-1,0 0 0,0 0 0,0 0 1,0 0-1,0-1 0,6 1 0,7 1 146,33-3 0,-28 0-48,6 0 21,55-1 238,150 14 1,119 29-342,1-16 1,588-34 0,-257-28-4,140-9 10,-161 6-61,326 27 123,-718 16 196,159 3 326,455-5-119,-18-46-483,-518 20-26,894-39-65,-751 55-10,-469 10-44,-21-1 105,-1 0-1,0 0 1,1 0-1,-1 0 1,0 0-1,1 0 1,-1 0-1,1 0 1,-1 0-1,0 0 1,1 0-1,-1 0 1,0 1-1,1-1 1,-1 0-1,0 0 1,0 0-1,1 1 1,-1-1-1,0 0 1,1 1-1,-1-1 1,0 0-1,0 0 1,0 1-1,1-1 1,-1 0-1,0 1 1,0-1-1,0 0 1,0 1-1,0-1 1,1 0-1,-1 1 1,0-1 0,0 1-1,0-1 1,0 0-1,0 1 1,0-1-1,0 0 1,-1 1-1,1 0 8,-1 0-1,0-1 1,1 1 0,-1 0-1,0-1 1,0 1 0,1-1-1,-1 0 1,0 1-1,0-1 1,0 0 0,0 1-1,0-1 1,1 0 0,-1 0-1,0 0 1,0 0 0,0 0-1,0 0 1,0 0-1,0 0 1,0 0 0,0 0-1,0 0 1,0 0 0,-1-1-1,-3 0-57,-23-2-209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25.489"/>
    </inkml:context>
    <inkml:brush xml:id="br0">
      <inkml:brushProperty name="width" value="0.025" units="cm"/>
      <inkml:brushProperty name="height" value="0.025" units="cm"/>
    </inkml:brush>
  </inkml:definitions>
  <inkml:trace contextRef="#ctx0" brushRef="#br0">254 88 3523,'0'0'2050,"3"-9"-400,0-4-1018,8-26 921,1 12 5059,-12 40-4941,-2 30-570,-3-1-1,-18 75 1,0 6-548,-24 424-130,31-310-270,6 165 868,5-79-910,-2-185-120,-91 1276-366,71-1068 1081,8-90-185,19-230-607,0-26 52,0 0 1,0 0 0,0 0-1,0 0 1,0 0 0,0 0-1,0 0 1,0 0 0,0-1-1,0 1 1,0 0 0,0 0-1,0 0 1,0 0 0,0 0-1,0 0 1,1 0 0,-1 0-1,0 0 1,0 0 0,0 0-1,0-1 1,0 1 0,0 0-1,0 0 1,0 0 0,0 0-1,1 0 1,-1 0 0,0 0-1,0 0 1,0 0 0,0 0-1,0 0 1,0 0 0,0 0-1,1 0 1,-1 0 0,0 0-1,0 0 1,0 0 0,0 0-1,0 0 1,0 0 0,0 0 0,0 1-1,0-1 1,1 0 0,-1 0-1,0 0 1,0 0 0,0 0-1,0 0 1,0 0 0,0 0-1,0 0 1,0 0 0,0 0-1,0 1 1,0-1 0,0 0-1,13-44-5761,-7 4 24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27.637"/>
    </inkml:context>
    <inkml:brush xml:id="br0">
      <inkml:brushProperty name="width" value="0.025" units="cm"/>
      <inkml:brushProperty name="height" value="0.025" units="cm"/>
    </inkml:brush>
  </inkml:definitions>
  <inkml:trace contextRef="#ctx0" brushRef="#br0">0 350 9705,'0'0'11542,"9"-6"-10346,11-14-916,-1 0 1,0-1-1,-2-1 1,-1-1-1,-1 0 1,19-39-1,0 4 196,-34 58-478,0 0-1,0 0 1,0 0 0,0 0-1,0 0 1,0 0-1,0 0 1,0 1 0,0-1-1,0 0 1,0 0 0,1 0-1,-1 0 1,0 0-1,0 0 1,0 0 0,0 1-1,0-1 1,0 0-1,0 0 1,0 0 0,0 0-1,0 0 1,0 0 0,1 0-1,-1 0 1,0 0-1,0 0 1,0 0 0,0 0-1,0 1 1,0-1-1,0 0 1,1 0 0,-1 0-1,0 0 1,0 0 0,0 0-1,0 0 1,0 0-1,0 0 1,0 0 0,1 0-1,-1 0 1,0 0-1,0-1 1,0 1 0,0 0-1,0 0 1,0 0-1,0 0 1,1 0 0,-1 0-1,0 0 1,0 0 0,0 0-1,0 0 1,0 0-1,0 0 1,0-1 0,0 1-1,0 0 1,0 0-1,1 0 1,-1 0 0,0 0-1,0 0 1,0 0 0,0-1-1,3 20-34,0 31 202,-3-41-99,8 120 311,-2-75-300,-3 1 1,-2 0-1,-2 0 0,-15 93 0,12-129 21,-2 0 0,0-1-1,-1 1 1,-1-1-1,0 0 1,-20 29 0,27-46-87,1 0 0,-1 0 0,0 0 0,0 0 0,1 0 0,-1 0 0,0 0 0,0 0 0,0 0 0,0 0 0,-1 0 0,1-1 0,0 1 0,0 0 1,0-1-1,0 1 0,-1-1 0,-1 1 0,2-1-4,1 0-1,-1 0 1,0-1 0,1 1-1,-1 0 1,0 0 0,1-1-1,-1 1 1,0-1 0,1 1 0,-1 0-1,1-1 1,-1 1 0,1-1-1,-1 1 1,1-1 0,-1 0 0,1 1-1,-1-1 1,1 1 0,0-1-1,0 0 1,-1 1 0,1-2 0,-2-4-15,0 0 1,0 0-1,1-1 1,0 1-1,0-1 1,0-6-1,2-4-60,0 0 0,1 0 0,1-1 0,0 2-1,1-1 1,1 0 0,1 1 0,0 0 0,1 0 0,1 1-1,12-20 1,15-16 59,78-86-1,-20 26 9,-77 90 24,37-53-16,-50 68 30,1-1 0,-1 1 0,0 0 0,0-1 0,-1 0 0,0 0 0,0 1 0,-1-1 0,2-14 1,-4 21-27,1 0 0,0 0 0,-1 0 0,1-1 1,0 1-1,-1 0 0,1 0 0,-1 0 0,1 0 1,0 0-1,-1 0 0,1 0 0,-1 0 0,1 0 1,0 1-1,-1-1 0,1 0 0,-1 0 1,1 0-1,0 0 0,-1 0 0,1 1 0,0-1 1,-1 0-1,1 0 0,0 1 0,-1-1 0,1 0 1,-1 1-1,-4 6-26,-1 0 0,1 1 0,1-1 1,-1 1-1,1 0 0,1 0 0,-1 0 0,-2 13 1,0-3 35,2 1 0,-5 38 0,9-55-14,-1 5-9,0 0 0,1 0 1,0 0-1,1-1 0,-1 1 1,4 11-1,-4-17 0,0 0 1,1 0-1,-1 0 0,1 0 0,-1 0 1,1 0-1,-1 0 0,1-1 0,0 1 1,-1 0-1,1 0 0,0 0 0,0-1 1,0 1-1,0 0 0,0-1 0,0 1 1,0-1-1,1 1 0,0 0 5,0-1 0,0 0-1,0 1 1,0-1 0,0 0-1,0-1 1,0 1 0,0 0-1,0-1 1,0 1 0,0-1-1,0 1 1,0-1 0,3-1-1,7-4 16,-1-1-1,1 0 1,-1-1-1,0 0 1,-1-1-1,0 0 1,0-1-1,-1 0 1,-1 0-1,13-19 1,-1-2 24,-2 0 1,25-59 0,-44 97-33,-9 24 20,3 0 1,-8 55-1,15-85-87,0 0 0,0 0 0,0 0 0,0 0 0,0 1 0,0-1 0,0 0 0,0 0 0,0 0 0,1 0 0,-1 0 0,0 0 0,1 0 0,-1 0 0,1 0 0,-1 0 0,1 0 1,-1-1-1,1 1 0,0 0 0,-1 0 0,1 0 0,0-1 0,0 1 0,0 0 0,0-1 0,0 1 0,-1 0 0,1-1 0,0 0 0,2 2 0,0-2-201,0 0 0,0 0 0,0 0 1,0 0-1,0-1 0,0 1 0,0-1 0,0 0 0,0 0 1,-1 0-1,5-2 0,5-2-1208,0-2 0,0 0 1,-1 0-1,13-11 0,-11 5-926,-1 1 0,-1-1 0,0-1 0,16-27 0,-2-14 2697,-17 27 3781,-6 1 3520,-2 27-7472,0 0 0,0 0 1,0-1-1,0 1 0,0 0 0,0 0 0,0 0 0,0 0 0,0-1 0,0 1 0,0 0 0,0 0 0,0 0 1,0 0-1,0-1 0,0 1 0,0 0 0,0 0 0,0 0 0,0 0 0,0 0 0,-1-1 0,1 1 1,0 0-1,0 0 0,0 0 0,0 0 0,0 0 0,0 0 0,-1 0 0,1-1 0,0 1 0,0 0 0,0 0 1,0 0-1,0 0 0,-1 0 0,1 0 0,0 0 0,0 0 0,0 0 0,0 0 0,-1 0 0,1 0 0,0 0 1,0 0-1,0 0 0,0 0 0,-1 0 0,1 0 0,-12 7 1718,-7 12-1462,-11 26 1148,29-43-1529,0 0 0,0 0 0,0 0-1,0 1 1,0-1 0,0 0 0,0 0 0,1 0 0,-1 1 0,1-1 0,-1 0-1,1 1 1,0-1 0,0 0 0,0 1 0,0-1 0,1 1 0,-1-1-1,1 0 1,1 5 0,1-6-207,0 1-1,0-1 1,0 0-1,0 0 1,0 0-1,0 0 0,0 0 1,0-1-1,1 1 1,-1-1-1,0 0 1,0 0-1,1 0 1,-1-1-1,4 0 1,7 0-619,40 0-1635,-23-1 2284,56 6 1,-86-4 256,0 1 0,0-1 0,-1 1 0,1-1 0,0 1-1,-1-1 1,1 1 0,-1-1 0,1 1 0,-1 0-1,1-1 1,-1 1 0,1 0 0,-1 0 0,1-1 0,-1 1-1,0 0 1,0 0 0,1 0 0,-1 0 0,0-1-1,0 1 1,0 0 0,0 0 0,0 0 0,0 0 0,0-1-1,0 1 1,0 0 0,0 0 0,-1 0 0,1 0 0,0-1-1,-1 1 1,0 1 0,-11 32 1726,4-20-1381,-1-1 0,0 0-1,-1 0 1,-1-1 0,0 0 0,0 0-1,-24 17 1,34-29-484,1 0-1,-1 1 1,1-1 0,0 0-1,-1 1 1,1-1 0,-1 0-1,1 0 1,-1 1 0,1-1-1,-1 0 1,1 0-1,-1 0 1,1 0 0,-1 0-1,1 1 1,-1-1 0,1 0-1,-1 0 1,1 0 0,-1-1-1,1 1 1,-1 0 0,1 0-1,-1 0 1,1 0-1,-1 0 1,1-1 0,-1 1-1,1 0 1,-1 0 0,1-1-1,-1 1 1,1 0 0,0-1-1,-1 1 1,1 0 0,0-1-1,-1 1 1,1-1 0,0 1-1,-1 0 1,1-1-1,0 1 1,0-1 0,-1 1-1,1-1 1,0 1 0,0-1-1,0 1 1,0-1 0,0 1-1,0-1 1,0 1 0,0-1-1,0 0 1,2-36-2840,-2 32 2410,5-25-4077,13-45 1,3 6-1300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27.968"/>
    </inkml:context>
    <inkml:brush xml:id="br0">
      <inkml:brushProperty name="width" value="0.025" units="cm"/>
      <inkml:brushProperty name="height" value="0.025" units="cm"/>
    </inkml:brush>
  </inkml:definitions>
  <inkml:trace contextRef="#ctx0" brushRef="#br0">140 1 11435,'0'0'5685,"-1"12"-3576,-4 48-219,0-9-551,1 0 0,6 72 0,-1-110-1323,0 0-1,1 0 1,1 0-1,0 0 1,1 0-1,0 0 0,1-1 1,0 0-1,1 0 1,0 0-1,1-1 1,0 0-1,1 0 1,16 17-1,-16-25-1116,-10-14 877,-8-15 49,-6 5 161,-1 0 1,0 2-1,-1 0 0,-1 1 1,-1 1-1,0 1 0,-1 0 1,-27-13-1,48 29 38,-1-1-1,0 1 0,1 0 1,-1 0-1,1-1 1,-1 1-1,0 0 1,1-1-1,-1 1 0,1 0 1,-1-1-1,1 1 1,-1-1-1,1 1 0,-1-1 1,1 1-1,0-1 1,-1 1-1,1-1 1,-1 0-1,1 1 0,0-1 1,0 1-1,-1-1 1,1 0-1,0 1 1,0-1-1,0 0 0,0 1 1,0-1-1,0 0 1,0 1-1,0-1 0,0 0 1,0 1-1,0-1 1,0 0-1,1 1 1,-1-1-1,0 0 0,0 1 1,1-1-1,-1 1 1,0-1-1,1 0 1,-1 1-1,1-1 0,-1 1 1,1-1-1,-1 1 1,1-1-1,-1 1 0,1 0 1,-1-1-1,1 1 1,-1 0-1,1-1 1,0 1-1,-1 0 0,1 0 1,0-1-1,-1 1 1,1 0-1,0 0 1,0 0-1,56-15-627,-46 12 410,100-26-6004,-49 8-2072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28.875"/>
    </inkml:context>
    <inkml:brush xml:id="br0">
      <inkml:brushProperty name="width" value="0.025" units="cm"/>
      <inkml:brushProperty name="height" value="0.025" units="cm"/>
    </inkml:brush>
  </inkml:definitions>
  <inkml:trace contextRef="#ctx0" brushRef="#br0">129 327 4612,'0'0'16576,"-8"-2"-14910,5 1-1608,1 0 1,-1 0 0,0 0 0,1 1 0,-1-1 0,0 1 0,0 0-1,0 0 1,1 0 0,-1 0 0,0 0 0,0 1 0,1-1-1,-4 2 1,2 0-35,1-1 0,-1 2 1,1-1-1,0 0 0,0 0 0,0 1 0,0 0 0,0 0 0,1-1 0,-1 2 0,1-1 0,-3 5 0,-1 1 12,1 1-1,0 0 0,1 0 0,-6 21 0,9-27-20,-1 0-1,1 1 1,1-1 0,-1 1-1,1-1 1,-1 1-1,1-1 1,0 1 0,1-1-1,-1 1 1,1-1 0,0 1-1,0-1 1,2 6-1,-1-8-7,-1-1 0,0 0 0,0 0 0,0 1 0,1-1 0,-1 0 0,1 0 0,-1 0 0,1 0 0,-1-1 0,1 1 0,-1 0 0,1-1 0,0 1 0,-1-1 0,1 1 0,0-1 0,0 0 0,-1 0 0,1 0 0,0 0 0,0 0 0,-1 0-1,1 0 1,0-1 0,0 1 0,2-1 0,1-1 43,0 1 1,0-1-1,0 1 0,-1-2 0,1 1 0,0 0 0,-1-1 0,6-4 0,7-9 95,0 0-1,-1-1 0,27-38 0,-37 46-113,0 0 0,-1 0 0,0-1 0,0 1 1,-1-1-1,0 0 0,-1 0 0,0-1 0,-1 1 0,0-1 0,1-11 1,-16 90-401,12-58 384,0-5-2,0 0-1,1 0 1,0 0-1,0 0 0,0 0 1,1 0-1,1 7 0,-2-11-7,1 0 0,0 1 0,-1-1 0,1 0 0,0 0 0,0 1 0,0-1 0,0 0 0,0 0 0,0 0 0,0 0 0,0 0 0,0-1-1,1 1 1,-1 0 0,0 0 0,1-1 0,-1 1 0,0-1 0,1 1 0,-1-1 0,1 0 0,-1 1 0,0-1 0,1 0 0,-1 0-1,1 0 1,-1 0 0,1 0 0,1-1 0,2 0 65,0 0-1,0-1 0,0 1 0,0-1 1,0-1-1,0 1 0,-1 0 1,1-1-1,-1 0 0,0 0 1,0 0-1,0-1 0,0 1 0,-1-1 1,1 0-1,3-6 0,7-8 122,-1-1 0,14-27 0,-16 24-148,-1-1 1,-1 0-1,0-1 0,-2 0 0,-1 0 1,-1-1-1,-1 1 0,-1-1 0,-1-27 1,-4 48 133,-4 14-129,-3 17-81,3-2 21,2-1-1,0 1 1,2-1 0,1 1 0,1 0 0,5 41 0,-4-56 15,1 0 1,0 0-1,1-1 1,-1 1-1,2-1 0,0 0 1,0 0-1,0 0 1,1-1-1,0 1 1,1-1-1,0 0 1,0-1-1,1 0 1,0 0-1,0 0 0,1-1 1,0 1-1,12 6 1,-19-12-22,0 0 0,0-1 0,1 1 0,-1 0 1,0-1-1,1 1 0,-1-1 0,1 1 0,-1-1 1,1 1-1,-1-1 0,1 0 0,-1 0 0,1 0 0,-1 0 1,1 0-1,-1 0 0,1 0 0,1-1 0,-3 0-2,1 1 0,0-1 0,-1 1 0,1-1 0,0 0 0,-1 1 0,1-1 0,-1 0 0,0 1 0,1-1 0,-1 0 0,1 0 0,-1 0 0,0 1 0,0-1 0,1 0 0,-1 0 0,0 0 0,0 0 0,0 0-1,0 1 1,0-1 0,0-1 0,-1-4-64,0 0 0,0 0-1,-1 0 1,1 0 0,-1 0 0,-1 1-1,1-1 1,-4-5 0,-1 0-15,-1 0 0,-1 0-1,0 1 1,0 0 0,-1 1 0,0 0 0,-1 0 0,0 1 0,-15-9 0,6 6 121,-1 1 0,-1 1 0,1 0 0,-37-8 0,58 17-12,0 0 0,0 0 0,0-1 1,0 1-1,0 0 0,0 0 0,0 0 1,0 0-1,0 0 0,0 0 0,1 0 0,-1 0 1,0 0-1,0 0 0,0 0 0,0-1 1,0 1-1,0 0 0,0 0 0,0 0 0,0 0 1,0 0-1,0 0 0,0 0 0,0 0 1,0 0-1,0-1 0,0 1 0,0 0 0,0 0 1,-1 0-1,1 0 0,0 0 0,0 0 1,0 0-1,0 0 0,0 0 0,0 0 0,0-1 1,0 1-1,0 0 0,0 0 0,0 0 1,0 0-1,0 0 0,0 0 0,-1 0 0,1 0 1,0 0-1,0 0 0,0 0 0,0 0 1,0 0-1,16-4 52,28-3-248,-41 6 217,140-20-2117,-51 2-3542,-34 3-2113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29.860"/>
    </inkml:context>
    <inkml:brush xml:id="br0">
      <inkml:brushProperty name="width" value="0.025" units="cm"/>
      <inkml:brushProperty name="height" value="0.025" units="cm"/>
    </inkml:brush>
  </inkml:definitions>
  <inkml:trace contextRef="#ctx0" brushRef="#br0">65 104 12268,'0'0'3486,"-9"9"-1089,3-1-2006,0-1 1,1 1 0,0 0 0,0 1-1,0-1 1,1 1 0,1 0 0,-1 0-1,1 0 1,1 0 0,0 1 0,-1 11-1,1-3-155,2 0 0,0 0-1,1 1 1,1-1-1,1 0 1,0 0 0,1 0-1,1-1 1,1 0-1,0 1 1,2-2 0,-1 1-1,2-1 1,21 29-1,-30-45-229,0 1-1,0-1 1,0 0-1,0 0 1,0 0-1,0 1 1,0-1-1,1 0 1,-1 0-1,0 0 1,0 1-1,0-1 1,0 0-1,0 0 1,1 0-1,-1 0 1,0 0-1,0 1 1,0-1-1,1 0 1,-1 0-1,0 0 1,0 0-1,0 0 1,1 0-1,-1 0 1,0 0-1,0 0 1,1 0-1,-1 0 1,0 0-1,0 0 1,0 0-1,1 0 1,-1 0-1,0 0 1,0 0-1,1 0 1,-1 0-1,0 0 1,0 0-1,0 0 1,1-1-1,-1 1 1,0 0-1,0 0 1,0 0-1,1 0 1,-1 0-1,0-1 1,0 1-1,0 0 1,0 0-1,0 0 1,1 0-1,-1-1 1,0 1-1,0 0 1,5-23 450,-5-35 210,0 55-655,-2-30-156,-2 1 0,-1-1 0,-1 1 0,-2 1 0,-13-35 0,21 70 61,-1 0 1,1 0 0,0 0 0,0-1 0,0 1 0,1 0 0,0 0 0,-1 0-1,1 0 1,1 0 0,-1-1 0,0 1 0,4 5 0,-4-8 83,0 1 0,0-1 0,0 1 0,0-1 0,0 1 0,0-1-1,0 0 1,1 1 0,-1-1 0,1 0 0,-1 0 0,1 0 0,-1 0 0,1 0 0,0 0 0,-1-1 0,1 1 0,0-1 0,-1 1 0,1-1 0,0 1 0,0-1 0,0 0 0,-1 0 0,1 0 0,0 0 0,0 0 0,0 0 0,0-1 0,2 0-1,-1-1 22,0 0 0,0 0 0,0 0-1,-1 0 1,1-1 0,0 1 0,-1-1-1,0 0 1,0 0 0,0 0 0,0 0-1,0 0 1,0 0 0,2-7-1,5-15 74,0-1-1,-2 0 1,-1 0-1,-1 0 1,-1-1-1,-1 0 0,-1-38 1,-2 65-90,0 0 1,0 0-1,0 0 1,0 0-1,0-1 1,0 1-1,-1 0 1,1 0-1,0 0 1,0 0-1,0-1 1,0 1-1,0 0 0,0 0 1,0 0-1,-1 0 1,1 0-1,0-1 1,0 1-1,0 0 1,0 0-1,0 0 1,-1 0-1,1 0 1,0 0-1,0 0 1,0 0-1,-1 0 1,1 0-1,0 0 1,0 0-1,0-1 1,0 1-1,-1 0 1,1 1-1,0-1 0,0 0 1,0 0-1,-1 0 1,1 0-1,0 0 1,0 0-1,0 0 1,0 0-1,-1 0 1,1 0-1,0 0 1,0 0-1,0 1 1,0-1-1,-1 0 1,1 0-1,0 0 1,0 0-1,0 0 1,0 1-1,0-1 1,0 0-1,0 0 0,-1 0 1,1 0-1,0 1 1,0-1-1,0 0 1,0 0-1,0 0 1,0 0-1,0 1 1,-11 12-74,0 8 134,1 0 1,1 0-1,0 1 0,2 1 0,0-1 1,2 1-1,0 0 0,2 0 1,0 1-1,2-1 0,0 1 1,5 36-1,-4-58-82,1-1 0,-1 1 0,1 0 1,-1 0-1,1 0 0,0 0 0,0-1 1,0 1-1,0 0 0,0-1 0,0 1 0,0-1 1,0 1-1,1-1 0,-1 0 0,0 1 1,1-1-1,-1 0 0,1 0 0,0 0 1,-1 0-1,1 0 0,0 0 0,0-1 0,-1 1 1,1 0-1,0-1 0,0 0 0,0 1 1,0-1-1,0 0 0,0 0 0,0 0 0,-1 0 1,1 0-1,0 0 0,0-1 0,0 1 1,0-1-1,0 1 0,2-2 0,3 0-53,-1-1-1,1 1 1,0-1-1,-1-1 1,1 1-1,-1-1 1,0 0-1,-1-1 1,9-6-1,-13 8 95,1 1-1,0 0 1,0 0-1,0 0 1,0 0-1,0 0 0,0 0 1,1 0-1,-1 1 1,1-1-1,-1 1 0,4-2 1,1 12 221,-4 17-58,-2-18-107,-1-1 0,1 1-1,1 0 1,-1 0 0,1-1-1,6 15 1,-7-21-198,-1 0 0,1 1 0,0-1 0,-1 0 1,1 0-1,0 0 0,0 0 0,0 1 0,0-1 0,0 0 1,0 0-1,0-1 0,0 1 0,1 0 0,-1 0 0,0-1 0,0 1 1,1 0-1,-1-1 0,1 1 0,-1-1 0,0 0 0,1 1 1,-1-1-1,1 0 0,-1 0 0,1 0 0,-1 0 0,0 0 0,1 0 1,-1-1-1,1 1 0,-1 0 0,1-1 0,-1 1 0,0-1 1,1 1-1,-1-1 0,0 0 0,0 1 0,1-1 0,-1 0 0,0 0 1,0 0-1,2-2 0,2-1-681,-1 0 1,1-1-1,-1 0 1,0 0-1,0 0 1,0 0-1,-1-1 1,1 1-1,-1-1 1,-1 0-1,1 0 0,-1 0 1,0 0-1,-1-1 1,2-6-1,4-45-705,-6 30 4579,-1 1 5611,0 28-8624,0-1 0,0 1 0,0-1-1,0 0 1,0 1 0,0-1 0,0 1 0,0-1 0,0 1-1,0-1 1,0 0 0,0 1 0,0-1 0,0 1 0,0-1-1,0 1 1,0-1 0,0 0 0,0 1 0,1-1-1,-1 1 1,0-1 0,0 0 0,1 1 0,-1-1 0,0 0-1,0 1 1,1-1 0,-1 0 0,0 0 0,1 1-1,-1-1 1,1 0 0,-1 0 0,1 1 0,12 11 584,-9-9-555,0-1 0,0 1-1,0-1 1,1 0 0,-1-1-1,1 1 1,-1-1 0,1 0-1,0 0 1,-1 0 0,1-1-1,5 1 1,-9-1-73,1-1 0,-1 1 0,1 0-1,-1-1 1,1 1 0,-1 0 0,1-1 0,-1 0 0,0 1 0,1-1 0,-1 0 0,0 0 0,0 0 0,1 1 0,-1-1-1,0 0 1,0-1 0,0 1 0,0 0 0,0 0 0,0 0 0,-1-1 0,1 1 0,0 0 0,-1-1 0,1 1-1,-1-1 1,1 1 0,-1-1 0,1 1 0,-1-1 0,0 1 0,0-1 0,0 1 0,0-1 0,0 1 0,0-1 0,0 1-1,-1-3 1,0 3 10,1 0 0,-1 0 0,1 0 0,-1 0 0,0 0 0,1 0 0,-1 1 0,0-1 0,1 0 0,-1 0 0,0 1 0,0-1 0,0 0 0,0 1 0,0-1 0,0 1 0,0-1 0,0 1 0,0 0 0,0-1 0,0 1 0,0 0 0,0 0 0,0 0 0,0 0 0,0 0 0,0 0 0,0 0 0,0 0 0,0 0 0,0 0 0,-2 1 0,-1-1 16,0 1 1,-1-1 0,1 1 0,0 0-1,0 0 1,0 1 0,-7 2 0,8-2-20,0 1-1,0-1 1,0 0 0,1 1 0,-1 0 0,1 0 0,-1-1 0,1 1 0,0 1 0,0-1 0,0 0 0,1 0 0,-1 1 0,1-1 0,0 1 0,0-1 0,0 1 0,0 0 0,0 6 0,1-8-34,0 1 1,0-1-1,0 1 1,1-1-1,-1 1 1,1-1-1,-1 1 1,1-1-1,0 1 1,0-1 0,0 0-1,0 0 1,1 1-1,-1-1 1,1 0-1,-1 0 1,1 0-1,0-1 1,-1 1 0,1 0-1,0-1 1,0 1-1,0-1 1,1 1-1,-1-1 1,0 0-1,0 0 1,1 0 0,4 1-1,5 1-643,1 0 1,0-1-1,-1-1 0,22 0 0,22-6-5015,0-12-5458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30.406"/>
    </inkml:context>
    <inkml:brush xml:id="br0">
      <inkml:brushProperty name="width" value="0.025" units="cm"/>
      <inkml:brushProperty name="height" value="0.025" units="cm"/>
    </inkml:brush>
  </inkml:definitions>
  <inkml:trace contextRef="#ctx0" brushRef="#br0">233 55 9705,'-7'-29'8236,"-11"12"-3293,13 15-4692,1 0 0,0 1-1,0 0 1,-1 0-1,1 1 1,-1-1-1,1 1 1,-1 0-1,1 0 1,-1 0 0,-6 1-1,2 1-294,0 0-1,-1 0 1,1 1-1,0 0 1,0 0-1,0 1 1,1 0-1,-1 1 1,1 0-1,0 0 1,-8 8-1,11-8 43,1 2-1,-1-1 0,2 0 0,-1 1 1,1 0-1,-4 9 0,3 14-91,5-29 88,-1 0-1,0 0 1,1 0-1,-1 0 1,0 0-1,1 0 1,-1-1-1,1 1 1,-1 0-1,1 0 1,-1-1-1,1 1 1,0 0-1,-1-1 1,1 1-1,0 0 1,0-1-1,0 1 1,-1-1-1,1 1 1,0-1-1,0 0 1,0 1-1,0-1 1,0 0 0,1 1-1,17 1-30,0-1 0,0 0 0,1-1 0,-1-1 0,0-1 0,0-1 1,25-6-1,-19 3-72,0 2 0,0 1 0,38 0 0,-61 3 106,-1 0 0,0 0 1,0 0-1,0 0 0,1 0 0,-1 0 1,0 0-1,0 1 0,0-1 1,0 0-1,0 1 0,1-1 1,-1 1-1,0-1 0,0 1 0,0 0 1,0 0-1,0-1 0,-1 1 1,1 0-1,0 0 0,0 0 0,0 0 1,-1 0-1,1 0 0,0 0 1,-1 0-1,1 0 0,-1 0 0,1 0 1,-1 0-1,0 0 0,1 1 1,-1-1-1,0 0 0,0 0 1,0 0-1,0 0 0,0 1 0,0-1 1,0 0-1,0 0 0,-1 0 1,1 1-1,0-1 0,-1 1 1,-1 4 132,0 0 0,0 0 0,-1 0 0,0 0 0,0-1 0,0 1 0,-6 6 0,-4 3 103,0-1 0,-1 0 0,-21 16 1,29-25-250,1-1 0,-1 0 0,1 0 0,-1-1 0,0 0 0,-1 0 0,1 0 0,0-1 0,-1 0 0,1 0 0,-1-1 0,0 1 1,-7-1-1,13-1-58,0 0 0,0-1 0,0 1 1,0 0-1,0-1 0,0 1 0,1 0 1,-1-1-1,0 1 0,0-1 0,0 0 1,0 1-1,1-1 0,-1 0 0,0 1 1,1-1-1,-1 0 0,0 0 0,1 1 1,-1-1-1,1 0 0,-1 0 0,1 0 1,0 0-1,-1 0 0,1 0 0,0 0 1,0 0-1,0 0 0,-1-1 0,0-37-2392,1 29 1619,0-20-3013,9-56 0,5 15-197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31.126"/>
    </inkml:context>
    <inkml:brush xml:id="br0">
      <inkml:brushProperty name="width" value="0.025" units="cm"/>
      <inkml:brushProperty name="height" value="0.025" units="cm"/>
    </inkml:brush>
  </inkml:definitions>
  <inkml:trace contextRef="#ctx0" brushRef="#br0">1 1 11339,'0'0'7671,"6"11"-6064,5 14-695,-1 0-1,-1 1 1,-1 0 0,8 43 0,-11-40-843,3 0 1,0 0-1,2-1 0,0 0 1,2-1-1,2 0 1,0-1-1,21 28 0,-21-39-1077,-14-15 991,0 0 0,0 0 0,0 0 0,1 0 0,-1 0 1,0 0-1,0 0 0,0 0 0,0 0 0,1 0 0,-1 0 0,0-1 0,0 1 0,0 0 0,0 0 0,0 0 1,1 0-1,-1 0 0,0 0 0,0 0 0,0 0 0,0 0 0,0-1 0,0 1 0,0 0 0,1 0 0,-1 0 0,0 0 1,0 0-1,0-1 0,0 1 0,0 0 0,0 0 0,0 0 0,0 0 0,0 0 0,0-1 0,0 1 0,0 0 1,0 0-1,0 0 0,0 0 0,0-1 0,0 1 0,0 0 0,0 0 0,0 0 0,0 0 0,0 0 0,0-1 1,-1-2-12,0-1 0,0 1 1,0-1-1,0 1 1,0 0-1,0 0 0,-1 0 1,-2-5-1,-108-129 101,77 96 89,50 39-257,0 0 0,1 1 1,22 1-1,-25 0-97,68-3-2455,-75 2 2434,-1 0 0,1 0 0,0 0-1,-1-1 1,0 1 0,1-2 0,-1 1 0,0 0-1,0-1 1,0 0 0,7-6 0,-11 9 283,-1 0-1,0 0 1,1 0 0,-1-1 0,1 1-1,-1 0 1,0 0 0,1-1 0,-1 1 0,0 0-1,1 0 1,-1-1 0,0 1 0,1 0-1,-1-1 1,0 1 0,0-1 0,1 1 0,-1 0-1,0-1 1,0 1 0,0-1 0,0 1-1,0 0 1,1-1 0,-1 1 0,0-1-1,0 1 1,0-1 0,0 1 0,0-1 0,0 1-1,0 0 1,-1-1 0,1 1 0,0-1-1,0 1 1,0-1 0,0 1 0,0 0 0,-1-1-1,1 1 1,0 0 0,0-1 0,-1 1-1,1-1 1,0 1 0,-1 0 0,1 0-1,0-1 1,-1 1 0,1 0 0,-1-1 0,0 1-3,0 0 0,0 0 0,0 0 0,0 0 0,0 0 0,0 0 0,0 0 0,0 1 0,0-1 0,0 0 0,0 0 0,0 1 0,0-1 1,0 1-1,0-1 0,0 1 0,0-1 0,1 1 0,-1-1 0,0 1 0,0 0 0,1 0 0,-1-1 0,0 1 0,1 0 0,-2 1 0,-3 6 71,0 1 0,1 0 0,-1-1 0,1 2 0,1-1 0,0 0 0,0 1 0,1-1 0,0 1 0,1 0 0,0-1 0,1 14 0,0-21-131,1-1-1,0 0 1,-1 0-1,1 0 0,0 0 1,0 0-1,0 0 1,0 0-1,0 0 1,0 0-1,0-1 1,0 1-1,0 0 1,0 0-1,0-1 0,1 1 1,-1-1-1,0 1 1,0-1-1,1 0 1,-1 0-1,0 1 1,1-1-1,-1 0 1,0 0-1,1 0 1,-1 0-1,2-1 0,41-2 90,-27-1-426,-1 0 0,1-2 0,-1 0 0,29-15 0,-1 0-59,-44 47 5363,-4-18-3580,2-27-828,-2-131-2936,7 52-4602,-3 96 6837,0 1 0,0 0 0,0 0 1,1 0-1,-1 0 0,1 0 0,-1 0 0,1 0 0,-1 0 0,1 0 0,-1 0 0,1 0 0,0 0 0,0 0 1,0 0-1,-1 1 0,1-1 0,0 0 0,0 1 0,0-1 0,0 0 0,0 1 0,0-1 0,0 1 0,0-1 0,0 1 1,1 0-1,-1 0 0,0-1 0,0 1 0,0 0 0,0 0 0,0 0 0,1 0 0,-1 0 0,0 0 0,2 1 1,46 9-7990,-29-5 154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31.484"/>
    </inkml:context>
    <inkml:brush xml:id="br0">
      <inkml:brushProperty name="width" value="0.025" units="cm"/>
      <inkml:brushProperty name="height" value="0.025" units="cm"/>
    </inkml:brush>
  </inkml:definitions>
  <inkml:trace contextRef="#ctx0" brushRef="#br0">78 89 3587,'-3'-9'4234,"1"3"-3242,-14-43 2542,15 47-2973,0 0 0,0 0 0,0 0 0,0 0 0,-1 0 0,1 0 0,0 1 0,-1-1 0,0 0 0,1 1 0,-1-1 0,-2-1 0,-1 9 2947,4 15-3834,1-20 550,0 13-125,2 0 1,-1-1-1,2 1 0,0-1 1,0 0-1,2 0 1,-1 0-1,1 0 0,1-1 1,1 0-1,12 18 1,8 8-138,3-2 0,36 36 0,-1-2-1308,-80-85 1621,0 2 1,-1-1-1,-23-13 1,-7-7 485,7 3-283,14 13-372,0-2 0,-22-24-1,46 43-89,0 0 0,1 1 0,-1-1-1,0 0 1,1 0 0,-1 0 0,0 0-1,1 0 1,-1 0 0,1 0 0,-1 0-1,1 0 1,0 0 0,-1 0-1,1 0 1,0 0 0,0 0 0,0 0-1,0 0 1,0-1 0,0 1 0,0 0-1,0 0 1,0 0 0,0 0 0,1 0-1,-1 0 1,0 0 0,1 0 0,-1 0-1,1 0 1,-1 0 0,1 0 0,-1 0-1,1 0 1,0 0 0,0 0 0,-1 0-1,1 1 1,0-1 0,0 0-1,0 1 1,0-1 0,0 1 0,0-1-1,0 1 1,0-1 0,0 1 0,0-1-1,2 1 1,8-5-75,1 1-1,0 0 0,20-3 1,-21 4 7,28-5-781,-10 2-2845,46-16 0,-30 4-5819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32.454"/>
    </inkml:context>
    <inkml:brush xml:id="br0">
      <inkml:brushProperty name="width" value="0.025" units="cm"/>
      <inkml:brushProperty name="height" value="0.025" units="cm"/>
    </inkml:brush>
  </inkml:definitions>
  <inkml:trace contextRef="#ctx0" brushRef="#br0">84 287 14958,'0'0'7949,"-8"-1"-7116,5 1-826,0 0 0,0 0 0,0 0 0,0 1-1,0-1 1,0 1 0,0 0 0,0-1 0,0 1 0,0 1 0,0-1 0,1 0 0,-1 1 0,0-1 0,1 1 0,-1 0 0,1 0 0,0 0 0,0 0 0,0 0 0,0 0-1,0 1 1,0-1 0,0 1 0,1-1 0,-1 1 0,1 0 0,0 0 0,0 0 0,0-1 0,0 1 0,0 0 0,0 0 0,1 0 0,0 0 0,-1 0 0,1 1-1,1-1 1,-1 4 0,0-6-10,0-1 0,0 1 0,0-1 0,0 0 0,0 1 0,0-1 0,1 1 0,-1-1 0,0 0 0,0 1 0,0-1 0,0 1 0,0-1 0,1 0 0,-1 1 0,0-1 0,0 1 0,1-1 0,-1 0 0,0 0 0,1 1 0,-1-1-1,0 0 1,1 1 0,-1-1 0,0 0 0,1 0 0,-1 0 0,0 1 0,1-1 0,-1 0 0,1 0 0,-1 0 0,0 0 0,1 0 0,-1 0 0,1 0 0,-1 0 0,1 0 0,-1 0 0,0 0 0,1 0 0,-1 0 0,1 0 0,-1 0 0,1 0 0,-1 0 0,0-1-1,1 1 1,-1 0 0,1 0 0,-1 0 0,0-1 0,1 1 0,-1-1 0,24-15 312,-11 4-202,0-1 0,-1-1-1,-1 0 1,0 0 0,-1-1 0,0 0 0,-1-1-1,-1 0 1,0-1 0,-2 0 0,0 0-1,0 0 1,-2-1 0,0 1 0,-1-1-1,1-31 1,-5 72-224,1-13 96,-1-1 0,1 1 0,1 0-1,0 0 1,0 0 0,6 17-1,-6-24 32,0-1-1,1 1 1,-1-1-1,1 1 0,0-1 1,0 0-1,-1 0 0,1 0 1,1 0-1,-1 0 0,0 0 1,0-1-1,1 1 0,-1-1 1,1 1-1,-1-1 0,1 0 1,0 0-1,0 0 0,-1 0 1,1-1-1,0 1 0,0-1 1,0 1-1,-1-1 1,1 0-1,0 0 0,5-1 1,-3 0 43,0 0 0,0 0 0,0 0 0,0-1 0,0 1 0,0-1 0,0 0 0,-1-1 0,1 1 0,-1-1 0,0 0 0,1 0 0,-1 0 0,-1-1 0,1 1 0,0-1 0,-1 0 0,0 0 0,0 0 0,0-1 0,0 1 0,-1-1 0,2-4 0,2-3-13,-1 1 0,-1-1 0,0-1 1,-1 1-1,0 0 0,-1-1 0,0 1 0,0-16 0,-3 28-49,1 0 0,0 0 0,0 0-1,-1 1 1,1-1 0,0 0 0,0 0 0,-1 0 0,1 0-1,0 0 1,-1 1 0,1-1 0,0 0 0,0 0-1,-1 0 1,1 0 0,0 0 0,-1 0 0,1 0 0,0 0-1,-1 0 1,1 0 0,0 0 0,-1 0 0,1 0 0,0-1-1,0 1 1,-1 0 0,1 0 0,0 0 0,0 0-1,-1 0 1,1-1 0,0 1 0,0 0 0,-1 0 0,1 0-1,0-1 1,0 1 0,-1 0 0,1 0 0,0-1-1,0 1 1,0 0 0,0-1 0,0 1 0,0 0 0,-1 0-1,1-1 1,0 1 0,0 0 0,0-1 0,0 1 0,0 0-1,0-1 1,0 1 0,0 0 0,0 0 0,0-1-1,0 1 1,1 0 0,-1-1 0,0 0 0,-15 24-205,8-1 239,1 0 0,0 1-1,2 0 1,0 0-1,2 0 1,0 1 0,2-1-1,4 46 1,-1-51 0,1 0 0,0 0 0,1-1 1,1 1-1,1-1 0,0-1 0,1 1 0,1-1 0,1-1 0,0 1 0,23 24 1,85 73-1404,-153-131 2868,-90-96 1150,111 99-2651,0-1 0,0-1-1,1 0 1,2 0 0,-20-38 0,30 53-25,0 0 0,1 0 1,-1 0-1,1 0 1,0 0-1,-1 1 0,1-1 1,0 0-1,0 0 0,0 0 1,0 0-1,1 0 0,-1 0 1,0 0-1,1 0 0,0 0 1,-1 0-1,1 0 0,0 0 1,0 0-1,0 1 1,0-1-1,0 0 0,0 1 1,1-1-1,-1 1 0,0-1 1,1 1-1,-1 0 0,1 0 1,0-1-1,-1 1 0,1 0 1,0 1-1,2-2 1,10-5-804,0 1 0,1 0 1,26-6-1,-12 3-1415,27-11-3127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33.439"/>
    </inkml:context>
    <inkml:brush xml:id="br0">
      <inkml:brushProperty name="width" value="0.025" units="cm"/>
      <inkml:brushProperty name="height" value="0.025" units="cm"/>
    </inkml:brush>
  </inkml:definitions>
  <inkml:trace contextRef="#ctx0" brushRef="#br0">1 45 10922,'0'0'10373,"4"13"-9412,110 393 5263,-109-399-5318,-2-19-374,0-20-219,-4 10-357,-2 0 1,0 0-1,-1 1 0,-14-42 0,0 1-1173,18 64 1166,1-1 0,0 0-1,0 1 1,-1-1 0,1 0-1,0 0 1,0 1 0,0-1-1,1 0 1,-1 0 0,0 0-1,0 0 1,0-1 0,1 1 0,-1 0-1,1 0 1,-1-1 0,0 1-1,3 0 1,43 9-147,-39-10 268,1 1-1,0-1 1,0 0 0,0-1-1,0 0 1,-1-1-1,1 0 1,16-5-1,-18 2-20,1 0-1,-1-1 0,0 0 0,-1 0 1,1-1-1,-1 1 0,0-1 0,-1-1 1,0 1-1,0-1 0,0 0 0,-1 0 1,-1 0-1,1-1 0,-1 1 0,0-1 1,-1 0-1,0 0 0,-1 0 1,0 0-1,0 0 0,-1 0 0,0 0 1,-1-11-1,1 19-54,0 0 0,0-1 0,0 1 1,0 0-1,-1 0 0,1 0 0,0 0 0,0 0 1,-1-1-1,1 1 0,-1 0 0,1 0 0,-1 0 1,1 0-1,-1 0 0,0 0 0,1 0 0,-1 1 1,0-1-1,0 0 0,0 0 0,0 0 0,0 1 1,0-1-1,0 0 0,0 1 0,0-1 0,0 1 1,0-1-1,0 1 0,0 0 0,0 0 0,0-1 1,0 1-1,-1 0 0,1 0 0,0 0 0,0 0 1,0 0-1,0 0 0,-1 0 0,1 1 0,0-1 1,0 0-1,0 0 0,0 1 0,0-1 0,0 1 0,0-1 1,0 1-1,0 0 0,0-1 0,0 1 0,0 0 1,0 0-1,0 0 0,1-1 0,-1 1 0,0 0 1,1 0-1,-1 0 0,0 0 0,1 0 0,-1 0 1,1 0-1,0 0 0,-1 1 0,1 0 0,-8 18 14,1 0 0,1 1 0,1 0-1,1 0 1,1 0 0,1 0-1,1 1 1,1 28 0,0-48-7,1 0 0,-1 0 0,0 0 0,0 0 0,1 0 0,-1 0 0,1 0 0,0 0 1,0 0-1,-1-1 0,1 1 0,0 0 0,0 0 0,1-1 0,-1 1 0,0-1 0,1 1 0,-1-1 0,0 0 0,1 1 0,0-1 1,2 1-1,-2-1 11,1 0 0,0 0 0,0 0 0,0-1 1,0 1-1,1-1 0,-1 0 0,0 0 0,0 0 1,0 0-1,0 0 0,6-2 0,1-1-25,0 0 0,0-1 0,0 0 1,-1 0-1,0-1 0,0 0 0,12-9 0,-8 3-61,0 1 1,-1-2-1,0 0 0,12-17 1,31-8 238,-49 32-159,-5 4-1,0 1 1,0-1 0,0 0 0,0 1 0,0-1-1,0 0 1,-1 0 0,1 0 0,0 0 0,-1 1 0,1-1-1,0 0 1,-1 0 0,1 0 0,-1 0 0,0 0-1,1 0 1,-1-1 0,0 1 0,0 0 0,1-1 0,-3 2-20,0 0-1,1 0 1,-1 0 0,0 0 0,1 0 0,-1 1 0,0-1 0,1 1 0,-1-1 0,1 1 0,-1-1 0,1 1 0,-1 0 0,1 0 0,-2 1 0,0 0 16,0 0-1,1 1 1,-1-1-1,1 1 1,0-1-1,0 1 1,0 0-1,0 0 1,0 0-1,1 0 1,-1 0-1,1 0 0,0 0 1,0 0-1,0 1 1,0-1-1,1 0 1,-1 1-1,1 6 1,0-8-5,1 0 1,0 0 0,-1 0-1,1 0 1,0 0 0,0 0-1,0 0 1,1 0 0,-1 0 0,0 0-1,1 0 1,-1-1 0,1 1-1,0-1 1,0 1 0,-1-1-1,1 0 1,0 1 0,0-1-1,0 0 1,0 0 0,0 0-1,1-1 1,-1 1 0,0 0-1,0-1 1,0 0 0,1 1-1,-1-1 1,4 0 0,49 1-2346,-1-11-4348,-14-7-3500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9:14:02.477"/>
    </inkml:context>
    <inkml:brush xml:id="br0">
      <inkml:brushProperty name="width" value="0.05" units="cm"/>
      <inkml:brushProperty name="height" value="0.05" units="cm"/>
    </inkml:brush>
  </inkml:definitions>
  <inkml:trace contextRef="#ctx0" brushRef="#br0">4881 502 9482,'-35'-21'530,"-1"1"-1,-1 3 1,0 0-1,-67-18 1,-30-13 396,86 28-647,-22-11 33,-2 3 0,-131-32 0,-153 0-277,49 9 18,-243-31-58,400 70-43,-256 12 1,219 15-3,1 7-1,2 8 1,-280 84 0,325-66-52,-184 89 0,229-88 7,1 4 0,-142 107-1,199-130 44,1 2-1,1 2 0,1 1 1,3 1-1,1 2 0,-42 70 1,44-59 9,2 1 1,3 2 0,1 0-1,3 2 1,-16 75-1,28-87 32,1 1 0,1-1-1,3 1 1,2 0-1,1 0 1,3 0 0,1-1-1,19 69 1,16 20-56,78 169 0,-113-286 71,29 64 62,4-1 0,2-2-1,4-2 1,3-2-1,4-2 1,2-2 0,3-3-1,2-2 1,108 85 0,-91-90-68,2-3 1,2-3 0,3-4 0,1-4 0,3-3 0,175 54 0,-60-43 96,347 40 1,220-41 111,1150-106 91,-181-110 447,-1397 120-658,401-109-1,-530 96-27,-3-10 0,-4-9-1,196-105 1,-274 115 30,188-134 0,-247 150-46,-1-2 0,-4-4 0,-1-3 0,53-68 1,-90 97-13,-2-1 0,-1-1 0,-1-1 1,-2-1-1,20-56 0,-30 66-2,-1 1 0,-1-1 0,-2 0 1,0-1-1,-2 1 0,-1-1 0,-1 1 0,-2-1 0,-4-37 0,-3 26 25,-1 1 0,-2 0 0,-1 0 0,-2 2-1,-2-1 1,-1 2 0,-1 0 0,-2 2 0,-2 0-1,-39-46 1,10 21 44,-4 3 1,-1 1-1,-3 4 0,-85-56 0,50 44-50,-3 5 1,-126-53-1,81 52-158,-164-43 0,18 30-276,-358-40 0,-527 12-468,-5 75 231,814 22 472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35.351"/>
    </inkml:context>
    <inkml:brush xml:id="br0">
      <inkml:brushProperty name="width" value="0.025" units="cm"/>
      <inkml:brushProperty name="height" value="0.025" units="cm"/>
    </inkml:brush>
  </inkml:definitions>
  <inkml:trace contextRef="#ctx0" brushRef="#br0">1 40 8488,'3'-22'3284,"-1"5"2088,0 27-554,0 103-3650,7 83 1070,-9-195-2275,0-1-1,0 1 1,0 0 0,0-1-1,0 1 1,1 0-1,-1-1 1,0 1 0,0 0-1,1-1 1,-1 1 0,1 0-1,-1-1 1,0 1-1,1-1 1,-1 1 0,1-1-1,-1 1 1,1-1 0,0 1-1,-1-1 1,1 1 0,-1-1-1,1 0 1,0 1-1,0-1 1,0 0-7,-1 0 0,1 0 0,-1 0 0,1 0 0,-1 0 0,1-1 0,-1 1 1,1 0-1,-1 0 0,1 0 0,-1-1 0,0 1 0,1 0 0,-1-1 0,1 1 0,-1 0 0,0-1 0,1 1 0,-1-1 0,0 1 0,0 0 0,1-1 0,-1 1 0,0-1 1,0 1-1,1-1 0,-1 1 0,0-1 0,0 1 0,0-1 0,0 1 0,0-1 0,0 1 0,0-1 0,0 1 0,0-1 0,0 1 0,0-1 0,0-2-148,1-13-2154,0-1-1,-1 1 1,-1 0 0,-1 0 0,-4-24 0,-9-1-5421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35.710"/>
    </inkml:context>
    <inkml:brush xml:id="br0">
      <inkml:brushProperty name="width" value="0.025" units="cm"/>
      <inkml:brushProperty name="height" value="0.025" units="cm"/>
    </inkml:brush>
  </inkml:definitions>
  <inkml:trace contextRef="#ctx0" brushRef="#br0">57 80 8136,'-45'-30'2776,"33"17"5430,21 10-5615,27 10-2732,-32-6 1197,22 3-384,1-1 1,-1-1-1,29-1 0,-43-1-916,0-1 0,0-1 0,0 0-1,0 0 1,0-1 0,0 0 0,-1-1-1,21-11 1,-17 4-2737,-15 10 2845,0 1-1,0 0 1,0 0-1,0-1 1,0 1-1,0 0 1,0 0-1,0-1 1,0 1-1,0 0 1,0 0-1,0-1 1,0 1-1,0 0 0,0 0 1,0-1-1,0 1 1,0 0-1,0 0 1,0-1-1,-1 1 1,1 0-1,0 0 1,0 0-1,0-1 1,0 1-1,-1 0 1,1 0-1,0 0 1,0-1-1,0 1 1,-1 0-1,1 0 0,0 0 1,0 0-1,0 0 1,-1 0-1,1-1 1,0 1-1,0 0 1,-1 0-1,1 0 1,0 0-1,0 0 1,-1 0-1,1 0 1,0 0-1,0 0 1,-1 0-1,1 0 1,0 0-1,0 0 0,-1 0 1,1 1-1,0-1 1,0 0-1,-1 0 1,1 0-1,0 0 1,0 0-1,-1 1 1,-21-1-7242</inkml:trace>
  <inkml:trace contextRef="#ctx0" brushRef="#br0" timeOffset="1">59 158 9577,'0'0'8552,"-26"47"-6982,41-47-129,14 0-96,8-4 65,8-9-417,6-2-449,-8-1-416,2 2-64,-11 5-320,-5 3-1025,-13 5-449,-10 1-864,-17 10-5894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36.037"/>
    </inkml:context>
    <inkml:brush xml:id="br0">
      <inkml:brushProperty name="width" value="0.025" units="cm"/>
      <inkml:brushProperty name="height" value="0.025" units="cm"/>
    </inkml:brush>
  </inkml:definitions>
  <inkml:trace contextRef="#ctx0" brushRef="#br0">0 103 12300,'0'0'12395,"76"-13"-10889,-42-4-609,0 0-513,1 2-384,-1 2-192,-7 4-1057,-4 3-1346,-1 2-1601,-6-1-2242,-1 1-1345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36.428"/>
    </inkml:context>
    <inkml:brush xml:id="br0">
      <inkml:brushProperty name="width" value="0.025" units="cm"/>
      <inkml:brushProperty name="height" value="0.025" units="cm"/>
    </inkml:brush>
  </inkml:definitions>
  <inkml:trace contextRef="#ctx0" brushRef="#br0">42 14 14189,'0'0'6828,"-7"10"-5723,5-7-1116,-24 46 1569,25-47-1490,0 0-1,0 0 0,0 0 0,0 0 0,1 0 1,-1 0-1,1 0 0,0 0 0,-1 0 1,1 0-1,0 1 0,0-1 0,0 0 0,1 0 1,-1 0-1,0 0 0,1 0 0,0 0 1,-1 0-1,1 0 0,0 0 0,0 0 1,0 0-1,0 0 0,0 0 0,1-1 0,-1 1 1,2 1-1,-1-1-48,1 0 1,0-1 0,-1 1-1,1-1 1,0 0-1,0 0 1,0 0-1,0-1 1,0 1-1,0 0 1,0-1-1,0 0 1,0 0 0,0 0-1,0 0 1,0 0-1,0-1 1,0 1-1,0-1 1,0 0-1,0 0 1,0 0-1,0 0 1,3-3-1,-1 2-35,1-2-1,-1 1 0,0 0 0,0-1 1,-1 0-1,1 0 0,-1-1 0,0 1 1,0-1-1,7-9 0,-10 13-442,-2 9 209,-2 35 242,3-42 15,0 0-1,0 1 1,1-1 0,-1 0 0,0 1 0,0-1-1,1 0 1,-1 0 0,0 1 0,1-1-1,0 0 1,-1 0 0,1 0 0,-1 0 0,1 0-1,0 0 1,0 0 0,0 0 0,0 0-1,0 0 1,0 0 0,0 0 0,0-1 0,0 1-1,0 0 1,0-1 0,0 1 0,0-1-1,1 1 1,1 0 0,5 0-67,0-1 1,0 0-1,1 0 0,-1-1 0,0 0 1,0 0-1,0-1 0,0 0 0,0 0 1,-1-1-1,1 0 0,-1-1 0,1 1 1,-1-1-1,0-1 0,0 1 0,-1-1 1,0-1-1,1 1 0,8-12 1,-14 17 90,-1 0 1,1 0 0,-1-1 0,0 1-1,1 0 1,-1-1 0,1 1 0,-1 0-1,0-1 1,1 1 0,-1-1 0,0 1-1,1 0 1,-1-1 0,0 1 0,0-1-1,1 1 1,-1-1 0,0 1 0,0-1-1,0 1 1,0-1 0,0 1 0,0-1-1,0 0 1,0 1 0,0-1 0,0 1-1,0-1 1,0 1 0,0-1 0,0 1-1,0-1 1,-1 1 0,1-1 0,0 1-1,0-1 1,0 1 0,-1-1 0,1 1-1,0 0 1,-1-1 0,1 1 0,0-1-1,-1 1 1,1 0 0,-1-1 0,1 1 0,-1 0-1,1 0 1,0-1 0,-1 1 0,1 0-1,-1 0 1,1 0 0,-2-1 0,-33 0 1345,25 1-1153,34-20-3555,53-22-10918,-59 28 11687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36.803"/>
    </inkml:context>
    <inkml:brush xml:id="br0">
      <inkml:brushProperty name="width" value="0.025" units="cm"/>
      <inkml:brushProperty name="height" value="0.025" units="cm"/>
    </inkml:brush>
  </inkml:definitions>
  <inkml:trace contextRef="#ctx0" brushRef="#br0">83 1 5637,'0'0'18215,"-2"9"-17799,-1-1-311,-1 1 0,0 0 0,0-1-1,-1 0 1,0 0 0,0 0 0,-11 11-1,13-15 100,-1-1 0,1 1-1,0 0 1,0 0 0,0 1-1,1-1 1,0 0-1,-1 1 1,2 0 0,-1-1-1,0 1 1,1 0-1,-2 10 1,3-15-186,0 1-1,1-1 0,-1 1 1,0 0-1,0-1 1,0 1-1,0-1 1,1 1-1,-1-1 1,0 1-1,1-1 1,-1 1-1,0-1 0,1 1 1,-1-1-1,1 1 1,-1-1-1,0 1 1,1-1-1,-1 0 1,1 1-1,-1-1 1,1 0-1,-1 0 0,1 1 1,0-1-1,-1 0 1,1 0-1,-1 0 1,1 0-1,0 1 1,29-1 384,25-13 4,14-26-287,-65 37-101,0-1 0,-1 0 0,1 0 0,0 0 0,-1-1 0,0 1 0,0-1 0,0 0 0,0 0 0,-1 0 0,1 0 0,-1-1 0,0 1 0,2-7 0,-4 10 7,0 0 0,0 0-1,-1-1 1,1 1-1,0 0 1,0 0-1,-1 0 1,1-1 0,-1 1-1,1 0 1,-1 0-1,1 0 1,-1 0-1,0 0 1,0 0-1,1 0 1,-1 0 0,0 0-1,0 0 1,0 0-1,0 1 1,0-1-1,0 0 1,0 1 0,0-1-1,0 1 1,0-1-1,-1 1 1,1-1-1,0 1 1,0 0-1,0 0 1,-1-1 0,1 1-1,0 0 1,0 0-1,-3 0 1,-56-2 80,51 2-124,-38 0 534,28 1-2058,42 1-12211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41.263"/>
    </inkml:context>
    <inkml:brush xml:id="br0">
      <inkml:brushProperty name="width" value="0.025" units="cm"/>
      <inkml:brushProperty name="height" value="0.025" units="cm"/>
    </inkml:brush>
  </inkml:definitions>
  <inkml:trace contextRef="#ctx0" brushRef="#br0">210 110 7911,'2'-8'2558,"0"-2"-1858,1 2 462,-1 0 0,-1-1-1,1 1 1,-2 0-1,1-1 1,-1 0-1,-1-11 1,1 19-1052,-1 0 0,1 0 0,-1 0 0,1 1-1,-1-1 1,0 0 0,1 1 0,-1-1 0,0 0 0,1 1 0,-1-1 0,0 1-1,0-1 1,1 1 0,-1 0 0,0-1 0,0 1 0,0 0 0,0-1-1,0 1 1,1 0 0,-1 0 0,0 0 0,0 0 0,0 0 0,0 0 0,0 0-1,0 0 1,0 0 0,0 0 0,0 0 0,1 1 0,-3 0 0,-30 12 745,22-4-798,1 1 1,0 1-1,0 0 0,1 0 0,0 1 0,1 0 1,1 0-1,0 1 0,-9 21 0,3 0 206,1 0 0,-12 61 0,19-70-147,1 0-1,1 1 1,0 32 0,3-51-112,0-1 1,1 1-1,-1 0 1,1-1 0,1 1-1,-1 0 1,1-1-1,0 0 1,1 1-1,-1-1 1,1 0-1,1 0 1,-1 0 0,1-1-1,0 1 1,0-1-1,8 8 1,-8-10 10,0-1 1,1 1-1,0-1 1,-1 0-1,1 0 0,0 0 1,0 0-1,0-1 1,0 0-1,0 0 0,0-1 1,1 1-1,-1-1 1,0 0-1,0-1 0,0 1 1,0-1-1,0 0 1,0 0-1,0 0 1,0-1-1,0 0 0,0 0 1,0 0-1,-1-1 1,1 1-1,6-7 0,-5 6 27,-1-1 0,0 0-1,0 0 1,0 0-1,-1 0 1,0-1 0,1 0-1,-2 0 1,1 0-1,0-1 1,-1 1-1,0-1 1,0 0 0,-1 0-1,0 0 1,0 0-1,0 0 1,-1 0-1,0-1 1,0 1 0,0 0-1,-1-9 1,0 13-28,-1 1 1,1 0-1,0-1 1,-1 1 0,1 0-1,-1 0 1,0-1-1,1 1 1,-1 0-1,0 0 1,0 0 0,0 0-1,0 0 1,1 0-1,-2 0 1,1 0-1,0 0 1,0 0-1,0 0 1,0 1 0,0-1-1,-1 0 1,1 1-1,0-1 1,-1 1-1,1 0 1,0-1 0,-1 1-1,1 0 1,-1 0-1,1 0 1,0 0-1,-1 0 1,1 0-1,0 0 1,-1 0 0,1 1-1,-1-1 1,1 1-1,0-1 1,0 1-1,-3 0 1,-2 1-32,0 0 0,0 0 1,0 1-1,1 0 0,-1 0 0,1 0 0,0 1 1,-7 5-1,9-6 2,1 0-1,-1 1 1,1-1 0,-1 1-1,1 0 1,0 0 0,1 0-1,-1 0 1,1 0 0,-2 6-1,3-9 14,0 0 0,0 0-1,-1-1 1,1 1-1,0 0 1,0 0 0,0 0-1,1-1 1,-1 1 0,0 0-1,0 0 1,0-1-1,0 1 1,1 0 0,-1 0-1,0-1 1,1 1 0,-1 0-1,1-1 1,-1 1-1,1 0 1,-1-1 0,1 2-1,1-2 6,-1 1-1,0-1 0,1 0 1,-1 1-1,0-1 0,1 0 0,-1 0 1,1 1-1,-1-1 0,0 0 1,1-1-1,-1 1 0,1 0 1,-1 0-1,0-1 0,1 1 1,-1 0-1,2-2 0,9-3 38,-1 0-1,0 0 0,0-2 0,-1 1 0,0-1 0,0-1 0,14-13 0,57-66-47,-69 73-19,1 0 0,-1-1 0,0 0 1,-2 0-1,13-23 1,-26 76-333,3-16 226,-3 5 172,1-14-10,0 1 0,1-1 0,1 1 1,0 0-1,0-1 0,2 1 0,4 20 1,-6-32-65,1-1 1,-1 0 0,1 0 0,0 0-1,0 1 1,-1-1 0,1 0-1,0 0 1,0 0 0,0-1 0,0 1-1,0 0 1,0 0 0,1 0-1,-1-1 1,0 1 0,0 0 0,0-1-1,1 1 1,-1-1 0,0 0-1,1 1 1,-1-1 0,0 0-1,1 0 1,-1 0 0,0 0 0,1 0-1,-1 0 1,0 0 0,1 0-1,-1-1 1,0 1 0,1 0 0,-1-1-1,0 1 1,2-2 0,1 0-798,0 1 1,0-1 0,-1 0 0,1-1-1,-1 1 1,1-1 0,-1 1-1,0-1 1,0 0 0,5-7-1,7-19-11104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43.004"/>
    </inkml:context>
    <inkml:brush xml:id="br0">
      <inkml:brushProperty name="width" value="0.025" units="cm"/>
      <inkml:brushProperty name="height" value="0.025" units="cm"/>
    </inkml:brush>
  </inkml:definitions>
  <inkml:trace contextRef="#ctx0" brushRef="#br0">2 240 13901,'-2'7'4463,"13"-4"-3075,13-6-283,-17 0-903,0-1-1,-1 0 1,1 0-1,-1-1 1,1 0 0,-2 0-1,1 0 1,0-1-1,-1 0 1,0 0-1,0 0 1,-1-1 0,5-9-1,-2 5-31,-2-1 0,0 0-1,0 0 1,-1 0 0,0 0 0,-1-1-1,2-18 1,-5 30-146,0 1 0,1-1 0,-1 0 0,0 0 0,0 0 0,0 0 0,0 0 0,0 0 0,0 0 0,0 0 0,0 0-1,0 0 1,0 0 0,-1 1 0,1-1 0,0 0 0,0 0 0,-1 0 0,1 0 0,-1 0 0,1 1 0,-1-1 0,1 0 0,-1 0 0,0 1 0,1-1 0,-1 0 0,0 1 0,1-1 0,-1 1 0,0-1 0,0 1 0,1-1 0,-1 1-1,0-1 1,0 1 0,0 0 0,0 0 0,0-1 0,-1 1 0,0 0-16,0 1-1,0-1 1,0 0 0,0 1-1,0 0 1,0 0-1,1-1 1,-1 1 0,0 0-1,0 0 1,1 0-1,-1 1 1,0-1-1,1 0 1,-1 1 0,1-1-1,0 1 1,-2 2-1,-6 10-25,0 1-1,1 0 0,1 0 1,1 1-1,0 0 0,1 1 1,0-1-1,2 1 0,0-1 1,1 1-1,0 0 0,2 0 1,1 28-1,-1-44 13,0 0 0,0 0 0,1 0 0,-1-1 0,0 1 0,0 0 0,1 0 0,-1 0 1,1 0-1,-1 0 0,1 0 0,-1 0 0,1-1 0,-1 1 0,1 0 0,0 0 0,-1-1 0,1 1 0,0 0 0,0-1 0,-1 1 0,1-1 1,0 1-1,0-1 0,0 1 0,0-1 0,0 0 0,1 1 0,1-1 12,0 1 0,0-1 0,0 0 0,0-1 0,0 1 0,0 0 0,-1-1 0,1 0 0,5-1 0,3-2 37,-1-1-1,0 0 1,0-1 0,10-7-1,56-52-74,-56 46-95,0 1 0,2 1 1,39-25-1,-60 41 122,0 0 0,0 0-1,1 0 1,-1 1 0,0-1-1,0 0 1,1 1 0,-1-1 0,1 0-1,-1 1 1,0 0 0,1-1 0,-1 1-1,1 0 1,-1 0 0,1 0-1,-1-1 1,1 2 0,-1-1 0,1 0-1,-1 0 1,1 0 0,-1 1-1,0-1 1,1 1 0,-1-1 0,1 1-1,-1 0 1,0-1 0,0 1 0,1 0-1,-1 0 1,0 0 0,0 0-1,0 0 1,0 0 0,1 1 0,1 5 125,0-1 0,-1 1 0,0 0 0,0-1 0,-1 1 0,2 13 0,-3-14 18,1 0 0,-1 0 1,2 0-1,-1-1 0,1 1 0,-1 0 0,6 8 1,-7-13-127,0-1 0,0 1 0,1-1 1,-1 1-1,0-1 0,1 1 0,-1-1 0,0 1 1,1-1-1,-1 0 0,1 1 0,-1-1 1,1 1-1,-1-1 0,1 0 0,-1 0 0,1 1 1,-1-1-1,1 0 0,0 0 0,-1 1 0,1-1 1,-1 0-1,1 0 0,0 0 0,-1 0 1,1 0-1,-1 0 0,1 0 0,0 0 0,0-1 1,11-15 542,-2-28 415,-9-120-441,2 163-604,1 0 0,-1 0 0,1 1 0,-1-1 1,1 1-1,0 0 0,-1 0 0,7 1 0,-3-1 28,41-6-416,-37 4 297,-1 1-1,0 0 0,1 0 1,-1 1-1,20 2 0,-28-1 167,0 0 1,-1 0-1,1 1 0,-1-1 0,1 0 0,-1 1 0,0-1 0,0 1 1,0-1-1,0 1 0,0 0 0,0-1 0,0 1 0,0 0 0,0 0 0,-1 0 1,1 3-1,10 17 343,-10-22-333,0 0-1,-1 1 1,1-1 0,-1 0-1,1 0 1,-1 0 0,1 0-1,-1 0 1,1 0 0,0 0-1,-1 0 1,1 0-1,-1 0 1,1 0 0,-1-1-1,1 1 1,-1 0 0,1 0-1,-1 0 1,1-1 0,-1 1-1,1 0 1,-1-1-1,1 1 1,-1 0 0,1-1-1,-1 1 1,0-1 0,1 1-1,-1 0 1,0-1 0,1 1-1,-1-1 1,0 1-1,0-1 1,1 1 0,-1-1-1,0 1 1,0-2 0,5-5-32,0 0 1,0 0 0,0 1-1,12-10 1,-17 15 7,1 0 0,0 1 0,0-1 0,-1 1 0,1-1 0,0 1 0,0-1 0,0 1 0,0 0 0,0-1 0,-1 1 0,1 0 0,0 0 0,0 0 0,0 0 0,0 0 0,0 0 0,0 0 0,0 0 0,1 0 0,-1 1 12,0-1 0,0 1 0,0 0 1,0 0-1,0 0 0,0-1 0,0 1 0,0 0 0,-1 0 0,1 0 1,0 0-1,-1 1 0,1-1 0,-1 0 0,1 0 0,-1 0 1,1 0-1,-1 1 0,1 1 0,-1 0 22,1-1 1,-1 1 0,1-1-1,0 1 1,0-1-1,0 1 1,1-1-1,-1 0 1,0 0-1,1 0 1,-1 1-1,1-1 1,0-1-1,0 1 1,4 3-1,-4-4 3,-1 0 0,1-1 0,0 1 0,0 0 0,-1-1 0,1 0 0,0 1 0,0-1 0,0 0 0,0 0-1,0 0 1,-1 0 0,1 0 0,0-1 0,0 1 0,0-1 0,2 0 0,6-4-205,0 0 0,0 0 0,-1-1 0,0 0 0,17-15 0,-15 12-604,10 1-2866,-5 8-2970,-8 0 2050,5 0-1060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43.814"/>
    </inkml:context>
    <inkml:brush xml:id="br0">
      <inkml:brushProperty name="width" value="0.025" units="cm"/>
      <inkml:brushProperty name="height" value="0.025" units="cm"/>
    </inkml:brush>
  </inkml:definitions>
  <inkml:trace contextRef="#ctx0" brushRef="#br0">124 91 15855,'0'0'2162,"-10"6"96,4-3-2094,-8 4 888,0 1 1,-26 19-1,37-24-925,0-1 0,0 0-1,0 1 1,0 0 0,0 0 0,1-1 0,0 1 0,-1 1-1,1-1 1,0 0 0,1 1 0,-1-1 0,0 1 0,1-1-1,0 1 1,0 0 0,0-1 0,0 1 0,1 0 0,-1 7 0,2-11-137,-1 1 1,1 0 0,0-1 0,-1 1 0,1-1 0,0 1 0,-1-1 0,1 1 0,0-1 0,-1 1 0,1-1 0,0 0 0,0 1 0,0-1 0,0 0 0,-1 0-1,1 0 1,0 0 0,0 0 0,0 0 0,0 0 0,-1 0 0,1 0 0,0 0 0,0 0 0,1-1 0,26-4-473,-21 0 369,0 1-1,-1-1 0,0-1 0,0 1 0,0-1 0,0 0 0,-1-1 0,0 1 0,-1-1 0,1 0 0,-1 0 0,-1-1 0,1 1 0,-1-1 0,0 0 0,-1 1 0,0-1 0,0 0 0,1-16 0,-23 75 1801,19-50-1654,1 1 0,-1-1 0,1 1 0,0-1 1,0 1-1,0 0 0,-1-1 0,2 1 0,-1-1 0,0 1 0,0-1 0,0 1 1,1-1-1,-1 1 0,1-1 0,-1 1 0,1-1 0,0 1 0,0-1 0,-1 0 1,1 1-1,0-1 0,0 0 0,0 0 0,0 0 0,0 1 0,3 0 1,-2-1-45,0-1 0,0 0 1,0 1-1,0-1 0,0 0 1,0 0-1,0 0 1,0 0-1,0-1 0,1 1 1,-1 0-1,0-1 0,0 1 1,0-1-1,0 0 1,-1 0-1,1 0 0,0 0 1,0 0-1,0 0 0,-1 0 1,3-3-1,13-11-345,-2 0-1,0-1 0,-1 0 1,0-1-1,18-31 1,-27 41 221,-4 5 7,-1 5-22,-7 43 500,5-39-185,0 1 0,1-1 1,0 0-1,0 1 0,1-1 0,0 1 1,0-1-1,2 12 0,-1-18-156,0 0-1,-1 0 1,1 0 0,0 0-1,0 0 1,0 0 0,0 0-1,0 0 1,0-1 0,0 1-1,0 0 1,0-1 0,0 1-1,0 0 1,0-1 0,0 0-1,1 1 1,-1-1 0,0 0-1,0 1 1,1-1 0,-1 0-1,0 0 1,0 0 0,1 0-1,-1 0 1,0 0 0,0-1-1,1 1 1,-1 0 0,0-1-1,0 1 1,0-1 0,0 1-1,2-2 1,42-19 42,-34 12-386,0-1 0,0 0 1,-1 0-1,0-1 0,-1-1 1,0 1-1,-1-2 0,-1 1 0,9-18 1,-22 82 1439,3-35-706,1 0 1,1 0 0,1 0 0,0 1-1,2-1 1,0 0 0,6 27-1,6 2 141,25 61 0,10 32-450,-46-127-8,0 1-1,-1-1 1,0 1 0,-1-1 0,-1 1 0,-1 14 0,1-25-18,0 0 0,0 0 1,0 0-1,0 0 0,-1 0 0,1 0 1,-1 0-1,1 0 0,-1-1 0,0 1 1,1 0-1,-1 0 0,0-1 0,0 1 0,0 0 1,-1-1-1,1 1 0,0-1 0,0 0 1,-1 1-1,1-1 0,-1 0 0,0 0 1,1 0-1,-1 0 0,0 0 0,1 0 0,-1 0 1,0-1-1,0 1 0,0 0 0,0-1 1,1 0-1,-1 1 0,0-1 0,0 0 0,0 0 1,0 0-1,0 0 0,0-1 0,0 1 1,0 0-1,0-1 0,1 1 0,-1-1 1,0 0-1,0 0 0,0 0 0,-1-1 0,-4-1 2,1-1 0,0 0 0,1 0 0,-1-1 0,1 0 0,0 0 0,0 0 0,0 0 0,1-1 0,0 1 0,0-1-1,-5-11 1,-1-2-191,0-1-1,-12-40 1,18 48-1,1-1 0,0 0 0,1 0-1,0-1 1,1 1 0,0 0 0,1 0 0,1-1 0,3-20 0,-2 24-52,1 1 0,0 0 1,1 0-1,0 0 1,1 0-1,-1 1 0,2 0 1,-1 0-1,1 0 1,0 0-1,1 1 1,0 0-1,14-11 0,79-54-7450,-45 34-1255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44.492"/>
    </inkml:context>
    <inkml:brush xml:id="br0">
      <inkml:brushProperty name="width" value="0.025" units="cm"/>
      <inkml:brushProperty name="height" value="0.025" units="cm"/>
    </inkml:brush>
  </inkml:definitions>
  <inkml:trace contextRef="#ctx0" brushRef="#br0">74 4 14574,'0'-4'4981,"-1"13"-2002,0 36-1112,3 62-1103,4-29 645,4-1 1,37 147-1,-29-183-1212,-10-33 104,-8-29 77,-6-1-513,-2 0-1,0 1 1,-1 0 0,-1 1 0,0-1 0,-25-33 0,12 18-126,1 6 232,17 23 54,-1 0 0,1-1 0,0 0 0,-5-11 0,10 18-24,0 0-1,0 0 1,0 0-1,1 1 0,-1-1 1,0 0-1,1 0 1,-1 0-1,0 0 1,1 1-1,-1-1 0,1 0 1,0 1-1,-1-1 1,1 0-1,-1 1 1,1-1-1,0 0 0,-1 1 1,1-1-1,0 1 1,0-1-1,-1 1 1,1 0-1,0-1 0,0 1 1,0 0-1,0 0 1,0-1-1,-1 1 1,1 0-1,0 0 0,0 0 1,0 0-1,0 0 1,0 0-1,0 0 1,1 1-1,5-2-17,109-29-1979,-3-8-5318,-72 20 727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44.881"/>
    </inkml:context>
    <inkml:brush xml:id="br0">
      <inkml:brushProperty name="width" value="0.025" units="cm"/>
      <inkml:brushProperty name="height" value="0.025" units="cm"/>
    </inkml:brush>
  </inkml:definitions>
  <inkml:trace contextRef="#ctx0" brushRef="#br0">163 34 8456,'0'0'10757,"-8"-1"-7517,8 1-3236,-5-1 172,1 0-1,0 0 0,-1 0 1,1 1-1,-1-1 0,1 1 1,-1 0-1,1 1 0,-1-1 1,1 1-1,-1 0 0,1 0 1,-1 0-1,1 1 0,0-1 1,0 1-1,0 0 0,0 0 1,0 1-1,0-1 0,1 1 1,-1 0-1,-5 5 0,4-2-71,0-1-1,1 1 1,0 0-1,0 0 0,0 0 1,0 1-1,1-1 1,0 1-1,1 0 1,-1 0-1,1 0 0,1 0 1,-1 0-1,1 1 1,0 8-1,1-15-97,0 0 0,0 0-1,1 0 1,-1-1 0,0 1-1,0 0 1,0 0 0,1 0-1,-1-1 1,0 1 0,1 0-1,-1-1 1,1 1 0,-1 0-1,1-1 1,-1 1 0,1-1 0,-1 1-1,1-1 1,0 1 0,-1-1-1,1 1 1,0-1 0,0 1-1,-1-1 1,1 0 0,1 1-1,26-3 241,-20-1-161,-1 0 1,1 0 0,0-1-1,11-7 1,-7 1-38,-1 0 0,0 0 0,-1-1 1,16-20-1,-22 26-28,0-1 1,1 0-1,-2 0 0,1-1 1,-1 1-1,0-1 1,-1 0-1,1 0 0,-1 0 1,-1 0-1,3-12 1,-5 19-20,1 0 1,0 0-1,0-1 1,0 1-1,0 0 1,0 0-1,0-1 1,0 1-1,0 0 1,0 0-1,-1 0 0,1-1 1,0 1-1,0 0 1,0 0-1,0 0 1,-1-1-1,1 1 1,0 0-1,0 0 1,0 0-1,-1 0 1,1 0-1,0 0 1,0 0-1,-1-1 1,1 1-1,0 0 1,0 0-1,-1 0 1,1 0-1,0 0 1,0 0-1,-1 0 1,1 0-1,0 0 0,0 0 1,-1 0-1,1 0 1,0 1-1,0-1 1,0 0-1,-1 0 1,1 0-1,0 0 1,0 0-1,-1 0 1,1 0-1,0 1 1,0-1-1,0 0 1,0 0-1,-1 0 1,1 1-1,0-1 1,0 0-1,0 0 1,0 0-1,0 1 1,0-1-1,-1 0 0,1 0 1,0 1-1,0-1 1,0 0-1,0 1 1,-13 14-117,9-8 99,1 0 1,0 1 0,0-1-1,1 1 1,0 0-1,1-1 1,-1 1 0,1 0-1,1 0 1,0 0-1,1 12 1,-1-16-8,0-1 0,1 0 1,-1 0-1,1 0 0,0 0 0,0 0 1,0 0-1,1-1 0,-1 1 0,1 0 1,-1 0-1,1-1 0,0 1 0,0-1 1,0 0-1,0 1 0,0-1 0,1 0 1,-1 0-1,1-1 0,-1 1 0,1 0 1,0-1-1,0 0 0,0 1 0,0-1 1,0 0-1,0 0 0,0-1 0,0 1 1,5 0-1,-1-1-524,1 1 1,0-1-1,0-1 0,0 1 1,0-1-1,9-3 1,-12 3-366,-1-1 0,1 1 1,-1-1-1,0 0 0,1-1 0,-1 1 1,4-4-1,22-23-12450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9:14:07.040"/>
    </inkml:context>
    <inkml:brush xml:id="br0">
      <inkml:brushProperty name="width" value="0.05" units="cm"/>
      <inkml:brushProperty name="height" value="0.05" units="cm"/>
    </inkml:brush>
  </inkml:definitions>
  <inkml:trace contextRef="#ctx0" brushRef="#br0">7203 868 10258,'-25'-23'333,"0"2"-1,-2 1 1,0 1 0,-1 1-1,-1 1 1,0 2-1,-47-17 1,-229-59 354,225 71-401,-405-115 488,-179-45 117,-171 0-753,578 138-216,-335-11 0,308 51 30,1 12 0,-329 55 0,0 45 7,12 51 2,473-118 27,3 6 0,1 5 0,-139 84 0,199-99-8,2 2-1,1 3 1,3 2 0,2 3-1,2 3 1,2 1 0,-62 86 0,89-104-27,2 1 0,1 1 0,2 0 0,2 2 0,1 0-1,3 1 1,1 0 0,1 1 0,-8 74 0,16-81 5,2 0 0,1 0 0,1 0 0,2 0 0,2 0 0,1-1 0,1 0 0,2 0-1,2 0 1,0-1 0,2-1 0,27 47 0,-11-32 17,3-2 1,1-1-1,2-1 1,2-2-1,1-2 1,52 40-1,-13-20 9,2-3 0,141 73 0,-43-43 0,3-8 0,264 74 0,-233-96 1,357 47 0,232-34-6,992-57-121,-780-106 100,-717 46 136,401-122-1,-454 95 118,277-129 0,-416 156-94,-1-4 1,-4-5-1,-2-4 0,-3-5 0,91-83 1,-156 123-81,0-1 0,-2-1 1,-2-1-1,0-2 1,-2 0-1,-2-1 1,-1-1-1,-1-1 0,14-42 1,-22 49-35,-2-1 1,-1 0-1,-1 0 1,-2-1-1,0 1 0,-2-1 1,-2 0-1,-1 0 1,-1 1-1,-1-1 0,-2 0 1,-12-42-1,4 32-67,-2 0 1,-2 1-1,-2 1 0,-1 1 0,-1 1 0,-3 1 0,-1 1 0,-1 1 0,-2 1 1,-1 1-1,-40-33 0,13 20-62,-1 2 0,-2 3 0,-2 2 0,-1 4 0,-1 1 0,-70-22 0,-123-31-154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45.427"/>
    </inkml:context>
    <inkml:brush xml:id="br0">
      <inkml:brushProperty name="width" value="0.025" units="cm"/>
      <inkml:brushProperty name="height" value="0.025" units="cm"/>
    </inkml:brush>
  </inkml:definitions>
  <inkml:trace contextRef="#ctx0" brushRef="#br0">0 0 6919,'0'0'19090,"17"61"-18418,-10-38-416,2 1-191,-2-5-33,2-2-32,-4-6-801,4-5-993,2-6-736,-2 0-1410,-3-9-3107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45.872"/>
    </inkml:context>
    <inkml:brush xml:id="br0">
      <inkml:brushProperty name="width" value="0.025" units="cm"/>
      <inkml:brushProperty name="height" value="0.025" units="cm"/>
    </inkml:brush>
  </inkml:definitions>
  <inkml:trace contextRef="#ctx0" brushRef="#br0">1 0 11979,'0'0'11339,"32"35"-19763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46.462"/>
    </inkml:context>
    <inkml:brush xml:id="br0">
      <inkml:brushProperty name="width" value="0.025" units="cm"/>
      <inkml:brushProperty name="height" value="0.025" units="cm"/>
    </inkml:brush>
  </inkml:definitions>
  <inkml:trace contextRef="#ctx0" brushRef="#br0">1 0 10634,'0'0'11686,"4"8"-10837,27 49 234,-2 2 1,22 69 0,-14-35-3031,3-4-3537,-32-75 2078,1-8-1415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46.845"/>
    </inkml:context>
    <inkml:brush xml:id="br0">
      <inkml:brushProperty name="width" value="0.025" units="cm"/>
      <inkml:brushProperty name="height" value="0.025" units="cm"/>
    </inkml:brush>
  </inkml:definitions>
  <inkml:trace contextRef="#ctx0" brushRef="#br0">1 98 9353,'0'0'11851,"7"1"-10639,-6-1-1171,9 1 371,-1-1 1,1 1-1,-1-2 1,0 1-1,1-1 0,12-3 1,-20 3-365,0 1 1,0-1-1,0 0 1,0 0 0,0 0-1,0 0 1,0 0-1,0-1 1,0 1-1,-1 0 1,1-1-1,-1 0 1,1 1-1,-1-1 1,1 0 0,-1 0-1,0 1 1,0-1-1,0 0 1,0 0-1,0 0 1,0-1-1,0 1 1,-1 0-1,1 0 1,-1 0-1,0 0 1,0-1 0,1 1-1,-1 0 1,-1 0-1,1-1 1,0 1-1,0 0 1,-1 0-1,0 0 1,-1-4-1,2 5-29,0-1-1,-1 1 1,0 0-1,1-1 1,-1 1-1,0 0 1,0 0-1,1-1 1,-1 1-1,0 0 1,0 0-1,0 0 1,-1 0-1,1 0 1,0 0-1,0 1 1,0-1-1,-1 0 1,1 1-1,0-1 1,-1 0-1,1 1 1,-1 0-1,1-1 1,0 1-1,-1 0 1,1 0-1,-1 0 1,1 0-1,-1 0 1,1 0-1,-1 0 1,-2 1-1,1-1-29,0 1 0,0-1 0,1 1 0,-1 0 1,0 0-1,0 0 0,0 0 0,1 0 0,-1 1 0,0 0 0,1-1 0,-1 1 0,1 0 0,0 0 0,-4 4 0,1 3-10,0-1-1,1 1 1,0 0 0,0 0-1,1 0 1,1 0 0,-1 1-1,2-1 1,-1 1 0,1-1-1,0 1 1,1 0 0,0-1-1,2 12 1,-1-19 1,0 1 0,0-1 0,0 1 0,0-1 0,1 0 0,-1 1 0,1-1 0,-1 0 0,1 0 0,0 0 0,0 0 0,0 0 0,0-1 0,0 1 0,0 0 0,0-1 0,1 0 0,-1 1 0,0-1 0,1 0 0,-1 0 0,1-1 0,-1 1 0,1 0 0,0-1 0,-1 1 0,1-1 0,0 0 0,3 0 1,6 0-459,-1 0 0,1 0 1,0-1-1,0-1 1,16-4-1,-16 2-957,1 0 0,-1-1 0,0-1 0,0 0 0,19-13-1,8-11-6923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47.192"/>
    </inkml:context>
    <inkml:brush xml:id="br0">
      <inkml:brushProperty name="width" value="0.025" units="cm"/>
      <inkml:brushProperty name="height" value="0.025" units="cm"/>
    </inkml:brush>
  </inkml:definitions>
  <inkml:trace contextRef="#ctx0" brushRef="#br0">109 192 14830,'0'0'2691,"-11"13"-375,8-10-2269,-12 13 770,0 2 1,2 0-1,-14 22 0,24-35-624,0 1 0,0-1 0,0 1 0,1-1 0,-1 1 0,2 0 0,-1 0 0,0 0 0,1 0 0,0 0 0,1 0 0,-1 0 0,1 1 0,0-1 0,1 0-1,0 0 1,0 0 0,0 0 0,3 9 0,-2-13-171,0 0 0,-1 0 0,1 0 1,0 0-1,0 0 0,1 0 0,-1-1 0,0 1 0,1-1 0,-1 1 0,0-1 0,1 0 0,0 0 0,-1 0 0,1 0 1,0-1-1,-1 1 0,1-1 0,0 0 0,-1 1 0,1-1 0,0 0 0,5-1 0,0 0 40,-1 1 0,0-1 0,1 0 0,-1-1 0,0 0-1,1 0 1,12-6 0,-10 1-34,0 0-1,-1-1 1,0 0-1,-1 0 1,1-1-1,-2 0 1,1 0-1,-1-1 1,-1 0-1,1 0 1,-2-1-1,1 1 1,-2-1-1,7-21 1,-4 8 0,-1-1 0,-1 1 0,-1-1 0,-2 0 0,0 0 0,-2-27 0,0 46 8,-1 0 0,0 0 0,0 0 0,-1 0 0,1 0 0,-1 1 0,-4-9 0,5 13-14,1-1-1,-1 1 1,1 0-1,-1 0 1,0-1-1,0 1 1,0 0-1,0 0 1,0 0-1,0 0 1,0 0-1,0 0 1,0 1-1,0-1 1,0 0-1,0 0 1,-1 1-1,1-1 1,0 1-1,-1-1 1,1 1-1,0-1 1,-1 1-1,1 0 1,0 0-1,-1 0 1,1 0-1,-1 0 0,1 0 1,0 0-1,-1 0 1,1 0-1,-1 1 1,1-1-1,0 1 1,-1-1-1,0 1 1,-1 1-25,2-1 0,-1 1 0,0 0 1,0 0-1,0-1 0,1 1 0,-1 0 1,1 0-1,-1 1 0,1-1 0,0 0 0,0 0 1,0 1-1,0-1 0,1 0 0,-1 1 0,0-1 1,1 1-1,-1 3 0,-2 52-93,3-51 93,0 4 13,1-1-1,-1 0 1,2 1 0,-1-1-1,2 0 1,-1 0 0,1 0-1,1 0 1,0-1 0,0 1-1,9 14 1,-8-18-12,0 1-1,1-1 1,0 1-1,0-2 1,0 1 0,1-1-1,-1 0 1,1 0-1,0 0 1,1-1 0,-1-1-1,1 1 1,0-1-1,15 4 1,41 3-2185,-22-12-3585,-15-4-1980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0.456"/>
    </inkml:context>
    <inkml:brush xml:id="br0">
      <inkml:brushProperty name="width" value="0.025" units="cm"/>
      <inkml:brushProperty name="height" value="0.025" units="cm"/>
    </inkml:brush>
  </inkml:definitions>
  <inkml:trace contextRef="#ctx0" brushRef="#br0">91 1 15439,'0'0'6806,"-1"8"-6144,-1 21-223,1 0 1,1 0-1,1 0 0,2 0 1,1 0-1,2 0 0,0-1 1,2 0-1,21 50 0,57 115 1291,-100-202-452,-9-15-1227,-24-38-112,20 25-253,-1 1 0,-62-62 0,113 97-183,9 5-36,1-1 0,-1-1-1,1-1 1,41-6-1,-6-5-4900,-3-8-4813,-36 9 1241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0.830"/>
    </inkml:context>
    <inkml:brush xml:id="br0">
      <inkml:brushProperty name="width" value="0.025" units="cm"/>
      <inkml:brushProperty name="height" value="0.025" units="cm"/>
    </inkml:brush>
  </inkml:definitions>
  <inkml:trace contextRef="#ctx0" brushRef="#br0">136 135 8712,'0'0'12049,"-10"-1"-9599,6 1-2285,0 0 0,0 0 0,-1 0 0,1 1 0,0 0 0,0-1-1,-1 2 1,1-1 0,0 0 0,0 1 0,0-1 0,1 1 0,-1 0 0,0 1-1,1-1 1,-1 1 0,1-1 0,0 1 0,0 0 0,0 0 0,0 1 0,0-1-1,1 0 1,-1 1 0,-3 7 0,3-6 12,-1 1-1,1 0 1,0 0 0,0 0 0,0 0-1,1 0 1,0 1 0,0-1-1,-1 14 1,3-19-175,0-1 1,1 1-1,-1-1 0,0 1 1,1 0-1,-1-1 0,1 1 1,-1-1-1,1 1 1,-1-1-1,1 0 0,-1 1 1,1-1-1,-1 1 0,1-1 1,0 0-1,-1 0 0,1 1 1,0-1-1,-1 0 0,1 0 1,0 0-1,-1 0 0,1 0 1,0 0-1,-1 0 1,1 0-1,0 0 0,-1 0 1,1 0-1,0 0 0,-1 0 1,1 0-1,0-1 0,-1 1 1,1 0-1,-1 0 0,1-1 1,0 1-1,0-1 0,29-10 132,17-13-139,-30 15-103,0 0 0,1 0 0,0 2 0,0 0 0,0 1 0,1 1 0,0 1 0,30-3 0,-49 7 206,-1 0 1,1 0 0,0-1 0,0 1 0,0 0 0,-1 0-1,1 0 1,0 0 0,0 0 0,-1 0 0,1 0 0,0 0-1,0 0 1,-1 0 0,1 0 0,0 0 0,0 0-1,-1 0 1,1 0 0,0 0 0,-1 0 0,1 0 0,0 0-1,0 0 1,-1 0 0,1 0 0,0 0 0,0 0-1,0 0 1,-1 1 0,1-1 0,0 0 0,0 0 0,0 0-1,-1 1 1,1-1 0,0 0 0,0 0 0,0 0 0,0 1-1,-1-1 1,1 0 0,-8-18-99,0-1 0,-9-37 0,16 55-48,1-1 0,0 1 0,0 0 0,-1-1 1,1 1-1,0-1 0,0 1 0,0 0 0,0-1 0,0 1 0,1-1 0,-1 1 1,0 0-1,1-1 0,-1 1 0,1-1 0,-1 1 0,1 0 0,0 0 0,0-1 1,-1 1-1,1 0 0,0 0 0,0 0 0,0 0 0,0 0 0,0 0 0,0 0 0,0 0 1,3 0-1,1-2-468,1 1 1,0 0 0,0 1-1,0-1 1,13 0 0,7-2-1096,16-7-2596,5-5-1126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1.875"/>
    </inkml:context>
    <inkml:brush xml:id="br0">
      <inkml:brushProperty name="width" value="0.025" units="cm"/>
      <inkml:brushProperty name="height" value="0.025" units="cm"/>
    </inkml:brush>
  </inkml:definitions>
  <inkml:trace contextRef="#ctx0" brushRef="#br0">5 1 13004,'0'0'11649,"-1"12"-10566,1 12-572,-3 25 222,3-1-1,2 1 1,2 0 0,15 73 0,-19-120-714,0-1 0,1 0 0,-1 0 0,0 1 0,0-1 0,1 0 0,-1 0 0,1 0 1,-1 1-1,1-1 0,-1 0 0,1 0 0,0 0 0,0 0 0,-1 0 0,1 0 0,0 0 0,0-1 0,0 1 0,0 0 0,0 0 0,0-1 0,0 1 1,0 0-1,0-1 0,1 1 0,-1-1 0,0 0 0,0 1 0,0-1 0,1 0 0,-1 0 0,0 0 0,0 0 0,1 0 0,-1 0 0,0 0 0,0 0 1,0 0-1,1 0 0,0-1 0,1-1 18,0 1 0,0-1 1,-1 1-1,1-1 1,-1 0-1,1 0 0,-1-1 1,0 1-1,1 0 0,-1-1 1,0 1-1,-1-1 1,1 0-1,0 1 0,1-5 1,0-3-92,0 0 1,0 0 0,0-1 0,-2 1 0,1-1 0,-1 0 0,-1 1 0,0-1-1,0 0 1,-1 0 0,-1 1 0,1-1 0,-2 1 0,0-1 0,0 1-1,0 0 1,-2 0 0,1 0 0,-1 1 0,0 0 0,-10-13 0,14 21 36,1 0 0,-1-1 0,0 1 0,0 0 0,0 0 0,0 0 0,0 0 0,0 0 0,0 0 0,0 0 0,0 1 0,-1-1 0,1 0 0,0 1 0,0-1 0,-1 1 0,1-1 0,0 1 0,-1-1 0,-1 1 1,2 0 3,1 0 0,-1 1 1,0-1-1,0 0 0,1 1 1,-1-1-1,1 1 0,-1-1 1,0 1-1,1-1 1,-1 1-1,1 0 0,-1-1 1,1 1-1,-1 0 0,1-1 1,0 1-1,-1 0 0,1-1 1,0 1-1,-1 0 1,1 0-1,0-1 0,0 1 1,0 1-1,-1 1 4,0 1 1,1 0-1,0-1 1,0 1-1,0-1 0,0 1 1,1 0-1,-1-1 1,1 1-1,0-1 0,0 1 1,0-1-1,0 1 1,1-1-1,1 3 0,1-2 28,-1 0 0,1 0 0,0-1 0,0 0 0,0 0 0,0 0-1,0 0 1,1-1 0,-1 1 0,1-1 0,0-1 0,-1 1 0,1 0-1,0-1 1,0 0 0,0 0 0,0-1 0,0 1 0,1-1 0,-1 0 0,0-1-1,0 1 1,0-1 0,0 0 0,0 0 0,0 0 0,6-3 0,-1 0-5,0 0 0,0 0 1,-1-1-1,1 0 1,-1 0-1,0-1 0,-1 0 1,1-1-1,-1 0 1,-1-1-1,1 1 0,7-11 1,-11 12-21,0 0 0,0-1 0,0 0 1,0 1-1,-1-1 0,0 0 0,-1-1 0,0 1 1,0 0-1,0-1 0,0-9 0,-20 64-367,14-30 406,0 0 0,1 0 0,1 0 1,0 0-1,1 1 0,1-1 0,1 0 0,4 25 1,-4-39-20,0 0 1,0 0 0,0 0-1,1 0 1,-1-1 0,1 1 0,0-1-1,0 1 1,0-1 0,0 0-1,0 0 1,0 1 0,1-2 0,-1 1-1,1 0 1,-1 0 0,1-1-1,0 1 1,-1-1 0,1 0 0,0 0-1,0 0 1,0 0 0,0-1-1,0 1 1,0-1 0,0 0 0,0 1-1,1-1 1,-1-1 0,4 0-1,2 1 11,-1-1 1,1 0-1,-1-1 0,0 0 0,0 0 0,0 0 0,0-1 1,0-1-1,-1 1 0,12-8 0,-11 5-21,-2 0 1,1 0-1,-1-1 1,0 0-1,7-9 1,-12 14 2,1 0 0,-1 0 0,1 0 0,-1-1 0,0 1 0,0 0 1,0 0-1,0-1 0,0 1 0,-1-1 0,1 1 0,-1-1 0,1 1 0,-1-1 1,0 1-1,0-1 0,0 1 0,0-1 0,-1 1 0,1-1 0,-1 1 0,1-1 0,-3-3 1,2 5-5,0 0 1,0 0 0,0 0-1,0 0 1,-1 0 0,1 1-1,0-1 1,0 1 0,-1-1 0,1 1-1,-1-1 1,1 1 0,0 0-1,-1-1 1,1 1 0,-1 0-1,1 0 1,-1 0 0,1 0 0,0 1-1,-1-1 1,1 0 0,-3 1-1,-32 12 37,31-10-10,0 0 1,0 0 0,0 1-1,1 0 1,0 0 0,0 0 0,0 0-1,0 1 1,0-1 0,1 1-1,0 0 1,0 0 0,0 0-1,1 0 1,0 1 0,0-1-1,0 1 1,1-1 0,-2 12 0,3-15-27,0-1 1,0 0-1,0 0 1,1 0-1,-1 0 1,0 0-1,1 0 1,-1 0-1,1 0 1,-1 0-1,1-1 1,-1 1-1,1 0 1,0 0-1,-1 0 1,1 0-1,0-1 1,0 1-1,-1 0 1,1-1-1,0 1 1,0-1-1,0 1 1,0-1-1,0 1 1,0-1-1,0 0 1,0 1-1,0-1 1,0 0 0,0 0-1,2 0 1,40 2-34,-31-2 15,7 0-299,-1 0-619,0 0-1,28-5 0,-38 3-628,0 0 1,0 0-1,-1-1 0,1 0 0,7-4 1,24-17-14477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2.832"/>
    </inkml:context>
    <inkml:brush xml:id="br0">
      <inkml:brushProperty name="width" value="0.025" units="cm"/>
      <inkml:brushProperty name="height" value="0.025" units="cm"/>
    </inkml:brush>
  </inkml:definitions>
  <inkml:trace contextRef="#ctx0" brushRef="#br0">0 207 9673,'2'-34'6904,"6"-28"-4067,-1 17-645,-6 41 3567,-11 103-4233,6 175 1,4-272-1513,0 0-1,0-1 1,0 1 0,0 0-1,0-1 1,0 1 0,0 0-1,1-1 1,-1 1 0,1-1-1,-1 1 1,1-1 0,-1 1-1,1-1 1,0 1 0,0-1-1,0 1 1,0-1 0,0 0-1,0 0 1,0 0 0,0 1-1,1-1 1,-1 0 0,0 0-1,1 0 1,-1-1 0,3 2-1,-2-2 5,0 0-1,0 0 1,-1-1-1,1 1 1,0-1-1,-1 0 1,1 1-1,0-1 1,-1 0-1,1 0 1,-1 0-1,1 0 1,-1 0-1,0 0 1,1-1-1,-1 1 1,0 0-1,0-1 1,0 1-1,0-1 1,0 1-1,0-1 1,0 1-1,-1-1 1,1 0-1,-1 0 1,1-1-1,5-11 10,-2-1 0,0 1 0,-1-1 0,0 0 0,-1 0 0,-1 0 0,0 0-1,-1 0 1,-3-23 0,0 16-151,0 1 1,-2-1-1,-1 1 0,-1 1 0,0-1 0,-11-19 0,10 30 3,3 12-195,5-1 306,0-1 0,0 1 1,0 0-1,0 0 1,0-1-1,0 1 1,0 0-1,0-1 0,0 1 1,0 0-1,1-1 1,-1 1-1,0 0 1,0-1-1,1 1 0,-1 0 1,1-1-1,-1 1 1,0-1-1,1 1 1,-1 0-1,1-1 0,-1 0 1,1 1-1,0-1 1,-1 1-1,1-1 1,1 1-1,2 1 14,0 0 1,0 0-1,1-1 1,0 1-1,-1-1 1,1 0-1,-1 0 0,1-1 1,0 1-1,0-1 1,-1 0-1,1-1 1,0 1-1,0-1 0,-1 0 1,1 0-1,6-2 1,-3 0 14,0 0 0,0 0 0,0-1 0,0 0 0,-1-1 0,1 0 0,-1 0 0,11-10 0,-12 8 6,0 0 1,0 0-1,-1-1 0,0 1 1,-1-1-1,1 0 0,4-15 1,-16 53 33,0-1-1,2 1 1,1 1 0,1-1-1,2 0 1,1 1 0,5 40 0,-3-65-52,-1 0 1,1 0 0,0 0-1,1 0 1,-1 0 0,1 0-1,0-1 1,1 0 0,-1 0-1,1 0 1,0 0 0,0 0-1,0-1 1,7 6 0,-8-8-132,-1 0 0,1 0 0,0-1 0,0 1 0,0-1 0,0 0 0,0 1-1,0-1 1,0-1 0,0 1 0,0 0 0,6 0 0,-6-1-163,0-1-1,-1 1 0,1 0 0,0-1 0,0 0 1,-1 0-1,1 0 0,-1 0 0,1 0 0,-1 0 0,1-1 1,-1 1-1,0-1 0,1 1 0,-1-1 0,3-4 1,15-18-4892,-2-6-2860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3.211"/>
    </inkml:context>
    <inkml:brush xml:id="br0">
      <inkml:brushProperty name="width" value="0.025" units="cm"/>
      <inkml:brushProperty name="height" value="0.025" units="cm"/>
    </inkml:brush>
  </inkml:definitions>
  <inkml:trace contextRef="#ctx0" brushRef="#br0">103 1 15375,'0'0'4003,"-11"8"-581,6-4-3101,-48 48 3261,49-48-3302,0 1 0,1 0 1,0 0-1,0 0 1,0 1-1,0-1 1,1 1-1,0-1 1,0 1-1,1 0 1,-1 0-1,0 9 1,2-14-267,0 0 1,0 0 0,0 0 0,0 0 0,0-1-1,1 1 1,-1 0 0,0 0 0,0 0-1,1 0 1,-1 0 0,0 0 0,1 0-1,-1 0 1,1-1 0,0 1 0,-1 0-1,1 0 1,-1-1 0,1 1 0,0 0-1,0-1 1,-1 1 0,1 0 0,0-1-1,0 1 1,0-1 0,1 1 0,1 0-4,0 0 0,1 0 0,-1-1 0,1 1 0,-1-1 0,1 1 0,-1-1 1,5-1-1,1 1-14,0-1 0,0-1 1,0 0-1,-1 0 1,18-7-1,-20 6-21,0 0-1,0-1 0,0 0 1,-1 0-1,1 0 1,-1-1-1,0 0 0,0 0 1,0 0-1,-1 0 1,0-1-1,0 0 0,0 0 1,-1 0-1,0 0 1,0 0-1,0-1 0,-1 0 1,0 1-1,0-1 1,-1 0-1,1-12 0,-2 19 22,0-1 0,0 1 0,0 0 0,0 0 0,0 0 1,0-1-1,-1 1 0,1 0 0,0 0 0,0 0 0,0-1 0,-1 1 0,1 0 0,0 0 0,0 0 0,0 0 0,-1 0 0,1 0 0,0 0 0,0-1 0,-1 1 0,1 0 0,0 0 0,0 0 0,0 0 0,-1 0 0,1 0 0,0 0 0,0 0 0,-1 0 0,1 0 0,0 0 0,0 1 0,-1-1 0,1 0 0,0 0 0,0 0 0,-1 0 0,1 0 1,0 0-1,0 0 0,0 1 0,-1-1 0,1 0 0,0 0 0,0 0 0,0 0 0,0 1 0,0-1 0,-1 0 0,1 0 0,0 0 0,0 1 0,0-1 0,0 0 0,0 0 0,0 1 0,0-1 0,0 0 0,0 0 0,0 1 0,-12 12-90,10-9 8,1-1 1,0 0 0,0 1-1,0-1 1,0 1-1,0-1 1,1 1-1,-1-1 1,1 1 0,0-1-1,0 1 1,1 0-1,-1-1 1,1 1 0,-1-1-1,1 1 1,0-1-1,0 0 1,1 1 0,-1-1-1,4 6 1,15 10-3839,8-9-3552,-2-9-2754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9:10:55.022"/>
    </inkml:context>
    <inkml:brush xml:id="br0">
      <inkml:brushProperty name="width" value="0.05" units="cm"/>
      <inkml:brushProperty name="height" value="0.05" units="cm"/>
    </inkml:brush>
  </inkml:definitions>
  <inkml:trace contextRef="#ctx0" brushRef="#br0">6 6407 13419,'-3'21'1036,"1"-19"-969,1-15 49,14-210 149,-3 98-214,133-1573-30,214-1065-1213,-190 1367 907,-156 1239 70,-11 102 95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4.059"/>
    </inkml:context>
    <inkml:brush xml:id="br0">
      <inkml:brushProperty name="width" value="0.025" units="cm"/>
      <inkml:brushProperty name="height" value="0.025" units="cm"/>
    </inkml:brush>
  </inkml:definitions>
  <inkml:trace contextRef="#ctx0" brushRef="#br0">97 99 5830,'0'0'2653,"4"-9"630,-2 3-2559,15-38 3747,-16 41-3809,0 0 0,-1 0 0,1 0 0,-1-1-1,0 1 1,0 0 0,0 0 0,-1 0 0,0-4 0,0 6-497,0 1 1,-1-1-1,1 0 1,-1 1-1,1 0 1,-1-1-1,0 1 1,1 0-1,-1 0 1,1-1-1,-1 1 1,1 0-1,-1 1 0,0-1 1,1 0-1,-1 0 1,1 1-1,-1-1 1,1 1-1,-3 1 1,-3 2-148,0 0-1,1 1 1,0 0-1,0 1 1,1-1 0,-1 1-1,1 0 1,1 1 0,-1-1-1,1 1 1,0 0 0,0 0-1,1 0 1,0 0 0,0 1-1,1-1 1,0 1-1,0 0 1,1-1 0,0 1-1,0 0 1,1 12 0,1-19-15,-1 0 0,0 0 1,1 0-1,-1 0 1,1 0-1,0-1 1,-1 1-1,1 0 0,0 0 1,-1 0-1,1-1 1,0 1-1,0 0 0,-1-1 1,1 1-1,0 0 1,0-1-1,0 1 1,0-1-1,0 0 0,0 1 1,0-1-1,0 0 1,0 1-1,0-1 0,0 0 1,0 0-1,0 0 1,0 0-1,0 0 1,1 0-1,-1 0 0,1-1 1,36-8 216,-27 2-178,-1 0 1,1-1-1,-2 0 0,1 0 0,-1-1 1,0-1-1,0 1 0,-1-1 1,-1-1-1,0 1 0,0-1 1,9-23-1,-20 44-32,1 0 1,-1 0 0,2 1-1,-1-1 1,2 1 0,-2 18-1,3-27-59,-1 1-1,1-1 1,0 1-1,0-1 0,1 1 1,-1-1-1,0 1 1,1-1-1,0 1 1,-1-1-1,1 0 0,0 1 1,0-1-1,0 0 1,1 0-1,-1 1 1,0-1-1,1 0 1,-1-1-1,1 1 0,0 0 1,0 0-1,0-1 1,0 1-1,0-1 1,0 1-1,0-1 1,0 0-1,0 0 0,1 0 1,-1 0-1,0 0 1,1-1-1,4 2 1,-2-2-417,0 1 1,0-1-1,0 0 1,1-1 0,-1 1-1,0-1 1,0 0 0,0 0-1,0-1 1,0 1 0,0-1-1,0 0 1,7-5-1,31-27-7272,-14 6-1140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4.421"/>
    </inkml:context>
    <inkml:brush xml:id="br0">
      <inkml:brushProperty name="width" value="0.025" units="cm"/>
      <inkml:brushProperty name="height" value="0.025" units="cm"/>
    </inkml:brush>
  </inkml:definitions>
  <inkml:trace contextRef="#ctx0" brushRef="#br0">164 1 12107,'0'0'7907,"-11"2"-5825,2 0-1822,1 0 1,0 1 0,0 0-1,0 0 1,0 1 0,0 0-1,1 0 1,-1 1 0,1 0-1,0 0 1,-6 8 0,1-3 345,8-7-487,0-1 0,1 1 1,-1 1-1,1-1 0,-1 1 1,1-1-1,0 1 0,0 0 0,1 0 1,-1 0-1,1 0 0,-2 5 1,34-8-398,35-6-623,-47 2 677,0 1-1,0 1 1,0 1-1,0 1 1,22 3-1,-39-3 241,0-1 0,0 0-1,-1 0 1,1 1-1,-1-1 1,1 1-1,0-1 1,-1 0-1,1 1 1,-1-1-1,1 1 1,-1-1-1,1 1 1,-1 0-1,1-1 1,-1 1-1,0-1 1,1 1-1,-1 0 1,0-1-1,1 1 1,-1 0 0,0 0-1,0-1 1,0 1-1,0 0 1,0-1-1,0 1 1,0 0-1,0 0 1,0-1-1,0 1 1,0 0-1,0 0 1,0-1-1,-1 1 1,1 0-1,0-1 1,0 1-1,-1 0 1,1-1-1,-1 1 1,0 1 0,-18 26 1399,-12-2-790,0-2 1,-2-2 0,-44 24 0,106-72-8802,21-32 2103,-41 46 4248,23-29-3070,-3-3-2088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4.958"/>
    </inkml:context>
    <inkml:brush xml:id="br0">
      <inkml:brushProperty name="width" value="0.025" units="cm"/>
      <inkml:brushProperty name="height" value="0.025" units="cm"/>
    </inkml:brush>
  </inkml:definitions>
  <inkml:trace contextRef="#ctx0" brushRef="#br0">58 1 11050,'0'0'13656,"-5"8"-13442,-4 10 76,1 0 1,1 0 0,1 1-1,0 0 1,1 0-1,1 0 1,1 0 0,-1 24-1,4-41-281,0 0-1,0 1 0,0-1 0,1 0 0,-1 0 0,1 0 1,-1 0-1,1 0 0,0 0 0,0 0 0,0-1 1,0 1-1,0 0 0,0 0 0,1-1 0,-1 1 1,0 0-1,1-1 0,2 3 0,0-2-28,1 1 0,-1 0 0,1-1 0,-1 0 0,1 0 0,0 0 0,0-1 0,5 2 0,11 0-147,1-1 1,43 0-1,-54-2 160,-11-44 669,-9-31-667,9 74-43,12 4-230,2 1 254,-2 0 37,1 0 0,-1-1 0,1 0 0,0-1 0,0 0 0,0-1 0,23-1 0,-34 0-7,-1-1-1,1 1 1,0-1-1,-1 1 1,1-1 0,-1 0-1,1 0 1,-1 1-1,1-1 1,-1 0-1,1 0 1,-1 0-1,0-1 1,0 1 0,1 0-1,-1 0 1,0-1-1,0 1 1,0-1-1,0 1 1,-1-1-1,1 1 1,0-1 0,-1 1-1,1-3 1,1 0 5,-1 0 0,0-1 0,-1 1 1,1-1-1,-1 1 0,0 0 0,0-1 1,-1-6-1,1 10-13,0 1 0,0 0-1,0-1 1,-1 1 0,1 0 0,0 0 0,0-1 0,0 1-1,-1 0 1,1 0 0,0-1 0,-1 1 0,1 0-1,0 0 1,0 0 0,-1 0 0,1-1 0,0 1 0,-1 0-1,1 0 1,0 0 0,-1 0 0,1 0 0,0 0 0,-1 0-1,1 0 1,0 0 0,-1 0 0,1 0 0,0 0 0,-1 0-1,1 0 1,0 0 0,-1 0 0,1 1 0,0-1 0,-1 0-1,1 0 1,0 0 0,-1 0 0,1 1 0,-13 8-83,10-2 140,0-1 0,1 1 0,0 0 0,0 0 1,1 0-1,0 0 0,0 0 0,1 0 0,0 9 0,0-14-169,0 0-1,0 0 1,1 0-1,-1 0 0,0 0 1,1 0-1,-1 0 1,1 0-1,0-1 0,0 1 1,0 0-1,-1 0 0,2-1 1,-1 1-1,0 0 1,0-1-1,0 1 0,1-1 1,-1 0-1,1 1 1,-1-1-1,1 0 0,-1 0 1,1 0-1,0 0 1,0 0-1,-1 0 0,1-1 1,0 1-1,0-1 0,0 1 1,0-1-1,0 1 1,0-1-1,0 0 0,3 0 1,-4 0-230,0 0 0,1-1 1,-1 1-1,0 0 0,0 0 0,0-1 1,0 1-1,0 0 0,0-1 0,0 1 1,0-1-1,-1 1 0,1-1 0,0 0 1,0 1-1,0-1 0,0 0 0,-1 0 1,1 1-1,0-1 0,-1 0 0,1 0 1,-1 0-1,1 0 0,-1 0 0,1 0 1,-1-1-1,8-18-9030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5.288"/>
    </inkml:context>
    <inkml:brush xml:id="br0">
      <inkml:brushProperty name="width" value="0.025" units="cm"/>
      <inkml:brushProperty name="height" value="0.025" units="cm"/>
    </inkml:brush>
  </inkml:definitions>
  <inkml:trace contextRef="#ctx0" brushRef="#br0">0 1 10826,'0'0'12428,"6"28"-26970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5.661"/>
    </inkml:context>
    <inkml:brush xml:id="br0">
      <inkml:brushProperty name="width" value="0.025" units="cm"/>
      <inkml:brushProperty name="height" value="0.025" units="cm"/>
    </inkml:brush>
  </inkml:definitions>
  <inkml:trace contextRef="#ctx0" brushRef="#br0">177 4 14253,'0'0'6802,"-10"-1"-4752,3 1-1897,2-1 20,-1 0 0,0 1 0,0 0-1,1 0 1,-1 0 0,0 1 0,0 0-1,1 0 1,-1 0 0,0 1 0,1 0 0,0 0-1,-1 0 1,1 1 0,0 0 0,-6 4-1,6-3-93,0 2 0,0-1-1,0 0 1,0 1 0,1 0-1,0 0 1,0 0 0,1 1-1,-1-1 1,1 1 0,1 0 0,-1 0-1,1 0 1,1 0 0,-1 0-1,1 0 1,0 0 0,1 10-1,0-16-75,0 0 0,0 0-1,0 1 1,0-1 0,1 0-1,-1 0 1,0 0 0,1 0 0,-1 0-1,0 0 1,1 0 0,0 0-1,-1 0 1,1 0 0,0 0 0,-1 0-1,1 0 1,0 0 0,0 0-1,0 0 1,0-1 0,0 1 0,0 0-1,1 0 1,1 0-5,0 1 1,0-1-1,1 0 1,-1-1-1,0 1 1,1-1-1,-1 1 0,7-1 1,-2 0-248,0-1 0,0 0 0,-1 0 0,1-1 0,0 0 0,0 0 0,8-4 0,47-33-5555,-27 4-1935,-18 10 1167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6.220"/>
    </inkml:context>
    <inkml:brush xml:id="br0">
      <inkml:brushProperty name="width" value="0.025" units="cm"/>
      <inkml:brushProperty name="height" value="0.025" units="cm"/>
    </inkml:brush>
  </inkml:definitions>
  <inkml:trace contextRef="#ctx0" brushRef="#br0">18 6 2498,'0'0'21130,"-18"-6"-20548,27 195 3900,-1-34-4010,-8-147-407,0-1 1,0 1 0,1-1 0,1 0-1,-1 1 1,4 8 0,-5-16-59,0 1 0,1 0 0,-1 0 0,0-1 0,1 1 0,-1 0 0,1-1 0,-1 1 0,1 0 0,-1-1 0,1 1 0,0-1 0,-1 1 0,1-1 0,0 1 0,-1-1 0,1 0 0,0 1 0,-1-1-1,1 0 1,0 1 0,0-1 0,0 0 0,-1 0 0,2 0 0,0 0-7,1-1-1,-1 1 0,0-1 0,0 0 0,0 1 1,0-1-1,0 0 0,0-1 0,-1 1 0,1 0 1,0 0-1,0-1 0,-1 1 0,3-3 1,3-3-243,-1 0 0,1-1 0,-1 1 0,-1-1 0,0-1 0,0 1 0,0-1 0,-1 1 0,4-14 1,-7 21 284,-1 7 88,1 0 1,-1 0-1,0 1 0,0-1 0,-3 12 0,2-12-83,0 0-1,1 1 1,-1-1 0,1 0-1,0 1 1,2 9-1,-1-15-48,-1 1-1,1-1 0,-1 1 1,1-1-1,0 0 0,0 1 0,0-1 1,0 0-1,0 0 0,0 0 0,0 0 1,0 0-1,0 0 0,0 0 0,1 0 1,-1 0-1,0 0 0,1 0 0,-1-1 1,0 1-1,1-1 0,-1 1 1,1-1-1,-1 0 0,1 1 0,-1-1 1,1 0-1,0 0 0,-1 0 0,1 0 1,1 0-1,0-1-197,0 0 0,-1 0 0,1 0 0,-1 0 0,1 0 0,-1 0 0,1 0 0,-1-1 0,0 0 0,1 1 0,-1-1 0,0 0-1,0 0 1,0 0 0,-1 0 0,1 0 0,0 0 0,-1-1 0,1 1 0,-1-1 0,0 1 0,0-1 0,1-3 0,20-65-10475,-11 29 1440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6.577"/>
    </inkml:context>
    <inkml:brush xml:id="br0">
      <inkml:brushProperty name="width" value="0.025" units="cm"/>
      <inkml:brushProperty name="height" value="0.025" units="cm"/>
    </inkml:brush>
  </inkml:definitions>
  <inkml:trace contextRef="#ctx0" brushRef="#br0">124 1 14862,'0'0'2440,"-2"12"143,2-3-2060,-5 37 3093,3 80 1,2-112-3517,1 0 0,1 0-1,0 0 1,1-1 0,1 1 0,0-1-1,1 0 1,0 0 0,1 0-1,0-1 1,9 13 0,20 24-2876,-35-48 1676,-19-21-1446,-84-88 1738,30 32 2625,72 76-1791,1 0 0,-1-1 0,1 1 0,-1-1 0,1 1 0,-1-1 0,1 1 0,-1-1 0,1 1 1,0-1-1,-1 1 0,1-1 0,0 1 0,0-1 0,-1 0 0,1 1 0,0-1 0,0 0 0,0 1 0,0-1 0,0 0 0,0 1 1,0-1-1,0 1 0,0-1 0,0 0 0,0 1 0,0-1 0,0 0 0,1 1 0,-1-1 0,0 1 0,0-1 0,1 0 0,-1 1 0,0-1 1,1 1-1,-1-1 0,1 1 0,-1-1 0,0 1 0,1-1 0,-1 1 0,1 0 0,0-1 0,-1 1 0,1 0 0,-1-1 0,1 1 1,-1 0-1,1 0 0,0-1 0,0 1 0,43-9 1398,-36 7-1320,112-18-4530,-75 10-1238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7.285"/>
    </inkml:context>
    <inkml:brush xml:id="br0">
      <inkml:brushProperty name="width" value="0.025" units="cm"/>
      <inkml:brushProperty name="height" value="0.025" units="cm"/>
    </inkml:brush>
  </inkml:definitions>
  <inkml:trace contextRef="#ctx0" brushRef="#br0">184 2 9289,'0'0'14034,"-10"-1"-12998,4 0-954,0 1 0,0 0 0,0 1 0,0-1 0,0 1 0,0 1 0,0-1 0,0 1-1,0 0 1,0 0 0,1 1 0,-1-1 0,1 1 0,0 1 0,-1-1 0,2 1 0,-1 0 0,0 0 0,1 0 0,0 0 0,0 1 0,-6 7-1,5-5 10,0 0 0,0 1 0,1-1 0,0 1-1,0-1 1,1 1 0,0 0 0,0 1-1,1-1 1,0 0 0,0 1 0,1-1-1,0 1 1,1 0 0,0 11 0,0-19-88,1 0 1,-1 0-1,0 0 1,1 0 0,-1 0-1,0 0 1,1 0 0,-1 0-1,1 0 1,0 0-1,-1 0 1,1 0 0,0 0-1,-1 0 1,1-1-1,0 1 1,0 0 0,0-1-1,0 1 1,0 0 0,0-1-1,0 1 1,0-1-1,1 1 1,35 5-55,-25-7-328,0 1 1,0-2 0,23-5 0,-21 2-1040,0-1-1,-1 0 1,1-1-1,-2 0 1,1-1-1,14-12 1,3-6-4305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7.865"/>
    </inkml:context>
    <inkml:brush xml:id="br0">
      <inkml:brushProperty name="width" value="0.025" units="cm"/>
      <inkml:brushProperty name="height" value="0.025" units="cm"/>
    </inkml:brush>
  </inkml:definitions>
  <inkml:trace contextRef="#ctx0" brushRef="#br0">33 50 8488,'0'0'12198,"-1"-4"-11675,-3-6-75,2 11 782,-3 20 1581,2 1-2367,1-11-173,-3 6 189,1 0 0,2 1 0,-1-1 0,2 1 0,0 0 0,4 32 0,-3-49-450,0 0 0,0-1 0,0 1-1,1 0 1,-1-1 0,0 1 0,1 0 0,-1-1-1,0 1 1,1 0 0,-1-1 0,1 1-1,-1-1 1,1 1 0,-1 0 0,1-1-1,-1 1 1,1-1 0,-1 0 0,1 1-1,0-1 1,-1 1 0,1-1 0,0 0 0,0 0-1,-1 1 1,1-1 0,0 0 0,-1 0-1,1 0 1,0 0 0,0 0 0,-1 0-1,1 0 1,0 0 0,0 0 0,-1 0 0,1 0-1,1-1 1,0 1 8,0-1-1,0 0 1,0 0-1,0 1 1,0-1 0,0 0-1,-1-1 1,1 1-1,0 0 1,-1 0-1,1-1 1,2-2 0,1-5-84,0 1 1,-1-1 0,0-1 0,0 1 0,-1 0 0,-1-1 0,1 0 0,-1 1-1,-1-1 1,0 0 0,0 0 0,-1 0 0,-1 0 0,-1-12 0,-4 6-315,-3 18 0,9-1 373,-1 0 1,1 0 0,-1-1 0,1 1 0,0 0 0,-1 0 0,1 0 0,0 0 0,0 0-1,0-1 1,-1 1 0,1 0 0,0 0 0,0 0 0,0 0 0,0 0 0,1 0 0,-1 0 0,0-1-1,0 1 1,0 0 0,1 0 0,-1 0 0,1 0 0,-1-1 0,0 1 0,1 0 0,-1 0-1,1-1 1,0 1 0,0 1 0,2 0 22,0 0-1,0 0 1,0 0-1,0 0 1,0 0-1,1-1 1,-1 1-1,0-1 1,1 0-1,-1 0 1,1 0-1,-1-1 1,1 1-1,0-1 1,-1 0-1,1 0 0,0 0 1,-1 0-1,1-1 1,-1 0-1,1 1 1,-1-1-1,1 0 1,5-3-1,-2 1-17,0 0 0,0-1 0,-1 0 0,1 0-1,-1 0 1,0-1 0,0 0 0,0 0 0,0-1-1,6-8 1,10-34-500,-19 39 44,-11 32 254,5-14 222,0 0-1,1 0 0,0 0 0,1 0 0,0 0 1,1 0-1,1 19 0,-1-26-48,0 0 1,0 0-1,0 0 0,1 0 1,-1 0-1,1 0 1,-1 0-1,1-1 0,0 1 1,0 0-1,0 0 0,0 0 1,0-1-1,0 1 0,0-1 1,1 1-1,-1-1 1,0 1-1,1-1 0,-1 0 1,1 1-1,0-1 0,-1 0 1,1 0-1,0 0 0,0-1 1,0 1-1,0 0 0,0-1 1,-1 1-1,1-1 1,0 1-1,0-1 0,0 0 1,0 0-1,0 0 0,0 0 1,0 0-1,0-1 0,0 1 1,0 0-1,3-2 1,-1 1-366,0-1 0,0 1 0,0-1 1,0 0-1,0-1 0,-1 1 1,1-1-1,-1 1 0,1-1 1,-1 0-1,0 0 0,4-6 0,30-45-9839,-18 17-661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8.739"/>
    </inkml:context>
    <inkml:brush xml:id="br0">
      <inkml:brushProperty name="width" value="0.025" units="cm"/>
      <inkml:brushProperty name="height" value="0.025" units="cm"/>
    </inkml:brush>
  </inkml:definitions>
  <inkml:trace contextRef="#ctx0" brushRef="#br0">35 1 11691,'0'0'3518,"-4"8"-1137,-1 5-1766,-1 0-1,2 0 1,0 1-1,1 0 1,0-1-1,1 1 1,0 0-1,1 1 1,1-1-1,0 0 1,1 0-1,5 23 1,-2-16-394,1 0 0,1 0 0,2-1 0,-1 0 0,2 0 0,1-1 0,0-1-1,16 22 1,-26-40-222,0 0 0,0 0 0,0 1-1,0-1 1,0 0 0,0 0-1,0 1 1,0-1 0,0 0-1,0 0 1,1 0 0,-1 1 0,0-1-1,0 0 1,0 0 0,0 0-1,0 1 1,0-1 0,1 0 0,-1 0-1,0 0 1,0 1 0,0-1-1,1 0 1,-1 0 0,0 0-1,0 0 1,0 0 0,1 0 0,-1 0-1,0 0 1,0 1 0,1-1-1,-1 0 1,0 0 0,0 0 0,1 0-1,-1 0 1,0 0 0,0 0-1,0 0 1,1 0 0,-1 0 0,0-1-1,0 1 1,1 0 0,-1 0-1,0 0 1,0 0 0,0 0-1,1 0 1,-1 0 0,0-1 0,0 1-1,0 0 1,1 0 0,-1 0-1,0 0 1,0-1 0,0 1-1,2-23 20,-11-29-10,9 48-47,-2 1 0,1 0 0,0-1 0,-1 1 0,1 0 0,-1 0 0,0 0 1,0 0-1,0 0 0,0 0 0,-1 0 0,1 1 0,-1 0 0,1-1 0,-1 1 0,-5-3 0,7 4-94,6 8-38,2-4 166,1 0 0,0 0-1,0 0 1,0-1 0,1 0 0,-1-1 0,0 0 0,1 0 0,-1-1 0,1 0 0,-1-1-1,14-1 1,-17 1 10,1 0 1,-1-1-1,0 1 0,0-1 0,1 0 0,-1 0 0,-1-1 0,1 1 0,7-6 1,-10 6 2,0 0 0,0 1 0,0-1 1,-1-1-1,1 1 0,0 0 0,-1 0 0,1-1 1,-1 1-1,0 0 0,0-1 0,0 0 1,0 1-1,0-1 0,0 1 0,-1-1 1,0 0-1,1 0 0,-1-3 0,0 5-3,0 0 0,0 0-1,-1 0 1,1 1 0,0-1-1,-1 0 1,1 0 0,0 0-1,-1 0 1,1 1 0,-1-1-1,1 0 1,-1 0 0,1 1 0,-1-1-1,0 0 1,1 1 0,-1-1-1,0 1 1,0-1 0,1 1-1,-1-1 1,0 1 0,0-1-1,0 1 1,0 0 0,0-1-1,1 1 1,-1 0 0,0 0-1,0 0 1,0 0 0,0 0 0,0 0-1,0 0 1,0 0 0,0 0-1,0 0 1,0 0 0,1 1-1,-1-1 1,0 0 0,0 1-1,0-1 1,0 0 0,0 1-1,-5 1 19,1 0 0,0 0-1,0 0 1,0 0-1,0 1 1,1 0-1,-6 3 1,-26 36 186,34-40-193,0 1-1,0 0 1,0 0-1,1 0 1,0 0 0,-1 0-1,1 0 1,0 0-1,0 1 1,0-1-1,1 0 1,-1 1 0,1-1-1,0 5 1,1-7-10,0 1 0,0-1 1,1 0-1,-1 1 1,0-1-1,1 0 0,-1 0 1,0 0-1,1 0 1,0 0-1,-1-1 0,1 1 1,-1 0-1,1-1 1,0 1-1,-1-1 0,1 1 1,0-1-1,0 0 0,-1 0 1,1 0-1,0 0 1,0 0-1,-1 0 0,4-1 1,49-4-232,14-11-661,-45 10 1024,0 1-1,1 1 0,39-2 1,-62 5-97,-1 1 1,1-1 0,0 1-1,0-1 1,-1 0 0,1 1-1,-1-1 1,1 0 0,0 0-1,-1 1 1,1-1-1,-1 0 1,0 0 0,1 0-1,-1 0 1,0 0 0,1 0-1,-1 0 1,0 1 0,0-1-1,0 0 1,0 0 0,0 0-1,0 0 1,0-2 0,0-32-26,-1 30 54,2-8-52,-1 9-17,1 1 0,-1-1 0,0 1 0,0-1 0,-1 0 0,1 1 0,-1-1 0,-2-6-1,3 10-69,29 16-118,-25-15 192,0 0 0,0 0 0,0 0 0,1 0 0,-1-1 0,0 0 0,0 1 0,1-2 0,-1 1-1,0 0 1,0-1 0,7-1 0,-8 0-5,-1 1-1,1-1 0,0 1 1,-1-1-1,0 0 1,1 0-1,-1 0 1,0 0-1,0-1 0,0 1 1,0 0-1,0-1 1,-1 0-1,1 1 0,-1-1 1,0 0-1,2-4 1,-6 23 109,0 1 0,2 0 1,0-1-1,0 1 1,3 21-1,-1-37-190,-1 0 0,0 0-1,1 0 1,-1 0 0,0 0 0,1 0-1,-1-1 1,1 1 0,0 0-1,-1 0 1,1-1 0,-1 1-1,1 0 1,0-1 0,0 1 0,-1 0-1,1-1 1,0 1 0,0-1-1,0 1 1,0-1 0,0 0 0,0 1-1,-1-1 1,1 0 0,0 0-1,2 1 1,-2-1-305,0 0-1,0 0 0,0 0 0,0 0 1,0-1-1,0 1 0,0 0 1,0 0-1,0-1 0,-1 1 1,1 0-1,0-1 0,0 1 1,0-1-1,0 1 0,-1-1 1,1 0-1,0 1 0,0-2 1,10-13-6773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9:10:55.442"/>
    </inkml:context>
    <inkml:brush xml:id="br0">
      <inkml:brushProperty name="width" value="0.05" units="cm"/>
      <inkml:brushProperty name="height" value="0.05" units="cm"/>
    </inkml:brush>
  </inkml:definitions>
  <inkml:trace contextRef="#ctx0" brushRef="#br0">28 484 11939,'-7'2'481,"-10"2"20,14-4-278,7-4 93,17-9-234,0-2 0,0 0 0,-2-1 0,0-2 0,19-21 0,-8 5-89,-2-2-1,24-40 1,-6-12-43,-35 64 12,1 0 1,1 1-1,20-26 1,-33 48 37,1-1 1,0 1-1,0 0 1,-1 0 0,1 0-1,0 0 1,0 0 0,0 1-1,0-1 1,0 0-1,1 0 1,-1 1 0,0-1-1,0 1 1,0-1 0,1 1-1,-1-1 1,0 1-1,0 0 1,1-1 0,-1 1-1,0 0 1,3 0 0,-3 1 6,1-1 0,-1 1 0,1 0 0,-1 0 0,0-1 1,1 1-1,-1 0 0,0 0 0,0 1 0,0-1 1,0 0-1,1 0 0,-2 0 0,1 1 0,0-1 0,1 3 1,3 7 64,0 0 1,-1 0-1,6 24 0,-9-31-56,53 296 936,-35-178-802,-9-59-36,1 111 0,-12-102-109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9.205"/>
    </inkml:context>
    <inkml:brush xml:id="br0">
      <inkml:brushProperty name="width" value="0.025" units="cm"/>
      <inkml:brushProperty name="height" value="0.025" units="cm"/>
    </inkml:brush>
  </inkml:definitions>
  <inkml:trace contextRef="#ctx0" brushRef="#br0">0 1 8872,'0'0'9033,"6"9"-8852,-2-1-274,1 0 0,1-1 0,-1 1 0,1-1 0,1-1 0,-1 1 0,9 6 0,-6-7-660,-1-1-1,1 1 1,0-1 0,15 6 0,-10-6 116,0-1 0,0 0 1,0 0-1,0-1 0,0-1 1,1-1-1,24 0 1,-39-1 790,1 0-1,-1 0 1,1 0 0,-1 0 0,1 0 0,-1 0 0,1 0-1,-1 0 1,1 0 0,-1 0 0,1 0 0,-1 0 0,1 0-1,-1-1 1,1 1 0,-1 0 0,1 0 0,-1-1 0,0 1-1,1 0 1,-1-1 0,1 1 0,-1 0 0,0-1 0,1 1-1,-1 0 1,0-1 0,1 1 0,-1-1 0,0 1 0,0-1-1,1 1 1,-1-1 0,0 1 0,0-1 0,0 1 0,0-1-1,0 1 1,0-1 0,0 1 0,0-1 0,0 1 0,0-2-1,0 1 96,0 0 0,-1 1 0,1-1 0,-1 0 0,1 0 0,-1 0 0,1 1 0,-1-1 0,0 0 0,1 0-1,-1 1 1,0-1 0,1 1 0,-1-1 0,0 1 0,0-1 0,0 1 0,1-1 0,-1 1 0,0 0 0,0-1 0,0 1 0,-1 0-1,-3-1 38,1 1-1,-1 0 0,0 0 1,1 1-1,-1-1 1,1 1-1,-1 0 0,1 0 1,-1 1-1,1 0 0,0-1 1,0 1-1,0 0 0,0 1 1,0-1-1,0 1 1,-6 6-1,8-7-173,-1 0 1,1 1-1,0-1 1,0 1-1,0-1 1,0 1-1,0 0 1,0 0-1,1 0 1,0 0-1,-1 0 1,1 0-1,0 1 1,1-1-1,-1 0 1,1 0-1,-1 1 1,1-1-1,0 0 0,0 1 1,0-1-1,1 0 1,-1 1-1,1-1 1,2 6-1,-2-8-102,0 1 0,0-1-1,0 0 1,1 0-1,-1 0 1,0 1-1,1-1 1,-1-1-1,1 1 1,0 0 0,-1 0-1,1-1 1,0 1-1,-1 0 1,1-1-1,0 0 1,0 1 0,-1-1-1,1 0 1,0 0-1,0 0 1,-1 0-1,1 0 1,3-1-1,0 0-3,1 1-1,-1-1 1,0 0-1,1 0 1,-1-1-1,0 1 1,8-5-1,-7 3-180,0-1-1,0 0 0,0 0 1,-1 0-1,1-1 0,-1 1 1,-1-1-1,1-1 0,-1 1 1,1 0-1,-2-1 0,1 0 1,0 0-1,-1 0 0,0-1 1,-1 1-1,0-1 0,0 1 1,0-1-1,1-10 0,-3 16 173,0 1 0,0-1 0,0 1 0,0 0 0,0-1 0,0 1 0,0-1 0,0 1 0,0 0 0,-1-1 0,1 1-1,0 0 1,0-1 0,0 1 0,-1 0 0,1-1 0,0 1 0,0 0 0,-1-1 0,1 1 0,0 0 0,-1 0 0,1-1-1,0 1 1,-1 0 0,1 0 0,0 0 0,-1 0 0,1-1 0,0 1 0,-1 0 0,1 0 0,0 0 0,-1 0 0,1 0-1,-1 0 1,1 0 0,0 0 0,-1 0 0,1 0 0,-1 0 0,1 0 0,0 0 0,-1 1 0,1-1 0,0 0 0,-1 0-1,1 0 1,-1 0 0,1 1 0,0-1 0,0 0 0,-1 0 0,1 1 0,0-1 0,-1 1 0,-1 0 14,1 0 0,-1 0 0,1 0 0,-1 0 0,1 0 0,0 0 0,-1 0 0,1 1 0,0-1 0,0 1 0,0-1 0,0 1 0,-1 2 0,1 1 27,0 1-1,0-1 1,0 1-1,1-1 1,-1 1 0,2 0-1,-1-1 1,0 1-1,1-1 1,0 1 0,1-1-1,-1 1 1,1-1-1,0 0 1,0 0-1,6 10 1,22 19-4136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59.583"/>
    </inkml:context>
    <inkml:brush xml:id="br0">
      <inkml:brushProperty name="width" value="0.025" units="cm"/>
      <inkml:brushProperty name="height" value="0.025" units="cm"/>
    </inkml:brush>
  </inkml:definitions>
  <inkml:trace contextRef="#ctx0" brushRef="#br0">1 1 13164,'0'0'1730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00.618"/>
    </inkml:context>
    <inkml:brush xml:id="br0">
      <inkml:brushProperty name="width" value="0.025" units="cm"/>
      <inkml:brushProperty name="height" value="0.025" units="cm"/>
    </inkml:brush>
  </inkml:definitions>
  <inkml:trace contextRef="#ctx0" brushRef="#br0">113 388 7751,'0'0'3951,"1"-7"-1677,-1 3-1881,-1 0 1,1 1-1,0-1 0,-1 1 1,0-1-1,0 1 0,0 0 1,0-1-1,-3-4 1,4 7-255,-1 0 1,0 0-1,1 0 1,-1 0-1,0 0 1,0 0 0,0 1-1,0-1 1,0 0-1,0 0 1,0 1 0,0-1-1,0 1 1,0-1-1,0 1 1,0 0-1,-1-1 1,1 1 0,0 0-1,0 0 1,0-1-1,-1 1 1,1 0-1,0 0 1,0 0 0,0 1-1,-1-1 1,1 0-1,0 0 1,0 1-1,0-1 1,0 1 0,0-1-1,0 1 1,-1-1-1,1 1 1,0-1 0,1 1-1,-1 0 1,0 0-1,-2 1 1,-2 2-9,0 0-1,1 0 1,-1 1-1,1-1 1,0 1 0,0 0-1,1 0 1,-1 1 0,1-1-1,0 1 1,0-1 0,1 1-1,0 0 1,0 0 0,0 0-1,1 0 1,0 1 0,0-1-1,0 0 1,1 9 0,0-13-117,1-1 1,-1 0-1,1 0 1,-1 0-1,1 0 1,-1 0 0,1 0-1,0 0 1,-1-1-1,1 1 1,0 0-1,0 0 1,0 0-1,0-1 1,0 1-1,0 0 1,-1-1-1,1 1 1,1-1 0,-1 1-1,0-1 1,0 0-1,0 1 1,0-1-1,0 0 1,0 0-1,0 0 1,0 0-1,1 1 1,-1-2 0,0 1-1,0 0 1,0 0-1,2-1 1,43-8 495,-34 3-440,0 0 0,0-1 0,-1-1 0,0 1 0,-1-2 0,1 1 0,14-19 0,-19 22-35,-1-1-1,0-1 1,0 1-1,-1-1 1,0 0 0,0 0-1,0 0 1,-1 0-1,0-1 1,-1 1-1,0-1 1,0 0 0,0 0-1,0-8 1,-2 15-33,0 0 0,0 1 0,1-1-1,-1 0 1,0 1 0,0-1 0,0 0 0,0 1 0,0-1 0,0 0 0,0 1 0,0-1 0,-1 0 0,1 1 0,0-1-1,0 1 1,0-1 0,-1 0 0,1 1 0,0-1 0,-1 1 0,1-1 0,0 1 0,-1-1 0,1 1 0,-1-1 0,1 1 0,-1-1-1,1 1 1,-1-1 0,1 1 0,-1 0 0,0-1 0,1 1 0,-1 0 0,1 0 0,-1 0 0,0-1 0,1 1 0,-1 0 0,0 0-1,1 0 1,-1 0 0,0 0 0,1 0 0,-1 0 0,-1 0 0,1 1-9,0-1 0,0 1 0,0-1 0,0 1 0,0 0 1,0 0-1,0-1 0,0 1 0,0 0 0,0 0 0,0 0 0,1 0 0,-1 0 0,0 0 1,1 0-1,-1 0 0,0 1 0,1-1 0,0 0 0,-1 0 0,1 0 0,0 1 0,-1-1 1,1 2-1,0-1 4,-1 0 1,1 0 0,0 0 0,0 0 0,0 0 0,0 0 0,1 0-1,-1 0 1,1 0 0,-1 0 0,1 0 0,-1 0 0,1-1-1,0 1 1,0 0 0,0 0 0,0 0 0,0-1 0,0 1-1,1-1 1,-1 1 0,1-1 0,-1 1 0,3 1 0,0-1 11,0-1 0,0 0 0,0 1-1,0-1 1,0-1 0,0 1 0,1-1 0,-1 1 0,0-1 0,0-1 0,5 1 0,-1-2 35,-1 0 0,0 0-1,0 0 1,0-1 0,0 0-1,0 0 1,0 0 0,-1-1 0,0 0-1,0-1 1,0 1 0,0-1 0,0 0-1,-1-1 1,0 1 0,6-9-1,6-10 5,0 0 0,23-46-1,-34 58-37,0 0-1,-1 0 1,0 0-1,-1-1 1,0 0-1,-1 0 1,0 1-1,1-17 1,-4 29-17,0-1 1,0 1-1,0-1 1,0 1-1,0-1 1,0 0 0,1 1-1,-1-1 1,0 1-1,-1-1 1,1 1-1,0-1 1,0 0 0,0 1-1,0-1 1,0 1-1,-1-1 1,1 1-1,0-1 1,0 1 0,-1-1-1,1 1 1,0-1-1,-1 1 1,1-1-1,0 1 1,-1 0 0,1-1-1,-1 1 1,1 0-1,-1-1 1,1 1-1,-1 0 1,1-1 0,-1 1-1,1 0 1,-1 0-1,1 0 1,-1-1-1,1 1 1,-1 0 0,0 0-1,1 0 1,-1 0-1,1 0 1,-1 0-1,1 0 1,-1 0-1,0 0 1,1 1 0,-1-1-1,1 0 1,-1 0-1,1 0 1,-1 1-1,1-1 1,-1 0 0,0 1-1,-2 1-10,0 0 0,0 0 0,0 0 0,0 1-1,0-1 1,1 1 0,-1-1 0,-2 5 0,-4 6 39,1 1-1,0 0 1,1 0 0,0 1 0,1-1 0,1 2 0,0-1-1,1 0 1,1 1 0,1 0 0,0 0 0,1 0-1,0 0 1,2 0 0,-1 0 0,2 0 0,0-1 0,1 1-1,1 0 1,1-1 0,0 0 0,14 29 0,7 2-32,39 94 1,-59-124 58,-1-1 1,-1 1 0,0 0 0,-1 1-1,-1-1 1,0 1 0,-2-1 0,1 1 0,-2-1-1,-4 27 1,5-43-9,0 1 0,0-1-1,0 1 1,0-1 0,0 1 0,0-1-1,0 1 1,0-1 0,-1 1 0,1-1-1,0 1 1,0-1 0,0 1 0,-1-1-1,1 1 1,0-1 0,-1 1 0,1-1-1,0 0 1,-1 1 0,1-1-1,0 0 1,-1 1 0,1-1 0,-1 0-1,1 1 1,-1-1 0,1 0 0,-1 0-1,0 1 1,-11-12 437,-10-31-475,20 37 36,-10-21-7,0 4-173,1-1 0,1 0 0,1-1 0,1 0-1,2 0 1,0-1 0,1 1 0,-1-29 0,6 50 93,1 0 1,-1 1-1,1-1 1,-1 0 0,1 0-1,0 0 1,0 0-1,1 1 1,-1-1 0,1 0-1,-1 1 1,1-1-1,0 1 1,0 0-1,0-1 1,0 1 0,0 0-1,0 0 1,1 0-1,-1 1 1,1-1 0,-1 1-1,6-3 1,7-3-730,0 1 1,1 0-1,19-4 1,-7 3-1109,18-9-3026,1-4-3951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02.137"/>
    </inkml:context>
    <inkml:brush xml:id="br0">
      <inkml:brushProperty name="width" value="0.025" units="cm"/>
      <inkml:brushProperty name="height" value="0.025" units="cm"/>
    </inkml:brush>
  </inkml:definitions>
  <inkml:trace contextRef="#ctx0" brushRef="#br0">225 40 13773,'0'-2'248,"0"1"1,0-1-1,0 1 0,0-1 1,0 1-1,0-1 0,-1 1 0,1-1 1,0 1-1,-1 0 0,0-1 1,1 1-1,-1 0 0,0-1 1,1 1-1,-1 0 0,0 0 1,0 0-1,0 0 0,0 0 0,0 0 1,0 0-1,-1 0 0,1 0 1,-3-1-1,1 1 9,0 0-1,0 0 1,0 0-1,-1 1 1,1-1-1,0 1 1,-1 0 0,1 0-1,0 0 1,-1 1-1,-3 0 1,-2 1-81,0 0 0,1 0 0,-1 1 0,1 1 0,0-1 1,0 1-1,0 0 0,-10 8 0,11-6-120,0 1 1,1 0-1,-1 0 0,1 0 1,1 1-1,-1 0 0,1 0 1,1 1-1,0-1 0,0 1 1,0 0-1,1 0 0,0 0 1,1 1-1,0-1 0,1 1 1,-1 9-1,2-17-48,0-1 0,0 1-1,0-1 1,0 0 0,1 1 0,-1-1-1,0 0 1,1 1 0,-1-1 0,1 0-1,-1 1 1,1-1 0,0 0 0,-1 0-1,1 0 1,0 0 0,0 0-1,0 0 1,0 0 0,0 0 0,0 0-1,0 0 1,0 0 0,0 0 0,2 0-1,0 0 7,1 1-1,-1-1 1,1 0-1,0-1 0,-1 1 1,1-1-1,0 1 1,-1-1-1,7-1 0,0 0 13,0 0-1,-1-1 0,1 0 1,-1-1-1,1 0 0,16-8 1,-17 6-18,0-1 1,0 0-1,-1-1 1,0 0 0,0 0-1,11-15 1,-16 18 51,1-1-1,-1 0 1,1-1 0,-1 1 0,-1 0 0,1-1 0,-1 0 0,0 1-1,0-1 1,-1 0 0,1 0 0,0-12 0,-3 18-35,0 0 0,1 1 0,-1-1-1,0 0 1,0 0 0,1 1 0,-1-1 0,0 0 0,0 1 0,1-1 0,-1 0 0,0 1 0,1-1 0,-1 1-1,1-1 1,-1 1 0,1 0 0,-1-1 0,1 1 0,-1-1 0,1 1 0,-1 0 0,1 1 0,-3 3-7,1 0-1,0 0 1,0 0 0,0 1 0,1-1 0,-1 1 0,1-1 0,1 1 0,-1-1 0,1 1 0,0 0-1,0-1 1,1 1 0,0-1 0,0 1 0,1 5 0,0-8-105,-1 1 0,1-1 0,0 0 0,0 0 0,0 1 1,0-1-1,1-1 0,-1 1 0,1 0 0,-1-1 0,1 1 0,0-1 0,0 0 0,0 0 0,1 0 0,-1 0 1,0 0-1,1-1 0,-1 0 0,1 1 0,-1-1 0,1 0 0,0-1 0,5 1 0,22 1-3489,-2-2-2179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02.627"/>
    </inkml:context>
    <inkml:brush xml:id="br0">
      <inkml:brushProperty name="width" value="0.025" units="cm"/>
      <inkml:brushProperty name="height" value="0.025" units="cm"/>
    </inkml:brush>
  </inkml:definitions>
  <inkml:trace contextRef="#ctx0" brushRef="#br0">15 1 11082,'0'0'12300,"1"47"-10090,-2-14-768,-3 6-482,4 1-351,0-4-225,0-3-255,5-6-65,10-7-32,-8-4-705,0-4-929,-3-5-736,-4-2-288,-6-5-801,-12 0-2563,-7-6-3107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02.956"/>
    </inkml:context>
    <inkml:brush xml:id="br0">
      <inkml:brushProperty name="width" value="0.025" units="cm"/>
      <inkml:brushProperty name="height" value="0.025" units="cm"/>
    </inkml:brush>
  </inkml:definitions>
  <inkml:trace contextRef="#ctx0" brushRef="#br0">2 66 10314,'0'0'2477,"0"-9"854,-1 6-3055,1 0-1,-1 0 1,1 1 0,0-1 0,0 0-1,0 0 1,1 0 0,-1 1 0,1-1-1,-1 0 1,3-4 0,-2 6-117,1-1 0,-1 0 0,1 1 0,0 0 0,-1-1 0,1 1 0,0 0 0,0 0 0,0 0 0,0 0 0,0 0 0,0 0 0,0 1-1,0-1 1,0 1 0,0-1 0,0 1 0,1 0 0,-1 0 0,0 0 0,4 0 0,27 0 964,0 1-1,52 8 0,-57-4-1025,0 1 0,-1 2 0,0 0 0,-1 2 1,1 1-1,26 16 0,-47-24-76,-1 0 1,0 0-1,0 1 1,0 0-1,0 0 0,-1 0 1,1 1-1,-1 0 1,0 0-1,-1 0 1,1 0-1,-1 0 1,0 1-1,0-1 0,0 1 1,-1 0-1,0 0 1,0 0-1,-1 0 1,0 0-1,0 0 0,0 8 1,-1-4 129,-1-1 0,0 0 0,0 0 0,-1 0 1,0 0-1,-1 0 0,0 0 0,0 0 0,-1-1 0,0 1 0,-1-1 0,0 0 1,0 0-1,-8 8 0,3-3-39,-2 0 1,0-2 0,0 1-1,-1-1 1,-22 14-1,28-21-100,1-1-1,-1 1 0,1-1 0,-1 0 0,0 0 1,0-1-1,-1 0 0,1 0 0,0-1 0,-1 0 1,1 0-1,0-1 0,-1 0 0,-13-2 0,19 2-127,0-1-1,0 1 0,0-1 0,1 0 1,-1 0-1,0 0 0,0 0 0,1 0 1,-1 0-1,1 0 0,-1-1 0,1 1 0,-1-1 1,1 1-1,0-1 0,0 1 0,0-1 1,0 0-1,0 0 0,0 1 0,0-1 1,0 0-1,1 0 0,-1-2 0,-1-1-986,2 0 0,-1 0-1,0 0 1,1 0-1,0 1 1,0-1 0,0 0-1,2-9 1,7-11-6825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03.329"/>
    </inkml:context>
    <inkml:brush xml:id="br0">
      <inkml:brushProperty name="width" value="0.025" units="cm"/>
      <inkml:brushProperty name="height" value="0.025" units="cm"/>
    </inkml:brush>
  </inkml:definitions>
  <inkml:trace contextRef="#ctx0" brushRef="#br0">1 327 13325,'8'1'3619,"0"-1"-2897,10 1 2040,0 0-1,31-4 0,-42 2-2490,0 0 1,-1 0-1,1-1 0,-1 0 1,0-1-1,1 1 1,-1-1-1,0 0 0,0-1 1,-1 0-1,10-7 0,-9 6-261,-1-1 0,0 0 0,0 0 0,-1 0 0,0 0 0,0-1 0,0 0 0,3-8 0,-6 14-7,-1 0 0,1-1-1,-1 1 1,1-1 0,-1 1-1,1-1 1,-1 1 0,0-1-1,1 1 1,-1-1 0,0 1 0,0-1-1,0 1 1,-1-1 0,1 0-1,0 1 1,0-1 0,-1 1-1,1-1 1,-1 1 0,1 0-1,-1-1 1,0 1 0,0-1-1,1 1 1,-1 0 0,0 0 0,0 0-1,0-1 1,-1 1 0,1 0-1,0 0 1,0 0 0,0 0-1,-1 1 1,1-1 0,0 0-1,-1 1 1,1-1 0,-1 0-1,1 1 1,-1 0 0,1-1-1,-1 1 1,-2 0 0,1-1 9,-1 0 0,0 1 0,0-1 1,0 1-1,0 0 0,0 0 0,0 0 1,0 1-1,0-1 0,0 1 0,0 0 0,0 0 1,1 1-1,-1-1 0,0 1 0,1 0 0,-1 0 1,1 0-1,0 0 0,-1 0 0,-4 6 1,5-4 23,0 0 1,0 0 0,1 0-1,-1 0 1,1 1 0,0-1-1,1 1 1,-1 0 0,1 0-1,-1-1 1,1 1 0,1 0-1,-1 0 1,1 0 0,0 0-1,0 0 1,1 7 0,0-8-20,0 0 0,0 1 0,1-1-1,0 0 1,-1 0 0,1 0 0,1 0 0,-1 0 0,1 0 0,-1-1 0,1 1 0,0-1 0,0 0 0,0 0 0,1 0 0,-1 0-1,1 0 1,0-1 0,0 0 0,0 0 0,0 0 0,0 0 0,0 0 0,0-1 0,0 0 0,1 0 0,-1 0 0,6 0 0,-3 1-193,0-1 1,0 0 0,0-1 0,0 1-1,0-2 1,0 1 0,0-1 0,0 0-1,0 0 1,0-1 0,-1 0-1,1 0 1,0 0 0,-1-1 0,0 0-1,1 0 1,7-7 0,-4 0-726,-1 0 1,0-1-1,-1 0 0,0 0 0,0-1 1,-1 0-1,-1 0 0,0-1 1,7-22-1,-3-1-2319,-1 1-1,6-53 1,-12 41-1697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03.845"/>
    </inkml:context>
    <inkml:brush xml:id="br0">
      <inkml:brushProperty name="width" value="0.025" units="cm"/>
      <inkml:brushProperty name="height" value="0.025" units="cm"/>
    </inkml:brush>
  </inkml:definitions>
  <inkml:trace contextRef="#ctx0" brushRef="#br0">98 28 2370,'-4'-27'12781,"-5"46"-8161,-7 46-2349,-34 233 4707,32 4-4518,20-276-2384,-2-25-72,0-1-1,0 1 1,0-1-1,1 1 1,-1 0-1,0-1 1,0 1-1,0-1 1,1 1-1,-1-1 1,0 0-1,1 1 1,-1-1-1,0 1 1,1-1-1,-1 1 1,0-1-1,1 0 1,-1 1-1,1-1 1,-1 0-1,1 1 1,-1-1-1,1 0 1,-1 0-1,1 0 1,-1 1-1,1-1 1,-1 0-1,1 0 0,-1 0 1,1 0-1,-1 0 1,1 0-1,0 0 1,-1 0-1,1 0 1,-1 0-1,1 0 1,0 0-1,1-3 2,-1 1 0,1-1-1,-1 0 1,1 1-1,-1-1 1,0 0 0,0 0-1,0 0 1,-1 0-1,1 0 1,-1 0 0,1 0-1,-1 0 1,0-4 0,1-1-11,14-176-1092,-1 2-1556,-8 161 2631,-5 20 27,-1 1 0,0 0-1,0 0 1,0 0-1,0 0 1,0 0 0,1-1-1,-1 1 1,0 0 0,0 0-1,0 0 1,1 0 0,-1 0-1,0 0 1,0 0 0,0 0-1,1 0 1,-1 0 0,0 0-1,0 0 1,0 0 0,1 0-1,-1 0 1,0 0 0,0 0-1,0 0 1,1 0 0,-1 0-1,0 0 1,0 0 0,0 0-1,1 0 1,-1 1 0,0-1-1,0 0 1,0 0 0,0 0-1,1 0 1,-1 0 0,0 0-1,0 1 1,0-1 0,0 0-1,0 0 1,19 37 584,-7-11-224,-10-23-341,0 0 0,1 1 1,-1-1-1,1 0 0,-1 0 0,1 0 1,0-1-1,0 1 0,0-1 0,1 1 1,-1-1-1,0 0 0,1-1 0,0 1 1,-1 0-1,1-1 0,0 0 0,0 0 1,-1 0-1,1 0 0,0-1 0,0 1 1,0-1-1,0 0 0,0 0 0,0-1 1,5 0-1,-2-1-17,0-1 0,-1 1 0,1-1 0,-1 0 0,0-1 0,0 1 0,0-1 0,0 0 1,-1-1-1,0 0 0,1 0 0,-2 0 0,1 0 0,5-8 0,-8 10-11,2-2 4,0 0 0,-1 0 0,1 0 0,-1-1 0,0 0 0,-1 1 0,1-1 0,-1 0 0,0 0 0,2-11 0,-26 56 641,18-25-530,0-1-1,0 1 1,1 0-1,1 0 1,1 0-1,0 0 1,1 18-1,-1-31-129,1-1-1,1 1 1,-1 0 0,0 0-1,0 0 1,0-1 0,0 1-1,0 0 1,1 0-1,-1-1 1,0 1 0,1 0-1,-1 0 1,1-1 0,-1 1-1,1 0 1,-1-1 0,1 1-1,-1-1 1,1 1 0,-1-1-1,1 1 1,0-1 0,-1 1-1,1-1 1,0 0 0,-1 1-1,1-1 1,0 0 0,0 1-1,1-1-196,-1 0 1,0 0-1,1 0 0,-1 0 0,1 0 0,-1 0 1,0 0-1,1-1 0,-1 1 0,0-1 1,0 1-1,1-1 0,-1 1 0,0-1 0,0 1 1,0-1-1,0 0 0,1 0 0,-1 0 0,0 0 1,-1 1-1,1-1 0,0-1 0,0 1 1,1-2-1,17-48-10887,-10 17 3854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04.173"/>
    </inkml:context>
    <inkml:brush xml:id="br0">
      <inkml:brushProperty name="width" value="0.025" units="cm"/>
      <inkml:brushProperty name="height" value="0.025" units="cm"/>
    </inkml:brush>
  </inkml:definitions>
  <inkml:trace contextRef="#ctx0" brushRef="#br0">1 1 7559,'0'0'10933,"-1"8"-10853,1-2-246,1-1-1,-1 1 0,1 0 0,0-1 1,0 1-1,1-1 0,0 1 1,0-1-1,0 0 0,0 0 0,1 0 1,0 0-1,0 0 0,0-1 1,1 1-1,0-1 0,0 0 1,0 0-1,0 0 0,0 0 0,8 4 1,-3-1-361,0-1 0,1 0 0,-1 0 0,1-1 0,0 0 0,17 5 1,3-4 1863,4-4 6480,-46-5-2070,-5 7-4334,-11 9-1211,16-5 176,0 1 0,0 1 0,1 0 0,-15 17 0,21-23-223,1 1-1,0 0 1,1 0 0,-1 0 0,1 1 0,0-1-1,0 1 1,1 0 0,0-1 0,0 1 0,0 0-1,0 0 1,0 9 0,2-13-151,0-1 1,1 0-1,-1 1 1,1-1-1,-1 0 0,1 0 1,-1 1-1,1-1 0,0 0 1,0 0-1,0 0 1,-1 0-1,1 0 0,0 0 1,0 0-1,0 0 0,1 0 1,-1-1-1,0 1 1,0 0-1,0-1 0,0 1 1,1-1-1,-1 1 0,0-1 1,1 1-1,-1-1 1,0 0-1,1 0 0,-1 0 1,0 0-1,3 0 0,53 0-260,-48 0 96,0-1-300,0 0 0,0-1 0,0 0 1,0-1-1,0 1 0,14-8 0,25-18-6293,-21 7-283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04.548"/>
    </inkml:context>
    <inkml:brush xml:id="br0">
      <inkml:brushProperty name="width" value="0.025" units="cm"/>
      <inkml:brushProperty name="height" value="0.025" units="cm"/>
    </inkml:brush>
  </inkml:definitions>
  <inkml:trace contextRef="#ctx0" brushRef="#br0">44 19 13100,'0'0'7095,"-6"9"-4506,0 1-1865,0 1-1,0-1 1,1 1-1,-6 19 1,10-27-613,1 0 1,-1-1 0,0 1-1,1 0 1,0 0-1,0 0 1,0 0-1,0 0 1,0-1 0,0 1-1,1 0 1,0 0-1,0 3 1,0-5-123,0 1 0,0-1 1,0 1-1,0-1 0,0 0 0,1 0 1,-1 1-1,0-1 0,1 0 1,-1 0-1,0 0 0,1 0 0,0 0 1,-1-1-1,1 1 0,-1 0 0,1-1 1,0 1-1,-1-1 0,1 0 0,0 1 1,0-1-1,-1 0 0,4 0 1,-2 0-270,0 0 1,0 0 0,1-1-1,-1 1 1,0-1 0,0 1 0,0-1-1,1 0 1,-1 0 0,0 0 0,0-1-1,-1 1 1,1-1 0,0 0-1,0 0 1,-1 0 0,1 0 0,-1 0-1,1 0 1,-1-1 0,0 1 0,0-1-1,2-3 1,3-6-1480,-1 0 1,0-1-1,-1 0 1,5-17-1,-9 27 1421,13-41-3901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9:10:56.102"/>
    </inkml:context>
    <inkml:brush xml:id="br0">
      <inkml:brushProperty name="width" value="0.05" units="cm"/>
      <inkml:brushProperty name="height" value="0.05" units="cm"/>
    </inkml:brush>
  </inkml:definitions>
  <inkml:trace contextRef="#ctx0" brushRef="#br0">1 0 12995,'2'2'73,"-1"-1"0,0 0 0,1 0 0,-1 1 0,0-1 0,1 1 0,-1-1 0,0 1 0,0-1 0,0 1 0,-1 0 0,1 0 0,0-1 0,0 1 0,-1 0 0,1 0 1,-1 2-1,3 4 77,128 407 1334,-26 7-1262,-94-377-184,26 69 0,-36-110-36,0 0 0,1-1 0,0 1 0,0-1 0,0 1 0,0-1 0,1 0 0,-1 0 0,1 0 0,0 0-1,4 3 1,-5-5 0,0 0 0,-1 0-1,1 0 1,0 0 0,0-1-1,-1 1 1,1-1 0,0 0-1,0 1 1,0-1 0,0 0-1,0 0 1,0 0 0,0 0-1,-1 0 1,1-1 0,0 1-1,0-1 1,0 1 0,0-1-1,-1 0 1,1 1 0,0-1-1,-1 0 1,4-2 0,5-5 6,0 0 0,0-1 1,0-1-1,-1 1 0,-1-1 1,0-1-1,0 0 0,10-19 0,1 1 6,257-360-56,-191 278 42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04.892"/>
    </inkml:context>
    <inkml:brush xml:id="br0">
      <inkml:brushProperty name="width" value="0.025" units="cm"/>
      <inkml:brushProperty name="height" value="0.025" units="cm"/>
    </inkml:brush>
  </inkml:definitions>
  <inkml:trace contextRef="#ctx0" brushRef="#br0">128 0 10570,'0'0'12460,"-1"6"-11745,-14 62 722,8-37-1045,1 0 0,1 0 0,-1 35 1,5-45-203,1 0 0,1 0 1,1 0-1,1 0 1,0 0-1,2 0 0,1-1 1,10 26-1,-5-30 475,-6-22-234,-5 4-436,0-1 0,0 1 0,-1-1-1,1 1 1,-1-1 0,1 1 0,-1-1 0,0 1 0,0 0 0,0 0 0,0-1 0,-1 1 0,-1-3 0,-27-31-130,17 23 28,0-2 0,1 1-1,1-2 1,0 1 0,2-2 0,0 1 0,-9-22-1,18 37 118,0 0 1,0 0-1,0 0 0,0 0 0,0 0 0,1 0 0,-1 0 1,0 0-1,0 0 0,1 0 0,-1 0 0,1 1 0,-1-1 1,1 0-1,-1 0 0,1 0 0,0 1 0,-1-1 1,1 0-1,0 0 0,-1 1 0,1-1 0,0 1 0,0-1 1,0 1-1,0-1 0,-1 1 0,1-1 0,0 1 0,0 0 1,0 0-1,0-1 0,0 1 0,0 0 0,0 0 0,0 0 1,0 0-1,0 0 0,1 0 0,54-2 243,-42 2-261,20 0-40,37-3-200,-30-9-2729,-40 11 2647,0 0 0,0 1 1,0-1-1,0 0 0,0 0 0,-1 0 0,1 0 1,0 0-1,0 0 0,-1 0 0,1 0 0,0 0 1,-1 0-1,1 0 0,-1 0 0,0 0 0,1 0 0,-1-1 1,0 1-1,1 0 0,-1 0 0,0-2 0,0-15-7517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05.250"/>
    </inkml:context>
    <inkml:brush xml:id="br0">
      <inkml:brushProperty name="width" value="0.025" units="cm"/>
      <inkml:brushProperty name="height" value="0.025" units="cm"/>
    </inkml:brush>
  </inkml:definitions>
  <inkml:trace contextRef="#ctx0" brushRef="#br0">0 16 14510,'0'0'10954,"63"-15"-11242,-28 15-3011,-1 0-7207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05.952"/>
    </inkml:context>
    <inkml:brush xml:id="br0">
      <inkml:brushProperty name="width" value="0.025" units="cm"/>
      <inkml:brushProperty name="height" value="0.025" units="cm"/>
    </inkml:brush>
  </inkml:definitions>
  <inkml:trace contextRef="#ctx0" brushRef="#br0">133 316 15503,'0'0'5957,"-1"-9"-3859,-6-26-945,7 34-1117,0 1 0,0-1-1,-1 0 1,1 1-1,0-1 1,-1 0-1,1 1 1,-1-1-1,1 1 1,-1-1 0,1 1-1,-1-1 1,0 1-1,1-1 1,-1 1-1,0-1 1,1 1 0,-1 0-1,0-1 1,1 1-1,-1 0 1,0 0-1,1 0 1,-1 0 0,0-1-1,0 1 1,1 0-1,-1 0 1,0 0-1,0 0 1,1 0-1,-1 1 1,0-1 0,0 0-1,1 0 1,-1 0-1,-1 1 1,-21 12 241,14-5-237,1 0 0,0 1 0,0 0 0,1 0 1,-10 18-1,14-23-30,0 1 0,1-1 1,0 1-1,0 0 0,0 0 1,0-1-1,1 1 0,0 1 0,0-1 1,0 0-1,0 0 0,1 0 0,0 0 1,0 0-1,1 7 0,0-10-2,0-1-1,0 0 1,0 1-1,1-1 0,-1 0 1,0 0-1,0 0 1,1 0-1,-1 0 1,0 0-1,1 0 0,-1-1 1,1 1-1,-1 0 1,1-1-1,-1 1 1,1-1-1,0 0 0,-1 1 1,1-1-1,-1 0 1,1 0-1,0 0 1,-1 0-1,1 0 0,0-1 1,1 0-1,48-9 485,-36 2-463,-1 0 0,-1-1 0,1-1 0,-2 0 0,1 0 0,-1-1-1,-1-1 1,0 0 0,-1-1 0,0 0 0,-1 0 0,0-1 0,11-25 0,-18 35-45,0-1-1,0 1 0,-1 0 0,1-1 0,-1 1 1,0-1-1,0 1 0,-1-1 0,1 0 1,-1 1-1,0-1 0,0 0 0,-2-6 0,2 10 10,0 1 0,0-1 0,0 1 0,-1-1 0,1 0 0,0 1 0,-1-1 0,1 1-1,0 0 1,-1-1 0,1 1 0,0-1 0,-1 1 0,1-1 0,-1 1 0,1 0 0,-1-1-1,1 1 1,-1 0 0,1 0 0,-1-1 0,1 1 0,-1 0 0,0 0 0,1 0-1,-1 0 1,1 0 0,-1-1 0,1 1 0,-1 0 0,0 0 0,1 1 0,-1-1 0,1 0-1,-1 0 1,0 0 0,1 0 0,-1 0 0,1 1 0,-1-1 0,1 0 0,-1 0 0,1 1-1,-1-1 1,0 1 0,-21 18-55,21-17 65,0 0 1,0 0-1,0 1 0,0-1 1,0 1-1,0-1 1,0 0-1,1 1 1,-1 0-1,1-1 0,0 1 1,0-1-1,0 1 1,0-1-1,0 1 0,0-1 1,1 1-1,-1 0 1,2 2-1,-1-3 7,1 0 0,-1 0 0,0-1-1,1 1 1,-1 0 0,1-1 0,-1 1 0,1-1 0,0 0-1,0 0 1,0 1 0,0-1 0,0 0 0,0-1 0,0 1-1,0 0 1,0 0 0,2-1 0,4 2 20,-1-1 0,0-1 0,1 1 0,-1-1 0,0-1 0,1 1 0,-1-1 0,0-1 0,1 1 1,-1-1-1,0-1 0,9-3 0,-1-3 2,0 0 1,-1-1 0,0-1 0,-1 0-1,0 0 1,-1-2 0,-1 1 0,1-2-1,-2 1 1,0-2 0,-1 1 0,0-1-1,-1-1 1,8-21 0,-15 33-28,0 0-1,0 0 1,-1 0 0,0 0 0,1 0-1,-1 0 1,-1-7 0,1 10-7,0 1 1,-1-1 0,1 1 0,0-1-1,0 1 1,0 0 0,0-1 0,0 1-1,-1-1 1,1 1 0,0-1-1,0 1 1,-1-1 0,1 1 0,0 0-1,-1-1 1,1 1 0,0 0-1,-1-1 1,1 1 0,-1 0 0,1-1-1,0 1 1,-1 0 0,1 0 0,-2-1-1,1 1-2,0 1-1,0-1 0,0 0 1,0 1-1,0-1 0,-1 0 1,1 1-1,0-1 1,0 1-1,0 0 0,0-1 1,0 1-1,0 0 0,1 0 1,-1-1-1,0 1 0,-1 1 1,-4 6-9,0 1 0,0-1 0,0 1 0,1 0 0,1 0 0,-1 1 0,2-1 0,-1 1 0,-2 15 0,-16 94 287,18-89-41,1 1-1,2 50 1,1-69-196,2-1 0,-1 0 0,2 0 0,-1 0 0,2 0 0,-1 0 0,1-1 0,1 1 0,0-1 0,9 14 0,55 59-88,-51-63-242,0 1 0,-1 1 0,16 28 0,-32-47 284,1 0 1,0 0-1,-1 0 0,0 1 0,0-1 0,0 0 0,0 1 0,-1-1 0,1 0 0,-1 6 0,0-8 27,0 0 1,0-1-1,0 1 0,-1 0 1,1 0-1,0-1 0,-1 1 1,1 0-1,-1-1 0,1 1 1,-1 0-1,1-1 0,-1 1 1,1 0-1,-1-1 0,0 1 1,1-1-1,-1 1 0,0-1 1,1 0-1,-1 1 0,0-1 1,0 0-1,1 1 0,-1-1 1,0 0-1,0 0 0,0 0 1,1 0-1,-1 0 0,0 0 1,0 0-1,0 0 0,0 0 1,1 0-1,-1 0 0,0 0 1,0 0-1,1-1 0,-1 1 1,0 0-1,0-1 0,1 1 1,-1 0-1,0-1 0,0 0 1,-5-2 109,0 1 0,1-1 0,-1-1 0,1 1 0,0-1 0,0 0 0,1-1 0,-1 1 1,1-1-1,-1 1 0,2-1 0,-5-6 0,-4-7 71,1-1 1,-11-24-1,10 16-138,-31-74-225,40 93 70,0-1 0,1 0-1,0 0 1,1 0 0,0 0-1,0 0 1,1 0 0,0-1-1,2-11 1,-1 18 41,-1 1 1,1 0-1,1-1 0,-1 1 1,0 0-1,0 0 0,1 0 1,0 0-1,-1 0 0,1 0 1,0 0-1,0 0 0,0 1 1,0-1-1,0 1 1,0 0-1,0-1 0,0 1 1,1 0-1,-1 0 0,0 0 1,1 1-1,4-2 0,9-1-1169,0 0 1,28-1-1,-17 1-1227,27-4-3391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06.642"/>
    </inkml:context>
    <inkml:brush xml:id="br0">
      <inkml:brushProperty name="width" value="0.025" units="cm"/>
      <inkml:brushProperty name="height" value="0.025" units="cm"/>
    </inkml:brush>
  </inkml:definitions>
  <inkml:trace contextRef="#ctx0" brushRef="#br0">0 8 12908,'0'0'8686,"9"-2"-7074,5 0-1260,-1 1 1,1-1-1,-1 2 0,1 0 1,-1 1-1,1 0 0,-1 1 1,1 1-1,-1 0 0,0 0 1,0 1-1,0 1 0,14 7 1,-27-11-343,1-1 0,0 0 0,0 0 0,-1 0 0,1 1 0,0-1 0,-1 0 0,1 1 0,0-1 0,-1 1 0,1-1 0,0 1 0,-1-1 0,1 1 0,-1-1 0,1 1 0,-1-1 0,1 1 0,-1 0 0,0-1 0,1 1 0,-1 0 0,0-1 0,1 1 0,-1 0 0,0 0 0,0-1 0,0 1 0,1 0 0,-1 0 0,0-1 0,0 1 0,0 0 0,0 0 0,-1-1 0,1 1 0,0 0 0,0 0 0,0-1 0,-1 1 0,1 0 0,0 0 0,-1-1 0,1 1 0,0-1 1,-1 1-1,1 0 0,-1-1 0,1 1 0,-1-1 0,1 1 0,-1-1 0,0 1 0,1-1 0,-1 1 0,1-1 0,-1 0 0,0 1 0,0-1 0,1 0 0,-2 1 0,-55 21 537,45-18-552,9-3 5,-1 0 0,1 0 1,0 0-1,0 1 0,-1-1 0,1 1 0,1 0 0,-1 0 0,0 0 0,0 0 0,1 1 0,-1-1 0,-2 5 0,4-7-4,1 1 1,0-1-1,0 1 0,0-1 1,0 1-1,0-1 0,0 1 0,0-1 1,0 1-1,0 0 0,0-1 1,0 1-1,0-1 0,0 1 0,1-1 1,-1 1-1,0-1 0,0 1 0,0-1 1,1 1-1,-1-1 0,0 0 1,1 1-1,-1-1 0,0 1 0,1-1 1,-1 0-1,1 1 0,0 0 1,29 12-148,35 0-419,24 8-647,-82-19 1100,0 0-1,0 1 0,-1 0 1,1 1-1,-1-1 1,1 1-1,-1 1 0,0-1 1,8 9-1,-12-11 153,0-1-1,-1 1 1,1 0 0,0 0 0,-1 0-1,0 0 1,1 1 0,-1-1-1,0 0 1,0 1 0,0-1 0,0 0-1,-1 1 1,1-1 0,-1 1-1,1 0 1,-1-1 0,0 1 0,0-1-1,0 1 1,0-1 0,-1 1-1,1-1 1,-1 1 0,1-1 0,-1 1-1,0-1 1,-2 5 0,0-3 169,1 0 1,-1 0 0,0 0 0,-1-1 0,1 0-1,-1 1 1,1-1 0,-1 0 0,0-1 0,0 1-1,0-1 1,-1 0 0,1 0 0,-5 2 0,-7 1 85,0 0 0,0-2 0,-1 1 0,1-2 0,-1 0 0,1-1 0,-1-1 0,-27-3 0,42 3-346,1 0 1,0 0-1,0 0 1,0 0-1,0 0 0,0 0 1,0-1-1,0 1 1,0 0-1,0-1 0,0 1 1,0-1-1,0 1 1,0-1-1,0 1 0,0-1 1,0 1-1,0-1 1,1 0-1,-1 0 0,0 1 1,0-1-1,1 0 1,-1 0-1,0 0 0,1 0 1,-1 0-1,1 0 1,0 0-1,-1 0 0,1 0 1,0 0-1,-1 0 1,1 0-1,0 0 0,0 0 1,0 0-1,0 0 1,0-1-1,0 1 0,0 0 1,0 0-1,1 0 1,-1 0-1,0 0 0,1-2 1,1 0-273,-1 0 0,1 0 0,0 0 0,0 0 0,0 0 0,0 0 1,0 1-1,1-1 0,-1 1 0,1-1 0,0 1 0,5-4 0,51-25-8768,-25 14 1462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06.972"/>
    </inkml:context>
    <inkml:brush xml:id="br0">
      <inkml:brushProperty name="width" value="0.025" units="cm"/>
      <inkml:brushProperty name="height" value="0.025" units="cm"/>
    </inkml:brush>
  </inkml:definitions>
  <inkml:trace contextRef="#ctx0" brushRef="#br0">275 1 16848,'0'0'10356,"-8"8"-9379,-89 85 602,-54 57-643,133-119-1617,18-21-1439,14-15-802,-10 1 1738,0 0-1,0 1 1,0-2-1,-1 1 1,1 0-1,-1-1 1,4-9-1,7-18-6208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07.348"/>
    </inkml:context>
    <inkml:brush xml:id="br0">
      <inkml:brushProperty name="width" value="0.025" units="cm"/>
      <inkml:brushProperty name="height" value="0.025" units="cm"/>
    </inkml:brush>
  </inkml:definitions>
  <inkml:trace contextRef="#ctx0" brushRef="#br0">203 6 11371,'0'0'2098,"-11"-1"400,6-1-2153,-1 1 0,0 0 0,0 1 0,0-1 0,0 1 0,0 0 0,0 1 1,0-1-1,0 1 0,1 0 0,-1 1 0,0 0 0,1 0 0,-1 0 0,1 0 0,-1 1 0,1 0 0,0 0 0,0 0 0,0 1 0,-5 4 0,-29 37 2464,37-42-2663,0 0 1,0 0 0,1 0 0,-1 0 0,1 0-1,0 0 1,-1 0 0,1 1 0,1-1-1,-1 0 1,1 1 0,-1-1 0,1 0 0,0 1-1,0 5 1,1-8-123,0 0-1,0 1 1,0-1 0,0 0-1,0 0 1,0 0 0,0 0-1,0 0 1,0 0 0,0 0-1,1 0 1,-1 0 0,0 0-1,0-1 1,1 1 0,-1-1-1,1 1 1,-1-1 0,1 1-1,-1-1 1,1 0 0,-1 0-1,1 0 1,-1 1 0,2-2-1,48 2 157,-39-1-110,2-1-53,1 1 0,-1-2 0,0 0 0,1-1 0,17-6 0,-28 8-24,1 0 0,-1-1 0,0 0 0,0 0 0,1 0 1,-1 0-1,-1 0 0,1-1 0,0 0 0,-1 0 0,1 0 0,-1 0 0,0 0 0,0-1 1,0 0-1,-1 1 0,1-1 0,-1 0 0,0 0 0,3-7 0,-4 9 3,-1 0 0,0 0 0,1 1 0,-1-1-1,0 0 1,0 0 0,0 1 0,0-1 0,0 0 0,0 0 0,-1 0-1,1 1 1,-1-1 0,1 0 0,-1 1 0,1-1 0,-1 0-1,0 1 1,0-1 0,0 1 0,0-1 0,0 1 0,-2-2-1,0 0 2,0 1-1,0 0 0,0-1 1,-1 1-1,1 1 0,-1-1 1,0 0-1,1 1 0,-1 0 1,-4-1-1,-8-2-3,0 2 0,0 0 0,0 1-1,-17 1 1,27 1-12,-1-1-1,1 1 1,-1 1-1,1-1 1,-1 1 0,1 0-1,0 0 1,0 1-1,0 0 1,0 0 0,0 0-1,1 1 1,-1 0-1,1 0 1,0 0-1,0 1 1,1-1 0,-6 8-1,7-8-131,1-1-1,0 1 0,0 0 1,0 0-1,0 0 0,1 0 1,0 0-1,-1 0 1,1 0-1,1 0 0,-1 0 1,1 8-1,0-8-232,0 1 0,1-1 1,0 1-1,0-1 0,0 1 0,1-1 0,-1 0 0,1 0 0,0 1 1,0-1-1,1-1 0,-1 1 0,6 6 0,19 17-4228,7-1-2141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8:07.692"/>
    </inkml:context>
    <inkml:brush xml:id="br0">
      <inkml:brushProperty name="width" value="0.025" units="cm"/>
      <inkml:brushProperty name="height" value="0.025" units="cm"/>
    </inkml:brush>
  </inkml:definitions>
  <inkml:trace contextRef="#ctx0" brushRef="#br0">262 94 17360,'-10'3'3358,"-54"8"350,28-7-2306,1 3 0,-1 1 0,-35 13 0,62-16-1256,11-1 0,22-2 122,40-8 5,-48 1-301,-1-1 1,0 0 0,0-1 0,-1-1 0,16-11 0,-25 16 18,0 0 0,-1 0 0,0 0 0,0 0 0,0-1 0,0 0 0,0 0 0,-1 0 0,0 0 0,0-1 0,0 1 0,0-1 0,0 0 1,-1 0-1,0 0 0,0 0 0,-1 0 0,1 0 0,0-6 0,-3 10 2,1 0 1,0 1 0,-1-1-1,1 0 1,0 1-1,-1-1 1,1 1-1,-1-1 1,1 0-1,-1 1 1,0-1-1,1 1 1,-1-1 0,1 1-1,-1 0 1,0-1-1,1 1 1,-1-1-1,0 1 1,0 0-1,1 0 1,-1 0 0,0-1-1,0 1 1,1 0-1,-1 0 1,0 0-1,0 0 1,0 0-1,1 0 1,-1 0-1,0 1 1,0-1 0,1 0-1,-1 0 1,0 0-1,0 1 1,1-1-1,-1 0 1,-1 2-1,-33 12-609,24-5-1012,0 1 0,1 0-1,-17 22 1,17-15-4207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9:04.446"/>
    </inkml:context>
    <inkml:brush xml:id="br0">
      <inkml:brushProperty name="width" value="0.025" units="cm"/>
      <inkml:brushProperty name="height" value="0.025" units="cm"/>
    </inkml:brush>
  </inkml:definitions>
  <inkml:trace contextRef="#ctx0" brushRef="#br0">1627 373 2050,'-12'0'2424,"-640"3"2658,620-1-5041,1 2 0,-1 1-1,1 1 1,0 2 0,1 1 0,-1 2 0,2 1 0,0 1 0,0 1 0,1 2 0,1 0 0,-41 35 0,-11 16 87,3 3 1,-102 123 0,156-167-91,2 1 1,0 1-1,2 0 0,1 2 1,1 0-1,2 1 0,1 0 1,-14 55-1,15-37-37,3 1 0,2 1 1,3 0-1,1 0 0,5 55 0,-1-80 3,2 0 0,1 1 1,0-2-1,2 1 0,1 0 0,2-1 0,0 0 0,13 24 0,-12-32 1,0 0 0,1-1 0,0 0 0,2-1 0,0 0 0,0-1 0,1-1 0,1 0 0,0-1-1,1 0 1,26 14 0,-3-7 8,1-1 0,0-2 0,1-2 1,0-2-1,1-2 0,66 8 0,15-7-8,124-4 0,-170-10 5,133-21 0,76-33 27,-195 37-36,-23 5-2,-1-2 0,-1-4 0,-1-2 0,73-38 0,-102 42 15,-1-2 0,-1-1-1,-1-2 1,0-1-1,-2-2 1,-1-1 0,-2-2-1,37-46 1,-33 32 1,-2 0 0,-2-2 0,-2-1 0,-2-2 0,-2 0 0,25-86 0,-39 109 104,-2-1 1,-1 0 0,-2 0-1,0-1 1,-2 1 0,0 0 0,-2-1-1,-2 1 1,0 0 0,-2 0-1,0 0 1,-2 0 0,-1 1 0,-22-47-1,0 16 26,-2 1 0,-2 2 0,-3 1 0,-2 2 0,-3 2 0,-1 2 0,-3 2 0,-63-51 0,72 68-155,-2 2 0,0 2 0,-2 1 0,0 2 0,-1 1 0,-1 3 0,-1 2 0,0 1 0,-1 2 0,-1 3 0,0 1 0,-54-1 0,51 8 14,0 2 0,0 3 1,0 1-1,0 3 0,1 2 0,0 2 1,1 2-1,0 3 0,-84 41 1,57-19-451,1 4 0,3 2 0,-125 105 1,162-124-2027,0-10-1537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9:44.115"/>
    </inkml:context>
    <inkml:brush xml:id="br0">
      <inkml:brushProperty name="width" value="0.025" units="cm"/>
      <inkml:brushProperty name="height" value="0.025" units="cm"/>
    </inkml:brush>
  </inkml:definitions>
  <inkml:trace contextRef="#ctx0" brushRef="#br0">60 72 3555,'0'0'7517,"-8"-3"-6861,-2-1-414,7 2-58,0 1-1,0-1 1,-1 1 0,1 0 0,0 0 0,-1 0 0,1 1-1,0-1 1,-1 1 0,-4 0 0,8 1-123,0 0 0,0 0 1,0-1-1,0 1 0,0 0 1,1 0-1,-1 0 0,0-1 0,1 1 1,-1 0-1,1 0 0,-1-1 0,1 1 1,-1 0-1,1-1 0,-1 1 1,1 0-1,0-1 0,-1 1 0,1-1 1,0 1-1,1 0 0,20 3 317,0-1 0,0 0 0,0-2 0,1 0 0,38-5 0,-29 2-147,126-17 964,-30 2-463,-118 16-699,104-10 349,0 6 0,122 9 1,84-4-199,-140-4-139,747 2 1824,-772 6-1715,-82 0-90,1-4 0,126-15 1,-119 6 767,154 2 0,-181 7 29,28 14-360,-55-14-465,27-1 66,1 3 0,70 11 0,-57-5-70,1-3 0,89-4-1,-82-1-14,630-9-12,103 14 22,77 23-21,-788-26-9,709 38 6,-541-20 10,352-16 0,-418-17 5,62 0-255,-262 12-195,-1-1 0,1 1-1,-1-1 1,1 1-1,-1 0 1,1-1-1,-1 1 1,0 0 0,1-1-1,-1 1 1,0 0-1,0 0 1,-2-2 0,-7-9-4314,6-5-3096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9:52.573"/>
    </inkml:context>
    <inkml:brush xml:id="br0">
      <inkml:brushProperty name="width" value="0.025" units="cm"/>
      <inkml:brushProperty name="height" value="0.025" units="cm"/>
    </inkml:brush>
  </inkml:definitions>
  <inkml:trace contextRef="#ctx0" brushRef="#br0">1 30 5605,'0'0'5771,"10"1"-5509,-2-1-229,0 1 1,0 0 0,0 1-1,0 0 1,0 0-1,-1 1 1,1 0 0,-1 0-1,11 6 1,0 1 10,1-1 0,0-1 0,0 0 0,1-2 0,0 0 0,0-1 0,39 4 0,152-4 1613,-124-6-1152,665-28-124,-192 0-126,707 63 508,-281-31 225,-768-9-828,310-30-7,-149 5 393,-358 31-630,23-3-893,-21-8-2718,-13-2-154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9:14:18.212"/>
    </inkml:context>
    <inkml:brush xml:id="br0">
      <inkml:brushProperty name="width" value="0.05" units="cm"/>
      <inkml:brushProperty name="height" value="0.05" units="cm"/>
    </inkml:brush>
  </inkml:definitions>
  <inkml:trace contextRef="#ctx0" brushRef="#br0">1551 497 10602,'-10'-3'95,"-239"-59"691,220 57-939,0 2 0,0 1-1,0 2 1,0 0 0,0 2-1,-52 10 1,30 1 93,0 3 0,0 1 0,2 3 1,0 2-1,2 2 0,0 2 0,2 2 0,1 2 0,-56 49 0,55-37 325,1 1 0,3 2 0,2 2 0,2 1 0,2 2 0,2 2 0,-51 109 0,56-93-279,3 0 1,2 1 0,4 2 0,3 0-1,3 0 1,-5 82 0,16-102-48,1 0 0,3 0 0,2 0 0,2 0 0,3 0 0,1-1 0,3 0 0,2-1 0,32 71 0,-17-63 29,1-1 0,4-2 0,1-1 0,3-2 0,2-2-1,2-2 1,2-1 0,2-3 0,89 64 0,-55-54 73,2-3 1,2-3-1,1-5 0,3-3 0,165 47 0,353 49 115,12-43-197,356 3 134,8-91 729,-14-97-60,-7-62-503,-12-53-160,-21-80-13,-775 229-39,199-106 1,-268 117-24,-2-3 0,-2-4-1,121-108 1,-178 141-15,0-2-1,-2-1 1,-1 0-1,-1-2 1,-1 0-1,-1-1 1,-1-1-1,-2 0 1,-1-1-1,-1-1 0,-2 0 1,-1-1-1,7-38 1,-12 32 12,-1 1 0,-2-1 0,-1 0 0,-2 0 0,-2 1 1,-1-1-1,-14-53 0,1 27 81,-3 1-1,-3 1 1,-43-83 0,37 91 2,-2 1 0,-3 2 0,-1 1 0,-3 2 0,-59-59 0,42 55-17,-3 1 0,-3 4 0,-116-71 0,80 64-40,-2 4-1,-111-38 1,-219-41-51,126 64-132,-586-47-1,-318 94-335,-94 118-774,968-62 1025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0.653"/>
    </inkml:context>
    <inkml:brush xml:id="br0">
      <inkml:brushProperty name="width" value="0.025" units="cm"/>
      <inkml:brushProperty name="height" value="0.025" units="cm"/>
    </inkml:brush>
  </inkml:definitions>
  <inkml:trace contextRef="#ctx0" brushRef="#br0">1 157 3748,'0'0'1569,"8"-6"-1644,16-7 303,1 0-1,0 2 1,1 1-1,0 1 1,50-10-1,50-18 4660,-124 37-4796,-1 0 0,0 0 1,0 0-1,0-1 1,0 1-1,0 0 1,0-1-1,0 1 0,0-1 1,0 0-1,0 1 1,0-1-1,0 0 0,-1 1 1,1-1-1,0 0 1,0 0-1,-1 0 1,1 1-1,0-1 0,-1 0 1,1 0-1,-1 0 1,1 0-1,-1 0 1,0 0-1,1 0 0,-1-1 1,0 1-1,0-1 1,0 1 105,-1 0 1,1 0-1,-1 0 1,0 0-1,0 0 1,1 0-1,-1 0 1,0 0 0,0 1-1,0-1 1,0 0-1,0 1 1,0-1-1,0 0 1,0 1-1,0-1 1,0 1-1,-1 0 1,1-1-1,0 1 1,0 0 0,0 0-1,0 0 1,-1 0-1,-1 0 1,-18 0 184,-1 0 1,1 2 0,0 1 0,0 0-1,0 2 1,0 0 0,0 1 0,1 2-1,0 0 1,1 1 0,0 0-1,-32 23 1,49-31-372,0 0-1,0 0 1,0 0-1,0 1 1,1-1-1,-1 0 1,1 1-1,-1-1 1,1 1 0,-1 0-1,1-1 1,0 1-1,0 0 1,0 0-1,0 0 1,0 0-1,0 0 1,0 0-1,1 0 1,-1 0 0,1 0-1,-1 4 1,2-5-15,-1 1 0,1 0 0,-1 0 0,1-1 0,0 1 0,0 0 0,0-1 0,0 1 0,0-1 0,0 1 0,1-1 0,-1 0 0,0 1 0,1-1 0,-1 0 0,1 0 0,-1 0 0,1 0 0,-1 0 0,1 0 0,0-1 0,-1 1 0,1 0 0,0-1 0,3 1 0,18 4-255,0 0 0,30 0-1,-38-4 196,-1 0-1,1 0 0,-1 2 0,0 0 0,0 0 1,0 1-1,0 1 0,-1 0 0,19 11 1,-30-15 71,0 0 0,0 0 0,0 0 0,-1 0 0,1 1 1,0-1-1,-1 1 0,1-1 0,-1 1 0,1 0 1,-1 0-1,0-1 0,0 1 0,0 0 0,0 0 0,0 0 1,0 0-1,-1 0 0,1 0 0,-1 1 0,1-1 1,-1 0-1,0 0 0,0 3 0,0-2 120,-1 1 0,0-1 0,-1 0-1,1 0 1,-1 0 0,1 0 0,-1 0-1,0-1 1,0 1 0,0 0 0,0-1 0,-1 1-1,1-1 1,-4 2 0,-8 7 513,-1 0-1,-1-1 1,0-1 0,-26 10-1,26-12-504,0-1 0,-1-1 0,0-1-1,0 0 1,0-2 0,0 1 0,-26-1 0,43-3-197,1 1 0,-1 0 0,0 0 0,0 0 0,0 0 0,0-1 0,1 1 0,-1 0 0,0 0 1,0 0-1,0-1 0,0 1 0,0 0 0,0 0 0,1-1 0,-1 1 0,0 0 0,0 0 0,0 0 1,0-1-1,0 1 0,0 0 0,0 0 0,0-1 0,0 1 0,0 0 0,0 0 0,0-1 0,0 1 1,0 0-1,0 0 0,-1-1 0,1 1 0,0 0 0,0 0 0,0-1 0,0 1 0,0 0 0,0 0 0,-1 0 1,1 0-1,0-1 0,0 1 0,0 0 0,-1 0 0,1 0 0,0 0 0,0-1 0,0 1 0,-1 0 1,1 0-1,0 0 0,0 0 0,-1 0 0,23-13-3916,7 3-565,6 0-1671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1.136"/>
    </inkml:context>
    <inkml:brush xml:id="br0">
      <inkml:brushProperty name="width" value="0.025" units="cm"/>
      <inkml:brushProperty name="height" value="0.025" units="cm"/>
    </inkml:brush>
  </inkml:definitions>
  <inkml:trace contextRef="#ctx0" brushRef="#br0">123 3 10634,'0'0'6790,"-9"-1"-5028,6 1-1665,-1-1 1,1 1-1,-1 0 0,1-1 1,0 2-1,-1-1 0,1 0 1,0 1-1,-1-1 0,1 1 1,0 0-1,0 0 0,0 0 1,0 1-1,0-1 0,0 1 1,0 0-1,0-1 0,0 1 1,1 0-1,-1 1 0,1-1 1,-1 0-1,1 1 0,0 0 1,0-1-1,0 1 0,0 0 1,1 0-1,-1 0 0,1 0 0,0 0 1,0 0-1,0 1 0,0-1 1,0 0-1,1 0 0,-1 4 1,1-6-71,0 0 0,0 0 0,0 0 0,1 0 1,-1 0-1,0-1 0,0 1 0,1 0 0,-1 0 0,0 0 1,1 0-1,-1-1 0,1 1 0,-1 0 0,1-1 1,0 1-1,-1 0 0,1-1 0,0 1 0,-1 0 0,1-1 1,0 1-1,-1-1 0,1 1 0,0-1 0,0 0 0,1 1 1,32 3 666,-26-4-544,1-1 0,-1 0 0,1-1-1,-1 0 1,14-5 0,30-29 87,-17 9-170,-34 33-200,1-1-1,-1 0 1,0 0-1,-1 0 1,1 1-1,-1-1 1,0 0 0,-1 8-1,-56 446 4586,57-457-4419,0 0 1,0 0-1,0 0 0,-1 0 0,1-1 0,-1 1 0,1 0 0,-1 0 0,0-1 1,0 1-1,1 0 0,-1-1 0,0 1 0,-1-1 0,1 1 0,0-1 0,0 0 1,-1 1-1,1-1 0,-3 2 0,2-3 30,1 0 0,-1 1 0,1-1 0,0 0 0,-1 0 0,1 0 0,-1 0 0,1-1 0,-1 1 0,1 0 0,-1-1 0,1 1 0,0 0-1,-1-1 1,1 0 0,0 1 0,0-1 0,-1 0 0,1 0 0,-1-1 0,-7-5 247,1 0-1,0-1 1,1 0 0,0 0-1,-8-12 1,5 6-863,1 0 1,1 0-1,0-1 0,1 0 0,-10-30 1,16 41 391,-1 0 1,2 0-1,-1 0 1,0 0-1,1 0 1,0 0-1,0 0 1,0 0-1,0 0 1,1 0-1,-1-1 1,1 1 0,0 0-1,0 1 1,1-1-1,-1 0 1,1 0-1,0 0 1,0 1-1,0-1 1,1 1-1,-1 0 1,1 0-1,-1-1 1,1 2-1,0-1 1,1 0 0,-1 1-1,4-3 1,66-38-7773,-31 19 2087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1.528"/>
    </inkml:context>
    <inkml:brush xml:id="br0">
      <inkml:brushProperty name="width" value="0.025" units="cm"/>
      <inkml:brushProperty name="height" value="0.025" units="cm"/>
    </inkml:brush>
  </inkml:definitions>
  <inkml:trace contextRef="#ctx0" brushRef="#br0">162 63 13805,'0'0'7388,"1"-8"-4441,6-27-972,-7 34-1932,0 0-1,0 0 1,0 1-1,0-1 0,0 0 1,0 0-1,0 1 1,0-1-1,0 0 0,-1 0 1,1 1-1,0-1 1,0 0-1,-1 1 0,1-1 1,-1 0-1,1 1 0,-1-1 1,1 1-1,-1-1 1,1 1-1,-1-1 0,1 1 1,-1-1-1,0 1 1,1-1-1,-1 1 0,0 0 1,1-1-1,-1 1 1,0 0-1,1 0 0,-1-1 1,0 1-1,0 0 1,1 0-1,-1 0 0,0 0 1,0 0-1,-1 0 1,-30 3-63,32-3 36,-9 3-31,0 0 1,1 0-1,-1 1 0,1 0 0,0 1 0,1 0 0,-1 0 0,1 1 1,0 0-1,0 0 0,1 0 0,0 1 0,-9 12 0,14-18 3,1-1 0,0 0-1,-1 1 1,1-1 0,0 1-1,0-1 1,0 1 0,-1-1 0,1 1-1,0-1 1,0 1 0,0-1 0,0 1-1,0-1 1,0 1 0,0-1-1,0 1 1,0 0 0,0-1 0,0 1-1,0-1 1,0 1 0,0-1-1,1 1 1,-1-1 0,0 1 0,0-1-1,0 0 1,1 1 0,-1-1-1,0 1 1,1-1 0,-1 1 0,0-1-1,1 0 1,-1 1 0,1-1-1,-1 0 1,1 1 0,-1-1 0,0 0-1,1 0 1,-1 0 0,1 1 0,-1-1-1,1 0 1,-1 0 0,1 0-1,0 0 1,-1 0 0,1 0 0,-1 0-1,1 0 1,0 0 0,37 1-604,-31-1 471,97-4-3426,-56 1 2274,63 3-1,-111 0 1321,0 0 1,0 0-1,0 0 0,0 0 0,1 0 0,-1 0 0,0 0 0,0 0 1,0 0-1,0 0 0,1 1 0,-1-1 0,0 0 0,0 0 0,0 0 0,0 0 1,0 0-1,1 0 0,-1 0 0,0 0 0,0 1 0,0-1 0,0 0 1,0 0-1,0 0 0,0 0 0,0 0 0,1 1 0,-1-1 0,0 0 1,0 0-1,0 0 0,0 0 0,0 0 0,0 1 0,0-1 0,0 0 1,0 0-1,0 0 0,0 1 0,0-1 0,0 0 0,0 0 0,0 0 0,0 0 1,0 1-1,-1-1 0,-5 11 737,-11 7 87,2-7-396,3-1-338,-1-1 1,0 0-1,-1-1 0,0 0 1,-29 10-1,43-18-225,0 0 0,-1 0 0,1 0 0,0 0 0,-1 0 0,1 0 0,0 0 0,-1 0 0,1 0 0,0 0 0,-1 0 0,1-1 0,0 1 0,-1 0 0,1 0 1,0 0-1,0 0 0,-1-1 0,1 1 0,0 0 0,0 0 0,-1-1 0,1 1 0,0 0 0,0-1 0,0 1 0,-1 0 0,1-1 0,0 1 0,0 0 0,0-1 0,0 1 0,0 0 0,0-1 0,0 1 0,0 0 0,0-1 0,0 1 0,0 0 0,0-1 0,0 1 0,0 0 0,0-1 0,0 1 0,0 0 0,0-1 0,0 1 0,1 0 0,-1-1 0,0 1 0,0 0 0,0 0 0,1-1 0,-1 1 0,0 0 0,0 0 0,1-1 0,-1 0-28,9-24-6512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2.247"/>
    </inkml:context>
    <inkml:brush xml:id="br0">
      <inkml:brushProperty name="width" value="0.025" units="cm"/>
      <inkml:brushProperty name="height" value="0.025" units="cm"/>
    </inkml:brush>
  </inkml:definitions>
  <inkml:trace contextRef="#ctx0" brushRef="#br0">84 0 11659,'0'0'6700,"-5"11"-5157,-8 15-548,0 1 1,3 0-1,0 1 1,1 0 0,-8 53-1,17-77-974,-4 32 70,2 0 0,2 0 0,5 56 0,-4-90-33,4-37 807,1-97-2360,-5 135 1486,0 0-1,1 0 1,-1 0-1,1-1 1,0 1 0,-1 0-1,1-1 1,0 1-1,0-1 1,1 1-1,-1-1 1,0 0-1,1 0 1,0 0-1,-1-1 1,1 1-1,0 0 1,0-1 0,0 0-1,0 0 1,0 0-1,0 0 1,0 0-1,4 0 1,7 2 63,1 0-1,-1-1 1,28 1 0,-38-4-33,1 1-1,-1-1 1,1 0 0,-1 0-1,0 0 1,1-1-1,-1 1 1,0-1 0,0 0-1,0-1 1,4-2 0,11-5 35,-19 12-54,0 0 0,1 1-1,-1-1 1,0 0-1,0 0 1,0 0 0,0 1-1,0-1 1,0 0 0,-1 0-1,1 0 1,-2 4 0,-3 8 391,1-6-165,1 1 0,0 1 0,1-1 0,0 0 0,-1 11 0,2-18-193,1 0-1,0-1 0,0 1 0,0-1 1,1 1-1,-1 0 0,0-1 0,1 1 1,-1-1-1,1 1 0,-1-1 1,1 1-1,-1-1 0,1 1 0,0-1 1,0 0-1,0 1 0,0-1 1,0 0-1,0 0 0,0 0 0,1 1 1,-1-1-1,0 0 0,0-1 0,1 1 1,-1 0-1,1 0 0,-1-1 1,1 1-1,-1-1 0,1 1 0,-1-1 1,1 1-1,-1-1 0,1 0 1,1 0-1,16 2-45,0-1 0,0-1-1,0-1 1,-1-1 0,1 0 0,-1-2 0,1 0 0,-1-1-1,0 0 1,18-10 0,-35 15 4,-1-1-1,1 1 1,0-1-1,0 1 1,0-1 0,0 1-1,-1 0 1,1-1-1,0 1 1,0 0-1,0 0 1,0-1 0,0 1-1,0 0 1,0 0-1,0 0 1,0 0-1,0 0 1,0 0 0,-1 1-1,1-1 1,0 0-1,0 0 1,0 1-1,0-1 1,1 1 0,-2 21 341,-1-3 456,4-18-727,1 0 0,0 0 0,-1 0 0,1-1 0,0 1 0,-1-1 0,1 0 0,0 0 0,0 0 0,3-2 1,6 0-194,0-1 0,0 0 1,0-1-1,-1-1 1,1 0-1,12-8 1,-14 7 24,-1 1 1,1 0-1,1 0 1,-1 2-1,1-1 1,-1 1-1,1 1 1,12-1-1,-23 3 145,0 1 0,-1 0 0,1-1 0,0 1 0,-1 0 0,1-1 0,-1 1 0,1 0 0,-1 0-1,1 0 1,-1 0 0,0 0 0,0-1 0,1 1 0,-1 0 0,0 0 0,0 0 0,0 0-1,0 0 1,0 1 0,0 0-49,1 0-1,-1 0 1,0-1 0,0 1-1,1 0 1,-1 0-1,1-1 1,0 1 0,0-1-1,-1 1 1,1 0-1,0-1 1,0 1 0,0-1-1,0 0 1,2 2-1,0-2-615,1 0-1,-1 0 0,0-1 0,1 1 1,-1-1-1,1 1 0,-1-1 0,7-1 0,14-2-6628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3.394"/>
    </inkml:context>
    <inkml:brush xml:id="br0">
      <inkml:brushProperty name="width" value="0.025" units="cm"/>
      <inkml:brushProperty name="height" value="0.025" units="cm"/>
    </inkml:brush>
  </inkml:definitions>
  <inkml:trace contextRef="#ctx0" brushRef="#br0">158 339 6887,'3'-4'1076,"0"1"0,0-1 0,0 0 0,0-1 1,0 1-1,-1 0 0,0-1 0,0 0 1,0 1-1,0-1 0,-1 0 0,2-8 0,-3 11-920,0 0-1,0 1 1,-1-1-1,1 0 0,0 0 1,-1 1-1,1-1 1,-1 0-1,1 1 0,-1-1 1,0 1-1,1-1 0,-1 1 1,0-1-1,0 1 1,0-1-1,0 1 0,0 0 1,-1 0-1,1-1 1,0 1-1,-1 0 0,1 0 1,-1 0-1,1 1 0,-1-1 1,1 0-1,-1 0 1,1 1-1,-1-1 0,0 1 1,1 0-1,-1-1 1,0 1-1,0 0 0,1 0 1,-1 0-1,-3 0 0,-1 0-148,-1 0-1,1 0 0,-1 1 0,1 0 0,0 0 0,-1 1 0,1-1 0,0 1 0,0 0 0,0 1 0,0 0 1,1 0-1,-1 0 0,-5 5 0,7-6-24,1 2 1,-1-1 0,1 0-1,-1 1 1,1-1 0,0 1-1,0 0 1,1 0-1,-1 0 1,1 0 0,0 1-1,0-1 1,0 1 0,1-1-1,-1 1 1,1-1-1,0 1 1,1 0 0,-1 7-1,1-11 12,0 0 0,0 0 0,0 0 0,0 1 1,0-1-1,1 0 0,-1 0 0,0 0 0,1 0 0,-1 0 0,1 0 0,-1 0 0,1 0 0,0 0 0,-1 0 0,1 0 0,0 0 0,0 0 0,-1-1 0,1 1 1,0 0-1,0 0 0,0-1 0,2 2 0,0-1 9,0 0 1,0 0-1,0 0 1,1 0-1,-1-1 1,0 1-1,1-1 1,5 0-1,1 0 51,0-1 1,1-1-1,-1 0 0,-1 0 0,15-5 0,-6-1-15,0-1-1,-1 0 0,0-1 0,0-1 0,-1 0 0,-1-1 0,0-1 0,0-1 1,-1 0-1,-1 0 0,0-2 0,-2 1 0,14-23 0,-21 22 92,-13 20-262,-14 20-143,18-17 282,0-1 1,1 1 0,0 1 0,0-1 0,0 0-1,1 1 1,0 0 0,0 0 0,1 0-1,-2 14 1,4-21 14,0 0-1,1 0 1,-1-1 0,0 1-1,1 0 1,-1 0-1,1 0 1,-1-1 0,1 1-1,-1 0 1,1 0-1,-1-1 1,1 1 0,0 0-1,-1-1 1,1 1-1,0-1 1,-1 1 0,1-1-1,0 1 1,0-1-1,0 0 1,-1 1 0,1-1-1,0 0 1,0 0-1,0 1 1,0-1 0,0 0-1,0 0 1,-1 0-1,1 0 1,0 0 0,0 0-1,0 0 1,0-1-1,0 1 1,0 0 0,-1 0-1,1-1 1,0 1-1,0-1 1,1 0 0,41-15 992,-25 5-959,-1-1 0,0 0 0,-1-1 0,0 0 0,-1-1 0,-1-1 0,0-1 0,-1 0 0,-1-1 0,0 0 0,-1 0 0,-1-2 0,-1 1 0,-1-1 0,10-29 0,-76 172-1298,49-100 1312,2 1 0,1 1 0,1-1 1,-3 30-1,7-43-31,1 0 0,0 1 0,1-1 0,0 0 0,1 0-1,0 0 1,1 0 0,0 0 0,1-1 0,10 22 0,12 14 109,-7-13-285,27 62-1,-42-85 105,-1 0 0,0 0-1,0 1 1,-1-1 0,0 1-1,-1-1 1,-1 1 0,0 0-1,0-1 1,-3 15 0,3-24 49,0 0-1,-1 0 1,1 0 0,-1 0 0,0 0 0,1 0-1,-1 0 1,0 0 0,0 0 0,0 0 0,-1-1-1,1 1 1,0-1 0,-1 1 0,1-1-1,-1 1 1,1-1 0,-1 0 0,1 1 0,-1-1-1,0 0 1,0 0 0,0 0 0,0-1 0,0 1-1,0 0 1,0-1 0,0 1 0,0-1 0,0 0-1,0 1 1,0-1 0,-4 0 0,2-1 50,-1 1 0,1-1 0,-1 0 0,1 0 0,-1 0 0,1-1 0,0 0 0,-1 0 0,1 0 0,0 0 0,0 0 0,0-1 0,1 0 1,-5-3-1,-4-7-47,0-1 1,1 1 0,0-2 0,1 0 0,1 0 0,0 0 0,2-1-1,-1-1 1,2 1 0,0-1 0,1 0 0,1-1 0,0 1 0,-1-26 0,5 40-31,0 0 1,1-1 0,-1 1-1,0 0 1,1 0 0,0 0 0,0-1-1,0 1 1,0 0 0,1 0-1,-1 0 1,1 0 0,0 1 0,0-1-1,0 0 1,0 1 0,2-3-1,1 1 4,-1 0 0,1 1-1,0 0 1,0 0 0,1 0-1,-1 0 1,0 1 0,12-4-1,8 1-323,0 0 1,0 2-1,42 0 0,-44 2-369,90-10-7498,-57 1-2633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4.148"/>
    </inkml:context>
    <inkml:brush xml:id="br0">
      <inkml:brushProperty name="width" value="0.025" units="cm"/>
      <inkml:brushProperty name="height" value="0.025" units="cm"/>
    </inkml:brush>
  </inkml:definitions>
  <inkml:trace contextRef="#ctx0" brushRef="#br0">16 176 6470,'-1'0'243,"1"0"-1,-1 0 0,1 0 1,-1 0-1,0 0 1,1 0-1,-1 1 1,1-1-1,-1 0 1,1 0-1,-1 0 1,0 1-1,1-1 1,-1 0-1,1 1 0,-1-1 1,1 0-1,-1 1 1,1-1-1,0 1 1,-1-1-1,1 1 1,-1-1-1,1 1 1,0-1-1,0 1 0,-1-1 1,1 1-1,0-1 1,0 1-1,-1 0 1,1-1-1,0 1 1,0-1-1,0 1 1,0 0-1,0-1 1,0 1-1,0-1 0,0 1 1,0 0-1,0-1 1,0 1-1,1-1 1,-1 2-1,1-1-63,0 0-1,0 0 0,0 0 1,0 0-1,0 0 1,0 0-1,1-1 0,-1 1 1,0 0-1,0-1 1,1 1-1,-1 0 0,0-1 1,1 0-1,-1 1 1,1-1-1,-1 0 0,1 0 1,-1 0-1,2 0 1,9 0 212,0-2 0,0 0 1,0 0-1,-1-1 0,1 0 1,-1-1-1,0-1 0,0 0 1,0 0-1,-1-1 0,13-9 1,-8 5-142,-2-1 1,1 0-1,-2-1 1,1 0-1,-2-1 0,1 0 1,11-20-1,-22 33-233,0-1 0,-1 0 0,1 1-1,0-1 1,-1 0 0,1 0 0,-1 0-1,1 0 1,-1 1 0,1-1 0,-1 0 0,1 0-1,-1 0 1,0 0 0,0 0 0,1 0-1,-1 0 1,0 0 0,0 0 0,0 0 0,0 0-1,0 0 1,0 0 0,0 0 0,-1 0-1,1 0 1,0 0 0,-1 0 0,1 0-1,0 0 1,-1 0 0,1 1 0,-1-1 0,1 0-1,-1 0 1,0 0 0,1 1 0,-1-1-1,0 0 1,1 1 0,-1-1 0,0 0 0,0 1-1,0-1 1,0 1 0,1-1 0,-1 1-1,0 0 1,0-1 0,0 1 0,0 0 0,0 0-1,0-1 1,0 1 0,0 0 0,0 0-1,0 0 1,0 0 0,0 0 0,0 1-1,-1-1 1,-8 0-38,0 1 0,1 0 0,-1 0-1,0 1 1,-11 4 0,10-3 15,1 1 0,-1 1 0,1 0 0,-1 0 0,2 1 0,-1 0 0,1 1 0,-11 9 0,18-14-14,0 0 0,0 0-1,1 0 1,-1 0 0,1 0 0,-1 0 0,1 0 0,0 1 0,0-1-1,0 0 1,0 1 0,1-1 0,-1 1 0,0-1 0,1 1 0,0-1 0,0 5-1,0-4-30,1 0 0,0 0 0,0 0 0,0 0 0,1 0 0,-1 0 0,1-1-1,-1 1 1,1 0 0,0-1 0,0 1 0,0-1 0,1 0 0,-1 0 0,0 0-1,1 0 1,0 0 0,2 2 0,9 4-991,0-1-1,0 1 1,1-2 0,0 0 0,0-1-1,0-1 1,24 4 0,18 1-6491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4.492"/>
    </inkml:context>
    <inkml:brush xml:id="br0">
      <inkml:brushProperty name="width" value="0.025" units="cm"/>
      <inkml:brushProperty name="height" value="0.025" units="cm"/>
    </inkml:brush>
  </inkml:definitions>
  <inkml:trace contextRef="#ctx0" brushRef="#br0">170 20 11531,'0'0'14376,"-8"-4"-13842,4 2-524,0 0 0,-1 0-1,1 0 1,0 0 0,-1 1 0,1 0 0,-1 0 0,0 0-1,1 0 1,-1 1 0,0 0 0,0 0 0,1 0-1,-1 0 1,0 1 0,1 0 0,-1 0 0,0 0 0,1 1-1,-1-1 1,1 1 0,0 0 0,0 0 0,0 1-1,0-1 1,0 1 0,0 0 0,0 0 0,1 0 0,-6 7-1,6-7-21,1-1 0,0 1 0,0 0 0,0 0 0,0 0 0,1 0 0,-1 0 0,1 1 1,0-1-1,0 0 0,0 1 0,0-1 0,1 1 0,0-1 0,-1 1 0,1-1 0,0 4 0,1-5-57,0 0 0,-1 0 0,1 0 0,0 0 0,0 0 0,0 0 0,1-1 0,-1 1 0,0-1 0,0 1 0,1 0 0,-1-1 0,1 0 0,0 1 0,-1-1 0,1 0 0,0 0 0,0 0 0,-1 0 1,1 0-1,0-1 0,0 1 0,0 0 0,0-1 0,0 0 0,0 1 0,0-1 0,3 0 0,18 2-2576,47-2 0,-18-4-2918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5.426"/>
    </inkml:context>
    <inkml:brush xml:id="br0">
      <inkml:brushProperty name="width" value="0.025" units="cm"/>
      <inkml:brushProperty name="height" value="0.025" units="cm"/>
    </inkml:brush>
  </inkml:definitions>
  <inkml:trace contextRef="#ctx0" brushRef="#br0">125 37 9161,'0'0'6117,"2"-5"-4979,5-18-140,-7 22-863,-1 1-1,1-1 1,0 1 0,0-1-1,-1 1 1,1-1 0,-1 1 0,1-1-1,0 1 1,-1-1 0,1 1 0,-1 0-1,1-1 1,-1 1 0,1 0-1,-1 0 1,1-1 0,-1 1 0,1 0-1,-1 0 1,1-1 0,-1 1 0,0 0-1,1 0 1,-1 0 0,1 0-1,-1 0 1,0 0 0,1 0 0,-1 0-1,1 0 1,-1 0 0,0 1 0,1-1-1,-1 0 1,0 1 0,-24 2 1040,18 0-943,0 1 0,1 0 0,-1 1 0,1-1-1,-1 1 1,1 1 0,-5 5 0,8-8-120,0 0 0,0 0 0,0 1 0,0-1 0,1 1 0,0 0-1,-1 0 1,1-1 0,1 1 0,-1 1 0,1-1 0,-1 0 0,0 8 0,2-11-109,0-1 0,0 1 1,0-1-1,0 1 0,0-1 0,1 1 0,-1-1 0,0 1 0,0-1 1,1 1-1,-1-1 0,0 0 0,1 1 0,-1-1 0,0 0 0,1 1 1,-1-1-1,0 0 0,1 1 0,-1-1 0,1 0 0,-1 0 0,1 1 1,-1-1-1,1 0 0,-1 0 0,1 0 0,-1 0 0,1 0 0,-1 0 1,1 1-1,0-1 0,21 0 98,-16 0-55,12-2-14,1 0 0,-1 0 0,0-2 0,0-1 0,19-7-1,-19 6-153,-1 1-1,1 0 0,0 2 1,1 0-1,20-1 1,-38 4 115,-1 0 1,1 0-1,0 0 1,0 0-1,0 0 1,-1 0 0,1 0-1,0 0 1,0 1-1,-1-1 1,1 0-1,0 0 1,0 1 0,-1-1-1,1 0 1,0 1-1,-1-1 1,1 1 0,0-1-1,-1 1 1,1-1-1,-1 1 1,1 0-1,-1-1 1,1 1 0,-1 0-1,1-1 1,-1 1-1,1 1 1,0 25 198,-1-26-164,-1 1-1,1-1 1,-1 1 0,1-1-1,0 1 1,0 0 0,0-1-1,0 1 1,0-1 0,0 1-1,0-1 1,1 1-1,-1-1 1,0 1 0,1-1-1,-1 1 1,1-1 0,0 1-1,-1-1 1,1 0 0,0 1-1,0-1 1,0 0 0,0 0-1,0 1 1,0-1 0,0 0-1,0 0 1,1 0 0,-1 0-1,0-1 1,1 1 0,1 1-1,7-1-5,1 0 0,0 0-1,0-1 1,0-1 0,0 0 0,-1 0 0,1-1-1,0 0 1,15-6 0,-13 4-378,1 1-1,-1 0 1,1 1-1,26-1 1,-39 3 359,-1 1 0,1-1 0,0 0 0,0 1 0,0-1 0,-1 1 0,1-1 0,0 1 0,0-1 0,-1 1 0,1-1 0,0 1 0,-1-1 0,1 1 0,-1 0 0,1 0 0,-1-1-1,1 1 1,-1 0 0,1 0 0,-1-1 0,0 1 0,1 0 0,-1 0 0,0 0 0,0 0 0,0 0 0,0-1 0,0 2 0,0-1 32,1 1 0,-1-1 0,0 0 0,0 0 0,0 0 0,1 0 0,-1 0 0,0 0 0,1-1 0,-1 1 0,1 0 0,-1 0 0,1 0 0,-1 0 0,1 0 0,0-1 0,-1 1 0,1 0 0,0 0 0,0-1 0,0 1 0,0-1 0,-1 1 0,1-1 0,0 1 0,0-1 0,0 1 0,0-1 0,0 0 0,1 1 0,12 0-288,-1-1 1,1 0-1,-1-1 0,0-1 0,1 0 0,-1 0 0,0-2 0,0 1 0,0-2 0,-1 1 0,0-2 0,20-11 0,-32 17 271,0 0 1,-1 0-1,1 0 1,0 0-1,0 0 1,0 0-1,0 1 1,-1-1-1,1 0 1,0 0-1,0 0 0,0 0 1,0 0-1,0 0 1,-1 0-1,1 1 1,0-1-1,0 0 1,0 0-1,0 0 1,0 0-1,0 0 1,0 1-1,0-1 0,0 0 1,-1 0-1,1 0 1,0 0-1,0 1 1,0-1-1,0 0 1,0 0-1,0 0 1,0 1-1,0-1 0,0 0 1,0 0-1,0 0 1,1 0-1,-1 1 1,0-1-1,0 0 1,0 0-1,0 0 1,0 0-1,0 1 0,0-1 1,0 0-1,0 0 1,1 0-1,-1 0 1,0 0-1,0 0 1,0 1-1,15 4 369,18 0-107,-25-5-248,1-1 1,0-1 0,0 0 0,17-5-1,-18 4-136,0 1 0,1 0 0,0 0-1,17-1 1,-23 16 473,-4-12-320,1 0 0,0 0-1,0 1 1,0-1 0,0 0 0,0 0-1,1 0 1,-1 1 0,0-1 0,0 0-1,1 0 1,-1 0 0,1 0-1,-1 1 1,1-1 0,-1 0 0,1 0-1,0 0 1,-1 0 0,1 0 0,1 0-1,8 2-101,1-1 0,-1-1 0,0 0-1,1 0 1,-1-1 0,1-1-1,-1 1 1,1-2 0,-1 0 0,0 0-1,17-6 1,20-2-6584,-44 9 2772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5.768"/>
    </inkml:context>
    <inkml:brush xml:id="br0">
      <inkml:brushProperty name="width" value="0.025" units="cm"/>
      <inkml:brushProperty name="height" value="0.025" units="cm"/>
    </inkml:brush>
  </inkml:definitions>
  <inkml:trace contextRef="#ctx0" brushRef="#br0">0 16 13581,'0'0'9128,"60"-15"-14028,-37 20-1602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6.107"/>
    </inkml:context>
    <inkml:brush xml:id="br0">
      <inkml:brushProperty name="width" value="0.025" units="cm"/>
      <inkml:brushProperty name="height" value="0.025" units="cm"/>
    </inkml:brush>
  </inkml:definitions>
  <inkml:trace contextRef="#ctx0" brushRef="#br0">132 1 9225,'0'0'11653,"-8"0"-10798,1 0-705,0 1-1,0 0 1,0 1 0,0-1 0,0 1 0,0 0 0,0 1 0,1 0 0,-8 4 0,11-5-88,-1 0 0,1 0 0,0 0 0,0 0 0,0 1 0,1-1 0,-1 1 0,1-1 0,-1 1 0,1 0 0,0 0 0,0 1 0,0-1 0,0 0 0,1 1 0,-1-1 0,1 0 0,0 1 0,0 0 0,0-1 0,0 1 0,0 6 0,2-8-32,-1 0 0,1 0-1,0 0 1,0 0 0,0 0 0,0 0-1,0-1 1,0 1 0,0 0 0,0-1 0,1 1-1,-1 0 1,0-1 0,1 0 0,0 1 0,-1-1-1,1 0 1,0 0 0,0 0 0,-1 0 0,1 0-1,0 0 1,0 0 0,0-1 0,4 2-1,59 11-466,-60-12 223,40 3-2858,-14-5-1997,-6-2-2314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32:14.342"/>
    </inkml:context>
    <inkml:brush xml:id="br0">
      <inkml:brushProperty name="width" value="0.025" units="cm"/>
      <inkml:brushProperty name="height" value="0.025" units="cm"/>
    </inkml:brush>
  </inkml:definitions>
  <inkml:trace contextRef="#ctx0" brushRef="#br0">2170 226 12011,'-702'-27'-4153,"653"29"4111,0 3-1,0 1 1,1 3-1,0 2 1,0 1 0,1 3-1,1 2 1,-58 30-1,20-2 755,2 3 0,2 3 0,-101 86 0,135-97-568,3 2-1,1 2 1,2 1-1,2 3 0,-53 88 1,44-54-127,5 1 1,-63 176-1,92-219-17,1 0-1,2 1 0,1 1 1,3 0-1,-2 61 0,8-81-15,1 0-1,1 0 1,1 0-1,1 0 1,1 0-1,1-1 1,0 0-1,2 0 1,1-1-1,0 0 0,1 0 1,15 19-1,13 12-99,2-3 0,3-1 0,1-2 0,2-2 0,99 70 0,282 149-490,264 77 286,-538-279 299,3-6-1,272 55 0,172-29 287,8-39 123,-151-11-256,476 5 34,-622-43 101,310-50 0,1395-340 32,-1426 234-156,-11-62 165,-455 165-213,-2-5 1,161-117 0,-202 122-79,-4-4 0,-2-3-1,-3-3 1,66-86 0,-115 129-83,-1-2 0,-2-1 1,-1 0-1,-1-2 0,-2 0 1,13-38-1,-24 57 63,0 0 1,-2 0-1,0 0 0,0-1 1,-2 1-1,0-1 1,0 0-1,-1 0 0,-1 1 1,0-1-1,-2 1 0,1-1 1,-2 1-1,0 0 0,0 0 1,-1 0-1,-14-25 0,-4 3 220,-2 2 0,-1 1 0,-2 1 0,-1 1 0,-1 2 0,-61-46 0,-221-127 624,154 115-750,-3 7-1,-273-94 1,-364-50 347,486 160-547,-2 15-1,-2 13 1,-412 7-1,-261 48-391,6 66-4667,761-54 1004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6.957"/>
    </inkml:context>
    <inkml:brush xml:id="br0">
      <inkml:brushProperty name="width" value="0.025" units="cm"/>
      <inkml:brushProperty name="height" value="0.025" units="cm"/>
    </inkml:brush>
  </inkml:definitions>
  <inkml:trace contextRef="#ctx0" brushRef="#br0">270 74 5445,'0'0'7116,"2"-9"-3576,-1 7-3453,-1 1 40,1-1 0,0 0 0,-1 1 0,1-1 1,-1 0-1,0 1 0,1-1 0,-1 0 0,0 1 0,0-1 0,0 0 0,0 0 0,0 1 0,-1-1 1,1 0-1,0 1 0,-1-1 0,1 0 0,-1 1 0,0-1 0,0 1 0,1-1 0,-1 1 1,0-1-1,0 1 0,0 0 0,0-1 0,-1 1 0,1 0 0,0 0 0,0 0 0,-1 0 0,1 0 1,-1 0-1,1 0 0,-1 0 0,1 1 0,-1-1 0,0 0 0,1 1 0,-1-1 0,0 1 0,-2 0 1,-8-3-25,1 2 0,-1 0 1,0 0-1,0 1 0,0 0 1,1 1-1,-1 1 0,-17 4 1,22-4-94,0 0 0,0 1-1,0-1 1,1 2 0,-1-1 0,1 1 0,0 0 0,0 0 0,0 1 0,0-1-1,1 1 1,0 1 0,0-1 0,-8 12 0,12-16-11,0 0 0,0 1 0,0-1 0,0 0 0,0 1 0,1-1 0,-1 0 0,0 1 0,1-1 0,-1 1 0,1-1 0,0 1 0,-1-1 0,1 1 0,0-1 0,0 1 0,0 0 0,0-1 0,0 1 0,0-1 1,0 1-1,1-1 0,0 3 0,0-3 2,0 0 0,0 0-1,0 0 1,0 0 0,0 0 0,1-1 0,-1 1 0,0 0 0,1-1 0,-1 1 0,0-1 0,1 1 0,-1-1 0,1 1 0,-1-1 0,1 0 0,-1 0 0,1 0 0,1 0 0,6 0 40,1-1 0,-1 0 0,0 0 0,0-1 0,1-1 0,12-4 0,1-5 8,0-1 0,38-28 1,-18 11-374,-43 67-1240,-12 66 1620,-6 102 1270,19-160-838,-2 56 524,0-91-811,0 0 1,-1 0 0,0-1-1,0 1 1,-1-1-1,-1 1 1,-7 15 0,10-24-129,0 1 1,1-1-1,-1 1 1,-1-1-1,1 1 1,0-1-1,0 0 1,0 1-1,-1-1 1,1 0-1,-1 0 1,1 0-1,-1 0 1,1 0-1,-1 0 1,0-1 0,1 1-1,-1-1 1,0 1-1,1-1 1,-1 1-1,-3-1 1,2 0 24,-1 0 1,1-1 0,-1 1-1,1-1 1,0 0 0,-1 0-1,1 0 1,0-1-1,0 1 1,0-1 0,-3-2-1,-5-3 24,0-1-1,1 0 1,1-1-1,-1 0 0,-9-13 1,10 11-158,1 0 0,0-1 0,1 0 1,0-1-1,-8-23 0,13 33-67,1-1 0,-1 1 0,1-1-1,1 1 1,-1-1 0,0 0 0,1 0 0,0 1 0,-1-1-1,2 0 1,-1 0 0,0 1 0,1-1 0,-1 0 0,1 1-1,0-1 1,1 1 0,-1-1 0,0 1 0,1-1 0,0 1 0,0 0-1,0 0 1,0 0 0,1 0 0,3-4 0,11-6-1539,1 1 0,1 1 0,0 1 0,0 0 0,33-10 0,-21 7-1596,23-9-3894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7.328"/>
    </inkml:context>
    <inkml:brush xml:id="br0">
      <inkml:brushProperty name="width" value="0.025" units="cm"/>
      <inkml:brushProperty name="height" value="0.025" units="cm"/>
    </inkml:brush>
  </inkml:definitions>
  <inkml:trace contextRef="#ctx0" brushRef="#br0">173 10 17392,'0'0'1490,"-9"-2"58,5 1-1462,-1-1 1,1 1-1,-1 0 1,1 0-1,-1 0 1,0 1-1,1 0 1,-1 0-1,0 0 1,1 0-1,-1 1 1,0 0-1,1 0 1,-1 0-1,1 0 1,-1 1-1,1 0 1,0 0-1,0 0 1,-1 0-1,1 1 1,1-1-1,-1 1 1,-6 7-1,4-4 57,0 1 0,0 0 1,1 0-1,1 1 0,-6 9 0,9-14-120,-1 1-1,1-1 0,-1 1 1,1-1-1,0 1 1,0 0-1,1 0 1,-1-1-1,1 1 1,0 0-1,0 0 0,0 0 1,1 0-1,0 5 1,1-7 20,-1 0 0,0 0-1,1-1 1,-1 1 0,1-1 0,-1 1 0,1-1-1,0 0 1,0 0 0,-1 0 0,1 0 0,0 0 0,0 0-1,0 0 1,0 0 0,0-1 0,0 1 0,0-1 0,1 0-1,-1 1 1,0-1 0,0 0 0,0 0 0,4-1 0,2 1 150,0 0 0,0-1 1,1 0-1,-1 0 1,11-4-1,-10 1-125,0-1 0,0 0 0,-1 0 0,1-1 0,-1 1 0,14-15 0,-18 17-25,-1-1 0,1 0-1,-1 0 1,0 0-1,0 0 1,0 0 0,0 0-1,-1-1 1,0 1 0,0-1-1,0 0 1,0 0 0,-1 0-1,0 0 1,1-7 0,-2 12-49,-1-1 1,1 1-1,0-1 1,-1 0 0,1 1-1,-1 0 1,1-1-1,-1 1 1,1-1 0,-1 1-1,1-1 1,-1 1-1,1 0 1,-1-1-1,1 1 1,-1 0 0,0 0-1,1-1 1,-1 1-1,0 0 1,1 0-1,-1 0 1,1 0 0,-1 0-1,0 0 1,1 0-1,-1 0 1,0 0 0,1 0-1,-1 0 1,0 1-1,1-1 1,-1 0-1,1 0 1,-1 0 0,0 1-1,0 0 1,-1-1-11,0 1-1,-1-1 1,1 1 0,0 0 0,0 0 0,0 0-1,0 0 1,0 0 0,0 0 0,0 0 0,-2 3-1,4-4 12,0 1-1,-1-1 0,1 1 1,-1-1-1,1 1 0,0 0 1,0-1-1,-1 1 0,1-1 1,0 1-1,0 0 0,0-1 1,-1 1-1,1 0 0,0-1 1,0 1-1,0-1 0,0 1 1,0 0-1,1-1 0,-1 1 1,0 0-1,0-1 0,0 1 1,0 0-1,1-1 0,-1 1 1,0-1-1,1 2 0,19 6-640,38-6-4044,-46-3 1788,22 1-6819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8.763"/>
    </inkml:context>
    <inkml:brush xml:id="br0">
      <inkml:brushProperty name="width" value="0.025" units="cm"/>
      <inkml:brushProperty name="height" value="0.025" units="cm"/>
    </inkml:brush>
  </inkml:definitions>
  <inkml:trace contextRef="#ctx0" brushRef="#br0">138 33 9897,'0'-1'356,"1"0"0,-1 0 0,0 1-1,1-1 1,-1 0 0,0 0 0,0 0-1,1 1 1,-1-1 0,0 0-1,0 0 1,0 0 0,0 0 0,0 0-1,0 1 1,0-1 0,0 0 0,-1 0-1,1 0 1,0 0 0,0 0 0,-1 1-1,1-1 1,0 0 0,-1 0-1,1 1 1,-2-2 0,1 1-113,0 0 1,-1 0-1,1 0 0,-1 0 1,1 1-1,-1-1 1,1 1-1,-1-1 0,1 1 1,-1-1-1,0 1 1,1 0-1,-4 0 0,0 0-111,0 0 0,0 0 0,0 1-1,0-1 1,0 1 0,0 1 0,0-1 0,1 1-1,-10 4 1,10-4-77,0 1 0,0-1-1,1 1 1,-1 0 0,1 1-1,0-1 1,0 1-1,0-1 1,0 1 0,0 0-1,1 0 1,0 0 0,-1 0-1,2 1 1,-1-1 0,0 1-1,1-1 1,0 1 0,0-1-1,0 7 1,1-11-39,0 1-1,0 0 1,0-1 0,0 1-1,1 0 1,-1-1 0,0 1-1,0 0 1,1-1 0,-1 1 0,1 0-1,-1-1 1,0 1 0,1-1-1,-1 1 1,1-1 0,-1 1-1,1-1 1,-1 1 0,1-1-1,0 0 1,-1 1 0,1-1-1,0 0 1,-1 0 0,1 1 0,-1-1-1,3 0 1,28 3 653,30-12 300,-51 5-923,0 0 0,0-1 0,0 0 0,0-1 0,-1 0 0,0 0 0,0-1 0,-1 0 0,1 0 0,-2-1 0,1-1 0,8-11 0,-38 51-378,-18 30 249,39-58 79,-1 0-1,1 0 1,-1 1 0,1-1 0,0 1-1,1-1 1,-1 0 0,1 1 0,-1-1-1,1 1 1,0 0 0,0-1 0,0 1-1,1-1 1,-1 1 0,1-1 0,1 5-1,-1-7-6,1 0-1,-1 1 1,0-1-1,1 0 0,-1 0 1,1 0-1,-1 0 0,1 0 1,-1 0-1,1-1 0,0 1 1,-1 0-1,1-1 1,0 1-1,-1-1 0,1 0 1,0 1-1,0-1 0,0 0 1,-1 0-1,1 0 0,0 0 1,0-1-1,-1 1 1,1 0-1,3-2 0,1 1-237,1 0-1,-1-1 1,0 0-1,0 0 1,0 0-1,8-5 1,-7 2-665,0-1 1,0 0-1,0 0 1,-1-1-1,9-11 1,11-20-5930,-23 35 6013,14-22-6249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9.090"/>
    </inkml:context>
    <inkml:brush xml:id="br0">
      <inkml:brushProperty name="width" value="0.025" units="cm"/>
      <inkml:brushProperty name="height" value="0.025" units="cm"/>
    </inkml:brush>
  </inkml:definitions>
  <inkml:trace contextRef="#ctx0" brushRef="#br0">0 0 8968,'0'0'1442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9.462"/>
    </inkml:context>
    <inkml:brush xml:id="br0">
      <inkml:brushProperty name="width" value="0.025" units="cm"/>
      <inkml:brushProperty name="height" value="0.025" units="cm"/>
    </inkml:brush>
  </inkml:definitions>
  <inkml:trace contextRef="#ctx0" brushRef="#br0">42 3 3844,'2'-1'14011,"5"0"-4539,-18 39-9294,1-4-15,1 0 0,2 0 0,1 1 0,-1 49 0,7-72-263,0 0 0,1 0 0,0 1 0,6 20 1,-6-30-123,-1-1 0,1 1 1,0-1-1,1 0 1,-1 1-1,0-1 1,1 0-1,-1 0 1,1 0-1,-1 0 1,1 0-1,4 3 1,-4-4-201,-1 0 1,1 0 0,0-1 0,0 1 0,0-1 0,-1 1-1,1-1 1,0 1 0,0-1 0,0 0 0,0 0-1,0 0 1,0 0 0,0 0 0,0 0 0,0-1 0,-1 1-1,1-1 1,3 0 0,9-7-6679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29.833"/>
    </inkml:context>
    <inkml:brush xml:id="br0">
      <inkml:brushProperty name="width" value="0.025" units="cm"/>
      <inkml:brushProperty name="height" value="0.025" units="cm"/>
    </inkml:brush>
  </inkml:definitions>
  <inkml:trace contextRef="#ctx0" brushRef="#br0">172 51 15407,'0'0'10692,"1"-8"-9095,-1 3-1465,1 3-110,-1 1-1,0 0 1,1 0 0,-1 0-1,0 0 1,0 0-1,0-1 1,0 1 0,0 0-1,0 0 1,0 0-1,0 0 1,0-1-1,-1 1 1,1 0 0,0 0-1,-1 0 1,1 0-1,-1 0 1,1 0 0,-1 0-1,1 0 1,-1 0-1,0 0 1,0 0-1,1 0 1,-1 0 0,0 1-1,0-1 1,0 0-1,0 0 1,0 1-1,0-1 1,0 1 0,0-1-1,0 1 1,0-1-1,0 1 1,-1 0 0,1 0-1,0-1 1,0 1-1,0 0 1,0 0-1,-1 0 1,1 0 0,0 0-1,0 1 1,-2-1-1,-7 1-41,1 0 0,0 0 0,0 1-1,0 0 1,0 1 0,-15 6 0,19-7 7,1 0 1,0 0-1,0 0 1,0 0-1,0 1 1,0 0-1,0 0 1,1 0-1,-1 0 1,1 0-1,0 1 1,0-1-1,0 1 1,0 0-1,-2 6 1,4-10 5,1 1 1,0 0-1,0 0 1,0 0-1,0 0 1,0-1 0,0 1-1,0 0 1,0 0-1,0 0 1,0 0-1,0-1 1,1 1 0,-1 0-1,0 0 1,0 0-1,1-1 1,-1 1-1,1 0 1,-1 0-1,1-1 1,-1 1 0,1 0-1,-1-1 1,1 1-1,0-1 1,-1 1-1,1-1 1,0 1 0,-1-1-1,1 1 1,0-1-1,0 0 1,-1 1-1,1-1 1,0 0-1,0 0 1,0 1 0,1-1-1,43 7-133,-31-5-50,7 0-216,47 11-599,-66-12 972,0-1 0,1 1 0,-1 0 0,0 0 1,0 0-1,1 0 0,-1 0 0,0 0 0,0 1 0,0-1 0,0 1 1,-1-1-1,1 1 0,0 0 0,-1 0 0,1 0 0,-1 0 0,1 0 1,-1 0-1,0 0 0,0 0 0,1 3 0,-2-3 62,0 0 1,0 0-1,0 0 0,-1 1 0,1-1 0,-1 0 1,1 0-1,-1 0 0,0 0 0,1 0 0,-1 0 1,0 0-1,-1-1 0,1 1 0,0 0 1,0 0-1,-1-1 0,1 1 0,-1-1 0,1 1 1,-1-1-1,0 0 0,1 0 0,-1 0 1,-2 1-1,-56 29 430,46-25-477,6-2-146,-22 9-553,8-9-4488,10-4-3902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30.413"/>
    </inkml:context>
    <inkml:brush xml:id="br0">
      <inkml:brushProperty name="width" value="0.025" units="cm"/>
      <inkml:brushProperty name="height" value="0.025" units="cm"/>
    </inkml:brush>
  </inkml:definitions>
  <inkml:trace contextRef="#ctx0" brushRef="#br0">237 63 10186,'0'0'2712,"4"-9"603,1 1-2337,-3 6-653,0-1 0,0 0 0,0 0 0,-1 0 1,1 0-1,-1 0 0,0 0 0,0 0 0,0 0 0,0-1 0,0 1 0,0-5 1,-3 7-187,1 1 0,-1 0 1,0 0-1,1 0 1,-1 0-1,1 0 0,-1 0 1,0 0-1,1 0 1,-1 1-1,1-1 0,-1 1 1,1-1-1,-1 1 0,1 0 1,-1-1-1,-1 3 1,-21 17 52,2 1 0,0 0 0,2 2 0,0 1 1,-25 40-1,42-60-130,-14 21 268,-25 49 0,39-68-327,0 0 0,1 1 0,-1-1 1,1 1-1,1 0 0,-1 0 0,1 0 0,0-1 0,1 1 0,-1 0 0,1 0 0,1 0 0,-1 0 0,3 7 0,-2-10-24,1 0-1,0-1 1,0 1-1,0-1 1,1 0-1,-1 0 1,1 0-1,0 0 1,0 0-1,0 0 1,0-1-1,0 1 1,1-1-1,-1 0 1,1 0-1,-1 0 1,1-1-1,0 1 1,6 1-1,5 1-604,0 0-1,0-1 1,29 2-1,16-3-3296,-1-2-3375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31.398"/>
    </inkml:context>
    <inkml:brush xml:id="br0">
      <inkml:brushProperty name="width" value="0.025" units="cm"/>
      <inkml:brushProperty name="height" value="0.025" units="cm"/>
    </inkml:brush>
  </inkml:definitions>
  <inkml:trace contextRef="#ctx0" brushRef="#br0">48 0 5093,'0'0'20761,"-4"5"-20654,-2 3-111,1 1 0,0-1 0,0 1 0,0 0 1,-2 11-1,5-16 3,0 0 1,0 1 0,1-1 0,0 1-1,0-1 1,0 1 0,1 0 0,0-1-1,-1 1 1,2 0 0,-1-1 0,0 1-1,1 0 1,2 8 0,-1-12 0,-1 0 1,1 0 0,-1 0-1,1 0 1,-1 0-1,1 0 1,0 0 0,0 0-1,-1-1 1,1 1-1,0 0 1,0-1-1,0 0 1,0 1 0,0-1-1,0 0 1,0 0-1,0 0 1,-1 0 0,1-1-1,0 1 1,0 0-1,3-2 1,46-11 289,-33 4-240,-1 0-1,0 0 1,21-17 0,16-10 87,-53 37-150,-1-1-1,1 0 1,-1 1-1,1-1 1,-1 1-1,1-1 0,-1 0 1,1 1-1,-1-1 1,1 1-1,-1-1 0,0 1 1,1 0-1,-1-1 1,0 1-1,0-1 0,1 1 1,-1 0-1,0-1 1,0 1-1,0-1 0,0 1 1,0 0-1,0-1 1,0 1-1,0 0 0,0-1 1,0 1-1,0 0 1,0-1-1,-1 2 0,2 31 153,-1-28-131,-1-4 6,1 0 0,0 0 1,0 0-1,0 0 0,0 0 0,0 0 0,0 0 0,0 0 0,0 0 0,0 0 0,0 0 0,1 0 1,-1 0-1,0 0 0,1-1 0,-1 1 0,1 0 0,-1 0 0,1 0 0,-1 0 0,1 0 1,-1-1-1,1 1 0,0 0 0,0-1 0,-1 1 0,1 0 0,0-1 0,0 1 0,0-1 0,1 2 1,1-3 53,0 1 0,0 0 0,-1 0 1,1-1-1,0 0 0,0 1 0,-1-1 1,1 0-1,0 0 0,-1-1 0,3-1 1,40-22 402,-35 18-495,-1 1-1,2 0 0,-1 1 0,0 0 1,1 0-1,0 1 0,0 1 0,0 0 1,20-3-1,-30 7 3,0-1-1,0 1 1,-1-1 0,1 1-1,0-1 1,0 1 0,0 0-1,-1 0 1,1-1 0,0 1-1,-1 0 1,1 0 0,-1 0-1,1 0 1,-1 0 0,1-1-1,-1 1 1,0 0 0,0 0 0,1 0-1,-1 0 1,0 0 0,0 0-1,0 0 1,0 0 0,0 0-1,0 0 1,0 2 0,0 38 8,-1-32-35,3 32-1582,-2-31-7970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32.122"/>
    </inkml:context>
    <inkml:brush xml:id="br0">
      <inkml:brushProperty name="width" value="0.025" units="cm"/>
      <inkml:brushProperty name="height" value="0.025" units="cm"/>
    </inkml:brush>
  </inkml:definitions>
  <inkml:trace contextRef="#ctx0" brushRef="#br0">166 68 8200,'0'0'9657,"-3"-8"-7047,2 2-2290,1 4-191,0 0 0,-1 0-1,1 0 1,0 1-1,-1-1 1,0 0-1,1 0 1,-1 1 0,0-1-1,0 0 1,0 1-1,0-1 1,0 1-1,0-1 1,0 1 0,0 0-1,-1-1 1,1 1-1,0 0 1,-1 0-1,1 0 1,-1 0 0,0 0-1,1 0 1,-1 1-1,0-1 1,1 0-1,-1 1 1,0-1 0,0 1-1,0 0 1,1 0-1,-1 0 1,0-1-1,-2 2 1,-5-1 74,1 1-1,-1 0 1,1 1-1,0 0 1,-1 0-1,-11 5 1,18-6-200,-1 0 1,1 0-1,-1 0 1,1 0-1,-1 1 1,1-1-1,0 1 1,0-1-1,-1 1 1,1 0-1,0 0 1,1 0-1,-1 0 1,0 0-1,1 0 1,-1 0-1,1 1 1,-1-1-1,1 0 1,0 1-1,0 0 1,0-1-1,1 1 1,-2 4-1,4-7-3,0 1 0,0-1 0,1 0 0,-1 1 0,0-1 0,0 0 0,0 0 0,0-1 0,0 1 0,0 0 0,3-1 0,7-4 65,-1 1-1,0-1 0,0-1 1,0 0-1,13-11 0,38-19-81,-61 36 14,-1 0-1,0 0 1,0 0 0,1-1 0,-1 1 0,0 0-1,0 0 1,1 0 0,-1 0 0,0 0 0,1 0 0,-1 0-1,0 0 1,1 0 0,-1 0 0,0 0 0,0 0-1,1 0 1,-1 0 0,0 0 0,1 0 0,-1 0-1,0 0 1,0 1 0,1-1 0,-1 0 0,0 0-1,0 0 1,1 0 0,-1 1 0,0-1 0,0 0 0,1 0-1,-1 0 1,0 1 0,0-1 0,0 0 0,0 0-1,1 1 1,-1-1 0,0 1 0,1 17-277,-11 23-167,10-39 443,-5 15-126,2 0-1,0 1 1,1-1 0,0 24 0,2-40 71,0 0-1,1 0 1,-1 0 0,1 0 0,-1 0 0,1 0 0,-1 0-1,1 0 1,0 0 0,-1 0 0,1 0 0,0 0 0,0-1 0,0 1-1,-1 0 1,1 0 0,0-1 0,0 1 0,0-1 0,0 1-1,0-1 1,0 1 0,1-1 0,-1 0 0,0 1 0,0-1-1,0 0 1,0 0 0,0 0 0,0 0 0,1 0 0,-1 0-1,0 0 1,0 0 0,0 0 0,2-1 0,47-8-1900,-12-11-1282,2-8-2940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32.655"/>
    </inkml:context>
    <inkml:brush xml:id="br0">
      <inkml:brushProperty name="width" value="0.025" units="cm"/>
      <inkml:brushProperty name="height" value="0.025" units="cm"/>
    </inkml:brush>
  </inkml:definitions>
  <inkml:trace contextRef="#ctx0" brushRef="#br0">156 0 12588,'-11'9'2130,"-4"3"-1135,-7 5 1860,1 1 1,-32 35-1,104-53-2375,-47 0-486,-1 0 0,1 0 0,0 1 0,0-1-1,0 1 1,-1-1 0,1 1 0,0 0-1,-1 1 1,1-1 0,-1 1 0,1-1 0,-1 1-1,0 0 1,5 4 0,-5-3-2,0 1 0,0 0 0,0 0 0,-1 0 0,1 0 0,-1 1 0,0-1 0,0 0 0,-1 1 0,1-1 0,-1 1 1,1 7-1,1 3 32,0 1-1,-1-1 1,-1 1 0,-1-1 0,0 1 0,0-1 0,-7 31 0,5-39 4,0 1-1,-1-1 1,0 0 0,0 0-1,-1 0 1,1 0-1,-2-1 1,1 0 0,-1 0-1,0 0 1,0 0 0,0-1-1,-1 0 1,0 0-1,0 0 1,0-1 0,-14 8-1,18-11-6,0 1-1,-1-1 0,1 0 0,0 0 1,-1 1-1,1-1 0,-1-1 1,1 1-1,-1 0 0,1-1 0,-1 1 1,0-1-1,1 0 0,-1 0 1,0 0-1,1 0 0,-1 0 0,1-1 1,-1 1-1,1-1 0,-1 0 1,-4-1-1,5 0-34,0 0 0,1 0 0,-1 0 0,0 0 0,1 0 0,-1 0 0,1 0 0,-1-1 0,1 1 0,0-1 0,0 1 0,0-1 0,0 1 0,1-1 0,-1 1 0,1-1 0,-1 0 0,1-2 0,0-5-98,0 0 0,0 0 0,1 1 0,0-1 0,0 1 1,1-1-1,1 1 0,0-1 0,0 1 0,1 0 0,5-9 0,11-9-39,1 2 1,1 1-1,1 1 1,40-31-1,-30 27-22,48-54-1,-67 54 511,-16 18 244,-11 12-287,7 3-228,1-1 0,1 1 0,-1 0 0,1 0 0,0 1-1,1-1 1,-1 1 0,1-1 0,0 1 0,1 0 0,0 1 0,0-1 0,1 0 0,-1 0 0,1 1 0,1-1 0,0 1 0,0-1 0,2 13-1,-1-18-44,1 0 0,-1 0 0,1 0-1,0 0 1,0 0 0,-1-1-1,1 1 1,1 0 0,-1-1-1,0 1 1,0-1 0,0 0-1,1 0 1,-1 0 0,1 0 0,-1 0-1,1-1 1,-1 1 0,1-1-1,-1 1 1,1-1 0,4 0-1,61-2-1553,-64 2 1062,-1-1 0,1 0-1,-1 1 1,1-2-1,-1 1 1,0 0 0,1-1-1,-1 1 1,0-1-1,0 0 1,0 0-1,4-4 1,9-15-5834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32:16.438"/>
    </inkml:context>
    <inkml:brush xml:id="br0">
      <inkml:brushProperty name="width" value="0.025" units="cm"/>
      <inkml:brushProperty name="height" value="0.025" units="cm"/>
    </inkml:brush>
  </inkml:definitions>
  <inkml:trace contextRef="#ctx0" brushRef="#br0">1226 757 4805,'-133'41'6795,"43"-13"-6397,-150 29 0,227-55-404,1-1 0,0 0 0,-1 0 1,1-2-1,-1 1 0,1-1 0,-1-1 1,1-1-1,0 1 0,0-2 0,0 0 1,-20-9-1,25 9-51,0 0-1,0 1 1,0 0 0,-1 1 0,0-1-1,1 1 1,-1 1 0,0-1 0,0 1-1,0 1 1,0-1 0,0 2 0,0-1 0,0 1-1,0 0 1,0 0 0,0 1 0,0 0-1,1 1 1,-1 0 0,1 0 0,0 0-1,0 1 1,0 0 0,0 1 0,1-1-1,-1 1 1,-8 9 0,-15 17 82,2 1 0,1 2 0,2 0 0,1 2 0,-22 43 1,10-8 595,-49 141 0,70-159-603,2 0-1,3 1 1,1 0-1,4 1 1,1 0-1,3-1 1,2 1-1,3 0 1,2 0-1,3-1 1,2 0 0,2-1-1,24 62 1,-25-87-22,1 0 0,1-1-1,2 0 1,1-1 0,0-1 0,2-1 0,22 22 0,-9-15-6,1-2-1,2 0 1,0-3 0,48 27-1,29 6-14,4-6 0,171 56 0,-252-97 24,220 69-9,3-12-1,467 64 0,189-26 27,5-61 0,-143-57-200,1-51-16,289-139 120,-741 114 117,386-161 1,-532 173-40,179-105 1,-272 129 18,-2-4-1,-2-3 1,141-130 0,-196 161-4,-1-2 0,-1 0 0,-1-1 0,-2-2 0,-1 0 0,24-52 0,-37 68 10,-2-1 0,0 0 1,0 0-1,-2 0 0,0 0 0,-1-1 1,-1 0-1,-1 1 0,0-1 0,-1 0 0,-1 0 1,-1 0-1,0 1 0,-1-1 0,-1 1 0,-7-19 1,-7-4-37,0 1 0,-3 1 0,-1 1 0,-2 1 1,-2 1-1,0 1 0,-3 1 0,-1 1 0,-62-50 1,2 12-42,-4 5 1,-154-82-1,90 68 203,-4 7-1,-2 6 1,-280-70-1,-538-64 670,697 149-746,199 35-67,-691-116-75,-8 64-115,571 65-253,0 10 0,-397 65 0,406-26-465,3 9-1,1 9 1,-196 92-1,169-54-3409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33.012"/>
    </inkml:context>
    <inkml:brush xml:id="br0">
      <inkml:brushProperty name="width" value="0.025" units="cm"/>
      <inkml:brushProperty name="height" value="0.025" units="cm"/>
    </inkml:brush>
  </inkml:definitions>
  <inkml:trace contextRef="#ctx0" brushRef="#br0">24 1 13453,'0'0'4548,"-24"46"-4580,39-31 32,10-2-1986,-5 1-2146,7 0-1889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33.338"/>
    </inkml:context>
    <inkml:brush xml:id="br0">
      <inkml:brushProperty name="width" value="0.025" units="cm"/>
      <inkml:brushProperty name="height" value="0.025" units="cm"/>
    </inkml:brush>
  </inkml:definitions>
  <inkml:trace contextRef="#ctx0" brushRef="#br0">232 4 14446,'0'0'6208,"-9"-1"-4841,4 1-1280,-3-1 63,0 0 0,0 1 1,0 0-1,0 0 0,0 1 1,0 0-1,1 1 0,-1-1 1,0 1-1,-8 4 0,-1 3 211,-1 0-1,-21 16 0,35-22-319,0 0 0,0 0 0,0 1-1,1-1 1,-1 1 0,1 0 0,0 0-1,0 0 1,0 0 0,1 0-1,-1 1 1,1-1 0,0 1 0,-2 9-1,4-13-44,0 1-1,0-1 1,0 0 0,0 0-1,0 0 1,1 1-1,-1-1 1,0 0-1,1 0 1,-1 0-1,1 0 1,-1 0-1,1 0 1,0 1-1,-1-2 1,1 1 0,0 0-1,0 0 1,0 0-1,-1 0 1,1 0-1,0-1 1,0 1-1,0 0 1,0-1-1,1 1 1,-1-1 0,0 1-1,0-1 1,0 1-1,0-1 1,2 0-1,43 10-430,-42-10 329,117 4-7731,-81-4 710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33.997"/>
    </inkml:context>
    <inkml:brush xml:id="br0">
      <inkml:brushProperty name="width" value="0.025" units="cm"/>
      <inkml:brushProperty name="height" value="0.025" units="cm"/>
    </inkml:brush>
  </inkml:definitions>
  <inkml:trace contextRef="#ctx0" brushRef="#br0">272 81 5381,'0'0'7586,"6"-10"-3150,17-29-1265,-23 38-3094,1 0-1,-1 1 1,1-1 0,-1 1-1,0-1 1,1 0-1,-1 1 1,0-1 0,1 0-1,-1 1 1,0-1-1,0 0 1,0 0 0,1 1-1,-1-1 1,0 0-1,0 0 1,0 1 0,0-1-1,0 0 1,-1 0-1,1 1 1,0-1 0,0 0-1,0 0 1,-1 1-1,1-1 1,0 0 0,-1 1-1,1-1 1,-1 0-1,1 1 1,0-1 0,-1 1-1,1-1 1,-1 1 0,0-1-1,1 1 1,-1-1-1,1 1 1,-1-1 0,0 1-1,1 0 1,-1-1-1,0 1 1,0 0 0,-36-2 732,29 2-692,-4 2-107,-1 0 0,0 0 0,1 1 0,0 1 0,-1 0 1,1 1-1,1 0 0,-19 11 0,10-4-6,0 1 0,1 1 0,-33 30 0,51-44-12,1 1 0,-1-1 1,1 0-1,0 0 0,-1 0 0,1 1 1,-1-1-1,1 0 0,0 1 0,-1-1 1,1 0-1,0 1 0,-1-1 0,1 1 1,0-1-1,-1 0 0,1 1 0,0-1 1,0 1-1,0-1 0,-1 1 0,1-1 1,0 1-1,0-1 0,0 1 0,0-1 1,0 1-1,0-1 0,0 1 0,0-1 1,0 1-1,0-1 0,0 1 0,0-1 1,1 1-1,-1-1 0,0 1 0,0-1 1,0 1-1,1-1 0,-1 0 0,0 1 1,1 0-1,26 3-180,38-13-76,-64 9 261,89-13-1032,-80 12 932,0 1 0,0 0 0,-1 0 1,1 1-1,0 0 0,0 1 0,12 4 1,-20-6 90,-1 0 0,1 1 0,-1 0 0,1-1 0,0 1 0,-1 0 0,0 0 0,1 0 1,-1 0-1,1 0 0,-1 0 0,0 0 0,0 1 0,0-1 0,1 0 0,-1 1 0,-1-1 1,1 1-1,0-1 0,0 1 0,0-1 0,-1 1 0,1-1 0,-1 1 0,1 0 0,-1-1 0,0 1 1,0 0-1,0 0 0,1-1 0,-2 1 0,1 0 0,0 0 0,0-1 0,0 1 0,-1 0 0,0 2 1,-1 0 135,1-1 0,-1 1 1,0-1-1,0 1 0,0-1 1,-1 0-1,1 0 0,-1 0 1,0 0-1,1-1 0,-1 1 1,0-1-1,-1 1 0,1-1 1,-5 2-1,-10 3 215,-1-2 0,0 0-1,0-1 1,0-1 0,0-1-1,-1 0 1,1-2 0,-24-1-1,40 0-656,-1 1-1,1-1 1,-1 0-1,1 1 1,0-2-1,0 1 1,-1 0-1,-4-4 1,0-6-2095,9 10 2312,-1 1 0,1-1 0,-1 0 0,1 0-1,-1 1 1,1-1 0,0 0 0,-1 0 0,1 1-1,0-1 1,-1 1 0,1-1 0,0 1 0,0-1-1,-1 1 1,1-1 0,0 1 0,0 0 0,2-1-1,56-15-7729,-20 7 4121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34.559"/>
    </inkml:context>
    <inkml:brush xml:id="br0">
      <inkml:brushProperty name="width" value="0.025" units="cm"/>
      <inkml:brushProperty name="height" value="0.025" units="cm"/>
    </inkml:brush>
  </inkml:definitions>
  <inkml:trace contextRef="#ctx0" brushRef="#br0">206 37 1666,'0'0'7810,"-8"-6"-6091,4 2-1389,0 1 0,0 0 1,-1 0-1,0 0 1,0 1-1,-6-3 1,-7 0 3641,-5 4 3772,6 1-7451,10-1-138,0 1 1,0 0-1,0 0 1,0 1-1,0 0 1,-13 4-1,18-4-135,0 0 0,-1 0 0,1 1 1,0-1-1,0 1 0,0 0 0,0-1 0,1 1 0,-1 0 0,0 0 0,1 0 0,-1 0 0,1 0 0,0 1 0,0-1 0,0 0 0,0 1 1,0-1-1,0 1 0,1-1 0,-1 1 0,1-1 0,-1 4 0,-1 10-35,0 0 0,1 0 0,1 0-1,0 1 1,5 28 0,-4-43 16,-1-1 0,1 1 0,0-1-1,-1 0 1,1 1 0,0-1 0,0 0 0,0 1-1,0-1 1,0 0 0,0 0 0,0 0 0,0 0-1,1 0 1,-1 0 0,0 0 0,1-1 0,-1 1-1,0 0 1,1-1 0,-1 1 0,1-1 0,-1 1-1,1-1 1,-1 0 0,1 0 0,0 0 0,-1 0-1,1 0 1,-1 0 0,1 0 0,-1 0 0,1 0 0,-1-1-1,1 1 1,-1-1 0,1 1 0,1-2 0,1 1 31,1 0 1,-1-1-1,1 0 1,-1 0-1,0 0 1,0-1-1,0 1 1,0-1-1,0 0 1,0 0-1,5-6 1,7-21-559,-14 23-625,-13 19 869,11-13 195,0 1 1,0 0-1,0 0 1,0 0-1,0 0 1,0 0-1,0 0 1,0 0 0,0 0-1,-1 0 1,1 0-1,0 0 1,0 0-1,0 0 1,0 0-1,0 0 1,0 0-1,0 0 1,-1-1-1,1 1 1,0 0-1,0 0 1,0 1-1,0-1 1,0 0-1,0 0 1,0 0 0,-1 0-1,1 0 1,0 0-1,0 0 1,0 0-1,0 0 1,0 0-1,0 0 1,0 0-1,0 0 1,0 0-1,-1 0 1,1 0-1,0 0 1,0 1-1,0-1 1,0 0 0,0 0-1,0 0 1,0 0-1,0 0 1,3-11-6215,7-4-1862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35.062"/>
    </inkml:context>
    <inkml:brush xml:id="br0">
      <inkml:brushProperty name="width" value="0.025" units="cm"/>
      <inkml:brushProperty name="height" value="0.025" units="cm"/>
    </inkml:brush>
  </inkml:definitions>
  <inkml:trace contextRef="#ctx0" brushRef="#br0">242 54 12748,'0'0'9358,"1"-8"-8093,2-23-95,-3 30-1110,0 0 1,0 1 0,0-1 0,0 1 0,0-1 0,0 1 0,0-1 0,0 1-1,0-1 1,-1 1 0,1-1 0,0 0 0,0 1 0,-1 0 0,1-1-1,0 1 1,-1-1 0,1 1 0,0-1 0,-1 1 0,1 0 0,-1-1 0,1 1-1,-1 0 1,1-1 0,-1 1 0,1 0 0,-1-1 0,1 1 0,-1 0 0,1 0-1,-1 0 1,1 0 0,-1 0 0,1 0 0,-1-1 0,0 1 0,-24 1 117,19-1 58,-5 1-182,1 0-1,-1 1 0,1 0 0,0 0 0,0 1 0,0 0 0,0 1 0,0 0 0,-13 9 0,16-10-56,0 2 0,1-1-1,-1 1 1,1 0 0,0 0 0,0 1 0,1-1-1,0 1 1,0 1 0,0-1 0,0 1 0,1 0-1,-4 8 1,8-14-3,-1 1-1,0 0 0,1-1 0,-1 1 0,1-1 1,-1 1-1,1 0 0,0-1 0,0 1 1,-1 0-1,1-1 0,0 1 0,1 0 1,-1-1-1,0 1 0,0 0 0,1-1 1,-1 1-1,1-1 0,-1 1 0,1 0 1,0-1-1,0 0 0,-1 1 0,3 1 1,-1-1 12,0 0 0,1-1 1,-1 1-1,0-1 1,1 0-1,-1 0 0,1 0 1,-1 0-1,1 0 1,0-1-1,-1 1 0,1-1 1,0 0-1,3 0 1,4 0-7,-1 0 1,1-1-1,-1 0 1,0-1-1,1 0 1,-1 0-1,0-1 1,12-5 0,-9 1-44,-1 0 1,0 0 0,-1-1 0,1-1 0,-2 0-1,1 0 1,-1-1 0,0 0 0,10-16 0,-19 26 45,0 0 0,0 0 0,-1 0 1,1 0-1,0 0 0,0 0 0,0 0 1,0 0-1,0 0 0,0 0 0,0 0 0,0 0 1,0 0-1,0 0 0,0 0 0,0 0 1,0-1-1,-1 1 0,1 0 0,0 0 0,0 0 1,0 0-1,0 0 0,0 0 0,0 0 1,0 0-1,0 0 0,0 0 0,0 0 0,0 0 1,0 0-1,0 0 0,0 0 0,0-1 1,0 1-1,0 0 0,0 0 0,0 0 0,0 0 1,0 0-1,0 0 0,0 0 0,0 0 0,0 0 1,0 0-1,0 0 0,0 0 0,0 0 1,0-1-1,0 1 0,-11 8-39,-12 13-71,4 2 189,2 1 0,1 1 0,-18 36 0,28-47-39,0 0-1,0 1 0,1 0 1,1 0-1,1 0 1,0 0-1,1 1 1,0 16-1,2-28-336,1 32-10,3-19-2626,5-9-4806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35.486"/>
    </inkml:context>
    <inkml:brush xml:id="br0">
      <inkml:brushProperty name="width" value="0.025" units="cm"/>
      <inkml:brushProperty name="height" value="0.025" units="cm"/>
    </inkml:brush>
  </inkml:definitions>
  <inkml:trace contextRef="#ctx0" brushRef="#br0">67 8 8968,'0'0'12209,"-4"11"-11563,-11 25 553,-21 39-1,34-73-1118,1 1 0,-1 0 0,1-1-1,0 1 1,0 0 0,0 0 0,0 0 0,0 0-1,1 0 1,-1 4 0,1-6-59,0 0 1,1 0-1,-1-1 0,0 1 1,0 0-1,1 0 0,-1-1 0,1 1 1,-1 0-1,1-1 0,-1 1 1,1-1-1,-1 1 0,1 0 1,-1-1-1,1 1 0,0-1 0,-1 1 1,1-1-1,0 0 0,-1 1 1,1-1-1,0 0 0,0 1 0,-1-1 1,1 0-1,0 0 0,0 0 1,0 0-1,-1 0 0,1 0 1,0 0-1,0 0 0,0 0 0,-1 0 1,1 0-1,0 0 0,0 0 1,-1-1-1,2 1 0,8-3 82,0 0-1,-1 0 0,0 0 0,0-1 1,0-1-1,0 1 0,0-1 0,-1-1 1,0 0-1,0 0 0,13-14 0,-6 5-49,-1 0-1,-1-2 1,0 1-1,17-31 1,-62 96 149,26-39-38,0 1-1,1-1 1,1 1-1,-1 0 1,2 0-1,-1 0 1,-2 19-1,6-30-153,0 1 0,0-1 0,0 1 0,0 0 0,1-1-1,-1 1 1,0-1 0,0 1 0,0-1 0,1 1 0,-1-1 0,0 1-1,0-1 1,1 1 0,-1-1 0,0 0 0,1 1 0,-1-1-1,1 1 1,-1-1 0,1 0 0,-1 1 0,1-1 0,-1 0-1,1 1 1,-1-1 0,1 0 0,-1 0 0,1 0 0,-1 0 0,1 1-1,-1-1 1,2 0 0,26-2-706,24-16-4286,-28 2 770,-4-4-1911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36.559"/>
    </inkml:context>
    <inkml:brush xml:id="br0">
      <inkml:brushProperty name="width" value="0.025" units="cm"/>
      <inkml:brushProperty name="height" value="0.025" units="cm"/>
    </inkml:brush>
  </inkml:definitions>
  <inkml:trace contextRef="#ctx0" brushRef="#br0">209 70 12396,'0'0'12166,"-9"-5"-11248,5 3-805,-38-15 461,39 16-560,1 1-1,0-1 1,0 1 0,-1 0-1,1 0 1,0-1 0,-1 2-1,1-1 1,0 0 0,0 0-1,-1 1 1,1-1 0,0 1-1,0 0 1,0 0 0,0-1-1,-1 2 1,1-1 0,0 0-1,1 0 1,-4 3 0,-14 14 986,5-5-733,1 0 0,-17 23-1,27-31-267,-1 0-1,1 0 0,1 0 0,-1 0 1,1 1-1,0-1 0,0 1 0,0 0 0,1 0 1,0-1-1,0 1 0,0 8 0,1-13 5,0 0-1,0 0 1,1 0-1,-1 0 1,0 0-1,0-1 1,1 1-1,-1 0 0,1 0 1,-1 0-1,1 0 1,-1-1-1,1 1 1,-1 0-1,1 0 1,0-1-1,-1 1 1,1-1-1,0 1 0,-1 0 1,1-1-1,0 1 1,0-1-1,1 1 1,31 7 78,32-10 70,-57 0-104,-1-1-1,0 0 1,0 0-1,0-1 1,0 1-1,-1-2 1,1 1-1,-1-1 1,0 1 0,-1-2-1,1 1 1,-1-1-1,0 0 1,0 0-1,-1 0 1,1-1-1,-1 1 1,-1-1-1,1 0 1,-1 0 0,-1 0-1,1-1 1,-1 1-1,2-14 1,-7 18-559,-4 10-20,-3 7 17,9-13 480,0 1 1,0-1-1,0 1 1,0-1-1,0 1 1,1-1-1,-1 1 1,1 0-1,-1-1 1,1 1-1,-1 0 1,1 0-1,0-1 1,0 1-1,0 0 1,0 0-1,0-1 1,0 1-1,1 0 1,-1 0-1,0-1 1,1 1-1,0 0 1,-1-1-1,1 1 1,0 0-1,0-1 1,0 1-1,0-1 1,0 0-1,0 1 1,0-1-1,0 0 1,1 1-1,-1-1 1,0 0-1,1 0 1,-1 0-1,1 0 1,-1-1-1,1 1 1,0 0-1,-1-1 1,1 1-1,0-1 1,2 1-1,11 3-53,0 0 1,1-1-1,-1-1 0,19 0 0,-21-2 30,16 4 46,7-1-356,-26-3 1176,-11-4 1326,-11-5-1939,0 0 1,0-1-1,1 0 0,0-1 0,1 0 0,-16-22 1,32 31-286,1 1 0,-1 0 0,0 0 1,1 0-1,-1 1 0,13 1 1,-19-1 87,48 5-403,-41-3 369,0-1 0,0 1 0,0-1 0,0-1 0,0 1 0,0-1 0,0-1 0,0 1 0,0-1 0,0 0 0,0-1 0,0 0 0,0 0 0,11-5 0,-4-2 53,26-22 37,-38 30-45,0-1-1,0 0 1,0 0 0,-1 1-1,1-1 1,-1 0 0,1-1-1,-1 1 1,0 0 0,0 0 0,0-1-1,0 1 1,0 0 0,-1-1-1,1 1 1,0-4 0,-2 5-13,1 0 1,-1 0-1,0 0 1,1 1-1,-1-1 1,0 0-1,0 0 1,1 1-1,-1-1 1,0 0-1,0 1 1,0-1 0,0 1-1,0-1 1,1 1-1,-1 0 1,0-1-1,0 1 1,0 0-1,0 0 1,0 0-1,0 0 1,0-1-1,0 1 1,0 1-1,0-1 1,0 0-1,0 0 1,0 0-1,0 0 1,0 1-1,0-1 1,-2 1-1,-36 11 64,34-8-14,-1 1 1,1-1-1,0 1 0,0 1 0,1-1 1,0 1-1,0-1 0,0 1 1,0 0-1,1 1 0,0-1 0,1 1 1,-4 10-1,5-14-35,1 0 0,-1 0-1,1 0 1,0 0 0,0 0 0,0 0-1,0 0 1,0 0 0,1 0 0,-1 0 0,1 0-1,0 0 1,0 0 0,0 0 0,0 0-1,0-1 1,1 1 0,0 0 0,-1-1 0,1 1-1,0-1 1,0 1 0,0-1 0,0 0-1,1 0 1,-1 0 0,0 0 0,1-1-1,0 1 1,-1 0 0,1-1 0,4 2 0,3 1-451,0-1 0,1 0 1,-1-1-1,1 0 1,-1 0-1,12-1 1,35 0-7269,-52-1 6567,19 0-6963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1:36.904"/>
    </inkml:context>
    <inkml:brush xml:id="br0">
      <inkml:brushProperty name="width" value="0.025" units="cm"/>
      <inkml:brushProperty name="height" value="0.025" units="cm"/>
    </inkml:brush>
  </inkml:definitions>
  <inkml:trace contextRef="#ctx0" brushRef="#br0">323 0 11050,'5'33'10003,"13"20"-7394,-3-12-1570,-10-24-861,-2-1 0,1 1 0,-2 0 0,0 0 0,-1 1 0,-1-1 0,-3 25 0,1-30-134,0 0 1,-1-1-1,0 1 1,-1-1 0,0 0-1,-1 0 1,0 0-1,0-1 1,-2 1 0,1-1-1,-14 14 1,1-3-229,-1-2 0,0 0 0,-2-2 1,-33 22-1,23-20-2341,-40 18 1,3-7-4619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26.221"/>
    </inkml:context>
    <inkml:brush xml:id="br0">
      <inkml:brushProperty name="width" value="0.025" units="cm"/>
      <inkml:brushProperty name="height" value="0.025" units="cm"/>
    </inkml:brush>
  </inkml:definitions>
  <inkml:trace contextRef="#ctx0" brushRef="#br0">1 175 10025,'0'0'4944,"8"-7"-4101,-2 2-698,0 1 1,0 0-1,1 0 0,-1 0 0,1 1 0,0 0 0,0 1 0,0-1 1,0 1-1,0 1 0,1-1 0,-1 1 0,1 0 0,-1 1 0,9 0 0,317 3 1799,455-12-1806,-157-12-91,-132 7-3,-85-19 63,-195 13 117,-182 17-163,243-27 412,-298 30 699,-6-2-2681,0 4-4742,18-1 1308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34.412"/>
    </inkml:context>
    <inkml:brush xml:id="br0">
      <inkml:brushProperty name="width" value="0.025" units="cm"/>
      <inkml:brushProperty name="height" value="0.025" units="cm"/>
    </inkml:brush>
  </inkml:definitions>
  <inkml:trace contextRef="#ctx0" brushRef="#br0">59 42 8648,'0'-2'667,"0"0"-1,0 0 0,0 0 1,0 0-1,0 0 0,0-1 1,-1 1-1,1 0 0,-1 0 1,1 0-1,-1 0 1,0 0-1,0 0 0,0 0 1,0 0-1,0 0 0,0 1 1,-3-4-1,4 5-562,-1 0-1,1 0 1,0 0-1,-1 0 1,1 0 0,0 0-1,-1 0 1,1 0-1,-1 0 1,1 0-1,0 0 1,-1 0 0,1 0-1,0 0 1,-1 0-1,1 0 1,-1 0 0,1 1-1,0-1 1,-1 0-1,1 0 1,0 0-1,-1 0 1,1 1 0,0-1-1,0 0 1,-1 1-1,1-1 1,0 0-1,0 0 1,-1 1 0,-9 25-289,0 24 347,3 0-1,2 1 1,3 77-1,2-126-152,0-1 0,0 0 0,0 1 0,0-1-1,0 0 1,0 1 0,0-1 0,1 0 0,-1 1 0,0-1 0,1 0 0,-1 0 0,1 1-1,-1-1 1,1 0 0,0 0 0,0 0 0,-1 0 0,1 0 0,0 0 0,0 0 0,0 0-1,0 0 1,0 0 0,2 1 0,-1-2 11,0 1-1,0-1 1,0 1-1,0-1 1,0 0-1,0 0 1,0 0-1,0 0 1,0 0 0,0 0-1,0-1 1,0 1-1,0-1 1,3-1-1,4-1 50,-1-1-1,1 0 1,-1-1-1,0 0 1,-1 0-1,9-7 1,-2-1-28,-1-1 0,0 0 1,-2 0-1,1-1 1,-2-1-1,0 0 0,-1 0 1,0-1-1,-2 0 0,0 0 1,5-20-1,-18 72-180,1 1 1,0 67-1,6-101 146,-1 0 0,0 0 1,1 0-1,-1 0 0,1 0 0,0 0 1,0 0-1,0 0 0,0 0 1,0 0-1,0-1 0,0 1 0,1 0 1,-1-1-1,0 1 0,1-1 1,0 1-1,-1-1 0,1 0 0,0 0 1,-1 0-1,1 0 0,4 2 1,-1-2 29,-1 1 1,1-1 0,0 0 0,0-1-1,0 1 1,0-1 0,-1 0-1,1 0 1,0-1 0,8-1 0,-6 1 32,0-1 0,0 0 0,0-1 0,0 0 0,0 0 1,12-7-1,-16 8-43,-1 0 0,1 0-1,0 0 1,-1 0 0,0 0 0,1-1 0,-1 1 0,0-1 0,0 1-1,-1-1 1,1 0 0,0 1 0,-1-1 0,3-6 0,-2-39 1803,-2 46-1801,0-1 0,0 0 0,0 0 0,-1 0 0,1 1 0,-1-1-1,0 0 1,0 1 0,0-1 0,0 1 0,0-1 0,-1 1 0,1-1-1,-3-2 1,1 4 1464,-2 0-6924,20 2-17216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6.327"/>
    </inkml:context>
    <inkml:brush xml:id="br0">
      <inkml:brushProperty name="width" value="0.05" units="cm"/>
      <inkml:brushProperty name="height" value="0.05" units="cm"/>
    </inkml:brush>
  </inkml:definitions>
  <inkml:trace contextRef="#ctx0" brushRef="#br0">0 285 14595,'5'2'1600,"10"-7"-1047,12-19-233,7-7 1408,14-12-1360,4-2-472,9-2 224,1 0 48,1 3-144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32:19.644"/>
    </inkml:context>
    <inkml:brush xml:id="br0">
      <inkml:brushProperty name="width" value="0.025" units="cm"/>
      <inkml:brushProperty name="height" value="0.025" units="cm"/>
    </inkml:brush>
  </inkml:definitions>
  <inkml:trace contextRef="#ctx0" brushRef="#br0">7661 403 6150,'-1087'-252'3011,"905"216"-3267,-318-22 1,-190 38-1650,371 15 2068,-1807-26 2709,1889 35-2549,-468 72-1,523-41-21,1 9-1,3 7 1,-189 81-1,264-86-156,1 3 0,-114 77 0,162-90-88,2 3 1,1 2-1,2 2 0,2 2 0,-51 64 0,81-87-80,2 0 1,1 0-1,0 2 1,2 0-1,1 0 1,1 1-1,1 0 0,1 1 1,1-1-1,1 2 1,2-1-1,0 1 1,2-1-1,1 1 1,1 0-1,1 0 1,2 0-1,0-1 1,2 1-1,1-1 0,11 30 1,0-10-68,2-1 1,2-1-1,3-1 1,0-1-1,3-2 0,2 0 1,51 55-1,-33-48 50,2-2 0,1-2-1,3-3 1,110 64 0,-63-50 63,3-6 1,123 41 0,217 41 77,225 23 70,6-28 1,1172 62 0,349-138-139,-2119-48-31,1168-4 206,-845-15-100,437-78 0,-674 67-120,-1-8 0,159-59 0,-228 62-13,-1-4-1,-3-4 1,-1-4-1,140-99 1,-188 116 46,-2-1-1,-1-2 1,-2-2 0,-1-1-1,-1-2 1,-3-1 0,-1-1-1,24-45 1,-41 63 7,0-2-1,-2 0 1,-1 0 0,-1-1-1,0 0 1,-2 0-1,3-36 1,-7 40 4,-1 1 0,-1-1 0,-1 1 0,0-1 0,-2 1 0,0 0 0,-1 0 0,-1 0 0,0 1 0,-13-25 0,0 11 84,-1 0 0,-1 1 0,-2 1 0,-1 1 0,-1 2 0,-1 0-1,-2 1 1,-34-24 0,-17-7 428,-167-88 0,-536-191-141,494 225-345,-376-128 178,495 190-470,-2 8 0,-177-20 0,-533 20-7079,664 41 743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35.169"/>
    </inkml:context>
    <inkml:brush xml:id="br0">
      <inkml:brushProperty name="width" value="0.025" units="cm"/>
      <inkml:brushProperty name="height" value="0.025" units="cm"/>
    </inkml:brush>
  </inkml:definitions>
  <inkml:trace contextRef="#ctx0" brushRef="#br0">71 68 8648,'0'0'4484,"-4"-9"-1419,-1-5-1815,-3-9 158,-6 2 3503,8 20-1931,2 12-2311,0 13-768,4-24 105,-10 87 746,2-23-421,1 116 1,7-179-330,0 0 1,0 0 0,0 0-1,0 0 1,0 0 0,0 1-1,0-1 1,0 0 0,1 0-1,-1 0 1,0 0-1,1 0 1,-1-1 0,1 1-1,-1 0 1,1 0 0,-1 0-1,1 0 1,0 0 0,-1-1-1,1 1 1,0 0 0,0 0-1,-1-1 1,1 1 0,0-1-1,0 1 1,0-1 0,0 1-1,0-1 1,1 1 0,1-1 18,-1 0 0,1 0-1,0 0 1,0 0 0,-1-1 0,1 1 0,0-1 0,-1 0 0,1 0 0,-1 0-1,5-2 1,4-3 46,0 0-1,-1 0 0,0-2 1,12-10-1,69-85 56,-18 18-63,-73 84-65,1 0 0,0 0 0,-1 0-1,1 0 1,0 1 0,-1-1 0,1 0 0,0 1-1,0-1 1,0 0 0,0 1 0,0-1 0,0 1-1,0-1 1,0 1 0,0 0 0,0 0 0,0-1-1,0 1 1,0 0 0,0 0 0,0 0 0,1 0-1,-1 0 0,-1 1 0,1-1 0,0 1 0,0 0 0,-1-1 0,1 1 0,-1 0 0,1 0 0,0-1 0,-1 1 0,1 0 0,-1 0 0,0 0-1,1-1 1,-1 1 0,0 0 0,1 0 0,-1 0 0,0 0 0,0 1 0,2 59-127,-2-50 170,-18 190 205,18-201-236,0 1 0,0-1 0,0 1 0,1-1 1,-1 1-1,0-1 0,1 1 0,-1-1 1,0 0-1,1 1 0,-1-1 0,0 1 1,1-1-1,-1 0 0,1 0 0,-1 1 1,0-1-1,1 0 0,-1 0 0,1 1 1,-1-1-1,1 0 0,-1 0 0,1 0 1,-1 0-1,1 0 0,-1 0 0,1 0 1,-1 0-1,1 0 0,0 0 0,-1 0 1,1 0-1,-1 0 0,1 0 0,-1 0 1,1 0-1,-1-1 0,1 1 0,-1 0 1,0 0-1,1-1 0,-1 1 0,1 0 1,-1-1-1,0 1 0,1 0 0,-1-1 1,1 0-1,26-15 202,5-13-118,-1 0 0,46-59 0,-76 87-94,-1 0 1,1 0-1,0 0 0,0 0 0,0 0 0,-1 0 1,1 0-1,0 0 0,0 1 0,0-1 0,0 0 1,0 1-1,0-1 0,0 1 0,1-1 0,-1 1 1,0-1-1,2 1 0,-2 0 3,-1 0 0,1 0-1,0 1 1,-1-1 0,1 1-1,-1-1 1,1 0 0,-1 1 0,0-1-1,1 1 1,-1-1 0,1 1 0,-1-1-1,0 1 1,1 0 0,-1-1-1,0 1 1,0-1 0,0 1 0,1 0-1,-1-1 1,0 1 0,0-1 0,0 1-1,0 0 1,0 58 87,-1-43 60,-1 7 27,1-18-165,0-1 0,1 1 0,0 0 1,0-1-1,0 1 0,0 0 1,2 7-1,1-11-467,-1-1 0,1 0 0,-1 0 0,1 0 1,-1 0-1,1 0 0,-1-1 0,1 1 0,-1-1 0,1 0 0,-1 1 0,0-1 1,5-2-1,-3 0-1048,-1 0 0,1 0 1,-1 0-1,1 0 0,-1-1 0,5-7 1,5-8-7430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35.528"/>
    </inkml:context>
    <inkml:brush xml:id="br0">
      <inkml:brushProperty name="width" value="0.025" units="cm"/>
      <inkml:brushProperty name="height" value="0.025" units="cm"/>
    </inkml:brush>
  </inkml:definitions>
  <inkml:trace contextRef="#ctx0" brushRef="#br0">20 105 14958,'0'0'12124,"7"-1"-11836,6-1-225,-1 0 0,0-1 0,0-1 0,0 0 0,12-6 0,-20 9-40,-1 0 1,1-1 0,-1 0-1,0 1 1,0-1 0,1 0-1,-1-1 1,0 1-1,-1-1 1,1 1 0,0-1-1,-1 0 1,1 0 0,-1 0-1,0 0 1,0 0-1,0-1 1,-1 1 0,1 0-1,-1-1 1,0 0 0,0 1-1,1-6 1,-2 8-11,0 1 1,0 0 0,0-1-1,0 1 1,0-1-1,0 1 1,0 0-1,0-1 1,0 1 0,0 0-1,0-1 1,0 1-1,-1 0 1,1 0 0,0-1-1,0 1 1,0 0-1,-1-1 1,1 1 0,0 0-1,0 0 1,-1-1-1,1 1 1,0 0-1,0 0 1,-1 0 0,1-1-1,0 1 1,-1 0-1,1 0 1,0 0 0,-1 0-1,1 0 1,0 0-1,-1 0 1,1 0 0,0 0-1,-1 0 1,1 0-1,0 0 1,-1 0-1,-21 6 142,-15 18-138,25-12 15,0 1 0,1 0 0,0 1-1,-13 21 1,19-27-4,1 0 0,0 1 0,0-1 0,1 1-1,0 0 1,0 0 0,1 0 0,0 0 0,-1 18 0,3-26-37,0 0 1,0 1 0,0-1-1,0 0 1,1 0-1,-1 1 1,0-1 0,1 0-1,-1 0 1,0 0 0,1 1-1,0-1 1,-1 0 0,1 0-1,0 0 1,-1 0 0,1 0-1,0 0 1,0 0 0,0 0-1,0-1 1,0 1 0,0 0-1,0 0 1,2 0 0,0 0-116,0 0 1,1 0 0,-1 0 0,0 0 0,1-1-1,-1 0 1,1 1 0,-1-1 0,6-1-1,1 0-1176,0-1 0,0 0-1,0-1 1,0 0 0,17-8-1,8-8-6738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35.869"/>
    </inkml:context>
    <inkml:brush xml:id="br0">
      <inkml:brushProperty name="width" value="0.025" units="cm"/>
      <inkml:brushProperty name="height" value="0.025" units="cm"/>
    </inkml:brush>
  </inkml:definitions>
  <inkml:trace contextRef="#ctx0" brushRef="#br0">142 7 4260,'0'0'12043,"-10"3"-7895,0 1-3515,0 1-1,1 0 1,-1 0-1,1 1 1,0 0-1,0 0 0,-11 12 1,16-15-503,0 1 1,0 0-1,1 0 1,-1 1-1,1-1 0,0 1 1,0 0-1,0 0 1,0 0-1,1 0 1,0 0-1,0 0 1,1 1-1,-1-1 0,1 1 1,0-1-1,1 1 1,-1 9-1,2-13-130,-1 0 0,1 0 0,0-1 0,0 1 0,-1-1 0,1 1 0,0 0 0,0-1 0,1 0 0,-1 1 0,0-1 0,0 0 0,1 1 0,-1-1 0,0 0 0,1 0-1,-1 0 1,1 0 0,0-1 0,-1 1 0,1 0 0,0-1 0,-1 1 0,1-1 0,0 1 0,0-1 0,-1 0 0,1 0 0,0 0 0,0 0 0,0 0 0,-1 0 0,1 0 0,0 0 0,2-1 0,2 0-49,1 0 0,0 0-1,-1 0 1,1-1 0,-1 0 0,1 0 0,-1-1 0,8-4 0,-6 1-3,1 0-1,-2-1 0,1 0 1,-1 0-1,0-1 1,0 0-1,-1 0 1,0 0-1,-1-1 1,0 0-1,0 0 1,-1-1-1,0 1 0,-1-1 1,0 0-1,0 0 1,-1 0-1,1-13 1,-3 23 77,0 0 0,0 0 0,0 0 0,0-1 0,0 1 0,-1 0 0,1 0 0,0 0 0,0 0 0,0 0 0,-1-1 0,1 1 0,0 0 0,0 0 0,0 0 0,-1 0 0,1 0 0,0 0 0,0 0 0,-1 0 0,1 0 0,0 0 0,0 0 0,0 0 0,-1 0 0,1 0 0,0 0 0,0 0 0,-1 0 0,1 0 0,0 0 0,0 0 0,0 0 0,-1 1 0,1-1 0,0 0 0,0 0 0,0 0 0,0 0 0,-1 0 0,1 1 0,0-1 0,0 0 0,0 0 0,0 0 0,0 0 0,-1 1 0,1-1 0,0 0 0,0 0 0,0 1 0,-12 9 36,4 1 27,0 0-1,1 0 1,0 1 0,0 0-1,-7 22 1,11-26-38,0 0 0,1 0-1,0 0 1,0 0 0,1 0-1,0 0 1,0 1 0,1-1 0,0 0-1,2 16 1,-1-23-117,0 1-1,0 0 1,0-1 0,1 1-1,-1-1 1,0 0 0,1 0-1,-1 1 1,1-1 0,-1 0-1,1 0 1,0 0-1,-1 0 1,1-1 0,0 1-1,0 0 1,0-1 0,-1 1-1,1-1 1,0 0 0,0 0-1,0 1 1,0-1 0,0 0-1,0-1 1,-1 1-1,1 0 1,0 0 0,3-2-1,4 1-911,0 0 0,-1-1 0,1 0 0,-1-1 0,11-4 0,13-14-5006,-1-6-1590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36.244"/>
    </inkml:context>
    <inkml:brush xml:id="br0">
      <inkml:brushProperty name="width" value="0.025" units="cm"/>
      <inkml:brushProperty name="height" value="0.025" units="cm"/>
    </inkml:brush>
  </inkml:definitions>
  <inkml:trace contextRef="#ctx0" brushRef="#br0">169 0 8840,'0'0'9337,"-9"0"-5029,-1 1-3619,0 0-1,0 1 1,0 0-1,0 1 1,0 0-1,-13 6 1,17-7-524,0 1 0,0 0 0,0 0 0,1 0 1,-1 1-1,1 0 0,0 0 0,0 0 0,0 1 1,1-1-1,0 1 0,0 0 0,-5 7 0,9-11-204,0 0-1,0 0 1,-1 0-1,1 1 1,0-1-1,0 0 1,0 0-1,0 0 1,0 0-1,1 0 1,-1 0-1,0 0 1,0 0-1,1 0 0,-1 0 1,1 0-1,-1 0 1,1 0-1,-1 0 1,1 0-1,-1 0 1,1 0-1,0 0 1,0-1-1,-1 1 1,1 0-1,0 0 1,0-1-1,0 1 1,0-1-1,0 1 1,0-1-1,0 1 0,0-1 1,0 0-1,0 1 1,0-1-1,0 0 1,0 0-1,0 1 1,2-1-1,47 9-955,-49-9 986,44 2-713,-34-3 471,0 1 1,0 1-1,0 0 1,17 4-1,-28-5 278,1 1-1,0-1 0,-1 0 0,1 1 0,0-1 1,-1 1-1,1-1 0,-1 1 0,1-1 1,-1 1-1,1-1 0,-1 1 0,1 0 0,-1-1 1,1 1-1,-1 0 0,0-1 0,0 1 1,1 0-1,-1-1 0,0 1 0,0 0 1,0 0-1,0-1 0,0 1 0,0 0 0,0 0 1,0-1-1,0 1 0,0 0 0,0 0 1,0-1-1,0 1 0,-1 0 0,1 0 0,0-1 1,0 1-1,-1 0 0,1-1 0,-1 1 1,1-1-1,-2 2 0,-18 28 1505,-45 41 1057,58-65-2535,0 1-1,0-1 0,0-1 0,-1 1 1,0-1-1,0-1 0,0 0 0,-11 4 1,19-8-130,0 1 0,0-1 1,0 0-1,0 0 0,-1 0 1,1 0-1,0 0 0,0 0 1,0 0-1,0 0 0,-1 0 1,1 0-1,0 0 0,0 0 0,0 0 1,-1 1-1,1-1 0,0-1 1,0 1-1,0 0 0,-1 0 1,1 0-1,0 0 0,0 0 1,0 0-1,0 0 0,-1 0 1,1 0-1,0 0 0,0 0 1,0 0-1,0 0 0,0-1 1,-1 1-1,1 0 0,0 0 0,0 0 1,0 0-1,0 0 0,0-1 1,0 1-1,0 0 0,-1 0 1,1 0-1,0 0 0,0-1 1,0 1-1,0 0 0,0 0 1,0 0-1,0 0 0,0-1 1,0 1-1,0 0 0,0-1 1,7-14-3493,12-13-2416,4 4-677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36.886"/>
    </inkml:context>
    <inkml:brush xml:id="br0">
      <inkml:brushProperty name="width" value="0.025" units="cm"/>
      <inkml:brushProperty name="height" value="0.025" units="cm"/>
    </inkml:brush>
  </inkml:definitions>
  <inkml:trace contextRef="#ctx0" brushRef="#br0">83 0 14670,'0'0'4975,"-8"12"-3902,4-6-1093,-44 75 2561,44-73-2335,1 0-1,0-1 1,0 1 0,0 1-1,1-1 1,1 0 0,-1 0-1,1 1 1,1-1 0,0 13-1,0-19-202,0-1 1,1 0-1,-1 0 0,0 0 0,1-1 0,-1 1 0,1 0 0,0 0 0,-1 0 0,1 0 0,0 0 0,-1-1 0,1 1 0,0 0 0,0-1 0,0 1 0,0 0 0,-1-1 0,1 1 0,0-1 0,0 1 0,0-1 0,0 0 0,0 1 0,0-1 0,1 0 0,-1 0 0,0 0 0,0 0 0,0 0 0,0 0 0,0 0 0,0 0 0,0 0 0,0 0 0,0-1 0,0 1 0,1-1 0,2 0-12,0 1-1,1-2 1,-1 1-1,0 0 1,0-1-1,-1 0 1,1 0-1,6-4 0,0-5-77,-1 0 0,0-1 0,0 0 0,-1 0 0,0-1-1,-1 0 1,-1-1 0,8-24 0,-10 30 161,-4 7 492,-18 39 571,11-22-1053,4-11-3,0 1 1,1 0 0,-1 0-1,1 0 1,0 0-1,1 0 1,-1 0 0,1 1-1,1-1 1,-1 0 0,1 1-1,0-1 1,0 0 0,2 8-1,0-12-83,-1 0 0,1 0 0,-1-1 0,1 1 0,0-1-1,0 0 1,0 1 0,0-1 0,0 0 0,0 0 0,0 0-1,0 0 1,0-1 0,0 1 0,0-1 0,1 1 0,-1-1-1,0 0 1,1 1 0,-1-1 0,0-1 0,0 1 0,3 0-1,55-8-1151,-43 4 1015,0-2 0,0-1 0,-1 0 1,30-18-1,-60 25 3683,11 0-3492,1-1 0,0 1 0,-1-1 0,1 0 0,0 0 0,0 0 0,0 0 0,0-1 0,0 1 0,0 0 0,0-1 0,1 0 0,-1 1 0,0-1 0,1 0 0,-1 0 0,1 0 0,-2-2 0,3 2-83,-1 0 0,1 0 0,0 0 0,0 0 0,0 0-1,0 0 1,1 0 0,-1 0 0,0 0 0,1 0 0,-1 0 0,1 0-1,0 0 1,0 1 0,0-1 0,0 0 0,0 0 0,0 1 0,0-1 0,0 1-1,1-1 1,-1 1 0,0-1 0,1 1 0,-1 0 0,1 0 0,0 0 0,-1 0-1,1 0 1,0 0 0,0 0 0,0 0 0,0 1 0,0-1 0,0 1-1,-1-1 1,4 1 0,13-4 12,0 1 0,1 0 1,23 1-1,-15 0-9,35-9 21,-60 11 26,0-1 0,0 1 0,0 0 0,0-1 1,0 0-1,0 1 0,0-1 0,0 0 0,0 0 0,0 0 0,0 0 1,-1 0-1,1-1 0,0 1 0,-1-1 0,1 1 0,-1-1 1,1 1-1,-1-1 0,0 0 0,0 1 0,0-1 0,0 0 0,0 0 1,1-4-1,-2 6-6,-1-1 1,0 0-1,1 1 0,-1-1 1,1 0-1,-1 1 1,0-1-1,0 1 0,1-1 1,-1 1-1,0 0 1,0-1-1,0 1 0,0 0 1,1-1-1,-1 1 1,0 0-1,0 0 0,0 0 1,0 0-1,0 0 1,0 0-1,0 0 0,1 0 1,-1 0-1,0 0 1,0 0-1,0 0 0,0 1 1,0-1-1,0 0 1,-1 2-1,-33 9-140,30-7 127,0 0 1,-1 0 0,2 1 0,-1 0 0,1 0-1,-1 0 1,1 0 0,1 0 0,-1 1-1,1 0 1,0 0 0,0 0 0,1 0-1,0 0 1,0 0 0,0 1 0,-1 7 0,3-11-42,0 0 0,-1 0 0,1 0 0,0 0 0,1 0 0,-1 0 0,1 0 1,-1 0-1,1 0 0,0 0 0,0 0 0,0-1 0,0 1 0,0 0 0,1 0 1,0-1-1,-1 1 0,1-1 0,0 0 0,0 1 0,0-1 0,0 0 0,1 0 1,-1 0-1,0 0 0,1-1 0,-1 1 0,1-1 0,0 1 0,0-1 1,-1 0-1,1 0 0,0 0 0,0-1 0,0 1 0,0-1 0,0 1 0,5-1 1,50 0-3808,-50-2 2391,1 1-1,-1-1 0,0-1 0,15-5 1,21-13-7357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37.260"/>
    </inkml:context>
    <inkml:brush xml:id="br0">
      <inkml:brushProperty name="width" value="0.025" units="cm"/>
      <inkml:brushProperty name="height" value="0.025" units="cm"/>
    </inkml:brush>
  </inkml:definitions>
  <inkml:trace contextRef="#ctx0" brushRef="#br0">162 185 12172,'0'0'5514,"-10"0"-2685,1 1-2382,1 0 0,0 0 0,0 1-1,0 0 1,0 0 0,0 1 0,0 0 0,-10 5-1,13-5-255,0-1-1,1 1 0,0 0 0,-1 0 0,1 1 1,0-1-1,0 1 0,1 0 0,-1 0 1,1 0-1,0 1 0,0-1 0,1 1 1,-1 0-1,1-1 0,-4 11 0,6-13-180,-1-1 0,0 1 0,1 0 0,-1-1 0,1 1 0,0 0 0,-1 0 0,1 0 0,0-1 0,0 1 1,0 0-1,0 0 0,0-1 0,1 1 0,-1 0 0,1 0 0,-1-1 0,1 1 0,-1 0 0,1 0 0,0-1 0,0 1 0,0-1 0,0 1 0,0-1 0,0 1 0,0-1 0,0 0 0,1 0 0,-1 1 0,1-1 0,-1 0 0,3 1 0,2 0-6,1 0-1,-1-1 1,0 0 0,0 0-1,1 0 1,-1-1 0,0 0-1,11-1 1,-8-1-69,0 0 0,0-1 1,0 0-1,0 0 0,-1-1 0,0 0 0,1 0 1,-2-1-1,1 0 0,0 0 0,-1-1 0,0 0 1,0 0-1,-1-1 0,0 0 0,0 0 1,0 0-1,5-11 0,7-11-70,-1 0-1,-2-1 1,20-52 0,-33 76 170,1-1 106,-1 0 0,1 0 1,-1 0-1,-1 0 1,1-1-1,-1-8 1,-1 16-115,0-1 0,0 1 0,0 0 1,0-1-1,0 1 0,0 0 1,-1-1-1,1 1 0,0 0 0,0 0 1,0-1-1,-1 1 0,1 0 1,0 0-1,0 0 0,-1-1 1,1 1-1,0 0 0,0 0 0,-1 0 1,1 0-1,0-1 0,-1 1 1,1 0-1,0 0 0,-1 0 0,1 0 1,0 0-1,-1 0 0,1 0 1,0 0-1,-1 0 0,1 0 0,0 0 1,-1 0-1,1 0 0,0 0 1,-1 1-1,1-1 0,0 0 0,0 0 1,-1 0-1,1 0 0,0 0 1,-1 1-1,1-1 0,-17 9 100,11-4-75,0 1 0,0 0 0,1 0 0,0 1 0,0-1 0,0 1 0,1 0 0,0 1 0,0-1 0,1 1 1,0 0-1,-2 9 0,1-3 14,1 0 1,0 1-1,1-1 1,1 0-1,0 1 1,2 17-1,-1-27-107,1-1 0,0 0 0,-1 0-1,2 0 1,-1 0 0,0 0 0,1 0-1,0-1 1,0 1 0,0 0 0,0-1-1,0 1 1,1-1 0,0 0-1,-1 0 1,1 0 0,5 3 0,-5-3-354,1 0 0,0-1 0,0 0 0,0 0 0,0 0 0,1 0 0,-1-1 0,0 0 0,9 2 0,22-2-5290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38.058"/>
    </inkml:context>
    <inkml:brush xml:id="br0">
      <inkml:brushProperty name="width" value="0.025" units="cm"/>
      <inkml:brushProperty name="height" value="0.025" units="cm"/>
    </inkml:brush>
  </inkml:definitions>
  <inkml:trace contextRef="#ctx0" brushRef="#br0">89 0 320,'0'0'22320,"-5"11"-21327,-9 22-549,2 0 0,0 1-1,3 0 1,1 1 0,1 0 0,2 0-1,-1 53 1,6-87-440,0 1 0,0 0 1,0 0-1,1-1 0,-1 1 0,1 0 0,-1-1 1,1 1-1,-1 0 0,1-1 0,0 1 0,0-1 0,0 1 1,0-1-1,0 0 0,0 1 0,0-1 0,1 0 1,-1 0-1,0 0 0,1 0 0,-1 0 0,3 1 0,-1 0 9,1-1-1,0 0 0,0 0 0,0 0 1,-1 0-1,1-1 0,0 1 0,0-1 1,8-1-1,5-1-293,-1-1-1,1 0 1,28-11 0,-41 12 208,0 0 1,0 1-1,0 0 0,1 0 1,-1 0-1,1 0 1,-1 1-1,0-1 0,1 1 1,-1 0-1,1 1 0,8 1 1,-12-1 96,1 0 1,0 0 0,0 0-1,-1 1 1,1-1-1,0 0 1,-1 1-1,1 0 1,-1-1-1,0 1 1,0 0 0,0 0-1,0-1 1,0 1-1,0 0 1,0 0-1,0 0 1,-1 0 0,1 1-1,-1-1 1,1 0-1,-1 0 1,0 0-1,0 0 1,0 0-1,0 0 1,-1 4 0,1-2 92,-1 0 0,0 1-1,0-1 1,-1 0 0,1 0 0,-1 0 0,0 0 0,0 0 0,0 0 0,0-1 0,-1 1 0,0-1 0,0 1 0,1-1 0,-2 0 0,1 0 0,0 0 0,-1-1-1,1 1 1,-1-1 0,0 0 0,0 0 0,0 0 0,-7 2 0,-2 1 112,-1 0 0,1-1 0,-1 0 0,0-1 0,0-1 1,-20 1-1,31-2-231,-1-1-1,0 0 1,0 0 0,0-1 0,0 1 0,0-1 0,1 0 0,-1 0 0,0 0 0,0 0 0,1-1 0,-1 1 0,-3-4 0,5 4-130,0-1 1,0 0-1,1 0 1,-1 0-1,1 0 0,-1 0 1,1 0-1,0-1 1,0 1-1,0 0 0,0-1 1,0 1-1,1 0 1,-1-1-1,1 1 1,-1-1-1,1 1 0,0-1 1,0 1-1,0-6 1,1 5-192,0 1 1,-1-1 0,1 1 0,0-1 0,0 1 0,0-1 0,1 1 0,-1-1-1,0 1 1,1 0 0,0 0 0,-1 0 0,1 0 0,0 0 0,0 0 0,0 0-1,1 1 1,-1-1 0,0 1 0,0 0 0,1-1 0,-1 1 0,1 0-1,5-1 1,8-4-2189,1 2-1,30-6 0,-33 8 729,35-6-4057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38.510"/>
    </inkml:context>
    <inkml:brush xml:id="br0">
      <inkml:brushProperty name="width" value="0.025" units="cm"/>
      <inkml:brushProperty name="height" value="0.025" units="cm"/>
    </inkml:brush>
  </inkml:definitions>
  <inkml:trace contextRef="#ctx0" brushRef="#br0">81 0 5926,'0'0'18268,"-9"5"-17809,4-3-362,1 0 0,0 0 0,-1 1 0,1-1 0,0 1 0,0 0 0,1 0 0,-1 0 0,0 1 0,1-1 1,0 1-1,0 0 0,0 0 0,1 0 0,-1 0 0,1 1 0,0-1 0,0 0 0,0 1 0,1 0 0,-1-1 0,1 1 0,1 0 1,-1 0-1,0 0 0,1 7 0,1-10-92,0-1 0,0 1 0,0-1 0,0 1 1,0-1-1,0 0 0,0 0 0,0 0 0,0 1 0,1-1 1,-1 0-1,0 0 0,1-1 0,-1 1 0,1 0 0,-1 0 1,1-1-1,-1 1 0,1-1 0,0 1 0,-1-1 0,1 0 0,0 0 1,-1 1-1,1-1 0,-1 0 0,1-1 0,0 1 0,3-1 1,53-4-65,-11-14-626,-41 15 479,0 1 0,-1 0-1,1 1 1,1-1 0,-1 1-1,0 1 1,0-1 0,1 1-1,-1 0 1,1 0 0,11 1 0,-17 0 184,1 1 0,-1 0 0,0-1 0,1 1 0,-1 0 0,0 0-1,0 0 1,0 0 0,0 0 0,0 0 0,0 0 0,0 0 0,0 0 0,0 0 0,0 1 0,0-1 0,-1 0 0,1 1 0,-1-1 0,1 1 0,-1-1 0,1 2 0,6 39 125,-6-34-20,4 26 448,-2 1 0,-2-1 0,-4 49 0,1-63-157,-2-1 0,0 1 0,-1-1-1,0 0 1,-2 0 0,0 0 0,-13 21-1,13-27-143,-27 43 584,32-54-764,0 0 0,0 1-1,0-1 1,0 0 0,0-1 0,0 1-1,0 0 1,0 0 0,-1-1 0,1 0 0,-1 1-1,0-1 1,1 0 0,-1 0 0,0 0 0,1-1-1,-1 1 1,0 0 0,-3-1 0,4-1-25,-1 1-1,0-1 1,1 0 0,0-1 0,-1 1 0,1 0 0,0-1 0,-1 1 0,1-1 0,0 0 0,0 0-1,0 1 1,1-1 0,-1-1 0,0 1 0,1 0 0,-1 0 0,1-1 0,0 1 0,-2-4-1,-21-55-2,20 51-66,1-1-1,1 1 1,-1 0 0,2-1-1,0 0 1,0 1-1,0-1 1,2 0-1,-1 0 1,1 1 0,1-1-1,0 1 1,4-13-1,-3 15-39,1 0-1,0 1 1,0-1 0,0 1-1,1 0 1,0 1 0,1-1-1,0 1 1,-1 0 0,2 0-1,-1 1 1,1 0-1,0 0 1,0 0 0,0 1-1,1 0 1,9-4 0,77-25-4124,-24 9-3655,-12 0-5189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40.388"/>
    </inkml:context>
    <inkml:brush xml:id="br0">
      <inkml:brushProperty name="width" value="0.025" units="cm"/>
      <inkml:brushProperty name="height" value="0.025" units="cm"/>
    </inkml:brush>
  </inkml:definitions>
  <inkml:trace contextRef="#ctx0" brushRef="#br0">46 54 11627,'0'0'9566,"-2"8"-9272,-16 218 2675,7-49-1064,8-124 230,3-52-1841,0-16 336,0-3-451,0-66-527,-12-91-1,13 179 155,0 0 140,0 0 0,1 0 0,-1-1 0,1 1 0,0 0 0,0-1 0,0 0 0,0 1 0,0-1-1,1 0 1,0 0 0,4 4 0,-2-4 60,0 0 1,0 0-1,0-1 0,0 1 0,1-1 1,-1 0-1,1 0 0,-1-1 0,1 0 0,0 0 1,0 0-1,0-1 0,-1 1 0,1-1 1,0-1-1,0 1 0,0-1 0,-1 0 0,1-1 1,11-3-1,-7 1 21,1-1 0,-1 0 0,0-1 0,0 0 0,-1 0 0,1-1 0,-1 0 0,-1 0 0,15-17 0,-15 14-29,0 0 1,-1-1-1,0 0 1,-1 0-1,0-1 1,-1 1 0,0-1-1,-1-1 1,0 1-1,-1-1 1,0 1-1,-1-1 1,-1 0 0,0-22-1,0 34 1,-1 1 1,0-1-1,0 1 0,0-1 0,0 1 1,0-1-1,1 1 0,-1-1 0,0 0 1,-1 1-1,1-1 0,0 1 0,0-1 0,0 1 1,0-1-1,0 1 0,0-1 0,-1 0 1,1 1-1,0-1 0,0 1 0,-1-1 1,1 1-1,0 0 0,-1-1 0,1 1 0,-1-1 1,1 1-1,0 0 0,-1-1 0,1 1 1,-1 0-1,1-1 0,-1 1 0,1 0 1,-1 0-1,1-1 0,-1 1 0,0 0 0,1 0 1,-1 0-1,1 0 0,-1 0 0,1 0 1,-1 0-1,0 0 0,1 0 0,-1 0 1,1 0-1,-1 0 0,1 0 0,-1 1 1,1-1-1,-1 0 0,1 0 0,-1 0 0,1 1 1,-1-1-1,0 1 0,-3 1-11,1 0 0,0 1 0,0-1 0,0 1 0,0-1 0,1 1 0,-1 0-1,-2 4 1,-11 20 29,0 0-1,2 2 0,-12 33 0,20-47 46,1 1 0,1 0 0,0 0 0,1 1 0,1-1 0,1 1 0,1 29 0,0-45-60,0 1-1,0 0 1,1 0 0,-1-1-1,1 1 1,-1 0 0,1 0 0,-1-1-1,1 1 1,0-1 0,0 1 0,0 0-1,0-1 1,0 0 0,0 1-1,1-1 1,-1 0 0,0 1 0,1-1-1,-1 0 1,1 0 0,-1 0-1,3 1 1,1-1 7,-1 1 1,0-1-1,1 0 0,-1 0 0,1-1 1,-1 1-1,1-1 0,-1 0 0,7-1 1,3 0-159,0-2 0,0 0 1,0 0-1,-1-1 0,19-8 1,66-47-2089,-98 59 2247,0 0 0,0 0 0,0 0 0,1 0 0,-1 0 0,0-1 0,0 1 0,0 0 0,1 0 0,-1 0 0,0 0 0,0 0 0,0 0 0,1 0 0,-1 0 0,0 0 0,0 0 0,0 0 0,1 0 0,-1 0 0,0 0 0,0 0 0,0 0 0,1 0 0,-1 0 0,0 0 0,0 1 0,0-1 0,0 0 0,1 0 0,-1 0 0,0 0 0,0 0 0,0 0 0,0 1 0,1-1 0,-1 0 0,0 0 0,0 0 0,0 0 0,0 1 0,0-1 0,0 0 0,0 0 0,0 0 0,1 0 0,-1 1-1,0-1 1,0 0 0,0 0 0,0 1 0,0 17 542,-8 20 149,-3-13-445,7-19-310,1 0 0,0 0 0,1 1 0,0-1 0,0 1 0,0 0 0,-1 11 0,7-21-4402,11-12 61,-2-5-2806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40.764"/>
    </inkml:context>
    <inkml:brush xml:id="br0">
      <inkml:brushProperty name="width" value="0.025" units="cm"/>
      <inkml:brushProperty name="height" value="0.025" units="cm"/>
    </inkml:brush>
  </inkml:definitions>
  <inkml:trace contextRef="#ctx0" brushRef="#br0">1 53 16592,'0'0'4874,"8"9"-3171,-5-5-1596,0 0 1,1 0 0,0-1-1,0 0 1,0 1 0,0-2-1,0 1 1,1 0 0,-1-1-1,1 0 1,0 1 0,-1-2 0,1 1-1,0-1 1,0 0 0,0 0-1,0 0 1,1 0 0,-1-1-1,0 0 1,0 0 0,0-1-1,0 1 1,0-1 0,0 0-1,0-1 1,0 1 0,8-4 0,-5 1-72,-1-1 1,1 1 0,-1-1 0,12-12 0,-17 16-22,0-1-1,-1 0 1,1 1-1,0-1 1,-1 0-1,1 0 1,-1 0-1,0 1 1,0-2-1,0 1 1,0 0-1,0 0 1,0 0-1,0 0 0,-1-1 1,1 1-1,-1 0 1,1-1-1,-1 1 1,0 0-1,0-1 1,-1-3-1,0 5-6,0-1-1,-1 2 1,1-1-1,-1 0 1,1 0-1,-1 0 1,1 1-1,-1-1 1,1 1-1,-1-1 1,1 1-1,-1 0 1,0-1-1,1 1 1,-1 0-1,0 0 1,1 0-1,-1 0 1,-3 1-1,-34 4-55,31-2 51,0 1 1,1 0-1,-1 1 0,1-1 1,0 2-1,0-1 1,1 1-1,-1 0 1,1 0-1,1 0 0,-1 1 1,1 0-1,0 0 1,0 1-1,1-1 0,0 1 1,1 0-1,0 0 1,0 0-1,0 0 1,1 1-1,1-1 0,-1 1 1,0 16-1,3-22-12,-1 0 1,1 0-1,0 0 0,0 0 1,0-1-1,0 1 0,0 0 0,1-1 1,-1 1-1,1 0 0,0-1 0,0 0 1,0 1-1,0-1 0,0 0 0,0 0 1,0 0-1,1 0 0,-1-1 0,1 1 1,0-1-1,-1 1 0,1-1 1,0 0-1,0 0 0,0 0 0,-1 0 1,1-1-1,4 1 0,10 2-855,1 0 0,-1-1-1,27-1 1,-44-1 804,53-2-4724,2-10-2727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32:23.233"/>
    </inkml:context>
    <inkml:brush xml:id="br0">
      <inkml:brushProperty name="width" value="0.025" units="cm"/>
      <inkml:brushProperty name="height" value="0.025" units="cm"/>
    </inkml:brush>
  </inkml:definitions>
  <inkml:trace contextRef="#ctx0" brushRef="#br0">3631 36 3876,'-72'-5'4796,"0"-8"-3988,38 7-1132,0 1 1,-44-1-1,-1 10 151,0 3 0,-102 24 0,5 0 922,55-14 193,-588 110 1292,535-76-2239,3 8 0,2 7-1,-310 171 1,345-157 98,-183 141 1,241-159-56,3 4 1,3 2 0,-93 118 0,143-160-40,2 1 0,1 2 1,1-1-1,1 2 1,2 0-1,1 0 0,2 1 1,-9 42-1,7-7 0,3 1 0,3 0-1,3 69 1,3-62 118,4 0-1,3 0 1,21 100 0,-19-137-63,2-1-1,1 0 1,2 0 0,2-1-1,1-1 1,1 0 0,2-2-1,34 44 1,-13-30 49,2-2 0,1-2 0,2-2-1,56 37 1,216 125 368,-306-195-474,208 120 73,374 154 1,-413-212-26,2-8 1,328 63 0,601 36-6,-972-142-11,1396 68 100,210-111-92,-769-33-460,-702 27 199,414-102 1,-507 84 234,346-145 0,-436 151-90,-2-3-1,-3-5 1,-1-3 0,-3-4-1,105-96 1,-162 129-82,-1 0-1,-1-2 1,-1-1-1,36-60 1,-47 68 141,-2-1 0,-1 0 0,0-1 0,-2 0 0,0 0 0,-2 0-1,0-1 1,2-40 0,-6 32 137,-1-1-1,-2 1 0,-2 0 0,0 1 0,-2-1 0,-1 1 1,-20-51-1,10 41-22,-2 0 1,-2 1 0,-1 2 0,-52-67 0,14 35-6,-4 3 1,-2 2 0,-3 3 0,-129-86 0,-397-208 258,-31 49 441,206 123-654,-484-140-1,540 220-111,-655-98 0,479 145 44,-562 13-1,1043 43-158,-584-19-5619,417-5-1271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41.631"/>
    </inkml:context>
    <inkml:brush xml:id="br0">
      <inkml:brushProperty name="width" value="0.025" units="cm"/>
      <inkml:brushProperty name="height" value="0.025" units="cm"/>
    </inkml:brush>
  </inkml:definitions>
  <inkml:trace contextRef="#ctx0" brushRef="#br0">1 37 11627,'0'0'14115,"0"9"-13726,3 177 1346,-1-187-1687,-1 0-1,1 1 0,-1-1 1,1 0-1,-1 0 0,0 0 0,0 0 1,1 0-1,-1-1 0,0 1 0,0 0 1,0 0-1,1-3 0,1-4-47,0 0 0,-1 0 0,-1 0 0,1 0 0,-1-1 0,-1 1 0,0-16 0,0 18-10,0 6-134,15 17-246,-10-14 387,0-1 1,1 1-1,-1-1 1,1 0-1,-1 0 1,1-1-1,0 0 0,-1 0 1,1 0-1,0-1 1,0 1-1,0-1 1,0-1-1,-1 1 1,1-1-1,0 0 1,0 0-1,-1-1 1,1 0-1,7-3 0,-2 1 22,-1-2 0,1 1 0,-1-1-1,0-1 1,0 1 0,0-2-1,-1 0 1,0 0 0,7-9-1,5-17 43,-20 32-42,0 0 1,0 0-1,0 1 1,-1-1-1,1 0 0,-1 0 1,1 0-1,-1 0 1,0 0-1,1 0 1,-1 0-1,0 0 1,0 0-1,-1 0 1,1 0-1,0 0 1,-1-2-1,0 3-16,1 1 0,-1 0-1,1-1 1,0 1-1,-1 0 1,1-1 0,-1 1-1,1 0 1,-1-1-1,0 1 1,1 0-1,-1 0 1,1 0 0,-1 0-1,1-1 1,-1 1-1,0 0 1,1 0 0,-1 0-1,1 0 1,-1 0-1,0 0 1,1 1 0,-1-1-1,1 0 1,-1 0-1,1 0 1,-1 0 0,1 1-1,-1-1 1,1 0-1,-1 1 1,1-1 0,-1 0-1,1 1 1,-1-1-1,1 1 1,-1-1 0,1 0-1,0 1 1,-1-1-1,1 1 1,-1 0 0,-17 20 16,12-10-12,0 0 1,0-1-1,1 2 1,0-1 0,1 1-1,0-1 1,1 1-1,1 0 1,0 1-1,0-1 1,1 16 0,1-26-91,1 0 0,-1 0 0,1-1 0,0 1 0,0 0 0,0-1 1,0 1-1,0-1 0,0 1 0,0-1 0,0 0 0,1 1 0,-1-1 0,1 0 1,-1 0-1,1 0 0,-1 0 0,1 0 0,-1 0 0,1 0 0,0 0 1,0-1-1,-1 1 0,1-1 0,0 1 0,0-1 0,0 0 0,-1 0 1,1 0-1,0 0 0,0 0 0,2 0 0,6 0-1402,1 0 0,-1 0 0,0-1 0,17-4 1,8-8-6636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42.004"/>
    </inkml:context>
    <inkml:brush xml:id="br0">
      <inkml:brushProperty name="width" value="0.025" units="cm"/>
      <inkml:brushProperty name="height" value="0.025" units="cm"/>
    </inkml:brush>
  </inkml:definitions>
  <inkml:trace contextRef="#ctx0" brushRef="#br0">207 0 16271,'-10'0'3358,"-1"1"-2740,0 1-1,0 0 0,0 0 1,0 1-1,0 0 0,1 1 1,-1 0-1,-18 12 0,23-13-466,0 0 1,1 1-1,-1-1 0,1 1 0,0 1 1,0-1-1,1 1 0,-1 0 0,1 0 0,0 0 1,0 1-1,1-1 0,0 1 0,0 0 1,0 0-1,1 0 0,-1 0 0,-1 11 1,4-16-152,0-1 0,0 1 1,0 0-1,0 0 1,0 0-1,0 0 0,0 0 1,0-1-1,0 1 1,1 0-1,-1 0 0,0 0 1,1 0-1,-1-1 1,0 1-1,1 0 0,-1 0 1,1-1-1,-1 1 1,1 0-1,0-1 0,-1 1 1,1-1-1,0 1 1,-1-1-1,1 1 1,0-1-1,1 1 0,31 7 16,-20-8-26,-1 0 1,1-1-1,17-3 1,-21 2-28,-1 0 1,1-1-1,-1 0 1,0 0-1,0-1 1,0 0-1,0-1 1,0 1-1,-1-2 1,0 1-1,0-1 1,-1 0-1,1 0 1,-1-1-1,0 1 1,-1-2-1,0 1 1,0 0-1,-1-1 1,1 0-1,-2 0 1,1 0-1,-1-1 1,2-9-1,-7 14 502,-5 10-199,-7 10-73,9-9-111,1 0 1,0 1-1,0-1 1,1 1-1,0 0 1,0 0-1,1 1 1,0-1-1,1 0 1,-1 1-1,2-1 1,-1 12 0,1-19-79,0 0 0,0 0 0,1 0 0,-1 0 0,0 0 0,0 0 0,1 0 0,-1 0 0,0 0 0,1 0 0,-1 0 0,1 0 0,0 0 0,-1 0 0,1 0 0,0-1 0,-1 1 0,1 0 0,0-1 0,0 1 0,0 0 0,-1-1 0,1 1 0,0-1 0,2 1 0,32 6 253,-28-7-667,0 0 0,0-1 1,0 0-1,0 0 0,0 0 1,0-1-1,-1 0 0,9-4 1,-12 4-448,0 0 0,0 0-1,0 0 1,0-1 0,0 1 0,-1-1 0,1 0 0,2-3 0,3-9-6409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42.391"/>
    </inkml:context>
    <inkml:brush xml:id="br0">
      <inkml:brushProperty name="width" value="0.025" units="cm"/>
      <inkml:brushProperty name="height" value="0.025" units="cm"/>
    </inkml:brush>
  </inkml:definitions>
  <inkml:trace contextRef="#ctx0" brushRef="#br0">55 1 18225,'0'0'9604,"-4"8"-9236,-7 26 120,1 1-1,2 0 0,2 0 0,-4 54 1,4 155 77,7-196-593,4 0 166,6-26-1735,-10-21 1396,-1-1-1,1 0 1,-1 1 0,1-1 0,-1 1 0,1-1-1,0 0 1,-1 0 0,1 1 0,0-1 0,-1 0-1,1 0 1,-1 0 0,1 0 0,0 0 0,-1 0-1,1 0 1,0 0 0,-1 0 0,1 0 0,0 0-1,-1 0 1,1 0 0,0 0 0,-1-1 0,1 1-1,0 0 1,-1 0 0,2-1 0,6-9-5533,-4-9-3944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42.767"/>
    </inkml:context>
    <inkml:brush xml:id="br0">
      <inkml:brushProperty name="width" value="0.025" units="cm"/>
      <inkml:brushProperty name="height" value="0.025" units="cm"/>
    </inkml:brush>
  </inkml:definitions>
  <inkml:trace contextRef="#ctx0" brushRef="#br0">0 46 10826,'0'0'10458,"12"2"-8894,36 3 446,55-2-1,140-16-526,11 0-1481,-218 13-17,54 0-452,92 11-1,-168-12-276,-24-10-2450,-1 1 374,-8-8-4756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44.757"/>
    </inkml:context>
    <inkml:brush xml:id="br0">
      <inkml:brushProperty name="width" value="0.025" units="cm"/>
      <inkml:brushProperty name="height" value="0.025" units="cm"/>
    </inkml:brush>
  </inkml:definitions>
  <inkml:trace contextRef="#ctx0" brushRef="#br0">157 78 12075,'0'0'3689,"2"-8"-705,2-2-1989,-2 6-627,0 0 0,-1 0 0,0 0 1,0 0-1,0 0 0,0 0 0,-1 0 0,1 0 1,-1-4-1,0 7-290,0 1 0,0-1 1,0 0-1,0 1 0,-1-1 1,1 1-1,0-1 0,0 0 0,0 1 1,-1-1-1,1 1 0,0-1 1,-1 1-1,1-1 0,0 1 1,-1-1-1,1 1 0,-1-1 0,1 1 1,-1 0-1,1-1 0,0 1 1,-1-1-1,0 1 0,1 0 0,-1 0 1,1-1-1,-1 1 0,0 0 1,-25-1 919,20 2-950,-1 0 0,1 0 0,-1 1 0,1 0 0,-10 5 0,9-2-55,0 0 0,0 1-1,1 0 1,0 0-1,0 0 1,1 1 0,-1 0-1,2 0 1,-1 0 0,1 1-1,0-1 1,0 1-1,1 0 1,0 0 0,0 1-1,1-1 1,0 0 0,1 1-1,0 0 1,0 11-1,1-19 6,0 0-1,0 0 0,0 0 1,1-1-1,-1 1 0,0 0 1,1 0-1,-1 0 0,0 0 1,1 0-1,-1 0 0,1 0 1,0-1-1,-1 1 0,1 0 1,0 0-1,-1-1 0,1 1 1,0-1-1,0 1 0,-1 0 1,1-1-1,0 0 0,0 1 0,0-1 1,1 1-1,1 0 9,-1-1 0,1 0 0,0 0 0,-1 0 0,1 0 0,-1 0 0,1 0 0,0-1 0,-1 1 0,3-2 0,4-1 27,-1 0 1,0 0-1,0-1 0,15-9 1,-15 7-5,-1 1-30,0 1 0,0-1-1,0 0 1,-1-1 0,0 0-1,0 0 1,0 0-1,-1-1 1,0 1 0,0-1-1,-1 0 1,0-1 0,5-11-1,-11 31-87,1 0-1,0 0 1,1-1-1,2 20 0,0 5 53,-1 26-22,1-32 163,-1 0 0,-2 0-1,-1-1 1,-1 1 0,-2-1-1,-9 34 1,11-55-80,0 0 0,-1 0 0,-1-1 0,1 1 0,-1-1 0,-10 11 0,12-14 30,0-1 1,-1 1-1,1-1 0,-1 0 1,0 0-1,0 0 0,0-1 1,0 1-1,0-1 0,-1 0 1,1 0-1,-1-1 0,-6 2 1,11-3-33,-1 1 0,0-1 0,1 0 0,-1 0 0,0-1 0,0 1 0,1 0 0,-1 0 0,0 0 0,1 0 0,-1-1 0,0 1 0,1 0 0,-1 0 0,1-1 0,-1 1 0,0-1 0,1 1 0,-1-1 0,1 1 0,-1 0 0,1-1 0,-1 0 0,1 1 0,0-1 0,-1 1 0,1-1 0,0 1 0,-1-1 0,1 0 0,-1-1 0,-3-31 196,14-33-334,3 34-31,2 1 1,1 0-1,1 1 1,1 1-1,2 0 1,1 2-1,1 0 1,50-45-1,-63 63 117,51-42 16,-56 47-38,1 1 1,-1 0-1,1 0 1,-1 1-1,1-1 1,0 1-1,0 0 1,0 1 0,1-1-1,-1 1 1,9-1-1,-13 2 40,0 1-1,0 0 1,0-1 0,1 1-1,-1 0 1,0 0-1,0 0 1,0 0-1,-1 0 1,1 0 0,0 0-1,0 0 1,0 0-1,-1 0 1,1 1-1,-1-1 1,1 0 0,-1 0-1,1 1 1,-1-1-1,0 0 1,0 0-1,1 1 1,-1-1-1,0 1 1,0-1 0,0 0-1,0 1 1,-1-1-1,1 0 1,-1 3 0,-4 47-274,-6-8 470,7-31-78,1 0 1,1-1-1,0 1 0,-1 15 0,3-26-91,0-1 0,0 1 0,0-1 1,0 1-1,0-1 0,0 0 0,0 1 0,1-1 0,-1 1 0,0-1 0,0 1 0,0-1 0,1 0 0,-1 1 0,0-1 0,0 1 1,1-1-1,-1 0 0,0 1 0,1-1 0,-1 0 0,0 0 0,1 1 0,-1-1 0,1 0 0,-1 0 0,0 1 0,1-1 0,-1 0 0,1 0 1,-1 0-1,1 0 0,-1 0 0,0 0 0,1 0 0,-1 0 0,1 0 0,-1 0 0,1 0 0,-1 0 0,1 0 0,-1 0 0,1 0 0,-1 0 1,0 0-1,1 0 0,-1-1 0,1 1 0,21-15 485,-16 5-391,0 0-1,0-1 1,-1 0 0,-1 0 0,0 0 0,0-1 0,-1 1-1,-1-1 1,0 0 0,0 0 0,-1 0 0,-1-15-1,0 25-79,-1 0-1,1 0 0,0 0 1,-1 0-1,1 0 0,-1 0 0,0 0 1,1 0-1,-1 0 0,0 0 1,0 0-1,0 1 0,-1-1 1,1 0-1,0 1 0,-1-1 0,1 1 1,-1-1-1,1 1 0,-1 0 1,0 0-1,1 0 0,-1-1 0,0 2 1,0-1-1,0 0 0,0 0 1,0 1-1,-2-1 0,3 0-177,36 16-11030,-19-14 6636,0 0-715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45.602"/>
    </inkml:context>
    <inkml:brush xml:id="br0">
      <inkml:brushProperty name="width" value="0.025" units="cm"/>
      <inkml:brushProperty name="height" value="0.025" units="cm"/>
    </inkml:brush>
  </inkml:definitions>
  <inkml:trace contextRef="#ctx0" brushRef="#br0">174 38 15150,'0'0'6059,"-7"-2"-4196,2 0-1784,1 0 0,-1 1-1,1-1 1,-1 1-1,0 0 1,1 0-1,-1 1 1,0 0-1,0-1 1,0 2 0,1-1-1,-1 0 1,0 1-1,0 0 1,1 0-1,-1 1 1,1-1-1,-1 1 1,1 0 0,0 0-1,-1 0 1,1 1-1,0-1 1,0 1-1,1 0 1,-1 0-1,-3 5 1,2-1 38,0 0 0,1 0 0,0 1 0,0-1 0,1 1 0,0 0 1,1 0-1,-1 0 0,2 1 0,-1-1 0,1 0 0,0 1 0,1-1 0,1 17 0,-1-23-99,0 1 0,1-1 0,0 1-1,-1-1 1,1 1 0,0-1 0,0 0 0,0 0-1,0 1 1,1-1 0,-1 0 0,0 0 0,1 0 0,0 0-1,-1-1 1,1 1 0,0 0 0,0-1 0,0 1-1,0-1 1,0 1 0,0-1 0,1 0 0,-1 0-1,0 0 1,1 0 0,-1-1 0,1 1 0,-1-1-1,0 1 1,1-1 0,-1 0 0,5 0 0,-3 0-4,0 0 0,0 0 0,0 0 1,0 0-1,0-1 0,0 1 0,0-1 0,0 0 1,0-1-1,-1 1 0,1 0 0,0-1 0,-1 0 1,1 0-1,-1 0 0,0-1 0,0 1 1,1-1-1,-2 1 0,1-1 0,3-4 0,-2 0-5,1 0 0,-1 0 0,-1-1 0,0 1-1,0-1 1,0 0 0,-1 0 0,0 0 0,-1-1-1,0 1 1,0 0 0,-1 0 0,0-1 0,0 1-1,-1 0 1,-2-14 0,2 20 16,0 1 1,0-1-1,0 1 1,0-1-1,0 1 1,0-1-1,0 1 1,-1 0-1,1-1 1,0 1-1,-1 0 1,1 0-1,-1 0 0,0 0 1,1 0-1,-1 1 1,0-1-1,1 0 1,-4 0-1,7 0-141,18 2-10,103-6-2116,-122 5 2245,1 0-1,-1 1 1,0-1 0,0 1 0,0-1 0,0 1 0,1-1 0,-1 1 0,0 0-1,0 0 1,0-1 0,-1 1 0,1 0 0,0 0 0,0 0 0,0 0-1,-1 0 1,1 0 0,0 0 0,-1 0 0,1 1 0,-1-1 0,1 0-1,-1 0 1,0 0 0,1 1 0,-1-1 0,0 0 0,0 0 0,0 1 0,0-1-1,0 0 1,0 0 0,0 1 0,0-1 0,-1 0 0,1 0 0,-1 2-1,-15 62 967,11-48-752,2-5-27,1-8-88,1 1 0,0 0 0,0-1 1,0 1-1,1 0 0,0 0 0,-1 0 0,2 0 1,-1 4-1,1-8-91,-1-1-1,1 1 1,-1-1 0,1 1 0,-1-1 0,1 1 0,-1-1-1,1 0 1,-1 1 0,1-1 0,-1 0 0,1 0 0,0 1-1,-1-1 1,1 0 0,-1 0 0,1 0 0,0 0 0,-1 0-1,1 0 1,0 0 0,-1 0 0,1 0 0,0 0-1,-1 0 1,1 0 0,-1 0 0,2-1 0,19-4 139,-3-5-328,0-1-1,0-1 1,-1 0-1,-1-1 0,0-1 1,-1 0-1,0-1 1,14-19-1,-28 33 206,-3 1-18,1 1 1,-1 0-1,1 0 1,0 0-1,-1 0 0,1 1 1,0-1-1,0 0 0,0 0 1,0 1-1,0-1 1,0 1-1,0-1 0,0 1 1,1-1-1,-1 1 0,0-1 1,0 3-1,-9 31 256,9-31-211,0 0-1,0 0 0,0 0 1,0 0-1,1 0 1,0 1-1,0-1 1,0 0-1,0 0 0,1 0 1,-1 0-1,1 1 1,2 3-1,-2-6-30,0 0 1,1-1-1,-1 1 0,1 0 0,-1-1 1,1 1-1,0-1 0,0 1 0,0-1 1,0 0-1,0 0 0,0 0 0,0 0 1,0 0-1,0 0 0,0-1 0,1 1 1,-1-1-1,0 1 0,0-1 0,1 0 1,-1 0-1,0 0 0,5-1 0,-3 1 2,1 0-1,-1-1 0,1 0 1,-1 0-1,0-1 0,1 1 1,-1-1-1,0 0 0,0 0 1,0 0-1,0 0 1,-1-1-1,1 1 0,-1-1 1,1 0-1,-1 0 0,0-1 1,0 1-1,0-1 0,0 1 1,-1-1-1,0 0 0,0 0 1,0 0-1,0 0 0,0 0 1,-1-1-1,0 1 0,0 0 1,0-1-1,0 1 0,-1-1 1,1-7-1,-1 7 5,1 0-1,-1 0 1,0 1 0,0-1 0,-1 0-1,0 0 1,1 0 0,-1 1-1,-1-1 1,1 0 0,-1 1-1,0-1 1,0 1 0,0-1-1,0 1 1,-1 0 0,0 0-1,0 0 1,0 1 0,0-1-1,-1 1 1,1-1 0,-1 1 0,0 0-1,0 1 1,0-1 0,0 1-1,0-1 1,-1 1 0,1 0-1,-8-1 1,-3 3-241,17 9-871,21 9-1087,-14-14 947,0-2 0,1 1 0,0-1 0,-1 0 0,1-1-1,0 0 1,18-1 0,14 0-4323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46.288"/>
    </inkml:context>
    <inkml:brush xml:id="br0">
      <inkml:brushProperty name="width" value="0.025" units="cm"/>
      <inkml:brushProperty name="height" value="0.025" units="cm"/>
    </inkml:brush>
  </inkml:definitions>
  <inkml:trace contextRef="#ctx0" brushRef="#br0">89 52 14189,'0'0'6636,"-8"-3"-4479,6 2-2081,1 0 1,-1 0 0,1 0 0,-1 1-1,0-1 1,1 1 0,-1-1-1,0 1 1,0-1 0,1 1 0,-1 0-1,0 0 1,0 0 0,0 0-1,1 0 1,-1 0 0,0 1 0,0-1-1,1 0 1,-1 1 0,0 0-1,0-1 1,1 1 0,-1 0 0,1 0-1,-1 0 1,1 0 0,-1 0-1,1 0 1,0 0 0,-1 0-1,1 1 1,0-1 0,0 0 0,0 1-1,0-1 1,0 1 0,0 0-1,0-1 1,1 1 0,-1 0 0,0-1-1,1 1 1,0 0 0,-1 2-1,-3 12 60,0 0-1,1 0 0,1 1 0,0-1 1,1 0-1,1 1 0,0-1 0,2 0 1,0 1-1,0-1 0,2 0 0,0 0 1,1 0-1,12 26 0,-17-41-138,0-1 0,0 0-1,0 1 1,0-1 0,0 0 0,0 0-1,1 1 1,-1-1 0,0 0 0,0 1-1,0-1 1,1 0 0,-1 0 0,0 1-1,0-1 1,1 0 0,-1 0 0,0 1-1,1-1 1,-1 0 0,0 0 0,0 0 0,1 0-1,-1 0 1,0 1 0,1-1 0,-1 0-1,0 0 1,1 0 0,-1 0 0,0 0-1,1 0 1,-1 0 0,1 0 0,-1 0-1,0 0 1,1 0 0,-1-1 0,0 1-1,1 0 1,-1 0 0,0 0 0,0 0 0,1 0-1,-1-1 1,0 1 0,1 0 0,-1 0-1,0 0 1,0-1 0,1 1 0,-1 0-1,0 0 1,0-1 0,0 1 0,1 0-1,-1-1 1,0 1 0,0 0 0,0-1-1,0 1 1,0 0 0,0-1 0,0 1 0,0 0-1,0-1 1,0 0 0,8-25-346,-7 24 320,5-46-650,-5 47 658,-1-1 0,0 1 0,1 0 0,-1 0-1,0-1 1,0 1 0,0 0 0,0-1 0,0 1 0,0 0-1,-1 0 1,1-1 0,0 1 0,-1 0 0,1 0 0,0-1 0,-1 1-1,0 0 1,1 0 0,-1 0 0,0 0 0,1 0 0,-1 0-1,0 0 1,0 0 0,0 0 0,0 0 0,0 1 0,0-1-1,0 0 1,-2 0 0,1 1 31,1 0 0,0 1 0,0 0 0,-1-1 0,1 1 0,0 0 0,0-1 0,0 1 0,0 0 0,0 0 0,0 0 0,0 0 0,0 0 0,0 0 0,1 0 0,-1 1 0,0-1 0,1 0 0,-1 0 0,1 0 0,-1 1 0,1-1 0,-1 0 0,1 1 0,0-1 0,0 0 1,0 1-1,0-1 0,0 1 0,0-1 0,0 0 0,0 1 0,1 1 0,-1 1 44,-1 0 0,2 0 1,-1 0-1,0 0 0,1 0 1,0 0-1,0-1 1,0 1-1,0 0 0,1 0 1,2 3-1,-2-4-24,0-1-1,1 0 1,0 0-1,0 0 1,-1 0-1,1 0 1,0-1 0,1 1-1,-1-1 1,0 0-1,0 0 1,1 0-1,-1 0 1,0 0-1,1-1 1,-1 0 0,0 1-1,1-1 1,-1-1-1,1 1 1,-1 0-1,1-1 1,-1 0-1,0 0 1,0 0 0,1 0-1,4-3 1,0 1 20,-1-1 0,1 0 0,-1 0 0,0-1 0,0 0 0,-1-1-1,1 1 1,-1-1 0,0-1 0,5-6 0,-3 1-27,1-1-1,-2 0 0,0 0 1,0-1-1,-2 0 1,1 0-1,-2 0 0,0-1 1,0 0-1,-2 1 0,0-1 1,0 0-1,-2 0 0,1 0 1,-4-18-1,3 32-23,0 0 0,0-1 0,-1 1 1,1-1-1,0 1 0,-1-1 0,0 1 0,1 0 0,-1 0 0,0-1 0,1 1 1,-1 0-1,0 0 0,0 0 0,0 0 0,0 0 0,0 0 0,-1 0 0,1 0 1,0 0-1,0 0 0,-1 0 0,1 1 0,0-1 0,-1 1 0,1-1 0,0 1 1,-1-1-1,1 1 0,-1 0 0,1 0 0,-1 0 0,1 0 0,-1 0 0,-2 0 1,1 1-15,-1-1 0,1 1 0,0 0 0,-1 0 0,1 0 0,0 1 0,0-1 0,0 1 0,0 0 0,0 0 0,0 0 0,1 0 0,-1 0 0,-3 4 0,-3 6 42,1 0 0,0 1 0,1 0 0,0 0 0,1 1 0,1 0 0,0 0 0,1 0 0,0 0 0,1 1 0,1 0 0,0-1 0,1 1 1,1 18-1,1-31-21,0 0 0,0-1 1,0 1-1,0 0 1,0-1-1,1 1 1,-1-1-1,0 1 1,1-1-1,0 1 1,-1-1-1,1 0 1,0 0-1,-1 0 0,1 0 1,0 0-1,0 0 1,0-1-1,0 1 1,0-1-1,0 1 1,0-1-1,0 0 1,0 1-1,0-1 1,0 0-1,0 0 0,0-1 1,4 0-1,6 1-233,1-1 0,0 0-1,17-5 1,-19 3-160,-5 1 172,0 0 0,1 1 0,-1 0 0,0 0 0,1 0 0,9 1 0,-14 0 272,-1 0 0,1 1 0,-1-1 1,0 1-1,1-1 0,-1 1 0,0 0 1,0-1-1,1 1 0,-1 0 0,0 0 1,0 0-1,0 0 0,0 0 0,0 0 0,0 0 1,0 0-1,0 0 0,0 1 0,-1-1 1,1 0-1,-1 1 0,1-1 0,-1 0 1,1 1-1,-1-1 0,1 0 0,-1 1 0,0-1 1,0 1-1,0-1 0,0 1 0,0 2 1,0 103 2803,0-106-3015,0-1 1,1 0-1,-1 1 1,0-1-1,0 0 1,0 1-1,1-1 0,-1 0 1,0 0-1,0 1 1,1-1-1,-1 0 1,0 0-1,1 0 0,-1 0 1,0 1-1,1-1 1,-1 0-1,0 0 1,1 0-1,-1 0 0,0 0 1,1 0-1,-1 0 1,0 0-1,1 0 1,-1 0-1,0 0 0,1 0 1,-1 0-1,1 0 1,-1 0-1,0 0 1,1 0-1,-1 0 0,0-1 1,1 1-1,-1 0 1,0 0-1,0 0 1,1 0-1,0-1 0,5-9-6615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47.716"/>
    </inkml:context>
    <inkml:brush xml:id="br0">
      <inkml:brushProperty name="width" value="0.025" units="cm"/>
      <inkml:brushProperty name="height" value="0.025" units="cm"/>
    </inkml:brush>
  </inkml:definitions>
  <inkml:trace contextRef="#ctx0" brushRef="#br0">0 265 705,'6'3'20633,"-3"9"-15795,-1 21-6998,-2-27 4062,-2 52-275,1-40-1254,0 0 0,1-1 0,1 1-1,5 29 1,-2-44 728,0-11-752,1-11-219,-3 7-105,-1-1 0,-1 0-1,0 1 1,0-1 0,-1 0-1,-1 1 1,-5-22 0,8 40-954,11 14 272,-6-16 285,0 0-1,1-1 1,-1 0-1,0 0 1,1-1-1,0 1 1,-1-2-1,1 1 1,0-1-1,0 0 0,0 0 1,0 0-1,0-1 1,0-1-1,0 1 1,0-1-1,0 0 1,0 0-1,8-4 1,-9 4 42,-1-1 1,1 0-1,0 0 1,-1 0-1,1-1 1,-1 0 0,0 0-1,0 0 1,0-1-1,-1 1 1,1-1-1,-1 0 1,0-1 0,0 1-1,0-1 1,0 0-1,-1 1 1,0-2-1,0 1 1,0 0 0,-1-1-1,4-10 1,-6 15 482,0 0 1,1 0-1,-1 1 0,0-1 1,0 0-1,0 0 1,0 0-1,0 0 0,0 0 1,0 0-1,0 1 0,0-1 1,0 0-1,0 0 1,0 0-1,-1 0 0,1 0 1,0 1-1,-1-1 1,1 0-1,-1 0 0,0-1 1,0 2-21,1 0 0,-1-1 0,0 1 0,1 0 0,-1 0 0,0 0 0,0 0 0,1 0 0,-1 0 0,0 0 0,1 0 0,-1 0 0,0 0 0,0 0 0,1 0 0,-1 1 0,0-1 0,1 0 0,-1 1 0,0-1 0,0 1 1,-3 1 237,-1 1 0,1 0 0,0 0 1,0 0-1,0 0 0,-6 7 1,4-2-59,1 0 1,-1 1-1,1-1 0,1 1 1,-1 0-1,2 1 1,-1-1-1,1 1 1,1-1-1,0 1 1,0 0-1,1 0 0,-1 14 1,2-23-303,0 0 1,0 0-1,1 0 1,-1 1-1,0-1 1,0 0-1,1 0 1,-1 0-1,0 0 1,1 0-1,-1 0 1,1 1-1,0-1 1,-1 0-1,1 0 1,0-1-1,-1 1 1,1 0-1,0 0 1,0 0-1,0 0 1,0-1-1,0 1 1,0 0-1,2 0 1,0 0 5,-1 0 0,1-1-1,0 1 1,0-1 0,-1 0 0,1 0 0,0 0 0,0 0 0,-1 0 0,1 0 0,3-1 0,1-1 8,0 0 1,0 0-1,-1-1 1,1 1-1,-1-1 1,1-1-1,-1 1 1,9-7-1,-8 4-118,0 0 0,-1 0 0,0-1 0,0 1 0,0-1 0,-1-1 0,0 1 0,0-1 0,-1 0 0,0 0 0,0 0 0,-1 0 0,0-1 0,0 1 0,-1-1 0,0 0 0,-1 0 0,1-17 0,-2 25 85,0 1-1,0 0 1,0 0 0,0 0-1,0-1 1,0 1 0,0 0-1,0 0 1,1 0 0,-1-1-1,0 1 1,0 0 0,-1 0-1,1-1 1,0 1-1,0 0 1,0 0 0,0 0-1,0-1 1,0 1 0,0 0-1,0 0 1,0 0 0,0-1-1,0 1 1,-1 0 0,1 0-1,0 0 1,0 0-1,0-1 1,0 1 0,0 0-1,-1 0 1,1 0 0,0 0-1,0 0 1,0 0 0,-1 0-1,1-1 1,0 1 0,0 0-1,0 0 1,-1 0-1,1 0 1,0 0 0,0 0-1,0 0 1,-1 0 0,-10 9-4,-6 17 236,15-24-175,1 0 0,1 0 0,-1 0 1,0 0-1,0 1 0,1-1 0,-1 0 1,1 0-1,0 1 0,0-1 0,0 0 0,0 0 1,0 1-1,0-1 0,1 0 0,-1 0 1,1 1-1,1 3 0,-1-5-3,0 1 0,0-1 0,0 1 1,0-1-1,1 0 0,-1 1 0,1-1 0,-1 0 0,1 0 0,-1 0 0,1 0 0,0 0 0,-1-1 0,1 1 1,0 0-1,0-1 0,0 1 0,1-1 0,3 1 13,1 0-1,-1-1 1,0 0-1,1 0 1,-1 0 0,0-1-1,0 0 1,0-1-1,1 1 1,-1-1 0,0 0-1,7-4 1,0-2-55,-1 0 1,0 0 0,-1-1 0,0 0-1,-1-1 1,0-1 0,0 0-1,-1 0 1,0 0 0,-1-1-1,12-25 1,-11 19-81,-1 0-1,-1-1 1,-1 0-1,-1-1 1,0 0-1,-1 1 1,1-39 0,-5 57 70,1 0 1,-1 0 0,0 0-1,0 0 1,0 0 0,0 0-1,0 0 1,0 0 0,0-1-1,0 1 1,0 0 0,0 0-1,-1 0 1,1 0 0,0 0-1,-1 0 1,1 0 0,-1 0-1,1 0 1,-1 0 0,1 1-1,-1-1 1,0 0 0,0-1-1,0 2 3,0 1-1,0-1 0,0 0 1,0 1-1,0-1 0,0 0 1,0 1-1,0-1 0,0 1 1,0 0-1,1-1 0,-1 1 1,0 0-1,0-1 0,1 1 1,-1 0-1,0 0 0,1-1 1,-1 2-1,-30 51-56,21-25 140,1 0 1,2 0 0,1 1 0,1 0-1,1 0 1,2 1 0,2 50 0,1-74-69,0 1-1,0-1 1,0 0 0,1 1 0,0-1 0,0 0 0,1 0 0,0 0 0,0-1 0,0 1-1,6 7 1,-8-11-50,1 1-1,0-1 0,0 0 1,0 1-1,0-1 0,0 0 1,1 0-1,-1-1 0,0 1 1,1 0-1,-1-1 0,1 0 1,0 1-1,-1-1 1,1 0-1,0 0 0,0-1 1,0 1-1,0-1 0,0 1 1,0-1-1,0 0 0,0 0 1,0 0-1,0 0 0,-1-1 1,4 0-1,-5 0 27,0 1 0,0-1 0,0 0 1,0 0-1,0 0 0,-1 0 0,1 0 0,0 0 0,0 0 0,-1 0 0,1 0 1,-1 0-1,1 0 0,-1 0 0,0-1 0,1 1 0,-1 0 0,0 0 0,0 0 1,0-1-1,0 1 0,0 0 0,0 0 0,0 0 0,0-1 0,-1-1 0,-6-31-179,2 26 110,-1 0-1,1 1 1,-1 0 0,-1 0 0,1 0 0,-1 1 0,-15-11 0,-62-35-208,48 31 372,23 15-124,-9-6 458,20 8-136,15 2-46,51 2-250,23 0-1008,-30 0-4019,-25-1-1012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48.322"/>
    </inkml:context>
    <inkml:brush xml:id="br0">
      <inkml:brushProperty name="width" value="0.025" units="cm"/>
      <inkml:brushProperty name="height" value="0.025" units="cm"/>
    </inkml:brush>
  </inkml:definitions>
  <inkml:trace contextRef="#ctx0" brushRef="#br0">15 97 673,'-1'1'517,"-1"0"0,1 0 0,0 0 1,0 1-1,0-1 0,0 0 0,0 1 1,0-1-1,1 1 0,-1-1 0,0 1 1,1-1-1,-1 1 0,1-1 0,-1 1 1,1 0-1,0-1 0,0 1 0,0 0 1,0-1-1,0 1 0,0 0 0,0-1 1,1 1-1,-1-1 0,0 1 0,2 2 1,0-1-127,0-1 1,0 0 0,0 1 0,0-1-1,1 0 1,-1 0 0,1-1 0,-1 1 0,1 0-1,0-1 1,-1 1 0,1-1 0,5 1-1,6 2 307,0 0-1,-1-1 0,1-1 0,0 0 0,23-1 0,-27-2-380,-1-1 0,-1 0 0,1-1-1,0 0 1,0 0 0,-1-1-1,0 0 1,0-1 0,0 1-1,0-1 1,7-7 0,-11 9-255,1-1 1,0 0 0,-1 0 0,0 0 0,0 0 0,0-1 0,0 0 0,-1 0 0,1 0 0,-1 0 0,-1 0 0,1-1 0,-1 1-1,0-1 1,0 1 0,0-1 0,1-10 0,-3 15-56,0-1 1,-1 1-1,1-1 0,0 1 0,0 0 1,-1-1-1,1 1 0,0 0 0,-1-1 0,0 1 1,1 0-1,-1-1 0,0 1 0,1 0 1,-1 0-1,0 0 0,0 0 0,0 0 1,0 0-1,0 0 0,0 0 0,0 0 1,-1 0-1,0 0 0,-2-1-8,1 1 1,-1-1-1,1 1 0,-1 0 0,0 1 1,0-1-1,0 1 0,1-1 0,-5 1 1,-2 0-20,0 1 1,1 0-1,-1 0 1,1 1-1,0 1 1,-17 5 0,15-2 1,0 0 0,1 0 1,0 1-1,0 1 1,1 0-1,-16 15 1,20-18 6,1 1 0,-1 0 1,1-1-1,0 2 0,0-1 1,1 0-1,0 1 0,0-1 1,0 1-1,1 0 0,0 0 1,-2 12-1,4-17 9,0-1-1,0 1 1,0-1 0,1 1 0,-1 0 0,0-1-1,1 1 1,-1-1 0,1 1 0,-1-1-1,1 0 1,0 1 0,-1-1 0,1 0 0,0 1-1,0-1 1,0 0 0,0 0 0,0 0-1,0 0 1,0 0 0,1 0 0,-1 0 0,0 0-1,1 0 1,-1 0 0,0-1 0,1 1-1,-1 0 1,1-1 0,-1 0 0,1 1 0,2-1-1,6 2-4,1 0 0,0-1 0,20-1 0,-20 0-49,7 0-190,76-3-2563,-31-8-2950,-5-6-4998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51.274"/>
    </inkml:context>
    <inkml:brush xml:id="br0">
      <inkml:brushProperty name="width" value="0.025" units="cm"/>
      <inkml:brushProperty name="height" value="0.025" units="cm"/>
    </inkml:brush>
  </inkml:definitions>
  <inkml:trace contextRef="#ctx0" brushRef="#br0">145 200 3812,'0'0'17718,"-9"-6"-16549,-27-18-267,34 23-874,0 0 1,1 0-1,-1 1 1,0-1-1,0 1 1,0 0-1,0-1 0,1 1 1,-1 0-1,0 0 1,0 0-1,0 0 1,0 0-1,0 1 1,1-1-1,-1 0 0,0 1 1,0 0-1,0-1 1,1 1-1,-1 0 1,0 0-1,1 0 0,-1 0 1,1 0-1,-1 0 1,1 0-1,-1 1 1,1-1-1,0 0 1,-2 3-1,-2 3-64,-1 1 1,1-1-1,1 1 0,-6 13 0,8-16 41,-1 0-1,2 0 0,-1 0 0,0 1 1,1-1-1,0 1 0,1-1 1,-1 1-1,1-1 0,0 9 0,1-13 3,-1 0-1,0 0 1,0 0 0,0 0-1,1 0 1,-1 0-1,1 0 1,-1-1-1,0 1 1,1 0 0,0 0-1,-1 0 1,1 0-1,-1-1 1,1 1-1,0 0 1,0-1-1,-1 1 1,1 0 0,0-1-1,0 1 1,0-1-1,1 1 1,0-1 14,1 1 1,-1-1 0,0 0-1,0 0 1,1 0-1,-1-1 1,0 1 0,0 0-1,1-1 1,-1 1-1,0-1 1,0 0-1,0 0 1,0 0 0,2-1-1,7-5 19,-2 0 1,1 0-1,-1-1 0,0 0 0,-1 0 0,0-1 0,0 0 1,-1-1-1,0 1 0,-1-1 0,0-1 0,0 1 0,-1-1 1,-1 0-1,0 0 0,0-1 0,-1 1 0,-1-1 0,1 0 0,-1-17 1,-2 29-41,0-1 1,0 1-1,0 0 1,0-1-1,0 1 1,0 0-1,0-1 1,0 1-1,0 0 1,0-1-1,0 1 1,0 0-1,0-1 1,-1 1-1,1 0 1,0-1-1,0 1 1,0 0-1,-1 0 1,1-1-1,0 1 1,0 0-1,-1 0 1,1-1-1,0 1 1,-1 0-1,1 0 1,0 0-1,0 0 1,-1-1-1,1 1 1,0 0-1,-1 0 1,1 0 0,-1 0-1,1 0 1,0 0-1,-1 0 1,1 0-1,0 0 1,-1 0-1,1 0 1,0 0-1,-1 0 1,1 0-1,0 0 1,-1 1-1,1-1 1,-1 0-10,0 0 0,0 1 1,0-1-1,0 1 1,0-1-1,1 1 0,-1-1 1,0 1-1,0-1 0,1 1 1,-1 0-1,0-1 1,1 1-1,-1 0 0,0 0 1,1-1-1,-1 1 1,0 2-1,0-1-12,0 1 1,0 0 0,1 0-1,-1-1 1,0 1-1,1 0 1,0 0-1,0 0 1,0 0 0,0-1-1,0 1 1,1 0-1,-1 0 1,1 0-1,-1 0 1,1-1-1,0 1 1,0 0 0,2 2-1,-1-3 23,0 0 0,-1 0 0,1-1 0,0 1 0,0-1 0,0 1 0,0-1 0,0 0 0,1 0-1,-1 0 1,0 0 0,1 0 0,-1 0 0,0 0 0,1-1 0,-1 0 0,5 1 0,2-1 42,-1 0 0,1-1 0,0 1 0,-1-2 0,1 1 0,-1-1 0,1-1 0,-1 0 0,0 0 1,0 0-1,12-8 0,-10 4-2,0 1 0,-1-1 0,0-1 0,-1 0 1,13-15-1,-17 19-3,-1-1 0,0 1 0,0-1 0,-1 0 0,1 0 0,-1-1 1,0 1-1,0 0 0,-1-1 0,1 1 0,-1-1 0,-1 0 0,1-7 0,-1 12-32,0 1 0,0 0-1,0 0 1,0-1 0,0 1-1,0 0 1,0-1 0,0 1-1,0 0 1,0 0 0,0-1-1,0 1 1,0 0 0,0 0-1,0-1 1,-1 1 0,1 0-1,0 0 1,0-1 0,0 1-1,0 0 1,-1 0 0,1 0-1,0-1 1,0 1 0,0 0-1,-1 0 1,1 0 0,0 0-1,0 0 1,-1-1-1,1 1 1,0 0 0,0 0-1,-1 0 1,1 0 0,0 0-1,0 0 1,-1 0 0,1 0-1,0 0 1,-1 0 0,1 0-1,0 0 1,0 0 0,-1 0-1,1 0 1,0 0 0,0 0-1,-1 1 1,1-1 0,0 0-1,0 0 1,-1 0 0,1 0-1,0 0 1,0 1 0,0-1-1,-1 0 1,1 0 0,0 0-1,0 1 1,0-1 0,0 0-1,-1 0 1,1 1 0,0-1-1,0 0 1,-14 16-104,6-1 85,1 0-1,0 0 1,1 1-1,1 0 1,1 1-1,0-1 1,-2 23-1,0 120 614,6-141-477,2 10 13,1-2 0,1 1 0,1 0 0,2-1 0,11 30 0,9 36-9,-49-128 3449,-9-15-3700,11 10 138,12 27-78,0-1 0,1 0 1,0-1-1,1 1 0,1-1 1,1 0-1,0-1 0,-1-18 0,5 34-15,0 0 0,1 0-1,-1 0 1,1-1-1,-1 1 1,1 0 0,-1 0-1,1 0 1,0 0-1,0 0 1,0 0 0,-1 1-1,1-1 1,0 0-1,0 0 1,0 1 0,0-1-1,0 0 1,0 1-1,0-1 1,1 1 0,-1-1-1,1 1 1,35-12-2322,-27 9 1524,60-22-7211,-31 8 1029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32:33.737"/>
    </inkml:context>
    <inkml:brush xml:id="br0">
      <inkml:brushProperty name="width" value="0.025" units="cm"/>
      <inkml:brushProperty name="height" value="0.025" units="cm"/>
    </inkml:brush>
  </inkml:definitions>
  <inkml:trace contextRef="#ctx0" brushRef="#br0">1 751 2370,'0'0'7826,"12"3"-7890,29 1 83,0-1 0,0-1 0,0-3 0,0-1 0,0-2 0,0-2 0,-1-2 0,69-22 0,93-36 50,288-79-20,453-59 1648,-310 105-1275,7 41-412,-482 45-47,459-29-365,76-6 532,-682 47-136,489-32 910,-384 31-435,-1 5 1,154 24-1,71 36-289,-107-18-144,279 19-1,-325-57-82,1-8 1,189-27-1,-60-25-2477,-185 23-161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51.825"/>
    </inkml:context>
    <inkml:brush xml:id="br0">
      <inkml:brushProperty name="width" value="0.025" units="cm"/>
      <inkml:brushProperty name="height" value="0.025" units="cm"/>
    </inkml:brush>
  </inkml:definitions>
  <inkml:trace contextRef="#ctx0" brushRef="#br0">225 4 17969,'0'0'4335,"-8"-2"-2856,4 1-1432,0 1 0,0-1 0,0 1 0,0 0 0,0 0 1,-1 1-1,1-1 0,0 1 0,0 0 0,0 0 1,1 0-1,-9 4 0,4-1 59,-1 1 0,1 1 0,0 0 0,0 0 0,-10 9 0,9-6 72,0 0 1,1 0 0,0 0-1,0 1 1,1 0 0,0 1 0,1 0-1,0 0 1,1 0 0,0 1-1,1-1 1,0 1 0,1 0-1,0 0 1,1 1 0,0-1 0,1 1-1,1 22 1,0-33-169,1 1 1,-1 0 0,1-1-1,0 1 1,0-1-1,0 1 1,0-1-1,1 0 1,-1 1-1,1-1 1,-1 0 0,1 0-1,0 0 1,0 0-1,0 0 1,0 0-1,0-1 1,0 1 0,1-1-1,-1 0 1,0 1-1,1-1 1,-1 0-1,1 0 1,-1 0-1,1-1 1,0 1 0,-1-1-1,1 1 1,0-1-1,-1 0 1,1 0-1,4-1 1,3 1 36,0 0 0,0-1 1,0 0-1,0-1 0,-1 0 0,1-1 0,17-7 1,26-23-50,-50 31-13,-1 0 0,1 0 0,-1 0 1,0-1-1,0 1 0,0 0 1,0-1-1,0 0 0,0 1 0,-1-1 1,1 0-1,-1 0 0,0 0 1,0 0-1,0 0 0,0 0 0,0-5 1,-1 8 13,0 0-1,0-1 1,0 1 0,0-1 0,-1 1 0,1-1 0,0 1-1,0-1 1,0 1 0,0-1 0,-1 1 0,1 0 0,0-1-1,-1 1 1,1 0 0,0-1 0,-1 1 0,1 0 0,0-1 0,-1 1-1,1 0 1,0-1 0,-1 1 0,1 0 0,-1 0 0,1 0-1,-1 0 1,1-1 0,-1 1 0,1 0 0,0 0 0,-1 0-1,0 0 1,-25 2-67,-19 13-49,42-13 121,-1 0 0,1 0 0,0 0 0,-1 0 0,1 1 0,0-1-1,1 1 1,-1 0 0,0 0 0,1 0 0,0 0 0,0 0 0,0 1-1,0-1 1,0 0 0,0 1 0,-1 5 0,40-15 311,-17-3-426,-1-1 0,36-23 1,12-7-1272,-67 39 1378,0 1 0,0 0 1,1 0-1,-1 0 0,0 0 0,0 0 0,1 0 0,-1 0 0,0 0 0,0 0 1,1 0-1,-1 0 0,0 1 0,0-1 0,1 0 0,-1 0 0,0 0 0,0 0 0,0 0 1,1 0-1,-1 0 0,0 1 0,0-1 0,0 0 0,1 0 0,-1 0 0,0 1 1,0-1-1,0 0 0,0 0 0,0 0 0,1 1 0,-1-1 0,0 0 0,0 0 0,0 1 1,0-1-1,0 0 0,0 0 0,0 1 0,0-1 0,0 0 0,3 21 134,-4 22 73,0-35-75,-1 21-768,7-25-1090,5-15-1532,4-6-2333,0-5-5050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52.155"/>
    </inkml:context>
    <inkml:brush xml:id="br0">
      <inkml:brushProperty name="width" value="0.025" units="cm"/>
      <inkml:brushProperty name="height" value="0.025" units="cm"/>
    </inkml:brush>
  </inkml:definitions>
  <inkml:trace contextRef="#ctx0" brushRef="#br0">16 1 16143,'0'0'9225,"-7"67"-8040,4-38-416,1 1-257,-2 0-384,4-2-96,0-2-32,0-5-576,0-4-705,6-6-321,-3-6-384,-1-5-640,-2-8-6182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52.528"/>
    </inkml:context>
    <inkml:brush xml:id="br0">
      <inkml:brushProperty name="width" value="0.025" units="cm"/>
      <inkml:brushProperty name="height" value="0.025" units="cm"/>
    </inkml:brush>
  </inkml:definitions>
  <inkml:trace contextRef="#ctx0" brushRef="#br0">1 35 12780,'0'0'12198,"12"-6"-12139,2 1-59,1-1 0,0 2 0,0 0 0,0 1 1,1 0-1,-1 2 0,19-1 0,-28 2-2,0-1 0,1 1-1,-1 1 1,0-1 0,0 1 0,0 0 0,0 0 0,0 1-1,0 0 1,-1 0 0,1 0 0,0 1 0,-1 0 0,0 0-1,0 0 1,0 1 0,0 0 0,0 0 0,-1 0-1,1 0 1,-1 1 0,0-1 0,0 1 0,3 7 0,-4-5 206,-1-1 1,1 1 0,-1 0-1,-1-1 1,0 1 0,1 0 0,-2 0-1,1 0 1,-1 0 0,0 0-1,-1 0 1,0 0 0,0 0 0,0 0-1,-1 0 1,0 0 0,0-1-1,-1 1 1,0-1 0,0 0-1,-1 1 1,1-1 0,-1-1 0,0 1-1,-10 9 1,1-3 157,-1-2 0,-1 0 0,0 0 0,-22 10 0,30-17-381,0 0-1,1-1 1,-1 1-1,0-1 1,0-1-1,0 1 1,-1-1-1,1 0 1,0-1-1,0 0 1,-1 0-1,1 0 1,-10-3-1,16 3-48,1 0 0,0 0 0,0 0 0,-1 0 0,1 0 0,0 0 0,0 0 0,-1 0 0,1 0 0,0 0 0,0-1 0,-1 1 0,1 0 0,0 0 0,0 0 0,0 0 0,-1 0 0,1-1 0,0 1 0,0 0 0,0 0 0,0-1 0,0 1 0,-1 0 0,1 0 0,0 0 0,0-1 0,0 1 0,0 0 0,0 0 0,0-1 0,0 1 0,0 0 0,0 0 0,0-1 0,0 1 0,0 0 0,0-1 0,0 1 0,0 0 0,0-1-1,9-11-2697,17-9-3703,-25 21 6155,26-18-8201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52.953"/>
    </inkml:context>
    <inkml:brush xml:id="br0">
      <inkml:brushProperty name="width" value="0.025" units="cm"/>
      <inkml:brushProperty name="height" value="0.025" units="cm"/>
    </inkml:brush>
  </inkml:definitions>
  <inkml:trace contextRef="#ctx0" brushRef="#br0">22 0 13421,'0'0'10826,"4"52"-10121,-9-18 127,-1 3-159,3-1-64,1-2-193,2-4-256,0-7-96,0-2-64,2-4-96,3-6-609,-1-1-736,-4-3-1314,-4-4-1505,-12-1-2978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53.327"/>
    </inkml:context>
    <inkml:brush xml:id="br0">
      <inkml:brushProperty name="width" value="0.025" units="cm"/>
      <inkml:brushProperty name="height" value="0.025" units="cm"/>
    </inkml:brush>
  </inkml:definitions>
  <inkml:trace contextRef="#ctx0" brushRef="#br0">1 115 11499,'0'0'8712,"4"-9"-6635,-2 4-1893,1 0 0,0 0-1,0 0 1,0 0 0,0 1 0,1-1 0,-1 1 0,1 0 0,0 0 0,0 1 0,1-1 0,-1 1 0,1 0-1,0 0 1,0 0 0,0 1 0,0 0 0,0 0 0,9-2 0,13-4 106,0 1 0,1 1 0,31-1 1,-46 5-302,0 1 0,0 1 0,1 1 0,-1 0 0,0 0 0,0 1 0,-1 1 0,24 8 0,-33-11 14,0 1 1,0 1-1,0-1 0,-1 0 0,1 1 0,-1-1 1,1 1-1,-1 0 0,1 0 0,-1 0 0,0 0 0,0 0 1,0 0-1,0 1 0,0-1 0,-1 0 0,1 1 1,-1 0-1,1-1 0,-1 1 0,0 0 0,0 0 1,0 0-1,-1 0 0,1 0 0,-1 0 0,1 0 0,-1 0 1,0 0-1,0 0 0,0 0 0,-2 5 0,1-2 89,-1-1-1,-1 0 1,1 0-1,-1 0 1,0 0-1,0-1 1,0 1-1,0-1 1,-1 1-1,0-1 1,0 0-1,0-1 1,-1 1-1,1-1 1,-1 0-1,-7 5 0,6-5-261,0 0-1,0 0 0,-1 0 0,1-1 0,-1 0 1,1 0-1,-1 0 0,0-1 0,1 0 0,-1-1 0,-9 1 1,8-6-3669,6-10-2465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53.995"/>
    </inkml:context>
    <inkml:brush xml:id="br0">
      <inkml:brushProperty name="width" value="0.025" units="cm"/>
      <inkml:brushProperty name="height" value="0.025" units="cm"/>
    </inkml:brush>
  </inkml:definitions>
  <inkml:trace contextRef="#ctx0" brushRef="#br0">124 44 11115,'0'0'12267,"-9"-2"-10826,5 1-1389,1 1 0,0-1 0,-1 1 0,1 0 0,0 0 0,-1 0 0,1 0 0,0 1 0,-1-1 0,1 1 0,0 0 0,-1 0 0,-4 2 0,4 0-33,0 0 1,0 0-1,0 0 1,0 0-1,1 0 1,-1 1-1,1-1 1,0 1-1,0 0 0,1 0 1,-5 8-1,5-7 7,-1 0-1,1 0 1,0 0-1,0 1 1,0-1-1,1 0 1,0 1-1,0-1 1,0 1-1,1 0 0,0-1 1,1 11-1,-1-15 3,1-1-1,-1 1 1,1 0-1,-1 0 1,1 0-1,-1-1 0,1 1 1,0 0-1,-1 0 1,1-1-1,0 1 1,0-1-1,-1 1 0,1-1 1,0 1-1,0-1 1,0 1-1,0-1 1,0 0-1,0 1 1,0-1-1,-1 0 0,1 0 1,0 0-1,0 0 1,0 0-1,0 0 1,0 0-1,0 0 0,2 0 1,32-7 1054,-29 4-978,0 0 0,0-1 0,-1 1 0,1-1 0,-1 0 0,0-1 0,0 1 0,0-1 0,0 0 0,-1 0 0,0-1 0,0 1 0,-1-1 0,1 0 0,-1 0 0,0 0 0,-1 0 0,0-1 0,0 1 0,0-1 0,0 1 0,-1-1 0,0 0 0,-1 1 0,0-1 0,0-7 0,0 14-105,-1-1 1,1 0-1,0 1 1,-1-1-1,1 1 0,-1-1 1,1 1-1,-1-1 1,1 1-1,-1-1 1,1 1-1,-1 0 1,1-1-1,-1 1 0,0 0 1,1-1-1,-1 1 1,0 0-1,1 0 1,-1 0-1,0-1 1,1 1-1,-1 0 0,0 0 1,1 0-1,-1 0 1,0 0-1,1 0 1,-1 0-1,0 1 0,1-1 1,-1 0-1,0 0 1,1 0-1,-1 1 1,0-1-1,1 0 1,-1 1-1,1-1 0,-2 1 1,1 0-6,0-1 1,0 0-1,1 1 0,-1-1 1,0 1-1,0-1 1,0 1-1,0-1 0,1 1 1,-1-1-1,0 1 1,0 0-1,1 0 0,-1-1 1,1 1-1,-1 0 1,1 0-1,-1 0 0,1 0 1,-1-1-1,1 1 1,0 0-1,-1 0 0,1 0 1,0 0-1,0 0 1,0 0-1,0 0 0,0 0 1,0 0-1,0 0 1,0 0-1,0 1 0,3-2-126,-1 1 0,1-1 0,-1 0 0,1-1 0,-1 1 0,1 0-1,-1-1 1,1 1 0,-1-1 0,1 0 0,3-2 0,34-14-4936,-15 2-2500,-3 2-3632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54.731"/>
    </inkml:context>
    <inkml:brush xml:id="br0">
      <inkml:brushProperty name="width" value="0.025" units="cm"/>
      <inkml:brushProperty name="height" value="0.025" units="cm"/>
    </inkml:brush>
  </inkml:definitions>
  <inkml:trace contextRef="#ctx0" brushRef="#br0">1 103 12172,'0'0'10548,"11"-8"-9865,-7 5-637,3-3 92,0 1 0,1-1 0,-1 2-1,1-1 1,0 1 0,0 0 0,1 1 0,-1 0 0,1 0-1,0 1 1,0 0 0,-1 0 0,13 0 0,-20 3-96,1-1 0,-1 1 1,0 0-1,0-1 0,1 1 1,-1 0-1,0 0 1,0 0-1,0 0 0,0 0 1,0 0-1,0 0 0,0 1 1,-1-1-1,1 0 0,0 0 1,-1 1-1,1-1 0,-1 0 1,1 1-1,-1-1 1,1 1-1,-1-1 0,0 1 1,0-1-1,0 0 0,0 1 1,0-1-1,0 4 0,-3 50 1718,3-52-1609,-10 74 1568,11-77-1649,1 0 0,-1 0 0,0 0-1,0-1 1,0 1 0,1 0 0,-1 0-1,0-1 1,0 1 0,0-1 0,0 1-1,1-1 1,-1 1 0,1-2 0,3-3-21,-2-1 1,1 1 0,0-1 0,-1 1 0,0-1 0,0 0-1,-1 0 1,0 0 0,0-1 0,0 1 0,-1-1 0,2-11-1,-2 6-24,0-1 0,-1 1-1,-1-1 1,0 1-1,-4-24 1,4 36-56,1 0 1,0-1-1,0 1 1,-1-1-1,1 1 0,0-1 1,0 1-1,-1-1 1,1 1-1,0-1 0,0 1 1,0-1-1,0 1 0,0-1 1,0 1-1,0-1 1,0 1-1,0-1 0,0 1 1,0-1-1,0 0 0,0 1 1,0-1-1,0 1 1,1-1-1,-1 1 0,0-1 1,0 1-1,1 0 1,-1-1-1,0 1 0,1-1 1,-1 1-1,0-1 0,1 1 1,-1 0-1,0-1 1,1 1-1,-1 0 0,1-1 1,-1 1-1,1 0 1,-1 0-1,1 0 0,-1-1 1,1 1-1,-1 0 0,1 0 1,-1 0-1,1 0 1,-1 0-1,1 0 0,0 0 1,-1 0-1,1 0 1,-1 0-1,1 0 0,-1 0 1,1 0-1,-1 1 0,1-1 1,-1 0-1,1 0 1,0 1-1,10-1-184,88 1-6314,-56-1 823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55.926"/>
    </inkml:context>
    <inkml:brush xml:id="br0">
      <inkml:brushProperty name="width" value="0.025" units="cm"/>
      <inkml:brushProperty name="height" value="0.025" units="cm"/>
    </inkml:brush>
  </inkml:definitions>
  <inkml:trace contextRef="#ctx0" brushRef="#br0">275 76 9705,'2'-4'969,"0"0"-1,0-1 1,-1 1-1,1-1 0,-1 0 1,0 0-1,0 1 1,-1-1-1,1-5 1,-1 9-725,-1 0-1,1-1 1,0 1 0,0 0 0,-1 1 0,1-1 0,0 0 0,-1 0 0,1 0 0,-1 0 0,1 0 0,-1 0-1,0 0 1,1 1 0,-1-1 0,0 0 0,0 0 0,1 1 0,-1-1 0,0 1 0,0-1 0,-2 0 0,-22-4 690,16 6-894,-1 0-1,0 1 1,1 0 0,-1 1-1,1 0 1,-1 0 0,1 1-1,0 0 1,1 0 0,-1 1 0,1 0-1,0 1 1,0 0 0,0 0-1,1 1 1,0 0 0,0 0-1,1 0 1,0 1 0,-5 8-1,2-2 73,0 0-1,1 0 0,1 1 0,0-1 0,1 1 0,1 1 1,0-1-1,1 1 0,1 0 0,0 0 0,0 24 0,3-37-93,0 0 1,0 0-1,0 0 0,1 0 0,0 0 0,-1 0 0,1 0 0,0 0 1,0 0-1,1 0 0,-1-1 0,1 1 0,-1 0 0,1-1 1,0 1-1,0-1 0,0 1 0,0-1 0,0 0 0,4 2 0,-1 0 11,0-1 0,0-1-1,0 1 1,1-1-1,0 0 1,-1 0 0,1 0-1,0-1 1,0 0-1,7 1 1,-1-1 8,0-1 0,0 0 1,-1 0-1,1-2 0,0 1 0,0-1 0,0-1 1,-1 0-1,1-1 0,15-7 0,-26 10-39,40-26 376,-39 26-317,-1 0 0,0 0 0,1 0 0,-1 0 1,0 0-1,0-1 0,0 1 0,0 0 0,0-1 0,0 1 1,0-1-1,-1 1 0,1-1 0,0 1 0,-1-1 0,1 1 1,-1-1-1,0 0 0,1 1 0,-1-1 0,0 0 0,0 1 1,0-1-1,0 0 0,-1-2 0,0 2-14,-1 0 0,1 1 0,-1-1 0,0 1 0,1 0 0,-1-1 0,0 1 0,0 0 0,0 0 0,0 0 0,0 0 0,0 0 1,0 1-1,0-1 0,0 1 0,0-1 0,-1 1 0,1 0 0,-3 0 0,-49-3 96,47 3-114,-60-1-303,87-5 177,0 0-1,0-1 0,27-15 0,-29 13-301,0 1-1,0 1 1,1 0 0,34-7 0,-53 14 394,1 0 1,0 0 0,-1 0 0,1 0-1,-1 0 1,1 0 0,-1 0-1,1 0 1,0 0 0,-1 0-1,1 1 1,-1-1 0,1 0-1,-1 0 1,1 1 0,-1-1-1,1 0 1,-1 0 0,1 1-1,-1-1 1,1 0 0,-1 1-1,0-1 1,1 1 0,-1-1 0,1 1-1,-1-1 1,0 1 0,0-1-1,1 1 1,-1-1 0,0 1-1,2 26 172,-15 36 543,10-53-617,-2 10 117,1-6-102,1-1-1,0 0 0,-1 21 0,5-34-330,0 1 0,-1-1-1,1 1 1,0-1-1,0 1 1,0-1 0,-1 1-1,1-1 1,0 0 0,0 1-1,0-1 1,0 0-1,-1 0 1,1 0 0,0 0-1,0 0 1,0 0 0,0 0-1,0 0 1,0 0-1,0 0 1,-1 0 0,1 0-1,0-1 1,0 1 0,1-1-1,12-7-6450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56.728"/>
    </inkml:context>
    <inkml:brush xml:id="br0">
      <inkml:brushProperty name="width" value="0.025" units="cm"/>
      <inkml:brushProperty name="height" value="0.025" units="cm"/>
    </inkml:brush>
  </inkml:definitions>
  <inkml:trace contextRef="#ctx0" brushRef="#br0">71 27 13869,'-3'-26'7711,"3"26"-7617,0 0 0,-1 0 1,1 0-1,0 0 0,-1 0 0,1 0 0,0 0 0,0 0 0,-1 0 0,1 0 0,0 0 0,-1 0 1,1 1-1,0-1 0,0 0 0,0 0 0,-1 0 0,1 0 0,0 1 0,0-1 0,-1 0 0,1 0 1,0 0-1,0 1 0,0-1 0,0 0 0,0 0 0,-1 1 0,1-1 0,0 0 0,0 0 0,0 1 1,0-1-1,0 0 0,0 1 0,0-1 0,0 0 0,0 0 0,0 1 0,0-1 0,-17 55 1190,14-43-1373,-8 26 323,2 0 0,1 1 0,3 0-1,-2 48 1,7-86-331,0 0 1,0 0-1,0 1 0,0-1 0,0 0 0,1 0 0,-1 0 1,0 0-1,1 1 0,-1-1 0,1 0 0,-1 0 0,1 0 0,-1 0 1,1 0-1,0 0 0,1 2 0,-1-3-290,0 1-1,0 0 1,1-1 0,-1 1-1,0 0 1,0-1 0,1 1-1,-1-1 1,0 0 0,0 1-1,1-1 1,-1 0 0,0 0-1,1 0 1,-1 0 0,2 0-1,13-2-5633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57.686"/>
    </inkml:context>
    <inkml:brush xml:id="br0">
      <inkml:brushProperty name="width" value="0.025" units="cm"/>
      <inkml:brushProperty name="height" value="0.025" units="cm"/>
    </inkml:brush>
  </inkml:definitions>
  <inkml:trace contextRef="#ctx0" brushRef="#br0">24 0 15663,'0'0'11936,"0"10"-12000,0 150-787,0-46-4842,0-113 5644,-3 16-2317,-8-11-3179,1-6-87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8:29:51.513"/>
    </inkml:context>
    <inkml:brush xml:id="br0">
      <inkml:brushProperty name="width" value="0.025" units="cm"/>
      <inkml:brushProperty name="height" value="0.025" units="cm"/>
    </inkml:brush>
  </inkml:definitions>
  <inkml:trace contextRef="#ctx0" brushRef="#br0">2131 1 9097,'-13'3'1,"-631"158"1081,600-152-1105,0 3 0,1 1-1,0 2 1,1 2 0,1 2 0,1 1-1,0 2 1,2 2 0,1 2-1,-58 51 1,-38 43 18,-215 252 0,287-296 73,5 2-1,2 3 1,5 2-1,2 2 1,-38 102-1,56-107-57,3 2 0,4 1 0,3 0 0,4 2 1,4 0-1,4 0 0,3 1 0,8 90 0,-1-152 17,1 1-1,1-1 1,1 0 0,2 0-1,0 0 1,1-1 0,2-1-1,17 30 1,16 16-17,64 76 1,-41-57 16,-14-15-11,334 414 31,-329-424-57,2-2 1,3-3-1,3-3 1,1-2-1,98 55 0,-42-43 88,4-5-1,155 50 1,277 51 127,-298-99-180,1-13-1,3-10 0,1-13 1,1-11-1,1-11 1,284-36-1,776-138-10,-1126 143-28,131-26 78,-2-15 0,-4-14 0,612-243 0,-889 305-49,482-210 63,-23-44-21,-450 237-29,-2-3 0,-1-2-1,-3-2 1,-1-3 0,-3-2 0,58-75 0,-82 91 74,-2 0 0,-2-2 0,-1 0 0,-1-1 0,-3-2 0,-1 1 0,-1-2 0,-3 0 0,-1 0 0,-2-1 0,-1 0 0,0-42 0,-7 49-37,-1-1 0,-1 0 1,-3 1-1,0 0 0,-2 0 0,-2 1 0,-1-1 0,-2 2 0,0 0 0,-3 0 1,0 1-1,-2 1 0,-2 1 0,-29-38 0,2 13 2,-1 1-1,-4 3 1,-1 2-1,-2 2 1,-2 3-1,-92-55 1,17 25-41,-3 5 0,-147-51 1,-52 0 59,-574-125 0,-373 50 73,124 103-185,-1 74-141,245 108-2289,774-72 770,-45 4-2152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58.061"/>
    </inkml:context>
    <inkml:brush xml:id="br0">
      <inkml:brushProperty name="width" value="0.025" units="cm"/>
      <inkml:brushProperty name="height" value="0.025" units="cm"/>
    </inkml:brush>
  </inkml:definitions>
  <inkml:trace contextRef="#ctx0" brushRef="#br0">8 212 9769,'0'0'1591,"-1"-9"1116,0 4-2360,-1 1-80,1 0 1,1 0 0,-1 0 0,0 0-1,1 0 1,0 0 0,0 0-1,0 0 1,0 0 0,1 0-1,0 0 1,-1 0 0,2 0-1,-1 0 1,0 0 0,1 0-1,-1 1 1,1-1 0,0 1-1,4-6 1,6-3 255,0-1-1,1 1 1,0 1 0,1 1 0,17-11-1,-22 16-399,-1 1 0,1 0 0,0 0 0,1 1 1,-1 0-1,1 0 0,-1 1 0,1 1 0,0 0 0,15 0 0,-22 1-113,1 1 0,-1 0 0,0 0 1,1 0-1,-1 0 0,0 0 1,0 1-1,0-1 0,0 1 1,0 0-1,0 0 0,-1 0 0,1 0 1,-1 0-1,1 1 0,-1-1 1,0 1-1,0 0 0,0-1 0,0 1 1,0 0-1,-1 0 0,1 0 1,-1 1-1,2 5 0,-2-6 79,0 0 0,0 1 1,0-1-1,0 0 0,-1 1 0,1-1 0,-1 1 0,0-1 0,0 1 0,0-1 0,-1 0 0,1 1 0,-1-1 0,1 0 0,-1 1 1,0-1-1,-1 0 0,1 0 0,-1 0 0,1 0 0,-1 0 0,0 0 0,0 0 0,0 0 0,-4 3 0,-1-1-38,-1 0 1,1-1-1,-1 0 0,0-1 0,0 0 0,0 0 0,-1-1 0,1 0 0,0 0 0,-1-1 0,0 0 0,1 0 1,-15-2-1,9-5-3242,14 5 2760,0 1 0,0-1 0,-1 1-1,1-1 1,0 1 0,0-1 0,0 1-1,0-1 1,0 0 0,0 1 0,0-1-1,0 1 1,0-1 0,0 0 0,0 1-1,0-1 1,0 1 0,0-1 0,0 1-1,1-1 1,-1 1 0,0-1-1,1 1 1,-1-1 0,1 0 0,8-7-10075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58.814"/>
    </inkml:context>
    <inkml:brush xml:id="br0">
      <inkml:brushProperty name="width" value="0.025" units="cm"/>
      <inkml:brushProperty name="height" value="0.025" units="cm"/>
    </inkml:brush>
  </inkml:definitions>
  <inkml:trace contextRef="#ctx0" brushRef="#br0">48 58 5445,'0'0'9155,"0"-8"-6784,0 5-2263,0 1-13,0 1-1,0-1 1,0 0-1,0 1 1,0-1-1,0 0 1,0 0-1,0 1 1,1-1-1,-1 1 1,1-1-1,-1 0 1,1 1-1,0-1 1,0 1-1,-1-1 1,1 1-1,0-1 1,0 1-1,1 0 1,-1 0-1,0-1 0,0 1 1,0 0-1,1 0 1,-1 0-1,1 0 1,-1 1-1,1-1 1,-1 0-1,1 0 1,-1 1-1,1-1 1,0 1-1,-1 0 1,1-1-1,0 1 1,-1 0-1,1 0 1,3 0-1,4-1 28,0 1 0,0 0-1,0 1 1,-1 0 0,1 0 0,0 1-1,0 0 1,-1 0 0,1 1 0,-1 0-1,0 1 1,0-1 0,0 2 0,7 4-1,-9-5-68,-1 1 0,0-1 0,-1 1 0,1 0 0,-1 0-1,0 0 1,0 1 0,0-1 0,-1 1 0,0 0-1,0 0 1,0 0 0,-1 1 0,0-1 0,0 0 0,-1 1-1,0-1 1,0 1 0,0 10 0,-1-9 83,0 0 0,0 1 0,-1-1-1,0 1 1,-1-1 0,0 0 0,0 0 0,0 0 0,-1 0 0,-1 0 0,-4 8-1,1-5 80,0-1 0,-1-1-1,0 1 1,-1-1-1,0-1 1,0 1-1,-12 6 1,11-6-157,-1-1 1,-1-1-1,0 0 0,0 0 1,0-1-1,-1-1 0,1 0 1,-1-1-1,0 0 0,-1-1 0,1 0 1,-20 0-1,33-3-126,0 1 1,-1-1-1,1 0 1,0 0-1,0 0 0,0 0 1,0 0-1,-1 0 0,1 0 1,0 0-1,0 0 1,0 0-1,-1 0 0,1 0 1,0 0-1,0 0 0,0 0 1,0 0-1,-1-1 1,1 1-1,0 0 0,0 0 1,0 0-1,0 0 0,0 0 1,-1 0-1,1 0 1,0 0-1,0-1 0,0 1 1,0 0-1,0 0 0,0 0 1,0 0-1,-1 0 0,1-1 1,0 1-1,0 0 1,0 0-1,0 0 0,0 0 1,0-1-1,0 1 0,0 0 1,0 0-1,0 0 1,0-1-1,0 1 0,0 0 1,0 0-1,0 0 0,0-1 1,9-10-3137,12-7-2393,-1 6-414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59.458"/>
    </inkml:context>
    <inkml:brush xml:id="br0">
      <inkml:brushProperty name="width" value="0.025" units="cm"/>
      <inkml:brushProperty name="height" value="0.025" units="cm"/>
    </inkml:brush>
  </inkml:definitions>
  <inkml:trace contextRef="#ctx0" brushRef="#br0">470 0 9897,'0'0'13165,"-6"12"-12258,-291 441 3626,131-198-6471,165-254 619,4-7-2793,8-7 2445,-8 9 287,10-16-4134,2-5-2734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3:59.804"/>
    </inkml:context>
    <inkml:brush xml:id="br0">
      <inkml:brushProperty name="width" value="0.025" units="cm"/>
      <inkml:brushProperty name="height" value="0.025" units="cm"/>
    </inkml:brush>
  </inkml:definitions>
  <inkml:trace contextRef="#ctx0" brushRef="#br0">236 1 3523,'0'0'20211,"-10"-1"-18604,2 1-1425,1 1 0,-1-1 1,1 1-1,-1 1 0,1 0 0,0 0 0,0 0 0,-1 1 0,1 0 0,1 0 0,-1 0 0,1 1 0,-1 0 0,1 1 0,0-1 0,0 1 0,1 0 1,-9 11-1,-1 0 141,1 1 0,-19 28 0,30-39-318,-1-1-1,1 0 1,0 0 0,1 1 0,0 0-1,0-1 1,0 1 0,0 0 0,1 0-1,0 0 1,0 0 0,1 0-1,0 12 1,0-17-49,1 0 0,0 1-1,0-1 1,0 0 0,0 0-1,0 0 1,0 0 0,0 0 0,0 0-1,0 0 1,1-1 0,-1 1-1,0 0 1,1-1 0,-1 1-1,0 0 1,1-1 0,-1 0-1,1 1 1,-1-1 0,0 0 0,1 0-1,-1 0 1,1 0 0,-1 0-1,1 0 1,-1 0 0,3-1-1,45-6-1729,-31 0-198,0 0 0,-1-1 0,0 0 0,26-19 0,-8 4-4855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00.177"/>
    </inkml:context>
    <inkml:brush xml:id="br0">
      <inkml:brushProperty name="width" value="0.025" units="cm"/>
      <inkml:brushProperty name="height" value="0.025" units="cm"/>
    </inkml:brush>
  </inkml:definitions>
  <inkml:trace contextRef="#ctx0" brushRef="#br0">145 1 11979,'0'0'11499,"-9"0"-10949,6 0-523,-1-1 0,1 1 0,-1 1 0,1-1 0,0 0 0,-1 1-1,1 0 1,0-1 0,-1 1 0,1 1 0,0-1 0,0 0 0,0 1 0,0 0 0,0-1 0,0 1 0,0 0 0,1 1-1,-1-1 1,1 0 0,-1 1 0,1-1 0,-3 6 0,-2-1 82,1 1 0,0 0 1,0 1-1,1-1 0,0 1 0,0 0 1,1 0-1,0 1 0,1-1 0,0 1 1,1 0-1,-2 12 0,4-21-106,0 0-1,1 0 1,-1 0-1,1-1 1,-1 1-1,1 0 1,0-1-1,-1 1 1,1 0-1,0-1 1,-1 1-1,1-1 1,0 1 0,-1-1-1,1 1 1,0-1-1,0 1 1,0-1-1,0 0 1,0 1-1,-1-1 1,1 0-1,0 0 1,0 0-1,0 0 1,0 0 0,0 0-1,0 0 1,0 0-1,0 0 1,-1 0-1,1 0 1,0-1-1,1 0 1,36-7-1571,11-17-4977,-28 10 230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00.942"/>
    </inkml:context>
    <inkml:brush xml:id="br0">
      <inkml:brushProperty name="width" value="0.025" units="cm"/>
      <inkml:brushProperty name="height" value="0.025" units="cm"/>
    </inkml:brush>
  </inkml:definitions>
  <inkml:trace contextRef="#ctx0" brushRef="#br0">117 48 4740,'0'0'10240,"-2"-4"-8420,1 4-1703,1-1 1,0 1-1,0-1 1,0 1 0,-1-1-1,1 1 1,0-1-1,0 1 1,-1-1-1,1 1 1,-1-1-1,1 1 1,0-1-1,-1 1 1,1 0-1,-1-1 1,1 1-1,-1 0 1,1-1-1,-1 1 1,1 0-1,-1 0 1,1-1-1,-1 1 1,1 0-1,-1 0 1,0 0 0,1 0-1,-1 0 1,1 0-1,-1 0 1,1 0-1,-1 0 1,0 0-1,1 0 1,-1 0-1,1 0 1,-1 1-1,1-1 1,-1 0-1,0 0 1,0 1-1,-19 31 4492,14-13-4188,0 1-1,1 1 1,1-1-1,1 1 1,1 0 0,1-1-1,2 40 1,0-28-396,11-71-3634,-5-73 2382,-6 113 1623,-1 3-251,1 0 1,0-1 0,-1 1-1,0 0 1,0-1 0,0 1-1,0 0 1,-1-1-1,-1 7 1,-20 54 635,9-27-397,-19 43-1,34-91 2171,19-54-2481,5 2-27,30-61-240,-49 112 49,0-1 0,1 1 0,1 0 0,0 0-1,1 1 1,21-19 0,-30 29 116,-1 0-1,1 0 1,0 0 0,0 1-1,0-1 1,0 0 0,0 1-1,0-1 1,0 0 0,0 1-1,0-1 1,0 1 0,0 0-1,0-1 1,0 1 0,1 0-1,-1 0 1,0-1 0,0 1-1,0 0 1,0 0 0,1 0-1,-1 0 1,0 1 0,0-1-1,2 1 1,-2 0 28,0 0 1,0 0-1,-1 0 0,1 0 1,0 0-1,0 1 0,-1-1 1,1 0-1,-1 1 0,1-1 1,-1 0-1,0 1 0,1-1 1,-1 0-1,0 1 0,0-1 1,0 1-1,0 1 0,0 3 87,0 1-1,-1 0 0,0-1 0,0 1 1,-1-1-1,0 1 0,0-1 0,-4 10 1,3-12-67,0 0 0,1 0 0,-1 0 1,-1-1-1,1 0 0,0 1 1,-1-1-1,0 0 0,0-1 1,0 1-1,0-1 0,0 0 0,0 0 1,-1 0-1,1 0 0,0-1 1,-1 1-1,0-1 0,1-1 1,-1 1-1,0 0 0,1-1 0,-1 0 1,0 0-1,-8-2 0,12 1-156,0 0 0,0 1 1,-1-1-1,1 0 0,0 0 0,0 0 0,0 0 0,1 0 0,-1 0 0,0 0 0,0-1 0,1 1 0,-1 0 0,0 0 0,1-1 0,-1 1 0,1 0 0,0-1 0,-1 1 0,1 0 0,0-1 0,0 1 0,0-1 0,0 1 1,0 0-1,0-1 0,0 1 0,0 0 0,1-3 0,0 0-543,0 1 0,-1 0 0,1-1 0,0 1 0,0 0 0,1 0 0,-1 0 0,1 0 1,-1 0-1,1 0 0,3-4 0,30-17-7680,-14 13 3449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01.331"/>
    </inkml:context>
    <inkml:brush xml:id="br0">
      <inkml:brushProperty name="width" value="0.025" units="cm"/>
      <inkml:brushProperty name="height" value="0.025" units="cm"/>
    </inkml:brush>
  </inkml:definitions>
  <inkml:trace contextRef="#ctx0" brushRef="#br0">51 0 3075,'0'0'25720,"-25"63"-24983,14-42-321,2-1-63,4 0-225,5-7-96,0-4-128,0-5-961,10-4-737,7-1-1505,-5-15-2595,8-5-12171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01.892"/>
    </inkml:context>
    <inkml:brush xml:id="br0">
      <inkml:brushProperty name="width" value="0.025" units="cm"/>
      <inkml:brushProperty name="height" value="0.025" units="cm"/>
    </inkml:brush>
  </inkml:definitions>
  <inkml:trace contextRef="#ctx0" brushRef="#br0">68 0 14478,'0'0'11739,"-1"8"-11291,-16 80 873,3 1-1,0 91 0,14-204-1239,1 10-86,0 0 0,-2 0 0,1 0 0,-2 0 0,1 0 1,-2 1-1,0-1 0,-1 0 0,-5-13 0,15 30-303,0 1-1,0-2 1,0 1 0,1-1-1,-1 0 1,1 0-1,0 0 1,13 0-1,24 3-1766,29-5-5930,-65-1 7294,-1 0-1,1 0 1,-1-1-1,0 0 1,0 0-1,0-1 1,9-5-1,-12 6 939,-1 0-1,1-1 0,-1 1 0,0-1 1,1 0-1,-2 0 0,1 0 0,4-6 1,-6 9 29,-1-1-1,1 0 1,-1 1 0,1-1 0,-1 0 0,1 0-1,-1 1 1,1-1 0,-1 0 0,1 0 0,-1 0-1,0 0 1,0 0 0,1 0 0,-1 0 0,0 1-1,0-1 1,0 0 0,0 0 0,0 0 0,0 0-1,0 0 1,-1 0 0,1-1 0,-1 2-41,1-1 1,-1 1-1,0-1 1,1 1-1,-1 0 1,0-1-1,0 1 0,0 0 1,1 0-1,-1-1 1,0 1-1,0 0 1,0 0-1,1 0 1,-1 0-1,0 0 0,0 0 1,0 0-1,1 0 1,-3 1-1,-1 0 109,-1 0 1,1 0-1,-1 1 0,1-1 0,-1 1 0,1 0 0,0 1 1,-5 2-1,3 1-180,0-1 0,1 1 0,0 0 0,0 1 0,0-1 1,1 1-1,0 0 0,0 0 0,1 0 0,-1 1 0,2-1 0,-1 1 1,1 0-1,-1 8 0,3-15-140,-1 0 0,1 0 1,0-1-1,0 1 0,0 0 0,0 0 0,0 0 1,0-1-1,1 1 0,-1 0 0,0 0 1,0-1-1,0 1 0,1 0 0,-1 0 1,0-1-1,1 1 0,-1 0 0,1-1 0,-1 1 1,1-1-1,-1 1 0,1 0 0,-1-1 1,1 1-1,0-1 0,-1 1 0,1-1 0,0 0 1,-1 1-1,2-1 0,28 1 111,-22-2-187,-1-1 1,1 0-1,-1 0 1,0-1-1,0 0 0,8-5 1,-5 0-242,0 0-1,0-1 1,-1 0 0,0-1-1,8-12 1,-13 17 285,0 0-1,0-1 1,-1 0-1,0 0 1,-1 0 0,1 0-1,-1 0 1,0 0-1,0-1 1,-1 1 0,1-14-1,-23 41 499,17-14-425,0 0 1,0 0-1,0 0 1,1 1-1,0 0 1,0 0-1,1 0 1,-2 15-1,3-21-117,1 0 0,0 0 0,0 0 0,0 0 0,0 0-1,0 0 1,0 0 0,0 0 0,1 0 0,-1 0 0,1 0 0,-1 0 0,1 0 0,0 0 0,0 0 0,-1-1 0,2 1-1,-1 0 1,0 0 0,0-1 0,0 1 0,1-1 0,-1 1 0,1-1 0,-1 0 0,1 1 0,0-1 0,-1 0 0,1 0-1,0 0 1,0 0 0,0-1 0,0 1 0,0 0 0,0-1 0,0 1 0,0-1 0,3 0 0,16 1-3553,1-1-1996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02.428"/>
    </inkml:context>
    <inkml:brush xml:id="br0">
      <inkml:brushProperty name="width" value="0.025" units="cm"/>
      <inkml:brushProperty name="height" value="0.025" units="cm"/>
    </inkml:brush>
  </inkml:definitions>
  <inkml:trace contextRef="#ctx0" brushRef="#br0">1 0 480,'2'0'19219,"3"0"-14959,-1 0-3011,-4 9-480,2 5-97,1 2-576,1 3-64,5 0-448,2-6-1986,3-10-2083,-3-3-8006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05.572"/>
    </inkml:context>
    <inkml:brush xml:id="br0">
      <inkml:brushProperty name="width" value="0.025" units="cm"/>
      <inkml:brushProperty name="height" value="0.025" units="cm"/>
    </inkml:brush>
  </inkml:definitions>
  <inkml:trace contextRef="#ctx0" brushRef="#br0">0 135 11339,'0'0'8733,"3"-9"-7633,0 1-965,0 0 0,1 0 0,0 1 0,1-1 0,-1 1 0,1 0 0,1 0 0,-1 1 0,1 0-1,1 0 1,-1 0 0,1 1 0,0 0 0,0 0 0,0 0 0,1 1 0,13-5 0,-19 7-103,1 1 0,0 0 0,0 0 0,0 0 0,0 0 0,0 0-1,1 1 1,-1 0 0,0-1 0,0 1 0,0 0 0,0 0 0,1 1 0,4 0 0,-6 0-21,-1 0 0,1 0 0,0 1 0,-1-1 0,1 0 0,-1 0 0,1 1 0,-1-1 0,1 1 0,-1 0 0,0-1 0,0 1 0,0 0 0,0 0 0,0-1 0,0 1 0,0 0-1,-1 0 1,1 0 0,-1 0 0,0 0 0,1 4 0,1 14 266,0 1-1,-2 29 0,2 32 235,-2-80-491,0-1-1,1 1 0,-1-1 1,0 1-1,1-1 0,-1 1 1,1-1-1,-1 1 0,1-1 1,0 1-1,0-1 0,0 0 1,0 0-1,0 1 0,0-1 1,0 0-1,0 0 1,0 0-1,0 0 0,1 0 1,-1 0-1,0 0 0,1 0 1,-1-1-1,2 1 0,1 0 30,-1 0 0,1 0-1,0-1 1,-1 0 0,1 0-1,0 0 1,-1 0 0,1 0-1,0-1 1,5-1 0,5-2 72,0-1 0,0 0 0,-1-1 0,17-10 1,13-18-107,-35 26 333,1 1 1,-1 0-1,18-10 1,-15 7-808,6-14-4431,-14 19 3171,10-17-6102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8:30:01.140"/>
    </inkml:context>
    <inkml:brush xml:id="br0">
      <inkml:brushProperty name="width" value="0.025" units="cm"/>
      <inkml:brushProperty name="height" value="0.025" units="cm"/>
    </inkml:brush>
  </inkml:definitions>
  <inkml:trace contextRef="#ctx0" brushRef="#br0">0 0 2915,'0'0'-256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12.143"/>
    </inkml:context>
    <inkml:brush xml:id="br0">
      <inkml:brushProperty name="width" value="0.025" units="cm"/>
      <inkml:brushProperty name="height" value="0.025" units="cm"/>
    </inkml:brush>
  </inkml:definitions>
  <inkml:trace contextRef="#ctx0" brushRef="#br0">1 314 9065,'0'0'16079,"13"-11"-15161,96-84-512,99-112-1,-208 207-407,0 0 0,0 0 0,0 0 0,0 1 0,0-1 0,0 0 0,0 0 0,0 0 0,0 0 0,0 1 0,0-1 0,0 0 0,0 0 0,0 0 0,0 1 0,0-1 0,1 0 0,-1 0 0,0 0 0,0 0 0,0 0 0,0 1 0,0-1 0,1 0 0,-1 0 0,0 0 0,0 0 0,0 0 0,0 0 0,1 0 0,-1 0 0,0 0 0,0 0 0,0 0 0,0 1 0,1-1 0,-1 0 0,0 0 0,0 0 0,0 0 0,1 0 0,-1-1 0,0 1 0,0 0 0,0 0 0,1 0 0,-1 0 0,0 0 0,0 0 0,0 0 0,0 0 0,1 0 0,-1 0 0,0 0 0,0-1 0,0 1 0,0 0 0,0 0 0,1 0 0,-1-1 0,-2 18-121,-7 12 286,-24 50 1,-5 16 165,31-72-278,0 0 0,2 1 0,0 0-1,2 0 1,-1 25 0,4-47-134,0-1 0,0 0 0,1 0 0,-1 1 0,0-1-1,1 0 1,-1 0 0,1 0 0,-1 0 0,1 0 0,0 0 0,-1 0 0,1 0 0,0 0 0,0 0 0,0 0 0,0 0 0,-1 0 0,1-1 0,0 1 0,0 0 0,1-1 0,-1 1 0,0 0 0,0-1-1,0 0 1,1 1 0,18 3-3800,-2-7-3313,-3-5-1959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12.488"/>
    </inkml:context>
    <inkml:brush xml:id="br0">
      <inkml:brushProperty name="width" value="0.025" units="cm"/>
      <inkml:brushProperty name="height" value="0.025" units="cm"/>
    </inkml:brush>
  </inkml:definitions>
  <inkml:trace contextRef="#ctx0" brushRef="#br0">11 3 8136,'0'0'18994,"-11"47"-18162,31-43-159,0-4-257,7 0-159,0 0-161,2-5-577,-4-7-2273,0-5-3012,-10-3-4804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12.944"/>
    </inkml:context>
    <inkml:brush xml:id="br0">
      <inkml:brushProperty name="width" value="0.025" units="cm"/>
      <inkml:brushProperty name="height" value="0.025" units="cm"/>
    </inkml:brush>
  </inkml:definitions>
  <inkml:trace contextRef="#ctx0" brushRef="#br0">1 39 14734,'0'0'10362,"10"-6"-9503,-1 1-703,1 0 0,-1 0 0,1 1 0,-1 1 0,19-5 0,-26 7-131,0 1 0,0-1 0,0 1 0,0 0 0,0 0-1,0 0 1,0 0 0,0 0 0,0 0 0,0 0-1,0 1 1,0-1 0,0 1 0,0-1 0,0 1 0,0 0-1,0 0 1,0 0 0,0 0 0,-1 0 0,1 0 0,0 0-1,-1 1 1,1-1 0,-1 1 0,1-1 0,-1 1 0,0 0-1,0-1 1,0 1 0,0 0 0,0 0 0,0 0 0,0-1-1,0 1 1,-1 0 0,1 0 0,-1 0 0,0 1-1,1-1 1,-1 0 0,0 0 0,0 3 0,0 4 62,-1 0 1,1 0-1,-2-1 1,1 1-1,-1 0 1,0 0-1,-1-1 0,0 0 1,0 1-1,-1-1 1,0 0-1,-1-1 1,0 1-1,0-1 1,0 0-1,-1 0 0,0-1 1,0 1-1,-1-1 1,-7 5-1,93-8-1042,-76-3 953,1 0 1,-1 0-1,0 0 1,0 0 0,1 1-1,-1-1 1,0 1-1,0 0 1,0 0 0,0 0-1,0 1 1,0-1-1,0 1 1,0-1 0,-1 1-1,1 0 1,-1 0-1,1 0 1,-1 0 0,0 1-1,1-1 1,-1 1-1,-1-1 1,1 1 0,0 0-1,0-1 1,-1 1-1,0 0 1,0 0 0,0 0-1,0 0 1,0 1-1,0-1 1,-1 0-1,1 0 1,-1 0 0,0 1-1,0-1 1,0 0-1,-1 0 1,1 1 0,-1-1-1,0 0 1,1 0-1,-1 0 1,-1 0 0,1 0-1,0 0 1,-1 0-1,0 0 1,1-1 0,-1 1-1,0-1 1,0 1-1,-1-1 1,-2 3 0,-3 2 145,0 0 1,-1-1-1,1 0 0,-2-1 1,1 1-1,0-2 1,-1 1-1,0-1 1,0-1-1,0 0 1,-1 0-1,1-1 1,-1-1-1,1 1 1,-19-1-1,29-3-1290,1 0-1,-1 0 1,1 0-1,-1 0 0,1 0 1,0 0-1,0 0 1,0 0-1,0 1 1,0-1-1,0 0 1,2-1-1,9-13-9759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13.433"/>
    </inkml:context>
    <inkml:brush xml:id="br0">
      <inkml:brushProperty name="width" value="0.025" units="cm"/>
      <inkml:brushProperty name="height" value="0.025" units="cm"/>
    </inkml:brush>
  </inkml:definitions>
  <inkml:trace contextRef="#ctx0" brushRef="#br0">152 0 12812,'0'0'11029,"-1"9"-10260,0 3-602,0-1 1,-1 1-1,-1-1 0,0 1 1,0-1-1,-9 18 0,-41 71 808,36-73-947,2 1 0,1 1 0,-11 33 0,24-58-4362,3-9 1696,3-12-1227,4-12-4158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13.807"/>
    </inkml:context>
    <inkml:brush xml:id="br0">
      <inkml:brushProperty name="width" value="0.025" units="cm"/>
      <inkml:brushProperty name="height" value="0.025" units="cm"/>
    </inkml:brush>
  </inkml:definitions>
  <inkml:trace contextRef="#ctx0" brushRef="#br0">142 2 13965,'-8'4'924,"-1"0"-555,1 1 0,0 0 1,0 1-1,0 0 0,1 0 0,-1 1 1,-6 8-1,11-11-125,-1 0 1,1 0-1,0 1 1,0 0-1,1-1 1,-1 1-1,1 0 1,0 0-1,1 1 1,-1-1-1,1 0 1,0 0-1,0 1 1,1-1-1,-1 1 1,2 9-1,-1-14-197,0 0 0,0 1-1,0-1 1,0 0-1,1 1 1,-1-1-1,1 0 1,-1 0 0,1 1-1,-1-1 1,1 0-1,0 0 1,0 0-1,0 0 1,-1 0-1,1 0 1,0 0 0,0 0-1,0 0 1,0 0-1,1 0 1,-1-1-1,0 1 1,0 0-1,2 0 1,1 0 69,-1 0 0,0-1 0,1 1 1,-1-1-1,1 0 0,-1 0 0,1 0 0,-1 0 0,0-1 1,5-1-1,0 1 26,0-2 0,-1 1 1,1-1-1,0 0 0,-1-1 0,0 0 1,0 0-1,10-7 0,-13 6-118,1 1 0,-1 0 0,0-1 0,0 0 0,-1 0 1,0 0-1,1-1 0,-1 1 0,-1-1 0,1 1 0,-1-1 0,0 0 0,-1 0 0,1 0 0,-1 0 0,0 0 0,-1 0 0,0 0 0,0-8 0,0 12-20,-1 0 0,0 0 1,0 1-1,0-1 0,0 0 1,0 1-1,0-1 0,-1 1 1,1-1-1,0 1 0,-1 0 1,1 0-1,-1-1 0,0 1 1,1 0-1,-1 0 0,0 0 1,1 1-1,-1-1 0,0 0 0,0 1 1,0-1-1,0 1 0,0 0 1,0-1-1,0 1 0,1 0 1,-1 0-1,0 0 0,0 1 1,-4 0-1,-2-1-13,0 1 0,0 0 0,-1 0 0,1 1 0,0 0 0,-8 4 0,9-2-116,0-1 1,0 1 0,1 1-1,0-1 1,0 1 0,0 1-1,0-1 1,1 1 0,0-1-1,0 2 1,1-1-1,-1 0 1,1 1 0,1 0-1,-1 0 1,1 0 0,1 0-1,-1 1 1,1-1 0,0 1-1,1-1 1,0 1 0,-1 15-1,3-21-155,0 0 1,-1 0-1,1 1 0,0-1 0,0 0 0,0-1 0,0 1 0,0 0 0,0 0 0,1 0 0,-1-1 0,1 1 0,-1 0 0,1-1 0,0 0 1,-1 1-1,1-1 0,0 0 0,0 0 0,0 0 0,0 0 0,0 0 0,0 0 0,0-1 0,0 1 0,1-1 0,-1 1 0,0-1 0,0 0 0,0 0 1,3 0-1,25 1-4589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14.182"/>
    </inkml:context>
    <inkml:brush xml:id="br0">
      <inkml:brushProperty name="width" value="0.025" units="cm"/>
      <inkml:brushProperty name="height" value="0.025" units="cm"/>
    </inkml:brush>
  </inkml:definitions>
  <inkml:trace contextRef="#ctx0" brushRef="#br0">136 16 16624,'0'0'2188,"-10"10"-212,3-2-1774,-7 7 829,1 0 0,-14 23 0,24-34-788,0 1 0,0 0 0,1 0 0,-1 0 0,1 1 0,0-1 0,1 1 0,-1-1 0,1 1 0,0-1 0,0 1 0,1 0 0,0-1 0,0 10 0,1-13-208,0-1 0,0 1 0,0-1 0,0 0 0,0 1 0,0-1 0,0 0 0,0 0 0,0 0 0,1 0 0,-1 0 0,0 0 0,1 0 0,-1 0 0,1 0 0,-1-1 0,1 1 0,-1 0 0,1-1 0,-1 0 0,1 1 0,0-1 0,-1 0 0,1 0 0,0 0 0,-1 0 0,1 0 0,0 0 0,-1 0 0,1 0 0,0-1 0,1 0 0,4 0 68,0 0 1,0 0-1,-1-1 1,1 0-1,-1 0 0,11-6 1,-11 5-71,0-1 1,-1 1-1,0-2 1,0 1 0,0 0-1,-1-1 1,1 0-1,-1 0 1,0-1 0,-1 1-1,1-1 1,-1 1-1,0-1 1,-1 0-1,1 0 1,-1-1 0,0 1-1,-1 0 1,1-1-1,-1 1 1,-1-1 0,1 1-1,-2-14 1,1 18-11,0 0 0,-1 0 0,1 0 0,-1 0 1,0 0-1,0 1 0,0-1 0,0 0 0,0 0 0,0 1 1,0-1-1,0 0 0,-1 1 0,1-1 0,-1 1 0,1 0 1,-1-1-1,1 1 0,-5-2 0,1 1-9,0-1 1,0 1-1,-1 0 0,1 1 1,-1-1-1,1 1 1,-8 0-1,-1 0-195,0 0 0,0 1 0,0 1 0,0 0 1,-17 5-1,28-6 18,0 1 1,1 0 0,-1 0-1,0 1 1,0-1 0,1 0-1,-1 1 1,0 0 0,1-1-1,0 1 1,-4 4 0,5-5-278,0 0-1,0 0 1,0 1 0,0-1-1,1 0 1,-1 1 0,0-1 0,1 0-1,-1 1 1,1-1 0,0 1-1,-1-1 1,1 1 0,0 2 0,3 0-4856,10-4-1986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14.822"/>
    </inkml:context>
    <inkml:brush xml:id="br0">
      <inkml:brushProperty name="width" value="0.025" units="cm"/>
      <inkml:brushProperty name="height" value="0.025" units="cm"/>
    </inkml:brush>
  </inkml:definitions>
  <inkml:trace contextRef="#ctx0" brushRef="#br0">190 41 9513,'0'0'1788,"5"-8"860,-4 6-2914,14-25 4323,-11 23-1176,-10 23-1791,-10 18-624,-2-1-1,-2-1 0,-35 49 1,29-46-227,2 0 0,-26 55 0,50-115-9646,5-2 4966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15.231"/>
    </inkml:context>
    <inkml:brush xml:id="br0">
      <inkml:brushProperty name="width" value="0.025" units="cm"/>
      <inkml:brushProperty name="height" value="0.025" units="cm"/>
    </inkml:brush>
  </inkml:definitions>
  <inkml:trace contextRef="#ctx0" brushRef="#br0">147 39 4933,'0'0'12070,"-8"-7"-10677,-26-18-320,32 24-1003,0 0 0,0 0 0,0 1 0,0-1 0,0 0 0,0 1 0,0-1 0,0 1 0,0 0 0,0-1 0,0 1 0,0 0 0,0 0-1,0 0 1,0 1 0,0-1 0,0 0 0,0 1 0,0 0 0,0-1 0,0 1 0,0 0 0,0 0 0,0 0 0,1 0 0,-1 0 0,0 0 0,1 1 0,-1-1 0,1 0 0,-1 1 0,1-1 0,0 1 0,-1 0 0,1 0-1,-1 2 1,-3 4 54,0 0 0,1 0 0,-1 0 0,2 1-1,-6 17 1,8-21-49,-1 0 0,1 0 0,1 0 1,-1 1-1,1-1 0,0 0 0,0 0 0,0 1 0,1-1 0,1 6 0,-2-10-42,0 0 0,1 0 0,-1 0 0,1 0 0,-1-1-1,1 1 1,-1 0 0,1 0 0,0 0 0,-1 0 0,1-1 0,0 1 0,0 0 0,-1-1 0,1 1-1,0-1 1,0 1 0,0-1 0,0 1 0,0-1 0,1 1 0,1-1 38,-1 0 0,0 0-1,1 0 1,-1 0 0,1 0 0,-1 0 0,0-1-1,1 1 1,-1-1 0,0 0 0,0 0 0,1 0-1,1-1 1,2-1-31,-1 0 0,1 0-1,-1-1 1,0 0-1,-1 0 1,1 0-1,0 0 1,-1-1 0,0 1-1,0-1 1,-1 0-1,1-1 1,-1 1 0,0-1-1,-1 1 1,1-1-1,-1 0 1,0 0 0,-1 0-1,1 0 1,-1 0-1,0 0 1,0-8 0,-1 14-59,-1-1 1,1 1 0,0-1 0,-1 1 0,1-1 0,0 1 0,-1-1-1,1 1 1,0-1 0,-1 1 0,1 0 0,-1-1 0,1 1 0,-1 0 0,1-1-1,-1 1 1,1 0 0,-1 0 0,1-1 0,-1 1 0,0 0 0,1 0-1,-1 0 1,1 0 0,-1 0 0,0 0 0,1 0 0,-1 0 0,1 0-1,-1 0 1,1 0 0,-1 0 0,0 0 0,1 0 0,-1 1 0,1-1 0,-1 0-1,1 0 1,-1 1 0,1-1 0,-2 1 0,-23 13-1228,19-7 760,1 0-1,0 0 1,0 1-1,0 0 1,1 0-1,0 0 1,1 0-1,-1 1 1,2-1-1,-3 12 1,-3 52-6660,8-45 3078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15.558"/>
    </inkml:context>
    <inkml:brush xml:id="br0">
      <inkml:brushProperty name="width" value="0.025" units="cm"/>
      <inkml:brushProperty name="height" value="0.025" units="cm"/>
    </inkml:brush>
  </inkml:definitions>
  <inkml:trace contextRef="#ctx0" brushRef="#br0">53 20 11050,'0'0'2542,"-8"10"15,6-7-2383,-3 3 208,0 0 0,1 0-1,0 1 1,0 0-1,0 0 1,1-1 0,0 2-1,1-1 1,0 0-1,0 1 1,0-1 0,-1 14-1,3-20-331,0 0 0,0 0 0,0 0 0,0 0 0,1 0-1,-1 0 1,0-1 0,0 1 0,0 0 0,1 0 0,-1 0 0,1 0 0,-1-1 0,0 1-1,1 0 1,-1 0 0,1-1 0,0 1 0,-1 0 0,1-1 0,0 1 0,-1 0 0,1-1-1,0 1 1,-1-1 0,1 0 0,0 1 0,1 0 0,1-1 73,0 1-1,-1-1 1,1 1 0,0-1-1,0 0 1,-1 0-1,1 0 1,0 0 0,4-2-1,1 1 104,-1-1 0,0-1 0,1 1 0,-1-1 0,0 0 0,9-6 0,-10 4-112,-1 1-1,0-1 1,0 0 0,-1 0-1,1 0 1,-1-1 0,0 1-1,-1-1 1,1 0 0,-1 0 0,0-1-1,-1 1 1,1-1 0,-1 1-1,-1-1 1,1 0 0,-1 1 0,0-1-1,0-8 1,-2 14-123,1 1-1,0-1 1,-1 1 0,1-1 0,0 1-1,-1-1 1,1 1 0,0-1 0,-1 1-1,1 0 1,-1-1 0,1 1 0,-1 0-1,1-1 1,-1 1 0,1 0 0,-1-1-1,0 1 1,1 0 0,-1 0-1,1 0 1,-1 0 0,0 0 0,1-1-1,-1 1 1,1 0 0,-1 0 0,0 0-1,1 1 1,-1-1 0,1 0 0,-1 0-1,0 0 1,1 0 0,-1 0 0,1 1-1,-1-1 1,1 0 0,-1 1 0,1-1-1,-2 1 1,-24 13-4620,21-10 748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18.250"/>
    </inkml:context>
    <inkml:brush xml:id="br0">
      <inkml:brushProperty name="width" value="0.025" units="cm"/>
      <inkml:brushProperty name="height" value="0.025" units="cm"/>
    </inkml:brush>
  </inkml:definitions>
  <inkml:trace contextRef="#ctx0" brushRef="#br0">148 105 8296,'0'-2'614,"0"0"0,0 0 0,0 0 1,-1 0-1,1 0 0,-1 1 0,1-1 1,-1 0-1,0 0 0,0 0 0,0 1 0,-1-4 1,-20-12 3710,19 15-4167,-1 1-1,1 0 1,0 0-1,-1 0 1,1 0-1,-1 1 1,1-1-1,-1 1 1,1 0-1,-1 0 1,1 0-1,-1 0 0,1 1 1,0-1-1,-5 2 1,-5 0 1376,25-17-618,-11 14-873,-1 0 0,0 1 0,1-1 0,-1 0 0,1 0 0,0 1 0,-1-1 0,1 1 0,-1-1 0,1 0 0,0 1 0,0-1 0,-1 1 0,1 0 0,0-1 0,0 1 0,-1-1 0,1 1 0,0 0 0,0 0 0,0 0 0,0-1 0,-1 1 0,1 0 0,0 0 0,0 0 0,0 0 0,0 0 0,0 0 0,-1 1 0,1-1 0,2 1 0,-2 0 39,0 0 0,0 1 1,0 0-1,0-1 1,0 1-1,-1-1 1,1 1-1,0 0 1,-1 0-1,1-1 1,-1 1-1,0 0 1,1 0-1,-1 2 1,1 8 252,-1 1 1,0 0 0,-3 17 0,-5 5 176,-22 59 0,20-66-363,1 0 1,1 1 0,-8 50 0,6 68 752,11-175-801,1 1 0,2-1 0,0 1 0,16-48 0,47-105-614,-34 98 152,-27 67 323,-3 5 15,0 0 0,1 0 0,0 1 0,1-1 0,0 1 0,0 0 0,1 1 0,12-15 0,-17 22 10,1 0 0,-1 0 0,0 1 1,0-1-1,1 0 0,-1 1 0,0-1 0,1 1 1,-1-1-1,0 1 0,1 0 0,-1 0 0,1-1 1,-1 1-1,0 0 0,1 0 0,-1 0 0,1 1 1,-1-1-1,1 0 0,-1 0 0,0 1 0,1-1 0,-1 1 1,0-1-1,1 1 0,-1 0 0,0 0 0,0-1 1,1 1-1,-1 0 0,0 0 0,0 0 0,0 0 1,0 0-1,0 0 0,-1 0 0,1 1 0,0-1 1,0 0-1,0 2 0,2 1-3,0 1 1,-1 0-1,0 0 1,0-1-1,0 1 0,0 1 1,-1-1-1,0 0 0,2 10 1,-4-7 35,0 0 0,0 0 0,0-1 0,-1 1 0,0 0 0,-1-1 0,1 1 0,-2-1 1,1 0-1,-1 0 0,0-1 0,0 1 0,-1-1 0,1 1 0,-2-1 0,1-1 0,-1 1 0,1-1 0,-2 0 0,-11 8 1,10-7 13,-1 0 0,1-1 0,-1 0 0,-1 0 0,1-1 1,0 0-1,-1 0 0,0-1 0,0-1 0,0 0 0,0 0 1,0-1-1,0 0 0,-12-1 0,21 1-69,0-1 0,1 0 0,-1 0 0,0 0 1,0 0-1,1-1 0,-1 1 0,0 0 0,1 0 0,-1 0 0,0 0 0,1-1 0,-1 1 1,0 0-1,1-1 0,-1 1 0,1 0 0,-1-1 0,0 1 0,1-1 0,-1 1 0,1-1 1,-1 1-1,1-1 0,0 1 0,-1-1 0,1 1 0,0-1 0,-1 0 0,1 1 0,0-1 0,-1 0 1,1 1-1,0-1 0,0 0 0,0 1 0,0-1 0,0 0 0,0 0 0,0 1 0,0-1 1,0-1-1,0 1-156,1-1 1,-1 1 0,1-1-1,-1 1 1,1 0 0,0-1 0,-1 1-1,1 0 1,0-1 0,0 1-1,0 0 1,0 0 0,0 0-1,0-1 1,0 1 0,1 0 0,-1 1-1,0-1 1,2-1 0,12-3-1379,-1 0 0,1 1 0,0 1 0,0 0 0,16 0 1,-5-1-1372,11-1-1678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8:30:02.503"/>
    </inkml:context>
    <inkml:brush xml:id="br0">
      <inkml:brushProperty name="width" value="0.025" units="cm"/>
      <inkml:brushProperty name="height" value="0.025" units="cm"/>
    </inkml:brush>
  </inkml:definitions>
  <inkml:trace contextRef="#ctx0" brushRef="#br0">1926 316 3555,'0'0'865,"-8"-1"-406,-69-6 356,-1 3-1,-95 7 1,120-1-387,7 2-401,0 3-1,1 2 0,-75 24 0,46-12 99,3 1-56,2 2 1,-71 37-1,-127 79 230,194-98-63,3 3 1,1 3-1,2 3 1,2 2-1,3 4 1,-68 81-1,116-122-96,2 1 0,0 1-1,1 0 1,1 1 0,1 0 0,0 0-1,1 1 1,-7 32 0,7-13-329,2 0 0,1 1 0,2 64 0,3-17-75,3 1 0,28 157 0,-24-210 265,2-1-1,1-1 1,2 1 0,2-2-1,0 0 1,2 0 0,2-2 0,1 0-1,44 54 1,0-17 26,3-4 1,102 77-1,163 91-8,-235-170-31,2-6 0,3-3-1,1-5 1,3-5-1,2-4 1,1-4-1,1-6 1,180 23-1,668 15 190,-668-54-12,737 13 448,-705-33-447,381-59 0,746-235 173,-1119 225-315,-52 10 25,353-135-1,-513 155-27,-1-5-1,-3-5 0,-2-5 0,-4-5 1,143-115-1,-208 147-18,-2-2 1,-2-2 0,63-83 0,-85 99-25,-1 0 0,-1-1 0,-1-1 0,-1 0 0,-1-1 0,-2 0 0,0-1 0,-2 0 0,6-41 1,-10 48 29,-2-1 0,0 0 0,0 0 1,-2 1-1,-1-1 0,-1 0 1,0 1-1,-2 0 0,0 0 1,-1 0-1,-1 0 0,-1 1 1,-1 0-1,0 1 0,-1 0 0,-2 0 1,-16-20-1,-6-1 29,-2 0-1,-2 3 1,-1 1 0,-1 2-1,-2 2 1,-2 1 0,-69-34-1,-22-1 125,-191-65-1,-114-19-272,-899-181 0,171 159-1186,814 138 759,-471 18 0,542 34 334,-313 63-1,-271 103 372,313-44-291,17 47-2692,395-123-210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18.610"/>
    </inkml:context>
    <inkml:brush xml:id="br0">
      <inkml:brushProperty name="width" value="0.025" units="cm"/>
      <inkml:brushProperty name="height" value="0.025" units="cm"/>
    </inkml:brush>
  </inkml:definitions>
  <inkml:trace contextRef="#ctx0" brushRef="#br0">74 1 14350,'0'0'13132,"-45"2"-11755,38 1-480,-1 3-480,3-2-353,1 2-64,-1-1 0,5-2-577,0-1-864,9-2-1122,-2 0-1280,1 0-2051,6-11-6918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18.970"/>
    </inkml:context>
    <inkml:brush xml:id="br0">
      <inkml:brushProperty name="width" value="0.025" units="cm"/>
      <inkml:brushProperty name="height" value="0.025" units="cm"/>
    </inkml:brush>
  </inkml:definitions>
  <inkml:trace contextRef="#ctx0" brushRef="#br0">152 100 14798,'0'0'2237,"1"-8"-6,0-3-1471,1 1 402,0 0 1,-1 0 0,0-1-1,-1 1 1,-1-17 0,-1 27-1097,1-1 1,0 1-1,-1-1 1,1 1-1,0 0 1,-1 0-1,1-1 1,0 1-1,-1 0 1,1 0-1,-1 1 1,1-1-1,0 0 1,-1 0-1,1 1 1,0-1-1,-1 0 1,1 1-1,0 0 1,0-1-1,0 1 1,-1 0-1,0 1 1,-9 7-18,0 1 0,0 0 1,1 1-1,1 0 0,0 1 1,0 0-1,1 0 0,1 1 0,0 0 1,1 0-1,0 1 0,1-1 1,1 1-1,0 1 0,1-1 1,-3 20-1,7-33-42,-1 0-1,0 0 1,0 0 0,1 0 0,-1 0-1,0 0 1,1 0 0,-1 0 0,1 0-1,-1-1 1,1 1 0,-1 0 0,1 0 0,0-1-1,-1 1 1,1 0 0,0-1 0,0 1-1,0 0 1,-1-1 0,1 1 0,0-1-1,0 0 1,0 1 0,0-1 0,0 0-1,0 1 1,0-1 0,0 0 0,0 0 0,0 0-1,0 0 1,0 0 0,0 0 0,0 0-1,0 0 1,0 0 0,0 0 0,0-1-1,0 1 1,1-1 0,45-15 296,-31 8-332,-1-2 0,-1 0 0,0 0-1,0-1 1,-1-1 0,0-1 0,-1 0 0,0 0-1,-2-1 1,1 0 0,-2-1 0,0 0 0,0-1 0,6-19-1,-24 67-250,3-18 277,2 0 0,0 0 0,1 1 0,0-1 0,1 1 0,1-1 0,1 26 0,0-38-27,0-1 0,0 1 0,1-1 0,-1 1 0,0-1 0,1 1 0,0-1 0,-1 1 0,1-1 0,0 0 0,0 1 0,-1-1 0,1 0 0,0 0 0,0 0 0,1 1 0,-1-1 0,0 0 0,0 0 0,0-1 0,1 1 0,-1 0 0,0 0 0,1-1 0,-1 1 1,1-1-1,-1 1 0,1-1 0,-1 1 0,1-1 0,-1 0 0,4 0 0,-1 0-555,1 0-1,-1 0 1,0 0 0,1-1 0,-1 0 0,1 0 0,-1 0 0,0-1 0,0 1-1,8-5 1,27-24-9002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21.169"/>
    </inkml:context>
    <inkml:brush xml:id="br0">
      <inkml:brushProperty name="width" value="0.025" units="cm"/>
      <inkml:brushProperty name="height" value="0.025" units="cm"/>
    </inkml:brush>
  </inkml:definitions>
  <inkml:trace contextRef="#ctx0" brushRef="#br0">11 66 6854,'0'0'19571,"4"-1"-19283,-2 1-264,0 0 0,0-1-1,0 1 1,0-1 0,0 0 0,0 1-1,0-1 1,0 0 0,0 0 0,0-1-1,0 1 1,-1 0 0,1-1-1,-1 1 1,1-1 0,-1 1 0,1-1-1,-1 0 1,0 1 0,0-1 0,0 0-1,0 0 1,0 0 0,0 0-1,0 0 1,0 0 0,-1 0 0,1 0-1,-1 0 1,0 0 0,0 0 0,0-1-1,0 1 1,0 0 0,0-3-1,0 5-12,-1-1 0,1 1-1,0-1 1,0 1 0,-1-1-1,1 1 1,0 0 0,-1-1-1,1 1 1,0-1 0,-1 1-1,1 0 1,0-1 0,-1 1-1,1 0 1,-1 0 0,1-1 0,-1 1-1,1 0 1,-1 0 0,1 0-1,-1 0 1,1 0 0,-1-1-1,1 1 1,-1 0 0,1 0-1,-1 0 1,1 0 0,-1 0-1,1 1 1,-1-1 0,1 0-1,-1 0 1,1 0 0,-1 0-1,1 0 1,0 1 0,-1-1-1,1 0 1,-1 0 0,1 1-1,-1-1 1,1 0 0,-1 1-1,-23 13 81,23-13-82,0 1-1,0-1 1,0 0 0,0 0-1,0 0 1,0 1-1,0-1 1,0 0-1,0 1 1,1-1-1,-1 1 1,1-1 0,-1 1-1,1-1 1,-1 1-1,1-1 1,0 1-1,0-1 1,0 1-1,0-1 1,0 1 0,0 0-1,0-1 1,1 3-1,0-2 1,0-1-1,0 0 0,0 0 0,1 0 1,-1-1-1,0 1 0,1 0 1,-1 0-1,1-1 0,-1 1 1,0 0-1,1-1 0,-1 0 1,1 1-1,0-1 0,-1 0 1,1 0-1,-1 0 0,1 0 0,-1 0 1,1 0-1,-1 0 0,1 0 1,2-1-1,31-12-1391,-15-2-2823,-7 2-1672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24.141"/>
    </inkml:context>
    <inkml:brush xml:id="br0">
      <inkml:brushProperty name="width" value="0.025" units="cm"/>
      <inkml:brushProperty name="height" value="0.025" units="cm"/>
    </inkml:brush>
  </inkml:definitions>
  <inkml:trace contextRef="#ctx0" brushRef="#br0">186 75 9769,'0'0'1346,"-11"0"725,3-1-1766,0 1 0,0 0 0,1 0 0,-1 0 0,0 1 0,1 1 0,-1-1 1,1 1-1,-1 0 0,1 1 0,0 0 0,0 0 0,0 1 0,0-1 0,0 2 0,1-1 0,0 1 0,0 0 0,-7 6 1,10-7-168,0-1 1,1 1 0,-1 0 0,1 0 0,-1-1-1,1 1 1,0 1 0,-1 5 0,2-9-111,1 0 1,0-1-1,0 1 1,0 0-1,0-1 0,0 1 1,0 0-1,0-1 1,0 1-1,0 0 1,0 0-1,1-1 1,-1 1-1,0 0 1,0-1-1,1 1 1,-1-1-1,0 1 0,1 0 1,-1-1-1,0 1 1,2 0-1,-1 0 8,0 0 1,1-1-1,-1 1 0,0 0 0,1-1 0,-1 1 0,0-1 1,1 0-1,-1 1 0,1-1 0,-1 0 0,1 0 0,-1 0 1,1 0-1,1-1 0,5 0 56,-1-1 1,0 0-1,1 0 1,-1-1-1,0 0 1,-1 0-1,1 0 1,0-1-1,-1 0 1,0-1-1,0 1 0,0-1 1,-1 0-1,1-1 1,8-11-1,-6 7 26,0 0 0,-1 0 0,0-1 0,-1 0 0,-1 0 0,1 0 0,-2-1 0,7-22 0,-46 126 192,34-88-297,-1 0 0,1 1 1,1-1-1,-1 0 0,0 1 1,1-1-1,0 0 0,0 1 1,2 7-1,-2-10-5,1-1-1,0 0 1,0 0 0,0 1-1,0-1 1,0 0 0,0 0-1,0 0 1,0 0 0,1 0-1,-1 0 1,0 0 0,1-1-1,-1 1 1,1 0 0,-1-1-1,0 1 1,1-1-1,-1 0 1,1 1 0,0-1-1,-1 0 1,1 0 0,-1 0-1,1 0 1,-1 0 0,1 0-1,-1 0 1,3-1 0,3 0 25,0 0-1,0-1 1,0 0 0,0 0 0,-1-1 0,1 1 0,-1-2 0,1 1-1,-1-1 1,0 1 0,0-2 0,8-7 0,-6 6 15,1-1 0,0 1 0,1 1 0,10-6 0,-20 11-38,0 0 0,1 0 0,-1 0 0,0 0 0,1 0 0,-1 0 0,0 0 0,1 0 0,-1 0 0,0 0 0,1 0 0,-1 0 0,0 0 0,1 0-1,-1 0 1,0 0 0,1 0 0,-1 0 0,0 1 0,1-1 0,-1 0 0,0 0 0,0 0 0,1 1 0,-1-1 0,0 0 0,1 0 0,-1 1 0,0-1 0,0 0 0,0 0 0,1 1 0,-1-1 0,0 0 0,0 1 0,0-1 0,0 0 0,0 1 0,0-1 0,0 0 0,0 1 0,1-1 0,-1 0 0,0 1 0,0-1-1,-1 1 1,3 27 541,-1 1 83,-1-28-608,0-1 0,0 1-1,0-1 1,0 1 0,0-1 0,0 1 0,0 0 0,0-1 0,0 1 0,1-1-1,-1 1 1,0-1 0,0 1 0,1-1 0,-1 1 0,0-1 0,1 1-1,-1-1 1,0 0 0,1 1 0,-1-1 0,1 1 0,-1-1 0,1 0 0,-1 1-1,1-1 1,-1 0 0,1 0 0,0 1 0,9-1 80,-1-1 1,1 0-1,0 0 0,-1-1 1,1 0-1,-1-1 0,0 0 1,0 0-1,12-7 1,33-10-226,-53 19 104,0 1 0,0 0-1,0 0 1,0 0 0,0 0 0,-1 0 0,1 0 0,0 0 0,0 0 0,0 0-1,0 0 1,0 0 0,0 0 0,0 1 0,0-1 0,0 1 0,0-1 0,-1 0 0,1 1-1,0-1 1,0 1 0,0 0 0,-1-1 0,1 1 0,0 0 0,-1-1 0,1 1-1,-1 0 1,1 0 0,0-1 0,-1 1 0,0 0 0,1 0 0,-1 0 0,0 0 0,1 0-1,-1 0 1,0 0 0,0-1 0,0 1 0,1 0 0,-1 0 0,0 0 0,-1 0-1,1 0 1,0 0 0,0 2 0,-8 64 24,3-37-654,6-29 527,-1-1 0,1 0 0,-1 1 0,1-1-1,-1 1 1,1-1 0,-1 0 0,1 1-1,-1-1 1,1 0 0,-1 0 0,1 0-1,-1 1 1,1-1 0,-1 0 0,1 0-1,0 0 1,-1 0 0,1 0 0,-1 0-1,1 0 1,0 0 0,-1 0 0,1 0-1,-1 0 1,1 0 0,-1-1 0,1 1 0,0 0-1,0-1 1,22-6-3354,34-37-7269,-36 27 6625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24.550"/>
    </inkml:context>
    <inkml:brush xml:id="br0">
      <inkml:brushProperty name="width" value="0.025" units="cm"/>
      <inkml:brushProperty name="height" value="0.025" units="cm"/>
    </inkml:brush>
  </inkml:definitions>
  <inkml:trace contextRef="#ctx0" brushRef="#br0">89 107 6086,'0'0'12438,"3"-4"-11055,2-12 177,-15 15 688,6 2-2075,1 0 0,-1 1 1,1-1-1,0 1 0,0 0 1,0 0-1,0 0 0,0 1 1,-4 3-1,2-1-12,0 1 1,0 0-1,1 0 0,-1 0 1,2 1-1,-1-1 0,0 1 0,1 0 1,1 0-1,-1 0 0,1 0 1,0 1-1,-1 9 0,3-16-152,1 0 0,-1 0 0,1 0-1,-1 0 1,1 0 0,-1 0 0,1-1 0,0 1-1,-1 0 1,1 0 0,0-1 0,0 1 0,-1 0 0,1-1-1,0 1 1,0-1 0,0 1 0,0-1 0,0 1-1,0-1 1,0 0 0,0 1 0,0-1 0,0 0-1,0 0 1,0 0 0,0 0 0,0 0 0,0 0-1,0 0 1,2 0 0,37-3 307,-30 0-284,-1 0 0,1-1 0,-1 0 0,0 0 0,0-1 0,-1 0 0,1-1 0,-1 0 0,0 0 0,-1 0 0,11-13 0,-5 4-28,0 0-1,-1-1 0,-1-1 0,16-31 0,-17 18-35,-10 30 31,0 0 0,-1 1 1,1-1-1,0 0 0,0 1 0,-1-1 1,1 0-1,0 0 0,-1 1 1,1-1-1,0 0 0,-1 0 1,1 0-1,-1 0 0,1 0 1,0 1-1,-1-1 0,1 0 1,-1 0-1,1 0 0,0 0 1,-1 0-1,1 0 0,-1 0 1,1 0-1,0 0 0,-1-1 0,1 1 1,-1 0-1,1 0 0,0 0 1,-1 0-1,1 0 0,0-1 1,-1 1-1,1 0 0,0 0 1,-1-1-1,1 1 0,0 0 1,-1-1-1,1 1 0,0 0 1,0-1-1,0 1 0,-1 0 0,1-1 1,0 1-1,0 0 0,0-1 1,0 1-1,0-1 0,-1 1 1,1 0-1,0-1 0,0 1 1,0-1-1,0 1 0,0 0 1,0-1-1,0 1 0,1-1 1,-1 1-1,0 0 0,0-1 0,0 1 1,0 0-1,1-2 0,-10 10 49,1 0-1,-1 0 0,2 1 0,-1 0 0,1 0 0,1 0 1,0 1-1,0 0 0,1 1 0,0-1 0,-4 15 0,8-23-28,0 1 0,0-1 0,0 1-1,1 0 1,-1 0 0,1-1-1,-1 1 1,1 0 0,0 0 0,0-1-1,0 1 1,1 0 0,-1 0 0,0-1-1,1 1 1,0 0 0,0-1 0,0 1-1,0 0 1,0-1 0,0 0 0,1 1-1,-1-1 1,1 0 0,0 1 0,0-1-1,-1 0 1,1 0 0,1-1 0,-1 1-1,0 0 1,0-1 0,1 1-1,2 1 1,2 0-230,-1-1 0,1 1 0,0-1-1,0 0 1,8 1 0,39 1-5045,-26-4-931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26.418"/>
    </inkml:context>
    <inkml:brush xml:id="br0">
      <inkml:brushProperty name="width" value="0.025" units="cm"/>
      <inkml:brushProperty name="height" value="0.025" units="cm"/>
    </inkml:brush>
  </inkml:definitions>
  <inkml:trace contextRef="#ctx0" brushRef="#br0">13 20 12556,'-2'-20'11268,"-2"42"-9020,-2 44-3227,6-64 1494,-1 112 959,1-113-1451,1 1 0,-1 0 1,0-1-1,1 1 0,-1 0 1,1-1-1,-1 1 1,1 0-1,0-1 0,0 1 1,0-1-1,0 1 0,0-1 1,0 0-1,0 1 1,0-1-1,1 0 0,-1 0 1,0 0-1,1 0 0,-1 0 1,1 0-1,-1 0 1,1-1-1,-1 1 0,1 0 1,0-1-1,-1 1 0,1-1 1,0 0-1,-1 1 1,1-1-1,0 0 0,0 0 1,-1 0-1,1 0 0,0-1 1,0 1-1,2-1 1,3 0 75,-1 0 1,1 0 0,-1-1 0,0 0-1,1 0 1,-1 0 0,0-1 0,-1 0-1,10-6 1,-14 8-89,2-1 91,1 0 0,-1-1 0,0 1-1,0-1 1,0 0 0,0 0 0,0 0-1,-1-1 1,1 1 0,-1-1 0,0 1-1,0-1 1,0 0 0,2-6 0,-4 10-118,-38-1-8494,16-8-1056,4 2 1879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27.986"/>
    </inkml:context>
    <inkml:brush xml:id="br0">
      <inkml:brushProperty name="width" value="0.025" units="cm"/>
      <inkml:brushProperty name="height" value="0.025" units="cm"/>
    </inkml:brush>
  </inkml:definitions>
  <inkml:trace contextRef="#ctx0" brushRef="#br0">34 134 10025,'0'0'14879,"-5"10"-14431,0-1-275,1 0 1,0 0-1,1 0 1,0 1-1,0 0 1,1-1-1,0 1 1,1 0-1,-1 13 1,2 58 413,1-80-572,-1 0-1,0 0 1,1-1-1,-1 1 1,0 0 0,1-1-1,-1 1 1,1 0-1,-1-1 1,1 1-1,-1 0 1,1-1-1,-1 1 1,1-1 0,0 1-1,-1-1 1,1 1-1,0-1 1,-1 0-1,1 1 1,0-1 0,0 0-1,-1 1 1,1-1-1,0 0 1,0 0-1,0 0 1,0 0-1,-1 0 1,1 0 0,0 0-1,0 0 1,0 0-1,-1 0 1,1 0-1,0-1 1,0 1-1,-1 0 1,1 0 0,0-1-1,0 1 1,0-1-1,35-15 721,20-26-344,-33 23-242,0 2 0,38-21 1,-60 38-149,-1 0 0,1 0 0,-1-1 0,1 1 0,-1 0 0,1 0 0,-1 0 1,1-1-1,-1 1 0,1 0 0,-1 0 0,1 0 0,-1 0 0,1 0 0,0 0 0,-1 0 1,1 0-1,-1 0 0,1 1 0,-1-1 0,1 0 0,-1 0 0,1 0 0,-1 1 0,1-1 1,-1 0-1,1 0 0,-1 1 0,0-1 0,1 0 0,-1 1 0,1-1 0,-1 1 1,0-1-1,1 1 0,-1 0 0,7 27 12,-9 34 103,-15 19 274,17-80-347,15-18-2574,40-29-5834,5-3 817,-56 45 7633,0 0 0,0 0 0,-1-1 0,1 0-1,-1 0 1,0 0 0,0 0 0,-1 0 0,0 0 0,3-8 0,-5 12 298,1 0 0,-1-1 0,1 1 0,-1 0 0,0-1 0,0 1 0,1 0 0,-1-1 0,0 1 0,0-1 0,0 1 0,-1 0 0,1-1 0,0 1 1,-1 0-1,1-1 0,0 1 0,-2-2 0,2 2-270,-1 1-1,0 0 1,1-1 0,-1 1 0,1 0 0,-1 0-1,0-1 1,1 1 0,-1 0 0,0 0 0,1 0-1,-1 0 1,0 0 0,1 0 0,-1 0 0,0 0-1,1 0 1,-1 0 0,0 0 0,1 0 0,-1 1-1,1-1 1,-1 0 0,0 0 0,0 1 0,-4 1-65,1 1 0,0-1 0,0 1 1,1 0-1,-1 0 0,0 0 0,1 0 0,0 1 1,-4 3-1,3-1 29,0 0-1,1 0 1,0 0 0,0 0 0,0 1 0,0 0 0,1-1 0,0 1 0,1 0-1,0 0 1,0 0 0,0 0 0,1 0 0,0 11 0,1-17-59,0 0 1,0 0-1,0 0 0,0 1 1,0-1-1,0 0 1,0-1-1,1 1 0,-1 0 1,0 0-1,1 0 1,-1-1-1,0 1 1,1-1-1,-1 1 0,1-1 1,-1 1-1,1-1 1,-1 0-1,1 0 0,-1 0 1,1 0-1,-1 0 1,3 0-1,37-3 926,-34 0-883,0 1-1,0-1 1,-1-1 0,1 1 0,-1-1-1,1-1 1,-1 1 0,-1-1-1,1 0 1,-1 0 0,1 0 0,-2-1-1,1 0 1,5-8 0,-1 1-27,-1-1 0,-1 0 0,1 0 0,-2-1 0,8-25 1,-11 13 124,-4 27-158,1 0 0,0 0-1,-1 0 1,1 0-1,0 0 1,-1 0 0,1 0-1,0 0 1,-1 0 0,1 0-1,0 0 1,-1 0 0,1 0-1,0 0 1,-1 0 0,1 0-1,0 0 1,-1 0-1,1 0 1,0 1 0,-1-1-1,1 0 1,0 0 0,0 0-1,-1 1 1,1-1 0,0 0-1,0 0 1,-1 1 0,1-1-1,0 0 1,0 0-1,0 1 1,0-1 0,-1 0-1,1 1 1,-4 4-6,1 0 0,-1 1 0,1-1 1,0 0-1,0 1 0,-3 10 0,5-13 6,0 1 0,0-1 0,0 1 0,0-1 0,1 1 0,-1 0 0,1-1 0,0 1 0,0 0 0,1 0 0,-1-1 0,1 1 0,1 6 0,-1-9 9,1 1 0,-1-1 1,1 1-1,0-1 0,-1 0 1,1 0-1,0 0 1,0 0-1,-1 0 0,1 0 1,0 0-1,0-1 0,0 1 1,0 0-1,0-1 0,0 0 1,0 0-1,1 1 0,-1-1 1,0 0-1,0-1 1,0 1-1,0 0 0,0-1 1,2 0-1,3 0 8,0-1 0,-1 0 0,1 0 0,-1-1 0,1 0 1,-1 0-1,0-1 0,0 1 0,-1-1 0,1-1 0,-1 1 0,0-1 0,0 0 0,0 0 1,6-9-1,4-6 33,0-1 0,21-43 0,-31 56-33,-1-1 0,0 1 0,-1 0 0,0-1 0,0 0 0,-1 0 0,2-17 0,-12 32-29,-4 9 34,1 2-1,1-1 0,1 1 0,0 1 0,1 0 0,1 0 0,1 0 0,0 1 0,2 0 0,0 0 0,1 0 0,1 0 0,1 1 0,1 28 0,0-43-12,1-1-1,-1 1 0,1-1 0,0 1 0,0-1 1,1 1-1,-1-1 0,1 0 0,0 1 0,0-1 0,0 0 1,1 0-1,-1-1 0,1 1 0,0 0 0,0-1 0,1 0 1,-1 0-1,1 0 0,-1 0 0,1 0 0,0-1 0,0 1 1,0-1-1,0 0 0,1-1 0,-1 1 0,0-1 1,1 1-1,-1-1 0,7 0 0,-10-1-8,0-1 0,0 0 0,0 0 0,0 1-1,0-1 1,0 0 0,0 0 0,0 0 0,0 0 0,0 0 0,-1 0 0,1 0-1,0 0 1,-1 0 0,1-1 0,-1 1 0,1 0 0,-1 0 0,0 0 0,1-1-1,-1 1 1,0 0 0,0-1 0,0 1 0,0 0 0,0 0 0,0-1 0,-1 0 0,-1-43-294,-1 35 198,0 0-1,-1 1 0,0 0 1,0 0-1,-1 0 0,0 0 1,-1 1-1,0 0 0,0 0 1,-1 0-1,-14-12 1,-4-2-19,-1 1 0,-37-22 0,51 32 459,28 11-56,2 1-325,71 6 222,14-1-2330,-37-14-7974,-35-4-1578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29.459"/>
    </inkml:context>
    <inkml:brush xml:id="br0">
      <inkml:brushProperty name="width" value="0.025" units="cm"/>
      <inkml:brushProperty name="height" value="0.025" units="cm"/>
    </inkml:brush>
  </inkml:definitions>
  <inkml:trace contextRef="#ctx0" brushRef="#br0">24 39 7591,'0'0'5493,"0"-9"-3208,0 7-2456,0-24 3017,-1 24-794,-1 22-1382,-6 75 1360,-4 130 248,12-224-2261,-1-1 0,1 0 0,0 1 0,0-1 0,0 1-1,0-1 1,0 1 0,0-1 0,0 0 0,1 1 0,-1-1-1,0 1 1,0-1 0,0 0 0,0 1 0,0-1 0,1 1-1,-1-1 1,0 0 0,0 1 0,1-1 0,-1 0 0,0 1-1,0-1 1,1 0 0,-1 0 0,0 1 0,1-1 0,-1 0-1,0 0 1,1 0 0,-1 1 0,1-1 0,-1 0 0,0 0-1,1 0 1,0 0 0,18-6 559,17-22 61,70-90-258,-104 117-459,-2 18-187,0-4 282,-1-2 63,1 0 1,0 0 0,1-1 0,1 1 0,-1 0-1,5 13 1,-5-22-62,0 0 0,0 0 0,0 0 0,0 0 0,0 0 0,1-1 0,-1 1 0,1 0 0,-1-1 0,1 1 0,0-1 0,-1 1 0,1-1 0,0 0 0,0 0 0,0 0 0,0 0 0,0 0 0,0 0 0,0-1 0,0 1 0,1 0 0,-1-1 0,0 0 0,0 0 0,0 1 0,1-1 0,-1-1 0,0 1 0,0 0 0,0 0 0,1-1 0,-1 1 0,0-1 0,0 0 0,0 0 0,2-1 0,5-1 21,-1-1 1,0 0-1,0-1 1,0 0-1,0 0 1,-1-1-1,0 0 1,0 0-1,0-1 1,-1 1-1,0-2 1,0 1-1,8-15 1,-25 94-952,-1-2 822,12-70 3,0 1-1,0-1 0,0 1 0,0-1 1,0 1-1,1-1 0,-1 1 1,0-1-1,0 1 0,0-1 1,0 1-1,1-1 0,-1 1 1,0-1-1,0 0 0,1 1 1,-1-1-1,0 1 0,1-1 1,-1 0-1,0 1 0,1-1 1,-1 0-1,1 0 0,-1 1 0,0-1 1,1 0-1,-1 0 0,1 0 1,-1 1-1,1-1 0,-1 0 1,1 0-1,-1 0 0,1 0 1,-1 0-1,1 0 0,-1 0 1,1 0-1,-1 0 0,1 0 1,-1 0-1,1 0 0,-1 0 0,1-1 1,-1 1-1,0 0 0,1 0 1,-1 0-1,1-1 0,-1 1 1,1 0-1,-1-1 0,3 0-610,-1 0 1,-1 0-1,1 0 0,0 0 0,0-1 0,0 1 0,-1-1 0,1 1 0,-1-1 0,1 1 1,-1-1-1,2-2 0,5-19-9033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29.820"/>
    </inkml:context>
    <inkml:brush xml:id="br0">
      <inkml:brushProperty name="width" value="0.025" units="cm"/>
      <inkml:brushProperty name="height" value="0.025" units="cm"/>
    </inkml:brush>
  </inkml:definitions>
  <inkml:trace contextRef="#ctx0" brushRef="#br0">13 1 11915,'0'0'8008,"-12"47"-10667,22-35-2690,3 1-3779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30.613"/>
    </inkml:context>
    <inkml:brush xml:id="br0">
      <inkml:brushProperty name="width" value="0.025" units="cm"/>
      <inkml:brushProperty name="height" value="0.025" units="cm"/>
    </inkml:brush>
  </inkml:definitions>
  <inkml:trace contextRef="#ctx0" brushRef="#br0">218 68 3619,'0'0'10832,"-1"-8"-6689,0 3-3748,0 1 1,0 0 0,-1 0 0,1 0 0,-1 0 0,0 0 0,0 0 0,0 0-1,-6-6 1,7 9-374,0 0-1,0 0 1,0 0-1,0 0 0,0 0 1,0 0-1,0 1 1,-1-1-1,1 0 0,0 1 1,0-1-1,-1 1 1,1 0-1,-1-1 0,1 1 1,0 0-1,-1 0 1,1 0-1,-1 0 0,1 0 1,0 0-1,-1 0 1,1 0-1,0 1 0,-1-1 1,1 0-1,0 1 1,-1-1-1,1 1 1,0 0-1,0-1 0,-1 1 1,1 0-1,0 0 1,0 0-1,0-1 0,0 1 1,0 0-1,0 1 1,0-1-1,0 0 0,1 0 1,-2 2-1,-2 1-16,0 0 0,0 0 0,1 1-1,-1-1 1,1 1 0,0 0 0,1 0 0,-1 0-1,-2 9 1,5-13 358,30-46 2221,-17 15-2403,-13 32-1042,-2 19 1071,-23 100 2112,34-143-2231,-5 14-81,0-1 0,-1 0 0,0 0 0,0 0 0,-1-1 0,0 1 0,0-14 0,-22 31-458,-27 39 378,43-43 88,1 0 1,-1 1 0,1-1 0,0 1-1,0-1 1,1 1 0,-1 0 0,1 0 0,-3 10-1,6-14-14,-1-1 1,0 1-1,1-1 0,-1 1 0,0-1 0,1 0 0,-1 1 0,1-1 0,-1 0 0,1 1 1,-1-1-1,1 0 0,-1 1 0,1-1 0,-1 0 0,1 0 0,-1 0 0,1 1 0,-1-1 1,1 0-1,-1 0 0,1 0 0,0 0 0,-1 0 0,1 0 0,-1 0 0,1 0 0,-1 0 1,1-1-1,0 1 0,0 0 0,22-4 147,-15 0-178,0 0-1,0-1 0,0 0 1,-1 0-1,1 0 0,10-12 1,16-11-431,-33 33 366,0 0 0,1 0 0,-1 1 0,-1-1 0,1 0 0,-1 0 0,-1 11 0,1-15 91,-11 224 1157,7-190-915,-2-1 0,-1 0-1,-2 0 1,-19 47 0,27-79-227,0 1 0,0-1-1,0 0 1,0 0 0,0 0 0,-1 0 0,1 0 0,0 0 0,-1 0-1,0 0 1,1-1 0,-1 1 0,0 0 0,0-1 0,0 0-1,0 1 1,-4 1 0,4-3 8,0 1 1,0-1-1,0 0 0,0 0 1,0 0-1,0 0 0,1 0 0,-1 0 1,0-1-1,0 1 0,0-1 1,0 1-1,1-1 0,-1 0 0,0 1 1,1-1-1,-1 0 0,-1-1 1,-2-2-4,-1 0 0,1-1 0,1 1 0,-1-1 0,1 0 0,0 0 0,0-1 1,0 1-1,1-1 0,0 0 0,-4-8 0,4 4-175,0-1 1,1 1-1,0 0 0,0 0 0,1-1 1,1 1-1,0-1 0,0 1 0,1-1 1,0 1-1,1-1 0,0 1 0,0 0 1,1 0-1,5-11 0,0 3-1126,1 0 1,16-26-1,29-29-5914,-20 31 192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45.497"/>
    </inkml:context>
    <inkml:brush xml:id="br0">
      <inkml:brushProperty name="width" value="0.025" units="cm"/>
      <inkml:brushProperty name="height" value="0.025" units="cm"/>
    </inkml:brush>
  </inkml:definitions>
  <inkml:trace contextRef="#ctx0" brushRef="#br0">8018 945 6118,'-9'-5'3673,"-9"-5"-3419,0-1 1,-27-21-1,39 26-178,0 1-1,1-1 1,-1 1-1,1-2 1,0 1 0,1 0-1,0-1 1,0 0-1,0 0 1,1 0-1,0-1 1,-2-7-1,2 4-63,-3-14 28,-1 1 0,-1-1 1,-17-35-1,20 51-74,0 1 1,-1 0-1,1 0 0,-1 1 0,-1 0 1,1 0-1,-1 0 0,-1 1 1,1 0-1,-1 1 0,0-1 1,0 1-1,-11-4 0,-9-3-94,-1 2-1,0 0 0,0 2 0,-34-5 1,-127-9 200,72 10 99,-419-94 875,132 21-955,-1115-118-534,985 155 45,-621 26 0,960 33 452,2 9 0,0 8 0,1 9 0,3 8 0,-268 101 0,320-92-59,3 7 1,2 5 0,4 6-1,3 6 1,3 5 0,4 5-1,-195 189 1,246-208 171,4 3 0,-76 110 1,118-150-151,2 1 1,2 1 0,1 1 0,2 1 0,1 0-1,2 1 1,1 0 0,-11 74 0,16-34 5,2 1-1,4 0 1,4 0 0,3-1 0,3 0 0,3 0-1,41 127 1,-26-122-76,4-1-1,4-2 1,3-2-1,3-1 1,4-3-1,94 118 1,-67-108 103,3-3 0,4-4 0,3-3 0,2-4 0,4-4 0,3-3 0,2-5 0,3-4 0,2-4 1,1-5-1,3-3 0,160 39 0,-42-32-12,312 27 0,228-35 30,-531-39-168,-1-10 1,391-65-1,137-104 34,-8-42 48,-326 93 17,318-115 183,-555 169-78,332-184-1,-365 166-57,-4-7 0,-5-6 0,-5-6 0,134-137 0,-238 210-31,-1 0 0,-2-3 0,-2 0 0,-2-2-1,43-86 1,-58 99 16,-1-1-1,-2 0 0,-1 0 0,-2-1 0,-1 0 1,-1 0-1,-2-1 0,-1 1 0,-1-1 0,-6-48 1,-1 42 136,-2 0 0,-1 0 0,-2 1 0,-2 0 0,-1 1 1,-2 1-1,-2 0 0,-1 1 0,-43-58 0,17 35 132,-3 1 0,-2 3 0,-2 2-1,-78-59 1,63 60-179,-2 3 0,-2 3 1,-2 4-1,-2 3 0,-114-41 0,93 48-576,0 3 0,-2 5 0,0 5 0,-125-7 0,7 14-1887,-10 7-737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30.989"/>
    </inkml:context>
    <inkml:brush xml:id="br0">
      <inkml:brushProperty name="width" value="0.025" units="cm"/>
      <inkml:brushProperty name="height" value="0.025" units="cm"/>
    </inkml:brush>
  </inkml:definitions>
  <inkml:trace contextRef="#ctx0" brushRef="#br0">54 1 15791,'0'0'9417,"-6"11"-8424,-2 3-786,1 0 0,1 1 0,0-1 0,1 1 0,1 1 0,0-1 0,1 1 0,-2 27 0,5-43-204,0 1 0,0 0 1,0-1-1,1 1 0,-1-1 0,0 1 1,0 0-1,1-1 0,-1 1 0,0-1 1,0 1-1,1-1 0,-1 1 0,1-1 1,-1 1-1,0-1 0,1 1 0,-1-1 1,1 0-1,-1 1 0,1-1 0,-1 0 1,1 1-1,0-1 0,-1 0 0,1 0 1,-1 1-1,1-1 0,0 0 0,0 0 1,29 2 186,26-14-823,-50 9 429,1 0 32,1 0 0,-1 0-1,0 1 1,1 0 0,0 0 0,12-1 0,-19 4 169,0 0 0,-1-1 0,1 1 1,0 0-1,-1 0 0,1-1 0,-1 1 0,1 0 0,-1 0 0,1 0 1,-1 0-1,0 0 0,0-1 0,1 1 0,-1 0 0,0 0 1,0 0-1,0 0 0,0 0 0,0 0 0,0 0 0,0 0 1,0 0-1,-1 1 0,0 29 512,-1-22-333,0 0 1,-1-1 0,0 1 0,-5 12-1,4-14-208,1 0 0,0 0-1,1 0 1,0 1-1,0-1 1,1 1 0,-1 8-1,10-23-7622,2-8 2589,1-5-1997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31.534"/>
    </inkml:context>
    <inkml:brush xml:id="br0">
      <inkml:brushProperty name="width" value="0.025" units="cm"/>
      <inkml:brushProperty name="height" value="0.025" units="cm"/>
    </inkml:brush>
  </inkml:definitions>
  <inkml:trace contextRef="#ctx0" brushRef="#br0">46 1 6246,'0'0'17040,"-5"11"-16581,-2 5-75,0 1 1,1 0-1,0 1 1,2 0-1,0-1 0,-2 30 1,6-35-313,0-8-55,-1-1 0,1 1 0,0 0-1,1 0 1,-1 0 0,1 0 0,0 0-1,0 0 1,2 5 0,-2-8-7,0 0 1,0 0-1,0 0 1,1 0-1,-1 0 1,0 0-1,1 0 1,-1 0-1,1-1 1,-1 1-1,1 0 1,-1-1-1,1 1 1,-1-1-1,1 0 1,0 0-1,-1 1 1,1-1-1,0 0 0,-1 0 1,1-1-1,-1 1 1,1 0-1,0 0 1,-1-1-1,4 0 1,-1-1-51,1 1 0,-1-1 0,0 0 0,0 0 0,1-1 0,-1 1 0,-1-1 0,1 0 0,0 0 0,-1 0 0,1 0 1,-1-1-1,4-4 0,33-53-1195,-47 76 1341,0 0 0,-8 31-1,13-40-10,0 1 0,1 0 0,-1-1 0,1 1 0,1 0 0,0 0 0,0 0 0,0-1 0,0 1 0,3 10-1,-2-16-83,0 0-1,0 0 0,0 0 0,0 0 1,0 0-1,0-1 0,0 1 1,0 0-1,1 0 0,-1-1 0,0 1 1,1-1-1,-1 1 0,0-1 0,1 1 1,-1-1-1,0 0 0,1 0 0,-1 0 1,1 0-1,1 0 0,40-1-63,-30 1-194,-8-1-1,0 1 0,0 0 0,-1 1 0,1-1 0,0 1 0,0 0 0,0 0-1,-1 0 1,1 1 0,-1-1 0,9 5 0,-11-4 219,0 1 0,0-1 0,0 0 0,0 1-1,0 0 1,0-1 0,0 1 0,-1 0-1,1 0 1,-1 0 0,0 0 0,0 0 0,0 0-1,-1 0 1,1 1 0,-1-1 0,1 0-1,-1 0 1,0 4 0,1 16 499,-1 1 1,-1-1-1,0 0 0,-2 0 0,-1 0 1,-1 0-1,-1-1 0,-1 1 0,0-1 1,-12 22-1,18-43-419,1 1 0,-1-1 1,1 1-1,-1-1 0,0 0 1,0 1-1,1-1 0,-1 0 1,0 0-1,0 1 0,0-1 0,0 0 1,-1 0-1,1 0 0,0 0 1,0 0-1,-1-1 0,1 1 0,-2 1 1,2-3-27,0 1 1,1 0-1,-1-1 1,0 1-1,1-1 1,-1 1-1,0-1 1,1 1-1,-1-1 1,0 1-1,1-1 1,-1 1-1,1-1 1,-1 0-1,1 0 1,0 1-1,-1-1 1,1 0-1,0 1 1,-1-1-1,1 0 1,0 0-1,0 0 1,-1-1-1,-8-67 171,9 63-267,0-2-53,-3-18 10,2 0 0,1 0 0,6-49 0,-4 68-99,-1-1 0,1 1 0,1 0 0,-1 0 0,1 0 0,0 0 0,1 0 0,0 1 0,0-1 0,0 1 0,1 0 0,0 0 0,0 1 0,0-1-1,1 1 1,0 1 0,12-9 0,16-6-3214,3-2-2216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32.769"/>
    </inkml:context>
    <inkml:brush xml:id="br0">
      <inkml:brushProperty name="width" value="0.025" units="cm"/>
      <inkml:brushProperty name="height" value="0.025" units="cm"/>
    </inkml:brush>
  </inkml:definitions>
  <inkml:trace contextRef="#ctx0" brushRef="#br0">104 1 13485,'0'0'10185,"-5"9"-9704,-4 14-38,0 0 0,2 1 1,0 0-1,2 0 0,-5 41 1,7-22 256,1 0 1,6 73 0,14-33-395,-11-53-244,-6-30-53,-1-1 0,0 1 1,0 0-1,0 0 0,0 0 0,0 0 0,0 0 1,0 0-1,0 0 0,0 0 0,0 0 0,1 0 1,-1 0-1,0 0 0,0 0 0,0 0 0,0 0 0,0 0 1,0 0-1,0 0 0,0 0 0,0 0 0,0 1 1,1-1-1,-1 0 0,0 0 0,0 0 0,0 0 1,0 0-1,0 0 0,0 0 0,0 0 0,0 0 1,0 0-1,0 0 0,0 0 0,0 0 0,0 0 0,0 1 1,0-1-1,0 0 0,0 0 0,1 0 0,-1 0 1,0 0-1,0 0 0,0 0 0,0 0 0,0 0 1,0 0-1,0 1 0,2-15 203,-1-23-80,-7 7-302,-1 1 0,-1-1 0,-1 1-1,-21-43 1,8 17-287,23 57 421,0 1-1,1-1 1,0 0-1,-1 1 0,1-1 1,0 0-1,0 0 1,0 0-1,0 0 1,0 0-1,1-1 0,-1 1 1,0-1-1,1 1 1,-1-1-1,4 1 1,2 1 26,0 0 0,1-1 0,-1 0 0,1 0 0,14 0 0,-11-1 33,0-1 1,0 0-1,0-1 0,0 0 0,-1-1 1,1 0-1,0-1 0,-1 0 1,21-10-1,-21 7 2,1-2 1,-1 1-1,0-2 1,-1 1-1,0-2 0,0 1 1,12-17-1,-16 19-6,-1 0-1,-1-1 1,1 1-1,-1-1 0,0 1 1,-1-1-1,0-1 1,0 1-1,-1 0 1,0-1-1,0 1 0,0-16 1,-2 23-21,0 1 1,0-1-1,0 1 1,0-1-1,0 0 0,0 1 1,0-1-1,0 1 1,0-1-1,0 1 1,0-1-1,-1 0 0,1 1 1,0-1-1,0 1 1,-1-1-1,1 1 0,0-1 1,-1 1-1,1-1 1,0 1-1,-1 0 1,1-1-1,-1 1 0,1-1 1,-1 1-1,1 0 1,-1-1-1,1 1 1,-1 0-1,1 0 0,-1 0 1,1-1-1,-1 1 1,0 0-1,1 0 1,-1 0-1,1 0 0,-1 0 1,1 0-1,-1 0 1,0 0-1,1 0 0,-1 0 1,1 0-1,-1 0 1,1 0-1,-1 1 1,0-1-1,0 1 0,-2 0-13,0 0 0,1 0-1,-1 0 1,0 1-1,1 0 1,-1-1-1,1 1 1,0 0-1,-4 4 1,-6 9 93,0 0 0,1 1 0,0 0-1,1 1 1,1 0 0,1 1 0,1 0 0,0 0 0,1 1 0,1 0-1,-4 31 1,9-48-68,-1-1-1,1 1 1,0 0-1,0-1 0,0 1 1,0-1-1,0 1 1,1 0-1,-1-1 0,0 1 1,1-1-1,-1 1 1,1-1-1,-1 1 1,1-1-1,0 1 0,0-1 1,0 1-1,0-1 1,0 0-1,0 0 1,0 1-1,0-1 0,0 0 1,0 0-1,3 1 1,-1-1 9,0 0 0,0 0 0,1 0 0,-1-1 0,0 1 0,0-1 0,0 0 1,0 0-1,1 0 0,-1-1 0,0 1 0,6-2 0,2-1-50,1-1-1,-1 0 1,0-1-1,0 0 1,0 0 0,13-11-1,31-37-606,-52 49 618,1 0 0,-1 0-1,0 0 1,0 0 0,-1-1-1,1 1 1,-1-1 0,0 0-1,0 0 1,0 0 0,-1 0-1,1-6 1,-25 48-167,20-31 252,1 0 0,-1 1-1,1-1 1,0 1 0,1 0-1,0 0 1,-1 8 0,2-13-49,0-1 1,0 0-1,0 1 1,0-1-1,0 1 0,0-1 1,1 0-1,-1 1 1,0-1-1,1 0 0,-1 1 1,1-1-1,0 0 1,-1 0-1,1 0 1,0 1-1,0-1 0,0 0 1,0 0-1,0 0 1,0 0-1,0 0 0,0-1 1,0 1-1,0 0 1,0 0-1,1-1 1,-1 1-1,0-1 0,1 1 1,-1-1-1,0 1 1,1-1-1,-1 0 0,0 0 1,1 0-1,-1 1 1,1-1-1,1-1 1,3 1-2,-1 0 0,1-1 0,-1 1 0,1-1 1,-1 0-1,0-1 0,1 0 0,-1 1 0,0-2 1,0 1-1,0 0 0,-1-1 0,1 0 1,0 0-1,-1-1 0,4-3 0,-1 0-217,-1-1 1,0 1-1,0-1 0,0-1 0,-1 1 0,-1-1 0,7-16 1,-25 54 148,11-24 59,0 0-1,0 1 0,0-1 0,1 1 1,-1-1-1,1 1 0,1 0 1,-1 0-1,1-1 0,0 1 0,0 0 1,1 0-1,0 0 0,0 1 0,0-1 1,2 9-1,-1-14-164,0 1-1,1-1 1,-1 1 0,1-1 0,-1 0-1,1 0 1,-1 0 0,1 0 0,0 0-1,-1 0 1,1 0 0,0-1 0,0 1-1,-1-1 1,1 1 0,0-1 0,0 0-1,0 1 1,0-1 0,0 0 0,0 0-1,0-1 1,2 1 0,3 0-950,-1-1 0,0 0 0,1 0 0,-1 0 0,0 0 1,7-4-1,9-8-8671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33.144"/>
    </inkml:context>
    <inkml:brush xml:id="br0">
      <inkml:brushProperty name="width" value="0.025" units="cm"/>
      <inkml:brushProperty name="height" value="0.025" units="cm"/>
    </inkml:brush>
  </inkml:definitions>
  <inkml:trace contextRef="#ctx0" brushRef="#br0">164 0 16688,'0'0'6657,"-9"0"-4677,2 1-1731,-1 0-1,0 0 1,0 1-1,1 0 1,-1 0-1,1 1 1,0 0-1,0 0 1,0 0-1,-10 7 1,12-6-203,0-1 1,0 1-1,0-1 0,1 1 1,0 1-1,0-1 1,0 1-1,0-1 1,1 1-1,-1 0 1,1 1-1,0-1 1,1 0-1,-1 1 1,1 0-1,-1 6 1,2-11-46,1 0 0,0 0 1,0 0-1,0 0 0,0 0 0,0 0 1,0 0-1,0 0 0,0 0 1,1 0-1,-1-1 0,0 1 1,0 0-1,1 0 0,-1 0 1,1 0-1,-1 0 0,1-1 0,-1 1 1,1 0-1,-1 0 0,1-1 1,-1 1-1,1 0 0,0-1 1,1 2-1,29 8 169,42-11-1532,-63 0 501,-4 1-112,1-1 1,-1 0 0,0-1 0,0 1-1,1-1 1,-1 0 0,6-4 0,13-7-7255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33.770"/>
    </inkml:context>
    <inkml:brush xml:id="br0">
      <inkml:brushProperty name="width" value="0.025" units="cm"/>
      <inkml:brushProperty name="height" value="0.025" units="cm"/>
    </inkml:brush>
  </inkml:definitions>
  <inkml:trace contextRef="#ctx0" brushRef="#br0">116 1 15663,'0'0'2706,"-4"9"-896,-17 39 254,3 1 1,1 1-1,-11 59 0,20-69-1368,3 1 1,-2 65-1,7-106-690,0 0 1,0 1-1,0-1 1,0 0-1,-1 1 0,1-1 1,0 1-1,0-1 1,0 0-1,0 1 1,0-1-1,0 0 0,0 1 1,0-1-1,0 1 1,0-1-1,0 0 1,0 1-1,0-1 0,1 0 1,-1 1-1,0-1 1,0 0-1,0 1 1,0-1-1,1 0 0,-1 1 1,0-1-1,0 0 1,1 1-1,-1-1 1,0 0-1,1 0 0,-1 0 1,0 1-1,1-1 1,-1 0-1,0 0 1,1 0-1,-1 1 0,0-1 1,1 0-1,-1 0 1,0 0-1,1 0 1,-1 0-1,1 0 0,0-1 8,-1 1 0,1-1 0,0 1 1,-1-1-1,1 0 0,-1 1 0,1-1 0,-1 0 0,1 0 0,-1 0 0,1 1 0,-1-1 0,0 0 0,0 0 0,1 0 0,-1 0 0,0 0 0,0 1 0,0-1 0,0-1 0,1-10-43,0 1 0,-1-1 0,0 1 0,-1-1 0,0 1-1,-1-1 1,0 1 0,-1 0 0,0 0 0,-9-20 0,10 40-663,3-7 692,-1 0 0,0-1 0,1 1 0,0 0-1,-1-1 1,1 1 0,0-1 0,0 1 0,0-1 0,0 1-1,0-1 1,0 0 0,0 0 0,3 3 0,1-1 10,0 0 0,0-1-1,0 1 1,0-1 0,1 0 0,-1 0 0,0-1 0,1 0 0,0 0-1,-1 0 1,1 0 0,0-1 0,-1 0 0,1 0 0,0-1-1,8-1 1,-10 1-7,0 1 0,0-1-1,0-1 1,0 1-1,0-1 1,0 1-1,-1-1 1,1 0 0,0 0-1,-1-1 1,0 1-1,1-1 1,-1 0 0,0 0-1,0 0 1,-1 0-1,1 0 1,-1 0-1,1-1 1,-1 0 0,0 1-1,0-1 1,1-4-1,-13 25-432,-3 19 609,12-31-126,0 0 0,0 1 0,0-1 0,1 0 0,0 1 0,0-1 0,0 1 0,1-1 0,1 8 0,-1-11-39,0-1-1,0 1 1,1 0 0,-1-1 0,0 1 0,1-1 0,-1 1 0,1-1 0,-1 1 0,1-1-1,-1 0 1,1 0 0,0 0 0,0 0 0,0 0 0,0 0 0,0-1 0,-1 1 0,1-1 0,0 1-1,1-1 1,-1 0 0,0 1 0,0-1 0,0 0 0,0-1 0,3 1 0,4-1-64,-1-1 1,1 0 0,-1 0 0,1 0-1,-1-1 1,0 0 0,0-1 0,-1 0-1,1 0 1,-1-1 0,0 0 0,0 0-1,0 0 1,-1-1 0,1 0 0,-2-1-1,1 1 1,-1-1 0,0 0 0,0 0-1,5-12 1,-9 11-120,-11 15 206,-11 18 159,19-20-143,0 0 1,0 0-1,0 0 1,0 0-1,1 1 1,0-1-1,0 0 1,0 1-1,1-1 0,-1 1 1,2 6-1,-1-10-181,0-1 0,1 1 1,-1-1-1,1 0 0,-1 1 0,1-1 0,0 0 0,-1 1 0,1-1 0,0 0 0,0 0 0,0 0 0,0 1 0,0-1 0,0 0 0,0 0 1,2 1-1,-1-1-484,1 0 0,-1 0 0,1 0 0,-1-1 0,1 1 0,-1 0 0,1-1 0,-1 0 0,1 0 0,0 1 0,-1-1 1,1-1-1,2 1 0,12-3-7172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34.124"/>
    </inkml:context>
    <inkml:brush xml:id="br0">
      <inkml:brushProperty name="width" value="0.025" units="cm"/>
      <inkml:brushProperty name="height" value="0.025" units="cm"/>
    </inkml:brush>
  </inkml:definitions>
  <inkml:trace contextRef="#ctx0" brushRef="#br0">118 16 12844,'0'0'12567,"-10"2"-12252,4 0-225,0-1 0,0 1 1,1 1-1,-1-1 0,0 1 1,1 0-1,0 0 0,-1 1 0,1-1 1,1 1-1,-1 0 0,0 1 1,1-1-1,0 1 0,0 0 1,1 0-1,-1 0 0,1 0 1,0 1-1,0-1 0,1 1 0,-1 0 1,-1 7-1,4-13-67,0 1 1,0 0-1,0-1 1,0 1-1,0 0 0,0-1 1,0 1-1,0 0 0,0-1 1,0 1-1,0-1 1,0 1-1,0 0 0,0-1 1,1 1-1,-1 0 1,0-1-1,1 1 0,-1-1 1,0 1-1,1-1 0,-1 1 1,0-1-1,1 1 1,-1-1-1,1 1 0,-1-1 1,1 0-1,-1 1 0,1-1 1,-1 1-1,2-1 1,25 2 410,-19-3-385,-1 0 0,0-1 0,1 0 0,-1-1 0,9-3 0,-6-1-41,0 0-1,0-1 0,0 0 1,14-16-1,-20 21-21,-1-1-1,0 0 0,0 0 1,0-1-1,0 1 1,-1 0-1,0-1 1,0 0-1,0 1 0,0-1 1,-1 0-1,0 0 1,0 0-1,1-6 1,-25 28-237,20-15 273,1 1 1,0 0-1,0 0 1,0 0-1,0 0 1,1 0 0,-1 0-1,1 0 1,0 1-1,0-1 1,0 0-1,0 1 1,1-1-1,-1 1 1,1-1-1,0 1 1,0-1 0,0 1-1,0-1 1,1 0-1,0 1 1,-1-1-1,3 5 1,-1-5-126,0 0 0,0 0 0,0-1 0,0 1 0,1-1-1,0 1 1,-1-1 0,1 0 0,0 0 0,0 0 0,0-1 0,0 1 0,0-1 0,0 1 0,0-1 0,1 0 0,-1 0 0,0 0 0,1-1 0,-1 1-1,1-1 1,-1 0 0,6 0 0,23-1-4157,2-5-4062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35.191"/>
    </inkml:context>
    <inkml:brush xml:id="br0">
      <inkml:brushProperty name="width" value="0.025" units="cm"/>
      <inkml:brushProperty name="height" value="0.025" units="cm"/>
    </inkml:brush>
  </inkml:definitions>
  <inkml:trace contextRef="#ctx0" brushRef="#br0">44 1 11243,'0'0'14024,"0"12"-13496,-3 19 104,0 0 0,-12 43 0,8-47-313,1 1 1,2 0-1,0-1 0,2 1 0,3 50 1,-1-77-315,0-1 0,0 1 0,0-1 0,0 1 1,0-1-1,0 1 0,0-1 0,1 1 0,-1-1 1,0 1-1,0-1 0,0 1 0,1-1 1,-1 1-1,0-1 0,1 0 0,-1 1 0,0-1 1,1 1-1,-1-1 0,0 0 0,1 0 0,-1 1 1,1-1-1,-1 0 0,0 1 0,1-1 0,-1 0 1,1 0-1,-1 0 0,1 0 0,-1 1 0,1-1 1,-1 0-1,1 0 0,-1 0 0,1 0 0,-1 0 1,1 0-1,-1 0 0,1 0 0,-1-1 0,1 1 1,-1 0-1,1 0 0,-1 0 0,1 0 0,-1-1 1,1 1-1,-1 0 0,0 0 0,1-1 0,-1 1 1,1 0-1,-1-1 0,21-21 227,-14 9-273,-2-1-1,0 0 1,-1 0 0,0 0 0,-1 0 0,1-19 0,-4 31-72,0 6 102,1-1 0,-1 0 1,1 1-1,-1-1 0,1 0 0,0 0 0,0 0 0,0 0 0,1 0 0,-1 0 0,1 0 0,0 0 0,-1 0 0,1-1 0,0 1 0,1-1 0,-1 1 0,0-1 0,1 0 0,0 0 0,2 2 0,2-1 77,-1-1 1,1 0 0,0 0-1,0-1 1,0 0-1,0 0 1,0 0 0,13-2-1,-11 1-30,-1-1 0,0-1 0,1 0 0,-1 0 0,0-1 0,0 0 0,-1 0 0,1 0 0,-1-1 0,1-1 0,-1 1 0,0-1 0,-1 0 0,1-1 0,-1 1 0,0-1 0,-1 0-1,8-10 1,-19 27-34,1 0 0,0 0-1,1 0 1,0 1-1,1 0 1,0 0 0,1 0-1,0 0 1,0 24-1,3-34 12,-1-1 0,1 1 0,-1-1-1,1 0 1,0 1 0,-1-1 0,1 0-1,0 1 1,0-1 0,0 0 0,0 0-1,0 0 1,0 0 0,0 0 0,1 0-1,-1 0 1,0 0 0,0-1 0,1 1-1,-1 0 1,0-1 0,1 1 0,-1-1-1,1 1 1,-1-1 0,1 0 0,-1 0-1,1 1 1,-1-1 0,1 0 0,-1 0-1,1-1 1,-1 1 0,3-1 0,5 1 34,0-1 0,0 0 1,-1-1-1,17-5 1,-12 2-64,-1-1 1,1-1-1,-1 0 1,0-1-1,-1 0 1,19-18-1,-4 0-528,30-39 1,-60 104 463,0-27 194,0 0 1,1 1-1,0 0 1,1-1-1,0 1 1,1 0-1,1 0 1,1 14-1,-1-26-110,0 1 0,1-1 0,-1 1 0,1-1 1,-1 1-1,1-1 0,-1 0 0,1 1 0,0-1 0,0 0 0,0 1 0,0-1 0,0 0 0,0 0 0,0 0 0,0 0 0,0 0 0,1 0 0,-1 0 0,0 0 0,1-1 1,-1 1-1,0 0 0,1-1 0,-1 1 0,1-1 0,-1 0 0,1 1 0,-1-1 0,1 0 0,-1 0 0,1 0 0,-1 0 0,1 0 0,0 0 0,-1 0 0,1-1 1,-1 1-1,1-1 0,1 0 0,1 0-175,1 0 0,-1-1 0,1 1 0,-1-1 0,0 0 0,0 0 0,0-1 0,0 1 1,0-1-1,-1 0 0,1 0 0,5-5 0,-7 3-407,1 1-1,-1 0 1,1-1-1,-1 1 1,0-1 0,-1 0-1,2-6 1,2-37-7340,-5 3-2556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35.535"/>
    </inkml:context>
    <inkml:brush xml:id="br0">
      <inkml:brushProperty name="width" value="0.025" units="cm"/>
      <inkml:brushProperty name="height" value="0.025" units="cm"/>
    </inkml:brush>
  </inkml:definitions>
  <inkml:trace contextRef="#ctx0" brushRef="#br0">6 1 14382,'0'0'6886,"-6"56"-6149,23-40-129,1 0-447,7 0-97,6-2-1089,8-1-2563,-3-4-4836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35.893"/>
    </inkml:context>
    <inkml:brush xml:id="br0">
      <inkml:brushProperty name="width" value="0.025" units="cm"/>
      <inkml:brushProperty name="height" value="0.025" units="cm"/>
    </inkml:brush>
  </inkml:definitions>
  <inkml:trace contextRef="#ctx0" brushRef="#br0">156 0 18129,'-8'1'2632,"-2"1"-1922,0 1-1,0 0 1,0 0 0,0 1-1,1 0 1,0 1 0,-13 7 0,18-9-540,0-1 0,1 1 0,-1 0 0,0 0 0,1 0 1,-1 0-1,1 1 0,0-1 0,0 1 0,1 0 1,-1 0-1,1 0 0,0 0 0,0 0 0,0 1 0,0-1 1,1 1-1,0-1 0,0 1 0,-1 7 0,2-10-175,1 0-1,-1 0 1,1-1-1,-1 1 0,1 0 1,0 0-1,-1-1 1,1 1-1,0-1 0,0 1 1,0-1-1,0 1 1,0-1-1,1 0 0,-1 1 1,0-1-1,1 0 1,-1 0-1,1 0 0,-1 0 1,1 0-1,-1 0 1,1 0-1,0-1 0,-1 1 1,1 0-1,0-1 1,-1 0-1,1 1 0,0-1 1,2 0-1,65 4-1314,-57-4 748,67-4-3603,-78 5 4205,0-1 0,-1 1-1,1-1 1,0 1 0,-1-1-1,1 1 1,0 0-1,-1-1 1,1 1 0,-1 0-1,0 0 1,1-1-1,-1 1 1,1 0 0,-1 0-1,0 0 1,0 0 0,0-1-1,1 1 1,-1 0-1,0 0 1,0 0 0,0 0-1,0 0 1,0 1-1,0 32 1264,0-28-1028,0 22 190,1 18 412,-2-1 1,-12 76 0,10-107-611,-1 0 0,0 1 0,-1-1 0,0-1 1,-1 1-1,0-1 0,-2 0 0,1-1 0,-1 1 0,-1-1 0,0-1 1,-16 15-1,24-24-245,-1 0 0,0-1 0,0 1 0,0 0 0,0-1 0,0 0 0,0 1 0,0-1 0,0 0 0,0 0 0,-1 0 0,1-1 0,0 1 0,-1 0 0,1-1 0,-1 1 0,1-1 0,-3 0 0,3-1-10,0 1-1,1-1 1,-1 0 0,0 1 0,1-1 0,-1 0-1,1 0 1,-1 0 0,1 0 0,-1-1-1,1 1 1,0 0 0,0 0 0,-1-1-1,1 1 1,0-1 0,0 1 0,0-1-1,1 0 1,-1 1 0,0-1 0,1 0-1,-1 1 1,0-5 0,-6-18-21,1-1 1,1 0-1,1 0 0,1 0 1,2 0-1,0-1 0,3-28 1,-1 43 1,1 0 1,0 0 0,0 0-1,1 0 1,0 0 0,1 1-1,1-1 1,-1 1 0,1 0 0,1 1-1,0-1 1,0 1 0,1 0-1,0 0 1,1 1 0,0 0 0,0 1-1,16-12 1,12 0-1274,0 1 0,1 2 0,75-23 0,-23 10-4862,7-8-5523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58.974"/>
    </inkml:context>
    <inkml:brush xml:id="br0">
      <inkml:brushProperty name="width" value="0.025" units="cm"/>
      <inkml:brushProperty name="height" value="0.025" units="cm"/>
    </inkml:brush>
  </inkml:definitions>
  <inkml:trace contextRef="#ctx0" brushRef="#br0">24 1 6758,'1'1'10456,"-1"3"-5563,1 24-4002,-13 151 2227,3-55-3572,5 0-5808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51.907"/>
    </inkml:context>
    <inkml:brush xml:id="br0">
      <inkml:brushProperty name="width" value="0.025" units="cm"/>
      <inkml:brushProperty name="height" value="0.025" units="cm"/>
    </inkml:brush>
  </inkml:definitions>
  <inkml:trace contextRef="#ctx0" brushRef="#br0">1712 360 6534,'-525'50'577,"465"-47"-385,0 2 1,0 2 0,-60 17-1,86-15-195,1 1 0,1 2-1,0 2 1,0 0 0,2 3-1,-50 33 1,23-7-109,3 3 0,1 2 0,3 3 0,1 2 0,-58 83 0,75-89 225,1 2-1,2 1 1,3 1 0,2 2 0,2 0-1,2 2 1,-14 65 0,25-75-85,2 0 1,2 0 0,2 1 0,2 0 0,2-1 0,1 1-1,3-1 1,2 0 0,2 0 0,1-1 0,3 0 0,1-1-1,3 0 1,1-1 0,2-1 0,2-1 0,1-1 0,2-1-1,2-1 1,2-1 0,1-2 0,1-1 0,2-1 0,53 40-1,-27-32-37,1-2-1,2-3 1,1-2-1,118 42 1,285 61 65,-374-111-38,1525 348 89,-1278-322 133,1-14 1,546-12 0,-480-44-60,749-135-1,-953 112-152,-3-8 0,-1-9-1,254-113 1,-340 119-35,-1-6 1,141-101-1,-174 102 10,-2-3 0,-4-4-1,107-121 1,-151 153-3,-2-1 1,-1-1-1,-2-1 1,-2-1-1,-1-1 1,28-76-1,-41 93 51,-1 0-1,-1 0 1,-1 0-1,-1-1 1,-1 0-1,-1 1 1,-1-1-1,-1 0 1,0 0-1,-2 1 1,0-1-1,-2 1 1,0 0-1,-2 0 1,-11-26-1,-1 9 164,-2 1-1,-2 1 1,-1 1-1,-2 1 1,-1 1-1,-53-49 1,-4 8 154,-124-84 1,43 49-245,-5 8 0,-5 8 0,-3 7 0,-245-81 0,-780-167-349,1005 293-198,-3 8 0,-266-9 0,304 39 186,0 8 1,1 6-1,-220 44 0,156-3 294,-243 91 1,-203 119-4417,489-185-472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59.332"/>
    </inkml:context>
    <inkml:brush xml:id="br0">
      <inkml:brushProperty name="width" value="0.025" units="cm"/>
      <inkml:brushProperty name="height" value="0.025" units="cm"/>
    </inkml:brush>
  </inkml:definitions>
  <inkml:trace contextRef="#ctx0" brushRef="#br0">1 45 12268,'0'0'9673,"56"38"-8584,-27-36-224,8-2-289,-1 0-320,4 0-192,-2-8 1,-4-4-322,-9 0-928,-1-1-288,-10 0-833,-8 0-1538,-6 0-1313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4:59.676"/>
    </inkml:context>
    <inkml:brush xml:id="br0">
      <inkml:brushProperty name="width" value="0.025" units="cm"/>
      <inkml:brushProperty name="height" value="0.025" units="cm"/>
    </inkml:brush>
  </inkml:definitions>
  <inkml:trace contextRef="#ctx0" brushRef="#br0">0 11 10698,'0'0'14190,"82"-10"-13902,-39 10-224,7 0 0,-7 0-64,2 0-1377,-7 0-1538,-7 0-2306,-4 0-2626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00.019"/>
    </inkml:context>
    <inkml:brush xml:id="br0">
      <inkml:brushProperty name="width" value="0.025" units="cm"/>
      <inkml:brushProperty name="height" value="0.025" units="cm"/>
    </inkml:brush>
  </inkml:definitions>
  <inkml:trace contextRef="#ctx0" brushRef="#br0">17 1 13933,'-2'8'3449,"-3"15"-627,1 1 0,-1 47 0,5-70-2814,0-1-1,0 1 1,0-1-1,0 0 1,0 1-1,0-1 1,0 1-1,0-1 1,0 1-1,0-1 0,1 0 1,-1 1-1,0-1 1,0 1-1,1-1 1,-1 0-1,0 1 1,0-1-1,1 0 1,-1 1-1,0-1 1,1 0-1,-1 0 0,0 1 1,1-1-1,-1 0 1,1 0-1,-1 1 1,0-1-1,1 0 1,-1 0-1,1 0 1,-1 0-1,1 0 0,-1 0 1,1 0-1,22-4 211,17-15 9,-5-14-299,-30 27-19,-1 1 1,1 0-1,1 0 1,-1 0 0,1 0-1,0 1 1,0 0-1,0 0 1,12-4-1,-17 11 162,0 0-1,0 1 1,0-1-1,0 1 1,-1 0-1,1-1 1,-1 1-1,0-1 1,0 1-1,-1 5 1,1-5 87,-9 104 2357,9-108-2542,0 1 0,0-1-1,0 0 1,1 1 0,-1-1 0,0 0 0,0 1 0,0-1 0,1 0 0,-1 0-1,0 1 1,0-1 0,1 0 0,-1 0 0,0 1 0,1-1 0,-1 0-1,0 0 1,1 0 0,-1 0 0,0 1 0,1-1 0,-1 0 0,0 0 0,1 0-1,-1 0 1,0 0 0,1 0 0,-1 0 0,1 0 0,-1 0 0,0 0 0,1 0-1,-1 0 1,0 0 0,1 0 0,-1-1 0,0 1 0,1 0 0,-1 0-1,0 0 1,1 0 0,-1-1 0,0 1 0,1 0 0,-1 0 0,0-1 0,0 1-1,1 0 1,-1 0 0,0-1 0,1 0 0,16-13-8022,-10 1-4394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00.628"/>
    </inkml:context>
    <inkml:brush xml:id="br0">
      <inkml:brushProperty name="width" value="0.025" units="cm"/>
      <inkml:brushProperty name="height" value="0.025" units="cm"/>
    </inkml:brush>
  </inkml:definitions>
  <inkml:trace contextRef="#ctx0" brushRef="#br0">123 1 11723,'0'0'10832,"1"9"-10202,7 167 1338,3 133-109,-10-297-1392,1-14 360,-3-22-226,-3 7-594,-1 0-1,-1 0 0,-1 1 1,0 0-1,-1 0 0,-12-18 1,-4-1-139,-40-47 0,94 83-412,-1 4 545,0-2 0,50 0 0,-8-13-3103,-64 8 1664,0 0 0,0 0 0,0-1 0,-1 0 0,1 0 0,10-8 1,0-2-5535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00.988"/>
    </inkml:context>
    <inkml:brush xml:id="br0">
      <inkml:brushProperty name="width" value="0.025" units="cm"/>
      <inkml:brushProperty name="height" value="0.025" units="cm"/>
    </inkml:brush>
  </inkml:definitions>
  <inkml:trace contextRef="#ctx0" brushRef="#br0">51 1 13004,'0'0'8072,"-3"11"-6668,-11 43 1291,-11 109 1,17-7-2193,8-152-622,0-1 0,0 1 0,1 0 0,0 0 1,0 0-1,0-1 0,0 1 0,0 0 1,1-1-1,0 1 0,0-1 0,0 0 1,4 6-1,-4-7-245,-1 0-1,1-1 1,-1 0-1,1 1 1,0-1 0,0 0-1,0 0 1,-1 0 0,1 0-1,0 0 1,4 1 0,-4-2-281,0 1 0,0-1 0,0 0 0,0 0 0,0 0 0,1 0 0,-1 0 0,0 0 0,0-1 0,0 1 0,0-1 0,0 1 0,3-2 0,11-10-7507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01.344"/>
    </inkml:context>
    <inkml:brush xml:id="br0">
      <inkml:brushProperty name="width" value="0.025" units="cm"/>
      <inkml:brushProperty name="height" value="0.025" units="cm"/>
    </inkml:brush>
  </inkml:definitions>
  <inkml:trace contextRef="#ctx0" brushRef="#br0">83 39 11499,'0'0'6988,"-8"2"-4586,3 0-2216,1-1 0,0 1 0,0 0 0,0 0 1,0 0-1,0 1 0,0-1 0,1 1 0,-1 0 0,1 0 0,0 0 0,0 1 0,0-1 0,0 1 0,0 0 0,1-1 0,0 1 1,0 0-1,0 1 0,0-1 0,0 0 0,1 0 0,0 1 0,0-1 0,0 1 0,1-1 0,-1 7 0,1-9-174,1-1 0,-1 1-1,1-1 1,-1 0 0,1 1-1,0-1 1,-1 0-1,1 1 1,0-1 0,0 0-1,0 0 1,0 0 0,0 0-1,0 0 1,0 0-1,0 0 1,1 0 0,-1 0-1,0 0 1,1-1 0,-1 1-1,0 0 1,1-1-1,-1 1 1,1-1 0,-1 0-1,1 1 1,-1-1 0,1 0-1,-1 0 1,1 0 0,-1 0-1,1 0 1,1-1-1,4 1 19,-1 0 0,0 0 0,0-1 0,0 0 0,1 0 0,-1-1-1,10-4 1,-8 2-32,-1 0-1,0-1 1,0 0 0,0 0-1,-1-1 1,0 1-1,0-1 1,-1-1-1,1 1 1,-1-1 0,-1 0-1,1 0 1,-1-1-1,0 1 1,-1-1-1,0 0 1,0 0 0,-1 0-1,0 0 1,0 0-1,0-10 1,-2 18 11,0 0 0,0 0 1,-1 0-1,1-1 0,0 1 0,0 0 0,-1 0 0,1 0 1,0 0-1,-1 0 0,1 0 0,0 0 0,-1 0 1,1 0-1,0 0 0,0 0 0,-1 0 0,1 0 1,0 0-1,-1 0 0,1 0 0,0 0 0,-1 0 1,1 0-1,0 0 0,0 0 0,-1 0 0,1 1 1,0-1-1,-1 0 0,1 0 0,0 0 0,0 1 1,0-1-1,-1 0 0,1 0 0,0 0 0,0 1 1,0-1-1,-1 1 0,-11 9 73,6-3-39,1 1-1,0 0 1,0 0 0,0 0 0,1 1-1,1-1 1,-1 1 0,1 0-1,1 0 1,0 1 0,0-1 0,1 0-1,0 1 1,0-1 0,1 1-1,2 13 1,-1-21-63,0 0-1,0 0 1,0-1-1,0 1 1,0 0-1,1-1 1,-1 1-1,1 0 1,-1-1-1,1 0 1,0 1 0,0-1-1,-1 0 1,1 0-1,0 0 1,0 0-1,0 0 1,0 0-1,0-1 1,0 1-1,0 0 1,1-1-1,-1 0 1,0 0 0,0 0-1,0 1 1,3-2-1,31-1-2010,-7-7-3351,-1-8-4612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02.144"/>
    </inkml:context>
    <inkml:brush xml:id="br0">
      <inkml:brushProperty name="width" value="0.025" units="cm"/>
      <inkml:brushProperty name="height" value="0.025" units="cm"/>
    </inkml:brush>
  </inkml:definitions>
  <inkml:trace contextRef="#ctx0" brushRef="#br0">1 1 9769,'0'0'13640,"6"12"-12172,1 4-1171,-1 1 1,0 0 0,-1 0-1,-1 1 1,-1-1 0,0 1-1,-1 24 1,-1 27 184,-1-32-353,1 0 0,12 73 1,-5-94-109,1-15 178,-8-3-180,0 1 0,0 0 0,0 0 0,0-1 0,0 1 0,0 0-1,0-1 1,-1 1 0,1-1 0,0 1 0,-1-1 0,0 1 0,1-1 0,-1 1 0,0-1 0,1 0 0,-1-1-1,2-27-73,-2 0-1,-3-34 0,2 54 17,-1 0-1,1 0 0,-2 1 1,1-1-1,-1 1 0,-1 0 1,1 0-1,-2 0 1,1 0-1,-10-13 0,14 22 34,0 0-1,0 0 1,0-1-1,0 1 0,0 0 1,0 0-1,-1-1 1,1 1-1,0 0 1,0 0-1,0-1 1,0 1-1,0 0 1,-1 0-1,1 0 0,0 0 1,0-1-1,0 1 1,-1 0-1,1 0 1,0 0-1,0 0 1,-1 0-1,1-1 0,0 1 1,0 0-1,-1 0 1,1 0-1,0 0 1,0 0-1,-1 0 1,1 0-1,0 0 0,-1 0 1,1 0-1,0 0 1,0 0-1,-1 0 1,1 0-1,0 0 1,0 0-1,-1 1 0,1-1 1,0 0-1,0 0 1,-1 0-1,1 0 1,0 1-1,-3 17-198,9 24 5,-4-36 197,2-1-1,-1 1 1,0 0 0,1-1-1,0 0 1,1 0 0,-1 0-1,1-1 1,0 1 0,0-1-1,0 0 1,0-1-1,1 1 1,0-1 0,-1 0-1,1 0 1,0-1 0,1 0-1,-1 0 1,8 1 0,-6-1 16,1 0 1,-1 0-1,1-1 1,0-1 0,0 0-1,-1 0 1,1 0-1,0-1 1,0 0 0,-1-1-1,1 0 1,-1 0-1,1-1 1,12-6 0,-18 7 6,0 0 1,0 1-1,-1-1 0,1 0 1,-1-1-1,0 1 1,1 0-1,-1-1 1,0 1-1,0-1 0,-1 1 1,1-1-1,0 0 1,-1 0-1,0 0 0,0 0 1,0 0-1,0 0 1,0 0-1,0-1 1,-1 1-1,1-4 0,-1 7-11,0 0 0,0 0 0,0-1 0,0 1 0,0 0 0,0 0-1,-1 0 1,1-1 0,0 1 0,0 0 0,0 0 0,0 0 0,0-1-1,0 1 1,0 0 0,0 0 0,-1 0 0,1 0 0,0-1 0,0 1-1,0 0 1,0 0 0,-1 0 0,1 0 0,0 0 0,0 0 0,0-1-1,-1 1 1,1 0 0,0 0 0,0 0 0,0 0 0,-1 0 0,1 0-1,0 0 1,0 0 0,0 0 0,-1 0 0,1 0 0,0 0 0,0 0-1,-1 0 1,1 0 0,0 0 0,0 0 0,0 0 0,-1 1 0,1-1-1,0 0 1,0 0 0,0 0 0,-1 0 0,1 0 0,0 0-1,0 1 1,0-1 0,0 0 0,0 0 0,-1 0 0,1 0 0,0 1-1,0-1 1,0 0 0,0 0 0,0 0 0,0 1 0,-12 11 6,7-3 30,0-1 0,1 1 0,0 0 0,1 0 0,-5 19 0,7-26-46,1-1-1,-1 1 0,1-1 1,-1 1-1,1 0 1,0-1-1,0 1 1,0-1-1,0 1 0,0 0 1,0-1-1,0 1 1,0-1-1,1 1 1,-1 0-1,0-1 1,1 1-1,-1-1 0,1 1 1,0-1-1,0 1 1,-1-1-1,1 0 1,0 1-1,0-1 0,0 0 1,1 0-1,-1 0 1,0 0-1,0 0 1,1 0-1,-1 0 1,0 0-1,1 0 0,-1 0 1,1-1-1,-1 1 1,1-1-1,-1 1 1,1-1-1,-1 0 0,3 1 1,0-1-370,-1 1 1,0-1-1,1 0 1,-1 0-1,1-1 0,-1 1 1,0-1-1,1 1 1,-1-1-1,0 0 0,0-1 1,1 1-1,-1 0 1,0-1-1,0 0 0,0 1 1,-1-1-1,6-4 1,11-17-5828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02.503"/>
    </inkml:context>
    <inkml:brush xml:id="br0">
      <inkml:brushProperty name="width" value="0.025" units="cm"/>
      <inkml:brushProperty name="height" value="0.025" units="cm"/>
    </inkml:brush>
  </inkml:definitions>
  <inkml:trace contextRef="#ctx0" brushRef="#br0">27 0 15375,'0'0'7527,"-27"60"-6598,43-39-609,4-2-256,11 2-160,3 1-1442,0-3-960,1-1-1314,-5 0-2305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02.861"/>
    </inkml:context>
    <inkml:brush xml:id="br0">
      <inkml:brushProperty name="width" value="0.025" units="cm"/>
      <inkml:brushProperty name="height" value="0.025" units="cm"/>
    </inkml:brush>
  </inkml:definitions>
  <inkml:trace contextRef="#ctx0" brushRef="#br0">91 1 9065,'0'0'15337,"-8"3"-14019,1 0-1036,-1 1 0,1 0 1,-1 1-1,1-1 0,-8 8 0,12-9-195,1-1 1,-1 1-1,1 0 1,-1-1-1,1 1 1,0 1-1,0-1 1,1 0-1,-1 0 1,0 1-1,1-1 1,0 0-1,0 1 1,0 0-1,0-1 0,1 1 1,-1 5-1,1-8-84,0 0 0,0-1-1,0 1 1,1-1-1,-1 1 1,0 0-1,0-1 1,1 1 0,-1-1-1,0 1 1,0-1-1,1 1 1,-1-1 0,1 1-1,-1-1 1,1 1-1,-1-1 1,0 0-1,1 1 1,-1-1 0,1 0-1,0 1 1,-1-1-1,1 0 1,-1 0-1,1 1 1,-1-1 0,1 0-1,0 0 1,28 3 33,23-13-481,-35 1 65,-14 7 356,0 0 0,0 0 0,1 0 0,-1 0-1,0 1 1,1-1 0,0 1 0,-1 0 0,1 0 0,0 0 0,0 1 0,6-1-1,-3 10 902,-7-8-846,1 0 0,-1 0 0,0 0-1,1-1 1,-1 1 0,1 0-1,-1 0 1,1 0 0,-1-1-1,1 1 1,0 0 0,-1-1-1,1 1 1,0-1 0,-1 1-1,1-1 1,0 1 0,0-1 0,0 1-1,1 0 1,6 0 60,0 0 0,0 0-1,-1-1 1,1 0 0,13-2 0,10 1-946,-30 1 850,0 0 0,-1 1-1,1-1 1,-1 0-1,1 1 1,0-1 0,-1 1-1,1-1 1,-1 1 0,0-1-1,1 1 1,-1-1 0,1 1-1,-1-1 1,0 1-1,1 0 1,-1-1 0,0 1-1,0 0 1,1-1 0,-1 1-1,0 0 1,0-1 0,0 1-1,0 0 1,0-1-1,0 1 1,0 0 0,0 0-1,0-1 1,0 1 0,0 0-1,-1 0 1,5 22-2640,8-16-5519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03.710"/>
    </inkml:context>
    <inkml:brush xml:id="br0">
      <inkml:brushProperty name="width" value="0.025" units="cm"/>
      <inkml:brushProperty name="height" value="0.025" units="cm"/>
    </inkml:brush>
  </inkml:definitions>
  <inkml:trace contextRef="#ctx0" brushRef="#br0">1 1 16464,'0'0'5754,"3"10"-5044,17 115 2058,-8-38-2455,-12-84-310,0-1 1,1 0-1,-1 0 1,1 1 0,0-1-1,0 0 1,0 0-1,0 0 1,0 0 0,0 0-1,2 2 1,-3-3 5,1-1 1,0 1 0,-1-1-1,1 1 1,0-1-1,-1 1 1,1-1-1,0 0 1,-1 1-1,1-1 1,0 0-1,0 1 1,-1-1 0,1 0-1,0 0 1,0 0-1,0 0 1,-1 0-1,1 0 1,0 0-1,1 0 1,0-1 13,1 0 1,-1 0-1,0 0 1,0 0-1,0 0 1,0 0-1,0-1 1,0 1-1,0-1 1,-1 0-1,1 1 1,-1-1-1,1 0 1,-1 0-1,1 0 1,-1 0-1,0 0 0,1-3 1,3-7 52,-1 0 0,-1-1 0,0 1 0,-1-1 0,0 0-1,-1 0 1,0 1 0,-2-18 0,1 29-58,0 0-1,1 1 1,-1-1-1,0 0 1,0 0-1,0 0 1,0 0-1,0 0 1,0 0-1,-1 0 1,1 0 0,0 0-1,0 0 1,-1 1-1,1-1 1,0 0-1,-1 0 1,1 0-1,-1 0 1,1 1-1,-1-1 1,1 0-1,-1 1 1,0-1-1,1 0 1,-1 1-1,0-1 1,0 1-1,1-1 1,-1 1-1,0-1 1,0 1-1,0-1 1,0 1-1,1 0 1,-1 0 0,0-1-1,-2 1 1,3 1-56,0 1 1,-1-1-1,1 1 1,0-1 0,0 1-1,1-1 1,-1 0 0,0 1-1,0-1 1,1 1 0,-1-1-1,1 0 1,-1 1-1,1-1 1,-1 0 0,1 0-1,0 1 1,1 1 0,2 0-334,0-1 0,0 1 0,1-1 0,-1 0 0,0 0 1,1 0-1,-1-1 0,1 0 0,0 0 0,6 1 0,52 1-7259,-59-3 6949,41 0-6382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54.281"/>
    </inkml:context>
    <inkml:brush xml:id="br0">
      <inkml:brushProperty name="width" value="0.025" units="cm"/>
      <inkml:brushProperty name="height" value="0.025" units="cm"/>
    </inkml:brush>
  </inkml:definitions>
  <inkml:trace contextRef="#ctx0" brushRef="#br0">4169 333 7687,'-1319'57'1100,"829"-41"-742,363-4-385,-231 54 0,188-18 30,1 9 0,4 6-1,2 8 1,4 7 0,-262 172-1,327-185 270,-108 98-1,157-121-165,1 2 0,3 2 0,1 1 0,-33 54 0,61-82-94,0 1-1,2 0 0,0 1 0,1 0 0,1 1 1,1 0-1,2 0 0,0 0 0,1 1 0,1 0 1,1 0-1,1-1 0,1 1 0,1 0 0,1 0 1,1 0-1,1-1 0,1 1 0,13 38 1,-1-23-22,2 0 0,1 0 0,2-2 1,2-1-1,1 0 0,1-2 1,2-1-1,1-2 0,2 0 1,43 32-1,-24-27 15,1-2 1,2-2-1,0-2 0,2-3 1,2-2-1,94 26 0,759 125 36,-694-143-39,22 6-1,1352 201 30,-1005-175-28,658-13-1,316-91 36,-12-142-70,-823 15-91,-12-42 32,-648 189 84,380-128-288,-380 121 227,0-2 1,-2-3-1,-1-2 0,92-70 0,-134 88 18,0-1-1,-1 0 1,-1-1-1,-1-1 1,0 0-1,-2-1 1,0-1-1,-1 0 0,-1-1 1,12-31-1,-18 36 72,-1-1 0,0 0 0,-1-1 1,-1 1-1,-1-1 0,0 1 0,-2-1 0,0 0 0,-1 1 0,-1-1 0,0 1 0,-2-1 0,0 1 0,-10-26 0,0 11 74,-2 0 0,-1 2-1,-1 0 1,-2 1 0,-1 1 0,-1 0-1,-2 2 1,0 1 0,-2 1 0,-57-43-1,9 16 126,-2 3 0,-3 4 0,-100-43 0,-32 0 439,-350-96 0,-240-3 132,-413-43-260,314 65-892,784 142 238,-785-142-1213,-9 73-1950,569 87 675,-16 6-2951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04.364"/>
    </inkml:context>
    <inkml:brush xml:id="br0">
      <inkml:brushProperty name="width" value="0.025" units="cm"/>
      <inkml:brushProperty name="height" value="0.025" units="cm"/>
    </inkml:brush>
  </inkml:definitions>
  <inkml:trace contextRef="#ctx0" brushRef="#br0">102 183 16335,'0'0'2835,"-11"4"-353,6-2-2269,-47 25 1848,50-25-1922,-1 0 0,1 0 0,-1 0-1,1 0 1,0 0 0,0 1 0,0-1 0,0 1 0,0-1-1,0 1 1,1 0 0,-1 0 0,1-1 0,0 1-1,0 0 1,0 0 0,0 0 0,1 0 0,-1 6 0,1-8-139,1 0 1,0 0-1,0 0 0,-1 0 1,1-1-1,0 1 1,0 0-1,0-1 1,0 1-1,0 0 1,0-1-1,0 1 1,0-1-1,0 0 0,0 1 1,0-1-1,0 0 1,0 1-1,1-1 1,-1 0-1,0 0 1,0 0-1,0 0 1,0 0-1,0 0 1,2-1-1,37-2-434,-34 1 206,1 0 1,-1 0-1,0-1 0,0 0 1,-1 0-1,1 0 0,-1-1 1,1 1-1,-1-1 0,6-7 1,-8 8 241,0 0 0,0 0 1,0 0-1,0 0 0,-1 0 0,1-1 1,-1 1-1,0-1 0,0 0 0,0 1 1,-1-1-1,1 0 0,-1 0 0,1-5 1,-3 29 195,1-15-69,0 1 1,-1-1 0,2 0 0,-1 1-1,1-1 1,0 0 0,2 10 0,-2-13-114,0-1 1,0 1 0,1 0 0,-1 0 0,0-1 0,1 1 0,-1-1 0,1 1 0,0-1-1,-1 0 1,1 0 0,0 0 0,0 1 0,0-2 0,0 1 0,0 0 0,0 0-1,0-1 1,0 1 0,0-1 0,0 1 0,0-1 0,0 0 0,3 0 0,1 1-4,1-1 1,-1 1-1,1-1 1,-1-1-1,1 1 0,-1-1 1,0 0-1,1-1 1,-1 1-1,0-1 1,0-1-1,0 1 1,9-6-1,-9 3-36,0 0-1,0 0 1,0 0-1,-1-1 1,0 0-1,0 0 1,-1 0-1,0-1 1,0 1-1,0-1 1,3-9 0,1-3 35,0-1 1,-1 0 0,-1 0-1,-1 0 1,-1-1 0,-1 1-1,1-23 1,-23 89 883,15-30-935,0 0 1,1 0 0,0 0 0,1 0 0,1 0 0,1 0-1,0 0 1,1 1 0,1-1 0,0 0 0,1 0 0,1-1 0,0 1-1,2-1 1,-1 1 0,2-2 0,0 1 0,1-1 0,9 14-1,1-13-184,-18-15 215,1 0 0,-1 0-1,0-1 1,1 1 0,-1 0 0,0 0-1,1 0 1,-1-1 0,0 1 0,1 0-1,-1 0 1,0-1 0,0 1 0,1 0 0,-1 0-1,0-1 1,0 1 0,1 0 0,-1-1-1,0 1 1,0 0 0,0-1 0,0 1 0,0-1-1,1 1 1,-1 0 0,0-1 0,0 1-1,0 0 1,0-1 0,0 1 0,0-1-1,0-4 30,0 0-1,0 0 0,-1 0 0,0 0 1,1 0-1,-4-9 0,-3-2-52,0 0-1,-1 0 0,-1 0 1,0 1-1,-1 1 1,-1 0-1,0 0 0,-1 1 1,0 0-1,-1 1 1,0 1-1,-1 0 1,-28-17-1,60 37-148,1-1 1,25 7-1,16-5-5608,-42-10-138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04.802"/>
    </inkml:context>
    <inkml:brush xml:id="br0">
      <inkml:brushProperty name="width" value="0.025" units="cm"/>
      <inkml:brushProperty name="height" value="0.025" units="cm"/>
    </inkml:brush>
  </inkml:definitions>
  <inkml:trace contextRef="#ctx0" brushRef="#br0">0 95 14670,'0'0'9673,"13"0"-8952,10-1-504,1-1 0,44-9 1,-59 9-233,1 0 0,0-1 1,-1 0-1,1-1 0,-1 0 0,0 0 1,0-1-1,-1 0 0,1-1 0,-1 1 1,9-10-1,-17 15 19,1-1 1,-1 1 0,1 0-1,-1 0 1,1-1 0,-1 1-1,0 0 1,1-1-1,-1 1 1,0 0 0,1-1-1,-1 1 1,0-1-1,0 1 1,1-1 0,-1 1-1,0 0 1,0-1 0,0 1-1,1-1 1,-1 1-1,0-1 1,0 1 0,0-1-1,0 1 1,0-1 0,0 1-1,0-1 1,0 1-1,0-1 1,0 1 0,-1-1-1,1 1 1,0-1-1,0 1 1,0-1 0,-1 1-1,1-1 1,0 1 0,0-1-1,-1 1 1,1 0-1,-1-1 1,-26-3 220,-38 16 137,51-6-224,0 1 0,0 0 0,1 0 0,-24 19 0,33-24-94,1 1 1,-1-1-1,1 1 1,0 0-1,0 0 0,1 0 1,-1 0-1,1 1 1,-1-1-1,1 1 1,0 0-1,0-1 0,1 1 1,-1 0-1,1 0 1,0 0-1,0 0 1,0 0-1,0 0 1,1 1-1,-1-1 0,1 0 1,1 6-1,0-7-35,1 0 0,-1 0 0,1 0-1,0 0 1,0 0 0,0 0 0,0-1 0,0 1-1,1-1 1,-1 1 0,1-1 0,-1 0-1,1 0 1,0 0 0,0 0 0,0-1 0,0 1-1,1-1 1,-1 0 0,0 1 0,0-2 0,1 1-1,4 1 1,11 1-841,0 1 0,31 0 0,-4-4-2904,1-3-2857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06.172"/>
    </inkml:context>
    <inkml:brush xml:id="br0">
      <inkml:brushProperty name="width" value="0.025" units="cm"/>
      <inkml:brushProperty name="height" value="0.025" units="cm"/>
    </inkml:brush>
  </inkml:definitions>
  <inkml:trace contextRef="#ctx0" brushRef="#br0">24 0 6758,'-7'4'12715,"2"10"-9347,1 20-4758,4-29 2697,-2 16-638,0-9-355,0 0 0,1 0 0,1 1 0,0-1 0,0 1-1,5 19 1,-4-31-291,0 0 0,0 1 0,0-1 0,0 0 0,0 0 0,0 0 0,1 0 0,-1 0 0,0 0 0,1 0 0,-1-1 0,1 1 0,-1 0 0,1-1 0,-1 1 0,1-1-1,0 0 1,-1 1 0,1-1 0,-1 0 0,1 0 0,0 0 0,-1 0 0,1 0 0,0 0 0,-1-1 0,1 1 0,-1 0 0,1-1 0,-1 1 0,3-2 0,4 0 22,0 0 0,0-1 1,-1 0-1,14-8 0,-8 2-14,-1-1 1,22-23-1,-24 23 46,1-1-1,0 1 1,13-9 0,-23 20-19,0 0 0,0 0 1,0 0-1,-1 0 0,1 0 1,0 0-1,-1 1 0,1-1 1,-1 0-1,0 0 0,1 1 1,-1-1-1,0 0 0,0 0 1,1 1-1,-1-1 0,0 0 1,0 0-1,-1 1 1,1-1-1,0 2 0,0 46 159,0-44-111,0-4-98,0 1 0,0-1 0,0 1 0,0-1 0,0 1 0,0-1 0,0 1 0,1-1-1,-1 1 1,0-1 0,1 1 0,-1-1 0,1 0 0,0 1 0,-1-1 0,1 0 0,0 1 0,0-1 0,0 0-1,0 0 1,0 0 0,0 0 0,2 2 0,0-2 2,-1-1-1,1 1 1,-1-1 0,1 1 0,-1-1-1,1 0 1,-1 0 0,1 0-1,0 0 1,-1 0 0,1-1 0,-1 1-1,5-2 1,1-2-255,0 0 0,0 0 0,0 0 0,0-1 0,-1 0 0,0-1-1,0 0 1,0 0 0,-1 0 0,8-11 0,-16 42 389,-9 21-213,10-25-2600,1-21 2548,0 0 1,0 0 0,0 0 0,0 0 0,0 1-1,0-1 1,0 0 0,0 0 0,0 0 0,0 1-1,0-1 1,0 0 0,0 0 0,1 0-1,-1 0 1,0 0 0,0 1 0,0-1 0,0 0-1,0 0 1,0 0 0,0 0 0,1 0 0,-1 0-1,0 1 1,0-1 0,0 0 0,0 0-1,0 0 1,1 0 0,-1 0 0,0 0 0,0 0-1,0 0 1,0 0 0,1 0 0,-1 0 0,0 0-1,0 0 1,0 0 0,1 0 0,-1 0-1,0 0 1,0 0 0,0 0 0,0 0 0,1 0-1,0 0-957,7 0-4683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06.578"/>
    </inkml:context>
    <inkml:brush xml:id="br0">
      <inkml:brushProperty name="width" value="0.025" units="cm"/>
      <inkml:brushProperty name="height" value="0.025" units="cm"/>
    </inkml:brush>
  </inkml:definitions>
  <inkml:trace contextRef="#ctx0" brushRef="#br0">97 33 12588,'0'0'10330,"8"4"-9241,-6-2-1049,36 14 1151,-37-16-1167,0 0 0,0 0 0,0 1 1,0-1-1,0 0 0,0 0 0,0 0 1,0-1-1,0 1 0,0 0 0,0 0 1,0 0-1,0-1 0,0 1 0,0 0 1,0-1-1,0 1 0,-1-1 0,1 1 0,0-1 1,0 0-1,0 1 0,-1-1 0,1 0 1,0 1-1,-1-1 0,1 0 0,-1 0 1,1 0-1,-1 0 0,1 1 0,-1-1 1,1 0-1,-1 0 0,0 0 0,0 0 1,1 0-1,-1 0 0,0 0 0,0 0 1,0 0-1,0 0 0,0 0 0,0 0 0,0 0 1,-1-1-1,1 1 6,0 0 0,0 0 0,0 0 0,-1 0 0,1 0-1,0 0 1,-1 0 0,1 1 0,0-1 0,-1 0 0,1 0 0,-1 0 0,1 1 0,-1-1 0,0 0 0,1 0-1,-1 1 1,0-1 0,1 1 0,-1-1 0,0 0 0,0 1 0,0-1 0,1 1 0,-1 0 0,-1-1 0,-34-5 262,30 6-291,-1 0 0,1 0 0,-1 1 1,1 0-1,-1 0 0,1 1 0,0-1 0,-10 5 0,12-2 0,-1 0-1,1 0 0,0 0 1,0 0-1,0 1 0,0 0 1,1 0-1,0 0 0,0 0 0,0 0 1,1 1-1,0-1 0,0 1 1,-2 10-1,3-13-33,0-1-1,0 1 1,1 0-1,0 0 1,-1 0-1,1-1 1,0 1-1,0 0 1,1 0-1,-1 0 1,0-1-1,1 1 1,0 0 0,0 0-1,0-1 1,0 1-1,0 0 1,0-1-1,1 1 1,-1-1-1,1 0 1,0 0-1,-1 1 1,1-1-1,0 0 1,0 0-1,1-1 1,-1 1-1,0 0 1,1-1 0,-1 1-1,3 0 1,2 1-769,1-1 0,-1 0 1,1-1-1,-1 0 1,15 1-1,20-4-5177,-3-5-2189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06.939"/>
    </inkml:context>
    <inkml:brush xml:id="br0">
      <inkml:brushProperty name="width" value="0.025" units="cm"/>
      <inkml:brushProperty name="height" value="0.025" units="cm"/>
    </inkml:brush>
  </inkml:definitions>
  <inkml:trace contextRef="#ctx0" brushRef="#br0">211 44 8520,'0'0'3929,"-7"-2"-2536,-5 0 27,0-1 0,0 2-1,0 0 1,0 0 0,-1 1-1,1 0 1,-18 4-1,25-4-1289,1 1 0,0 1 0,-1-1 0,1 1 0,0-1 0,0 1 0,-1 0 0,2 1 0,-1-1 0,0 1 0,0 0 0,1 0 0,-1 0 0,1 0 0,0 0 0,0 1 0,0-1 0,1 1 0,-1 0-1,1 0 1,0 0 0,0 0 0,0 0 0,-1 8 0,2-11-107,0 1 1,1 0-1,-1-1 0,1 1 0,0-1 1,-1 1-1,1 0 0,0-1 0,0 1 0,0 0 1,0-1-1,0 1 0,1 0 0,-1-1 0,0 1 1,1-1-1,-1 1 0,1 0 0,0-1 0,-1 1 1,1-1-1,0 0 0,0 1 0,0-1 1,0 0-1,0 1 0,2 0 0,-1 0-4,1-1 0,0 0 0,0 1 0,0-1 0,0 0 0,0 0 0,0-1-1,0 1 1,0-1 0,0 0 0,0 1 0,0-1 0,5-1 0,2 0-70,0 0 0,0-1-1,0 0 1,0-1 0,0 0 0,0 0-1,-1-1 1,10-5 0,-9 2-177,0 0 1,-1-1-1,0 0 0,0 0 1,9-13-1,-14 17 214,-1-1 0,0 1-1,0-1 1,0 0 0,-1 0 0,1 0 0,-1-1 0,-1 1 0,1 0-1,-1-1 1,0 1 0,0-1 0,0-6 0,-5 8 473,-4 11-180,-6 11 51,7-3-127,-1 0 0,-8 29-1,14-39-178,0 0-1,1 1 0,0-1 0,0 0 1,0 1-1,1-1 0,-1 0 0,1 1 1,1-1-1,-1 1 0,1-1 0,0 0 1,2 6-1,-3-10-75,2 1 1,-1-1-1,0 1 1,0-1-1,0 0 1,1 1-1,-1-1 1,0 0 0,1 0-1,0 0 1,-1 0-1,1 0 1,-1 0-1,1 0 1,0-1-1,0 1 1,-1-1-1,1 1 1,0-1-1,0 0 1,2 1-1,25-2-5061,-8-4-1357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07.390"/>
    </inkml:context>
    <inkml:brush xml:id="br0">
      <inkml:brushProperty name="width" value="0.025" units="cm"/>
      <inkml:brushProperty name="height" value="0.025" units="cm"/>
    </inkml:brush>
  </inkml:definitions>
  <inkml:trace contextRef="#ctx0" brushRef="#br0">206 50 17905,'0'0'5509,"-10"-8"-3763,-36-24-1148,43 30-591,0 1 0,0 0 1,0 0-1,0 0 0,-1 0 0,1 0 1,0 1-1,-1-1 0,1 1 1,-1 0-1,1 0 0,-1 0 0,1 0 1,0 1-1,-1 0 0,1-1 1,0 1-1,0 0 0,-1 1 1,1-1-1,0 0 0,0 1 0,0 0 1,0 0-1,1 0 0,-1 0 1,0 0-1,-3 4 0,0 0 60,0 0-1,1 0 0,-1 1 1,1 0-1,1-1 1,-1 2-1,1-1 0,1 0 1,-5 14-1,7-20-69,1 0 1,-1 0-1,1 1 0,0-1 0,0 0 0,0 1 0,-1-1 1,1 0-1,0 1 0,1-1 0,-1 0 0,0 1 0,0-1 1,1 0-1,-1 1 0,0-1 0,1 0 0,-1 0 0,1 0 1,0 1-1,-1-1 0,1 0 0,0 0 0,0 0 0,0 0 1,0 0-1,0 0 0,0 0 0,0 0 0,0-1 0,0 1 1,0 0-1,0-1 0,0 1 0,1-1 0,-1 1 0,0-1 1,1 1-1,-1-1 0,0 0 0,3 1 0,7 0-336,1 0 0,-1 0 1,0-1-1,14-2 0,-2 1-736,4-1-345,-20 1 1256,0 0 0,0 1 0,0-1 0,0 1 0,1 1 0,-1-1 0,0 1 0,0 1 0,0-1 0,7 4 0,-14-5 339,1 1 0,0 1 1,0-1-1,-1 0 0,1 0 0,-1 0 1,1 0-1,-1 0 0,1 0 0,-1 1 1,0-1-1,0 0 0,1 0 0,-1 1 1,0-1-1,0 0 0,0 0 0,0 1 1,0-1-1,-1 0 0,1 0 0,0 1 1,-1-1-1,0 2 0,-12 26 2149,7-21-2167,0-1 0,0 0 1,-1-1-1,0 0 0,0 0 1,-1 0-1,1-1 0,-1 0 1,0 0-1,-1-1 1,1 0-1,-1-1 0,1 0 1,-1 0-1,0-1 0,-1 0 1,1 0-1,-15 0 0,24-2-226,0 0-1,0 0 1,0 0 0,-1 0-1,1 0 1,0 0-1,0 0 1,-1 0 0,1 0-1,0 0 1,0 0-1,-1 0 1,1 0-1,0 0 1,0 0 0,0-1-1,-1 1 1,1 0-1,0 0 1,0 0 0,0 0-1,-1 0 1,1-1-1,0 1 1,0 0-1,0 0 1,0 0 0,0 0-1,-1-1 1,1 1-1,0 0 1,0 0 0,0 0-1,0-1 1,0 1-1,0 0 1,0 0-1,0-1 1,0 1 0,0 0-1,0 0 1,0-1-1,5-12-2473,14-10-2424,6 3-1765,3-3-3630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08.110"/>
    </inkml:context>
    <inkml:brush xml:id="br0">
      <inkml:brushProperty name="width" value="0.025" units="cm"/>
      <inkml:brushProperty name="height" value="0.025" units="cm"/>
    </inkml:brush>
  </inkml:definitions>
  <inkml:trace contextRef="#ctx0" brushRef="#br0">34 0 5221,'0'0'19720,"-5"9"-18679,0-1-818,1 0-1,0 1 1,1 0 0,0 0-1,0 0 1,1 0 0,-1 12-1,2-19-223,1 0 0,0 0-1,0 0 1,0 0 0,0 1-1,0-1 1,0 0 0,0 0-1,1 0 1,-1 0 0,1 1-1,0-1 1,-1 0 0,1 0-1,0 0 1,0 0 0,0 0-1,1-1 1,-1 1 0,0 0-1,1 0 1,-1-1 0,1 1-1,0-1 1,-1 0 0,1 1 0,0-1-1,0 0 1,0 0 0,0 0-1,0 0 1,0 0 0,0 0-1,0-1 1,0 1 0,0-1-1,0 0 1,1 1 0,-1-1-1,0 0 1,0 0 0,4-1-1,-2 0-89,0 0-1,-1 0 1,1-1-1,-1 1 1,1-1 0,-1 0-1,1 0 1,-1 0-1,0 0 1,0-1-1,0 1 1,0-1 0,-1 0-1,1 0 1,-1 0-1,1 0 1,-1 0-1,0-1 1,2-4-1,11-21-412,-12 23 905,-5 9 645,-8 19-766,7-17-233,0 1 1,1-1-1,-1 1 1,1-1-1,0 1 1,0 0-1,1 0 1,0 0-1,0 0 1,0 0-1,1 0 1,0 0-1,1 8 1,0-12-60,0 0 0,1-1 0,-1 1 0,1 0 0,0 0 0,0-1 0,-1 1 0,1-1 0,0 0 0,0 1 0,0-1 0,0 0 0,1 0 0,-1 0 0,0-1 0,0 1 0,1 0 0,-1-1 0,0 1 0,1-1 0,-1 0 0,0 0 0,1 0 0,2 0 0,6 0-137,1 0 0,-1 0-1,22-5 1,4-9 19,-36 13 246,1 0 0,-1 0 0,1 1 0,-1-1 0,1 0 0,-1 0 0,0-1 0,1 1 0,-1 0 0,0 0 0,0-1 0,0 1 0,0 0 0,0-1 0,0 1 0,0-1 0,-1 0 0,1 1 0,0-1 0,0-2 0,-36-11 658,35 15-775,0 0 0,-1 0 0,1 0 0,-1-1 0,1 1 0,0 0 0,-1 0 0,1 0 0,0-1-1,0 1 1,-1 0 0,1 0 0,0-1 0,-1 1 0,1 0 0,0 0 0,0-1 0,0 1 0,-1 0 0,1-1 0,0 1-1,0-1 1,0 1 0,0 0 0,0-1 0,-1 1 0,1 0 0,0-1 0,0 1 0,0-1 0,0 1 0,0 0 0,0-1-1,0 1 1,1 0 0,-1-1 0,0 1 0,0-1 0,19-4-6,48 8 6,-36-1-50,-6-2-239,0-2 1,40-6-1,-56 6 280,0 0 0,0 0-1,0-1 1,-1 0 0,1-1-1,-1 0 1,0 0 0,0-1-1,0 0 1,10-9 0,-17 13 29,0 1 0,0-1 0,1 0 0,-1 0 0,0-1 0,0 1 1,0 0-1,0 0 0,0 0 0,-1-1 0,1 1 0,0 0 0,-1-1 1,1 1-1,-1-1 0,1 1 0,-1-1 0,1 1 0,-1-1 0,0 1 1,0-1-1,0-2 0,-1 3 1,1-1 0,-1 1 0,0 0 0,0 0 0,1 0 1,-1 0-1,0 0 0,0 0 0,0 0 0,-1 0 0,1 0 0,0 0 0,0 1 0,0-1 1,-1 0-1,1 1 0,0-1 0,-1 1 0,-1-1 0,-5-1 11,-1 0 1,0 1-1,0 0 1,1 0-1,-1 1 1,-14 1-1,19-1-20,0 1-1,-1 1 1,1-1-1,0 1 1,0-1-1,0 1 1,1 0-1,-1 0 1,0 1-1,1-1 1,-1 1 0,1 0-1,0 0 1,0 0-1,0 0 1,0 0-1,1 1 1,-1 0-1,1-1 1,0 1-1,0 0 1,0 0 0,-1 4-1,2-5-7,0 0 0,0 0 0,1 0 0,-1 0 0,1 0 0,-1 1 0,1-1 0,0 0-1,0 0 1,0 0 0,1 0 0,-1 1 0,1-1 0,0 0 0,0 0 0,0 0 0,0 0 0,0 0 0,1-1 0,-1 1 0,1 0 0,0 0 0,0-1-1,0 1 1,0-1 0,0 0 0,0 0 0,1 0 0,-1 0 0,1 0 0,5 3 0,-1-1-364,1-1 0,0 0-1,0 0 1,0-1 0,0 0 0,14 2-1,26-1-7658,-15-4-4018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10.009"/>
    </inkml:context>
    <inkml:brush xml:id="br0">
      <inkml:brushProperty name="width" value="0.025" units="cm"/>
      <inkml:brushProperty name="height" value="0.025" units="cm"/>
    </inkml:brush>
  </inkml:definitions>
  <inkml:trace contextRef="#ctx0" brushRef="#br0">23 99 6790,'0'0'2456,"2"-10"-224,-2 9-2140,14-48 2938,5 10 4498,-20 43-7197,1 0 0,-1 0 1,1 0-1,-1 0 1,1 0-1,0 0 0,1 0 1,0 6-1,0 9 375,-3 2-285,-1 0 0,-1-1-1,-9 31 1,8-35-328,0-1 0,1 1 0,1 0-1,1 1 1,0-1 0,1 33 0,2-48-86,0 0-1,-1 0 0,1 0 1,0 1-1,0-1 0,0 0 1,0 0-1,0 0 0,0 0 1,0-1-1,0 1 0,1 0 1,-1 0-1,0-1 0,0 1 1,1 0-1,-1-1 0,0 0 1,1 1-1,-1-1 0,0 0 1,1 1-1,-1-1 0,1 0 1,-1 0-1,1 0 0,2-1 1,46-1-125,-45 1 5,18-2-205,-18 2 235,0 0 0,1 0 0,-1 1 0,0 0 0,1 0 0,-1 0 0,9 2 0,-13-2 88,0 1 0,1 0 0,-1-1 0,1 1 0,-1 0 0,0 0 0,0 0 0,0 0 0,1 0 0,-1 0 0,0 1 0,0-1 0,-1 0 0,1 0 0,0 1 0,0-1 0,0 1 0,-1-1 0,1 0 0,-1 1 0,1-1 0,-1 1 0,0 0 0,0-1 0,1 1 0,-1-1 0,0 1 0,0-1 0,-1 1 0,1 1-1,0 2 129,-1-1-1,1 0 0,-1 1 0,0-1 1,0 0-1,-1 1 0,1-1 0,-1 0 0,0 0 1,0 0-1,0-1 0,-1 1 0,1 0 0,-1-1 1,0 0-1,0 1 0,0-1 0,0 0 0,-1-1 1,1 1-1,-1-1 0,-4 3 0,2-1-10,0-1 0,0-1 0,0 1 0,-1-1 0,1 0-1,-1 0 1,1-1 0,-1 0 0,0 0 0,1 0 0,-1-1 0,0 0-1,1 0 1,-10-2 0,14 1-132,0 0 1,-1 0-1,1 0 1,0 0-1,0 0 1,0-1-1,0 1 0,0-1 1,0 1-1,0-1 1,0 0-1,1 0 1,-1 0-1,1 0 0,-1 0 1,1 0-1,0 0 1,0 0-1,-2-4 1,3 5-168,-1-1 0,0 1 0,1-1 0,0 1 0,-1-1 0,1 0 0,0 1 1,-1-1-1,1 1 0,0-1 0,0 0 0,0 1 0,1-1 0,-1 0 0,0 1 1,1-1-1,-1 1 0,1-1 0,-1 0 0,1 1 0,0 0 0,0-1 0,-1 1 1,1-1-1,0 1 0,0 0 0,0 0 0,1-1 0,-1 1 0,2-1 0,23-12-5215,-9 5-394,6-4-6647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11.672"/>
    </inkml:context>
    <inkml:brush xml:id="br0">
      <inkml:brushProperty name="width" value="0.025" units="cm"/>
      <inkml:brushProperty name="height" value="0.025" units="cm"/>
    </inkml:brush>
  </inkml:definitions>
  <inkml:trace contextRef="#ctx0" brushRef="#br0">25 58 6919,'-7'-1'10890,"1"0"-4514,1 1-3220,1 2-3638,2 18 155,1-1 435,3 14 335,-2-32-415,1 0-1,-1-1 0,1 1 0,0 0 0,-1 0 0,1 0 0,0-1 1,0 1-1,0 0 0,0-1 0,-1 1 0,1-1 0,0 1 1,0-1-1,0 1 0,0-1 0,0 0 0,0 1 0,0-1 0,0 0 1,0 0-1,0 0 0,1 0 0,-1 0 0,0 0 0,0 0 0,0 0 1,0 0-1,0 0 0,1-1 0,6-1 63,-1 0 0,0 0 0,0-1-1,0 0 1,0 0 0,0 0 0,-1-1 0,1 0 0,-1-1-1,0 1 1,5-6 0,58-63-4,-61 60-46,-3 4 1,-3 17-352,-4 11 293,-2-1 0,0 0 0,-8 24 0,-4 13 245,10-35-203,1 2-1,1-1 1,0 0-1,2 1 1,1-1-1,0 1 1,2 0-1,1-1 1,7 39-1,-6-49-43,-1 1 1,0-1-1,0 1 1,-1 0-1,-1 0 1,0-1-1,0 1 0,-4 23 1,3-34 40,1 0 0,0-1 1,0 1-1,0 0 0,-1 0 1,1 0-1,0 0 0,-1-1 1,1 1-1,-1 0 0,1 0 1,-1-1-1,1 1 0,-1 0 0,0-1 1,1 1-1,-1 0 0,0-1 1,1 1-1,-1-1 0,0 1 1,0-1-1,1 0 0,-1 1 1,0-1-1,0 0 0,0 1 0,0-1 1,0 0-1,1 0 0,-1 0 1,0 0-1,0 0 0,0 0 1,0 0-1,0 0 0,0 0 1,0 0-1,1 0 0,-1-1 0,0 1 1,0 0-1,0-1 0,0 1 1,1-1-1,-1 1 0,0-1 1,0 1-1,1-1 0,-1 1 1,0-2-1,-4-1 76,1 0 0,0-1 0,0 0 1,1 0-1,-1 0 0,-5-9 0,3 3-86,2 1 0,-1-1 0,1 0 0,0 0 0,1 0 0,0-1 0,-2-16 0,5 23-19,0 0 0,-1 0 1,2-1-1,-1 1 0,0 0 0,1 0 1,0 0-1,0 0 0,0 0 0,0 0 1,1 0-1,-1 0 0,1 0 0,0 0 0,0 1 1,1-1-1,-1 1 0,1-1 0,0 1 1,0 0-1,0 0 0,3-3 0,16-9-1062,1 1 0,43-20 0,-17 9-3121,-1-3-3617,-13 2-6184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12.812"/>
    </inkml:context>
    <inkml:brush xml:id="br0">
      <inkml:brushProperty name="width" value="0.025" units="cm"/>
      <inkml:brushProperty name="height" value="0.025" units="cm"/>
    </inkml:brush>
  </inkml:definitions>
  <inkml:trace contextRef="#ctx0" brushRef="#br0">11 36 13805,'7'-29'7395,"-2"22"-2594,-1 21-3656,-2 27-631,-1 0 1,-2-1 0,-2 1-1,-15 75 1,11-73-286,6-41-149,18-32 326,-7 4-682,0 0-1,-2-1 1,8-40-1,-12 50 65,6 68-488,-10-46 710,1-1 0,0 1-1,1 0 1,-1-1 0,1 1-1,0-1 1,0 1 0,0-1 0,1 0-1,-1 0 1,1 0 0,0 0-1,0 0 1,1-1 0,-1 1-1,1-1 1,-1 0 0,1 0 0,0 0-1,0-1 1,1 0 0,7 4-1,-7-4 12,1-1 0,-1 0 0,0 0 0,1 0 0,-1-1 0,1 0 0,-1 0 0,0 0-1,1-1 1,-1 0 0,0 0 0,1 0 0,-1-1 0,0 1 0,0-1 0,0 0 0,0-1-1,0 1 1,-1-1 0,8-6 0,-6 5-36,1-1 0,-1 0 1,0 0-1,-1-1 0,0 0 0,0 0 0,0 0 0,0-1 0,-1 1 1,0-1-1,0 0 0,-1 0 0,0-1 0,0 1 0,-1 0 1,0-1-1,0 0 0,-1 0 0,0 1 0,0-1 0,-1 0 0,-1-12 1,1 19 5,0 0 0,0 0 0,0 0 0,-1 0 0,1 0 0,0 0 0,-1 1 1,1-1-1,0 0 0,-1 0 0,1 0 0,-1 0 0,0 1 0,1-1 1,-1 0-1,0 0 0,1 1 0,-1-1 0,0 1 0,0-1 0,1 1 0,-1-1 1,0 1-1,0-1 0,0 1 0,0 0 0,0-1 0,0 1 0,0 0 1,0 0-1,0-1 0,0 1 0,0 0 0,1 0 0,-1 0 0,0 1 1,0-1-1,0 0 0,0 0 0,0 0 0,0 1 0,0-1 0,0 0 0,0 1 1,0-1-1,1 1 0,-1-1 0,-1 1 0,-3 1-21,0 1 1,1-1-1,-1 1 0,1 0 0,-1 0 0,1 0 1,-7 8-1,2-1 55,0 1-1,1 0 1,0 1 0,1 0 0,0 0 0,1 1-1,1 0 1,0 0 0,0 0 0,1 0 0,1 1-1,0-1 1,0 16 0,3-27-20,1-1 0,-1 0 0,1 1-1,-1-1 1,1 0 0,0 0 0,0 1 0,-1-1 0,1 0 0,0 0 0,0 0-1,0 0 1,0 0 0,0 0 0,1 0 0,-1 0 0,0-1 0,0 1 0,1 0-1,-1-1 1,0 1 0,1-1 0,-1 1 0,0-1 0,1 1 0,-1-1 0,1 0-1,-1 0 1,1 0 0,-1 0 0,1 0 0,2-1 0,53-2 122,-42 0-272,0 0 0,-1-2 0,19-7-1,-22 7-69,0 1 0,1 0 0,0 1 0,0 0-1,0 0 1,14 0 0,-25 4 241,0 1-1,-1-1 1,1 0 0,0 1-1,-1-1 1,1 0 0,-1 1-1,0-1 1,1 0 0,-1 1 0,0-1-1,0 1 1,0-1 0,0 1-1,0-1 1,0 1 0,-1 1-1,-1 31 650,0-27-1515,-2 15 3178,5-18-4957,5-9-6430,0-6 1239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07:30.676"/>
    </inkml:context>
    <inkml:brush xml:id="br0">
      <inkml:brushProperty name="width" value="0.025" units="cm"/>
      <inkml:brushProperty name="height" value="0.025" units="cm"/>
    </inkml:brush>
  </inkml:definitions>
  <inkml:trace contextRef="#ctx0" brushRef="#br0">4265 248 416,'-386'-108'7165,"97"23"-6326,218 68-656,0 3 0,-85-5-1,73 15-150,-1 4-1,1 3 0,0 4 0,0 4 0,-99 25 0,-488 156-299,511-135 65,3 6 1,-168 95 0,185-75 241,4 6 1,4 7-1,5 4 0,4 6 1,4 6-1,6 4 0,-119 160 1,190-223 37,3 2 1,2 1-1,-37 80 0,57-101-42,2 1 0,2 0 0,1 1-1,2 0 1,2 1 0,1 0-1,-1 47 1,6-42-49,2-1 0,1 0 1,3 1-1,1-1 0,2-1 0,2 0 1,2 0-1,1-1 0,2 0 0,2-1 1,2-1-1,1-1 0,2 0 0,1-2 1,2-1-1,2 0 0,1-2 0,38 34 0,-6-16 8,2-2 0,2-3 0,120 63 0,225 77 14,-183-101 15,3-10-1,309 58 1,-214-77 39,380 16 1,1074-46 102,-563-89 199,-951 31-245,-2-11 0,399-120 0,-518 116 6,-3-6 0,-2-6 0,137-83 0,-195 95-61,-2-3-1,-2-4 1,-3-3-1,-2-4 1,-3-2-1,64-79 1,-105 110 151,-2-1 1,-1-1-1,-2-1 1,-1-1-1,21-54 1,-34 69-84,-1 1 1,-1-1-1,0-1 1,-2 1-1,-1 0 1,-1-1-1,0 0 0,-2 0 1,-1 1-1,-1-1 1,-7-38-1,0 28 56,-2 2-1,-1-1 0,-1 2 0,-2 0 0,0 0 0,-23-30 0,-10-7 173,-76-81-1,20 40-88,-5 4-1,-4 5 1,-151-100-1,-408-208-1203,513 322 38,-3 7 0,-4 8 0,-242-70 0,320 118 470,-1 3 0,0 3 0,-1 5 0,-1 4 1,1 4-1,-1 3 0,1 5 0,-153 27 0,168-15-245,-101 38 0,-71 47-1275,245-101 1931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13.156"/>
    </inkml:context>
    <inkml:brush xml:id="br0">
      <inkml:brushProperty name="width" value="0.025" units="cm"/>
      <inkml:brushProperty name="height" value="0.025" units="cm"/>
    </inkml:brush>
  </inkml:definitions>
  <inkml:trace contextRef="#ctx0" brushRef="#br0">2 30 12908,'0'0'10656,"9"1"-9893,-3 0-661,58 6 915,-62-7-945,0 0-1,0 0 1,0 0 0,1 0-1,-1 0 1,0 0-1,0-1 1,0 1 0,0-1-1,0 1 1,0-1-1,0 0 1,0 0 0,0 0-1,-1 0 1,1 0-1,0 0 1,0 0 0,-1-1-1,1 1 1,-1-1-1,1 1 1,-1-1 0,0 0-1,0 1 1,1-1-1,-1 0 1,0 0-1,0-2 1,-1 4-36,-1-1 0,1 1 0,-1-1 0,1 0 0,-1 1 0,1-1 0,-1 1 0,0 0 0,1-1 0,-1 1 0,0-1 0,1 1 0,-1 0 0,0 0 0,0-1 0,1 1 0,-1 0 0,0 0 0,0 0 0,1 0 0,-1 0 0,0 0 0,0 0 0,0 0 0,1 0 0,-1 0 0,0 0 0,0 0 0,1 1 0,-1-1 0,0 0 0,1 1 0,-2 0 0,-32 8-117,28-5 77,0 0 1,1 0 0,-1 1-1,1-1 1,0 1 0,0 0 0,0 1-1,1-1 1,0 1 0,0 0-1,0 0 1,1 0 0,-5 14 0,7-17-15,0 0 0,0 0 0,1 0 0,-1 0 0,1 0 0,0 0 0,-1 0 0,2 0 0,-1 0 0,0 0 0,1 0 0,-1 0 0,1 0 0,0 0 0,0 0 0,0 0 0,0 0 0,0-1 0,1 1 0,-1 0 0,1-1 0,0 1 0,0-1 1,0 1-1,0-1 0,0 0 0,1 0 0,-1 0 0,0 0 0,1-1 0,0 1 0,-1 0 0,6 1 0,-2 0-804,1 0 0,0-1 0,0 0-1,0 0 1,0-1 0,0 1 0,10-1 0,22 0-8221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14.620"/>
    </inkml:context>
    <inkml:brush xml:id="br0">
      <inkml:brushProperty name="width" value="0.025" units="cm"/>
      <inkml:brushProperty name="height" value="0.025" units="cm"/>
    </inkml:brush>
  </inkml:definitions>
  <inkml:trace contextRef="#ctx0" brushRef="#br0">1 232 14029,'0'0'8237,"2"11"-7452,22 173 2514,-16-168-3064,1-18 74,6-26 44,-13 12-506,0 0-1,-1-1 0,-1-26 1,0 17 14,0 27 138,0 1-1,0-1 0,1 1 0,-1-1 1,1 1-1,-1-1 0,1 1 0,0-1 1,-1 0-1,1 1 0,0-1 0,0 0 1,0 1-1,0-1 0,0 0 0,0 0 1,0 0-1,1 0 0,-1 0 0,0 0 1,1 0-1,-1-1 0,0 1 1,1 0-1,1 0 0,4 2 84,1-1 1,0 0-1,-1 0 1,1 0-1,13 0 1,-7-1 6,0 0 1,0-1 0,0-1 0,0-1 0,0 0 0,23-6 0,-25 4-81,-1-1 0,0-1 0,17-10-1,-26 14 1,1 0 0,-1 0 0,1 1 0,-1-2 0,0 1 0,0 0 0,0 0 0,0-1 0,0 1 0,-1-1 0,1 1 0,-1-1 0,1 0 0,-1 0 0,0 0 0,0 0 0,0 0 0,-1 1 0,1-2 0,-1-2 0,18-75 274,-18 81-304,-25 26-230,7-11 334,2-3-17,1 1 0,0 1-1,-20 24 1,31-34-49,1 0-1,0 0 1,1 1-1,-1-1 1,1 1 0,0 0-1,0-1 1,0 1-1,1 0 1,0 0-1,-1 0 1,2 1 0,-1-1-1,1 0 1,0 0-1,0 0 1,0 1-1,1-1 1,0 5 0,1-6 3,0-1-1,-1 1 1,2-1 0,-1 1 0,0-1 0,1 0 0,-1 0 0,1 0 0,0 0 0,0 0 0,0-1 0,0 1 0,0-1 0,1 0 0,-1 0 0,1 0 0,0 0 0,-1-1 0,8 3-1,-3-1-19,1-1 0,-1 0-1,0 0 1,1-1-1,-1 0 1,1 0 0,-1-1-1,16-1 1,-21 0-63,1 0 0,-1-1 0,0 1 0,0-1 0,0 0 0,0 0 1,0 0-1,0 0 0,0-1 0,-1 1 0,5-6 0,29-39-1057,-24 32 587,17-23-1670,-3 0 0,28-53 0,-43 70 1856,-2-1-1,9-28 0,-14 35 924,-1 1 0,0-1 0,-1 0 0,0-22 0,-3 37-486,0 0 0,0 0 0,-1 0 0,1 0 0,0 0 1,-1 0-1,1 0 0,0 0 0,0 0 0,-1 1 1,1-1-1,0 0 0,0 1 0,0-1 0,-1 1 1,1 0-1,0-1 0,-1 2 0,-7 5 125,1 1-1,-1 0 0,2 1 1,-1-1-1,1 1 1,1 1-1,-1 0 1,2-1-1,-1 2 1,2-1-1,-7 18 0,4-6 171,0 0-1,2 0 0,1 0 1,0 0-1,0 24 0,4-43-360,0 1 0,-1-1-1,1 0 1,1 1-1,-1-1 1,0 1 0,1-1-1,0 0 1,-1 1-1,1-1 1,1 0 0,-1 0-1,0 0 1,1 0-1,0 0 1,-1 0 0,1 0-1,4 4 1,-2-4-137,0-1 0,0 0 0,0 0 1,0 0-1,1 0 0,-1-1 0,0 0 0,1 0 1,-1 0-1,1 0 0,-1-1 0,1 0 0,-1 0 0,6 0 1,-2 0-1002,1 0 1,-1-1-1,1 0 1,-1 0-1,1-1 1,8-3 0,14-9-6484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16.074"/>
    </inkml:context>
    <inkml:brush xml:id="br0">
      <inkml:brushProperty name="width" value="0.025" units="cm"/>
      <inkml:brushProperty name="height" value="0.025" units="cm"/>
    </inkml:brush>
  </inkml:definitions>
  <inkml:trace contextRef="#ctx0" brushRef="#br0">133 202 9993,'-2'-2'921,"-1"1"0,0-1-1,1 0 1,-1 1-1,0 0 1,0 0-1,0 0 1,0 0 0,0 0-1,0 0 1,0 1-1,0-1 1,-6 1-1,6 0-601,-1 1 1,1-1-1,0 1 0,-1 0 0,1 0 0,0 0 0,0 0 0,0 1 0,0-1 0,0 1 0,-4 2 1,3-1-243,1 0 0,-1 0 0,1 1 1,-1-1-1,1 1 0,0 0 0,1 0 1,-1 0-1,1 0 0,-1 0 0,1 1 1,0-1-1,1 0 0,-1 1 0,1 0 1,0-1-1,-1 9 0,2-12-71,0 0-1,0 0 0,0 0 0,0 0 1,0 0-1,1 0 0,-1 0 1,0 0-1,0 0 0,1 0 1,-1 0-1,1 0 0,-1-1 0,1 1 1,-1 0-1,1 0 0,-1 0 1,1-1-1,0 1 0,-1 0 1,1-1-1,0 1 0,0 0 0,-1-1 1,2 1-1,30 6 223,-25-6-237,1-2 0,0 1 0,-1-1 1,1 0-1,-1-1 0,11-3 1,-11 2-137,0-1 1,-1 0 0,1 0 0,-1-1 0,0 1 0,0-1 0,-1-1-1,0 1 1,0-1 0,0 0 0,0 0 0,-1-1 0,0 1 0,0-1-1,4-12 1,-7 12 54,-23 56-97,19-38 194,1 1 1,0-1-1,0 1 1,1 22-1,0-34-19,1 1 0,0 0 0,0-1-1,0 1 1,0-1 0,1 1 0,-1-1-1,0 1 1,0-1 0,0 1 0,0-1 0,1 1-1,-1-1 1,0 1 0,0-1 0,1 1 0,-1-1-1,0 1 1,1-1 0,-1 0 0,0 1 0,1-1-1,-1 1 1,1-1 0,-1 0 0,1 0-1,-1 1 1,1-1 0,-1 0 0,1 0 0,-1 1-1,1-1 1,-1 0 0,1 0 0,24-4-1018,21-21-1324,-27 7 1045,-1 0 1,-1 0 0,-1-2 0,27-42 0,-33 46 1433,-1 0 0,-1-1 0,-1 0 0,0-1 0,-2 1-1,0-1 1,4-28 0,-8 46-41,-1 0 0,0 0 0,0 0 0,0-1 0,0 1 0,1 0 0,-1 0 0,0-1 0,0 1 0,0 0 0,0 0 0,0 0-1,0-1 1,0 1 0,0 0 0,1 0 0,-1-1 0,0 1 0,0 0 0,0 0 0,0-1 0,0 1 0,0 0 0,-1 0 0,1-1 0,0 1 0,0 0 0,0 0-1,0-1 1,0 1 0,0 0 0,0 0 0,0-1 0,-1 1 0,1 0 0,0 0 0,0 0 0,0-1 0,0 1 0,-1 0 0,1 0 0,0 0 0,0 0 0,0 0-1,-1-1 1,1 1 0,0 0 0,0 0 0,-1 0 0,1 0 0,-1 0 0,-10 14 948,-11 28-968,10-18 390,1 1-1,1 0 0,1 1 0,2 0 0,0 1 0,2-1 1,1 1-1,-1 49 0,5-74-445,0-1 1,0 1-1,0 0 0,0 0 0,1 0 1,-1-1-1,1 1 0,-1 0 0,1-1 1,0 1-1,-1 0 0,1-1 0,0 1 1,0-1-1,0 1 0,1-1 0,-1 1 1,0-1-1,0 0 0,1 0 1,2 2-1,-3-3 2,0 1 1,0-1-1,0 0 1,-1 0-1,1 0 1,0 0 0,0 0-1,0 0 1,0-1-1,0 1 1,0 0-1,0 0 1,0-1-1,0 1 1,0 0-1,0-1 1,-1 1 0,1-1-1,0 1 1,0-1-1,0 0 1,-1 1-1,1-1 1,0 0-1,-1 1 1,1-1-1,-1 0 1,1 0-1,-1 1 1,1-1 0,-1 0-1,1 0 1,-1 0-1,0 0 1,0 0-1,1 0 1,-1 0-1,0 0 1,0 0-1,0 0 1,0-1 0,4-13 29,-1 0 0,-1-1 0,1-20 0,-2 32-28,-1 0 0,0 0 0,0-1 1,0 1-1,-1 0 0,1 0 0,-1 0 0,0 0 0,0 0 0,-1 0 1,1 1-1,-1-1 0,1 0 0,-1 1 0,0-1 0,-1 1 0,-4-7 1,7 10-12,-1 0 0,1-1 0,0 1 0,-1 0 0,1-1 0,0 1 0,-1 0 0,1 0 0,0-1 0,-1 1 0,1 0 0,-1 0 0,1 0 0,0-1 0,-1 1 0,1 0 0,-1 0 0,1 0 0,-1 0 0,1 0 0,-1 0 0,1 0 0,0 0 0,-1 0 0,1 0 0,-1 0 0,1 0 0,-1 1 0,1-1 0,-1 0 0,1 0 0,0 0 0,-1 0 0,1 1 0,-1-1 0,1 0 0,0 1 0,-1-1 0,1 0-1,0 0 1,0 1 0,-1-1 0,1 1 0,0-1 0,-1 0 0,1 1 0,0-1 0,0 1 0,0-1 0,0 0 0,-1 1 0,1-1 0,0 1 0,0-1 0,0 1 0,0-1 0,0 0 0,0 1 0,0-1 0,0 1 0,0-1 0,0 1 0,1 0 0,-1 1-11,-1 0 0,2 1 0,-1-1-1,0 0 1,0 1 0,1-1 0,-1 0-1,1 1 1,0-1 0,-1 0 0,1 0-1,2 2 1,-1-1 4,1 0 0,-1-1 1,1 1-1,0-1 0,0 0 0,0 0 0,0 0 0,0 0 0,1-1 0,-1 1 1,0-1-1,1 0 0,-1 0 0,1 0 0,0 0 0,-1-1 0,1 1 0,-1-1 1,1 0-1,0 0 0,-1-1 0,1 1 0,5-2 0,-4 1-34,1-1-1,-1 1 0,0-1 1,0 0-1,0-1 1,-1 1-1,1-1 1,0 0-1,-1 0 1,0-1-1,0 1 0,0-1 1,0 0-1,0 0 1,3-5-1,-3 4 547,-4 9-182,-8 24-5,2-12-25,1 0 1,1 1 0,-3 24 0,6-39-265,1 0 0,0 0 0,0 1 1,0-1-1,0 0 0,1 1 1,-1-1-1,1 0 0,-1 0 0,1 0 1,0 0-1,0 1 0,0-1 1,0 0-1,2 2 0,-1-2-10,-1-1-1,1 0 1,0 0-1,0-1 1,0 1-1,0 0 1,0-1 0,1 1-1,-1-1 1,0 0-1,0 1 1,0-1-1,0 0 1,0 0-1,1-1 1,2 0-1,4 0-81,-1 0-1,1-1 1,-1 0-1,0-1 1,0 0 0,0 0-1,0-1 1,-1 0-1,10-6 1,64-52-1768,-24 16 1097,-57 46 745,0-1-1,1 1 1,-1 0-1,0 0 1,1-1-1,-1 1 1,0 0-1,0 0 1,1-1-1,-1 1 1,0 0-1,1 0 1,-1 0-1,1 0 1,-1 0-1,0-1 1,1 1-1,-1 0 0,0 0 1,1 0-1,-1 0 1,1 0-1,-1 0 1,0 0-1,1 0 1,-1 0-1,0 1 1,1-1-1,-1 0 1,1 0-1,-1 0 1,0 0-1,1 0 1,-1 1-1,0-1 1,1 0-1,-1 0 1,0 0-1,0 1 0,1-1 1,-1 0-1,0 1 1,0-1-1,1 0 1,-1 1-1,0-1 1,0 0-1,0 1 1,1 0-1,0 29 370,-12 36 329,11-66-709,-6 54 501,6-54-498,0 0-1,0 1 1,0-1 0,0 0 0,0 0-1,0 1 1,0-1 0,0 0 0,0 1 0,0-1-1,0 0 1,0 1 0,0-1 0,0 0-1,1 1 1,-1-1 0,0 0 0,0 0 0,0 1-1,0-1 1,1 0 0,-1 0 0,0 1-1,0-1 1,0 0 0,1 0 0,-1 0 0,0 1-1,0-1 1,1 0 0,-1 0 0,0 0-1,0 0 1,1 0 0,-1 1 0,0-1 0,1 0-1,-1 0 1,0 0 0,1 0 0,-1 0-1,1 0 1,15-8-32,13-17-592,-20 13 329,-1 0 1,-1-1-1,11-22 1,-16 30 286,0 1 1,-1 0-1,1-1 1,-1 1 0,0-1-1,0 0 1,0 1-1,-1-1 1,1 1-1,-1-1 1,0 0 0,-1 0-1,1 1 1,-1-1-1,-2-8 1,3 13 20,0-1 1,-1 1 0,1-1-1,0 1 1,0-1-1,-1 1 1,1-1-1,0 1 1,0 0 0,-1-1-1,1 1 1,0 0-1,-1-1 1,1 1 0,-1 0-1,1-1 1,0 1-1,-1 0 1,1 0-1,-1-1 1,1 1 0,-1 0-1,1 0 1,-1 0-1,1 0 1,0-1-1,-1 1 1,1 0 0,-1 0-1,1 0 1,-1 0-1,1 0 1,-1 0 0,1 1-1,-1-1 1,1 0-1,-1 0 1,1 0-1,-1 0 1,1 0 0,-1 1-1,1-1 1,-1 0-1,1 1 1,0-1 0,-1 0-1,1 0 1,0 1-1,-1-1 1,1 1-1,-1-1 1,0 2 12,0-1 0,0 0 1,0 0-1,0 1 0,0-1 0,0 1 0,0-1 0,0 1 0,0-1 1,1 1-1,-1 0 0,1-1 0,-1 1 0,1 2 0,-1 0 64,1 1-1,0 0 0,1-1 0,-1 1 0,1-1 0,0 1 0,0-1 0,0 0 0,1 1 1,3 6-1,-4-9-81,1 0 0,0 0 1,0 0-1,0 0 1,0-1-1,0 1 1,0-1-1,0 1 0,1-1 1,-1 0-1,1 0 1,-1 0-1,0 0 0,1 0 1,0-1-1,-1 1 1,1-1-1,-1 1 0,1-1 1,0 0-1,2 0 1,2-1-43,1 1 1,-1-1-1,0-1 1,0 1-1,0-1 1,0 0-1,0-1 1,-1 0 0,1 0-1,0 0 1,-1-1-1,0 0 1,0 0-1,0 0 1,-1-1-1,1 0 1,-1 0-1,0 0 1,-1-1-1,1 0 1,-1 0 0,0 0-1,-1 0 1,1-1-1,-1 1 1,3-10-1,3 4-1233,-1 1 1574,-8 10-296,-1 1 0,1-1 0,-1 1-1,1-1 1,-1 1 0,1-1-1,-1 1 1,1 0 0,-1-1-1,0 1 1,1 0 0,-1 0-1,0-1 1,1 1 0,-1 0-1,0 0 1,1 0 0,-1 0 0,0 0-1,1 0 1,-1 0 0,0 0-1,1 0 1,-1 0 0,0 0-1,0 1 1,-3 0 9,0 0 0,1 0 0,-1 1 0,1-1 0,-1 1 0,1 0 0,0 0 0,0 0 0,0 1 0,0-1 0,0 1 1,0-1-1,1 1 0,-1 0 0,1 0 0,0 0 0,0 1 0,0-1 0,-2 4 0,1-2 54,0 0 0,1 0 0,-1 0 0,1 0 1,0 1-1,0-1 0,1 1 0,0-1 0,0 1 0,0-1 0,1 1 1,-1-1-1,2 7 0,0-10-65,0-1 0,0 1 0,0 0 1,0-1-1,0 1 0,1-1 0,-1 0 0,1 1 0,-1-1 0,1 0 1,-1 0-1,1 0 0,0 0 0,0 0 0,-1 0 0,1-1 0,0 1 1,0-1-1,0 1 0,0-1 0,0 1 0,0-1 0,0 0 0,0 0 1,2 0-1,58-1-2282,-56 0 1308,-5 1 694,0 0 1,0 0-1,0 0 1,0 0-1,-1 0 1,1-1-1,0 1 0,0 0 1,-1 0-1,1-1 1,0 1-1,0-1 1,-1 1-1,1-1 1,0 1-1,-1-1 1,1 1-1,-1-1 0,1 0 1,0 1-1,-1-1 1,1 0-1,-1 1 1,0-1-1,1 0 1,-1 0-1,0 1 1,1-1-1,-1 0 0,0 0 1,0 0-1,0 1 1,0-1-1,0 0 1,0 0-1,0 0 1,0 0-1,0 1 1,0-1-1,0 0 0,0 0 1,-1-1-1,1-14-9950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16.405"/>
    </inkml:context>
    <inkml:brush xml:id="br0">
      <inkml:brushProperty name="width" value="0.025" units="cm"/>
      <inkml:brushProperty name="height" value="0.025" units="cm"/>
    </inkml:brush>
  </inkml:definitions>
  <inkml:trace contextRef="#ctx0" brushRef="#br0">15 46 16528,'-11'-12'1857,"7"3"450,4 2-1154,0 4-1057,15-1-801,-3 0-2434,5-2-6502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16.765"/>
    </inkml:context>
    <inkml:brush xml:id="br0">
      <inkml:brushProperty name="width" value="0.025" units="cm"/>
      <inkml:brushProperty name="height" value="0.025" units="cm"/>
    </inkml:brush>
  </inkml:definitions>
  <inkml:trace contextRef="#ctx0" brushRef="#br0">115 33 14990,'0'0'9967,"-9"-5"-9033,7 4-895,-45-22 464,46 23-495,-1-1-1,1 1 1,-1-1-1,1 1 1,-1 0-1,1-1 1,-1 1 0,1 0-1,-1 0 1,1 0-1,-1 0 1,1 0-1,-1 0 1,1 1 0,-1-1-1,1 0 1,-1 1-1,1-1 1,-1 1-1,1 0 1,0-1 0,-1 1-1,1 0 1,0 0-1,0 0 1,-1 0 0,1 0-1,0 0 1,0 0-1,0 0 1,0 1-1,0-1 1,1 0 0,-1 0-1,0 1 1,0 1-1,-1 1-2,1 1 1,-1-1-1,1 1 0,0 0 0,0-1 0,1 1 1,-1 0-1,1 0 0,0-1 0,0 1 0,1 0 0,-1 0 1,3 6-1,-2-9-16,0 0 0,0 0 0,0 1 0,1-1 0,-1 0 0,1 0 0,-1 0 0,1 0 0,0-1 0,0 1 0,0 0 0,0-1 0,0 1 0,0-1 0,0 0 0,1 0 0,-1 0 0,0 0 0,1 0 0,-1 0 0,0-1 0,1 1 0,-1-1 0,1 1 0,-1-1 0,4 0 0,5 0-779,0 0 0,0 0 0,-1-1 0,1 0 0,0-1 0,-1-1-1,1 1 1,-1-2 0,16-6 0,17-14-6587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17.107"/>
    </inkml:context>
    <inkml:brush xml:id="br0">
      <inkml:brushProperty name="width" value="0.025" units="cm"/>
      <inkml:brushProperty name="height" value="0.025" units="cm"/>
    </inkml:brush>
  </inkml:definitions>
  <inkml:trace contextRef="#ctx0" brushRef="#br0">83 0 11147,'0'0'11440,"-9"8"-10383,3-5-897,1 1 0,0 0 0,0 1 0,1-1 0,-1 1 1,1 0-1,0 0 0,0 0 0,1 1 0,0-1 0,0 1 1,0 0-1,0 0 0,1 0 0,0 0 0,-1 7 0,2-9-123,-2 7 87,1 0 1,1 0-1,-1 0 1,2 0-1,0 19 1,1-28-114,-1 1-1,0-1 1,1 0 0,0 0 0,-1 0-1,1 0 1,0 0 0,0 0-1,0 0 1,1 0 0,-1 0-1,0-1 1,1 1 0,-1 0 0,1-1-1,-1 1 1,1-1 0,0 0-1,-1 1 1,1-1 0,0 0 0,0 0-1,0 0 1,0 0 0,0 0-1,0-1 1,1 1 0,-1-1-1,0 1 1,0-1 0,0 0 0,0 0-1,1 0 1,3 0 0,11-1-506,0-1 1,27-6-1,-25 4 297,-18 4 258,0 0-1,-1 0 1,1 0 0,0 0-1,-1 0 1,1 0 0,0 1-1,-1-1 1,1 0-1,-1 0 1,1 1 0,0-1-1,-1 0 1,1 0 0,-1 1-1,1-1 1,-1 1-1,1-1 1,-1 1 0,1-1-1,-1 0 1,0 1 0,1 0-1,-1-1 1,0 1-1,1-1 1,-1 1 0,0-1-1,1 1 1,-1 0 0,0-1-1,0 1 1,0-1-1,0 1 1,0 0 0,0-1-1,0 1 1,0 0 0,0-1-1,0 1 1,0 0-1,0 0 1,-4 45 1396,1-10-1787,4-35-494,1-1 0,-1 1 1,1-1-1,0 0 0,-1 1 0,1-1 0,-1 0 1,1 0-1,0 0 0,-1-1 0,1 1 1,-1 0-1,3-1 0,13-6-8704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17.921"/>
    </inkml:context>
    <inkml:brush xml:id="br0">
      <inkml:brushProperty name="width" value="0.025" units="cm"/>
      <inkml:brushProperty name="height" value="0.025" units="cm"/>
    </inkml:brush>
  </inkml:definitions>
  <inkml:trace contextRef="#ctx0" brushRef="#br0">153 91 14286,'0'0'4831,"-9"-1"-1746,8 1-3003,-10-1 338,-1 0 0,0 1 0,0 0 0,0 1 0,-12 3 1,21-4-382,0 1 0,0 0 1,0-1-1,0 1 1,1 0-1,-1 1 1,0-1-1,1 0 0,-1 1 1,0 0-1,1-1 1,0 1-1,-1 0 1,1 0-1,0 0 0,0 1 1,0-1-1,1 0 1,-1 1-1,0-1 0,1 1 1,0 0-1,-1-1 1,1 1-1,0 0 1,1 0-1,-1 0 0,0 0 1,0 5-1,1-7-28,0 0-1,0-1 1,0 1-1,0 0 1,1 0-1,-1 0 0,0-1 1,0 1-1,0 0 1,1 0-1,-1-1 1,0 1-1,1 0 1,-1-1-1,1 1 1,-1 0-1,1-1 0,-1 1 1,1 0-1,-1-1 1,1 1-1,0-1 1,-1 1-1,1-1 1,0 1-1,-1-1 0,1 0 1,0 1-1,1-1 1,32 4 153,-22-5-236,0 0-1,-1-1 0,23-6 0,41-29-2037,-9 3 1711,-52 78 1301,-11-42-861,0 0-1,0 0 1,0 0-1,0-1 1,1 0-1,-1 1 1,0-1-1,1 0 1,-1-1-1,1 1 1,-1-1-1,1 1 1,-1-1-1,1 0 1,0 0-1,-1-1 1,1 1-1,-1-1 1,1 1-1,4-3 1,6-1-278,-1-1 0,0 0 1,22-11-1,-25 10-46,0 1 0,-1-1 0,1-1 0,-1 0 0,-1 0 1,13-14-1,-20 20 694,-19 25 1169,13-13-1338,0-1 0,1 1 0,1 0 0,0 0 1,0 1-1,-1 13 0,3-18-224,1 0 0,-1 0 0,1 0 0,0 0 0,1 0 0,0-1 0,0 1 0,1 0 0,-1 0 0,1 0 0,5 9 0,6 7-155,-2-5-335,0 1 1,10 27 0,-19-42 490,-1 0 0,1 0-1,-1 0 1,0 0 0,0 0-1,-1 0 1,1 0 0,-1 0-1,0 0 1,0 0 0,0 0-1,0 0 1,-1 1 0,0-1-1,0 0 1,0 0 0,0-1-1,-4 8 1,2-7 169,0 0 0,-1-1 1,1 1-1,-1-1 0,0 0 0,0 0 0,-1-1 0,1 1 0,-1-1 0,1 0 0,-1 0 1,0 0-1,1-1 0,-1 0 0,0 1 0,0-2 0,0 1 0,0-1 0,0 1 0,-8-2 1,11 0-174,0 1 0,1-1 0,-1 0 0,0 0 0,1 0 0,0 0 1,-1 0-1,1 0 0,-1-1 0,1 1 0,0 0 0,0-1 0,0 1 1,0-1-1,0 1 0,0-1 0,0 0 0,0 1 0,1-1 0,-1 0 1,1 1-1,-1-1 0,1 0 0,0 0 0,-1-3 0,-2-51-544,3 51 387,0-3 54,1 1 0,0 0 1,1 0-1,0 0 0,0 0 0,0 0 0,1 0 1,0 1-1,0-1 0,1 1 0,0 0 0,0 0 1,0 0-1,1 0 0,0 1 0,10-10 0,9-5-26,1 1 1,44-27-1,-36 25-33,-17 11 166,2-1 26,0 0 0,-1-1 0,0-1 0,-1-1 0,-1 0 0,0-1 0,15-19 0,-29 32-8,0 1-1,-1 0 0,1 0 0,0 0 0,0-1 1,0 1-1,-1-1 0,1 1 0,-1 0 0,1-1 0,-1 1 1,1-1-1,-1 1 0,0-1 0,0 1 0,0-1 1,0 1-1,0-1 0,0-1 0,-1 2-12,1 0-1,-1 0 1,1 1-1,-1-1 1,0 1 0,1-1-1,-1 0 1,0 1-1,1-1 1,-1 1 0,0-1-1,0 1 1,1 0-1,-1-1 1,0 1 0,0 0-1,0 0 1,0-1-1,1 1 1,-1 0-1,0 0 1,0 0 0,-1 0-1,-4 0 9,1 1 1,0-1-1,-1 1 0,1 0 0,0 1 1,0-1-1,0 1 0,0 0 0,-6 3 1,1 1-20,1 1 1,0 0 0,0 1 0,0-1 0,1 2-1,-13 16 1,18-22-1,0 1-1,1 0 1,-1 0-1,1 0 1,0 0-1,0 1 1,0-1-1,0 1 1,1-1-1,0 1 1,0-1 0,0 1-1,1 0 1,-1 0-1,1-1 1,0 1-1,1 0 1,-1-1-1,2 6 1,-1-7-29,1-1 1,-1 1 0,1 0 0,0-1 0,0 1-1,0-1 1,0 0 0,1 0 0,-1 1 0,1-2-1,-1 1 1,1 0 0,-1 0 0,1-1 0,0 0-1,0 1 1,0-1 0,0 0 0,0 0 0,0-1-1,0 1 1,0-1 0,5 1 0,7 1-1849,0-1 0,1-1 0,19-1 0,-9-3-6218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20.151"/>
    </inkml:context>
    <inkml:brush xml:id="br0">
      <inkml:brushProperty name="width" value="0.025" units="cm"/>
      <inkml:brushProperty name="height" value="0.025" units="cm"/>
    </inkml:brush>
  </inkml:definitions>
  <inkml:trace contextRef="#ctx0" brushRef="#br0">98 186 10730,'0'-1'260,"0"1"-1,0-1 1,0 1-1,0-1 1,0 1-1,0-1 1,0 1 0,0-1-1,0 1 1,-1 0-1,1-1 1,0 1-1,0-1 1,-1 1-1,1-1 1,0 1 0,-1 0-1,1-1 1,0 1-1,-1-1 1,1 1-1,-1 0 1,1 0-1,0-1 1,-1 1-1,1 0 1,-1 0 0,1-1-1,-1 1 1,1 0-1,-1 0 1,-21 0 2423,17 1-2543,0 0-1,1 1 0,-1-1 0,1 1 0,0 0 0,0 0 0,-7 4 0,9-4-64,0-1 1,1 1-1,-1 0 0,0 0 0,0 0 0,1 0 0,-1 0 0,1 0 1,-1 0-1,1 0 0,0 0 0,0 1 0,0-1 0,0 1 0,1-1 1,-1 1-1,0-1 0,1 1 0,0-1 0,0 1 0,0-1 0,0 1 0,0-1 1,0 1-1,0-1 0,2 4 0,-1-4-42,0 0 0,0 1 0,1-1 0,0 0-1,-1 0 1,1 0 0,0 0 0,0 0 0,0-1 0,0 1 0,0 0 0,0-1-1,0 0 1,1 1 0,-1-1 0,1 0 0,-1 0 0,1 0 0,-1-1 0,1 1-1,-1-1 1,1 1 0,0-1 0,4 0 0,3 1-2,0-2-1,0 1 1,0-1 0,0-1 0,0 1-1,0-2 1,0 1 0,15-8 0,-21 9-28,-1-1 1,1 1-1,-1-1 1,1 0-1,-1 0 1,0-1-1,0 1 1,0-1-1,0 0 1,0 1-1,-1-1 1,1 0-1,-1 0 1,0-1 0,0 1-1,0 0 1,0-1-1,0 0 1,-1 1-1,0-1 1,0 0-1,0 1 1,0-1-1,0 0 1,0-5-1,-2 7 11,1 0-1,-1 0 0,0 0 0,1 1 0,-1-1 1,0 0-1,0 1 0,0-1 0,0 1 1,-1-1-1,1 1 0,0-1 0,0 1 1,-1 0-1,1-1 0,-1 1 0,1 0 1,-1 0-1,0 0 0,1 0 0,-1 1 0,0-1 1,0 0-1,0 1 0,1-1 0,-1 1 1,0 0-1,0-1 0,0 1 0,0 0 1,0 0-1,0 0 0,0 1 0,-3 0 0,3-1-11,0-1-1,0 2 0,0-1 0,0 0 0,0 0 0,0 1 0,0-1 0,0 1 0,0-1 0,0 1 0,0 0 0,0 0 0,0 0 1,1 0-1,-1 0 0,0 0 0,1 1 0,-1-1 0,1 0 0,-1 1 0,1-1 0,0 1 0,0 0 0,0-1 0,-1 1 0,2 0 0,-1 0 1,0 0-1,0 0 0,0-1 0,1 1 0,-1 0 0,1 0 0,0 0 0,-1 4 0,2-5 0,-1 0 0,0 0 0,1 0 0,-1 1 0,1-1 0,0 0 0,-1 0 0,1 0 0,0 0 1,-1 0-1,1 0 0,0 0 0,0-1 0,0 1 0,0 0 0,0 0 0,0-1 0,0 1 0,0 0 0,0-1 0,1 1 0,-1-1 0,0 1 0,0-1 0,0 0 0,1 0 0,-1 1 0,2-1 0,44 2 94,-40-2-92,4 0 7,0 0-1,1-1 1,-1-1 0,-1 1-1,1-2 1,0 0-1,0 0 1,-1-1 0,0 0-1,15-9 1,-18 9-11,0-1 1,0 0 0,-1-1 0,1 0-1,-1 0 1,-1 0 0,1 0 0,-1-1-1,0 0 1,-1 0 0,0-1-1,0 1 1,0-1 0,3-12 0,-3 9 22,-1 7-2,-2-1 0,1 1 0,0 0-1,-1 0 1,0-1 0,0 1-1,0-1 1,0 1 0,-1-1 0,0 1-1,0-1 1,0 1 0,-2-8 0,2 12-11,0-1 0,0 1 0,-1 0 0,1 0 0,0-1 0,-1 1 0,1 0 0,0 0 0,-1-1 0,1 1 0,-1 0 1,1 0-1,0 0 0,-1 0 0,1 0 0,-1 0 0,1 0 0,0 0 0,-1 0 0,1 0 0,-1 0 0,1 0 0,-1 0 0,1 0 0,0 0 1,-1 0-1,1 0 0,-1 0 0,1 0 0,0 1 0,-1-1 0,1 0 0,0 0 0,-1 0 0,1 1 0,0-1 0,-1 0 0,1 0 1,0 1-1,0-1 0,-1 0 0,1 1 0,-13 15 33,2 3 82,2 0-1,0 1 1,2 0-1,0 0 1,1 1 0,1-1-1,1 1 1,1 1-1,0-1 1,2 0 0,1 1-1,2 26 1,1-37-99,0-1-1,0 1 1,1-1 0,1 0 0,0 0-1,0 0 1,1 0 0,0-1-1,1 0 1,0 0 0,0-1 0,1 0-1,9 8 1,-8-9-22,-1 2-1,0 0 1,0 0-1,-1 0 1,0 1-1,0 0 1,-1 0-1,-1 1 1,1-1-1,6 23 1,-12-32 16,0 0 1,0-1 0,1 1-1,-1 0 1,0 0 0,0 0-1,0 0 1,0 0 0,0 0-1,-1 0 1,1 0 0,0-1-1,0 1 1,-1 0 0,1 0-1,0 0 1,-1 0 0,1-1-1,-1 1 1,1 0 0,-1 0-1,1-1 1,-1 1 0,1 0-1,-1-1 1,0 1 0,1-1-1,-1 1 1,0-1 0,0 1-1,1-1 1,-1 1 0,0-1 0,0 0-1,0 1 1,0-1 0,1 0-1,-1 0 1,0 0 0,0 1-1,0-1 1,0 0 0,0 0-1,0 0 1,0-1 0,0 1-1,1 0 1,-1 0 0,0 0-1,0-1 1,-1 1 0,-3-1 102,1 0 0,-1 0 1,0-1-1,1 1 1,-1-1-1,1 0 0,-1 0 1,-5-4-1,0-4-106,0-1-1,1 1 1,1-1-1,0-1 0,0 1 1,1-1-1,1-1 1,0 1-1,0-1 0,1 0 1,1-1-1,1 1 1,0-1-1,0 1 1,1-1-1,1 0 0,0-23 1,2 34-30,-1 0 0,1 1 1,0-1-1,0 0 0,-1 0 1,2 0-1,-1 0 0,0 1 0,1-1 1,-1 1-1,1-1 0,0 1 0,0 0 1,0-1-1,0 1 0,0 0 1,0 0-1,0 0 0,1 1 0,-1-1 1,1 0-1,-1 1 0,1 0 1,0 0-1,0-1 0,3 1 0,10-5-304,1 2-1,0 0 0,24-2 1,-18 3-546,77-16-7069,-45 6-1062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21.482"/>
    </inkml:context>
    <inkml:brush xml:id="br0">
      <inkml:brushProperty name="width" value="0.025" units="cm"/>
      <inkml:brushProperty name="height" value="0.025" units="cm"/>
    </inkml:brush>
  </inkml:definitions>
  <inkml:trace contextRef="#ctx0" brushRef="#br0">178 63 10378,'0'0'7079,"3"-8"-5035,0-1-1409,-2 6-375,1 0 0,-1-1 0,0 1-1,-1-1 1,1 1 0,0-1 0,-1 1 0,0-6 0,-1 8-203,0 1 1,0-1-1,0 0 1,0 0-1,0 0 1,0 1-1,0-1 1,0 1-1,0-1 1,0 1-1,-1-1 0,1 1 1,0 0-1,0-1 1,0 1-1,-1 0 1,1 0-1,0 0 1,0 0-1,-1 0 1,1 0-1,0 0 1,0 1-1,-3 0 1,-35 4 490,30-1-412,0 1-1,1-1 1,0 1-1,0 1 1,0 0-1,0 0 1,1 0-1,0 1 1,-7 9-1,10-12-70,1 0 0,-1 0-1,1 0 1,1 0 0,-1 0-1,1 1 1,-1-1 0,1 1-1,0 0 1,1 0-1,-1 0 1,1 0 0,0 0-1,0 0 1,1 0 0,0 0-1,0 0 1,0 0 0,1 6-1,0-9-40,0 0 0,0 0 1,0 0-1,0 0 0,0 0 0,1-1 0,-1 1 0,1 0 0,0-1 0,-1 1 0,1-1 0,0 1 1,0-1-1,0 0 0,0 0 0,0 0 0,0 0 0,0 0 0,0 0 0,0-1 0,1 1 0,-1-1 0,0 1 1,4-1-1,63 3 186,-55-3-190,0 0-516,1 0 0,0-1-1,26-6 1,-34 5-374,-1 0-1,1 0 1,-1-1 0,0 0 0,0 0-1,9-6 1,9-11-5381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21.862"/>
    </inkml:context>
    <inkml:brush xml:id="br0">
      <inkml:brushProperty name="width" value="0.025" units="cm"/>
      <inkml:brushProperty name="height" value="0.025" units="cm"/>
    </inkml:brush>
  </inkml:definitions>
  <inkml:trace contextRef="#ctx0" brushRef="#br0">26 1 14574,'0'0'6278,"-16"72"-5189,12-44 32,-1 2-449,5-1-415,0-1-193,0-5 0,0-2-32,3-1 0,-1-5-160,3-6-577,1-1-320,-1-6-1185,-1-2-1890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8.929"/>
    </inkml:context>
    <inkml:brush xml:id="br0">
      <inkml:brushProperty name="width" value="0.05" units="cm"/>
      <inkml:brushProperty name="height" value="0.05" units="cm"/>
    </inkml:brush>
  </inkml:definitions>
  <inkml:trace contextRef="#ctx0" brushRef="#br0">1 6 12299,'0'-3'2523,"6"1"-921,10 1-577,-9 3-910,0 1 0,-1-1 1,1 1-1,0 0 0,-1 1 0,1-1 0,-1 1 1,0 1-1,-1-1 0,7 6 0,8 11-51,22 26 0,-26-29-67,58 79-762,-16-18-1726,-48-69 1921,-3-9-58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6:35.518"/>
    </inkml:context>
    <inkml:brush xml:id="br0">
      <inkml:brushProperty name="width" value="0.025" units="cm"/>
      <inkml:brushProperty name="height" value="0.025" units="cm"/>
    </inkml:brush>
  </inkml:definitions>
  <inkml:trace contextRef="#ctx0" brushRef="#br0">3478 171 3395,'-228'-47'3868,"149"35"-3851,-84-26 1,95 18 68,-1 4 1,-1 2-1,0 4 0,-140-3 1,66 15 205,1 6 0,0 6 0,1 7 0,-227 62 0,272-53-267,1 5 0,2 4 0,2 4 0,1 4 0,3 3 0,2 5 0,-106 87 0,83-42-18,5 4 0,4 4-1,-97 139 1,170-212 68,1 2 0,2 1 1,2 1-1,1 1 0,2 1 0,2 0 0,2 1 1,1 1-1,2 1 0,-6 52 0,8-16-66,3-1-1,6 105 0,3-143-5,2-1-1,2 1 1,1-1-1,2-1 1,2 1-1,23 52 1,-19-62 32,1-2 1,2 0-1,1-1 1,1 0-1,1-2 1,1-1-1,1 0 0,2-2 1,0 0-1,1-2 1,36 21-1,38 17 181,200 83-1,-209-101-270,92 38 48,3-8 1,3-8 0,3-9-1,374 54 1,-70-66 89,520-23-1,-721-31-4,349-61-1,283-111 46,-7-60-182,-762 191 44,-1-6 1,-4-7-1,241-146 0,-340 179 157,-2-2 0,-1-3 0,-2-2 0,74-80 0,-105 100-73,0-1 0,-2-1 0,0 0 1,-2-1-1,0-1 0,-2 0 0,-1-1 0,0 0 0,-2 0 0,-2-1 0,0-1 0,-2 1 0,3-32 0,-7 25 205,-1-1 1,-2 1-1,-1 0 0,-2 0 1,-1 0-1,-20-60 1,7 45 140,-1 1 0,-2 2 0,-54-83 1,3 28-207,-108-116 0,58 74-2213,100 114 223,2-1 0,-25-44 0,10 7-3542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22.265"/>
    </inkml:context>
    <inkml:brush xml:id="br0">
      <inkml:brushProperty name="width" value="0.025" units="cm"/>
      <inkml:brushProperty name="height" value="0.025" units="cm"/>
    </inkml:brush>
  </inkml:definitions>
  <inkml:trace contextRef="#ctx0" brushRef="#br0">0 72 8104,'0'0'9070,"2"-8"-7346,-2 5-1619,0 1 0,1-1 1,-1 0-1,1 1 0,0-1 0,0 1 0,0-1 1,0 1-1,0 0 0,0-1 0,1 1 0,-1 0 1,1 0-1,-1 0 0,1 0 0,0 0 1,0 0-1,0 0 0,0 1 0,0-1 0,0 1 1,1-1-1,-1 1 0,0 0 0,1 0 1,-1 0-1,1 0 0,-1 0 0,1 1 0,4-1 1,9-2 44,1 1 0,-1 1 0,0 0 0,1 2 1,-1-1-1,1 2 0,-1 0 0,0 1 0,0 1 1,0 1-1,0 0 0,-1 1 0,0 0 0,17 11 0,-29-16-108,-1 0 0,0 0 0,0 1 0,0 0 0,0-1 0,-1 1-1,1 0 1,0 0 0,-1-1 0,1 1 0,-1 1 0,0-1 0,0 0-1,0 0 1,0 0 0,0 1 0,0-1 0,0 4 0,-1-4 20,0 0 0,0 0 1,0 0-1,0 0 0,-1 0 0,1 0 1,-1 0-1,0 0 0,1 0 0,-1 0 1,0-1-1,0 1 0,0 0 0,0 0 1,-1-1-1,1 1 0,-2 1 1,-3 2 10,1 0 1,0-1 0,-1 0 0,0 0 0,0-1 0,0 0 0,0 0 0,-1 0-1,1 0 1,-1-1 0,-8 1 0,-19 1-436,13-5-5954,17-1 417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23.744"/>
    </inkml:context>
    <inkml:brush xml:id="br0">
      <inkml:brushProperty name="width" value="0.025" units="cm"/>
      <inkml:brushProperty name="height" value="0.025" units="cm"/>
    </inkml:brush>
  </inkml:definitions>
  <inkml:trace contextRef="#ctx0" brushRef="#br0">0 0 13741,'2'0'4228,"-2"6"-2915,0 7-576,0 3 416,4 3-64,-2 3-96,-2 3-288,0 2-33,0 3-255,0 0-1,0 2-256,0-1-128,0 0-32,5-4-1537,-1-6-2243,1-10-5028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25.479"/>
    </inkml:context>
    <inkml:brush xml:id="br0">
      <inkml:brushProperty name="width" value="0.025" units="cm"/>
      <inkml:brushProperty name="height" value="0.025" units="cm"/>
    </inkml:brush>
  </inkml:definitions>
  <inkml:trace contextRef="#ctx0" brushRef="#br0">90 1 11403,'0'0'9347,"-10"6"-9064,8-5-265,-7 5 22,-1 0 1,0 1-1,-14 14 0,22-19-28,0 0 0,0 0-1,0 0 1,0 0-1,0 0 1,1 1-1,-1-1 1,1 1 0,-1-1-1,1 1 1,0-1-1,0 1 1,0 0 0,0-1-1,1 1 1,-1 0-1,1 0 1,-1 0 0,1 0-1,0-1 1,0 1-1,0 0 1,1 0-1,-1 0 1,2 3 0,-1-5 26,0 0 1,-1-1-1,1 1 0,0 0 1,0-1-1,0 1 1,0-1-1,0 1 1,0-1-1,0 0 1,0 1-1,0-1 1,0 0-1,0 0 0,0 1 1,0-1-1,0 0 1,0 0-1,1 0 1,-1-1-1,0 1 1,1 0-1,28-7 1149,-26 4-1002,0 0 0,0 1 1,0-1-1,0-1 0,0 1 0,-1-1 1,1 1-1,-1-1 0,0 0 0,0 0 0,-1 0 1,1-1-1,-1 1 0,0 0 0,0-1 0,0 0 1,-1 1-1,0-1 0,0 0 0,0 0 1,0 0-1,-1-7 0,0 11-149,-1 0 0,0 0 0,0-1 0,0 1 1,0 0-1,0 0 0,0 0 0,0 0 0,0 0 0,0 0 0,0 0 0,-1 1 1,1-1-1,0 0 0,-1 1 0,1-1 0,0 1 0,-1-1 0,1 1 0,-1 0 1,1-1-1,-1 1 0,1 0 0,0 0 0,-1 0 0,1 0 0,-3 1 0,2-1-45,1-1 0,0 1 0,-1 0 0,1 0 0,0 0 0,-1 0 0,1 0 0,0 0 0,-1 1 0,1-1 0,0 0 0,-1 1 0,1-1 0,0 1 0,0-1 0,-1 1 0,1-1 0,0 1 0,0 0 0,0 0 0,0 0 0,0 0 0,0 0 0,0 0 0,0 0 0,1 0 0,-1 0 0,0 0 0,0 0 0,1 0 0,-1 0 0,1 1 0,-1 1 0,1-2 8,0-1 0,0 1 0,0 0 0,0 0 0,1-1 0,-1 1 0,0 0 0,0-1 0,1 1 0,-1 0 0,0-1 0,1 1 0,-1 0 1,1-1-1,-1 1 0,1-1 0,-1 1 0,1-1 0,0 1 0,-1-1 0,1 1 0,0-1 0,-1 0 0,1 1 0,0-1 0,-1 0 0,1 0 0,0 1 0,0-1 0,1 0 1,35 1 113,37-15-2867,-73 14 2616,28-6-6332,-15 3 459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27.472"/>
    </inkml:context>
    <inkml:brush xml:id="br0">
      <inkml:brushProperty name="width" value="0.025" units="cm"/>
      <inkml:brushProperty name="height" value="0.025" units="cm"/>
    </inkml:brush>
  </inkml:definitions>
  <inkml:trace contextRef="#ctx0" brushRef="#br0">17 125 10634,'-17'-1'6690,"22"-5"-1241,11-1-2299,1 4-3358,-11 2 291,-1 1 0,1 0 0,0 1-1,-1-1 1,1 1 0,-1 0 0,1 0 0,-1 1 0,1 0 0,-1 0-1,9 5 1,-11-6-57,-1 1 0,1 0-1,0 0 1,-1 0 0,0 0-1,1 0 1,-1 1 0,0-1 0,0 1-1,-1-1 1,1 1 0,0 0-1,-1 0 1,0-1 0,1 1 0,-1 0-1,0 0 1,0 1 0,-1-1-1,1 0 1,-1 0 0,0 6-1,3-5 1735,3-14-1202,4-18-436,-6 3 105,-1 0 0,0-1 0,-3-32 0,38 58-809,-2-3-1936,-12-4-2459,-3-3-2027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27.819"/>
    </inkml:context>
    <inkml:brush xml:id="br0">
      <inkml:brushProperty name="width" value="0.025" units="cm"/>
      <inkml:brushProperty name="height" value="0.025" units="cm"/>
    </inkml:brush>
  </inkml:definitions>
  <inkml:trace contextRef="#ctx0" brushRef="#br0">27 0 16560,'0'0'8488,"-7"52"-7463,4-22-577,-3 4-256,1 1-160,3 1 0,-2-3-32,4-2-32,0-7-608,0-5-674,11-8-511,4-9-449,-1-2-225,2-14-1825,2-14-1762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28.194"/>
    </inkml:context>
    <inkml:brush xml:id="br0">
      <inkml:brushProperty name="width" value="0.025" units="cm"/>
      <inkml:brushProperty name="height" value="0.025" units="cm"/>
    </inkml:brush>
  </inkml:definitions>
  <inkml:trace contextRef="#ctx0" brushRef="#br0">148 0 7143,'0'0'16634,"-4"10"-16244,-5 16-172,0 0-1,2 1 1,1 0 0,-3 28-1,6-39-619,2 1-1,0 0 0,1 0 1,0-1-1,2 1 0,0 0 0,1-1 1,7 26-1,0-23-3171,-6-26-3821,-7-18 571,-3 9 7545,-114-192 20173,120 208-20418,32 12-1240,-21-9-416,0-1-1,0 0 1,21 1-1,13-2-5651,-38-1 5350,28 0-7540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28.538"/>
    </inkml:context>
    <inkml:brush xml:id="br0">
      <inkml:brushProperty name="width" value="0.025" units="cm"/>
      <inkml:brushProperty name="height" value="0.025" units="cm"/>
    </inkml:brush>
  </inkml:definitions>
  <inkml:trace contextRef="#ctx0" brushRef="#br0">9 0 13645,'0'0'11787,"-3"50"-11563,-1-24-96,2 1-96,2-1 0,0 0 0,0-2-288,0-1-865,0-5-1121,0-5-1602,0-6-4483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28.893"/>
    </inkml:context>
    <inkml:brush xml:id="br0">
      <inkml:brushProperty name="width" value="0.025" units="cm"/>
      <inkml:brushProperty name="height" value="0.025" units="cm"/>
    </inkml:brush>
  </inkml:definitions>
  <inkml:trace contextRef="#ctx0" brushRef="#br0">192 13 18193,'0'0'8451,"-10"-3"-8195,4 1-241,4 0-16,0 1 0,-1 0-1,1 0 1,0 1 0,-1-1-1,1 0 1,-1 1 0,1-1-1,-1 1 1,0 0-1,1 0 1,-1 0 0,1 0-1,-1 1 1,1-1 0,-1 0-1,1 1 1,-1 0 0,1 0-1,-1 0 1,1 0 0,0 0-1,0 0 1,-1 0-1,1 1 1,-3 2 0,-9 11 12,1 1 1,0 0-1,1 1 0,-14 28 1,21-35 16,0-1 0,1 1 1,1 0-1,0 0 0,0 0 1,1 0-1,0 1 0,0-1 1,1 1-1,1 18 0,1-27-38,0 0 0,0 0-1,-1 0 1,1 0 0,1 0 0,-1 0 0,0-1-1,0 1 1,1 0 0,-1 0 0,1-1 0,-1 1-1,1-1 1,0 0 0,0 1 0,-1-1-1,1 0 1,0 0 0,0 0 0,0 0 0,0-1-1,0 1 1,1 0 0,-1-1 0,0 1 0,0-1-1,0 0 1,0 0 0,1 0 0,2 0-1,7 1-1200,1-1 0,0-1-1,0 0 1,13-3-1,7-5-5440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30.471"/>
    </inkml:context>
    <inkml:brush xml:id="br0">
      <inkml:brushProperty name="width" value="0.025" units="cm"/>
      <inkml:brushProperty name="height" value="0.025" units="cm"/>
    </inkml:brush>
  </inkml:definitions>
  <inkml:trace contextRef="#ctx0" brushRef="#br0">15 0 11851,'2'6'8152,"-2"28"-7223,-2-8-369,-4 28-295,2-1 0,5 78 1,0-124-1885,-1-12-1860,-1-12-2271,-5-4-1142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30.861"/>
    </inkml:context>
    <inkml:brush xml:id="br0">
      <inkml:brushProperty name="width" value="0.025" units="cm"/>
      <inkml:brushProperty name="height" value="0.025" units="cm"/>
    </inkml:brush>
  </inkml:definitions>
  <inkml:trace contextRef="#ctx0" brushRef="#br0">12 69 5605,'0'0'14120,"-3"-8"-12459,1 4-1516,-5-25 1211,8 28-1299,-1 0-1,1 0 1,-1 0-1,1 0 1,-1 0-1,1 0 1,0 0-1,-1 0 1,1 0 0,0 0-1,0 0 1,0 0-1,0 1 1,0-1-1,0 0 1,0 1-1,0-1 1,0 0-1,0 1 1,0 0-1,0-1 1,0 1 0,0-1-1,1 1 1,-1 0-1,0 0 1,0 0-1,0 0 1,3 0-1,39-5 527,66 2 0,-92 3-576,-1 1 0,0 1 0,-1 0 0,1 1 0,0 1 1,-1 0-1,22 10 0,-35-13 7,-1-1 0,1 1 0,-1-1 1,1 1-1,-1-1 0,1 1 0,-1 0 0,0 0 0,1 0 1,-1 0-1,0 0 0,0 0 0,0 0 0,1 0 1,-1 0-1,0 0 0,-1 1 0,1-1 0,0 0 1,0 1-1,0-1 0,-1 1 0,1-1 0,-1 1 0,1-1 1,-1 1-1,0-1 0,1 1 0,-1 0 0,0-1 1,0 1-1,0-1 0,0 1 0,-1-1 0,1 1 1,0 0-1,-1-1 0,1 1 0,-1-1 0,1 1 1,-1-1-1,0 1 0,1-1 0,-1 0 0,0 1 0,-2 1 1,-2 2 137,0 0 1,0 0 0,0 0 0,-1-1-1,0 0 1,1 0 0,-2 0-1,1-1 1,-9 4 0,2-2-82,0-1-1,0 0 1,-1-1 0,0-1-1,1 0 1,-1-1 0,-15 0 0,28-1-135,0 0 1,0 0 0,0 0 0,0 0-1,0-1 1,0 1 0,0 0-1,-1 0 1,1-1 0,0 1 0,0 0-1,0-1 1,0 1 0,0-1 0,0 0-1,0 1 1,1-1 0,-1 0-1,0 1 1,0-1 0,0 0 0,1 0-1,-1 0 1,0 0 0,0-1 0,1 1-259,-1 0 1,1-1 0,0 1 0,0 0 0,0-1 0,0 1 0,0 0 0,0-1 0,0 1 0,0 0 0,0-1 0,1 1 0,-1 0 0,0-1 0,1 1 0,-1 0 0,1 0 0,0-1-1,1-1 1,11-13-6757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6:38.695"/>
    </inkml:context>
    <inkml:brush xml:id="br0">
      <inkml:brushProperty name="width" value="0.025" units="cm"/>
      <inkml:brushProperty name="height" value="0.025" units="cm"/>
    </inkml:brush>
  </inkml:definitions>
  <inkml:trace contextRef="#ctx0" brushRef="#br0">3524 115 1121,'-15'-5'294,"-58"-17"864,-124-20 1,106 30-165,-201-19 216,239 28-1198,0 3 0,1 2 0,-79 13 0,-273 81-656,77-15-84,228-62 573,-133 10 1,135-23 272,-303 31 1125,333-27-1064,2 4 1,0 2-1,0 4 0,-62 27 1,73-23-190,2 2 0,0 2 1,2 3-1,-75 60 0,100-70 6,1 1 0,2 1 0,0 1 0,1 1-1,2 1 1,0 0 0,2 2 0,1 0-1,-24 60 1,24-34 51,2 0 1,3 1-1,3 0 0,1 0 1,3 1-1,4 62 0,2-86 38,1-1-1,2 1 0,0-1 1,3-1-1,0 1 1,2-1-1,2-1 0,0 0 1,2 0-1,29 44 1,-4-15 4,3-2 1,2-2-1,90 87 1,-85-97-106,2-1 0,2-3 0,2-3 0,1-1 1,63 28-1,-40-28 18,2-4 1,2-3-1,116 24 0,9-13 75,371 23 0,219-46 48,-520-15-51,283-7-33,-2-43-61,384-161-120,-20-80 25,-499 152-73,-402 130 120,292-100-599,-237 77 188,142-78 1,-199 96 501,0-1 1,-1 0-1,-1-2 1,0 0 0,-1-1-1,0 0 1,-1-2 0,-1 0-1,12-20 1,-20 28 92,-2 0 1,1-1 0,-2 0-1,1 0 1,-2-1-1,1 1 1,-1-1-1,-1 1 1,0-1 0,-1 0-1,0 0 1,-1 0-1,0 0 1,-1 0-1,0 0 1,-1 0 0,0 1-1,-1-1 1,-6-15-1,-2 1 20,-2 0-1,-1 0 1,0 1-1,-2 1 1,-1 0-1,-1 1 1,-1 1-1,-39-35 1,4 11-2,-1 3 1,-91-55-1,-211-87 45,-15 31-165,262 109-9,-52-19-1898,-318-82 1,370 124-532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38.049"/>
    </inkml:context>
    <inkml:brush xml:id="br0">
      <inkml:brushProperty name="width" value="0.025" units="cm"/>
      <inkml:brushProperty name="height" value="0.025" units="cm"/>
    </inkml:brush>
  </inkml:definitions>
  <inkml:trace contextRef="#ctx0" brushRef="#br0">111 66 5765,'8'-31'12688,"-5"-1"-5634,-46 30-6008,40 2-1057,0 0-1,0 1 1,0 0-1,0-1 1,1 1-1,-1 0 1,0 0-1,0 0 1,1 1-1,-1-1 1,1 0 0,-1 1-1,1 0 1,0 0-1,0 0 1,0 0-1,0 0 1,0 0-1,0 0 1,0 0-1,1 1 1,-1-1-1,1 1 1,0-1 0,-1 1-1,1 0 1,0 0-1,1-1 1,-1 1-1,0 0 1,1 0-1,0 0 1,0 5-1,3-5-27,1 0-1,0 0 0,-1-1 0,1 0 0,1 0 0,-1 0 0,0 0 1,9 2-1,-2 0-7,-4-1 32,0 1 1,-1-1 0,0 1 0,1 0-1,-1 1 1,-1-1 0,1 1 0,-1 1 0,0-1-1,0 1 1,4 6 0,-6-8 77,-1 1 0,0-1 0,0 1 0,0-1 1,-1 1-1,0 0 0,0 0 0,0-1 0,0 1 1,-1 0-1,1 0 0,-1 0 0,-1 0 0,1 0 0,-1 0 1,0 0-1,-2 7 0,1-7 31,1-1-1,-1 0 1,-1 0-1,1 0 1,0-1-1,-1 1 1,0-1-1,0 1 1,0-1 0,0 0-1,0 0 1,-1 0-1,1-1 1,-1 1-1,0-1 1,0 0 0,0 0-1,0 0 1,0 0-1,0-1 1,-1 1-1,1-1 1,-7 0 0,8 0-118,1-1 0,-1 1 0,1-1 0,-1 0 0,1 0 0,-1 0 1,1-1-1,-1 1 0,1-1 0,-1 1 0,1-1 0,0 0 0,-1 0 1,1 0-1,0 0 0,-1 0 0,1 0 0,0-1 0,0 1 1,0-1-1,0 0 0,0 1 0,1-1 0,-1 0 0,0 0 0,1 0 1,0 0-1,-1 0 0,1-1 0,0 1 0,0 0 0,0 0 0,0-1 1,1 1-1,-1-1 0,0 1 0,1-1 0,0 1 0,0-1 0,0 1 1,0-6-1,1 7-347,0 0 0,0-1 1,0 1-1,0-1 0,1 1 1,-1 0-1,0 0 0,1 0 1,-1 0-1,1 0 0,-1 0 1,1 0-1,-1 0 0,1 1 1,-1-1-1,1 0 0,0 1 1,0 0-1,-1-1 1,1 1-1,3 0 0,9-5-5749,0-1-430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39.067"/>
    </inkml:context>
    <inkml:brush xml:id="br0">
      <inkml:brushProperty name="width" value="0.025" units="cm"/>
      <inkml:brushProperty name="height" value="0.025" units="cm"/>
    </inkml:brush>
  </inkml:definitions>
  <inkml:trace contextRef="#ctx0" brushRef="#br0">108 48 6374,'0'0'14846,"1"-8"-13538,1-23-240,-2 30-1047,0 1 1,0-1-1,0 1 1,0 0-1,0-1 0,-1 1 1,1-1-1,0 1 1,0 0-1,0-1 1,-1 1-1,1 0 1,0-1-1,-1 1 1,1 0-1,0 0 1,-1-1-1,1 1 1,0 0-1,-1 0 0,1-1 1,0 1-1,-1 0 1,1 0-1,-1 0 1,1 0-1,0 0 1,-1 0-1,1 0 1,-1 0-1,1 0 1,-1 0-1,1 0 1,0 0-1,-1 0 1,1 0-1,-1 0 0,1 0 1,0 0-1,-1 0 1,1 0-1,-1 1 1,1-1-1,0 0 1,-1 0-1,1 1 1,0-1-1,-1 0 1,1 0-1,0 1 1,0-1-1,-1 0 0,1 1 1,0-1-1,0 0 1,-1 1-1,-18 15 101,14-10-67,0 1 0,0 0 0,0 0 1,1 0-1,0 1 0,0-1 0,1 1 0,0 0 0,1 0 1,-1 0-1,1 0 0,1 0 0,0 1 0,-1 16 0,3-24-48,-1 0-1,0 0 0,0-1 0,1 1 0,-1 0 0,0 0 1,1 0-1,-1 0 0,1 0 0,-1 0 0,1 0 1,0-1-1,-1 1 0,1 0 0,0-1 0,-1 1 0,1 0 1,0-1-1,0 1 0,0-1 0,0 1 0,0-1 1,-1 1-1,1-1 0,0 0 0,0 1 0,0-1 0,0 0 1,0 0-1,0 0 0,0 0 0,0 0 0,0 0 0,0 0 1,0 0-1,0 0 0,0 0 0,0 0 0,0-1 1,0 1-1,0 0 0,0-1 0,1 0 0,3 0 32,0 0 1,1-1-1,-1 0 0,0 0 0,0 0 0,8-6 1,4-5-23,-2-2 0,21-23 0,-30 32-26,-1 0 1,-1 0-1,1-1 0,-1 0 1,0 0-1,0 0 0,-1 0 1,0 0-1,3-13 1,-26 130-428,-12 88 1162,31-182-725,0 7 101,-1-1 1,0 1-1,-2-1 1,-7 23 0,10-41-78,-1 0-1,1 0 1,0 0 0,-1 0 0,0-1 0,0 1 0,0 0 0,0-1 0,-1 0 0,1 1 0,-1-1 0,0 0-1,0-1 1,0 1 0,0 0 0,-1-1 0,1 1 0,0-1 0,-1 0 0,0 0 0,0-1 0,1 1-1,-1-1 1,0 0 0,0 0 0,0 0 0,0 0 0,-7-1 0,8 0-12,1 0 1,0-1-1,0 1 1,-1-1-1,1 0 1,0 1-1,0-1 1,0 0-1,0 0 1,0-1-1,0 1 1,0 0-1,1-1 0,-1 1 1,0-1-1,1 1 1,-1-1-1,1 0 1,-1 0-1,1 0 1,0 0-1,0 0 1,0 0-1,0 0 1,0 0-1,0 0 1,1 0-1,-1 0 1,1-1-1,0 1 0,-1-3 1,0-4-26,0 0 1,0 0-1,1 1 1,0-1-1,0 0 1,1 0-1,2-8 1,2 3-26,0 0 0,1 0 0,0 0 1,1 1-1,1 0 0,0 1 0,0-1 0,12-11 1,8-7-26,52-46 1,-55 55 31,1 1 0,1 1 0,1 2 0,0 0 0,49-20 0,-76 37 17,1 0 1,-1 0 0,1 1-1,-1-1 1,1 1 0,-1-1-1,1 1 1,-1-1-1,1 1 1,0 0 0,-1 0-1,1 0 1,-1 0 0,1 0-1,0 0 1,-1 0 0,1 1-1,-1-1 1,1 0 0,2 2-1,-3-1 9,-1 0 1,1 0-1,0 0 0,-1 0 0,1 0 0,-1 0 0,0 0 0,1 0 0,-1 0 1,0 0-1,1 0 0,-1 0 0,0 1 0,0-1 0,0 0 0,0 0 0,0 0 1,-1 0-1,1 0 0,0 0 0,0 1 0,-1 0 0,-3 12 32,-1-1 0,-1 1 0,-11 18-1,12-21 35,-9 13 94,10-19-75,0 0-1,1 0 0,0 0 1,0 1-1,1 0 1,0-1-1,-3 11 0,33-33 39,-6-4-207,-14 12 10,0 1 0,0 0 0,0 1 1,1 0-1,1 0 0,-1 0 0,1 2 1,0-1-1,0 1 0,17-5 0,-27 10 79,0 0 0,1 0-1,-1 0 1,1 0 0,-1 0-1,0 0 1,1 0 0,-1 0-1,0 1 1,1-1 0,-1 0-1,0 0 1,1 0 0,-1 1-1,0-1 1,1 0 0,-1 1-1,0-1 1,0 0 0,1 0-1,-1 1 1,0-1 0,0 1-1,1-1 1,-1 0 0,0 1-1,0-1 1,0 0 0,0 1-1,0-1 1,0 1 0,0-1-1,0 0 1,0 1 0,2 24 182,-7 21 170,4-45-336,1-1-1,0 1 0,0-1 0,0 1 0,0-1 0,0 1 0,-1-1 0,1 1 0,0 0 0,0-1 0,0 1 0,1-1 0,-1 1 0,0-1 0,0 1 0,0-1 0,0 1 0,0 0 0,1-1 0,-1 1 0,0-1 0,0 1 0,1-1 0,-1 1 0,0-1 0,1 0 0,-1 1 0,1-1 0,-1 1 0,0-1 0,2 1 0,18-4 194,35-29-329,-38 21-44,11-6-252,-20 11 324,-1 0-1,1 1 0,1 1 0,-1-1 0,1 1 0,0 1 0,0 0 0,0 0 0,16-3 0,-25 7 104,1 0 0,0-1 0,-1 1 0,1 0-1,0 0 1,-1-1 0,1 1 0,-1 0 0,0 0 0,1 0 0,-1 0 0,0 0 0,1 0 0,-1 0 0,0 0-1,0-1 1,0 1 0,0 0 0,0 0 0,0 0 0,0 0 0,0 0 0,0 0 0,-1 0 0,1 0-1,-1 1 1,-5 30 410,-1-16-156,-5 18 538,12-33-1070,2-3-540,1 1 0,-1-1 1,1 1-1,-1-1 0,0 0 0,0 0 1,0 0-1,0 0 0,3-4 0,-1 1-1343,10-11-4581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39.563"/>
    </inkml:context>
    <inkml:brush xml:id="br0">
      <inkml:brushProperty name="width" value="0.025" units="cm"/>
      <inkml:brushProperty name="height" value="0.025" units="cm"/>
    </inkml:brush>
  </inkml:definitions>
  <inkml:trace contextRef="#ctx0" brushRef="#br0">49 0 12748,'0'0'10501,"-1"8"-9722,-16 50 364,10-40-635,1 1 0,0-1 1,2 1-1,-3 28 0,9-47-451,0-1 1,0 1 0,0-1 0,0 1 0,0-1 0,0 0-1,0 0 1,0 0 0,0 0 0,0 0 0,2-2 0,41-31-177,-34 23 4,1 2 0,1-1 0,0 2 0,0 0 0,0 0 0,18-6 0,-30 14 129,-1 1 0,0 0 0,1-1 1,-1 1-1,0-1 0,0 1 0,1 0 0,-1-1 0,0 1 1,0-1-1,0 1 0,0 0 0,0-1 0,0 1 0,0 0 1,0-1-1,0 1 0,0 0 0,0-1 0,0 1 0,0 0 1,-1-1-1,1 1 0,0 0 0,0-1 0,-1 1 0,1 0 1,-7 21 74,5-18-98,-10 22 240,13-19-75,13-12-80,26-23-431,-34 22 230,1 0 0,1 0 0,-1 1 0,1 0 0,-1 1 0,2-1 0,-1 1-1,0 1 1,1 0 0,-1 0 0,1 1 0,12-2 0,-20 4 145,-1 1 1,1-1-1,-1 0 0,1 1 0,-1-1 1,1 1-1,-1-1 0,1 1 0,-1 0 1,1-1-1,-1 1 0,0-1 0,1 1 1,-1 0-1,0-1 0,0 1 0,1 0 1,-1-1-1,0 1 0,0 0 0,0-1 1,0 1-1,0 0 0,0 0 0,0-1 1,0 1-1,0 0 0,0-1 1,-1 1-1,1 0 0,0-1 0,0 1 1,0 0-1,-1-1 0,1 1 0,-1 0 1,-9 28 291,-1-10-245,8-16-133,1 1-1,0 0 1,0-1-1,0 1 1,0 0-1,0 0 1,1 0-1,0 0 1,-1 4-1,15-17-8922,1-7 2252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39.906"/>
    </inkml:context>
    <inkml:brush xml:id="br0">
      <inkml:brushProperty name="width" value="0.025" units="cm"/>
      <inkml:brushProperty name="height" value="0.025" units="cm"/>
    </inkml:brush>
  </inkml:definitions>
  <inkml:trace contextRef="#ctx0" brushRef="#br0">5 39 14318,'0'0'11215,"9"0"-11252,-7 0 60,37-3-152,-37 3 149,-1-1-1,1 1 0,-1 0 1,1-1-1,-1 0 1,0 1-1,1-1 1,-1 0-1,0 0 0,1 0 1,-1 0-1,0 0 1,0 0-1,0 0 1,0 0-1,0 0 0,0-1 1,0 1-1,-1 0 1,1-1-1,0 1 1,-1 0-1,1-1 1,-1 1-1,1-1 0,-1 1 1,0-1-1,1 1 1,-1-1-1,0-1 1,-2 3 72,1 0 0,0 0 0,0 0 0,-1 1 0,1-1 0,0 0 0,0 1 0,-1-1 0,1 1 0,0 0 0,0-1 0,0 1 0,0 0 0,0 0 0,0 0 0,-1 1 0,-4 4-24,0 1 1,0 0-1,0 0 1,1 0-1,1 1 1,-1-1-1,1 1 1,0 1-1,1-1 1,0 0-1,1 1 1,-1-1-1,1 1 1,1 0-1,0 0 1,0 0-1,1 10 1,0-18-63,0 0 0,0 0-1,0 0 1,1-1 0,-1 1 0,0 0 0,0 0 0,1 0-1,-1 0 1,1-1 0,-1 1 0,0 0 0,1-1 0,0 1 0,-1 0-1,1-1 1,-1 1 0,1 0 0,0-1 0,-1 1 0,1-1-1,0 1 1,0-1 0,-1 1 0,2-1 0,29 7-240,31-11-2561,-55 2 1638,-1 0 1,1-1 0,-1 0 0,0 0 0,0 0 0,7-5 0,10-8-6030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40.542"/>
    </inkml:context>
    <inkml:brush xml:id="br0">
      <inkml:brushProperty name="width" value="0.025" units="cm"/>
      <inkml:brushProperty name="height" value="0.025" units="cm"/>
    </inkml:brush>
  </inkml:definitions>
  <inkml:trace contextRef="#ctx0" brushRef="#br0">113 1 10378,'0'0'6331,"-6"10"-3576,-52 108 2096,47-94-4032,2 0-1,0 0 0,-9 44 1,18-65-794,-1 0 0,1 0 0,-1 0 0,1 1 0,0-1 0,0 0 0,1 1 0,-1-1 0,0 0 0,2 5 0,-1-7-17,0 0 0,0 0 0,0 0 0,0 0-1,0 0 1,0 0 0,0 0 0,0 0-1,0-1 1,0 1 0,1 0 0,-1-1-1,0 1 1,0-1 0,1 1 0,-1-1-1,0 0 1,1 0 0,-1 1 0,0-1 0,1 0-1,-1 0 1,0 0 0,3-1 0,42-2-1048,17 1-643,-62 3 1771,0 0-1,0-1 1,0 1-1,-1 0 1,1 0 0,0 0-1,-1 0 1,1 0 0,-1 0-1,1 0 1,-1 0-1,1 0 1,-1 0 0,0 0-1,1 0 1,-1 0 0,0 0-1,0 0 1,0 1-1,0-1 1,0 0 0,0 0-1,0 0 1,0 0 0,-1 0-1,0 2 1,3 21 1426,-1-24-1502,-1 0-1,0 1 0,0-1 0,1 0 0,-1 1 0,0-1 1,1 0-1,-1 1 0,0-1 0,1 0 0,-1 0 0,1 1 1,-1-1-1,0 0 0,1 0 0,-1 0 0,1 0 1,-1 0-1,1 1 0,-1-1 0,1 0 0,-1 0 0,0 0 1,1 0-1,-1 0 0,1-1 0,-1 1 0,1 0 0,-1 0 1,1 0-1,-1 0 0,0 0 0,1-1 0,-1 1 1,1 0-1,-1 0 0,0-1 0,1 1 0,-1 0 0,0 0 1,1-1-1,-1 1 0,1-1 0,0 0-27,1-1 0,-1 0 0,0 1 0,0-1-1,1 1 1,-1-1 0,0 0 0,-1 0 0,1 0 0,0 0 0,0 0-1,-1 0 1,1 1 0,-1-1 0,0-1 0,1 1 0,-1-2 0,0-43-178,0 34 310,0 13 12,25 4 128,-18-3-268,1 0 1,-1-1-1,0 0 0,1 0 1,-1-1-1,0 0 0,1 0 0,-1-1 1,0 1-1,0-2 0,11-4 0,-3-1-216,-1-1 0,0-1 0,22-19 0,-28 23 160,-14 13 166,1 0 0,0 0 1,0 0-1,1 0 0,-5 11 0,4-8 60,5-10-156,-4 6 100,1 1-1,-1-1 1,1 1 0,0-1 0,1 1-1,-1 0 1,2 0 0,-1 0-1,1 0 1,0 0 0,0 1-1,1-1 1,0 10 0,1-16-114,-1 0 1,1 1-1,0-1 1,0-1-1,0 1 1,-1 0 0,1 0-1,0 0 1,0 0-1,0-1 1,0 1-1,1 0 1,-1-1-1,0 1 1,0-1-1,0 1 1,0-1-1,1 0 1,-1 1 0,0-1-1,0 0 1,1 0-1,-1 0 1,0 0-1,0 0 1,1 0-1,-1 0 1,0 0-1,0-1 1,1 1-1,1-1 1,1 0-343,0 0 0,-1 0 0,1 0 0,0 0 0,-1 0-1,1-1 1,-1 0 0,0 1 0,6-5 0,-5 1-1089,0 0-1,0 0 1,-1-1 0,0 1-1,0-1 1,0 1 0,2-8-1,6-20-11571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40.872"/>
    </inkml:context>
    <inkml:brush xml:id="br0">
      <inkml:brushProperty name="width" value="0.025" units="cm"/>
      <inkml:brushProperty name="height" value="0.025" units="cm"/>
    </inkml:brush>
  </inkml:definitions>
  <inkml:trace contextRef="#ctx0" brushRef="#br0">0 1 17360,'0'0'9834,"0"52"-9770,20-44-705,-6 3-1409,6-1-1153,0-3-2466,3 0-5382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41.276"/>
    </inkml:context>
    <inkml:brush xml:id="br0">
      <inkml:brushProperty name="width" value="0.025" units="cm"/>
      <inkml:brushProperty name="height" value="0.025" units="cm"/>
    </inkml:brush>
  </inkml:definitions>
  <inkml:trace contextRef="#ctx0" brushRef="#br0">177 0 6822,'0'0'17089,"-7"4"-15392,-9 5-985,0 1 1,1 1-1,1 0 0,0 0 0,-18 20 0,26-25-627,0 1 0,0 0 0,1-1 0,-1 2 0,2-1 0,-1 0 0,1 1 0,0 0-1,1 0 1,0 0 0,0 1 0,1-1 0,0 1 0,-1 13 0,3-21-93,0-1 0,1 1 0,-1 0 0,1 0 0,-1 0 0,1 0 0,-1-1 0,1 1 0,0 0-1,-1 0 1,1-1 0,0 1 0,0 0 0,-1-1 0,1 1 0,0-1 0,0 1 0,0-1 0,0 0 0,0 1 0,0-1 0,-1 0 0,1 0 0,0 1 0,0-1 0,0 0 0,0 0 0,0 0 0,0 0 0,0 0 0,0 0 0,2-1 0,38-4-571,-31 1 107,1 0 0,-1-1 0,0 0 0,14-8 0,66-58-8957,-21 16 1691,-67 54 8173,-1 0 0,0 0 1,1 1-1,-1-1 0,0 0 0,0 0 1,0-1-1,1 1 0,-1 0 1,0 0-1,-1 0 0,1-1 1,0 1-1,1-3 0,-2 4-233,0-1-1,-1 1 1,1 0 0,0-1-1,0 1 1,-1 0-1,1 0 1,0-1-1,0 1 1,-1 0-1,1 0 1,0-1 0,-1 1-1,1 0 1,0 0-1,-1 0 1,1-1-1,-1 1 1,1 0-1,0 0 1,-1 0 0,1 0-1,-1 0 1,1 0-1,0 0 1,-1 0-1,1 0 1,-1 0-1,1 0 1,0 0 0,-1 0-1,1 0 1,-1 1-1,-24 4 4310,2 7-5007,19-8 618,-1-1-1,1 1 0,-1 1 1,1-1-1,1 1 0,-1 0 1,1-1-1,-1 1 1,1 1-1,1-1 0,-1 0 1,1 1-1,0 0 0,-2 6 1,5-11-115,-1-1 0,0 1 0,1 0 1,-1-1-1,1 1 0,-1-1 0,1 1 0,-1 0 1,1-1-1,0 1 0,-1-1 0,1 1 0,0-1 1,-1 0-1,1 1 0,0-1 0,-1 0 0,1 1 1,0-1-1,0 0 0,0 0 0,-1 0 0,1 0 1,0 0-1,0 0 0,-1 0 0,1 0 0,0 0 1,0 0-1,0 0 0,-1 0 0,2-1 0,32-3 33,-19-2-427,-1-1 0,1-1-1,-1 0 1,0 0 0,-1-2 0,0 0-1,0 0 1,-1-1 0,-1 0 0,17-22-1,-34 40 909,-1 2-335,0-1 0,0 1 0,1 0 0,0 0-1,0 0 1,1 1 0,0 0 0,1 0 0,0 1 0,1-1 0,0 1 0,1-1-1,-2 15 1,4-24-223,1 0-1,-1 0 1,1 0-1,-1-1 1,1 1 0,-1 0-1,1 0 1,0 0-1,-1-1 1,1 1-1,0 0 1,-1 0 0,1-1-1,0 1 1,0-1-1,0 1 1,0-1-1,0 1 1,0-1-1,0 1 1,0-1 0,0 0-1,0 0 1,0 1-1,0-1 1,0 0-1,0 0 1,0 0 0,0 0-1,0 0 1,0 0-1,0-1 1,0 1-1,0 0 1,0 0-1,0-1 1,0 1 0,1-1-1,3 0-596,0 0 0,0 0-1,0-1 1,-1 1 0,1-1 0,0 0-1,4-4 1,15-16-5019,-1-6-2846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42.246"/>
    </inkml:context>
    <inkml:brush xml:id="br0">
      <inkml:brushProperty name="width" value="0.025" units="cm"/>
      <inkml:brushProperty name="height" value="0.025" units="cm"/>
    </inkml:brush>
  </inkml:definitions>
  <inkml:trace contextRef="#ctx0" brushRef="#br0">121 62 17296,'0'0'6091,"-11"11"-4697,-9 13-514,-27 38 1,42-55-814,0 0 0,1 0-1,0 0 1,0 0 0,1 1 0,0 0-1,0-1 1,0 1 0,1 0 0,1 0-1,-1 1 1,1-1 0,0 10 0,2-17-73,0 0 1,-1 0-1,1 0 1,0 0-1,-1 0 1,1-1-1,0 1 1,0 0-1,0 0 1,0-1-1,0 1 1,0-1-1,0 1 1,0-1-1,0 1 1,0-1 0,0 0-1,0 1 1,0-1-1,0 0 1,0 0-1,0 0 1,0 0-1,0 0 1,1 0-1,-1 0 1,0 0-1,0 0 1,0 0-1,0-1 1,0 1-1,1-1 1,39-10-802,-29 3 311,0 0-1,0-1 0,0 0 1,-1-1-1,-1-1 1,0 1-1,0-1 1,10-17-1,-3 3 312,-1-1 0,25-56 1,-40 78 305,1 0 1,-1 0-1,0 0 0,0 0 1,0 0-1,-1 0 1,1-6-1,-22 19 2415,5 5-2105,1 1 1,1 1-1,1 0 1,0 1-1,1 0 1,1 1-1,0 0 0,2 1 1,0 0-1,-7 23 1,15-40-418,0 0 1,0 0-1,1 1 1,-1-1-1,1 0 1,-1 0-1,1 1 1,0-1-1,0 0 1,0 1-1,0-1 0,0 0 1,1 1-1,-1-1 1,1 0-1,1 4 1,-2-5-30,1-1 1,0 1 0,-1 0-1,1-1 1,0 1-1,0 0 1,0-1-1,0 1 1,0-1-1,-1 1 1,1-1 0,0 0-1,0 1 1,0-1-1,0 0 1,0 0-1,0 0 1,0 1 0,0-1-1,0 0 1,0-1-1,0 1 1,0 0-1,0 0 1,2-1 0,4-1-279,0 0 1,0-1 0,0 0-1,0 0 1,0 0 0,0-1-1,-1 0 1,8-7 0,1-2-997,-2 0 1,0-1 0,22-28-1,-30 36 1200,-1-1 1,1 0-1,-1 0 0,-1 0 0,1-1 0,-1 1 1,-1-1-1,1 0 0,-1 0 0,0 0 0,0-12 1,-2 20 185,0 0 1,-1 0-1,1-1 1,0 1 0,0 0-1,-1 0 1,1 0-1,0-1 1,-1 1-1,1 0 1,0 0 0,-1 0-1,1 0 1,0 0-1,-1 0 1,1-1 0,-1 1-1,1 0 1,0 0-1,-1 0 1,1 0-1,0 0 1,-1 0 0,1 1-1,-1-1 1,1 0-1,0 0 1,-1 0-1,1 0 1,0 0 0,-1 0-1,1 1 1,0-1-1,-1 0 1,1 0 0,0 1-1,0-1 1,-1 0-1,1 0 1,0 1-1,-16 9 851,9-3-695,-1 0-1,1 0 1,1 1-1,0 0 1,0 1-1,0-1 1,1 1-1,1 0 1,-1 1-1,2-1 1,-1 1-1,1 0 0,0 0 1,1 0-1,1 0 1,-2 15-1,3-24-276,1 0-1,-1-1 1,0 1-1,0 0 1,1-1-1,-1 1 0,1 0 1,-1 0-1,1-1 1,-1 1-1,1-1 1,-1 1-1,1-1 0,-1 1 1,1 0-1,0-1 1,-1 0-1,1 1 1,0-1-1,-1 1 0,1-1 1,0 0-1,0 0 1,-1 1-1,1-1 1,1 0-1,-1 0-23,0 0-1,0 1 1,0-1 0,1 0-1,-1 1 1,0-1 0,0 1-1,0-1 1,-1 1-1,1 0 1,0-1 0,0 1-1,0 0 1,0-1 0,-1 1-1,1 0 1,0 0-1,0 0 1,-1 0 0,1 0-1,-1 0 1,1 0 0,-1 0-1,1 0 1,-1 0 0,0 0-1,0 0 1,1 2-1,-12 85-121,10-65 332,0 0 1,-2 0 0,-1 0 0,-1 0 0,-11 33 0,13-45 5,-1 0 1,-1-1-1,0 1 1,0-1-1,-1 0 1,0 0-1,-1-1 1,0 0-1,0 0 1,-1-1-1,0 0 1,-1 0 0,-10 7-1,17-13-156,0 0 0,0-1 0,-1 0 0,1 1 0,0-1 0,-1 0 0,1 0 0,0 0 1,-1 0-1,1-1 0,-1 1 0,1-1 0,-1 1 0,0-1 0,1 0 0,-1 0 0,1 0 0,-1 0 0,0-1 0,1 1 0,-1-1 0,1 1 0,-1-1 0,1 0 0,-1 0 0,1 0 0,0 0 0,0-1 0,-1 1 1,1 0-1,0-1 0,0 0 0,0 1 0,0-1 0,1 0 0,-1 0 0,0 0 0,1 0 0,-1-1 0,1 1 0,0 0 0,0-1 0,0 1 0,0 0 0,0-1 0,1 1 0,-1-1 0,0-2 0,0-1-31,-1 0 1,1 0-1,0 0 0,1 0 0,-1 1 0,1-1 0,0 0 0,1 0 0,-1 0 0,1 0 0,0 0 0,1 0 0,0 1 0,-1-1 0,2 1 0,-1-1 0,1 1 0,0 0 0,0 0 0,7-10 0,8 2 90,0 1 0,1 0 0,0 1 0,1 1 0,0 0 0,22-6-1,-23 10-417,0-1 0,-1-2 1,0 0-1,0 0 0,-1-2 0,0 0 0,27-24 0,-30 16-3305,-2-4-3208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43.274"/>
    </inkml:context>
    <inkml:brush xml:id="br0">
      <inkml:brushProperty name="width" value="0.025" units="cm"/>
      <inkml:brushProperty name="height" value="0.025" units="cm"/>
    </inkml:brush>
  </inkml:definitions>
  <inkml:trace contextRef="#ctx0" brushRef="#br0">114 65 14029,'1'-3'592,"-1"0"-1,1 0 1,-1 0-1,0-1 0,0 1 1,-1 0-1,1 0 1,0 0-1,-1-1 1,0 1-1,0 0 1,0 0-1,0 0 0,-3-4 1,3 6-514,1 0-1,-1 0 1,0 0 0,0 0 0,0 0-1,0 0 1,-1 0 0,1 1 0,0-1 0,0 0-1,0 1 1,0-1 0,-1 1 0,1-1-1,0 1 1,-1 0 0,1-1 0,0 1-1,-1 0 1,1 0 0,0 0 0,-1 0 0,1 0-1,0 0 1,-1 0 0,1 1 0,0-1-1,-1 0 1,1 1 0,0-1 0,0 1-1,-1 0 1,1-1 0,0 1 0,0 0 0,0-1-1,0 1 1,-1 1 0,-3 2-69,1 0 0,0 0 0,1 0 0,-1 0 1,1 0-1,-1 1 0,1 0 0,1-1 0,-1 1 0,1 0 0,-1 0 1,-1 11-1,0-4 83,1 0 1,0 0 0,1 0-1,0 23 1,2-34-88,0 0 0,-1-1 0,1 1 0,0 0 1,0 0-1,1-1 0,-1 1 0,0 0 0,0 0 0,0 0 1,0-1-1,1 1 0,-1 0 0,0-1 0,1 1 0,-1 0 0,0 0 1,1-1-1,-1 1 0,1-1 0,-1 1 0,1 0 0,0-1 1,-1 1-1,1-1 0,-1 0 0,1 1 0,0-1 0,0 1 1,-1-1-1,2 1 0,0-1 12,0 0 0,0 0-1,0 0 1,0 0 0,0 0 0,1-1 0,-1 1 0,0-1 0,0 1-1,0-1 1,3-1 0,3-2 13,0 0 0,-1-1 0,1 0 1,12-10-1,-7 0-50,3-3 113,-12 20-45,-6 13-31,-4 4 46,4-14-34,0 0 0,1 1 1,-1-1-1,1 1 0,0-1 0,0 1 1,1-1-1,0 1 0,0-1 0,1 9 1,0-14-16,0 1 0,0 0 1,0 0-1,0 0 1,0-1-1,0 1 0,1 0 1,-1-1-1,0 1 0,0-1 1,1 1-1,-1-1 0,0 0 1,0 0-1,1 1 0,-1-1 1,0 0-1,1 0 1,-1 0-1,0 0 0,2-1 1,31-2 160,-25 0-161,-1 0 0,1-1 1,-1 0-1,0 0 0,11-9 0,-16 12 2,0-1-1,-1 0 1,1 0-1,0 0 1,-1-1-1,0 1 0,1 0 1,-1-1-1,0 0 1,0 1-1,-1-1 1,1 0-1,0 0 1,-1 0-1,0 0 1,0 0-1,0-1 0,1-3 1,-2 7-5,0-1 0,0 1 0,-1-1 0,1 1 0,0-1 0,-1 1 0,1 0 0,0-1 0,-1 1 0,1-1 0,0 1 0,-1 0 0,1-1 0,-1 1 0,1 0 0,0 0 0,-1-1 0,1 1 0,-1 0 0,1 0 1,-1 0-1,1-1 0,-1 1 0,1 0 0,-1 0 0,1 0 0,-1 0 0,1 0 0,-1 0 0,1 0 0,-1 0 0,0 0 0,1 0 0,-1 0 0,1 1 0,-1-1 0,1 0 0,-1 1 0,0-1 2,1 0 0,-1 0 0,1 1 1,-1-1-1,1 0 0,-1 0 0,1 0 0,-1 0 0,0 0 0,1 0 1,-1 0-1,1 0 0,-1 0 0,1 0 0,-1 0 0,1 0 0,-1 0 1,1 0-1,-1-1 0,0 1 0,1 0 0,-1 0 0,1-1 0,-1 1 0,1 0 1,0 0-1,-1-1 0,1 1 0,-1-1 0,1 1 0,0 0 0,-1-1 1,1 1-1,0-1 0,-1 1 0,1-1 0,0 1 0,0-1 0,-1 0 0,1-1-20,1 1 0,-1-1 0,0 1 0,1-1 0,-1 1 0,1 0 0,0-1 0,-1 1 0,1 0 0,0-1 0,0 1 0,0 0 0,0 0 0,0 0 0,0-1 0,0 1-1,0 0 1,0 1 0,1-1 0,-1 0 0,0 0 0,1 0 0,-1 1 0,0-1 0,1 1 0,-1-1 0,1 1 0,-1 0 0,1-1 0,2 1 0,62-5-3341,-35 4-191,7-5-2525,0-2-3295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43.978"/>
    </inkml:context>
    <inkml:brush xml:id="br0">
      <inkml:brushProperty name="width" value="0.025" units="cm"/>
      <inkml:brushProperty name="height" value="0.025" units="cm"/>
    </inkml:brush>
  </inkml:definitions>
  <inkml:trace contextRef="#ctx0" brushRef="#br0">191 68 15310,'0'0'6497,"-10"-1"-4356,-3-1-1607,-1 0-266,0 1 1,-1 0 0,1 1-1,0 0 1,-16 3-1,27-2-224,0-1-1,-1 1 0,1 0 0,0 0 1,0 0-1,0 0 0,0 0 0,1 1 0,-1-1 1,0 1-1,0 0 0,1 0 0,-1 0 1,1 0-1,0 0 0,-1 0 0,1 1 0,0-1 1,1 1-1,-1 0 0,0 0 0,1-1 1,-1 1-1,1 0 0,0 0 0,0 0 1,0 0-1,0 1 0,1-1 0,-1 0 0,1 5 1,0-7-22,0 0 1,0 0-1,0 0 1,0 0-1,0 0 1,0 1-1,0-1 1,0 0-1,1 0 1,-1 0-1,0 0 0,1 0 1,-1 0-1,1 0 1,0 0-1,-1 0 1,1 0-1,0 0 1,-1 0-1,1 0 1,0-1-1,0 1 1,0 0-1,0 0 1,0-1-1,0 1 1,0-1-1,0 1 1,1 0-1,2 0 11,0 0 0,0 0-1,0-1 1,0 1 0,1-1-1,-1 0 1,0 0 0,7-2-1,1 1-5,-1-2-1,1 0 0,-1 0 0,0-1 1,17-8-1,-19 6-45,-1 0-1,0 0 1,0 0-1,0-1 0,12-15 1,-17 18 40,0-1 1,0 1-1,0 0 0,0-1 1,-1 0-1,0 1 0,0-1 1,0 0-1,-1 0 0,0 0 1,1 0-1,-2 0 0,1-7 1,-1 12 2,1-1 1,-1 0-1,0 1 0,-1-1 1,1 1-1,0-1 1,0 1-1,0-1 1,0 1-1,0-1 1,0 1-1,-1-1 1,1 1-1,0-1 1,0 1-1,-1-1 1,1 1-1,0-1 1,-1 1-1,1 0 1,0-1-1,-1 1 1,1 0-1,-1-1 1,1 1-1,-1 0 1,1-1-1,-1 1 0,1 0 1,-1 0-1,1 0 1,-1-1-1,1 1 1,-1 0-1,1 0 1,-1 0-1,1 0 1,-1 0-1,1 0 1,-1 0-1,0 0 1,1 0-1,-1 0 1,1 0-1,-1 0 1,1 1-1,-1-1 1,1 0-1,-1 0 1,1 1-1,-1-1 0,-1 1-17,-1 0 0,1 0 0,0 0 0,0 0 0,0 0 0,0 1 0,0-1 0,1 1 0,-1-1 0,0 1 0,-1 2 0,1-1 8,0 0 1,0 0 0,0 0 0,1 0 0,-1 0 0,1 1 0,0-1 0,0 0 0,0 1 0,0-1 0,1 0 0,-1 1-1,1-1 1,0 1 0,0-1 0,0 1 0,1-1 0,-1 1 0,1-1 0,0 0 0,2 7 0,-1-7-4,0 0 1,1 0 0,-1-1 0,1 1-1,-1-1 1,1 0 0,0 1-1,0-1 1,0-1 0,0 1 0,0 0-1,0-1 1,0 1 0,1-1-1,-1 0 1,0 0 0,1 0 0,-1-1-1,1 1 1,-1-1 0,5 0-1,3 1-67,-1-2-1,1 1 0,0-1 0,0 0 0,-1-1 0,1-1 0,-1 1 0,0-2 1,14-5-1,-19 7 45,-1 0 1,1-1-1,-1 1 1,0-1-1,0 0 1,0 0-1,0 0 1,0 0-1,-1-1 0,1 0 1,-1 0-1,0 0 1,0 0-1,-1 0 1,1 0-1,-1-1 1,0 1-1,0-1 1,0 1-1,-1-1 1,0 0-1,1-7 1,-2 12 18,1 0 1,-1 0-1,0 0 1,0 0-1,0 0 1,0-1-1,0 1 1,0 0-1,0 0 1,0 0-1,0 0 1,0 0-1,0 0 1,0 0-1,0-1 1,0 1-1,0 0 0,0 0 1,0 0-1,0 0 1,0 0-1,-1 0 1,1 0-1,0 0 1,0-1-1,0 1 1,0 0-1,0 0 1,0 0-1,0 0 1,0 0-1,0 0 1,0 0-1,0 0 1,0 0-1,-1 0 1,1 0-1,0 0 1,0 0-1,0 0 1,0 0-1,0 0 1,0-1-1,0 1 1,0 0-1,-1 0 1,1 0-1,0 0 1,0 0-1,0 0 1,0 1-1,0-1 1,0 0-1,0 0 1,-1 0-1,1 0 1,0 0-1,0 0 0,0 0 1,0 0-1,0 0 1,0 0-1,0 0 1,0 0-1,0 0 1,0 0-1,-1 0 1,1 0-1,0 1 1,-11 9 137,-8 15-96,-2 32 439,20-54-460,0 0 0,0 0 0,0 0 0,1 1 0,0-1 0,0 0 0,0 0 0,0 1 0,0-1 0,0 0 0,1 0 0,0 0 0,-1 0 0,1 1 0,0-1 0,3 4 0,-2-6-27,0 1 1,1-1-1,-1 1 0,1-1 1,-1 0-1,1 0 0,0 0 1,-1-1-1,1 1 0,0 0 1,0-1-1,-1 0 0,1 0 1,0 1-1,3-2 0,45-3-343,-39 0 209,-1 0 0,0 0 1,0-1-1,-1 0 0,1-1 1,-1-1-1,-1 1 0,1-1 1,-1-1-1,0 0 0,-1 0 1,0-1-1,0 0 0,9-15 1,-27 42 853,-16 31 270,25-45-935,-1-1-1,1 0 1,0 0 0,1 1 0,-1-1 0,0 1 0,1-1 0,0 1 0,0-1 0,0 0 0,0 1 0,0-1-1,1 1 1,0 3 0,1-6-66,-1 0 0,0 0-1,0 0 1,1 0 0,-1-1 0,1 1-1,-1 0 1,0-1 0,1 1-1,0-1 1,-1 1 0,1-1-1,-1 0 1,1 0 0,-1 0 0,1 0-1,-1 0 1,1 0 0,2 0-1,32-3-1074,-29 2 260,0-1 0,0 1 0,0-1 0,-1-1 0,13-5 0,30-21-7845,-34 20 5001,19-13-8402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6:39.955"/>
    </inkml:context>
    <inkml:brush xml:id="br0">
      <inkml:brushProperty name="width" value="0.025" units="cm"/>
      <inkml:brushProperty name="height" value="0.025" units="cm"/>
    </inkml:brush>
  </inkml:definitions>
  <inkml:trace contextRef="#ctx0" brushRef="#br0">1879 146 3235,'-519'-78'2534,"-7"31"-2968,364 35 448,14 3-847,-252 18 0,277 3-1537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44.321"/>
    </inkml:context>
    <inkml:brush xml:id="br0">
      <inkml:brushProperty name="width" value="0.025" units="cm"/>
      <inkml:brushProperty name="height" value="0.025" units="cm"/>
    </inkml:brush>
  </inkml:definitions>
  <inkml:trace contextRef="#ctx0" brushRef="#br0">101 190 11851,'0'0'16143,"-10"1"-15433,3 1-634,0 0-1,0 1 1,0-1-1,0 1 1,1 0 0,-1 1-1,-6 4 1,11-6-56,-1-1 1,1 0-1,1 1 1,-1 0 0,0-1-1,0 1 1,0 0 0,1 0-1,-1 0 1,1 0 0,0 0-1,0 0 1,-1 0-1,1 1 1,1-1 0,-1 0-1,0 1 1,0-1 0,1 1-1,-1-1 1,1 0 0,0 1-1,0-1 1,0 1 0,0-1-1,0 1 1,1-1-1,-1 1 1,1-1 0,1 5-1,-1-6-15,0 1 0,1-1 0,-1 0 0,0 0 0,0 0-1,1 0 1,-1 0 0,1 0 0,-1-1 0,1 1 0,-1 0-1,1-1 1,-1 1 0,1-1 0,-1 1 0,1-1 0,0 0 0,-1 0-1,1 0 1,0 0 0,-1 0 0,3 0 0,40-7 33,-33 2-72,1-1-1,-2 0 1,1 0 0,-1-2 0,0 1 0,0-1 0,-1 0-1,0-1 1,14-18 0,-6 5-51,-1 0-1,0-1 1,15-34-1,-27 50 104,-1-1-1,0 1 1,0-1-1,-1 0 0,0 0 1,-1 1-1,2-14 0,-3 21-8,0-1 0,0 1 1,0 0-1,-1-1 0,1 1 0,0 0 0,0-1 0,0 1 0,0 0 0,-1-1 0,1 1 0,0 0 0,0-1 1,-1 1-1,1 0 0,0 0 0,0-1 0,-1 1 0,1 0 0,0 0 0,-1 0 0,1-1 0,0 1 0,-1 0 1,1 0-1,0 0 0,-1 0 0,1 0 0,0 0 0,-1 0 0,1 0 0,0 0 0,-1 0 0,1 0 0,-1 0 1,1 0-1,0 0 0,-1 0 0,1 0 0,0 0 0,-1 0 0,1 0 0,0 1 0,-1-1 0,1 0 0,0 0 1,-1 0-1,1 1 0,0-1 0,0 0 0,-1 0 0,1 1 0,-20 13 145,12-6-104,1 1 1,0 1-1,1-1 1,0 1-1,0 1 1,1-1 0,1 1-1,0-1 1,0 1-1,1 1 1,0-1-1,1 0 1,0 1 0,1-1-1,0 1 1,1-1-1,0 1 1,3 17-1,-2-26-86,0 1 0,0-1 0,0 1 0,1-1 0,-1 0 0,1 0 0,0 0 0,-1 0-1,2 0 1,-1 0 0,0 0 0,0-1 0,1 1 0,0-1 0,-1 1 0,1-1-1,0 0 1,0 0 0,6 2 0,28 8-2859,1-9-4330,-9-4-3857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45.246"/>
    </inkml:context>
    <inkml:brush xml:id="br0">
      <inkml:brushProperty name="width" value="0.025" units="cm"/>
      <inkml:brushProperty name="height" value="0.025" units="cm"/>
    </inkml:brush>
  </inkml:definitions>
  <inkml:trace contextRef="#ctx0" brushRef="#br0">6 60 10698,'0'0'12412,"-2"-9"-11056,1 7-1284,1 0 0,-1 1 0,1-1-1,-1 0 1,1 0 0,0 0 0,-1 0 0,1 0 0,0 0 0,0 0 0,1 0 0,-1 0 0,0 0 0,1 0 0,-1 1-1,1-1 1,1-3 0,0 3 8,0 1 1,0-1-1,1 1 0,-1 0 0,1 0 1,-1 0-1,1 0 0,-1 0 0,1 0 1,-1 1-1,1 0 0,0-1 0,-1 1 0,1 0 1,0 0-1,-1 0 0,4 1 0,6-1 58,-1 0-1,0 2 0,0-1 0,0 1 1,0 1-1,18 6 0,-27-8-116,1-1-1,-1 1 1,0 0 0,0 1-1,1-1 1,-1 0 0,0 0-1,0 1 1,0 0 0,-1-1-1,1 1 1,0 0 0,-1 0-1,1 0 1,-1 0 0,1 0-1,-1 0 1,0 0 0,0 0-1,0 0 1,0 1 0,0-1-1,-1 0 1,1 1 0,-1-1-1,1 1 1,-1-1-1,0 1 1,0-1 0,0 1-1,0-1 1,0 1 0,-1-1-1,1 0 1,-1 1 0,0-1-1,-1 3 1,-3 4 109,-1 0 0,0-1 0,0 0 0,-1 0 1,0-1-1,-1 0 0,1 0 0,-1-1 0,-1 1 0,1-2 0,-11 6 0,-22 18 295,38-27-410,1 0 1,-1 0 0,1 0-1,-1 0 1,1 1-1,0-1 1,0 1-1,0 0 1,0 0-1,1-1 1,-1 1-1,1 0 1,0 0-1,0 0 1,0 1 0,-1 3-1,2-6-16,0 0 0,0 0 0,0 0 0,0 0 0,0 0 0,1 0 0,-1 0 0,0 0 0,1 0 0,-1 0 0,1 0 0,-1 0 0,1 0 0,-1 0 0,1 0 0,-1-1 0,1 1 0,0 0 0,0 0 0,1 0 0,0 1-1,1-1 0,0 1-1,-1-1 1,1 0 0,0 0 0,-1-1 0,1 1-1,0 0 1,0-1 0,5 1 0,18 0-1078,0-1 1,43-6 0,-39 1-2682,-1-1 0,33-11 0,-24 4-2783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45.576"/>
    </inkml:context>
    <inkml:brush xml:id="br0">
      <inkml:brushProperty name="width" value="0.025" units="cm"/>
      <inkml:brushProperty name="height" value="0.025" units="cm"/>
    </inkml:brush>
  </inkml:definitions>
  <inkml:trace contextRef="#ctx0" brushRef="#br0">287 1 3651,'0'0'14959,"-12"7"-13454,-51 37 896,2 3-1,-90 88 1,153-139-6945,3-5 2060,0-1-279,5-13-4930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45.924"/>
    </inkml:context>
    <inkml:brush xml:id="br0">
      <inkml:brushProperty name="width" value="0.025" units="cm"/>
      <inkml:brushProperty name="height" value="0.025" units="cm"/>
    </inkml:brush>
  </inkml:definitions>
  <inkml:trace contextRef="#ctx0" brushRef="#br0">157 39 10634,'0'0'3817,"-8"-5"-747,-50-21 292,54 24-3267,0 1 1,0 0-1,0 0 1,-1 0-1,1 0 1,0 1-1,-1 0 1,1 0-1,0 0 1,0 0-1,-1 1 1,1-1-1,0 1 1,0 0-1,-6 2 1,9-2-66,0-1 1,0 1 0,-1 0 0,1-1 0,0 1-1,0 0 1,0 0 0,1 0 0,-1-1 0,0 1-1,0 0 1,0 0 0,1 0 0,-1 0 0,0 1 0,1-1-1,-1 0 1,1 0 0,-1 0 0,1 0 0,0 1-1,-1-1 1,1 0 0,0 0 0,0 1 0,0-1-1,0 0 1,0 0 0,0 1 0,0-1 0,1 0 0,-1 0-1,0 1 1,1-1 0,-1 0 0,1 0 0,-1 0-1,1 0 1,1 2 0,0 1 48,0-1-1,0 0 1,1 0 0,-1 0-1,1 0 1,0 0 0,0-1-1,0 1 1,0-1 0,6 4 0,3-2-16,-1 0 0,1 0 1,0-1-1,23 3 1,-32-5-27,1-1 0,-1 1 1,1-1-1,0 0 0,-1 0 0,1 0 1,0 0-1,-1-1 0,1 1 0,-1-1 1,1 0-1,-1 0 0,1-1 0,-1 1 1,0 0-1,0-1 0,0 0 0,1 0 1,-2 0-1,4-3 0,-5 4 12,0 1 0,0-1 0,0 0-1,-1 0 1,1 0 0,0 0 0,-1 0-1,1 0 1,-1 0 0,0 0 0,1 0-1,-1 0 1,0 0 0,1 0 0,-1 0 0,0-1-1,0 1 1,0 0 0,0 0 0,0 0-1,0 0 1,0 0 0,0 0 0,-1-1-1,1 1 1,0 0 0,-1 0 0,0-1 0,0 0-22,-1 0 0,0 1 0,1 0 1,-1-1-1,0 1 0,0 0 0,0 0 1,0 0-1,0 0 0,0 0 0,0 0 1,0 1-1,-4-1 0,-5-2-251,-1 2-1,1 0 0,-1 0 1,-16 2-1,26-1 82,-1 0 0,1 1-1,-1 0 1,1-1 0,0 1 0,0 0 0,-1 0 0,1 1-1,0-1 1,0 0 0,0 1 0,0-1 0,0 1-1,1-1 1,-1 1 0,0 0 0,1 0 0,-1 0 0,1 0-1,0 0 1,-1 0 0,1 0 0,0 0 0,0 1 0,1-1-1,-2 3 1,-2 32-3569,11-2-3321,9-8-1786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46.268"/>
    </inkml:context>
    <inkml:brush xml:id="br0">
      <inkml:brushProperty name="width" value="0.025" units="cm"/>
      <inkml:brushProperty name="height" value="0.025" units="cm"/>
    </inkml:brush>
  </inkml:definitions>
  <inkml:trace contextRef="#ctx0" brushRef="#br0">81 0 12011,'0'0'13789,"-9"7"-12684,1 0-771,1 0 0,-1 0 0,1 0 0,0 1 0,-9 14 0,14-19-234,0 0 0,0 1 0,0-1 0,0 1 1,1 0-1,-1-1 0,1 1 0,0 0 0,0 0 0,0 0 0,1 0 1,-1 0-1,1 0 0,0 0 0,0 0 0,0 0 0,1 0 0,-1 0 1,1 0-1,0 0 0,2 5 0,-1-7-80,0 0 0,0 1 0,0-1 0,0 0 0,0 0 0,0 0 0,1 0 0,-1-1 1,1 1-1,-1 0 0,1-1 0,0 0 0,-1 0 0,1 0 0,0 0 0,0 0 0,0 0 0,0-1 0,0 1 0,0-1 0,0 0 0,0 0 0,0 0 0,0 0 0,0-1 0,0 1 0,4-2 1,-4 1-11,0 1 0,0 0 1,0-1-1,0 0 1,-1 0-1,1 0 1,0 0-1,0 0 1,-1-1-1,1 1 1,0-1-1,-1 0 0,0 1 1,1-1-1,-1 0 1,0 0-1,0-1 1,0 1-1,0 0 1,-1-1-1,1 1 1,-1-1-1,1 0 0,-1 1 1,0-1-1,0 0 1,1-5-1,-2 6-21,0 0-1,0 0 0,0 0 1,0 0-1,0 0 1,-1 0-1,0 0 0,1 0 1,-1 0-1,0 0 1,0 0-1,0 1 0,0-1 1,0 0-1,0 1 1,0-1-1,0 0 0,-1 1 1,1-1-1,-1 1 0,1 0 1,-1 0-1,0-1 1,1 1-1,-1 0 0,0 0 1,0 0-1,0 1 1,0-1-1,0 0 0,-2 0 1,-33-5-2544,3 6-5420,19 2-983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48.553"/>
    </inkml:context>
    <inkml:brush xml:id="br0">
      <inkml:brushProperty name="width" value="0.025" units="cm"/>
      <inkml:brushProperty name="height" value="0.025" units="cm"/>
    </inkml:brush>
  </inkml:definitions>
  <inkml:trace contextRef="#ctx0" brushRef="#br0">163 44 7559,'0'0'8296,"4"-8"-5894,-4 8-2395,8-27 2028,-11 18-680,-15 18-609,6 2-717,-1 1-1,2 0 1,0 0-1,0 1 1,1 1 0,1 0-1,0 0 1,1 1 0,-10 24-1,10-19 16,0 1 0,2 0 0,0 0-1,2 0 1,0 1 0,-1 40-1,5-58-137,-1 0 0,1 0 0,0-1 0,0 1-1,1 0 1,-1 0 0,1-1 0,0 1-1,0 0 1,0-1 0,0 1 0,1 0 0,-1-1-1,1 0 1,0 1 0,0-1 0,0 0 0,0 0-1,1 0 1,-1 0 0,1-1 0,0 1-1,0-1 1,0 1 0,0-1 0,0 0 0,0 0-1,1 0 1,-1-1 0,1 1 0,-1-1 0,1 0-1,0 0 1,-1 0 0,1 0 0,7 0-1,33-1-3092,3-4-1793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48.942"/>
    </inkml:context>
    <inkml:brush xml:id="br0">
      <inkml:brushProperty name="width" value="0.025" units="cm"/>
      <inkml:brushProperty name="height" value="0.025" units="cm"/>
    </inkml:brush>
  </inkml:definitions>
  <inkml:trace contextRef="#ctx0" brushRef="#br0">96 1 11851,'0'0'2691,"-27"55"-1474,13-19 256,-6 3-960,9 0-225,2-2-64,4-5-64,0-6-96,5-6-352,-4-10-2210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49.283"/>
    </inkml:context>
    <inkml:brush xml:id="br0">
      <inkml:brushProperty name="width" value="0.025" units="cm"/>
      <inkml:brushProperty name="height" value="0.025" units="cm"/>
    </inkml:brush>
  </inkml:definitions>
  <inkml:trace contextRef="#ctx0" brushRef="#br0">0 31 16496,'0'0'4505,"10"-5"-3939,6 0-494,1-1-1,-1 2 1,1 0-1,0 2 1,0-1-1,0 2 1,0 0-1,0 1 1,30 4-1,-24 0-204,0 0-1,-1 1 1,1 1 0,-1 1-1,0 1 1,30 17-1,-45-22 84,-1 1 0,0 0 0,0 0-1,0 1 1,-1 0 0,0 0 0,1 0 0,-2 1-1,1 0 1,7 11 0,-10-12 47,0-1 0,-1 1-1,1-1 1,-1 1 0,0-1 0,0 1-1,-1 0 1,1-1 0,-1 1 0,0 0-1,0 0 1,-1-1 0,1 1 0,-1 0-1,0-1 1,0 1 0,-1-1 0,-2 8-1,-1-4 224,1 0 1,-2-1-1,1 1 0,-1-1 0,0 0 1,0 0-1,-1-1 0,0 0 0,0 0 0,-1 0 1,0-1-1,1 0 0,-2-1 0,-13 6 0,-2 0 108,0 0-1,-1-2 0,-49 10 1,63-16-688,0 0 0,1-1 0,-1 0 0,0-1 0,0 0 0,-13-2 0,24 2 130,-1 0 0,0 0 0,1-1 0,-1 1-1,1 0 1,-1-1 0,0 1 0,1-1 0,-1 1 0,1 0 0,-1-1 0,1 1 0,0-1-1,-1 0 1,1 1 0,-1-1 0,1 1 0,0-1 0,-1 1 0,1-1 0,0 0 0,0 1 0,-1-1-1,1 0 1,0 1 0,0-1 0,0 0 0,0 1 0,0-1 0,0 0 0,0 1 0,0-1-1,0 0 1,0 0 0,1 1 0,-1-1 0,0 0 0,0 0-192,3-21-10741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49.710"/>
    </inkml:context>
    <inkml:brush xml:id="br0">
      <inkml:brushProperty name="width" value="0.025" units="cm"/>
      <inkml:brushProperty name="height" value="0.025" units="cm"/>
    </inkml:brush>
  </inkml:definitions>
  <inkml:trace contextRef="#ctx0" brushRef="#br0">1 159 10698,'0'0'8072,"9"5"-5878,-4-1-1984,0-1 0,1-1-1,-1 1 1,1-1 0,0 0 0,0 0 0,0 0 0,0-1-1,0 0 1,0 0 0,0 0 0,0-1 0,0 0 0,1-1-1,-1 1 1,0-1 0,0 0 0,0 0 0,0-1 0,0 0-1,0 0 1,-1 0 0,1-1 0,-1 0 0,7-4 0,0-2-68,1 0 0,-2-1 0,21-22 0,-28 27-120,1-1 1,-2 1-1,1-1 1,0 0-1,-1 1 1,0-1-1,-1-1 1,1 1-1,-1 0 1,-1-1-1,3-9 1,-4 15-24,0 0 0,0 1 0,0-1 1,0 0-1,0 0 0,0 1 0,0-1 0,0 0 1,0 1-1,0-1 0,-1 0 0,1 0 0,0 1 1,0-1-1,-1 0 0,1 1 0,0-1 0,-1 0 1,1 1-1,-1-1 0,1 1 0,-1-1 0,1 1 1,-1-1-1,1 1 0,-1-1 0,1 1 0,-1-1 1,0 1-1,1 0 0,-1-1 0,0 1 0,1 0 1,-1-1-1,0 1 0,0 0 0,1 0 0,-1 0 1,0 0-1,0 0 0,1 0 0,-1 0 0,0 0 1,0 0-1,1 0 0,-1 0 0,0 1 0,1-1 1,-1 0-1,0 0 0,0 1 0,1-1 0,-1 0 1,-1 2-1,-2-1-33,-1 1 0,0 0-1,1 0 1,-1 1 0,1 0 0,-9 6 0,7-2 18,-1 1 1,1 0 0,0 1-1,1-1 1,0 1 0,0 0-1,1 1 1,0-1-1,1 1 1,0 0 0,0-1-1,1 1 1,0 0-1,1 1 1,0-1 0,1 17-1,1-25 0,-1 1 0,1-1-1,0 0 1,-1 1 0,1-1-1,0 0 1,0 0 0,0 1 0,1-1-1,-1 0 1,0 0 0,1 0-1,0-1 1,-1 1 0,1 0-1,0-1 1,0 1 0,0-1 0,0 1-1,0-1 1,0 0 0,0 0-1,0 0 1,1 0 0,-1 0-1,0 0 1,1-1 0,-1 1 0,0-1-1,1 0 1,-1 1 0,1-1-1,-1 0 1,1-1 0,2 1-1,3 0-417,1-1-1,-1 0 1,1 0-1,-1-1 1,1 0-1,-1 0 0,0-1 1,0 0-1,8-4 1,23-20-3960,-1-6-2327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50.228"/>
    </inkml:context>
    <inkml:brush xml:id="br0">
      <inkml:brushProperty name="width" value="0.025" units="cm"/>
      <inkml:brushProperty name="height" value="0.025" units="cm"/>
    </inkml:brush>
  </inkml:definitions>
  <inkml:trace contextRef="#ctx0" brushRef="#br0">119 0 7399,'0'0'5899,"-6"9"-3812,-4 10-1127,1 0 0,0 1 0,2-1 0,0 2 0,1-1 0,-4 32-1,-15 143 3076,22-171-3840,-4 197 1151,9-217-1067,2-11-88,2-12-16,-2-8-311,-2-1 0,-1 1-1,-1 0 1,-1-1-1,-1 1 1,-2 0-1,0 0 1,-12-34 0,16 61 131,0 0 1,0 1 0,0-1-1,-1 0 1,1 0 0,0 1-1,0-1 1,0 0 0,0 0-1,-1 0 1,1 1 0,0-1-1,0 0 1,-1 0 0,1 0-1,0 0 1,0 0 0,-1 0-1,1 0 1,0 1 0,0-1-1,-1 0 1,1 0 0,0 0-1,0 0 1,-1 0 0,1 0-1,0 0 1,-1 0 0,1 0-1,0 0 1,0-1 0,-1 1-1,1 0 1,0 0 0,0 0-1,-1 0 1,1 0 0,0 0-1,0-1 1,-1 1 0,1 0-1,0 0 1,0 0 0,0 0-1,-1-1 1,1 1 0,0 0-1,0 0 1,0 1-1,-1 0 0,1 0 0,0-1 0,0 1 0,0 0 1,0 0-1,0 0 0,1-1 0,-1 1 0,0 0 1,0 0-1,0-1 0,1 1 0,-1 0 0,0 0 0,1-1 1,-1 1-1,1 0 0,-1-1 0,1 1 0,-1 0 0,1-1 1,-1 1-1,1-1 0,-1 1 0,1-1 0,0 1 1,-1-1-1,1 0 0,0 1 0,-1-1 0,1 0 0,0 1 1,0-1-1,0 0 0,-1 0 0,3 0 0,2 0-108,0-1 1,0 0-1,0-1 0,0 1 0,0-1 0,0 0 0,0-1 0,-1 1 0,1-1 1,-1 0-1,1 0 0,-1 0 0,5-5 0,-6 6-21,0 1 0,0 0 0,0 0 0,1 0-1,-1 1 1,0-1 0,0 1 0,0 0 0,1 0 0,-1 0 0,0 0-1,0 0 1,4 2 0,31-3-5216,-24-6-271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6:40.995"/>
    </inkml:context>
    <inkml:brush xml:id="br0">
      <inkml:brushProperty name="width" value="0.025" units="cm"/>
      <inkml:brushProperty name="height" value="0.025" units="cm"/>
    </inkml:brush>
  </inkml:definitions>
  <inkml:trace contextRef="#ctx0" brushRef="#br0">2294 0 2723,'-228'35'951,"2"10"-1,-425 144 1,533-142-746,3 5 0,-160 98 0,194-97-170,3 3 0,2 3 1,-128 131-1,177-160-26,1 0-1,2 2 0,1 0 0,2 2 0,1 0 0,2 2 1,1 0-1,2 0 0,-15 53 0,24-66-8,1 0 0,1 1 0,1 0 0,1 0 0,1 0 0,1 0-1,1 0 1,2-1 0,0 1 0,1 0 0,2-1 0,0 0 0,1 0 0,1-1 0,2 0 0,18 34-1,1-12 28,1-1 0,2-1 0,2-2-1,2-1 1,1-2 0,71 55 0,-49-51 64,2-1 1,1-4 0,2-2-1,84 31 1,-28-21 195,202 44 1,125-7 248,591 32-391,5-64-776,-12-7-40,588 9 931,97-123-132,-1228 14-478,909-228 1,-1317 262 623,-2-2 1,84-42-1,-128 52-235,-1-2-1,0-2 1,-2 0-1,-1-3 1,0 0-1,-2-2 1,26-28-1,-42 39-73,-1-1-1,0 0 1,-2 0 0,1-1-1,-2-1 1,0 1-1,-1-1 1,-1 0-1,0-1 1,-2 1-1,0-1 1,0 0-1,-2-1 1,0 1-1,-2 0 1,0 0-1,0-1 1,-2 1-1,0 0 1,-2 0 0,-8-30-1,-2 6 256,-2 1-1,-2 0 1,-1 1 0,-2 2-1,-2 0 1,-1 1 0,-56-64-1,-17-4 226,-4 4-1,-5 4 1,-133-93-1,167 140-609,-2 3-1,-2 4 1,-2 3-1,-2 3 1,-1 4-1,-1 4 1,-151-33-1,65 28-2503,-14 2-2579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50.808"/>
    </inkml:context>
    <inkml:brush xml:id="br0">
      <inkml:brushProperty name="width" value="0.025" units="cm"/>
      <inkml:brushProperty name="height" value="0.025" units="cm"/>
    </inkml:brush>
  </inkml:definitions>
  <inkml:trace contextRef="#ctx0" brushRef="#br0">72 1 12204,'0'0'11232,"-8"4"-10693,3 1-387,0 0 0,-1-1 0,2 2 0,-1-1 0,0 0 0,1 1 0,0 0 0,1 0 0,-1 0 0,1 1 0,0-1 0,1 1 0,-1-1 0,2 1 0,-1 0 0,0 0 0,1 0 0,1 0 0,-1 0 0,1 10 0,0-16-142,0 0-1,0-1 1,0 1 0,0 0-1,0 0 1,0-1 0,0 1-1,0 0 1,0 0-1,0-1 1,0 1 0,0 0-1,0 0 1,1-1 0,-1 1-1,0 0 1,1-1 0,-1 1-1,0-1 1,1 1 0,-1 0-1,1-1 1,-1 1-1,1-1 1,-1 1 0,1-1-1,-1 1 1,1-1 0,0 1-1,-1-1 1,1 0 0,0 1-1,-1-1 1,1 0 0,0 0-1,-1 1 1,2-1-1,1 0 21,0-1 0,-1 1 0,1-1 0,-1 0 0,1 0 0,0 0 0,-1 0 0,0 0-1,1 0 1,3-4 0,53-44-111,-10-4-496,-53 94 1138,1-28-368,0 0 1,1 0-1,-1 21 1,3-34-178,1 1-1,-1-1 1,0 1-1,1 0 1,-1-1 0,1 1-1,-1-1 1,1 1-1,-1-1 1,1 1-1,-1-1 1,1 1 0,-1-1-1,1 0 1,0 1-1,-1-1 1,1 0 0,-1 1-1,1-1 1,0 0-1,-1 0 1,1 0-1,0 0 1,0 0 0,-1 0-1,1 0 1,0 0-1,-1 0 1,1 0 0,0 0-1,-1 0 1,1 0-1,1-1 1,29-5 265,-18 0-421,0 0 0,0-2-1,-1 1 1,17-14-1,-19 13-143,1 0 0,0 0 0,1 1-1,-1 1 1,20-8 0,-30 14 293,-1 0 0,0 0 0,1 0 0,-1 0 0,0-1 0,1 1 0,-1 0 0,1 0 0,-1 0 0,0 0 0,1 0 0,-1 0 0,0 0 0,1 0 0,-1 1 1,1-1-1,-1 0 0,0 0 0,1 0 0,-1 0 0,0 0 0,1 1 0,-1-1 0,0 0 0,1 0 0,-1 0 0,0 1 0,0-1 0,1 0 0,-1 1 0,0-1 0,0 0 0,1 1 0,-1-1 0,0 0 0,0 1 0,2 19 357,-12 25 244,9-41-559,-4 14 239,2-9-150,0 0 1,1-1 0,0 1-1,0 13 1,2-21-435,-1-6-4291,2-8 2569,-1 11 749,3-21-5615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51.166"/>
    </inkml:context>
    <inkml:brush xml:id="br0">
      <inkml:brushProperty name="width" value="0.025" units="cm"/>
      <inkml:brushProperty name="height" value="0.025" units="cm"/>
    </inkml:brush>
  </inkml:definitions>
  <inkml:trace contextRef="#ctx0" brushRef="#br0">0 1 14638,'0'0'9961,"29"55"-10922,-11-42-1473,4-2-1313,-4 1-2339,0-1-3235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51.510"/>
    </inkml:context>
    <inkml:brush xml:id="br0">
      <inkml:brushProperty name="width" value="0.025" units="cm"/>
      <inkml:brushProperty name="height" value="0.025" units="cm"/>
    </inkml:brush>
  </inkml:definitions>
  <inkml:trace contextRef="#ctx0" brushRef="#br0">47 0 11403,'0'0'14670,"-2"7"-13939,-8 16-587,2 0 0,1 0 0,1 1 1,1 0-1,-4 41 0,10-65-477,0 0 0,0 0 0,0 0 0,1 0 0,-2-1 0,1 1 0,0 0 0,0 0 0,0-1 0,0 1 0,0 0 0,0-1 0,0 1 0,0-1 0,0 1 0,0-1 0,-1 0 0,1 1 0,0-1 0,0-1 0,11-16-4840,3-9-2258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51.853"/>
    </inkml:context>
    <inkml:brush xml:id="br0">
      <inkml:brushProperty name="width" value="0.025" units="cm"/>
      <inkml:brushProperty name="height" value="0.025" units="cm"/>
    </inkml:brush>
  </inkml:definitions>
  <inkml:trace contextRef="#ctx0" brushRef="#br0">87 1 17008,'0'0'4175,"-5"8"-2809,-6 9-861,2 0 1,0 1-1,1 0 0,1 0 0,1 1 0,0 0 0,-5 32 0,4 0-43,0 99 0,10-144-251,3-13-10,5-15-42,0-50-60,-10 68-98,-1 0 1,0 0 0,0-1-1,0 1 1,0 0-1,-1 0 1,0-1 0,0 1-1,0 0 1,0 0 0,-1 0-1,1 0 1,-1 0-1,-4-5 1,6 8-3,0 1 0,0 0 0,0-1 0,-1 1 0,1 0 0,0-1 0,0 1 0,0 0 0,-1 0 0,1-1 1,0 1-1,-1 0 0,1 0 0,0-1 0,0 1 0,-1 0 0,1 0 0,0 0 0,-1 0 0,1-1 0,-1 1 0,1 0 0,0 0 0,-1 0 0,1 0 0,0 0 0,-1 0 0,1 0 0,0 0 0,-1 0 0,1 0 0,-1 0 0,1 0 1,0 0-1,-1 1 0,1-1 0,0 0 0,-1 0 0,1 0 0,0 0 0,-1 1 0,1-1 0,0 0 0,0 0 0,-1 0 0,1 1 0,0-1 0,0 0 0,-1 1 0,1-1 0,0 0 0,0 1 0,0-1 0,-1 0 0,1 1 0,0-1 0,0 0 1,0 1-1,0-1 0,0 0 0,0 1 0,0-1 0,0 1 0,0-1 0,0 0 0,0 1 0,0-1 0,0 0 0,0 1 0,2 29-12,0-27 12,1 0 0,0 0 0,0 0 0,0 0 0,0 0 0,0 0 0,0-1 0,1 0 0,-1 0 0,1 0 0,0 0 0,0 0 0,-1-1 0,1 1 0,0-1 0,0 0 0,0 0 0,1-1 1,-1 1-1,0-1 0,5 0 0,-1 0-70,0 1 1,0-1-1,-1-1 1,1 1 0,0-1-1,0-1 1,-1 0 0,1 0-1,-1 0 1,11-6 0,-13 5 67,-1 0 1,1-1 0,-1 0 0,0 0-1,-1 0 1,6-6 0,12-14 220,-20 23 1,-2 13 32,-4 13-20,2-15-96,0 0 1,1-1-1,1 1 1,0 0-1,0 0 1,1 0-1,0 0 1,0 0-1,3 11 1,-2-20-153,-1-1 0,1 1 0,-1 0 0,1-1 0,-1 1 1,1-1-1,-1 1 0,1 0 0,-1-1 0,1 1 0,0-1 0,0 0 1,-1 1-1,1-1 0,0 0 0,-1 1 0,1-1 0,0 0 1,0 0-1,0 0 0,-1 1 0,1-1 0,0 0 0,0 0 0,0 0 1,-1 0-1,1-1 0,0 1 0,0 0 0,0 0 0,-1 0 0,1-1 1,0 1-1,0 0 0,-1-1 0,1 1 0,0 0 0,0-2 0,28-17-4093,-14-3-513,-5-4-2220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52.211"/>
    </inkml:context>
    <inkml:brush xml:id="br0">
      <inkml:brushProperty name="width" value="0.025" units="cm"/>
      <inkml:brushProperty name="height" value="0.025" units="cm"/>
    </inkml:brush>
  </inkml:definitions>
  <inkml:trace contextRef="#ctx0" brushRef="#br0">20 0 12716,'0'0'12075,"-20"52"-13388,29-38-641,2 2-960,0-2-2243,0-3-1858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52.572"/>
    </inkml:context>
    <inkml:brush xml:id="br0">
      <inkml:brushProperty name="width" value="0.025" units="cm"/>
      <inkml:brushProperty name="height" value="0.025" units="cm"/>
    </inkml:brush>
  </inkml:definitions>
  <inkml:trace contextRef="#ctx0" brushRef="#br0">118 0 8968,'0'0'17532,"-11"11"-16625,-81 73 583,91-83-1457,0 0 0,0 0 0,-1 0 0,1 0 0,0 1 0,0-1 0,0 0 0,1 1-1,-1-1 1,0 0 0,0 1 0,1-1 0,-1 1 0,1-1 0,-1 1 0,1-1 0,0 1 0,-1-1 0,1 1 0,0 1 0,1-2-17,-1 0 0,1-1 0,0 1 0,-1 0-1,1-1 1,0 1 0,0-1 0,-1 1 0,1-1 0,0 0-1,0 1 1,0-1 0,0 0 0,-1 1 0,1-1 0,0 0-1,0 0 1,0 0 0,0 0 0,0 0 0,0 0 0,0 0-1,0 0 1,1 0 0,7-1-82,1-1 0,0 0 0,-1 0 0,19-7 0,15-13-1042,-34 16 958,0 1 1,0 0-1,1 0 0,-1 1 0,1 1 0,0 0 1,0 0-1,20-2 0,-29 8 308,0 0 1,0 0-1,-1 0 0,1 0 0,-1 0 1,0 0-1,0 0 0,0 0 1,-1 6-1,1-5 42,0-3-154,0 0 0,0 1 0,0-1 1,0 0-1,0 1 0,0-1 0,0 0 0,0 0 0,1 1 0,-1-1 1,0 0-1,1 0 0,-1 1 0,1-1 0,-1 0 0,1 0 0,0 0 1,-1 0-1,1 0 0,0 0 0,0 0 0,0 0 0,0 0 0,0 0 0,0 0 1,1 0-1,2 0-12,-1 0 0,0-1 1,1 1-1,-1-1 0,0 0 1,1 0-1,-1-1 0,0 1 0,1-1 1,3 0-1,10-4-271,1 0-1,32-14 1,-38 13 66,0 1 0,0 0-1,0 1 1,1 0 0,0 1 0,0 1-1,14-1 1,-26 3 171,0 0-1,-1 1 1,1-1-1,0 1 1,-1-1 0,1 0-1,0 1 1,-1 0-1,1-1 1,-1 1 0,1-1-1,-1 1 1,1 0 0,-1-1-1,0 1 1,1 0-1,-1-1 1,0 1 0,1 0-1,-1 0 1,0-1-1,0 1 1,0 0 0,0 0-1,0-1 1,1 1-1,-2 0 1,1 0 0,0 0-1,0-1 1,0 1 0,0 0-1,0 0 1,-1-1-1,1 1 1,-1 1 0,-9 32 276,-1-8 436,3-5-2626,2-11-6419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53.716"/>
    </inkml:context>
    <inkml:brush xml:id="br0">
      <inkml:brushProperty name="width" value="0.025" units="cm"/>
      <inkml:brushProperty name="height" value="0.025" units="cm"/>
    </inkml:brush>
  </inkml:definitions>
  <inkml:trace contextRef="#ctx0" brushRef="#br0">177 230 10218,'0'-1'316,"1"0"0,0 0 1,-1 0-1,0 0 0,1 0 1,-1 0-1,1 0 1,-1 0-1,0 0 0,0-1 1,0 1-1,0 0 0,0 0 1,0 0-1,0 0 0,0-1 1,0 1-1,0 0 1,-1 0-1,1 0 0,0 0 1,-1 0-1,1 0 0,-1 0 1,1 0-1,-1 0 0,0 0 1,0-1-1,-1 0-81,0 1 0,0 0 0,0 0 0,0 0 0,0 0 0,0 1 0,0-1 0,-1 1 0,1-1 0,0 1 0,0 0 0,0 0 0,-5 0 0,0 0-82,-1 1 0,1 0 0,-1 0 0,1 0 1,0 1-1,-1 1 0,1-1 0,-10 6 0,11-4-126,0 0 0,0 1 1,0 0-1,1 1 0,0-1 0,-8 11 0,11-13 3,0 0 0,0 0 0,0 0-1,1 0 1,-1 1 0,1-1 0,0 0 0,0 1 0,0 0-1,0-1 1,0 1 0,1-1 0,0 1 0,0 0 0,0 6-1,1-9-12,0 1 1,0-1-1,0 0 0,0 1 0,0-1 0,0 0 0,0 1 0,0-1 0,0 0 0,1 0 0,-1 0 0,1 0 1,-1 0-1,1 0 0,-1-1 0,1 1 0,-1 0 0,1-1 0,-1 1 0,1-1 0,0 1 0,-1-1 0,1 0 1,0 0-1,0 0 0,-1 0 0,1 0 0,0 0 0,1-1 0,55-6 346,-43 2-307,-1-1 0,1 0 0,-1-1 0,-1-1 1,1 0-1,-1-1 0,14-13 0,-19 16 2,-1 0 0,1-1 1,-2 0-1,1-1 0,-1 1 1,0-1-1,0 0 0,-1-1 0,0 0 1,0 1-1,-1-2 0,4-12 0,-8 21-45,0 1 1,1-1-1,-1 0 0,0 0 0,0 0 0,0 1 0,0-1 0,1 0 0,-1 0 1,0 0-1,-1 0 0,1 1 0,0-1 0,0 0 0,0 0 0,0 0 0,-1 1 0,1-1 1,0 0-1,-1 0 0,1 1 0,-1-1 0,0-1 0,-14 4 22,13 0-41,-1 0 1,1-1 0,-1 1 0,1 0 0,0 0 0,-1 1 0,1-1 0,0 0 0,1 1 0,-1-1 0,-3 6 0,4-6 1,1-1 1,-1 1 0,0-1 0,1 1-1,-1-1 1,1 1 0,-1 0 0,1-1-1,0 1 1,0 0 0,0-1 0,0 1-1,0 0 1,0 0 0,0-1 0,0 1-1,1 0 1,-1-1 0,1 1 0,-1-1-1,1 1 1,0-1 0,0 1 0,-1-1-1,1 1 1,0-1 0,0 1 0,0-1-1,1 0 1,-1 0 0,0 0 0,0 1-1,1-1 1,-1 0 0,0-1 0,1 1-1,-1 0 1,1 0 0,-1-1 0,1 1-1,1 0 1,3 0 6,0 0 0,1-1-1,-1 1 1,0-1 0,0-1-1,0 1 1,0-1 0,0 0-1,0 0 1,10-4 0,-4 0-39,-1 0 0,0-1 0,-1-1 0,0 1 0,0-2 0,0 1 0,-1-1 0,0-1 0,-1 1 0,1-2-1,-2 1 1,1-1 0,-2 0 0,1 0 0,-1-1 0,-1 0 0,0 0 0,0-1 0,5-21 0,-11 23 48,-4 12-2,-7 16 59,1 10 93,1 1 0,1 0 0,1 1 0,2 0-1,-3 35 1,3 2 156,5 87 0,13-17-221,1 23 67,-13-160-147,0 0-1,0 0 0,0 0 1,0 0-1,0-1 1,0 1-1,0 0 0,0 0 1,0 0-1,0 0 0,-1 0 1,1 0-1,0-1 0,0 1 1,0 0-1,0 0 0,0 0 1,0 0-1,0 0 0,0 0 1,0-1-1,0 1 1,0 0-1,-1 0 0,1 0 1,0 0-1,0 0 0,0 0 1,0 0-1,0 0 0,0 0 1,-1 0-1,1-1 0,0 1 1,0 0-1,0 0 1,0 0-1,0 0 0,-1 0 1,1 0-1,0 0 0,0 0 1,0 0-1,0 0 0,0 0 1,-1 0-1,1 0 0,0 1 1,0-1-1,0 0 0,0 0 1,0 0-1,0 0 1,-1 0-1,1 0 0,0 0 1,0 0-1,0 0 0,0 0 1,0 1-1,0-1 0,0 0 1,0 0-1,-1 0 0,1 0 1,0 0-1,0 0 1,0 1-1,0-1 0,-8-11 596,1-14-394,0 0 0,1 0 1,1-1-1,2 1 0,-1-46 0,0 14-91,4 48-129,-4-26-92,2 0 1,5-64-1,-2 97 67,-1 1 1,1 0-1,-1 0 1,1 0-1,-1 0 1,1 0-1,0 0 1,0 0-1,0 0 0,-1 0 1,1 0-1,0 1 1,0-1-1,0 0 1,0 1-1,0-1 1,1 0-1,-1 1 1,0-1-1,0 1 1,0 0-1,0-1 1,1 1-1,-1 0 0,0 0 1,0 0-1,2 0 1,42-3-1901,-28 3 476,62-13-9178,-34-1-2909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54.519"/>
    </inkml:context>
    <inkml:brush xml:id="br0">
      <inkml:brushProperty name="width" value="0.025" units="cm"/>
      <inkml:brushProperty name="height" value="0.025" units="cm"/>
    </inkml:brush>
  </inkml:definitions>
  <inkml:trace contextRef="#ctx0" brushRef="#br0">46 0 15759,'0'0'5477,"-5"7"-3875,-1 8-513,-3 7 96,0 0-256,4 3-353,-1 1-416,1-1-96,5-3-64,0-4 32,0-5-32,0-4-96,0-4-224,0-4-833,0-5-4452,0-12-1282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54.875"/>
    </inkml:context>
    <inkml:brush xml:id="br0">
      <inkml:brushProperty name="width" value="0.025" units="cm"/>
      <inkml:brushProperty name="height" value="0.025" units="cm"/>
    </inkml:brush>
  </inkml:definitions>
  <inkml:trace contextRef="#ctx0" brushRef="#br0">1 31 12268,'0'0'14862,"70"-4"-14158,-45 4-576,8 0-63,-4-2-450,0-2-832,-4-3-865,-4 1-480,-8 2-257,-8 0-192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55.250"/>
    </inkml:context>
    <inkml:brush xml:id="br0">
      <inkml:brushProperty name="width" value="0.025" units="cm"/>
      <inkml:brushProperty name="height" value="0.025" units="cm"/>
    </inkml:brush>
  </inkml:definitions>
  <inkml:trace contextRef="#ctx0" brushRef="#br0">19 7 7399,'0'0'18962,"63"19"-17489,-26-20-640,3-8-449,2 2-287,-3 1-65,-5 3-673,-10 3-961,-8 0-864,-11 0-993,-5 8-1153,-5-1-2275</inkml:trace>
  <inkml:trace contextRef="#ctx0" brushRef="#br0" timeOffset="1">1 142 9513,'0'0'16303,"55"26"-15886,-20-26-289,-1 0-64,5-2-384,-4 0-1666,-1 2-2146,-9-1-3716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6:47.416"/>
    </inkml:context>
    <inkml:brush xml:id="br0">
      <inkml:brushProperty name="width" value="0.025" units="cm"/>
      <inkml:brushProperty name="height" value="0.025" units="cm"/>
    </inkml:brush>
  </inkml:definitions>
  <inkml:trace contextRef="#ctx0" brushRef="#br0">4443 155 3651,'-67'-55'3917,"47"37"-3301,-39-26 0,50 39-618,1 0 0,0 1 0,-1 0 0,0 0 0,0 1 0,0 0 0,0 1 0,-18-3 0,-50 2-253,1 4 0,-84 10 0,-59 1 443,-458 31 330,387-15-572,-265 44 1085,286-15-912,-306 108 0,486-133-24,2 4 0,1 4 0,3 4 0,1 3 0,2 3 0,3 4 0,-88 80 0,-48 74-111,167-158 139,2 2 0,-51 79-1,78-101-46,1 1 0,2 0 0,0 2 0,3 0-1,-9 37 1,-25 173 35,45-241-109,-8 54-9,-2 88 0,10-128-1,1-1 0,0 1 0,1 0 0,1 0 0,0-1 0,1 1-1,1-1 1,1 0 0,0 0 0,11 20 0,9 3 16,2-1 0,2-1 1,1-2-1,1-1 0,2-1 1,2-2-1,0-2 0,2-1 0,1-2 1,53 26-1,45 12 50,259 82-1,-333-124-55,544 151 654,-332-100-447,-61-13-157,2-11-1,340 33 1,1012-37-10,-700-124-307,-7-73 23,540-190 306,-982 199-617,-337 109 496,-2-3-1,148-97 0,-209 121 150,0-1 0,0-1-1,-2-1 1,0 0-1,0-1 1,-2-1-1,-1 0 1,0-1 0,-1-1-1,-1 0 1,-1-1-1,-1 0 1,-1-1 0,-1 0-1,-1 0 1,-1 0-1,-1-1 1,3-46 0,-4 22 0,-1 0 1,-3 0-1,-8-60 1,4 81-79,-1 0 1,-2 0-1,0 1 1,-2 0-1,-1 1 0,-1 0 1,-18-30-1,-5 2 59,-2 1-1,-3 3 0,-2 0 0,-1 3 1,-96-79-1,54 60-7,-2 3 1,-166-86-1,142 95-288,-2 4 1,-231-64-1,-252-10-3646,409 94 1013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55.611"/>
    </inkml:context>
    <inkml:brush xml:id="br0">
      <inkml:brushProperty name="width" value="0.025" units="cm"/>
      <inkml:brushProperty name="height" value="0.025" units="cm"/>
    </inkml:brush>
  </inkml:definitions>
  <inkml:trace contextRef="#ctx0" brushRef="#br0">278 38 15535,'0'0'7324,"-8"-6"-6358,3 2-919,-1 1 1,1-1-1,0 1 0,-1 0 1,0 1-1,0-1 0,0 1 0,0 0 1,0 1-1,0-1 0,0 1 1,0 0-1,-1 1 0,1 0 0,0 0 1,-1 0-1,1 0 0,0 1 1,0 0-1,-9 3 0,5-1 1,1 0 0,1 1-1,-1 0 1,0 0 0,1 1-1,0 0 1,0 0 0,0 1-1,-12 12 1,16-14 76,0 1 1,1-1-1,-1 0 1,1 1-1,0 0 0,1-1 1,-1 1-1,1 0 0,0 1 1,0-1-1,0 0 1,1 0-1,0 1 0,0-1 1,0 1-1,1-1 0,0 1 1,0 7-1,1-10-103,0 0-1,0 0 1,0 0 0,0 0-1,1 0 1,-1 0 0,1-1-1,0 1 1,-1 0 0,1-1-1,1 1 1,-1-1-1,0 0 1,0 0 0,1 0-1,-1 0 1,1 0 0,0 0-1,0-1 1,-1 1 0,1-1-1,0 0 1,0 0-1,0 0 1,0 0 0,6 0-1,8 3-173,1-1 0,0-1-1,23 0 1,-41-2 145,18 0-782,0 0 1,0-2-1,19-3 0,20-13-4987,-16-3-3208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56.148"/>
    </inkml:context>
    <inkml:brush xml:id="br0">
      <inkml:brushProperty name="width" value="0.025" units="cm"/>
      <inkml:brushProperty name="height" value="0.025" units="cm"/>
    </inkml:brush>
  </inkml:definitions>
  <inkml:trace contextRef="#ctx0" brushRef="#br0">17 0 15022,'0'0'8232,"-16"60"-7463,16-38-289,0 4-320,0-2-96,3-2-32,3-3-576,1-2-1090,-3-6-1312,-4-6-1667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56.662"/>
    </inkml:context>
    <inkml:brush xml:id="br0">
      <inkml:brushProperty name="width" value="0.025" units="cm"/>
      <inkml:brushProperty name="height" value="0.025" units="cm"/>
    </inkml:brush>
  </inkml:definitions>
  <inkml:trace contextRef="#ctx0" brushRef="#br0">1 82 12492,'0'0'7495,"7"-8"-6401,-4 3-954,0 1-1,1-1 1,0 1-1,0 0 1,0 1-1,0-1 1,0 1-1,1-1 0,0 1 1,0 1-1,0-1 1,0 1-1,0 0 1,0 0-1,9-2 1,27-4 436,0 2 1,1 2-1,78 3 1,-116 1-579,0 1 0,0 0 0,0-1 0,0 2 0,0-1 0,0 0 1,-1 1-1,1 0 0,0 0 0,-1 0 0,7 5 0,-9-7 5,-1 1 0,1 0-1,0 0 1,0 0 0,-1 0 0,1-1 0,0 1-1,-1 0 1,1 0 0,-1 0 0,1 0 0,-1 0 0,0 1-1,1-1 1,-1 0 0,0 0 0,0 0 0,0 0-1,0 0 1,0 0 0,0 0 0,0 1 0,0-1-1,0 0 1,0 0 0,-1 0 0,1 0 0,0 0 0,-1 0-1,1 0 1,-1 0 0,1 0 0,-1 0 0,0 0-1,1 0 1,-1 0 0,0 0 0,0-1 0,0 1-1,1 0 1,-1-1 0,0 1 0,0 0 0,0-1 0,0 1-1,0-1 1,-2 1 0,-88 44 1182,91-45-1202,0 1-1,-1-1 1,1 1-1,0-1 1,0 1-1,0-1 1,0 1-1,0-1 1,-1 0-1,1 1 1,0-1-1,0 1 1,0-1-1,0 1 1,0-1-1,0 1 1,1-1-1,-1 1 1,0-1-1,0 1 1,0-1-1,0 1 1,1-1-1,-1 1 1,0-1-1,0 1 1,1-1-1,-1 0 1,0 1-1,1-1 1,-1 0 0,0 1-1,1-1 1,-1 0-1,0 1 1,1-1-1,-1 0 1,1 0-1,0 1 1,20 15-397,-18-14 363,23 17-243,-10-9-199,-2 1 0,23 20 0,-34-28 465,0 0 0,0 1 1,0-1-1,-1 1 1,1 0-1,-1-1 0,0 1 1,0 0-1,0 0 1,0 1-1,-1-1 0,0 0 1,0 0-1,0 1 1,0 8-1,-1-11 117,-1 1 1,0 0-1,0-1 1,0 1-1,0-1 1,0 0-1,0 1 1,-1-1 0,1 0-1,-1 0 1,0 0-1,1 0 1,-1 0-1,0 0 1,0-1-1,0 1 1,-1-1-1,1 1 1,0-1-1,-1 0 1,1 1-1,0-1 1,-1-1-1,1 1 1,-1 0-1,0-1 1,-2 1-1,-13 4 484,0-1 0,-27 1 1,42-4-508,-13 0 393,-65 4 1391,77-4-1785,0-1 0,0-1 1,-1 1-1,1 0 0,0-1 0,0 0 1,0 0-1,0 0 0,0-1 0,0 1 0,0-1 1,0 0-1,1 0 0,-1 0 0,-3-3 1,6 4-115,1 0 1,-1 0 0,0 0 0,1 0 0,-1 0-1,1 1 1,-1-1 0,1 0 0,0 0 0,-1 0-1,1 0 1,0 0 0,0 0 0,0 0 0,0 0-1,0-1 1,0 1 0,0 0 0,0 0 0,0 0-1,0 0 1,0 0 0,1 0 0,-1 0 0,0 0-1,1 0 1,-1 0 0,1 1 0,-1-1 0,1 0-1,-1 0 1,1 0 0,0 0 0,-1 1 0,1-1-1,0 0 1,0 1 0,0-1 0,-1 0 0,1 1-1,0-1 1,0 1 0,1-1 0,50-25-5928,-39 20 3049,20-10-5796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5:57.007"/>
    </inkml:context>
    <inkml:brush xml:id="br0">
      <inkml:brushProperty name="width" value="0.025" units="cm"/>
      <inkml:brushProperty name="height" value="0.025" units="cm"/>
    </inkml:brush>
  </inkml:definitions>
  <inkml:trace contextRef="#ctx0" brushRef="#br0">236 1 14510,'0'0'3875,"25"53"-1889,-5-28-576,4 4-129,-3 2-128,-3 2-256,-3 2-257,-14 8-223,-1 5 63,-21 6 257,-15 5-129,-20 2-543,-2-2-65,-7-3-1442,1-13-2754,4-10-4484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11.382"/>
    </inkml:context>
    <inkml:brush xml:id="br0">
      <inkml:brushProperty name="width" value="0.025" units="cm"/>
      <inkml:brushProperty name="height" value="0.025" units="cm"/>
    </inkml:brush>
  </inkml:definitions>
  <inkml:trace contextRef="#ctx0" brushRef="#br0">153 173 11851,'0'0'3614,"0"-8"11,0 5-3344,0 0 0,-1 0 1,1 0-1,-1-1 0,1 2 0,-1-1 0,0 0 0,0 0 0,0 0 1,-1 0-1,1 0 0,-1 1 0,1-1 0,-4-3 0,4 5-188,-1 0-1,0-1 0,0 1 0,0 0 0,0 0 0,0 0 0,0 0 0,0 1 1,-1-1-1,1 1 0,0-1 0,0 1 0,-1-1 0,1 1 0,0 0 1,0 0-1,-1 0 0,1 1 0,0-1 0,0 1 0,-1-1 0,1 1 1,0-1-1,0 1 0,0 0 0,-2 1 0,-2 1-102,1 0-1,1 0 1,-1 0 0,0 1-1,1 0 1,-1 0 0,1 0-1,0 0 1,1 0 0,-1 1-1,-4 8 1,5-9 1,1 0-1,-1 0 1,1 0 0,1 0 0,-1 1-1,0-1 1,1 0 0,0 1 0,0-1-1,0 1 1,1-1 0,-1 1 0,1 0-1,0-1 1,2 8 0,-2-10 9,1-1 0,0 0 1,0 1-1,0-1 0,0 0 0,1 0 1,-1 1-1,0-1 0,0 0 0,1 0 1,-1 0-1,1-1 0,-1 1 0,1 0 1,-1 0-1,1-1 0,-1 1 0,1-1 1,0 1-1,-1-1 0,1 0 0,0 0 1,-1 0-1,1 0 0,0 0 1,-1 0-1,1 0 0,0 0 0,2-2 1,52-11 247,-40 5-93,0 0 0,-1-1 0,0-1 1,0 0-1,-1-1 0,0-1 0,-1 0 0,0-1 0,-1 0 0,-1-1 0,0-1 1,-1 1-1,-1-1 0,0-1 0,-1 0 0,9-24 0,-17 28 650,-10 21-690,-11 24-207,11-12 210,2 1 0,0-1 0,1 1 0,1 1 0,1-1 0,1 1 0,-2 42 1,6-63-139,0 1 0,0-1 0,1 0 1,-1 0-1,1 1 0,0-1 0,-1 0 1,1 0-1,0 0 0,0 0 0,0 0 1,0 0-1,1 0 0,-1 0 1,0 0-1,1-1 0,0 1 0,-1 0 1,1-1-1,0 1 0,0-1 0,0 0 1,0 0-1,0 0 0,0 0 0,3 2 1,29 1-3318,-31-4 2434,0-1-1,0 1 0,0-1 0,0 0 0,0 0 0,0 0 0,0 0 0,-1-1 0,5-2 0,12-13-11603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11.744"/>
    </inkml:context>
    <inkml:brush xml:id="br0">
      <inkml:brushProperty name="width" value="0.025" units="cm"/>
      <inkml:brushProperty name="height" value="0.025" units="cm"/>
    </inkml:brush>
  </inkml:definitions>
  <inkml:trace contextRef="#ctx0" brushRef="#br0">46 64 14798,'0'0'9566,"9"6"-8802,-5-4-720,-1 0 0,1 0 0,0 0 0,0 0 0,0 0 0,0-1 0,0 0 0,0 1 0,0-2 0,0 1 0,0 0 0,0-1 0,1 0 0,-1 0 0,0 0 0,0 0 0,0-1 0,1 0 0,-1 0 0,0 0 0,0 0 0,0 0 0,0-1 0,5-3-1,29-20 109,-37 24-123,0 0 0,0 0 0,1 0 0,-1 0 0,0-1 0,0 1 0,0 0 1,0-1-1,-1 1 0,1-1 0,0 1 0,-1-1 0,1 1 0,-1-1 0,1 0 0,-1 1 0,0-1 0,0 1 0,1-1 1,-1 0-1,0 1 0,-1-1 0,1 0 0,0 1 0,-1-3 0,0 3-3,-1 0 1,1 0-1,-1 0 1,1 0-1,-1 0 0,1 0 1,-1 1-1,0-1 0,0 1 1,1-1-1,-1 1 1,0 0-1,0-1 0,1 1 1,-1 0-1,0 0 1,0 0-1,0 1 0,-3 0 1,-39 5-96,36-3 74,-1 1-1,0 1 1,1-1 0,0 1-1,0 1 1,0-1-1,1 2 1,0-1 0,0 1-1,-10 12 1,13-15 10,1 0-1,0 0 1,0 0 0,0 0-1,0 0 1,1 1 0,0 0-1,0-1 1,0 1 0,0 0-1,1 0 1,0 0 0,0 0-1,0 0 1,0 0 0,1 0-1,0 0 1,0 0 0,0 0-1,1 1 1,2 7 0,-2-11-84,0 0-1,0 0 1,1 0 0,-1 0 0,1-1-1,-1 1 1,1 0 0,0-1 0,-1 0-1,1 1 1,0-1 0,0 0 0,0 0-1,0 0 1,0 0 0,1 0 0,-1 0 0,0-1-1,0 1 1,0-1 0,3 1 0,51 2-5421,-54-3 5061,32-1-6068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12.421"/>
    </inkml:context>
    <inkml:brush xml:id="br0">
      <inkml:brushProperty name="width" value="0.025" units="cm"/>
      <inkml:brushProperty name="height" value="0.025" units="cm"/>
    </inkml:brush>
  </inkml:definitions>
  <inkml:trace contextRef="#ctx0" brushRef="#br0">1 82 15278,'0'0'6423,"0"-9"-5126,0 6-1190,0 0 0,0 0 0,0 1 0,0-1 0,1 0 0,-1 0 1,1 1-1,-1-1 0,1 0 0,0 1 0,2-5 0,-1 6-36,-1-1-1,1 1 1,0-1 0,0 1-1,0 0 1,-1 0 0,1 0-1,0 0 1,0 0 0,0 0-1,1 1 1,-1-1 0,0 1-1,0-1 1,0 1 0,0 0-1,1 0 1,-1 0 0,0 0-1,0 0 1,3 1 0,-3-1-68,0 0 0,-1 0 0,1 0 0,0 1 0,-1-1 0,1 0 0,-1 1 0,1-1 0,-1 1 0,1 0 0,-1-1 0,1 1 0,-1 0 1,1 0-1,-1 0 0,0 0 0,1 0 0,-1 0 0,0 0 0,0 0 0,0 1 0,0-1 0,2 3 0,-2-1 3,0 0 0,0 1 0,-1-1 0,1 0 0,-1 0 1,1 1-1,-1-1 0,0 0 0,0 1 0,0-1 0,-2 5 0,0 4 27,-1 0-1,-1 0 1,0 0-1,0 0 1,-9 15-1,10-23-18,1-1 33,0 1 1,0-1 0,0 0-1,0 1 1,1-1-1,-1 1 1,1-1-1,0 1 1,0 0 0,0-1-1,1 1 1,-1 0-1,1 0 1,0 0-1,0 0 1,1 7 0,0-10-14,1 0 0,-1 0 0,1 0 0,-1 0 0,1 0 0,-1-1 0,1 1 0,-1 0 0,1-1 0,0 1 0,0-1 0,-1 0 0,1 1 0,0-1 0,-1 0 0,1 0 0,0 0 0,0 0 0,2-1 0,36-4 332,-28 1-347,-1-1 0,0 0 0,0 0 0,0-1 1,0-1-1,-1 1 0,0-2 0,13-13 0,-18 17 7,0 0 0,-1-1 0,1 1-1,-1-1 1,0 0 0,-1-1 0,1 1-1,-1-1 1,0 1 0,0-1 0,-1 0-1,0 0 1,0 0 0,0-1 0,-1 1 0,0 0-1,0-1 1,0-6 0,-2 12 4,1 0 1,-1 0-1,0 0 1,1 0-1,-1 1 0,0-1 1,1 0-1,-1 0 1,0 1-1,0-1 1,0 1-1,0-1 1,0 1-1,0-1 0,0 1 1,0-1-1,0 1 1,0 0-1,0-1 1,0 1-1,0 0 1,0 0-1,0 0 0,0 0 1,0 0-1,0 0 1,0 0-1,-2 1 1,2-1-35,0-1 0,0 1 1,0 0-1,0 1 0,0-1 1,0 0-1,0 0 0,0 0 1,0 1-1,0-1 0,0 0 1,0 1-1,0-1 0,0 1 1,1-1-1,-1 1 0,0-1 1,0 1-1,0 0 0,1-1 1,-1 1-1,0 0 0,1 0 1,-1 0-1,0-1 0,1 1 1,-1 0-1,1 0 0,-1 0 1,1 0-1,0 0 0,0 0 1,-1 1-1,1 0 4,1 0 1,-1 0-1,1-1 0,0 1 1,0 0-1,-1-1 0,1 1 0,0 0 1,0-1-1,1 1 0,-1-1 1,0 0-1,0 1 0,1-1 1,-1 0-1,1 0 0,-1 0 1,1 0-1,-1 0 0,1 0 1,0 0-1,-1 0 0,1-1 1,0 1-1,0-1 0,-1 1 1,1-1-1,0 0 0,0 1 1,0-1-1,3 0 0,73 1 119,-60-1-115,-3-1-25,0 0 0,0-1 0,0-1 0,0 0 0,-1-1-1,16-6 1,-23 8 10,0-1 0,0 0 0,-1 0 0,1-1-1,-1 0 1,1 0 0,-1-1 0,0 1 0,-1-1 0,1-1 0,-1 1-1,0-1 1,8-11 0,-13 17 13,0-1-1,1 1 1,-1-1 0,0 1-1,0-1 1,1 1 0,-1 0 0,0-1-1,0 1 1,0-1 0,0 1-1,1-1 1,-1 1 0,0-1-1,0 1 1,0-1 0,0 1-1,0-1 1,0 1 0,0-1-1,0 1 1,-1-1 0,1 1 0,0-1-1,0 1 1,0-1 0,0 1-1,-1-1 1,1 1 0,0 0-1,-1-1 1,1 1 0,-1-1-1,-18-2 129,-26 15 89,30-6-188,1 1 1,0 1 0,0 1-1,1 0 1,0 0 0,-14 14-1,21-17-12,1-1 0,-1 1-1,1 0 1,0 1 0,0-1-1,0 1 1,1 0 0,0 0-1,1 0 1,0 0 0,0 1 0,0 0-1,1-1 1,-2 11 0,4-16-23,0 0 0,0-1 0,0 1 0,0 0 0,0 0 0,0-1 0,1 1 0,-1 0 0,1-1 0,-1 1 0,1-1 0,0 1 0,-1-1 0,1 1 0,0-1 1,0 1-1,0-1 0,0 0 0,0 1 0,1-1 0,-1 0 0,0 0 0,2 2 0,1-1-69,0 0-1,0 0 1,0-1-1,0 1 1,1-1-1,-1 1 1,0-1-1,0-1 1,6 1-1,45-2-3058,-11-9-4154,-13-6-2574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12.813"/>
    </inkml:context>
    <inkml:brush xml:id="br0">
      <inkml:brushProperty name="width" value="0.025" units="cm"/>
      <inkml:brushProperty name="height" value="0.025" units="cm"/>
    </inkml:brush>
  </inkml:definitions>
  <inkml:trace contextRef="#ctx0" brushRef="#br0">85 1 16560,'0'0'5023,"-5"8"-3293,-5 10-1180,0 1-1,1 1 1,1 0 0,1 0 0,1 0 0,-6 33 0,5-9-262,2 0 0,0 59 1,5-100-401,-1-1 1,1 1 0,1-1 0,-1 1-1,0-1 1,0 1 0,1-1 0,0 1 0,-1-1-1,1 0 1,0 1 0,0-1 0,0 0-1,1 0 1,-1 1 0,0-1 0,1 0 0,0 0-1,-1-1 1,1 1 0,0 0 0,0-1 0,0 1-1,0-1 1,0 1 0,4 1 0,-2-2-639,0 0 0,0 0 1,-1 0-1,1-1 1,0 0-1,0 0 0,-1 0 1,1 0-1,0-1 1,0 1-1,-1-1 0,1 0 1,0 0-1,-1 0 1,1 0-1,-1-1 0,6-2 1,17-12-5689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13.159"/>
    </inkml:context>
    <inkml:brush xml:id="br0">
      <inkml:brushProperty name="width" value="0.025" units="cm"/>
      <inkml:brushProperty name="height" value="0.025" units="cm"/>
    </inkml:brush>
  </inkml:definitions>
  <inkml:trace contextRef="#ctx0" brushRef="#br0">77 50 10698,'0'0'8552,"3"-8"-5589,-3 7-2922,6-29 2512,-14 19-1050,-16 15-694,20-3-796,1 1 1,-1 0-1,1 1 0,0-1 0,0 1 1,0-1-1,0 1 0,0 0 0,0 0 1,1 0-1,-1 0 0,1 0 0,0 1 1,0-1-1,1 1 0,-1 0 0,0-1 1,1 1-1,-1 7 0,1-9-7,1 0 1,-1 0-1,1 0 1,0-1-1,0 1 1,0 0-1,0 0 0,0 0 1,0 0-1,1 0 1,-1 0-1,1 0 1,-1 0-1,1 0 0,0-1 1,0 1-1,-1 0 1,1 0-1,0-1 1,1 1-1,-1-1 0,0 1 1,0-1-1,1 1 1,-1-1-1,1 0 1,-1 0-1,1 1 0,0-1 1,-1 0-1,1 0 1,0-1-1,0 1 1,-1 0-1,1-1 0,0 1 1,0-1-1,0 1 1,0-1-1,4 0 0,1 1 4,0-1-1,0 0 1,0 0-1,0 0 0,0-1 1,0 0-1,0 0 0,-1-1 1,1 0-1,0 0 0,7-4 1,-11 4 30,0 0 1,0 0-1,0 0 1,-1 0 0,1 0-1,0-1 1,-1 1-1,0-1 1,0 1-1,1-1 1,-2 0 0,1 0-1,0 0 1,-1 0-1,1-1 1,-1 1-1,0 0 1,0 0-1,0-1 1,0 1 0,-1-1-1,1 1 1,-1-1-1,0-3 1,0 6-15,-1 0-1,1 0 1,0 0 0,0 0 0,-1 0 0,1 0-1,-1 1 1,1-1 0,0 0 0,-1 0 0,0 1-1,1-1 1,-1 0 0,1 1 0,-1-1 0,0 0-1,1 1 1,-1-1 0,0 1 0,0-1 0,0 1-1,1-1 1,-1 1 0,0 0 0,-1-1-1,-33-6 228,30 6-314,1 1 0,0 0 0,0-1 0,0 2 0,0-1 0,0 0 0,0 1 0,0 0 0,0 0 0,0 0 0,1 0 0,-1 1 0,-7 3 0,11-5-31,0 0 1,-1 1-1,1-1 0,0 0 0,-1 1 0,1-1 0,0 0 0,-1 1 0,1-1 0,0 0 1,0 1-1,-1-1 0,1 1 0,0-1 0,0 0 0,0 1 0,0-1 0,0 1 1,-1-1-1,1 0 0,0 1 0,0-1 0,0 1 0,0-1 0,0 1 0,0-1 0,0 1 1,1-1-1,-1 0 0,0 1 0,0-1 0,0 1 0,0-1 0,1 0 0,-1 1 1,0-1-1,0 1 0,0-1 0,1 0 0,-1 1 0,0-1 0,1 0 0,-1 1 0,0-1 1,1 0-1,-1 0 0,0 1 0,1-1 0,-1 0 0,1 0 0,-1 0 0,1 0 1,-1 1-1,0-1 0,2 0 0,26 2-7084,-26-2 6621,30 0-10319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13.789"/>
    </inkml:context>
    <inkml:brush xml:id="br0">
      <inkml:brushProperty name="width" value="0.025" units="cm"/>
      <inkml:brushProperty name="height" value="0.025" units="cm"/>
    </inkml:brush>
  </inkml:definitions>
  <inkml:trace contextRef="#ctx0" brushRef="#br0">49 0 12364,'0'0'9566,"-6"13"-8028,-2 10-915,0 0 1,2 1 0,0 0-1,2 0 1,-3 47 0,6-37-215,-1-15-261,1 0 0,1 0-1,1-1 1,0 1 0,2 0 0,0 0 0,1-1 0,7 23 0,-11-41-147,0 1 0,0-1-1,0 0 1,0 1 0,0-1 0,0 0-1,0 0 1,1 1 0,-1-1 0,0 0 0,0 1-1,0-1 1,0 0 0,0 0 0,0 1-1,0-1 1,1 0 0,-1 0 0,0 1-1,0-1 1,0 0 0,1 0 0,-1 0 0,0 1-1,0-1 1,0 0 0,1 0 0,-1 0-1,0 0 1,1 0 0,-1 1 0,0-1 0,0 0-1,1 0 1,-1 0 0,0 0 0,1 0-1,-1 0 1,0 0 0,0 0 0,1 0-1,-1 0 1,0 0 0,1 0 0,-1 0 0,0 0-1,0 0 1,1-1 0,-1 1 0,1 0-1,5-19 56,-3-28 15,-3 39-74,6-120-440,-5 115 381,1 1 1,0 0 0,1 0-1,1 0 1,0 0-1,0 1 1,1-1 0,8-12-1,-12 22 36,0 0 1,0 1-1,0-1 0,1 1 0,-1-1 1,0 1-1,0 0 0,1-1 0,-1 1 0,1 0 1,-1 0-1,1 0 0,0 0 0,-1 0 0,1 0 1,0 1-1,-1-1 0,1 1 0,0-1 0,0 1 1,0-1-1,0 1 0,0 0 0,-1 0 1,1 0-1,0 0 0,0 0 0,0 1 0,0-1 1,0 0-1,-1 1 0,1-1 0,0 1 0,0 0 1,-1 0-1,1 0 0,0 0 0,-1 0 0,1 0 1,-1 0-1,1 0 0,-1 0 0,0 1 1,1-1-1,-1 1 0,0-1 0,1 3 0,0-2 19,0 0 0,0-1 0,-1 1 0,0 0-1,1 1 1,-1-1 0,0 0 0,0 0 0,0 0 0,0 1-1,0-1 1,-1 1 0,1-1 0,-1 0 0,1 1-1,-1-1 1,0 1 0,0-1 0,0 1 0,0-1-1,-1 1 1,1-1 0,-1 1 0,1-1 0,-1 0 0,0 1-1,0-1 1,0 0 0,0 1 0,0-1 0,-1 0-1,1 0 1,-1 0 0,-2 3 0,0-2 26,1-1 0,-1 0 0,0 0 0,0 0 0,0-1 1,0 1-1,0-1 0,0 0 0,-5 0 0,8 0-50,0-1 0,0 0-1,0 0 1,0 0 0,0 0 0,0 0-1,0 0 1,0 0 0,0 0-1,0 0 1,0-1 0,0 1 0,0 0-1,1 0 1,-1-1 0,0 1 0,0-1-1,0 1 1,0-1 0,1 1 0,-1-1-1,0 0 1,0 1 0,1-1-1,-1 0 1,0 1 0,1-1 0,-1 0-1,1 0 1,-1 0 0,1 0 0,-1 0-1,1 1 1,0-1 0,0 0 0,-1 0-1,1 0 1,0 0 0,0 0 0,0 0-1,0 0 1,0-2 0,0 0-266,0 1-203,-1 0-1,1 0 0,0-1 1,0 1-1,0 0 0,1 0 1,-1 0-1,0-1 0,1 1 1,0 0-1,-1 0 0,1 0 1,0 0-1,0 0 0,0 0 1,0 0-1,0 0 0,1 0 1,-1 1-1,3-3 1,12-9-5164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3:37.607"/>
    </inkml:context>
    <inkml:brush xml:id="br0">
      <inkml:brushProperty name="width" value="0.025" units="cm"/>
      <inkml:brushProperty name="height" value="0.025" units="cm"/>
    </inkml:brush>
  </inkml:definitions>
  <inkml:trace contextRef="#ctx0" brushRef="#br0">237 205 9225,'24'12'412,"1"0"0,-1-1 0,2-2 1,-1-1-1,1 0 0,1-2 0,-1-1 1,45 2-1,71-11 453,-1-6 0,155-31 0,-181 23-802,14-1-26,404-56 92,-329 60 434,267 15 1,-185 5-373,-75-15-132,-211 10-57,0 1-1,0-1 1,0 0-1,1 0 0,-1 0 1,0 0-1,0 0 1,0 0-1,0 0 1,0 0-1,0 0 1,1 0-1,-1 0 1,0 0-1,0 0 0,0 0 1,0 0-1,0 0 1,1 0-1,-1 0 1,0 0-1,0 0 1,0 0-1,0 0 0,0 0 1,1 0-1,-1-1 1,0 1-1,0 0 1,0 0-1,0 0 1,0 0-1,0 0 0,0 0 1,0 0-1,1 0 1,-1-1-1,0 1 1,0 0-1,0 0 1,0 0-1,0 0 1,0 0-1,0 0 0,0-1 1,0 1-1,0 0 1,0 0-1,0 0 1,0 0-1,0 0 1,0-1-1,0 1 0,0 0 1,0 0-1,0 0 1,0 0-1,0 0 1,0-1-1,0 1 1,0 0-1,0 0 1,-1 0-1,-11-8 204,-19-5 100,-14 0-292,-1 2-1,0 1 0,-48-3 0,-144-1-205,167 11 60,-169-4 67,0 11 0,-409 60 0,-162 30 285,292-38-155,590-56-1002,-25 2 873,181-11-312,277-47 1,-114 8 176,430 4 0,-649 45 111,108-3 1021,-385 16-1235,53-6-1822,-56 1-1,47-9-1098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14.182"/>
    </inkml:context>
    <inkml:brush xml:id="br0">
      <inkml:brushProperty name="width" value="0.025" units="cm"/>
      <inkml:brushProperty name="height" value="0.025" units="cm"/>
    </inkml:brush>
  </inkml:definitions>
  <inkml:trace contextRef="#ctx0" brushRef="#br0">0 106 4036,'9'1'2514,"12"1"-351,0-1 0,0-1 0,0-1 0,33-5 1,-49 6-1767,0-1 0,1 0 0,-1-1 0,0 1 0,0-1 1,0 0-1,0 0 0,0-1 0,0 0 0,0 1 1,-1-1-1,0-1 0,1 1 0,-1-1 0,0 0 0,-1 0 1,1 0-1,-1 0 0,0 0 0,0-1 0,0 0 1,0 1-1,-1-1 0,3-9 0,-5 13-360,0 0-1,0 0 1,0 1 0,0-1-1,-1 0 1,1 0-1,0 1 1,-1-1-1,1 0 1,-1 1 0,1-1-1,-1 0 1,1 1-1,-1-1 1,1 1 0,-1-1-1,0 0 1,1 1-1,-1 0 1,0-1-1,1 1 1,-1-1 0,0 1-1,1 0 1,-1 0-1,0-1 1,0 1 0,0 0-1,1 0 1,-1 0-1,0 0 1,0 0 0,0 0-1,1 0 1,-1 0-1,0 0 1,0 0-1,0 0 1,0 1 0,-37 1 31,30 0-40,0 1 0,-1 0 1,1 0-1,0 0 0,1 1 0,-1 0 0,1 1 0,0 0 0,0 0 0,0 0 0,0 1 0,1 0 0,0 1 0,1-1 0,-1 1 0,1 0 1,0 0-1,1 1 0,0-1 0,0 1 0,1 0 0,-1 0 0,2 0 0,-1 1 0,1-1 0,-1 11 0,3-18-31,0 0 0,0 1 0,1-1 0,-1 0 0,0 1 0,1-1 0,-1 0 0,1 1 0,-1-1 0,1 0 0,-1 0 0,1 0 0,0 1 0,0-1 0,-1 0 0,1 0 0,0 0 0,0 0 0,0 0 0,0-1 0,0 1 0,1 0 0,0 1 0,2-1-186,0 1 1,0 0 0,0-1 0,1 1 0,-1-1 0,0 0-1,7 0 1,4 0-1350,-1-1 0,1 0 0,23-4 0,-27 1-696,0 0-1,0 0 0,0-1 1,20-11-1,6-5-2970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14.542"/>
    </inkml:context>
    <inkml:brush xml:id="br0">
      <inkml:brushProperty name="width" value="0.025" units="cm"/>
      <inkml:brushProperty name="height" value="0.025" units="cm"/>
    </inkml:brush>
  </inkml:definitions>
  <inkml:trace contextRef="#ctx0" brushRef="#br0">194 184 12908,'0'0'3716,"-9"0"-727,0 1-2604,-1 0 0,0 1 0,1 0 0,0 1 0,-1-1-1,1 2 1,0-1 0,1 2 0,-1-1 0,1 1 0,0 0 0,0 1 0,0-1-1,1 2 1,0-1 0,0 1 0,0 0 0,1 1 0,0-1 0,-8 16 0,13-22-360,0 0 0,1 0 0,-1 0 0,0 0 0,1 0 0,0 1 0,-1-1 0,1 0 1,0 0-1,-1 0 0,1 1 0,0-1 0,0 0 0,0 0 0,0 1 0,0-1 1,0 0-1,0 0 0,1 0 0,-1 1 0,0-1 0,1 0 0,-1 0 0,1 0 0,-1 0 1,1 0-1,0 0 0,1 2 0,0-1-7,0-1 0,0 0 0,0 0 0,0 0 1,0 0-1,1 0 0,-1-1 0,0 1 0,1-1 0,-1 1 0,0-1 0,1 0 1,4 0-1,4-1-4,0 0 0,-1 0 0,1-1 1,0 0-1,17-7 0,-8-1-76,0 0 0,-1-2-1,0 0 1,-1-1-1,0-1 1,-1 0 0,18-21-1,-25 25 83,0-1 0,-1 0 0,-1 0 0,0-1 0,0 0 0,-2-1 0,1 1 0,-1-2-1,-1 1 1,0 0 0,-1-1 0,3-18 0,-7 31-1,0 0 0,0 0 0,1-1 0,-1 1 0,0 0 0,0 0 0,0-1 0,0 1 0,0 0 0,-1 0 0,1-1 0,0 1 1,-1 0-1,1 0 0,-1-1 0,1 1 0,-1 0 0,1 0 0,-2-2 0,1 3-9,1 0 1,-1 0-1,0-1 0,1 1 1,-1 0-1,0 0 1,1 0-1,-1 0 1,0 0-1,1 0 0,-1 0 1,0 0-1,1 0 1,-1 0-1,0 0 0,0 0 1,1 1-1,-1-1 1,1 0-1,-1 0 1,0 1-1,1-1 0,-1 0 1,0 2-1,-4 1 15,0 0-1,1 1 0,0 0 0,0 0 1,0 0-1,-7 9 0,6-4 19,0 0 1,1 1-1,0-1 0,1 1 0,0-1 0,0 1 0,1 0 0,0 0 0,1 1 0,0-1 0,0 17 0,2-22-178,-1 1 0,1-1 0,0 0 0,0 0 0,1 0-1,0 0 1,0 0 0,0 0 0,0 0 0,5 7 0,-4-9-312,-1 0 0,1 0 0,0 0 0,-1-1 1,1 1-1,1-1 0,-1 1 0,0-1 0,1 0 0,-1 0 0,1-1 0,-1 1 0,1-1 1,0 0-1,6 2 0,19-1-9013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14.948"/>
    </inkml:context>
    <inkml:brush xml:id="br0">
      <inkml:brushProperty name="width" value="0.025" units="cm"/>
      <inkml:brushProperty name="height" value="0.025" units="cm"/>
    </inkml:brush>
  </inkml:definitions>
  <inkml:trace contextRef="#ctx0" brushRef="#br0">196 74 14990,'0'0'2963,"3"-9"283,9-26-374,-12 34-2803,1 0 0,-1 1 0,0-1 0,0 0 0,1 0 0,-1 0 0,0 1 1,0-1-1,0 0 0,0 0 0,0 0 0,0 0 0,0 1 0,-1-1 0,1 0 0,0 0 0,0 0 0,-1 1 1,1-1-1,0 0 0,-1 0 0,1 1 0,-1-1 0,1 0 0,-1 1 0,1-1 0,-1 1 0,1-1 0,-2 0 1,0 0-5,0 0 1,0 0 0,0 0 0,0 1-1,0-1 1,0 1 0,0-1-1,0 1 1,0 0 0,-1 0 0,-1 0-1,-4 0 4,0 1-1,1 0 1,0 1-1,-1-1 1,-10 5-1,8-1-44,0 1 1,1 0-1,0 1 0,0 0 1,1 0-1,0 1 0,0 0 0,-8 10 1,12-13-19,0-1 0,1 1 0,0 0 1,0 0-1,0 0 0,0 0 0,1 1 1,0-1-1,0 1 0,1 0 0,-1-1 1,1 1-1,0 0 0,1 0 0,-1 0 1,1-1-1,1 9 0,0-12-17,0-1 0,0 1 0,0 0 0,0-1 0,1 1 0,-1-1 0,1 1 0,-1-1 0,1 0-1,-1 0 1,1 0 0,0 0 0,-1 0 0,1 0 0,0 0 0,0 0 0,0-1 0,0 1 0,0 0 0,-1-1 0,1 0 0,0 0 0,0 1 0,0-1-1,0 0 1,3-1 0,62-1-1320,-61 1 1029,9-1-779,0 0 0,0-2 0,21-6 0,40-22-7333,-28 6-778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15.718"/>
    </inkml:context>
    <inkml:brush xml:id="br0">
      <inkml:brushProperty name="width" value="0.025" units="cm"/>
      <inkml:brushProperty name="height" value="0.025" units="cm"/>
    </inkml:brush>
  </inkml:definitions>
  <inkml:trace contextRef="#ctx0" brushRef="#br0">137 1 11851,'0'0'7549,"-11"6"-5841,-5 3-1127,1 1 0,0 1 0,-20 18 0,31-26-476,0 1-1,1-1 0,-1 1 0,1 0 0,0 0 0,0 0 0,0 1 0,0-1 1,1 1-1,0-1 0,0 1 0,0 0 0,0 0 0,1 0 0,0 0 0,0 0 0,0 0 1,1 0-1,-1 0 0,2 9 0,-1-13-100,1 1 1,0 0-1,0-1 1,0 1-1,0-1 1,0 0-1,1 1 1,-1-1-1,0 0 1,1 0-1,-1 0 1,0 0-1,1 0 1,-1 0-1,1 0 0,0 0 1,-1 0-1,1-1 1,0 1-1,-1-1 1,1 1-1,0-1 1,0 0-1,-1 0 1,1 0-1,0 0 1,0 0-1,0 0 1,-1 0-1,4-1 1,0 1 4,1-1 0,-1 1 0,0-1 0,1-1 0,-1 1 0,0-1 0,0 0 0,0 0 0,6-3 0,-5 0 16,0 0-1,-1-1 0,0 1 1,0-1-1,-1 0 0,1 0 1,-1-1-1,-1 1 0,5-9 1,-6 11 104,-1 0 1,1 0-1,0-1 1,-1 1-1,0 0 1,0 0-1,-1-1 1,1 1-1,-1-1 1,0 1-1,0-1 1,0 1-1,-1 0 1,1-1-1,-1 1 1,-3-8-1,4 11-117,0 0 0,-1 0 0,1 0 0,-1 0 0,1 0 0,-1 1 0,1-1 0,-1 0-1,0 0 1,1 0 0,-1 1 0,0-1 0,0 0 0,1 1 0,-1-1 0,0 1-1,0-1 1,0 1 0,0-1 0,0 1 0,0 0 0,0-1 0,0 1 0,0 0 0,0 0-1,0 0 1,0 0 0,0 0 0,0 0 0,0 0 0,0 0 0,0 0 0,0 0 0,0 0-1,0 1 1,0-1 0,0 0 0,0 1 0,0-1 0,0 1 0,0 0 0,-1 0 0,0 0 0,1 0 1,-1 0-1,0 1 0,1-1 1,0 1-1,-1-1 0,1 1 1,0-1-1,0 1 0,0 0 1,0-1-1,0 1 0,0 0 1,0 0-1,0 0 0,1 0 1,-1 0-1,1 0 0,-1 3 0,1-3-13,0 0 0,1 1-1,-1-1 1,0 0 0,1 0-1,-1 0 1,1 0-1,0 0 1,-1 0 0,1 0-1,0 0 1,0 0-1,1 0 1,-1 0 0,0-1-1,1 1 1,-1 0-1,1-1 1,-1 1 0,1-1-1,0 1 1,2 0-1,0 1-6,1-1 0,0 0 0,0 0 0,0 0 0,0-1 0,0 1 0,1-1 0,-1-1 0,7 1 0,-2 0-11,0-1 1,0-1-1,0 1 0,0-2 0,0 1 0,0-1 0,0-1 0,0 0 0,-1 0 0,10-5 0,-12 3-14,0 0-1,-1-1 1,1 1-1,-2-1 1,1 0-1,0 0 1,-1-1-1,0 0 1,6-11-1,1-1-15,-19 30 97,0 0 0,0 1 0,2 0 0,-1 0 0,1 0 0,1 1 0,0 0 0,1 0 0,1 0 0,0 0 0,0 0 0,1 23 0,1-34-41,1-1 0,-1 0 0,0 1-1,0-1 1,0 0 0,1 1 0,-1-1 0,1 0-1,-1 1 1,1-1 0,0 0 0,-1 0-1,1 1 1,0-1 0,0 0 0,0 0-1,0 0 1,0 0 0,0 0 0,0 0-1,0-1 1,0 1 0,0 0 0,3 1-1,-2-1-7,1-1-1,0 1 1,0-1-1,-1 0 0,1 1 1,0-1-1,0 0 1,0-1-1,0 1 0,-1 0 1,6-2-1,0 0-76,0-1 0,-1 0 0,1 0 0,0-1 0,-1 0-1,0 0 1,12-9 0,-9 2 11,0 0-1,-1 0 0,0-1 1,0 0-1,-1-1 1,-1 0-1,0 0 0,9-26 1,-42 83 522,21-39-306,1 0-1,0 1 1,1-1-1,0 1 1,-1 0-1,2 0 1,-1 0-1,1 0 1,0 1-1,0-1 1,0 1-1,0 9 1,2-15-139,0-1-1,0 1 1,0 0 0,1 0 0,-1-1-1,0 1 1,0 0 0,0 0-1,1-1 1,-1 1 0,0 0-1,1-1 1,-1 1 0,1-1 0,-1 1-1,1 0 1,-1-1 0,1 1-1,-1-1 1,1 1 0,0-1 0,-1 0-1,1 1 1,-1-1 0,1 1-1,0-1 1,0 0 0,0 1 0,30 2 113,28-15-261,-11-11-482,-40 18 499,1 0 0,0 1 0,0 0 0,1 0 0,-1 1 0,1 0 0,0 1 1,11-2-1,-21 5 138,1-1 0,-1 1 0,1-1 0,0 1 0,-1 0 0,1 0 1,-1-1-1,0 1 0,1 0 0,-1 0 0,0-1 0,1 1 0,-1 0 1,0 0-1,0 0 0,0 0 0,0 0 0,0-1 0,0 1 0,0 0 0,0 0 1,0 0-1,0 0 0,0-1 0,0 1 0,-1 0 0,1 1 0,-6 26 432,6-27-420,-1 0 0,1 0 0,-1 0 0,1 0 0,0 0 0,-1 0 0,1 0-1,0 0 1,0 0 0,0 0 0,0 0 0,0 1 0,0-1 0,0 0 0,0 0 0,0 0-1,0 0 1,0 0 0,1 0 0,-1 0 0,1 0 0,-1 0 0,1 0 0,0 2-1,0-3-71,0 1 0,0-1 0,0 0 0,0 1 0,0-1 0,0 0 0,1 0 0,-1 0 0,0 0 0,0 0 0,0 0 0,0 0 0,0 0 0,0-1 0,0 1 0,0 0 0,0-1 0,0 1 0,2-1 0,4-3-1233,1 1 0,-1-1 0,0-1 0,0 1 0,9-9 0,2-6-5359,0-3-3508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16.550"/>
    </inkml:context>
    <inkml:brush xml:id="br0">
      <inkml:brushProperty name="width" value="0.025" units="cm"/>
      <inkml:brushProperty name="height" value="0.025" units="cm"/>
    </inkml:brush>
  </inkml:definitions>
  <inkml:trace contextRef="#ctx0" brushRef="#br0">113 1 12588,'0'0'8312,"-6"11"-6721,-13 25-717,3 1 0,1 2 0,2-1 0,1 1 0,2 1 1,2 0-1,-4 55 0,12-92-882,-1 3 27,1-1 1,0 1-1,0 0 1,0-1-1,1 1 1,-1-1-1,4 9 1,-4-13-35,1 0 1,0 0-1,0 0 0,-1 0 1,1 0-1,0 0 0,0 0 1,0 0-1,1 0 0,-1 0 1,0-1-1,0 1 1,0 0-1,0-1 0,1 1 1,-1-1-1,0 1 0,1-1 1,-1 0-1,0 0 0,1 1 1,-1-1-1,0 0 1,1 0-1,-1 0 0,0 0 1,1-1-1,-1 1 0,0 0 1,1-1-1,-1 1 0,0 0 1,1-1-1,-1 0 0,2-1 1,5-1-288,-1 0-1,1-1 1,-1 0 0,0 0-1,7-7 1,-9 6 154,2 1 0,-1 0 0,0 0 0,1 1-1,-1-1 1,12-3 0,-18 8 238,1 0 0,-1 0 0,0-1 0,1 1 0,-1 0 0,0 0 0,0 0 0,0 0-1,1-1 1,-1 1 0,0 0 0,0 0 0,0 0 0,0 0 0,-1 0 0,1-1 0,0 1 0,0 0 0,0 0 0,-1 0-1,1 0 1,0-1 0,-1 1 0,1 0 0,-2 1 0,-8 27 375,6-9-395,4-20-76,0 1 1,0-1 0,0 0-1,1 0 1,-1 1 0,0-1-1,0 0 1,0 0 0,0 1 0,1-1-1,-1 0 1,0 0 0,0 0-1,1 1 1,-1-1 0,0 0-1,0 0 1,1 0 0,-1 0-1,0 0 1,0 1 0,1-1-1,-1 0 1,0 0 0,1 0-1,-1 0 1,0 0 0,1 0 0,-1 0-1,0 0 1,0 0 0,1 0-1,-1 0 1,1 0 0,1-1-19,0 0 0,-1 0 1,1 0-1,0 0 1,0 0-1,0 0 0,-1 0 1,1 0-1,-1-1 0,1 1 1,-1-1-1,1 1 1,-1-1-1,0 1 0,0-1 1,2-2-1,3-11 48,-1-1 0,-1 1 0,0-1 0,0 0 0,-2 0 0,0 0 0,-1-21 0,0 39-4,-1 1-1,1-1 0,-1 1 1,1 0-1,0-1 0,0 1 1,0-1-1,0 1 1,1-1-1,-1 0 0,1 0 1,-1 1-1,1-1 1,0 0-1,0 0 0,0-1 1,0 1-1,0 0 0,0-1 1,0 1-1,0-1 1,1 1-1,-1-1 0,1 0 1,-1 0-1,1 0 0,4 0 1,-3 0-27,-1 0 1,1 0 0,0-1-1,0 0 1,0 1 0,0-2-1,0 1 1,0 0 0,-1-1-1,1 1 1,0-1-1,0 0 1,-1-1 0,1 1-1,0-1 1,-1 1 0,1-1-1,5-4 1,41-55-165,-61 105 315,9-36 10,-1 1 1,1-1-1,1 1 0,0-1 1,0 1-1,1 0 0,0-1 0,0 1 1,3 16-1,-2-24-147,0 1 0,0-1 0,0 0 0,0 0-1,0-1 1,0 1 0,0 0 0,0 0 0,0 0 0,1-1 0,-1 1 0,0-1-1,1 1 1,-1-1 0,0 1 0,1-1 0,-1 0 0,0 0 0,1 1 0,-1-1-1,1 0 1,-1 0 0,0-1 0,1 1 0,-1 0 0,0 0 0,1-1 0,-1 1-1,3-1 1,1-1-1,0 1 0,0-1-1,0 0 1,0 0-1,0-1 1,7-5 0,-3 1-22,0-1 1,-1 0 0,0-1 0,0 0 0,-1 0 0,-1-1 0,1 0 0,-1 0-1,-1 0 1,0-1 0,-1 1 0,0-1 0,0-1 0,-1 1 0,-1 0 0,1-1-1,-1-16 1,-1 28 12,-1-1-1,0 1 1,0-1 0,0 1-1,0-1 1,0 1-1,0-1 1,0 1-1,0-1 1,0 1-1,0-1 1,0 1-1,0-1 1,0 1 0,0-1-1,-1 1 1,1 0-1,0-1 1,0 1-1,0-1 1,-1 1-1,1-1 1,0 1-1,-1 0 1,1-1 0,0 1-1,-1 0 1,1-1-1,0 1 1,-1 0-1,1-1 1,-1 1-1,1 0 1,-1 0 0,-14 9-33,-11 27 70,22-28 18,-1 1 0,1 0 0,1 0 1,0 0-1,0 1 0,1-1 0,0 1 0,1-1 1,0 1-1,0-1 0,1 1 0,0 0 1,2 12-1,-1-19-73,0-1 1,0 0 0,1 1-1,-1-1 1,1 0-1,-1 0 1,1 0-1,-1 0 1,1 0 0,0 0-1,0 0 1,0-1-1,0 1 1,0-1-1,1 1 1,-1-1 0,0 0-1,1 0 1,-1 0-1,1 0 1,-1-1-1,1 1 1,-1-1 0,1 1-1,-1-1 1,1 0-1,0 0 1,4 0-1,-4 0-338,1 0-1,-1 0 1,0 0 0,0 0-1,0-1 1,1 0-1,-1 1 1,0-1-1,0 0 1,0 0-1,0-1 1,0 1-1,0-1 1,-1 1 0,1-1-1,0 0 1,-1 0-1,1 0 1,-1 0-1,0 0 1,0-1-1,0 1 1,3-5 0,0-18-4473,-1-3-2599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16.889"/>
    </inkml:context>
    <inkml:brush xml:id="br0">
      <inkml:brushProperty name="width" value="0.025" units="cm"/>
      <inkml:brushProperty name="height" value="0.025" units="cm"/>
    </inkml:brush>
  </inkml:definitions>
  <inkml:trace contextRef="#ctx0" brushRef="#br0">6 0 11499,'0'0'12812,"-5"51"-12748,26-27-128,3-1-1249,-1-2-1090,4-2-1985,2-4-2786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17.263"/>
    </inkml:context>
    <inkml:brush xml:id="br0">
      <inkml:brushProperty name="width" value="0.025" units="cm"/>
      <inkml:brushProperty name="height" value="0.025" units="cm"/>
    </inkml:brush>
  </inkml:definitions>
  <inkml:trace contextRef="#ctx0" brushRef="#br0">170 34 14734,'0'0'9449,"-8"-7"-7933,-28-17-619,35 23-841,-1 1 0,0-1 0,1 1 0,-1 0 0,0 0 0,1 0 0,-1-1 0,0 1 0,0 1 0,1-1 0,-1 0-1,0 0 1,1 1 0,-1-1 0,0 1 0,1-1 0,-1 1 0,1 0 0,-1-1 0,1 1 0,-1 0 0,1 0 0,0 0 0,-1 0 0,1 1 0,0-1 0,0 0 0,-2 2 0,-1 2 82,0 0 0,0 0 0,1 0-1,-1 1 1,-4 9 0,6-10-131,0 0-1,0 0 1,0 0-1,1 0 1,0 1 0,0-1-1,0 0 1,0 1-1,1-1 1,0 1 0,0-1-1,1 0 1,-1 1-1,3 9 1,-1-11-94,0 0 0,1 1-1,-1-1 1,1 0 0,0 0 0,0 0 0,0-1 0,1 1 0,-1-1-1,1 1 1,0-1 0,0 0 0,0-1 0,0 1 0,0-1 0,8 3 0,65 29-1152,-77-34 1255,0 1-1,1-1 1,-1 0-1,1 0 1,-1 0 0,0 1-1,1-1 1,-1 0 0,0 1-1,1-1 1,-1 0-1,0 1 1,1-1 0,-1 1-1,0-1 1,0 0-1,0 1 1,1-1 0,-1 1-1,0-1 1,0 1 0,0-1-1,0 0 1,0 1-1,0-1 1,0 1 0,0-1-1,0 1 1,0-1 0,0 1-1,0-1 1,0 1-1,0-1 1,0 0 0,0 1-1,0-1 1,-1 1-1,1-1 1,0 1 0,0-1-1,-1 0 1,1 1 0,0-1-1,0 0 1,-1 1-1,1-1 1,0 0 0,-1 1-1,1-1 1,-1 0-1,1 0 1,0 1 0,-1-1-1,1 0 1,-1 0 0,1 0-1,-1 1 1,-29 10 1148,28-10-1115,-20 5-159,-46 14 517,24-14-4691,28-6-2752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04.619"/>
    </inkml:context>
    <inkml:brush xml:id="br0">
      <inkml:brushProperty name="width" value="0.025" units="cm"/>
      <inkml:brushProperty name="height" value="0.025" units="cm"/>
    </inkml:brush>
  </inkml:definitions>
  <inkml:trace contextRef="#ctx0" brushRef="#br0">1 0 8808,'0'0'12396,"19"51"-11948,16-46-255,4-3-97,4-2 0,-1 0-1185,-1 0-1089,-1-1-1602,-8-9-1441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04.959"/>
    </inkml:context>
    <inkml:brush xml:id="br0">
      <inkml:brushProperty name="width" value="0.025" units="cm"/>
      <inkml:brushProperty name="height" value="0.025" units="cm"/>
    </inkml:brush>
  </inkml:definitions>
  <inkml:trace contextRef="#ctx0" brushRef="#br0">81 0 10154,'0'0'6582,"9"4"-5856,-1 0-559,1 0-1,-1 1 1,0 0 0,0 0 0,0 0-1,-1 1 1,1 0 0,-2 1 0,1 0 0,-1 0-1,0 0 1,0 0 0,-1 1 0,0 0-1,0 1 1,-1-1 0,0 1 0,0-1-1,-1 1 1,0 0 0,-1 1 0,0-1 0,-1 0-1,1 13 1,-2-10-50,-1 0 0,-1 0 1,0 0-1,0 0 0,-1 0 0,-1-1 0,0 1 0,-1-1 1,0 0-1,0-1 0,-1 1 0,-11 13 0,-3 2-179,-2-1 1,-1-1-1,-33 28 0,52-48-607,0-1-1,0 0 1,-1 0 0,1 0 0,-1 0-1,1-1 1,-8 3 0,6-4-6282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05.883"/>
    </inkml:context>
    <inkml:brush xml:id="br0">
      <inkml:brushProperty name="width" value="0.025" units="cm"/>
      <inkml:brushProperty name="height" value="0.025" units="cm"/>
    </inkml:brush>
  </inkml:definitions>
  <inkml:trace contextRef="#ctx0" brushRef="#br0">1 1 16143,'0'0'2701,"0"10"-2241,1 14-111,3 56 575,-3-73-865,-1 0-1,2 0 0,-1 0 1,1 0-1,0 0 1,0 0-1,1-1 0,7 13 1,-9-18-17,0 1 0,1-1 0,-1 0 0,1 0 0,0 0 0,-1 0 0,1 0 0,0 0 0,0 0 0,0-1 0,-1 1 0,1 0 1,0-1-1,0 0 0,0 1 0,0-1 0,0 0 0,0 0 0,0 0 0,0 0 0,0-1 0,0 1 0,0 0 0,-1-1 0,1 1 0,0-1 1,0 0-1,2-1 0,50-27 681,-53 29-729,23-17 61,-19 12-37,1 0-1,0 1 1,0 0 0,0 0-1,1 1 1,-1-1 0,1 1 0,0 1-1,0-1 1,0 1 0,12-2-1,-17 5 38,0-1 0,0 1-1,0 0 1,-1 0 0,1 0-1,0 0 1,0 1 0,-1-1-1,1 0 1,-1 1 0,1-1-1,-1 1 1,0-1-1,0 1 1,1 0 0,-1 0-1,0-1 1,-1 1 0,1 0-1,0 0 1,0 0 0,-1 0-1,1 0 1,-1 0 0,0 0-1,1 0 1,-1 4 0,6 65 1208,-6-67-1206,1 4 58,-1-1 0,1 0 0,0 0 0,0 0 0,1 0 0,4 11-1,-6-17-120,1 0 0,-1 0 0,1 0 0,0 0-1,-1 1 1,1-1 0,0-1 0,0 1 0,0 0-1,-1 0 1,1 0 0,0 0 0,0-1 0,1 1-1,-1 0 1,0-1 0,0 1 0,0-1-1,0 1 1,0-1 0,1 0 0,-1 1 0,0-1-1,0 0 1,1 0 0,-1 0 0,0 0 0,0 0-1,1 0 1,-1 0 0,0 0 0,0-1 0,1 1-1,-1 0 1,0-1 0,0 1 0,0-1-1,0 1 1,0-1 0,1 0 0,-1 1 0,0-1-1,-1 0 1,1 0 0,0 0 0,2-1 0,-1 0-460,0 0 1,0 0-1,0 0 1,-1-1 0,1 1-1,0 0 1,-1-1 0,0 1-1,1-1 1,-1 1-1,0-1 1,0 0 0,0 1-1,-1-1 1,1 0-1,-1-3 1,1-19-5930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3:39.444"/>
    </inkml:context>
    <inkml:brush xml:id="br0">
      <inkml:brushProperty name="width" value="0.025" units="cm"/>
      <inkml:brushProperty name="height" value="0.025" units="cm"/>
    </inkml:brush>
  </inkml:definitions>
  <inkml:trace contextRef="#ctx0" brushRef="#br0">1 281 7719,'0'0'513,"12"-1"-567,216-20 163,163-10 161,86 20 623,310-13 131,411 42-202,179 16 491,-433-92-987,-189 11-212,46-1 124,-210 5-103,240-6 323,-697 54 700,-70-2-1509,-1-2-3649,-70-1-89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06.225"/>
    </inkml:context>
    <inkml:brush xml:id="br0">
      <inkml:brushProperty name="width" value="0.025" units="cm"/>
      <inkml:brushProperty name="height" value="0.025" units="cm"/>
    </inkml:brush>
  </inkml:definitions>
  <inkml:trace contextRef="#ctx0" brushRef="#br0">0 1 2274,'0'0'19603,"8"52"-19539,13-43-320,-3-6-2403,4-3-3683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06.773"/>
    </inkml:context>
    <inkml:brush xml:id="br0">
      <inkml:brushProperty name="width" value="0.025" units="cm"/>
      <inkml:brushProperty name="height" value="0.025" units="cm"/>
    </inkml:brush>
  </inkml:definitions>
  <inkml:trace contextRef="#ctx0" brushRef="#br0">1 149 11339,'0'0'5461,"2"-8"-3481,2-5-1163,0 0-1,1 1 1,0 0 0,1 0-1,7-12 1,-11 20-715,1 0 1,-1 1-1,1-1 1,0 1-1,0-1 1,0 1-1,0 0 1,1 0-1,-1 0 1,1 0-1,-1 1 1,1 0-1,0 0 1,0 0-1,0 0 1,1 0-1,-1 1 1,0 0-1,1 0 1,8-1-1,-12 2-108,1 0 0,0 1-1,-1 0 1,1-1 0,-1 1-1,1 0 1,-1 0-1,1 0 1,-1 0 0,0 0-1,1 0 1,-1 0-1,0 0 1,0 0 0,0 1-1,0-1 1,0 0 0,0 1-1,0-1 1,0 1-1,-1-1 1,1 1 0,-1 0-1,1-1 1,-1 1 0,1 0-1,-1-1 1,0 1-1,0 0 1,0 2 0,3 62 198,-3-54-144,-1 7-328,1-14 356,-1-1 0,1 0 0,0 1 0,1-1 0,-1 0 0,1 1 0,1 5 1,9 3-1932,12-8-3425,-7-5-1617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07.769"/>
    </inkml:context>
    <inkml:brush xml:id="br0">
      <inkml:brushProperty name="width" value="0.025" units="cm"/>
      <inkml:brushProperty name="height" value="0.025" units="cm"/>
    </inkml:brush>
  </inkml:definitions>
  <inkml:trace contextRef="#ctx0" brushRef="#br0">166 74 13325,'0'0'4772,"-2"-8"-2476,2 5-2130,-1 1 0,0-1-1,0 0 1,0 1 0,0-1 0,-1 1 0,1-1 0,-1 1 0,0-1 0,1 1 0,-1 0 0,-3-3 0,3 4-129,1 0 1,-1 1-1,1-1 0,-1 0 1,0 1-1,1-1 0,-1 1 1,0-1-1,0 1 0,1 0 1,-1 0-1,0 0 0,0 0 1,1 0-1,-1 0 0,0 0 1,0 1-1,1-1 1,-1 1-1,0-1 0,1 1 1,-1 0-1,0-1 0,1 1 1,-1 0-1,1 0 0,-3 2 1,-3 2 8,0 0 1,0 1 0,0 0-1,0 0 1,1 0 0,0 1-1,0 0 1,1 0-1,0 0 1,0 1 0,1 0-1,0 0 1,0 0 0,1 0-1,0 1 1,1-1 0,-1 1-1,0 12 1,3-20-37,1 0 0,-1-1 0,1 1 0,-1-1 0,1 1 0,0-1 0,-1 1 0,1-1 0,0 0 0,-1 1 0,1-1 0,0 0 0,-1 1 0,1-1 0,0 0 0,0 0 0,0 0 0,-1 0 0,1 0 0,0 1 0,0-2 0,-1 1 0,1 0 0,0 0 0,0 0 0,0 0 0,-1 0 0,1-1 0,0 1 0,-1 0 0,2-1 0,28-7 284,-11-6-192,-16 11-124,0 1 1,0 0-1,1-1 0,-1 1 0,0 0 0,1 0 0,-1 1 0,1-1 0,0 1 0,0 0 0,4-1 1,-7 3-29,0 0 1,0 0 0,0 0 0,0 0 0,-1 0 0,1 0 0,0 0 0,-1 0 0,1 0-1,-1 1 1,1-1 0,-1 0 0,0 1 0,0-1 0,1 0 0,-1 0 0,0 1 0,0-1-1,0 3 1,1 4 7,8 30 336,-2 0 1,-1 1 0,0 53 0,-6-79-129,0 1 1,-1 0-1,-1 0 0,0-1 0,-1 1 1,0-1-1,-2 0 0,1 0 1,-1 0-1,-1 0 0,0-1 0,-1 0 1,-9 12-1,16-23-155,-1 0 1,1 0-1,-1 0 1,0 0-1,1 0 1,-1-1-1,0 1 0,0 0 1,1 0-1,-1-1 1,0 1-1,0 0 1,0-1-1,0 1 0,0-1 1,0 1-1,0-1 1,0 1-1,0-1 1,0 0-1,0 1 0,0-1 1,-1 0-1,1 0 1,0 0-1,0 0 1,0 0-1,0 0 0,-2 0 1,2-2 1,-1 1 1,0 0-1,1 0 1,-1-1-1,1 1 1,0-1 0,-1 1-1,1-1 1,0 1-1,0-1 1,0 0-1,0 0 1,0 1-1,-1-5 1,-2-5-88,0-1 0,1 0 0,1 0 0,-2-14 0,4 17-1,-1-1 0,2 0 1,-1 1-1,1-1 0,1 1 0,0 0 0,0-1 0,0 1 0,2 0 1,-1 0-1,1 0 0,5-8 0,5-4 37,1 0-1,0 1 1,25-24 0,8-5-75,-27 28 12,0 0-1,-1-2 1,-2 0 0,31-49-1,-47 70 111,-1 0-1,0 0 0,0 0 0,0 0 0,0-1 1,-1 1-1,1 0 0,-1 0 0,1-1 1,-1 1-1,0 0 0,0-1 0,0 1 0,0 0 1,0-3-1,0 4-7,-1 0 0,1 1 0,-1-1 0,1 0 0,0 1 0,-1-1 0,1 0 0,-1 1 0,0-1 0,1 1 0,-1-1 0,1 1 0,-1-1 0,0 1 0,1-1 0,-1 1 0,0-1 0,0 1 0,1 0 0,-1 0 0,0-1 0,0 1 0,0 0 0,1 0 0,-1 0 0,0 0 0,-1 0 0,-2 0-13,1 1 0,-1-1 0,0 1 0,1 0-1,-1 0 1,1 0 0,0 1 0,-1-1 0,1 1 0,0 0 0,0 0 0,0 0-1,0 0 1,0 0 0,0 1 0,1-1 0,-3 4 0,0 0 16,1 0 0,0 0 0,1 0 0,0 0 0,0 1 0,0 0 0,1-1 0,0 1 0,0 0 0,0 0 0,1 0 0,0 0 0,1 0 0,-1 1 0,2 9 0,0-16 13,-1 0 0,1 0 0,0 0 0,0 0 0,0 0 0,0-1 1,0 1-1,0 0 0,0 0 0,0-1 0,0 1 0,0-1 0,0 1 0,0-1 0,0 1 0,0-1 1,1 1-1,-1-1 0,0 0 0,0 0 0,0 0 0,1 0 0,-1 0 0,0 0 0,0 0 0,1 0 1,-1 0-1,2-1 0,37-5 325,-3-11-294,-32 14-50,-1 0-1,1 0 1,0 1-1,0-1 1,0 1-1,0 1 1,0-1-1,1 1 1,-1 0-1,0 0 1,1 0-1,8 1 1,-13 0-5,0 1-1,0 0 1,0 0 0,0-1-1,0 1 1,0 0 0,0 0-1,0 0 1,0 0 0,0 0-1,0 0 1,-1 1 0,1-1-1,-1 0 1,1 0-1,0 1 1,-1-1 0,0 0-1,1 0 1,-1 2 0,6 28 140,-5-24-90,-1-2 46,1 1 1,0-1-1,0 0 0,0 1 0,1-1 1,-1 0-1,5 9 0,-5-13-66,0 0-1,1 0 0,-1 0 1,0 0-1,0 0 0,0 0 0,0-1 1,1 1-1,-1 0 0,0-1 0,1 1 1,-1-1-1,1 1 0,-1-1 1,0 0-1,1 0 0,-1 1 0,1-1 1,-1 0-1,1 0 0,-1-1 0,0 1 1,1 0-1,-1 0 0,1-1 1,-1 1-1,0-1 0,1 1 0,-1-1 1,0 1-1,1-1 0,-1 0 0,0 0 1,2-2-1,52-33-308,-47 29 163,1 1-1,0-1 1,-1 1-1,2 1 1,-1 0 0,1 0-1,0 1 1,0 0-1,0 0 1,0 2-1,12-3 1,-22 6 142,1 0 1,0-1-1,0 1 0,-1 0 0,1 0 0,-1 0 1,1 0-1,-1 0 0,1 0 0,-1 0 1,1 0-1,-1 0 0,0 1 0,0-1 1,1 0-1,-1 0 0,0 0 0,0 0 0,0 0 1,0 0-1,-1 2 0,1 37 840,0-30-577,0-10-342,0 1 0,0-1 0,0 1 0,0-1-1,0 1 1,0-1 0,0 1 0,0-1 0,1 0 0,-1 1-1,0-1 1,0 1 0,1-1 0,-1 0 0,0 1 0,0-1-1,1 0 1,-1 1 0,0-1 0,1 0 0,-1 1 0,1-1-1,-1 0 1,0 0 0,1 1 0,-1-1 0,1 0 0,-1 0-1,1 0 1,-1 0 0,0 0 0,1 0 0,-1 1 0,1-1-1,-1 0 1,1 0 0,-1 0 0,1-1 0,-1 1 0,1 0-1,-1 0 1,1 0 0,-1 0 0,0 0 0,1 0 0,-1-1-1,1 1 1,-1 0 0,0 0 0,1-1 0,0 1 0,22-16-10377,-10-4-2546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08.323"/>
    </inkml:context>
    <inkml:brush xml:id="br0">
      <inkml:brushProperty name="width" value="0.025" units="cm"/>
      <inkml:brushProperty name="height" value="0.025" units="cm"/>
    </inkml:brush>
  </inkml:definitions>
  <inkml:trace contextRef="#ctx0" brushRef="#br0">0 38 15759,'0'0'9331,"10"5"-8898,31 17-188,-38-22-233,-1 1-1,1-1 1,-1 0 0,1 0-1,-1 0 1,0 0-1,1 0 1,-1-1-1,1 1 1,-1-1-1,0 0 1,1 1 0,-1-1-1,0 0 1,0 0-1,1-1 1,1-1-1,29-22 86,-32 24-93,0 0 0,0 0 0,0 0 1,0 0-1,0-1 0,0 1 1,0 0-1,0 0 0,-1-1 0,1 1 1,0 0-1,-1-1 0,1 1 0,0-3 1,-1 4-2,0-1 1,0 1 0,-1 0-1,1-1 1,0 1 0,0-1-1,0 1 1,0 0-1,0-1 1,-1 1 0,1 0-1,0-1 1,0 1 0,-1 0-1,1 0 1,0-1 0,0 1-1,-1 0 1,1 0 0,0-1-1,-1 1 1,1 0-1,0 0 1,-1 0 0,1-1-1,-1 1 1,1 0 0,0 0-1,-1 0 1,1 0 0,0 0-1,-2 0 1,0 0 6,0 0 0,0 0 0,-1 0-1,1 0 1,0 1 0,-1-1 0,1 1 0,0 0 0,0-1 0,0 1 0,0 0 0,-1 0-1,1 0 1,1 1 0,-1-1 0,-3 3 0,-3 4 34,0 1 0,1 0-1,1 0 1,-9 16 0,13-21-27,-1 0 0,1 1-1,0 0 1,0 0 0,1 0 0,-1 0 0,1 0 0,0 0-1,1 0 1,-1 0 0,1 0 0,0 5 0,0-8-23,1-1 1,-1 1 0,1-1-1,0 1 1,0-1-1,-1 0 1,1 1 0,0-1-1,0 0 1,0 1 0,0-1-1,1 0 1,-1 0-1,0 0 1,0 0 0,1 0-1,-1 0 1,0-1 0,1 1-1,-1 0 1,1-1-1,-1 1 1,1-1 0,-1 1-1,1-1 1,-1 0 0,4 1-1,50 0-356,-40-2 197,67-7-1363,-66 5 1519,-1 1 0,1 0 0,0 2 0,-1-1 0,1 2 0,18 2 0,-32-2 186,0 0 1,-1 0-1,1 0 0,-1 0 0,1 0 1,-1 0-1,1 0 0,-1 0 1,0 1-1,1-1 0,-1 1 1,0-1-1,0 1 0,0-1 1,0 1-1,1 1 0,3 3 1816,-4-27-1363,0 9-660,-1 1-1,-1-1 1,1 1 0,-2-1-1,0 1 1,0-1-1,-1 1 1,0 0-1,-7-15 1,10 25-62,0 1-1,0 0 1,0 0 0,0-1 0,0 1-1,0 0 1,0-1 0,0 1-1,1 0 1,-1 0 0,0-1-1,0 1 1,0 0 0,0 0 0,1-1-1,-1 1 1,0 0 0,0 0-1,0 0 1,1-1 0,-1 1 0,0 0-1,0 0 1,1 0 0,-1 0-1,0 0 1,0 0 0,1-1-1,-1 1 1,0 0 0,1 0 0,-1 0-1,0 0 1,0 0 0,1 0-1,-1 0 1,0 0 0,1 0 0,-1 0-1,0 0 1,0 0 0,1 1-1,-1-1 1,0 0 0,0 0-1,1 0 1,26 1-4738,-12 0 257,18-1-8218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09.152"/>
    </inkml:context>
    <inkml:brush xml:id="br0">
      <inkml:brushProperty name="width" value="0.025" units="cm"/>
      <inkml:brushProperty name="height" value="0.025" units="cm"/>
    </inkml:brush>
  </inkml:definitions>
  <inkml:trace contextRef="#ctx0" brushRef="#br0">161 150 9449,'0'0'11574,"-12"1"-9781,3 0-1527,1 0-1,-1 0 0,0 1 1,1 1-1,-1-1 1,1 1-1,0 1 0,-9 4 1,13-6-193,-1 1 0,1 0-1,0 0 1,0 0 0,0 0 0,1 1 0,-1-1 0,1 1 0,-1 0 0,1 0 0,1 0 0,-1 1 0,0-1 0,1 1 0,0-1 0,0 1 0,1 0 0,-3 9 0,3-13-50,1 0 1,0 1-1,-1 0 1,1-1-1,0 1 1,0-1-1,0 1 1,0-1-1,0 1 1,0-1-1,0 1 1,1-1-1,-1 1 1,1-1-1,-1 1 1,1-1-1,-1 1 1,1-1-1,0 1 1,0-1-1,-1 0 1,1 0-1,0 1 1,0-1-1,0 0 1,1 0-1,-1 0 1,0 0-1,0 0 1,1 0-1,-1 0 1,3 1-1,0-1 27,1 0 0,0-1 0,-1 1-1,1-1 1,-1 1 0,1-2 0,0 1 0,-1 0 0,1-1 0,8-2-1,-4 0-42,-1 0-1,0 0 1,0-1-1,0 0 1,0-1-1,-1 0 1,1 0-1,-1-1 1,-1 1-1,1-2 0,-1 1 1,0-1-1,0 1 1,-1-2-1,0 1 1,0-1-1,-1 1 1,5-12-1,-9 9 58,-10 17 56,-9 20 49,16-21-148,0 0 0,1 1 0,0 0 0,0-1 0,1 1 1,0 0-1,-1 10 0,2-16-15,0 1 0,-1-1 0,1 1 0,0-1 0,1 1 0,-1-1 0,0 0 0,0 1 0,1-1 0,-1 1 0,0-1 0,1 0 1,0 1-1,-1-1 0,1 0 0,0 0 0,0 1 0,-1-1 0,1 0 0,0 0 0,0 0 0,0 0 0,0 0 0,1 0 0,-1 0 0,0 0 0,0-1 0,0 1 0,1 0 0,-1-1 0,0 1 0,1-1 0,-1 1 0,1-1 0,-1 0 0,0 0 0,1 0 0,-1 1 1,2-1-1,6-2-17,-1 1 0,0-1 0,0 0 0,0-1 0,0 0 0,0 0 0,-1 0 0,1-1 1,-1-1-1,0 1 0,0-1 0,0 0 0,-1-1 0,0 1 0,0-1 0,0 0 0,-1-1 1,5-7-1,7-8-45,-2-1 0,0-1 0,-2 0 1,14-32-1,-24 49 87,0 0 1,-1 0-1,0 0 0,0-1 1,0 1-1,-1-1 0,1-7 1,-2 14-23,-1 1 1,1 0-1,0-1 1,0 1-1,0-1 1,-1 1 0,1-1-1,0 1 1,0 0-1,-1-1 1,1 1-1,0-1 1,-1 1-1,1 0 1,0-1-1,-1 1 1,1 0 0,-1 0-1,1-1 1,0 1-1,-1 0 1,1 0-1,-1 0 1,1-1-1,-1 1 1,1 0-1,-1 0 1,1 0 0,-1 0-1,1 0 1,-1 0-1,1 0 1,0 0-1,-1 0 1,1 0-1,-1 0 1,1 1-1,-1-1 1,1 0 0,-1 0-1,1 0 1,-1 0-1,1 1 1,0-1-1,-1 0 1,1 1-1,-1-1 1,1 0-1,0 1 1,-1-1 0,1 1-1,-24 14-46,11-2 31,1 1 1,0 0 0,1 1 0,1 0-1,-9 19 1,14-25 62,0 1-1,1 0 1,1 0 0,-1 0 0,2 0-1,-1 0 1,2 1 0,-1-1 0,1 0 0,1 15-1,1-21-48,0 0-1,0-1 0,1 1 0,-1-1 1,1 1-1,0-1 0,0 1 0,0-1 1,0 0-1,1 0 0,-1 0 0,1 0 1,0-1-1,0 1 0,0-1 0,0 0 1,0 1-1,0-1 0,1-1 0,-1 1 1,1 0-1,-1-1 0,1 0 0,0 0 1,0 0-1,6 1 0,1 0-584,-1 0 0,1 0 0,20-1 0,-24-1-615,0 0 0,1-1 1,-1 0-1,0 0 1,10-4-1,17-13-8753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10.281"/>
    </inkml:context>
    <inkml:brush xml:id="br0">
      <inkml:brushProperty name="width" value="0.025" units="cm"/>
      <inkml:brushProperty name="height" value="0.025" units="cm"/>
    </inkml:brush>
  </inkml:definitions>
  <inkml:trace contextRef="#ctx0" brushRef="#br0">75 138 12812,'1'-3'120,"6"-9"1046,0 0 1,-1 0-1,0 0 1,-1-1-1,0 0 1,-1 0-1,-1-1 1,3-20-1,-19 69 462,-2 27-1271,2 2 0,-6 94-1,11 130 1163,7-287-1508,1 0-1,0 0 0,0 0 0,0 0 0,0-1 0,0 1 1,0 0-1,0 0 0,0 0 0,0 0 0,0 0 0,1-1 1,-1 1-1,0 0 0,0 0 0,1 0 0,-1-1 1,1 1-1,-1 0 0,0 0 0,1-1 0,0 1 0,-1 0 1,1-1-1,-1 1 0,2 0 0,-1-1 20,0-1 0,-1 1-1,1-1 1,0 0 0,-1 1 0,1-1 0,0 0-1,-1 1 1,1-1 0,-1 0 0,1 0 0,-1 0-1,0 1 1,1-1 0,-1 0 0,0 0 0,0 0-1,1 0 1,-1 0 0,0 0 0,0 1 0,0-1 0,0 0-1,0-2 1,1-14 5,0-1 0,-1 1 0,-1-1 0,-1 1 1,0-1-1,-2 1 0,0 0 0,0 0 0,-2 0 0,0 1 0,-1 0 0,0 0 0,-16-24 0,22 39-29,-8-14-248,16 17-355,20 8-6,-2-5-752,-1-1 0,0-1 0,1-2 0,29-1 0,-31-1-2129,1-1 0,28-7 0,-14-1-2687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10.623"/>
    </inkml:context>
    <inkml:brush xml:id="br0">
      <inkml:brushProperty name="width" value="0.025" units="cm"/>
      <inkml:brushProperty name="height" value="0.025" units="cm"/>
    </inkml:brush>
  </inkml:definitions>
  <inkml:trace contextRef="#ctx0" brushRef="#br0">137 61 2851,'0'0'17163,"-11"-4"-15631,8 2-1444,0 1-15,1-1-1,-1 1 0,1 0 1,-1 0-1,0 0 1,0 0-1,0 0 1,1 0-1,-1 1 1,0 0-1,0-1 1,0 1-1,0 0 0,0 0 1,0 1-1,0-1 1,1 0-1,-1 1 1,0 0-1,0 0 1,0 0-1,1 0 1,-1 0-1,0 0 0,1 1 1,-1-1-1,1 1 1,0 0-1,-1 0 1,1 0-1,0 0 1,0 0-1,-2 3 0,1-1 52,0-1-1,0 1 0,0 0 0,1 0 0,-1 0 0,1 0 0,0 0 0,0 0 0,1 1 0,-1-1 1,1 1-1,0-1 0,0 1 0,0 0 0,1-1 0,0 8 0,0-11-117,1 0 0,0 0 0,-1 1 0,1-1 0,0 0 0,0 0 0,0-1 0,0 1 0,0 0 0,0 0 0,0 0 0,0 0-1,0-1 1,0 1 0,0-1 0,0 1 0,0-1 0,1 1 0,-1-1 0,0 0 0,0 1 0,1-1 0,-1 0 0,0 0 0,1 0 0,1 0 0,46 0 156,-36 0-133,261-15-87,-275 9 3713,-9-7-2933,-1 2-778,-1 0-1,2-1 1,0-1-1,0 1 1,1-2 0,-10-18-1,19 31-28,0 1 0,0 0 0,0-1 1,0 1-1,0 0 0,0-1 0,0 1 0,0 0 0,0-1 0,0 1 0,0 0 0,0-1 0,0 1 0,0 0 1,0-1-1,0 1 0,0 0 0,1-1 0,-1 1 0,0 0 0,0-1 0,0 1 0,0 0 0,1 0 0,-1-1 1,0 1-1,0 0 0,1 0 0,-1 0 0,0-1 0,0 1 0,1 0 0,-1 0 0,0 0 0,1 0 0,-1-1 1,0 1-1,1 0 0,-1 0 0,0 0 0,1 0 0,-1 0 0,0 0 0,1 0 0,0 0 0,21-1-2017,-14 1 1090,28-6-3301,11-5-3513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20.754"/>
    </inkml:context>
    <inkml:brush xml:id="br0">
      <inkml:brushProperty name="width" value="0.025" units="cm"/>
      <inkml:brushProperty name="height" value="0.025" units="cm"/>
    </inkml:brush>
  </inkml:definitions>
  <inkml:trace contextRef="#ctx0" brushRef="#br0">16 22 10890,'-1'-8'5913,"-1"9"-2453,-5 19-1582,6-15-1900,-1 0 1,1 0-1,1 0 0,-1 0 1,1 0-1,0 0 0,0 1 1,1 5-1,0-11 40,-1 1-1,1-1 1,-1 1-1,1-1 1,0 0-1,-1 1 1,1-1 0,0 0-1,-1 1 1,1-1-1,0 0 1,-1 0-1,1 0 1,0 0-1,0 0 1,-1 0-1,1 0 1,0 0 0,-1 0-1,1 0 1,0 0-1,0 0 1,-1 0-1,1-1 1,0 1-1,-1 0 1,1-1 0,0 1-1,-1 0 1,1-1-1,-1 1 1,2-1-1,20-13 514,41-59 1178,-63 73-1698,1 0 0,0 1 0,-1-1 1,1 0-1,-1 0 0,1 1 0,-1-1 0,1 0 1,-1 0-1,1 1 0,-1-1 0,1 1 0,-1-1 1,0 0-1,1 1 0,-1-1 0,1 1 0,-1-1 1,0 1-1,1-1 0,-1 1 0,0-1 1,0 1-1,0-1 0,1 1 0,-1 0 0,0-1 1,0 1-1,0-1 0,0 2 0,10 29 286,-8-23-130,41 97 325,-18-47-386,-17-39 119,-1-1-1,-2 2 1,0-1-1,-1 1 0,2 20 1,-5-32-139,0-1 0,-1 1 1,0-1-1,-1 1 0,1-1 1,-1 1-1,-1-1 0,1 1 0,-1-1 1,-1 0-1,1 0 0,-1 0 0,-1 0 1,1 0-1,-1-1 0,-7 9 0,10-13-17,-1 0-1,0 0 1,0 0-1,0 0 1,0-1-1,0 1 1,-1 0-1,1-1 1,0 0-1,-1 0 1,1 0-1,-1 0 0,1 0 1,-1 0-1,1-1 1,-1 1-1,0-1 1,1 1-1,-1-1 1,0 0-1,0 0 1,1-1-1,-1 1 1,0 0-1,1-1 1,-1 0-1,1 1 0,-1-1 1,1 0-1,-1 0 1,1-1-1,-1 1 1,1 0-1,-4-4 1,-2-1-27,0 0 1,1-1 0,0 0 0,0-1 0,1 0-1,-1 0 1,-9-17 0,9 11-176,0 0 0,1-1-1,-5-17 1,9 27-146,0 0 0,1-1 1,0 0-1,0 1 0,0-1 0,1 0 0,0 1 0,0-1 0,0 0 0,1 0 0,0 1 0,2-8 0,-2 11 44,0 1 0,0-1 0,0 1 0,1-1 0,-1 1 0,0 0 0,1-1 0,-1 1 0,1 0 0,0 0 0,-1 0 0,1 0 0,0 0 0,0 1 0,0-1 0,-1 0 0,1 1 0,0-1 0,0 1 0,0 0 0,0 0 0,2 0 0,52-1-6201,-39 2 3031,14-1-3022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21.346"/>
    </inkml:context>
    <inkml:brush xml:id="br0">
      <inkml:brushProperty name="width" value="0.025" units="cm"/>
      <inkml:brushProperty name="height" value="0.025" units="cm"/>
    </inkml:brush>
  </inkml:definitions>
  <inkml:trace contextRef="#ctx0" brushRef="#br0">107 25 14478,'0'0'7949,"-8"-5"-7384,-30-14-308,37 19-244,-1 0 0,1 0 0,-1 0 0,1 0 0,-1 0 0,1 0 0,0 1 0,-1-1 0,1 0-1,-1 1 1,1 0 0,-1-1 0,1 1 0,0 0 0,-1-1 0,1 1 0,0 0 0,0 0 0,0 0 0,0 0 0,0 0 0,0 0 0,0 0 0,0 1 0,0-1 0,0 0 0,0 0 0,0 3 0,-17 36 1046,18-40-1058,-1 2 51,0 0 1,1-1 0,-1 1-1,0 0 1,1 0 0,-1 0-1,1 0 1,-1 0 0,1 0 0,0 0-1,0 0 1,0-1 0,0 1-1,0 0 1,1 0 0,-1 0-1,0 0 1,1 0 0,0 0-1,-1 0 1,1-1 0,0 1-1,0 0 1,0 0 0,0-1-1,0 1 1,0-1 0,0 1 0,1-1-1,-1 1 1,1-1 0,2 2-1,0-2-20,0 1 0,0-1 0,0 0-1,0 0 1,0-1 0,0 1 0,0-1 0,1 0 0,-1 0-1,0 0 1,0-1 0,0 0 0,0 0 0,1 0-1,3-1 1,1-2-71,0 1-1,-1-1 0,0-1 1,0 0-1,0 0 0,12-10 1,-16 12 38,-1 0 0,0 0 0,1 0 0,-1 0 0,0 0 0,-1-1 0,1 1 0,-1-1 0,1 0 0,-1 0 0,0 0 0,-1 0 0,1 0 0,-1 0 0,1 0 0,0-7 1,-22 45 331,19-32-321,0 0 1,1 0-1,-1 0 1,0 0-1,1 0 1,-1 0-1,1 0 1,0 0-1,0 0 1,0 0-1,0 0 1,0 0-1,0 0 1,0 0-1,1 0 1,-1 0-1,1 0 1,-1 0 0,1 0-1,2 3 1,-2-4 4,0 1 0,1-1 1,-1 0-1,0-1 0,1 1 1,-1 0-1,1 0 0,-1-1 1,1 1-1,0 0 0,-1-1 1,1 0-1,0 1 0,-1-1 1,1 0-1,0 0 0,-1 0 1,1 0-1,2 0 0,8-2-14,-1 0 0,0-1 0,0 0 0,-1-1 0,1 0 0,12-7-1,1-4-208,-20 11 161,1 1 0,-1 0 0,1 0 0,-1 0 0,1 1 0,0-1 0,0 1 0,0 1 0,9-3 0,-13 5 51,0 1 0,0 0 0,0 0 0,-1 0 0,1 0 0,0 0 0,-1-1-1,1 1 1,-1 0 0,1 0 0,-1 0 0,0 1 0,0 2 0,0-1 91,0 0-26,1 0 0,-1 0 0,1 0 0,0 0 1,0 0-1,1 0 0,-1 0 0,1 0 0,-1-1 0,1 1 0,0-1 1,1 1-1,-1-1 0,1 0 0,-1 0 0,1 0 0,0 0 0,0 0 1,7 4-1,-6-5-32,0-1 1,0 0 0,0 0-1,1 0 1,-1 0 0,0 0-1,1-1 1,-1 0-1,0 0 1,1 0 0,-1 0-1,1-1 1,-1 0 0,0 0-1,0 0 1,1 0 0,-1-1-1,8-3 1,3-3-140,-1-1 0,0 0 0,24-19 1,-1 0-464,-34 49 257,-2 2-1238,3-16-3785,8-6-3542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22.528"/>
    </inkml:context>
    <inkml:brush xml:id="br0">
      <inkml:brushProperty name="width" value="0.025" units="cm"/>
      <inkml:brushProperty name="height" value="0.025" units="cm"/>
    </inkml:brush>
  </inkml:definitions>
  <inkml:trace contextRef="#ctx0" brushRef="#br0">1 85 5958,'17'-63'11080,"-14"42"-2713,-19 415-5516,16-394-2841,0 0 0,0 0 0,0-1 0,0 1 0,0 0 0,0 0 1,0 0-1,0-1 0,1 1 0,-1 0 0,0 0 0,0 0 0,0 0 0,0 0 0,1-1 0,-1 1 0,0 0 0,0 0 0,0 0 0,1 0 1,-1 0-1,0 0 0,0 0 0,0 0 0,1 0 0,-1 0 0,0 0 0,0 0 0,0 0 0,1 0 0,-1 0 0,0 0 0,0 0 0,1 0 1,-1 0-1,0 0 0,0 0 0,0 0 0,1 0 0,-1 0 0,0 0 0,0 0 0,0 1 0,1-1 0,-1 0 0,0 0 0,0 0 0,0 0 0,0 0 1,0 1-1,1-1 0,-1 0 0,0 0 0,0 0 0,0 1 0,0-1 0,0 0 0,0 0 0,0 0 0,0 1 0,12-21 551,-10 6-505,0 0 0,0-1 0,-1 1 0,-1-1 0,-1 1 0,0 0 0,-4-21 0,2 34-807,2 11 534,1-8 212,0-1-1,1 1 1,-1 0 0,0-1 0,1 1-1,-1-1 1,1 1 0,-1-1 0,1 0-1,-1 1 1,1-1 0,0 1 0,0-1-1,0 0 1,0 0 0,0 0 0,0 1 0,2 0-1,4 2 14,-1-1-1,0 0 0,1 0 0,0-1 1,-1 0-1,1 0 0,0-1 1,0 0-1,0 0 0,0 0 1,0-1-1,0 0 0,0-1 0,0 1 1,0-1-1,11-3 0,-5 0 12,0 0-1,1-1 1,-2-1-1,1 0 1,-1 0-1,0-1 1,16-13 0,-27 20-18,-1-1 0,1 1 1,-1 0-1,0-1 1,1 1-1,-1-1 0,1 1 1,-1 0-1,1 0 1,-1-1-1,1 1 0,0 0 1,-1 0-1,1 0 1,-1-1-1,1 1 0,-1 0 1,1 0-1,0 0 1,-1 0-1,1 0 0,-1 0 1,1 0-1,0 0 1,-1 0-1,1 1 0,-1-1 1,1 0-1,-1 0 1,1 0-1,0 1 0,-1-1 1,1 0-1,-1 1 1,0-1-1,1 0 0,-1 1 1,1-1-1,-1 1 1,1 0-1,11 28 135,-11-25-116,0-1 0,0 0-1,0 0 1,0 1-1,1-1 1,-1 0-1,1 0 1,0 0 0,3 3-1,-2-4 34,0 0-1,1-1 0,0 1 0,-1-1 1,1 0-1,0 0 0,0 0 1,0 0-1,0-1 0,-1 1 1,1-1-1,0 0 0,0 0 0,0-1 1,6-1-1,59-14 131,-34 2-197,42-12-484,-71 25 447,1-1 1,-1 1-1,1 0 0,-1 0 0,1 1 0,0 0 1,-1 0-1,1 1 0,8 1 0,-13-1 66,0 0-1,-1 0 0,1 0 1,0 0-1,-1 1 0,1-1 1,-1 0-1,1 1 0,-1 0 1,0-1-1,1 1 0,0 2 1,-1-3-258,-1 0 0,1 1 1,0-1-1,0 0 0,0 0 0,0 0 1,-1 0-1,1 0 0,1 0 1,-1 0-1,0-1 0,0 1 0,0 0 1,0 0-1,0-1 0,3 2 0,0-6-4483,1-13-77,-4-2-1336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4:09.635"/>
    </inkml:context>
    <inkml:brush xml:id="br0">
      <inkml:brushProperty name="width" value="0.025" units="cm"/>
      <inkml:brushProperty name="height" value="0.025" units="cm"/>
    </inkml:brush>
  </inkml:definitions>
  <inkml:trace contextRef="#ctx0" brushRef="#br0">1 186 2691,'37'6'7283,"19"16"-6530,-7-3-467,2-6 14,-1-2 0,2-2 0,-1-2 1,91 0-1,208-28 120,-119 3-344,261-17 4,73-3 32,575 65 105,-1010-20-146,203 15 105,386 11 54,-4-26-67,423-4-59,-160-50-95,-237 9 3,704 13 451,-1263 23-435,1185-62 182,-724 23-297,-490 33 117,1031-33 255,-1144 43-185,41 7 0,-4 1-1021,-57-13-2410,-17-11-3694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22.884"/>
    </inkml:context>
    <inkml:brush xml:id="br0">
      <inkml:brushProperty name="width" value="0.025" units="cm"/>
      <inkml:brushProperty name="height" value="0.025" units="cm"/>
    </inkml:brush>
  </inkml:definitions>
  <inkml:trace contextRef="#ctx0" brushRef="#br0">1 1 8392,'0'0'7655,"56"37"-12812,-38-27-1057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23.261"/>
    </inkml:context>
    <inkml:brush xml:id="br0">
      <inkml:brushProperty name="width" value="0.025" units="cm"/>
      <inkml:brushProperty name="height" value="0.025" units="cm"/>
    </inkml:brush>
  </inkml:definitions>
  <inkml:trace contextRef="#ctx0" brushRef="#br0">98 210 10186,'0'0'16057,"-8"-3"-15875,5 2-181,0 0-1,1 1 1,-1-1 0,0 1 0,0-1-1,0 1 1,0 0 0,1 0-1,-1 0 1,0 0 0,0 0 0,0 1-1,1-1 1,-1 1 0,0 0-1,0 0 1,1 0 0,-1 0 0,1 0-1,-1 1 1,1-1 0,-1 1-1,1 0 1,0-1 0,0 1-1,0 0 1,0 0 0,0 1 0,0-1-1,1 0 1,-1 1 0,1-1-1,-1 1 1,1-1 0,0 1 0,0-1-1,0 1 1,0 0 0,1 0-1,-1-1 1,1 1 0,0 0 0,-1 0-1,2 3 1,-2-5 10,1 1-1,0-1 1,1 0-1,-1 0 1,0 1-1,0-1 1,0 0-1,1 0 1,-1 1-1,1-1 1,-1 0-1,1 0 1,-1 0-1,1 0 1,0 0-1,-1 0 1,1 0-1,0 0 1,0 0-1,0 0 1,0 0-1,0-1 1,0 1-1,2 1 1,-1-1 14,1 0 0,0 0 0,-1 0 0,1-1 0,0 1 0,0-1 0,0 0 1,0 0-1,-1 0 0,6 0 0,1-1 25,0-1-1,-1 0 1,1 0-1,-1-1 1,1 0 0,11-6-1,3-5-45,-1-1 0,0-1 0,-1-1 0,-1-1 0,0-1-1,-1 0 1,-2-2 0,0 0 0,-1-1 0,20-36 0,-35 57 23,0-1-1,0 1 1,0-1 0,0 0 0,-1 1 0,1-1-1,0 0 1,-1 0 0,1 0 0,-1 1 0,0-1-1,0 0 1,1 0 0,-1 0 0,-1 0 0,1 0-1,0 1 1,0-1 0,-1 0 0,0-2-1,1 3-9,0 1-1,-1 0 1,1-1-1,-1 1 1,1 0-1,0 0 1,-1-1-1,1 1 0,-1 0 1,1 0-1,-1 0 1,1 0-1,0-1 1,-1 1-1,1 0 1,-1 0-1,1 0 0,-1 0 1,1 0-1,-1 0 1,1 0-1,-1 1 1,1-1-1,-1 0 1,1 0-1,0 0 0,-1 0 1,-22 15 22,15-8-25,1 1 0,-1 0 0,1 0 0,1 1 0,-1-1 0,1 2-1,1-1 1,0 0 0,0 1 0,1 0 0,0 0 0,1 0 0,0 1 0,0-1-1,1 1 1,1 0 0,0 0 0,0-1 0,2 16 0,-1-23-65,1 0 0,0 0 0,0 0 0,0 0 0,1 0 0,-1 0 0,0 0 1,1 0-1,0-1 0,0 1 0,0-1 0,0 1 0,0-1 0,0 0 0,1 0 0,-1 0 0,1 0 0,-1 0 0,1 0 1,4 1-1,27 9-2970,2-8-3918,3-3-9925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23.759"/>
    </inkml:context>
    <inkml:brush xml:id="br0">
      <inkml:brushProperty name="width" value="0.025" units="cm"/>
      <inkml:brushProperty name="height" value="0.025" units="cm"/>
    </inkml:brush>
  </inkml:definitions>
  <inkml:trace contextRef="#ctx0" brushRef="#br0">143 75 11115,'0'0'7356,"1"-9"-4078,2-31-785,-3 39-2405,0 0 1,0 0 0,0 0-1,-1 0 1,1 0 0,0 0-1,0 0 1,-1 0 0,1 0-1,-1 0 1,1 0 0,-1 0-1,1 0 1,-1 0 0,0 0-1,1 0 1,-1 0 0,0 1-1,0-1 1,1 0 0,-1 1-1,0-1 1,0 0 0,0 1-1,0-1 1,0 1 0,0-1-1,0 1 1,0 0 0,0-1-1,0 1 1,0 0 0,0 0-1,-1 0 1,1 0 0,0 0-1,0 0 1,0 0 0,0 0-1,0 0 1,0 0 0,-2 1-1,-2 0-89,-1 0 1,1 0-1,-1 0 0,1 1 0,0 0 0,-6 3 0,5-2-5,0 1 0,0 0 0,1 1 0,0-1 0,0 1 0,0 0 0,0 1 0,-4 5-1,7-7 13,0-1 0,0 0 0,0 1-1,0-1 1,1 1 0,0-1-1,-1 1 1,1 0 0,0-1 0,1 1-1,-1 0 1,1 0 0,0 0-1,0-1 1,0 1 0,1 5 0,0-7 3,0-1 1,0 1-1,0-1 1,0 0-1,1 1 1,-1-1-1,1 0 1,-1 0 0,1 0-1,-1 0 1,1 0-1,0-1 1,-1 1-1,1 0 1,0-1-1,0 1 1,-1-1-1,1 1 1,0-1 0,0 0-1,0 0 1,-1 0-1,1 0 1,0 0-1,2-1 1,51-3 243,-40 0-247,0-1-1,0 0 0,-1-1 1,0 0-1,0-1 0,-1-1 1,1 0-1,-2-1 0,1 0 1,-1-1-1,-1 0 0,0-1 1,0-1-1,8-12 0,-26 36 41,1-1 0,0 1 0,0 0-1,1 0 1,1 1 0,-3 14 0,6-25-46,0 1 0,0 0 0,1 0 0,-1 0 0,1 0 0,0 0 0,0-1 0,0 1 0,0 0 0,1 0 0,-1 0 0,1 0 0,0 0 0,-1-1 0,1 1 0,1 0 0,-1 0 0,0-1 0,1 1 0,-1-1 0,1 1 0,-1-1 0,1 0 0,0 0 0,0 0 0,1 0 0,-1 0 0,0 0 0,0 0 0,1-1 0,-1 1 0,1-1 0,0 0 0,-1 0 0,1 0 0,0 0 0,3 1 0,3 0-399,0-1 1,0 1-1,0-1 0,15-1 1,17-8-5841,-7-10-5618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25.482"/>
    </inkml:context>
    <inkml:brush xml:id="br0">
      <inkml:brushProperty name="width" value="0.025" units="cm"/>
      <inkml:brushProperty name="height" value="0.025" units="cm"/>
    </inkml:brush>
  </inkml:definitions>
  <inkml:trace contextRef="#ctx0" brushRef="#br0">111 92 3748,'0'0'2535,"5"-8"-250,-1 1-1708,21-36 3378,-16 9 5414,-33 38-6945,15 0-2428,0 1 0,1 0-1,0 0 1,0 1 0,0 0 0,0 0 0,1 1 0,0 0 0,1 0-1,0 1 1,0 0 0,0 0 0,1 0 0,0 1 0,1 0-1,0-1 1,-4 15 0,7-23 0,1 1 0,0 0 0,0 0 1,0-1-1,0 1 0,0 0 0,0 0 0,0 0 0,0-1 0,0 1 0,0 0 1,0 0-1,1 0 0,-1-1 0,0 1 0,1 0 0,-1 0 0,0-1 0,1 1 0,-1 0 1,1-1-1,-1 1 0,1-1 0,-1 1 0,1 0 0,0-1 0,-1 1 0,1-1 0,0 0 1,0 1-1,29 2 83,-21-4-43,0-1 0,-1 0 0,1-1 0,14-6 0,-9 2-71,-1 0-1,0 0 1,0-2 0,0 1 0,-2-2 0,1 1-1,-1-2 1,0 0 0,17-22 0,-33 85 67,1-15 453,2 0 0,4 60 0,0-72-143,0 1-1,-2-1 0,-1 1 0,-1 0 0,-1-1 1,-1 0-1,-15 48 0,18-70-289,0-1-1,1 0 1,-1 0-1,0 0 1,0 0 0,-1 0-1,1 0 1,0 0-1,0-1 1,-1 1 0,1 0-1,-1-1 1,0 1 0,1-1-1,-1 1 1,0-1-1,0 0 1,0 0 0,0 0-1,0 0 1,0 0-1,0 0 1,0 0 0,-1-1-1,1 1 1,0-1 0,0 0-1,-1 0 1,1 1-1,0-1 1,0-1 0,-1 1-1,1 0 1,0-1-1,0 1 1,0-1 0,-1 1-1,1-1 1,0 0 0,0 0-1,0 0 1,-3-2-1,-3-2 61,0-1 0,0 1-1,0-1 1,1-1 0,0 1-1,1-1 1,-1-1 0,-8-12-1,7 9-147,2 0-1,-1-1 1,1 0-1,1 0 1,0 0-1,1-1 0,0 1 1,1-1-1,1 0 1,0 0-1,0 0 1,1-19-1,1 30-61,1-1 1,0 1-1,-1 0 0,1-1 1,0 1-1,0 0 0,0 0 0,1 0 1,-1 0-1,0 0 0,1 0 1,-1 0-1,1 0 0,0 0 0,-1 1 1,1-1-1,0 1 0,0-1 0,0 1 1,0 0-1,1 0 0,-1 0 1,4-2-1,63-16-3746,-41 13 1689,60-22-8233,-44 10 432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25.843"/>
    </inkml:context>
    <inkml:brush xml:id="br0">
      <inkml:brushProperty name="width" value="0.025" units="cm"/>
      <inkml:brushProperty name="height" value="0.025" units="cm"/>
    </inkml:brush>
  </inkml:definitions>
  <inkml:trace contextRef="#ctx0" brushRef="#br0">141 19 10634,'0'0'12652,"-10"-5"-12081,7 4-541,1-1-16,-1 1-1,1-1 1,0 1 0,0 0-1,-1 0 1,1 0 0,-1 0-1,1 0 1,-1 1 0,1-1-1,-1 1 1,0 0 0,1-1-1,-1 1 1,0 0 0,1 1 0,-1-1-1,1 0 1,-1 1 0,1 0-1,-1-1 1,1 1 0,-1 0-1,1 0 1,-1 0 0,1 1-1,0-1 1,0 0 0,0 1 0,0 0-1,0-1 1,0 1 0,0 0-1,0 0 1,1 0 0,-1 0-1,-1 3 1,-2 3 43,0 1 0,0 0 0,1 0 0,0 1 0,0-1 0,1 1 0,0-1 0,-1 12 0,4-19-33,-1 1-1,1-1 1,0 0 0,-1 1 0,1-1 0,0 1-1,1-1 1,-1 1 0,0-1 0,1 1 0,-1-1-1,1 1 1,0-1 0,0 0 0,0 1 0,0-1-1,0 0 1,0 0 0,1 0 0,-1 0 0,1 0-1,-1 0 1,1 0 0,0-1 0,0 1 0,0 0-1,0-1 1,0 0 0,0 1 0,0-1 0,0 0-1,1 0 1,-1 0 0,0 0 0,1-1 0,3 2-1,5-1 70,0 1-1,0-2 0,0 1 1,0-2-1,0 1 0,0-2 0,0 1 1,0-2-1,-1 1 0,1-1 1,-1-1-1,1 0 0,10-6 1,-15 7-3,0 0 0,0-1 0,-1 1 1,0-1-1,1 0 0,-2-1 1,1 1-1,0-1 0,-1 0 1,0 0-1,0 0 0,0-1 0,-1 1 1,0-1-1,0 0 0,0 0 1,-1 0-1,0 0 0,0-1 0,0 1 1,-1 0-1,0-1 0,0-9 1,-1 15-58,0 0 0,0 0 0,0 0 0,-1 0 0,1 0 0,0 0-1,-1 0 1,1 0 0,-1 0 0,1 0 0,-1 0 0,1 1 0,-1-1 0,1 0 0,-1 0 0,0 0 0,0 1 0,1-1 0,-1 0 0,0 1 0,0-1 0,0 1 0,0-1 0,0 1 0,0-1 0,0 1 0,-1-1 0,-1 0-9,-1 0 0,1 0-1,-1 1 1,0-1 0,1 1 0,-1 0 0,0 0 0,-6 1 0,8-1-67,0 0 1,-1 0-1,1 0 0,-1 0 1,1 1-1,0-1 1,-1 1-1,1 0 1,0 0-1,-1 0 1,1 0-1,0 0 0,0 0 1,0 0-1,0 1 1,0-1-1,0 1 1,1-1-1,-1 1 1,0 0-1,1 0 0,-1 0 1,1 0-1,0 0 1,-1 0-1,1 0 1,0 0-1,0 1 0,0 2 1,1-4-192,0 0-1,0-1 1,1 1 0,-1 0-1,0 0 1,1 0-1,-1 0 1,1 0 0,-1-1-1,1 1 1,0 0 0,-1 0-1,1-1 1,0 1 0,-1 0-1,1-1 1,0 1 0,0-1-1,-1 1 1,1-1 0,0 1-1,0-1 1,0 0 0,0 1-1,0-1 1,0 0 0,0 0-1,-1 0 1,1 0 0,0 0-1,0 0 1,0 0 0,0 0-1,0 0 1,0 0-1,1 0 1,0 0-208,21 0-7747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26.377"/>
    </inkml:context>
    <inkml:brush xml:id="br0">
      <inkml:brushProperty name="width" value="0.025" units="cm"/>
      <inkml:brushProperty name="height" value="0.025" units="cm"/>
    </inkml:brush>
  </inkml:definitions>
  <inkml:trace contextRef="#ctx0" brushRef="#br0">203 48 14253,'0'0'10677,"-9"-7"-9753,8 6-905,-4-3 79,-1-1 0,-1 1 0,1 0 0,0 0 0,-12-4-1,15 7-87,0 0 0,-1 0 0,1 0 0,0 1 1,0-1-1,-1 1 0,1 0 0,0 0 0,-1 0 0,1 0 0,0 1 0,0-1 0,-1 1 0,1 0 0,0 0 0,0 0 0,0 0 0,0 1 0,0-1 0,-3 3 0,-2 2-31,1-1 0,0 1 0,0 0 1,1 1-1,-1 0 0,-7 12 0,12-17 36,0 1 0,0 0 0,0 1-1,0-1 1,1 0 0,-1 1-1,1-1 1,0 0 0,0 1 0,0 0-1,0-1 1,1 1 0,-1-1 0,1 1-1,0 0 1,0-1 0,1 1 0,-1 0-1,2 6 1,0-8 10,-1-1 1,1 0-1,-1 1 1,1-1-1,-1 0 1,1 0-1,0 1 1,-1-1-1,1-1 0,0 1 1,0 0-1,0 0 1,0-1-1,0 1 1,0-1-1,0 1 0,0-1 1,0 0-1,0 0 1,0 0-1,0 0 1,2-1-1,48-4 436,-41 2-422,0-1-1,0-1 0,0 1 1,-1-2-1,0 0 1,0 0-1,16-14 0,-20 16-16,-1 0-1,0-1 1,0 0-1,0 0 1,-1-1 0,1 1-1,-1-1 1,-1 0-1,1 0 1,-1 0-1,0 0 1,0-1-1,-1 0 1,2-7-1,-3 13-5,-1 1-1,0-1 1,0 1-1,0 0 1,0-1 0,0 1-1,0-1 1,1 1-1,-1-1 1,0 1-1,0-1 1,0 1-1,0 0 1,-1-1-1,1 1 1,0-1-1,0 1 1,0-1-1,0 1 1,0 0 0,-1-1-1,1 1 1,0-1-1,0 1 1,0 0-1,-1-1 1,1 1-1,0 0 1,-1-1-1,1 1 1,0 0-1,-1-1 1,1 1-1,-1 0 1,-14 6 46,-15 22-182,25-21 116,0 0-1,0 0 1,0 1-1,1 0 0,0-1 1,0 2-1,1-1 1,0 0-1,0 1 1,1-1-1,1 1 1,-2 15-1,3-23-27,0 0 0,0 1 0,0-1 0,0 0 0,1 0 0,-1 1 0,0-1 0,1 0 0,-1 0 0,1 0 0,-1 0 0,1 1-1,0-1 1,0 0 0,-1 0 0,1 0 0,0 0 0,0 0 0,0-1 0,0 1 0,0 0 0,0 0 0,0-1 0,2 2 0,1-1-209,-1 1 1,1-1 0,0 0 0,0 0 0,0 0 0,0-1 0,0 1 0,5-1 0,-2 0-391,0 0 1,-1 0-1,1-1 1,-1 0-1,1-1 1,-1 1 0,1-1-1,-1 0 1,0-1-1,7-3 1,14-17-9299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26.752"/>
    </inkml:context>
    <inkml:brush xml:id="br0">
      <inkml:brushProperty name="width" value="0.025" units="cm"/>
      <inkml:brushProperty name="height" value="0.025" units="cm"/>
    </inkml:brush>
  </inkml:definitions>
  <inkml:trace contextRef="#ctx0" brushRef="#br0">22 0 18353,'0'0'7431,"0"61"-6662,0-22-96,0 4-193,0 3 97,-5 2 95,-3 0-287,3-3-289,1-4-64,4-6-256,0-4-1090,0-9-1472,4-11-1955,5-8-5316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28.214"/>
    </inkml:context>
    <inkml:brush xml:id="br0">
      <inkml:brushProperty name="width" value="0.025" units="cm"/>
      <inkml:brushProperty name="height" value="0.025" units="cm"/>
    </inkml:brush>
  </inkml:definitions>
  <inkml:trace contextRef="#ctx0" brushRef="#br0">0 125 8904,'0'-2'429,"1"0"-1,0-1 0,-1 1 0,1 0 1,0 0-1,0 0 0,0 0 1,0 0-1,1 0 0,-1 0 0,0 0 1,1 0-1,-1 1 0,1-1 0,0 1 1,0-1-1,-1 1 0,1-1 1,3-1-1,48-24 2054,-39 20-1518,15-8-33,-18 8-540,1 1 0,-1 0 0,1 1 1,0 1-1,14-4 0,-25 8-384,-1 0 0,1 0 0,0 0 0,-1-1 0,1 1 0,0 0 0,-1 0-1,1 1 1,0-1 0,-1 0 0,1 0 0,0 0 0,-1 0 0,1 1 0,0-1 0,-1 0 0,1 0 0,-1 1 0,1-1 0,0 0 0,-1 1 0,1-1 0,-1 1 0,1-1 0,-1 1 0,0-1 0,1 1 0,-1-1 0,1 1 0,-1 0 0,0-1 0,1 1 0,-1 0 0,2 31 127,-15 29 295,-4-17 32,12-34-388,0 1 1,1 0 0,1 0 0,0 0 0,0 0-1,-2 24 1,6-34-67,-1 0-1,1-1 1,-1 1 0,1 0-1,-1 0 1,1 0-1,0-1 1,0 1 0,-1 0-1,1-1 1,0 1-1,0 0 1,0-1 0,0 1-1,0-1 1,0 0-1,0 1 1,0-1 0,0 0-1,0 1 1,0-1-1,0 0 1,0 0 0,0 0-1,0 0 1,0 0-1,0 0 1,0 0 0,0 0-1,0 0 1,0-1-1,0 1 1,1-1 0,41-7 153,-30 2-170,-1 1 0,0-1 1,-1-1-1,1 0 0,-1-1 1,-1 0-1,0-1 0,0 0 1,0-1-1,-1 0 0,-1 0 0,1-1 1,-2 0-1,0 0 0,10-20 1,-17 37 22,0 0 0,1 1-1,0-1 1,0 0 0,0 0 0,1 0 0,0 0 0,0 0 0,1 0 0,-1 0-1,1-1 1,1 1 0,-1-1 0,1 0 0,0 0 0,6 7 0,-4-9 7,-1 1 1,1-1 0,0-1 0,0 1 0,0-1 0,0 0-1,1 0 1,-1-1 0,0 0 0,1 0 0,-1 0-1,1-1 1,0 0 0,-1 0 0,1-1 0,9-1 0,-12 1-1,-1 0 1,1 0-1,-1 0 1,0-1 0,1 1-1,-1-1 1,0 1-1,0-1 1,0 0 0,0-1-1,0 1 1,-1 0 0,1-1-1,-1 1 1,1-1-1,-1 0 1,0 0 0,0 0-1,0 0 1,0 0-1,-1 0 1,1-1 0,-1 1-1,0 0 1,0-1 0,0 1-1,-1-1 1,1 1-1,-1-1 1,0-6 0,0 6 51,0 0 1,0-1-1,-1 1 1,1 0-1,-1 0 1,-1 0-1,1 0 1,0 0-1,-1 0 1,0 0 0,0 0-1,-3-4 1,4 6-63,0 1 1,0 0-1,-1-1 1,1 1-1,0 0 1,-1 0 0,1 0-1,-1 0 1,0 0-1,1 0 1,-1 0-1,0 1 1,1-1 0,-1 1-1,0-1 1,0 1-1,1-1 1,-1 1-1,0 0 1,0 0 0,0 0-1,0 0 1,1 0-1,-1 1 1,0-1-1,0 0 1,0 1 0,1-1-1,-1 1 1,0 0-1,-3 1 1,5-1 4,-1-1-1,0 0 1,0 1 0,0-1 0,0 1 0,0 0-1,0-1 1,0 1 0,1 0 0,-1-1 0,0 1 0,1 0-1,-1 0 1,0 0 0,1-1 0,-1 1 0,1 0-1,-1 0 1,1 0 0,0 0 0,-1 0 0,1 0-1,0 0 1,0 0 0,0 0 0,-1 0 0,1 0 0,0 0-1,0 0 1,1 0 0,-1 0 0,0 0 0,0 0-1,0 0 1,1 0 0,-1 0 0,0 0 0,1 0-1,-1 0 1,1 0 0,-1 0 0,1 0 0,0 0-1,-1-1 1,1 1 0,0 0 0,0 0 0,-1-1 0,1 1-1,0-1 1,0 1 0,0 0 0,0-1 0,0 0-1,0 1 1,0-1 0,0 1 0,0-1 0,0 0-1,0 0 1,1 0 0,7 1-191,0-1 0,0 0 0,0 0 0,0-1 0,0 0 0,0-1-1,-1 0 1,1 0 0,9-5 0,-11 4-1188,0-1-1,0-1 1,0 1-1,-1-1 1,0 0-1,10-10 1,3-4-6718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28.542"/>
    </inkml:context>
    <inkml:brush xml:id="br0">
      <inkml:brushProperty name="width" value="0.025" units="cm"/>
      <inkml:brushProperty name="height" value="0.025" units="cm"/>
    </inkml:brush>
  </inkml:definitions>
  <inkml:trace contextRef="#ctx0" brushRef="#br0">42 1 8104,'0'0'13516,"-26"63"-11241,17-41-290,8 4-671,-5 0-417,6 1-193,0-2-319,0-3-321,7-5-32,8-3-737,-3-6-1217,1-5-1345,-2-3-1666,-2 0-4740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29.213"/>
    </inkml:context>
    <inkml:brush xml:id="br0">
      <inkml:brushProperty name="width" value="0.025" units="cm"/>
      <inkml:brushProperty name="height" value="0.025" units="cm"/>
    </inkml:brush>
  </inkml:definitions>
  <inkml:trace contextRef="#ctx0" brushRef="#br0">70 64 8904,'0'0'2317,"4"-8"1041,1-1-1881,8-14 82,-10-1 4737,-24 64-4471,4 7-1231,3 1 0,1 0 0,3 1 0,1 0 0,3 1 0,2-1 0,3 52 0,6-81-637,8-18 40,-10-3-8,-1 0 0,0-1-1,0 1 1,1-1 0,-1 1-1,0-1 1,0 0 0,-1 0-1,1 0 1,0 0 0,-1 0 0,3-3-1,6-17-341,0 0 0,-1-1-1,-1 0 1,6-33 0,-5 23-40,15-40 1,-21 68 427,1 0 0,0 0 0,0 0-1,0 0 1,1 1 0,-1-1 0,1 1 0,0 0 0,0 1 0,1-1 0,-1 1 0,1 0 0,0 0 0,0 1 0,0 0 0,8-2 0,-4 0-85,0 0 0,-1 0 0,0-1-1,1 0 1,9-8 0,-16 12 36,-1-1 0,0 0 0,0 0 0,0 0 0,0-1 0,0 1 0,0 0 0,0-1-1,-1 1 1,1-1 0,-1 0 0,0 1 0,0-1 0,0 0 0,0 0 0,0 0 0,0 0 0,-1 0 0,0 0 0,1 0-1,-1 0 1,0 0 0,0 0 0,-1 0 0,1 0 0,-2-4 0,1 5 17,0 0-1,-1 0 1,1 0-1,0 0 1,-1 0 0,0 0-1,0 1 1,1-1 0,-1 0-1,0 1 1,0 0-1,0-1 1,0 1 0,-1 0-1,1 0 1,0 0 0,0 0-1,-1 1 1,1-1-1,-1 0 1,1 1 0,0 0-1,-1 0 1,1 0 0,-1 0-1,1 0 1,-1 0-1,1 0 1,0 1 0,-1-1-1,1 1 1,-3 1 0,0-1 12,0 1 0,0 1 0,1-1 0,-1 1 0,0-1 0,1 1 1,0 0-1,0 1 0,0-1 0,0 1 0,0 0 0,1 0 0,0 0 0,0 0 1,0 1-1,0-1 0,0 1 0,-3 9 0,2-3 126,-1 1 0,2-1 0,-1 1 0,2 0 0,0 0-1,0 0 1,0 14 0,2-22-132,0-1 0,1 0 0,-1 0 0,0 0-1,1 0 1,0-1 0,0 1 0,0 0 0,0 0 0,0 0 0,1-1-1,-1 1 1,1 0 0,-1-1 0,1 1 0,0-1 0,0 0-1,0 0 1,1 0 0,-1 0 0,0 0 0,5 2 0,5 2 6,-1 0 0,1-1 1,1 0-1,15 3 0,-20-6-149,0 0-1,0 0 0,0 1 1,-1 0-1,1 0 0,-1 1 1,1 0-1,-1 0 0,-1 1 1,11 8-1,-15-12 119,-1 1 0,0-1 0,0 0-1,0 0 1,-1 0 0,1 1 0,0-1 0,0 0 0,-1 1-1,1-1 1,0 1 0,-1-1 0,0 1 0,1-1 0,-1 1-1,0-1 1,0 1 0,0-1 0,0 1 0,0-1 0,0 1 0,0-1-1,0 1 1,-1 2 0,0-2-54,-1-1 0,1 1-1,0 0 1,-1-1 0,1 1 0,-1-1 0,1 0-1,-1 0 1,0 1 0,1-1 0,-1 0 0,0 0-1,0-1 1,0 1 0,0 0 0,-2 0 0,-2 1-505,-1-1 1,1 1-1,0-1 1,-1-1-1,1 1 1,-1-1-1,0 0 1,1-1-1,-1 0 1,-11-2-1,9-2-894,-1 0 0,2 0 1,-1-1-1,-12-11 0,19 16 1238,-34-30-4515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4:40.879"/>
    </inkml:context>
    <inkml:brush xml:id="br0">
      <inkml:brushProperty name="width" value="0.025" units="cm"/>
      <inkml:brushProperty name="height" value="0.025" units="cm"/>
    </inkml:brush>
  </inkml:definitions>
  <inkml:trace contextRef="#ctx0" brushRef="#br0">0 225 6919,'0'0'-294,"9"0"540,263-21 893,9 0 375,295 0-698,-412 14-567,267 22-1,-45 2-72,331-36-87,3 0 468,179-20-215,-268 9 7,2 32-351,-193 2 60,299-17 249,-613 10-245,222-3 80,220-7-17,-362 6 142,216 20 0,-280-3-70,199-13 1,-184-10-186,133-8 2,949 2 18,-484 9 64,-66 11-5882,-703-1-1816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29.561"/>
    </inkml:context>
    <inkml:brush xml:id="br0">
      <inkml:brushProperty name="width" value="0.025" units="cm"/>
      <inkml:brushProperty name="height" value="0.025" units="cm"/>
    </inkml:brush>
  </inkml:definitions>
  <inkml:trace contextRef="#ctx0" brushRef="#br0">29 74 7655,'0'0'3299,"-27"-61"-1473,26 48 3747,13 13-4067,6 8-673,6 11-705,3 6-128,3 2-801,1 2-1729,-1-1-3172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29.906"/>
    </inkml:context>
    <inkml:brush xml:id="br0">
      <inkml:brushProperty name="width" value="0.025" units="cm"/>
      <inkml:brushProperty name="height" value="0.025" units="cm"/>
    </inkml:brush>
  </inkml:definitions>
  <inkml:trace contextRef="#ctx0" brushRef="#br0">68 1 18706,'0'0'1510,"-8"6"722,3-3-1980,0 1 0,1 0 1,0 0-1,-1 0 0,1 1 0,1-1 1,-1 1-1,1 0 0,0 0 0,0 0 1,0 0-1,0 0 0,1 1 0,0 0 0,0-1 1,1 1-1,0 0 0,0 0 0,0-1 1,0 1-1,1 0 0,0 0 0,1 7 1,0-10-242,1-1 0,-1 0 0,1 0 0,-1 0 0,1 0 1,0 0-1,0 0 0,0 0 0,0 0 0,0-1 0,0 1 0,1-1 1,-1 0-1,0 1 0,1-1 0,-1 0 0,1 0 0,-1-1 0,1 1 1,-1-1-1,1 1 0,0-1 0,-1 0 0,1 0 0,3 0 1,5 1-147,-1-1 0,1 0 1,-1-1-1,0 0 0,15-4 1,31-22-1021,-47 22 1179,-1 0 0,1 0 0,0 1-1,15-4 1,-23 8 24,-1 0-1,1 0 0,0 1 1,-1-1-1,1 1 1,-1-1-1,1 0 1,0 1-1,-1-1 0,1 1 1,-1 0-1,0-1 1,1 1-1,-1-1 1,1 1-1,-1 0 0,0-1 1,1 1-1,-1 0 1,0-1-1,0 1 0,0 0 1,1-1-1,-1 1 1,0 0-1,0 0 1,0-1-1,0 1 0,0 0 1,0-1-1,-1 1 1,1 1-1,0 36 396,0-29-171,-1-7-250,1 0 0,0 0 1,0 0-1,1 0 1,-1 0-1,0 0 0,0 0 1,1 0-1,0 0 0,-1 0 1,1 0-1,0 0 1,0 0-1,0-1 0,0 1 1,0 0-1,0-1 0,0 1 1,1 0-1,-1-1 1,1 0-1,-1 1 0,4 1 1,-2-2-39,0 1 0,0-1-1,1-1 1,-1 1 0,0 0 0,1-1 0,-1 0 0,0 1 0,1-1 0,-1-1-1,1 1 1,6-2 0,9-2-558,0-2-1,0-1 0,32-15 0,-42 18 139,1-1-28,-4 2 119,-1 0 0,0 1 0,1 0-1,-1 0 1,1 0 0,-1 1-1,1 0 1,6-1 0,-12 27 350,-13 4-64,6-20-4361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30.296"/>
    </inkml:context>
    <inkml:brush xml:id="br0">
      <inkml:brushProperty name="width" value="0.025" units="cm"/>
      <inkml:brushProperty name="height" value="0.025" units="cm"/>
    </inkml:brush>
  </inkml:definitions>
  <inkml:trace contextRef="#ctx0" brushRef="#br0">10 63 16335,'0'0'7399,"-9"-55"-5285,9 47-896,3 8-1314,4 0-2147,4 0-4739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30.914"/>
    </inkml:context>
    <inkml:brush xml:id="br0">
      <inkml:brushProperty name="width" value="0.025" units="cm"/>
      <inkml:brushProperty name="height" value="0.025" units="cm"/>
    </inkml:brush>
  </inkml:definitions>
  <inkml:trace contextRef="#ctx0" brushRef="#br0">30 92 12620,'0'0'9940,"-4"9"-8376,-3 17-1058,1 1 1,1 0-1,1 0 0,2 0 0,1 39 1,5-19-360,-3-47-140,-1 1 1,0 0 0,0 0-1,0-1 1,1 1-1,-1 0 1,0 0 0,1-1-1,-1 1 1,0 0-1,1-1 1,-1 1 0,1 0-1,-1-1 1,1 1-1,0-1 1,-1 1 0,1-1-1,-1 1 1,3 0-1,-2-1 3,0 0 0,-1-1-1,1 1 1,0 0 0,0 0-1,0-1 1,0 1 0,0 0-1,0-1 1,0 1 0,0-1-1,0 1 1,-1-1-1,1 0 1,0 1 0,0-1-1,-1 0 1,1 1 0,0-1-1,-1 0 1,1 0 0,0-1-1,3-4-28,0 0-1,-1 0 0,1 0 1,-1-1-1,0 1 0,-1-1 1,0 0-1,0 0 0,0 0 1,0-8-1,2-72-300,-5 64 296,1 22 24,1 0-3,-1 0 1,0 0 0,0 0-1,0 0 1,1 0 0,-1 0-1,0 0 1,0 0 0,-1 0-1,1 0 1,0 0 0,0 0-1,0 0 1,-1 0 0,1 0-1,0 0 1,-1 0 0,1 0-1,-1 0 1,1 0 0,-1 1-1,1-1 1,-1 0 0,0 0-1,0 1 1,1-1 0,-1 0-1,0 1 1,0-1 0,0 1-1,-1-2 1,2 7-2,-1-1-1,0 0 1,1 0-1,0 0 1,0 0 0,0 0-1,1 0 1,-1 1 0,1-1-1,1 4 1,1-4 22,0 0-1,0 0 1,1 0 0,-1 0 0,1-1-1,0 1 1,0-1 0,0 0 0,0 0-1,1 0 1,-1-1 0,1 0 0,0 1-1,-1-2 1,1 1 0,0 0 0,0-1-1,0 0 1,0 0 0,8 0 0,1 0 6,0 0 1,0 0-1,0-2 1,0 0-1,0 0 1,20-5-1,-24 3 10,1-1 0,-1-1 0,0 1-1,0-1 1,0-1 0,-1 0 0,0 0-1,0-1 1,0 0 0,-1-1 0,0 0-1,-1 0 1,0-1 0,0 1-1,-1-2 1,0 1 0,0-1 0,-1 0-1,0 0 1,-1 0 0,0 0 0,-1-1-1,0 0 1,1-11 0,-3 22-35,-1-1 1,0 0-1,0 1 1,0-1-1,0 0 1,0 1-1,1-1 0,-1 0 1,0 0-1,-1 1 1,1-1-1,0 0 1,0 1-1,0-1 1,0 0-1,0 1 0,-1-1 1,1 0-1,0 1 1,-1-1-1,1 0 1,0 1-1,-1-1 1,1 1-1,-1-1 0,1 1 1,-1-1-1,1 1 1,-1-1-1,1 1 1,-2-1-1,1 1-1,0 0-1,-1 0 1,1 0-1,0 0 1,-1 1-1,1-1 1,0 0-1,0 1 1,-1-1-1,1 1 1,0 0-1,0-1 1,0 1 0,-2 1-1,-36 34 31,32-28-49,-17 23 80,-26 45-1,44-67 20,1 1-1,0 0 1,1 0-1,0 0 0,1 0 1,0 1-1,0-1 1,1 1-1,-1 19 0,3-29-72,0 0 0,0-1-1,0 1 1,0 0 0,0 0-1,0 0 1,0-1 0,0 1-1,1 0 1,-1 0-1,0-1 1,0 1 0,1 0-1,-1-1 1,0 1 0,1 0-1,-1 0 1,1-1 0,-1 1-1,1-1 1,-1 1 0,1-1-1,-1 1 1,1-1 0,-1 1-1,1-1 1,0 1-1,1 0 1,22-4-42,21-25-354,-27 11 319,-14 13 66,0 0-1,0 0 1,0 0-1,0 1 1,1-1-1,-1 1 1,1 0-1,0 0 1,0 1-1,0-1 1,6-1-1,-10 4 10,-1 1 0,1-1 0,-1 0 0,1 1 0,0-1 0,-1 0-1,1 1 1,-1-1 0,1 1 0,-1-1 0,1 0 0,-1 1 0,0 0 0,1-1 0,-1 1-1,1-1 1,-1 1 0,0-1 0,0 1 0,1 0 0,-1-1 0,0 1 0,0 0 0,0-1 0,0 1-1,0-1 1,0 1 0,0 0 0,0-1 0,0 1 0,0 0 0,0 0 0,0 31 160,0-25-123,0-5-33,3 66 78,-2-65-84,-1 1-1,1 0 1,-1-1 0,1 1-1,0 0 1,1-1-1,-1 1 1,1-1 0,-1 1-1,1-1 1,0 0-1,0 0 1,0 0-1,1 0 1,2 3 0,-4-5-133,0-1 1,0 1-1,0 0 1,0-1 0,1 1-1,-1-1 1,0 1 0,0-1-1,1 0 1,-1 0-1,0 1 1,0-1 0,1 0-1,-1 0 1,0 0 0,1 0-1,-1 0 1,0-1-1,2 1 1,-1-1-558,-1 1 0,1-1 0,-1 0 0,0 0 0,1 1 0,-1-1 0,0 0 1,1 0-1,-1 0 0,0 0 0,0 0 0,0-1 0,0 1 0,2-2 0,7-17-14328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31.290"/>
    </inkml:context>
    <inkml:brush xml:id="br0">
      <inkml:brushProperty name="width" value="0.025" units="cm"/>
      <inkml:brushProperty name="height" value="0.025" units="cm"/>
    </inkml:brush>
  </inkml:definitions>
  <inkml:trace contextRef="#ctx0" brushRef="#br0">1 138 1249,'0'0'15263,"11"0"-11847,5 0-2491,1-2 1,0 0-1,-1-1 0,0 0 0,26-10 0,-27 8-672,-1 0 0,-1-1 0,1-1 0,-1 0 0,-1-1 0,1 0 0,16-15 0,-28 23-236,0-1 0,0 0 0,0 1 0,0-1 1,0 0-1,0 0 0,-1 0 0,1 1 0,0-1 0,0 0 0,-1 0 0,1 0 0,-1 0 0,1 0 0,-1 0 0,1 0 0,-1-1 0,1 1 0,-1 0 0,0 0 0,0 0 0,0 0 0,0 0 0,0-1 0,0 1 0,0 0 0,0 0 0,0 0 0,-1-2 0,0 2 11,0 0 1,-1-1-1,1 1 0,-1 0 0,1 0 0,-1 0 0,0 1 0,1-1 1,-1 0-1,0 1 0,1-1 0,-1 1 0,0-1 0,0 1 1,0 0-1,-1-1 0,-10 0 104,-1 1 0,1 0 0,0 0 0,-14 4 0,18-2-52,0 1-1,0 0 1,1 1 0,-1-1-1,1 2 1,0-1 0,0 1-1,0 1 1,1-1-1,0 1 1,0 1 0,1-1-1,-1 1 1,1 0 0,-6 10-1,10-14-49,0 0 0,0 0-1,0 0 1,0 1 0,1-1-1,0 1 1,-1-1 0,1 1-1,0-1 1,1 1 0,-1 0-1,1 0 1,-1-1 0,1 1-1,0 0 1,0 0 0,1-1-1,-1 1 1,1 0 0,0 0-1,0-1 1,0 1 0,1-1-1,-1 1 1,1-1 0,-1 1-1,1-1 1,1 0 0,-1 0-1,0 0 1,1 0 0,-1 0-1,1-1 1,0 1 0,0-1-1,0 0 1,0 0 0,0 0-1,4 2 1,5 3-212,0-1 0,0-1 0,1 0 0,0 0 0,0-1 1,0-1-1,0 0 0,20 1 0,-24-3-1037,1-1 0,0 0 1,0 0-1,0-1 0,0-1 1,-1 1-1,14-6 0,19-14-10776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32.342"/>
    </inkml:context>
    <inkml:brush xml:id="br0">
      <inkml:brushProperty name="width" value="0.025" units="cm"/>
      <inkml:brushProperty name="height" value="0.025" units="cm"/>
    </inkml:brush>
  </inkml:definitions>
  <inkml:trace contextRef="#ctx0" brushRef="#br0">161 19 13773,'0'0'5216,"-8"-3"-3311,0 0-1671,0 0 0,0 1 0,-1-1 0,1 2-1,-1-1 1,-16 1 0,21 1-226,0 0 0,0 0 0,1 0 1,-1 1-1,0-1 0,1 1 0,-1 0 0,1 1 0,-1-1 0,1 0 0,-1 1 0,1 0 1,0 0-1,0 0 0,0 0 0,0 0 0,0 1 0,0-1 0,1 1 0,-1 0 0,-3 5 0,6-8-14,0 1 0,-1-1-1,1 1 1,0 0 0,0-1-1,0 1 1,0 0 0,0-1-1,0 1 1,0-1 0,0 1-1,0 0 1,0-1 0,0 1-1,0 0 1,0-1 0,0 1-1,1 0 1,-1-1 0,0 1-1,0-1 1,1 1 0,-1-1-1,0 1 1,1-1 0,-1 1-1,1-1 1,-1 1-1,1-1 1,-1 1 0,1-1-1,-1 1 1,1-1 0,-1 0-1,1 1 1,-1-1 0,1 0-1,0 0 1,-1 0 0,1 1-1,-1-1 1,1 0 0,0 0-1,-1 0 1,1 0 0,0 0-1,42 8-143,-32-7 91,9 3-2,1 1-1,-1 1 1,35 14 0,-50-18 72,-1 1 1,0-1 0,0 1 0,0-1 0,0 1 0,0 0 0,-1 1 0,1-1 0,-1 1 0,4 5 0,-6-7 43,1 0 0,-1 0 0,0 1 0,-1-1 0,1 0 0,0 1 0,-1-1 0,1 0-1,-1 1 1,0-1 0,0 1 0,0-1 0,0 0 0,0 1 0,0-1 0,-1 1 0,1-1 0,-1 0 0,0 1 0,0-1 0,-2 4 0,-1 1 215,0-1 0,-1 1 0,0-1 0,0-1 0,0 1 0,-1-1 0,0 0 1,0 0-1,0-1 0,-8 5 0,0-1-91,1 0-1,-1-1 1,-1-1 0,-15 5 0,29-10-178,-1-1-1,1 1 1,-1-1 0,1 1 0,0-1 0,-1 0 0,1 0-1,-1 1 1,1-1 0,-1 0 0,1 0 0,0 0 0,-1-1-1,1 1 1,-1 0 0,1-1 0,-1 1 0,1 0 0,0-1-1,-1 0 1,-1 0 0,3 0-114,-1 0-1,1 0 1,-1 0 0,1 0-1,-1 0 1,1 0 0,0 0-1,0 0 1,-1 0-1,1 0 1,0 0 0,0 0-1,0 0 1,0 0 0,0-1-1,1 1 1,-1 0 0,0 0-1,0 0 1,1 0 0,0-1-1,2-7-1592,1 0-1,0 1 1,1 0-1,11-16 1,8-8-5383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32.765"/>
    </inkml:context>
    <inkml:brush xml:id="br0">
      <inkml:brushProperty name="width" value="0.025" units="cm"/>
      <inkml:brushProperty name="height" value="0.025" units="cm"/>
    </inkml:brush>
  </inkml:definitions>
  <inkml:trace contextRef="#ctx0" brushRef="#br0">175 1 14862,'0'0'4378,"-3"12"-3663,-1 4-397,1 1 0,1 0 0,1 0 0,0 0 0,1 0-1,1 0 1,1 0 0,5 26 0,79 245 574,-203-405-4400,86 86 3414,-33-30-62,20 24 3022,67 40-2394,-10-3-453,78 15-2113,122 7-8469,-158-19 6095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33.143"/>
    </inkml:context>
    <inkml:brush xml:id="br0">
      <inkml:brushProperty name="width" value="0.025" units="cm"/>
      <inkml:brushProperty name="height" value="0.025" units="cm"/>
    </inkml:brush>
  </inkml:definitions>
  <inkml:trace contextRef="#ctx0" brushRef="#br0">175 7 10282,'0'0'6731,"-10"-2"-4067,5 1-2535,1 0-1,-1 0 1,0 0-1,0 1 1,0-1-1,1 1 1,-1 0-1,0 0 1,0 1-1,1 0 1,-1 0-1,0 0 1,1 0-1,-1 1 1,0-1-1,1 1 1,0 0-1,0 1 1,-1-1-1,1 1 1,1 0-1,-1 0 1,0 0-1,1 0 1,-1 1-1,1-1 1,-3 5-1,1-1 5,0 1 0,0 0-1,1 0 1,0 0 0,0 0-1,1 1 1,0-1 0,-3 15-1,6-21-114,-1 0-1,1 0 0,0 0 0,0 0 0,-1 0 1,1 0-1,0 1 0,1-1 0,-1 0 0,0 0 0,1 0 1,-1 0-1,1 0 0,0 0 0,-1 0 0,1 0 0,0 0 1,0 0-1,0-1 0,1 1 0,-1 0 0,0 0 0,1-1 1,-1 1-1,1-1 0,-1 0 0,1 1 0,0-1 0,-1 0 1,1 0-1,0 0 0,0 0 0,0 0 0,0 0 0,0-1 1,0 1-1,0-1 0,0 1 0,0-1 0,0 0 1,0 0-1,3 0 0,4 0-68,1 0 1,-1 0 0,1-1-1,0-1 1,-1 0-1,0 0 1,1-1-1,-1 0 1,0 0 0,-1-1-1,1-1 1,-1 1-1,14-11 1,-11 8-42,-1-1-1,-1-1 1,0 0 0,0 0 0,0 0 0,-1-1-1,-1-1 1,0 1 0,12-24 0,-18 29 358,-10 21-334,-11 35-104,19-45 85,0 1 0,1-1 1,-1 0-1,2 0 0,-1 0 0,1 0 0,0 0 0,0 1 0,0-1 0,1-1 0,0 1 0,4 10 0,-4-14-198,-1 0 0,1 0 0,-1 0-1,1 0 1,0 0 0,0 0 0,0-1-1,0 1 1,0 0 0,0-1 0,1 0-1,-1 1 1,0-1 0,1 0 0,-1 0-1,1-1 1,-1 1 0,1 0 0,-1-1-1,1 1 1,-1-1 0,1 0 0,0 0-1,-1 0 1,1 0 0,-1-1 0,1 1-1,0-1 1,-1 1 0,1-1 0,-1 0-1,5-2 1,22-13-5091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33.754"/>
    </inkml:context>
    <inkml:brush xml:id="br0">
      <inkml:brushProperty name="width" value="0.025" units="cm"/>
      <inkml:brushProperty name="height" value="0.025" units="cm"/>
    </inkml:brush>
  </inkml:definitions>
  <inkml:trace contextRef="#ctx0" brushRef="#br0">52 0 14382,'0'0'1660,"-7"8"-219,2-1-1282,1-1-1,-1 1 1,1-1-1,0 1 1,1 0-1,-1 1 1,2-1-1,-1 1 1,1-1-1,0 1 1,0 0-1,0 8 1,2-11-47,-3 23 439,4 56 0,-1-76-441,1 0 0,0 0 0,1 0 1,0-1-1,0 1 0,1 0 1,0-1-1,0 0 0,1 0 1,0 0-1,0 0 0,5 6 1,-8-12-53,-1-1 0,0 1 0,1 0 0,-1-1 0,1 1 0,-1-1 0,1 1 0,-1-1 0,1 1 0,-1-1 0,1 1 0,0-1 0,-1 0 0,1 1 0,-1-1 0,1 0-1,0 1 1,0-1 0,-1 0 0,1 0 0,0 0 0,-1 0 0,1 0 0,0 0 0,-1 0 0,1 0 0,0 0 0,0 0 0,0 0 0,11-18 1376,-2-33-352,-10 50-1115,1-10 123,-1-1-1,0 0 0,-3-22 0,3 32-96,0-1-1,0 1 1,-1-1-1,1 1 1,-1 0-1,0-1 0,1 1 1,-1 0-1,0-1 1,-1 1-1,1 0 1,0 0-1,-1 0 0,1 0 1,-1 0-1,1 0 1,-1 1-1,0-1 1,0 1-1,0-1 0,0 1 1,0-1-1,0 1 1,0 0-1,-3-1 0,4 2-7,1 0 0,-1 0-1,0-1 1,1 1 0,-1 0-1,0 0 1,0 0 0,1 0-1,-1 1 1,0-1 0,1 0-1,-1 0 1,0 0 0,1 0-1,-1 1 1,0-1 0,1 0-1,-1 1 1,1-1-1,-1 1 1,0-1 0,1 0-1,-1 1 1,1-1 0,-1 1-1,1-1 1,-1 1 0,1 0-1,0-1 1,-1 1 0,1 0-1,-6 29-146,6-23 160,0 0 0,0 1 0,1-1 0,0 0 0,1 0 0,2 9 0,-1-11 17,0 0 0,1 0 0,-1-1 1,1 1-1,0-1 0,0 0 0,0 0 0,1 0 0,-1 0 0,1-1 0,0 0 0,0 0 0,0 0 0,1-1 1,-1 0-1,1 0 0,-1 0 0,1 0 0,0-1 0,-1 0 0,7 0 0,-4 0 5,0 0 0,0-1 0,-1 0 0,1-1 0,0 1 0,0-1 0,0-1 0,-1 0 0,1 0 0,-1 0 0,1-1 0,-1 0 0,0-1 0,0 0 0,7-5-1,-10 6-13,46-39 129,-47 40-129,-1-1 1,1 0 0,-1 0-1,1 0 1,-1 0 0,0 0-1,0 0 1,0 0 0,0-1-1,-1 1 1,0-1 0,1 1-1,-1-1 1,1-4 0,-25 47-125,20-33 163,0 1-1,1 0 0,-1 0 1,1 0-1,1 0 0,-1 0 1,1 0-1,0 1 0,1-1 1,0 0-1,0 1 0,2 11 1,-1-18-29,-1 0 1,1 0-1,0-1 0,0 1 1,-1 0-1,1-1 0,0 1 1,0 0-1,0-1 0,0 1 1,0-1-1,0 1 0,-1-1 1,1 0-1,0 1 1,0-1-1,1 0 0,-1 0 1,0 0-1,0 0 0,0 0 1,0 0-1,0 0 0,0 0 1,0 0-1,1-1 0,29-7 386,-17-1-460,-1-2-1,0 0 0,0 0 0,-2-1 1,1 0-1,-2-1 0,0-1 0,0 1 1,12-25-1,-25 57 53,2 0-1,0 0 1,1 1-1,4 35 1,-3-51-24,0-1 0,1 0 0,-1 1 0,1-1 0,-1 0 0,1 0 0,0 0-1,0 0 1,0 0 0,1 0 0,-1-1 0,1 1 0,-1-1 0,1 0 0,5 4 0,-5-4-497,1 0-1,-1-1 1,1 1-1,-1-1 1,1 0 0,-1 0-1,1 0 1,0-1 0,5 1-1,18 0-7522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34.863"/>
    </inkml:context>
    <inkml:brush xml:id="br0">
      <inkml:brushProperty name="width" value="0.025" units="cm"/>
      <inkml:brushProperty name="height" value="0.025" units="cm"/>
    </inkml:brush>
  </inkml:definitions>
  <inkml:trace contextRef="#ctx0" brushRef="#br0">7 1 9289,'0'31'10077,"0"5"-4588,0 160-2152,0-195-3246,4-45 645,-4 39-820,-1-1-1,0 0 1,0 0-1,0 1 0,-1-1 1,-3-7-1,12 19-22,-1-1-1,1 0 1,0 0 0,1 0 0,-1-1 0,1 0-1,0 0 1,0-1 0,0 0 0,14 3-1,-9-3-261,0-1 0,0 0 0,0-1 0,0 0 0,0-1-1,19-2 1,-30 2 300,-1-1 0,1 1 0,0 0 0,-1-1 0,1 1 0,-1-1-1,1 1 1,-1-1 0,1 0 0,-1 0 0,1 1 0,-1-1 0,1 0 0,-1-1-1,0 1 1,0 0 0,1 0 0,-1 0 0,0-1 0,0 1 0,0 0-1,-1-1 1,1 1 0,0-1 0,0 1 0,-1-1 0,1 0 0,-1 1 0,1-1-1,-1 0 1,0 1 0,0-1 0,0 0 0,0 1 0,0-1 0,0 0-1,0 1 1,-1-4 0,1 2 42,-1 1 0,0-1 1,0 0-1,1 1 0,-2-1 0,1 1 0,0-1 0,0 1 0,-1-1 0,0 1 0,1 0 0,-1 0 0,0 0 1,0 0-1,0 0 0,0 0 0,0 1 0,-1-1 0,1 1 0,0-1 0,-1 1 0,1 0 0,-4-1 1,3 1 171,0 0 1,0 1 0,0-1 0,0 1 0,0 0 0,0 0-1,0 0 1,0 0 0,0 1 0,0-1 0,0 1 0,0 0-1,1 0 1,-1 0 0,0 0 0,0 0 0,-4 3 0,6-3-95,-1 1 0,1-1 1,0 0-1,0 1 0,-1-1 0,1 1 1,0-1-1,0 1 0,1 0 1,-1-1-1,0 1 0,0 0 0,1-1 1,-1 1-1,1 0 0,0 0 1,-1 0-1,1 0 0,0 0 1,0-1-1,0 1 0,0 0 0,0 0 1,1 0-1,-1 0 0,1-1 1,-1 1-1,1 0 0,1 3 0,0-2-145,0 0 0,0 0 0,0 0 0,0 0 0,0 0 0,1 0 0,0 0 0,-1-1 0,1 0 0,0 1 0,0-1 0,1 0 0,-1 0 0,0-1 0,6 3 0,-3-1-995,1-1-1,0 0 1,0 0 0,0 0 0,1-1 0,13 1 0,-6-2-5146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4:42.849"/>
    </inkml:context>
    <inkml:brush xml:id="br0">
      <inkml:brushProperty name="width" value="0.025" units="cm"/>
      <inkml:brushProperty name="height" value="0.025" units="cm"/>
    </inkml:brush>
  </inkml:definitions>
  <inkml:trace contextRef="#ctx0" brushRef="#br0">1153 146 5381,'-9'-5'635,"-35"-18"411,-2 3-1,-92-27 1,32 12-302,96 31-745,-1 1 0,0 1 0,0-1 0,0 2-1,0 0 1,0 0 0,0 1 0,0 0 0,0 1-1,0 0 1,0 1 0,0 0 0,0 1 0,1 0-1,-1 1 1,1 0 0,0 0 0,0 1 0,0 1-1,0-1 1,1 2 0,-8 6 0,-17 17-7,1 1 0,2 1 0,1 2 1,-28 42-1,35-47 5,-33 48 88,2 3 1,5 2-1,3 2 1,-70 178-1,110-244-43,0 0 0,1 1 1,1 0-1,0 0 0,2 0 0,0 0 0,2 35 1,1-39-16,1-1 0,1 1 0,1-1 0,0 0 0,0 0 0,2 0 0,-1 0 0,2-1 0,0 0 0,15 20 0,-4-8-11,2-1 0,1-1 0,1-1 0,1-1 0,0-1 0,2-1 0,0-1 0,1-1 0,1-2 0,0 0 0,1-2 0,1-1 0,0-1 0,1-2 1,40 8-1,-30-10 8,1-1 1,-1-3 0,1-1 0,0-2 0,0-2 0,0-2 0,0-1 0,-1-2 0,0-2 0,0-2 0,43-17-1,-21 2 42,0-3-1,-2-3 0,-1-2 1,89-68-1,-113 74-58,-1-2 1,-1-1-1,-2-1 0,-1-2 0,-2-1 0,-1-2 1,43-76-1,-63 100 99,-1-1 1,0 0-1,-1 0 1,-1 0 0,0-1-1,-1 1 1,0-1-1,-1 0 1,-1 0-1,0 0 1,-1 0-1,-1 0 1,0 0-1,-1 0 1,-1 0 0,0 0-1,-1 1 1,-1-1-1,0 1 1,-1 0-1,0 1 1,-1-1-1,-15-21 1,5 10-100,0-1 1,-2 2-1,-1 0 1,-1 2-1,-1 0 1,0 1-1,-2 2 1,0 0-1,-2 1 1,0 2-1,0 1 1,-2 0-1,0 2 1,0 2-1,-1 0 1,0 2-1,-1 1 0,0 2 1,-54-6-1,41 10-1774,-70 6 0,27 10-1324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35.221"/>
    </inkml:context>
    <inkml:brush xml:id="br0">
      <inkml:brushProperty name="width" value="0.025" units="cm"/>
      <inkml:brushProperty name="height" value="0.025" units="cm"/>
    </inkml:brush>
  </inkml:definitions>
  <inkml:trace contextRef="#ctx0" brushRef="#br0">139 3 17392,'-8'0'1965,"-3"-1"-1402,0 0 73,-1 0 1,0 1 0,1 1 0,-16 2 0,25-3-587,-1 1 0,1-1 0,0 0 0,0 1 0,0 0 1,0-1-1,0 1 0,0 0 0,0 0 0,0 0 1,0 0-1,1 1 0,-1-1 0,0 0 0,1 1 0,-1-1 1,1 1-1,-1 0 0,1-1 0,0 1 0,0 0 0,0 0 1,0 0-1,0 0 0,0 0 0,0 0 0,1 0 1,-1 0-1,1 0 0,-1 0 0,1 0 0,0 3 0,0-4-60,0 1-1,1-1 0,-1 0 0,1 1 0,0-1 1,-1 0-1,1 0 0,0 0 0,0 0 0,0 0 0,0 0 1,-1 0-1,1 0 0,1 0 0,-1 0 0,0 0 0,0 0 1,0-1-1,0 1 0,1-1 0,-1 1 0,0-1 1,0 1-1,1-1 0,-1 0 0,3 1 0,44 8-931,-38-8 580,13 2-240,-7-1 229,-1 0 0,1 0 0,-1 2 0,0 0 0,0 1 0,23 10 0,-37-15 473,-1 1 0,1-1 1,0 1-1,0 0 0,0-1 1,0 1-1,-1-1 1,1 1-1,0 0 0,0 0 1,-1 0-1,1-1 0,-1 1 1,1 0-1,-1 0 1,1 0-1,-1 0 0,1 0 1,-1 0-1,0 0 0,0 0 1,1 0-1,-1 0 1,0 0-1,0 0 0,0 0 1,0 1-1,-1 1 88,0-1 0,0 0 0,0 0 0,0 1 0,0-1 0,0 0-1,0 0 1,-1-1 0,1 1 0,-1 0 0,-2 2 0,-6 5 270,0-1 0,0-1 0,-15 9 0,25-16-495,-12 7-18,1 0 1,-1-2-1,0 1 0,-17 4 0,-5-6-7231,15-7-7095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36.128"/>
    </inkml:context>
    <inkml:brush xml:id="br0">
      <inkml:brushProperty name="width" value="0.025" units="cm"/>
      <inkml:brushProperty name="height" value="0.025" units="cm"/>
    </inkml:brush>
  </inkml:definitions>
  <inkml:trace contextRef="#ctx0" brushRef="#br0">123 152 10250,'0'0'11157,"-8"-1"-9582,4 0-1522,0 0 1,0 1-1,0 0 0,0 0 1,0 0-1,0 0 0,0 0 1,0 1-1,0 0 1,0 0-1,0 0 0,0 0 1,0 1-1,1-1 0,-1 1 1,0 0-1,1 0 1,0 0-1,-1 1 0,1-1 1,0 1-1,0 0 1,0-1-1,1 1 0,-1 1 1,1-1-1,0 0 0,-1 1 1,1-1-1,1 1 1,-1 0-1,1-1 0,-3 9 1,4-11-44,-1 1-1,0-1 1,1 1 0,-1 0 0,1-1 0,0 1-1,0 0 1,0-1 0,0 1 0,0 0 0,0-1-1,0 1 1,0 0 0,0-1 0,1 1 0,-1 0-1,1-1 1,-1 1 0,1-1 0,0 1 0,0-1-1,0 1 1,0-1 0,0 1 0,0-1 0,0 0-1,0 0 1,0 1 0,2 0 0,0-1 45,0 0 0,1 0 1,-1 0-1,1 0 0,-1-1 0,1 1 1,-1-1-1,1 0 0,-1 0 0,1 0 1,-1-1-1,1 1 0,4-2 0,2-1-12,0-1 0,0 1 0,0-2-1,0 1 1,0-1 0,-1-1 0,0 0-1,0 0 1,-1-1 0,0 0 0,10-10-1,-8 7-9,0-2 0,-1 1-1,0-1 1,0-1 0,-1 1-1,-1-1 1,9-21 0,-9 2 230,-7 32-259,0-1 0,1 1 1,-1-1-1,0 1 1,0-1-1,0 1 0,0-1 1,0 0-1,0 1 1,0-1-1,0 1 1,0-1-1,-1 1 0,1-1 1,0 1-1,0-1 1,0 1-1,-1 0 1,1-1-1,0 1 0,0-1 1,-1 1-1,1-1 1,0 1-1,-1 0 0,1-1 1,-1 1-1,1 0 1,0-1-1,-1 1 1,1 0-1,-1 0 0,1-1 1,-1 1-1,1 0 1,-1 0-1,1 0 1,-1 0-1,1-1 0,-1 1 1,1 0-1,-1 0 1,1 0-1,-1 0 1,1 0-1,-1 0 0,1 0 1,-1 1-1,1-1 1,-1 0-1,1 0 0,-1 0 1,0 1-1,0 0-13,0-1 0,0 1 0,-1 0-1,1 0 1,0 0 0,0 0 0,0 0 0,1 0-1,-1 0 1,0 0 0,0 0 0,0 1-1,1-1 1,-1 0 0,1 1 0,-1-1 0,1 0-1,-1 1 1,1-1 0,0 0 0,0 1-1,0-1 1,0 1 0,0-1 0,0 0 0,0 1-1,0-1 1,0 1 0,1-1 0,0 2-1,-1-1 8,0 0 0,0 0-1,1 0 1,-1 0-1,1 0 1,0-1-1,-1 1 1,1 0 0,0 0-1,0-1 1,0 1-1,0-1 1,0 1 0,1-1-1,-1 1 1,0-1-1,1 0 1,-1 1-1,1-1 1,-1 0 0,1 0-1,2 1 1,4-1 20,-1 0 1,1-1 0,-1 1-1,1-2 1,-1 1 0,1-1-1,-1-1 1,1 1 0,-1-1-1,0 0 1,0-1 0,0 0-1,8-4 1,-11 5-34,0 0 1,0 0-1,0-1 0,0 1 1,-1-1-1,1 0 0,-1 0 1,0-1-1,0 1 0,0-1 1,0 1-1,0-1 0,-1 0 1,0 0-1,0 0 0,0 0 1,0 0-1,-1-1 0,1 1 1,-1 0-1,0-1 0,0 1 1,0-6-1,-1 9-295,-7 14-410,-1 7 613,1 1 1,1-1-1,1 1 1,0 1-1,2-1 1,-1 24-1,4 132 463,2-160-330,1-1-1,0 0 1,1 0 0,1-1 0,1 1-1,0-1 1,13 24 0,-5-10-19,-14-29 11,-1 0-1,1-1 0,0 1 1,-1 0-1,1 0 0,-1-1 1,1 1-1,0 0 0,-1 0 1,1 0-1,-1 0 0,1 0 1,0-1-1,-1 1 0,1 0 1,-1 0-1,1 0 0,-1 0 1,1 0-1,-1 0 0,1 0 1,0 1-1,-1-1 0,1 0 1,-1 0-1,1 0 0,-1 0 1,1 1-1,0-1 0,-1 0 1,1 0-1,0 0 0,-1 1 1,1-1-1,0 0 0,-1 1 1,1-1-1,0 0 0,-1 1 1,1-1-1,0 1 0,0-1 1,0 0-1,-1 1 0,1-1 1,0 1-1,0-1 0,0 0 1,0 1-1,0-1 0,0 1 1,0-1-1,0 1 0,0-1 1,0 1-1,0-1 0,0 0 1,0 1-1,0-1 0,0 1 1,0-1-1,0 1 0,1-1 1,-1 0-1,0 1 0,0-1 1,1 0-1,-1 1 1,-34-17 1700,25 7-1682,-1 0-1,1-1 1,1 0 0,0-1-1,0 0 1,1 0-1,1-1 1,0 1 0,0-1-1,1-1 1,0 1-1,2-1 1,-1 0-1,1 0 1,1 0 0,0 0-1,1 0 1,1 0-1,0-1 1,2-16 0,-1 27-135,0 0 0,0 0 0,1 1 0,-1-1 0,1 0 0,0 1 0,-1-1 0,1 1 0,0 0 0,1-1 0,-1 1 0,0 0 0,0 0 0,1 1 0,0-1 1,-1 0-1,1 1 0,0-1 0,-1 1 0,1 0 0,5-1 0,11-4-1482,0 1 1,26-4-1,-11 3-2455,27-8-5525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37.172"/>
    </inkml:context>
    <inkml:brush xml:id="br0">
      <inkml:brushProperty name="width" value="0.025" units="cm"/>
      <inkml:brushProperty name="height" value="0.025" units="cm"/>
    </inkml:brush>
  </inkml:definitions>
  <inkml:trace contextRef="#ctx0" brushRef="#br0">184 68 7783,'3'-4'1475,"-1"0"0,0-1 0,0 1 0,0-1 0,0 1 1,-1-1-1,1-5 0,-1 9-1315,-1 0 0,0 0 0,0 0-1,0 1 1,0-1 0,0 0 0,0 0 0,0 0 0,0 0 0,0 0 0,0 0 0,0 1 0,0-1 0,-1 0 0,1 0 0,0 0 0,-1 0 0,1 1 0,0-1 0,-1 0 0,1 0 0,-1 1 0,0-1 0,1 0 0,-1 1 0,1-1 0,-1 1 0,0-1 0,0 1 0,1-1 0,-1 1 0,0-1 0,0 1 0,1 0 0,-1-1 0,0 1 0,0 0 0,0 0 0,0-1 0,0 1 0,1 0 0,-1 0 0,0 0 0,-1 0 0,-6 1-139,0 1 1,0-1 0,1 1 0,-1 1 0,0-1-1,1 1 1,0 1 0,-1-1 0,2 1-1,-1 0 1,0 1 0,1 0 0,0 0-1,0 0 1,0 1 0,0 0 0,1 0-1,-8 12 1,8-12-24,0 1 1,1 0-1,0 0 0,0 0 0,1 0 0,0 1 1,0-1-1,0 1 0,1 0 0,0 0 0,1 0 0,0 0 1,0 0-1,1 0 0,0 0 0,0 0 0,0 0 0,4 14 1,-2-19-34,-1 0 0,1 0 0,0 0 1,0-1-1,0 1 0,0-1 0,1 1 1,-1-1-1,1 0 0,-1 0 0,1 0 1,0 0-1,0-1 0,0 1 0,0-1 1,0 1-1,0-1 0,0 0 1,0 0-1,1-1 0,-1 1 0,0-1 1,6 1-1,6 0-973,0 0 1,0-1 0,26-3-1,-3-6-2825,-3-8-2172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37.830"/>
    </inkml:context>
    <inkml:brush xml:id="br0">
      <inkml:brushProperty name="width" value="0.025" units="cm"/>
      <inkml:brushProperty name="height" value="0.025" units="cm"/>
    </inkml:brush>
  </inkml:definitions>
  <inkml:trace contextRef="#ctx0" brushRef="#br0">0 1 9513,'0'0'12759,"0"11"-11852,0-1-790,5 131 2617,-5-141-2723,0 0 0,1 1-1,-1-1 1,0 1 0,0-1 0,0 0 0,0 1 0,0-1 0,0 0-1,1 1 1,-1-1 0,0 1 0,0-1 0,1 0 0,-1 0-1,0 1 1,0-1 0,1 0 0,-1 1 0,0-1 0,1 0-1,-1 0 1,0 0 0,1 1 0,-1-1 0,1 0 0,-1 0-1,0 0 1,1 0 0,-1 0 0,1 0 0,-1 1 0,0-1-1,1 0 1,-1 0 0,1 0 0,-1-1 0,0 1 0,1 0-1,-1 0 1,1 0 0,-1 0 0,0 0 0,1 0 0,-1 0-1,1-1 1,-1 1 0,0 0 0,1 0 0,-1-1 0,0 1 0,1 0-1,-1 0 1,0-1 0,0 1 0,1 0 0,-1-1 0,0 1-1,0 0 1,0-1 0,1 1 0,-1-1 0,19-23 395,-12 1 673,-17 25-443,-4 5-1027,9-6-1216,-4-4-8515,6-7 2280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38.392"/>
    </inkml:context>
    <inkml:brush xml:id="br0">
      <inkml:brushProperty name="width" value="0.025" units="cm"/>
      <inkml:brushProperty name="height" value="0.025" units="cm"/>
    </inkml:brush>
  </inkml:definitions>
  <inkml:trace contextRef="#ctx0" brushRef="#br0">8 91 8264,'0'0'17563,"-8"-1"-16346,63-10 212,-44 10-1383,1 0 0,-1-1 0,0-1 0,0 0 0,0 0 0,0-1 0,0-1 0,-1 1 0,0-2 0,0 0 0,19-13 0,-29 18-34,1 1 1,-1-1 0,1 1-1,0-1 1,-1 1 0,1-1-1,-1 1 1,1-1 0,-1 0-1,0 1 1,1-1-1,-1 0 1,0 1 0,1-1-1,-1 0 1,0 0 0,0 1-1,0-1 1,1 0 0,-1 0-1,0 1 1,0-1-1,0-1 1,-14-3 142,10 5-166,0 1 0,0-1 0,0 1 0,0 0-1,0 0 1,0 0 0,0 0 0,-3 3-1,-7 5-11,1 0 0,1 1-1,-22 21 1,30-27 27,0 0 1,1 1 0,-1-1 0,1 1 0,0-1 0,0 1-1,0 0 1,0 0 0,1 0 0,0 1 0,0-1 0,1 0-1,0 1 1,-2 7 0,3-12-3,1 0 1,-1 0-1,0-1 0,0 1 0,1 0 1,-1 0-1,0 0 0,1-1 0,-1 1 1,1 0-1,-1 0 0,1-1 0,-1 1 0,1 0 1,-1-1-1,1 1 0,0-1 0,-1 1 1,1-1-1,0 1 0,0-1 0,-1 1 1,1-1-1,0 0 0,0 1 0,0-1 1,-1 0-1,1 0 0,0 0 0,0 0 1,0 1-1,0-1 0,1 0 0,37-1 110,-30 0-108,7-1-193,1-1 1,-2 0-1,1-1 0,0-1 0,-1-1 0,24-12 1,7-1-231,-46 19 422,1-1 0,0 1 0,-1 0 0,1 0-1,0 0 1,-1 0 0,1 0 0,0 0 0,-1 0 0,1 0 0,0 0 0,-1 0 0,1 0-1,0 1 1,-1-1 0,1 0 0,0 0 0,-1 1 0,1-1 0,-1 0 0,1 1 0,-1-1-1,1 1 1,-1-1 0,1 1 0,-1-1 0,1 1 0,-1-1 0,1 1 0,-1-1 0,0 1-1,1-1 1,-1 1 0,0 0 0,0-1 0,1 1 0,-1-1 0,0 1 0,0 0 0,0-1-1,0 1 1,0 0 0,0-1 0,0 1 0,0 0 0,0-1 0,0 2 0,0 45 669,-1-30-314,2-17-332,-1 1 0,1 0 1,0-1-1,0 1 0,0-1 0,0 1 0,0-1 0,0 1 0,0-1 1,0 0-1,0 1 0,0-1 0,0 0 0,0 0 0,0 0 0,0 0 1,0 0-1,0 0 0,0 0 0,2 0 0,28-2 60,-17 0-418,0-1 0,-1-1-1,25-9 1,-27 8 205,1 1 1,0 0-1,-1 1 1,1 0-1,0 1 0,14-1 1,-25 4 176,0 0 1,-1 0-1,1 0 1,-1-1-1,0 1 1,1 0-1,-1 0 0,0 0 1,1 0-1,-1 0 1,0 0-1,0 0 1,0 0-1,0 0 1,0-1-1,0 1 1,0 0-1,0 0 0,0 0 1,-1 2-1,1 9-1482,2-7-5461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39.455"/>
    </inkml:context>
    <inkml:brush xml:id="br0">
      <inkml:brushProperty name="width" value="0.025" units="cm"/>
      <inkml:brushProperty name="height" value="0.025" units="cm"/>
    </inkml:brush>
  </inkml:definitions>
  <inkml:trace contextRef="#ctx0" brushRef="#br0">50 67 8840,'2'-51'8401,"-1"35"-1285,-5 47-5902,0-1-326,-16 56 0,14-68-565,1 1 1,0 0 0,2-1 0,0 2 0,1-1 0,1 0 0,2 27 0,-1-46-319,0 1 0,1 0 0,-1 0 0,0 0 0,1 0 0,-1 0 0,1-1 0,-1 1 0,1 0 0,0 0 1,-1-1-1,1 1 0,0 0 0,-1-1 0,1 1 0,0-1 0,0 1 0,-1-1 0,1 1 0,0-1 0,0 1 0,0-1 0,0 0 1,1 1-1,31 3 177,31-11-96,-32 0-385,-23 4 213,0 1 0,0 0 0,0 0 0,0 1-1,13 0 1,-20 1 76,1 0-1,-1 1 1,0-1 0,1 1-1,-1-1 1,0 1 0,0 0 0,1 0-1,-1 0 1,0 0 0,0 1-1,0-1 1,0 0 0,0 1-1,0-1 1,-1 1 0,1 0-1,-1 0 1,1-1 0,-1 1 0,1 0-1,-1 0 1,0 0 0,0 1-1,1 2 1,1 2 131,-1 0 0,0 0 1,-1 0-1,0 0 0,1 13 0,3 20 679,-4-40-785,-1 0 0,0 1 0,0-1 0,0 0 0,0 0 1,1 0-1,-1 0 0,0 0 0,0 1 0,0-1 0,1 0 0,-1 0 1,0 0-1,0 0 0,0 0 0,1 0 0,-1 0 0,0 0 0,0 0 1,1 0-1,-1 0 0,0 0 0,0 0 0,0 0 0,1 0 0,-1 0 1,0 0-1,0 0 0,1 0 0,-1 0 0,0 0 0,0 0 0,0 0 1,1-1-1,-1 1 0,0 0 0,0 0 0,0 0 0,0 0 0,1 0 1,-1-1-1,0 1 0,0 0 0,0 0 0,0 0 0,0-1 0,1 1 1,-1 0-1,0 0 0,0 0 0,0-1 0,0 1 0,0 0 0,0 0 1,0-1-1,0 1 0,8-12-3,-3-1-175,-1-1-1,-1-1 1,0 1-1,-1 0 1,0-1 0,-1 0-1,-2-22 1,5-42-1108,-3 79 1147,-1-1 1,1 0-1,-1 1 1,1-1-1,0 1 1,-1-1-1,1 1 1,0-1 0,-1 1-1,1-1 1,0 1-1,0 0 1,0-1-1,-1 1 1,1 0-1,0 0 1,0-1-1,0 1 1,-1 0-1,1 0 1,0 0-1,0 0 1,0 0-1,0 0 1,-1 1-1,1-1 1,0 0-1,1 1 1,33 5-5056,-28-4 620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39.829"/>
    </inkml:context>
    <inkml:brush xml:id="br0">
      <inkml:brushProperty name="width" value="0.025" units="cm"/>
      <inkml:brushProperty name="height" value="0.025" units="cm"/>
    </inkml:brush>
  </inkml:definitions>
  <inkml:trace contextRef="#ctx0" brushRef="#br0">60 11 128,'0'0'10890,"-54"-10"-8167,49 10 608,14 5-3171,7 2-96,2 3-160,7-1-1826,-2-1-1217,3-2-2562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0.191"/>
    </inkml:context>
    <inkml:brush xml:id="br0">
      <inkml:brushProperty name="width" value="0.025" units="cm"/>
      <inkml:brushProperty name="height" value="0.025" units="cm"/>
    </inkml:brush>
  </inkml:definitions>
  <inkml:trace contextRef="#ctx0" brushRef="#br0">150 195 17424,'0'0'6668,"-11"-2"-6486,2 1-187,1 0 0,0 1 0,0 0 0,0 0 1,0 1-1,-1 0 0,1 1 0,-10 3 0,15-5 20,0 1-1,0 0 1,0 0-1,1 0 1,-1 1 0,0-1-1,1 0 1,-1 1-1,1 0 1,-1 0-1,1 0 1,0 0-1,0 0 1,0 0-1,0 0 1,0 1-1,0-1 1,1 1-1,-1 0 1,1-1 0,0 1-1,0 0 1,0 0-1,0-1 1,0 1-1,1 0 1,-1 0-1,1 0 1,0 0-1,-1 0 1,2 5-1,-1-7-6,1 0-1,0 0 0,0 0 0,0 0 0,-1 0 0,1 0 1,0-1-1,0 1 0,0 0 0,0-1 0,0 1 0,0-1 1,0 1-1,0-1 0,1 1 0,-1-1 0,0 0 0,0 1 0,0-1 1,0 0-1,1 0 0,-1 0 0,0 0 0,0 0 0,0 0 1,2 0-1,36-4-110,-31 2-13,-1 0 0,0-1 0,1 0-1,-1-1 1,-1 0 0,1 0 0,-1 0 0,1-1-1,-1 0 1,0 0 0,-1 0 0,1-1 0,-1 0-1,0 0 1,-1 0 0,8-14 0,-11 13 137,-11 40-266,9-27 248,0 0 1,1 0-1,0 0 1,0 0 0,0 0-1,1-1 1,0 1-1,0 0 1,0 0 0,1-1-1,3 10 1,-3-12 29,1-1-1,-1 1 1,0-1 0,1 0-1,-1 0 1,1 0 0,0 0 0,0 0-1,-1-1 1,1 1 0,1-1-1,-1 1 1,0-1 0,0 0-1,0 0 1,0-1 0,1 1 0,-1-1-1,0 0 1,1 0 0,-1 0-1,6 0 1,1-1 12,1-1-1,-1 0 0,0 0 1,0-1-1,0 0 1,0-1-1,-1 0 0,0 0 1,1-1-1,-1 0 1,-1-1-1,1 0 0,-1 0 1,0-1-1,7-8 1,1-1-31,-1 0 1,-1-1-1,0-1 0,-1-1 1,-1 1-1,10-23 1,-19 36-7,0-1 0,0 0 1,-1 0-1,0-1 0,0 1 1,0 0-1,-1-1 1,0 1-1,0-1 0,-1 1 1,1-1-1,-1 0 1,-2-7-1,2 13-8,0 1-1,-1-1 1,0 0-1,1 0 1,-1 1-1,1-1 1,-1 0-1,0 1 1,1-1-1,-1 0 1,0 1-1,0-1 1,0 1-1,0-1 1,1 1-1,-1 0 1,0-1-1,0 1 1,0 0-1,0 0 1,0-1-1,0 1 1,0 0-1,0 0 1,0 0-1,0 0 1,0 0-1,0 0 1,0 1-1,1-1 1,-1 0-1,0 0 1,0 1-1,-2 0 1,-30 15 22,20-5 127,1 1-1,1 0 1,0 0-1,0 1 0,1 1 1,1-1-1,0 2 1,1-1-1,1 1 0,0 0 1,1 1-1,0 0 1,2 0-1,-6 31 0,10-44-150,0 0-1,0 0 1,0-1-1,1 1 0,-1 0 1,1 0-1,0-1 0,0 1 1,0 0-1,0-1 1,0 1-1,0-1 0,1 1 1,-1-1-1,1 0 1,0 1-1,0-1 0,0 0 1,0 0-1,0 0 0,0-1 1,0 1-1,1 0 1,-1-1-1,0 1 0,1-1 1,0 0-1,-1 0 0,1 0 1,0 0-1,-1-1 1,1 1-1,3 0 0,49 4-2490,-5-12-4091,-6-8-6852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0.835"/>
    </inkml:context>
    <inkml:brush xml:id="br0">
      <inkml:brushProperty name="width" value="0.025" units="cm"/>
      <inkml:brushProperty name="height" value="0.025" units="cm"/>
    </inkml:brush>
  </inkml:definitions>
  <inkml:trace contextRef="#ctx0" brushRef="#br0">5 0 11659,'0'0'8136,"0"9"-6700,2 121 3528,-2-129-4936,0 1 0,0-1-1,1 0 1,-1 0-1,0 1 1,1-1-1,-1 0 1,1 0 0,0 0-1,-1 0 1,1 1-1,0-1 1,0 0-1,0 0 1,-1-1 0,1 1-1,0 0 1,0 0-1,0 0 1,1 0-1,-1-1 1,0 1-1,0-1 1,0 1 0,0-1-1,1 1 1,-1-1-1,0 0 1,1 1-1,-1-1 1,2 0 0,51 1-152,-26-2-538,-23 2 543,0-1 1,0 1-1,-1 0 1,1 0 0,-1 0-1,1 1 1,-1 0 0,1 0-1,-1 0 1,0 0-1,0 0 1,0 1 0,0 0-1,0 0 1,-1 0-1,1 0 1,-1 1 0,5 5-1,-6-5 250,0-1 0,0 1 0,0 0 0,-1 0 0,1 0 0,-1 0 0,0 0 0,0 0 0,0 1-1,-1-1 1,1 0 0,-1 0 0,-1 7 0,1-9 6,-1 0 1,0 0-1,-1 0 0,1 0 0,0 0 1,0 0-1,-1 0 0,1 0 0,-1 0 1,0-1-1,0 1 0,1 0 1,-1-1-1,0 0 0,0 1 0,0-1 1,-1 0-1,1 0 0,0 0 0,0-1 1,0 1-1,-1 0 0,1-1 0,-4 1 1,-62 8 1656,59-9-1725,1 0 0,-1-1-1,0 0 1,0 0-1,-14-5 1,20 5-220,1 0 0,0 0 0,-1 0 1,1 0-1,0-1 0,0 1 0,0-1 0,0 1 0,0-1 0,-4-4 1,5 5-134,1 0 1,-1-1 0,0 1 0,0 0-1,1-1 1,-1 1 0,1-1-1,-1 1 1,1-1 0,0 1 0,0-1-1,0 1 1,0-1 0,0 0 0,0 1-1,0-1 1,0 1 0,0-1-1,1-2 1,0 3-121,0 0 0,-1 0-1,1 0 1,-1 0 0,1 0 0,0 0-1,0 1 1,0-1 0,-1 0 0,1 0-1,0 1 1,0-1 0,0 1 0,0-1-1,0 1 1,0-1 0,0 1 0,0 0-1,0-1 1,1 1 0,-1 0 0,0 0-1,1-1 1,2 1-1030,19-5-7742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1.330"/>
    </inkml:context>
    <inkml:brush xml:id="br0">
      <inkml:brushProperty name="width" value="0.025" units="cm"/>
      <inkml:brushProperty name="height" value="0.025" units="cm"/>
    </inkml:brush>
  </inkml:definitions>
  <inkml:trace contextRef="#ctx0" brushRef="#br0">139 15 17649,'0'0'5904,"-10"-3"-4356,-36-7-907,44 9-622,-1 1 0,0 0 1,1 0-1,-1 0 0,0 0 1,0 1-1,1-1 0,-1 1 1,1 0-1,-1-1 1,1 1-1,-1 0 0,1 0 1,-1 1-1,1-1 0,0 1 1,0-1-1,-1 1 0,1 0 1,0-1-1,1 1 0,-1 0 1,0 0-1,0 0 0,1 1 1,-1-1-1,0 3 0,-1 0-5,0 1 0,1-1 0,0 1 0,0-1 0,0 1-1,1 0 1,0 0 0,0-1 0,0 1 0,1 7 0,0-11-10,0-1 1,0 0-1,1 1 1,-1-1-1,0 0 1,1 1-1,-1-1 1,1 0-1,0 1 1,-1-1-1,1 0 1,0 0-1,0 0 1,0 0-1,0 0 1,0 1-1,0-2 1,0 1-1,0 0 1,0 0-1,2 1 1,2 0 14,-1 0 0,0 0 1,0-1-1,1 1 1,-1-1-1,10 1 0,-1-1-91,0 0-1,0-1 1,0-1-1,15-2 1,-20 1-130,-1 0 0,0 0 0,0-1 0,0 0 0,0-1 0,-1 1 0,1-1 0,-1-1 0,10-8 0,29-17 1901,-64 71 453,19-40-2099,-1 1 0,1-1 0,-1 0 1,1 1-1,-1-1 0,1 0 0,0 1 1,0-1-1,-1 0 0,1 1 0,0-1 0,0 1 1,1-1-1,-1 0 0,0 1 0,0-1 1,1 1-1,-1-1 0,0 0 0,1 1 1,0-1-1,-1 0 0,1 0 0,0 0 0,1 2 1,0-2-35,1 0 0,0 0 0,-1-1 0,1 1 0,0-1-1,0 0 1,0 0 0,-1 0 0,1 0 0,0 0 0,0-1 0,-1 1 0,4-2 0,4 0-132,-1-1 0,0 0 0,0-1-1,0 0 1,0-1 0,-1 1 0,12-10 0,-10 7-29,0 1 0,1 0 0,20-8 0,-31 14 146,1 1 1,-1-1-1,1 1 0,-1-1 1,1 1-1,-1-1 1,1 1-1,-1-1 1,0 1-1,1 0 0,-1-1 1,0 1-1,1 0 1,-1-1-1,0 1 1,0 0-1,0-1 0,1 1 1,-1 0-1,0-1 1,0 1-1,0 0 1,0 0-1,0-1 0,-1 1 1,1 0-1,0-1 1,0 1-1,0 0 1,-1-1-1,1 2 0,-4 31 242,3-31-217,0 3-464,-1 25 1492,7-21-3849,10-13-6083,3-11-6985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9.268"/>
    </inkml:context>
    <inkml:brush xml:id="br0">
      <inkml:brushProperty name="width" value="0.05" units="cm"/>
      <inkml:brushProperty name="height" value="0.05" units="cm"/>
    </inkml:brush>
  </inkml:definitions>
  <inkml:trace contextRef="#ctx0" brushRef="#br0">1 272 14987,'24'-18'1288,"7"-13"-943,3-3-153,7-7 304,3-3-408,-2-1 144,-2 9-32,-12 13-224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4:53.944"/>
    </inkml:context>
    <inkml:brush xml:id="br0">
      <inkml:brushProperty name="width" value="0.025" units="cm"/>
      <inkml:brushProperty name="height" value="0.025" units="cm"/>
    </inkml:brush>
  </inkml:definitions>
  <inkml:trace contextRef="#ctx0" brushRef="#br0">111 304 3587,'-7'0'4383,"-3"0"-3795,0-1-288,-1 1 1,1 0-1,-1 1 0,0 0 1,1 1-1,-21 5 1,76-6-112,-14 0-181,883 22 286,-358-13 47,3-31-199,-350 11-145,683-36 315,450-16 134,6 68 406,-466 8 117,103-45-425,-315-4 178,334-22-563,-586 7-118,45-4 84,-367 51-64,1 4 0,-1 4 1,124 23-1,-125-17-70,187-2-1,-217-10 29,-59 2 37,0 1 0,0-1 0,-1 1 0,1 0 0,-1 1-1,0-1 1,1 1 0,6 5 0,16 6 178,166 53-35,-168-60-1036,0-1-1,0-2 1,0 0-1,0-1 1,41-2-1,-56-4-2984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2.395"/>
    </inkml:context>
    <inkml:brush xml:id="br0">
      <inkml:brushProperty name="width" value="0.025" units="cm"/>
      <inkml:brushProperty name="height" value="0.025" units="cm"/>
    </inkml:brush>
  </inkml:definitions>
  <inkml:trace contextRef="#ctx0" brushRef="#br0">57 68 2466,'-11'-1'9970,"-10"1"-4755,3-1-1272,11-4-1129,15-3-1759,13-4-611,1 4-218,0 0 0,0 2 0,1 0 0,-1 2 0,1 0 0,0 1 0,1 2 0,27 1 0,-50 0-227,0 1 0,-1-1 0,1 1 0,0-1 0,0 1 0,0-1 0,0 1 0,-1-1 0,1 1 1,0 0-1,-1-1 0,1 1 0,0 0 0,-1 0 0,1 0 0,-1-1 0,1 1 0,-1 0 0,0 0 0,1 0 0,-1 0 0,0 0 0,1 0 0,-1 0 0,0 0 0,0 0 0,0 0 0,0 0 0,0 0 0,0 0 0,0 0 0,0 0 0,-1 0 0,1 0 1,0-1-1,-1 1 0,1 0 0,-1 1 0,-13 36-37,0-19-553,11-16 280,0 0 0,0 1-1,1-1 1,-1 0 0,1 1 0,0 0 0,0 0-1,0-1 1,1 1 0,-2 6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2.738"/>
    </inkml:context>
    <inkml:brush xml:id="br0">
      <inkml:brushProperty name="width" value="0.025" units="cm"/>
      <inkml:brushProperty name="height" value="0.025" units="cm"/>
    </inkml:brush>
  </inkml:definitions>
  <inkml:trace contextRef="#ctx0" brushRef="#br0">35 0 14542,'0'0'7479,"1"10"-6518,-1 16-368,-1 1 1,-1-1-1,-11 45 1,6-36 79,2 0 0,-2 40 0,7-74-656,0 0-1,0 0 0,0 0 1,0 0-1,0 0 0,0 0 0,0 1 1,0-1-1,0 0 0,1 0 1,-1 0-1,0 0 0,1 0 1,-1 0-1,1 0 0,-1 0 1,1 0-1,-1 0 0,1 0 1,0 0-1,0-1 0,-1 1 1,1 0-1,0 0 0,0-1 1,0 1-1,0 0 0,0-1 1,0 1-1,0-1 0,0 1 0,0-1 1,0 0-1,0 1 0,0-1 1,0 0-1,0 0 0,0 0 1,0 0-1,0 0 0,1 0 1,-1 0-1,0 0 0,0 0 1,0 0-1,0-1 0,0 1 1,0 0-1,0-1 0,0 1 1,0-1-1,0 1 0,0-1 1,1 0-1,8-4 63,-1 0 0,1 0-1,-1-1 1,12-10 0,7-10 99,-2-1 1,-1-2-1,-1 0 0,-1-2 0,22-39 1,-32 49-160,-7 6-8875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3.110"/>
    </inkml:context>
    <inkml:brush xml:id="br0">
      <inkml:brushProperty name="width" value="0.025" units="cm"/>
      <inkml:brushProperty name="height" value="0.025" units="cm"/>
    </inkml:brush>
  </inkml:definitions>
  <inkml:trace contextRef="#ctx0" brushRef="#br0">1 0 14798,'0'0'9257,"12"50"-7528,-1-35-832,0-2-480,2 1-257,1-5-128,0 2-224,3-5-1410,-1-3-2113,0-3-4645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4.764"/>
    </inkml:context>
    <inkml:brush xml:id="br0">
      <inkml:brushProperty name="width" value="0.025" units="cm"/>
      <inkml:brushProperty name="height" value="0.025" units="cm"/>
    </inkml:brush>
  </inkml:definitions>
  <inkml:trace contextRef="#ctx0" brushRef="#br0">132 26 10442,'1'0'298,"0"-1"0,-1 1 0,1-1 0,0 1 0,-1-1 0,1 0 0,-1 1 0,1-1 0,-1 0 0,0 1 0,1-1 0,-1 0 0,0 0 0,1 1 0,-1-1 0,0 0 0,0 0 0,0 0 0,0 0 0,0 1 0,0-1 0,0 0 0,0 0 1,0 0-1,0 1 0,0-1 0,0 0 0,0 0 0,-1 0 0,1 1 0,-1-2 0,0 2-171,-1-1 1,1 1-1,-1 0 1,1-1-1,0 1 1,-1 0 0,1 0-1,-1 0 1,1 0-1,-1 0 1,1 1-1,-1-1 1,1 0-1,-1 1 1,0 0 0,-57 23-191,55-22 130,-27 17 690,29-18-712,1 0 0,0 0 0,-1 0 0,1 0 0,0 0 0,0 0 0,-1 1 0,1-1 0,0 0 0,0 1 0,1-1 0,-1 0 0,0 1 0,0-1-1,1 1 1,-1-1 0,0 4 0,2-4-36,-1 0 0,1 0 0,0-1-1,0 1 1,-1 0 0,1-1-1,0 1 1,0 0 0,0-1 0,0 1-1,0-1 1,0 1 0,0-1 0,0 0-1,0 0 1,0 1 0,0-1-1,0 0 1,0 0 0,1 0 0,-1 0-1,0 0 1,0 0 0,1 0 0,38 0 6,-32 0-30,9 0-137,76 4-354,-87-4 499,0 1 0,0 0-1,-1 1 1,1-1 0,0 1-1,-1 0 1,0 1 0,1-1 0,-1 1-1,0 0 1,0 0 0,8 8-1,-11-10 61,-1 1-1,0-1 1,0 0-1,0 1 1,0-1-1,0 1 0,0 0 1,0-1-1,0 1 1,-1 0-1,1 0 1,0-1-1,-1 1 0,0 0 1,1 0-1,-1 0 1,0 0-1,0 0 0,0-1 1,0 1-1,-1 0 1,1 0-1,0 0 1,-1 0-1,1-1 0,-1 1 1,0 0-1,1 0 1,-1-1-1,0 1 0,0 0 1,0-1-1,0 1 1,0-1-1,-1 0 1,1 1-1,0-1 0,-1 0 1,1 0-1,-1 1 1,1-1-1,-4 1 1,-5 5 468,0-1 1,-1 0 0,1 0 0,-23 7 0,24-10-310,-1 0 0,1-1 1,-1 0-1,0-1 0,0 0 1,0-1-1,-13 0 0,20 0-311,0-1-1,-1 1 0,1-1 1,0 0-1,-1 0 0,1 0 0,0 0 1,0-1-1,0 1 0,-5-4 1,6 3-236,1 1 1,-1-1 0,1 0 0,-1 1-1,1-1 1,0 0 0,-1 0-1,1 0 1,0 1 0,0-1 0,1 0-1,-1-1 1,0 1 0,1 0-1,-1 0 1,1 0 0,0 0 0,-1-3-1,1-12-5564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5.565"/>
    </inkml:context>
    <inkml:brush xml:id="br0">
      <inkml:brushProperty name="width" value="0.025" units="cm"/>
      <inkml:brushProperty name="height" value="0.025" units="cm"/>
    </inkml:brush>
  </inkml:definitions>
  <inkml:trace contextRef="#ctx0" brushRef="#br0">243 23 12139,'0'0'15081,"-12"9"-14947,-152 118 7,97-63-4622,97-96-7062,6-7 4818,15-25 5315,-36 37 3868,-10 18-619,0-1-1,1 1 0,0 1 0,14-17 0,-14 26 3096,-3 11-2927,-2 21-1512,-1-26 146,1 6-693,0 0-1,1 0 1,0-1 0,1 1 0,0-1-1,1 1 1,1-1 0,0 0 0,0-1-1,1 1 1,1-1 0,0 0 0,12 14-1,-10-11-1640,-7-3-5256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5.907"/>
    </inkml:context>
    <inkml:brush xml:id="br0">
      <inkml:brushProperty name="width" value="0.025" units="cm"/>
      <inkml:brushProperty name="height" value="0.025" units="cm"/>
    </inkml:brush>
  </inkml:definitions>
  <inkml:trace contextRef="#ctx0" brushRef="#br0">1 1 4292,'0'0'16720,"20"49"-15791,8-45-225,12 0-351,5-3-289,-2-1-32,2 0-545,-3 0-1569,-8-8-1665,-5-4-3428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6.278"/>
    </inkml:context>
    <inkml:brush xml:id="br0">
      <inkml:brushProperty name="width" value="0.025" units="cm"/>
      <inkml:brushProperty name="height" value="0.025" units="cm"/>
    </inkml:brush>
  </inkml:definitions>
  <inkml:trace contextRef="#ctx0" brushRef="#br0">256 55 3043,'0'0'18823,"4"-8"-16565,-1 1-1972,3-18 677,-6 24-940,0 0 1,-1 0-1,1 0 0,-1 0 0,1 1 1,-1-1-1,0 0 0,1 0 1,-1 1-1,0-1 0,1 1 1,-1-1-1,0 0 0,0 1 1,1-1-1,-1 1 0,0 0 0,0-1 1,0 1-1,0 0 0,0-1 1,0 1-1,0 0 0,0 0 1,0 0-1,0 0 0,0 0 1,1 0-1,-1 0 0,0 0 0,0 0 1,-2 1-1,-7 0 36,0 0 0,0 1-1,0 0 1,0 1 0,0 0 0,0 0-1,1 1 1,-1 1 0,1 0 0,-12 8-1,7-4 137,-1 2 0,2 0 0,-1 0 0,2 1-1,-16 19 1,24-26-142,1 0-1,-1 0 1,1 1 0,1-1-1,-1 1 1,-1 6-1,3-10-46,0-1-1,1 1 1,-1-1 0,1 1-1,0 0 1,-1-1-1,1 1 1,0 0-1,0 0 1,0-1-1,0 1 1,0 0-1,1-1 1,-1 1-1,0 0 1,1-1-1,-1 1 1,1-1 0,0 1-1,-1-1 1,1 1-1,0-1 1,0 1-1,0-1 1,0 0-1,0 1 1,3 1-1,3 1-4,0-1-1,0 1 1,0-1 0,1-1-1,0 0 1,-1 0-1,1 0 1,0-1 0,14 1-1,81-3-1150,-66 0 57,-18 1-577,0-2-1,0 0 0,25-6 0,-2-5-4725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6.940"/>
    </inkml:context>
    <inkml:brush xml:id="br0">
      <inkml:brushProperty name="width" value="0.025" units="cm"/>
      <inkml:brushProperty name="height" value="0.025" units="cm"/>
    </inkml:brush>
  </inkml:definitions>
  <inkml:trace contextRef="#ctx0" brushRef="#br0">1 0 13581,'0'0'10826,"5"56"-10345,1-28-353,-3 1-64,3-1-32,-1-2-353,-3-5-511,1-3-418,-3-4-735,0-6-1218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7.615"/>
    </inkml:context>
    <inkml:brush xml:id="br0">
      <inkml:brushProperty name="width" value="0.025" units="cm"/>
      <inkml:brushProperty name="height" value="0.025" units="cm"/>
    </inkml:brush>
  </inkml:definitions>
  <inkml:trace contextRef="#ctx0" brushRef="#br0">13 139 9289,'0'0'8990,"-3"-9"-7682,-7-30-289,11 37-935,-1 0 0,1-1 0,0 1 0,-1 0 0,1 0 0,1 0 0,-1-1 0,0 1 0,0 0 0,1 0 0,-1 1 0,1-1 0,0 0 0,-1 0 0,1 1 0,0-1-1,0 1 1,0 0 0,0-1 0,0 1 0,0 0 0,0 0 0,1 0 0,3 0 0,1-3 182,8-3-73,0 0 0,1 1 0,-1 1 0,2 0 0,-1 1 0,0 1 0,1 0 0,-1 1 0,1 1 0,0 1 0,0 0 0,27 5 0,-43-5-190,1 0 0,0 0 1,-1 0-1,1 1 0,0-1 0,-1 1 0,1-1 0,-1 1 1,1 0-1,-1-1 0,1 1 0,-1 0 0,0 0 1,1 0-1,-1 0 0,0 0 0,0 0 0,0 1 0,0-1 1,0 0-1,0 0 0,0 1 0,0-1 0,0 1 0,-1-1 1,1 1-1,0-1 0,-1 1 0,1-1 0,-1 1 0,0 0 1,0-1-1,1 1 0,-1 0 0,0-1 0,0 1 1,-1 2-1,0-1 39,0 1 1,0-1-1,-1 1 1,1-1-1,-1 0 1,0 1-1,0-1 1,0 0-1,0 0 1,0 0-1,-1-1 1,1 1-1,-1 0 1,0-1-1,-3 3 1,-5 1-25,1 0-1,-1 0 1,0-1 0,0-1 0,0 0 0,-1 0-1,0-1 1,0-1 0,1 0 0,-1 0 0,-20-1-1,27-3-3298,10-2 471,12-3-1583,6 3-1399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7.956"/>
    </inkml:context>
    <inkml:brush xml:id="br0">
      <inkml:brushProperty name="width" value="0.025" units="cm"/>
      <inkml:brushProperty name="height" value="0.025" units="cm"/>
    </inkml:brush>
  </inkml:definitions>
  <inkml:trace contextRef="#ctx0" brushRef="#br0">64 1 11915,'0'0'11691,"-16"50"-11082,7-20-161,-2 1-320,2-2-63,-2-2-1,7-3-32,1-4-257,3-7-896,0-5-929,0-5-2466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5:16.339"/>
    </inkml:context>
    <inkml:brush xml:id="br0">
      <inkml:brushProperty name="width" value="0.025" units="cm"/>
      <inkml:brushProperty name="height" value="0.025" units="cm"/>
    </inkml:brush>
  </inkml:definitions>
  <inkml:trace contextRef="#ctx0" brushRef="#br0">168 126 8680,'1'-21'2816,"1"-1"-1,9-35 0,-5 31 521,-8 93-1387,-67 266-1499,31-169-415,12-54-13,11-51 114,2 0 0,2 0 0,-3 87 0,14-145-134,0 0-1,0-1 1,0 1-1,1 0 1,-1 0-1,0-1 1,0 1 0,0 0-1,1-1 1,-1 1-1,0 0 1,1-1-1,-1 1 1,1-1-1,-1 1 1,0 0-1,1-1 1,-1 1-1,1-1 1,0 0 0,-1 1-1,1-1 1,-1 1-1,1-1 1,0 0-1,-1 1 1,1-1-1,1 1 1,27 1 219,30-13 245,142-53-444,-72 11-4080,-112 44 1225,0 0 0,25-18 0,-12 2-3733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8.769"/>
    </inkml:context>
    <inkml:brush xml:id="br0">
      <inkml:brushProperty name="width" value="0.025" units="cm"/>
      <inkml:brushProperty name="height" value="0.025" units="cm"/>
    </inkml:brush>
  </inkml:definitions>
  <inkml:trace contextRef="#ctx0" brushRef="#br0">55 179 8488,'0'0'2925,"-8"4"-875,-26 14-555,21-7 657,22-5-735,24-3 472,-32-4-1683,78-3 2265,127-23-1,-103 11-2265,198-31-211,171-21 335,3 36-3385,-419 32 2575,-46 0 423,-37 0 250,26 0-192,-55-2-480,20-8-2579,10-4-2349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9.270"/>
    </inkml:context>
    <inkml:brush xml:id="br0">
      <inkml:brushProperty name="width" value="0.025" units="cm"/>
      <inkml:brushProperty name="height" value="0.025" units="cm"/>
    </inkml:brush>
  </inkml:definitions>
  <inkml:trace contextRef="#ctx0" brushRef="#br0">137 89 6662,'8'-4'1885,"119"-61"8199,-126 65-9947,-1 0 1,1 0 0,0 0-1,-1 0 1,1-1-1,0 1 1,-1 0-1,1-1 1,0 1-1,-1 0 1,1-1-1,-1 1 1,1-1-1,-1 1 1,1-1-1,-1 1 1,1-1 0,-1 1-1,0-1 1,1 1-1,-1-1 1,0 0-1,1 1 1,-1-1-1,0 0 1,0 1-1,1-1 1,-1 0-1,0 0 1,-18-4 1700,-30 6-1193,32 3-585,1 0 1,-1 0-1,1 1 0,0 1 1,1 1-1,0 0 0,0 1 1,0 0-1,1 1 1,0 0-1,0 1 0,-20 22 1,32-30-49,-1 0 0,1-1 0,0 1 0,0 0 0,-1 0 0,1 0 0,0 0 0,0 0 0,1 1 0,-1-1 0,0 0 0,1 0 0,0 0 0,-1 1 0,1-1 0,0 0 0,0 3 0,0-3-13,1-1 1,-1 0 0,1 0-1,-1 1 1,1-1-1,-1 0 1,1 0-1,0 0 1,0 0 0,-1 0-1,1 0 1,0 0-1,0 0 1,0 0-1,0 0 1,0-1 0,0 1-1,0 0 1,1 0-1,-1-1 1,0 1-1,0-1 1,0 1-1,1-1 1,-1 0 0,0 0-1,1 1 1,-1-1-1,0 0 1,2 0-1,27 2-938,0-1 0,-1-1-1,37-6 1,-41 2-2425,0-1 1,26-8 0,-11-1-5366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49.850"/>
    </inkml:context>
    <inkml:brush xml:id="br0">
      <inkml:brushProperty name="width" value="0.025" units="cm"/>
      <inkml:brushProperty name="height" value="0.025" units="cm"/>
    </inkml:brush>
  </inkml:definitions>
  <inkml:trace contextRef="#ctx0" brushRef="#br0">49 1 13004,'0'0'9065,"0"62"-8521,0-45-191,-2 1-129,-1 1-64,-5-1-64,1 1-64,-2-1-160,2 0-1121,0-4-961,3-4-1442,2-6-1921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50.209"/>
    </inkml:context>
    <inkml:brush xml:id="br0">
      <inkml:brushProperty name="width" value="0.025" units="cm"/>
      <inkml:brushProperty name="height" value="0.025" units="cm"/>
    </inkml:brush>
  </inkml:definitions>
  <inkml:trace contextRef="#ctx0" brushRef="#br0">8 74 10570,'0'0'3961,"-2"-9"-1553,0 7-2255,2-1 1,-1 0 0,0 0 0,0 1 0,1-1-1,0 0 1,-1 0 0,1 0 0,0 0 0,1 1-1,-1-1 1,1-4 0,0 5-55,0 0-1,1 1 1,-1-1 0,0 1 0,1-1-1,-1 1 1,1-1 0,-1 1 0,1 0-1,0 0 1,0-1 0,-1 1 0,1 1 0,0-1-1,0 0 1,0 0 0,0 1 0,0-1-1,0 1 1,0-1 0,0 1 0,0 0-1,0 0 1,4 0 0,5 0-12,0-1-1,0 2 1,1-1 0,-1 1 0,0 1-1,0 0 1,0 1 0,10 3 0,-15-4-83,-1 1 0,0-1 1,0 1-1,0-1 0,0 1 1,0 1-1,-1-1 1,1 1-1,-1 0 0,0 0 1,0 0-1,0 0 1,-1 1-1,1-1 0,-1 1 1,0 0-1,3 9 0,-6-14 55,1 1-1,-1 0 0,0 0 1,1 0-1,-1 0 0,0 0 0,0 0 1,0 0-1,0 0 0,0-1 1,0 1-1,0 0 0,0 0 0,0 0 1,0 0-1,-1 0 0,1 0 0,0 0 1,-1 0-1,1-1 0,-1 1 1,1 0-1,-1 0 0,1 0 0,-1-1 1,1 1-1,-1 0 0,-1 0 1,-1 1 16,1 0 0,-1 0 1,0-1-1,0 1 1,0-1-1,0 0 1,0 0-1,-6 1 0,-67 5-335,72-6 196,3-1-299,-17 0-9,11-1-6361,7-4-853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50.539"/>
    </inkml:context>
    <inkml:brush xml:id="br0">
      <inkml:brushProperty name="width" value="0.025" units="cm"/>
      <inkml:brushProperty name="height" value="0.025" units="cm"/>
    </inkml:brush>
  </inkml:definitions>
  <inkml:trace contextRef="#ctx0" brushRef="#br0">28 1 13068,'0'0'12588,"-22"55"-11627,17-33-384,5-2-449,0 0 32,0 0-160,0-3-320,4-4-1538,3-5-2210,0-5-4484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51.323"/>
    </inkml:context>
    <inkml:brush xml:id="br0">
      <inkml:brushProperty name="width" value="0.025" units="cm"/>
      <inkml:brushProperty name="height" value="0.025" units="cm"/>
    </inkml:brush>
  </inkml:definitions>
  <inkml:trace contextRef="#ctx0" brushRef="#br0">1 76 10122,'0'0'14573,"9"-8"-13932,47-35-328,-51 40-308,-1 0 0,2 0-1,-1 0 1,0 1 0,0 0 0,1 0-1,-1 0 1,1 1 0,0 0-1,-1 0 1,1 0 0,0 1-1,6 0 1,-11 1-9,0-1 0,0 1-1,0 0 1,0 0 0,0 0 0,-1 0-1,1 0 1,0 0 0,0 0 0,-1 0 0,1 0-1,-1 0 1,1 1 0,-1-1 0,1 0-1,-1 0 1,0 1 0,0-1 0,0 0 0,1 0-1,-1 1 1,0-1 0,0 0 0,-1 2 0,1 44 172,-1-35 57,1 0-104,3 17 533,-3-28-623,1-1-1,0 1 0,-1 0 1,1-1-1,0 1 0,0 0 1,-1-1-1,1 1 0,0-1 1,0 1-1,0-1 0,0 0 1,0 1-1,0-1 0,0 0 1,0 1-1,0-1 0,0 0 1,0 0-1,0 0 0,0 0 1,0 0-1,0 0 0,0 0 1,0-1-1,0 1 1,0 0-1,0-1 0,7-1 1,-1-1-1,0 0 1,0 0-1,0-1 1,0 0-1,0 0 1,-1-1 0,0 1-1,0-1 1,0-1-1,-1 1 1,1-1-1,-1 0 1,-1 0-1,1-1 1,-1 1-1,4-9 1,-7 4-998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52.419"/>
    </inkml:context>
    <inkml:brush xml:id="br0">
      <inkml:brushProperty name="width" value="0.025" units="cm"/>
      <inkml:brushProperty name="height" value="0.025" units="cm"/>
    </inkml:brush>
  </inkml:definitions>
  <inkml:trace contextRef="#ctx0" brushRef="#br0">45 124 10890,'-1'-1'250,"0"0"-1,0-1 0,1 1 1,-1 0-1,0 0 0,0 0 1,1-1-1,-1 1 0,1 0 1,-1-1-1,1 1 0,0 0 1,-1-1-1,1 1 1,0-1-1,0 1 0,0 0 1,0-1-1,0 1 0,0-1 1,1 1-1,-1 0 0,0-1 1,1 1-1,0-3 0,1 1 16,0 0-1,0 0 1,0 1-1,1-1 1,-1 0-1,1 1 0,-1 0 1,1-1-1,0 1 1,3-2-1,9-4 379,0 0-1,1 1 1,19-6-1,-34 13-566,13-5 402,0 1 0,0 1 1,26-4-1,-37 7-457,-1-1 0,0 1 0,0-1 0,1 1 0,-1 0 0,0 0 0,1 0 0,-1 0 0,0 1 0,0-1 0,1 1 0,-1-1 0,0 1 0,0 0 0,0 0 0,0 0 0,0 0 0,0 0 0,0 0 0,0 0 0,0 1 0,0-1 0,-1 1 0,1-1 0,-1 1 0,1 0 0,-1 0 0,1 0 0,-1 0 0,0 0 0,0 0-1,1 3 1,-1 2 15,0 0-1,-1 0 0,0 0 0,0 0 0,-1 0 0,0 0 0,0 0 0,-1 0 0,0-1 0,0 1 0,0-1 0,-1 1 0,0-1 0,0 0 0,-1 0 0,1 0 0,-1 0 0,-8 8 0,-9 9 95,-1-1-1,-46 36 1,51-44-138,-29 19 46,35-26-7,-1 1 0,1 0 0,1 0 0,-1 1 0,-13 17 0,23-26-27,1 0 0,0 1 0,-1-1 0,1 1 0,0-1 0,0 1 0,0-1 0,0 1 0,-1-1 0,1 0 0,0 1 0,0-1 0,0 1 1,0-1-1,0 1 0,0-1 0,0 1 0,0-1 0,0 1 0,1-1 0,-1 1 0,0-1 0,0 1 0,0-1 0,0 1 0,1-1 0,-1 0 0,0 1 0,0-1 0,1 1 0,-1-1 0,0 0 0,1 1 0,-1-1 0,0 0 0,1 1 0,-1-1 0,1 0 0,-1 0 0,0 0 0,1 1 1,-1-1-1,1 0 0,-1 0 0,1 0 0,-1 0 0,1 0 0,-1 1 0,1-1 0,-1 0 0,1 0 0,-1 0 0,0 0 0,1-1 0,0 1 0,36 2 51,-31-2-48,66 3-307,70 0 809,-122-3-1659,-1-2 1,0 0-1,0-2 0,-1 0 1,22-7-1,-14-2-4578,-6-2-2541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52.810"/>
    </inkml:context>
    <inkml:brush xml:id="br0">
      <inkml:brushProperty name="width" value="0.025" units="cm"/>
      <inkml:brushProperty name="height" value="0.025" units="cm"/>
    </inkml:brush>
  </inkml:definitions>
  <inkml:trace contextRef="#ctx0" brushRef="#br0">0 0 6598,'0'0'16912,"65"4"-16944,-27-4-1057,-2 0-1601,4-2-3236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53.232"/>
    </inkml:context>
    <inkml:brush xml:id="br0">
      <inkml:brushProperty name="width" value="0.025" units="cm"/>
      <inkml:brushProperty name="height" value="0.025" units="cm"/>
    </inkml:brush>
  </inkml:definitions>
  <inkml:trace contextRef="#ctx0" brushRef="#br0">60 5 9993,'0'0'12781,"12"-2"-11906,-3 0-750,0 2-1,0-1 1,0 2 0,0-1-1,1 1 1,-1 0-1,11 4 1,-18-5-114,1 1 0,-1-1 0,1 1 1,-1 0-1,1 0 0,-1 0 0,0 0 0,0 0 0,1 0 0,-1 1 0,0-1 1,0 1-1,0 0 0,0-1 0,-1 1 0,1 0 0,0 0 0,-1 0 1,1 0-1,-1 1 0,0-1 0,0 0 0,1 1 0,-2-1 0,1 0 0,0 1 1,0-1-1,-1 1 0,1-1 0,-1 1 0,0-1 0,0 1 0,0 0 0,0-1 1,0 1-1,-1-1 0,0 5 0,-1-3 81,0 0 1,-1 0-1,1 0 1,-1 0-1,1-1 0,-1 1 1,0-1-1,0 0 1,-1 0-1,1 0 0,-1 0 1,1 0-1,-1-1 1,0 0-1,0 1 0,-7 1 1,-69 26 1550,96-30-1542,6-3-682,-1 1 1,1 1-1,-1 1 0,29 4 0,-48-4 556,-1 1 1,1-1-1,0 0 0,-1 1 0,1-1 1,-1 1-1,1 0 0,-1 0 0,1-1 1,-1 1-1,0 0 0,1 0 0,-1 0 1,0 0-1,0 1 0,1-1 0,-1 0 1,0 0-1,0 1 0,-1-1 0,1 1 1,0-1-1,0 1 0,-1-1 0,1 1 1,-1-1-1,1 1 0,-1-1 0,0 1 1,1 0-1,-1-1 0,0 1 0,0 0 1,0-1-1,0 1 0,-1 0 0,1-1 1,0 1-1,-2 2 0,1 1 163,-1-1 0,-1 0 1,1 0-1,-1 0 0,1 0 0,-1 0 0,0 0 0,0-1 1,-1 0-1,1 1 0,-1-1 0,-6 4 0,-6 2 260,0 0-1,-1-1 0,0-1 1,0-1-1,-18 5 0,20-7-889,0-2 1,0 1-1,-25-1 0,40-2 354,0 0 0,0 0 0,0 0 1,0 0-1,1 0 0,-1 0 1,0 0-1,0-1 0,0 1 0,0 0 1,0 0-1,0 0 0,0 0 1,0 0-1,0 0 0,0-1 1,0 1-1,0 0 0,0 0 0,0 0 1,0 0-1,0 0 0,0-1 1,0 1-1,0 0 0,0 0 0,0 0 1,0 0-1,0 0 0,0 0 1,0-1-1,0 1 0,0 0 0,0 0 1,0 0-1,0 0 0,-1 0 1,1 0-1,0 0 0,0 0 0,0-1 1,0 1-1,0 0 0,0 0 1,0 0-1,0 0 0,-1 0 0,1 0 1,0 0-1,0 0 0,0 0 1,0 0-1,-1 0 0,18-10-7373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53.592"/>
    </inkml:context>
    <inkml:brush xml:id="br0">
      <inkml:brushProperty name="width" value="0.025" units="cm"/>
      <inkml:brushProperty name="height" value="0.025" units="cm"/>
    </inkml:brush>
  </inkml:definitions>
  <inkml:trace contextRef="#ctx0" brushRef="#br0">224 1 17424,'0'0'2205,"-7"6"-1158,-40 33 374,3 1 1,-73 86 0,109-111-1268,14-13-1479,21-21-3072,-9-3-1000,6-5-2910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5:16.685"/>
    </inkml:context>
    <inkml:brush xml:id="br0">
      <inkml:brushProperty name="width" value="0.025" units="cm"/>
      <inkml:brushProperty name="height" value="0.025" units="cm"/>
    </inkml:brush>
  </inkml:definitions>
  <inkml:trace contextRef="#ctx0" brushRef="#br0">60 0 15951,'0'0'2547,"-4"9"-1827,3-6-651,0 0 0,0 0 0,0 0 0,0 0 0,0 1 0,1-1 0,-1 0 0,1 0 0,0 0 0,0 1 0,0 3 1,1-4 32,0 0 0,1 0 1,-1 0-1,1 0 0,-1 0 1,1-1-1,0 1 1,0 0-1,0-1 0,0 1 1,1-1-1,-1 0 0,1 0 1,-1 0-1,6 3 1,68 36 1252,-60-34-1290,0 1-1,-1 0 0,0 1 0,0 1 0,-1 0 0,14 13 1,-25-19-52,0-1 0,0 1 0,0 0 0,0 0 0,-1 1 0,0-1 1,0 0-1,0 1 0,0-1 0,-1 1 0,0-1 0,0 1 0,0 0 0,0 0 1,-1 0-1,1-1 0,-2 1 0,1 0 0,0 0 0,-1 0 0,0-1 0,0 1 1,0 0-1,0-1 0,-1 1 0,0-1 0,-3 5 0,-4 10 31,0-1-1,-2-1 0,0 0 0,-1 0 1,-16 15-1,-77 76-581,62-67-540,28-25 184,-22 19-6000,21-27-3271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53.951"/>
    </inkml:context>
    <inkml:brush xml:id="br0">
      <inkml:brushProperty name="width" value="0.025" units="cm"/>
      <inkml:brushProperty name="height" value="0.025" units="cm"/>
    </inkml:brush>
  </inkml:definitions>
  <inkml:trace contextRef="#ctx0" brushRef="#br0">200 51 14958,'-10'-1'2493,"-4"0"-1880,1 0-1,-1 1 0,1 1 1,-1 0-1,0 1 0,-20 5 1,30-6-532,0 0 1,0 0 0,0 0 0,1 1-1,-1-1 1,1 1 0,-1 0 0,1 0-1,0 0 1,0 1 0,0-1 0,0 1-1,0 0 1,0 0 0,1 0 0,-1 0-1,1 0 1,0 0 0,0 1 0,0-1-1,0 1 1,1-1 0,-1 1 0,1 0-1,0 0 1,0 0 0,1-1 0,-1 1-1,1 0 1,-1 0 0,2 5 0,-1-8-71,1 1-1,-1 0 1,1-1 0,0 1 0,0-1-1,-1 1 1,1-1 0,0 0 0,0 1 0,1-1-1,-1 0 1,0 0 0,0 0 0,1 0-1,-1 0 1,0 0 0,1 0 0,-1 0 0,1 0-1,-1-1 1,1 1 0,0 0 0,-1-1 0,1 0-1,-1 1 1,1-1 0,0 0 0,-1 0-1,1 0 1,3 0 0,3 1 10,0-1 0,-1 0-1,1-1 1,0 0 0,12-2 0,-12 0-32,0-1 0,-1 0 0,0 0 0,0 0 0,0 0 0,0-1 0,0-1 0,-1 1 0,0-1 0,10-12 0,-13 14 11,1 0-1,-1 0 1,0 0 0,-1 0-1,1 0 1,-1-1 0,0 1-1,0-1 1,0 1-1,0-1 1,-1 0 0,0 0-1,0 0 1,0 0 0,-1 0-1,0 0 1,0 0-1,0 0 1,-1-5 0,0 8-4,0 1 0,0 0 0,0-1 0,0 1 0,0 0 1,0 0-1,-1 0 0,1 0 0,0 0 0,-1 0 0,1 1 1,0-1-1,-1 0 0,1 1 0,-1-1 0,1 1 0,-1-1 0,0 1 1,1 0-1,-1-1 0,1 1 0,-1 0 0,0 0 0,1 0 0,-1 0 1,1 1-1,-1-1 0,1 0 0,-1 1 0,0-1 0,1 1 1,-2 0-1,-4 1-30,1-1 0,-1 1 1,1 1-1,0-1 0,0 1 0,-10 6 1,10-4-119,0 1 1,0 0-1,0 0 1,1 0 0,0 1-1,0 0 1,1 0-1,-1 0 1,2 1 0,-1-1-1,-3 11 1,-2 18-3520,7 2-3974,2-16-1750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54.328"/>
    </inkml:context>
    <inkml:brush xml:id="br0">
      <inkml:brushProperty name="width" value="0.025" units="cm"/>
      <inkml:brushProperty name="height" value="0.025" units="cm"/>
    </inkml:brush>
  </inkml:definitions>
  <inkml:trace contextRef="#ctx0" brushRef="#br0">67 97 15150,'0'0'4378,"-9"8"-3487,-28 27 417,18-9-410,19-26-887,0 0 0,0 1 0,-1-1 0,1 0 0,0 1 0,0-1-1,0 1 1,0-1 0,0 0 0,0 1 0,0-1 0,0 0 0,0 1-1,0-1 1,0 1 0,0-1 0,0 0 0,0 1 0,0-1 0,0 0-1,1 1 1,-1-1 0,0 1 0,0-1 0,0 0 0,1 0 0,-1 1 0,0-1-1,0 0 1,1 1 0,-1-1 0,0 0 0,1 1 0,0-1-6,1 0 0,-1 0 0,1 0 1,-1 0-1,1 0 0,-1 0 0,0-1 1,1 1-1,-1 0 0,1-1 0,-1 1 1,0-1-1,1 1 0,-1-1 0,0 0 1,0 0-1,1 1 0,-1-1 0,0 0 1,0 0-1,0 0 0,0 0 0,0 0 1,1-2-1,4-6 100,0 1 1,0-2-1,0 1 1,-1-1-1,5-14 0,-9 21-53,1-1-1,-1 0 1,0 0-1,0 0 1,0 0-1,0 0 1,-1 0-1,1 0 1,-1 0-1,0 0 0,0 0 1,-1 0-1,1 0 1,-1 0-1,0 0 1,0 0-1,-3-6 1,4 9-62,0 0 0,-1 1 0,1-1 0,-1 0 0,1 0 0,-1 0 0,1 1 0,-1-1 0,1 0 0,-1 0 0,1 1 0,-1-1 0,0 1 0,0-1 1,1 0-1,-1 1 0,0 0 0,0-1 0,1 1 0,-1-1 0,0 1 0,0 0 0,0-1 0,0 1 0,0 0 0,0 0 0,1 0 0,-1 0 0,0 0 0,0 0 0,0 0 0,0 0 0,0 0 1,0 0-1,0 1 0,0-1 0,1 0 0,-1 0 0,0 1 0,0-1 0,0 1 0,0-1 0,1 1 0,-1-1 0,-1 2 0,0 0-113,0 0 0,0 1 0,1-1 1,-1 1-1,1-1 0,-1 1 0,1-1 0,0 1 0,0 0 0,0-1 0,0 1 0,0 0 1,0 4-1,1 24-4154,0-22 968,0 6-8089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54.708"/>
    </inkml:context>
    <inkml:brush xml:id="br0">
      <inkml:brushProperty name="width" value="0.025" units="cm"/>
      <inkml:brushProperty name="height" value="0.025" units="cm"/>
    </inkml:brush>
  </inkml:definitions>
  <inkml:trace contextRef="#ctx0" brushRef="#br0">269 1 7175,'0'0'11258,"-7"9"-10195,-31 39 39,-156 189 1458,186-229-2895,-9 10-309,12-8-4468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55.092"/>
    </inkml:context>
    <inkml:brush xml:id="br0">
      <inkml:brushProperty name="width" value="0.025" units="cm"/>
      <inkml:brushProperty name="height" value="0.025" units="cm"/>
    </inkml:brush>
  </inkml:definitions>
  <inkml:trace contextRef="#ctx0" brushRef="#br0">189 1 10570,'0'0'1132,"-9"4"-22,2-1-867,0 1 0,1 0-1,0 0 1,0 0 0,0 1 0,0-1-1,1 2 1,0-1 0,0 0 0,0 1-1,0 0 1,1 0 0,0 1 0,1-1-1,-1 1 1,1 0 0,0-1 0,-2 13-1,3-14 77,1 0-1,0 0 0,0-1 0,0 1 0,1 0 0,0 0 0,1 9 0,-1-14-264,0 1 0,0-1 1,0 0-1,0 1 0,0-1 0,0 1 0,1-1 1,-1 0-1,0 1 0,0-1 0,0 0 1,1 1-1,-1-1 0,0 0 0,1 1 1,-1-1-1,0 0 0,0 0 0,1 1 1,-1-1-1,1 0 0,-1 0 0,0 1 0,1-1 1,-1 0-1,0 0 0,1 0 0,-1 0 1,1 0-1,-1 0 0,1 0 0,-1 0 1,23-12 954,-14 4-924,0 0-1,-1-1 1,0 1-1,9-14 1,-14 18-119,-1 0 0,1 0 1,-1-1-1,0 1 1,0-1-1,0 1 0,0-1 1,-1 0-1,0 1 1,0-1-1,0 0 0,-1 0 1,0-5-1,0 9-12,0 0 0,-1 0 0,1 0 1,0 1-1,-1-1 0,1 0 0,-1 0 0,0 1 0,1-1 0,-1 0 0,0 0 0,1 1 0,-1-1 0,0 1 0,0-1 1,1 1-1,-1-1 0,0 1 0,0 0 0,0-1 0,0 1 0,1 0 0,-1-1 0,0 1 0,0 0 0,0 0 0,0 0 1,0 0-1,0 0 0,0 0 0,0 0 0,0 0 0,0 0 0,0 1 0,1-1 0,-1 0 0,-1 1 0,-36 12-1321,27-5 519,1 2 1,0-1-1,1 1 0,0 1 1,1 0-1,0 0 0,1 0 1,0 1-1,-8 19 0,6-14-1234,-6 10-3316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6:55.437"/>
    </inkml:context>
    <inkml:brush xml:id="br0">
      <inkml:brushProperty name="width" value="0.025" units="cm"/>
      <inkml:brushProperty name="height" value="0.025" units="cm"/>
    </inkml:brush>
  </inkml:definitions>
  <inkml:trace contextRef="#ctx0" brushRef="#br0">64 44 8840,'0'0'3614,"-9"7"-1345,4-2-1940,1-2 51,0-1-1,1 1 1,-1 0 0,1-1-1,0 2 1,0-1-1,0 0 1,0 1 0,1-1-1,0 1 1,-1 0 0,1 0-1,0 0 1,1 0 0,-1 0-1,1 0 1,0 0 0,0 0-1,0 1 1,0 6-1,1-11-342,0 1-1,1-1 0,-1 1 0,0 0 0,1-1 0,-1 1 1,1-1-1,-1 1 0,1-1 0,-1 0 0,1 1 0,-1-1 0,1 1 1,0-1-1,-1 0 0,1 1 0,-1-1 0,1 0 0,0 0 0,-1 0 1,1 1-1,0-1 0,-1 0 0,1 0 0,0 0 0,-1 0 1,2 0-1,24-1 139,-21 1-71,7-1-51,1-2 0,-1 1-1,0-2 1,0 1 0,0-2-1,-1 1 1,1-2 0,-1 1-1,0-2 1,-1 1 0,0-1-1,0-1 1,0 0 0,14-16-1,-22 23-50,-1 0-1,0 0 1,0-1 0,0 1-1,0 0 1,0-1-1,0 1 1,0 0-1,0-1 1,-1 1-1,1-1 1,0 1-1,-1-1 1,1 1 0,-1-1-1,0 0 1,0 1-1,1-1 1,-1-3-1,-1 4 2,1 0 0,-1 0 0,1 0-1,-1 0 1,0 1 0,0-1 0,1 0 0,-1 0 0,0 0-1,0 1 1,0-1 0,0 0 0,0 1 0,0-1-1,0 0 1,0 1 0,0 0 0,0-1 0,0 1 0,0 0-1,-2-1 1,-9-1-131,-1 0 1,0 1-1,1 1 0,-14 0 0,12 0-329,-37 4-2600,19 6-2807,19-3-638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7:00.562"/>
    </inkml:context>
    <inkml:brush xml:id="br0">
      <inkml:brushProperty name="width" value="0.025" units="cm"/>
      <inkml:brushProperty name="height" value="0.025" units="cm"/>
    </inkml:brush>
  </inkml:definitions>
  <inkml:trace contextRef="#ctx0" brushRef="#br0">85 94 6694,'0'0'1089,"-9"0"-565,6 0-238,-42-2 284,43 2-228,0 0 1,0 0 0,0 1 0,0-1-1,0 0 1,0 1 0,1-1 0,-1 1-1,0 0 1,0 0 0,0-1-1,-2 3 1,28 3 2780,429-3-261,108-56-2743,109-2 18,-634 57-480,0 1 0,67 16 0,-68-11-263,0-1 1,67 3-1,-100-10 343,0 0-1,0 0 0,0 0 0,0 0 0,0 0 0,0-1 0,0 1 0,0-1 1,-1 1-1,1-1 0,0 1 0,0-1 0,0 0 0,-1 0 0,1 0 1,0 0-1,-1 0 0,1-1 0,-1 1 0,3-2 0,8-15-4354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07.958"/>
    </inkml:context>
    <inkml:brush xml:id="br0">
      <inkml:brushProperty name="width" value="0.025" units="cm"/>
      <inkml:brushProperty name="height" value="0.025" units="cm"/>
    </inkml:brush>
  </inkml:definitions>
  <inkml:trace contextRef="#ctx0" brushRef="#br0">7691 138 4548,'-14'-6'3278,"7"3"-3148,-58-23 774,-130-36 0,86 44-699,-1 6-1,-210 1 1,-220 47 392,428-26-228,-226 24-130,-239 16 157,67-20-333,-772 22 221,80-65-214,106 69-17,1016-48 1,1 4 0,0 4 0,1 3 0,-76 29 0,95-25 11,1 2-1,2 3 1,1 3-1,1 1 0,-80 66 1,98-69-61,3 1 1,0 2 0,2 1 0,2 2-1,-29 43 1,43-54 15,1 0-1,1 2 1,1-1-1,2 1 1,0 1 0,2 0-1,1 0 1,1 1-1,-3 39 1,6-36 51,2-1 1,2 0-1,0 0 1,2 0-1,1 0 0,2 0 1,17 53-1,4-8-42,4-1 1,2-1-1,71 111 0,-70-135-22,1-2 1,2-1-1,2-2 0,2-2 0,77 61 0,46 16-10,4-7-1,333 163 1,-373-218 5,3-7 0,150 37 1,279 42 45,-528-122-39,681 92-125,7-59 66,1010-38 216,-1565-4-150,791-72 25,-5-67 9,-504 71-40,156-9 199,72-11 20,626-158-256,-1204 222 38,0-5-1,151-70 1,-185 69 11,-2-2 1,-1-2-1,-1-3 1,88-79-1,-129 101-17,-1-1 0,-1-1 0,0 0 0,-2-1 1,0 0-1,-1-1 0,-2-1 0,13-28 0,-20 38-4,1 1 0,-2-1 0,1 0 1,-2 0-1,0 0 0,0 0 1,-1-1-1,0 1 0,-1 0 0,-1-1 1,0 1-1,0 0 0,-1 0 0,-1 0 1,0 0-1,-1 0 0,0 0 0,-7-13 1,-6-2-9,-1 0 0,-2 1 0,0 1 0,-1 1-1,-2 1 1,0 1 0,-2 1 0,-44-30 0,-23-7 56,-118-54 1,205 110-48,-521-226 282,-17 35-349,-131-15 7,324 103 84,-344-84 7,538 156-23,-1 8 1,-241-9-1,303 34-103,-89-5-308,160 3-225,1-1 0,0-1 0,0-2 0,0 0 1,-36-16-1,-29-27-5305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51.893"/>
    </inkml:context>
    <inkml:brush xml:id="br0">
      <inkml:brushProperty name="width" value="0.025" units="cm"/>
      <inkml:brushProperty name="height" value="0.025" units="cm"/>
    </inkml:brush>
  </inkml:definitions>
  <inkml:trace contextRef="#ctx0" brushRef="#br0">1 868 5093,'0'0'12396,"5"-10"-11371,43-75-24,99-131 1,-50 79-833,-44 58-163,171-245-364,-209 308-1545,-29 29-3262,3-5 1572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52.360"/>
    </inkml:context>
    <inkml:brush xml:id="br0">
      <inkml:brushProperty name="width" value="0.025" units="cm"/>
      <inkml:brushProperty name="height" value="0.025" units="cm"/>
    </inkml:brush>
  </inkml:definitions>
  <inkml:trace contextRef="#ctx0" brushRef="#br0">153 0 3171,'0'0'12022,"1"10"-11403,0 13-539,0-1-1,-2 0 0,-1 0 0,-1 0 1,0 0-1,-12 37 0,-54 139-37,41-125-3,16-43 20,8-20 230,-1 0 0,2 0 0,0 1 0,0-1 0,-2 17 0,5-27-278,0 1-1,0-1 1,0 1 0,1-1-1,-1 1 1,0-1-1,0 1 1,0-1-1,1 0 1,-1 1 0,0-1-1,0 1 1,1-1-1,-1 0 1,0 1-1,1-1 1,-1 0-1,1 1 1,-1-1 0,0 0-1,1 1 1,-1-1-1,1 0 1,-1 0-1,1 0 1,-1 1 0,1-1-1,-1 0 1,1 0-1,-1 0 1,1 0-1,-1 0 1,1 0 0,-1 0-1,1 0 1,-1 0-1,1 0 1,-1 0-1,1 0 1,-1 0 0,1-1-1,-1 1 1,0 0-1,1 0 1,-1-1-1,1 1 1,-1 0 0,1 0-1,-1-1 1,1 1-1,28-15 65,13-16 197,61-59-1,-10 9-173,45-22-938,-43 41-3328,-33 24-2280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54.164"/>
    </inkml:context>
    <inkml:brush xml:id="br0">
      <inkml:brushProperty name="width" value="0.025" units="cm"/>
      <inkml:brushProperty name="height" value="0.025" units="cm"/>
    </inkml:brush>
  </inkml:definitions>
  <inkml:trace contextRef="#ctx0" brushRef="#br0">3 47 12684,'0'0'2167,"4"-9"188,12-28-113,-16 37-2167,0 0-1,0 0 1,0 0 0,0 1 0,0-1 0,0 0 0,0 0 0,0 0-1,1 0 1,-1 0 0,0 1 0,0-1 0,0 0 0,0 0 0,0 0-1,0 0 1,1 0 0,-1 0 0,0 0 0,0 1 0,0-1 0,0 0-1,0 0 1,1 0 0,-1 0 0,0 0 0,0 0 0,0 0 0,0 0 0,1 0-1,-1 0 1,0 0 0,0 0 0,0 0 0,1 0 0,-1 0 0,0 0-1,0 0 1,0 0 0,0 0 0,1 0 0,-1 0 0,0-1 0,0 1-1,0 0 1,0 0 0,0 0 0,1 0 0,-1 0 0,0 0 0,0 0-1,0-1 1,0 1 0,2 17 452,-4 17 1008,-12 66 0,8-66-1450,-3 66 1,9-100-83,0 1-1,0 0 1,0-1 0,-1 1 0,1-1 0,0 1-1,0 0 1,1-1 0,-1 1 0,0 0 0,0-1-1,0 1 1,0-1 0,1 1 0,-1 0-1,0-1 1,0 1 0,1-1 0,-1 1 0,0-1-1,1 1 1,-1-1 0,1 1 0,-1-1 0,1 1-1,-1-1 1,1 0 0,-1 1 0,1-1 0,-1 0-1,1 1 1,-1-1 0,1 0 0,-1 0 0,1 1-1,0-1 1,-1 0 0,1 0 0,0 0 0,-1 0-1,1 0 1,-1 0 0,1 0 0,0 0 0,-1 0-1,1 0 1,0 0 0,-1-1 0,1 1 0,-1 0-1,1 0 1,0-1 0,-1 1 0,1 0-1,-1-1 1,1 1 0,-1 0 0,1-1 0,-1 1-1,1-1 1,35-28 206,99-129-263,-134 157 49,0-1-1,0 1 0,0 0 1,0-1-1,1 1 0,-1 0 0,0 0 1,1 0-1,-1 0 0,1 0 0,-1 0 1,1 1-1,2-2 0,-3 2 11,-1 0-1,1 0 1,-1 0-1,1 0 0,-1 0 1,0 1-1,1-1 1,-1 0-1,1 0 1,-1 0-1,0 1 1,1-1-1,-1 0 0,1 1 1,-1-1-1,0 0 1,0 0-1,1 1 1,-1-1-1,0 1 0,1-1 1,-1 0-1,0 1 1,0-1-1,0 1 1,1-1-1,-1 0 0,0 1 1,0-1-1,0 1 1,0 0-1,1 53 663,-2-34-339,1-20-324,0 1 0,-1 0-1,1 0 1,0 0-1,0 0 1,0-1 0,0 1-1,1 0 1,-1 0-1,0 0 1,0-1 0,0 1-1,1 0 1,-1 0-1,0-1 1,1 1 0,-1 0-1,0 0 1,1-1-1,-1 1 1,1 0 0,-1-1-1,1 1 1,0-1-1,-1 1 1,1-1 0,0 1-1,-1-1 1,1 1-1,0-1 1,0 1 0,1-1 8,0 0 1,0 0-1,0 0 1,0-1-1,0 1 1,-1 0 0,1-1-1,0 1 1,0-1-1,-1 0 1,1 0-1,0 0 1,1-1 0,52-40 248,-53 40-258,25-25 23,-21 19-46,1 1 0,0-1 0,0 1 0,1 1 0,0 0-1,0 0 1,0 0 0,10-4 0,-18 10 14,1 0 0,-1 0 0,0 0 0,1 0 1,-1 1-1,0-1 0,1 0 0,-1 0 0,0 0 0,1 0 0,-1 0 1,0 0-1,1 1 0,-1-1 0,0 0 0,0 0 0,1 1 0,-1-1 1,0 0-1,0 0 0,0 1 0,1-1 0,-1 0 0,0 0 0,0 1 1,0-1-1,0 0 0,1 1 0,-1-1 0,0 0 0,0 1 1,0-1-1,0 0 0,0 1 0,0-1 0,0 0 0,0 1 0,0-1 1,0 0-1,0 1 0,0 19-29,0-16 64,-2 41 444,1-28-382,0-1 1,1 1-1,3 21 0,-3-37-146,1 0 0,-1-1 0,0 1-1,1 0 1,-1 0 0,0-1 0,1 1-1,-1 0 1,1-1 0,-1 1 0,1-1-1,0 1 1,-1-1 0,1 1 0,-1-1-1,1 1 1,0-1 0,-1 1 0,1-1 0,0 0-1,0 1 1,-1-1 0,1 0 0,0 0-1,0 0 1,0 0 0,-1 1 0,1-1-1,0 0 1,0 0 0,0 0 0,1-1-1,17-5-4169,-1-13-3793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5:18.905"/>
    </inkml:context>
    <inkml:brush xml:id="br0">
      <inkml:brushProperty name="width" value="0.025" units="cm"/>
      <inkml:brushProperty name="height" value="0.025" units="cm"/>
    </inkml:brush>
  </inkml:definitions>
  <inkml:trace contextRef="#ctx0" brushRef="#br0">190 106 10602,'3'-92'6540,"-3"92"-6462,0-1 0,0 0 0,0 1 0,0-1 1,0 1-1,0-1 0,0 1 0,0-1 0,0 1 1,-1-1-1,1 1 0,0-1 0,0 1 0,-1-1 1,1 1-1,0-1 0,-1 1 0,1-1 0,0 1 0,-1-1 1,1 1-1,0 0 0,-1-1 0,1 1 0,-1 0 1,1-1-1,-1 1 0,1 0 0,-1 0 0,1 0 1,-2-1-1,-20 3 977,-20 16-587,29-8-323,0 1 0,1 0 0,0 1 0,-16 21 0,23-27-99,1 0-1,-1 0 1,1 0 0,1 1-1,-1 0 1,1 0 0,1 0-1,-1 0 1,1 0-1,0 1 1,1-1 0,-1 11-1,2-17-42,0 0 0,0 0 0,0-1 0,0 1 0,0 0 0,0-1 0,0 1 0,1 0-1,-1-1 1,0 1 0,0 0 0,1-1 0,-1 1 0,1 0 0,-1-1 0,0 1 0,1-1 0,-1 1 0,1-1-1,-1 1 1,1-1 0,0 1 0,-1-1 0,1 0 0,-1 1 0,1-1 0,0 0 0,-1 1 0,1-1-1,1 0 1,29 0 220,-22-2-148,1 0 0,-1-1 0,0 0 1,12-6-1,1-4 17,-1-1 0,-1-1-1,-1-1 1,29-29 0,-41 44-120,-4 12-47,-2 26-89,-1-25 137,13 169 380,-6-104 55,-3 134 1,-6-199-315,0 0 0,0-1 1,-1 1-1,-1-1 1,0 0-1,-1 0 1,0 0-1,0-1 0,-1 0 1,-10 13-1,14-19-68,-1 0 0,0 0 0,0 0 0,-1 0 0,1 0 0,-1-1 0,0 1 0,0-1 0,0 0 0,0-1 0,-1 1 0,1-1 0,-1 1 0,0-1 0,1-1 0,-1 1 0,0-1 0,0 0-1,0 0 1,0 0 0,0 0 0,0-1 0,0 0 0,0 0 0,-9-2 0,9 0-40,1 0-1,0 0 1,0 0-1,0 0 1,0-1-1,0 0 1,1 0-1,-1 0 1,1 0 0,0-1-1,0 1 1,0-1-1,0 0 1,1 0-1,-1 0 1,1 0-1,0 0 1,0 0-1,0-1 1,1 1-1,0-1 1,-2-6 0,1-2-98,0 1 1,0 0 0,1-1 0,1 1-1,0-1 1,0 1 0,4-18 0,0 15 50,1 0 1,0 0 0,1 0-1,1 0 1,1 1 0,0 0 0,0 1-1,13-15 1,89-95-68,-105 117 110,128-118-630,-82 79 505,90-101 0,-135 140 165,-5 11 31,-10 25 103,-19 40 67,-29 61 118,57-132-337,1 1-1,-1 0 1,0 0 0,1 0-1,-1-1 1,1 1 0,-1 0-1,0 0 1,1 0 0,-1 0-1,1 0 1,-1 0 0,0 0-1,1 0 1,-1 0 0,1 0-1,-1 0 1,1 0-1,-1 0 1,0 0 0,1 0-1,-1 0 1,1 0 0,-1 1-1,0-1 1,1 0 0,-1 0-1,0 0 1,1 1 0,-1-1-1,0 0 1,1 0 0,-1 1-1,0-1 1,1 0-1,-1 1 1,0-1 0,0 0-1,1 1 1,-1-1 0,0 1-1,0-1 1,0 0 0,0 1-1,0-1 1,0 1 0,1-1-1,-1 1 1,0-1 0,0 0-1,0 1 1,0-1-1,0 1 1,-1-1 0,1 0-1,0 1 1,0-1 0,0 1-1,0-1 1,0 0 0,0 1-1,-1-1 1,1 1 0,0-1-1,0 0 1,-1 1 0,1 0-1,29-17 230,22-26-72,32-23-102,-76 60-74,0 1 0,1-1 0,-1 1 0,1 1-1,0 0 1,1 0 0,-1 0 0,0 1 0,12-1 0,-18 3 12,0 0 0,-1 0 0,1 0 0,0 0 0,-1 0 0,1 1 0,0-1 0,-1 1 0,1-1 0,0 1 0,-1 0 0,1 0 0,-1-1 0,1 1 0,-1 0 0,0 0 0,1 0 0,-1 1 0,0-1 0,0 0 0,0 0 0,0 1 0,0-1 0,0 1 0,0-1 0,0 1 0,0-1 0,-1 1-1,1-1 1,-1 1 0,1 0 0,-1 2 0,3 9 60,0 0-1,-1 1 1,0 19-1,2 13 16,10-13 274,-14-32-318,0-1-1,0 0 1,0 0-1,0 1 1,1-1-1,-1 0 1,0 1-1,0-1 1,1 0-1,-1 0 1,0 1-1,0-1 1,1 0-1,-1 0 1,0 0-1,1 0 1,-1 1-1,0-1 1,1 0-1,-1 0 1,0 0-1,1 0 1,-1 0-1,0 0 1,1 0-1,-1 0 1,1 0-1,-1 0 1,0 0-1,1 0 1,-1 0-1,11-19 1245,-7 2-989,-1 0-1,-1 0 1,0-1-1,-1 0 1,-2-20 0,1 12-148,-3 12 24,3 14-174,0 0 0,0-1 0,-1 1 0,1-1 0,0 1 0,0 0 0,0-1 0,0 1 0,-1-1 0,1 1 0,0 0 0,0-1 0,0 1-1,0-1 1,0 1 0,0 0 0,0-1 0,0 1 0,0-1 0,0 1 0,1-1 0,-1 1 0,0 0 0,0-1 0,0 1 0,0 0 0,1-1 0,-1 1 0,0-1 0,0 1 0,1 0 0,-1-1 0,0 1-1,0 0 1,1 0 0,-1-1 0,0 1 0,1 0 0,-1 0 0,1 0 0,-1-1 0,0 1 0,1 0 0,-1 0 0,1 0 0,-1 0 0,0 0 0,1 0 0,-1 0 0,1 0 0,-1 0 0,0 0-1,1 0 1,-1 0 0,1 0 0,-1 0 0,1 0 0,-1 0 0,0 0 0,1 0 0,0 1 0,8-2-81,0 0 0,1 0 0,-1-1 0,0-1 1,16-6-1,-17 6 30,-1 0-1,1 1 1,-1 0 0,1 0 0,0 0 0,0 1 0,0 0 0,0 1 0,0 0-1,8 1 1,-14-1 59,0 1-1,0-1 0,0 1 1,0 0-1,0 0 0,0 0 0,0 0 1,0 0-1,-1 1 0,1-1 1,0 0-1,-1 1 0,1-1 1,-1 1-1,1 0 0,-1-1 0,0 1 1,0 0-1,0 0 0,0 0 1,0 0-1,0 0 0,0 0 1,-1 0-1,1 0 0,-1 0 0,1 0 1,-1 5-1,1 7 32,0 1 0,-1-1 0,-3 21-1,1-3 287,5-33-289,0 1 1,0-1-1,1 0 0,-1 0 1,0 0-1,0 0 0,0 0 1,0-1-1,3-2 0,25-16 53,4-3-364,71-35-1,-104 57 273,0 0-1,-1 0 0,1 0 1,0 1-1,0-1 0,0 1 1,0-1-1,0 1 0,0 0 1,0 0-1,0 0 1,3 0-1,-5 0 23,1 0 0,-1 1 0,1-1 0,-1 0 0,0 0 0,1 1 0,-1-1 0,1 0 0,-1 1 0,0-1 0,1 0 0,-1 1 0,0-1 0,1 0 0,-1 1 0,0-1 0,0 1 0,1-1 0,-1 1 0,0-1 0,0 1 0,0-1 0,1 0 0,-1 1 0,0-1 0,0 1 0,0-1 0,0 1 0,0-1 0,0 2-1,-1 5 123,-1 0-1,0 0 0,0 0 0,0 0 0,-5 10 0,-5 20 306,12-36-428,1 0 1,0 0-1,-1 0 1,1 0 0,0 0-1,-1-1 1,1 1 0,0 0-1,0-1 1,0 1-1,0 0 1,0-1 0,0 1-1,-1-1 1,1 0 0,0 1-1,0-1 1,0 0-1,1 1 1,-1-1 0,0 0-1,0 0 1,0 0 0,0 0-1,0 0 1,0 0-1,0 0 1,0 0 0,0-1-1,0 1 1,0 0-1,0-1 1,1 0 0,40-9 11,16-16-656,-36 15 310,42-14 1,-63 25 336,0 0 0,0 0 0,-1 0 0,1 1 0,0-1 0,-1 0 0,1 1 0,-1-1 0,1 0 0,0 1-1,-1-1 1,1 1 0,-1-1 0,1 1 0,-1-1 0,1 1 0,-1-1 0,0 1 0,1-1 0,-1 1 0,0 0 0,1-1 0,-1 1 0,0 0 0,0-1 0,0 1 0,1 0 0,-1-1 0,0 1 0,0 0 0,0-1 0,0 1 0,0 0 0,0 0 0,0-1 0,0 1 0,-1 1 0,1 38-963,0-30-1132,1-5-3153,8-4-3727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55.229"/>
    </inkml:context>
    <inkml:brush xml:id="br0">
      <inkml:brushProperty name="width" value="0.025" units="cm"/>
      <inkml:brushProperty name="height" value="0.025" units="cm"/>
    </inkml:brush>
  </inkml:definitions>
  <inkml:trace contextRef="#ctx0" brushRef="#br0">172 91 4484,'0'0'4052,"1"-9"-1100,1-3-2485,-1 8 230,-1-1-1,1 1 0,-1-1 1,0 1-1,0-1 0,0 1 1,0-1-1,-3-6 1,3 9-483,-1 1 0,0-1 0,0 1 0,0 0 0,0-1 0,0 1 1,0 0-1,-1 0 0,1 0 0,0-1 0,-1 1 0,1 1 0,0-1 1,-1 0-1,1 0 0,-1 1 0,0-1 0,1 0 0,-1 1 0,1 0 0,-1-1 1,0 1-1,1 0 0,-1 0 0,0 0 0,1 0 0,-1 0 0,0 0 1,1 0-1,-4 2 0,-1-1-45,-1 1 1,1 0-1,0 0 1,0 1 0,0-1-1,0 1 1,0 1-1,1-1 1,-1 1-1,1 0 1,0 0-1,0 1 1,1 0-1,-1 0 1,-6 9-1,7-9-144,1-1 0,-1 1 0,1 0 0,0 0 0,1 0 0,-1 0 0,1 0 0,0 1 0,0-1 0,1 1 0,0-1 0,0 1 0,0 0 0,0-1 0,1 1 0,0 0 0,0-1 0,2 11 0,-1-15-27,0 0 1,0 0 0,-1 0-1,1 0 1,0 0 0,0 0-1,0-1 1,0 1-1,0 0 1,0-1 0,0 1-1,0-1 1,0 1-1,0-1 1,0 1 0,1-1-1,-1 0 1,0 0-1,0 0 1,0 1 0,0-1-1,1 0 1,-1 0 0,0 0-1,0-1 1,0 1-1,1 0 1,1-1 0,35-10 84,-29 5-116,-1-1 1,0 0-1,-1 0 1,0-1-1,0 0 0,0 0 1,-1-1-1,-1 1 1,1-1-1,6-17 1,-16 38 8,1 1 0,0 1 1,0-1-1,1 0 0,1 1 1,0-1-1,1 1 0,3 22 0,-3-34 31,1-1 0,-1 1 0,1-1 0,-1 1 0,1-1 0,0 1 0,0-1 0,0 1 0,0-1 0,-1 0-1,2 0 1,-1 1 0,0-1 0,0 0 0,0 0 0,0 0 0,1 0 0,-1 0 0,1-1 0,-1 1 0,0 0 0,1-1-1,-1 1 1,1 0 0,0-1 0,-1 0 0,1 1 0,-1-1 0,1 0 0,0 0 0,-1 0 0,1 0 0,-1 0 0,1 0-1,0-1 1,-1 1 0,1 0 0,-1-1 0,2 0 0,5-1 35,-1 0 0,1-1 0,-1 1 0,0-1 0,0-1 0,13-7 1,2-7-59,-1-1 1,-1-1-1,24-30 1,-16 18-52,-27 32 62,-1 0-1,0-1 0,0 1 0,0 0 1,0 0-1,0 0 0,0 0 1,0 0-1,1 0 0,-1 0 0,0 0 1,0 0-1,0 0 0,0-1 0,0 1 1,1 0-1,-1 0 0,0 0 0,0 0 1,0 0-1,0 0 0,0 0 0,1 0 1,-1 0-1,0 0 0,0 0 0,0 0 1,0 0-1,0 0 0,1 1 0,-1-1 1,0 0-1,0 0 0,0 0 0,0 0 1,0 0-1,1 0 0,-1 0 1,0 0-1,0 0 0,0 0 0,0 1 1,0-1-1,0 0 0,0 0 0,0 0 1,0 0-1,1 0 0,-1 1 0,0-1 1,0 0-1,0 0 0,0 0 0,0 0 1,0 0-1,0 1 0,0-1 0,0 0 1,0 0-1,0 0 0,0 0 0,0 0 1,0 1-1,0-1 0,2 21-7,-4 21 277,-4 3 344,6-44-586,1-1 0,-1 0 0,1 1 0,-1-1 0,1 0 0,-1 1 0,0-1 0,1 0 0,-1 0 0,1 0 0,-1 0 0,1 1 0,-1-1 0,1 0 0,0 0-1,-1 0 1,1 0 0,-1 0 0,1 0 0,-1 0 0,1 0 0,-1 0 0,1-1 0,-1 1 0,1 0 0,-1 0 0,1 0 0,-1 0 0,1-1 0,-1 1 0,1 0 0,-1-1 0,0 1 0,1 0 0,-1-1 0,1 1-1,-1 0 1,0-1 0,1 0 0,20-13 253,-21 14-268,17-15-57,0 0 0,23-14 1,-35 26-35,1 0-1,-1 0 1,1 0 0,0 1-1,0 0 1,0 0 0,0 0-1,0 1 1,0 0 0,0 0-1,1 0 1,11 1 0,-16 1 81,0-1 1,0 1 0,0 0-1,0 0 1,0-1 0,0 1-1,0 1 1,0-1-1,0 0 1,0 0 0,-1 1-1,1-1 1,-1 1 0,1-1-1,-1 1 1,1 0 0,-1 0-1,0-1 1,0 1-1,0 0 1,0 0 0,0 0-1,0 0 1,0 0 0,-1 0-1,1 1 1,-1-1-1,0 0 1,1 3 0,-1-1 35,1-1 0,0 1 0,0-1 1,1 0-1,-1 1 0,1-1 1,0 0-1,-1 0 0,5 5 0,-6-8 117,0-14-13731,0 2-43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55.573"/>
    </inkml:context>
    <inkml:brush xml:id="br0">
      <inkml:brushProperty name="width" value="0.025" units="cm"/>
      <inkml:brushProperty name="height" value="0.025" units="cm"/>
    </inkml:brush>
  </inkml:definitions>
  <inkml:trace contextRef="#ctx0" brushRef="#br0">1 1 7623,'0'0'17521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56.089"/>
    </inkml:context>
    <inkml:brush xml:id="br0">
      <inkml:brushProperty name="width" value="0.025" units="cm"/>
      <inkml:brushProperty name="height" value="0.025" units="cm"/>
    </inkml:brush>
  </inkml:definitions>
  <inkml:trace contextRef="#ctx0" brushRef="#br0">78 0 16528,'0'0'4308,"-7"10"-3161,-3 11-409,0 1-1,1 0 1,2 1-1,0 0 1,1 0-1,-5 47 1,9-50-395,-2 0-125,2-1 1,0 1 0,1 0-1,1 0 1,1 0 0,6 33-1,-7-50-223,1-1 0,-1 0 0,1 1 0,-1-1 0,1 0 0,0 0 0,0 0 0,0 0-1,0 0 1,1 0 0,-1 0 0,0 0 0,1-1 0,-1 1 0,1 0 0,0-1 0,0 1-1,-1-1 1,1 0 0,0 1 0,0-1 0,0 0 0,1 0 0,-1 0 0,0-1 0,0 1-1,0 0 1,1-1 0,-1 1 0,0-1 0,0 0 0,1 0 0,-1 0 0,0 0-1,1 0 1,-1-1 0,0 1 0,4-2 0,0 0-74,0 0 1,0-1-1,0 0 0,0-1 1,-1 1-1,0-1 0,1 0 0,-1 0 1,-1-1-1,1 0 0,-1 1 1,5-8-1,10-25-227,-11 21 373,-14 37 60,-12 38 217,17-55-313,0 0 1,0 1-1,1-1 1,-1 0-1,1 0 0,0 0 1,0 0-1,1 0 1,-1 1-1,1-1 1,0 0-1,2 7 1,-1-10-15,-1 1 1,1-1 0,-1 0 0,1 1 0,-1-1 0,1 0 0,0 0 0,0 0 0,-1-1 0,1 1 0,0 0 0,0-1-1,0 1 1,0-1 0,0 0 0,0 1 0,0-1 0,0 0 0,0 0 0,0 0 0,0-1 0,0 1 0,0 0 0,0-1 0,0 1-1,0-1 1,-1 0 0,3 0 0,4-2 27,0 0 0,0 0 0,-1 0 0,1-1 1,9-7-1,29-37-108,-40 40-72,0 0-1,1 1 1,0-1-1,0 2 1,15-11-1,-19 51-408,-5 1 759,3 0 0,0 0 1,3 0-1,1 0 0,17 63 1,-17-83-190,0 1 0,0 0 0,-2 0 0,0 1 0,-1-1 0,-1 1 0,0-1 0,-3 32 0,2-47 23,-1 1-1,1-1 0,0 1 0,-1-1 0,1 1 1,-1-1-1,1 1 0,-1-1 0,0 1 0,0-1 1,0 0-1,1 1 0,-1-1 0,-1 0 1,1 0-1,0 0 0,0 0 0,0 0 0,0 0 1,-1 0-1,1 0 0,-1 0 0,1 0 0,0-1 1,-1 1-1,1-1 0,-1 1 0,0-1 0,1 0 1,-1 1-1,1-1 0,-1 0 0,1 0 0,-1 0 1,0 0-1,-2-1 0,0 0 17,1 1 1,-1-1-1,1-1 0,0 1 1,-1 0-1,1-1 1,0 0-1,0 0 0,0 0 1,0 0-1,0 0 0,1 0 1,-1-1-1,1 1 0,-4-6 1,-2-6-124,0 0 1,1 0-1,1-1 0,0 0 1,1 0-1,1 0 1,1-1-1,0 1 1,0-1-1,2 0 0,0 0 1,1 0-1,3-26 1,-3 39 26,1 0 0,0 0 0,-1 0 1,1 1-1,1-1 0,-1 0 0,0 0 0,1 1 1,-1-1-1,1 1 0,0-1 0,0 1 0,0 0 1,0 0-1,0 0 0,1 0 0,-1 0 0,0 0 1,4-1-1,4-3-825,1 1 1,0 1-1,18-6 1,1 0-2650,8-6-3142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56.945"/>
    </inkml:context>
    <inkml:brush xml:id="br0">
      <inkml:brushProperty name="width" value="0.025" units="cm"/>
      <inkml:brushProperty name="height" value="0.025" units="cm"/>
    </inkml:brush>
  </inkml:definitions>
  <inkml:trace contextRef="#ctx0" brushRef="#br0">19 0 1089,'-2'23'16482,"-3"5"-9438,-1 0-5069,4-16-2423,1 0 0,-1 0-1,2 0 1,0 0 0,1 14 0,9 7 2251,-8-31-1793,-1 0-1,1 1 0,-1-1 0,1 0 1,0 0-1,0-1 0,0 1 0,0 0 1,0-1-1,0 1 0,0-1 0,1 1 1,-1-1-1,0 0 0,1 0 0,-1 0 1,1 0-1,-1-1 0,1 1 0,0-1 1,-1 0-1,1 1 0,-1-1 0,1 0 1,0 0-1,-1-1 0,1 1 0,0 0 1,-1-1-1,1 0 0,-1 0 0,1 0 1,2-1-1,7-2 32,1-2 0,-1 1 0,-1-1 0,1-1 0,12-9 0,60-63 188,-79 125 882,-6-45-1055,1 0 0,0 1 0,0-1 1,0 1-1,0-1 0,0 0 0,0 1 1,1-1-1,-1 0 0,0 1 0,1-1 0,-1 0 1,1 1-1,0-1 0,-1 0 0,1 0 1,0 1-1,-1-1 0,1 0 0,0 0 1,0 0-1,0 0 0,0 0 0,0 0 0,2 0 1,-1 0 8,0-1 1,0 1 0,0-1 0,0 0-1,0 0 1,0 0 0,0 0 0,0 0-1,0 0 1,0 0 0,0-1-1,0 1 1,0-1 0,0 0 0,2-1-1,11-5 118,-1 0 0,-1-2 0,20-14 0,-26 18-252,0-1 3,0 1-1,0 0 0,0 0 1,1 1-1,0 0 1,0 0-1,0 1 1,0 0-1,0 0 1,1 1-1,-1 0 1,1 1-1,0-1 0,10 1 1,-17 2 42,0-1 0,0 0 0,0 1 0,0 0 0,-1-1 1,1 1-1,0 0 0,-1 0 0,1 0 0,-1 0 0,1 0 0,-1 0 0,1 1 0,-1-1 1,0 0-1,1 1 0,-1-1 0,0 1 0,0-1 0,0 1 0,1 2 0,13 42 11,-5-14 39,-10-31-65,0-1 0,0 0 0,1 1 0,-1-1 0,0 1 0,0-1 0,1 1 0,-1-1-1,0 0 1,0 1 0,1-1 0,-1 0 0,1 1 0,-1-1 0,0 0 0,1 0 0,-1 1 0,0-1-1,1 0 1,-1 0 0,1 0 0,-1 1 0,1-1 0,-1 0 0,1 0 0,-1 0 0,0 0 0,1 0-1,-1 0 1,1 0 0,-1 0 0,1 0 0,-1 0 0,1 0 0,-1 0 0,1-1 0,-1 1-1,1 0 1,-1 0 0,0 0 0,1-1 0,-1 1 0,1 0 0,-1 0 0,0-1 0,1 1 0,-1 0-1,1-1 1,14-18-6741,-5 1-1494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57.793"/>
    </inkml:context>
    <inkml:brush xml:id="br0">
      <inkml:brushProperty name="width" value="0.025" units="cm"/>
      <inkml:brushProperty name="height" value="0.025" units="cm"/>
    </inkml:brush>
  </inkml:definitions>
  <inkml:trace contextRef="#ctx0" brushRef="#br0">110 293 3972,'0'0'2877,"6"-9"-544,-3 5-1799,21-29 1633,-22 31-1679,-1 0 1,0 0-1,0-1 1,0 1 0,0 0-1,0 0 1,0 0 0,-1-1-1,1 1 1,-1 0 0,0-1-1,0 1 1,1-1 0,-1 1-1,-1 0 1,0-5 0,1 6-361,-1 1 1,1 0-1,-1-1 1,1 1 0,-1 0-1,0-1 1,1 1-1,-1 0 1,0 0-1,1 0 1,-1-1 0,0 1-1,1 0 1,-1 0-1,0 0 1,1 0-1,-1 0 1,0 0 0,1 0-1,-1 1 1,0-1-1,1 0 1,-1 0-1,0 0 1,1 1 0,-1-1-1,0 0 1,0 1-1,-19 8 511,10-1-597,0 1-1,0 0 1,1 1 0,0 0 0,1 0 0,0 0 0,0 1 0,1 1 0,1-1 0,0 1 0,1 0 0,0 1 0,-6 22 0,11-34-41,-1-1 1,1 1-1,0-1 0,0 1 1,0-1-1,0 0 0,0 1 1,0-1-1,0 1 0,0-1 1,0 1-1,0-1 1,0 1-1,0-1 0,1 1 1,-1-1-1,0 0 0,0 1 1,0-1-1,0 1 0,1-1 1,-1 0-1,0 1 1,1-1-1,-1 0 0,0 1 1,1-1-1,-1 0 0,0 1 1,1-1-1,-1 0 1,0 0-1,1 1 0,-1-1 1,1 0-1,-1 0 0,0 0 1,1 0-1,-1 1 0,1-1 1,-1 0-1,1 0 1,-1 0-1,1 0 0,-1 0 1,1 0-1,-1 0 0,0 0 1,1-1-1,-1 1 1,1 0-1,26-10 141,-12 0-110,0 0 0,-1-1 0,0 0 0,-1-2 0,0 1 0,-1-1 0,0-1 0,16-25 0,-7 5-26,0-2-1,27-65 1,-28 39 114,-13 40 274,-14 58-150,-3 20 268,2 0 1,0 92-1,8-147-536,0 0 0,0 0 0,0-1 0,0 1 0,0 0 0,0 0 0,1 0 0,-1 0-1,0-1 1,0 1 0,1 0 0,-1 0 0,0 0 0,1-1 0,-1 1 0,1 0 0,-1-1 0,1 1 0,0 0 0,-1-1 0,1 1 0,-1-1-1,1 1 1,0-1 0,0 1 0,-1-1 0,1 1 0,0-1 0,0 0 0,0 1 0,-1-1 0,1 0 0,0 0 0,0 0 0,0 1-1,0-1 1,-1 0 0,1 0 0,0 0 0,0 0 0,0-1 0,0 1 0,0 0 0,-1 0 0,1 0 0,0-1 0,0 1 0,0 0 0,-1-1-1,1 1 1,1-2 0,2 1-810,0-1-1,0 0 1,-1 0-1,1 0 1,-1 0-1,1-1 1,-1 1-1,0-1 1,0 0-1,3-4 1,6-14-7820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0.421"/>
    </inkml:context>
    <inkml:brush xml:id="br0">
      <inkml:brushProperty name="width" value="0.025" units="cm"/>
      <inkml:brushProperty name="height" value="0.025" units="cm"/>
    </inkml:brush>
  </inkml:definitions>
  <inkml:trace contextRef="#ctx0" brushRef="#br0">14 195 8136,'-1'1'417,"0"1"-1,-1-1 1,1 0 0,0 1 0,0-1 0,0 1 0,0 0-1,0-1 1,1 1 0,-1-1 0,0 1 0,1 0-1,-1 3 1,1-5-268,0 1 1,0-1-1,0 0 0,0 1 0,1-1 0,-1 1 0,0-1 0,0 0 0,0 1 0,1-1 1,-1 0-1,0 0 0,1 1 0,-1-1 0,0 0 0,1 1 0,-1-1 0,0 0 0,1 0 0,-1 0 1,0 1-1,1-1 0,-1 0 0,0 0 0,1 0 0,-1 0 0,1 0 0,-1 0 0,1 0 1,-1 0-1,0 0 0,1 0 0,-1 0 0,1 0 0,3 0 184,0-1 0,0 0 0,0 1 0,-1-2 0,1 1 0,0 0 0,-1-1 0,1 1 1,-1-1-1,6-4 0,32-25 748,-19 16-981,-1 0-1,0-2 0,-2-1 0,0 0 0,22-28 0,-39 44-90,-1 0 1,0 1-1,0-1 1,0 0-1,0 0 1,0 0-1,0 1 1,0-1-1,-1 0 1,1 0-1,-1 0 1,1 0-1,-1-1 1,0 1-1,0 0 0,0-3 1,0 4-6,-1 0-1,1 1 1,0-1-1,-1 0 1,1 0 0,-1 1-1,1-1 1,-1 0-1,0 1 1,1-1 0,-1 0-1,0 1 1,1-1-1,-1 1 1,0-1 0,0 1-1,1 0 1,-1-1-1,0 1 1,0 0-1,0-1 1,1 1 0,-1 0-1,0 0 1,0 0-1,-1-1 1,-2 1-5,0 0 0,0 1 0,-1-1 0,1 1-1,0-1 1,0 1 0,0 0 0,0 1 0,0-1 0,0 1 0,1 0 0,-1 0-1,0 0 1,1 0 0,-4 3 0,1 0 35,1 0 0,0 0 1,0 0-1,1 0 0,-1 1 0,1-1 0,1 1 0,-1 0 1,1 0-1,0 1 0,0-1 0,1 1 0,0-1 0,0 1 1,0 0-1,1 0 0,0 0 0,0 0 0,1 8 0,0-13-18,0-1 0,0 1 0,0-1 0,0 0 0,1 1 0,-1-1 0,0 1 0,1-1 0,-1 0 0,1 1 0,-1-1 0,1 0 0,0 0 0,-1 0 0,1 1 0,0-1 0,0 0 0,0 0 0,0 0 0,0 0 0,0 0 0,0 0 0,0-1 0,1 1-1,-1 0 1,2 0 0,1 1 17,0-1 0,0 0 0,1 0 0,-1 0-1,0-1 1,0 0 0,1 0 0,-1 0 0,5 0-1,4-2 30,0 0-1,0-1 0,0 0 0,-1-1 1,16-6-1,-2-4-9,-1-1 0,-1 0 1,0-2-1,23-21 0,-47 38-46,0 0-1,0 0 1,0 0-1,0-1 1,1 1-1,-1 0 1,0 0-1,0 0 1,0 0-1,1 0 0,-1 0 1,0-1-1,0 1 1,0 0-1,1 0 1,-1 0-1,0 0 1,0 0-1,1 0 1,-1 0-1,0 0 0,0 0 1,0 0-1,1 0 1,-1 0-1,0 0 1,0 0-1,1 0 1,-1 0-1,0 0 1,0 0-1,0 1 0,1-1 1,-1 0-1,0 0 1,0 0-1,0 0 1,1 0-1,-1 0 1,0 1-1,0-1 1,0 0-1,0 0 0,1 0 1,-1 1-1,0-1 1,0 0-1,0 0 1,0 1-1,5 19 270,-5 36 167,0-43-353,-2 66 146,2-79-228,0 0 0,0 0 1,0 0-1,0 0 0,0 1 1,0-1-1,0 0 1,0 0-1,0 0 0,0 0 1,0 1-1,0-1 0,0 0 1,0 0-1,0 0 1,0 0-1,0 1 0,0-1 1,0 0-1,0 0 0,0 0 1,1 0-1,-1 0 1,0 0-1,0 1 0,0-1 1,0 0-1,0 0 0,0 0 1,0 0-1,1 0 1,-1 0-1,0 0 0,0 0 1,0 0-1,0 1 0,1-1 1,-1 0-1,0 0 0,0 0 1,0 0-1,0 0 1,1 0-1,-1 0 0,0 0 1,0 0-1,0 0 0,0 0 1,1 0-1,-1-1 1,11-5 229,7-13 25,-13 10-239,0 0 1,-1-1-1,0 1 1,0-1-1,-1 0 0,-1 0 1,0 0-1,0 0 0,-1 0 1,0-1-1,0 1 0,-1 0 1,-1-1-1,0 1 0,-3-14 1,4 23-33,-1 0 1,1-1 0,-1 1-1,0 0 1,1 0-1,-1 0 1,0 0-1,0 0 1,1 0 0,-1 0-1,0 0 1,0 0-1,0 0 1,0 0 0,-1 0-1,1 1 1,0-1-1,0 1 1,0-1-1,0 0 1,-1 1 0,1 0-1,0-1 1,-1 1-1,-2 0 1,4 0-117,0 0 0,0 1 0,0-1 0,0 0 0,0 1 1,0-1-1,0 1 0,0-1 0,0 0 0,0 1 0,0-1 0,0 1 0,0-1 0,1 0 1,-1 1-1,0-1 0,0 0 0,0 1 0,0-1 0,1 0 0,-1 1 0,0-1 0,0 0 1,1 1-1,-1-1 0,0 0 0,0 0 0,1 1 0,-1-1 0,0 0 0,1 0 0,-1 0 1,0 0-1,1 1 0,-1-1 0,0 0 0,1 0 0,50 1-10456,-28-1 5531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0.810"/>
    </inkml:context>
    <inkml:brush xml:id="br0">
      <inkml:brushProperty name="width" value="0.025" units="cm"/>
      <inkml:brushProperty name="height" value="0.025" units="cm"/>
    </inkml:brush>
  </inkml:definitions>
  <inkml:trace contextRef="#ctx0" brushRef="#br0">213 13 14414,'0'0'8984,"-10"-3"-7334,5 1-1545,0 0 0,0 0 0,0 1 0,-1 0 0,1 0 0,-1 1 0,1 0 0,0-1 0,-1 2 1,1-1-1,-1 1 0,1-1 0,-1 2 0,1-1 0,0 0 0,0 1 0,0 0 0,-7 4 0,-47 36 62,56-40-172,0 1 0,0-1 1,0 1-1,0 0 0,1 0 0,-1 0 1,1 0-1,0 0 0,0 1 0,0-1 0,1 1 1,-1-1-1,1 1 0,0 0 0,0 0 0,-1 4 1,3-7-8,0 0-1,0-1 1,-1 1 0,1 0 0,0-1 0,1 1 0,-1-1-1,0 1 1,0-1 0,0 0 0,0 1 0,0-1-1,0 0 1,0 0 0,1 0 0,-1 0 0,0 0 0,0 0-1,2-1 1,32 1-214,-31-1 151,64-4-1437,-37 1 280,48 2-1,-78 2 1249,0-1 0,0 2-1,0-1 1,0 0 0,0 0 0,0 0 0,0 0-1,0 1 1,0-1 0,0 0 0,0 1 0,0-1-1,0 1 1,0-1 0,0 1 0,0 0 0,0-1-1,0 1 1,0 0 0,-1-1 0,1 1 0,0 0-1,-1 0 1,1 0 0,0 0 0,-1 0 0,1 0-1,-1 0 1,1 0 0,-1 0 0,0 0 0,1 0-1,-1 0 1,0 0 0,0 0 0,0 0 0,0 0-1,0 0 1,0 0 0,0 1 0,0-1-1,0 0 1,-1 0 0,1 0 0,0 0 0,-1 1 0,-1 3 250,1 0 0,-1 0 0,0 0 1,-1 0-1,1-1 0,-1 1 0,0-1 1,-4 6-1,-2 0-18,-1 0 0,0 0 0,0-1-1,-1-1 1,0 0 0,0 0 0,-1-1 0,0 0 0,0-1 0,-1 0-1,0-1 1,0-1 0,-14 4 0,26-8-295,1-1-1,-1 1 1,1 0-1,-1 0 1,1 0-1,-1 0 1,0-1-1,1 1 1,-1 0-1,1 0 1,-1-1-1,1 1 1,0 0-1,-1-1 1,1 1 0,-1 0-1,1-1 1,0 1-1,-1-1 1,1 1-1,0-1 1,-1 1-1,1-1 1,0 1-1,0-1 1,-1 1-1,1-1 1,0 1 0,0-1-1,0 1 1,0-1-1,0 0 1,0 1-1,0-1 1,0 1-1,0-1 1,0 1-1,0-1 1,0 0-1,0 1 1,0-1 0,1 1-1,-1-1 1,0 1-1,0-1 1,1 0-1,10-30-2702,36-46-5647,-17 29 1398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1.153"/>
    </inkml:context>
    <inkml:brush xml:id="br0">
      <inkml:brushProperty name="width" value="0.025" units="cm"/>
      <inkml:brushProperty name="height" value="0.025" units="cm"/>
    </inkml:brush>
  </inkml:definitions>
  <inkml:trace contextRef="#ctx0" brushRef="#br0">96 0 15471,'0'0'7244,"0"8"-6230,0 27 93,-1 0 1,-9 45-1,-2 49-366,10-98-685,2 46-9,0-71-40,1 1 0,-1-1-1,1 0 1,1 0 0,-1 0 0,1-1-1,0 1 1,1 0 0,4 8-1,-7-14 4,0 1-1,1 0 0,-1-1 0,0 1 1,0 0-1,1-1 0,-1 1 1,1 0-1,-1-1 0,1 1 0,-1-1 1,1 1-1,-1 0 0,1-1 0,-1 0 1,1 1-1,-1-1 0,1 1 0,0-1 1,-1 0-1,1 1 0,0-1 0,0 0 1,-1 0-1,1 1 0,0-1 0,-1 0 1,1 0-1,0 0 0,0 0 0,-1 0 1,2 0-1,-1-1 0,0 0 0,0-1 0,0 1 0,-1 0 0,1 0 0,0-1 0,-1 1 0,1 0 0,-1-1 0,0 1 0,1-1 0,-1 1 0,0-1 0,0-1 0,1-55-444,-3 48 355,0 0 1,-1 1-1,0-1 1,-1 0-1,0 1 1,0 0-1,-1 0 1,-6-10-1,7 14 76,1 0 0,-1 0-1,0 0 1,0 1 0,0-1 0,-1 1-1,1 0 1,-1 0 0,0 0 0,0 1-1,-1 0 1,1 0 0,-1 0 0,-10-3-1,26 10-588,-1 0-1,1-1 1,0 0-1,10 2 0,67-3-10056,-56-2 3358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1.540"/>
    </inkml:context>
    <inkml:brush xml:id="br0">
      <inkml:brushProperty name="width" value="0.025" units="cm"/>
      <inkml:brushProperty name="height" value="0.025" units="cm"/>
    </inkml:brush>
  </inkml:definitions>
  <inkml:trace contextRef="#ctx0" brushRef="#br0">178 14 14350,'0'0'6149,"-11"-2"-3714,1 0-1990,0 0 1,0 1 0,0 0 0,0 0-1,0 1 1,-13 2 0,19-1-410,0 0 0,0 0 0,0 0 0,0 0 0,0 1 0,1 0 0,-1-1 0,0 2 0,1-1 0,0 0 0,-1 1 0,1-1 0,0 1 0,0 0 0,0 0 0,1 0 1,-1 0-1,1 1 0,0-1 0,0 1 0,-3 6 0,3-8-25,1 1 1,-1 0-1,1 0 0,0 0 1,0 0-1,0 0 1,1 0-1,-1 0 0,1 0 1,-1 0-1,1 0 1,0 0-1,0 1 0,1-1 1,-1 0-1,1 0 1,-1 0-1,1 0 0,0 0 1,0 0-1,3 4 1,-2-4 10,0-1 0,0 0 0,0 0 0,1 0 0,-1-1 0,1 1 0,-1 0 0,1-1 0,0 0 0,-1 0 0,1 0 0,0 0 0,0 0 0,0 0 0,0-1 0,0 1 0,0-1 1,0 0-1,0 0 0,0 0 0,0 0 0,4-1 0,-2-1 8,0 1 0,0-1 0,-1 0 0,1 0 0,-1 0 0,1 0 0,-1-1 0,0 0 0,0 0 0,0 0 0,0 0 0,0-1 0,-1 0 0,0 1 0,1-1 0,2-6 0,-3 7-10,-1-1-1,1 1 1,-1-1-1,0 1 0,0-1 1,-1 0-1,1 0 1,-1 0-1,0 1 0,0-2 1,0 1-1,0 0 1,-1 0-1,1 0 0,-1 0 1,0 0-1,-1 0 1,1 0-1,-1-1 1,-1-5-1,1 9-23,0 0 0,0-1 0,1 1 0,-1 0 0,0 0 0,-1 0 0,1 0 0,0 0 0,0 0 0,0 1 0,0-1 0,-1 0 0,1 0 0,0 1 0,-1-1 0,1 1 0,0-1 0,-1 1 0,1 0 0,-1 0 0,1-1 0,-1 1-1,1 0 1,-1 0 0,1 0 0,0 1 0,-1-1 0,1 0 0,-1 0 0,-1 2 0,1-2-64,0 0-1,0 1 1,0 0-1,0-1 0,0 1 1,0 0-1,1 0 1,-1 0-1,0 0 0,1 0 1,-1 0-1,1 1 1,-1-1-1,1 1 1,-1-1-1,1 1 0,0-1 1,0 1-1,0 0 1,0-1-1,-1 4 0,1-4-134,0 1 0,1 0 0,-1-1-1,1 1 1,0 0 0,0-1-1,0 1 1,-1 0 0,2-1-1,-1 1 1,0 0 0,0-1 0,0 1-1,1 0 1,-1-1 0,1 1-1,-1 0 1,1-1 0,0 1 0,-1-1-1,1 1 1,0-1 0,0 0-1,0 1 1,0-1 0,1 0-1,-1 0 1,2 2 0,1-1-670,0 0 0,0-1 0,1 0 0,-1 0 0,0 0 1,1 0-1,-1 0 0,0-1 0,1 0 0,4 0 0,19 0-5170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1.885"/>
    </inkml:context>
    <inkml:brush xml:id="br0">
      <inkml:brushProperty name="width" value="0.025" units="cm"/>
      <inkml:brushProperty name="height" value="0.025" units="cm"/>
    </inkml:brush>
  </inkml:definitions>
  <inkml:trace contextRef="#ctx0" brushRef="#br0">176 0 13901,'0'0'6716,"-11"2"-4762,3 0-1716,0 0 1,0 1 0,-1 0-1,2 0 1,-1 1 0,0 0-1,1 0 1,0 1 0,0 0-1,0 0 1,0 1 0,1 0-1,0 0 1,0 0 0,1 1-1,-8 11 1,9-13-103,-1 2-1,1-1 1,1 0 0,-1 1 0,1 0-1,0-1 1,0 1 0,1 1 0,0-1-1,1 0 1,-1 0 0,1 1 0,0 13-1,2-20-127,-1 0-1,1 0 0,-1 0 1,1 0-1,-1 0 0,1 0 0,0 0 1,0 0-1,-1-1 0,1 1 1,0 0-1,0-1 0,0 1 1,0 0-1,0-1 0,0 1 1,0-1-1,0 1 0,0-1 0,0 0 1,0 1-1,0-1 0,0 0 1,1 0-1,-1 0 0,0 0 1,0 0-1,0 0 0,0 0 1,0 0-1,2-1 0,38-9 229,-33 5-260,0 0 0,0-1 1,-1 0-1,0 0 0,0-1 0,0 0 0,-1-1 0,9-11 0,-12 15 29,0 0 0,0-1-1,-1 1 1,1-1-1,-1 0 1,0 0-1,0 0 1,0 0-1,-1 0 1,0 0-1,0 0 1,0 0-1,-1-1 1,1 1-1,-1 0 1,-1 0-1,0-7 1,0 11 8,-1 1 1,1-1 0,0 1 0,-1-1 0,1 1-1,0 0 1,-1 0 0,1 0 0,-1 0 0,1 0-1,0 0 1,-1 0 0,1 1 0,-3 0 0,-1-1-4335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5:19.859"/>
    </inkml:context>
    <inkml:brush xml:id="br0">
      <inkml:brushProperty name="width" value="0.025" units="cm"/>
      <inkml:brushProperty name="height" value="0.025" units="cm"/>
    </inkml:brush>
  </inkml:definitions>
  <inkml:trace contextRef="#ctx0" brushRef="#br0">274 79 10154,'-2'-1'527,"0"0"1,0 0 0,0 0 0,0 0 0,0 0 0,0-1 0,1 1 0,-1-1 0,1 0-1,-1 1 1,1-1 0,-1 0 0,1 0 0,0 0 0,0 0 0,-2-3 0,-12-16 1644,11 18-2041,0 0-1,0 0 1,0 0-1,-1 1 0,1-1 1,-1 1-1,0 0 1,0 1-1,0-1 1,0 1-1,0 0 1,0 0-1,0 0 1,0 1-1,0 0 1,0 0-1,0 0 0,0 1 1,0 0-1,0 0 1,0 0-1,0 0 1,0 1-1,0 0 1,0 0-1,1 0 1,-1 0-1,1 1 1,-8 5-1,6-3-87,0-1 0,0 1 1,0 0-1,0 1 0,1-1 0,0 1 0,0 0 1,1 0-1,0 1 0,0 0 0,0-1 0,1 1 1,0 0-1,0 1 0,1-1 0,-1 0 0,2 1 1,-1 0-1,0 8 0,2-14-44,1 0 0,-1 0 0,1-1 0,-1 1 0,1 0 0,-1-1 0,1 1 0,0-1 0,0 1-1,0-1 1,0 1 0,0-1 0,0 1 0,0-1 0,0 0 0,1 0 0,-1 0 0,1 0 0,-1 0 0,0 0 0,1 0 0,0 0 0,-1 0 0,1-1 0,-1 1 0,1 0 0,0-1 0,-1 0-1,1 1 1,0-1 0,0 0 0,-1 0 0,1 0 0,0 0 0,0 0 0,3-1 0,6 1 33,0-1 1,1 0-1,-1-1 0,17-5 1,-4-1-196,-1-2 0,-1 0-1,1-1 1,-2-1 0,1-1 0,-2-1 0,0-1 0,21-19 0,-47 62 819,-7 2-220,10-26-328,1 0 0,0 1 0,0 0 0,0-1-1,1 1 1,-1 0 0,1 0 0,0 0 0,1 0-1,-1 0 1,1 7 0,0-11-102,1 0-1,-1-1 1,0 1 0,1-1 0,-1 1-1,1-1 1,-1 1 0,0-1-1,1 1 1,-1-1 0,1 1 0,0-1-1,-1 1 1,1-1 0,-1 0-1,1 1 1,0-1 0,-1 0 0,1 0-1,-1 1 1,1-1 0,0 0-1,-1 0 1,1 0 0,0 0-1,0 0 1,-1 0 0,2 0 0,26 0 71,-19 0-26,15-2-230,0-1 1,0-1 0,-1-1 0,0-2-1,42-16 1,-24 9-151,-40 13 383,0 1 0,1 0 0,-1-1 0,0 1 0,1 0 0,-1 0 0,1 0 0,-1 0 1,0 0-1,1 0 0,-1 0 0,0 0 0,1 0 0,-1 1 0,0-1 0,1 1 0,-1-1 0,0 1 0,0-1 0,1 1 0,1 1 0,18 5 620,2-7-536,-1-2 0,1-1 1,37-9-1,-37 6-551,0 2-1,0 1 1,24-1 0,-46 4 413,-1 0 1,1 0-1,-1 0 0,1 0 0,-1 0 0,1 0 0,-1 0 0,0 0 0,1 1 1,-1-1-1,1 0 0,-1 0 0,0 0 0,1 1 0,-1-1 0,1 0 0,-1 1 1,0-1-1,1 0 0,-1 1 0,0-1 0,0 0 0,1 1 0,-1-1 0,0 0 1,0 1-1,0-1 0,1 1 0,-1-1 0,0 1 0,0-1 0,0 0 0,0 1 1,0-1-1,0 1 0,0-1 0,0 1 0,0-1 0,0 1 0,0 0 0,-5 26 694,4-26-806,0 1 0,1 0 0,-1-1 0,1 1 0,-1 0 0,1 0 0,0 0 0,0-1 0,0 1-1,0 0 1,0 0 0,0 0 0,1 3 0,5-5-4046,5 0-2569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2.358"/>
    </inkml:context>
    <inkml:brush xml:id="br0">
      <inkml:brushProperty name="width" value="0.025" units="cm"/>
      <inkml:brushProperty name="height" value="0.025" units="cm"/>
    </inkml:brush>
  </inkml:definitions>
  <inkml:trace contextRef="#ctx0" brushRef="#br0">148 154 11627,'0'0'9331,"-8"-3"-7152,4 2-2030,2 0-36,0 0 1,0 0-1,-1 0 0,1 0 0,0 0 0,-1 1 0,1-1 0,-1 1 0,1-1 0,0 1 0,-1 0 1,1 0-1,-1 0 0,1 0 0,-1 1 0,1-1 0,0 1 0,-1-1 0,1 1 0,0 0 0,-1 0 0,1 0 1,0 0-1,0 0 0,0 1 0,0-1 0,0 1 0,0-1 0,0 1 0,0 0 0,-1 2 0,-4 4-13,0 0 0,1 0 0,0 1 0,1 0 0,0 0 0,0 1 0,1-1 0,0 1 0,1 0 0,0 0-1,0 1 1,1-1 0,-1 18 0,3-28-96,0 1 0,0 0-1,0 0 1,0-1 0,0 1-1,0 0 1,0 0 0,1-1-1,-1 1 1,0 0 0,0 0 0,1-1-1,-1 1 1,0 0 0,1-1-1,-1 1 1,1 0 0,-1-1-1,0 1 1,1-1 0,0 1 0,-1-1-1,1 1 1,-1-1 0,1 1-1,0-1 1,-1 1 0,1-1-1,1 1 1,24-3 146,-18-1-114,-1 0 0,-1 0-1,1 0 1,0-1 0,9-6-1,5-10-38,-1 0 0,-1-1 0,-1-1 1,-1-1-1,0 0 0,-2-2 0,-1 1 0,-1-2 0,-1 0 0,15-48 0,-79 177 1156,46-88-1055,1 1-1,0 0 1,1 0-1,-3 28 0,6-41-105,1 0 0,-1 0 0,1 0 0,0 0 0,0 0 1,0 0-1,1 0 0,-1 0 0,1-1 0,-1 1 0,1 0 0,0 0 0,0 0 0,0-1 0,1 1 0,-1 0 0,0-1 0,1 0 0,0 1 0,0-1 0,0 0 0,0 0 0,0 1 0,0-2 0,0 1 0,1 0 0,-1 0 0,1-1 0,-1 1 0,1-1 0,-1 0 0,1 0 0,0 0 0,4 1 0,0-1-641,-1 0 1,1 0-1,-1-1 0,1 0 0,0 0 0,10-2 0,12-8-5699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2.752"/>
    </inkml:context>
    <inkml:brush xml:id="br0">
      <inkml:brushProperty name="width" value="0.025" units="cm"/>
      <inkml:brushProperty name="height" value="0.025" units="cm"/>
    </inkml:brush>
  </inkml:definitions>
  <inkml:trace contextRef="#ctx0" brushRef="#br0">0 1 5926,'0'0'-1057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3.392"/>
    </inkml:context>
    <inkml:brush xml:id="br0">
      <inkml:brushProperty name="width" value="0.025" units="cm"/>
      <inkml:brushProperty name="height" value="0.025" units="cm"/>
    </inkml:brush>
  </inkml:definitions>
  <inkml:trace contextRef="#ctx0" brushRef="#br0">2 170 9801,'0'0'5253,"-1"-7"-2557,1 4-2543,-1 0 0,1 1 0,0-1 0,0 0 0,1 1 0,-1-1 0,0 0 0,1 1 0,0-1 0,-1 1 0,1-1 0,0 1 0,0-1 0,1 1 0,1-3 0,1 0 204,0-1-1,1 1 1,0 1-1,0-1 1,1 1-1,8-6 0,0-1 73,1 2-1,1 0 0,0 0 0,0 1 0,0 1 0,1 1 0,0 1 1,0 0-1,36-5 0,-52 10-426,0 0 0,0 0 1,0 0-1,0 0 0,0 0 1,0 0-1,0 0 0,0 0 1,0 0-1,0 1 0,0-1 1,0 0-1,0 1 0,0-1 0,0 1 1,0-1-1,0 1 0,0 0 1,-1-1-1,1 1 0,0 0 1,0-1-1,-1 1 0,1 0 0,-1 0 1,1 0-1,0 0 0,-1 0 1,1 0-1,0 1 0,-1 2 20,1-1-1,0 1 0,-1 0 0,0-1 1,0 1-1,0 0 0,0-1 0,-1 1 1,0 4-1,-3 9 91,-1 0-1,-12 28 1,-3-1-65,10-24-31,1 0 0,1 0 1,-6 27-1,13-46-14,1-1-1,0 1 1,0 0-1,0 0 0,-1-1 1,1 1-1,0 0 1,0 0-1,0-1 1,0 1-1,0 0 0,0 0 1,0-1-1,0 1 1,1 0-1,-1-1 1,0 1-1,0 0 0,1 0 1,-1-1-1,0 1 1,1 0-1,-1-1 1,1 1-1,-1-1 0,1 1 1,-1 0-1,1-1 1,-1 1-1,1-1 1,0 1-1,1-1 14,-1 1 0,1-1 0,-1 0 0,1 0 0,0 0 0,-1 0 0,1 0 0,0 0 1,-1 0-1,1 0 0,-1-1 0,1 1 0,2-1 0,45-23 315,-36 15-323,1 0 0,-2-1-1,1-1 1,-2 0 0,1 0-1,-1-1 1,-1 0 0,0-1 0,-1 0-1,-1-1 1,10-20 0,-19 42-140,0-1 0,0 1 0,1-1 0,0 16 1,1 3 139,-2-22 17,1-1 1,0 1-1,-1 0 1,2 0-1,-1 0 1,0 0-1,1 0 1,0 0-1,0-1 1,0 1-1,0 0 1,1 0-1,-1-1 1,1 1-1,2 3 1,-2-6 32,0 1 0,0-1 0,0 0 0,0 0 0,0 1 0,1-1 0,-1-1 0,0 1 0,0 0 0,1-1 0,-1 1 0,1-1 0,-1 1 1,0-1-1,1 0 0,-1 0 0,0 0 0,1-1 0,-1 1 0,1 0 0,-1-1 0,0 0 0,0 1 0,1-1 0,-1 0 0,3-2 0,4-1 6,-2 0 0,1 0 0,0 0-1,-1-1 1,0 0 0,0-1 0,0 0 0,0 0-1,-1 0 1,0-1 0,-1 0 0,0 0 0,0 0-1,0-1 1,-1 1 0,0-1 0,0 0-1,-1-1 1,0 1 0,0-1 0,-1 1 0,0-1-1,-1 0 1,1-15 0,-2 23-67,0-1 1,0 1-1,-1-1 1,1 1-1,0-1 1,-1 1 0,1-1-1,-1 1 1,1 0-1,-1-1 1,1 1-1,-1 0 1,0-1-1,0 1 1,0 0-1,0 0 1,0 0-1,0-1 1,0 1-1,0 0 1,0 1-1,0-1 1,-1 0-1,1 0 1,0 0 0,-1 1-1,1-1 1,0 1-1,-1-1 1,1 1-1,-1 0 1,1-1-1,-1 1 1,1 0-1,-1 0 1,1 0-1,-1 0 1,1 0-1,-1 0 1,1 0-1,-2 1 1,1 0-10,-1-1 0,1 1 0,0 0 0,0 0 0,0-1 0,0 1 0,1 1 0,-1-1 0,0 0 0,0 0 0,1 1 0,-1-1 0,0 1 0,1-1 0,0 1 0,-1 0 0,1 0 0,0-1 0,0 1 0,0 0 0,0 0 0,0 0 0,0 0 0,1 0 0,-1 1 0,1-1 0,-1 0 0,1 4 0,0-6-7,0 1 0,0 0 0,0-1 0,0 1 0,0 0 0,1-1 0,-1 1 0,0-1 0,0 1 0,1 0 0,-1-1 0,0 1 0,1-1 0,-1 1 0,1-1 0,-1 1 0,1-1 0,-1 1 0,1-1 0,-1 0 0,1 1 0,-1-1 0,1 0 0,-1 1 0,1-1 0,0 0 0,-1 0 0,2 1 0,27 1-1065,-22-2-336,0-1 0,1 0 0,-1-1 0,0 0 0,13-5 0,3-5-7297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3.786"/>
    </inkml:context>
    <inkml:brush xml:id="br0">
      <inkml:brushProperty name="width" value="0.025" units="cm"/>
      <inkml:brushProperty name="height" value="0.025" units="cm"/>
    </inkml:brush>
  </inkml:definitions>
  <inkml:trace contextRef="#ctx0" brushRef="#br0">35 0 18321,'0'0'9065,"-35"68"-9033,35-41-32,0 3 0,0 3 64,0-2-480,0-1-225,0-7-128,0-3-192,0-8-32,0-10-928,8-16-10635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4.222"/>
    </inkml:context>
    <inkml:brush xml:id="br0">
      <inkml:brushProperty name="width" value="0.025" units="cm"/>
      <inkml:brushProperty name="height" value="0.025" units="cm"/>
    </inkml:brush>
  </inkml:definitions>
  <inkml:trace contextRef="#ctx0" brushRef="#br0">38 33 17328,'0'0'5723,"-2"10"-5445,-13 79 1256,5 1 0,1 145-1,9-233-1509,-1 0 1,1-1-1,0 1 0,0 0 0,0 0 0,0-1 0,0 1 0,0 0 0,1 0 0,-1-1 0,1 1 0,-1 0 0,1 0 0,-1-1 0,1 1 0,0-1 0,0 1 0,0-1 0,0 1 1,0-1-1,0 1 0,0-1 0,1 0 0,-1 0 0,0 1 0,1-1 0,1 1 0,-1-3-2,0 1 0,0-1 0,0 1 1,0-1-1,-1 0 0,1 0 0,0 0 0,-1 0 0,1 0 1,-1 0-1,1-1 0,-1 1 0,0 0 0,1-1 1,-1 1-1,0-1 0,0 1 0,0-1 0,0 0 0,0 1 1,0-1-1,-1 0 0,1 0 0,0-3 0,3-5-110,-1-1 0,0 1 0,-1-1 0,2-18 0,2-13-107,-3 38 179,0 1 0,0 0-1,0 0 1,1 1 0,-1-1 0,1 1 0,0-1 0,-1 1 0,1 0-1,0 1 1,6-3 0,9-6 39,0-3 29,-1-1 0,-1 0-1,0-2 1,-1 0 0,25-32 0,-33 38-16,-1 0 1,-1 0 0,1-1 0,-2 0 0,1 0 0,-2 0 0,1 0 0,-1-1 0,-1 0 0,0 0-1,-1 0 1,1-16 0,-3 27-45,0 0 1,1 0-1,-1 0 0,0 1 0,0-1 1,0 0-1,0 0 0,0 0 1,0 0-1,0 0 0,0 0 0,-1 0 1,1 0-1,0 0 0,0 0 0,-1 0 1,1 0-1,-1 0 0,1 1 0,-1-1 1,1 0-1,-1 0 0,1 0 0,-1 1 1,0-1-1,1 0 0,-1 1 0,0-1 1,0 0-1,0 1 0,1-1 0,-1 1 1,0 0-1,0-1 0,0 1 0,0 0 1,0-1-1,0 1 0,0 0 0,0 0 1,0 0-1,0 0 0,0 0 0,0 0 1,0 0-1,0 0 0,-1 0 0,-2 2-47,1-1 0,-1 0-1,1 1 1,-1 0 0,1 0-1,0 0 1,0 0 0,-1 1 0,2-1-1,-1 1 1,-3 3 0,-6 8 62,1 1 1,0 1 0,1 0 0,0 1 0,2 0-1,0 0 1,1 0 0,0 1 0,2 1 0,0-1-1,1 1 1,-2 26 0,6-44-2,0 1 0,1-1 0,-1 0 0,1 1-1,-1-1 1,1 0 0,-1 0 0,1 1 0,0-1 0,0 0 0,-1 0 0,1 0 0,0 0 0,0 0-1,0 0 1,0 0 0,0 0 0,0 0 0,1-1 0,-1 1 0,0 0 0,0-1 0,0 1-1,1-1 1,-1 1 0,0-1 0,1 0 0,-1 1 0,0-1 0,1 0 0,-1 0 0,3 0-1,58 1-701,-42-2-147,-17 0 748,0 1 1,1 0-1,-1 0 1,0 1-1,0-1 1,1 1-1,-1-1 1,0 1-1,0 0 1,0 0 0,0 1-1,0-1 1,0 1-1,0-1 1,0 1-1,-1 0 1,6 4-1,-6-3 83,0 1 0,0-1-1,0 1 1,-1 0 0,1-1 0,-1 1-1,1 0 1,-1 0 0,-1 0 0,1 0-1,0 0 1,-1 0 0,0 0 0,0 5-1,-4 17-1032,4-25 805,-1 0 0,0 0 0,1 0 0,-1-1 0,0 1-1,0 0 1,1-1 0,-1 1 0,0 0 0,0-1 0,0 1 0,0-1 0,0 1 0,0-1 0,0 0 0,0 0 0,0 1 0,0-1 0,0 0 0,0 0 0,0 0 0,-2 0 0,-11 1-5264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4.595"/>
    </inkml:context>
    <inkml:brush xml:id="br0">
      <inkml:brushProperty name="width" value="0.025" units="cm"/>
      <inkml:brushProperty name="height" value="0.025" units="cm"/>
    </inkml:brush>
  </inkml:definitions>
  <inkml:trace contextRef="#ctx0" brushRef="#br0">1 0 15150,'0'0'3139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4.938"/>
    </inkml:context>
    <inkml:brush xml:id="br0">
      <inkml:brushProperty name="width" value="0.025" units="cm"/>
      <inkml:brushProperty name="height" value="0.025" units="cm"/>
    </inkml:brush>
  </inkml:definitions>
  <inkml:trace contextRef="#ctx0" brushRef="#br0">23 0 20083,'0'0'5878,"-2"12"-5200,-2 2-501,-10 56 925,13-63-999,0-1 0,0 0 0,1 1 1,0-1-1,1 1 0,-1-1 0,1 0 1,0 1-1,3 7 0,-4-13-92,1 1 0,-1-1 0,1 1 0,0-1 0,0 0 0,0 1 0,0-1 0,0 0 0,0 0 0,0 0 0,0 1 0,0-1 0,0 0 0,1-1 0,-1 1 0,0 0 0,1 0 0,-1 0 0,1-1 0,-1 1 0,0-1 0,1 1 0,0-1 0,-1 0 0,1 1 0,-1-1 0,1 0 0,-1 0 0,1 0 0,0 0 0,-1 0 0,1-1 0,-1 1 1,1 0-1,-1-1 0,1 1 0,-1-1 0,4-1 0,5-3-9,0 0 1,-1-1-1,0 0 1,14-12-1,-7 5-150,-15 14 159,-1-1 0,1 0 0,0 1 0,-1-1 0,1 1 0,-1-1 0,1 0 0,-1 1-1,1-1 1,-1 1 0,1-1 0,-1 1 0,0 0 0,1-1 0,-1 1 0,0-1 0,1 1 0,-1 0 0,0-1 0,0 1 0,1 0 0,-1-1 0,0 1 0,0 0 0,0-1 0,0 1 0,0 0 0,0-1 0,0 1 0,0 0 0,0-1 0,-1 2 0,1 1-1,0-1-1,1 0 1,-1 1 0,0-1-1,1 0 1,0 0 0,-1 1-1,1-1 1,0 0 0,0 0-1,0 0 1,1 0 0,-1 0-1,2 2 1,1-2 22,-1-1 1,1 0-1,-1 0 0,1 0 1,-1-1-1,1 1 1,0-1-1,0 0 1,-1 0-1,1 0 0,0 0 1,-1 0-1,1-1 1,0 0-1,-1 0 0,6-2 1,62-30-398,-32 14-136,-33 16 397,-1 1 0,1 0 0,0 1-1,0-1 1,0 1 0,0 0 0,7 0 0,-13 2 94,1 0 1,0-1-1,0 1 0,-1 0 1,1-1-1,0 1 1,-1 0-1,1 0 0,-1 0 1,1 0-1,-1 0 0,0-1 1,1 1-1,-1 0 0,0 0 1,1 0-1,-1 0 0,0 0 1,0 0-1,0 0 0,0 0 1,0 0-1,0 0 0,-1 2 1,1 35 43,0-30-51,0-3 1113,0 3-5252,0-16-3349,0-8-1308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5.310"/>
    </inkml:context>
    <inkml:brush xml:id="br0">
      <inkml:brushProperty name="width" value="0.025" units="cm"/>
      <inkml:brushProperty name="height" value="0.025" units="cm"/>
    </inkml:brush>
  </inkml:definitions>
  <inkml:trace contextRef="#ctx0" brushRef="#br0">1 1 8648,'0'0'16015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5.715"/>
    </inkml:context>
    <inkml:brush xml:id="br0">
      <inkml:brushProperty name="width" value="0.025" units="cm"/>
      <inkml:brushProperty name="height" value="0.025" units="cm"/>
    </inkml:brush>
  </inkml:definitions>
  <inkml:trace contextRef="#ctx0" brushRef="#br0">224 29 15951,'0'0'3032,"-10"-5"177,5 2-2997,1 0 0,-1 0 0,0 1 0,0-1 1,0 1-1,-1 1 0,1-1 0,0 1 0,-1 0 1,1 0-1,-1 0 0,1 1 0,-1 0 0,1 0 1,-1 0-1,1 1 0,-1 0 0,1 0 0,-1 0 1,1 0-1,0 1 0,-1 0 0,-8 5 0,4 0-156,1 1 0,0-1 0,-15 18 0,21-22-49,1 0 0,-1 1 0,1-1 0,0 1 0,0 0 0,0-1 0,0 1-1,1 0 1,-1 0 0,1 0 0,0 0 0,0 1 0,0 7 0,1-11-1,1 0 1,-1 0-1,1 0 1,0 0-1,-1 0 1,1 0-1,0 0 0,0 0 1,0-1-1,0 1 1,-1 0-1,1 0 1,0-1-1,0 1 1,0-1-1,1 1 1,-1-1-1,0 1 1,0-1-1,0 1 0,0-1 1,0 0-1,0 0 1,1 0-1,-1 0 1,0 0-1,0 0 1,0 0-1,1 0 1,-1 0-1,2-1 1,44-5 336,-32 0-282,-1-1 1,0-1 0,0 0-1,0-1 1,-1 0-1,-1-1 1,1 0 0,-2-1-1,0-1 1,13-15 0,-24 53-319,-5 6 187,2-20 86,1 0 0,1 0 0,0 0 0,0 1 0,2 13-1,-1-24-15,1 1 0,-1-1-1,1 0 1,0 1-1,-1-1 1,1 0-1,0 1 1,0-1-1,0 0 1,1 0-1,-1 0 1,0 0 0,1 0-1,0 0 1,-1 0-1,1-1 1,0 1-1,0-1 1,0 1-1,0-1 1,0 0 0,0 1-1,0-1 1,0 0-1,1 0 1,-1-1-1,0 1 1,1 0-1,-1-1 1,0 1-1,3-1 1,48-1-1972,-48 1 1185,0-2-1,0 1 1,-1 0-1,1-1 1,0 0-1,0 0 1,-1-1-1,6-3 1,20-19-9580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6.622"/>
    </inkml:context>
    <inkml:brush xml:id="br0">
      <inkml:brushProperty name="width" value="0.025" units="cm"/>
      <inkml:brushProperty name="height" value="0.025" units="cm"/>
    </inkml:brush>
  </inkml:definitions>
  <inkml:trace contextRef="#ctx0" brushRef="#br0">0 1 12748,'0'0'12663,"0"10"-11516,0 344 2249,0-350-3383,0 0 1,1 0 0,-1 1 0,1-1 0,0-1 0,0 1-1,0 0 1,1 0 0,-1 0 0,1 0 0,0-1-1,0 1 1,3 4 0,-4-7-2,0 0 0,0 0-1,0-1 1,0 1 0,0 0 0,0-1 0,0 1-1,0 0 1,0-1 0,0 1 0,0-1-1,0 1 1,0-1 0,0 0 0,1 0 0,-1 1-1,0-1 1,0 0 0,2 0 0,-1-1 15,0 1 0,1-1 1,-1 1-1,0-1 0,0 0 0,0 0 1,-1 0-1,1 0 0,0 0 0,0-1 1,0 1-1,-1 0 0,1-1 1,2-2-1,129-166 277,-133 169-313,0 1 0,1-1 0,-1 1 0,0-1 0,1 0 0,-1 1 0,1-1 0,-1 1 0,1-1 0,-1 1 0,1-1-1,0 1 1,-1-1 0,1 1 0,-1-1 0,1 1 0,0 0 0,-1 0 0,1-1 0,0 1 0,0 0 0,-1 0 0,1 0 0,0 0 0,0-1 0,-1 1 0,1 0 0,0 1 0,0-1 0,-1 0-1,1 0 1,0 0 0,-1 0 0,1 0 0,0 1 0,0-1 0,0 1 0,1 1-9,-1 0 0,0 0 0,0 0 0,0 0 0,0 1 0,-1-1 0,1 0 0,-1 1 0,1-1-1,-1 0 1,0 5 0,-2 69-56,-8-30 88,7-39-13,1 0 1,0 0-1,1 0 0,0 0 1,0 1-1,0-1 1,1 1-1,1 10 1,-1-17-2,1-1 1,-1 1 0,1-1 0,-1 0 0,1 1 0,-1-1 0,1 1 0,-1-1 0,1 0 0,-1 1 0,1-1 0,-1 0 0,1 1 0,0-1 0,-1 0 0,1 0 0,-1 0 0,1 0 0,0 0 0,-1 1 0,1-1 0,0 0 0,-1 0 0,1-1 0,-1 1 0,1 0 0,0 0 0,-1 0 0,1 0 0,0-1 0,20-5 107,-13 2-136,1-2 0,-1 1-1,0-1 1,-1 0 0,0-1 0,0 0-1,0 0 1,-1 0 0,7-11-1,5-10-40,20-40 0,-29 45 75,-5 16-172,-3 25-59,-14 131 722,13-147-479,1-1 0,-1 1 0,1-1 0,-1 1 1,1-1-1,0 1 0,0-1 0,-1 1 0,1-1 0,0 1 1,0-1-1,1 0 0,-1 0 0,0 0 0,0 1 0,1-1 1,-1 0-1,0-1 0,1 1 0,-1 0 0,1 0 0,-1-1 1,1 1-1,-1 0 0,1-1 0,0 0 0,-1 1 0,1-1 1,0 0-1,-1 0 0,4 0 0,-2 0-139,-1 0-1,0 0 1,1 0-1,-1 0 1,0-1-1,0 1 0,1-1 1,-1 1-1,0-1 1,4-2-1,-5 3-112,0-1 0,0 0 0,0 1 0,0-1 0,0 0 0,0 1 0,-1-1 0,1 0 0,0 0 0,0 0-1,-1 0 1,1 0 0,-1 0 0,1 0 0,-1 0 0,1 0 0,-1 0 0,0 0 0,1 0 0,-1 0 0,0-1 0,0 0 0,1-19-6007,-1-6-4777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5:20.717"/>
    </inkml:context>
    <inkml:brush xml:id="br0">
      <inkml:brushProperty name="width" value="0.025" units="cm"/>
      <inkml:brushProperty name="height" value="0.025" units="cm"/>
    </inkml:brush>
  </inkml:definitions>
  <inkml:trace contextRef="#ctx0" brushRef="#br0">108 410 8392,'0'0'15834,"-8"-1"-15696,6 0-133,-1 1 0,1 0-1,-1 0 1,0-1 0,1 1-1,-1 1 1,1-1 0,-1 0-1,1 1 1,-1-1 0,1 1 0,-1 0-1,1 0 1,-1 0 0,1 0-1,0 0 1,-1 0 0,-2 3-1,1 0 33,0 0-1,0 1 1,1-1-1,-1 1 1,1 0-1,0 0 1,1 0-1,-1 0 1,-2 9-1,2-5 53,0 0-1,0-1 0,1 2 1,1-1-1,-1 0 0,2 0 1,-1 0-1,2 14 1,-1-22-85,0 1 0,1-1 0,-1 0 0,1 0-1,-1 1 1,1-1 0,0 0 0,-1 0 0,1 0 0,0 0 0,0 0 0,0 0 0,0 0 0,0 0 0,0 0 0,0 0 0,0-1 0,0 1 0,0 0 0,0-1 0,1 1 0,-1-1 0,0 1 0,0-1 0,1 0 0,-1 1 0,0-1 0,1 0 0,-1 0 0,0 0 0,1 0 0,-1 0 0,0 0 0,1 0 0,-1-1 0,0 1 0,1 0 0,-1-1 0,2 0 0,3 0 20,1-1 0,-1 0 0,0 0 0,0-1 1,-1 1-1,1-1 0,6-4 0,12-16 73,0 0 1,-2-1-1,-1-1 1,-1-2-1,-1 0 0,-1 0 1,26-57-1,8 2 1195,-40 67-1294,-2 0 1,0-1-1,0 0 0,-2-1 0,11-27 1,-12 21 33,-3 13 2,-1 0 0,0 0-1,0 0 1,-1-1 0,1-19-1,-17 40 63,-1 11-64,1 1-1,0 0 1,2 1-1,-16 40 1,-25 102 830,46-137-784,2 0 1,1 0-1,1 1 0,2-1 1,2 32-1,-1-59-113,-1 0 0,1 0 0,0 0-1,0 0 1,0 0 0,0 0 0,0 0 0,0 0 0,0-1 0,1 1-1,-1 0 1,0 0 0,0 0 0,1 0 0,-1 0 0,0-1 0,1 1 0,-1 0-1,1 0 1,-1-1 0,1 1 0,-1 0 0,1-1 0,0 1 0,-1 0 0,1-1-1,0 1 1,0-1 0,-1 1 0,1-1 0,0 1 0,0-1 0,0 0-1,-1 1 1,1-1 0,0 0 0,0 0 0,0 0 0,0 1 0,0-1 0,0 0-1,0 0 1,-1 0 0,1 0 0,0-1 0,0 1 0,1 0 0,1-1-407,-1 0 0,1 0-1,-1-1 1,0 1 0,1-1 0,-1 1 0,0-1 0,0 0 0,0 0 0,0 0 0,0 0 0,0 0 0,-1 0 0,3-4 0,6-18-6146,-1-1-3838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7.012"/>
    </inkml:context>
    <inkml:brush xml:id="br0">
      <inkml:brushProperty name="width" value="0.025" units="cm"/>
      <inkml:brushProperty name="height" value="0.025" units="cm"/>
    </inkml:brush>
  </inkml:definitions>
  <inkml:trace contextRef="#ctx0" brushRef="#br0">0 1 11659,'0'0'14894,"60"26"-16015,-31-9-1441,1 3-737,4 2-2339,4-2-2113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7.341"/>
    </inkml:context>
    <inkml:brush xml:id="br0">
      <inkml:brushProperty name="width" value="0.025" units="cm"/>
      <inkml:brushProperty name="height" value="0.025" units="cm"/>
    </inkml:brush>
  </inkml:definitions>
  <inkml:trace contextRef="#ctx0" brushRef="#br0">200 4 12332,'0'0'9657,"-9"-1"-8130,-1 0-1339,0 0 1,1 1 0,-1 0 0,1 0 0,-1 1 0,1 1 0,-1-1 0,1 1 0,0 1 0,-1 0-1,1 0 1,-12 7 0,14-6-78,2-2-58,1 0-1,-1 1 1,1-1-1,0 1 1,0 0-1,0 0 1,0 1-1,0-1 1,1 1-1,-5 5 1,50-8-667,-18-4-403,-3 0 210,1 1 0,39 1 0,-57 1 793,1 0 0,0 1 1,-1-1-1,1 1 1,-1 0-1,1 1 0,-1-1 1,0 1-1,0 0 1,1 0-1,-1 0 1,0 0-1,-1 1 0,1 0 1,0 0-1,-1 0 1,0 0-1,1 0 0,2 4 1,-5-5 86,0 0 0,1 0 0,-1 0 0,0 0 0,0 0 0,0 0 0,-1 0 1,1 1-1,0-1 0,-1 0 0,1 0 0,-1 1 0,0-1 0,0 0 0,0 1 0,0-1 0,0 0 0,0 0 1,-1 1-1,1-1 0,-1 0 0,0 0 0,-1 3 0,0-1 67,0 0 0,-1-1 0,0 1 0,0-1-1,0 1 1,0-1 0,0 0 0,-1 0 0,0-1 0,1 1 0,-6 2 0,-4 2 108,-1-1 0,0 0 0,-1 0 0,1-2 1,-31 6-1,44-10-247,-4 1-15,0 0 0,-1 0 0,1-1 0,-1 0 0,1 0 0,-11-2 0,15 2-158,0-1-1,0 0 1,-1 1-1,1-1 0,0 0 1,0 1-1,0-1 1,0 0-1,0 0 1,0 0-1,0 0 1,0 0-1,0 0 1,0 0-1,1-1 1,-1 1-1,0 0 1,1 0-1,-1-1 1,1 1-1,-1 0 0,1-1 1,0 1-1,0 0 1,-1-1-1,1 1 1,0 0-1,0-1 1,0 1-1,1-3 1,-1-1-941,0 0 0,1 0-1,0 0 1,0 0 0,0 0 0,0 0 0,1 1 0,0-1 0,3-6 0,15-26-9569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7.670"/>
    </inkml:context>
    <inkml:brush xml:id="br0">
      <inkml:brushProperty name="width" value="0.025" units="cm"/>
      <inkml:brushProperty name="height" value="0.025" units="cm"/>
    </inkml:brush>
  </inkml:definitions>
  <inkml:trace contextRef="#ctx0" brushRef="#br0">146 0 14510,'0'0'6443,"-5"13"-4900,-7 21-597,1 2 0,2-1-1,2 1 1,1 0 0,-2 41 0,7-53-902,1-1 1,1 1-1,1-1 1,1 1-1,0-1 1,2 0-1,1 0 1,14 35-1,-56-139-2996,2 32 2839,23 34 388,0 0 0,1 0 0,-12-25 1,22 39-228,-1 0 0,1 1 1,0-1-1,-1 0 1,1 0-1,0 1 1,0-1-1,0 0 1,0 1-1,0-1 0,0 0 1,0 0-1,0 1 1,0-1-1,0 0 1,0 0-1,0 1 1,0-1-1,0 0 0,1 1 1,-1-1-1,0 0 1,1 1-1,-1-1 1,0 0-1,1 1 0,-1-1 1,1 1-1,0-1 1,24-8 75,41 9-2508,-53 1 1269,23 1-3177,2-1-2905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8.607"/>
    </inkml:context>
    <inkml:brush xml:id="br0">
      <inkml:brushProperty name="width" value="0.025" units="cm"/>
      <inkml:brushProperty name="height" value="0.025" units="cm"/>
    </inkml:brush>
  </inkml:definitions>
  <inkml:trace contextRef="#ctx0" brushRef="#br0">143 153 9961,'0'0'10485,"-10"-7"-9337,-33-20-363,41 26-760,0 0 1,0 1 0,0-1-1,0 1 1,0-1 0,-1 1-1,1 0 1,0 0 0,0 0 0,0 0-1,0 0 1,-1 1 0,1-1-1,0 1 1,0-1 0,0 1 0,0 0-1,0-1 1,0 1 0,0 0-1,0 1 1,0-1 0,1 0 0,-1 0-1,0 1 1,1-1 0,-1 1-1,1-1 1,-1 1 0,1 0 0,0 0-1,-2 3 1,0 0-19,-1 0 1,1 0-1,1 0 0,-1 0 1,1 0-1,0 1 0,0 0 0,1-1 1,-1 1-1,1 6 0,3-13 138,1 1 1,0-1-1,-1 1 0,1-1 0,-1 0 0,1 0 0,-1 0 0,1 0 0,-1 0 0,3-2 1,19-12 265,-5 3-351,0 1 0,23-9 0,-37 18-89,0-1-1,1 2 0,-1-1 1,1 1-1,-1 0 0,1 0 1,0 0-1,-1 1 0,1 0 0,0 0 1,-1 0-1,1 1 0,8 2 1,-12-2 11,0 0 1,1 0 0,-1 0 0,0 1-1,0-1 1,0 1 0,0-1 0,0 1-1,0 0 1,0 0 0,-1 0 0,1 0-1,-1 0 1,1 0 0,-1 1 0,0-1-1,0 0 1,0 1 0,0-1 0,0 1 0,0-1-1,-1 1 1,1-1 0,-1 4-1,2 8 261,-1 2 0,0-1 0,-2 15 0,0-9 808,5-20 521,4-9-828,5-10-140,-7 6-562,-1-1 1,0 1 0,-1-1-1,0 0 1,-1-1 0,0 1 0,-1-1-1,-1 1 1,0-1 0,-1 1-1,-2-17 1,-2 16-679,1 21-259,2-5 865,1-1 1,0 1-1,0 0 0,0 0 1,0 0-1,0-1 1,0 1-1,1 0 1,-1 0-1,1 0 1,-1-1-1,1 1 0,-1 0 1,1-1-1,0 1 1,1 1-1,1 0 37,0-1 0,0 0 0,0 0 0,0 0 0,0-1 1,1 1-1,-1-1 0,1 0 0,-1 1 0,1-2 0,-1 1 0,1 0 0,-1-1 0,1 1 0,0-1 0,-1 0 0,1-1 0,0 1 0,-1 0 0,1-1 0,0 0 0,3-1 0,2-1 59,0 0 0,-1 0-1,0 0 1,0-1-1,0-1 1,0 1 0,0-1-1,6-6 1,-5 3-16,-1 0 1,0 0-1,-1 0 0,1-1 1,-2 0-1,11-19 0,-18 33-103,0 1 0,0-1 0,1 0 0,-1 1-1,1-1 1,1 8 0,-2 24-210,-2-21 267,-3 20 58,-4 69 0,10-105-72,0 1 0,0-1-1,0 1 1,0-1 0,0 1 0,0-1-1,0 1 1,0-1 0,0 1 0,0-1-1,0 1 1,1-1 0,-1 1 0,0-1-1,0 1 1,0-1 0,1 1 0,-1-1-1,0 0 1,1 1 0,-1-1-1,0 1 1,1-1 0,-1 0 0,0 1-1,1-1 1,-1 0 0,1 0 0,-1 1-1,1-1 1,-1 0 0,0 0 0,1 1-1,-1-1 1,1 0 0,-1 0 0,1 0-1,-1 0 1,1 0 0,-1 0 0,1 0-1,-1 0 1,1 0 0,0 0 0,0 0-136,1-1 1,-1 1 0,0-1 0,1 1-1,-1-1 1,0 0 0,0 1 0,1-1-1,-1 0 1,0 0 0,0 0 0,0 0-1,0 0 1,0 0 0,0 0 0,1-1-1,17-47-8913,-11 16-59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8.995"/>
    </inkml:context>
    <inkml:brush xml:id="br0">
      <inkml:brushProperty name="width" value="0.025" units="cm"/>
      <inkml:brushProperty name="height" value="0.025" units="cm"/>
    </inkml:brush>
  </inkml:definitions>
  <inkml:trace contextRef="#ctx0" brushRef="#br0">2 0 8040,'0'0'8520,"-2"48"-8456,9-31-288,8-2-2179,-1-4-1921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9.337"/>
    </inkml:context>
    <inkml:brush xml:id="br0">
      <inkml:brushProperty name="width" value="0.025" units="cm"/>
      <inkml:brushProperty name="height" value="0.025" units="cm"/>
    </inkml:brush>
  </inkml:definitions>
  <inkml:trace contextRef="#ctx0" brushRef="#br0">218 17 12011,'0'0'13656,"-9"-3"-13261,3 0-353,1 1 0,-1 0 0,0 0 0,0 1 0,0-1 1,0 1-1,0 1 0,0-1 0,0 1 0,0 0 0,0 1 0,0-1 0,0 1 0,0 0 0,0 1 0,0-1 1,1 1-1,-1 0 0,1 1 0,-1-1 0,1 1 0,0 0 0,-1 1 0,2-1 0,-9 8 0,7-4 36,0 0 0,0 0-1,1 0 1,0 1-1,1 0 1,-1 0-1,1 0 1,-4 13 0,7-19-72,1 0 0,-1 0 0,1 0 0,-1-1 0,1 1 0,0 0 0,-1 0 0,1 0 0,0 0 0,0 0 0,1-1 0,-1 1 0,0 0 0,1 0 0,-1 0 0,1 0 0,-1-1 0,1 1 0,0 0 0,0-1 1,-1 1-1,1 0 0,0-1 0,1 1 0,-1-1 0,0 1 0,0-1 0,1 0 0,-1 0 0,1 1 0,-1-1 0,1 0 0,-1 0 0,1-1 0,0 1 0,-1 0 0,1 0 0,0-1 0,0 1 0,0-1 0,0 0 0,-1 1 0,1-1 1,0 0-1,0 0 0,2 0 0,17 1-685,0-1 0,-1 0 0,40-6 0,20-15-7149,-42 7 162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09.677"/>
    </inkml:context>
    <inkml:brush xml:id="br0">
      <inkml:brushProperty name="width" value="0.025" units="cm"/>
      <inkml:brushProperty name="height" value="0.025" units="cm"/>
    </inkml:brush>
  </inkml:definitions>
  <inkml:trace contextRef="#ctx0" brushRef="#br0">118 304 13100,'0'0'5189,"-9"-1"-3662,5 1-1396,0-1 1,1 1-1,-1 0 1,0 0-1,1 0 0,-1 0 1,0 1-1,1 0 0,-1 0 1,1 0-1,-1 0 0,1 0 1,-1 0-1,1 1 1,0 0-1,-1 0 0,1 0 1,0 0-1,0 0 0,1 0 1,-1 1-1,0 0 0,1-1 1,0 1-1,-1 0 1,1 0-1,-2 5 0,1-4 112,1 1-1,0-1 0,0 1 1,0-1-1,1 1 0,-1 0 1,1 0-1,0-1 1,1 1-1,-1 0 0,1 0 1,0 0-1,0 0 0,1 6 1,-1-10-215,1 0 0,-1 0 0,0-1 0,0 1 1,1 0-1,-1 0 0,1-1 0,-1 1 0,1 0 0,-1-1 1,1 1-1,-1-1 0,1 1 0,-1-1 0,1 1 0,0-1 1,-1 1-1,1-1 0,0 1 0,-1-1 0,1 0 0,0 0 1,0 1-1,-1-1 0,1 0 0,1 0 0,28-1 581,21-17-83,-42 12-503,0-1 0,-1 0 0,0 0 0,0-1 0,-1 0 1,0 0-1,0 0 0,-1-1 0,0 0 0,0-1 0,7-18 0,-46 100-722,30-58 714,0-1 0,1 1 0,0-1 0,1 22 0,1-34-18,0 0-1,0 0 1,0-1 0,0 1 0,0 0-1,0-1 1,0 1 0,0 0 0,0-1-1,1 1 1,-1 0 0,0-1 0,0 1-1,1 0 1,-1-1 0,0 1 0,1-1 0,-1 1-1,1-1 1,-1 1 0,1-1 0,-1 1-1,1-1 1,-1 1 0,1-1 0,-1 1-1,1-1 1,0 0 0,0 1 0,23-3-2284,-19 0 1126,1 0 0,-1-1 0,0 0 0,0 0 0,0 0 0,8-7 0,10-14-5379</inkml:trace>
  <inkml:trace contextRef="#ctx0" brushRef="#br0" timeOffset="1">434 1 9513,'0'0'11563,"-45"49"-9353,32-15-192,0 3-32,4 5-801,2-1-320,5-2-385,2 0-288,0-4-96,0-1-63,8-6-66,4-4-639,3-2-898,-6-6-1601,5-7-2498,-3-2-7015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10.291"/>
    </inkml:context>
    <inkml:brush xml:id="br0">
      <inkml:brushProperty name="width" value="0.025" units="cm"/>
      <inkml:brushProperty name="height" value="0.025" units="cm"/>
    </inkml:brush>
  </inkml:definitions>
  <inkml:trace contextRef="#ctx0" brushRef="#br0">270 80 10890,'0'0'3262,"2"-10"-107,2 1-2183,-2 5-649,-1 1-1,0 0 1,0 0 0,0-1 0,0 1-1,0 0 1,-1-1 0,1 1 0,-1-1-1,0 1 1,0-1 0,-1-5 0,0 8-183,0 0 1,0 0-1,-1 0 1,1 1-1,0-1 1,-1 0 0,1 0-1,0 1 1,-1-1-1,1 1 1,-1-1-1,1 1 1,0-1 0,-1 1-1,1 0 1,-1 0-1,1 0 1,-1 0-1,0 0 1,1 0-1,-1 0 1,1 0 0,-1 1-1,-2 0 1,-41 7 359,30-3-383,1 0 0,0 1 0,1 1 0,-1 0 0,1 1 0,1 0 0,-20 17 0,25-20-57,1 1 1,-1 1-1,1-1 0,1 1 1,-1 0-1,1 0 1,1 0-1,-1 1 0,1 0 1,0 0-1,1 0 1,0 0-1,0 0 0,-2 15 1,5-21-54,-1 0 1,1 1 0,0-1-1,0 1 1,1-1 0,-1 1-1,0-1 1,1 1 0,-1-1-1,1 0 1,0 1-1,0-1 1,0 0 0,0 0-1,0 0 1,1 0 0,-1 0-1,0 0 1,1 0 0,3 3-1,-1-2-32,0 1 1,0-2-1,1 1 0,0 0 0,-1-1 0,1 0 1,0 0-1,0 0 0,7 1 0,12 1-600,0-1 1,-1-1-1,35-1 0,-47-1 41,11 0-1477,1-1 1,-1-1-1,29-6 0,1-7-5343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10.696"/>
    </inkml:context>
    <inkml:brush xml:id="br0">
      <inkml:brushProperty name="width" value="0.025" units="cm"/>
      <inkml:brushProperty name="height" value="0.025" units="cm"/>
    </inkml:brush>
  </inkml:definitions>
  <inkml:trace contextRef="#ctx0" brushRef="#br0">146 13 6887,'0'0'12075,"-9"-3"-11098,4 2-920,3-1 25,-1 1 0,1 0 0,-1 0 0,0 0 0,1 0 0,-1 1 0,0-1-1,0 1 1,0 0 0,1-1 0,-1 1 0,0 0 0,0 1 0,0-1 0,1 1 0,-1-1 0,0 1 0,0 0 0,1 0-1,-1 0 1,1 0 0,-1 0 0,-4 4 0,-4 6 549,6-7-245,-1 1-1,1 0 1,1 0 0,-1 0 0,1 1-1,0 0 1,0-1 0,1 1 0,-1 1-1,-3 11 1,7-17-379,0 0 0,0 0 0,1 0 0,-1 0 0,0-1 0,1 1 0,-1 0 0,1 0 0,-1-1 0,1 1 0,0 0 0,-1-1 0,1 1-1,-1 0 1,1-1 0,0 1 0,0-1 0,-1 1 0,1-1 0,0 1 0,0-1 0,0 0 0,-1 0 0,1 1 0,0-1 0,0 0 0,0 0 0,0 0 0,0 0 0,0 0 0,0 0 0,-1 0 0,3 0 0,42 1 151,-34-2-83,9 0-19,0-1 1,26-6-1,-30 4-66,0 1-1,0 1 1,1 1-1,-1 0 1,18 2 0,-32-1 10,-1 1 0,0 0 1,1-1-1,-1 1 1,0 0-1,0 0 0,0 0 1,1 0-1,-1 0 1,0 0-1,0 0 0,-1 0 1,1 0-1,0 1 0,0-1 1,0 0-1,-1 1 1,1-1-1,-1 1 0,1-1 1,-1 0-1,1 1 1,-1-1-1,0 1 0,0-1 1,0 1-1,0-1 1,0 3-1,0 57 477,-1-41-426,5-16 367,8-9-240,20-21-608,-12 10-761,52-18-9075,-45 23 2958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11.273"/>
    </inkml:context>
    <inkml:brush xml:id="br0">
      <inkml:brushProperty name="width" value="0.025" units="cm"/>
      <inkml:brushProperty name="height" value="0.025" units="cm"/>
    </inkml:brush>
  </inkml:definitions>
  <inkml:trace contextRef="#ctx0" brushRef="#br0">126 1 16816,'0'0'6011,"-9"13"-5696,-6 11 303,2 2 1,0-1-1,2 2 0,1-1 1,-13 56-1,19-61-388,-2 2-76,1 0 1,2 1 0,0 0 0,1 0 0,2 0-1,2 32 1,-2-56-158,0 1-1,0-1 1,0 1-1,0 0 0,0-1 1,0 1-1,0-1 1,0 1-1,0-1 0,0 1 1,0-1-1,0 1 1,1-1-1,-1 1 1,0-1-1,0 1 0,0-1 1,1 1-1,-1-1 1,0 1-1,1-1 1,-1 1-1,0-1 0,1 0 1,-1 1-1,0-1 1,1 0-1,-1 1 0,1-1 1,-1 0-1,1 1 1,-1-1-1,1 0 1,-1 0-1,1 0 0,-1 0 1,1 1-1,-1-1 1,1 0-1,-1 0 0,1 0 1,-1 0-1,1 0 1,0 0-1,-1 0 1,1 0-1,-1-1 0,1 1 1,-1 0-1,1 0 1,-1 0-1,1 0 0,0-1 1,0 0-54,1 0 1,-1-1-1,0 1 0,0 0 1,0 0-1,1-1 0,-1 1 1,-1-1-1,1 1 0,0-1 1,0 0-1,0 1 1,-1-1-1,1 1 0,0-4 1,-1-14-80,0 0 0,-1 0 1,-1 1-1,-1-1 1,0 1-1,-1 0 0,-1-1 1,-1 2-1,-16-33 1,65 62 1037,-19-4-861,1-2 1,0-1-1,1-1 0,-1-1 1,1-1-1,0-1 0,45-4 1,-67 2-30,0 1 1,-1 0-1,1-1 1,0 0-1,0 0 1,0 0-1,-1-1 0,1 1 1,0-1-1,-1 0 1,1 0-1,-1 0 1,0 0-1,0 0 1,0-1-1,0 0 1,0 1-1,0-1 0,-1 0 1,0 0-1,1-1 1,-1 1-1,2-5 1,-4 8-5,0 0 0,0-1 0,0 1 0,0-1 0,0 1 0,0-1 0,0 1 0,0 0 0,0-1 0,0 1 0,0-1 1,0 1-1,0-1 0,0 1 0,-1-1 0,1 1 0,0 0 0,0-1 0,0 1 0,-1 0 0,1-1 0,0 1 0,-1 0 0,1-1 0,0 1 0,0 0 1,-1-1-1,1 1 0,-1 0 0,1 0 0,0-1 0,-1 1 0,0 0 0,-21-4 161,-22 9-30,38-2-97,0 0-1,1 0 1,-1 0 0,1 1 0,0 0 0,0 0 0,0 0-1,0 1 1,1-1 0,-1 1 0,-5 10 0,7-12 14,1 1 0,-1-1 0,1 1 0,1-1 0,-1 1 0,0 0 0,1 0 0,0 0 0,-1 0 0,2 0 0,-1 0 0,0 0 0,1 0 0,0 0 0,0 0 0,0 0 0,0 1 0,1-1 0,1 7 1,-1-10-36,1 1 0,-1 0 0,1 0 0,-1 0 0,1-1 1,-1 1-1,1-1 0,0 1 0,0-1 0,0 0 1,0 0-1,0 0 0,0 0 0,0 0 0,0 0 0,0 0 1,0-1-1,1 1 0,-1-1 0,0 1 0,3-1 1,54 3-309,-48-4-69,10 2-624,38-3-4362,-21-6-3838,-10-4-2602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5:21.093"/>
    </inkml:context>
    <inkml:brush xml:id="br0">
      <inkml:brushProperty name="width" value="0.025" units="cm"/>
      <inkml:brushProperty name="height" value="0.025" units="cm"/>
    </inkml:brush>
  </inkml:definitions>
  <inkml:trace contextRef="#ctx0" brushRef="#br0">55 101 6598,'0'0'8035,"9"2"-5089,-2-1-2673,-4 0 54,0 0 1,0 0 0,0-1 0,0 1-1,1-1 1,-1 1 0,0-1-1,0 0 1,0 0 0,1-1 0,-1 1-1,0-1 1,0 1 0,0-1 0,0 0-1,0 0 1,0-1 0,0 1-1,0-1 1,0 1 0,0-1 0,2-2-1,0-1-48,-1-1 0,0 0 0,0-1 0,0 1 0,-1-1-1,5-11 1,-8 17-261,0 0 1,1 0-1,-1 0 0,0 0 0,0 0 0,0-1 0,1 1 0,-1 0 1,0 0-1,-1 0 0,1 0 0,0 0 0,0-1 0,0 1 0,-1 0 1,1 0-1,0 0 0,-1 0 0,1 0 0,-1 0 0,1 0 0,-1 0 1,0 0-1,0 0 0,1 0 0,-1 0 0,0 1 0,0-1 1,0 0-1,0 0 0,0 1 0,0-1 0,0 1 0,0-1 0,0 1 1,0-1-1,0 1 0,0 0 0,0-1 0,0 1 0,0 0 0,0 0 1,-1 0-1,1 0 0,0 0 0,0 0 0,0 0 0,0 0 0,0 0 1,-2 1-1,-3-1-23,0 1 0,0 0-1,0 0 1,1 0 0,-1 1 0,0 0 0,1 0 0,-1 0 0,1 1 0,0 0 0,0 0 0,0 0 0,0 1-1,1-1 1,-1 1 0,1 0 0,0 1 0,-7 7 0,7-6 13,-1 1-1,1-1 1,1 1-1,-1-1 1,1 1-1,0 0 1,0 0-1,1 1 1,0-1-1,0 0 1,1 1-1,0-1 1,0 1-1,1 10 1,0-15-8,1-1 0,-1 0 0,0 1 0,1-1 0,0 0 0,0 1 0,0-1 0,0 0 1,0 0-1,0 0 0,0 0 0,0 0 0,1 0 0,-1 0 0,1 0 0,0-1 0,-1 1 0,1 0 1,2 1-1,1-1-66,0 1 1,0 0 0,0-1 0,0 0 0,0 0 0,0-1 0,1 1 0,5 0 0,3 0-585,1-1 0,-1 0 0,0-2 0,1 1 0,25-6 0,-29 3-587,-1 0 1,1-1-1,-1 0 1,0-1-1,0 0 0,-1-1 1,10-7-1,23-20-7128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11.645"/>
    </inkml:context>
    <inkml:brush xml:id="br0">
      <inkml:brushProperty name="width" value="0.025" units="cm"/>
      <inkml:brushProperty name="height" value="0.025" units="cm"/>
    </inkml:brush>
  </inkml:definitions>
  <inkml:trace contextRef="#ctx0" brushRef="#br0">245 1 19282,'0'0'3486,"-7"12"-2092,-118 173 3777,95-145-5021,-43 41 0,69-89-6009,2-46-314,1 12-196,-2-5-2557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11.988"/>
    </inkml:context>
    <inkml:brush xml:id="br0">
      <inkml:brushProperty name="width" value="0.025" units="cm"/>
      <inkml:brushProperty name="height" value="0.025" units="cm"/>
    </inkml:brush>
  </inkml:definitions>
  <inkml:trace contextRef="#ctx0" brushRef="#br0">0 1 11723,'0'0'5317,"2"52"-4004,9-28 417,5-1 128,5 2-417,5-3-576,1-2-577,3-2-224,3-4-929,-3-5-1441,1-2-2402,0-7-3652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12.345"/>
    </inkml:context>
    <inkml:brush xml:id="br0">
      <inkml:brushProperty name="width" value="0.025" units="cm"/>
      <inkml:brushProperty name="height" value="0.025" units="cm"/>
    </inkml:brush>
  </inkml:definitions>
  <inkml:trace contextRef="#ctx0" brushRef="#br0">110 1 18834,'0'0'2562,"0"56"-1697,0-19 801,0 5-385,4 6-544,-2 1-353,3 3-96,0-1-128,4-2-96,-1-6 0,2-5-256,-2-4-1057,2-11-1025,-2-7-1057,-3-11-2499</inkml:trace>
  <inkml:trace contextRef="#ctx0" brushRef="#br0" timeOffset="1">0 271 8488,'0'0'14478,"76"-20"-13838,-31 20-319,4 0-225,-1 0-320,3 0-1442,-4-5-3811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14.663"/>
    </inkml:context>
    <inkml:brush xml:id="br0">
      <inkml:brushProperty name="width" value="0.025" units="cm"/>
      <inkml:brushProperty name="height" value="0.025" units="cm"/>
    </inkml:brush>
  </inkml:definitions>
  <inkml:trace contextRef="#ctx0" brushRef="#br0">0 0 15951,'0'0'7335,"18"78"-7111,-16-40-128,-2 4-64,0 0-768,0-3-1154,0-9-1153,0-4-2915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15.395"/>
    </inkml:context>
    <inkml:brush xml:id="br0">
      <inkml:brushProperty name="width" value="0.025" units="cm"/>
      <inkml:brushProperty name="height" value="0.025" units="cm"/>
    </inkml:brush>
  </inkml:definitions>
  <inkml:trace contextRef="#ctx0" brushRef="#br0">95 2 16047,'-5'15'219,"-9"31"1102,1 1-1,3 0 1,2 1 0,-2 53 0,10-76-1118,1 0 1,1-1 0,1 1-1,1 0 1,1-1-1,15 41 1,-20-65-199,0 0 1,-1 0-1,1 0 1,0 1-1,0-1 1,0 0-1,0 0 1,0 0-1,0 0 1,0 0-1,0 0 0,0 1 1,0-1-1,0 0 1,0 0-1,0 0 1,0 0-1,1 0 1,-1 0-1,0 1 1,0-1-1,0 0 0,0 0 1,0 0-1,0 0 1,0 0-1,0 0 1,0 0-1,0 1 1,0-1-1,1 0 1,-1 0-1,0 0 1,0 0-1,0 0 0,0 0 1,0 0-1,0 0 1,0 0-1,1 0 1,-1 0-1,0 0 1,0 0-1,0 0 1,0 0-1,0 0 0,1 0 1,-1 0-1,0 0 1,0 0-1,0 0 1,0 0-1,0 0 1,0 0-1,1 0 1,-1 0-1,0 0 0,0 0 1,0 0-1,0 0 1,0 0-1,0 0 1,0-1-1,1 1 1,-1 0-1,3-13 292,-1-19-121,-2 11-250,1-10-121,-2 1 0,-6-37 0,6 59 149,-1 0 0,0-1 0,0 1-1,-1 0 1,0 1 0,-1-1-1,1 0 1,-1 1 0,-1 0 0,0 0-1,0 0 1,-11-11 0,3 11-115,9 14-184,4-5 315,0 0 1,0 1-1,0-1 1,1 0 0,-1 0-1,1 0 1,0 0-1,-1 0 1,1 0-1,0 0 1,2 2-1,0 0 67,0-1-1,1 0 1,0 0-1,-1-1 0,1 1 1,0-1-1,0 0 1,0 0-1,1 0 0,-1 0 1,1-1-1,-1 0 1,0 0-1,1 0 0,0 0 1,-1-1-1,8 0 1,1 1 144,0-2 1,0 0 0,0 0 0,0-1-1,16-5 1,-15 3-87,-1-1 0,1-1 0,-1 0-1,0-1 1,-1 0 0,1-1 0,-1-1 0,-1 0-1,17-16 1,-22 18-33,1 0 0,-1 0 0,0 0 0,-1-1 0,0 0-1,0 0 1,-1-1 0,0 1 0,0-1 0,-1 0 0,0 0 0,-1 0-1,0 0 1,0-1 0,1-15 0,-3 24-65,0 0 0,0 0-1,0 0 1,1 0 0,-1 0 0,0 0 0,0-1 0,0 1-1,0 0 1,-1 0 0,1 0 0,0 0 0,0 0 0,-1 0-1,1 0 1,0 0 0,-1 1 0,1-1 0,-1 0 0,1 0-1,-1 0 1,0 0 0,1 0 0,-1 1 0,0-1 0,0 0-1,1 1 1,-1-1 0,0 0 0,0 1 0,0-1 0,0 1-1,0-1 1,0 1 0,0 0 0,0-1 0,0 1 0,0 0-1,0 0 1,0 0 0,0-1 0,0 1 0,0 0 0,0 1-1,0-1 1,0 0 0,0 0 0,0 0 0,0 0 0,0 1-1,0-1 1,0 1 0,0-1 0,0 1 0,0-1 0,-1 1-1,-4 2-32,1 1-1,-1-1 0,1 1 0,-1 0 0,1 0 0,0 0 1,-8 10-1,1 1 134,1 1 0,0 0 0,1 0 0,1 1 0,1 0 0,0 1 0,1-1 0,1 2 0,1-1 0,-6 35 0,11-52-85,0 0-1,0 0 0,0 0 0,0 1 0,0-1 0,0 0 0,0 0 0,0 0 0,1 0 0,-1 0 0,0 0 0,1 0 0,-1 0 0,1 0 0,0 0 0,-1 0 0,1 0 0,0 0 0,-1 0 0,1 0 0,0 0 0,0 0 0,0-1 0,1 2 0,1 0 23,0-1 0,0 0-1,0 0 1,0 0 0,0-1 0,0 1-1,0-1 1,0 1 0,4-1-1,6 0 66,-1-1 0,0-1 0,23-5 0,-6-1-91,-16 4-224,0 0 0,1 1 1,-1 1-1,0 0 1,26-1-1,-38 3 182,0 1 0,1-1-1,-1 0 1,0 0 0,1 1 0,-1-1 0,0 1 0,0-1 0,1 1-1,-1 0 1,0-1 0,0 1 0,0 0 0,0 0 0,0 0 0,0 0-1,0 0 1,0 0 0,0 0 0,-1 0 0,1 0 0,1 2 0,0 1 8,-1 0 1,1 0 0,-1 0 0,0 0 0,0 0-1,-1 0 1,1 7 0,-1 3 40,0-1-1,-1 1 1,-6 25-1,2-19-188,-2 3-847,6-6-2450,9-22-2073,-2 1 3860,7-12-3339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16.063"/>
    </inkml:context>
    <inkml:brush xml:id="br0">
      <inkml:brushProperty name="width" value="0.025" units="cm"/>
      <inkml:brushProperty name="height" value="0.025" units="cm"/>
    </inkml:brush>
  </inkml:definitions>
  <inkml:trace contextRef="#ctx0" brushRef="#br0">90 205 11275,'0'0'9123,"-8"8"-8653,-3 5 191,-1 0 0,-16 25 1,24-32-297,0 1 1,1 0 0,-1 0-1,1 0 1,0 0-1,1 0 1,0 0 0,0 1-1,0-1 1,0 11-1,2-17-349,0 0-1,0 0 1,0 0-1,0 0 1,1-1-1,-1 1 1,0 0-1,0 0 1,1-1-1,-1 1 0,0 0 1,1 0-1,-1-1 1,1 1-1,-1 0 1,1-1-1,-1 1 1,1 0-1,-1-1 1,1 1-1,0-1 1,-1 1-1,1-1 0,0 1 1,-1-1-1,1 0 1,1 1-1,27 2 301,-21-4-253,-1 0 0,0-1 0,0 1 0,1-2 0,11-4 0,-11 1-42,0 0 1,0 0-1,-1 0 0,0-1 1,-1 0-1,1-1 1,-1 1-1,-1-1 0,9-16 1,18-22-124,-31 44-90,-2 33-508,-1-18 679,1-8 26,1 0 0,-1-1 0,1 1 1,-1 0-1,1 0 0,0 0 0,2 9 1,-1-13 8,0 0 1,-1 1-1,1-1 1,0 0 0,0 0-1,0 1 1,0-1 0,0 0-1,0 0 1,0 0 0,0 0-1,1 0 1,-1-1-1,0 1 1,1 0 0,-1 0-1,0-1 1,1 1 0,-1-1-1,1 1 1,-1-1-1,1 0 1,-1 0 0,1 1-1,-1-1 1,1 0 0,-1 0-1,1-1 1,2 1 0,5-1 23,0-1 0,-1 0 0,1 0 1,-1-1-1,0 0 0,1 0 1,-1-1-1,-1 0 0,1 0 0,0-1 1,-1 0-1,7-6 0,6-6 83,0 0-1,31-39 1,-41 45-171,-1-1 1,0 0-1,-1-1 0,0 1 1,-1-2-1,0 1 0,-1-1 1,-1 0-1,0 0 0,-1-1 0,-1 1 1,3-30-1,-6 43 43,1 1 0,-1 0-1,0 0 1,0-1 0,0 1 0,0 0-1,0-1 1,0 1 0,0 0 0,0 0-1,0-1 1,0 1 0,0 0 0,-1-1-1,1 1 1,0 0 0,0 0 0,0-1-1,0 1 1,0 0 0,0 0 0,-1-1-1,1 1 1,0 0 0,0 0 0,0 0-1,-1-1 1,1 1 0,0 0 0,0 0-1,-1 0 1,1 0 0,0-1 0,0 1-1,-1 0 1,1 0 0,0 0 0,0 0-1,-1 0 1,1 0 0,0 0 0,-1 0-1,1 0 1,-15 8-213,-11 17 70,18-13 237,0 1-1,1 0 0,0 0 0,1 1 0,1 0 0,0 0 0,1 1 0,0-1 1,1 1-1,-1 24 0,3-30-65,1 0 0,0 0 0,0-1 0,1 1 0,0 0 0,1-1 0,0 1 0,0-1 0,1 1-1,0-1 1,0 0 0,1 0 0,0 0 0,1-1 0,0 1 0,0-1 0,0 0 0,1-1 0,9 10 0,-15-16-43,0-1 0,0 1 0,0 0 0,0 0 0,0 0 0,0 0 0,0 0 0,0 0 0,0 0 0,0 0 0,0-1 0,0 1 0,0 0 0,0 0 0,0 0 0,0 0 0,0 0 0,1 0 0,-1 0 0,0 0 0,0 0 0,0-1 0,0 1 0,0 0 0,0 0 0,0 0 0,0 0 0,0 0 0,0 0 0,0 0 0,1 0 0,-1 0 0,0 0 0,0 0 0,0 0 0,0 0 0,0 0 0,0 0 0,0 0 0,0 0 0,1 0 0,-1 0 0,0 0 0,-10-20-392,-17-24-8,4 14 261,-12-18 417,-48-85 1,82 133-244,1 0 1,0 0-1,0 0 1,0 0-1,0 0 1,0 0-1,0-1 1,0 1-1,0 0 1,0 0-1,0 0 1,0 0-1,0 0 1,0 0-1,0-1 1,0 1-1,1 0 1,-1 0-1,0 0 1,0 0-1,0 0 1,0 0-1,0-1 1,0 1-1,0 0 1,0 0-1,0 0 1,0 0-1,0 0 1,0 0-1,1 0 1,-1 0-1,0 0 1,0 0-1,0 0 1,0-1-1,0 1 1,0 0-1,1 0 1,-1 0-1,0 0 1,0 0-1,0 0 1,0 0-1,0 0 1,0 0-1,1 0 1,-1 0-1,0 0 1,0 0-1,0 0 1,0 0-1,0 0 1,0 1-1,1-1 1,-1 0-1,0 0 1,0 0-1,0 0 0,0 0 1,0 0-1,0 0 1,0 0 0,4 0 83,147 14-32,-72-4-1532,0-6-3297,-28-4-462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17.509"/>
    </inkml:context>
    <inkml:brush xml:id="br0">
      <inkml:brushProperty name="width" value="0.025" units="cm"/>
      <inkml:brushProperty name="height" value="0.025" units="cm"/>
    </inkml:brush>
  </inkml:definitions>
  <inkml:trace contextRef="#ctx0" brushRef="#br0">68 173 10858,'-8'0'1399,"2"0"-764,0 0-1,-1-1 1,1 0-1,0 0 1,-9-3 0,14 4-508,0 0 1,0-1 0,1 1 0,-1 0-1,0 0 1,1-1 0,-1 1-1,0-1 1,1 1 0,-1-1 0,1 1-1,-1-1 1,1 1 0,-1-1-1,1 1 1,-1-1 0,1 0 0,0 1-1,-1-1 1,1 0 0,0 1-1,-1-1 1,1 0 0,0 1 0,0-2-1,0 0-32,0 1 0,1-1 0,0 1 0,-1-1-1,1 1 1,0-1 0,0 1 0,0-1 0,-1 1-1,2 0 1,-1-1 0,0 1 0,0 0 0,0 0-1,1 0 1,-1 0 0,2-2 0,22-16 955,38-23 0,-57 38-988,1 1-1,-1-1 0,1 1 1,-1 0-1,1 1 1,0 0-1,0 0 1,0 0-1,0 1 0,0 0 1,1 1-1,10 0 1,-16 0-61,0 1-1,0 0 1,0 0 0,0 0 0,0 0 0,-1 0 0,1 0-1,0 0 1,-1 1 0,1-1 0,-1 1 0,1-1-1,-1 1 1,0-1 0,0 1 0,0 0 0,0 0 0,0 0-1,0 0 1,0-1 0,0 1 0,-1 0 0,1 0 0,-1 0-1,1 1 1,-1-1 0,0 3 0,2 68 237,-2-55-131,-9 185 422,9-202-529,0 1 0,-1 0 1,2 0-1,-1-1 1,0 1-1,0 0 1,0 0-1,1-1 1,-1 1-1,1 0 1,-1-1-1,1 1 1,0-1-1,0 1 0,0 0 1,0-1-1,2 3 1,-2-3 11,0-1 1,0 1 0,0-1-1,0 0 1,0 1 0,0-1-1,0 0 1,0 1 0,0-1-1,0 0 1,0 0 0,0 0-1,0 0 1,0 0-1,0 0 1,0 0 0,0 0-1,0-1 1,0 1 0,0 0-1,2-1 1,3-2 89,0 0 1,0 0-1,0-1 0,0 0 1,-1 0-1,0 0 0,8-8 1,6-8-9,-1 0 1,-1-1 0,-1-1 0,14-26 0,-23 35-79,0 1 1,-1-2 0,-1 1-1,0 0 1,-1-1 0,0 0-1,-1 0 1,0-1 0,0-21-1,-13 72-277,9-23 285,0-1 0,1 1 1,0-1-1,2 1 1,-1-1-1,5 19 1,-5-29 17,0 1 0,0-1 0,0 1 0,0-1 0,1 1 0,-1-1 0,1 1 0,-1-1 1,1 0-1,0 0 0,0 0 0,0 0 0,0 0 0,0 0 0,0-1 0,1 1 0,-1-1 1,0 0-1,1 1 0,-1-1 0,1 0 0,0 0 0,-1 0 0,1-1 0,0 1 0,-1-1 1,1 0-1,0 1 0,0-1 0,-1 0 0,1-1 0,0 1 0,0 0 0,-1-1 0,6-1 1,-2 0 2,-1 1 1,0-1 0,0-1 0,0 1 0,-1-1 0,1 1 0,-1-1 0,1-1-1,-1 1 1,0-1 0,0 1 0,0-1 0,-1 0 0,0-1 0,1 1 0,-1 0-1,-1-1 1,3-5 0,0 1-25,-1 0-1,0-1 1,-1 1 0,0-1-1,0 0 1,-1 0-1,-1 0 1,1-18 0,-5 16-13,-4 13-127,6 0 107,0 0 0,0 0 0,0 0 0,0 0 1,1 0-1,-1 1 0,0-1 0,0 0 0,1 1 0,-1-1 1,1 1-1,-1-1 0,1 0 0,-1 2 0,1 1 9,-1 0 0,1-1-1,0 1 1,0 0 0,0-1 0,0 1-1,1-1 1,-1 1 0,1-1 0,0 1-1,0-1 1,0 1 0,1-1 0,-1 0-1,1 1 1,0-1 0,0 0 0,0 0-1,0 0 1,5 4 0,-4-5 10,0 0 1,0 0 0,0-1 0,1 1-1,-1-1 1,1 0 0,-1 0 0,1 0-1,-1-1 1,1 1 0,-1-1-1,1 0 1,0 0 0,-1 0 0,1 0-1,0-1 1,-1 1 0,1-1 0,-1 0-1,1 0 1,5-3 0,-1 0 10,-1 0 1,0 0-1,1-1 1,-2 0-1,1 0 1,0-1-1,-1 1 1,0-2 0,-1 1-1,10-14 1,-8 10-7,0-1 0,0 1 0,-1-1 0,-1-1 0,0 1 0,7-24 0,-12 35-13,0-1 1,0 1-1,1-1 1,-1 1-1,0-1 1,0 0-1,0 1 1,0-1-1,0 1 1,0-1-1,0 1 1,0-1-1,0 1 1,0-1-1,0 1 1,0-1-1,0 0 1,0 1-1,0-1 1,0 1-1,-1-1 1,1 1-1,0-1 1,0 1-1,-1-1 1,1 1-1,0-1 1,-1 1-1,1 0 1,0-1-1,-1 1 1,0-1-1,-16 7-100,-16 24-69,27-23 189,2 0 0,-1 0 1,1 1-1,1-1 0,-1 1 1,1 0-1,0 0 1,1 0-1,0 0 0,0 1 1,1-1-1,0 1 0,1-1 1,-1 1-1,3 13 0,-1-20 0,0 1 0,1-1 0,-1 0 0,1 0 0,-1 0 0,1 0 0,0 0 0,0 0 0,0 0 1,0-1-1,0 1 0,0-1 0,0 1 0,1-1 0,-1 0 0,1 0 0,-1 0 0,1 0 0,-1 0 0,1 0 0,-1-1 0,1 0 0,0 1 0,-1-1 0,6 0 0,10 1 16,1-1-1,25-3 1,-36 2-57,70-11-1348,-29-5-3068,-17 1-2016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18.154"/>
    </inkml:context>
    <inkml:brush xml:id="br0">
      <inkml:brushProperty name="width" value="0.025" units="cm"/>
      <inkml:brushProperty name="height" value="0.025" units="cm"/>
    </inkml:brush>
  </inkml:definitions>
  <inkml:trace contextRef="#ctx0" brushRef="#br0">0 1 14734,'1'17'8649,"2"74"-7032,-5 4-22,1 57 328,1-149-1909,0-1 1,0 0 0,0 1 0,0-1 0,0 0 0,1 1 0,-1-1-1,1 0 1,0 0 0,-1 0 0,1 1 0,0-1 0,0 0-1,1 0 1,-1 0 0,0 0 0,1 0 0,-1-1 0,1 1 0,-1 0-1,5 2 1,-4-3 3,0 0-1,0-1 0,1 1 1,-1-1-1,0 0 1,0 1-1,1-1 1,-1 0-1,1 0 0,-1-1 1,0 1-1,0 0 1,1-1-1,-1 0 0,0 1 1,0-1-1,4-2 1,7-3 29,-1-1 0,0 0 0,0-1 1,-1-1-1,18-17 0,5-8 1,-15 13-29,37-29 0,-56 49-22,1 1 1,-1-1-1,1 0 1,-1 1 0,1-1-1,-1 1 1,1-1 0,-1 1-1,1-1 1,-1 1-1,1-1 1,0 1 0,-1 0-1,1-1 1,0 1-1,0 0 1,-1 0 0,1-1-1,0 1 1,0 0-1,-1 0 1,1 0 0,0 0-1,0 0 1,-1 0 0,1 0-1,0 0 1,0 0-1,-1 1 1,1-1 0,0 0-1,0 0 1,-1 1-1,1-1 1,0 0 0,-1 1-1,1-1 1,-1 1 0,1-1-1,0 1 1,-1-1-1,1 1 1,-1-1 0,1 1-1,-1-1 1,1 1-1,-1 0 1,0-1 0,1 1-1,-1 0 1,0-1 0,0 1-1,1 0 1,-1 0-1,0-1 1,0 1 0,0 0-1,0 0 1,0-1-1,0 1 1,0 1 0,-1 57 118,0-48-42,-7 49 15,-1 27-1347,13-87-3400,14-11 278,-2-6-2362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18.813"/>
    </inkml:context>
    <inkml:brush xml:id="br0">
      <inkml:brushProperty name="width" value="0.025" units="cm"/>
      <inkml:brushProperty name="height" value="0.025" units="cm"/>
    </inkml:brush>
  </inkml:definitions>
  <inkml:trace contextRef="#ctx0" brushRef="#br0">149 224 10474,'0'0'11034,"-10"0"-8631,4 0-2258,0 1 1,-1 0 0,1 0-1,0 1 1,0 0 0,0 0-1,0 1 1,0-1 0,0 1-1,1 0 1,-1 1 0,1-1-1,0 1 1,0 0 0,0 1-1,1-1 1,-1 1 0,1 0-1,0 0 1,-5 9 0,6-9-65,0 1 1,0-1-1,1 1 1,0-1 0,0 1-1,0 0 1,1 0 0,-1 8-1,2-13-76,-1 1 1,1-1-1,0 1 0,0-1 1,0 1-1,0-1 0,0 1 0,1-1 1,-1 0-1,0 1 0,1-1 0,-1 1 1,1-1-1,0 0 0,-1 1 0,1-1 1,0 0-1,0 0 0,-1 1 0,1-1 1,0 0-1,0 0 0,0 0 0,1 0 1,-1 0-1,0-1 0,0 1 0,0 0 1,1 0-1,-1-1 0,0 1 0,1-1 1,-1 1-1,1-1 0,-1 1 0,0-1 1,1 0-1,1 0 0,4 1 2,1-1 1,-1 0-1,0 0 0,0-1 0,0 0 0,1 0 1,-1-1-1,0 1 0,0-2 0,-1 1 1,1-1-1,0 0 0,-1 0 0,0-1 0,0 0 1,10-7-1,-8 3 2,0 0 0,0-1 0,0 0 0,-1 0 0,-1-1 0,1 0 0,-1 0 0,-1 0 1,7-20-1,-21 50-96,4-9-15,1-1 0,0 1-1,0 0 1,-4 21 0,8-30-13,-1 1 0,1-1 0,0 0 0,0 0 0,0 0 0,0 1 0,0-1 0,0 0 0,1 0 0,-1 0 0,1 0 0,0 0 0,-1 1 0,1-1 1,0 0-1,0-1 0,0 1 0,1 0 0,-1 0 0,0 0 0,3 1 0,-3-2-51,1 0 1,0 0-1,0 0 1,0-1-1,0 1 1,0-1-1,0 1 0,0-1 1,0 0-1,0 1 1,0-1-1,0 0 1,0-1-1,0 1 1,0 0-1,0-1 0,0 1 1,0-1-1,0 1 1,0-1-1,0 0 1,0 0-1,3-2 1,7-4-563,0-1 1,0 0 0,-1-1 0,0-1 0,-1 1 0,0-2 0,12-15 0,2-6 779,28-49 0,-39 57 2170,-20 35 426,-24 42-514,27-47-1810,1 1 0,0 0 0,0-1 0,0 1 0,1 1 0,0-1 0,1 0 0,-1 0 0,1 1 0,1-1 0,-1 1 0,2 9 0,-1-16-309,1 0 0,0 0-1,-1 0 1,1 0-1,0 0 1,-1-1-1,1 1 1,0 0-1,0 0 1,0-1-1,0 1 1,0-1-1,0 1 1,0 0 0,0-1-1,0 0 1,0 1-1,0-1 1,0 0-1,0 1 1,0-1-1,0 0 1,0 0-1,1 0 1,-1 0-1,0 0 1,0 0 0,0 0-1,0 0 1,0-1-1,0 1 1,0 0-1,0-1 1,1 1-1,-1-1 1,1 0-1,40-17 644,-22 4-567,0-1 0,-2-1-1,0-1 1,-1 0 0,25-33-1,-35 40-93,1 0-1,-1-1 0,-1 0 1,0-1-1,-1 0 0,0 0 1,-1 0-1,0 0 0,-1 0 1,0-1-1,-1 0 0,0-17 1,-1 30-2,-1-1-1,0 1 1,0-1 0,0 1 0,1-1 0,-1 1 0,0-1 0,0 1 0,0-1-1,0 1 1,0-1 0,0 0 0,0 1 0,0-1 0,0 1 0,0-1 0,-1 1-1,1-1 1,0 1 0,0-1 0,0 1 0,-1-1 0,1 1 0,0-1 0,0 1-1,-1-1 1,1 1 0,-1-1 0,1 1 0,0 0 0,-1-1 0,1 1 0,-1 0-1,1-1 1,-1 1 0,1 0 0,-1 0 0,1-1 0,-1 1 0,1 0 0,-1 0-1,1 0 1,-1 0 0,1 0 0,-1 0 0,1-1 0,-1 1 0,0 0 0,1 1-1,-1-1 1,1 0 0,-1 0 0,1 0 0,-1 0 0,1 0 0,-1 1 0,0-1-1,-24 23-166,18-12 235,0 1 0,1 0-1,0 0 1,1 1 0,0 0 0,1 0 0,0 0 0,1 0 0,-2 23-1,5-33-153,-1 1 0,1 0-1,0 0 1,0-1-1,1 1 1,-1 0 0,1-1-1,0 1 1,0 0 0,0-1-1,0 1 1,1-1-1,-1 0 1,1 1 0,0-1-1,0 0 1,0 0 0,0 0-1,1 0 1,-1 0-1,1-1 1,0 1 0,0-1-1,0 0 1,0 0-1,0 0 1,0 0 0,0 0-1,1 0 1,-1-1 0,1 0-1,-1 0 1,1 0-1,0 0 1,-1 0 0,1-1-1,0 0 1,-1 1-1,5-2 1,27 1-4665,2-3-3583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19.476"/>
    </inkml:context>
    <inkml:brush xml:id="br0">
      <inkml:brushProperty name="width" value="0.025" units="cm"/>
      <inkml:brushProperty name="height" value="0.025" units="cm"/>
    </inkml:brush>
  </inkml:definitions>
  <inkml:trace contextRef="#ctx0" brushRef="#br0">181 59 12524,'0'0'9374,"-10"-6"-8013,3 1-1201,5 3-102,-1 0 0,0 0 1,0 0-1,0 0 0,0 0 0,0 1 0,0-1 0,0 1 1,-1 0-1,1 0 0,-1 0 0,1 0 0,-1 0 0,1 1 1,-1 0-1,1 0 0,-1 0 0,1 0 0,-1 0 0,1 1 1,-1-1-1,1 1 0,0 0 0,-1 0 0,1 1 0,0-1 1,-6 3-1,4 0-14,-1 0 1,1 1-1,0-1 1,0 1 0,1 0-1,-1 1 1,1-1-1,0 1 1,1-1 0,-1 1-1,1 0 1,0 1-1,1-1 1,-1 0 0,1 1-1,-2 13 1,4-20-40,0 1 0,0-1 0,0 1 1,0-1-1,0 1 0,0-1 0,0 0 0,1 1 1,-1-1-1,0 1 0,0-1 0,0 1 0,1-1 1,-1 1-1,0-1 0,0 0 0,1 1 0,-1-1 0,0 0 1,1 1-1,-1-1 0,0 0 0,1 1 0,-1-1 1,1 0-1,-1 0 0,1 1 0,-1-1 0,0 0 1,1 0-1,-1 0 0,1 0 0,-1 0 0,2 1 1,25-1 315,27-11 324,-38 5-597,-1-1 0,0 0 0,0-1 0,0-1 0,-1 0 0,0-1 0,-1-1 0,0 0 0,-1-1 0,0 0 0,-1 0 0,13-19 0,-29 52 4,2 1-1,-2 31 1,5-49-151,-1 6 167,1 0 0,0-1-1,0 1 1,1 0 0,4 18 0,-5-26-165,1 1 0,0-1 0,0 0 0,0 0 0,0 0 0,1 0 0,-1 0 0,0 0 0,1 0 0,-1 0 0,1-1 0,2 3 0,-1-3-294,-1 1 1,1-1-1,-1 0 0,1 1 1,-1-1-1,1-1 0,0 1 0,-1 0 1,1-1-1,0 1 0,0-1 0,4 0 1,19 0-7025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5:21.435"/>
    </inkml:context>
    <inkml:brush xml:id="br0">
      <inkml:brushProperty name="width" value="0.025" units="cm"/>
      <inkml:brushProperty name="height" value="0.025" units="cm"/>
    </inkml:brush>
  </inkml:definitions>
  <inkml:trace contextRef="#ctx0" brushRef="#br0">191 0 10890,'0'0'6001,"-10"6"-2868,2-1-2715,0 0 0,0 0 0,1 0 0,0 1 0,0 0 0,0 0 1,1 1-1,0 0 0,0 0 0,1 0 0,0 1 0,-8 14 0,9-13-155,0 0 1,1 0-1,0 0 0,0 1 1,1 0-1,0-1 1,0 18-1,2-25-259,0 1 0,0-1 0,0 1 0,1-1 0,-1 0 0,1 1-1,0-1 1,0 1 0,0-1 0,0 0 0,0 0 0,0 0 0,1 0 0,-1 0 0,1 0-1,-1 0 1,1 0 0,0 0 0,-1 0 0,1-1 0,0 1 0,0-1 0,1 0 0,-1 0-1,0 1 1,0-1 0,1 0 0,-1-1 0,0 1 0,1 0 0,-1-1 0,1 1 0,-1-1-1,0 0 1,5 0 0,136 2-4194,-142-2 4206,-1 0 1,1 0 0,-1 0 0,1 0-1,0 0 1,-1 0 0,1 0 0,-1 1-1,1-1 1,0 0 0,-1 1-1,1-1 1,-1 0 0,1 1 0,-1-1-1,1 0 1,-1 1 0,0-1 0,1 1-1,-1-1 1,1 1 0,-1-1 0,0 1-1,0-1 1,1 1 0,-1 0 0,0-1-1,0 1 1,1-1 0,-1 1 0,0 0-1,0-1 1,0 1 0,0-1 0,0 1-1,0 0 1,0-1 0,0 1 0,0-1-1,0 1 1,-1 0 0,1-1-1,0 1 1,0-1 0,0 1 0,-1 1-1,0 1 180,0 0 0,0-1 0,0 1-1,-1 0 1,1 0 0,-1-1-1,0 1 1,1 0 0,-4 2 0,-8 7 527,-1-1 0,0 0 0,-1-1 0,-29 15 0,35-21-589,0 0 0,-1 0 1,1-1-1,-1 0 0,0-1 1,0 0-1,0-1 0,0 0 1,0 0-1,-12-1 0,20-1-230,0 1-1,0 0 1,0-1-1,0 0 1,0 1-1,0-1 1,0 0-1,1 0 1,-1 0-1,0 0 1,0 0-1,1-1 1,-1 1-1,1 0 1,-1-1-1,1 1 1,0-1-1,0 1 1,-1-1-1,1 0 1,0 0-1,1 1 1,-1-1-1,0 0 1,0 0-1,0-3 1,0 2-474,0 0 1,1 0 0,-1 0 0,1 0-1,0-1 1,0 1 0,0 0-1,0 0 1,1-1 0,-1 1 0,1 0-1,0 0 1,0 0 0,0 0-1,0 0 1,2-4 0,11-11-6200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0.587"/>
    </inkml:context>
    <inkml:brush xml:id="br0">
      <inkml:brushProperty name="width" value="0.025" units="cm"/>
      <inkml:brushProperty name="height" value="0.025" units="cm"/>
    </inkml:brush>
  </inkml:definitions>
  <inkml:trace contextRef="#ctx0" brushRef="#br0">226 39 13325,'0'0'8872,"-11"-7"-7324,2 2-1346,0 0 0,0 0 0,0 1 1,-17-4-1,22 6-165,-1 1 0,1 1 0,-1-1 0,1 1 0,-1 0-1,1 0 1,-1 0 0,1 0 0,-1 1 0,1 0 0,0 0 0,-1 0 0,1 0 0,0 1 0,0 0 0,-8 4 0,-31 25 47,41-29-89,-1 0 1,1 0-1,0 0 0,0 0 1,0 0-1,0 0 1,1 1-1,-1-1 1,1 0-1,-1 1 1,1 0-1,0-1 0,0 1 1,0 0-1,-1 3 1,56-4 30,-27-3-8,-8 1-44,0 0 1,-1 0-1,1 2 0,20 4 1,-34-5 27,0 1 1,-1 0 0,1-1 0,0 1 0,0 1 0,-1-1 0,1 1 0,-1 0-1,0 0 1,0 0 0,0 0 0,0 1 0,-1-1 0,1 1 0,-1 0 0,0 0-1,0 1 1,0-1 0,3 8 0,-5-9 88,0-1 1,0 0-1,0 0 1,0 1-1,-1-1 1,1 0-1,-1 1 1,1-1-1,-1 0 1,0 1-1,0-1 1,0 1-1,0-1 0,0 1 1,-1-1-1,1 0 1,-1 1-1,0-1 1,0 0-1,1 1 1,-4 3-1,2-3 46,-1 0 0,0 0-1,1 0 1,-1 0 0,-1-1-1,1 1 1,0-1 0,-1 0-1,1 0 1,-1 0 0,1 0-1,-5 1 1,-7 2 109,-1-1 0,0-1-1,0 0 1,0-1 0,-23 1 0,-8-5-430,21 1-5244,53 4-1089,43-4-1432,-26-5 1847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1.068"/>
    </inkml:context>
    <inkml:brush xml:id="br0">
      <inkml:brushProperty name="width" value="0.025" units="cm"/>
      <inkml:brushProperty name="height" value="0.025" units="cm"/>
    </inkml:brush>
  </inkml:definitions>
  <inkml:trace contextRef="#ctx0" brushRef="#br0">86 49 8680,'0'0'6929,"0"-8"-2829,0-25-1110,0 34-2944,-1-1 0,1 0 1,0 0-1,0 0 0,-1 1 1,1-1-1,0 0 0,0 0 1,-1 0-1,1 0 0,0 1 1,-1-1-1,1 0 0,0 0 1,0 0-1,-1 0 0,1 0 1,0 0-1,-1 0 0,1 0 0,0 0 1,-1 0-1,1 0 0,0 0 1,0 0-1,-1 0 0,1 0 1,0 0-1,-1 0 0,1-1 1,0 1-1,0 0 0,-1 0 1,1 0-1,0 0 0,0-1 1,-1 1-1,1 0 0,0 0 0,0 0 1,-1-1-1,1 1 0,0 0 1,0 0-1,0-1 0,0 1 1,0 0-1,-1-1 0,1 1 1,0 0-1,0 0 0,0-1 1,0 1-1,0 0 0,0-1 1,0 1-1,0 0 0,0-1 1,0 1-1,0 0 0,0-1 0,0 1 1,0 0-1,0 0 0,1-1 1,-1 1-1,-13 16-213,10-11 169,0 0 1,0 1-1,1 0 0,0-1 0,0 1 1,1 0-1,-1 0 0,1 0 1,1 0-1,-1 0 0,1 1 0,0-1 1,1 10-1,0-15 8,0 0 0,0 0 0,1 0 0,-1 0 0,0-1 0,0 1 0,1 0 0,-1 0 0,0-1 0,1 1 0,-1-1 0,0 1 0,1-1 0,-1 0 0,1 0 0,-1 1 0,1-1 0,-1 0 0,1 0 0,-1 0 0,1-1 0,-1 1 0,1 0 0,-1-1 0,3 0 0,36-13 290,-27 3-247,-10 8-47,1 0 0,-1 0 0,0 0 0,1 0 0,0 1 0,0-1 0,0 1 0,0 0 0,6-2 0,-8 47-487,-3 38 1468,-2 0-1,-4 0 1,-4 0-1,-38 141 1,49-220-970,-1 0 1,1 0-1,-1 0 0,0 0 1,1 0-1,-1-1 0,0 1 1,0 0-1,0 0 0,-1-1 1,1 1-1,0 0 0,-1-1 1,1 0-1,-3 3 1,3-4-2,0 1 0,0-1 0,0 0 0,1 0 1,-1 0-1,0 0 0,0 0 0,0 0 0,0 0 1,0 0-1,1 0 0,-1 0 0,0 0 0,0 0 1,0-1-1,1 1 0,-1 0 0,0-1 0,0 1 1,1 0-1,-1-1 0,0 1 0,0-1 0,1 1 1,-2-2-1,-2-2 34,0-1 1,0 1-1,1-1 1,-1 0-1,1 0 0,0-1 1,0 1-1,-3-9 1,-1-7-52,1 1 0,0-1 0,1 0 0,2 0-1,0 0 1,1 0 0,1-1 0,1 1 0,1-1 0,1 1 0,4-22 0,-2 30-535,-1 0 1,2 0-1,0 0 0,0 0 1,1 1-1,1 0 1,13-20-1,-11 22-1003,-1 0 1,1 1-1,0 0 1,1 0-1,0 1 0,1 0 1,-1 1-1,25-12 1,-2 5-6657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1.441"/>
    </inkml:context>
    <inkml:brush xml:id="br0">
      <inkml:brushProperty name="width" value="0.025" units="cm"/>
      <inkml:brushProperty name="height" value="0.025" units="cm"/>
    </inkml:brush>
  </inkml:definitions>
  <inkml:trace contextRef="#ctx0" brushRef="#br0">219 10 15503,'0'0'7879,"-10"-3"-7089,3 1-704,1 0-1,-1 1 0,1 0 1,-1 1-1,1-1 1,-1 1-1,0 0 1,1 1-1,-1-1 0,1 1 1,-1 1-1,1-1 1,0 1-1,-1 0 0,1 1 1,-7 3-1,11-5-66,-50 29 466,49-27-436,-1-1 0,1 0 0,0 1 1,0 0-1,0 0 0,0 0 0,0 0 0,1 0 0,0 0 0,-1 1 0,1-1 1,-2 5-1,4-8-48,0 1 0,0-1 0,0 1 0,0-1 0,0 1 0,0-1 0,0 1 0,0-1 0,1 1 0,-1-1 0,0 1 0,0-1 0,0 1 0,1-1 0,-1 1 0,0-1 0,0 1 0,1-1 0,-1 0 0,0 1 0,1-1 0,-1 1 0,0-1 0,1 0 0,-1 1 0,1-1 0,-1 0 0,1 0 0,-1 1 0,1-1 0,-1 0 0,1 0 0,-1 0 0,1 0 0,-1 0 0,1 1 0,-1-1 0,1 0 0,-1 0 0,1 0 0,-1 0 0,1-1 0,29 2 135,-24-1-96,230-2-1092,-235 2 1062,0 0-1,0 0 1,-1-1 0,1 1-1,0 0 1,0 0 0,0 0-1,-1 1 1,1-1 0,0 0 0,0 0-1,-1 0 1,1 0 0,0 1-1,0-1 1,-1 0 0,1 1-1,0-1 1,-1 1 0,1-1 0,-1 0-1,1 1 1,0-1 0,-1 1-1,1 0 1,-1-1 0,1 1-1,-1-1 1,1 1 0,-1 0-1,0-1 1,1 1 0,-1 0 0,0 0-1,0-1 1,1 1 0,-1 0-1,0 0 1,0-1 0,0 1-1,0 0 1,0 0 0,0 0 0,0-1-1,0 1 1,0 0 0,-1 0-1,1-1 1,0 1 0,0 0-1,-1 0 1,1-1 0,0 1 0,-1 0-1,-1 3 145,0-1-1,0 1 0,0-1 0,-1 0 1,1 0-1,-1 0 0,1 0 0,-1-1 1,-4 3-1,-8 6 26,0-2 0,-1 0-1,-1 0 1,0-2 0,0 0 0,0-1 0,0-1 0,-1 0-1,-22 2 1,39-7-265,1 0 0,-1 0 0,1-1 0,0 1 0,-1 0 0,1 0-1,0 0 1,-1 0 0,1 0 0,0-1 0,-1 1 0,1 0 0,0 0 0,-1 0 0,1-1-1,0 1 1,0 0 0,-1-1 0,1 1 0,0 0 0,0 0 0,0-1 0,-1 1 0,1-1-1,0 1 1,0 0 0,0-1 0,0 1 0,0 0 0,0-1 0,0 1 0,0 0 0,0-1-1,0 1 1,0-1 0,0 1 0,0 0 0,0-1 0,0 1 0,0 0 0,0-1 0,0 1-1,0-1 1,0 1 0,1 0 0,-1-1 0,0 1 0,0 0 0,0 0 0,1-1 0,-1 1-1,0 0 1,1-1 0,-1 1 0,0 0 0,0 0 0,1 0 0,0-1 0,18-26-3698,-16 23 2778,21-28-4589,7-6-2130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2.240"/>
    </inkml:context>
    <inkml:brush xml:id="br0">
      <inkml:brushProperty name="width" value="0.025" units="cm"/>
      <inkml:brushProperty name="height" value="0.025" units="cm"/>
    </inkml:brush>
  </inkml:definitions>
  <inkml:trace contextRef="#ctx0" brushRef="#br0">6 0 12043,'0'0'12508,"3"11"-11654,0 4-524,0-1 0,-1 1-1,-1 0 1,-1-1 0,-1 16-1,-9 91 1204,9-107-1462,-4 132 1125,12-151-639,2-6-414,-2-10-238,-2 0 0,0 0 1,2-29-1,-7 47-338,1 7 434,1 0 0,-1 0-1,1 1 1,0-1 0,0 0-1,0-1 1,0 1 0,1 0 0,0-1-1,0 1 1,0-1 0,0 0-1,0 0 1,0 0 0,1 0 0,-1-1-1,1 1 1,0-1 0,0 0-1,0 0 1,0 0 0,0-1 0,1 0-1,-1 1 1,0-2 0,1 1 0,-1 0-1,0-1 1,7 0 0,-4 1 19,1-1 0,-1 0 0,0 0 0,0-1 0,0 0 1,0-1-1,0 1 0,0-1 0,0 0 0,0-1 0,0 0 1,-1 0-1,0 0 0,0-1 0,0 0 0,0 0 0,9-9 0,-11 9-13,-1 0 0,0 0 0,0 0 0,-1-1-1,1 1 1,-1-1 0,0 0 0,0 1-1,0-1 1,-1 0 0,0 0 0,0 0-1,0 0 1,0-7 0,-1 11-14,0 1 1,0-1-1,0 0 1,0 1 0,0-1-1,-1 1 1,1-1-1,0 0 1,0 1-1,-1-1 1,1 0-1,0 1 1,-1-1-1,1 1 1,0-1-1,-1 1 1,1-1-1,-1 1 1,1-1-1,-1 1 1,1 0-1,-1-1 1,1 1-1,-1-1 1,1 1-1,-1 0 1,0 0-1,1-1 1,-1 1 0,0 0-1,1 0 1,-1 0-1,0 0 1,1 0-1,-1 0 1,0 0-1,1 0 1,-1 0-1,0 0 1,1 0-1,-1 0 1,1 0-1,-1 0 1,0 1-1,1-1 1,-1 0-1,0 1 1,1-1-1,-1 1 1,-2 0-17,0 0 0,0 0 0,1 0 0,-1 1 0,0-1 0,1 1 0,-1 0 0,1 0 0,0-1 0,-3 5 0,2-2 18,0 0-1,1 0 0,-1 0 0,1 0 0,1 1 0,-1-1 0,0 0 1,1 1-1,0 0 0,-1 7 0,2-11 12,0 1 0,0-1 0,1 1 0,-1-1 0,0 0 0,1 1 0,-1-1 0,1 0 1,0 1-1,-1-1 0,1 0 0,0 0 0,-1 0 0,1 0 0,0 0 0,0 1 0,0-2 0,0 1 0,0 0 0,1 0 0,-1 0 0,0 0 0,0-1 0,0 1 0,1 0 0,-1-1 0,0 1 0,1-1 0,-1 0 0,0 1 0,1-1 1,-1 0-1,1 0 0,-1 0 0,0 0 0,1 0 0,1 0 0,7 0-24,1-1-1,-1 0 1,1-1 0,-1 0-1,0 0 1,0-1 0,0-1-1,16-7 1,-16 6-64,0 1 1,1 0-1,-1 1 1,1 0 0,0 1-1,-1 0 1,15-1-1,-24 3 88,0 0 0,-1 1 0,1-1-1,-1 0 1,1 0 0,0 0 0,-1 0 0,1 1 0,-1-1 0,1 0-1,-1 1 1,1-1 0,-1 0 0,1 1 0,-1-1 0,1 1-1,-1-1 1,1 0 0,-1 1 0,0-1 0,1 1 0,-1-1 0,0 1-1,0 0 1,1-1 0,-1 1 0,0-1 0,0 1 0,0 0-1,1-1 1,-1 1 0,0-1 0,0 1 0,0 0 0,-1 32 387,2 1 205,2-33-546,1 0 1,-1 0 0,0 0-1,1 0 1,-1-1-1,0 0 1,1 1-1,-1-1 1,1 0 0,-1-1-1,1 1 1,6-2-1,57-20-184,-58 18 18,-1 0 1,1 1-1,0 0 1,-1 0-1,2 1 1,-1 0-1,0 1 1,0 0-1,0 0 1,1 1-1,17 1 0,-25 0 108,-1 0 0,1 0-1,-1 0 1,0-1-1,1 1 1,-1 0 0,0 1-1,0-1 1,1 0-1,-1 0 1,0 0 0,0 1-1,0-1 1,0 1-1,0 1 1,0-1 12,0-1 1,0 1-1,0 0 0,0-1 1,1 1-1,-1 0 0,0-1 1,1 1-1,-1-1 1,1 0-1,-1 0 0,1 1 1,0-1-1,0 0 0,-1 0 1,1-1-1,0 1 0,0 0 1,0-1-1,0 1 0,3 0 1,4-1-96,0-1 1,1 1-1,-1-1 1,17-5-1,26-2-5186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3.254"/>
    </inkml:context>
    <inkml:brush xml:id="br0">
      <inkml:brushProperty name="width" value="0.025" units="cm"/>
      <inkml:brushProperty name="height" value="0.025" units="cm"/>
    </inkml:brush>
  </inkml:definitions>
  <inkml:trace contextRef="#ctx0" brushRef="#br0">195 290 15535,'-2'-2'432,"-1"-1"1,1 1 0,-1 0-1,0-1 1,0 1-1,0 1 1,0-1 0,0 0-1,0 1 1,-1 0-1,1-1 1,0 1 0,-1 0-1,1 1 1,-1-1-1,-4 0 1,3 2-195,0-1-1,0 0 1,0 1 0,0 0 0,0 0-1,0 1 1,0-1 0,0 1 0,1 0-1,-9 5 1,8-4-201,-1 1-1,1 0 1,0 0 0,-1 0-1,2 0 1,-1 1-1,1 0 1,-1 0 0,1 0-1,1 1 1,-1 0 0,1-1-1,0 1 1,0 0 0,0 0-1,1 1 1,-2 10-1,3-16-29,1 0-1,0 1 1,0-1-1,0 0 0,0 0 1,0 0-1,0 0 0,0 0 1,0 0-1,1 0 0,-1 0 1,0 1-1,1-1 1,-1 0-1,0 0 0,1 0 1,-1 0-1,1-1 0,0 1 1,-1 0-1,1 0 1,0 0-1,0 0 0,-1 0 1,1-1-1,0 1 0,1 0 1,1 0 18,0 0 1,-1 0 0,1 0-1,0 0 1,-1-1 0,1 0 0,0 1-1,-1-1 1,1 0 0,0 0-1,3-1 1,4 0 116,1-1 0,0-1 0,-1 0-1,20-8 1,-8 0-41,-1-1 0,-1 0 0,0-2 0,0 0 0,25-26 0,-35 30-44,1-1 1,-2 0 0,1 0-1,-2-1 1,1-1-1,-2 1 1,1-1-1,-2 0 1,0-1-1,5-15 1,-23 55-293,-15 53 0,26-74 239,0 1 1,0 0-1,0-1 0,1 1 1,0 0-1,0 0 0,1 8 1,0-13 7,-1 1-1,1-1 1,-1 0 0,1 0 0,0 1-1,-1-1 1,1 0 0,0 0 0,0 0-1,0 0 1,0 0 0,0 0 0,0 0-1,0 0 1,0-1 0,0 1 0,0 0-1,1-1 1,-1 1 0,0-1 0,0 1-1,1-1 1,-1 1 0,0-1 0,1 0-1,-1 0 1,0 0 0,1 0 0,-1 0-1,1 0 1,-1 0 0,0 0 0,1 0-1,-1-1 1,0 1 0,3-1 0,3-1 65,-1 0 1,1-1-1,-1 0 1,0 0 0,0 0-1,0-1 1,0 1-1,0-1 1,-1-1 0,0 1-1,9-10 1,47-62 14,-59 74-90,8-11-65,0-1 0,-2 0-1,1 0 1,-2-1 0,0 0 0,-1 0 0,0 0 0,-2-1 0,1 0 0,3-32 0,-23 70-759,0 18 852,2 0 0,1 0 0,3 1 0,-7 56 0,13-67 74,2 0 0,1 0 1,1 1-1,1-1 1,2 0-1,13 54 0,4-21-70,-13-42-35,0 2-1,-2-1 1,0 1 0,-2 0 0,3 36 0,-7-57 4,0-1-1,0 0 0,0 1 1,0-1-1,0 0 1,0 1-1,-1-1 1,1 0-1,-1 1 0,1-1 1,0 0-1,-1 0 1,0 1-1,1-1 1,-1 0-1,0 0 0,0 0 1,0 0-1,1 0 1,-1 0-1,0 0 1,0 0-1,0 0 1,-1 0-1,1-1 0,0 1 1,0 0-1,0-1 1,-1 1-1,1-1 1,0 1-1,-1-1 0,1 1 1,0-1-1,-1 0 1,1 0-1,0 0 1,-1 0-1,1 0 0,0 0 1,-1 0-1,1 0 1,-2-1-1,-1 0 17,-1 0 0,1 0 0,0 0 0,0 0 0,0-1 0,0 0 1,0 0-1,1 0 0,-1 0 0,0 0 0,1-1 0,0 0 0,-4-3 0,-3-7 16,0-1 0,0 0-1,2-1 1,0 0 0,0 0 0,2-1 0,0 0 0,1 0 0,0 0-1,1-1 1,1 1 0,1-1 0,0 0 0,1 0 0,1 0 0,3-31-1,-2 43-35,1 0 0,-1 1-1,1-1 1,0 1 0,0 0-1,0-1 1,0 1 0,1 0-1,0 0 1,0 0-1,0 1 1,0-1 0,1 1-1,-1-1 1,1 1 0,0 0-1,0 1 1,0-1 0,0 1-1,0 0 1,1 0 0,4-2-1,15-4-583,-1 1 0,1 0 0,32-2 0,9-5-5350,-12-2-3215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4.125"/>
    </inkml:context>
    <inkml:brush xml:id="br0">
      <inkml:brushProperty name="width" value="0.025" units="cm"/>
      <inkml:brushProperty name="height" value="0.025" units="cm"/>
    </inkml:brush>
  </inkml:definitions>
  <inkml:trace contextRef="#ctx0" brushRef="#br0">130 139 12075,'5'-14'2627,"-1"4"-1879,0 2-195,-1 0 0,1 0-1,-2-1 1,1 1 0,-1-1-1,0 1 1,-1-1 0,0 0-1,0 0 1,-2-10 0,1 19-512,0-1 1,0 1 0,0-1-1,0 0 1,-1 1 0,1-1 0,0 1-1,-1-1 1,1 1 0,0-1-1,-1 1 1,1 0 0,0-1-1,-1 1 1,1-1 0,-1 1 0,1 0-1,-1-1 1,1 1 0,-1 0-1,1 0 1,-1-1 0,1 1-1,-1 0 1,1 0 0,-1 0-1,0 0 1,1-1 0,-1 1 0,1 0-1,-1 0 1,0 0 0,1 0-1,-1 1 1,1-1 0,-1 0-1,1 0 1,-1 0 0,0 0-1,1 0 1,-1 1 0,1-1 0,-1 0-1,1 1 1,-1-1 0,-23 18 207,13-4-125,1 1-1,0 1 0,2 0 1,0 0-1,0 1 1,2-1-1,-9 36 1,2 4 1306,-6 67 1,16-94-1175,0 0 1,2 1-1,3 35 0,-2-64-249,0 0 1,0 0-1,0 0 0,0 0 0,1 0 1,-1 0-1,0 0 0,0 0 0,1 0 1,-1 0-1,1 0 0,-1 0 1,1 0-1,-1-1 0,1 1 0,-1 0 1,1 0-1,0-1 0,-1 1 0,1 0 1,0-1-1,0 1 0,0 0 1,0-1-1,-1 1 0,1-1 0,0 0 1,0 1-1,0-1 0,0 0 1,0 0-1,0 1 0,0-1 0,0 0 1,0 0-1,0 0 0,0 0 0,0 0 1,0 0-1,0 0 0,0-1 1,0 1-1,0 0 0,0 0 0,0-1 1,0 1-1,-1-1 0,1 1 0,0-1 1,0 1-1,0-1 0,-1 0 1,1 1-1,0-1 0,0 0 0,-1 1 1,1-1-1,-1 0 0,1 0 0,0 0 1,-1 0-1,0 1 0,1-1 1,-1 0-1,0 0 0,1 0 0,-1 0 1,0-1-1,6-20 26,-2 1 1,-1-1-1,0 0 0,-2 0 1,0 0-1,-2 0 0,-3-31 1,-1 35-117,0 25-100,5-4 158,-1 0 0,1 0 1,0 0-1,-1 0 0,2 0 0,-1 0 0,0 0 0,0 0 0,1 1 0,1 3 1,0-3 24,1 0 1,-1-1-1,1 1 1,0 0 0,0-1-1,0 0 1,1 0-1,-1 0 1,1 0 0,-1-1-1,1 1 1,0-1-1,0 0 1,0 0 0,0 0-1,1 0 1,-1-1-1,0 0 1,1 0 0,-1 0-1,1-1 1,-1 1-1,1-1 1,-1 0 0,1 0-1,5-1 1,-1 0 10,0 0 1,0 0-1,0-1 1,0 0-1,-1 0 1,1-1-1,-1 0 1,0-1-1,0 0 1,0 0-1,0 0 1,10-9-1,-12 7 2,-1 1 0,1-1 1,-2 0-1,1 0 0,0-1 0,-1 1 0,-1-1 1,1 0-1,-1 0 0,0 0 0,0 0 0,-1-1 1,0 1-1,0-1 0,-1 1 0,1-14 0,-18 47-365,10-12 449,0 0 1,1 1-1,1 0 0,0-1 0,1 1 1,1 0-1,0 1 0,1 26 0,1-41-81,0 1 0,0-1-1,1 0 1,-1 1 0,0-1-1,1 0 1,-1 0 0,1 1-1,-1-1 1,1 0 0,-1 0-1,1 0 1,0 0-1,0 0 1,-1 0 0,1 0-1,0 0 1,0 0 0,0 0-1,0 0 1,0-1 0,0 1-1,2 1 1,1-1 49,0 1 1,-1-1-1,1 1 1,0-1-1,0-1 0,0 1 1,0 0-1,5-1 1,35-5-1155,-42 5 730,1-1 1,-1 0 0,1 0-1,-1 0 1,0 0 0,0 0-1,0 0 1,0-1 0,0 1-1,0-1 1,0 1 0,2-3-1,7-16-5049,-3-5-3448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4.486"/>
    </inkml:context>
    <inkml:brush xml:id="br0">
      <inkml:brushProperty name="width" value="0.025" units="cm"/>
      <inkml:brushProperty name="height" value="0.025" units="cm"/>
    </inkml:brush>
  </inkml:definitions>
  <inkml:trace contextRef="#ctx0" brushRef="#br0">2 1 15278,'0'0'7496,"-2"44"-7336,15-22-96,10-4-449,-7 1-832,8-2-641,-1-3-1761,-7-4-1730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4.862"/>
    </inkml:context>
    <inkml:brush xml:id="br0">
      <inkml:brushProperty name="width" value="0.025" units="cm"/>
      <inkml:brushProperty name="height" value="0.025" units="cm"/>
    </inkml:brush>
  </inkml:definitions>
  <inkml:trace contextRef="#ctx0" brushRef="#br0">174 0 6534,'0'0'14547,"-1"9"-13340,-3 5-804,-1-1-1,0 1 1,0-1 0,-2 0 0,1-1 0,-16 22-1,-64 74 510,70-90-938,5-8-1318,5-17-2007,7-26-4557,0 20 5787,-1-20-3511</inkml:trace>
  <inkml:trace contextRef="#ctx0" brushRef="#br0" timeOffset="1">9 27 11243,'0'0'10538,"52"64"-9481,-34-44-32,4 0-385,1-2-416,6 0-128,3-1-576,2 1-1506,1-2-544,-1-4-3076,0-4-5732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5.206"/>
    </inkml:context>
    <inkml:brush xml:id="br0">
      <inkml:brushProperty name="width" value="0.025" units="cm"/>
      <inkml:brushProperty name="height" value="0.025" units="cm"/>
    </inkml:brush>
  </inkml:definitions>
  <inkml:trace contextRef="#ctx0" brushRef="#br0">1 85 11563,'0'0'7671,"9"8"-6657,-3-2-921,0-2 0,-1 1 0,2-1 0,-1 0 0,1 0 0,-1-1 0,1 0 0,0 0-1,0-1 1,0 1 0,0-1 0,1-1 0,-1 0 0,11 1 0,-7-2-51,1-1 1,-1 0 0,0 0 0,0-1-1,0 0 1,0-1 0,-1-1-1,11-4 1,-16 6 51,-1 0 1,1-1-1,-1 1 0,0-1 1,0 0-1,-1 0 1,1 0-1,-1-1 1,1 1-1,-1-1 0,0 0 1,0 0-1,0 0 1,-1 0-1,0-1 0,0 1 1,0 0-1,0-1 1,0 0-1,-1 1 0,1-6 1,-2 9-77,0 0 0,1 0 0,-1 0 0,0 0 0,0 0 0,0 0 0,0 0 0,0 0 0,0 0 0,-1 0 0,1 0 0,0 0 0,0 0 0,-1 0 0,1 0 0,-1 0 0,1 0 0,-1 0 0,1 0 0,-1 0 0,1 0 0,-1 1 0,0-1 0,1 0 0,-1 0 0,0 1 0,0-1 0,0 0 0,0 0 0,-2 0-10,0 0 0,1 1 0,-1-1 0,0 0 0,1 1 0,-1 0 0,0-1 0,0 1 0,0 0 0,-5 1 0,-1 1-21,0-1-1,1 1 1,-1 1-1,1 0 1,-1 0-1,-10 6 1,4 0 161,0 2 0,1 0 1,1 0-1,0 1 1,-12 15-1,19-21 10,1 0 1,1 0-1,-1 1 0,1 0 1,1-1-1,-1 1 0,1 1 1,0-1-1,1 0 0,-1 1 1,2-1-1,-1 1 0,0 15 1,2-21-152,0 0 1,0 0 0,1 0-1,-1 0 1,1 0-1,0 0 1,0 0 0,0 0-1,0 0 1,0 0 0,0 0-1,0-1 1,0 1 0,1 0-1,-1-1 1,1 1 0,-1-1-1,1 0 1,0 1 0,-1-1-1,1 0 1,0 0-1,0 0 1,0 0 0,0 0-1,0 0 1,0-1 0,0 1-1,0-1 1,0 1 0,4-1-1,10 2-539,0 0-1,1-1 0,20-2 0,-16 0-1082,29-3-2829,-15-4-1650,5-6-4215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5.565"/>
    </inkml:context>
    <inkml:brush xml:id="br0">
      <inkml:brushProperty name="width" value="0.025" units="cm"/>
      <inkml:brushProperty name="height" value="0.025" units="cm"/>
    </inkml:brush>
  </inkml:definitions>
  <inkml:trace contextRef="#ctx0" brushRef="#br0">164 166 13773,'-9'-1'2029,"4"0"-1833,0 0 1,0 0 0,-1 1-1,1 0 1,0 0-1,-1 0 1,1 1 0,0 0-1,0-1 1,0 2 0,-1-1-1,1 1 1,0 0-1,1 0 1,-1 0 0,0 1-1,1-1 1,-1 1 0,1 0-1,0 1 1,0-1-1,0 1 1,-4 4 0,3-1 167,1-1 1,0 1 0,1 0-1,-1-1 1,1 2 0,1-1-1,-1 0 1,-1 8-1,4-13-299,-1 0 0,1 0 0,0 0 0,-1-1 0,1 1-1,0 0 1,0 0 0,0 0 0,0 0 0,0 0-1,1 0 1,-1-1 0,1 1 0,-1 0 0,1 0 0,-1-1-1,1 1 1,0 0 0,0 0 0,0-1 0,0 1-1,0-1 1,0 1 0,1-1 0,-1 0 0,0 1 0,1-1-1,-1 0 1,1 0 0,-1 0 0,1 0 0,-1 0-1,1 0 1,0 0 0,0-1 0,3 2 0,4-1 8,1 0-1,-1-1 1,1 0 0,-1 0-1,1-1 1,0 0 0,-1-1 0,0 0-1,1-1 1,-1 0 0,0 0 0,0-1-1,-1 0 1,1 0 0,-1-1 0,0 0-1,0-1 1,10-8 0,6-6-60,-1-2 0,-1 0 0,-1-1 0,25-34-1,-11 0 34,-33 52-43,0 1 1,0-1 0,0 0-1,0 0 1,-1 1 0,0-1-1,0 0 1,0 0 0,-1 0-1,0-10 1,0 15-7,0-1 0,-1 0 1,1 1-1,0-1 0,0 0 0,-1 1 0,1-1 1,0 1-1,-1-1 0,1 1 0,-1-1 1,1 1-1,-1-1 0,1 1 0,-1-1 0,1 1 1,-1-1-1,1 1 0,-1 0 0,0-1 1,1 1-1,-1 0 0,0 0 0,1-1 0,-1 1 1,0 0-1,1 0 0,-1 0 0,0 0 1,0 0-1,1 0 0,-1 0 0,0 0 0,1 0 1,-1 0-1,0 0 0,1 0 0,-1 1 1,0-1-1,1 0 0,-1 0 0,0 1 0,1-1 1,-2 1-1,-27 18-107,23-11 156,1 0 0,0 0-1,1 1 1,-1-1 0,2 1 0,-1 0 0,1 0-1,1 0 1,-1 0 0,2 1 0,-1-1 0,1 1-1,1-1 1,0 1 0,1 16 0,0-21-126,0 1 1,1 0-1,-1-1 1,1 1-1,0-1 1,0 0-1,1 0 1,0 0-1,-1 0 1,2 0-1,6 8 1,-7-9-332,1-1 1,0 1 0,0-1 0,1 0 0,-1 0 0,1-1-1,-1 1 1,1-1 0,0 0 0,0 0 0,0-1-1,0 1 1,0-1 0,9 1 0,21-1-9599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5:22.282"/>
    </inkml:context>
    <inkml:brush xml:id="br0">
      <inkml:brushProperty name="width" value="0.025" units="cm"/>
      <inkml:brushProperty name="height" value="0.025" units="cm"/>
    </inkml:brush>
  </inkml:definitions>
  <inkml:trace contextRef="#ctx0" brushRef="#br0">10 242 3812,'4'-12'3133,"78"-206"10368,-76 207-10328,-3 11-1294,-1 27-764,-7 44-807,-17 51 70,5-34 35,4 0 1,-4 148-1,17-228-461,1 0 0,0 0 0,0 0 0,0-1 0,5 14 0,-5-19 19,0 0 1,-1 0 0,1 0-1,0 0 1,0 0 0,0 0-1,1-1 1,-1 1 0,0 0-1,1-1 1,-1 1 0,1-1-1,-1 1 1,1-1 0,0 0-1,0 0 1,-1 1 0,1-1-1,0-1 1,0 1 0,0 0-1,0 0 1,0-1 0,0 1-1,3-1 1,-4 0-83,0 0 0,0 0 0,0 0 0,-1 0 0,1-1 0,0 1 0,0 0 0,0-1 1,0 1-1,0-1 0,-1 1 0,1-1 0,0 1 0,-1-1 0,1 0 0,0 1 0,-1-1 0,1 0 0,0 0 0,-1 1 0,1-1 0,-1 0 0,0 0 0,1 0 0,-1 1 0,0-1 1,1 0-1,-1 0 0,0 0 0,0 0 0,0 0 0,0 0 0,0 0 0,0 0 0,0 0 0,0-1 0,-2-40-3817,2 41 3836,-3-10-1014,0 0-1,-1 0 0,0 0 1,-1 1-1,0-1 1,-1 1-1,0 0 1,0 1-1,-13-15 1,13 15 341,-28-37-3751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6.623"/>
    </inkml:context>
    <inkml:brush xml:id="br0">
      <inkml:brushProperty name="width" value="0.025" units="cm"/>
      <inkml:brushProperty name="height" value="0.025" units="cm"/>
    </inkml:brush>
  </inkml:definitions>
  <inkml:trace contextRef="#ctx0" brushRef="#br0">87 153 8680,'-24'9'1587,"18"-7"-757,0 0 0,0 0 0,0 1 0,0 0 0,0 0 0,1 0 0,-1 0 0,1 1 0,-6 5 0,11-8-769,0-1 0,1 0 0,-1 1 0,0-1 0,0 0 0,0 1 0,0-1 0,0 0 0,0 1 0,0-1-1,1 0 1,-1 0 0,0 1 0,0-1 0,1 0 0,-1 1 0,0-1 0,0 0 0,1 0 0,-1 0 0,0 1 0,0-1 0,1 0 0,-1 0 0,0 0 0,1 0 0,-1 0 0,0 1 0,1-1 0,-1 0 0,0 0 0,1 0 0,-1 0 0,0 0 0,1 0-1,-1 0 1,0 0 0,1 0 0,-1 0 0,0 0 0,1-1 0,-1 1 0,0 0 0,1 0 0,21 1 764,-22-1-806,56-4 1273,0-1 0,98-24 0,-50 8-662,457-51 806,6 37-1318,-242 16-204,-147 1 839,-233 23-939,-1 0-5106,47-5-1098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7.377"/>
    </inkml:context>
    <inkml:brush xml:id="br0">
      <inkml:brushProperty name="width" value="0.025" units="cm"/>
      <inkml:brushProperty name="height" value="0.025" units="cm"/>
    </inkml:brush>
  </inkml:definitions>
  <inkml:trace contextRef="#ctx0" brushRef="#br0">13 196 13677,'0'0'3449,"-3"9"-2163,-6 28-79,9-36-1124,0 0 1,0 0 0,1 1-1,-1-1 1,0 0 0,1 0 0,-1 0-1,1 0 1,-1 1 0,1-1 0,0 0-1,0 0 1,-1 0 0,1 0-1,0 0 1,0-1 0,0 1 0,0 0-1,0 0 1,0-1 0,0 1-1,0 0 1,0-1 0,0 1 0,0-1-1,1 1 1,-1-1 0,0 0 0,0 0-1,0 1 1,1-1 0,-1 0-1,0 0 1,0 0 0,1 0 0,-1 0-1,0-1 1,2 1 0,47-5 1573,-30-2-1403,-1-1 0,-1-1 0,1 0 1,-1-1-1,-1-1 0,0-1 1,0-1-1,-2 0 0,1-1 1,23-29-1,-34 37-213,0 0 1,0-1 0,-1 0-1,0 0 1,-1 0 0,0 0-1,3-9 1,-5 15-37,-1-1 0,1 1 0,-1 0 0,1-1 0,-1 1 0,0-1-1,0 1 1,1-1 0,-1 1 0,0-1 0,0 1 0,0 0 0,-1-1 0,1 1 0,0-1 0,0 1 0,-1-1 0,1 1 0,-1 0 0,1-1 0,-1 1 0,0 0-1,1 0 1,-1-1 0,0 1 0,0 0 0,0 0 0,0 0 0,0 0 0,0 0 0,0 0 0,0 0 0,-1 0 0,1 1 0,0-1 0,-1 0 0,1 1 0,0-1-1,-1 1 1,1-1 0,0 1 0,-1 0 0,1-1 0,-3 1 0,-2 0-28,-1-1-1,0 1 1,1 0-1,-1 1 1,1 0 0,-1 0-1,1 0 1,0 1-1,-1 0 1,1 0-1,0 1 1,0-1 0,-8 7-1,4-3 9,0 1-1,1 1 0,0 0 1,0 0-1,1 0 1,0 1-1,-8 12 0,6-6 10,0 0-1,1 1 1,1 1-1,0-1 1,1 1-1,1 1 1,0-1-1,2 1 1,-5 32-1,9-47-1,0-1 0,0 0 0,0 1 0,0-1 0,0 1 0,1-1 0,-1 0 0,1 1 0,-1-1 0,1 0 0,0 0 0,0 1 0,0-1 0,0 0 0,0 0 0,1 0 0,-1 0 0,1 0 0,-1 0-1,1-1 1,0 1 0,3 2 0,0-1-22,0 0-1,0-1 0,0 1 0,1-1 0,-1-1 1,1 1-1,-1-1 0,1 0 0,8 1 0,7-1-689,1-1 0,-1-1-1,0-1 1,29-5 0,6-10-3802,-5-4-3283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7.719"/>
    </inkml:context>
    <inkml:brush xml:id="br0">
      <inkml:brushProperty name="width" value="0.025" units="cm"/>
      <inkml:brushProperty name="height" value="0.025" units="cm"/>
    </inkml:brush>
  </inkml:definitions>
  <inkml:trace contextRef="#ctx0" brushRef="#br0">328 1 17969,'0'0'5830,"-45"46"-5254,16-14-63,2 3-225,-3 2-96,1-2-160,-2-4 32,2-2-32,4-6-160,-2-6-1345,4-9-1474,5-8-2723,3 0-4707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8.078"/>
    </inkml:context>
    <inkml:brush xml:id="br0">
      <inkml:brushProperty name="width" value="0.025" units="cm"/>
      <inkml:brushProperty name="height" value="0.025" units="cm"/>
    </inkml:brush>
  </inkml:definitions>
  <inkml:trace contextRef="#ctx0" brushRef="#br0">1 1 15246,'0'0'6118,"50"24"-4580,-28 1-513,-3 1-609,8 4-256,2 1-128,0-3-512,0-5-1506,-2-6-2114,-2-8-4452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8.423"/>
    </inkml:context>
    <inkml:brush xml:id="br0">
      <inkml:brushProperty name="width" value="0.025" units="cm"/>
      <inkml:brushProperty name="height" value="0.025" units="cm"/>
    </inkml:brush>
  </inkml:definitions>
  <inkml:trace contextRef="#ctx0" brushRef="#br0">42 1 13741,'0'0'1810,"-4"9"-924,0 0-347,-12 25-80,11-7 4489,5-30-929,0 0-3482,0 3-689,0 0 0,0 0 0,0 0 0,-1 0 0,1 0 1,0 1-1,0-1 0,0 0 0,0 0 0,0 0 1,0 0-1,0 1 0,0-1 0,0 0 0,0 0 1,0 0-1,0 0 0,-1 0 0,1 0 0,0 1 0,0-1 1,0 0-1,0 0 0,0 0 0,0 0 0,-1 0 1,1 0-1,0 0 0,0 0 0,0 0 0,0 0 1,0 0-1,-1 0 0,1 0 0,0 0 0,0 0 1,0 0-1,0 0 0,-1 0 0,1 0 0,0 0 0,0 0 1,0 0-1,0 0 0,-1 0 0,1 0 0,0 0 1,0 0-1,0 0 0,0 0 0,0 0 0,0-1 1,-1 1-1,1 0 0,0 0 0,0 0 0,0 0 1,0 0-1,0 0 0,0 0 0,0-1 0,0 1 0,-1 0 1,1 0-1,0 0 0,0 0 0,0-1 0,0 1 1,-5 4-6800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9.190"/>
    </inkml:context>
    <inkml:brush xml:id="br0">
      <inkml:brushProperty name="width" value="0.025" units="cm"/>
      <inkml:brushProperty name="height" value="0.025" units="cm"/>
    </inkml:brush>
  </inkml:definitions>
  <inkml:trace contextRef="#ctx0" brushRef="#br0">175 48 10186,'0'0'10906,"5"-8"-8787,2 0-1737,6-13 860,-19 13-595,-15 5-62,13 4-537,1 0-1,-1 1 0,1-1 1,0 1-1,-1 1 0,1 0 1,0 0-1,1 0 0,-1 1 0,1 0 1,-1 0-1,1 0 0,0 1 1,-7 7-1,7-6 42,0 0-1,0 0 0,1 0 1,0 1-1,0-1 1,1 1-1,-1 1 1,2-1-1,-1 1 1,1-1-1,0 1 1,0 0-1,-1 10 1,4-16-70,-1-1 0,1 1 0,0 0-1,0 0 1,0 0 0,1 0 0,-1-1 0,0 1 0,1 0 0,-1 0 0,1-1 0,-1 1 0,1 0 0,0-1 0,0 1-1,0 0 1,0-1 0,0 1 0,0-1 0,0 0 0,0 1 0,1-1 0,2 2 0,-1 0-1,1-1 0,1 0-1,-1 0 1,0 0 0,0-1 0,1 0 0,-1 1 0,1-1 0,6 0 0,5 0-566,1 0-1,0-1 1,0-1 0,23-4-1,-32 3-256,-1 0 0,1 0 0,-1-1 1,0 0-1,11-6 0,30-27-8384,-22 7 1208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29.598"/>
    </inkml:context>
    <inkml:brush xml:id="br0">
      <inkml:brushProperty name="width" value="0.025" units="cm"/>
      <inkml:brushProperty name="height" value="0.025" units="cm"/>
    </inkml:brush>
  </inkml:definitions>
  <inkml:trace contextRef="#ctx0" brushRef="#br0">101 56 9929,'0'0'3881,"1"-10"59,0-28-956,-1 37-2916,0 1 1,0 0-1,0 0 0,0 0 0,1 0 0,-1 0 0,0-1 1,0 1-1,0 0 0,0 0 0,0 0 0,0 0 0,0-1 0,0 1 1,0 0-1,0 0 0,0 0 0,0-1 0,0 1 0,0 0 0,0 0 1,0 0-1,0 0 0,0-1 0,-1 1 0,1 0 0,0 0 1,0 0-1,0 0 0,0-1 0,0 1 0,0 0 0,0 0 0,-1 0 1,1 0-1,0 0 0,0 0 0,0 0 0,0-1 0,0 1 1,-1 0-1,1 0 0,0 0 0,0 0 0,0 0 0,0 0 0,-1 0 1,1 0-1,0 0 0,0 0 0,0 0 0,0 0 0,-1 0 0,-9 10 771,-5 15-719,-4 10 1277,-16 48-1,30-71-1252,2 0-1,-1 0 1,2 1-1,0-1 0,0 0 1,1 1-1,0-1 1,3 19-1,-2-30-133,0 1 0,1 0 0,0 0 0,-1 0 0,1-1 0,0 1 0,0 0 0,0-1-1,0 1 1,0-1 0,0 1 0,1-1 0,-1 1 0,1-1 0,-1 0 0,0 0 0,1 0 0,0 0 0,-1 0-1,1 0 1,0 0 0,-1 0 0,1-1 0,0 1 0,0-1 0,0 1 0,0-1 0,-1 0 0,1 0 0,0 1 0,0-1-1,0-1 1,0 1 0,0 0 0,3-1 0,2 0 14,0 0 1,-1 0-1,1-1 1,-1 1-1,1-2 1,-1 1-1,0-1 0,12-6 1,7-12-71,17-11-31,-42 58-126,-3-1 314,1 18-63,2-42-37,0 0 0,0 1 0,0-1 0,1 0 0,-1 0 0,0 0 0,1 0 0,-1 0 0,1-1 0,-1 1 0,1 0 0,-1 0 0,1 0 0,0 0 0,-1 0 1,1-1-1,0 1 0,0 0 0,0-1 0,-1 1 0,1 0 0,0-1 0,0 1 0,0-1 0,0 0 0,0 1 0,0-1 0,0 0 0,0 1 0,0-1 0,0 0 0,0 0 0,2 0 0,9 0 70,0-1 0,-1 0 0,1-1 0,0-1 0,-1 1 0,13-6 0,-13 4-558,1 1 0,-1 0 1,1 0-1,0 1 0,0 1 0,16 0 0,-27 1 274,0 0 0,-1 0 0,1 1 0,-1-1 0,1 0 0,-1 1 1,1-1-1,-1 0 0,1 1 0,-1-1 0,1 1 0,-1-1 0,1 1 0,-1-1 0,0 1 0,1 0 0,-1-1 0,0 1 0,1-1 0,-1 1 0,0 0 0,0-1 0,0 1 0,0 0 0,1-1 0,-1 1 0,0-1 0,0 1 0,0 0 0,0-1 0,-1 1 0,1 0 0,0 1 0,0-1-743,0 8-5578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30.656"/>
    </inkml:context>
    <inkml:brush xml:id="br0">
      <inkml:brushProperty name="width" value="0.025" units="cm"/>
      <inkml:brushProperty name="height" value="0.025" units="cm"/>
    </inkml:brush>
  </inkml:definitions>
  <inkml:trace contextRef="#ctx0" brushRef="#br0">168 87 15855,'1'-8'3118,"0"-2"-2571,0 6-81,-1-1-1,1 0 1,-1 0-1,0 0 1,0 0-1,0 0 1,-2-7-1,2 10-410,-1 1 0,0 0 0,1-1 0,-1 1 0,0 0-1,0 0 1,1 0 0,-1 0 0,0 0 0,0 0 0,0 0 0,0 0 0,-1 0 0,1 0-1,0 0 1,0 1 0,0-1 0,-1 0 0,1 1 0,0-1 0,-1 1 0,1 0 0,-1-1-1,1 1 1,0 0 0,-1 0 0,1 0 0,-1 0 0,1 0 0,-1 0 0,1 0 0,0 0-1,-1 1 1,-1 0 0,-5 1-10,0 2 0,0-1 0,1 1 0,-1 0 0,1 1 0,0 0-1,1 0 1,-1 0 0,1 1 0,0 0 0,0 0 0,0 1 0,1 0 0,0-1 0,1 2-1,-1-1 1,1 1 0,1-1 0,-1 1 0,2 0 0,-4 9 0,7-16-28,-1 0 0,1 0 0,-1-1 0,0 1 0,1 0 0,-1-1 0,1 1 0,0 0 0,-1-1 0,1 1 0,-1 0 0,1-1 0,0 1 0,0-1 0,-1 0-1,1 1 1,0-1 0,0 1 0,-1-1 0,1 0 0,0 0 0,0 1 0,0-1 0,0 0 0,0 0 0,-1 0 0,1 0 0,0 0 0,0 0 0,0 0 0,0 0 0,-1-1 0,1 1 0,0 0 0,1-1 0,35-6 375,-21 0-369,-1-2 0,0 0 0,0 0 0,-1-2 0,0 0 0,-1 0 0,0-1 0,17-21 0,2 0 21,-115 121 1061,91-98-209,36-36-1002,-47 53 176,0 1-1,0 0 1,0-1-1,1 2 0,1-1 1,-1 0-1,1 0 1,0 9-1,2-16-41,-1 0 1,1 1-1,-1-1 0,1 0 1,0 0-1,-1 0 0,1 0 0,0 0 1,0-1-1,0 1 0,0 0 1,0 0-1,0 0 0,0-1 1,0 1-1,0-1 0,0 1 1,0-1-1,0 1 0,1-1 0,-1 1 1,0-1-1,0 0 0,0 0 1,1 0-1,-1 0 0,0 0 1,0 0-1,2 0 0,41 0 164,-33-3-176,1 0 0,-1 0 1,0-1-1,0-1 0,-1 0 0,1 0 1,-1-1-1,0-1 0,-1 1 0,13-12 0,-7 7-24,-1 0-1,1 1 1,21-10-1,-35 20 1,-1 0 0,0 0 0,0 1 0,1-1 0,-1 0 0,0 0 0,0 0-1,1 0 1,-1 0 0,0 0 0,0 0 0,1 1 0,-1-1 0,0 0 0,0 0 0,0 0 0,0 1 0,1-1-1,-1 0 1,0 0 0,0 0 0,0 1 0,0-1 0,0 0 0,0 0 0,1 1 0,-1-1 0,0 0 0,0 0 0,0 1-1,0-1 1,0 0 0,0 0 0,0 1 0,0-1 0,0 0 0,0 0 0,0 1 0,0-1 0,-1 0 0,1 0 0,0 1-1,0-1 1,0 0 0,0 0 0,0 1 0,0-1 0,-1 0 0,1 0 0,0 0 0,0 0 0,0 1 0,0-1-1,-1 0 1,1 0 0,-7 18-99,3-11 116,-3 4 4,2-1 1,-1 1 0,2 0 0,-1 0 0,2 1 0,-1-1-1,1 1 1,-1 12 0,6-23 16,-1 0 0,1 0 0,0-1 0,-1 1 0,1-1 0,0 1 0,-1-1 1,1 1-1,0-1 0,0 0 0,-1 0 0,1 0 0,0 0 0,0 0 0,-1 0 0,1-1 0,0 1 0,3-2 0,17-4-54,0-2 1,0-1-1,0 0 0,39-25 0,14-6-882,-75 40 894,1 0 0,-1-1-1,0 1 1,0 0 0,0 0-1,0 0 1,1 0 0,-1 0 0,0-1-1,0 1 1,0 0 0,1 0-1,-1 0 1,0 0 0,0 0 0,0 0-1,1 0 1,-1 0 0,0 0-1,0 0 1,1 0 0,-1 0-1,0 0 1,0 0 0,1 0 0,-1 0-1,0 0 1,0 0 0,0 0-1,1 0 1,-1 0 0,0 0 0,0 1-1,1-1 1,-1 0 0,0 0-1,0 0 1,0 0 0,0 0-1,1 1 1,-1-1 0,0 0 0,0 0-1,0 0 1,0 1 0,-4 13-168,-18 24 297,18-31-129,2-4 79,-12 28-568,18-21-1935,15-11-2649,-4-7-200,2-7-1841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31.245"/>
    </inkml:context>
    <inkml:brush xml:id="br0">
      <inkml:brushProperty name="width" value="0.025" units="cm"/>
      <inkml:brushProperty name="height" value="0.025" units="cm"/>
    </inkml:brush>
  </inkml:definitions>
  <inkml:trace contextRef="#ctx0" brushRef="#br0">288 9 11275,'0'0'13847,"-10"-1"-13783,9 1-64,-3-1 6,0 1-1,1-1 0,-1 1 0,0 0 0,0 0 0,1 1 0,-1-1 0,0 1 0,0-1 0,1 1 1,-1 0-1,1 0 0,-1 1 0,1-1 0,-1 1 0,1 0 0,0 0 0,0 0 0,0 0 0,0 1 0,-4 3 1,1 0 103,0 0 0,1 1 0,-1-1 0,1 1 0,1 0 0,-5 9 0,8-13-94,0 0 0,-1 0-1,2 0 1,-1 0-1,0 1 1,1-1 0,-1 0-1,1 0 1,0 0-1,0 1 1,0-1-1,0 0 1,1 0 0,0 0-1,-1 1 1,1-1-1,0 0 1,3 6 0,2 3-76,-1 1 0,-1 0 0,0 0-1,-1 0 1,0 0 0,-1 1 0,0-1 0,-1 1 0,-1-1 0,0 1 0,-1 0 0,-5 26 0,2-23 220,0-1-1,-1 0 1,-1 0-1,-1 0 1,0-1-1,-1 0 1,-1 0-1,0-1 1,-1 0-1,-11 13 1,16-23 42,1 1 0,-1-1 0,0 0 0,0-1 0,0 1 0,0-1 0,-11 5 0,15-8-181,0 1-1,0-1 1,0 1 0,0-1-1,0 0 1,0 1 0,0-1-1,0 0 1,0 0 0,0 0-1,0 1 1,0-1-1,0 0 1,0 0 0,-1-1-1,1 1 1,0 0 0,0 0-1,0 0 1,0-1 0,0 1-1,0 0 1,0-1 0,0 1-1,0-1 1,0 0 0,1 1-1,-1-1 1,0 0 0,0 1-1,0-1 1,1 0 0,-1 0-1,0 0 1,1 1 0,-1-1-1,1 0 1,-1 0-1,1 0 1,-1 0 0,1 0-1,0 0 1,-1 0 0,1 0-1,0 0 1,0 0 0,0-1-1,0 1 1,0 0 0,0-1-1,-1-12-56,1 1 0,1-1-1,1 0 1,0 1 0,0-1-1,1 1 1,1 0 0,0 0-1,1 0 1,0 0-1,1 1 1,1 0 0,0 0-1,0 0 1,1 1 0,18-19-1,12-8-221,1 1-1,2 3 1,49-33-1,35-29 615,-124 95-368,19-20 261,-20 21-244,0-1 0,1 1 0,-1 0-1,0 0 1,0-1 0,0 1-1,1 0 1,-1-1 0,0 1 0,0 0-1,0-1 1,0 1 0,0-1-1,0 1 1,0 0 0,0-1-1,0 1 1,0 0 0,0-1 0,0 1-1,0 0 1,0-1 0,0 1-1,0 0 1,0-1 0,0 1 0,-1 0-1,1-1 1,0 1 0,0 0-1,0-1 1,0 1 0,-1 0-1,1-1 1,0 1 0,0 0 0,-1 0-1,1 0 1,0-1 0,-1 1-1,1 0 1,0 0 0,-1 0 0,1-1-1,0 1 1,-1 0 0,1 0-1,0 0 1,-1 0 0,1 0-1,0 0 1,-1 0 0,1 0 0,0 0-1,-1 0 1,1 0 0,0 0-1,-1 0 1,1 0 0,-1 0 0,1 0-1,0 0 1,-1 1 0,1-1-1,-1 0 1,-8 1-1,-1 0-1,0 0 1,1 1-1,-1 0 1,1 1-1,-1 0 0,1 1 1,0 0-1,0 0 1,-14 10-1,19-12 12,1 0 0,0 1 0,-1-1 0,1 1 0,0-1 0,1 1-1,-1 0 1,0 0 0,1 0 0,-1 0 0,1 1 0,0-1 0,0 1-1,1 0 1,-1-1 0,1 1 0,-1 0 0,1 0 0,1 0 0,-1 0-1,0 0 1,1 0 0,0 0 0,0 0 0,0 0 0,0 0 0,1 0 0,-1-1-1,3 8 1,-1-8-32,0 1 0,0 0 0,0-1 0,0 1 0,1-1 0,-1 0 0,1 0 0,0 0 0,0 0 0,0 0 0,1-1-1,-1 1 1,1-1 0,-1 0 0,7 3 0,28 8-2193,-3-8-3350,1-4-3487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32.657"/>
    </inkml:context>
    <inkml:brush xml:id="br0">
      <inkml:brushProperty name="width" value="0.025" units="cm"/>
      <inkml:brushProperty name="height" value="0.025" units="cm"/>
    </inkml:brush>
  </inkml:definitions>
  <inkml:trace contextRef="#ctx0" brushRef="#br0">20 301 16848,'0'0'9694,"1"8"-8722,-1 2-786,-1-1 0,0 0 0,0 1 0,-1-1 0,-3 10 0,2-8-130,1 0 1,0 0-1,0 0 1,1 0-1,0 0 0,2 17 1,-1-27-48,0-1 0,0 1 0,1-1 0,-1 0 0,0 1 0,1-1 0,-1 0 0,0 1 0,1-1 0,-1 0 0,1 1 0,-1-1 0,1 0 0,-1 0 0,1 0 0,-1 0 0,0 1 0,1-1 0,-1 0 0,1 0 0,-1 0 0,1 0 0,-1 0 0,1 0 0,-1 0 0,1 0 1,-1 0-1,1 0 0,-1 0 0,1-1 0,-1 1 0,1 0 0,-1 0 0,1 0 0,-1-1 0,1 1 0,-1 0 0,0 0 0,1-1 0,-1 1 0,0 0 0,1-1 0,-1 1 0,0 0 0,1-1 0,-1 0 0,20-14 191,-13 5-188,0-1 0,-1 1 0,0-1 0,0-1 0,-1 1 0,-1-1 0,0 1 0,0-1 0,-1 0 1,-1-1-1,2-16 0,-21 61-1406,16-29 1274,0 0-1,1 0 1,-1 0-1,0 0 1,1 0-1,0 0 1,0 0-1,0 0 1,0 0-1,0 0 1,0 0-1,2 4 1,-2-5-14,1 0-1,0-1 1,0 1 0,-1-1 0,1 0 0,0 1 0,0-1-1,0 0 1,0 0 0,1 1 0,-1-1 0,0 0 0,1 0 0,-1 0-1,0-1 1,1 1 0,1 1 0,5 0-480,1 0-1,-1 0 1,1 0 0,0-1 0,-1-1-1,1 1 1,9-2 0,-12 1 338,6-1-714,0 0 1,0 0 0,0-1-1,-1-1 1,1 0-1,-1-1 1,13-5-1,-19 7 931,1-1 0,0 0 0,-1-1 1,1 1-1,-1-1 0,8-8 0,-11 10 478,0-1 0,0 1 0,0-1 1,-1 1-1,1-1 0,0 0 0,-1 0 1,0 0-1,0 1 0,0-2 1,0 1-1,0 0 0,0 0 0,0-3 1,-1 5-294,-1 0 0,1 0 1,0 0-1,0 1 1,0-1-1,-1 0 0,1 0 1,0 1-1,-1-1 1,1 0-1,-1 0 1,1 1-1,-1-1 0,1 1 1,-1-1-1,1 0 1,-1 1-1,1-1 0,-1 1 1,0-1-1,1 1 1,-1-1-1,0 1 1,0 0-1,1-1 0,-1 1 1,0 0-1,0 0 1,0 0-1,1-1 0,-1 1 1,0 0-1,0 0 1,0 0-1,1 0 1,-1 0-1,0 0 0,0 1 1,-1-1-1,-36 8 759,29-3-675,1 0-1,0 0 1,1 0-1,0 1 0,-1 0 1,2 1-1,-1 0 1,1 0-1,0 0 1,0 0-1,1 1 1,0 0-1,1 0 1,0 1-1,0-1 0,-3 12 1,7-19-195,0-1-1,0 1 1,0 0-1,0 0 1,1-1 0,-1 1-1,0 0 1,0-1 0,1 1-1,-1 0 1,1-1-1,-1 1 1,0 0 0,1-1-1,-1 1 1,1-1 0,0 1-1,-1-1 1,1 1-1,-1-1 1,1 1 0,0-1-1,-1 0 1,1 1 0,0-1-1,-1 0 1,1 1 0,0-1-1,0 0 1,-1 0-1,1 0 1,0 0 0,0 0-1,-1 0 1,1 0 0,0 0-1,0 0 1,-1 0-1,1 0 1,0 0 0,1-1-1,36-4 237,-21-2-392,-1-1 0,0 0 0,-1 0 0,0-2 0,0 0 0,-1-1 0,0 0 0,-1-1 0,23-26 0,-33 48-2460,2 20 2656,-5-29-23,1 1-1,-1-1 1,1 0 0,-1 0-1,1 0 1,-1 0-1,1 0 1,0 0 0,-1-1-1,1 1 1,0 0-1,0 0 1,0 0 0,0-1-1,0 1 1,0 0 0,0-1-1,0 1 1,0-1-1,0 1 1,0-1 0,0 1-1,0-1 1,0 0-1,2 1 1,5-2 128,0 0 0,0 0 0,-1 0 0,1-1-1,0 0 1,-1 0 0,0-1 0,1 0 0,-1 0 0,0-1-1,-1 0 1,1 0 0,-1-1 0,1 0 0,-1 0 0,-1 0 0,1-1-1,7-10 1,0 1-56,-1 0 0,-1-1 0,-1 0-1,0-1 1,-1 0 0,11-30 0,-16 36-112,-1-1 0,0 0 0,0 0 0,-1 0 0,0 0 0,-1 0 0,-1 0 0,0-1 0,-3-20 0,3 32-5,0 0-1,0 1 1,0-1 0,0 0 0,-1 1 0,1-1 0,0 0 0,0 1 0,-1-1 0,1 0 0,0 1 0,-1-1 0,1 1 0,-1-1-1,1 0 1,-1 1 0,1-1 0,-1 1 0,1 0 0,-1-1 0,0 1 0,1-1 0,-1 1 0,1 0 0,-1-1 0,0 1-1,1 0 1,-1 0 0,-1-1 0,-17 12-229,-12 28 70,5 9 236,-27 65 0,45-93 184,1 0 0,1 0 0,0 1 0,2 0 0,1 0 0,-2 30 0,5-50-216,0 1 1,0-1-1,0 1 1,0-1-1,0 1 1,0-1-1,0 1 1,0-1-1,1 1 1,-1-1-1,0 0 1,1 1-1,0-1 1,-1 1-1,1-1 1,0 0-1,0 0 1,-1 1-1,1-1 1,0 0-1,0 0 1,0 0-1,0 0 1,1 0-1,-1 0 1,0 0-1,0 0 1,1-1 0,-1 1-1,0 0 1,1-1-1,-1 1 1,1-1-1,-1 1 1,0-1-1,1 0 1,-1 0-1,1 0 1,-1 1-1,1-1 1,-1-1-1,1 1 1,1 0-1,2-1 26,0 0-1,0-1 1,0 1-1,-1-1 1,1 0-1,0 0 1,-1 0-1,0-1 1,1 1-1,-1-1 1,0 0-1,4-5 1,-1 0-79,0 0 0,-1-1 0,0 0-1,0 0 1,-1-1 0,0 0 0,-1 0 0,0 0 0,-1 0 0,0 0 0,0-1 0,-1 0 0,-1 1 0,0-1 0,0 0 0,-1-12 0,-4 33-605,2 14 606,3-21 26,0 0 0,0-1-1,0 0 1,1 1 0,-1-1 0,1 0 0,0 1 0,-1-1-1,1 0 1,0 0 0,0-1 0,1 1 0,-1 0-1,0-1 1,0 1 0,1-1 0,-1 0 0,1 1 0,-1-1-1,1-1 1,0 1 0,-1 0 0,1-1 0,5 1-1,8 2 58,1-2-1,30 0 1,-40-1-70,3 0 26,-1-1-1,1 0 1,-1 0 0,1-1 0,-1-1 0,0 1-1,0-1 1,0-1 0,0 0 0,0 0 0,-1-1 0,0 0-1,0 0 1,0-1 0,0 0 0,-1 0 0,0-1 0,7-9-1,-13 15-18,0 0-1,0 0 1,0 0-1,0-1 1,-1 1-1,1 0 1,0-1-1,-1 1 1,1-1-1,-1 1 1,1 0-1,-1-1 1,0 1-1,1-1 1,-1 0-1,0 1 1,0-1-1,0 1 1,0-1-1,0 1 1,-1-1-1,1 1 1,0-1-1,-2-1 1,1 2-10,0-1 0,0 1-1,0 0 1,-1 0 0,1 0 0,-1 0 0,1 0 0,-1 0 0,1 1 0,-1-1 0,1 0 0,-1 1 0,0-1-1,1 1 1,-1 0 0,0-1 0,-3 1 0,-3 0-33,-1 0 0,0 0 0,1 1 0,-1 0-1,1 0 1,-1 1 0,-10 4 0,7-1 32,0 2 0,0-1-1,1 2 1,-1 0 0,1 0 0,-16 16-1,22-19 29,1 0-1,-1 0 0,1 0 0,0 0 1,0 1-1,0-1 0,1 1 0,0 0 1,0 0-1,0 1 0,1-1 1,0 0-1,0 1 0,1-1 0,-1 10 1,2-13-13,1 0 1,-1-1-1,1 1 0,0 0 1,0 0-1,0 0 1,1-1-1,-1 1 1,1 0-1,-1-1 0,1 1 1,0-1-1,0 0 1,0 0-1,0 0 0,0 0 1,1 0-1,-1 0 1,1 0-1,-1-1 1,1 1-1,-1-1 0,1 0 1,0 0-1,0 0 1,4 1-1,7 3-633,0-1 0,1-1 0,27 3 0,41-4-7075,-40-5 1491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5:22.644"/>
    </inkml:context>
    <inkml:brush xml:id="br0">
      <inkml:brushProperty name="width" value="0.025" units="cm"/>
      <inkml:brushProperty name="height" value="0.025" units="cm"/>
    </inkml:brush>
  </inkml:definitions>
  <inkml:trace contextRef="#ctx0" brushRef="#br0">88 114 1858,'-34'-36'6598,"11"10"-2947,3 7-640,9 4-320,11 8-481,0 5-737,18 2-768,16 0 32,13 0 320,9 0-160,7 0-417,0 0-320,-5 2-128,-4-2-929,-7 0-2242,-11-10-2530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33.034"/>
    </inkml:context>
    <inkml:brush xml:id="br0">
      <inkml:brushProperty name="width" value="0.025" units="cm"/>
      <inkml:brushProperty name="height" value="0.025" units="cm"/>
    </inkml:brush>
  </inkml:definitions>
  <inkml:trace contextRef="#ctx0" brushRef="#br0">198 26 18097,'0'-1'218,"0"0"-1,0 0 1,0 0 0,0 0-1,0 0 1,0 0-1,-1 0 1,1 0 0,0 0-1,-1 0 1,1 0 0,-1 1-1,1-1 1,-1 0-1,1 0 1,-1 0 0,1 1-1,-1-1 1,0 0 0,1 0-1,-1 1 1,0-1-1,0 1 1,0-1 0,0 1-1,1-1 1,-1 1 0,0-1-1,0 1 1,-1-1-1,-2 1 43,0-1 0,0 0 0,0 1-1,0 0 1,0 0 0,0 0 0,0 1-1,-4 0 1,-4 2-38,0-1-1,0 2 0,1 0 1,-18 8-1,26-10-218,0-1 1,1 1-1,-1-1 0,1 1 0,-1 0 1,1 0-1,0 0 0,0 0 1,0 0-1,0 1 0,0-1 0,0 1 1,1-1-1,-1 1 0,1 0 0,0-1 1,-1 1-1,1 0 0,0 4 1,1-5-27,0 0 0,0 1 0,0-1 0,1 0 0,-1 0 0,1 0 0,-1 0 0,1 0 0,0 0 0,0 0 0,0 0 0,0 0 0,0 0 0,1 0 0,-1 0 0,0-1 0,1 1 0,-1 0 0,1-1 0,0 0 0,-1 1 0,1-1 0,0 0 0,0 0 0,0 0 0,2 1 0,41 21-241,-24-13 172,0 0-1,0 2 1,-1 0-1,-1 1 1,0 1-1,-1 1 1,23 24-1,-40-39 117,0 1 0,-1 0 0,1 0 0,0-1 0,-1 1-1,1 0 1,-1 0 0,1 0 0,-1 0 0,1 0 0,-1 0 0,0 0-1,1 0 1,-1 0 0,0 0 0,0 0 0,0 0 0,0 0 0,0 0-1,0 0 1,0 0 0,0 0 0,0 0 0,0 0 0,-1 0 0,1 0-1,0 0 1,-1-1 0,1 1 0,-1 0 0,1 0 0,-1 0 0,1 0-1,-1 0 1,0-1 0,1 1 0,-1 0 0,0 0 0,1-1 0,-1 1-1,0-1 1,0 1 0,0-1 0,0 1 0,0-1 0,0 1 0,-1 0-1,-6 2 134,-1 0 0,0 0 1,0-1-1,-11 2 0,11-2-134,-31 5 52,-53 3-1,36-8-5337,37-2-1778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35.015"/>
    </inkml:context>
    <inkml:brush xml:id="br0">
      <inkml:brushProperty name="width" value="0.025" units="cm"/>
      <inkml:brushProperty name="height" value="0.025" units="cm"/>
    </inkml:brush>
  </inkml:definitions>
  <inkml:trace contextRef="#ctx0" brushRef="#br0">252 1 10858,'0'0'9620,"-10"2"-8440,2 1-985,-1 0 1,1 1 0,-1 0-1,1 0 1,0 1 0,0 0-1,1 0 1,0 1-1,0 0 1,0 0 0,0 1-1,1 0 1,-10 14-1,-5 7 491,2 1 0,-26 50 0,37-64-590,2 1 0,-1 1-1,2-1 1,1 1 0,0 0 0,0 0 0,0 22-1,4-36-125,0 0 0,0 1-1,0-1 1,1 0-1,-1 0 1,1 0 0,0 1-1,0-1 1,0 0-1,0 0 1,0 0 0,1 0-1,-1-1 1,1 1-1,0 0 1,0-1 0,0 1-1,0-1 1,0 1-1,1-1 1,-1 0 0,1 0-1,-1 0 1,1-1-1,0 1 1,0 0 0,0-1-1,0 0 1,0 0-1,0 0 1,0 0 0,0 0-1,0 0 1,0-1-1,7 1 1,6 0-1131,1-1 0,0 0 0,-1-1 0,1 0 0,31-8-1,14-10-5922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35.376"/>
    </inkml:context>
    <inkml:brush xml:id="br0">
      <inkml:brushProperty name="width" value="0.025" units="cm"/>
      <inkml:brushProperty name="height" value="0.025" units="cm"/>
    </inkml:brush>
  </inkml:definitions>
  <inkml:trace contextRef="#ctx0" brushRef="#br0">40 0 12588,'0'0'10089,"-11"70"-8679,2-25-513,0 4-481,0 3-128,8-1-96,1-5-95,0-10-65,1-5-64,10-14-1186,0-7-1344,-4-10-833,-1 0-1506,-6-12-2178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35.732"/>
    </inkml:context>
    <inkml:brush xml:id="br0">
      <inkml:brushProperty name="width" value="0.025" units="cm"/>
      <inkml:brushProperty name="height" value="0.025" units="cm"/>
    </inkml:brush>
  </inkml:definitions>
  <inkml:trace contextRef="#ctx0" brushRef="#br0">5 75 10922,'0'0'2381,"-2"-8"401,2 6-2630,-1-1 1,0 1 0,1 0-1,0 0 1,0 0 0,-1-1-1,1 1 1,1 0 0,-1 0-1,0-1 1,0 1 0,1 0-1,-1 0 1,1 0 0,1-4 0,0 4-42,0 0 1,0 1-1,0-1 1,0 0 0,0 1-1,0-1 1,1 1 0,-1-1-1,0 1 1,1 0-1,-1 0 1,1 0 0,0 1-1,-1-1 1,1 0 0,0 1-1,4 0 1,13-3 197,1 1 1,-1 0 0,0 2-1,0 1 1,1 0 0,-1 2-1,0 0 1,0 1-1,0 1 1,-1 1 0,0 1-1,0 0 1,0 1 0,-1 2-1,19 12 1,-34-21-303,0 1-1,-1 0 1,0 0 0,1 0 0,-1 0-1,0 0 1,0 0 0,0 0 0,0 1-1,0-1 1,-1 1 0,1-1 0,-1 1-1,0 0 1,0 0 0,1-1 0,-2 1-1,1 0 1,0 0 0,-1 0 0,1 0-1,-1 4 1,-1-3 62,0 0 0,0 0-1,0 0 1,-1 0 0,1-1-1,-1 1 1,0 0 0,0-1 0,0 0-1,-1 1 1,1-1 0,-1 0-1,0 0 1,-4 3 0,-11 9 316,-1-1 0,-1-2 1,0 0-1,-29 13 0,-16 3 539,69-29-1043,15-5-658,0 0 1,1 2-1,-1 0 0,37-2 0,-51 6 722,0 0 0,0 1-1,1-1 1,-1 1-1,0 0 1,0 0 0,-1 1-1,1-1 1,0 1 0,0 0-1,-1 0 1,1 1 0,-1 0-1,0-1 1,1 1-1,-1 1 1,-1-1 0,1 0-1,0 1 1,-1 0 0,0 0-1,0 0 1,0 0 0,4 9-1,-5-9 195,0-1-1,0 1 0,-1 0 1,0 0-1,1 0 0,-1 0 1,-1 0-1,1 0 0,-1 0 1,1 1-1,-1-1 0,0 0 1,-1 0-1,1 0 0,-1 0 1,0 0-1,0 0 0,0 0 1,-2 5-1,0-3 63,0-1 1,0 0-1,-1 0 0,0 0 0,0-1 1,0 0-1,0 1 0,-1-1 1,0 0-1,1-1 0,-1 1 1,-7 2-1,3-1-59,-1 0 0,1-1 0,-1 0 0,0-1 0,0 0 0,0 0 0,-1-1 0,1-1 0,0 1 0,-1-2 0,1 1 0,-1-2 0,0 1-1,1-2 1,-12-1 0,20 2-290,-1 0-1,0-1 0,0 1 0,1 0 0,-1-1 0,0 0 0,1 1 0,0-1 0,-1 0 1,1 0-1,0-1 0,0 1 0,0 0 0,0-1 0,1 1 0,-2-4 0,1 3-616,1 0-1,-1 0 1,1-1-1,0 1 0,0 0 1,1-1-1,-1 1 0,1-1 1,0 1-1,0-1 0,0 0 1,0 1-1,2-7 1,5-11-7563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36.431"/>
    </inkml:context>
    <inkml:brush xml:id="br0">
      <inkml:brushProperty name="width" value="0.025" units="cm"/>
      <inkml:brushProperty name="height" value="0.025" units="cm"/>
    </inkml:brush>
  </inkml:definitions>
  <inkml:trace contextRef="#ctx0" brushRef="#br0">0 24 11339,'0'0'12022,"2"10"-10576,3 31-351,29 162 1291,-28-197-2175,1-14-22,2-15-34,-6 11-184,-2 0 0,1 0-1,-1-1 1,-1 1-1,0 0 1,-1-1 0,0 1-1,-1 0 1,0-1 0,-1 1-1,-1 0 1,1 1 0,-7-13-1,10 25-144,0 1 167,1-1 1,-1 1-1,1 0 1,-1-1-1,1 1 1,-1 0-1,1-1 1,0 1-1,0-1 1,0 0-1,0 1 1,0-1-1,0 1 1,0-1-1,1 0 1,-1 0-1,0 0 1,1 0-1,2 2 1,3 0 15,-1 0 1,1-1-1,-1 0 0,1 0 0,0 0 1,0-1-1,0 0 0,0-1 0,0 1 1,0-1-1,0-1 0,1 1 1,-1-1-1,0 0 0,-1-1 0,1 0 1,7-2-1,-8 2-5,-1 0-1,0 0 1,0 0 0,0-1-1,-1 0 1,1 0 0,-1 0-1,1 0 1,-1-1-1,0 1 1,0-1 0,0 0-1,-1 0 1,0-1 0,1 1-1,-1-1 1,-1 0 0,1 1-1,-1-1 1,0 0 0,0-1-1,2-8 1,-4 14-6,0 0 0,0-1-1,1 1 1,-1-1 0,0 1 0,0 0 0,0-1 0,0 1 0,0-1-1,0 1 1,0 0 0,0-1 0,0 1 0,0-1 0,0 1-1,0 0 1,0-1 0,-1 1 0,1-1 0,0 1 0,0 0 0,0-1-1,0 1 1,-1 0 0,1-1 0,0 1 0,0 0 0,-1-1 0,1 1-1,0 0 1,-1 0 0,1-1 0,0 1 0,-1 0 0,1 0 0,0 0-1,-1-1 1,-16 6-71,-14 20 20,24-14 219,1 0 1,-1 0 0,2 1-1,0 0 1,0 0-1,1 1 1,1-1 0,0 1-1,1 0 1,0 0 0,1 0-1,0 0 1,2 18 0,-1-29-152,1 0 1,-1 1 0,1-1-1,0 0 1,0 0 0,0 1-1,0-1 1,0 0 0,0 0-1,1 0 1,-1 0-1,1 0 1,-1-1 0,1 1-1,0 0 1,-1-1 0,1 1-1,0-1 1,0 1 0,0-1-1,1 0 1,-1 0 0,0 0-1,0 0 1,0-1 0,1 1-1,-1 0 1,1-1 0,-1 0-1,0 1 1,1-1 0,-1 0-1,0 0 1,4-1 0,3 1-285,-1 0 0,1-1-1,0 0 1,-1-1 0,1 0 0,-1 0 0,0-1 0,13-5 0,-10 3-1237,-1-1 1,-1-1-1,1 1 1,-1-1 0,0-1-1,15-17 1,-3-3-6369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36.776"/>
    </inkml:context>
    <inkml:brush xml:id="br0">
      <inkml:brushProperty name="width" value="0.025" units="cm"/>
      <inkml:brushProperty name="height" value="0.025" units="cm"/>
    </inkml:brush>
  </inkml:definitions>
  <inkml:trace contextRef="#ctx0" brushRef="#br0">58 0 15855,'0'0'3630,"-5"9"-1543,-5 16-828,1 0 1,1 1-1,-9 51 0,13-50-963,1 1 0,2 0 1,0 0-1,4 30 1,-2-50-277,1-1 0,0 0 0,0 0 0,0 0 0,6 10 0,-7-15-49,0 0 1,0 1 0,0-1 0,0 0-1,0-1 1,1 1 0,-1 0 0,1 0-1,-1-1 1,1 1 0,-1 0-1,1-1 1,0 0 0,0 1 0,0-1-1,0 0 1,0 0 0,0 0 0,0 0-1,0 0 1,3 0 0,-2-40-2644,-3 35 2018,0 0 204,0 0 0,-1 0 0,1 0-1,-1 1 1,0-1 0,0 0 0,-1 1 0,-2-6 0,-9-15-5201,11 21 4644,-11-18-8223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37.136"/>
    </inkml:context>
    <inkml:brush xml:id="br0">
      <inkml:brushProperty name="width" value="0.025" units="cm"/>
      <inkml:brushProperty name="height" value="0.025" units="cm"/>
    </inkml:brush>
  </inkml:definitions>
  <inkml:trace contextRef="#ctx0" brushRef="#br0">1 144 12844,'0'0'14398,"8"-2"-13432,224-55 198,-206 51-1618,-24 5 99,1 1-1,0-1 1,-1 0 0,1 0-1,-1 0 1,1 0-1,-1-1 1,0 1 0,1-1-1,-1 1 1,0-1 0,3-3-1,-2 2-1005,-1-1-1,0 1 0,0 0 1,0-1-1,0 1 0,-1-1 1,1 0-1,0-5 0,4-14-7190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37.512"/>
    </inkml:context>
    <inkml:brush xml:id="br0">
      <inkml:brushProperty name="width" value="0.025" units="cm"/>
      <inkml:brushProperty name="height" value="0.025" units="cm"/>
    </inkml:brush>
  </inkml:definitions>
  <inkml:trace contextRef="#ctx0" brushRef="#br0">84 0 14446,'0'0'3240,"-6"10"-838,-4 11-1555,0 0-1,2 1 1,0-1-1,2 1 0,0 1 1,2-1-1,0 1 1,0 29-1,3-32-535,2 1 1,0-1-1,1 0 0,6 30 0,-6-42-298,1 1-1,-1-1 1,1 0-1,1 0 0,0 0 1,0 0-1,0-1 1,1 0-1,0 1 0,0-2 1,1 1-1,0-1 0,8 7 1,-14-12-29,1-1 1,-1 1-1,1 0 1,-1-1 0,1 1-1,-1-1 1,1 1-1,0-1 1,-1 1-1,1-1 1,0 0-1,-1 1 1,1-1-1,0 0 1,-1 0-1,1 1 1,0-1 0,-1 0-1,1 0 1,0 0-1,0 0 1,-1 0-1,1 0 1,0 0-1,0 0 1,-1 0-1,1 0 1,0 0 0,0 0-1,1-1 1,-2 0-28,1 0 1,-1-1-1,0 1 1,1 0 0,-1 0-1,0-1 1,0 1-1,0 0 1,1 0 0,-2-1-1,1 1 1,0 0 0,0-1-1,0 1 1,-1-2-1,-17-50-732,7 35 663,-2 0 0,-22-25-1,-7-8 114,42 51-3,1-1-1,-1 1 1,0-1 0,0 1 0,1-1-1,-1 1 1,0 0 0,0-1-1,1 1 1,-1 0 0,1-1 0,-1 1-1,0 0 1,1-1 0,-1 1-1,0 0 1,1 0 0,-1-1 0,1 1-1,-1 0 1,1 0 0,-1 0-1,1 0 1,-1 0 0,1 0 0,-1 0-1,1 0 1,-1 0 0,1 0-1,-1 0 1,0 0 0,1 0 0,-1 0-1,1 0 1,-1 0 0,1 1-1,30-2-842,-26 1 542,82 5-4860,-57-2 3566,-1-2-1,1-1 1,32-4 0,-60 4 1753,-1 0-1,1-1 1,-1 1 0,1-1 0,-1 1 0,0-1 0,1 0 0,-1 0 0,1 1 0,-1-1 0,0 0-1,0 0 1,0 0 0,0-1 0,0 1 0,0 0 0,0 0 0,0-1 0,1-1 0,-2 3-43,0-1-1,1 1 1,-1-1 0,0 1 0,0-1 0,0 1-1,0-1 1,0 1 0,0-1 0,0 1 0,0-1 0,0 1-1,0-1 1,0 1 0,0-1 0,0 0 0,0 1 0,0-1-1,0 1 1,-1-1 0,1 1 0,0-1 0,0 1 0,-1 0-1,1-1 1,0 1 0,-1-1 0,1 1 0,0-1 0,-1 1-1,1 0 1,-1-1 0,1 1 0,-1 0 0,1 0 0,0-1-1,-1 1 1,1 0 0,-1 0 0,0 0 0,1-1 0,-1 1-1,1 0 1,-1 0 0,1 0 0,-1 0 0,1 0 0,-1 0-1,1 0 1,-2 0 0,-3 1 51,1-1-1,-1 1 1,0-1-1,0 1 1,1 1-1,-1-1 1,1 1 0,-1 0-1,1 0 1,0 0-1,0 0 1,0 1 0,0 0-1,0-1 1,0 2-1,1-1 1,-1 0-1,1 1 1,0-1 0,0 1-1,0 0 1,1 0-1,0 0 1,-1 0-1,-2 8 1,2-4 34,-1 0 0,1 0 0,0 1 0,1-1 0,-1 1 0,2 0 0,-1-1 0,2 1 0,-1 0 0,1 0 0,0 0 0,1 0 0,2 12 0,-3-19-186,1 0 1,0 0-1,-1 0 0,1-1 0,0 1 0,0 0 0,1 0 1,-1 0-1,0-1 0,0 1 0,1-1 0,-1 1 0,1-1 0,0 1 1,-1-1-1,1 0 0,0 0 0,0 0 0,0 0 0,-1 0 1,1 0-1,0 0 0,0-1 0,0 1 0,1-1 0,-1 0 0,0 1 1,0-1-1,0 0 0,0 0 0,0 0 0,0 0 0,0-1 0,0 1 1,0-1-1,1 1 0,2-2 0,1 0 13,0 0-1,-1 0 0,1 0 1,-1-1-1,1 0 1,-1 0-1,0 0 1,0-1-1,0 0 0,-1 0 1,1 0-1,4-6 1,-5 5-364,0-1 0,0 1 0,0-1 0,-1 0 0,0 0 0,0-1 0,-1 1 0,1-1 0,-1 1 0,-1-1 0,1 0 0,-1 0 0,0 0 0,-1 0 0,0 0 0,0 0 0,0 1 0,-1-1 0,0 0 0,0 0 0,-1 0 0,0 1 0,0-1 0,-1 1 0,1-1 0,-1 1 0,-1 0 0,1 0 0,-1 0 0,0 1 0,-10-11 0,3 7-6259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38.154"/>
    </inkml:context>
    <inkml:brush xml:id="br0">
      <inkml:brushProperty name="width" value="0.025" units="cm"/>
      <inkml:brushProperty name="height" value="0.025" units="cm"/>
    </inkml:brush>
  </inkml:definitions>
  <inkml:trace contextRef="#ctx0" brushRef="#br0">1 0 14286,'0'0'6667,"0"10"-4585,-1 104 2285,1-112-4321,1-1 0,-1 0 0,1 1 0,0-1 1,-1 0-1,1 1 0,0-1 0,0 0 0,0 0 0,0 1 0,0-1 1,0 0-1,0 0 0,0 0 0,0 0 0,1-1 0,-1 1 0,0 0 0,1 0 1,-1-1-1,0 1 0,1-1 0,-1 1 0,1-1 0,-1 0 0,1 1 1,-1-1-1,1 0 0,-1 0 0,1 0 0,-1 0 0,1 0 0,-1 0 0,1-1 1,2 0-1,4 0 52,0 0 1,0-1 0,1 0-1,-1 0 1,9-5 0,6-5-29,42-29 0,0 0-18,-64 41-43,-1-1 1,1 1-1,-1-1 1,1 1-1,-1 0 1,1 0-1,0-1 1,-1 1-1,1 0 1,-1 0-1,1 0 1,0 0 0,-1-1-1,1 1 1,0 0-1,-1 0 1,1 0-1,0 0 1,-1 1-1,1-1 1,-1 0-1,1 0 1,0 0-1,-1 0 1,1 1-1,-1-1 1,1 0-1,0 1 1,-1-1-1,1 0 1,-1 1-1,1-1 1,0 1-1,6 25 445,-13 49 396,4-56-694,3 22 95,0-40-306,-1 0 0,0-1 0,1 1-1,-1 0 1,0 0 0,1-1 0,-1 1 0,1 0-1,-1-1 1,1 1 0,0 0 0,-1-1 0,1 1-1,0-1 1,-1 1 0,1-1 0,0 1-1,0-1 1,-1 0 0,1 1 0,0-1 0,0 0-1,0 0 1,-1 1 0,1-1 0,0 0 0,0 0-1,0 0 1,0 0 0,-1 0 0,1 0-1,0 0 1,0-1 0,0 1 0,0 0 0,-1 0-1,1-1 1,0 1 0,0 0 0,0-1 0,-1 1-1,1-1 1,1 0 0,12-10-4440,1-7-3358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38.941"/>
    </inkml:context>
    <inkml:brush xml:id="br0">
      <inkml:brushProperty name="width" value="0.025" units="cm"/>
      <inkml:brushProperty name="height" value="0.025" units="cm"/>
    </inkml:brush>
  </inkml:definitions>
  <inkml:trace contextRef="#ctx0" brushRef="#br0">61 77 17136,'0'0'1522,"-6"9"-44,-2 4-1195,0 1 0,0 0 0,2 0 0,-7 18-1,11-25-250,0-1 1,0 0-1,0 1 0,1-1 0,0 1 0,0-1 0,1 1 0,0 0 0,0-1 0,0 1 0,1 0 0,0-1 0,0 1 0,1-1 0,2 7 1,-2-10-15,-1-1 0,1 0 1,1 1-1,-1-1 0,0 0 1,0 0-1,1 0 0,-1-1 1,1 1-1,0-1 0,-1 1 1,1-1-1,0 0 0,0 0 1,0 0-1,0 0 0,0 0 1,0-1-1,0 0 0,0 1 1,0-1-1,0 0 0,0 0 1,0-1-1,6 0 0,2-1 103,0 1 0,-1-2 0,1 0 0,-1 0 0,0 0 0,11-6 0,-7 2-39,-1-1-1,0 0 0,-1-1 0,1 0 0,-2 0 0,1-2 0,-1 1 1,-1-1-1,0-1 0,0 0 0,-2-1 0,1 1 0,-1-1 0,10-25 1,-24 59 79,0 1 0,2 0 0,-3 30 0,7-41-127,-1-1-1,2 1 1,-1-1-1,1 1 1,3 10-1,-3-17 25,0 0 0,1-1 0,-1 1 0,0 0 0,1-1-1,0 1 1,0-1 0,0 1 0,1-1 0,-1 0 0,1 0 0,-1 0 0,1 0-1,4 3 1,-3-4 21,0 1-1,0-2 1,0 1 0,0 0-1,0-1 1,0 0 0,1 0-1,-1 0 1,0 0-1,1-1 1,-1 1 0,1-1-1,-1 0 1,0-1-1,1 1 1,-1-1 0,0 0-1,1 0 1,-1 0-1,0 0 1,0-1 0,0 0-1,0 0 1,5-3 0,0 0 6,1-1 1,-1-1 0,-1 0 0,1 0 0,-1 0 0,-1-1 0,1 0 0,9-15 0,-11 13-43,-1 0 0,0-1 1,0 1-1,-1-1 0,0 0 0,-1-1 0,-1 1 1,0-1-1,0 1 0,0-22 0,-2 28-123,0-1 1,0 0-1,0 1 0,-1-1 0,0 0 0,0 1 0,0-1 0,-1 1 0,1 0 1,-1-1-1,-1 1 0,1 0 0,-1 0 0,0 0 0,0 0 0,0 1 1,-1 0-1,0-1 0,1 1 0,-2 0 0,1 0 0,0 1 0,-9-6 0,11 8-102,1 0 0,-1 0 0,1 0-1,-1 1 1,1-1 0,-1 0 0,0 1-1,1-1 1,-1 1 0,0 0-1,1-1 1,-1 1 0,0 0 0,0 0-1,1 0 1,-1 0 0,0 0 0,0 1-1,1-1 1,-1 0 0,0 1-1,1 0 1,-1-1 0,1 1 0,-4 1-1,4 0-382,0 0-1,-1 0 0,1 0 1,0 0-1,0 0 1,0 0-1,0 0 0,0 0 1,0 0-1,1 0 0,-1 1 1,1-1-1,-1 0 0,1 1 1,0-1-1,0 5 1,0 16-4945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388"/>
    </inkml:context>
    <inkml:brush xml:id="br0">
      <inkml:brushProperty name="width" value="0.05" units="cm"/>
      <inkml:brushProperty name="height" value="0.05" units="cm"/>
    </inkml:brush>
  </inkml:definitions>
  <inkml:trace contextRef="#ctx0" brushRef="#br0">14 2 16828,'0'0'24,"0"0"0,-1 0 0,1-1 0,0 1 0,-1 0 0,1 0 1,0 0-1,-1 0 0,1 0 0,0-1 0,-1 1 0,1 0 0,0 0 0,-1 0 1,1 0-1,0 0 0,-1 0 0,1 0 0,0 0 0,-1 0 0,1 0 1,-1 0-1,1 1 0,0-1 0,-1 0 0,1 0 0,0 0 0,-1 0 0,1 0 1,0 1-1,0-1 0,-1 0 0,1 0 0,0 1 0,-1-1 0,1 0 0,0 0 1,0 1-1,0-1 0,-1 0 0,1 1 0,0-1 0,0 0 0,0 1 1,0-1-1,0 0 0,-1 1 0,1-1 0,0 0 0,0 1 0,4 20-29,-1-15 11,0 0 0,0-1 0,0 0-1,1 1 1,0-1 0,0-1 0,0 1 0,1 0 0,0-1-1,8 6 1,10 6-24,26 14 0,-39-24 14,72 38-40,55 35-167,-121-68 17,0 1 0,0 1 1,-1 0-1,-1 2 0,23 26 1,-34-37 111,0 0 0,0-1 1,-1 1-1,1 0 0,-1 0 0,0 1 1,0-1-1,0 0 0,0 1 1,-1-1-1,0 1 0,0-1 1,0 1-1,-1 0 0,1-1 1,-1 1-1,0 0 0,0-1 1,-2 8-1,-9 14-461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5:25.479"/>
    </inkml:context>
    <inkml:brush xml:id="br0">
      <inkml:brushProperty name="width" value="0.025" units="cm"/>
      <inkml:brushProperty name="height" value="0.025" units="cm"/>
    </inkml:brush>
  </inkml:definitions>
  <inkml:trace contextRef="#ctx0" brushRef="#br0">86 52 4484,'0'0'5990,"4"-9"-2419,17-28-715,-12 31 330,-5 18-2115,-3 22-681,-1-31-51,-2 23 126,-2-1 0,0 0-1,-14 41 1,11-42-40,1-1 0,1 1-1,1 1 1,-2 30 0,7-53-415,-1 0 0,0 0 0,1 0 1,0 0-1,-1 0 0,1 0 0,0-1 0,0 1 1,0 0-1,0 0 0,0-1 0,0 1 0,0-1 1,1 1-1,-1-1 0,0 1 0,1-1 0,0 0 1,-1 0-1,1 0 0,0 0 0,-1 0 0,1 0 1,0 0-1,0-1 0,0 1 0,0 0 0,-1-1 1,1 0-1,0 1 0,0-1 0,3 0 0,13 2 22,-1-1 0,34-3 0,-22 1-267,-17 1 118,0 1-1,0 0 0,0 1 0,-1 0 1,1 0-1,21 9 0,-30-10 114,0 0 0,0 1-1,0-1 1,-1 1 0,1 0 0,-1 0-1,1 0 1,-1 0 0,0 0-1,1 0 1,-1 1 0,0-1 0,-1 1-1,1-1 1,0 1 0,-1 0 0,0 0-1,1-1 1,-1 1 0,0 0-1,0 0 1,-1 0 0,1 0 0,-1 1-1,1-1 1,-1 0 0,0 0-1,0 0 1,-1 0 0,1 0 0,-1 4-1,-1-3 101,1 0 0,-1 0 0,0 0 0,0-1 0,0 1 0,0-1 0,-1 1-1,0-1 1,0 0 0,1 0 0,-2 0 0,1 0 0,0 0 0,-1-1 0,1 0-1,-1 1 1,-6 2 0,-7 3 532,-1 0 0,-26 8-1,28-11-257,-1-1-1,1 0 0,0-1 1,-1-1-1,0-1 0,1 0 1,-21-3-1,33 2-394,0 0 0,0 0 1,0-1-1,0 1 0,0-1 0,0 0 0,0-1 0,1 1 1,-1-1-1,0 1 0,1-1 0,-1 0 0,1 0 0,0-1 1,0 1-1,0-1 0,0 1 0,0-1 0,0 0 0,1 0 0,-1 0 1,1-1-1,0 1 0,0 0 0,0-1 0,0 0 0,1 1 1,0-1-1,-1 0 0,1 0 0,1 0 0,-1 0 0,0 0 0,1 0 1,0-4-1,0 6-133,0 0 0,0 0 1,1 1-1,-1-1 0,1 0 0,-1 0 1,1 0-1,-1 1 0,1-1 0,0 0 1,0 1-1,0-1 0,0 1 1,0-1-1,0 1 0,1-1 0,-1 1 1,0 0-1,1 0 0,-1 0 0,1-1 1,-1 1-1,1 1 0,-1-1 0,1 0 1,0 0-1,1 0 0,56-12-5277,-41 11 3345,23-6-4028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39.303"/>
    </inkml:context>
    <inkml:brush xml:id="br0">
      <inkml:brushProperty name="width" value="0.025" units="cm"/>
      <inkml:brushProperty name="height" value="0.025" units="cm"/>
    </inkml:brush>
  </inkml:definitions>
  <inkml:trace contextRef="#ctx0" brushRef="#br0">192 59 14286,'0'0'9854,"-9"-8"-9138,4 4-635,2 1-41,1 0 1,-1 0-1,0 1 1,-1-1-1,1 1 1,0-1-1,-1 1 1,1 0 0,-1 1-1,0-1 1,1 1-1,-1-1 1,0 1-1,0 0 1,0 1-1,0-1 1,0 1-1,0-1 1,0 1-1,0 0 1,0 1-1,0-1 1,0 1-1,-6 1 1,4 1-16,0 0 1,0 1 0,1-1-1,-1 1 1,1 1-1,0-1 1,0 1 0,0 0-1,-8 10 1,11-13 13,0 1 0,0-1 0,1 1 0,-1-1 0,1 1 0,-1 0 0,1 0 0,0-1 0,0 1 0,0 0 0,0 0 0,1 0 0,-1 0 0,1 0 0,0 0 0,0 0 0,0 0 0,0 0 0,0 0 0,1 0 0,-1 0 0,1 0 0,0 0 0,0 0 0,2 3 0,-1-3-20,1 0-1,0-1 1,-1 0-1,1 0 1,0 0-1,1 0 0,-1 0 1,0 0-1,0-1 1,1 0-1,-1 1 1,1-1-1,-1-1 1,1 1-1,0 0 0,-1-1 1,1 0-1,6 0 1,1 0 14,0 0 0,0-1 0,0 0 1,0-1-1,14-3 0,-18 2-16,1-1 0,0 1 1,-1-1-1,0 0 0,0-1 0,0 0 0,-1 0 0,12-12 0,-14 13 1,-1 1 0,1-1-1,-1-1 1,0 1 0,0 0 0,-1-1-1,1 0 1,-1 1 0,0-1 0,0 0-1,-1 0 1,1 0 0,-1 0 0,0 0-1,0-6 1,-2 9-56,1 0 0,-1 1 0,0-1 0,0 0 0,0 1 0,0-1 0,0 1 0,0-1 0,0 1 0,-1 0 0,1-1 0,0 1 0,-1 0 0,1 0 0,-1 0 0,1 0 0,-1 0 0,1 0 0,-1 1 0,0-1 0,0 0 0,1 1 0,-1-1 0,-3 1 0,1-2-391,1 2-1,0-1 1,-1 0-1,1 1 1,-1-1-1,1 1 0,0 0 1,-1 0-1,1 0 1,-1 1-1,1-1 0,-7 3 1,9-3 181,1 1 1,-1-1-1,1 1 1,-1 0-1,1-1 1,0 1-1,-1 0 1,1-1-1,0 1 1,-1 0 0,1-1-1,0 1 1,0 0-1,0 0 1,0-1-1,0 1 1,0 0-1,0-1 1,0 1-1,0 1 1,0-2 105,0 8-4854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39.659"/>
    </inkml:context>
    <inkml:brush xml:id="br0">
      <inkml:brushProperty name="width" value="0.025" units="cm"/>
      <inkml:brushProperty name="height" value="0.025" units="cm"/>
    </inkml:brush>
  </inkml:definitions>
  <inkml:trace contextRef="#ctx0" brushRef="#br0">1 0 7751,'0'0'3620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40.033"/>
    </inkml:context>
    <inkml:brush xml:id="br0">
      <inkml:brushProperty name="width" value="0.025" units="cm"/>
      <inkml:brushProperty name="height" value="0.025" units="cm"/>
    </inkml:brush>
  </inkml:definitions>
  <inkml:trace contextRef="#ctx0" brushRef="#br0">177 58 15503,'-1'-2'355,"1"-1"-1,0 0 1,-1 0 0,1 0 0,-1 0 0,0 0 0,0 0 0,0 1-1,0-1 1,-1 0 0,1 1 0,-1-1 0,1 1 0,-1-1 0,0 1-1,0 0 1,0 0 0,-4-3 0,4 4-166,0 0 0,0 0 0,0 1 0,-1-1 1,1 1-1,0-1 0,0 1 0,-1 0 0,1 0 0,0 0 0,-1 0 0,1 0 0,0 1 0,0-1 1,-1 0-1,1 1 0,0 0 0,0 0 0,0 0 0,0 0 0,0 0 0,0 0 0,0 0 0,0 0 1,-2 3-1,-4 2-128,0 1-1,1 0 1,0 0 0,0 0 0,1 1-1,0 0 1,0 0 0,1 1 0,0-1 0,0 1-1,1 1 1,0-1 0,1 0 0,0 1 0,1 0-1,0-1 1,-1 12 0,3-19-45,0 0 1,0 0-1,0 0 0,0 0 0,1 0 1,-1 0-1,1 0 0,0-1 0,-1 1 1,1 0-1,0-1 0,0 1 1,0 0-1,0-1 0,0 1 0,1-1 1,-1 1-1,0-1 0,1 0 0,-1 1 1,1-1-1,-1 0 0,1 0 0,-1 0 1,1 0-1,0-1 0,0 1 1,-1 0-1,1-1 0,0 1 0,0-1 1,0 1-1,0-1 0,0 0 0,0 0 1,-1 0-1,5 0 0,1 0 6,-1 0 0,1 0 0,0-1 0,-1 0 0,1 0 0,-1 0 0,1-1 0,-1 0 0,1 0 0,5-4 0,-5 2-13,-1 0 1,0 0-1,0-1 1,-1 0-1,1 0 1,-1 0-1,0-1 1,-1 0 0,1 0-1,-1 0 1,-1 0-1,1-1 1,-1 0-1,0 1 1,0-1 0,-1 0-1,0 0 1,0-1-1,0 1 1,-1 0-1,-1-1 1,1 1 0,-1-9-1,-1 14-15,1 0 1,-1 0-1,1 0 1,-1 0-1,0 0 0,0 0 1,0 1-1,0-1 1,0 0-1,0 0 0,-1 1 1,1-1-1,0 1 1,-1-1-1,0 1 0,1 0 1,-1-1-1,0 1 1,1 0-1,-1 0 0,0 0 1,0 1-1,0-1 1,0 0-1,0 1 0,-3-1 1,-1-1-156,0 1 1,0 0-1,0 0 0,0 1 1,0 0-1,0 0 1,-11 1-1,17-1 102,-1 0-1,1 1 1,-1-1-1,1 0 1,-1 0-1,1 0 1,-1 0-1,1 1 1,-1-1-1,1 0 1,0 0-1,-1 1 1,1-1-1,-1 0 1,1 1 0,0-1-1,-1 1 1,1-1-1,0 0 1,-1 1-1,1-1 1,0 1-1,0-1 1,0 1-1,-1-1 1,1 1-1,0-1 1,0 1-1,0-1 1,0 1-1,0-1 1,0 1-1,0-1 1,0 1 0,0-1-1,0 1 1,0-1-1,0 1 1,0-1-1,0 1 1,1-1-1,-1 1 1,0 1-164,1-1 1,-1 0-1,1 0 0,-1 0 1,1 1-1,0-1 0,-1 0 1,1 0-1,0 0 0,0 0 1,0 0-1,0-1 1,0 1-1,0 0 0,0 0 1,2 1-1,53 8-8692,-22-7 1484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40.391"/>
    </inkml:context>
    <inkml:brush xml:id="br0">
      <inkml:brushProperty name="width" value="0.025" units="cm"/>
      <inkml:brushProperty name="height" value="0.025" units="cm"/>
    </inkml:brush>
  </inkml:definitions>
  <inkml:trace contextRef="#ctx0" brushRef="#br0">167 209 15150,'0'0'8515,"-11"-4"-7976,8 3-495,0-1-1,0 1 1,0-1-1,0 1 1,-1 0-1,1 1 1,0-1 0,-1 0-1,1 1 1,-1 0-1,1 0 1,0 0-1,-1 0 1,1 1-1,-1-1 1,1 1-1,0 0 1,-1 0 0,1 0-1,0 0 1,0 0-1,0 1 1,0 0-1,0-1 1,0 1-1,0 0 1,1 1-1,-1-1 1,1 0-1,-1 1 1,-2 4 0,-3 1 352,1 0 1,1 1-1,0 0 0,-9 16 1,14-22-327,-1 0-1,1 0 1,-1 0-1,1 0 1,0 0-1,0 0 1,0 1 0,0-1-1,1 0 1,0 1-1,-1-1 1,1 1-1,0-1 1,1 0 0,-1 1-1,1-1 1,-1 0-1,1 1 1,1 3-1,0-5-57,0-1 0,-1 1 0,1-1 0,0 1 0,0-1 0,0 1 0,0-1 0,0 0 0,0 0 0,0 0-1,0 0 1,0-1 0,1 1 0,-1 0 0,0-1 0,1 0 0,-1 1 0,0-1 0,1 0 0,-1 0 0,0 0-1,1-1 1,-1 1 0,0-1 0,3 0 0,2 0 6,0-1 0,0 1 0,0-1 0,-1-1 0,1 1 0,-1-1 0,9-5 0,-2-4 27,1 0-1,-1-1 1,-1-1-1,0 0 1,-1 0 0,-1-1-1,0-1 1,-1 1-1,-1-2 1,0 1 0,-1-1-1,-1 0 1,0-1-1,-2 1 1,0-1-1,-1 0 1,0 0 0,-2 0-1,0-24 1,-1 41-41,0 1 0,0 0 1,0-1-1,0 1 1,0 0-1,0 0 0,0-1 1,0 1-1,0 0 0,-1-1 1,1 1-1,0 0 1,0 0-1,0-1 0,0 1 1,0 0-1,-1 0 1,1-1-1,0 1 0,0 0 1,0 0-1,0 0 0,-1-1 1,1 1-1,0 0 1,0 0-1,-1 0 0,1 0 1,0-1-1,0 1 0,-1 0 1,1 0-1,0 0 1,-1 0-1,1 0 0,0 0 1,0 0-1,-1 0 1,1 0-1,0 0 0,-1 0 1,1 0-1,0 0 0,-1 0 1,1 0-1,0 0 1,0 0-1,-1 0 0,1 1 1,0-1-1,0 0 0,-1 0 1,1 0-1,0 0 1,0 1-1,-1-1 0,1 0 1,0 0-1,0 0 1,0 1-1,0-1 0,-1 0 1,1 0-1,0 1 0,0-1 1,0 0-1,0 0 1,0 1-1,0-1 0,-15 19 10,2 9-20,2 0 0,-15 50 0,23-64 45,0-1 1,0 1-1,2 0 0,0 0 1,0 0-1,1 0 1,1 0-1,3 19 0,-3-30-118,0 1 0,0-1-1,0 0 1,0 0-1,1 1 1,0-1 0,-1 0-1,1 0 1,0-1 0,0 1-1,0 0 1,1-1-1,-1 1 1,1-1 0,-1 0-1,1 0 1,0 0 0,0 0-1,5 3 1,-5-4-613,0 0 1,0 0-1,1 0 1,-1-1-1,0 1 0,0-1 1,1 1-1,-1-1 1,0 0-1,1-1 1,-1 1-1,0 0 1,6-2-1,9-7-6328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40.769"/>
    </inkml:context>
    <inkml:brush xml:id="br0">
      <inkml:brushProperty name="width" value="0.025" units="cm"/>
      <inkml:brushProperty name="height" value="0.025" units="cm"/>
    </inkml:brush>
  </inkml:definitions>
  <inkml:trace contextRef="#ctx0" brushRef="#br0">126 27 16624,'0'0'11947,"-8"-6"-11867,4 3-77,2 1-3,1 0 0,-1 1 0,0-1 1,1 1-1,-1 0 0,0 0 0,0-1 1,0 1-1,0 0 0,0 1 0,0-1 0,-1 0 1,1 1-1,0-1 0,0 1 0,0-1 1,-1 1-1,1 0 0,0 0 0,0 0 1,-1 0-1,1 1 0,0-1 0,0 1 1,-1-1-1,1 1 0,0 0 0,0-1 1,0 1-1,0 0 0,0 1 0,0-1 1,-2 2-1,-33 29 9,37-31-10,-1-1-1,1 1 0,0-1 0,-1 1 1,1-1-1,0 1 0,-1 0 0,1-1 1,0 1-1,0-1 0,-1 1 0,1 0 1,0-1-1,0 1 0,0 0 0,0-1 1,0 1-1,0 0 0,0-1 0,0 1 1,0 0-1,0-1 0,1 2 1,-1-1-7,1 0 0,0-1 0,0 1 0,0 0 0,0 0 0,0-1 1,0 1-1,0-1 0,0 1 0,0-1 0,0 1 0,0-1 0,1 1 1,-1-1-1,0 0 0,0 0 0,0 0 0,2 1 0,53 4-1662,-39-5 1125,0 2-1,0 0 1,-1 1-1,1 0 0,20 8 1,-36-11 653,0 1 0,0-1 0,-1 0 0,1 0 0,0 1 0,0-1-1,-1 1 1,1-1 0,0 1 0,-1-1 0,1 1 0,0-1 0,-1 1 0,1-1 0,-1 1 0,1 0 0,-1-1 0,1 1 0,-1 0 0,0 0-1,1-1 1,-1 1 0,0 0 0,1 0 0,-1-1 0,0 1 0,0 0 0,0 0 0,0 0 0,0 0 0,0-1 0,0 1 0,0 0 0,0 0-1,0 0 1,0 0 0,0-1 0,-1 1 0,1 0 0,0 0 0,-1-1 0,1 1 0,0 0 0,-1 0 0,1-1 0,-1 1 0,1 0 0,-1-1 0,0 1-1,1-1 1,-1 1 0,1-1 0,-1 1 0,0-1 0,0 1 0,-1 0 0,-43 28 1897,31-23-1680,-1-1-1,0 0 1,-23 5 0,-19-5-2959,67-8-10610,8-4 4201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41.162"/>
    </inkml:context>
    <inkml:brush xml:id="br0">
      <inkml:brushProperty name="width" value="0.025" units="cm"/>
      <inkml:brushProperty name="height" value="0.025" units="cm"/>
    </inkml:brush>
  </inkml:definitions>
  <inkml:trace contextRef="#ctx0" brushRef="#br0">134 1 10410,'0'0'9502,"0"7"-7916,2 9-893,0 0 1,2 0-1,0-1 0,0 0 1,8 17-1,16 58 1788,-24-70-2172,-1 0 0,-1 1 0,-1-1 0,-1 1 0,0-1 0,-2 0 0,0 1 0,-1-1 0,-7 20 1,6-27-528,0 0 0,-1 0 0,-1-1 0,0 0 1,-1 0-1,0 0 0,-1-1 0,0 0 0,-1 0 0,0-1 1,-1 0-1,0-1 0,0 0 0,-17 11 0,-2-7-5392,6-10-4987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42.118"/>
    </inkml:context>
    <inkml:brush xml:id="br0">
      <inkml:brushProperty name="width" value="0.025" units="cm"/>
      <inkml:brushProperty name="height" value="0.025" units="cm"/>
    </inkml:brush>
  </inkml:definitions>
  <inkml:trace contextRef="#ctx0" brushRef="#br0">13 1 15663,'0'0'5365,"-2"11"-5104,1-2-189,-2 6 60,0-1-1,1 1 1,1-1 0,1 1-1,0 0 1,3 22-1,-2-36-93,0 1 0,0 0-1,0 0 1,0 0-1,0 0 1,0-1 0,0 1-1,1-1 1,-1 1 0,1-1-1,-1 1 1,1-1-1,0 0 1,-1 0 0,1 1-1,0-1 1,0-1 0,0 1-1,0 0 1,0 0-1,0-1 1,0 1 0,0-1-1,0 1 1,0-1-1,0 0 1,0 0 0,0 0-1,0 0 1,0 0 0,0-1-1,0 1 1,0-1-1,0 1 1,0-1 0,3-1-1,5-1 71,-1 0 0,0 0-1,-1-1 1,1 0 0,0-1 0,10-7-1,-12 7-10,-1 1 0,0-1 0,0-1 0,0 1 0,-1-1 0,0 0 0,0 0 0,0 0 0,-1-1 0,0 0 0,-1 0 0,1 0 0,-1 0 0,0 0-1,-1-1 1,0 1 0,0-1 0,1-10 0,-19 67-449,15-40 352,0 0 0,0 0 1,0 0-1,1 0 0,1 0 0,0 0 0,3 15 1,-4-21 13,1 0 1,0-1-1,1 1 1,-1-1-1,0 1 1,1-1-1,-1 0 0,1 1 1,0-1-1,-1 0 1,1 0-1,0 0 1,1 0-1,-1 0 1,0-1-1,0 1 1,1-1-1,-1 1 1,1-1-1,-1 0 1,1 0-1,0 0 1,-1 0-1,1-1 1,0 1-1,0-1 1,-1 0-1,5 1 1,5-1 21,1-1 1,0 0 0,-1-1-1,1 0 1,-1-1 0,1 0-1,-1-1 1,0 0 0,-1-1-1,17-9 1,-12 6 4,1 1-1,0 0 1,35-8-1,-51 15-40,0 0-1,0-1 0,0 1 0,0 0 0,0 0 1,0 0-1,0 0 0,0 0 0,1 0 0,-1 0 0,0 0 1,0 0-1,0 0 0,0 0 0,0 1 0,0-1 1,0 0-1,0 1 0,0-1 0,0 1 0,0-1 0,-1 1 1,1-1-1,0 1 0,0 0 0,0-1 0,0 1 1,-1 0-1,1 0 0,0 0 0,-1 0 0,1 1 1,3 36-134,-5-35 98,1 1 0,0-1 0,0 1 0,0-1 0,0 1 0,0-1 0,1 1 0,0-1 0,0 1 0,0-1 0,2 6 0,-2-8-166,0 0 0,0 0 0,0 0 0,0-1 0,0 1 0,0 0 1,0-1-1,0 1 0,0-1 0,0 0 0,1 1 0,-1-1 0,0 0 0,0 1 0,0-1 0,0 0 0,1 0 0,-1 0 1,0 0-1,0 0 0,0 0 0,1-1 0,1 0 0,26-10-5746,-14-3 70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42.762"/>
    </inkml:context>
    <inkml:brush xml:id="br0">
      <inkml:brushProperty name="width" value="0.025" units="cm"/>
      <inkml:brushProperty name="height" value="0.025" units="cm"/>
    </inkml:brush>
  </inkml:definitions>
  <inkml:trace contextRef="#ctx0" brushRef="#br0">85 58 10282,'0'-8'2557,"0"-42"3481,-6 56-2463,-1 10-3542,-11 60 1329,4 1-1,2 0 0,4 1 0,3 80 1,5-156-1354,-1-1 1,1 0-1,0 0 1,0 0 0,0 1-1,0-1 1,0 0-1,0 0 1,0 1-1,1-1 1,-1 0 0,0 0-1,1 0 1,-1 1-1,1-1 1,-1 0-1,1 0 1,-1 0 0,1 0-1,0 0 1,0 0-1,-1 0 1,1 0-1,0 0 1,0 0 0,0-1-1,1 2 1,-1-2 2,1-1-1,-1 1 1,0-1 0,0 0 0,0 1 0,0-1 0,-1 0 0,1 1-1,0-1 1,0 0 0,0 0 0,0 0 0,-1 0 0,1 1 0,0-1 0,-1 0-1,1 0 1,-1-1 0,1 1 0,-1 0 0,0 0 0,1 0 0,-1 0 0,0 0-1,0 0 1,0 0 0,0-1 0,0-1 0,2-9-22,0 1 1,-1-1-1,-1-1 0,0 1 1,0 0-1,-1 0 0,-1 0 0,0 1 1,-1-1-1,0 0 0,-1 1 1,0-1-1,0 1 0,-11-18 1,6 22-365,7 15 147,2-6 219,0 0 0,1 0 0,-1 0 0,1 0 0,-1 0 0,1 0 0,0-1-1,0 1 1,0 0 0,0 0 0,0-1 0,2 4 0,5 0 11,-1-1 0,1 0-1,0 0 1,0-1 0,0 0-1,0 0 1,1-1 0,-1 0 0,1-1-1,-1 0 1,1 0 0,0 0-1,-1-1 1,1-1 0,0 0 0,-1 0-1,1 0 1,-1-1 0,1 0 0,-1-1-1,0 0 1,0 0 0,0-1-1,0 0 1,0 0 0,-1-1 0,0 0-1,0 0 1,0-1 0,7-8-1,0-6 74,-4 7-352,-18 39 138,2-12 324,1 0 0,1 1 1,1-1-1,0 1 0,0 0 0,2 0 1,0 0-1,1 0 0,2 27 0,-2-41-176,0 0 1,1 0-1,-1 1 0,0-1 1,1 0-1,-1 0 0,1 0 0,0 0 1,-1 0-1,1 0 0,0 0 1,-1 0-1,1 0 0,0 0 0,0 0 1,0 0-1,0 0 0,0-1 0,0 1 1,0 0-1,0-1 0,0 1 1,0-1-1,0 1 0,0-1 0,1 1 1,-1-1-1,0 0 0,0 0 0,0 0 1,1 1-1,-1-1 0,0 0 1,0 0-1,1-1 0,-1 1 0,0 0 1,0 0-1,1-1 0,-1 1 1,2-1-1,-1 0-204,1 0 1,0 0-1,-1-1 1,1 1-1,-1-1 1,1 1-1,-1-1 0,0 0 1,1 0-1,-1 0 1,0 0-1,-1 0 1,1 0-1,0-1 1,0 1-1,-1-1 0,2-2 1,9-49-9388,-7 19 42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43.105"/>
    </inkml:context>
    <inkml:brush xml:id="br0">
      <inkml:brushProperty name="width" value="0.025" units="cm"/>
      <inkml:brushProperty name="height" value="0.025" units="cm"/>
    </inkml:brush>
  </inkml:definitions>
  <inkml:trace contextRef="#ctx0" brushRef="#br0">16 1 16560,'0'0'10249,"-16"61"-11786,32-46-1378,-1-5-2018,-4-1-4035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43.480"/>
    </inkml:context>
    <inkml:brush xml:id="br0">
      <inkml:brushProperty name="width" value="0.025" units="cm"/>
      <inkml:brushProperty name="height" value="0.025" units="cm"/>
    </inkml:brush>
  </inkml:definitions>
  <inkml:trace contextRef="#ctx0" brushRef="#br0">59 70 14798,'0'-7'2312,"1"2"-1631,2-31 1645,-6 14 1969,2 22-4220,0 0-1,1 1 1,-1-1-1,1 0 0,-1 0 1,0 0-1,1 1 1,-1-1-1,1 0 1,-1 1-1,1-1 0,-1 0 1,1 1-1,-1-1 1,1 0-1,0 1 0,-1-1 1,1 1-1,-1-1 1,1 1-1,0-1 0,0 1 1,-1 0-1,1-1 1,0 1-1,0-1 1,-1 1-1,1-1 0,0 1 1,0 0-1,0 0 1,-10 23-54,0 14 311,1 0 0,2 0 0,2 1 0,1 0 1,2 0-1,2 0 0,2 0 0,7 50 0,-4-68-512,0 0 0,12 32 0,-14-45-963,1 0 1,0 0 0,0-1 0,1 1 0,6 6 0,-2-4-6791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5:25.839"/>
    </inkml:context>
    <inkml:brush xml:id="br0">
      <inkml:brushProperty name="width" value="0.025" units="cm"/>
      <inkml:brushProperty name="height" value="0.025" units="cm"/>
    </inkml:brush>
  </inkml:definitions>
  <inkml:trace contextRef="#ctx0" brushRef="#br0">29 1 13869,'0'0'9300,"0"10"-8254,-13 90 1286,7-73-1946,2-1-1,1 1 0,1 0 1,1 0-1,3 31 0,-2-57-370,0-1-1,0 1 1,0-1 0,0 1-1,0-1 1,1 1-1,-1-1 1,0 0 0,0 1-1,0-1 1,0 1-1,0-1 1,1 0-1,-1 1 1,0-1 0,0 1-1,0-1 1,1 0-1,-1 1 1,0-1-1,1 0 1,-1 1 0,0-1-1,1 0 1,-1 0-1,0 1 1,1-1 0,-1 0-1,1 0 1,-1 0-1,0 1 1,1-1-1,-1 0 1,1 0 0,-1 0-1,1 0 1,-1 0-1,1 0 1,-1 0 0,0 0-1,1 0 1,-1 0-1,1 0 1,-1 0-1,1 0 1,-1-1 0,0 1-1,1 0 1,-1 0-1,1 0 1,-1-1-1,0 1 1,1 0 0,-1 0-1,0-1 1,1 1-1,-1 0 1,0-1 0,1 1-1,-1 0 1,0-1-1,18-22 566,-12 3-535,-1-1 1,-1 1-1,0-1 0,-2 0 0,-1 1 0,0-1 0,-2 0 0,-3-27 0,-1 31 388,3 0-2771,3 17 2154,0-1-1,0 0 1,0 1-1,-1 0 1,1-1-1,0 1 1,0-1-1,0 1 1,0 0 0,0-1-1,0 1 1,0 0-1,0 0 1,0 0-1,0 0 1,0 0-1,0 0 1,0 0-1,0 0 1,0 0 0,1 1-1,74 9-10246,-46-9 4468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44.068"/>
    </inkml:context>
    <inkml:brush xml:id="br0">
      <inkml:brushProperty name="width" value="0.025" units="cm"/>
      <inkml:brushProperty name="height" value="0.025" units="cm"/>
    </inkml:brush>
  </inkml:definitions>
  <inkml:trace contextRef="#ctx0" brushRef="#br0">0 510 15022,'0'0'7020,"16"0"-5039,-5 0-1753,0-1 1,0 0 0,0-1 0,0 0-1,0 0 1,0-1 0,-1-1 0,1 0-1,-1 0 1,0-1 0,0-1-1,10-6 1,30-23-90,-2-1 0,-1-3 0,-2-2-1,-2-2 1,62-78 0,-99 113-110,0-1 1,0 1-1,-1-1 0,0 0 1,0-1-1,-1 1 1,0-1-1,-1 0 0,0 0 1,-1 0-1,3-19 0,-5 28-25,0 1 0,0-1-1,0 1 1,0-1 0,0 0 0,0 1-1,0-1 1,0 1 0,0-1-1,0 0 1,0 1 0,-1-1 0,1 1-1,0-1 1,0 1 0,0-1-1,-1 0 1,1 1 0,0-1 0,-1 1-1,1 0 1,0-1 0,-1 1-1,1-1 1,-1 1 0,1-1 0,-1 1-1,1 0 1,-1-1 0,1 1-1,-1 0 1,1 0 0,-1-1 0,1 1-1,-1 0 1,0 0 0,1 0-1,-1 0 1,1 0 0,-1 0 0,0 0-1,1 0 1,-1 0 0,1 0-1,-1 0 1,0 0 0,0 0 0,-2 1-11,0 0 1,1 0 0,-1 0 0,1 1 0,-1-1 0,1 0 0,-1 1 0,1 0 0,-3 2 0,-3 6 9,0-1 0,1 1 1,0 0-1,1 1 1,0 0-1,0 0 0,1 0 1,1 0-1,0 1 0,0 0 1,1 0-1,-2 20 0,0 17 29,0 87-1,5-121-25,0-5 9,0-1 0,1 1-1,0 0 1,0-1 0,1 0 0,0 1 0,6 14 0,-6-21-269,-1-1 0,0 1 0,1 0 0,0-1 0,0 1 0,0-1 0,0 0 0,0 0 0,0 0 0,1 0 0,3 3 0,-3-4-534,0 1 1,0-1 0,0 0-1,0 0 1,0 0 0,0 0-1,0-1 1,1 1 0,-1-1-1,0 0 1,0 0 0,7 0-1,13-4-8596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44.601"/>
    </inkml:context>
    <inkml:brush xml:id="br0">
      <inkml:brushProperty name="width" value="0.025" units="cm"/>
      <inkml:brushProperty name="height" value="0.025" units="cm"/>
    </inkml:brush>
  </inkml:definitions>
  <inkml:trace contextRef="#ctx0" brushRef="#br0">211 71 13997,'-1'-7'2408,"0"4"-2184,1 0-1,0 0 1,-1 0 0,0 1-1,0-1 1,0 0 0,0 1-1,0-1 1,0 1 0,-1-1-1,1 1 1,-1-1 0,0 1 0,-2-3-1,3 4-159,-1 0 0,0 0 0,0 1-1,1-1 1,-1 0 0,0 0 0,0 1-1,0-1 1,1 1 0,-1 0 0,0-1 0,0 1-1,0 0 1,0 0 0,0 0 0,0 0-1,0 1 1,0-1 0,0 0 0,1 1 0,-1-1-1,0 1 1,0 0 0,0 0 0,1 0-1,-1 0 1,0 0 0,-1 1 0,-6 5 118,1-1 1,0 1-1,0 1 0,1 0 1,0 0-1,0 0 1,1 1-1,0 0 0,0 0 1,1 1-1,0-1 1,1 1-1,0 0 0,1 1 1,0-1-1,0 0 0,-1 16 1,4-25-165,0 0 1,0-1-1,0 1 1,0 0-1,0 0 1,0 0-1,1 0 0,-1 0 1,0-1-1,0 1 1,1 0-1,-1 0 1,1 0-1,-1-1 1,0 1-1,1 0 0,-1-1 1,1 1-1,0 0 1,-1-1-1,1 1 1,0 0-1,-1-1 0,1 1 1,0-1-1,0 0 1,-1 1-1,1-1 1,2 1-1,-1 0 21,1-1 0,0 0 1,0 1-1,0-1 0,0 0 0,0 0 0,0-1 0,0 1 1,4-2-1,2 0 18,0-1 0,0 0 0,0-1 0,-1 1 0,11-8-1,-10 5-49,0 0 0,-1 0-1,1-1 1,-2-1 0,1 1-1,-1-1 1,0 0 0,-1-1-1,0 1 1,0-1 0,-1 0 0,0-1-1,-1 0 1,0 1 0,0-1-1,-1-1 1,0 1 0,-1 0-1,2-21 1,-15 188-363,0 2 1214,11-150-766,-1 10 27,1 0-1,0 1 0,2-1 1,0 0-1,1 1 0,1-1 1,1-1-1,0 1 0,10 21 1,-11-33-205,5 15 535,-9-21-420,-1 0 1,1-1-1,0 1 1,0-1 0,0 1-1,0-1 1,-1 1 0,1-1-1,0 1 1,0-1-1,-1 1 1,1-1 0,0 1-1,-1-1 1,1 1 0,-1-1-1,1 1 1,0-1 0,-1 0-1,1 1 1,-1-1-1,1 0 1,-1 1 0,1-1-1,-1 0 1,1 0 0,-1 0-1,0 1 1,1-1-1,-1 0 1,1 0 0,-1 0-1,0 0 1,1 0 0,-1 0-1,1 0 1,-1 0-1,1 0 1,-2-1 0,-19 2 190,-1-1 0,1-1 0,0-2-1,-1 0 1,1-1 0,0-1 0,1 0 0,-1-2 0,-30-14 0,49 20-239,1 0 0,-1 0 0,0 0 0,0 0 0,0 0 0,1 0 0,-1-1 1,1 1-1,-1-1 0,1 1 0,-1-1 0,1 1 0,0-1 0,0 0 0,0 1 0,0-1 0,-1-3 0,2 4-52,0 0 0,0 0-1,0 0 1,0 0 0,0 0 0,1 0-1,-1 1 1,0-1 0,1 0 0,-1 0-1,0 0 1,1 0 0,-1 0 0,1 0-1,0 1 1,-1-1 0,1 0 0,0 0-1,-1 1 1,1-1 0,0 0 0,0 1-1,-1-1 1,1 1 0,0-1 0,0 1-1,0 0 1,0-1 0,0 1 0,0 0-1,0-1 1,0 1 0,0 0 0,2 0-1,86-16-10770,-54 11 3155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45.148"/>
    </inkml:context>
    <inkml:brush xml:id="br0">
      <inkml:brushProperty name="width" value="0.025" units="cm"/>
      <inkml:brushProperty name="height" value="0.025" units="cm"/>
    </inkml:brush>
  </inkml:definitions>
  <inkml:trace contextRef="#ctx0" brushRef="#br0">65 109 8968,'-9'0'4960,"-18"0"-2349,26 0-2417,0-1 0,0 1 1,-1 0-1,1 0 1,0 1-1,-1-1 0,1 0 1,0 0-1,-1 0 1,1 1-1,0-1 0,0 1 1,-1-1-1,1 1 1,0 0-1,0-1 0,0 1 1,0 0-1,0 0 1,0-1-1,0 1 0,0 0 1,-1 1-1,2-1-130,0-1 0,0 1 0,1-1 0,-1 0 0,0 1 0,0-1-1,0 1 1,1-1 0,-1 0 0,0 1 0,0-1 0,1 0 0,-1 0 0,0 1 0,1-1 0,-1 0 0,0 1 0,1-1-1,-1 0 1,0 0 0,1 0 0,-1 0 0,1 1 0,-1-1 0,0 0 0,1 0 0,-1 0 0,1 0 0,-1 0 0,0 0-1,1 0 1,-1 0 0,1 0 0,0 0 0,20 0 479,-17 0-232,23-1 50,0-1 0,-1-2 0,1 0 0,-1-2 0,49-17-1,120-64-326,-189 87-55,-8 10-39,-12 18-59,12-24 111,-48 99 1366,4 1 0,-39 134-1,81-223-1271,1 0-1,0 0 1,1 1-1,0-1 0,1 20 1,1-35-112,0 1 0,0-1 1,0 1-1,0-1 0,0 1 1,0-1-1,0 0 0,0 1 1,0-1-1,1 1 0,-1-1 1,0 0-1,0 1 0,0-1 1,0 0-1,1 1 0,-1-1 0,0 0 1,0 1-1,1-1 0,-1 0 1,0 1-1,1-1 0,-1 0 1,0 0-1,1 1 0,-1-1 1,0 0-1,1 0 0,-1 0 1,1 1-1,0-1-129,-1 0 0,1 0 1,-1 0-1,1 0 0,-1 0 1,1 0-1,-1-1 0,1 1 1,-1 0-1,1 0 0,-1 0 1,0 0-1,1-1 0,-1 1 1,1 0-1,-1 0 0,1-1 1,-1 1-1,0 0 0,1-1 1,-1 1-1,0-1 0,1 1 1,-1 0-1,0-1 0,1 1 0,-1-1 1,0 1-1,0-1 0,0 1 1,0-1-1,1 1 0,-1 0 1,0-1-1,0 1 0,0-1 1,0 1-1,0-1 0,0 0 1,0-3-669,-1 1 1,1-1 0,-1 1 0,0-1 0,0 1 0,0 0 0,0-1 0,0 1 0,-1 0-1,0 0 1,1 0 0,-1 0 0,-1 0 0,1 0 0,0 0 0,-4-2 0,-18-21-4837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45.493"/>
    </inkml:context>
    <inkml:brush xml:id="br0">
      <inkml:brushProperty name="width" value="0.025" units="cm"/>
      <inkml:brushProperty name="height" value="0.025" units="cm"/>
    </inkml:brush>
  </inkml:definitions>
  <inkml:trace contextRef="#ctx0" brushRef="#br0">1 50 7687,'0'0'15791,"79"-15"-14926,-32 19-224,3-2-129,4-2-224,-1 0-256,-1 0-160,-5-5-1569,-2-11-1731,0-4-3939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45.864"/>
    </inkml:context>
    <inkml:brush xml:id="br0">
      <inkml:brushProperty name="width" value="0.025" units="cm"/>
      <inkml:brushProperty name="height" value="0.025" units="cm"/>
    </inkml:brush>
  </inkml:definitions>
  <inkml:trace contextRef="#ctx0" brushRef="#br0">21 36 16656,'0'0'6005,"10"-6"-4932,-6 4-968,3-2 30,-1 0 0,1 1 0,0 0 1,0 0-1,1 1 0,-1-1 0,0 2 0,1-1 0,-1 1 0,12 0 0,-14 1-69,22 0 146,-1 0-1,40 8 0,-60-7-186,0 0 0,0 0-1,-1 1 1,1 0-1,-1 0 1,1 0-1,-1 1 1,0-1 0,1 1-1,-1 0 1,-1 1-1,1-1 1,-1 1-1,1 0 1,-1 1 0,0-1-1,6 9 1,-8-10 29,-1 1 0,0-1 0,0 0 1,0 0-1,-1 1 0,1-1 0,-1 0 1,0 1-1,0-1 0,0 1 1,0-1-1,0 0 0,-1 1 0,1-1 1,-1 0-1,0 0 0,0 1 0,-1-1 1,1 0-1,0 0 0,-1 0 0,0 0 1,0 0-1,0-1 0,0 1 0,0 0 1,-5 3-1,-8 9 317,0-1 0,-1-1 0,-25 16 0,22-15-278,-22 13 171,24-16-48,0 1 1,-23 20-1,40-32-215,0 0 1,0 0-1,0 0 1,0 0-1,0 1 0,0-1 1,0 0-1,0 0 1,0 0-1,-1 0 1,1 0-1,0 0 0,0 0 1,0 0-1,0 1 1,0-1-1,0 0 1,0 0-1,0 0 0,0 0 1,0 0-1,0 0 1,0 1-1,0-1 1,0 0-1,0 0 0,0 0 1,0 0-1,0 0 1,0 0-1,0 1 1,0-1-1,0 0 1,0 0-1,1 0 0,-1 0 1,0 0-1,0 0 1,0 0-1,0 0 1,0 1-1,0-1 0,0 0 1,0 0-1,0 0 1,1 0-1,-1 0 1,0 0-1,0 0 0,0 0 1,0 0-1,0 0 1,0 0-1,0 0 1,1 0-1,-1 0 0,14 3-16,23-3-308,-31 0 169,42-1-749,-18-1 587,57 4 0,-81-2 313,0 1 0,0 0 0,0 0 1,0 1-1,0 0 0,0 0 0,0 0 0,-1 0 0,1 1 1,-1 0-1,1 0 0,-1 1 0,0 0 0,-1-1 0,6 7 1,-8-8 43,0-1 0,-1 1 0,1 0 0,-1 1 0,1-1 1,-1 0-1,0 0 0,0 1 0,0-1 0,0 0 1,-1 1-1,1-1 0,-1 1 0,1-1 0,-1 1 0,0-1 1,0 1-1,0-1 0,0 1 0,0-1 0,-1 4 0,-1-2 34,0 0-1,1 0 1,-1-1-1,0 1 0,-1-1 1,1 1-1,-1-1 1,1 0-1,-1 0 0,0 0 1,0 0-1,-4 2 1,-8 5 227,0-1 0,-1 0 1,0-1-1,-33 12 0,18-9-339,0-2-1,-1 0 1,0-2 0,0-2-1,-1-1 1,-58 0 0,90-4-154,1 0 1,-1 0 0,1 0-1,-1 0 1,1 0 0,0-1-1,-1 1 1,1 0 0,-1 0-1,1 0 1,-1-1 0,1 1-1,0 0 1,-1 0 0,1-1-1,-1 1 1,1 0 0,0-1-1,0 1 1,-1 0 0,1-1-1,0 1 1,-1-1 0,1 1-1,0 0 1,0-1 0,0 1-1,0-1 1,-1 1 0,1-1-1,0 1 1,0-1 0,0 1-1,0-1 1,0 1 0,0-1-1,0 1 1,0-1 0,0 1-1,0 0 1,0-1 0,1 1-1,-1-1 1,0 1 0,0-1-1,0 1 1,1-1 0,-1 1-1,0 0 1,0-1 0,1 1-1,10-21-13929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49.424"/>
    </inkml:context>
    <inkml:brush xml:id="br0">
      <inkml:brushProperty name="width" value="0.025" units="cm"/>
      <inkml:brushProperty name="height" value="0.025" units="cm"/>
    </inkml:brush>
  </inkml:definitions>
  <inkml:trace contextRef="#ctx0" brushRef="#br0">1 181 12075,'0'0'5120,"1"-9"-3033,0 2-1849,1 0 0,0 0 0,1 0 0,-1 0 0,1 1-1,1-1 1,-1 1 0,1 0 0,0 0 0,1 0 0,0 1-1,-1-1 1,2 1 0,-1 0 0,0 0 0,1 1 0,7-5 0,-1 1-34,-4 1-116,1 0 0,0 1 0,0 0 0,1 0-1,0 1 1,0 0 0,19-5 0,-28 10-90,0 0 0,0 0 0,-1 0 0,1 1 1,0-1-1,0 0 0,0 1 0,-1-1 0,1 0 0,0 1 0,0-1 0,-1 1 0,1 0 0,0-1 0,-1 1 0,1-1 0,-1 1 0,1 0 0,-1-1 1,1 1-1,-1 0 0,1 0 0,-1-1 0,0 1 0,1 0 0,-1 0 0,0 0 0,0 0 0,0-1 0,0 1 0,0 0 0,1 0 0,-1 0 1,-1 0-1,1 0 0,0-1 0,0 1 0,0 0 0,0 0 0,-1 1 0,-4 44 152,4-41-109,-8 40 100,4-28-78,2 0 1,0 0-1,0 0 0,2 0 0,0 1 1,1-1-1,1 1 0,4 28 0,-4-43-40,0 0-1,0 0 0,1-1 1,-1 1-1,0 0 1,1 0-1,0-1 1,0 1-1,0-1 0,0 1 1,0-1-1,0 0 1,0 0-1,1 0 0,-1 0 1,1-1-1,0 1 1,4 2-1,-1-2 43,-1-1-1,0 1 0,1-1 1,-1 0-1,1-1 1,-1 1-1,1-1 1,-1 0-1,12-2 1,-5 0 2,1 0 0,-1-2 1,1 1-1,-1-2 0,0 1 1,0-2-1,-1 0 0,16-10 1,-22 13-56,0-1 0,-1 0 0,1 0 0,-1 0 1,1-1-1,-1 1 0,-1-1 0,1 0 0,-1 0 1,0 0-1,0-1 0,0 1 0,0-1 0,-1 0 1,0 0-1,-1 1 0,1-1 0,-1 0 0,0-1 1,0-9-1,-1 15-14,0 0 1,0 1-1,0-1 0,0 0 1,0 1-1,-1-1 1,1 0-1,0 1 0,0-1 1,0 0-1,-1 1 1,1-1-1,0 0 0,-1 1 1,1-1-1,-1 1 1,1-1-1,0 1 0,-1-1 1,1 1-1,-1-1 1,0 1-1,1-1 0,-1 1 1,1 0-1,-1-1 1,0 1-1,1 0 0,-1 0 1,1-1-1,-1 1 1,0 0-1,0 0 0,1 0 1,-1 0-1,0 0 1,1 0-1,-1 0 0,0 0 1,1 0-1,-1 0 1,0 0-1,1 0 0,-1 0 1,0 1-1,1-1 1,-1 0-1,0 1 0,1-1 1,-1 1-1,-2 0-8,1 0 1,-1 0-1,1 0 0,-1 0 0,1 0 1,0 1-1,0-1 0,0 1 1,0 0-1,0 0 0,0-1 0,-2 5 1,2-4 16,1 0 0,0 0 0,-1 1 0,1-1 0,0 0 1,0 1-1,1-1 0,-1 1 0,0-1 0,1 1 1,0 0-1,-1-1 0,1 1 0,0-1 0,0 1 1,1 0-1,-1-1 0,0 1 0,1-1 0,0 1 0,-1-1 1,1 1-1,0-1 0,0 0 0,1 1 0,-1-1 1,0 0-1,1 0 0,-1 0 0,1 0 0,0 0 1,0 0-1,0 0 0,0 0 0,0-1 0,0 1 0,0-1 1,0 0-1,1 1 0,-1-1 0,0 0 0,1 0 1,-1-1-1,1 1 0,-1 0 0,1-1 0,0 0 1,-1 1-1,1-1 0,-1 0 0,4-1 0,5 1 123,0-1 0,0-1-1,0 0 1,0 0-1,-1-1 1,1 0 0,0-1-1,-1-1 1,0 1 0,0-1-1,-1-1 1,1 0-1,-1-1 1,8-7 0,-9 9-111,-2-1 1,1 0 0,-1-1 0,1 1 0,-2-1-1,1-1 1,-1 1 0,0-1 0,-1 0 0,0 0-1,0 0 1,0 0 0,-1-1 0,-1 0 0,1 1-1,-1-1 1,1-14 0,-3 22-12,0 0 0,0 0 0,0 1 0,0-1 0,0 0 0,0 0 0,0 1 0,0-1 0,0 0 0,0 0 0,-1 1 0,1-1 0,0 0 0,-1 0 0,1 1 0,0-1 0,-1 0 0,1 1 0,-1-1 0,1 1 0,-1-1 0,1 0 0,-1 1 0,1-1 0,-1 1 0,1 0 0,-1-1 0,0 1 0,1-1 0,-1 1 0,0 0 0,0-1 0,1 1 0,-1 0 0,0 0 0,0 0 0,1 0 0,-1 0 0,0 0 0,0 0 0,1 0 0,-1 0 0,0 0 0,0 0 0,1 0 0,-1 0 0,0 0 0,0 1 0,1-1-1,-1 0 1,0 1 0,1-1 0,-1 0 0,0 1 0,0 0 0,-4 2-17,0-1 0,0 1 0,0 0 0,1 1 0,-1-1 0,-4 6 0,1 0 18,2 0-1,-1 1 0,1-1 0,-5 12 0,10-18 14,-1 0 1,1 0-1,-1 0 0,1 0 1,0 0-1,0 1 1,0-1-1,1 0 0,-1 1 1,1-1-1,-1 1 0,1-1 1,1 1-1,-1-1 0,0 1 1,1-1-1,1 5 1,-1-7-10,0 0 0,0 0 0,0 0 0,0 0 1,0-1-1,0 1 0,0 0 0,0 0 0,1-1 1,-1 1-1,0-1 0,1 1 0,-1-1 0,0 0 1,1 1-1,-1-1 0,0 0 0,1 0 0,1 0 1,32-1 133,-26 1-115,1-1-346,0 0 1,0 0 0,0-1 0,0-1 0,0 0 0,0 0 0,-1-1 0,12-6-1,-14 7-1067,-1-1 0,0 0-1,0-1 1,0 1 0,-1-1-1,0 0 1,8-9 0,4-12-8090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49.959"/>
    </inkml:context>
    <inkml:brush xml:id="br0">
      <inkml:brushProperty name="width" value="0.025" units="cm"/>
      <inkml:brushProperty name="height" value="0.025" units="cm"/>
    </inkml:brush>
  </inkml:definitions>
  <inkml:trace contextRef="#ctx0" brushRef="#br0">49 1 8936,'0'0'16149,"-3"11"-15402,-12 54 169,3 0 0,3 1-1,-1 87 1,10-152-928,0-1 1,0 0 0,0 1 0,0-1 0,0 0 0,0 1-1,0-1 1,1 0 0,-1 0 0,0 1 0,0-1-1,0 0 1,0 1 0,0-1 0,1 0 0,-1 1 0,0-1-1,0 0 1,0 0 0,1 1 0,-1-1 0,0 0 0,0 0-1,1 0 1,-1 1 0,0-1 0,1 0 0,-1 0 0,0 0-1,1 0 1,-1 0 0,0 0 0,1 0 0,-1 1-1,0-1 1,1 0 0,-1 0 0,0 0 0,1 0 0,-1 0-1,0-1 1,1 1 0,-1 0 0,0 0 0,0 0 0,1 0-1,-1 0 1,0 0 0,1 0 0,-1-1 0,0 1 0,1 0-1,-1 0 1,0 0 0,0-1 0,1 1 0,-1 0 0,0-1-1,18-12-2072,2-25-4525,-12 9-1148,-3 0-3026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50.640"/>
    </inkml:context>
    <inkml:brush xml:id="br0">
      <inkml:brushProperty name="width" value="0.025" units="cm"/>
      <inkml:brushProperty name="height" value="0.025" units="cm"/>
    </inkml:brush>
  </inkml:definitions>
  <inkml:trace contextRef="#ctx0" brushRef="#br0">43 40 10698,'0'0'1858,"1"-8"485,3-24-431,-2 44 2501,2 53-2591,-8-10 209,-18 91 1,12-95-1495,2 0 0,0 60 1,7-110-528,1-1 1,0 1-1,0 0 1,0 0-1,0 0 1,0-1-1,0 1 1,0 0-1,0 0 1,0-1-1,0 1 1,1 0-1,-1 0 1,0-1-1,0 1 1,1 0-1,-1-1 1,0 1-1,1 0 1,-1-1-1,1 1 1,-1 0-1,1-1 1,-1 1-1,1-1 1,-1 1-1,2 0 1,15-10 294,14-30-13,-15 9-294,-3-1 1,0 0-1,-2-1 1,-2-1-1,7-33 0,0-2-223,-16 67 209,1 0 0,-1 0-1,1-1 1,0 1 0,-1 0 0,1 0-1,0 0 1,-1 0 0,1 0 0,0 0-1,0 0 1,0 0 0,0 0 0,0 0-1,0 0 1,0 0 0,1 1 0,-1-1-1,0 1 1,0-1 0,0 1 0,3-1-1,34-5-300,-33 6 242,0 0-1,-1 0 0,1-1 1,-1 0-1,1 1 1,-1-2-1,1 1 1,-1-1-1,7-2 0,-6 1 59,-1-1 0,0 1 0,-1-1 0,1 1-1,0-1 1,-1 0 0,0 0 0,0-1-1,0 1 1,-1-1 0,1 0 0,-1 1-1,0-1 1,0 0 0,-1 0 0,0 0 0,1 0-1,-2 0 1,1-1 0,-1 1 0,0-8-1,0 13 18,0-1-1,0 0 0,0 1 1,-1-1-1,1 1 0,0-1 1,-1 0-1,1 1 0,0-1 1,-1 1-1,1-1 0,-1 1 0,1-1 1,-1 1-1,1-1 0,-1 1 1,1 0-1,-1-1 0,0 1 1,1 0-1,-1-1 0,0 1 1,1 0-1,-1 0 0,1 0 0,-1 0 1,0-1-1,0 1 0,1 0 1,-1 0-1,0 0 0,1 0 1,-1 1-1,0-1 0,1 0 1,-1 0-1,0 0 0,1 0 1,-2 1-1,-28 11-126,18-2 110,-1 1 1,2 1 0,0 0 0,0 0 0,1 1 0,-10 16 0,-2 7 251,-21 46 0,27-38-18,15-43-212,1 0-1,0 0 0,-1 0 0,1 0 1,0 0-1,-1 0 0,1 0 1,0 0-1,0 0 0,0 0 0,0 0 1,0 0-1,0 0 0,0 0 1,0 0-1,0 0 0,1 0 1,-1 0-1,0 0 0,1 0 0,-1 0 1,0 0-1,1 0 0,-1 0 1,1 0-1,0 0 0,-1 0 0,1-1 1,0 1-1,-1 0 0,1-1 1,0 1-1,0 0 0,0-1 0,0 1 1,-1-1-1,1 1 0,2 0 1,12 0-5,1-1 0,-1 0 1,0-1-1,16-3 1,-19 1-115,0 2 0,0-1 1,0 2-1,0 0 0,1 0 1,-1 1-1,16 3 0,-26-2 114,1-1-1,-1 0 0,0 1 1,0 0-1,0-1 1,0 1-1,0 0 1,-1 0-1,1 0 0,-1 0 1,1 0-1,-1 0 1,0 1-1,1-1 0,-1 0 1,0 1-1,-1-1 1,1 1-1,0-1 1,-1 1-1,1-1 0,-1 1 1,0 0-1,0 3 1,1 6 53,-1 0 0,-1 0 0,1 0 0,-4 12 0,4-23-144,0 0-1,0 0 1,0 0-1,-1-1 1,1 1-1,0 0 1,-1 0-1,1 0 1,0-1-1,-1 1 1,1 0-1,-1-1 1,1 1 0,-1 0-1,1-1 1,-1 1-1,0 0 1,1-1-1,-1 1 1,0-1-1,0 1 1,1-1-1,-1 0 1,0 1-1,0-1 1,1 0 0,-1 1-1,0-1 1,0 0-1,0 0 1,0 0-1,0 0 1,1 0-1,-1 0 1,0 0-1,0 0 1,0 0-1,0 0 1,1 0 0,-2-1-1,-2 0-953,0 0 0,1 0 0,-1-1 1,1 0-1,0 1 0,-1-1 0,1 0 0,-3-3 0,-21-18-8254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50.986"/>
    </inkml:context>
    <inkml:brush xml:id="br0">
      <inkml:brushProperty name="width" value="0.025" units="cm"/>
      <inkml:brushProperty name="height" value="0.025" units="cm"/>
    </inkml:brush>
  </inkml:definitions>
  <inkml:trace contextRef="#ctx0" brushRef="#br0">0 1 11115,'0'0'9897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52.976"/>
    </inkml:context>
    <inkml:brush xml:id="br0">
      <inkml:brushProperty name="width" value="0.025" units="cm"/>
      <inkml:brushProperty name="height" value="0.025" units="cm"/>
    </inkml:brush>
  </inkml:definitions>
  <inkml:trace contextRef="#ctx0" brushRef="#br0">45 84 11275,'-2'12'7267,"0"11"-4953,-4 31-1459,-28 216 2183,33-246-1511,1-23-855,0-16 497,9-268-758,-10 271-492,-2 15-124,-2 20-26,5-16 223,0 0 0,1 0 0,-1-1 0,1 1 1,1 0-1,-1 0 0,1-1 0,0 1 0,5 9 1,-5-13 15,0 0 0,0 0 0,1 0 0,-1 0 0,1 0 1,0-1-1,-1 1 0,1-1 0,0 1 0,1-1 0,-1 0 1,0 0-1,1-1 0,-1 1 0,1-1 0,-1 0 0,1 1 1,0-2-1,4 2 0,5-1 30,-1 0 1,1 0-1,0-1 0,0-1 0,0 0 1,0-1-1,0-1 0,-1 0 1,1 0-1,-1-1 0,0-1 1,0 0-1,0 0 0,-1-2 0,0 1 1,0-1-1,19-16 0,-20 14-17,-1 1-1,1-1 1,-1-1-1,-1 0 0,0 0 1,0-1-1,-1 0 1,0 0-1,-1 0 1,0-1-1,-1 0 0,-1 0 1,1-1-1,-2 1 1,0-1-1,0 0 1,0-22-1,-3 35-22,1-1 0,-1 1-1,0 0 1,0-1 0,0 1 0,0 0 0,0 0 0,0-1 0,0 1-1,0 0 1,0 0 0,0-1 0,0 1 0,0 0 0,0-1 0,0 1-1,0 0 1,0 0 0,-1-1 0,1 1 0,0 0 0,0 0 0,0-1-1,0 1 1,0 0 0,-1 0 0,1 0 0,0-1 0,0 1 0,0 0-1,-1 0 1,1 0 0,0 0 0,0-1 0,0 1 0,-1 0-1,1 0 1,0 0 0,-1 0 0,1 0 0,0 0 0,0 0 0,-1 0-1,1 0 1,0 0 0,0 0 0,-1 0 0,1 0 0,-16 11-149,-9 21 1,7-1 147,2 0-1,-16 47 1,27-64 18,0 1 1,1 1-1,1-1 0,0 0 0,1 1 1,1 0-1,1 28 0,1-43-10,-1 1-1,0 0 0,1-1 0,-1 1 0,1 0 1,-1-1-1,1 1 0,0-1 0,0 1 0,-1-1 1,1 1-1,0-1 0,1 0 0,-1 1 0,0-1 1,0 0-1,0 0 0,1 0 0,-1 0 0,1 0 1,2 1-1,0 0 11,1 0-1,-1 0 1,1-1 0,-1 0 0,1 0-1,0 0 1,9 0 0,-1-1-68,0 0 0,0-1 0,0-1 0,0 0 0,15-5 1,-16 4 43,0-1 1,0-1 0,-1 0 0,1 0-1,-1-1 1,0-1 0,-1 0 0,1 0 0,-1-1-1,-1-1 1,0 1 0,16-21 0,-24 29 19,0-1 1,0 0 0,-1 1-1,1-1 1,0 0-1,-1 0 1,1 0 0,-1 0-1,1 1 1,-1-1-1,0 0 1,1 0 0,-1 0-1,0 0 1,1 0-1,-1 0 1,0 0-1,0 0 1,0 0 0,0 0-1,0 0 1,0 0-1,0 0 1,0 0 0,-1 0-1,1 0 1,0 0-1,0 0 1,-1 0 0,1 0-1,-1 0 1,1 0-1,-1 1 1,1-1 0,-1 0-1,0 0 1,1 0-1,-1 1 1,0-1 0,1 0-1,-1 1 1,0-1-1,0 1 1,0-1 0,0 1-1,1-1 1,-1 1-1,0 0 1,0-1 0,0 1-1,0 0 1,-1-1-1,-2 1-25,1 0 0,-1-1-1,1 1 1,-1 0 0,1 1 0,-1-1-1,1 0 1,0 1 0,-1 0 0,1 0-1,0 0 1,-1 0 0,1 1-1,-6 3 1,3 0 23,-1 1-1,0 0 1,1 0-1,0 1 1,1 0-1,0 0 1,0 0-1,0 0 1,1 1 0,0 0-1,0 0 1,1 0-1,0 1 1,0-1-1,1 1 1,0-1-1,1 1 1,0 0-1,0 17 1,1-24-25,1 0 0,-1 0 0,1 0-1,0 0 1,-1 0 0,1 0 0,0 0 0,0 0 0,0 0 0,0 0 0,1 0 0,-1-1-1,0 1 1,1-1 0,-1 1 0,1-1 0,0 1 0,-1-1 0,1 0 0,0 0-1,0 0 1,0 0 0,0 0 0,0 0 0,0 0 0,0-1 0,0 1 0,0-1 0,0 1-1,0-1 1,4 0 0,2 1-879,1 0 0,0-1 1,0 0-1,-1 0 0,1-1 0,15-3 0,14-12-6872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5:26.201"/>
    </inkml:context>
    <inkml:brush xml:id="br0">
      <inkml:brushProperty name="width" value="0.025" units="cm"/>
      <inkml:brushProperty name="height" value="0.025" units="cm"/>
    </inkml:brush>
  </inkml:definitions>
  <inkml:trace contextRef="#ctx0" brushRef="#br0">117 48 11627,'0'0'13325,"-8"-4"-12642,6 2-660,0 1-1,-1 0 1,1 0-1,0 0 1,0 0 0,-1 1-1,1-1 1,0 0-1,-1 1 1,1 0 0,0 0-1,-1-1 1,1 1 0,-5 1-1,4 0-1,0 1 1,1-1-1,-1 1 0,0 0 0,1 0 0,-1 0 0,1 0 1,0 0-1,0 1 0,0-1 0,0 1 0,0-1 0,0 1 1,1 0-1,-2 2 0,-2 5 99,0-1 0,1 0 1,1 1-1,-1 0 0,1 0 0,1 0 1,-2 14-1,3-22-107,1 1 1,-1-1-1,1 0 0,0 1 1,0-1-1,0 0 0,0 1 0,0-1 1,0 0-1,1 1 0,-1-1 1,1 0-1,0 0 0,0 1 1,-1-1-1,1 0 0,1 0 1,-1 0-1,0 0 0,0 0 1,1 0-1,-1-1 0,1 1 1,0 0-1,-1-1 0,1 1 0,0-1 1,0 0-1,0 1 0,0-1 1,0 0-1,0 0 0,0 0 1,0 0-1,1-1 0,-1 1 1,5 0-1,-2 0 10,1-1 0,0 0-1,0 0 1,0 0 0,-1-1 0,1 0 0,0 0 0,-1 0-1,1-1 1,0 0 0,-1 0 0,0 0 0,0-1-1,1 1 1,-1-1 0,-1-1 0,1 1 0,0-1 0,-1 1-1,0-1 1,0-1 0,0 1 0,3-5 0,-1 0-8,-1 0 0,0 0 1,0 0-1,-1-1 0,0 1 1,-1-1-1,0 0 1,-1 0-1,0 0 0,0-1 1,-1 1-1,0-13 0,-1 21-14,0 1-1,0 0 1,0-1-1,0 1 1,0 0-1,0-1 1,0 1-1,0 0 1,0-1-1,-1 1 1,1 0-1,0-1 1,-1 1-1,1 0 1,-1 0-1,0 0 1,1-1-1,-1 1 1,0 0-1,0 0 1,1 0-1,-1 0 1,0 0-1,0 0 1,0 1-1,0-1 1,0 0-1,-1 0 1,1 1-1,0-1 1,0 1-1,0-1 1,-1 1-1,1-1 1,0 1-1,-1 0 1,1-1-1,0 1 1,-1 0-1,1 0 1,-2 0-1,0 1-5,0-1-1,0 1 1,0 0-1,0 0 0,0 0 1,0 0-1,0 1 0,1-1 1,-1 1-1,0 0 0,1 0 1,-1 0-1,1 0 1,0 0-1,-1 0 0,-2 5 1,0 0 15,1 0 0,0 0 0,1 0 0,0 0 0,0 0 0,0 1 1,1-1-1,0 1 0,-1 8 0,3-13-6,-1 0 0,1 0-1,0 0 1,0 0 0,0 0 0,0 0-1,1 0 1,-1 0 0,1 0 0,0 0-1,0 0 1,0 0 0,0 0 0,0-1-1,1 1 1,-1 0 0,1-1 0,0 1-1,-1-1 1,1 0 0,0 1 0,1-1-1,-1 0 1,0 0 0,1 0 0,2 1-1,4 2-293,-1-1 0,1-1-1,0 0 1,0 0 0,11 2-1,2-2-1972,-1 0 1,37-2-1,-11-2-5563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54.061"/>
    </inkml:context>
    <inkml:brush xml:id="br0">
      <inkml:brushProperty name="width" value="0.025" units="cm"/>
      <inkml:brushProperty name="height" value="0.025" units="cm"/>
    </inkml:brush>
  </inkml:definitions>
  <inkml:trace contextRef="#ctx0" brushRef="#br0">172 136 2434,'25'-31'11167,"-21"27"-10379,-1-2-1,1 1 0,-1 0 0,0-1 1,0 0-1,-1 1 0,0-1 1,0 0-1,0 0 0,-1-1 0,1 1 1,-1-9-1,-1 14-724,0 0 0,-1 0 0,1 0 1,-1 0-1,1 0 0,-1 1 0,1-1 0,-1 0 0,1 0 1,-1 1-1,0-1 0,1 0 0,-1 1 0,0-1 0,1 1 1,-1-1-1,0 1 0,0-1 0,0 1 0,0 0 0,0-1 1,1 1-1,-1 0 0,0-1 0,0 1 0,0 0 1,0 0-1,0 0 0,0 0 0,0 0 0,0 0 0,0 0 1,0 0-1,0 1 0,0-1 0,1 0 0,-1 1 0,0-1 1,-1 1-1,-40 13 143,28-5-159,1 1-1,1 0 1,-1 1-1,2 0 1,-1 0 0,-12 19-1,17-21-3,0 1-1,1 0 1,0 0 0,0 0 0,1 0-1,1 1 1,0 0 0,0 0-1,-3 19 1,7-30-41,0 0 1,0 1-1,0-1 0,0 1 1,0-1-1,0 1 0,0-1 1,0 0-1,0 1 0,0-1 1,0 1-1,0-1 0,0 1 1,1-1-1,-1 0 0,0 1 1,0-1-1,0 0 0,1 1 1,-1-1-1,0 0 0,0 1 1,1-1-1,-1 0 0,0 1 1,1-1-1,-1 0 0,0 0 1,1 1-1,-1-1 0,1 0 1,-1 0-1,0 0 0,1 0 1,-1 1-1,1-1 0,-1 0 1,1 0-1,24-4 115,20-16 81,-22 2-191,-1-1 0,-1 0 0,-1-1 0,0-2 0,29-42 1,0 1-3,-59 78 114,1 1 0,1 0 0,0 0-1,1 0 1,1 1 0,-7 29 0,13-45-94,0 0-1,-1-1 0,1 1 1,0 0-1,0-1 0,0 1 1,0 0-1,0-1 0,0 1 1,0 0-1,0-1 0,0 1 1,0 0-1,0-1 1,0 1-1,0 0 0,0-1 1,1 1-1,-1 0 0,0-1 1,0 1-1,1-1 0,-1 1 1,0 0-1,1-1 0,-1 1 1,1-1-1,-1 1 0,1-1 1,-1 1-1,1-1 0,-1 0 1,1 1-1,0 0 0,1-1 4,1 0-1,-1 0 1,0 0-1,0 0 1,0 0-1,0 0 0,0-1 1,0 1-1,0 0 1,0-1-1,3-1 1,53-29 101,-56 30-110,32-23-59,-26 17 12,1 1 0,-1-1 0,1 1 0,0 1 0,1 0 0,-1 0 0,1 1 1,0 0-1,0 1 0,12-3 0,-21 7 20,-1-1 0,1 1 1,0 0-1,-1 0 1,1-1-1,-1 1 0,1 0 1,-1 0-1,1 0 0,-1 0 1,0-1-1,1 1 1,-1 0-1,0 0 0,0 0 1,0 0-1,0 0 0,0 0 1,0 0-1,0 0 1,0 0-1,0 1 0,0 33 177,-1-27-109,1 6-94,0-10 90,-1 0 0,1 0 1,1 0-1,-1 0 0,0 0 0,1 0 1,2 7-1,-3-10-42,0-1 0,0 1 1,1-1-1,-1 1 0,0-1 0,1 0 1,-1 1-1,0-1 0,1 0 0,-1 1 1,0-1-1,1 0 0,-1 0 0,1 1 1,-1-1-1,1 0 0,-1 0 1,0 0-1,1 1 0,-1-1 0,1 0 1,-1 0-1,1 0 0,-1 0 0,2 0 1,20-9 324,12-19-168,-29 22-194,0 2 0,-1-1 0,2 1-1,-1-1 1,1 1 0,-1 1 0,1-1-1,0 1 1,0 0 0,0 0-1,1 1 1,-1 0 0,10-2 0,-14 5 1,-1 0 0,0 0 1,0 0-1,1 1 1,-1-1-1,0 0 0,0 0 1,0 1-1,-1-1 1,1 1-1,0-1 1,0 1-1,-1-1 0,1 1 1,-1-1-1,0 1 1,1 0-1,-1-1 0,0 1 1,0 0-1,0-1 1,0 1-1,0 0 0,0-1 1,-1 4-1,-2 48-1989,2-51 2091,0 4-3033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54.419"/>
    </inkml:context>
    <inkml:brush xml:id="br0">
      <inkml:brushProperty name="width" value="0.025" units="cm"/>
      <inkml:brushProperty name="height" value="0.025" units="cm"/>
    </inkml:brush>
  </inkml:definitions>
  <inkml:trace contextRef="#ctx0" brushRef="#br0">175 62 20435,'0'0'3999,"-2"-8"-2083,-5-28-640,6 35-1256,1 0 0,-1 0 0,0 0 0,1 0 0,-1 0 0,0 0 0,1 0 0,-1 0 0,0 0 0,0 0 0,0 1 0,0-1 0,0 0 0,0 1 0,0-1 0,0 0 0,0 1 0,0-1 0,-1 1 0,1 0 0,0-1 1,0 1-1,0 0 0,0 0 0,-1 0 0,1 0 0,0 0 0,0 0 0,0 0 0,-1 0 0,1 0 0,0 1 0,0-1 0,-2 1 0,-34 16-219,29-12 217,1 0 1,0 1-1,1 0 1,-1 0-1,1 1 0,0 0 1,1 0-1,-1 0 0,1 1 1,1 0-1,0 0 1,0 0-1,0 0 0,1 1 1,0-1-1,1 1 1,-3 17-1,6-24-16,-1-1 1,1 1-1,-1 0 0,1-1 1,-1 1-1,1 0 0,0-1 1,0 1-1,0-1 0,0 1 0,0-1 1,0 1-1,1-1 0,-1 0 1,0 0-1,1 0 0,-1 1 1,1-1-1,-1 0 0,1-1 1,-1 1-1,1 0 0,0 0 1,0-1-1,-1 1 0,1-1 1,0 0-1,0 1 0,-1-1 1,1 0-1,0 0 0,3 0 1,65-1-1433,-67 1 1229,9-2-1014,0 0 0,-1-1-1,1 0 1,-1-1 0,0 0-1,0-1 1,0 0-1,16-12 1,8-6-5367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54.794"/>
    </inkml:context>
    <inkml:brush xml:id="br0">
      <inkml:brushProperty name="width" value="0.025" units="cm"/>
      <inkml:brushProperty name="height" value="0.025" units="cm"/>
    </inkml:brush>
  </inkml:definitions>
  <inkml:trace contextRef="#ctx0" brushRef="#br0">105 1 14798,'-8'13'1714,"-11"23"1189,1 1 0,-14 45 1,25-61-1756,1 1 1,1 0 0,-3 28 0,7-39-1110,1 0 0,0 0 0,0 0 0,4 17 0,-4-26-30,0-1 0,1 1-1,-1-1 1,0 1 0,1-1-1,-1 1 1,1-1 0,-1 0-1,1 1 1,-1-1 0,1 0-1,0 1 1,0-1-1,0 0 1,0 0 0,0 0-1,0 0 1,0 0 0,0 0-1,0 0 1,1 0 0,-1 0-1,0-1 1,0 1 0,1 0-1,-1-1 1,1 1 0,-1-1-1,0 1 1,1-1 0,-1 0-1,1 0 1,-1 0-1,1 1 1,-1-1 0,1-1-1,-1 1 1,1 0 0,-1 0-1,1 0 1,-1-1 0,1 1-1,-1-1 1,0 1 0,1-1-1,0-1 1,5-1 7,-1 0 0,1-1 0,-1 0 0,0 0 0,0 0-1,0-1 1,8-9 0,3-9-79,16-14 14,-32 43 90,1 0 0,-1 1 0,-1-1 0,1 0 0,-2 11 0,-11 95-682,12-112 411,0 0 0,1 0 1,-1 1-1,0-1 0,1 0 0,-1 0 0,1 1 0,-1-1 0,0 0 0,1 0 1,-1 0-1,1 0 0,-1 1 0,0-1 0,1 0 0,-1 0 0,1 0 1,-1 0-1,1 0 0,-1 0 0,0 0 0,1 0 0,-1 0 0,1-1 1,-1 1-1,1 0 0,-1 0 0,0 0 0,1 0 0,-1-1 0,1 1 1,-1 0-1,0 0 0,1-1 0,-1 1 0,0 0 0,1-1 0,-1 1 0,17-11-4759,1-5-2448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55.202"/>
    </inkml:context>
    <inkml:brush xml:id="br0">
      <inkml:brushProperty name="width" value="0.025" units="cm"/>
      <inkml:brushProperty name="height" value="0.025" units="cm"/>
    </inkml:brush>
  </inkml:definitions>
  <inkml:trace contextRef="#ctx0" brushRef="#br0">112 121 12236,'0'0'15166,"-10"-3"-14643,8 1-479,-1 1-1,1 0 1,-1 0-1,1 0 1,-1 0-1,0 0 1,1 0-1,-1 1 1,0 0 0,0-1-1,1 1 1,-1 0-1,0 0 1,0 1-1,1-1 1,-1 0-1,0 1 1,0 0 0,1-1-1,-1 1 1,1 0-1,-1 1 1,1-1-1,-1 0 1,1 1-1,0-1 1,-1 1-1,1 0 1,0 0 0,0 0-1,0 0 1,1 0-1,-1 0 1,0 0-1,1 1 1,-1-1-1,-1 5 1,2-6-24,0 0 0,0 0 1,0 0-1,1 0 0,-1 1 0,0-1 0,1 0 1,-1 1-1,0-1 0,1 0 0,0 1 0,-1-1 1,1 1-1,0-1 0,0 0 0,-1 1 0,1-1 1,1 1-1,-1-1 0,0 1 0,0 1 0,1-3-5,0 1-1,0 0 0,-1-1 1,1 1-1,0-1 0,0 1 1,0-1-1,0 0 0,0 1 0,0-1 1,0 0-1,0 0 0,0 1 1,0-1-1,0 0 0,0 0 1,0 0-1,0 0 0,0 0 1,0 0-1,0-1 0,1 1 1,14-4-58,-1 0 1,27-12-1,-30 11-251,-2 2 182,0 0 0,0 1 0,-1 0 0,1 0 0,1 1 0,10 0 0,-20 1 131,-1 1 0,1-1 0,0 1 0,0-1 0,0 1 0,0-1 0,-1 1 0,1 0 0,0-1 1,0 1-1,-1 0 0,1 0 0,-1-1 0,1 1 0,-1 0 0,1 0 0,-1 0 0,1 0 0,-1 0 1,0 0-1,1 0 0,-1-1 0,0 1 0,0 0 0,0 0 0,0 0 0,0 0 0,0 0 1,0 0-1,0 1 0,0 40 1313,0-32-918,0-9 322,0-37-191,1 12-545,1 0 0,1 0 0,1 0 0,14-46 0,-18 69-52,1 0-1,0 0 1,0 0-1,-1 0 1,1 0 0,0 0-1,0 0 1,0 0-1,0 0 1,0 0 0,1 0-1,-1 1 1,0-1-1,0 0 1,0 1 0,1-1-1,-1 1 1,0 0-1,1-1 1,-1 1 0,0 0-1,1 0 1,-1 0-1,0 0 1,1 0 0,-1 0-1,1 0 1,1 0-1,50 10-3175,-31-5 1394,11-2-3633,1-3-4233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07.941"/>
    </inkml:context>
    <inkml:brush xml:id="br0">
      <inkml:brushProperty name="width" value="0.025" units="cm"/>
      <inkml:brushProperty name="height" value="0.025" units="cm"/>
    </inkml:brush>
  </inkml:definitions>
  <inkml:trace contextRef="#ctx0" brushRef="#br0">57 10 6246,'0'0'3427,"-8"-1"-880,3-1-1871,3 1-455,0 0 1,-1 0-1,1 0 0,0 1 0,-1-1 0,1 1 0,-1-1 0,1 1 0,-1 0 0,1 0 0,-1 0 0,1 0 0,-1 1 1,-2 0-1,4 1-67,1 0 0,-1 0 1,0 0-1,1 0 0,-1 0 0,1 0 1,0 0-1,-1 0 0,1 1 1,0-1-1,0 0 0,1 0 1,-1 0-1,0 1 0,1-1 1,-1 0-1,1 0 0,0 0 0,0 0 1,1 2-1,5 3 48,0 0 1,0-1-1,0 0 1,1-1-1,0 0 0,0 0 1,1 0-1,-1-1 0,1 0 1,12 3-1,8 5 134,158 89 217,-128-66-878,1-3 1,88 34-1,-95-51-1997,-17-11-2291,-14-4-117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08.298"/>
    </inkml:context>
    <inkml:brush xml:id="br0">
      <inkml:brushProperty name="width" value="0.025" units="cm"/>
      <inkml:brushProperty name="height" value="0.025" units="cm"/>
    </inkml:brush>
  </inkml:definitions>
  <inkml:trace contextRef="#ctx0" brushRef="#br0">121 1 12075,'0'0'6236,"1"9"-5425,2 1-690,0-1 1,0 1-1,1-1 0,0 1 0,1-1 1,0-1-1,0 1 0,1-1 1,0 1-1,9 8 0,-1 1-94,-8-10-10,0-1-1,-1 1 0,0 1 0,-1-1 0,0 1 1,0-1-1,-1 1 0,0 0 0,-1 0 0,1 1 0,-2-1 1,1 0-1,-1 1 0,-1-1 0,0 1 0,0-1 1,-1 1-1,0-1 0,-1 0 0,0 1 0,0-1 1,-1 0-1,0 0 0,-1 0 0,0-1 0,0 1 1,-1-1-1,0 0 0,-7 9 0,-10 13-41,-1-1 1,-30 29-1,-23 8-5666,55-52-545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24.592"/>
    </inkml:context>
    <inkml:brush xml:id="br0">
      <inkml:brushProperty name="width" value="0.025" units="cm"/>
      <inkml:brushProperty name="height" value="0.025" units="cm"/>
    </inkml:brush>
  </inkml:definitions>
  <inkml:trace contextRef="#ctx0" brushRef="#br0">1965 2818 6566,'36'-9'2127,"94"-23"-1494,147-19 1092,-113 18-1245,-78 22-402,161 0 0,-80 7-42,-67 0 216,111 9 1,-164-1-143,0 3 1,0 1-1,-1 3 1,69 25-1,125 70 548,-30-11-408,-163-76-239,-1 2 1,-1 3 0,-1 1 0,-2 2-1,0 2 1,-2 2 0,-1 2 0,-2 1-1,42 48 1,-43-38 127,-1 2 0,-2 1 0,31 61 0,-48-76-86,-1 1-1,-2 0 1,-2 1-1,-1 0 1,-1 1-1,5 46 1,1 81 209,-10-84 26,3 0 0,36 144 0,-33-188-281,3 8 51,-2 1 1,-1 0-1,-3 1 1,-1 0-1,0 47 1,-7 168 741,0-252-798,0 0 0,0 0-1,-1 0 1,-1-1 0,1 1-1,-1 0 1,0-1 0,0 1-1,-1-1 1,0 1 0,0-1-1,-1 0 1,0 0 0,0-1-1,0 1 1,-7 6 0,4-5-23,0-1 1,-1-1 0,1 0 0,-1 0 0,0 0 0,0-1 0,-1 0-1,1 0 1,-1-1 0,0 0 0,-15 2 0,2 0 44,1 2-1,-28 11 1,-35 9 17,-8-5-37,1 3 1,1 4-1,1 4 0,2 4 0,2 4 1,1 4-1,3 3 0,2 3 0,-117 100 1,177-133-31,2 1 0,0 0 0,1 2 0,1 0 0,1 0 0,0 1 0,2 1 0,1 1 0,1-1 0,1 2 0,1-1 1,1 1-1,-7 46 0,4 11-95,4 1 0,9 163 0,1-194 115,3-1 1,2 0 0,2-1 0,3 0-1,1-1 1,36 77 0,165 268-46,-181-337 48,40 64-52,5-4-1,156 176 1,-157-210 6,3-4 0,4-3-1,169 114 1,-128-109 10,3-5 0,4-7-1,2-5 1,3-6 0,209 57 0,7-34-141,3-16 0,3-15 0,666 5-1,416-72 2,-1192 12 172,1245-67-15,-288-86 56,-595 63 2,-144 60 56,2 35-59,-287 3-41,2-9 5,-1-8 1,0-7-1,273-69 0,-319 57-16,708-145 172,-244 55-62,-515 98-112,-1-4 1,-2-4 0,-1-4-1,135-81 1,-144 68 41,-3-4 1,-2-3-1,-2-3 0,-3-3 1,107-135-1,-105 107-19,-4-3 0,-4-3 1,-4-2-1,54-139 0,-76 150-101,-5-1 0,-3-1-1,-4-1 1,-4-1 0,-5-1 0,2-173 0,-32-94 509,0 0-3,19 304-344,2-1 1,2 0-1,16-68 1,-14 93-7,2 1 0,2 0 0,1 1 0,1 0 0,1 1 0,2 1 0,23-33 0,-3 14-70,2 2 0,2 2 0,2 2 0,87-67 0,-62 61-48,2 2 1,143-67 0,-140 84 64,2 3 1,1 4-1,127-20 0,-113 26-6,0-5 0,99-35 0,-93 17-258,142-78 0,-193 91 136,-2-2 1,0-2 0,-2-2-1,-2-2 1,43-45 0,-74 70 149,-1 0 0,0 0 0,0 0-1,-1-1 1,0 0 0,-1 0 0,0 0 0,0-1 0,-1 1 0,0-1 0,-1 0 0,0 0-1,0 0 1,-1 0 0,0-12 0,-3-3 212,0 0 0,-2 1 0,0 0 0,-2 0 0,-9-25 0,4 3-132,2-2 1,2 1 0,2-1 0,3-1 0,3-66-1,2 67-219,-3-1 0,-2 1 0,-2-1 0,-3 1 0,-15-60 0,3 52-97,-3 1 0,-2 0 0,-34-53 0,-106-148-141,73 120 347,9 5 8,-124-181-174,154 242 134,-2 3 1,-85-81-1,57 76-20,-4 4 0,-3 3-1,-3 4 1,-2 5 0,-2 4-1,-127-50 1,-55-2 395,-304-73-1,-485-78-136,708 191-130,-371-18 1,-455 64-148,-147 100 257,5 80-225,-2268 383-3667,1904-311 2445,1 61 1772,1433-235-404,-1291 282 1524,-142-90-26,1201-194-1580,398-41 72,1 3 1,0 4 0,-108 44-1,168-56-50,2 2-1,0 0 0,1 2 0,0 1 1,1 1-1,-30 27 0,44-34-48,1 1 1,1 0-1,0 1 0,0 0 0,1 1 0,1 0 0,0 0 0,1 1 0,1-1 0,0 2 0,1-1 1,1 1-1,-5 29 0,6-10-112,1-1 1,2 0 0,1 1-1,2-1 1,1 0 0,13 51-1,8 3 1,43 102-1,-53-153 124,1-1 1,2-1-1,1 0 0,2-2 1,1 0-1,45 50 0,-50-65-28,2-1-1,-1-1 0,2 0 0,0-1 0,1-1 0,1-1 0,0-1 1,0-1-1,1-1 0,0-1 0,43 10 0,-25-11-615,0-3-1,1 0 1,0-3-1,53-4 1,53-10-2373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56.444"/>
    </inkml:context>
    <inkml:brush xml:id="br0">
      <inkml:brushProperty name="width" value="0.025" units="cm"/>
      <inkml:brushProperty name="height" value="0.025" units="cm"/>
    </inkml:brush>
  </inkml:definitions>
  <inkml:trace contextRef="#ctx0" brushRef="#br0">16 37 3203,'0'0'11141,"1"-9"-8541,0-18 280,-1 27-2815,0 0 1,0 0 0,0 0 0,0 0-1,0 0 1,0 0 0,0 0 0,-1 0-1,1 0 1,0 0 0,0 0 0,0 0-1,0 0 1,0 0 0,0 0 0,0 0-1,0 0 1,0 0 0,0 0 0,0 0 0,0 0-1,0 0 1,0 0 0,0 0 0,0 0-1,-1 0 1,1 0 0,0 0 0,0 0-1,0 0 1,0 0 0,0 0 0,0 0-1,0 0 1,0 0 0,0 0 0,-5 22 968,1 0-670,1 0 0,1 0 0,1 1-1,0-1 1,2 0 0,6 36 0,-7-55-342,1 0 1,-1-1 0,1 1 0,0-1-1,0 1 1,0-1 0,0 0-1,0 1 1,1-1 0,-1 0-1,1 0 1,0 0 0,-1 0 0,1 0-1,0 0 1,0 0 0,0-1-1,0 1 1,0-1 0,1 0-1,-1 1 1,0-1 0,1 0-1,-1 0 1,1 0 0,-1-1 0,1 1-1,-1-1 1,1 1 0,0-1-1,-1 0 1,1 0 0,-1 0-1,1 0 1,0 0 0,3-2 0,3 0 6,0 0 0,-1-1 0,1 0 0,-1-1 1,0 0-1,0 0 0,0 0 0,-1-1 0,10-9 1,-2 2-113,-1-1 0,-1 0 0,0-2 1,0 1-1,-2-1 0,0-1 0,-1 0 1,0-1-1,-2 1 0,0-2 0,7-20 1,-15 38 84,0 0-1,1-1 1,-1 1 0,0 0 0,0 0 0,0 0 0,0 0 0,1-1 0,-1 1 0,0 0 0,0 0 0,0 0 0,0-1 0,0 1 0,0 0 0,0 0 0,1 0 0,-1-1 0,0 1-1,0 0 1,0 0 0,0-1 0,0 1 0,0 0 0,0 0 0,0-1 0,0 1 0,0 0 0,0 0 0,0-1 0,-1 1 0,1 0 0,0 0 0,0 0 0,0-1 0,0 1-1,0 0 1,0 0 0,-1 0 0,1-1 0,0 1 0,0 0 0,0 0 0,0 0 0,-1 0 0,1-1 0,0 1 0,0 0 0,0 0 0,-1 0 0,1 0 0,0 0 0,0 0 0,-1 0-1,1 0 1,0 0 0,0 0 0,0 0 0,-1 0 0,1 0 0,0 0 0,0 0 0,-1 0 0,1 0 0,0 0 0,-1 0 0,-12 11 151,5 1-119,1 0 0,1 1 1,0-1-1,0 2 0,2-1 1,-1 0-1,2 1 0,0 0 1,0 0-1,1 0 1,1 0-1,0 0 0,1 0 1,1 0-1,3 21 0,-3-32-131,0 1-1,1-1 1,-1 0 0,1 0-1,0 0 1,-1 0-1,1 0 1,1 0-1,-1 0 1,0 0-1,1-1 1,-1 0-1,1 1 1,0-1 0,0 0-1,0 0 1,0 0-1,0-1 1,0 1-1,0-1 1,0 0-1,1 0 1,-1 0-1,1 0 1,4 0 0,-5 0-444,1-1 0,0 0 1,0 1-1,-1-2 0,1 1 1,0 0-1,-1-1 1,1 0-1,0 0 0,-1 0 1,1 0-1,-1 0 0,1-1 1,-1 0-1,4-2 0,20-22-8934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56.808"/>
    </inkml:context>
    <inkml:brush xml:id="br0">
      <inkml:brushProperty name="width" value="0.025" units="cm"/>
      <inkml:brushProperty name="height" value="0.025" units="cm"/>
    </inkml:brush>
  </inkml:definitions>
  <inkml:trace contextRef="#ctx0" brushRef="#br0">220 0 16752,'-11'6'1927,"6"-3"-1645,-99 61 4606,93-57-4491,1 0-1,1 1 1,-1 0-1,1 0 1,1 1-1,0 0 1,0 1-1,-12 18 1,20-27-389,-1 0 0,0 0 0,1 0 1,-1 0-1,0 0 0,1 0 0,-1 0 0,1 0 0,0 1 1,-1-1-1,1 0 0,0 0 0,0 0 0,0 0 0,0 0 1,0 1-1,0-1 0,0 0 0,0 0 0,0 0 0,0 0 1,0 0-1,1 1 0,-1-1 0,1 0 0,-1 0 0,1 0 1,-1 0-1,1 0 0,-1 0 0,1 0 0,0 0 0,0 0 1,-1-1-1,1 1 0,0 0 0,0 0 0,0-1 0,0 1 0,0 0 1,0-1-1,0 1 0,0-1 0,0 0 0,0 1 0,2 0 1,7 0-56,-1 0 1,0 0 0,0-1 0,1 0 0,9-1 0,2 0-269,13 0-312,-7 1 232,1 0 1,30 5-1,-51-4 405,0 0 1,0 0-1,0 1 0,0 0 1,-1 1-1,1 0 1,-1 0-1,1 0 0,-1 1 1,0-1-1,0 1 0,0 1 1,5 5-1,-9-9 76,-1 1 1,0-1-1,0 1 0,1-1 0,-1 0 0,0 1 0,0 0 1,-1-1-1,1 1 0,0 0 0,0-1 0,-1 1 1,1 0-1,-1 0 0,0 0 0,1-1 0,-1 1 1,0 0-1,0 0 0,0 0 0,0 0 0,0 0 1,-1 2-1,-1-1 34,1 0 1,0 0 0,-1 0 0,0 0-1,0-1 1,0 1 0,0 0 0,0-1-1,0 0 1,-1 1 0,-5 3 0,-3 1 26,0 0 1,-1 0 0,1-1 0,-2 0 0,-15 4-1,18-7-187,0 0-1,0-1 1,0 0-1,-1-1 0,1 0 1,-19 0-1,27-1-145,0-1 1,0 1-1,0 0 0,0-1 1,0 1-1,1-1 0,-1 0 1,0 1-1,0-1 0,1 0 0,-1 0 1,0 0-1,1 0 0,-1 0 1,1-1-1,-1 1 0,-1-2 1,2 1-257,0 0 1,1 0 0,-1 0 0,0 0 0,1 0 0,-1 0 0,1-1 0,0 1 0,0 0-1,-1 0 1,2 0 0,-1 0 0,0 0 0,0 0 0,1 0 0,-1 0 0,1-1-1,-1 1 1,2-3 0,13-21-8378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57.165"/>
    </inkml:context>
    <inkml:brush xml:id="br0">
      <inkml:brushProperty name="width" value="0.025" units="cm"/>
      <inkml:brushProperty name="height" value="0.025" units="cm"/>
    </inkml:brush>
  </inkml:definitions>
  <inkml:trace contextRef="#ctx0" brushRef="#br0">1 67 20211,'0'0'10122,"65"-12"-10058,-35 6-96,-1-2-673,5 0-1057,-3-1-1825,-2-2-1506,0-1-5221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5:27.215"/>
    </inkml:context>
    <inkml:brush xml:id="br0">
      <inkml:brushProperty name="width" value="0.025" units="cm"/>
      <inkml:brushProperty name="height" value="0.025" units="cm"/>
    </inkml:brush>
  </inkml:definitions>
  <inkml:trace contextRef="#ctx0" brushRef="#br0">17 0 15951,'-2'115'6870,"-10"188"-3565,10-161-1858,2-141-1421,-1 0 0,1 0 0,0 1-1,0-1 1,0 0 0,1 1 0,-1-1 0,0 0 0,0 1 0,1-1 0,-1 0 0,1 0 0,-1 1 0,1-1 0,-1 0 0,1 0 0,0 0 0,-1 0 0,1 0-1,0 0 1,0 0 0,0 0 0,0 0 0,0 0 0,0 0 0,0-1 0,0 1 0,0 0 0,0-1 0,1 1 0,-1-1 0,0 1 0,0-1 0,1 0-1,-1 1 1,0-1 0,1 0 0,-1 0 0,0 0 0,1 0 0,-1 0 0,0 0 0,0 0 0,1 0 0,-1-1 0,0 1 0,1-1 0,1 0 0,4-2 124,0 1 0,0-2 0,0 1 0,0-1 0,0 0 0,-1 0 0,8-7 0,28-28-43,-1-2 0,-2-2 0,-3-1-1,-1-2 1,49-86 0,-81 127-378,-1 0-1,1 0 1,-1 0-1,0 0 1,0-1-1,1-10 1,-4 15-151,1 1 0,-1-1 0,0 1 1,1-1-1,-1 1 0,0-1 0,0 1 1,0 0-1,1-1 0,-1 1 0,0 0 1,0 0-1,0-1 0,0 1 0,0 0 1,0 0-1,1 0 0,-1 0 0,0 0 1,0 0-1,0 0 0,0 1 0,0-1 1,-1 0-1,-2 1-1873,-20-1-8782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57.539"/>
    </inkml:context>
    <inkml:brush xml:id="br0">
      <inkml:brushProperty name="width" value="0.025" units="cm"/>
      <inkml:brushProperty name="height" value="0.025" units="cm"/>
    </inkml:brush>
  </inkml:definitions>
  <inkml:trace contextRef="#ctx0" brushRef="#br0">51 1 8680,'0'0'12556,"-34"68"-11371,25-35-608,3 1-385,5-3-128,1-2-64,0-5 32,10-5-64,1-4-673,2-3-512,-6-7-577,2-2-384,-29-6-9256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57.913"/>
    </inkml:context>
    <inkml:brush xml:id="br0">
      <inkml:brushProperty name="width" value="0.025" units="cm"/>
      <inkml:brushProperty name="height" value="0.025" units="cm"/>
    </inkml:brush>
  </inkml:definitions>
  <inkml:trace contextRef="#ctx0" brushRef="#br0">9 117 9001,'-2'-9'1809,"1"1"-1457,-1 2 358,1 0 1,0-1-1,0 1 1,1 0-1,0-1 1,1-9-1,-1 14-552,1 0 0,0 0-1,-1 0 1,1 0 0,0 0-1,0 0 1,0 0 0,0 0-1,0 1 1,1-1 0,-1 0-1,0 1 1,1-1 0,-1 1-1,1-1 1,0 1 0,-1 0-1,1 0 1,0-1 0,0 1 0,0 1-1,0-1 1,0 0 0,0 0-1,0 1 1,4-1 0,10-2 187,1 1 0,-1 1 0,1 1 0,0 0 0,-1 1 0,1 1 1,0 0-1,22 7 0,13 6 77,60 27 0,-98-37-378,0 2 1,0 0-1,-1 0 1,0 1-1,-1 1 1,1 0-1,13 14 0,-23-20 11,0-1-1,-1 1 0,0-1 0,1 1 0,-1 0 0,0 0 1,0 0-1,-1 0 0,1 1 0,-1-1 0,0 0 0,1 1 1,-1-1-1,-1 1 0,1-1 0,0 1 0,-1-1 0,0 1 1,0 0-1,0-1 0,0 1 0,-1-1 0,1 1 0,-1-1 1,0 1-1,0-1 0,0 1 0,-1-1 0,1 0 0,-1 0 1,1 1-1,-1-1 0,0 0 0,0-1 0,-1 1 0,-2 3 1,-6 5 161,0 0 0,0-2 1,-1 1-1,0-1 1,0-1-1,-1 0 1,0-1-1,-1 0 0,0-1 1,-18 6-1,9-6-257,0 0 1,0-2-1,0 0 0,-1-2 0,-41 0 0,64-2-102,0 0-1,0 0 1,-1 1-1,1-1 1,0-1 0,0 1-1,0 0 1,-1 0-1,1 0 1,0-1 0,0 1-1,0 0 1,0-1-1,-1 1 1,1-1 0,0 1-1,0-1 1,0 0-1,0 1 1,0-1 0,0 0-1,1 0 1,-1 0 0,0 0-1,0 0 1,1 0-1,-1 0 1,0 0 0,0-1-1,1 0-146,0 1 0,1-1 0,-1 1 0,0 0-1,1-1 1,-1 1 0,1 0 0,-1 0 0,1-1 0,0 1-1,-1 0 1,1 0 0,0 0 0,0 0 0,0 0 0,0 0 0,0 0-1,0 0 1,0 0 0,0 0 0,0 0 0,1 1 0,-1-1-1,0 0 1,2 0 0,29-13-5892,8 0-1233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58.257"/>
    </inkml:context>
    <inkml:brush xml:id="br0">
      <inkml:brushProperty name="width" value="0.025" units="cm"/>
      <inkml:brushProperty name="height" value="0.025" units="cm"/>
    </inkml:brush>
  </inkml:definitions>
  <inkml:trace contextRef="#ctx0" brushRef="#br0">122 127 13068,'0'0'3737,"5"-9"-737,11-29-426,-16 37-2501,1 1 1,-1-1 0,0 1 0,0-1 0,0 0 0,1 1-1,-1-1 1,0 1 0,0-1 0,0 0 0,0 1 0,0-1-1,0 0 1,0 1 0,0-1 0,0 1 0,-1-1 0,1 0-1,0 1 1,0-1 0,0 1 0,-1-1 0,1 0 0,0 1-1,-1-1 1,1 1 0,0-1 0,-1 1 0,1-1 0,-1 1-1,1 0 1,-1-1 0,1 1 0,-1-1 0,1 1 0,-1 0-1,1 0 1,-1-1 0,0 1 0,1 0 0,-1 0 0,1 0-1,-1-1 1,0 1 0,1 0 0,-2 0 0,-28 1 468,27-1-412,-1 1-118,0 0 0,-1 0 0,1 0 0,0 1 0,0-1 0,0 1 0,0 0 1,0 0-1,0 1 0,0-1 0,1 1 0,-1-1 0,1 1 0,0 0 0,0 1 0,0-1 0,0 0 0,1 1 0,-4 5 0,3-3-10,0 0-1,0 0 1,0 0-1,1 1 1,0-1 0,0 0-1,1 1 1,0-1-1,0 1 1,0 0 0,1-1-1,1 10 1,-1-13 7,1-1 1,0 0 0,0 1-1,0-1 1,0 0 0,0 1-1,1-1 1,-1 0 0,1 0-1,-1 0 1,1 0 0,0 0-1,0-1 1,0 1 0,0 0-1,0-1 1,0 0 0,0 1-1,0-1 1,1 0 0,-1 0-1,0 0 1,1 0 0,-1-1-1,1 1 1,-1 0 0,1-1-1,-1 0 1,1 0 0,3 0-1,0 1 11,1-1-1,-1 0 1,0 0-1,1-1 1,-1 1-1,1-1 1,-1-1-1,0 1 1,1-1-1,-1-1 1,7-3 0,-6 1-9,-1 0 1,0 0-1,0-1 1,-1 0-1,1 0 1,-1 0-1,-1-1 1,1 0-1,-1 0 1,0 0-1,-1 0 1,0 0-1,0-1 1,-1 0-1,1 1 1,-2-1 0,1 0-1,-1 0 1,0 0-1,-1 0 1,0 0-1,0-1 1,-1 1-1,-2-13 1,2 19-101,0-1 0,0 1 1,0-1-1,-1 1 0,1 0 1,-1-1-1,1 1 0,-1 0 0,0 0 1,0 0-1,0 0 0,0 1 1,0-1-1,0 1 0,0-1 0,0 1 1,-1-1-1,1 1 0,-1 0 1,1 0-1,-1 0 0,1 1 0,-1-1 1,0 1-1,1-1 0,-1 1 1,0 0-1,1 0 0,-1 0 0,0 0 1,1 0-1,-1 1 0,-3 1 1,5-2-38,0 0 1,1 0-1,-1 1 1,1-1-1,-1 1 1,1-1-1,-1 1 1,1-1 0,-1 0-1,1 1 1,-1 0-1,1-1 1,0 1-1,-1-1 1,1 1-1,0-1 1,0 1 0,-1 0-1,1-1 1,0 1-1,0 0 1,0-1-1,0 1 1,0 0-1,0-1 1,0 1-1,0 0 1,0-1 0,0 1-1,0 0 1,0-1-1,0 1 1,0-1-1,1 1 1,-1 0-1,0-1 1,0 1 0,1-1-1,-1 1 1,1 0-1,0 1-298,0-1 0,0 1 1,0-1-1,1 1 0,-1-1 0,0 0 0,1 0 0,-1 1 1,1-1-1,0 0 0,-1 0 0,1-1 0,1 2 0,22 3-4503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58.613"/>
    </inkml:context>
    <inkml:brush xml:id="br0">
      <inkml:brushProperty name="width" value="0.025" units="cm"/>
      <inkml:brushProperty name="height" value="0.025" units="cm"/>
    </inkml:brush>
  </inkml:definitions>
  <inkml:trace contextRef="#ctx0" brushRef="#br0">107 0 14734,'0'0'2397,"-8"11"-369,-6 11-1436,1 0-1,1 0 1,1 2-1,1-1 0,1 2 1,1-1-1,1 1 0,-3 27 1,9-49-470,-1 10 139,1-1 0,1 1 1,-1-1-1,3 18 0,-2-28-259,0-1 0,0 1 1,1-1-1,-1 1 0,0 0 0,1-1 0,-1 1 0,1-1 1,-1 1-1,1-1 0,0 1 0,0-1 0,-1 0 1,1 1-1,0-1 0,0 0 0,0 0 0,1 0 1,-1 1-1,0-1 0,0 0 0,1-1 0,-1 1 1,0 0-1,1 0 0,-1 0 0,1-1 0,-1 1 1,1-1-1,-1 1 0,1-1 0,-1 0 0,1 1 0,0-1 1,-1 0-1,1 0 0,-1 0 0,1 0 0,0-1 1,-1 1-1,1 0 0,-1-1 0,1 1 0,1-1 1,1-1-94,1-1 0,-1 1 0,0-1 0,0 1 0,0-1 0,0 0 0,-1-1 0,1 1 0,-1-1 0,0 1 0,0-1 0,0 0 0,-1 0 0,1 0 0,-1-1 0,0 1 0,2-5 0,3-10-328,0 0 1,7-33-1,-6 13 633,-2 0-1,3-73 1,-28 184 2508,13-38-2509,2 1 0,0 38 0,4-66-159,0 1 0,0-1 0,1 1-1,0 0 1,0-1 0,0 0 0,1 1 0,1-1-1,-1 0 1,1 0 0,0 0 0,1 0 0,-1 0-1,1-1 1,1 0 0,6 9 0,-8-13-113,-1 0 0,1 0 1,-1-1-1,1 1 0,0 0 0,0-1 1,0 0-1,0 0 0,0 0 0,0 0 1,4 1-1,22-2-5696,-13-3-1083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9:59.156"/>
    </inkml:context>
    <inkml:brush xml:id="br0">
      <inkml:brushProperty name="width" value="0.025" units="cm"/>
      <inkml:brushProperty name="height" value="0.025" units="cm"/>
    </inkml:brush>
  </inkml:definitions>
  <inkml:trace contextRef="#ctx0" brushRef="#br0">182 123 9225,'0'0'14061,"-9"-7"-11894,4 3-1979,0 0 0,-1 1 0,0 0 0,1 0-1,-1 0 1,0 1 0,-1 0 0,1 0 0,-11-1-1,14 2-171,-1 1 0,1 0 0,-1 0 1,0 0-1,1 1 0,-1-1 0,1 1 0,-1 0 0,1 0 0,0 0 0,-1 0 0,1 1 0,0-1 0,0 1 0,-1 0 0,2 0 0,-1 0 1,0 1-1,0-1 0,1 0 0,-1 1 0,1 0 0,-3 3 0,-16 37 280,20-42-282,1-1-1,-1 1 0,1 0 1,0 0-1,-1 0 0,1 0 0,0 0 1,-1 0-1,1 0 0,0-1 1,0 1-1,0 0 0,0 0 0,0 0 1,0 0-1,0 0 0,0 0 0,0 0 1,1 0-1,-1 0 0,0 0 1,0 0-1,1 0 0,-1-1 0,1 1 1,-1 0-1,1 0 0,-1 0 1,1-1-1,-1 1 0,1 0 0,0 0 1,0-1-1,-1 1 0,1-1 1,0 1-1,0-1 0,-1 1 0,1-1 1,0 1-1,0-1 0,0 0 0,1 1 1,11-1-137,1 0 1,-1-1 0,0 0-1,0-1 1,0-1 0,0 0-1,16-6 1,-16 4-125,0 1 0,0 1 0,1 0 1,0 1-1,-1 0 0,23 1 0,-33 2 366,-1 0-1,0 1 1,0-1 0,0 1-1,0-1 1,0 1 0,0 0-1,0 0 1,0 0 0,-1 0-1,1 0 1,-1 0 0,0 0-1,1 1 1,-1-1 0,0 1-1,0-1 1,0 0-1,-1 1 1,1 0 0,0 4-1,0-3 92,0 0-1,0 0 1,1 0-1,0-1 1,0 1-1,0 0 0,0-1 1,5 7-1,-7-10-183,1 1-1,0-1 1,-1 1-1,1-1 1,-1 0-1,1 1 1,0-1-1,-1 0 0,1 0 1,0 0-1,-1 1 1,1-1-1,0 0 1,0 0-1,-1 0 1,1 0-1,0 0 1,-1 0-1,1 0 1,0 0-1,-1-1 1,2 1-1,22-18 158,-19 12-176,0-1 1,-1 0 0,0 0-1,0 0 1,0-1 0,-1 1-1,0-1 1,-1 0-1,1 0 1,-1 0 0,-1 0-1,0 0 1,0-1 0,-1 1-1,1 0 1,-2-1-1,1 1 1,-1 0 0,-1 0-1,-3-13 1,5 20-21,0 1-1,0-1 1,0 0 0,0 0 0,1 1-1,-1-1 1,0 0 0,0 1-1,1-1 1,-1 0 0,0 1 0,0-1-1,1 1 1,-1-1 0,1 1 0,-1-1-1,1 0 1,-1 1 0,1 0-1,-1-1 1,1 1 0,-1-1 0,1 1-1,0 0 1,-1-1 0,1 1 0,-1 0-1,1-1 1,0 1 0,-1 0-1,1 0 1,0 0 0,0 0 0,-1 0-1,1 0 1,0 0 0,-1 0 0,2 0-1,40-2-931,-25 2 315,60-10-4453,-27-2-2817,-5-6-7730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16.280"/>
    </inkml:context>
    <inkml:brush xml:id="br0">
      <inkml:brushProperty name="width" value="0.025" units="cm"/>
      <inkml:brushProperty name="height" value="0.025" units="cm"/>
    </inkml:brush>
  </inkml:definitions>
  <inkml:trace contextRef="#ctx0" brushRef="#br0">25 0 10186,'0'0'11968,"0"11"-10841,-12 123 577,5-90-1877,3 1 0,2 66 0,12-83-2301,-6-25-2005,-6-17-862,-5-8-2026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16.626"/>
    </inkml:context>
    <inkml:brush xml:id="br0">
      <inkml:brushProperty name="width" value="0.025" units="cm"/>
      <inkml:brushProperty name="height" value="0.025" units="cm"/>
    </inkml:brush>
  </inkml:definitions>
  <inkml:trace contextRef="#ctx0" brushRef="#br0">1 1 15214,'0'0'7271,"56"19"-5669,-18-8-193,-1-5-864,14 0-353,3-6-128,-6 0-160,-2 0-1153,-1-6-1506,-13-5-2242,-9-5-3843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17.417"/>
    </inkml:context>
    <inkml:brush xml:id="br0">
      <inkml:brushProperty name="width" value="0.025" units="cm"/>
      <inkml:brushProperty name="height" value="0.025" units="cm"/>
    </inkml:brush>
  </inkml:definitions>
  <inkml:trace contextRef="#ctx0" brushRef="#br0">18 55 3267,'0'0'8205,"0"-8"-6400,0-38 3917,-2 58-2924,-5 30-1961,3 0 0,1 0 0,1 0 0,7 51 0,-5-92-828,0 0 0,0 0 0,0 0 0,0 0-1,0 0 1,0 0 0,1 0 0,-1 0 0,0 0 0,1 0 0,-1-1 0,1 1 0,-1 0-1,1 0 1,-1 0 0,1 0 0,0-1 0,-1 1 0,1 0 0,0-1 0,0 1 0,-1-1 0,1 1-1,0 0 1,0-1 0,0 0 0,0 1 0,0-1 0,-1 0 0,1 1 0,0-1 0,0 0-1,0 0 1,2 0 0,-2 0 24,1 0 1,0 0-1,-1-1 0,1 1 0,-1-1 1,1 1-1,-1-1 0,0 1 0,1-1 0,-1 0 1,1 0-1,-1 0 0,0 0 0,0 0 1,0 0-1,0 0 0,1 0 0,-1 0 0,-1-1 1,3-1-1,1-7 17,1-1 0,-2 1 0,1-1 0,-1 0 0,-1 0 0,0 0 0,0 0 0,-1 0 1,-1 0-1,0-1 0,0 1 0,-1 0 0,-1 0 0,0 0 0,0 0 0,-1 0 0,-1 0 0,1 1 0,-2-1 0,-7-13 1,12 23-52,-1 0 1,1 1 0,0-1 0,0 0-1,0 1 1,-1-1 0,1 1 0,0-1 0,-1 0-1,1 1 1,-1-1 0,1 1 0,0-1-1,-1 1 1,1-1 0,-1 1 0,1 0 0,-1-1-1,0 1 1,1 0 0,-1-1 0,1 1 0,-1 0-1,0 0 1,1-1 0,-1 1 0,0 0-1,1 0 1,-1 0 0,0 0 0,1 0 0,-1 0-1,0 0 1,1 0 0,-1 0 0,1 0 0,-1 0-1,0 0 1,1 1 0,-2-1 0,1 1-12,1 1 1,0-1-1,0 0 1,-1 0 0,1 0-1,0 0 1,0 1-1,0-1 1,0 0-1,0 0 1,0 0 0,0 0-1,1 1 1,-1-1-1,0 0 1,1 0 0,-1 0-1,0 0 1,1 0-1,0 0 1,-1 0-1,1 0 1,0 1 0,3 3-291,0-1 0,0 1 0,1-1 0,-1 0 1,1 0-1,0-1 0,0 0 0,0 0 0,1 0 1,-1 0-1,1-1 0,-1 0 0,1 0 0,0 0 0,0-1 1,8 2-1,47 2-5447,-8-10-3284,-29-3 2627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17.775"/>
    </inkml:context>
    <inkml:brush xml:id="br0">
      <inkml:brushProperty name="width" value="0.025" units="cm"/>
      <inkml:brushProperty name="height" value="0.025" units="cm"/>
    </inkml:brush>
  </inkml:definitions>
  <inkml:trace contextRef="#ctx0" brushRef="#br0">69 58 5381,'0'0'8253,"2"-8"-4927,5-39 1409,-7 47-4585,-1-1 0,0 1 1,0 0-1,0 0 0,0-1 0,0 1 0,0 0 0,0 0 0,0 0 1,0 0-1,0 0 0,0 0 0,0 0 0,0 0 0,0 0 0,0 1 1,0-1-1,0 0 0,0 1 0,0-1 0,0 1 0,1-1 0,-2 1 1,-2 3-55,0 0 1,0-1-1,0 1 1,1 1 0,-1-1-1,1 1 1,0-1-1,0 1 1,1 0 0,0 0-1,0 0 1,0 0-1,0 0 1,-1 7-1,0 5 135,0 0-1,1-1 1,1 25-1,1-39-224,0 0 0,0 0 0,0 0 0,0 0 0,0 0 0,1 0 0,-1 0-1,1-1 1,-1 1 0,1 0 0,0 0 0,0 0 0,0 0 0,0-1 0,0 1 0,0 0 0,0-1 0,1 1 0,-1-1 0,0 1 0,1-1 0,-1 0 0,1 0 0,0 1 0,-1-1 0,1 0 0,0-1-1,0 1 1,0 0 0,-1 0 0,1-1 0,0 1 0,0-1 0,0 0 0,0 1 0,0-1 0,0 0 0,0 0 0,0 0 0,0 0 0,2-1 0,3 0 7,-1 0 1,0 0 0,0 0-1,1-1 1,-1 0 0,-1 0-1,1-1 1,0 0-1,0 0 1,-1 0 0,0-1-1,6-4 1,-6 4 30,0-1 1,-1 0-1,1 0 0,-1 0 1,0 0-1,-1-1 1,1 1-1,-1-1 0,0 0 1,0 0-1,-1 0 1,0 0-1,0-1 0,-1 1 1,1-1-1,-1 1 1,-1-1-1,1-8 0,-1 15-36,0-1-1,0 1 0,0 0 0,0-1 1,0 1-1,-1-1 0,1 1 1,0 0-1,0-1 0,0 1 0,0-1 1,-1 1-1,1 0 0,0-1 0,0 1 1,-1 0-1,1 0 0,0-1 0,-1 1 1,1 0-1,0-1 0,-1 1 0,1 0 1,0 0-1,-1 0 0,1-1 1,-1 1-1,1 0 0,0 0 0,-1 0 1,1 0-1,-1 0 0,1 0 0,0 0 1,-1 0-1,1 0 0,-1 0 0,1 0 1,0 0-1,-1 0 0,1 0 1,-1 0-1,1 0 0,0 1 0,-1-1 1,1 0-1,-1 0 0,1 0 0,0 1 1,-1-1-1,1 0 0,0 0 0,-1 1 1,1-1-1,0 0 0,0 1 1,-1-1-1,1 0 0,0 1 0,-21 18-106,19-16 39,0 0 0,0 0 0,1 0 0,-1 1 0,1-1 0,0 0 0,0 1 0,1-1 0,-1 1 0,0-1 0,1 1 0,0-1 0,0 1 0,0-1 0,0 1 0,1-1 0,0 5 0,0-6-145,1 1 0,-1-1 0,0 0 0,1 0 0,-1 0 0,1 0 0,-1 0 0,1 0 0,0 0 0,0-1 0,0 1 0,0 0 0,0-1-1,0 0 1,1 1 0,-1-1 0,0 0 0,1 0 0,-1-1 0,0 1 0,1 0 0,-1-1 0,6 1 0,62 4-6127,-25-10-1002,-21-2 2433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18.149"/>
    </inkml:context>
    <inkml:brush xml:id="br0">
      <inkml:brushProperty name="width" value="0.025" units="cm"/>
      <inkml:brushProperty name="height" value="0.025" units="cm"/>
    </inkml:brush>
  </inkml:definitions>
  <inkml:trace contextRef="#ctx0" brushRef="#br0">69 319 3395,'0'0'5291,"2"-8"-2094,0 2-2445,10-31 1791,-12 11 2383,-1 26-4836,-1 0-1,1 0 0,0 0 0,0 0 1,-1 0-1,1 0 0,0 1 0,-1-1 0,1 0 1,0 1-1,0-1 0,-1 0 0,1 1 1,0 0-1,0-1 0,0 1 0,0 0 0,0-1 1,0 1-1,-2 2 0,-3 5 37,-1 0-1,2 0 0,-1 1 1,1 0-1,0 1 1,1-1-1,0 1 1,0-1-1,1 1 1,1 0-1,0 1 1,0-1-1,1 0 0,0 1 1,1 12-1,0-22-95,0 0 0,0 1 0,0-1 0,0 1 0,1-1 0,-1 1 0,0-1 0,1 0 0,0 1 0,-1-1 0,1 0 0,0 1 0,-1-1 0,1 0 0,0 0 0,0 0 0,0 0 0,0 0 0,0 0 0,0 0 0,0 0 0,1 0 0,-1 0 0,0-1 0,0 1 0,1 0 0,-1-1 0,1 1 0,-1-1 0,0 0 0,1 1 0,-1-1 0,1 0 0,-1 0 0,1 0 0,-1 0 0,0 0 0,1 0 0,-1 0 0,1 0 0,1-1 0,3 0 80,0 0 1,0 0-1,0-1 0,0 1 1,0-1-1,0-1 0,-1 1 1,11-7-1,11-12 144,-1-1-1,0-1 0,-2-1 1,-1-1-1,23-33 0,-32 39-106,-1 0-1,-1-2 0,0 1 0,-2-1 0,0-1 0,-2 0 0,0 0 0,5-32 0,-13 27-68,0 27-78,0-1 1,0 1-1,0 0 1,0-1-1,0 1 1,-1 0-1,1-1 0,0 1 1,0 0-1,-1-1 1,1 1-1,0 0 1,0 0-1,-1-1 1,1 1-1,0 0 1,0 0-1,-1 0 1,1-1-1,0 1 1,-1 0-1,1 0 0,0 0 1,-1 0-1,1 0 1,-1 0-1,1 0 1,0 0-1,-1 0 1,1 0-1,0 0 1,-1 0-1,1 0 1,-1 0-1,-2 1-1,1 1 0,-1-1 0,1 1 0,0 0 0,-1-1 0,1 1 0,0 0 1,0 0-1,0 1 0,1-1 0,-1 0 0,0 1 0,1-1 0,-2 4 0,-7 13 29,2-1 1,0 1-1,0 1 1,2 0-1,1 0 1,0 0-1,2 0 1,0 1-1,1-1 1,1 1-1,2 21 1,0-35-48,1-1 0,0 1 0,0-1 1,0 0-1,0 0 0,1 0 0,0 0 1,1 0-1,-1 0 0,1-1 0,0 0 1,0 0-1,1 0 0,0 0 0,-1-1 1,2 1-1,-1-1 0,0 0 0,1-1 1,12 6-1,-13-6-820,1-1 0,0 1 0,0-2 0,0 1 1,1-1-1,-1 0 0,0 0 0,7 0 0,-3-1-5209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5:27.541"/>
    </inkml:context>
    <inkml:brush xml:id="br0">
      <inkml:brushProperty name="width" value="0.025" units="cm"/>
      <inkml:brushProperty name="height" value="0.025" units="cm"/>
    </inkml:brush>
  </inkml:definitions>
  <inkml:trace contextRef="#ctx0" brushRef="#br0">0 0 14414,'0'0'5253,"0"61"-2307,15-39-960,5-2-128,7-2-577,2-2-640,3-1-353,-1-2-224,-3-5-32,-1-2-416,-5-3-961,-8-3-1250,-5 0-2049,-7-13-4549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19.275"/>
    </inkml:context>
    <inkml:brush xml:id="br0">
      <inkml:brushProperty name="width" value="0.025" units="cm"/>
      <inkml:brushProperty name="height" value="0.025" units="cm"/>
    </inkml:brush>
  </inkml:definitions>
  <inkml:trace contextRef="#ctx0" brushRef="#br0">1 30 5093,'7'5'3651,"21"-9"-2517,15-9 1063,-33 8-1587,9-4 3671,-22 7-2588,-12 1-1646,13 1 23,-1 0 1,0 0 0,0 0-1,0 0 1,0 1 0,0 0-1,1-1 1,-1 1 0,0 0-1,0 0 1,1 0 0,-1 1-1,1-1 1,-1 1 0,1-1-1,-3 3 1,4-3-549,1 0-1,-1 0 1,0 0-1,1 0 1,-1 0-1,0 1 1,1-1-1,-1 0 1,1 0-1,0 0 1,-1 1-1,1-1 1,0 0 0,0 1-1,0 0 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19.820"/>
    </inkml:context>
    <inkml:brush xml:id="br0">
      <inkml:brushProperty name="width" value="0.025" units="cm"/>
      <inkml:brushProperty name="height" value="0.025" units="cm"/>
    </inkml:brush>
  </inkml:definitions>
  <inkml:trace contextRef="#ctx0" brushRef="#br0">0 137 7271,'0'0'12508,"9"1"-11142,-1-1-1234,-1-1-1,1 1 1,-1-1-1,1-1 1,-1 1-1,1-1 1,-1 0-1,0-1 0,0 0 1,0 0-1,0-1 1,-1 0-1,1 0 1,-1 0-1,11-11 1,-9 9-30,-4 4-38,0-1 0,0 0-1,0 0 1,0 0 0,-1 0-1,1-1 1,-1 1 0,0-1-1,0 0 1,0 0 0,-1-1-1,1 1 1,-1 0 0,0-1-1,0 1 1,2-10 0,-4 13-62,0 1 0,0 0 0,0-1 0,0 1 0,0-1 0,0 1-1,0 0 1,-1-1 0,1 1 0,0-1 0,0 1 0,0 0 0,0-1 0,-1 1 0,1 0 0,0-1 0,0 1 0,-1 0 0,1-1 0,0 1 0,-1 0 0,1 0 0,0-1 0,-1 1 0,1 0 0,0 0 0,-1 0 0,1-1 0,0 1-1,-1 0 1,1 0 0,-1 0 0,1 0 0,0 0 0,-1 0 0,0 0 0,-21 3 85,-17 16 15,29-10 54,0 0 0,1 1 0,0 0 0,0 1 0,-13 21 0,19-27-98,0 0 1,1 0-1,0 0 0,-1 0 1,1 0-1,1 0 0,-1 1 1,1-1-1,0 1 0,0-1 1,1 1-1,0-1 0,-1 1 1,2 0-1,-1-1 0,3 10 1,-2-12-53,0-1 0,0 0 1,1 0-1,-1-1 1,1 1-1,-1 0 0,1 0 1,0-1-1,-1 1 0,1-1 1,0 1-1,0-1 1,0 0-1,0 0 0,1 0 1,-1 0-1,0 0 1,0 0-1,0-1 0,1 1 1,-1-1-1,3 1 1,59 3 80,-56-3-81,4-1-103,101-3-2146,-38-10-5667,-38 2-2009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0.935"/>
    </inkml:context>
    <inkml:brush xml:id="br0">
      <inkml:brushProperty name="width" value="0.025" units="cm"/>
      <inkml:brushProperty name="height" value="0.025" units="cm"/>
    </inkml:brush>
  </inkml:definitions>
  <inkml:trace contextRef="#ctx0" brushRef="#br0">29 41 6887,'0'0'5968,"-2"-9"-3117,1 1-2809,-3-15 3962,1 22-1770,2 19-1062,-8 118 1685,1 80-1817,7-214-1035,1 0 0,0 0 0,1 0 0,-1 0 0,0-1 0,0 1 1,1 0-1,-1 0 0,1 0 0,0 0 0,0-1 0,-1 1 0,1 0 0,0-1 0,0 1 0,1-1 0,-1 1 1,0-1-1,0 1 0,1-1 0,-1 0 0,1 1 0,-1-1 0,1 0 0,-1 0 0,1 0 0,0-1 0,0 1 1,-1 0-1,1-1 0,0 1 0,0-1 0,0 1 0,0-1 0,0 0 0,-1 0 0,1 0 0,0 0 0,0 0 1,3 0-1,10-2 22,-1-1 1,1 0-1,-1-1 0,20-8 1,-6 2-187,-17 8 132,-1-1 0,0 2 1,0-1-1,1 2 0,-1-1 1,13 2-1,-21-1 34,0 0 0,0 0-1,0 0 1,-1 0 0,1 1 0,0-1-1,0 1 1,0-1 0,-1 1-1,1 0 1,0-1 0,0 1 0,-1 0-1,1 0 1,-1 0 0,1 1 0,-1-1-1,0 0 1,1 0 0,-1 1-1,0-1 1,0 1 0,0-1 0,0 1-1,0-1 1,0 1 0,0 0 0,0 0-1,-1-1 1,1 1 0,-1 0 0,1 0-1,-1 0 1,0-1 0,0 1-1,0 0 1,0 0 0,0 0 0,0 0-1,0 0 1,-1 2 0,0-1 52,-1 0 1,1 1-1,-1-1 0,0 0 1,0-1-1,0 1 0,0 0 0,0 0 1,-1-1-1,1 0 0,-1 1 1,0-1-1,1 0 0,-1 0 1,0 0-1,0-1 0,0 1 1,-1-1-1,1 1 0,-6 0 1,-5 3 238,0-1 1,1-1-1,-27 3 1,35-6-310,-9 2 128,1-1-1,-1-1 1,-17-2-1,28 2-206,1-1-1,-1 1 1,0-1 0,0 1-1,1-1 1,-1 0 0,0 0-1,1 0 1,-1 0 0,1-1-1,0 1 1,-1-1-1,1 1 1,0-1 0,0 0-1,0 0 1,0 0 0,0 0-1,0 0 1,1 0-1,-1-1 1,-2-3 0,4 5-42,0 1 0,0-1 0,0 0 1,0 1-1,0-1 0,0 0 0,0 1 0,0-1 1,0 0-1,0 1 0,0-1 0,0 0 1,1 1-1,-1-1 0,0 1 0,0-1 1,1 0-1,-1 1 0,0-1 0,1 1 0,-1-1 1,1 1-1,-1-1 0,0 1 0,1-1 1,-1 1-1,1-1 0,0 1 0,-1 0 1,1-1-1,-1 1 0,1 0 0,-1-1 0,1 1 1,0 0-1,-1 0 0,1 0 0,0 0 1,-1-1-1,1 1 0,0 0 0,-1 0 1,1 0-1,0 1 0,0-1 0,42-1-3712,-34 1 2662,62 0-6495,-31-1 3188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1.293"/>
    </inkml:context>
    <inkml:brush xml:id="br0">
      <inkml:brushProperty name="width" value="0.025" units="cm"/>
      <inkml:brushProperty name="height" value="0.025" units="cm"/>
    </inkml:brush>
  </inkml:definitions>
  <inkml:trace contextRef="#ctx0" brushRef="#br0">154 89 4805,'0'0'9432,"3"-10"-6538,10-33-994,-12 42-1834,-1 0-1,0 0 1,1 0-1,-1 0 1,0 0-1,0 0 1,0 0-1,0 0 1,0 0-1,0-1 1,0 1 0,0 0-1,0 0 1,-1 0-1,1 0 1,0 0-1,-1 0 1,1 0-1,-1 0 1,1 0-1,-1 0 1,1 0-1,-1 0 1,0 0-1,1 0 1,-1 0-1,0 0 1,0 1-1,0-1 1,0 0-1,1 1 1,-1-1-1,0 1 1,0-1-1,0 1 1,0-1-1,-1 1 1,1-1-1,0 1 1,0 0-1,0 0 1,0 0-1,0-1 1,0 1-1,0 0 1,-1 0-1,1 1 1,0-1 0,0 0-1,0 0 1,-2 1-1,-3 0 30,1 0 1,-1 0-1,0 0 1,1 0-1,-1 1 0,1 0 1,0 0-1,-6 4 1,0 2 252,2 1 0,0 0 0,0 1 0,-13 17 0,19-24-262,1 0 1,0 1 0,0-1-1,0 0 1,0 1 0,1-1 0,-1 1-1,1-1 1,0 1 0,0 0-1,0-1 1,0 1 0,1 0-1,0 0 1,0 0 0,0 0 0,0-1-1,0 1 1,1 0 0,1 5-1,-1-8-70,0 1-1,0-1 0,0 0 1,1 0-1,-1 0 0,0 0 0,1 0 1,-1-1-1,0 1 0,1 0 1,-1-1-1,1 1 0,-1-1 0,1 1 1,0-1-1,-1 0 0,1 1 1,-1-1-1,1 0 0,0 0 0,-1 0 1,1-1-1,0 1 0,-1 0 1,4-1-1,0 0 13,0 0 1,0 0-1,-1 0 0,1-1 1,0 0-1,0 1 1,5-5-1,-6 4-89,0-1 1,0 0-1,0 0 1,-1-1-1,1 1 1,-1-1-1,0 1 1,0-1-1,0 0 1,-1 0-1,1-1 1,-1 1-1,0 0 1,2-8-1,-23 55-3825,15-23 1840,4-6-3622,0-10 431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1.885"/>
    </inkml:context>
    <inkml:brush xml:id="br0">
      <inkml:brushProperty name="width" value="0.025" units="cm"/>
      <inkml:brushProperty name="height" value="0.025" units="cm"/>
    </inkml:brush>
  </inkml:definitions>
  <inkml:trace contextRef="#ctx0" brushRef="#br0">1 0 2594,'0'0'-1793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2.258"/>
    </inkml:context>
    <inkml:brush xml:id="br0">
      <inkml:brushProperty name="width" value="0.025" units="cm"/>
      <inkml:brushProperty name="height" value="0.025" units="cm"/>
    </inkml:brush>
  </inkml:definitions>
  <inkml:trace contextRef="#ctx0" brushRef="#br0">129 66 4420,'0'0'2552,"-1"-5"-214,1 4-2094,0 0 0,0-1 0,0 1 0,-1-1 0,1 1 0,-1 0 0,1 0 0,-1-1 0,1 1 0,-1 0 0,0 0 0,0-1 0,1 1 0,-1 0 0,0 0 0,0 0 0,0 0 0,0 0 0,-1 0 0,1 1 0,0-1 0,0 0-1,0 0 1,-2 0 0,0 0 80,0 0-1,0 1 1,0-1 0,0 0-1,0 1 1,-1 0-1,1 0 1,0 0-1,0 0 1,0 0-1,0 1 1,0 0-1,-5 1 1,5-1-222,0 0 0,0 1 0,0-1 0,0 1 0,0-1 0,1 1 0,-1 0 0,1 0 0,-1 1 0,1-1 0,0 0 0,-1 1 0,1-1 0,1 1 0,-1 0 0,0 0 0,1 0 0,-1 0 0,1 0 0,-2 4 0,1 3 198,-1 0 1,1-1-1,1 1 1,0 0-1,0 15 1,1-24-276,0 0 0,0 0 0,0 0 0,0 1 0,1-1 0,-1 0 0,0 0 0,1 0 0,-1 0 0,1 0-1,-1 0 1,1 0 0,0 0 0,-1 0 0,1 0 0,0 0 0,0 0 0,-1 0 0,1 0 0,0 0 0,0-1 0,0 1 0,0 0 0,0-1 0,0 1 0,2 0 0,1 0 42,1 1-1,-1-1 1,0 0-1,0-1 1,1 1 0,-1-1-1,9 0 1,-2-1 10,-1 0 1,1-1-1,0 0 0,0-1 1,15-5-1,-18 5-38,-1 0 0,1-1 1,-1 0-1,0-1 0,0 1 1,0-1-1,-1 0 0,0-1 0,0 0 1,0 0-1,-1 0 0,0-1 1,0 1-1,0-1 0,-1 0 1,0-1-1,0 1 0,-1-1 0,0 1 1,0-1-1,-1 0 0,0 0 1,-1 0-1,2-11 0,-3 18-25,0 1 0,0 0 0,0 0 0,0 0 0,0-1 0,0 1 0,0 0 1,0 0-1,0-1 0,0 1 0,0 0 0,0 0 0,0-1 0,0 1 0,-1 0 0,1 0 0,0 0 0,0-1 0,0 1 0,0 0 0,0 0 0,0 0 0,-1-1 0,1 1 0,0 0 0,0 0 0,0 0 1,0 0-1,-1 0 0,1-1 0,0 1 0,0 0 0,0 0 0,-1 0 0,1 0 0,0 0 0,0 0 0,-1 0 0,1 0 0,0 0 0,-12 5 183,-7 13-132,14-9-54,1-1 1,0 1-1,1 0 0,0 0 0,0 0 0,1 0 1,0 1-1,-1 17 0,3-24-38,0 0-1,0 0 1,0 0-1,0 0 1,0 0-1,1 0 1,0 0-1,-1 0 1,1 0-1,0 0 0,0 0 1,1-1-1,-1 1 1,1 0-1,-1-1 1,1 1-1,0-1 1,0 0-1,0 1 1,0-1-1,0 0 1,0 0-1,1 0 1,-1-1-1,1 1 1,-1 0-1,1-1 1,0 0-1,-1 0 1,1 1-1,3-1 1,1 1-1047,1-1 0,-1 0 0,1 0 0,-1-1 0,11-1 0,6-2-7547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3.365"/>
    </inkml:context>
    <inkml:brush xml:id="br0">
      <inkml:brushProperty name="width" value="0.025" units="cm"/>
      <inkml:brushProperty name="height" value="0.025" units="cm"/>
    </inkml:brush>
  </inkml:definitions>
  <inkml:trace contextRef="#ctx0" brushRef="#br0">62 1 13261,'0'0'217,"1"0"1,-1 1 0,1-1 0,0 0 0,-1 0 0,1 1 0,-1-1-1,1 1 1,-1-1 0,0 0 0,1 1 0,-1-1 0,1 1 0,-1-1-1,0 1 1,1-1 0,-1 1 0,0-1 0,0 1 0,1 0 0,-1-1-1,0 1 1,0-1 0,0 1 0,0 0 0,0-1 0,0 1 0,0-1-1,0 2 1,1 25 330,0-17 184,0 13-228,0 13-303,1 0 0,2 0 1,2 0-1,17 58 1,-48-126-6231,3 5 5401,11 11 587,2-1 0,0-1 0,-11-28 0,17 38 249,1-1 0,-1 1 0,2-1 0,-1 0 0,1 0 0,0 0 0,1 1 0,0-1 0,0 0 0,3-9 0,-2 15-89,0-1 0,1 2 0,-1-1 0,1 0 0,0 0 0,0 0 0,0 1 0,0-1 0,1 1 0,-1 0 0,1 0 0,-1 0 0,1 0 0,0 0 0,0 0 0,-1 1 0,1-1 0,1 1-1,-1 0 1,0 0 0,0 0 0,0 0 0,0 1 0,1-1 0,-1 1 0,4 0 0,13-2 346,1 1 0,35 2-1,-56-1-447,8 2 32,0-1 0,-1 1 0,1 0-1,-1 1 1,0-1 0,0 2 0,0-1-1,7 5 1,-13-8-43,1 1 1,-1 0-1,1 0 0,-1 0 1,1 0-1,-1 0 0,1 0 1,-1 0-1,0 0 0,0 0 0,1 0 1,-1 1-1,0-1 0,0 1 1,0-1-1,0 1 0,-1-1 1,1 1-1,0-1 0,-1 1 1,1 0-1,-1-1 0,1 1 1,-1 0-1,0-1 0,0 1 0,0 0 1,0 0-1,0-1 0,0 1 1,0 0-1,-1-1 0,1 1 1,0 0-1,-1-1 0,0 1 1,1 0-1,-1-1 0,0 1 1,0-1-1,0 1 0,-1 0 0,-2 2 92,0 0 0,0-1 0,0 0 0,-1 0 0,1-1 0,-1 1 0,0-1 0,1 0 0,-1 0 0,0 0 0,-1-1 0,1 0 0,0 0 0,-9 1 0,-79 0 1461,84-2-1529,9 0-66,-1 0-1,1 0 0,0 0 1,-1 1-1,1-1 0,0 0 1,-1 0-1,1 0 0,-1 0 0,1 0 1,0 0-1,-1 0 0,1 0 1,0 0-1,-1 0 0,1 0 1,0 0-1,-1 0 0,1 0 1,-1 0-1,1 0 0,0 0 0,-1 0 1,1-1-1,0 1 0,-1 0 1,1 0-1,0 0 0,0-1 1,-1 1-1,1 0 0,0 0 1,-1-1-1,1 1 0,0 0 1,0-1-1,0 1 0,-1 0 0,1-1 1,0 1-1,0 0 0,0-1 1,0 1-1,0 0 0,0-1 1,0 1-1,-1 0 0,1-1 1,0 1-1,0-1 0,0 1 0,1 0 1,-1-1-1,0 1 0,0 0 1,0-1-1,18-11-3696,45-1-4525,-20 9 3870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3.708"/>
    </inkml:context>
    <inkml:brush xml:id="br0">
      <inkml:brushProperty name="width" value="0.025" units="cm"/>
      <inkml:brushProperty name="height" value="0.025" units="cm"/>
    </inkml:brush>
  </inkml:definitions>
  <inkml:trace contextRef="#ctx0" brushRef="#br0">88 51 10282,'0'0'12091,"-9"-2"-11247,5 1-776,0 0 0,0 0 0,0 1 0,0 0 0,0 0 0,0 0 1,0 0-1,0 1 0,0-1 0,-7 3 0,10-2-44,-1 0-1,0 0 1,0 0-1,1 0 1,-1 0 0,0 0-1,1 1 1,-1-1-1,1 1 1,0 0-1,0-1 1,-1 1-1,1 0 1,0-1 0,0 1-1,0 0 1,1 0-1,-1 0 1,0 0-1,1 0 1,-1 0 0,1 0-1,0 0 1,0 0-1,0 0 1,0 0-1,0 4 1,1-4-1,-1 0-1,1 0 1,-1 0 0,1 0-1,0 0 1,0 0 0,0 0-1,0 0 1,0 0 0,1 0-1,-1 0 1,1-1 0,-1 1-1,1-1 1,-1 1 0,1-1-1,0 0 1,0 1 0,0-1-1,-1 0 1,1 0 0,0 0-1,0 0 1,1-1 0,-1 1-1,0-1 1,0 1 0,0-1-1,0 0 1,1 1 0,-1-1-1,3-1 1,0 2 18,1-1-1,-1 1 1,1-1-1,-1-1 1,0 1 0,1-1-1,-1 0 1,0 0-1,1-1 1,-1 1 0,0-1-1,8-4 1,-10 3-6,1-1 0,0 1 0,-1 0 0,0-1 0,0 0 0,0 1 0,0-1-1,-1 0 1,1-1 0,-1 1 0,0 0 0,0-1 0,-1 1 0,0-1 0,1 0 0,0-8 0,-2 11-79,0 0 0,0 0 0,0 0 0,-1 0 0,1 0 1,0 0-1,-1 0 0,0 0 0,1 0 0,-1 0 0,0 0 0,0 0 0,0 0 0,0 0 0,0 1 0,-1-1 0,1 0 1,0 1-1,-1-1 0,1 1 0,-1 0 0,0-1 0,1 1 0,-1 0 0,0 0 0,0 0 0,0 0 0,0 0 0,0 1 1,0-1-1,0 1 0,0-1 0,0 1 0,0-1 0,0 1 0,0 0 0,0 0 0,0 0 0,0 1 0,-3-1 0,3 0-118,1 0-1,0 0 0,-1 0 1,1 0-1,-1 0 1,1 0-1,-1 0 0,1 1 1,-1-1-1,1 0 0,-1 1 1,1-1-1,0 1 1,-1 0-1,1-1 0,0 1 1,0 0-1,-1 0 0,-1 2 1,2-1-283,0 0 1,1 0-1,-1 0 1,1 0-1,-1 0 1,1 1-1,-1-1 1,1 0-1,0 0 1,0 0-1,0 1 1,1-1-1,-1 3 1,4 3-4185,10-5-1958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4.097"/>
    </inkml:context>
    <inkml:brush xml:id="br0">
      <inkml:brushProperty name="width" value="0.025" units="cm"/>
      <inkml:brushProperty name="height" value="0.025" units="cm"/>
    </inkml:brush>
  </inkml:definitions>
  <inkml:trace contextRef="#ctx0" brushRef="#br0">130 11 14606,'0'0'8739,"-9"-3"-7677,3 1-960,-1 1 0,1-1-1,0 1 1,0 1 0,-1-1 0,1 1 0,0 0-1,-9 1 1,12-1-82,1 1-1,-1-1 1,0 1-1,1 0 1,-1-1-1,1 1 1,-1 0-1,1 1 1,0-1-1,-1 0 1,1 1-1,0-1 1,0 1-1,0 0 1,0-1-1,0 1 1,0 0 0,1 0-1,-1 1 1,1-1-1,-1 0 1,1 0-1,0 1 1,0-1-1,0 1 1,0-1-1,-1 6 1,2-8-29,0 1-1,1 0 1,-1 0 0,0 0 0,0 0-1,1 0 1,-1 0 0,1-1 0,-1 1 0,1 0-1,-1 0 1,1-1 0,0 1 0,-1 0-1,1-1 1,0 1 0,-1-1 0,1 1-1,0 0 1,0-1 0,0 0 0,-1 1 0,1-1-1,0 0 1,0 1 0,0-1 0,0 0-1,0 0 1,0 0 0,0 1 0,0-1-1,-1 0 1,3-1 0,41 5-468,-38-4 296,31 1-569,-21-2 399,0 1 1,1 1-1,-1 1 0,27 6 1,-42-8 387,-1 0 0,1 0 0,-1 0 0,1 0 1,-1 1-1,1-1 0,-1 0 0,1 0 1,-1 0-1,1 1 0,-1-1 0,1 0 1,-1 0-1,1 1 0,-1-1 0,0 0 0,1 1 1,-1-1-1,1 1 0,-1-1 0,0 0 1,1 1-1,-1-1 0,0 1 0,0-1 1,1 1-1,-1-1 0,0 1 0,0-1 1,0 1-1,0-1 0,0 1 0,0 0 0,0-1 1,0 1-1,0-1 0,0 1 0,0-1 1,0 1-1,0-1 0,0 1 0,0-1 1,0 1-1,0-1 0,-1 1 0,1-1 0,0 1 1,0-1-1,-1 1 0,1-1 0,0 1 1,-1-1-1,1 0 0,-1 1 0,1-1 1,-1 1-1,-26 19 1326,17-14-1234,-1-1 0,1 0 0,-1-1 0,0 0 0,-1-1 0,1 0 0,-1 0 0,1-1 0,-1-1 0,0 0 0,0-1 0,-17-1 0,29 1-215,0 0 1,-1 0-1,1 0 1,0 0-1,-1 0 1,1 0-1,-1-1 0,1 1 1,0 0-1,-1 0 1,1 0-1,0 0 1,-1 0-1,1-1 1,0 1-1,0 0 1,-1 0-1,1 0 1,0-1-1,0 1 0,-1 0 1,1-1-1,0 1 1,0 0-1,-1 0 1,1-1-1,0 1 1,0 0-1,0-1 1,0 1-1,0 0 1,0-1-1,0 1 0,-1 0 1,1-1-1,0 1 1,0-1-1,0 1 1,0 0-1,0-1 1,1 1-1,-1 0 1,0-1-1,0 1 1,0 0-1,0-1 1,0 1-1,0 0 0,1-1 1,-1 1-1,0 0 1,0-1-1,1 1 1,13-13-5247,7 6 522,8-1-267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4.442"/>
    </inkml:context>
    <inkml:brush xml:id="br0">
      <inkml:brushProperty name="width" value="0.025" units="cm"/>
      <inkml:brushProperty name="height" value="0.025" units="cm"/>
    </inkml:brush>
  </inkml:definitions>
  <inkml:trace contextRef="#ctx0" brushRef="#br0">153 73 9833,'0'0'4725,"6"-8"-898,1 1-2814,-5 4-695,1 1 0,-1 0 0,0-1 0,0 0 0,1 0 0,-2 0 0,1 0 0,0 0 0,-1 0 0,1 0 0,-1 0 0,2-7 0,-3 9-236,0 1 0,0-1 0,-1 0 0,1 1 0,0-1 0,0 1 1,0-1-1,-1 1 0,1-1 0,0 0 0,-1 1 0,1-1 0,0 1 1,-1-1-1,1 1 0,0 0 0,-1-1 0,1 1 0,-1-1 0,1 1 1,-1 0-1,1-1 0,-1 1 0,1 0 0,-1 0 0,0-1 0,1 1 1,-1 0-1,1 0 0,-1 0 0,0 0 0,1 0 0,-1 0 0,1 0 1,-1 0-1,0 0 0,1 0 0,-1 0 0,1 0 0,-1 0 0,0 0 1,1 1-1,-1-1 0,1 0 0,-1 0 0,1 1 0,-2 0 0,-31 11-85,18-3 9,2 1 0,-23 22 0,32-29-11,1 0 0,-1 1 0,1-1 1,0 1-1,0 0 0,1 0 1,-1 0-1,1 0 0,0 1 0,0-1 1,0 1-1,1-1 0,0 1 1,-2 9-1,6-13-85,1 0 0,-1 1 1,1-1-1,0-1 0,-1 1 0,1-1 0,0 1 0,-1-1 1,1 0-1,0 0 0,5-2 0,-3 2-332,26 4-1199,-31-4 1626,-1 1 0,1-1-1,-1 0 1,1 1 0,-1-1 0,1 1 0,0-1 0,-1 1 0,0-1 0,1 1 0,-1-1 0,1 1 0,-1-1 0,0 1 0,1-1 0,-1 1 0,0 0 0,1-1 0,-1 1 0,0 0 0,0-1 0,0 1 0,0 0 0,0-1-1,0 1 1,0 0 0,0-1 0,0 1 0,0 0 0,0-1 0,0 1 0,0 0 0,0-1 0,-1 1 0,1 0 0,0-1 0,-1 1 0,1 0 0,0-1 0,-1 1 0,1-1 0,-1 1 0,1-1 0,0 1 0,-2 0 0,-1 3 29,-1-1 1,0 1-1,0-1 1,0 1 0,-1-1-1,1 0 1,-1-1 0,0 1-1,1-1 1,-10 3 0,-23 6-1273,6-7-4258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5:27.914"/>
    </inkml:context>
    <inkml:brush xml:id="br0">
      <inkml:brushProperty name="width" value="0.025" units="cm"/>
      <inkml:brushProperty name="height" value="0.025" units="cm"/>
    </inkml:brush>
  </inkml:definitions>
  <inkml:trace contextRef="#ctx0" brushRef="#br0">1 221 11627,'0'0'2392,"11"1"490,6 0-2157,0-1 0,0 0 0,0-1 0,0-1-1,0-1 1,0 0 0,0-2 0,31-11 0,-30 7-99,0-2-1,0 0 1,30-25 0,-44 34-526,0-1 1,-1 0 0,1 0-1,-1-1 1,0 1-1,0 0 1,0-1 0,-1 0-1,1 0 1,-1 0-1,0 0 1,0 0 0,0 0-1,0-1 1,-1 1-1,0 0 1,0-1 0,0 1-1,-1-1 1,1 0-1,-1 1 1,0-1 0,0 1-1,-1-6 1,0 8-80,-1 0 0,1 1 0,0-1 1,0 1-1,-1 0 0,1-1 0,-1 1 0,1 0 1,-1 0-1,1 0 0,-1 0 0,0 0 0,0 0 0,1 0 1,-1 1-1,0-1 0,0 1 0,0-1 0,0 1 0,0 0 1,0 0-1,0 0 0,0 0 0,1 0 0,-1 0 1,0 0-1,-3 1 0,-4 0-30,0 0 1,0 1-1,0 0 0,-14 5 1,5 1 21,1 1 0,0 1 1,0 0-1,1 1 0,1 1 0,0 1 1,-22 23-1,29-27 95,0-1 0,1 2 1,0-1-1,1 1 0,0 0 0,0 0 1,1 0-1,0 1 0,1 0 0,1 0 0,-1 0 1,2 0-1,-1 0 0,1 13 0,2-21-90,0 1-1,0 0 0,1-1 0,-1 1 1,1-1-1,0 1 0,0-1 0,1 1 1,-1-1-1,1 0 0,0 1 0,-1-1 1,1 0-1,1 0 0,-1 0 1,0-1-1,1 1 0,-1-1 0,1 1 1,0-1-1,0 0 0,0 0 0,0 0 1,0 0-1,0 0 0,1-1 0,-1 0 1,1 1-1,-1-1 0,1 0 0,-1-1 1,5 1-1,14 3 12,1-1 1,-1-1-1,45-2 0,-51-1-38,9 0-402,1 0-1,-1-2 1,28-8-1,-39 8-1405,0-2 0,-1 1 0,25-14-1,-12 0-6702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4.811"/>
    </inkml:context>
    <inkml:brush xml:id="br0">
      <inkml:brushProperty name="width" value="0.025" units="cm"/>
      <inkml:brushProperty name="height" value="0.025" units="cm"/>
    </inkml:brush>
  </inkml:definitions>
  <inkml:trace contextRef="#ctx0" brushRef="#br0">31 0 9001,'0'0'16271,"-27"65"-15855,24-38-256,3-2-95,0-5-65,0-3-481,9-6-768,1-7-417,1-4-928,-2-1-2915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5.154"/>
    </inkml:context>
    <inkml:brush xml:id="br0">
      <inkml:brushProperty name="width" value="0.025" units="cm"/>
      <inkml:brushProperty name="height" value="0.025" units="cm"/>
    </inkml:brush>
  </inkml:definitions>
  <inkml:trace contextRef="#ctx0" brushRef="#br0">50 1 15503,'0'0'6459,"-7"9"-5210,2-3-1054,1 0 0,0 0 0,0 0 1,1 0-1,-1 1 0,1 0 0,1-1 0,-1 1 0,1 0 0,0 0 0,1 1 0,-2 12 0,2 1 136,0-10-246,1 0-1,0 0 1,0 0-1,1 0 1,3 16-1,-3-25-76,-1 0-1,1 1 0,0-1 0,0 0 0,0 0 0,0 0 0,0 0 0,1 0 0,-1 0 0,1 0 0,-1 0 0,1-1 0,0 1 0,-1-1 0,1 1 0,0-1 0,0 0 0,0 1 0,0-1 0,0 0 1,1 0-1,-1 0 0,0-1 0,0 1 0,1-1 0,-1 1 0,0-1 0,1 0 0,-1 1 0,5-2 0,4 1-136,0-2 0,-1 1 0,1-2 0,12-3 0,-12 3-11,0 0 0,0 1 0,0 0 0,14-1 0,-24 4 240,0 0 1,0 0-1,-1 0 1,1 0-1,0 0 0,-1 0 1,1 1-1,-1-1 1,1 0-1,-1 0 1,0 0-1,1 0 1,-1 1-1,0-1 0,0 0 1,0 0-1,0 1 1,0-1-1,0 0 1,0 0-1,0 1 0,0-1 1,-1 0-1,0 2 1,-7 36 1157,4-33-1122,-1 1 0,1-1 1,-1 0-1,0-1 0,-1 1 1,1-1-1,-1 0 0,-11 8 1,13-11-164,0 1 1,-1-1 0,1 0-1,0 0 1,0 0 0,-1-1-1,1 1 1,-1-1 0,0 0 0,1-1-1,-1 1 1,0-1 0,1 0-1,-1 0 1,-7-1 0,11 1-150,1-1 0,-1 1 1,0-1-1,0 1 0,1-1 0,-1 1 1,0-1-1,0 0 0,1 1 1,-1-1-1,1 0 0,-1 0 0,1 1 1,-1-1-1,1 0 0,-1 0 1,1 0-1,0 0 0,-1 0 0,1 1 1,0-1-1,0 0 0,0 0 1,0 0-1,0 0 0,0 0 0,0 0 1,0 0-1,0 0 0,0 0 1,0 0-1,0 0 0,1 1 0,-1-1 1,1-2-1,14-30-8766,1 18 1511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5.527"/>
    </inkml:context>
    <inkml:brush xml:id="br0">
      <inkml:brushProperty name="width" value="0.025" units="cm"/>
      <inkml:brushProperty name="height" value="0.025" units="cm"/>
    </inkml:brush>
  </inkml:definitions>
  <inkml:trace contextRef="#ctx0" brushRef="#br0">4 1 10025,'0'0'12786,"0"11"-11008,-4 240 3576,4-243-5514,0 1 0,1-1 0,0 0-1,1 0 1,-1 0 0,2 1 0,-1-2 0,1 1 0,0 0-1,1 0 1,-1-1 0,2 0 0,6 10 0,-2-11-4451,-1-13-4279,-4-13-1018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5.869"/>
    </inkml:context>
    <inkml:brush xml:id="br0">
      <inkml:brushProperty name="width" value="0.025" units="cm"/>
      <inkml:brushProperty name="height" value="0.025" units="cm"/>
    </inkml:brush>
  </inkml:definitions>
  <inkml:trace contextRef="#ctx0" brushRef="#br0">460 190 10666,'0'0'7869,"8"5"-5419,0 1-2066,1-2 0,0 1 0,-1-1 0,1 0 0,1-1-1,-1 0 1,0 0 0,1-1 0,-1-1 0,17 2 0,-21-3-255,1 0 0,-1-1 0,1 1 0,-1-1 0,1 0 0,-1-1 0,8-2 0,-11 3-78,-1 1 1,1-1-1,-1 0 0,0 0 1,1 0-1,-1 0 1,0 0-1,0 0 1,0 0-1,0 0 0,0 0 1,0-1-1,0 1 1,0 0-1,0-1 1,0 1-1,-1-1 1,1 1-1,-1-1 0,1 1 1,-1-1-1,0 1 1,1-1-1,-1 1 1,0-1-1,0 0 1,0 1-1,0-1 0,0 1 1,-1-4-1,0 4-11,0-1-1,0 0 0,-1 1 1,1-1-1,0 1 0,-1 0 1,1-1-1,-1 1 0,0 0 1,1 0-1,-1 0 0,0 0 1,0 0-1,0 0 0,1 0 1,-1 1-1,0-1 0,0 1 1,0-1-1,0 1 0,0 0 1,0 0-1,0 0 0,-4 0 1,-51 3-73,52-2 24,0 1 1,0 1 0,1-1-1,-1 1 1,1 0 0,-1 0-1,1 0 1,0 0 0,0 1-1,0 0 1,1 0 0,-1 0-1,1 0 1,0 0 0,0 1-1,1 0 1,-5 7 0,6-9 7,0-1 0,0 1 1,0-1-1,0 1 0,0-1 1,1 1-1,-1-1 0,1 1 0,-1-1 1,1 1-1,0 0 0,0-1 1,0 1-1,1 0 0,-1-1 0,1 1 1,-1-1-1,1 1 0,0-1 1,0 1-1,0-1 0,0 1 0,0-1 1,1 0-1,-1 1 0,1-1 1,-1 0-1,1 0 0,0 0 0,0 0 1,0-1-1,0 1 0,0 0 1,0-1-1,0 0 0,4 3 0,5 0-23,0 0-1,1-1 0,-1 0 0,0-1 0,1 0 0,14 0 0,38-5-4600,-45-3-115,-9-8-2638</inkml:trace>
  <inkml:trace contextRef="#ctx0" brushRef="#br0" timeOffset="1">0 0 8808,'0'0'10859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6.696"/>
    </inkml:context>
    <inkml:brush xml:id="br0">
      <inkml:brushProperty name="width" value="0.025" units="cm"/>
      <inkml:brushProperty name="height" value="0.025" units="cm"/>
    </inkml:brush>
  </inkml:definitions>
  <inkml:trace contextRef="#ctx0" brushRef="#br0">148 133 11627,'2'-8'3603,"2"-7"-1655,-1 0-1,-1 0 1,0 0-1,-1-28 1,-1 42-1896,0 0 0,-1 0 0,1 0-1,0 0 1,-1 0 0,1 0 0,0 0 0,-1 0 0,1 0 0,-1 1 0,1-1 0,-1 0 0,0 0 0,1 0 0,-1 1 0,0-1 0,1 0 0,-1 0 0,0 1 0,0-1 0,0 1 0,0-1 0,0 1 0,1-1 0,-1 1 0,0 0 0,0-1 0,0 1 0,0 0 0,0 0-1,0 0 1,0-1 0,0 1 0,0 0 0,-1 0 0,1 1 0,0-1 0,0 0 0,0 0 0,0 0 0,0 1 0,1-1 0,-3 1 0,0 0-52,-1 0 0,0 0 0,1 1-1,-1-1 1,1 1 0,-1-1 0,1 1 0,0 1 0,0-1 0,-6 5-1,6-3-5,-1 0-1,1 0 1,0 0 0,0 1-1,0-1 1,1 1-1,-1 0 1,1 0-1,1 0 1,-1 0-1,0 0 1,1 0-1,-1 6 1,5-11-14,0 0-1,-1 1 1,1-1 0,-1 0 0,1-1 0,-1 1 0,1 0 0,0-1 0,-1 1-1,1-1 1,-1 0 0,3-1 0,5-3-3,-1 0-1,0-1 1,0 0-1,15-14 0,15-11-13,-38 31 32,-1 0 0,0 0 0,0 0 1,0-1-1,1 1 0,-1 0 0,0 0 0,0 0 0,0 0 0,1 0 0,-1 0 0,0 0 0,0 0 0,1 0 0,-1 0 0,0 0 0,0 0 0,0 0 0,1 0 0,-1 0 1,0 0-1,0 1 0,0-1 0,1 0 0,-1 0 0,0 0 0,0 0 0,0 0 0,1 0 0,-1 1 0,0-1 0,0 0 0,0 0 0,0 0 0,0 0 0,1 1 0,-1-1 0,0 0 1,0 0-1,0 0 0,0 1 0,0-1 0,0 0 0,4 17-115,-2 21 48,-2-37 70,0 9-1,0 85 739,-16 133-1,16-225-709,-1-1 0,1 0 0,-1 1-1,0-1 1,0 1 0,0-1 0,0 0 0,0 1-1,0-1 1,-1 0 0,1 0 0,-1 0 0,1 0-1,-1 0 1,0-1 0,0 1 0,0 0-1,0-1 1,0 1 0,0-1 0,0 0 0,-1 0-1,1 0 1,0 0 0,-4 1 0,1-1 131,0 0 1,0 0 0,-1 0-1,1-1 1,-1 0 0,1 0-1,0 0 1,-1-1 0,1 0-1,0 0 1,-7-2 0,8 1-128,0 0 0,0 0 0,0 0 1,0-1-1,1 1 0,-1-1 0,1 0 1,0 0-1,0 0 0,0-1 0,0 1 1,0-1-1,1 0 0,0 1 0,-1-1 0,2 0 1,-1 0-1,0 0 0,1-1 0,-1 1 1,0-9-1,-1-5-100,0 0-1,1 0 1,1-35 0,2 49-46,-1 0 0,1 1-1,-1-1 1,1 1 0,0 0-1,1-1 1,-1 1 0,1 0 0,-1-1-1,1 1 1,0 0 0,0 0 0,0 1-1,0-1 1,1 0 0,-1 1 0,1-1-1,0 1 1,0 0 0,-1 0-1,1 0 1,1 0 0,-1 0 0,0 1-1,0-1 1,1 1 0,5-1 0,11-3-1287,-1 0 0,1 2 1,36-2-1,-34 4-50,75-7-7857,-48 3 1681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7.039"/>
    </inkml:context>
    <inkml:brush xml:id="br0">
      <inkml:brushProperty name="width" value="0.025" units="cm"/>
      <inkml:brushProperty name="height" value="0.025" units="cm"/>
    </inkml:brush>
  </inkml:definitions>
  <inkml:trace contextRef="#ctx0" brushRef="#br0">148 61 9321,'0'0'9769,"-5"-9"-6475,2 5-3001,1 0 0,-1 0 0,0 0 0,0 0 0,-1 1 0,1-1 0,-1 1 0,0 0-1,0 0 1,0 0 0,0 0 0,-5-1 0,7 3-243,-1 0 0,1 0 1,0 0-1,-1 1 0,1-1 0,-1 1 0,1 0 0,0 0 0,-1 0 0,1 0 0,-1 0 0,1 1 0,-1-1 0,1 1 1,0-1-1,-1 1 0,1 0 0,0 0 0,0 0 0,-1 0 0,1 0 0,0 0 0,0 1 0,0-1 0,0 1 0,1 0 1,-1-1-1,0 1 0,1 0 0,-1 0 0,1 0 0,-3 4 0,2-3-37,0 0 1,-1 1-1,1 0 1,0-1-1,1 1 1,-1 0-1,1 0 1,0 0-1,0 0 1,0 0-1,0 0 1,1 0-1,-1 0 1,1 0-1,0 0 1,0 0-1,1 0 1,-1 1-1,1-1 1,2 8-1,-1-9-3,-1 0 0,1 0 0,0 0-1,0-1 1,0 1 0,0 0 0,1-1 0,-1 1-1,1-1 1,0 0 0,-1 0 0,1 0 0,0 0 0,0 0-1,0-1 1,0 1 0,1-1 0,-1 0 0,0 0-1,1 0 1,-1 0 0,0-1 0,1 1 0,5-1 0,-4 1 2,0-1 0,0 0 0,1-1 1,-1 1-1,0-1 0,0 0 0,0 0 1,-1 0-1,1-1 0,0 0 0,0 0 1,-1 0-1,1 0 0,-1-1 0,0 0 1,1 0-1,-1 0 0,-1 0 1,1-1-1,0 1 0,-1-1 0,0 0 1,0 0-1,0 0 0,0-1 0,-1 1 1,1-1-1,-1 1 0,-1-1 0,1 0 1,0 0-1,-1 0 0,0 0 0,0 0 1,-1 0-1,1-8 0,-2 11-26,1 0 0,-1 1 0,0-1 0,0 0 0,0 0 0,0 1 0,0-1 0,0 0 0,-1 1 0,1-1 0,-1 1 0,1-1 0,-1 1 0,1 0 0,-1 0 0,0 0 0,1 0 0,-1 0 0,0 0 0,0 0 0,0 0 0,0 1 0,1-1 0,-1 1 0,0-1 0,0 1 0,0 0 0,0 0-1,0 0 1,0 0 0,0 0 0,-3 1 0,1-1-220,1 0 1,-1 1-1,0-1 0,1 1 0,-1 0 0,1 0 0,-1 0 0,-5 3 0,8-3-55,-1-1-1,1 1 1,0 0 0,-1 0-1,1 0 1,0 0-1,0 0 1,-1 1 0,1-1-1,0 0 1,0 0 0,0 1-1,1-1 1,-1 1-1,0-1 1,0 1 0,1-1-1,-1 4 1,0 21-8215,1-16 3262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7.408"/>
    </inkml:context>
    <inkml:brush xml:id="br0">
      <inkml:brushProperty name="width" value="0.025" units="cm"/>
      <inkml:brushProperty name="height" value="0.025" units="cm"/>
    </inkml:brush>
  </inkml:definitions>
  <inkml:trace contextRef="#ctx0" brushRef="#br0">172 20 11018,'0'0'12268,"-10"-4"-10522,1 1-1479,1 0 1,-1 0-1,0 1 1,1 1 0,-1-1-1,0 1 1,-15 1-1,21 0-236,0 0-1,-1 0 1,1 1 0,0 0-1,0-1 1,0 1-1,0 0 1,0 1-1,0-1 1,0 0-1,0 1 1,0 0 0,0 0-1,1 0 1,-1 0-1,1 0 1,-1 0-1,1 1 1,0-1 0,0 1-1,0-1 1,0 1-1,1 0 1,-1 0-1,1 0 1,-1 0-1,1 0 1,-1 6 0,1-8-18,0 1 0,1 0 1,-1 0-1,1 0 1,-1 0-1,1-1 1,0 1-1,0 0 1,0 0-1,0 0 1,0 0-1,0 0 1,0 0-1,1 0 1,-1 0-1,1-1 0,-1 1 1,1 0-1,0 0 1,0 0-1,0-1 1,0 1-1,0-1 1,0 1-1,0 0 1,0-1-1,1 0 1,-1 1-1,0-1 0,1 0 1,-1 0-1,1 0 1,0 0-1,-1 0 1,3 1-1,2 0 10,-1-1 0,1 0 0,0 0 0,0 0 0,0 0 0,0-1 0,0 0 0,0 0-1,0-1 1,11-2 0,-11 1-25,1 0 0,-1 0 0,0-1 1,0 0-1,0 0 0,0 0 0,0-1 0,-1 0 0,7-6 0,-9 8-21,0-1-1,0 0 1,0 0 0,0 0-1,-1 0 1,1 0-1,-1-1 1,0 1 0,0-1-1,0 1 1,-1-1 0,1 0-1,-1 0 1,0 1 0,0-1-1,1-7 1,-2 11 13,0 0-1,0-1 1,0 1 0,0 0 0,0-1-1,0 1 1,0 0 0,0 0 0,0-1 0,0 1-1,0 0 1,-1 0 0,1-1 0,0 1-1,0 0 1,0 0 0,0-1 0,0 1 0,-1 0-1,1 0 1,0 0 0,0-1 0,0 1-1,-1 0 1,1 0 0,0 0 0,0 0 0,-1 0-1,1-1 1,0 1 0,0 0 0,-1 0-1,1 0 1,0 0 0,0 0 0,-1 0-1,1 0 1,0 0 0,-1 0 0,1 0 0,-16 5-668,-10 13-1033,24-14 1232,0 0 0,0 0 0,1 0-1,0 0 1,0 1 0,0-1 0,0 0 0,0 7 0,1-9-91,0-1 0,0 1 0,0 0 0,0-1 0,0 1 0,0 0 0,1-1 0,-1 1 0,0 0 0,1-1 0,0 1 0,-1-1 0,1 1 0,0-1 0,1 3 0,10 4-5707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8.255"/>
    </inkml:context>
    <inkml:brush xml:id="br0">
      <inkml:brushProperty name="width" value="0.025" units="cm"/>
      <inkml:brushProperty name="height" value="0.025" units="cm"/>
    </inkml:brush>
  </inkml:definitions>
  <inkml:trace contextRef="#ctx0" brushRef="#br0">65 0 10378,'0'0'13004,"-4"10"-11477,-9 25-1063,1 2 1,2-1-1,2 2 1,1-1-1,2 1 1,1 0-1,2 59 0,2-96-595,1 1-1,-1-1 0,0 0 1,0 1-1,0-1 1,1 0-1,-1 1 0,0-1 1,1 0-1,0 0 0,-1 1 1,1-1-1,0 0 0,-1 0 1,1 0-1,0 0 0,0 0 1,0 0-1,0 0 1,0 0-1,0 0 0,0-1 1,1 2-1,0-2-228,-1 1 0,0-1 1,1 0-1,-1 1 0,1-1 0,-1 0 0,0 0 1,1 0-1,-1 0 0,1 0 0,-1 0 0,0 0 1,1-1-1,-1 1 0,0 0 0,1-1 0,-1 1 1,0-1-1,1 0 0,-1 1 0,0-1 0,2-1 1,13-13-6069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8.615"/>
    </inkml:context>
    <inkml:brush xml:id="br0">
      <inkml:brushProperty name="width" value="0.025" units="cm"/>
      <inkml:brushProperty name="height" value="0.025" units="cm"/>
    </inkml:brush>
  </inkml:definitions>
  <inkml:trace contextRef="#ctx0" brushRef="#br0">94 4 14414,'0'0'13698,"-6"-2"-13671,3 1-29,-1 0 1,1 1 0,0 0-1,-1 0 1,1 0 0,0 0-1,-1 1 1,1-1 0,0 1-1,0 0 1,0 0 0,-1 0-1,1 0 1,0 1 0,0-1-1,1 1 1,-1 0 0,0 0-1,0 0 1,1 0 0,-1 0-1,1 0 1,0 1 0,0-1-1,0 1 1,0 0 0,0-1-1,0 1 1,1 0 0,-1 0-1,-1 6 1,5-8 7,0 0 0,0 0 0,-1 0 1,1 0-1,0-1 0,0 1 0,0-1 0,0 1 0,0-1 0,0 1 1,0-1-1,0 0 0,0 0 0,1 0 0,-1-1 0,0 1 1,3-1-1,1 1-5,14 0-60,56 2-535,-72-2 570,-1 1 1,0-1-1,1 1 0,-1 0 1,1 0-1,-1 0 0,0 0 1,0 1-1,0-1 1,0 1-1,0 0 0,0 0 1,0 0-1,0 0 1,-1 1-1,1-1 0,3 6 1,-5-7 80,0 1 1,-1 0-1,1 0 1,-1-1-1,1 1 0,-1 0 1,0 0-1,0 0 1,0-1-1,0 1 1,0 0-1,0 0 1,0 0-1,-1-1 1,1 1-1,-1 0 1,1 0-1,-1-1 0,0 1 1,1 0-1,-1-1 1,0 1-1,0-1 1,0 1-1,0-1 1,-1 0-1,1 1 1,0-1-1,0 0 1,-1 0-1,1 0 0,-1 0 1,1 0-1,-1 0 1,-2 1-1,-4 3 392,-1 0 0,0 0 0,0-1 0,-19 6 0,16-7-381,0 0 0,0-1 1,-19 1-1,4-5-2823,21-2-1495,5-4-2716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29.798"/>
    </inkml:context>
    <inkml:brush xml:id="br0">
      <inkml:brushProperty name="width" value="0.025" units="cm"/>
      <inkml:brushProperty name="height" value="0.025" units="cm"/>
    </inkml:brush>
  </inkml:definitions>
  <inkml:trace contextRef="#ctx0" brushRef="#br0">21 42 13581,'0'0'1169,"0"-8"785,-3-25-54,-1 78 1667,-2 25-2911,3 1 391,-1-19-117,3 1 1,7 66-1,-5-113-888,1-1 0,-1 1 0,1 0 0,0 0 0,1-1 0,0 1 0,5 8 0,-8-13-142,1 1-1,0-1 0,0 0 1,-1 0-1,1 0 1,0 0-1,0 1 0,0-1 1,0 0-1,0-1 1,0 1-1,1 0 0,-1 0 1,0 0-1,0-1 1,1 1-1,-1-1 0,0 1 1,1-1-1,-1 1 1,0-1-1,1 0 0,-1 1 1,1-1-1,-1 0 1,1 0-1,-1 0 0,0 0 1,1-1-1,-1 1 1,1 0-1,-1 0 0,0-1 1,1 1-1,-1-1 1,0 0-1,1 1 0,1-2 1,-2 1-235,-1 0 0,1 0 0,0 0 0,0 0 0,0 0 0,-1-1 0,1 1 0,-1 0 0,1 0 0,-1-1 0,1 1 1,-1 0-1,0-1 0,1 1 0,-1-2 0,1-2-931,4-14-4105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6:31.671"/>
    </inkml:context>
    <inkml:brush xml:id="br0">
      <inkml:brushProperty name="width" value="0.025" units="cm"/>
      <inkml:brushProperty name="height" value="0.025" units="cm"/>
    </inkml:brush>
  </inkml:definitions>
  <inkml:trace contextRef="#ctx0" brushRef="#br0">0 209 2851,'0'0'6603,"12"-7"-6234,-1 0-282,0 0 0,1 1 1,-1 1-1,1 0 0,1 0 1,-1 1-1,1 1 0,-1 0 1,1 1-1,18-2 1,242 20 1838,-27-1-1722,358-38 1620,1 0-931,225 40-733,526-4 399,-833-15-387,-313 2-240,1381 18 1492,323-40-1151,-608-50-199,-901 52-81,193-21 46,-596 40-190,70-11 300,-44 5-7081,-22 5 4300,-2-2-710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30.328"/>
    </inkml:context>
    <inkml:brush xml:id="br0">
      <inkml:brushProperty name="width" value="0.025" units="cm"/>
      <inkml:brushProperty name="height" value="0.025" units="cm"/>
    </inkml:brush>
  </inkml:definitions>
  <inkml:trace contextRef="#ctx0" brushRef="#br0">141 14 14318,'0'0'7265,"-9"-3"-6768,1 0-454,0 1 1,0 0-1,-1 1 0,1 0 1,0 0-1,-11 0 1,16 2-43,0-1-1,1 0 1,-1 1 0,0-1 0,1 1-1,-1 0 1,1 0 0,-1 0 0,1 0-1,0 0 1,-1 1 0,1-1-1,0 1 1,0 0 0,0-1 0,0 1-1,0 0 1,0 0 0,0 0 0,1 0-1,-1 1 1,1-1 0,-1 0 0,1 1-1,0-1 1,0 1 0,0-1-1,0 4 1,0-4 27,0 0-1,0 0 0,1 0 1,-1 1-1,1-1 1,-1 0-1,1 0 1,0 0-1,0 1 0,0-1 1,0 0-1,0 0 1,1 1-1,-1-1 1,1 0-1,-1 0 0,1 0 1,0 0-1,0 0 1,0 0-1,0 0 1,2 3-1,-2-4 10,1 0 1,0 1-1,0-1 1,0 0-1,0 0 1,1 0-1,-1 0 1,0 0-1,0-1 0,1 1 1,-1-1-1,0 1 1,1-1-1,-1 0 1,0 0-1,1 0 0,2-1 1,5 0 36,0 0 1,-1-1-1,1-1 1,-1 0 0,1 0-1,-1-1 1,0 0-1,-1 0 1,10-7-1,-11 6 101,0 0-1,0 0 1,-1 0-1,0-1 1,0 0 0,0 0-1,-1-1 1,0 0-1,5-7 1,-18 33-105,-7 23 29,15-40-76,-1 1-1,1-1 1,-1 0-1,1 0 0,0 1 1,0-1-1,0 0 1,0 1-1,0-1 1,1 0-1,-1 0 1,1 1-1,-1-1 0,1 0 1,2 4-1,-1-5 38,-1 0 0,1 0 0,0 0 0,0 0 0,0 0 0,0 0 0,0-1 0,0 1-1,1-1 1,-1 1 0,0-1 0,0 0 0,0 0 0,0 0 0,0 0 0,5-1 0,37-5 592,21-20-438,-53 20-275,0 1 0,0 0 0,1 0 0,17-3 0,-29 8 50,0 0 0,0 1-1,-1-1 1,1 0-1,0 1 1,0-1-1,-1 1 1,1-1-1,0 0 1,-1 1-1,1 0 1,-1-1 0,1 1-1,-1-1 1,1 1-1,-1 0 1,1-1-1,-1 1 1,1 0-1,-1-1 1,0 1-1,1 0 1,-1 0 0,0-1-1,0 1 1,0 0-1,1 0 1,-1 0-1,0-1 1,0 1-1,0 0 1,0 0-1,0 0 1,-1-1 0,1 1-1,0 0 1,0 0-1,-1 1 1,-4 34 52,-5 28 300,10-63-331,1-1 0,-1 1 0,0-1-1,1 1 1,-1-1 0,0 1 0,1-1-1,-1 0 1,1 1 0,-1-1 0,1 1-1,-1-1 1,1 0 0,-1 1 0,1-1-1,-1 0 1,1 0 0,-1 0 0,1 1-1,0-1 1,-1 0 0,1 0 0,-1 0-1,1 0 1,0 0 0,-1 0 0,1 0-1,-1 0 1,1 0 0,0 0 0,-1 0-1,1 0 1,-1-1 0,1 1 0,0 0-1,-1 0 1,1-1 0,-1 1 0,1 0-1,0-1 1,25-11-1173,3-11-5104,-14 8 298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30.671"/>
    </inkml:context>
    <inkml:brush xml:id="br0">
      <inkml:brushProperty name="width" value="0.025" units="cm"/>
      <inkml:brushProperty name="height" value="0.025" units="cm"/>
    </inkml:brush>
  </inkml:definitions>
  <inkml:trace contextRef="#ctx0" brushRef="#br0">223 68 11147,'0'0'3875,"1"-9"-245,1-29-630,-2 37-2897,0 0 0,0 0 0,-1 0 0,1 0 0,0 0 0,-1 0 0,1 0 0,-1 0 0,0 0 0,1 0 0,-1 0 0,0 0 0,1 1 0,-1-1 0,0 0 0,0 0 0,0 1 0,1-1 0,-1 1 0,0-1 0,0 1 0,0-1 0,0 1 0,0-1 0,0 1 0,0 0 0,-1 0 0,1-1 0,0 1 0,0 0-1,0 0 1,0 0 0,0 0 0,0 0 0,0 0 0,0 1 0,0-1 0,0 0 0,0 1 0,0-1 0,-2 1 0,-41 16 409,31-7-443,0 0-1,1 1 1,0 0-1,0 1 1,1 0-1,-16 26 1,21-30-23,1 0 1,0 1-1,0 0 1,1 0-1,0 0 1,0 0-1,1 1 0,1 0 1,-1-1-1,2 1 1,-1 0-1,1 14 1,1-21-48,1-1 0,-1 0 1,1 0-1,0-1 0,0 1 0,0 0 1,0 0-1,0 0 0,0-1 0,1 1 1,-1 0-1,1-1 0,-1 1 0,1-1 1,-1 0-1,1 1 0,0-1 1,0 0-1,-1 0 0,1 0 0,0 0 1,0 0-1,0-1 0,0 1 0,0-1 1,0 1-1,0-1 0,0 0 0,1 0 1,-1 0-1,0 0 0,2 0 0,6 0-256,0 0-1,0 0 1,0-1-1,0 0 1,17-5-1,-13 1-1020,-1-1 0,0 0 0,0-1-1,20-13 1,17-18-8100,-23 14-87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31.061"/>
    </inkml:context>
    <inkml:brush xml:id="br0">
      <inkml:brushProperty name="width" value="0.025" units="cm"/>
      <inkml:brushProperty name="height" value="0.025" units="cm"/>
    </inkml:brush>
  </inkml:definitions>
  <inkml:trace contextRef="#ctx0" brushRef="#br0">54 63 5605,'0'0'8179,"-9"4"-6727,-26 13 0,35-17-1374,-1 1 0,1-1 0,-1 0 0,1 0-1,-1 1 1,0-1 0,1 0 0,0 1 0,-1-1 0,1 0 0,-1 1 0,1-1 0,-1 1 0,1-1 0,0 0 0,-1 1 0,1-1 0,0 1 0,0-1 0,-1 1 0,1 0-1,0-1 1,0 1 0,0-1 0,-1 1 0,1-1 0,0 1 0,0 0 0,0-1 0,0 1 0,0-1 0,0 1 0,0-1 0,1 1 0,-1 0 0,0-1 0,0 1-1,0-1 1,1 1 0,-1-1 0,0 1 0,0-1 0,1 1 0,-1-1 0,0 1 0,1-1 0,-1 1 0,1-1 0,-1 0 0,1 1 0,23 12 2150,-13-10-2067,1 0 0,0-1 0,0 0 0,0-1-1,0-1 1,0 0 0,0 0 0,0-1 0,0-1 0,0 0 0,0-1 0,-1 0-1,1 0 1,-1-2 0,0 1 0,0-1 0,0-1 0,-1 0 0,1 0 0,-2-1-1,15-13 1,-22 19-124,-1 0 0,0-1 0,0 1 0,0 0 0,0-1 0,0 1 0,0-1 0,0 1 0,0-1-1,0 0 1,-1 1 0,1-1 0,-1 0 0,1 0 0,-1 1 0,0-1 0,1 0 0,-1 0 0,0 0-1,0 0 1,-1-3 0,0 4-2,1 0-1,-1 0 1,0-1-1,0 1 1,0 0-1,1 0 1,-1 0-1,-1 0 1,1 0-1,0 0 1,0 0-1,0 0 1,0 1-1,-1-1 1,1 0-1,0 1 1,-1-1-1,1 1 1,0-1-1,-1 1 1,1-1-1,-1 1 1,1 0-1,-1 0 1,1 0-1,0 0 1,-3 0-1,-6 1-20,-1-1 0,0 2-1,1-1 1,-1 2 0,1-1 0,0 1-1,0 1 1,0 0 0,0 0 0,0 1-1,-14 10 1,18-11 25,-1 0-1,1 1 1,0 0 0,0 0-1,1 1 1,-1 0 0,1 0-1,0 0 1,1 0 0,0 1-1,0-1 1,0 1 0,1 1-1,0-1 1,0 0-1,-3 14 1,6-19-33,-1 1 1,1-1-1,0 0 0,0 0 1,0 0-1,0 1 0,1-1 1,-1 0-1,0 0 0,1 0 1,0 0-1,-1 0 0,1 0 1,0 0-1,0 0 0,0 0 1,0 0-1,1 0 0,-1 0 1,2 2-1,1-1-26,-1-1 0,0 1 0,1-1 0,-1 0-1,1 0 1,0 0 0,0 0 0,0-1 0,0 0 0,5 2 0,11 0-636,0 0 1,1-1 0,32-2 0,-37 0-282,2 0-1244,1-1 1,-1-1-1,35-7 0,4-8-7561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31.405"/>
    </inkml:context>
    <inkml:brush xml:id="br0">
      <inkml:brushProperty name="width" value="0.025" units="cm"/>
      <inkml:brushProperty name="height" value="0.025" units="cm"/>
    </inkml:brush>
  </inkml:definitions>
  <inkml:trace contextRef="#ctx0" brushRef="#br0">0 22 14798,'0'0'11691,"81"-22"-11595,-43 22-64,-2 3-32,2 0-480,-8 0-673,1 2-1378,-17-1-1152,-3 0-3300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31.778"/>
    </inkml:context>
    <inkml:brush xml:id="br0">
      <inkml:brushProperty name="width" value="0.025" units="cm"/>
      <inkml:brushProperty name="height" value="0.025" units="cm"/>
    </inkml:brush>
  </inkml:definitions>
  <inkml:trace contextRef="#ctx0" brushRef="#br0">0 207 7495,'0'0'16848,"54"42"-16592,-5-42-224,12-3-160,-3-6-1345,5-4-994,-2 0-2337,0 0-3011</inkml:trace>
  <inkml:trace contextRef="#ctx0" brushRef="#br0" timeOffset="1">922 30 13132,'0'0'4613,"-8"-2"-1672,-3-1-2644,1 1-1,-1 0 1,0 1-1,0 0 1,0 0-1,0 1 1,0 1-1,0 0 1,0 0-1,1 1 1,-1 1 0,0 0-1,1 0 1,0 1-1,-1 0 1,2 1-1,-1 0 1,0 0-1,1 1 1,0 1-1,-11 9 1,17-13-278,1-1-1,0 0 1,0 1 0,0 0 0,0-1 0,1 1 0,-1 0 0,1 0 0,-1 0-1,1 0 1,0 0 0,0 0 0,1 0 0,-1 1 0,0-1 0,1 0-1,0 0 1,0 0 0,0 1 0,0-1 0,1 0 0,-1 0 0,1 1-1,0-1 1,0 0 0,2 5 0,-1-3 3,1-1 0,-1 0 0,1-1 1,0 1-1,0 0 0,1-1 0,-1 1 0,1-1 0,0 0 0,0-1 0,0 1 1,0 0-1,0-1 0,0 0 0,1 0 0,-1 0 0,7 1 0,3 0-3,-1-1-1,1 0 0,0-1 1,0 0-1,0-1 0,0-1 1,0 0-1,0-1 1,0 0-1,25-9 0,-33 9-11,0 0 0,1 0 0,-1 0 0,-1-1 0,1 0 0,0 0 0,-1-1 0,1 0 0,-1 0 0,0 0 0,0 0 0,-1-1 0,1 0 0,-1 0 0,0 0 0,-1-1 1,1 1-1,-1-1 0,0 0 0,0 1 0,-1-2 0,0 1 0,0 0 0,0 0 0,1-9 0,-3 12 14,0 1 1,0-1 0,0 0 0,0 1-1,0-1 1,-1 1 0,1-1 0,-1 0 0,0 1-1,1-1 1,-1 1 0,-1-1 0,1 1-1,0 0 1,0-1 0,-1 1 0,1 0 0,-1 0-1,-3-3 1,1 2-21,0-1 0,-1 1-1,0 0 1,1 0 0,-1 1 0,0 0-1,0 0 1,0 0 0,-6-1-1,-10-2-616,1 2-1,-1 0 1,-40 1-1,60 2 527,-42 1-2800,16 5-2388,7 3-5319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33.621"/>
    </inkml:context>
    <inkml:brush xml:id="br0">
      <inkml:brushProperty name="width" value="0.025" units="cm"/>
      <inkml:brushProperty name="height" value="0.025" units="cm"/>
    </inkml:brush>
  </inkml:definitions>
  <inkml:trace contextRef="#ctx0" brushRef="#br0">183 48 14734,'0'0'4847,"-5"-8"-2685,4 5-2063,0 1 0,-1-1 0,0 1-1,1-1 1,-1 1 0,0 0 0,0 0-1,0 0 1,0 0 0,-1 0 0,1 0-1,0 1 1,-1-1 0,0 1 0,1-1-1,-1 1 1,0 0 0,1 0 0,-1 0-1,0 0 1,0 1 0,0-1 0,0 1-1,0 0 1,0 0 0,0 0 0,0 0 0,0 0-1,1 1 1,-1-1 0,0 1 0,0 0-1,0 0 1,0 0 0,1 0 0,-1 0-1,0 1 1,1-1 0,-1 1 0,1-1-1,0 1 1,0 0 0,-3 3 0,-2 1-45,1 1 1,0 0-1,0 0 1,1 0-1,0 1 1,0 0-1,1 0 1,0 0-1,1 1 1,-1-1-1,1 1 1,1 0-1,0-1 1,0 1-1,1 0 1,0 1-1,0-1 1,2 13-1,0-19-93,0-1 0,0 1 0,0-1 0,0 1-1,0-1 1,1 0 0,-1 1 0,1-1 0,0 0-1,-1 0 1,1 0 0,0 0 0,0 0 0,0-1-1,1 1 1,-1-1 0,0 1 0,1-1 0,-1 0-1,1 0 1,-1 0 0,1 0 0,-1 0 0,1-1-1,0 1 1,-1-1 0,6 1 0,8 1-673,0-1 0,1-1 1,18-1-1,-35 1 669,10-1-660,0-1 0,0 0 0,0 0 0,10-4 0,-9 2-1038,-1 0-1,1-1 1,-1-1 0,0 1-1,0-2 1,15-12-1,6-17-2184,-28 32 4023,-1-1-1,0 1 1,0-1-1,0 0 0,0 1 1,-1-1-1,2-6 1,-3-20 4230,-10-2 3895,10 32-8020,0 0 1,-1 0-1,1 0 1,0 0-1,-1 0 1,1 0 0,-1 0-1,1 0 1,-1 1-1,1-1 1,-1 0-1,1 0 1,-1 1 0,0-1-1,0 0 1,1 1-1,-1-1 1,0 1-1,0-1 1,0 1 0,0-1-1,1 1 1,-1 0-1,0-1 1,0 1-1,0 0 1,0 0 0,0-1-1,0 1 1,0 0-1,0 0 1,-2 0-1,2 1-144,0 0-1,0 0 1,0-1-1,0 1 0,0 0 1,0 0-1,0 0 1,0 0-1,1 0 0,-1 0 1,0 0-1,0 0 1,1 0-1,-1 0 0,1 1 1,-1-1-1,1 0 0,0 0 1,-1 0-1,1 1 1,0-1-1,0 0 0,0 1 1,0 1-1,-1 6-51,1 1-1,0 0 0,1 0 1,0-1-1,1 1 1,0-1-1,0 1 1,1-1-1,0 0 0,8 16 1,-9-22 3,0 1 1,1 0-1,0-1 0,0 0 1,0 1-1,0-1 1,1-1-1,-1 1 1,1 0-1,-1-1 0,1 0 1,0 1-1,0-2 1,0 1-1,0 0 0,1-1 1,-1 0-1,0 0 1,1 0-1,-1 0 0,0-1 1,1 1-1,-1-1 1,1-1-1,7 0 1,-8 0 2,0 0 1,-1 0-1,1 0 1,0-1-1,-1 1 1,0-1-1,1 0 1,-1 0-1,0-1 1,0 1-1,0 0 1,0-1-1,0 0 1,4-5-1,-6 7 13,1-1-1,-1 0 0,0 1 1,1-1-1,-1 0 0,0 0 1,0 0-1,0 0 1,0 0-1,-1 0 0,1 0 1,0 0-1,-1-1 0,0 1 1,1 0-1,-1 0 1,0 0-1,0-1 0,0 1 1,0 0-1,-1 0 0,1-1 1,-1 1-1,1 0 1,-1 0-1,0 0 0,-1-2 1,1 3-2,1 0-1,-1 0 1,-1 0 0,1 0 0,0 0 0,0 1 0,0-1 0,0 0-1,0 1 1,-1-1 0,1 1 0,0-1 0,-1 1 0,1 0-1,0-1 1,-1 1 0,1 0 0,0 0 0,-1 0 0,1 0 0,0 0-1,-1 0 1,1 1 0,0-1 0,-1 0 0,1 1 0,0-1-1,-1 1 1,1-1 0,0 1 0,0 0 0,0-1 0,0 1 0,-1 0-1,1 0 1,0 0 0,0 0 0,0 0 0,1 0 0,-1 0 0,0 0-1,0 0 1,1 0 0,-1 0 0,0 1 0,1-1 0,-1 0-1,1 0 1,-1 2 0,1-2 10,0 0 0,0 1 0,1-1 0,-1 0 0,0 0 0,0 0 0,1 0 0,-1 0 0,0 0 0,1 0 0,-1 0 0,1 0-1,0 0 1,-1 0 0,1 0 0,0 0 0,-1 0 0,1 0 0,0-1 0,0 1 0,0 0 0,0-1 0,0 1 0,0 0 0,0-1 0,0 1 0,2 0 0,1 0 5,0 0 1,1 0-1,-1 0 1,1-1-1,-1 1 1,1-1-1,7-1 0,8-1-12,1-2 0,25-7 0,19-9-241,-44 12-23,1 1 0,0 1-1,0 1 1,0 1 0,27-2 0,-48 6 231,0 0 0,0 0 1,0 0-1,0 1 0,0-1 1,0 0-1,0 0 0,-1 1 1,1-1-1,0 1 0,0-1 0,0 0 1,0 1-1,-1 0 0,1-1 1,0 1-1,0-1 0,-1 1 1,1 0-1,0 0 0,-1-1 0,1 1 1,-1 0-1,1 0 0,-1 0 1,0 0-1,1-1 0,-1 1 1,0 0-1,1 0 0,-1 0 0,0 0 1,0 1-1,0 40 356,-1-24 822,41-25-1315,-25 3-264,1 1 0,0 1 0,0 1 0,23 0 0,-38 2 449,-1 0-1,1 0 0,0 0 0,-1 0 0,1 0 1,0 0-1,-1 1 0,0-1 0,1 0 1,-1 0-1,1 1 0,-1-1 0,0 0 0,0 0 1,0 1-1,0-1 0,0 2 0,0-2-33,0 0 0,0 0 0,0 0 0,0 0 0,0 0-1,0-1 1,0 1 0,0 0 0,0 0 0,0 0 0,-1 0-1,1-1 1,0 1 0,0 0 0,-1 0 0,1-1 0,-1 1-1,1 0 1,-1 0 0,1-1 0,-1 1 0,1 0 0,-1-1-1,0 1 1,1-1 0,-1 1 0,0-1 0,1 1 0,-1-1-1,0 0 1,0 1 0,1-1 0,-1 0 0,0 1 0,0-1-1,-1 0 1,2-32 516,17-44-497,-4 36 189,-13 43-197,0 0 1,0 0 0,1 0-1,-1 0 1,1-1 0,-1 1-1,1 0 1,0 0 0,0-1-1,0 1 1,1-1 0,-1 1-1,0-1 1,1 1 0,0-1-1,-1 0 1,1 0 0,0 0-1,0 0 1,1 0 0,-1 0-1,0 0 1,0-1 0,1 1-1,-1-1 1,1 0 0,-1 0 0,1 0-1,0 0 1,0 0 0,-1 0-1,1-1 1,0 1 0,0-1-1,0 0 1,2 0 0,1 0-31,-1 0-1,0 0 1,0 0 0,0-1 0,0 0 0,0 0 0,0 0 0,0-1 0,-1 0 0,1 0 0,0 0 0,-1 0 0,1-1 0,-1 0 0,0 0 0,0 0 0,0 0 0,0-1-1,-1 1 1,4-5 0,-3 2-109,0 1-1,0-1 1,-1 0-1,0 1 0,0-2 1,-1 1-1,0 0 1,2-9-1,-4 14 31,2 38 38,0-36 59,0 0 1,0 0 0,0 0-1,1-1 1,-1 1 0,0-1-1,1 1 1,-1-1-1,0 0 1,0 0 0,1 0-1,-1 0 1,0-1-1,1 1 1,-1-1 0,0 1-1,0-1 1,0 0-1,1 1 1,-1-1 0,0 0-1,0-1 1,0 1-1,-1 0 1,1 0 0,0-1-1,0 1 1,-1-1 0,1 0-1,-1 0 1,1 1-1,-1-1 1,0 0 0,1 0-1,-1 0 1,0 0-1,0 0 1,-1-1 0,1 1-1,0 0 1,0-4-1,-3 6-14,1 1-1,-1 0 1,1 0-1,-1 0 0,1 0 1,-1 0-1,1 0 0,0 1 1,-1-1-1,1 0 1,0 1-1,-2 2 0,0 1 46,1 0-1,-1 0 0,1 0 0,0 1 1,0-1-1,1 1 0,-1 0 0,1 0 1,0-1-1,1 1 0,0 7 0,0-12-21,0 1-1,1 0 0,-1 0 0,1 0 0,-1 0 1,1 0-1,0 0 0,0 0 0,0-1 1,0 1-1,0 0 0,0-1 0,1 1 0,-1-1 1,0 1-1,1-1 0,-1 0 0,1 1 0,0-1 1,-1 0-1,1 0 0,0 0 0,0 0 0,-1 0 1,1-1-1,0 1 0,0-1 0,0 1 1,0-1-1,0 0 0,0 1 0,0-1 0,4 0 1,11-1-129,0 1 1,0-2-1,0 0 1,-1-1-1,1-1 1,-1-1-1,0 0 1,25-12-1,46-13-952,-86 30 1070,-1-1 0,1 1 0,-1 0 0,1 0 0,-1 0 0,1-1 0,-1 1 0,1 0 0,-1 0 0,1 0 0,-1 0 0,1 0 0,-1 0 0,1 0 0,-1 0 0,1 0 0,-1 0 0,1 0 0,-1 1 0,1-1 0,-1 0 0,1 0 0,-1 0 0,1 1 0,-1-1 0,1 0 0,-1 0 1,0 1-1,1-1 0,-1 0 0,1 1 0,-1-1 0,0 1 0,1-1 0,-1 0 0,0 1 0,0-1 0,1 1 0,-1-1 0,0 1 0,0-1 0,0 1 0,1 0 0,-4 27 352,-1-9-179,6-18-159,-1 0-1,0 0 1,1 0 0,-1-1-1,1 1 1,-1 0-1,0-1 1,1 1 0,-1-1-1,1 0 1,0 0-1,-1 1 1,1-1 0,-1 0-1,1 0 1,-1 0-1,1 0 1,1-1 0,37-2-123,-27 1-705,-1-1 1,0-1-1,0-1 1,0 1-1,20-12 1,-15 6-2106,-1-1 0,0 0 0,17-16 0,-2-3-5141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33.977"/>
    </inkml:context>
    <inkml:brush xml:id="br0">
      <inkml:brushProperty name="width" value="0.025" units="cm"/>
      <inkml:brushProperty name="height" value="0.025" units="cm"/>
    </inkml:brush>
  </inkml:definitions>
  <inkml:trace contextRef="#ctx0" brushRef="#br0">194 48 9289,'4'-46'9646,"-7"44"-7694,-2 8-1519,-3 7-517,4 4 80,0 0 1,0 0-1,2 0 0,0 0 1,2 0-1,-1 1 0,5 28 1,-2 7 37,0 28-513,6-29-2666,-7-50 2013,-5-4 959,1 0 1,0 0 0,0 0-1,-1 0 1,2 0-1,-1 0 1,0-1-1,0 1 1,1-1-1,-1 0 1,-3-5-1,-1-1 81,-4-3 447,-63-74 1267,67 77-975,0-1 1,0 0 0,1 0 0,1-1-1,0 0 1,0 0 0,-4-13 0,10 23-505,-1 0 0,0 0 1,1 1-1,-1-1 1,0 1-1,1-1 1,-1 0-1,1 1 0,-1-1 1,1 1-1,-1-1 1,1 1-1,-1-1 0,1 1 1,0-1-1,-1 1 1,1-1-1,0 1 1,-1 0-1,1 0 0,0-1 1,0 1-1,-1 0 1,1 0-1,0 0 0,0 0 1,-1 0-1,1 0 1,0 0-1,0 0 0,-1 0 1,1 0-1,0 0 1,0 0-1,-1 0 1,2 1-1,38 2 142,-37-2-15,63 8-67,70 7-893,-119-15-1014,0-2 0,1 0 0,18-3 0,8-11-7606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34.884"/>
    </inkml:context>
    <inkml:brush xml:id="br0">
      <inkml:brushProperty name="width" value="0.025" units="cm"/>
      <inkml:brushProperty name="height" value="0.025" units="cm"/>
    </inkml:brush>
  </inkml:definitions>
  <inkml:trace contextRef="#ctx0" brushRef="#br0">195 83 10570,'0'0'3331,"1"-9"-320,1-33-417,-3 40-2475,1 1 0,0-1 0,-1 1 0,1-1 0,-1 1 0,0-1 0,1 1 0,-1-1 0,0 1 0,0 0 0,0-1 0,0 1 0,0 0 0,0 0 0,0 0 0,0 0-1,0 0 1,-1 0 0,1 0 0,0 0 0,-1 0 0,1 1 0,-1-1 0,1 1 0,-1-1 0,1 1 0,-1-1 0,1 1 0,-1 0 0,0 0 0,-2 0 0,-47 2 1135,46-1-1203,0 0 0,0 1 0,0-1 0,0 1 0,1 1 0,-1-1 0,1 1 0,-1-1-1,1 1 1,0 0 0,0 1 0,0-1 0,1 1 0,-1-1 0,1 1 0,0 0 0,0 1 0,0-1 0,1 0-1,-4 10 1,1-4 11,2 0 0,-1 0 0,1 0-1,1 0 1,0 1 0,0-1 0,1 1 0,1-1-1,0 13 1,0-21-54,0 0 0,0 0 0,1 0-1,-1-1 1,0 1 0,1 0 0,-1 0 0,1 0-1,0-1 1,0 1 0,-1-1 0,1 1 0,0 0 0,1-1-1,-1 1 1,0-1 0,0 0 0,0 1 0,1-1-1,-1 0 1,1 0 0,1 1 0,0 0 16,0-1 1,0 0-1,1 0 0,-1 0 1,0-1-1,0 1 1,0-1-1,1 0 0,-1 0 1,0 0-1,6-1 0,1 0 23,-1-1-1,0-1 1,1 1-1,-1-2 0,0 1 1,0-1-1,13-8 1,-4 0-22,-1-1 1,25-24 0,-38 33-18,0 0 1,0 0-1,-1 0 1,1-1-1,-1 1 1,0-1-1,0 0 1,-1 0-1,1 0 1,-1 0 0,-1 0-1,1-1 1,-1 1-1,1-1 1,-1-6-1,-1 11-10,1 1-1,-1 0 1,0-1 0,0 1-1,-1 0 1,1-1 0,0 1-1,0 0 1,0 0 0,0-1-1,0 1 1,0 0 0,0-1-1,0 1 1,-1 0 0,1 0-1,0-1 1,0 1 0,0 0-1,0 0 1,-1 0-1,1-1 1,0 1 0,0 0-1,-1 0 1,1 0 0,0 0-1,0-1 1,-1 1 0,1 0-1,0 0 1,0 0 0,-1 0-1,1 0 1,0 0 0,-1 0-1,1 0 1,0 0 0,-1 0-1,1 0 1,0 0 0,0 0-1,-1 0 1,1 0-1,0 0 1,-1 0 0,1 0-1,0 0 1,0 0 0,-1 1-1,1-1 1,0 0 0,0 0-1,-1 0 1,1 0 0,0 1-1,0-1 1,-1 0 0,1 0-1,0 1 1,0-1 0,0 0-1,0 0 1,0 1-1,-1-1 1,1 1 0,-16 16-81,10-7 64,1 1 0,1-1 0,0 1 0,0 0 0,1 0 0,1 0 0,0 0 1,0 0-1,1 1 0,0 16 0,2-27-64,-1 0 0,1 0 1,-1 1-1,1-1 0,0 0 0,0 0 1,-1 0-1,1 0 0,0 0 1,0 0-1,0 0 0,0 0 0,0 0 1,0 0-1,0 0 0,1-1 1,-1 1-1,0 0 0,0-1 0,0 1 1,1-1-1,-1 1 0,0-1 0,1 0 1,-1 0-1,0 0 0,1 1 1,-1-1-1,0 0 0,1 0 0,-1-1 1,1 1-1,1-1 0,50-6-4765,-25-5-10,-2-6-1286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35.243"/>
    </inkml:context>
    <inkml:brush xml:id="br0">
      <inkml:brushProperty name="width" value="0.025" units="cm"/>
      <inkml:brushProperty name="height" value="0.025" units="cm"/>
    </inkml:brush>
  </inkml:definitions>
  <inkml:trace contextRef="#ctx0" brushRef="#br0">188 63 11243,'0'0'6304,"1"-9"-3394,6-28-647,-7 36-2209,0 1-1,0-1 1,0 1-1,0-1 1,0 0 0,0 1-1,0-1 1,0 0-1,0 1 1,-1-1-1,1 0 1,0 1 0,0-1-1,-1 1 1,1-1-1,0 1 1,-1-1-1,1 1 1,-1-1 0,1 1-1,-1-1 1,1 1-1,-1-1 1,1 1 0,-1 0-1,1-1 1,-1 1-1,1 0 1,-1 0-1,0-1 1,1 1 0,-1 0-1,0 0 1,1 0-1,-1 0 1,1 0-1,-1-1 1,0 1 0,1 1-1,-1-1 1,0 0-1,1 0 1,-1 0-1,0 0 1,1 0 0,-1 0-1,1 1 1,-2 0-1,-30 9-3,18 0-45,1 1-1,0 1 1,1 0 0,0 0 0,-12 16 0,18-19 8,-1-1 0,1 1 0,1 0 0,-1 1 0,2-1 0,-1 1 0,1 0 1,1 0-1,-4 15 0,7-24-17,0 1 0,0-1 0,0 0 0,0 1-1,0-1 1,0 0 0,0 1 0,0-1 0,0 0 0,1 0 0,-1 1 0,1-1 0,-1 0 0,1 0 0,-1 1 0,1-1 0,0 0 0,-1 0-1,1 0 1,0 0 0,0 0 0,0 0 0,0 0 0,0 0 0,2 1 0,0-1-48,0 1 0,1-1 1,-1 1-1,1-1 0,-1 0 0,1-1 1,-1 1-1,1-1 0,5 1 0,5-1-868,1-1-1,-1 0 1,0-1-1,17-5 1,7-6-4355,-3-3-2700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35.616"/>
    </inkml:context>
    <inkml:brush xml:id="br0">
      <inkml:brushProperty name="width" value="0.025" units="cm"/>
      <inkml:brushProperty name="height" value="0.025" units="cm"/>
    </inkml:brush>
  </inkml:definitions>
  <inkml:trace contextRef="#ctx0" brushRef="#br0">204 31 11627,'0'0'11061,"-11"-6"-10698,-39-16-181,47 21-176,0 1 0,0-1 0,0 1 0,0 0 0,0 0 0,-1 0 0,1 0 1,0 1-1,0-1 0,0 1 0,0 0 0,0-1 0,0 2 0,0-1 0,0 0 0,1 0 1,-1 1-1,0 0 0,-3 3 0,-38 36 133,40-35-58,-1-1 0,1 1 0,0 1 0,1-1 0,0 0 0,0 1 0,-4 11 0,7-16-66,-1 0 1,1 0 0,-1 0 0,1-1 0,-1 1 0,1 0 0,0 0 0,0 0 0,0 0 0,0 0 0,0-1 0,1 1 0,-1 0 0,0 0 0,1 0 0,0-1 0,-1 1 0,1 0 0,0 0 0,0-1 0,0 1 0,0-1 0,0 1 0,0-1 0,0 1 0,0-1 0,1 0 0,-1 1 0,1-1 0,-1 0 0,1 0 0,-1 0 0,4 1 0,4 2-417,1-2 0,0 1 0,-1-1 0,1 0 0,12 0 0,-2-1-1714,1-1-1,-1-1 0,31-6 0,-13-3-6799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6:32.826"/>
    </inkml:context>
    <inkml:brush xml:id="br0">
      <inkml:brushProperty name="width" value="0.025" units="cm"/>
      <inkml:brushProperty name="height" value="0.025" units="cm"/>
    </inkml:brush>
  </inkml:definitions>
  <inkml:trace contextRef="#ctx0" brushRef="#br0">4496 985 3619,'0'0'2990,"10"-9"-2179,-3 2-694,8-6 216,0-1 0,-2-1 0,0 0 0,15-22 1,-25 33-244,0 0 0,-1 0 0,0 0 0,0 0 1,0 0-1,0 0 0,-1-1 0,1 1 0,-1 0 1,0-1-1,-1 1 0,1-1 0,-1 1 1,0-1-1,0 1 0,0-1 0,0 0 0,-1 1 1,0-1-1,0 1 0,0 0 0,-1-1 0,1 1 1,-1 0-1,0 0 0,0 0 0,-5-7 0,-14-12 112,0 1 0,-1 1 0,-1 1-1,-1 1 1,-1 1 0,-46-25-1,-174-72-47,230 108-145,-152-63 893,-2 7 1,-282-65-1,76 55-781,-2 17 0,-638-13 0,907 72-122,0 4 1,1 6 0,1 4-1,-118 34 1,92-11-21,1 6 1,-220 110-1,316-138 13,1 2 0,1 0 0,1 3 1,-34 30-1,55-44 37,2 0 1,-1 1-1,1 0 1,1 1-1,0 0 1,0 0-1,1 1 0,1 0 1,0 0-1,0 1 1,1-1-1,1 1 1,0 0-1,1 1 1,-2 19-1,4-19-14,1-1 1,0 1-1,1 0 0,1-1 0,0 1 0,1-1 1,1 0-1,0 0 0,0 0 0,1 0 1,1-1-1,0 0 0,1 0 0,0 0 0,1-1 1,0 0-1,1-1 0,0 0 0,11 10 0,30 27-40,2-2 0,1-3 0,3-2 0,1-3 0,1-2-1,2-3 1,2-2 0,93 31 0,57 5 12,271 47 1,-404-96 39,200 34 57,2-12 0,487 4-1,8-78-18,-561 10-308,333-84-1,-460 86 192,99-40 0,-162 53 78,0-2 0,-1 0 0,-1-1 0,0-2-1,0 0 1,-2-1 0,0-1 0,29-31 0,-44 41 26,0-1 0,0 1 0,-1-1 0,0 0 0,0-1 0,-1 1 0,0-1 0,-1 0 0,0 0 0,0 0 0,-1 0 0,0 0 0,0-1 1,-1 1-1,0-20 0,-3 17-20,0 0 1,0 1-1,-1-1 0,0 0 1,-1 1-1,0 0 1,-1 0-1,0 0 0,-1 0 1,0 1-1,-1 0 1,-9-11-1,-17-17-10,-2 2 1,-1 1-1,-2 2 0,-1 2 0,-75-47 1,5 15 9,-130-53 0,68 44-618,-4 8 1,-300-69 0,-96 40-5288,362 72 1549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36.378"/>
    </inkml:context>
    <inkml:brush xml:id="br0">
      <inkml:brushProperty name="width" value="0.025" units="cm"/>
      <inkml:brushProperty name="height" value="0.025" units="cm"/>
    </inkml:brush>
  </inkml:definitions>
  <inkml:trace contextRef="#ctx0" brushRef="#br0">171 244 3203,'0'0'16410,"-9"-2"-15502,4 0-731,-1 1 0,1 0 0,-1 1 0,1-1 0,-1 1 0,1 0 0,-1 0 0,1 1 0,-1 0 0,1 0 0,0 0 0,-1 0 0,1 1 1,0 0-1,0 0 0,0 1 0,0-1 0,0 1 0,1 0 0,-1 0 0,1 1 0,0-1 0,-6 7 0,6-6-36,1 0-1,-1 0 1,1 0-1,0 0 1,0 1 0,0 0-1,1-1 1,-1 1-1,-1 6 1,4-10-129,-1 0 1,1 0-1,0 1 1,0-1-1,-1 0 1,1 0-1,0 0 1,0 1-1,0-1 1,1 0-1,-1 0 1,0 0-1,0 0 1,0 1-1,1-1 1,-1 0-1,1 0 1,-1 0-1,1 0 1,-1 0-1,1 0 1,0 0-1,-1 0 1,1 0-1,0 0 1,0 0-1,0-1 1,0 1-1,0 0 1,0 0-1,0-1 1,0 1-1,0-1 1,0 1-1,0-1 1,0 1-1,0-1 1,0 0-1,0 1 1,1-1-1,-1 0 1,0 0-1,0 0 1,0 0-1,2 0 1,10 1-6,-1-1 0,1 0 1,-1-1-1,1 0 0,-1-1 1,1 0-1,-1-1 1,0 0-1,0-1 0,0-1 1,17-8-1,-8 1-103,0-1 1,-1-1-1,-1-1 0,0 0 1,17-19-1,-33 36 6,-3 11 107,-5 11 93,2-16-61,0-1-1,1 1 1,0 0 0,1 0-1,-1 0 1,2 0-1,-1 0 1,1 0-1,2 15 1,0-21-21,0-1-1,0 0 1,1 0 0,-1 0-1,0-1 1,1 1 0,-1 0-1,1-1 1,-1 0 0,1 1-1,-1-1 1,1 0 0,-1 0-1,1-1 1,0 1 0,-1 0-1,4-2 1,-3 2 19,10-2-73,0-1 0,-1 0 1,1-1-1,-1 0 1,0-1-1,22-11 1,65-47-2152,-83 52 1554,-18 26 204,-3 20 527,5-34-100,-1 0 1,1-1-1,0 1 0,0 0 0,0-1 0,0 1 1,0 0-1,0 0 0,0-1 0,0 1 0,0 0 1,0 0-1,1-1 0,-1 1 0,0 0 0,0-1 1,1 1-1,-1 0 0,0-1 0,1 1 0,-1 0 1,0-1-1,1 1 0,-1-1 0,1 1 0,-1-1 1,1 1-1,0-1 0,-1 1 0,1-1 0,0 1 1,6-1-58,-1-1 0,0 0 1,0 0-1,0 0 0,0-1 1,-1 0-1,1 0 1,0-1-1,-1 1 0,1-1 1,-1 0-1,0-1 0,0 1 1,0-1-1,7-7 0,12-12-1864,33-39-1,-49 53 1357,4-6 203,1 0 0,-2-1-1,0 0 1,-1-1-1,-1 0 1,0 0-1,-1-1 1,-1 0-1,6-24 1,-21 47 2121,-6 16-1334,1 1 0,1 0 0,1 0 1,1 1-1,1 1 0,2 0 0,0 0 1,1 0-1,1 1 0,2-1 0,0 1 1,1 26-1,2-49-469,0 1 1,0-1 0,0 0-1,0 1 1,0-1 0,0 1-1,1-1 1,-1 0-1,1 1 1,0-1 0,-1 0-1,1 0 1,0 1 0,1-1-1,-1 0 1,0 0 0,0 0-1,1 0 1,-1 0-1,1-1 1,0 1 0,-1 0-1,1-1 1,0 1 0,0-1-1,0 0 1,0 0 0,0 1-1,1-1 1,-1-1-1,0 1 1,0 0 0,1 0-1,-1-1 1,0 1 0,1-1-1,-1 0 1,1 0-1,3 0 1,-5-1-270,0 1 0,0-1 1,0 1-1,0-1 0,0 0 0,0 1 0,0-1 0,-1 0 0,1 0 1,0 0-1,0 1 0,-1-1 0,1 0 0,0 0 0,-1 0 0,1 0 1,-1 0-1,0 0 0,1-1 0,-1 1 0,0 0 0,0 0 0,1 0 1,-1 0-1,0 0 0,0 0 0,0-1 0,0 1 0,0 0 0,-1 0 1,1 0-1,0 0 0,-1-2 0,1 1-172,-3-22-6132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36.722"/>
    </inkml:context>
    <inkml:brush xml:id="br0">
      <inkml:brushProperty name="width" value="0.025" units="cm"/>
      <inkml:brushProperty name="height" value="0.025" units="cm"/>
    </inkml:brush>
  </inkml:definitions>
  <inkml:trace contextRef="#ctx0" brushRef="#br0">85 132 5958,'0'0'3779,"-54"-50"-63,34 33-321,10 7-1217,10 3-256,3 3-577,15 3-736,11 1-193,5 0-192,11 0-192,6 0 32,1 4-160,6-1-865,1-1-1313,-5-2-2466,4 0-4997</inkml:trace>
  <inkml:trace contextRef="#ctx0" brushRef="#br0" timeOffset="1">912 22 17457,'0'0'7399,"70"-22"-7528,-44 22-671,-3 0-898,-3 0-128,-11 0-448,-4 0-1698,-5 5-3395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37.064"/>
    </inkml:context>
    <inkml:brush xml:id="br0">
      <inkml:brushProperty name="width" value="0.025" units="cm"/>
      <inkml:brushProperty name="height" value="0.025" units="cm"/>
    </inkml:brush>
  </inkml:definitions>
  <inkml:trace contextRef="#ctx0" brushRef="#br0">1 49 14606,'0'0'8232,"65"9"-7816,-22-16-320,2-3-64,2 3-705,-2-4-1056,0 0-1762,-4 0-4293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37.409"/>
    </inkml:context>
    <inkml:brush xml:id="br0">
      <inkml:brushProperty name="width" value="0.025" units="cm"/>
      <inkml:brushProperty name="height" value="0.025" units="cm"/>
    </inkml:brush>
  </inkml:definitions>
  <inkml:trace contextRef="#ctx0" brushRef="#br0">396 28 16528,'-10'-4'1729,"-4"-1"-1548,-1 0-1,1 1 1,-1 1-1,0 0 0,0 1 1,0 1-1,-1 0 1,1 2-1,0-1 1,0 2-1,0 0 1,-20 5-1,26-5-124,-1 0 0,1 1 0,0 0-1,1 1 1,-1 0 0,0 0 0,1 1 0,0 0 0,0 0-1,1 1 1,-1 0 0,1 1 0,1-1 0,-1 1 0,1 0-1,0 1 1,1 0 0,-1 0 0,2 0 0,-1 0 0,1 1 0,-3 9-1,6-15 23,0 1 0,0 0-1,0 0 1,0 0-1,0 0 1,1 0 0,0 0-1,0 0 1,0-1-1,0 1 1,1 0-1,0 0 1,-1 0 0,1 0-1,1 0 1,-1-1-1,0 1 1,1 0 0,3 4-1,-2-4-39,1 0-1,-1 0 0,1 0 1,0-1-1,0 1 1,1-1-1,-1 0 0,1-1 1,0 1-1,0-1 1,0 1-1,8 1 0,7 1-71,1 0 0,0-1 0,0-2 0,0 0 0,0-1 0,23-2-1,-28-1-34,0 0-1,0-1 1,0-1-1,-1 0 0,1-1 1,-1-1-1,0 0 0,18-11 1,-28 14 141,1 0 1,-1 0-1,0 0 1,0-1-1,0 1 1,0-1-1,-1-1 1,0 1-1,1-1 0,-2 1 1,1-1-1,0 0 1,-1-1-1,0 1 1,0 0-1,-1-1 1,1 0-1,-1 0 1,-1 1-1,1-1 1,-1 0-1,0 0 1,0-1-1,0-8 1,-2 11-6,-1 0 0,1 0 0,0-1 0,-1 1 1,0 0-1,0 1 0,0-1 0,-1 0 0,1 1 1,-1-1-1,0 1 0,0 0 0,0 0 0,0 0 1,0 0-1,-1 0 0,0 1 0,1-1 0,-1 1 1,0 0-1,0 1 0,0-1 0,0 0 0,-6 0 0,-12-5-1303,-1 1-1,-1 1 0,-23-2 0,17 4-5660,12 1-7618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41.885"/>
    </inkml:context>
    <inkml:brush xml:id="br0">
      <inkml:brushProperty name="width" value="0.025" units="cm"/>
      <inkml:brushProperty name="height" value="0.025" units="cm"/>
    </inkml:brush>
  </inkml:definitions>
  <inkml:trace contextRef="#ctx0" brushRef="#br0">106 1 12684,'0'0'8392,"0"8"-7020,-5 97 1101,2-62-2218,2 57 1,1-98-245,1 0 0,-1 0 1,0 0-1,0-1 0,1 1 0,-1 0 1,1 0-1,0-1 0,-1 1 0,1-1 0,0 1 1,0 0-1,0-1 0,0 1 0,0-1 0,0 0 1,1 1-1,-1-1 0,0 0 0,1 0 1,-1 0-1,1 0 0,-1 0 0,1 0 0,0 0 1,-1-1-1,1 1 0,0 0 0,-1-1 0,1 1 1,0-1-1,2 0 0,8 1-18,-1-1 1,1 0-1,0-1 1,16-3-1,-20 3-43,1-1-1,0 2 1,-1-1 0,18 2-1,-25-1 79,0 0-1,0 0 0,0 0 1,0 0-1,0 1 0,0-1 0,0 0 1,0 1-1,0-1 0,0 1 1,-1-1-1,1 1 0,0-1 0,0 1 1,0 0-1,0-1 0,-1 1 1,1 0-1,0 0 0,-1-1 0,1 1 1,-1 0-1,1 0 0,-1 0 0,1 0 1,-1 0-1,0 0 0,1 0 1,-1 0-1,0 0 0,0 0 0,1 0 1,-1 0-1,0 0 0,0 0 1,0 0-1,0 0 0,-1 0 0,1 0 1,0 0-1,0 0 0,-1 1 1,0 1 55,0-1 1,0 0 0,0 1 0,-1-1 0,1 0 0,-1 0-1,1 0 1,-1 0 0,0 0 0,0 0 0,0-1 0,0 1-1,0 0 1,0-1 0,-4 3 0,-11 2 133,-1-1-1,1-1 1,-1 0 0,0-1 0,0-1-1,-1-1 1,1 0 0,0-2 0,-24-2-1,38 2-263,1 0-1,-1 0 0,1 0 0,0 0 1,-1 0-1,1-1 0,0 0 1,0 1-1,0-1 0,0 0 0,0-1 1,1 1-1,-1 0 0,1-1 1,-1 1-1,-2-4 0,5 5-72,-1 0 1,1 0-1,-1 0 0,1 0 1,-1 0-1,1 0 0,0 0 1,-1 0-1,1-1 0,0 1 0,0 0 1,0 0-1,-1 0 0,1 0 1,1 0-1,-1 0 0,0 0 0,0 0 1,0-1-1,1-1 0,0 2-156,0-1 1,0 1-1,0 0 0,0-1 0,1 1 0,-1 0 0,0-1 0,1 1 1,-1 0-1,1 0 0,-1 0 0,1 1 0,0-1 0,-1 0 0,1 0 0,0 1 1,2-1-1,56-10-8741,-26 9 3652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42.262"/>
    </inkml:context>
    <inkml:brush xml:id="br0">
      <inkml:brushProperty name="width" value="0.025" units="cm"/>
      <inkml:brushProperty name="height" value="0.025" units="cm"/>
    </inkml:brush>
  </inkml:definitions>
  <inkml:trace contextRef="#ctx0" brushRef="#br0">20 57 12460,'0'0'4292,"24"-48"-4228,-24 43-64,0 2-224,-9 3-737,0 10 929,-2-3-929,-4 2-2595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42.652"/>
    </inkml:context>
    <inkml:brush xml:id="br0">
      <inkml:brushProperty name="width" value="0.025" units="cm"/>
      <inkml:brushProperty name="height" value="0.025" units="cm"/>
    </inkml:brush>
  </inkml:definitions>
  <inkml:trace contextRef="#ctx0" brushRef="#br0">6 1 12300,'0'0'14915,"8"8"-13853,-7-7-1021,3 3 54,-1-1 0,0 1-1,0 0 1,0 0-1,0 0 1,-1 0 0,1 0-1,-1 1 1,0-1 0,0 1-1,-1 0 1,1-1-1,-1 1 1,0 0 0,-1 0-1,1 8 1,-3 27 433,-2-1-1,-15 66 1,11-67-342,1 1 0,-3 66 0,10-104-182,0-1 0,0 1 0,0-1 0,0 1 1,1-1-1,-1 1 0,0-1 0,0 1 0,1-1 1,-1 0-1,0 1 0,0-1 0,1 0 0,-1 1 1,0-1-1,1 0 0,-1 1 0,1-1 0,-1 0 1,0 1-1,1-1 0,-1 0 0,1 0 0,-1 0 1,1 0-1,-1 1 0,1-1 0,-1 0 1,0 0-1,1 0 0,-1 0 0,1 0 0,-1 0 1,1 0-1,-1 0 0,1 0 0,-1 0 0,1 0 1,-1-1-1,1 1 0,-1 0 0,1 0 0,-1 0 1,0 0-1,2-1 0,23-10 118,55-36 60,-56 31-189,1 1 1,0 1 0,1 1-1,1 1 1,28-8 0,-31 22-2244,-24-2 1814,1 1 0,0-1 0,-1 0 0,1 1 0,0-1 0,-1 1 0,1-1 0,0 1 0,-1-1 0,1 1 0,-1-1 0,1 1 0,-1 0 0,1-1 0,-1 1 0,0 0 0,1-1 0,-1 1 0,0 0 0,1 0 0,-1-1 0,0 1 0,0 0 0,0 0 0,0 1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43.541"/>
    </inkml:context>
    <inkml:brush xml:id="br0">
      <inkml:brushProperty name="width" value="0.025" units="cm"/>
      <inkml:brushProperty name="height" value="0.025" units="cm"/>
    </inkml:brush>
  </inkml:definitions>
  <inkml:trace contextRef="#ctx0" brushRef="#br0">157 100 9929,'0'0'7533,"2"-10"-4885,4-28-903,-6 38-1695,0-1 1,0 0-1,0 1 0,0-1 0,0 0 0,0 1 0,0-1 1,0 0-1,-1 1 0,1-1 0,0 0 0,0 1 0,-1-1 0,1 0 1,0 1-1,-1-1 0,1 1 0,0-1 0,-1 1 0,1-1 1,-1 1-1,1-1 0,-1 1 0,1-1 0,-1 1 0,1-1 0,-1 1 1,0 0-1,1-1 0,-1 1 0,0 0 0,1 0 0,-1 0 0,0-1 1,1 1-1,-1 0 0,0 0 0,1 0 0,-1 0 0,0 0 1,1 0-1,-1 0 0,0 0 0,1 1 0,-2-1 0,-28 6 355,22-2-239,1 0 0,-1 1 0,1-1 0,0 2 0,1-1 0,-1 1-1,1 0 1,0 0 0,0 0 0,1 1 0,0 0 0,0 0 0,1 0 0,0 1 0,0 0-1,0-1 1,1 1 0,0 1 0,1-1 0,0 0 0,0 1 0,1-1 0,0 1 0,1-1-1,-1 1 1,2 12 0,0-19-156,0 0-1,0 1 1,-1-1-1,1 0 1,1 0-1,-1 0 1,0 0-1,0 0 1,1 0-1,-1 0 1,1-1 0,-1 1-1,1 0 1,0-1-1,0 1 1,0-1-1,0 0 1,0 0-1,0 0 1,0 0-1,0 0 1,0 0-1,1 0 1,-1-1-1,0 1 1,0-1 0,1 1-1,-1-1 1,0 0-1,1 0 1,-1 0-1,0 0 1,5-1-1,-1 0 1,0 1-1,0-1 1,0 0 0,0 0-1,0 0 1,-1-1-1,1 0 1,0 0-1,-1-1 1,0 0-1,1 1 1,6-7 0,-7 5-2,-1-1 0,0 0 0,-1 0 0,1 0 1,-1 0-1,0-1 0,-1 1 0,1-1 0,-1 0 1,0 1-1,0-1 0,-1 0 0,0 0 0,0 0 1,0-1-1,-1 1 0,1 0 0,-2 0 0,1 0 1,-1 0-1,0 0 0,0 0 0,0 0 0,-1 0 1,0 0-1,0 0 0,-4-6 0,6 11-9,0 1 0,0-1 1,0 1-1,0-1 0,0 0 0,0 1 0,0-1 0,0 0 0,0 1 1,0-1-1,0 1 0,0-1 0,1 0 0,-1 1 0,0-1 0,0 1 1,1-1-1,-1 1 0,0-1 0,1 1 0,-1-1 0,1 1 0,-1-1 1,0 1-1,1-1 0,-1 1 0,1 0 0,0-1 0,-1 1 0,1 0 0,-1 0 1,1-1-1,-1 1 0,1 0 0,0 0 0,-1 0 0,1 0 0,-1-1 1,1 1-1,0 0 0,0 0 0,37-6-101,-29 5 53,12-3-67,0 1 0,1 1 0,-1 1 0,1 1 0,-1 1 0,1 1 0,25 6-1,-45-8 116,-1 0-1,1 1 0,-1-1 1,0 1-1,1 0 0,-1 0 1,1-1-1,-1 1 0,0 0 1,0 0-1,0 0 1,1 0-1,-1 0 0,0 0 1,0 1-1,0-1 0,-1 0 1,1 1-1,0-1 0,0 0 1,-1 1-1,1-1 0,-1 1 1,1-1-1,-1 1 0,1-1 1,-1 1-1,0-1 0,0 1 1,0-1-1,0 1 0,0-1 1,-1 4-1,0 3 65,-2 1-1,0 0 1,0-1-1,0 1 1,-5 7-1,-8 27 495,15-42-545,1 0 1,0 0-1,0 0 1,0 0-1,0 0 0,0 0 1,0 0-1,0 0 1,0 0-1,1 0 1,-1 0-1,0 0 1,1-1-1,-1 1 0,0 0 1,1 0-1,-1 0 1,1 0-1,-1-1 1,1 1-1,0 0 0,-1 0 1,1-1-1,0 1 1,-1 0-1,1-1 1,0 1-1,0-1 0,0 1 1,-1-1-1,2 1 1,1-1 2,0 1 0,-1-1 1,1 0-1,0 0 1,0 0-1,-1 0 0,1 0 1,0-1-1,0 1 0,-1-1 1,4-1-1,5-2-29,-1 0 0,1-1 0,-1 0 0,17-11 0,45-47-726,-66 57 679,0-1 0,-1 1-1,0-1 1,0 0 0,0 0-1,-1 0 1,0-1 0,6-15 0,-10 23 59,-1 0 0,1 0 0,0 0 0,0 0 1,0 1-1,0-1 0,-1 0 0,1 0 0,0 0 1,0 0-1,0 0 0,0 0 0,-1 0 0,1 0 1,0 0-1,0 0 0,0 0 0,0 0 1,-1 0-1,1 0 0,0 0 0,0 0 0,0 0 1,-1 0-1,1 0 0,0 0 0,0 0 0,0 0 1,0-1-1,-1 1 0,1 0 0,0 0 0,0 0 1,0 0-1,0 0 0,0 0 0,0 0 1,-1-1-1,1 1 0,0 0 0,0 0 0,0 0 1,0 0-1,0-1 0,0 1 0,0 0 0,0 0 1,0 0-1,0 0 0,0-1 0,0 1 0,0 0 1,0 0-1,0 0 0,0-1 0,0 1 1,0 0-1,0 0 0,0-1 0,-13 13-45,10-8 69,0 0-1,1 0 1,-1 0 0,1 0 0,-1 1 0,1 0 0,0-1 0,1 1 0,-1 0 0,1 0 0,0 0-1,0 0 1,1 0 0,0 0 0,-1 0 0,2 0 0,-1 0 0,0 0 0,3 7 0,-2-8 16,0-1 1,0 1-1,1-1 1,-1 0-1,1 0 1,0 0-1,0 0 1,0 0-1,1 0 1,-1 0-1,0 0 1,1-1-1,0 1 1,0-1-1,0 0 1,0 0-1,0 0 1,0 0-1,0-1 1,1 1-1,-1-1 1,0 0-1,1 0 1,0 0-1,-1 0 1,1-1-1,4 1 1,2 0-23,-1 0 0,1-1 0,-1-1 0,1 1 1,-1-1-1,1-1 0,-1 0 0,0 0 0,0-1 1,13-5-1,-18 6-7,0-1 0,0 1 0,-1-1 0,1 1 0,-1-1 0,0 0 0,0 0 1,0-1-1,0 1 0,0-1 0,-1 1 0,0-1 0,1 0 0,-2 0 0,1 0 0,0 0 1,-1 0-1,1 0 0,-1 0 0,0-1 0,-1 1 0,1 0 0,-1-1 0,0-7 0,-1 7 1,1 0-1,-1-1 0,0 1 0,-1 0 1,0 0-1,1 0 0,-1 0 0,-1 0 0,1 1 1,-1-1-1,0 1 0,0-1 0,0 1 0,-1 0 1,1 0-1,-1 1 0,0-1 0,0 1 0,0 0 1,-1 0-1,1 0 0,-1 0 0,1 1 0,-1 0 1,0 0-1,0 0 0,0 0 0,-8-1 0,11 3-505,44 9-7768,-10-8 123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44.358"/>
    </inkml:context>
    <inkml:brush xml:id="br0">
      <inkml:brushProperty name="width" value="0.025" units="cm"/>
      <inkml:brushProperty name="height" value="0.025" units="cm"/>
    </inkml:brush>
  </inkml:definitions>
  <inkml:trace contextRef="#ctx0" brushRef="#br0">24 0 14798,'-1'1'194,"0"-1"1,0 0-1,-1 0 1,1 1-1,0-1 1,0 1-1,0-1 1,0 1-1,0 0 1,0-1-1,0 1 1,0 0-1,0 0 1,1-1-1,-1 1 1,0 0-1,0 0 1,1 0-1,-1 0 1,0 0-1,1 0 1,-1 0-1,1 0 1,0 0-1,-1 1 1,1-1-1,0 0 1,-1 0-1,1 0 1,0 0-1,0 1 1,0 0-1,-1 48 491,2-36-202,-2-10-415,1 0 0,0 1 1,1-1-1,-1 0 0,1 1 0,0-1 0,0 0 1,0 0-1,0 0 0,1 0 0,0 0 1,-1 0-1,1 0 0,1 0 0,-1-1 0,1 1 1,-1-1-1,1 0 0,0 1 0,0-1 1,4 2-1,-1-2 61,-1 0 1,1 0-1,0-1 1,0 0-1,0 0 1,0-1-1,0 1 1,0-1-1,0-1 1,0 1-1,0-1 1,1 0-1,-1 0 1,8-2-1,-8 1-6,1 0 0,-1-1 0,1 0 0,-1 0 0,0 0 0,0-1 0,0 0 0,0 0 0,0 0 0,-1-1 0,1 0 0,7-7 0,-10 8-58,0 0-1,0 0 1,-1 0-1,1-1 0,-1 1 1,0 0-1,1-1 1,-2 0-1,1 0 0,0 1 1,-1-1-1,0 0 1,0 0-1,0 0 0,0 0 1,-1-1-1,1 1 1,-1 0-1,0 0 0,0 0 1,-1-4-1,0 5-64,0 1 0,0 0 0,0 0-1,0 0 1,0 0 0,-1 1 0,1-1-1,-1 0 1,1 0 0,-1 1 0,0-1 0,1 1-1,-1-1 1,0 1 0,0 0 0,0 0-1,0 0 1,0 0 0,0 0 0,0 0 0,0 1-1,-1-1 1,1 0 0,-3 1 0,-57-6-1239,58 10-596,9 5 505,13 6-790,-7-11 675,0 1-1,0-2 0,0 1 0,0-2 0,1 0 0,19 2 0,14-2-3092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46.112"/>
    </inkml:context>
    <inkml:brush xml:id="br0">
      <inkml:brushProperty name="width" value="0.025" units="cm"/>
      <inkml:brushProperty name="height" value="0.025" units="cm"/>
    </inkml:brush>
  </inkml:definitions>
  <inkml:trace contextRef="#ctx0" brushRef="#br0">1 0 15022,'0'0'10250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27:01.577"/>
    </inkml:context>
    <inkml:brush xml:id="br0">
      <inkml:brushProperty name="width" value="0.025" units="cm"/>
      <inkml:brushProperty name="height" value="0.025" units="cm"/>
    </inkml:brush>
  </inkml:definitions>
  <inkml:trace contextRef="#ctx0" brushRef="#br0">99 6 9513,'-10'-1'374,"-78"-4"1937,113 19-1974,53 7-219,1-3-1,0-4 1,2-3 0,120 0 0,327-33 778,-234 3-695,875-4-138,-763 19-51,891 6 672,-504 43 191,-767-42-871,63 10 35,-83-12-36,-1 0 0,0 0 0,0 1 0,1 0 0,-1 0 0,-1 0 0,1 1 0,0 0 0,0 0 0,-1 0 0,0 0 0,0 1 0,5 4 0,-9-7 4,1 0 0,0 0 0,0 0 0,0 1-1,-1-1 1,1 0 0,0 0 0,-1 1 0,1-1-1,-1 0 1,0 1 0,1-1 0,-1 0 0,0 1 0,0-1-1,0 1 1,0-1 0,0 0 0,0 1 0,0-1-1,0 1 1,-1-1 0,1 0 0,-1 1 0,1-1-1,-1 0 1,1 1 0,-1-1 0,0 0 0,1 0-1,-1 0 1,0 0 0,0 0 0,0 0 0,0 0 0,0 0-1,0 0 1,0 0 0,0 0 0,-1 0 0,1-1-1,0 1 1,-2 0 0,-5 3 52,0 0 1,0 0 0,-1-1-1,0 0 1,-9 2-1,-75 9 195,0-3 0,-1-4 0,-110-7 0,115-1-197,-829-22-707,-2 0-40,-548 38 658,1353-13 38,-350-3 90,412-5-435,39 2 11,35 2-20,692 15-821,942-32 2772,-634-9-1369,-196 30-294,-277 7-2998,-289-4-620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47.605"/>
    </inkml:context>
    <inkml:brush xml:id="br0">
      <inkml:brushProperty name="width" value="0.025" units="cm"/>
      <inkml:brushProperty name="height" value="0.025" units="cm"/>
    </inkml:brush>
  </inkml:definitions>
  <inkml:trace contextRef="#ctx0" brushRef="#br0">0 1 10282,'0'0'6758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48.508"/>
    </inkml:context>
    <inkml:brush xml:id="br0">
      <inkml:brushProperty name="width" value="0.025" units="cm"/>
      <inkml:brushProperty name="height" value="0.025" units="cm"/>
    </inkml:brush>
  </inkml:definitions>
  <inkml:trace contextRef="#ctx0" brushRef="#br0">1 12 12396,'0'0'12299,"5"-11"-22164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54.627"/>
    </inkml:context>
    <inkml:brush xml:id="br0">
      <inkml:brushProperty name="width" value="0.025" units="cm"/>
      <inkml:brushProperty name="height" value="0.025" units="cm"/>
    </inkml:brush>
  </inkml:definitions>
  <inkml:trace contextRef="#ctx0" brushRef="#br0">60 39 4708,'0'0'11980,"-54"1"-10090,48 1-833,6 0-609,8-2-160,20 0 353,12 0 32,12 0-513,11-5 96,9-5-1537,-1-3-2371,-5-2-4099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55.228"/>
    </inkml:context>
    <inkml:brush xml:id="br0">
      <inkml:brushProperty name="width" value="0.025" units="cm"/>
      <inkml:brushProperty name="height" value="0.025" units="cm"/>
    </inkml:brush>
  </inkml:definitions>
  <inkml:trace contextRef="#ctx0" brushRef="#br0">0 80 12780,'0'0'9449,"88"-2"-8744,-21-7-385,9-2-256,6-1-256,0 0-1666,-7 1-1761,-8-1-2403,-15 1-4548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0:55.687"/>
    </inkml:context>
    <inkml:brush xml:id="br0">
      <inkml:brushProperty name="width" value="0.025" units="cm"/>
      <inkml:brushProperty name="height" value="0.025" units="cm"/>
    </inkml:brush>
  </inkml:definitions>
  <inkml:trace contextRef="#ctx0" brushRef="#br0">0 124 14253,'0'0'2403,"74"8"-994,-22-8-704,17-11-97,8-6 33,4-6-257,0 3-192,-7-2-480,-11 0-2562,-14 5-5767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43.665"/>
    </inkml:context>
    <inkml:brush xml:id="br0">
      <inkml:brushProperty name="width" value="0.025" units="cm"/>
      <inkml:brushProperty name="height" value="0.025" units="cm"/>
    </inkml:brush>
  </inkml:definitions>
  <inkml:trace contextRef="#ctx0" brushRef="#br0">148 66 8680,'0'0'15252,"-9"-2"-14585,5 0-599,0 1 0,1 0 0,-1 1 0,0-1 0,0 1 0,1-1 0,-1 1 0,0 0 0,0 1 0,0-1 0,1 1 0,-1-1 0,0 1 0,1 0 0,-1 1 0,0-1 0,1 1 0,0-1 0,-1 1 0,1 0 0,0 0 0,0 0 0,0 1 0,0-1 0,0 1 0,0 0 0,1 0 0,0 0 0,-4 4 0,2-1-26,0 0 1,0 0 0,1 0 0,0 1 0,0-1 0,0 1 0,1 0 0,0 0 0,0-1 0,1 1 0,0 1-1,0-1 1,0 0 0,1 0 0,0 0 0,3 14 0,-3-18-37,1 1 1,0-2-1,0 1 0,0 0 0,0 0 1,1 0-1,-1 0 0,1-1 1,0 1-1,0-1 0,0 1 0,0-1 1,0 0-1,0 1 0,0-1 1,5 3-1,-3-4 0,-1 1 0,1-1 0,0 1 0,0-1 0,0 0 0,0 0 0,-1-1 0,1 1 0,0-1 1,0 0-1,0 0 0,0 0 0,0-1 0,0 1 0,0-1 0,4-1 0,-1 0 41,0-1-1,-1 1 1,1-1-1,-1 0 1,0-1 0,0 1-1,0-1 1,0 0-1,-1-1 1,0 0-1,0 1 1,0-2 0,0 1-1,-1 0 1,0-1-1,0 0 1,5-9-1,-5 5 138,1 0-1,-1 0 1,-1 0-1,1 0 1,-2 0-1,0-1 0,0 1 1,-1-1-1,0 0 1,-1-19-1,0 27-155,0 0-1,-1 0 1,1 0-1,-1 1 1,0-1 0,0 0-1,0 1 1,0-1-1,0 0 1,0 1 0,-1-1-1,1 1 1,-1 0-1,0 0 1,0-1-1,0 1 1,0 0 0,0 0-1,0 1 1,0-1-1,-1 0 1,1 1-1,0 0 1,-1-1 0,0 1-1,1 0 1,-1 0-1,0 0 1,1 1 0,-1-1-1,0 1 1,0-1-1,0 1 1,1 0-1,-1 0 1,0 0 0,0 0-1,-4 2 1,3-2-81,1 1 1,-1 0 0,1 0 0,-1 0-1,1 0 1,-1 0 0,1 1 0,0-1-1,0 1 1,0 0 0,0 0 0,0 0-1,0 1 1,1-1 0,-1 1 0,1-1-1,-1 1 1,1 0 0,0 0 0,0 0-1,0 0 1,0 0 0,1 0-1,0 1 1,-1-1 0,1 1 0,0-1-1,1 1 1,-1-1 0,0 7 0,1-10-65,0 1 0,1 0 0,-1-1 0,0 1 0,1 0 0,-1-1 0,0 1 0,1-1 0,-1 1 0,1-1 0,-1 1 0,1-1 0,-1 1 0,1-1 0,-1 1 0,1-1 0,-1 0 0,1 1 0,0-1 0,-1 0 0,1 1 0,0-1 0,-1 0 0,1 0-1,0 0 1,-1 1 0,1-1 0,0 0 0,-1 0 0,1 0 0,0 0 0,0 0 0,-1-1 0,1 1 0,0 0 0,-1 0 0,1 0 0,0-1 0,-1 1 0,1 0 0,0-1 0,33-12-4759,-8-8-1247,0-6-3145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44.029"/>
    </inkml:context>
    <inkml:brush xml:id="br0">
      <inkml:brushProperty name="width" value="0.025" units="cm"/>
      <inkml:brushProperty name="height" value="0.025" units="cm"/>
    </inkml:brush>
  </inkml:definitions>
  <inkml:trace contextRef="#ctx0" brushRef="#br0">1 0 6566,'0'0'19832,"0"9"-18801,2 153 1360,-3-96-1923,2 0 0,11 68 0,-9-100-338,4 22-42,-7-53-90,1 0-1,-1 0 0,1 0 1,0 0-1,0 0 1,0 0-1,1-1 0,-1 1 1,1-1-1,-1 1 1,1-1-1,0 1 0,4 3 1,-5-5-91,-1-1 0,1 1 0,0 0 0,0-1 1,0 1-1,0-1 0,0 1 0,0-1 0,0 1 0,0-1 0,0 0 1,0 0-1,0 1 0,0-1 0,1 0 0,-1 0 0,0 0 1,0 0-1,0 0 0,0 0 0,0-1 0,0 1 0,0 0 1,0 0-1,0-1 0,0 1 0,0-1 0,0 1 0,0-1 1,0 1-1,0-1 0,0 1 0,0-1 0,0 0 0,-1 0 1,1 1-1,0-1 0,0 0 0,-1 0 0,1 0 0,-1 0 1,1-1-1,2-3-1276,0-1 0,-1 1-1,1-1 1,-1 0 0,-1 1 0,2-9 0,1-11-6948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44.389"/>
    </inkml:context>
    <inkml:brush xml:id="br0">
      <inkml:brushProperty name="width" value="0.025" units="cm"/>
      <inkml:brushProperty name="height" value="0.025" units="cm"/>
    </inkml:brush>
  </inkml:definitions>
  <inkml:trace contextRef="#ctx0" brushRef="#br0">87 91 17457,'0'0'10372,"-9"0"-10078,6-1-287,1 1 1,-1 0 0,0 1 0,1-1 0,-1 0 0,1 1 0,-1-1 0,0 1-1,1 0 1,0 0 0,-1 0 0,1 0 0,-1 0 0,1 1 0,-3 2 0,2-1 7,0 1 0,0-1 0,1 1 1,0 0-1,-1 0 0,1 0 1,1 0-1,-1 0 0,1 0 1,-1 1-1,0 4 0,0 1 116,-1 0 0,2 0-1,-1 0 1,1 0 0,1 18-1,0-26-119,0 0 0,0-1 0,1 1 0,-1-1-1,0 1 1,1 0 0,-1-1 0,1 1 0,-1-1-1,1 1 1,0-1 0,0 1 0,0-1 0,-1 0-1,1 1 1,1-1 0,-1 0 0,0 0 0,0 0-1,0 0 1,1 0 0,-1 0 0,0 0 0,1 0 0,-1 0-1,1-1 1,-1 1 0,1 0 0,-1-1 0,1 1-1,-1-1 1,1 0 0,0 0 0,-1 1 0,1-1-1,0 0 1,-1-1 0,1 1 0,-1 0 0,1 0 0,0 0-1,-1-1 1,1 1 0,1-2 0,4 0 5,-1-1-1,0 0 1,1 0 0,-1-1 0,0 1-1,-1-1 1,1-1 0,-1 1 0,0-1 0,0 0-1,0 0 1,-1 0 0,1-1 0,-1 0-1,4-8 1,0 1-12,-1-1 1,0-1-1,-1 1 0,0-1 0,6-27 0,-10 31 3,0 0-1,-1 0 1,0 0-1,-1-19 0,-4 26-28,-4 10-30,-3 10-55,4 0 103,1 0 0,1 0-1,0 1 1,2-1 0,-1 1 0,2 0 0,1 0 0,0 33 0,1-48-25,1 1 0,-1-1 1,1 1-1,-1-1 1,1 1-1,0-1 1,0 1-1,0-1 0,0 0 1,1 0-1,-1 1 1,0-1-1,1 0 1,0 0-1,-1 0 1,1-1-1,0 1 0,0 0 1,0-1-1,0 1 1,0-1-1,1 0 1,-1 1-1,4 0 1,-1 0-528,0-1 1,0 0 0,0 1-1,0-2 1,0 1 0,0-1-1,1 0 1,-1 0 0,0 0-1,0-1 1,7-1 0,17-8-6839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45.675"/>
    </inkml:context>
    <inkml:brush xml:id="br0">
      <inkml:brushProperty name="width" value="0.025" units="cm"/>
      <inkml:brushProperty name="height" value="0.025" units="cm"/>
    </inkml:brush>
  </inkml:definitions>
  <inkml:trace contextRef="#ctx0" brushRef="#br0">1 62 9993,'0'-20'1118,"2"-13"4759,0 24-905,-1 36-3593,-1 40-11,-2 0-525,3 0 0,3 1 1,15 74-1,-19-140-827,1 1 1,-1-1 0,1 1-1,0-1 1,0 1-1,0-1 1,0 0-1,0 1 1,1-1-1,-1 0 1,4 4 0,-4-6-3,-1 1-1,1-1 1,-1 1 0,1-1 0,0 0 0,-1 1 0,1-1 0,0 0 0,-1 1 0,1-1 0,0 0 0,0 0 0,-1 0 0,1 0 0,0 0 0,0 0 0,-1 0 0,1 0 0,0 0 0,-1 0 0,1 0 0,0 0 0,0-1 0,-1 1 0,1 0 0,1-1 0,1-1 20,0 0 0,0-1 0,-1 1 0,1-1 0,0 0 0,-1 0 0,0 0 0,1 0 0,-1 0 0,-1 0 0,1-1 0,0 1 0,1-7 0,3-10-11,-1-1 1,-1-1-1,-1 1 1,0 0 0,-2-1-1,-3-42 1,2 62-23,0 0 0,-1 1-1,1-1 1,0 1 0,-1-1 0,1 0-1,-1 1 1,0-1 0,1 1 0,-1-1-1,0 1 1,0 0 0,-1-3 0,1 4-2,1 0 0,0 0 1,-1 0-1,1 0 0,-1-1 1,1 1-1,0 0 0,-1 0 1,1 0-1,0 0 0,-1 0 1,1 0-1,-1 0 0,1 0 1,0 0-1,-1 0 0,1 0 1,-1 0-1,1 0 0,0 0 1,-1 0-1,1 1 0,0-1 1,-1 0-1,1 0 0,-1 0 1,1 1-1,0-1 0,0 0 1,-1 0-1,1 1 0,0-1 1,-1 0-1,1 1 0,0-1 1,0 0-1,0 1 0,-1-1 1,1 0-1,0 1 0,0-1 1,0 0-1,0 1 0,0-1 1,-1 1-1,1-1 0,0 0 1,0 1-1,0-1 0,0 0 1,0 1-1,0-1 0,1 1 1,-1-1-1,0 1 0,-2 7 35,0-1 0,1 1 1,0 0-1,0-1 0,1 1 0,0 0 0,0 0 0,1-1 0,0 1 0,0 0 0,3 9 0,-3-14-19,1 0-1,-1 0 1,1 0-1,-1-1 1,1 1-1,0-1 1,0 1-1,0-1 1,0 0 0,1 1-1,-1-1 1,0 0-1,1-1 1,0 1-1,-1 0 1,1-1-1,0 0 1,0 1-1,0-1 1,0 0-1,0 0 1,0-1 0,0 1-1,0-1 1,0 0-1,0 1 1,0-1-1,1 0 1,-1-1-1,5 0 1,0-1-2,-1 0 1,0 0 0,0-1-1,0 0 1,0 0 0,0 0-1,0-1 1,-1 0-1,0-1 1,0 0 0,0 1-1,0-2 1,-1 1-1,0-1 1,0 0 0,7-10-1,-6 8-10,0-1-1,-1 0 1,1 0-1,-2-1 1,1 1-1,-1-1 1,-1 0-1,0-1 1,0 1-1,-1 0 1,1-16-1,-24 67 30,12-21 162,1 0-1,2 0 1,0 1-1,1 0 0,1 0 1,1 0-1,0 1 0,2 38 1,2-58-189,-1 0-1,1 0 1,-1 0 0,1-1 0,0 1 0,-1 0 0,1-1 0,0 1-1,0 0 1,0-1 0,1 0 0,-1 1 0,0-1 0,0 1-1,1-1 1,-1 0 0,1 0 0,-1 0 0,1 0 0,-1 0-1,1 0 1,0-1 0,0 1 0,-1 0 0,1-1 0,0 1 0,0-1-1,0 0 1,-1 1 0,1-1 0,0 0 0,0 0 0,0 0-1,0-1 1,-1 1 0,1 0 0,2-1 0,3 0-327,-1 0 1,0 0-1,0-1 1,0 0-1,0 0 1,0 0-1,-1-1 1,1 1-1,-1-2 1,7-4-1,8-13-4039,-5-4-2120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46.033"/>
    </inkml:context>
    <inkml:brush xml:id="br0">
      <inkml:brushProperty name="width" value="0.025" units="cm"/>
      <inkml:brushProperty name="height" value="0.025" units="cm"/>
    </inkml:brush>
  </inkml:definitions>
  <inkml:trace contextRef="#ctx0" brushRef="#br0">5 50 18898,'0'0'7719,"-5"-47"-6726,5 44-705,9 3-1761,-4 0-2499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25.640"/>
    </inkml:context>
    <inkml:brush xml:id="br0">
      <inkml:brushProperty name="width" value="0.025" units="cm"/>
      <inkml:brushProperty name="height" value="0.025" units="cm"/>
    </inkml:brush>
  </inkml:definitions>
  <inkml:trace contextRef="#ctx0" brushRef="#br0">0 0 4356,'5'6'6201,"-1"0"-3868,-3-5-2300,0 1 1,0-1-1,0 1 1,0-1-1,0 0 0,0 0 1,0 1-1,0-1 1,1 0-1,-1 0 1,0 0-1,4 1 1,13 6 768,0-1 0,1 0 0,0-2 0,0 0 0,36 4 0,105-1 126,-4 0 341,-24 11-639,-49-6 374,136 4-1,492 3 748,171 15 101,-856-34-1865,42-3-176,-68 2 138,1 0 1,-1 0-1,0 0 1,1 0 0,-1 0-1,0 0 1,0 0 0,1 0-1,-1 0 1,0 0-1,1 0 1,-1 0 0,0 0-1,0 0 1,1 0 0,-1-1-1,0 1 1,0 0-1,0 0 1,1 0 0,-1-1-1,0 1 1,0 0 0,0 0-1,1 0 1,-1-1-1,0 1 1,0 0 0,0 0-1,0-1 1,0 1 0,0 0-1,1-1 1,-1 1-1,0 0 1,0 0 0,0-1-1,0 1 1,0 0 0,0-1-1,0 1 1,0 0-1,0 0 1,0-1 0,-1 1-1,1 0 1,0-1 0,0 1-1,0 0 1,0 0-1,0-1 1,-1 1 0,-11-12-4615,-9 4-1624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47.099"/>
    </inkml:context>
    <inkml:brush xml:id="br0">
      <inkml:brushProperty name="width" value="0.025" units="cm"/>
      <inkml:brushProperty name="height" value="0.025" units="cm"/>
    </inkml:brush>
  </inkml:definitions>
  <inkml:trace contextRef="#ctx0" brushRef="#br0">56 0 12011,'0'0'11254,"-6"14"-10881,-4 12-255,1 0-1,1 0 1,2 1-1,0 0 1,2 0-1,-1 34 0,5-38-72,-1-9-24,1 0 1,0 0-1,1 0 0,1 0 1,5 20-1,-6-31-6,0 0 0,0 0 1,1 0-1,-1 0 0,1 0 0,-1-1 0,1 1 1,0 0-1,0-1 0,1 1 0,-1-1 1,0 0-1,1 0 0,-1 0 0,1 0 0,0 0 1,0 0-1,0-1 0,0 1 0,0-1 1,0 0-1,0 0 0,0 0 0,0 0 1,0-1-1,1 1 0,-1-1 0,6 0 0,-4 0-2,0 1 0,0-2 0,1 1 0,-1 0 0,0-1-1,0 0 1,1 0 0,-1-1 0,0 0 0,0 0 0,0 0-1,-1 0 1,1-1 0,0 1 0,-1-1 0,0 0 0,0-1-1,0 1 1,0-1 0,0 0 0,-1 0 0,1 0 0,-1 0-1,0 0 1,0-1 0,-1 1 0,0-1 0,1 0 0,-1 0 0,-1 0-1,1 0 1,-1 0 0,0 0 0,0-1 0,0 1 0,-1 0-1,0 0 1,0-1 0,0 1 0,-1 0 0,-2-9 0,3 13 5,0 0 0,0 1-1,0-1 1,-1 1 0,1-1 0,0 1 0,0-1 0,-1 1 0,1-1 0,-1 1 0,1-1 0,0 1 0,-1 0 0,1-1 0,-1 1 0,1 0 0,-1-1 0,1 1 0,-1 0 0,1 0 0,-1-1 0,1 1 0,-1 0 0,1 0 0,-1 0 0,0 0 0,1-1 0,-1 1 0,1 0 0,-1 0 0,0 0 0,1 0 0,-1 1 0,1-1 0,-1 0 0,1 0 0,-1 0 0,1 0 0,-1 1 0,0-1 0,1 0 0,-1 0 0,1 1 0,-1-1-1,1 0 1,0 1 0,-1-1 0,1 1 0,-1-1 0,1 0 0,0 1 0,-1 0 0,-22 23 311,19-15-239,-1 0 0,2 1 1,-1 0-1,1-1 0,1 1 1,0 0-1,0 1 0,0 14 1,1-23-75,1 1 1,0 0-1,0 0 0,0-1 1,0 1-1,1 0 1,-1 0-1,1-1 1,-1 1-1,1 0 0,0-1 1,0 1-1,0 0 1,0-1-1,1 1 1,-1-1-1,1 0 0,-1 0 1,1 1-1,0-1 1,0 0-1,0 0 1,0-1-1,0 1 0,1 0 1,-1-1-1,0 1 1,1-1-1,-1 0 1,1 0-1,-1 0 1,1 0-1,0 0 0,4 1 1,2-1-1,-1-1-1,1 0 1,0 0 0,-1 0 0,1-1 0,-1 0-1,1-1 1,-1 0 0,1-1 0,-1 1 0,14-8-1,21-18-5041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47.913"/>
    </inkml:context>
    <inkml:brush xml:id="br0">
      <inkml:brushProperty name="width" value="0.025" units="cm"/>
      <inkml:brushProperty name="height" value="0.025" units="cm"/>
    </inkml:brush>
  </inkml:definitions>
  <inkml:trace contextRef="#ctx0" brushRef="#br0">15 1 13068,'0'0'9044,"-1"8"-8132,-7 73 656,3 0 0,9 147 0,-3-227-1563,10 61 80,-11-60-78,1 1 0,-1-1 0,1 1 0,0-1 1,0 0-1,0 1 0,0-1 0,0 0 0,0 0 0,0 0 0,1 0 0,-1 0 0,1 0 0,0 0 0,-1 0 0,1-1 0,0 1 0,0-1 0,0 1 0,0-1 0,3 2 0,-4-4 3,0 1 0,0 0 0,0 0 1,0-1-1,0 1 0,0 0 0,0-1 0,0 1 0,0-1 0,0 1 0,0-1 0,0 0 0,-1 1 1,1-1-1,0 0 0,0 1 0,-1-1 0,1 0 0,0 0 0,-1 0 0,1 0 0,-1 0 0,1 0 1,-1 0-1,0 0 0,1 0 0,-1 0 0,0 0 0,0 0 0,1 0 0,-1 0 0,0-2 0,5-40 57,-5 40-61,1-17 8,1-56 22,-2 72-35,0 0-1,0-1 1,-1 1-1,0 0 1,1-1 0,-2 1-1,1 0 1,0 0 0,-1 0-1,0 0 1,0 0-1,0 0 1,-3-3 0,5 6-6,0 1 0,0 0 0,-1-1 0,1 1 0,0 0 0,0-1 0,-1 1 0,1 0 0,0-1 0,-1 1 0,1 0 0,0 0 0,-1-1 0,1 1 0,0 0 0,-1 0 0,1 0 0,0 0 1,-1-1-1,1 1 0,-1 0 0,1 0 0,0 0 0,-1 0 0,1 0 0,-1 0 0,1 0 0,0 0 0,-1 0 0,1 0 0,0 0 0,-1 0 0,1 0 0,-1 1 0,1-1 0,0 0 0,-1 0 1,1 0-1,0 0 0,-1 1 0,1-1 0,-7 20-70,8 27 59,0-43 23,-1 1 0,1-1 0,0 1 0,1-1 0,-1 0 0,1 0 0,0 1 1,0-1-1,0 0 0,1-1 0,-1 1 0,1 0 0,0-1 0,0 1 0,0-1 0,0 0 1,1 0-1,6 4 0,-4-4 4,-1 0 1,1-1 0,0 0-1,1 0 1,-1 0-1,0-1 1,0 1-1,1-2 1,-1 1 0,0-1-1,1 0 1,7-1-1,-4 0-3,1 0-1,-1-1 1,1 0-1,-1-1 1,0 0-1,0-1 1,0 0-1,0-1 1,-1 0-1,0 0 1,0-1-1,0 0 1,0-1-1,-1 0 1,13-14-1,-17 16-20,0-1-1,0-1 1,0 1-1,0-1 1,-1 1-1,0-1 0,-1 0 1,0 0-1,0 0 1,0 0-1,-1-1 1,1-7-1,-20 46-130,13-19 336,0 0 0,1 1 1,0 0-1,1 0 0,1 0 0,-2 25 0,4-37-184,0-1-1,0 1 1,0-1-1,0 1 1,0-1-1,0 1 1,0 0-1,1-1 0,-1 1 1,0-1-1,0 1 1,0-1-1,1 1 1,-1-1-1,0 0 1,1 1-1,-1-1 1,0 1-1,1-1 0,-1 0 1,1 1-1,-1-1 1,0 0-1,1 1 1,-1-1-1,1 0 1,-1 0-1,1 1 1,-1-1-1,2 0 1,21 0 130,21-14-444,-40 12 85,1 0-1,0 0 0,-1 0 0,1 1 0,0 0 1,0 0-1,0 0 0,0 0 0,0 1 0,0 0 0,7 0 1,-10 1 178,0-1 0,1 1 0,-1 0 0,0 0 0,-1 1 0,1-1 0,0 0 0,0 0 0,0 1 0,-1-1 0,1 1 0,-1 0 0,1-1 0,-1 1 0,0 0 0,1 0 0,-1 0 0,0 0 0,0 0 0,-1 0 0,1 0 0,0 0 0,-1 1 0,1-1 0,-1 0 0,1 0 0,-1 4 0,3 18 378,0 1 0,-2 0 0,-1 0-1,0 0 1,-2 0 0,-1-1-1,-1 1 1,-1-1 0,-16 46 0,20-68-287,0 0 0,0 0 0,0 0 1,0 0-1,0 0 0,0 0 1,-1 0-1,1 0 0,-1 0 0,1-1 1,-1 1-1,1-1 0,-1 1 1,0-1-1,0 1 0,0-1 0,0 0 1,0 0-1,0 0 0,-5 1 1,6-2-39,-1 0 1,0 0 0,0 0-1,0 0 1,1-1 0,-1 1-1,0-1 1,0 1 0,1-1 0,-1 1-1,0-1 1,1 0 0,-1 0-1,1 0 1,-1 0 0,1 0-1,-1 0 1,1-1 0,0 1-1,0 0 1,-1-1 0,1 1-1,0-1 1,0 1 0,0-1-1,0-1 1,-12-21-70,1 0 0,2-1-1,0 0 1,2 0 0,1-1 0,1 0-1,1 0 1,1-1 0,-1-49 0,13 45-2305,-7 28 1187,0 1-1,0-1 1,0 0-1,0 0 1,-1 0-1,1 1 1,-1-1-1,0 0 1,0 0-1,0-6 1,-5-11-10066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48.238"/>
    </inkml:context>
    <inkml:brush xml:id="br0">
      <inkml:brushProperty name="width" value="0.025" units="cm"/>
      <inkml:brushProperty name="height" value="0.025" units="cm"/>
    </inkml:brush>
  </inkml:definitions>
  <inkml:trace contextRef="#ctx0" brushRef="#br0">1 0 10698,'0'0'9705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48.847"/>
    </inkml:context>
    <inkml:brush xml:id="br0">
      <inkml:brushProperty name="width" value="0.025" units="cm"/>
      <inkml:brushProperty name="height" value="0.025" units="cm"/>
    </inkml:brush>
  </inkml:definitions>
  <inkml:trace contextRef="#ctx0" brushRef="#br0">0 1 9769,'0'0'12572,"4"11"-10255,27 112 1447,-30-120-3719,0 1 0,0-1 0,0 0 0,0 0 0,0 0 0,1 0 0,-1 0 0,1 0 0,0 0 1,0 0-1,0-1 0,0 1 0,0-1 0,1 1 0,-1-1 0,1 0 0,0 0 0,-1 0 0,1 0 0,0-1 1,5 3-1,-4-3-34,-1-1 1,1 1-1,-1-1 1,1 0-1,0 0 1,-1 0-1,1-1 1,-1 1-1,1-1 1,0 0-1,-1 0 1,0 0-1,1 0 1,-1-1-1,0 1 1,1-1-1,-1 0 1,0 0 0,5-5-1,49-46 59,-47 41-92,1 1 1,0 0 0,1 1-1,1 0 1,14-8-1,-27 17 18,1 1-1,-1 0 1,0 0-1,1-1 1,-1 1-1,1 0 1,-1 0-1,0 0 1,1 0-1,-1 0 1,1 0-1,-1 0 1,1-1-1,-1 1 1,0 0-1,1 1 0,-1-1 1,1 0-1,-1 0 1,1 0-1,-1 0 1,0 0-1,1 0 1,-1 0-1,1 1 1,-1-1-1,0 0 1,1 0-1,-1 1 1,0-1-1,1 0 1,-1 0-1,1 1 1,5 18 3,-6 35 227,-1-39-132,1 35 109,1-49-193,-1-1-1,1 0 1,-1 1 0,1-1 0,-1 0 0,0 1 0,1-1 0,-1 0 0,1 1 0,0-1 0,-1 0-1,1 0 1,-1 0 0,1 0 0,-1 0 0,1 0 0,-1 1 0,1-1 0,0 0 0,-1-1 0,1 1-1,-1 0 1,1 0 0,-1 0 0,1 0 0,-1 0 0,1 0 0,-1-1 0,1 1 0,-1 0 0,1 0-1,-1-1 1,1 1 0,-1 0 0,1-1 0,0 0 0,20-11 280,21-26-139,29-23-155,-66 58-27,1-1 1,-1 1-1,1 0 1,0 0-1,0 0 1,0 1 0,0 0-1,1 0 1,-1 1-1,1-1 1,8 1-1,-14 1 22,1 0 0,-1 1-1,1-1 1,-1 1 0,1 0-1,-1-1 1,0 1-1,1 0 1,-1 0 0,0 0-1,0 0 1,1 0-1,-1 0 1,0 0 0,0 1-1,0-1 1,0 0 0,-1 0-1,1 1 1,0-1-1,0 1 1,-1-1 0,1 1-1,-1-1 1,1 1 0,-1-1-1,0 1 1,0-1-1,1 1 1,-1-1 0,0 1-1,-1 2 1,1 63 40,0-56-30,0-10-3,-3 23 45,4-24-43,-1 1-1,-1 0 0,1 0 0,0-1 1,0 1-1,0 0 0,0 0 0,0-1 0,-1 1 1,1 0-1,0-1 0,-1 1 0,1 0 1,0-1-1,-1 1 0,1 0 0,-1-1 0,1 1 1,-1-1-1,1 1 0,-1-1 0,0 1 1,1-1-1,-1 1 0,-1 0 0,-3-26-4798,5 18 3310,-4-22-4042,-5-5-2824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49.191"/>
    </inkml:context>
    <inkml:brush xml:id="br0">
      <inkml:brushProperty name="width" value="0.025" units="cm"/>
      <inkml:brushProperty name="height" value="0.025" units="cm"/>
    </inkml:brush>
  </inkml:definitions>
  <inkml:trace contextRef="#ctx0" brushRef="#br0">0 0 16207,'0'0'11083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49.532"/>
    </inkml:context>
    <inkml:brush xml:id="br0">
      <inkml:brushProperty name="width" value="0.025" units="cm"/>
      <inkml:brushProperty name="height" value="0.025" units="cm"/>
    </inkml:brush>
  </inkml:definitions>
  <inkml:trace contextRef="#ctx0" brushRef="#br0">0 0 4516,'0'0'-640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49.894"/>
    </inkml:context>
    <inkml:brush xml:id="br0">
      <inkml:brushProperty name="width" value="0.025" units="cm"/>
      <inkml:brushProperty name="height" value="0.025" units="cm"/>
    </inkml:brush>
  </inkml:definitions>
  <inkml:trace contextRef="#ctx0" brushRef="#br0">43 162 13164,'0'0'12423,"11"2"-10827,-8-1-1505,4 1 51,0-1 1,-1 0-1,1 0 0,0 0 1,0-1-1,0 1 0,0-2 1,-1 1-1,1-1 0,0 0 1,0-1-1,-1 1 0,1-1 1,12-6-1,-6 1-90,-1-1-1,0 0 1,-1-1-1,13-12 1,-22 19-46,1-1 1,0 1 0,-1-1-1,0 0 1,1 0 0,-1 0-1,-1 0 1,1 0 0,0 0-1,-1 0 1,1-1 0,-1 1-1,0-1 1,0 1 0,0-1 0,-1 1-1,1-1 1,-1 0 0,0 1-1,0-1 1,0 1 0,-1-6-1,0 8-6,0-1 0,-1 0-1,1 1 1,0-1 0,-1 1-1,1-1 1,-1 1-1,1-1 1,-1 1 0,0 0-1,0 0 1,1 0 0,-1 0-1,0 0 1,0 1 0,0-1-1,0 0 1,0 1 0,0-1-1,0 1 1,0 0 0,0 0-1,0 0 1,-4 0 0,-4 0-23,0 0 0,0 0 0,1 1 0,-12 3 0,11-1 13,1 0-1,1 1 0,-1 0 0,0 0 1,1 1-1,0 0 0,0 1 0,0 0 1,1 0-1,0 0 0,0 1 0,1 0 0,-1 1 1,-8 14-1,10-15 4,0 1 0,0 0-1,1 0 1,1 0 0,-1 0 0,1 1 0,1-1 0,0 1 0,0 0-1,0 0 1,1 0 0,1 0 0,-1 0 0,2 0 0,-1 0 0,2 9-1,0-15-42,-1 0 0,1 0 0,-1 0 0,1 0 0,0 0 0,0 0 0,0-1 0,1 1 0,-1-1 0,1 0 0,-1 1 0,1-1 0,0 0 0,0-1 0,0 1 0,0 0 0,0-1 0,0 0 0,0 1 0,0-1 0,1-1-1,-1 1 1,0 0 0,1-1 0,-1 1 0,0-1 0,5-1 0,7 2-426,-1-1-1,0 0 1,1-2-1,-1 1 1,18-6-1,36-19-4214,-23 2-1727,9-9-7435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50.235"/>
    </inkml:context>
    <inkml:brush xml:id="br0">
      <inkml:brushProperty name="width" value="0.025" units="cm"/>
      <inkml:brushProperty name="height" value="0.025" units="cm"/>
    </inkml:brush>
  </inkml:definitions>
  <inkml:trace contextRef="#ctx0" brushRef="#br0">282 0 10282,'0'0'11872,"-10"11"-10836,-28 39 141,-42 73 0,45-69-910,29-44-439,-32 44 671,37-52-680,-1 1 0,0-1-1,-1 1 1,1-1 0,0 0-1,-1 0 1,1 0 0,-1 0 0,0-1-1,1 1 1,-1-1 0,0 0 0,0 1-1,0-1 1,0 0 0,-5 0-1,7-1-112,0-1-1,0 1 0,-1-1 0,1 1 0,0-1 0,1 0 1,-1 0-1,0 1 0,0-1 0,0 0 0,0 0 0,1 0 0,-1 0 1,0 0-1,1 0 0,-1 0 0,1 0 0,-1 0 0,1 0 0,-1-1 1,1 1-1,0 0 0,-1 0 0,1 0 0,0-2 0,-5-35-5320,5 36 4995,-1-33-5844</inkml:trace>
  <inkml:trace contextRef="#ctx0" brushRef="#br0" timeOffset="0.55">1 94 4132,'0'0'18642,"59"-30"-16817,-33 47-672,4 3-544,4 1-225,4 1-256,-2-1-96,-1-1-448,-7-2-1762,-1-4-1441,-9-5-2403,-7-5-5829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50.847"/>
    </inkml:context>
    <inkml:brush xml:id="br0">
      <inkml:brushProperty name="width" value="0.025" units="cm"/>
      <inkml:brushProperty name="height" value="0.025" units="cm"/>
    </inkml:brush>
  </inkml:definitions>
  <inkml:trace contextRef="#ctx0" brushRef="#br0">183 24 13741,'0'0'8691,"-10"-5"-7138,4 1-1294,4 3-218,1-1 0,-1 1 1,0 0-1,0-1 0,1 1 0,-1 0 0,0 0 1,0 1-1,0-1 0,0 0 0,-1 0 0,1 1 1,0 0-1,0-1 0,0 1 0,0 0 0,0 0 1,-1 0-1,1 0 0,0 0 0,0 1 0,0-1 1,0 1-1,-1-1 0,1 1 0,0 0 0,0 0 1,0 0-1,-2 1 0,-7 8 7,-1 1 0,2-1 0,-1 2 0,2-1 1,-17 26-1,23-32 25,0 0 0,0 1 0,0-1-1,1 1 1,-1 0 0,2-1 0,-1 1 0,0 0 0,1 0 0,0 0 0,1 0 0,-1 0 0,1 0 0,0 1 0,1-1 0,-1 0 0,4 12 0,-2-16-62,0 1 1,-1-1 0,1 1-1,1-1 1,-1 0 0,0 1 0,1-1-1,-1 0 1,1-1 0,-1 1-1,1 0 1,0-1 0,0 1-1,0-1 1,0 0 0,0 0 0,0 0-1,0 0 1,0-1 0,0 1-1,0-1 1,0 0 0,4 0-1,11 1-458,1-1-1,26-3 0,-37 2-356,1 0 0,0-1 0,-1-1 0,1 1 0,-1-1 0,0-1 0,10-4 0,17-14-5394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51.219"/>
    </inkml:context>
    <inkml:brush xml:id="br0">
      <inkml:brushProperty name="width" value="0.025" units="cm"/>
      <inkml:brushProperty name="height" value="0.025" units="cm"/>
    </inkml:brush>
  </inkml:definitions>
  <inkml:trace contextRef="#ctx0" brushRef="#br0">58 0 14894,'0'0'6812,"-8"10"-5680,2-3-920,1 1 1,0 0 0,0 0-1,1 0 1,0 0 0,0 1 0,1 0-1,0 0 1,1 0 0,0 0-1,0 0 1,-1 14 0,3-12 24,-1 6 4,0-1 0,1 1 0,1-1 0,1 1 0,4 19 0,-6-33-228,1-1 0,0 1 0,0 0-1,0 0 1,0-1 0,0 1 0,1-1 0,-1 1-1,1-1 1,-1 1 0,1-1 0,0 0 0,0 0-1,0 0 1,0 0 0,1 0 0,-1-1-1,0 1 1,1 0 0,0-1 0,-1 0 0,1 0-1,-1 0 1,1 0 0,0 0 0,0 0 0,0-1-1,0 1 1,-1-1 0,1 0 0,0 0 0,0 0-1,0 0 1,0 0 0,0-1 0,5-1 0,-2 0-13,-1 0 0,1 0 1,0-1-1,-1 1 1,1-1-1,-1-1 0,0 1 1,0-1-1,0 0 1,-1 0-1,0 0 0,1-1 1,4-6-1,-5 5 2,1 1 0,0 0-1,1-1 1,-1 2 0,1-1 0,0 1-1,1-1 1,7-2 0,-13 7 70,0 1 0,0 0-1,-1 0 1,1 0 0,0 0 0,0 0 0,-1 1-1,1-1 1,-1 0 0,1 0 0,-1 0 0,0 1-1,1-1 1,-1 0 0,0 0 0,0 1 0,0-1-1,0 0 1,0 0 0,0 1 0,0-1 0,0 0-1,0 1 1,-1 1 0,-1 40 663,-1-21-432,2-14-231,-1-1-1,2 1 1,-1-1-1,1 1 1,0-1 0,1 1-1,1 8 1,-1-15-67,-1 0 0,1 0 1,-1 0-1,1-1 0,0 1 0,-1 0 0,1 0 1,0-1-1,0 1 0,-1-1 0,1 1 1,0 0-1,0-1 0,0 0 0,0 1 0,0-1 1,0 1-1,0-1 0,0 0 0,0 0 1,0 0-1,0 1 0,0-1 0,0 0 1,0 0-1,0 0 0,0-1 0,0 1 0,0 0 1,0 0-1,0 0 0,0-1 0,0 1 1,-1-1-1,1 1 0,1-1 0,34-18-198,-28 14-541,19-18-643,-21 14-2328,-2-1-3398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792"/>
    </inkml:context>
    <inkml:brush xml:id="br0">
      <inkml:brushProperty name="width" value="0.05" units="cm"/>
      <inkml:brushProperty name="height" value="0.05" units="cm"/>
    </inkml:brush>
  </inkml:definitions>
  <inkml:trace contextRef="#ctx0" brushRef="#br0">14 668 16011,'-13'-24'1481,"13"-10"-969,6-4-192,17-9 584,10-3-80,15-5-304,8-4-120,7-3-832,5-3-1768,1-14 1992,-1-1-264,-8 5-248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27.084"/>
    </inkml:context>
    <inkml:brush xml:id="br0">
      <inkml:brushProperty name="width" value="0.025" units="cm"/>
      <inkml:brushProperty name="height" value="0.025" units="cm"/>
    </inkml:brush>
  </inkml:definitions>
  <inkml:trace contextRef="#ctx0" brushRef="#br0">1181 1666 705,'0'0'11707,"-18"10"-9209,18-8-2288,1-1-1,-1 1 1,0-1-1,0 0 1,1 1-1,-1-1 1,1 1-1,-1-1 1,1 0-1,0 0 1,-1 1-1,1-1 1,0 0-1,0 0 1,0 0 0,0 0-1,0 0 1,0 0-1,0 0 1,0 0-1,1 0 1,-1-1-1,0 1 1,2 0-1,-3-1-186,0 1 0,0-1 0,1 0 0,-1 0 0,0 0 0,0 0 0,0 0-1,0 0 1,0 0 0,1 0 0,-1 0 0,0 0 0,0 0 0,0 0 0,0 0 0,0 0 0,1 0-1,-1 0 1,0 0 0,0 0 0,0 0 0,0 0 0,0 0 0,1 0 0,-1 0 0,0 0-1,0 0 1,0 0 0,0 0 0,0 0 0,0-1 0,1 1 0,-1 0 0,0 0 0,0 0 0,0 0-1,0 0 1,0 0 0,0 0 0,0-1 0,0 1 0,1 0 0,-1 0 0,0 0 0,0 0 0,0 0-1,0-1 1,0 1 0,0 0 0,0 0 0,0 0 0,0 0 0,0 0 0,0-1 0,0 1 0,0 0-1,0 0 1,0 0 0,-16-21 606,-9-7-535,-34-48 0,-18-20 550,-40-10-295,88 83-252,1-1-1,1-1 1,2-2 0,0-1 0,-22-32-1,-266-427 1031,221 361-967,54 77 66,2-2 0,-30-59 0,39 57-87,5 6-102,-3 2 0,-54-76 1,77 117-350,0 1 1,0-1 0,0 0 0,0 0-1,1 1 1,0-1 0,-1 0 0,1-1-1,1 1 1,-1 0 0,0-4 0,5-28-10256,1 25 2896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52.257"/>
    </inkml:context>
    <inkml:brush xml:id="br0">
      <inkml:brushProperty name="width" value="0.025" units="cm"/>
      <inkml:brushProperty name="height" value="0.025" units="cm"/>
    </inkml:brush>
  </inkml:definitions>
  <inkml:trace contextRef="#ctx0" brushRef="#br0">173 81 9033,'0'0'4441,"-1"-9"-720,1 5-3265,0-1-1,-1 1 1,0 0-1,0 0 1,0 0-1,0 0 1,-1 0-1,1 0 1,-1 0 0,0 0-1,-3-3 1,3 5-318,1 0 1,-1 1-1,0-1 0,0 1 1,1-1-1,-1 1 0,-1 0 1,1-1-1,0 1 1,0 0-1,0 1 0,0-1 1,-1 0-1,1 1 1,0-1-1,-1 1 0,1-1 1,-1 1-1,1 0 1,0 0-1,-1 0 0,1 1 1,0-1-1,-1 1 1,1-1-1,-3 2 0,0-1-120,1 1 1,-1 0-1,1 1 0,0-1 0,-1 1 0,2 0 0,-1 0 1,0 0-1,0 0 0,1 1 0,0-1 0,0 1 0,0 0 1,0 0-1,0 0 0,1 0 0,-4 9 0,1-3 0,1 1 1,1-1-1,0 1 0,0-1 0,1 1 0,-2 21 0,4-30-16,-1-1 1,1 1-1,0 0 0,0-1 0,0 1 1,0 0-1,0 0 0,0 0 1,0-1-1,1 1 0,-1 0 0,0-1 1,1 1-1,0 0 0,-1-1 1,1 1-1,0-1 0,0 1 0,0-1 1,0 1-1,0-1 0,0 1 0,0-1 1,1 0-1,-1 0 0,0 0 1,1 0-1,-1 0 0,1 0 0,-1 0 1,1 0-1,0 0 0,-1-1 0,1 1 1,0-1-1,-1 1 0,1-1 1,0 0-1,-1 1 0,1-1 0,0 0 1,0 0-1,-1 0 0,1-1 1,0 1-1,0 0 0,-1-1 0,1 1 1,0-1-1,2 0 0,7-3 16,0 0 0,-1 0-1,0-1 1,1 0 0,-2-1 0,16-11-1,20-25 5,15-9 20,-57 81 12,-10 62 853,7-91-887,0 0 0,0 0 0,1 0-1,-1-1 1,1 1 0,-1 0 0,0 0-1,1-1 1,-1 1 0,1 0 0,0-1-1,-1 1 1,1-1 0,-1 1 0,1-1-1,0 1 1,-1-1 0,1 1 0,0-1-1,0 1 1,-1-1 0,1 0 0,0 0-1,0 1 1,0-1 0,0 0 0,-1 0-1,1 0 1,0 0 0,0 0 0,0 0-1,0 0 1,-1 0 0,1 0 0,0 0-1,0-1 1,0 1 0,0 0 0,-1-1-1,1 1 1,0 0 0,0-1 0,38-13 347,124-102-1194,-162 115 714,0 0 0,0 0 0,0 0 0,1 0-1,-1 0 1,0 1 0,1-1 0,-1 0 0,0 1 0,1-1 0,-1 1 0,1 0-1,-1-1 1,1 1 0,-1 0 0,1 0 0,-1 0 0,1 0 0,-1 0 0,1 1 0,-1-1-1,1 0 1,-1 0 0,1 1 0,1 0 0,-2 1-301,1 0-1,0 0 1,-1 0 0,1 0 0,-1 0-1,0 0 1,0 1 0,0-1 0,0 0-1,0 1 1,0 2 0,0-1-373,1 0 1,-1 0-1,1 0 0,0 0 1,0-1-1,0 1 0,4 5 1,-5-8 509,0-1 1,0 1-1,-1-1 1,1 1 0,0-1-1,0 1 1,0-1 0,0 1-1,0-1 1,0 0 0,-1 0-1,1 1 1,0-1-1,0 0 1,0 0 0,0 0-1,0 0 1,0 0 0,2-1-1,-1 1-276,12 0-3216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52.757"/>
    </inkml:context>
    <inkml:brush xml:id="br0">
      <inkml:brushProperty name="width" value="0.025" units="cm"/>
      <inkml:brushProperty name="height" value="0.025" units="cm"/>
    </inkml:brush>
  </inkml:definitions>
  <inkml:trace contextRef="#ctx0" brushRef="#br0">84 0 5765,'0'0'14339,"-8"10"-12940,0 0-1226,-34 48 1297,38-53-1242,1 1 0,0 0-1,0 0 1,1 0 0,0 0-1,0 0 1,0 0 0,1 0 0,-1 1-1,1 6 1,4-12-222,0 1 1,1-1-1,-1 1 0,0-1 1,1 0-1,-1-1 0,1 1 1,-1 0-1,1-1 0,-1 0 1,5 0-1,12 3-328,-12 0 126,0 0 0,-1 1 0,0 0 0,1 0 0,-1 1 0,-1 0-1,1 0 1,-1 1 0,0 0 0,0 0 0,0 0 0,-1 1 0,0 0 0,-1 0-1,1 0 1,-1 0 0,0 1 0,2 8 0,-4-11 325,0-1 0,0 0 1,-1 1-1,0-1 0,0 1 0,0-1 0,0 1 1,-1 0-1,1-1 0,-1 1 0,-1 0 1,1-1-1,-1 1 0,1 0 0,-1-1 1,-1 1-1,1-1 0,-1 1 0,1-1 0,-1 0 1,0 0-1,-1 0 0,1 0 0,-1 0 1,0 0-1,0 0 0,0-1 0,0 0 1,-1 0-1,1 1 0,-1-2 0,0 1 0,-6 3 1,8-4-76,0-1-1,0 0 1,0 0 0,0 0 0,0 0 0,0-1 0,0 1 0,0 0 0,0-1 0,-1 0 0,1 1 0,0-1-1,0 0 1,0 0 0,0 0 0,-1 0 0,1-1 0,0 1 0,0 0 0,0-1 0,0 0 0,0 1 0,0-1-1,0 0 1,0 0 0,0 0 0,0-1 0,0 1 0,1 0 0,-1-1 0,0 1 0,1-1 0,-1 1-1,1-1 1,0 0 0,-1 1 0,1-1 0,0 0 0,0 0 0,0 0 0,0 0 0,1 0 0,-1 0 0,0 0-1,1-3 1,-3-4-104,1 0-1,1 1 0,-1-1 0,1 0 1,1 0-1,0 0 0,0 0 1,1 0-1,0 0 0,3-9 0,-2 10-58,1 0-1,1 0 0,-1 1 0,1-1 0,1 1 0,-1 0 0,1 0 0,1 0 0,11-11 0,4-1-221,39-26 1,-42 32 184,0 0 0,-1-1 1,21-21-1,-37 34 162,0 0 0,0 0 0,0 0-1,0 0 1,-1 0 0,1 0 0,0 0 0,0-1 0,-1 1 0,1 0 0,-1 0-1,1-1 1,-1 1 0,1 0 0,-1-1 0,0 1 0,0-1 0,0 1 0,0 0-1,0-1 1,0-1 0,0 2 41,-1 0 0,1 0 0,-1 1 0,0-1 0,1 0 0,-1 0 1,0 0-1,1 1 0,-1-1 0,0 1 0,0-1 0,0 0 0,1 1 0,-1-1 0,0 1 0,0 0 0,0-1 0,0 1 0,0 0 0,0-1 0,0 1 0,-1 0 0,-1 0 7,0-1 0,0 1-1,0 0 1,0 0 0,0 0-1,0 1 1,0-1 0,0 1 0,0-1-1,0 1 1,0 0 0,0 0 0,0 0-1,0 1 1,1-1 0,-1 1 0,1-1-1,-5 4 1,5-2-59,-1 0-1,1 0 1,0 0 0,-1 1 0,1-1-1,1 1 1,-1-1 0,0 1-1,1 0 1,0-1 0,0 1 0,0 0-1,0 0 1,1 0 0,-1 0-1,1 0 1,0 5 0,1-6-23,0-1 1,-1 0-1,1 0 1,0 0-1,0 1 1,0-1-1,0 0 1,0 0-1,1-1 0,-1 1 1,0 0-1,1 0 1,0-1-1,-1 1 1,1-1-1,0 1 1,0-1-1,0 0 0,0 1 1,0-1-1,0 0 1,0 0-1,0-1 1,0 1-1,1 0 1,-1-1-1,0 1 1,0-1-1,1 0 0,3 0 1,57-1-5914,-27-7-2429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53.307"/>
    </inkml:context>
    <inkml:brush xml:id="br0">
      <inkml:brushProperty name="width" value="0.025" units="cm"/>
      <inkml:brushProperty name="height" value="0.025" units="cm"/>
    </inkml:brush>
  </inkml:definitions>
  <inkml:trace contextRef="#ctx0" brushRef="#br0">6 0 9801,'0'0'13805,"2"8"-12038,1 8-1353,0 0-1,-2 0 0,0 0 1,0 0-1,-2 0 1,0 0-1,-5 25 0,-3 54-202,12-87-21,3-20-49,4-22-29,-7-6-90,-1 1-1,-4-48 0,-1 75-55,-1 14-80,-2 19-122,7-17 101,-1-1-1,0 0 1,1 1-1,0-1 1,-1 0 0,1 1-1,1-1 1,-1 0-1,0 0 1,1 0-1,0 0 1,-1 0 0,1 0-1,0 0 1,1-1-1,-1 1 1,0-1-1,1 0 1,0 1 0,-1-1-1,1 0 1,0 0-1,0-1 1,0 1-1,0-1 1,0 1 0,0-1-1,1 0 1,-1 0-1,5 0 1,5 2-1630,0-1 1,0 0 0,1-1-1,-1-1 1,1 0 0,20-3-1,6-6-6248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53.660"/>
    </inkml:context>
    <inkml:brush xml:id="br0">
      <inkml:brushProperty name="width" value="0.025" units="cm"/>
      <inkml:brushProperty name="height" value="0.025" units="cm"/>
    </inkml:brush>
  </inkml:definitions>
  <inkml:trace contextRef="#ctx0" brushRef="#br0">142 0 15022,'0'0'3070,"-12"6"-348,4-1-2453,-1-1-1,1 1 1,0 1 0,0-1-1,1 2 1,0-1-1,0 1 1,0 0-1,1 0 1,0 0 0,0 1-1,-8 16 1,9-14-108,0 0 0,0 1 0,1 0 0,-5 21 0,9-30-141,0-1 1,0 1 0,0 0-1,0-1 1,0 1 0,0-1-1,0 1 1,0-1 0,0 1 0,1-1-1,-1 1 1,1-1 0,-1 1-1,1-1 1,0 1 0,-1-1-1,1 0 1,1 2 0,0-2-20,-1 1 0,1-1 0,0-1 0,-1 1-1,1 0 1,0 0 0,0 0 0,-1-1 0,1 1 0,0-1 0,0 0 0,0 1 0,0-1 0,0 0 0,0 0 0,0 0 0,-1 0 0,1-1 0,2 0 0,4 0-23,-1-1 1,1-1-1,-1 0 0,0 0 1,0 0-1,0-1 1,-1 0-1,1 0 0,-1-1 1,0 0-1,0 0 1,-1 0-1,1-1 0,-1 1 1,6-11-1,-4 7-10,0 0 0,-1-1 0,0 0 0,-1 0-1,0-1 1,0 1 0,-2-1 0,1 0 0,3-21 0,-6 24 22,-3 9-15,-4 22-51,-4 38-43,10-57 55,0 1 0,0-1 0,0 0 1,0 0-1,1 1 0,0-1 0,0 0 0,0 0 0,0 0 1,0 0-1,1 0 0,0 0 0,3 4 0,-4-7-50,0 0 0,1 1 0,-1-1 0,1 0-1,-1 0 1,1-1 0,-1 1 0,1 0 0,0 0-1,-1-1 1,1 1 0,0-1 0,0 0 0,-1 1 0,1-1-1,0 0 1,0 0 0,0 0 0,-1 0 0,1 0 0,0-1-1,0 1 1,-1-1 0,1 1 0,0-1 0,0 1-1,-1-1 1,1 0 0,-1 0 0,1 0 0,-1 0 0,1 0-1,-1 0 1,2-2 0,8-5-964,-1-1-1,0 0 1,-1-1 0,0 0-1,-1 0 1,0-1 0,9-16-1,12-21-3336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54.085"/>
    </inkml:context>
    <inkml:brush xml:id="br0">
      <inkml:brushProperty name="width" value="0.025" units="cm"/>
      <inkml:brushProperty name="height" value="0.025" units="cm"/>
    </inkml:brush>
  </inkml:definitions>
  <inkml:trace contextRef="#ctx0" brushRef="#br0">149 1 8616,'0'0'8590,"-9"9"-6007,-6 9-2141,0 0-1,1 1 0,1 1 1,1 0-1,1 1 0,1 0 1,0 0-1,2 1 0,1 0 0,0 1 1,2 0-1,0 0 0,2 0 1,-2 41-1,6-62-457,-1 1 0,0-1 0,0 0 0,1 0 0,-1 1 0,1-1 0,0 0 0,-1 0 0,1 0 0,0 0 0,0 0 0,1 0 0,-1 0 0,0 0 0,1-1 0,-1 1 0,1 0 0,-1-1 0,1 1 0,0-1 0,0 1 0,0-1 0,-1 0 0,1 0 0,5 2 0,-6-3-26,1 0 1,0 1-1,-1-1 0,1 0 1,0 0-1,-1 0 1,1 0-1,0 0 0,0 0 1,-1-1-1,1 1 0,0-1 1,-1 1-1,1-1 1,-1 1-1,1-1 0,-1 0 1,1 0-1,-1 0 1,1 0-1,-1 0 0,0 0 1,1 0-1,-1 0 0,0-1 1,0 1-1,0 0 1,0-1-1,0 1 0,0-1 1,-1 1-1,1-1 1,1-2-1,2-8 70,0-1 0,-1 1 0,0-1 1,-1 1-1,0-1 0,-1 0 0,0 0 0,-1 0 0,-1 0 0,-3-20 1,0 26 735,1 15-285,0 15-46,3-19-417,0 0 1,1-1 0,-1 1-1,1 0 1,0-1-1,0 1 1,0-1 0,0 1-1,1-1 1,-1 1-1,1-1 1,0 0 0,0 0-1,0 0 1,1 0-1,-1 0 1,0 0 0,1-1-1,0 1 1,0-1-1,0 0 1,0 1 0,0-2-1,0 1 1,1 0-1,-1 0 1,0-1 0,1 0-1,-1 0 1,1 0-1,6 1 1,-3-1-56,-1 0 0,1 0 0,0-1 0,0 0-1,0 0 1,0-1 0,-1 0 0,1 0 0,0 0 0,-1-1 0,1 0 0,-1-1 0,1 1 0,-1-1 0,0 0-1,10-7 1,-8 4-32,-1-1 0,-1 1 0,1-1-1,-1 0 1,0-1 0,9-16 0,-13 20 94,1-1 1,-1 1-1,0-1 1,-1 0 0,1 0-1,-1 0 1,0 0 0,0 0-1,0 0 1,-1 0 0,0 0-1,0 0 1,0 0 0,-2-9-1,2 13-3,-1 0-1,1 0 1,-1 0-1,1 0 1,-1 0 0,0 0-1,1 0 1,-1 0-1,0 0 1,0 0-1,0 0 1,0 1-1,0-1 1,0 0 0,0 0-1,0 1 1,0-1-1,0 1 1,0-1-1,0 1 1,-1 0 0,1-1-1,0 1 1,0 0-1,0 0 1,-1-1-1,1 1 1,0 0-1,0 0 1,-1 1 0,1-1-1,0 0 1,0 0-1,-2 1 1,-1 0 14,-1 0 0,0 0-1,0 0 1,1 1 0,-1 0 0,1 0 0,-8 4 0,3 1 134,0 0 0,1 1 0,0 0 0,0 0 0,1 1 0,0 0 0,0 0 0,1 0 0,0 1 0,1 0 0,0 0 0,1 0 0,0 1 0,0 0 0,1 0 0,1 0 0,-1 0 0,0 17 0,3-25-188,1-1 1,-1 0-1,0 0 0,1 0 0,-1 0 1,1 0-1,0 1 0,0-1 0,-1 0 1,1-1-1,1 1 0,-1 0 1,0 0-1,0 0 0,1 0 0,-1-1 1,1 1-1,-1-1 0,1 1 0,0-1 1,0 0-1,-1 0 0,1 1 0,0-1 1,0-1-1,0 1 0,0 0 0,0 0 1,1-1-1,-1 1 0,0-1 1,0 1-1,0-1 0,0 0 0,1 0 1,-1 0-1,2-1 0,4 1-731,0 0 0,0-1 1,0 0-1,0 0 0,0-1 0,0 0 0,-1-1 0,1 1 0,10-7 1,21-15-6340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54.443"/>
    </inkml:context>
    <inkml:brush xml:id="br0">
      <inkml:brushProperty name="width" value="0.025" units="cm"/>
      <inkml:brushProperty name="height" value="0.025" units="cm"/>
    </inkml:brush>
  </inkml:definitions>
  <inkml:trace contextRef="#ctx0" brushRef="#br0">206 0 18610,'0'0'2781,"-10"2"75,-56 15 675,63-16-3429,0 0-1,0 0 1,-1 0-1,1 1 1,0 0 0,0-1-1,1 1 1,-1 0-1,0 1 1,0-1-1,1 0 1,0 1-1,-1-1 1,1 1 0,0 0-1,0 0 1,0 0-1,1 0 1,-1 0-1,1 0 1,-2 4-1,3-6-118,1 1-1,-1-1 0,0 0 0,0 0 0,1 0 0,-1 1 0,1-1 1,-1 0-1,1 0 0,-1 0 0,1 0 0,0 0 0,-1 0 0,1 0 0,0 0 1,0 0-1,0 0 0,0 0 0,0 0 0,0 0 0,0-1 0,0 1 1,0 0-1,0-1 0,0 1 0,0-1 0,1 0 0,-1 1 0,0-1 1,0 0-1,1 1 0,0-1 0,53 9-1043,-41-8 758,6 2-375,-7-2 223,0 1 1,0 1-1,-1-1 1,19 8 0,-29-9 449,0 0 0,0-1 0,0 1 0,0 0 0,0 1 0,-1-1 0,1 0 0,0 0 0,0 1 0,-1-1 1,1 1-1,-1 0 0,0-1 0,1 1 0,-1 0 0,0 0 0,0 0 0,0 0 0,0 0 0,0 0 0,0 0 0,-1 0 0,1 0 1,-1 0-1,1 0 0,-1 0 0,0 1 0,0-1 0,0 0 0,0 0 0,0 0 0,-1 4 0,0-3 142,-1 0-1,1 0 1,0-1 0,-1 1-1,0 0 1,0 0 0,0-1-1,0 1 1,0-1-1,0 0 1,0 1 0,-1-1-1,1 0 1,-1 0-1,0-1 1,-3 3 0,-55 25 1190,45-23-973,14-5-383,-84 32 1363,39-23-1992,4-13-3571,29-3-2786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7:55.410"/>
    </inkml:context>
    <inkml:brush xml:id="br0">
      <inkml:brushProperty name="width" value="0.025" units="cm"/>
      <inkml:brushProperty name="height" value="0.025" units="cm"/>
    </inkml:brush>
  </inkml:definitions>
  <inkml:trace contextRef="#ctx0" brushRef="#br0">0 16 9801,'2'-15'5481,"1"22"-1523,1 27-1599,-11 117 967,7-151-3294,0 1 0,1-1 0,-1 0 1,0 1-1,1-1 0,-1 0 0,0 1 0,1-1 1,-1 0-1,0 0 0,1 1 0,-1-1 0,1 0 0,-1 0 1,1 0-1,-1 1 0,1-1 0,-1 0 0,0 0 1,1 0-1,-1 0 0,1 0 0,-1 0 0,1 0 0,-1 0 1,1 0-1,-1 0 0,1 0 0,-1 0 0,1 0 1,-1-1-1,0 1 0,1 0 0,-1 0 0,1 0 0,-1-1 1,1 1-1,-1 0 0,0-1 0,1 1 0,-1 0 1,0-1-1,1 1 0,-1 0 0,0-1 0,1 0 0,20-13 485,12-22-240,-26 27-243,1 0 0,0 0 1,1 1-1,17-14 0,-25 22-29,-1 0 0,1-1 1,0 1-1,-1 0 0,1-1 0,-1 1 1,1 0-1,0 0 0,-1-1 0,1 1 1,0 0-1,-1 0 0,1 0 0,0 0 1,-1 0-1,1 0 0,0 0 0,-1 0 1,1 0-1,0 1 0,-1-1 0,1 0 1,0 0-1,-1 0 0,1 1 0,-1-1 1,1 0-1,-1 1 0,1-1 0,0 1 1,-1-1-1,1 0 0,-1 1 0,0-1 1,1 1-1,-1-1 0,1 1 0,-1 0 1,0-1-1,1 1 0,-1-1 0,0 1 1,0 0-1,1-1 0,-1 1 1,0 0-1,0-1 0,0 2 0,8 47 129,-3-15-29,-4-33-99,-1 0-1,1 0 0,0 0 1,-1 0-1,1 0 0,0-1 1,0 1-1,0 0 1,-1 0-1,1 0 0,0-1 1,0 1-1,0-1 0,0 1 1,0-1-1,1 1 0,-1-1 1,0 1-1,0-1 0,0 0 1,0 0-1,0 1 0,1-1 1,-1 0-1,0 0 0,0 0 1,0 0-1,0 0 0,1-1 1,-1 1-1,0 0 0,0-1 1,0 1-1,0 0 0,0-1 1,0 1-1,0-1 1,0 0-1,0 1 0,0-1 1,1-1-1,44-37-9,-38 31-105,7-2 83,-9 11 85,-6 26 190,-1-10-135,-1-5-152,2 10 112,0-21-131,1-1-1,-1 1 1,0-1-1,1 0 1,-1 1-1,0-1 1,1 1-1,-1-1 0,1 0 1,-1 1-1,1-1 1,-1 0-1,1 0 1,-1 1-1,1-1 1,-1 0-1,1 0 0,-1 0 1,1 0-1,0 1 1,-1-1-1,1 0 1,-1 0-1,1 0 1,-1 0-1,1 0 0,0-1 1,-1 1-1,1 0 1,-1 0-1,1 0 1,-1 0-1,1-1 1,-1 1-1,1 0 0,0-1 1,1 0-590,0 0 0,0 0 1,0 0-1,0 0 0,-1-1 0,1 1 1,0 0-1,-1-1 0,1 0 0,-1 1 0,1-1 1,1-3-1,10-12-8546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7:55.754"/>
    </inkml:context>
    <inkml:brush xml:id="br0">
      <inkml:brushProperty name="width" value="0.025" units="cm"/>
      <inkml:brushProperty name="height" value="0.025" units="cm"/>
    </inkml:brush>
  </inkml:definitions>
  <inkml:trace contextRef="#ctx0" brushRef="#br0">58 75 14510,'0'0'9160,"11"3"-8775,0-1-347,0-1-1,0 0 1,0 0 0,0-1 0,20-3 0,-28 3-20,0 0 1,-1 0 0,1-1-1,0 1 1,0-1-1,-1 0 1,1 0 0,0 0-1,-1 0 1,1-1-1,-1 1 1,0 0 0,1-1-1,-1 0 1,0 0-1,0 0 1,0 0 0,0 0-1,0 0 1,0 0-1,-1 0 1,1-1 0,-1 1-1,0-1 1,1 1-1,-1-1 1,0 1 0,0-1-1,-1 0 1,1 0-1,-1 1 1,1-1 0,-1-4-1,0 6 37,-1 0 0,1 0 0,-1 0 0,0 0 0,1 0-1,-1 0 1,0 0 0,0 1 0,0-1 0,1 0 0,-1 0 0,0 1-1,0-1 1,0 1 0,0-1 0,0 1 0,0-1 0,0 1 0,0 0 0,0-1-1,-1 1 1,1 0 0,0 0 0,0 0 0,0 0 0,0 0 0,0 0-1,0 0 1,0 0 0,-1 0 0,1 0 0,0 1 0,-1 0 0,-44 8 562,37-4-589,0-1 0,0 2-1,0-1 1,1 1 0,-1 0 0,1 1 0,1 0 0,-1 0 0,1 1 0,1 0 0,-1 0 0,1 0 0,1 1 0,0 0 0,0 0 0,0 0 0,1 1 0,1 0 0,0-1 0,-3 16 0,6-24-39,-1 0 0,1 1 0,0-1 0,0 0 0,0 0 0,1 1 0,-1-1 0,0 0 0,0 0 0,1 1 0,-1-1 0,0 0 0,1 0 0,0 0 0,-1 1 0,1-1 0,0 0 0,-1 0 0,1 0 0,0 0 0,0 0 0,0 0 0,0-1 1,0 1-1,0 0 0,0 0 0,0-1 0,2 2 0,0-1-157,1 0 0,0 0-1,-1 0 1,1 0 0,0-1 0,0 0 0,0 1 0,0-2 0,6 1 0,2-2-843,0 0-1,0-1 1,0 0 0,0-1 0,15-7 0,13-13-3944,0-1-1168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7:56.116"/>
    </inkml:context>
    <inkml:brush xml:id="br0">
      <inkml:brushProperty name="width" value="0.025" units="cm"/>
      <inkml:brushProperty name="height" value="0.025" units="cm"/>
    </inkml:brush>
  </inkml:definitions>
  <inkml:trace contextRef="#ctx0" brushRef="#br0">138 0 8616,'0'0'13779,"-11"3"-12562,5-2-1099,0 1 1,1 0 0,-1 0-1,0 0 1,1 1-1,0 0 1,-1 0 0,1 0-1,0 0 1,1 1 0,-1 0-1,1 0 1,-1 0 0,1 1-1,0 0 1,1-1-1,-6 10 1,3-4-45,1 0 0,1 1 1,-1 0-1,2-1 0,-5 18 0,8-26-69,-1 0 0,1 0 0,-1 0 0,1 1 0,0-1 0,-1 0 0,1 0 0,0 0 0,1 1 0,-1-1 0,0 0 0,1 0 0,-1 0 0,1 1 0,-1-1 0,1 0 0,0 0 0,0 0 0,0 0 0,0 0 0,1 0 0,-1-1 0,0 1 0,1 0-1,-1-1 1,1 1 0,0-1 0,-1 1 0,1-1 0,0 0 0,0 1 0,0-1 0,0 0 0,3 1 0,1-1 0,0 1-1,0-1 0,0-1 1,0 1-1,0-1 1,0 0-1,0 0 0,0-1 1,0 1-1,0-1 0,0-1 1,0 1-1,-1-1 1,1 0-1,0-1 0,-1 1 1,0-1-1,1 0 0,-1 0 1,0-1-1,0 1 1,-1-1-1,1 0 0,-1-1 1,4-4-1,-1 1 133,-1 0 0,0 0 0,-1-1 0,0 0 0,0 0-1,0 0 1,-1 0 0,-1-1 0,0 0 0,0 0 0,-1 0 0,0 0 0,-1 0 0,1-11 0,-2 20-112,0 1-1,0-1 1,0 1 0,0-1 0,0 1 0,0-1 0,0 1 0,0-1-1,0 1 1,0-1 0,0 1 0,-1-1 0,1 1 0,0 0 0,0-1-1,0 1 1,-1-1 0,1 1 0,0 0 0,0-1 0,-1 1 0,1 0-1,0-1 1,-1 1 0,1 0 0,0-1 0,-1 1 0,1 0 0,-1 0 0,1-1-1,-1 1 1,1 0 0,0 0 0,-1 0 0,1 0 0,-1-1 0,-20 7 273,-15 21-208,33-22-63,-1 1 0,1-1 0,0 1 0,0 0 1,1-1-1,-1 1 0,1 0 0,0 0 0,1 1 1,0-1-1,0 0 0,0 0 0,1 8 0,0-11-65,0 0 0,1-1 0,-1 1 0,1-1 0,-1 0-1,1 1 1,0-1 0,0 1 0,0-1 0,1 0-1,-1 0 1,0 0 0,1 0 0,0 0 0,-1 0 0,1 0-1,0 0 1,0-1 0,0 1 0,0 0 0,0-1-1,0 0 1,0 0 0,1 1 0,-1-1 0,0-1 0,1 1-1,-1 0 1,1 0 0,-1-1 0,1 0 0,-1 1-1,1-1 1,3 0 0,51-1-6502,-31-4 49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7:56.919"/>
    </inkml:context>
    <inkml:brush xml:id="br0">
      <inkml:brushProperty name="width" value="0.025" units="cm"/>
      <inkml:brushProperty name="height" value="0.025" units="cm"/>
    </inkml:brush>
  </inkml:definitions>
  <inkml:trace contextRef="#ctx0" brushRef="#br0">254 95 10474,'0'0'6240,"1"-8"-3490,1-1-2349,1-35 2842,-3 43-3125,0 0 0,0-1 0,-1 1 0,1-1 0,0 1 0,-1-1 0,1 1 0,-1 0 0,0-1 0,1 1 0,-1 0 0,0 0 0,0 0 0,1-1 0,-1 1 0,0 0 0,0 0 0,0 0 0,-1 0 0,1 0 0,0 1 0,0-1 1,0 0-1,-1 0 0,1 1 0,0-1 0,-1 1 0,1-1 0,0 1 0,-2-1 0,-8 0-30,0 1 0,0 0 1,0 0-1,0 1 1,1 0-1,-1 1 1,0 0-1,1 0 0,-1 2 1,1-1-1,-10 6 1,14-7-94,0 1 0,0 0 0,0 0 0,0 1 0,1-1 0,-1 1 0,1 1 0,0-1 0,1 1 0,-1 0 0,1 0 0,0 0 0,0 0 0,0 1 0,1-1 0,0 1 0,0 0 0,0 0 0,-2 9 0,5-14 1,0-1 0,0 1 0,0-1 1,0 1-1,0 0 0,0-1 0,0 1 1,0-1-1,0 1 0,1-1 0,-1 1 1,0-1-1,0 1 0,0-1 1,1 1-1,-1-1 0,0 1 0,1-1 1,-1 1-1,0-1 0,1 0 0,-1 1 1,0-1-1,1 0 0,-1 1 0,1-1 1,-1 0-1,1 1 0,-1-1 1,1 0-1,-1 0 0,1 1 0,27 4-10,29-8-29,-56 3 31,59-11-383,-49 7 325,1 1-1,0 1 1,0 0 0,0 1-1,0 0 1,0 1-1,0 0 1,0 1-1,12 2 1,-23-3 72,0 1 0,0 0 0,0-1 1,0 1-1,0 0 0,0 0 0,0 0 1,0 0-1,0 0 0,0 0 0,-1 0 1,1 0-1,0 0 0,-1 0 0,1 0 1,-1 0-1,1 0 0,-1 1 1,1-1-1,-1 0 0,0 0 0,0 0 1,0 1-1,0-1 0,0 0 0,0 1 1,0-1-1,0 0 0,0 0 0,0 1 1,-1-1-1,1 0 0,0 0 0,-1 0 1,1 1-1,-2 0 0,0 4 108,0-1-1,0 0 1,0 0 0,-1 0 0,0 0-1,0-1 1,-4 5 0,1-2-24,1-1 0,-2 0 1,1 0-1,-1-1 1,1 0-1,-1 0 0,-1 0 1,1-1-1,-1 0 1,0-1-1,1 0 1,-1 0-1,-1 0 0,1-1 1,-11 1-1,18-3-175,0 0 0,1 0 0,-1 0 0,1-1-1,-1 1 1,1 0 0,-1 0 0,0-1 0,1 1 0,-1 0 0,1-1-1,-1 1 1,1 0 0,0-1 0,-1 1 0,1-1 0,-1 1-1,1-1 1,0 1 0,-1-1 0,1 1 0,0-1 0,-1 1 0,1-1-1,0 1 1,0-1 0,0 0 0,0 1 0,0-1 0,-1 1 0,1-1-1,0 0 1,0 1 0,0-1 0,1 1 0,-1-1 0,0 0-1,0 1 1,0-1 0,0 1 0,0-1 0,1 0 0,-1 1 0,0-1-1,1 1 1,-1-1 0,0 1 0,1-1 0,-1 1 0,1-1-1,18-30-4929,4 12 455,1-2-572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28.053"/>
    </inkml:context>
    <inkml:brush xml:id="br0">
      <inkml:brushProperty name="width" value="0.025" units="cm"/>
      <inkml:brushProperty name="height" value="0.025" units="cm"/>
    </inkml:brush>
  </inkml:definitions>
  <inkml:trace contextRef="#ctx0" brushRef="#br0">60 2258 3491,'-23'11'4744,"21"-10"-4265,0 1 1,0-1 0,-1 0 0,1 0-1,0 0 1,-1 0 0,1 0 0,0-1 0,-1 1-1,1-1 1,-4 1 0,5-3-352,0-1 1,0 1-1,1-1 0,-1 1 1,1-1-1,-1 1 0,1-1 1,0 1-1,0-1 0,0 1 0,0-1 1,1-2-1,-1 1 115,1-4-47,0 0 0,0 0 0,1 0 0,0 0 0,1 0 0,0 1 1,0-1-1,5-8 0,37-58 356,141-221 191,-11 16 799,262-370-587,-269 407-630,72-111 2,-181 263 74,54-89 911,-134 200-11722,16-21 4810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7:57.541"/>
    </inkml:context>
    <inkml:brush xml:id="br0">
      <inkml:brushProperty name="width" value="0.025" units="cm"/>
      <inkml:brushProperty name="height" value="0.025" units="cm"/>
    </inkml:brush>
  </inkml:definitions>
  <inkml:trace contextRef="#ctx0" brushRef="#br0">107 14 6470,'0'0'16021,"-10"-3"-14009,-34-3-917,42 6-1053,0 0 0,0 1 1,0 0-1,0-1 0,0 1 1,0 0-1,0 0 1,0 0-1,1 1 0,-1-1 1,0 0-1,1 0 1,-1 1-1,1-1 0,-1 1 1,1 0-1,-1-1 0,1 1 1,0 0-1,0 0 1,0 0-1,0 0 0,0 0 1,1 0-1,-1 0 0,0 3 1,-11 53 243,12-57-280,0 1-1,-1 0 0,1 0 0,0 0 1,0 0-1,0 0 0,0-1 1,1 1-1,-1 0 0,0 0 0,1 0 1,-1-1-1,1 1 0,0 0 1,-1 0-1,1-1 0,0 1 1,0 0-1,0-1 0,0 1 0,0-1 1,1 0-1,-1 1 0,3 1 1,0-1 2,0 0 0,0-1 0,1 0 0,-1 0 0,0 0 0,1 0 0,-1-1 1,1 0-1,7 0 0,0-1-9,0 0 0,0-1 1,-1-1-1,1 1 0,-1-2 0,13-5 1,-10 4-51,0 0 0,0 1 0,20-3 1,-33 7 69,0 0 1,0 0-1,0 0 1,0 0 0,0 0-1,0 0 1,0 1 0,-1-1-1,1 0 1,0 0-1,0 1 1,0-1 0,0 0-1,0 1 1,0-1-1,0 1 1,-1 0 0,1-1-1,0 1 1,0-1 0,-1 1-1,1 0 1,0 0-1,-1-1 1,1 1 0,-1 0-1,1 0 1,-1 0-1,1 0 1,-1-1 0,0 1-1,1 0 1,-1 0 0,0 0-1,0 0 1,0 0-1,1 2 1,-2 45 1611,0-28-634,3-20-961,-1 0-1,1 0 0,-1 0 0,0 0 1,1-1-1,-1 1 0,1-1 0,-1 1 1,1-1-1,-1 1 0,0-1 0,0 0 0,1 0 1,1-1-1,4-7-23,0-1-1,-1 0 1,0 0-1,0 0 1,-1 0-1,-1-1 1,1 0-1,-2 0 1,0 0 0,3-17-1,3-7-106,-9 34 87,0 1 0,0 0 0,0-1 0,0 1 0,1 0 0,-1-1 0,0 1 0,0 0-1,0 0 1,1-1 0,-1 1 0,0 0 0,0 0 0,1-1 0,-1 1 0,0 0 0,0 0 0,1 0 0,-1-1 0,0 1 0,1 0 0,-1 0 0,0 0 0,1 0 0,-1 0-1,0 0 1,1 0 0,-1 0 0,0 0 0,1 0 0,-1 0 0,0 0 0,1 0 0,-1 0 0,0 0 0,1 0 0,-1 0 0,0 0 0,1 0 0,-1 0 0,0 1 0,1-1 0,-1 0-1,0 0 1,1 0 0,-1 1 0,0-1 0,1 0 0,20 17-96,-8-6 96,-2-6 10,1 0 0,-1-1 0,1 0 0,0-1 0,0-1 0,0 0 0,0-1 0,0 0 0,0 0 0,1-1 0,-1-1 0,20-4 1,-27 4-11,0-1 0,0 0 0,0 0 0,0-1 0,0 0 0,8-6 1,-12 9 8,0 0 1,0-1 0,0 0 0,0 1 0,0-1-1,0 0 1,0 1 0,-1-1 0,1 0-1,0 0 1,0 0 0,-1 0 0,1 0-1,0 0 1,-1 0 0,1 0 0,-1 0 0,1 0-1,-1 0 1,0 0 0,1 0 0,-1 0-1,0-1 1,0 1 0,0 0 0,0 0-1,0 0 1,0 0 0,0 0 0,0-1 0,0 1-1,0 0 1,-1 0 0,1 0 0,-1 0-1,1 0 1,-1 0 0,1 0 0,-2-2 0,0 1 5,0 1 0,-1-1 0,1 1 0,-1 0 0,0-1 0,1 1 0,-1 0 0,0 1 0,1-1 0,-1 0 0,0 1 0,0 0 0,0 0 0,0-1 0,1 2 0,-1-1 0,0 0 0,0 0 0,0 1 0,1 0 0,-1-1 0,0 1 0,-3 2 0,-2 0 14,0 0 1,0 0 0,0 1 0,0 1-1,0-1 1,-7 7 0,10-6-12,0 0 0,0 0 0,1 0 0,0 1 1,0 0-1,0-1 0,0 2 0,1-1 0,-2 7 0,4-11-11,0-1-1,0 1 0,0 0 1,1 0-1,-1 0 0,1 0 1,-1-1-1,1 1 0,0 0 0,0 0 1,0 0-1,0 0 0,0 0 1,0 0-1,1 0 0,-1 0 1,0 0-1,1 0 0,0 0 1,-1-1-1,1 1 0,0 0 1,0 0-1,0-1 0,0 1 1,0-1-1,1 1 0,-1-1 1,0 1-1,1-1 0,-1 0 1,1 1-1,-1-1 0,3 1 1,6 2-522,0 0 0,-1-1 0,1 0 0,0-1 1,1 0-1,-1-1 0,15 0 0,39-1-8688,-17-3-1920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7:58.419"/>
    </inkml:context>
    <inkml:brush xml:id="br0">
      <inkml:brushProperty name="width" value="0.025" units="cm"/>
      <inkml:brushProperty name="height" value="0.025" units="cm"/>
    </inkml:brush>
  </inkml:definitions>
  <inkml:trace contextRef="#ctx0" brushRef="#br0">1 60 10826,'0'0'11542,"8"-9"-10101,-4 5-1268,0-1 0,0 1-1,1 0 1,-1 0 0,1 0-1,0 1 1,0 0 0,0 0-1,1 0 1,-1 0 0,1 1 0,0 0-1,0 0 1,-1 1 0,1 0-1,0 0 1,0 0 0,0 0-1,10 1 1,-15 0-167,0 0 1,0 0-1,0 1 0,0-1 0,0 0 0,0 0 0,0 0 1,0 1-1,0-1 0,-1 0 0,1 1 0,0-1 1,0 1-1,0-1 0,0 1 0,-1 0 0,1-1 1,0 1-1,0 0 0,-1-1 0,1 1 0,-1 0 1,1 0-1,-1 0 0,2 1 0,-2 0 6,1 0-1,-1 1 1,1-1-1,-1 1 1,0-1-1,1 1 0,-1-1 1,-1 0-1,1 1 1,-1 3-1,-20 59 130,18-57-131,-5 9-6,-5 18 3,13-35-5,0 1-1,0 0 1,0-1-1,0 1 1,0 0-1,0-1 0,1 1 1,-1 0-1,0-1 1,1 1-1,-1 0 1,0-1-1,1 1 1,-1-1-1,1 1 1,-1-1-1,1 1 1,-1-1-1,1 1 0,-1-1 1,1 1-1,-1-1 1,1 0-1,0 1 1,-1-1-1,1 0 1,0 0-1,-1 1 1,1-1-1,0 0 1,-1 0-1,1 0 1,0 0-1,-1 0 0,1 0 1,0 0-1,0 0 1,-1 0-1,1 0 1,0 0-1,-1-1 1,1 1-1,0 0 1,-1 0-1,1-1 1,0 1-1,9-3 39,-1 1 0,0-1 1,0-1-1,-1 0 0,1 0 0,-1 0 0,0-1 1,0-1-1,0 1 0,8-9 0,0 0 131,0-2 0,-1 0 0,17-23 0,-27 33-90,-3 4-60,-1 0 1,1 0 0,0 0 0,-1-1 0,1 1-1,-1-1 1,0 1 0,0-1 0,0 1-1,0-1 1,0-3 0,-1 5 58,-19 13-91,17-10 26,1 1 0,-1-1 0,0 0 0,1 0 0,0 1 0,-1-1 0,1 1 0,0-1 0,0 1-1,1 0 1,-1-1 0,0 1 0,1 0 0,0-1 0,-1 1 0,1 0 0,1 4 0,0-6-4,0 1 1,0-1-1,0 0 1,0 0 0,0 1-1,0-1 1,0 0-1,1 0 1,-1 0-1,1 0 1,-1 0 0,0-1-1,1 1 1,-1 0-1,1-1 1,0 1 0,-1-1-1,1 1 1,0-1-1,-1 0 1,1 0-1,0 0 1,-1 0 0,1 0-1,-1 0 1,1 0-1,3-1 1,4 0-29,-1-1 0,1 0 0,-1 0 0,0-1 0,0 0-1,0-1 1,0 0 0,0 0 0,-1 0 0,1-1 0,-1 0 0,-1-1 0,1 0 0,9-10 0,-15 15-53,-4 3 59,1 0-1,0-1 1,-1 1-1,1 0 1,0 0-1,0 0 0,0 1 1,1-1-1,-1 0 1,0 1-1,1-1 1,-2 4-1,1-3 29,-2 2 97,1-1 0,0 1 0,0 0 0,0-1 0,1 1 1,0 1-1,0-1 0,0 0 0,0 0 0,1 1 0,0-1 0,0 1 0,0-1 0,1 1 0,0 9 1,1-14-105,-1 0 1,1 0-1,0 0 1,0 0 0,0 0-1,-1 0 1,1 0 0,0 0-1,0 0 1,1 0 0,-1-1-1,0 1 1,0 0-1,0-1 1,0 1 0,1-1-1,-1 1 1,0-1 0,0 0-1,1 0 1,-1 1 0,2-1-1,36 4-763,-33-3 210,2-1-474,15 2-2098,-9-5-2394,-5-5-1175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7:58.775"/>
    </inkml:context>
    <inkml:brush xml:id="br0">
      <inkml:brushProperty name="width" value="0.025" units="cm"/>
      <inkml:brushProperty name="height" value="0.025" units="cm"/>
    </inkml:brush>
  </inkml:definitions>
  <inkml:trace contextRef="#ctx0" brushRef="#br0">1 0 12460,'0'0'15182,"49"13"-28026,-28 1-1249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7:59.164"/>
    </inkml:context>
    <inkml:brush xml:id="br0">
      <inkml:brushProperty name="width" value="0.025" units="cm"/>
      <inkml:brushProperty name="height" value="0.025" units="cm"/>
    </inkml:brush>
  </inkml:definitions>
  <inkml:trace contextRef="#ctx0" brushRef="#br0">126 20 18674,'0'0'6464,"-11"-4"-4739,-34-11-732,43 15-956,0-1 1,-1 1 0,1 0 0,-1 0-1,1 1 1,0-1 0,-1 0-1,1 1 1,0-1 0,-1 1-1,1 0 1,0 0 0,0 0 0,0 0-1,0 0 1,-1 0 0,2 1-1,-1-1 1,0 1 0,0-1 0,0 1-1,1 0 1,-1-1 0,1 1-1,-1 0 1,1 0 0,0 0-1,0 0 1,0 1 0,0-1 0,-1 4-1,0-4-26,1 1-1,0-1 1,0 1-1,0-1 1,0 1-1,1-1 1,-1 1-1,1-1 1,-1 1-1,1 0 0,0-1 1,0 1-1,0 0 1,1-1-1,-1 1 1,0-1-1,1 1 1,0 0-1,-1-1 1,1 0-1,0 1 1,1-1-1,-1 1 1,0-1-1,1 0 1,1 3-1,1-3 2,1 0 0,-1 0 1,1 0-1,0-1 0,-1 1 0,1-1 0,0 0 0,0-1 0,0 1 1,0-1-1,0 0 0,0 0 0,0 0 0,0-1 0,-1 0 0,1 0 1,0 0-1,0-1 0,-1 1 0,1-1 0,0 0 0,7-5 0,-3 2-26,0 0 0,-1 0 0,0-1 0,0 0-1,-1-1 1,1 1 0,-1-1 0,-1-1-1,1 1 1,7-14 0,-19 32-10,0 0-1,0 1 1,1-1 0,1 1 0,0 0-1,1 0 1,0 0 0,1 0-1,0 1 1,1 11 0,0-22-60,1 1 1,0-1-1,-1 0 0,1 0 1,0 0-1,0 0 1,1 0-1,-1 0 0,0 0 1,1 0-1,-1 0 0,1-1 1,-1 1-1,1-1 0,0 1 1,0-1-1,-1 1 1,1-1-1,0 0 0,0 0 1,4 1-1,-1 0-671,0-1 1,0 0-1,0 0 0,1 0 1,-1-1-1,0 1 0,0-1 0,9-2 1,21-4-9790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7:59.910"/>
    </inkml:context>
    <inkml:brush xml:id="br0">
      <inkml:brushProperty name="width" value="0.025" units="cm"/>
      <inkml:brushProperty name="height" value="0.025" units="cm"/>
    </inkml:brush>
  </inkml:definitions>
  <inkml:trace contextRef="#ctx0" brushRef="#br0">64 11 11243,'0'0'11915,"-1"10"-10468,-4 23 244,-18 62 1,14-65-1002,2 0 0,0 0 1,-4 63-1,11-93-686,0 1-1,0-1 1,0 1-1,0-1 1,0 1-1,0-1 1,0 1-1,0-1 1,0 1-1,0-1 1,0 1-1,1-1 1,-1 1-1,0-1 1,0 1-1,0-1 1,1 0-1,-1 1 1,0-1-1,1 1 1,-1-1-1,0 0 1,1 1-1,-1-1 1,0 0-1,1 1 1,-1-1-1,1 0 1,-1 1-1,1-1 1,-1 0-1,1 0 1,-1 0-1,0 1 1,1-1-1,-1 0 1,1 0-1,-1 0 1,1 0-1,-1 0 1,1 0-1,-1 0 1,2 0-1,-1 0 12,0-1-1,1 1 0,-1-1 0,0 1 0,0-1 0,1 1 1,-1-1-1,0 0 0,0 0 0,0 1 0,0-1 0,0 0 1,0 0-1,0 0 0,0 0 0,1-1 0,7-16 11,0-1 0,-1 1 0,-1-1 0,-1-1 1,-1 1-1,0-1 0,-2 0 0,0 0 0,0-38 0,-4 67-96,-1 1-1,0 0 1,-1-1-1,0 0 1,-8 16-1,5-13 83,1 1 0,1-1 0,0 1 0,0 0 0,2 0 0,-3 19 0,5-30-9,1-1 0,-1 1 0,1-1 0,-1 0 0,1 1 0,-1-1 1,1 0-1,0 1 0,0-1 0,0 0 0,0 0 0,0 0 0,0 0 0,0 0 0,0 0 1,0 0-1,1 0 0,-1 0 0,0 0 0,0 0 0,1-1 0,-1 1 0,1-1 1,-1 1-1,1-1 0,-1 0 0,1 1 0,-1-1 0,1 0 0,-1 0 0,1 0 0,-1 0 1,1 0-1,-1 0 0,1 0 0,1-1 0,6 0 12,1 0 0,0 0 1,-1 0-1,15-6 0,-9 0-27,1 0-1,-2-2 0,1 0 1,-1 0-1,-1-2 0,0 1 1,0-2-1,-1 0 1,0 0-1,-1-1 0,-1 0 1,0-1-1,-1-1 1,0 1-1,-1-1 0,-1-1 1,0 1-1,-1-1 1,5-23-1,-10 38 15,-1-1 0,1 1 0,-1-1 0,0 1 0,0-1 0,0 1 0,1-1 0,-1 1 0,-1-1 0,1 1 0,0-1 0,0 1 0,-1 0 0,1-1 0,0 1 0,-2-3 0,2 4-3,-1 0 0,1-1 0,-1 1 1,1 0-1,-1 0 0,1-1 0,-1 1 0,1 0 1,-1 0-1,1 0 0,-1-1 0,1 1 1,-1 0-1,1 0 0,-1 0 0,1 0 0,-1 0 1,1 0-1,-1 0 0,0 0 0,1 1 0,-1-1 1,1 0-1,-1 0 0,1 0 0,-1 1 1,1-1-1,-1 0 0,-4 3-1,0 0 1,0 0-1,1 0 0,-1 1 1,1 0-1,-7 7 1,3-2 25,0 1 0,0 0 0,0 1 0,2-1 1,-1 2-1,1-1 0,1 1 0,0-1 1,1 2-1,0-1 0,1 0 0,0 1 1,1-1-1,0 1 0,1 0 0,0 15 1,3-23-57,-1-1 1,1 1 0,0 0 0,0 0 0,0-1 0,1 1 0,0-1 0,-1 0 0,1 0 0,1 0-1,-1 0 1,1 0 0,0-1 0,-1 0 0,1 1 0,1-1 0,-1-1 0,0 1 0,1-1-1,-1 1 1,1-2 0,0 1 0,0 0 0,0-1 0,5 1 0,-4 0-51,0 0 1,0-1 0,0 1-1,0-2 1,0 1-1,0-1 1,0 1 0,0-2-1,0 1 1,0-1-1,0 0 1,0 0-1,0 0 1,0-1 0,0 0-1,-1 0 1,1-1-1,-1 0 1,1 1 0,-1-2-1,5-3 1,-5 1 150,0 0 0,-1 0 0,1 0 0,-2-1 0,7-13-1,-8 16 49,-1 1 0,1-1 0,-1 1 0,0-1-1,0 0 1,-1 1 0,1-1 0,-1 0-1,0 0 1,0 1 0,0-1 0,0 0 0,-2-7-1,1 10-80,0 0 0,0 0-1,0 0 1,0 0 0,0 0-1,0 0 1,0 0-1,0 1 1,0-1 0,-1 0-1,1 1 1,0-1 0,-1 1-1,1-1 1,0 1-1,-1 0 1,1-1 0,-1 1-1,1 0 1,0 0 0,-1 0-1,1 0 1,-1 0 0,1 0-1,-3 1 1,-37 9 31,37-8-65,0 0 0,-1 0 1,1 1-1,0 0 1,0 0-1,0 0 1,1 0-1,-1 1 1,1 0-1,0-1 0,0 1 1,0 0-1,0 1 1,1-1-1,-1 0 1,1 1-1,0-1 0,1 1 1,-1 0-1,1 0 1,0-1-1,0 1 1,0 0-1,1 0 1,0 9-1,0-12-14,1 1-1,0-1 1,0 0 0,0 0-1,0 0 1,0 0 0,1 0-1,-1 0 1,1 0 0,-1-1-1,1 1 1,-1 0 0,1-1-1,0 1 1,0-1 0,0 0-1,0 1 1,0-1 0,0 0-1,0 0 1,0-1 0,1 1-1,-1 0 1,3 0 0,59 10-1064,-61-11 971,94 3-7549,-46-5 234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00.976"/>
    </inkml:context>
    <inkml:brush xml:id="br0">
      <inkml:brushProperty name="width" value="0.025" units="cm"/>
      <inkml:brushProperty name="height" value="0.025" units="cm"/>
    </inkml:brush>
  </inkml:definitions>
  <inkml:trace contextRef="#ctx0" brushRef="#br0">16 76 6951,'9'-38'5236,"-7"1"4384,-19 84-7564,13-28-1921,1-1 1,2 1 0,0 0 0,0 0-1,2 0 1,4 25 0,-5-42-118,0-1 0,0 0 0,1 1 0,-1-1 1,1 0-1,-1 1 0,1-1 0,-1 0 0,1 1 0,0-1 0,0 0 1,0 0-1,0 0 0,-1 0 0,2 0 0,-1 0 0,0 0 1,0 0-1,0 0 0,0-1 0,0 1 0,1 0 0,-1-1 0,2 1 1,-1 0 18,1-1 0,-1 0 0,0 0 0,1 0 1,-1 0-1,1-1 0,-1 1 0,0-1 0,1 1 0,-1-1 1,0 0-1,0 0 0,3-1 0,4-3 38,-1 0 0,0-1 1,0 0-1,0 0 0,12-13 0,-11 9-51,-1 1-1,-1-1 0,0-1 1,0 0-1,-1 0 0,0 0 1,5-16-1,-14 42 4,0-1 1,0 1-1,2-1 0,0 19 0,0-23 109,1-9-68,0 1 1,0-1-1,-1 1 0,1-1 0,0 1 0,0-1 1,1 1-1,-1 0 0,0-1 0,0 1 0,1-1 1,-1 0-1,1 1 0,-1-1 0,1 1 0,0-1 1,0 0-1,-1 1 0,1-1 0,0 0 0,0 0 1,0 0-1,0 1 0,1-1 0,1 1 0,-1-1-7,1 0-1,0-1 0,0 1 1,0-1-1,0 0 0,0 0 0,0 0 1,0 0-1,0 0 0,0 0 1,0-1-1,5-1 0,4-2-19,0 0 0,-1-1-1,1 0 1,-1-1-1,15-10 1,-19 10-124,1 1-1,1 0 1,-1 0 0,1 1-1,-1 0 1,1 1 0,0 0 0,1 0-1,-1 1 1,12-2 0,-20 4 73,0 0 0,0 0 0,0 1 0,0-1 1,0 0-1,0 1 0,0-1 0,0 0 0,0 1 1,0-1-1,0 1 0,0-1 0,0 1 0,0 0 1,0-1-1,-1 1 0,1 0 0,0 0 0,-1 0 1,1-1-1,0 1 0,-1 0 0,1 0 0,-1 0 1,1 0-1,-1 0 0,0 0 0,1 0 0,-1 0 1,0 0-1,0 2 0,3 42 419,-2-18 499,-1-26-883,1-1-1,-1 1 1,0 0-1,1-1 1,-1 1-1,0-1 1,1 0-1,-1 1 1,1-1-1,-1 1 0,1-1 1,-1 0-1,1 1 1,-1-1-1,1 0 1,-1 1-1,1-1 1,-1 0-1,1 0 1,-1 0-1,1 1 1,0-1-1,-1 0 1,1 0-1,-1 0 0,1 0 1,0 0-1,-1 0 1,1 0-1,-1 0 1,1 0-1,0-1 1,-1 1-1,1 0 1,-1 0-1,1 0 1,-1-1-1,1 1 1,-1 0-1,2-1 0,31-16-116,-19 9-744,4 5-1096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01.532"/>
    </inkml:context>
    <inkml:brush xml:id="br0">
      <inkml:brushProperty name="width" value="0.025" units="cm"/>
      <inkml:brushProperty name="height" value="0.025" units="cm"/>
    </inkml:brush>
  </inkml:definitions>
  <inkml:trace contextRef="#ctx0" brushRef="#br0">63 113 11179,'0'0'17227,"11"-5"-17217,-7 4 6,3-2-64,1 0-1,-1-1 1,1 0-1,12-9 1,-18 11 16,1 0 0,-1 0 0,0 0 0,0 0 0,0 0 0,0-1 0,0 1 0,-1 0 0,1-1 0,-1 0 0,0 1 1,1-1-1,-1 0 0,0 0 0,-1 0 0,1 0 0,0 0 0,-1 0 0,0 0 0,1 0 0,-2-4 0,1 6 32,0 0 0,-1 0 0,1 0 0,-1 0 0,0 0 0,1 0-1,-1 0 1,0 0 0,0 0 0,1 0 0,-1 0 0,0 1 0,0-1 0,0 0-1,0 0 1,0 1 0,0-1 0,0 1 0,0-1 0,0 1 0,0 0 0,-1-1-1,1 1 1,0 0 0,0 0 0,0-1 0,0 1 0,-1 0 0,1 0 0,0 0-1,0 1 1,0-1 0,-1 0 0,1 0 0,0 1 0,-2 0 0,-3 0 7,1 0 1,0 0-1,-1 1 1,1 0-1,0 0 1,-10 5-1,9-2 60,0 0 0,0 0-1,1 1 1,-1 0-1,1 0 1,1 1 0,-1-1-1,1 1 1,0 0-1,1 0 1,-1 1 0,1-1-1,1 1 1,0-1-1,0 1 1,0 0 0,1 0-1,0-1 1,0 1-1,2 16 1,-1-23-59,0 0-1,0 0 1,0 0-1,1 0 1,-1 0-1,1 0 1,-1 0-1,1 0 1,-1 0-1,1 0 1,-1 0-1,1 0 1,0 0-1,-1 0 1,1 0-1,0-1 1,0 1 0,0 0-1,0-1 1,0 1-1,0 0 1,0-1-1,0 1 1,2 0-1,35 4 92,-27-6-83,-1 0-1,1 0 0,-1-1 1,0-1-1,12-3 0,104-63-2673,-126 69 2649,0 0 1,0 0 0,1 0 0,-1-1-1,0 1 1,0 0 0,1 0 0,-1 0-1,0 0 1,1 0 0,-1 0 0,0 0-1,0 0 1,1 0 0,-1 0-1,0 1 1,0-1 0,1 0 0,-1 0-1,0 0 1,0 0 0,1 0 0,-1 0-1,0 1 1,0-1 0,0 0 0,1 0-1,-1 0 1,0 0 0,0 1 0,0-1-1,1 0 1,-1 0 0,0 1 0,0-1-1,0 0 1,0 0 0,0 1 0,3 16 275,-5 28 1035,1-31-766,1-13-514,1 0 1,0 0 0,0 0 0,-1 0 0,1 0-1,0 0 1,0-1 0,0 1 0,0 0 0,0-1 0,0 1-1,0-1 1,0 1 0,0-1 0,1 1 0,-1-1-1,0 0 1,0 0 0,0 1 0,0-1 0,0 0-1,1 0 1,-1 0 0,0 0 0,0 0 0,0-1 0,1 1-1,-1 0 1,0 0 0,0-1 0,1 0 0,43-9-81,26-20-3311,-24 8-5076,-34 15 1719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02.020"/>
    </inkml:context>
    <inkml:brush xml:id="br0">
      <inkml:brushProperty name="width" value="0.025" units="cm"/>
      <inkml:brushProperty name="height" value="0.025" units="cm"/>
    </inkml:brush>
  </inkml:definitions>
  <inkml:trace contextRef="#ctx0" brushRef="#br0">75 0 9545,'0'0'9267,"-2"11"-7441,-25 138 1983,13-78-3301,2 0 0,-2 73 0,9 24-385,27-324 2653,-19 109-2716,17-129-9,-16 153-277,0 1-1,2 1 0,1-1 0,1 1 1,17-34-1,-23 51 100,0 1 1,0-1 0,0 1 0,1 0-1,0 0 1,-1 0 0,1 0-1,0 1 1,1-1 0,-1 1-1,0 0 1,1 0 0,-1 0-1,1 0 1,0 1 0,-1-1-1,1 1 1,6-1 0,-8 1 45,0 1 1,1 0-1,-1 0 1,0 0 0,0 1-1,0-1 1,0 1-1,0-1 1,1 1-1,-1-1 1,0 1-1,0 0 1,0 0 0,-1 0-1,1 0 1,0 1-1,0-1 1,-1 0-1,1 1 1,0-1-1,-1 1 1,1 0 0,-1-1-1,0 1 1,0 0-1,0 0 1,0 0-1,0 0 1,0 0-1,0 0 1,0 0 0,-1 0-1,1 0 1,-1 3-1,1 0 132,0-1 1,-1 1-1,1-1 0,-1 1 0,-1 0 0,1-1 0,-1 1 1,1-1-1,-1 1 0,-1-1 0,1 0 0,0 1 1,-1-1-1,0 0 0,0 0 0,0 0 0,-1 0 0,1 0 1,-1-1-1,0 1 0,0-1 0,0 0 0,-1 0 1,-4 4-1,3-3 257,-1 0 1,0 0 0,0 0-1,0 0 1,0-1 0,-1 0-1,0-1 1,1 1 0,-1-1-1,0 0 1,0-1 0,0 0-1,0 0 1,-14 0 0,20-1-323,0 0 0,0 0 1,0 0-1,0-1 0,0 1 0,0 0 1,0 0-1,0 0 0,0-1 0,0 1 1,1-1-1,-1 1 0,0-1 0,0 1 1,0-1-1,1 1 0,-1-1 1,0 1-1,0-1 0,1 0 0,-1 0 1,1 1-1,-1-1 0,1 0 0,-1 0 1,1 0-1,-1 0 0,1 1 0,-1-3 1,1 0-169,0 1 0,0-1 0,0 0 0,0 0-1,0 1 1,0-1 0,1 0 0,0 1 0,-1-1 0,3-3 0,29-56-6505,-11 30 804,0-3-2162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02.412"/>
    </inkml:context>
    <inkml:brush xml:id="br0">
      <inkml:brushProperty name="width" value="0.025" units="cm"/>
      <inkml:brushProperty name="height" value="0.025" units="cm"/>
    </inkml:brush>
  </inkml:definitions>
  <inkml:trace contextRef="#ctx0" brushRef="#br0">72 1 11851,'0'0'9641,"-20"84"-7559,6-40-288,-2 4-289,3-1-223,4-4-546,9-2-479,0-8-225,0-8-257,9-8-671,4-8-962,-1-9-1634,5-2-1536,-5-17-4069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02.756"/>
    </inkml:context>
    <inkml:brush xml:id="br0">
      <inkml:brushProperty name="width" value="0.025" units="cm"/>
      <inkml:brushProperty name="height" value="0.025" units="cm"/>
    </inkml:brush>
  </inkml:definitions>
  <inkml:trace contextRef="#ctx0" brushRef="#br0">104 26 15535,'0'0'6091,"-8"4"-4159,-1 2-1510,0-1 0,0 1 0,1 1 0,0 0 0,0 0 0,-13 15-1,19-20-380,-1 1 1,1 0-1,0-1 0,0 1 0,0 0 0,1 0 0,-1 0 0,1 0 0,-1 0 0,1 1 0,0-1 0,0 0 0,1 1 0,-1-1 0,1 0 1,-1 1-1,1-1 0,0 1 0,0-1 0,1 1 0,-1-1 0,1 0 0,-1 1 0,1-1 0,0 0 0,1 1 0,-1-1 0,0 0 0,3 4 1,-2-5-43,-1 0 1,1 0-1,-1 0 1,1-1-1,0 1 1,0-1 0,0 1-1,-1-1 1,1 1-1,1-1 1,-1 0 0,0 0-1,0 0 1,0 0-1,1-1 1,-1 1 0,0 0-1,1-1 1,-1 0-1,0 1 1,1-1-1,-1 0 1,0 0 0,1-1-1,-1 1 1,1 0-1,-1-1 1,0 1 0,1-1-1,2-1 1,0 0-13,0-1 0,0 1 0,-1-1 0,1 0 0,-1 0 0,0 0 0,0-1 0,0 1 0,-1-1 0,1 0 0,-1 0 0,6-8 0,-6 5 70,1-1 1,-1 1-1,0-1 1,-1 1-1,0-1 0,0 0 1,0 0-1,-1 0 0,-1 0 1,1-11-1,-1 17-9,0-1 1,0 1-1,0-1 0,-1 1 0,1-1 0,-1 1 0,1-1 1,-1 1-1,0-1 0,0 1 0,0 0 0,0-1 0,0 1 1,-1 0-1,1 0 0,-1 0 0,1 0 0,-1 0 0,0 0 0,0 0 1,0 1-1,0-1 0,0 1 0,0-1 0,0 1 0,-1 0 1,1 0-1,0 0 0,-1 0 0,1 0 0,0 0 0,-1 1 1,0-1-1,-3 1 0,-25 3-110,30-3-50,0 1 0,1-1 0,-1 1 1,0-1-1,1 1 0,-1-1 0,0 1 0,1 0 0,-1-1 0,1 1 1,-1 0-1,1 0 0,-1-1 0,1 1 0,0 0 0,-1 0 1,1 0-1,0 0 0,0-1 0,0 1 0,-1 0 0,1 0 0,0 0 1,0 0-1,0 0 0,0 0 0,0-1 0,1 1 0,-1 0 0,0 0 1,0 0-1,1 0 0,-1 1 0,7 7-4324,7-3-3177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29.325"/>
    </inkml:context>
    <inkml:brush xml:id="br0">
      <inkml:brushProperty name="width" value="0.025" units="cm"/>
      <inkml:brushProperty name="height" value="0.025" units="cm"/>
    </inkml:brush>
  </inkml:definitions>
  <inkml:trace contextRef="#ctx0" brushRef="#br0">1 203 6790,'0'0'8585,"8"-2"-7769,59-5 93,1 3 0,84 5 0,-54 0-43,454-32 528,-89 0-567,-249 31-497,113-5-244,-124-17-31,91-5 184,235-9 370,169-3 303,-696 44-3564,-5 14-5961,2-10 4728,1-7 661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03.222"/>
    </inkml:context>
    <inkml:brush xml:id="br0">
      <inkml:brushProperty name="width" value="0.025" units="cm"/>
      <inkml:brushProperty name="height" value="0.025" units="cm"/>
    </inkml:brush>
  </inkml:definitions>
  <inkml:trace contextRef="#ctx0" brushRef="#br0">66 27 10314,'0'0'11045,"-8"-3"-9033,7 3-1972,-2-1 102,0 0 0,0 0 0,0 0 0,0 1 1,0-1-1,1 1 0,-1 0 0,0-1 0,0 1 0,-4 1 0,6 0-88,0-1 0,-1 1 0,1 0 0,0 0 0,0-1 0,-1 1 0,1 0 0,0 0 0,0 1 0,0-1 0,0 0 0,0 0 0,1 0 1,-1 0-1,0 1 0,1-1 0,-1 0 0,0 1 0,1-1 0,0 1 0,-1-1 0,1 1 0,0-1 0,0 1 0,-1-1 0,1 1 0,0-1 0,1 0 0,-1 1 0,0 2 0,0-2-18,0 0 1,0 0-1,0 0 0,0 0 0,0 0 0,0 0 1,1 0-1,-1 0 0,1 0 0,-1 0 1,1 0-1,0 0 0,0 0 0,0 0 0,0-1 1,0 1-1,0 0 0,0-1 0,3 4 0,-1-4-1,0 0-1,0 0 0,0 0 0,-1 0 0,1 0 0,0 0 0,0-1 0,0 1 0,1-1 0,-1 0 0,0 0 0,0 0 0,4-1 0,2-1-43,-1 0-1,0-1 1,0 0-1,0 0 0,-1-1 1,1 0-1,-1 0 0,0-1 1,0 1-1,0-2 1,-1 1-1,0-1 0,0 0 1,0 0-1,0-1 1,-1 1-1,-1-1 0,1 0 1,3-9-1,-17 90-737,-4 18 1249,4 0-1,5 124 1,4-215-470,0 1 1,0-1-1,1 0 0,-1 0 1,0 1-1,0-1 0,-1 0 0,1 0 1,0 1-1,0-1 0,0 0 0,-1 0 1,1 0-1,-1 1 0,1-1 1,-1 0-1,1 0 0,-1 0 0,0 0 1,1 0-1,-1 0 0,0 0 0,0 0 1,0 0-1,0-1 0,0 1 0,0 0 1,0 0-1,0-1 0,0 1 1,0-1-1,0 1 0,0-1 0,-1 1 1,1-1-1,0 0 0,0 1 0,-1-1 1,1 0-1,0 0 0,0 0 0,-1 0 1,1 0-1,0 0 0,0 0 1,0-1-1,-2 1 0,-1-2 53,-1 1 0,1-1 0,0 1 0,0-1 0,0 0 0,0-1 0,0 1 0,1-1 0,-1 1 0,1-1 0,0 0-1,-4-4 1,1-1-96,1 1-1,0-2 1,0 1-1,0 0 1,1-1-1,1 0 1,-1 0-1,1 0 0,1 0 1,0-1-1,0 1 1,1 0-1,0-1 1,1 0-1,0 1 0,0-1 1,1 1-1,2-13 1,-1 14-449,1 0-1,-1 0 1,1 1 0,1-1 0,-1 1 0,1-1-1,0 1 1,1 0 0,0 1 0,0-1 0,1 1-1,-1 0 1,12-9 0,14-7-3939,0 1-2316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03.674"/>
    </inkml:context>
    <inkml:brush xml:id="br0">
      <inkml:brushProperty name="width" value="0.025" units="cm"/>
      <inkml:brushProperty name="height" value="0.025" units="cm"/>
    </inkml:brush>
  </inkml:definitions>
  <inkml:trace contextRef="#ctx0" brushRef="#br0">0 1 17585,'0'0'6486,"0"10"-5168,0 93 1458,0-102-2769,0 0 0,0-1 0,0 1 0,0-1-1,0 1 1,0 0 0,0-1 0,0 1 0,1-1-1,-1 1 1,0 0 0,0-1 0,0 1 0,1-1 0,-1 1-1,0-1 1,1 1 0,-1-1 0,0 1 0,1-1-1,-1 1 1,1-1 0,-1 1 0,0-1 0,1 0-1,-1 1 1,1-1 0,-1 0 0,1 1 0,0-1 0,-1 0-1,1 0 1,22-4 185,18-20-310,-22 7-493,-15 12 519,0 1-1,1-1 1,-1 1-1,1 0 1,0 1 0,0-1-1,0 1 1,0 0-1,0 0 1,12-4-1,-16 12 298,0 0 0,0-1 0,0 1-1,0 0 1,-1 0 0,0 0 0,0 0 0,-1 6 0,1-5 118,-1-5-271,1 1 0,0-1 0,0 0 0,0 1-1,0-1 1,0 0 0,0 1 0,0-1 0,1 0-1,-1 1 1,0-1 0,1 0 0,-1 0-1,1 1 1,-1-1 0,1 0 0,0 0 0,-1 0-1,1 1 1,0-1 0,0 0 0,0 0 0,0 0-1,0-1 1,0 1 0,0 0 0,0 0 0,0 0-1,0-1 1,1 1 0,0 0 0,1-1-31,1 0 1,-1 0-1,0 0 1,0 0 0,0-1-1,1 1 1,-1-1-1,0 0 1,0 0 0,0 0-1,0-1 1,5-2-1,43-28-571,-41 25 252,0 0 0,1 0 0,0 1 0,0 1 0,21-8 0,-32 13 301,1 0 0,-1-1-1,1 1 1,-1 0 0,1 0-1,0 0 1,-1 0 0,1 0 0,-1 0-1,1 0 1,-1 0 0,1 0 0,-1 0-1,1 0 1,0 0 0,-1 1 0,1-1-1,-1 0 1,1 0 0,-1 0-1,1 1 1,-1-1 0,0 0 0,1 1-1,-1-1 1,1 0 0,-1 1 0,0-1-1,1 1 1,-1-1 0,0 1 0,1-1-1,-1 1 1,0-1 0,0 1 0,1-1-1,-1 1 1,0 0 0,-1 30 577,-1-21-566,-1 1-1,0-1 1,-9 20 0,11-40-16066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04.456"/>
    </inkml:context>
    <inkml:brush xml:id="br0">
      <inkml:brushProperty name="width" value="0.025" units="cm"/>
      <inkml:brushProperty name="height" value="0.025" units="cm"/>
    </inkml:brush>
  </inkml:definitions>
  <inkml:trace contextRef="#ctx0" brushRef="#br0">0 113 10794,'0'0'12823,"10"1"-11312,-2-1-1320,0-1 0,-1 1 0,1-2 0,0 1 0,-1-1 1,1 0-1,-1 0 0,1-1 0,6-4 0,-9 5-151,0-1 0,0 0 0,0 0 0,0 0 0,0-1 0,-1 1 0,0-1 0,0 0 0,0-1 0,0 1 0,0-1 0,-1 1 0,0-1 0,0 0 0,3-7 1,-6 11-35,1 0 0,-1 0 0,1 0 0,-1 0 0,0 0 0,1 0 1,-1 0-1,0 0 0,0 0 0,0 0 0,0 0 0,0 0 0,0 0 1,0 0-1,0 0 0,0 0 0,0 0 0,0 0 0,-1 0 1,0-1-1,1 2-6,-1-1 0,1 1 1,-1 0-1,1 0 0,-1-1 1,0 1-1,1 0 0,-1 0 1,1 0-1,-1 0 0,0 0 0,1 0 1,-1 0-1,1 0 0,-1 0 1,0 0-1,1 0 0,-1 0 1,1 0-1,-1 1 0,1-1 1,-1 0-1,-1 1 0,-2 1-15,-1 0-1,1 1 0,-1 0 0,1 0 1,0 0-1,-6 6 0,4-3 26,0-1-1,1 2 1,0-1-1,0 1 1,0 0-1,1 0 1,0 0-1,1 0 1,-1 1 0,1 0-1,1-1 1,-1 1-1,-1 15 1,4-22-3,0 0 1,0 0-1,1 0 0,-1-1 1,1 1-1,-1 0 1,1-1-1,-1 1 1,1 0-1,-1-1 0,1 1 1,-1-1-1,1 1 1,0-1-1,-1 1 1,1-1-1,0 1 1,-1-1-1,1 0 0,0 1 1,0-1-1,0 0 1,-1 1-1,1-1 1,0 0-1,0 0 0,0 0 1,-1 0-1,1 0 1,0 0-1,0 0 1,0 0-1,-1 0 0,1-1 1,0 1-1,0 0 1,0 0-1,-1-1 1,2 1-1,37-12 187,33-31-245,-59 33-92,1 1 1,-1 1-1,2 0 1,23-9-1,-38 16 132,1 1-1,0 0 0,-1 0 1,1 0-1,0 0 0,-1 0 1,1 0-1,0 0 0,-1 0 1,1 0-1,0 0 0,-1 0 1,1 0-1,0 0 0,-1 1 1,1-1-1,0 0 0,-1 0 1,1 1-1,-1-1 0,1 1 1,0-1-1,-1 0 0,1 1 1,-1-1-1,1 1 1,-1-1-1,1 1 0,-1-1 1,0 1-1,1-1 0,-1 1 1,0 0-1,1-1 0,-1 1 1,0 0-1,0-1 0,0 1 1,1 0-1,-1-1 0,0 1 1,0 0-1,0 0 0,1 39 46,-2-25 104,1-10-46,1-1 1,-1 1 0,1 0-1,0-1 1,0 1 0,0-1-1,1 0 1,2 7 0,-3-10-62,0 1 0,0-1 1,0 0-1,1 0 0,-1 0 0,0 0 1,0-1-1,1 1 0,-1 0 0,0 0 1,1-1-1,-1 1 0,0-1 0,1 1 1,-1-1-1,1 0 0,-1 0 0,1 1 1,-1-1-1,1 0 0,-1 0 0,1 0 1,-1-1-1,1 1 0,-1 0 0,1-1 1,-1 1-1,3-1 0,33-14-812,-14 5-1782,4 4-4524,-9 1-5501,-12-1 6641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04.861"/>
    </inkml:context>
    <inkml:brush xml:id="br0">
      <inkml:brushProperty name="width" value="0.025" units="cm"/>
      <inkml:brushProperty name="height" value="0.025" units="cm"/>
    </inkml:brush>
  </inkml:definitions>
  <inkml:trace contextRef="#ctx0" brushRef="#br0">180 45 7591,'1'-7'4351,"0"5"-4682,6-29 6334,-4 26-2147,-4 23-2830,-13 82 301,7-65-851,2 0 1,1 1-1,2-1 0,1 1 1,8 66-1,-5-94-480,1 0 0,0 1-1,0-2 1,0 1 0,1 0 0,0-1-1,7 9 1,-9-13-295,0 0 0,1 1-1,0-1 1,-1-1 0,1 1 0,0 0-1,1-1 1,-1 1 0,0-1 0,6 2-1,-9-4 249,0 1 0,1-1 0,-1 0 0,0 0 0,1 0 0,-1 0 0,0 0 0,0 0 0,1 0-1,-1 0 1,0 0 0,1 0 0,-1 0 0,0-1 0,0 1 0,1 0 0,-1 0 0,0 0-1,0 0 1,1 0 0,-1-1 0,0 1 0,0 0 0,1 0 0,-1 0 0,0-1 0,0 1 0,0 0-1,1 0 1,-1 0 0,0-1 0,0 1 0,0 0 0,0-1 0,0 1 0,0 0 0,1 0 0,-1-1-1,0 1 1,0 0 0,0-1 0,0 1 0,0 0 0,0 0 0,0-1 0,0 1 0,0 0 0,0-1-1,-1 1 1,1 0 0,0 0 0,0-1 0,0 1 0,0 0 0,0 0 0,0-1 0,-1 1 0,1 0-1,0 0 1,0-1 0,-1 1 0,-7-21 48,-11-7 1000,-1 1 0,-2 1-1,-1 1 1,0 1-1,-2 1 1,-28-20 0,11 8 813,41 35-1758,1 0-1,0 0 1,-1-1-1,1 1 1,0 0-1,0 0 1,-1 0 0,1-1-1,0 1 1,0 0-1,-1 0 1,1-1-1,0 1 1,0 0-1,-1-1 1,1 1-1,0 0 1,0 0-1,0-1 1,0 1-1,0 0 1,0-1-1,-1 1 1,1-1-1,0 1 1,0 0-1,0-1 1,0 1-1,0 0 1,0-1-1,0 1 1,1 0-1,-1-1 1,0 1-1,0 0 1,0-1-1,15-4 553,36 5-910,-35 1 489,6-1-262,109-6-1869,-115 4-300,-1-1 0,0 0 0,24-9 0,3-8-9251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05.969"/>
    </inkml:context>
    <inkml:brush xml:id="br0">
      <inkml:brushProperty name="width" value="0.025" units="cm"/>
      <inkml:brushProperty name="height" value="0.025" units="cm"/>
    </inkml:brush>
  </inkml:definitions>
  <inkml:trace contextRef="#ctx0" brushRef="#br0">1 1 9769,'0'0'12914,"5"12"-11681,6 18-394,-1 1 1,-2-1-1,9 62 1,-9-64-224,-3-26 83,-3-18-285,-1 10-398,0-15 45,-1 0 1,-3-26-1,3 42-74,-1 0-1,0 0 0,0 0 0,0 0 0,-1 1 0,1-1 1,-1 0-1,0 1 0,-1 0 0,1-1 0,-1 1 0,1 0 1,-1 0-1,-1 0 0,-6-6 0,25 34-990,-7-19 538,1 1 0,-1-1-1,1-1 1,0 0-1,0 0 1,0-1 0,1 0-1,-1 0 1,1-1-1,0-1 1,9 1 0,-1-1-3247,0 0 0,32-4 0,-20-4-4647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06.786"/>
    </inkml:context>
    <inkml:brush xml:id="br0">
      <inkml:brushProperty name="width" value="0.025" units="cm"/>
      <inkml:brushProperty name="height" value="0.025" units="cm"/>
    </inkml:brush>
  </inkml:definitions>
  <inkml:trace contextRef="#ctx0" brushRef="#br0">132 274 9673,'0'0'11179,"-11"-4"-9546,8 3-1529,-1 0 0,1 0-1,-1 0 1,0 0 0,1 1-1,-1-1 1,0 1 0,1 0 0,-1 0-1,0 0 1,1 0 0,-1 1-1,0-1 1,1 1 0,-1 0-1,1 0 1,-1 1 0,1-1 0,0 1-1,-1 0 1,1-1 0,0 1-1,0 1 1,0-1 0,0 0-1,1 1 1,-1-1 0,1 1 0,-1 0-1,1 0 1,0 0 0,0 0-1,0 0 1,1 1 0,-1-1-1,1 1 1,-1-1 0,1 1-1,-1 5 1,2-7-80,-1-1 0,0 1-1,1-1 1,-1 1-1,1 0 1,0-1 0,0 1-1,-1-1 1,1 1 0,0 0-1,0-1 1,1 1 0,-1 0-1,0-1 1,0 1 0,1 0-1,-1-1 1,1 1 0,0-1-1,-1 1 1,1-1 0,0 1-1,0-1 1,0 0 0,0 1-1,0-1 1,0 0 0,0 0-1,0 0 1,0 1 0,1-1-1,2 1 1,1 0-8,0-1 0,0 0 0,0 0-1,0 0 1,0-1 0,0 0 0,1 0 0,-1 0 0,8-2 0,-8 1-43,0-1 0,0 1 1,0-1-1,0-1 0,0 1 1,-1 0-1,1-1 0,-1 0 1,1 0-1,-1-1 0,0 1 0,-1-1 1,1 0-1,0 0 0,-1 0 1,0 0-1,0-1 0,0 1 1,-1-1-1,1 0 0,-1 0 1,2-6-1,-4 9-107,-8 35-351,7-28 477,0 1 1,0-1 0,1 1 0,0-1 0,0 1 0,0-1 0,0 0 0,1 1 0,0-1 0,0 1 0,1-1-1,-1 0 1,5 8 0,-4-11-2,-1 1-1,1-1 1,1 0-1,-1 0 0,0 0 1,0 0-1,1 0 1,-1-1-1,1 1 1,0-1-1,-1 0 0,1 1 1,0-1-1,0-1 1,0 1-1,0 0 1,-1-1-1,1 1 0,0-1 1,0 0-1,0 0 1,0 0-1,0 0 1,0 0-1,0-1 0,5-1 1,-2 1-124,1-1 0,0 0 0,-1-1 0,1 0 0,-1 0 0,0 0 0,0 0 0,0-1 0,0 0 0,-1 0 0,1-1 0,-1 0 0,0 0 0,-1 0 0,1 0 0,-1-1 0,0 0 0,0 1 0,-1-1 0,0-1 1,4-9-1,0-2 1,-1 1 0,-1-1 0,0 0 0,-1-1 0,-1 1 0,1-36 0,-2 20 139,0-41 34,-2 71-36,-1-1 0,1 0 0,-1 1-1,1-1 1,-1 1 0,-1-1 0,1 0 0,-1 1 0,1 0 0,-1-1 0,-4-4 0,6 8 2,0 1 0,-1-1 0,1 0 0,0 1 0,-1-1 1,1 1-1,-1-1 0,1 1 0,-1-1 0,1 1 0,-1-1 1,1 1-1,-1-1 0,0 1 0,1-1 0,-1 1 0,1 0 1,-1 0-1,0-1 0,1 1 0,-1 0 0,0 0 0,0 0 0,1 0 1,-1-1-1,0 1 0,1 0 0,-1 0 0,0 1 0,0-1 1,1 0-1,-1 0 0,0 0 0,1 0 0,-1 1 0,0-1 1,1 0-1,-1 0 0,0 1 0,1-1 0,-1 1 0,1-1 0,-1 0 1,1 1-1,-1-1 0,1 1 0,-1 0 0,1-1 0,-1 1 1,1-1-1,-1 1 0,1 0 0,0-1 0,0 1 0,-1 1 1,-15 43 227,15-39-209,-4 17 217,0-1-1,2 1 1,1 1 0,0-1 0,2 0 0,5 42 0,-5-57-188,1 1-1,1-1 1,-1 1 0,2-1 0,-1 0 0,1 0 0,0 0 0,1 0 0,0-1 0,0 1 0,0-1 0,1 0 0,0 0 0,1-1 0,-1 1 0,1-1 0,1 0 0,-1-1 0,1 0 0,0 0 0,12 7 0,-19-12-23,1 1 1,0-1-1,-1 0 0,1 1 1,0-1-1,-1 0 0,1 0 0,0 0 1,-1 1-1,1-1 0,0 0 1,0 0-1,-1 0 0,1 0 1,0 0-1,0 0 0,-1-1 0,1 1 1,0 0-1,-1 0 0,1 0 1,0-1-1,-1 1 0,1 0 1,0-1-1,-1 1 0,1 0 0,0-1 1,-1 1-1,1-1 0,-1 1 1,1-1-1,0 0 0,0-1 42,0-1-1,0 1 0,-1 0 1,1 0-1,0-1 0,-1 1 1,1-1-1,-1 1 0,0 0 1,0-4-1,0-5 76,-1 1-1,0-1 1,-1 1-1,-3-12 1,-19-30-14,23 51-141,0-1 1,1 0-1,-1 0 1,0 1-1,0-1 0,0 1 1,0-1-1,0 1 1,-1-1-1,1 1 1,0 0-1,-1 0 0,1 0 1,-1-1-1,1 1 1,-1 0-1,0 1 0,1-1 1,-1 0-1,0 0 1,1 1-1,-1-1 1,0 1-1,0 0 0,0-1 1,0 1-1,-2 0 1,4 1-1,0-1 1,-1 0 0,1 1 0,0-1 0,0 1 0,-1 0 0,1-1 0,0 1 0,0-1 0,0 1 0,-1-1 0,1 1 0,0-1 0,0 1 0,0 0 0,0-1 0,0 1-1,0-1 1,0 1 0,1-1 0,-1 1 0,0 0 0,0-1 0,0 1 0,0-1 0,1 1 0,-1-1 0,0 1 0,1 0 0,9 17 39,-4-12-23,1 0 1,1 0-1,-1 0 0,1-1 0,0 0 1,0 0-1,0-1 0,1 0 0,-1 0 0,1-1 1,0 0-1,0-1 0,0 0 0,1 0 1,-1-1-1,0-1 0,1 1 0,15-2 1,-15 0-10,1 1 0,-1-1 0,1-1 0,-1 0 1,0-1-1,0 0 0,0 0 0,0-1 0,0 0 1,-1-1-1,1 0 0,-1-1 0,-1 0 0,1 0 1,-1 0-1,10-11 0,-13 10 27,0-1 0,0 1 0,0-1 0,-1 0 0,4-11 0,-6 15-19,-1 0 1,0 1-1,0-1 1,0 0-1,0 1 1,-1-1-1,1 0 1,-1 0-1,0 0 1,0 0-1,0 1 1,-1-1-1,0 0 1,-1-6-1,1 9-13,0 0 0,1 0 0,-1 0-1,0-1 1,0 2 0,0-1 0,0 0 0,0 0 0,0 0-1,-1 0 1,1 1 0,0-1 0,0 0 0,-1 1 0,1-1-1,0 1 1,0 0 0,-1-1 0,1 1 0,0 0 0,-1 0 0,1 0-1,-1 0 1,1 0 0,0 0 0,-1 0 0,1 0 0,0 1-1,-3 0 1,0 0-12,0 0 0,0 0 0,0 0 0,0 1 0,1-1 0,-1 1 0,0 0 0,-6 5 0,3 0 29,-1 0 0,1 1 0,1 0-1,0 0 1,0 1 0,0 0-1,1 0 1,0 0 0,1 0-1,0 1 1,1 0 0,0 0-1,0 0 1,-1 14 0,3-19-12,1 1 1,-1-1-1,1 1 1,0-1-1,1 1 1,-1-1-1,1 1 1,0-1-1,1 1 1,-1-1-1,1 0 1,0 0-1,0 0 1,1 0-1,-1 0 1,1 0-1,0-1 1,1 1-1,-1-1 1,1 0-1,0 0 1,0 0-1,0 0 1,0-1-1,1 0 1,-1 0-1,1 0 1,6 3-1,-2-2-437,1-1 0,-1 0 0,1 0-1,0-1 1,19 3 0,27-3-4294,-3-2-2884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09.892"/>
    </inkml:context>
    <inkml:brush xml:id="br0">
      <inkml:brushProperty name="width" value="0.025" units="cm"/>
      <inkml:brushProperty name="height" value="0.025" units="cm"/>
    </inkml:brush>
  </inkml:definitions>
  <inkml:trace contextRef="#ctx0" brushRef="#br0">1 155 8584,'0'0'12871,"4"-11"-12022,-1 3-717,0 0 0,1 0 0,0 1 0,1-1-1,-1 1 1,2 0 0,-1 0 0,1 1 0,0-1 0,0 1 0,0 1 0,1-1 0,12-7 0,-9 7-87,1-1-1,0 2 1,0-1 0,0 1-1,13-3 1,-22 7-37,0 1-1,-1-1 1,1 1 0,0 0-1,-1-1 1,1 1 0,0 0-1,-1 0 1,1 0-1,0 0 1,0 0 0,-1 1-1,1-1 1,0 0 0,-1 1-1,1-1 1,-1 1-1,1 0 1,0-1 0,-1 1-1,1 0 1,-1 0 0,0 0-1,1 0 1,-1 0-1,0 0 1,0 1 0,0-1-1,1 0 1,-1 1 0,0-1-1,-1 1 1,1-1 0,0 1-1,0-1 1,-1 1-1,1-1 1,-1 1 0,1 0-1,-1-1 1,0 1 0,0 0-1,1 0 1,-1-1-1,-1 4 1,2 18 505,-1 0 0,-5 32 0,-1 19 201,6-73-696,0 1 0,0-1 0,0 0 0,0 1 0,0-1 0,0 0-1,0 1 1,1-1 0,-1 0 0,0 0 0,1 1 0,-1-1 0,1 0 0,-1 0 0,1 1 0,0-1 0,-1 0 0,1 0 0,0 0 0,0 0 0,0 0-1,0 0 1,0 0 0,0-1 0,0 1 0,0 0 0,2 1 0,0-2 34,0 1 1,-1-1-1,1 0 0,0 0 1,-1 0-1,1 0 0,0 0 0,-1 0 1,1-1-1,-1 1 0,1-1 1,-1 0-1,4-1 0,6-3 143,-1-1 0,1 0 1,-1-1-1,17-13 0,-9 4-114,0-1 0,22-28 0,-34 38-63,-1-1-1,-1 0 1,1 0 0,-1 0 0,-1-1 0,0 0 0,0 0 0,0 0 0,2-12 0,-6 21-18,0 0 0,0-1 0,1 1 0,-1-1 0,0 1 0,0 0 1,0-1-1,0 1 0,0-1 0,0 1 0,0-1 0,0 1 0,0-1 1,0 1-1,0 0 0,0-1 0,0 1 0,0-1 0,0 1 0,-1 0 0,1-1 1,0 1-1,0-1 0,0 1 0,-1 0 0,1-1 0,0 1 0,0 0 0,-1-1 1,1 1-1,0 0 0,-1-1 0,1 1 0,0 0 0,-1 0 0,1-1 1,0 1-1,-1 0 0,1 0 0,-1 0 0,1 0 0,-1-1 0,-22 10 72,19-6-205,-1 0 1,0 1 0,1-1-1,-1 1 1,1 0-1,0 0 1,-5 8-1,6 2-1429,21-19-14530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11.145"/>
    </inkml:context>
    <inkml:brush xml:id="br0">
      <inkml:brushProperty name="width" value="0.025" units="cm"/>
      <inkml:brushProperty name="height" value="0.025" units="cm"/>
    </inkml:brush>
  </inkml:definitions>
  <inkml:trace contextRef="#ctx0" brushRef="#br0">1 80 10378,'0'0'5114,"4"-9"-2776,-2 5-2146,0 0 1,0 0-1,1 0 0,-1 0 0,1 0 0,0 1 0,0-1 1,0 1-1,0 0 0,1 0 0,-1 0 0,1 0 1,0 1-1,-1 0 0,1-1 0,1 1 0,-1 0 0,0 1 1,0-1-1,1 1 0,-1 0 0,6-1 0,7 0 286,1-1 0,0 2-1,0 1 1,22 2 0,-35-2-399,-1 1 1,1-1-1,-1 1 1,0 1-1,1-1 1,-1 1-1,0-1 1,0 1-1,0 0 1,5 4-1,-8-5-60,1 0 0,-1 1 0,0-1 0,0 1 0,1-1 0,-1 1 0,0-1 0,0 1 0,-1 0 0,1-1 0,0 1 0,0 0 0,-1 0 0,1 0 0,-1-1 0,0 1 0,0 0 0,1 0 0,-1 0 0,0 0-1,0 0 1,-1 0 0,1 0 0,-1 3 0,0-1 33,-1 0-1,1 0 0,-1 0 0,0 0 1,0 0-1,0 0 0,0 0 1,-1-1-1,1 1 0,-1-1 1,0 0-1,0 1 0,0-2 0,-1 1 1,1 0-1,-6 3 0,-6 2 185,0 0-1,-32 12 0,4-2 136,74-6-948,-15-7 487,-1 1 0,0 0 0,-1 1 1,1 1-1,-2 1 0,17 12 0,-27-20 113,-1 1 1,0-1 0,0 1-1,0 0 1,0 0-1,0 0 1,0 0 0,-1 0-1,1 1 1,-1-1-1,0 0 1,1 1 0,-1-1-1,0 1 1,0 0-1,0-1 1,-1 1-1,1-1 1,-1 1 0,1 0-1,-1 0 1,0-1-1,0 1 1,0 0 0,-1 0-1,1-1 1,-1 1-1,1 0 1,-1-1 0,0 1-1,0-1 1,0 1-1,0-1 1,0 1 0,-1-1-1,1 0 1,-1 1-1,0-1 1,1 0 0,-1 0-1,0 0 1,0 0-1,0-1 1,-5 4 0,-4 3 260,0 0 0,-1 0 0,1-1 0,-2 0 0,1-1 0,-1-1 0,0 0 0,0-1 0,0 0 0,0-1 0,-1 0 0,1-1 0,-1-1 0,-24 0 0,37-1-287,0-1 1,0 1-1,0 0 0,0 0 1,0-1-1,0 1 1,0-1-1,0 1 1,0-1-1,1 1 1,-1-1-1,0 1 0,0-1 1,1 0-1,-1 1 1,0-1-1,1 0 1,-1 0-1,0 1 1,1-1-1,-1 0 0,1 0 1,0 0-1,-1 0 1,1 0-1,0 0 1,-1 0-1,1 0 1,0 1-1,0-1 0,0 0 1,0 0-1,0 0 1,0 0-1,0 0 1,0 0-1,0 0 1,1 0-1,-1 0 0,0 0 1,0 0-1,1 0 1,-1 0-1,1 0 1,-1 0-1,1 1 0,0-2 1,1-3-275,0 0 0,1 1 0,-1 0 0,1-1 0,0 1 0,0 0 0,0 0 0,5-3 0,5-2-3021,1 2-1,0-1 1,28-9 0,-41 16 3225,33-11-10492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11.662"/>
    </inkml:context>
    <inkml:brush xml:id="br0">
      <inkml:brushProperty name="width" value="0.025" units="cm"/>
      <inkml:brushProperty name="height" value="0.025" units="cm"/>
    </inkml:brush>
  </inkml:definitions>
  <inkml:trace contextRef="#ctx0" brushRef="#br0">1 19 10570,'0'0'16271,"56"33"-15726,-27-33-225,5 0-224,0 0-32,0-4-256,-5-5-929,-5-2-1217,-8-2-1442,-7-2-2978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12.072"/>
    </inkml:context>
    <inkml:brush xml:id="br0">
      <inkml:brushProperty name="width" value="0.025" units="cm"/>
      <inkml:brushProperty name="height" value="0.025" units="cm"/>
    </inkml:brush>
  </inkml:definitions>
  <inkml:trace contextRef="#ctx0" brushRef="#br0">71 1 13164,'0'0'12204,"-3"7"-11168,-13 27-153,-23 51 456,36-79-1289,1 1 0,0-1 0,0 1-1,1 0 1,0 0 0,0 0 0,1-1 0,-1 1 0,1 0-1,2 12 1,-1-18-42,-1 0 0,1 0-1,-1 0 1,1 0-1,0 0 1,0-1 0,-1 1-1,1 0 1,0 0-1,0-1 1,0 1 0,0 0-1,0-1 1,0 1 0,0-1-1,0 1 1,0-1-1,0 0 1,0 0 0,0 1-1,0-1 1,1 0-1,-1 0 1,0 0 0,2 0-1,34-1 109,-30 1-109,4-2-390,0 0 0,0 0 0,0-1 0,-1 0 0,1-1 0,13-6 0,18-16-5557,-38 23 4128,0-1 0,-1 1 0,1-1 0,-1 1-1,0-1 1,5-7 0,-5 0-6025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31.260"/>
    </inkml:context>
    <inkml:brush xml:id="br0">
      <inkml:brushProperty name="width" value="0.025" units="cm"/>
      <inkml:brushProperty name="height" value="0.025" units="cm"/>
    </inkml:brush>
  </inkml:definitions>
  <inkml:trace contextRef="#ctx0" brushRef="#br0">1 0 6150,'0'0'10084,"23"15"-5797,20 27-3210,-32-33-875,-1 1 0,0 0 0,0 1 0,9 14 0,35 50 311,2-2-1,79 78 1,-95-115-396,1-1 0,1-2 0,2-3 1,59 32-1,5 4 97,-63-33-149,54 49-1,33 24 357,121 71 163,-17-11 368,281 149 0,-424-267-781,-132-76 533,39 62-826,2-15 123,0-1 0,2 0 1,0 0-1,0 0 0,2 0 1,0-1-1,14 26 1,-11-24 0,-1 1 1,0 0-1,-2 1 1,0-1 0,3 25-1,-2 48 92,-5-50 24,1-1 0,19 78 1,-5-49-55,-2 1 0,8 121 0,-22-184-64,36 370 267,-34-353-184,-1 45 0,-1-2-41,3 41 978,-8-117-2501,-3-6-5169,7 4 1136,0-3-2707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12.432"/>
    </inkml:context>
    <inkml:brush xml:id="br0">
      <inkml:brushProperty name="width" value="0.025" units="cm"/>
      <inkml:brushProperty name="height" value="0.025" units="cm"/>
    </inkml:brush>
  </inkml:definitions>
  <inkml:trace contextRef="#ctx0" brushRef="#br0">126 0 3267,'-10'0'5573,"-5"5"-1120,-1 9 127,0 6-1441,-2 3-801,3 2-320,3 3-352,1-2-513,0-1-321,9 1-383,2-4-289,0-1-96,0-4-96,7-4-1025,4-7-1249,0-6-1794,0 0-3299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12.758"/>
    </inkml:context>
    <inkml:brush xml:id="br0">
      <inkml:brushProperty name="width" value="0.025" units="cm"/>
      <inkml:brushProperty name="height" value="0.025" units="cm"/>
    </inkml:brush>
  </inkml:definitions>
  <inkml:trace contextRef="#ctx0" brushRef="#br0">206 0 5061,'0'0'18214,"-9"11"-16345,-31 37-451,3-7-807,3 2 0,-46 74 0,74-105-1958,9-17-4050,10-19-3757,-3-1-1389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13.088"/>
    </inkml:context>
    <inkml:brush xml:id="br0">
      <inkml:brushProperty name="width" value="0.025" units="cm"/>
      <inkml:brushProperty name="height" value="0.025" units="cm"/>
    </inkml:brush>
  </inkml:definitions>
  <inkml:trace contextRef="#ctx0" brushRef="#br0">179 8 10730,'-9'-1'6033,"8"1"-5905,-4-2 131,-1 1 0,0-1 0,1 1 0,-1 1 0,0-1 0,1 1 0,-1 0 0,0 1 0,1-1 0,-1 1 0,0 0 0,1 0 0,-1 1 0,1 0 0,0 0 0,-1 0 0,1 0 0,0 1 0,0 0 0,-5 4 0,5-2-136,1 0 0,-1 0 0,1 1 0,0-1-1,0 1 1,1 0 0,0 0 0,0 0 0,0 0-1,1 1 1,0-1 0,0 1 0,0 0-1,1-1 1,0 1 0,1 0 0,-1 0 0,1 0-1,1 7 1,0-13-98,-1 1-1,1 0 0,0-1 1,0 1-1,0 0 1,0-1-1,0 1 0,0-1 1,0 0-1,0 1 1,1-1-1,-1 0 0,1 0 1,-1 0-1,1 0 1,-1 0-1,1 0 1,-1 0-1,1 0 0,0-1 1,0 1-1,-1-1 1,1 1-1,0-1 0,0 1 1,0-1-1,-1 0 1,1 0-1,0 0 0,3-1 1,4 2 71,0-1 0,-1-1 1,1 0-1,0 0 0,11-3 1,-13 1-78,1 0 1,-1 0-1,0-1 0,0 0 1,-1 0-1,1 0 1,-1-1-1,0 0 1,0-1-1,8-8 1,-11 11 0,-1 0 0,1-1 0,0 1 0,-1-1 0,0 1 0,0-1 0,0 0 0,0 0 0,-1 0 0,1 0 0,-1 0 0,0 0 0,0-1 1,-1 1-1,1 0 0,-1 0 0,0-1 0,0 1 0,0 0 0,-2-8 0,1 10-13,0 1 1,0-1-1,0 1 1,0-1-1,0 1 1,-1 0-1,1 0 0,0-1 1,-1 1-1,1 0 1,0 0-1,-1 0 0,0 0 1,1 0-1,-1 1 1,1-1-1,-1 0 1,0 1-1,0-1 0,1 1 1,-1 0-1,0-1 1,0 1-1,0 0 1,1 0-1,-1 0 0,0 1 1,0-1-1,1 0 1,-4 1-1,0 0-27,-1 0-1,1 0 1,0 0 0,0 1-1,0-1 1,0 1 0,0 1-1,0-1 1,-6 4 0,6-1-199,1 0 1,-1 0-1,1 1 1,0-1-1,0 1 1,0 0 0,1 0-1,0 0 1,0 0-1,1 1 1,-1-1-1,2 1 1,-1 0-1,-1 9 1,2-10-694,1 0 1,0-1-1,0 1 0,0 0 1,0 0-1,1-1 1,0 1-1,0-1 0,1 1 1,0-1-1,3 8 1,11 12-7524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13.424"/>
    </inkml:context>
    <inkml:brush xml:id="br0">
      <inkml:brushProperty name="width" value="0.025" units="cm"/>
      <inkml:brushProperty name="height" value="0.025" units="cm"/>
    </inkml:brush>
  </inkml:definitions>
  <inkml:trace contextRef="#ctx0" brushRef="#br0">137 11 15535,'0'0'2616,"-7"7"111,2-3-2444,-38 40 2967,40-41-3048,0 1 0,1 0 0,0-1 0,0 1 0,0 0-1,0 0 1,0 0 0,1 0 0,0 0 0,0 0 0,0 1 0,0-1 0,1 0-1,0 6 1,0-9-177,0 1-1,1-1 0,0 0 0,-1 1 1,1-1-1,0 0 0,0 0 1,-1 1-1,1-1 0,0 0 0,0 0 1,0 0-1,1 0 0,-1 0 1,0-1-1,0 1 0,0 0 0,1 0 1,-1-1-1,0 1 0,1-1 1,-1 1-1,0-1 0,1 0 0,-1 1 1,1-1-1,-1 0 0,1 0 1,-1 0-1,1 0 0,-1 0 0,2-1 1,3 2 49,0-2 0,0 1 0,-1-1 0,1 1 0,0-2 0,-1 1 0,8-3 0,-7 1 18,-1 0 1,1-1 0,-1 1-1,1-1 1,-1 0 0,0-1-1,-1 1 1,1-1 0,-1 0 0,0 0-1,0-1 1,0 1 0,-1-1-1,0 0 1,0 0 0,0 0-1,-1 0 1,0 0 0,0 0-1,-1-1 1,2-8 0,-4 13-78,1 1 0,0 0 0,-1-1 0,1 1 0,-1 0 0,0 0 0,1-1 0,-1 1 0,0 0 0,0 0 0,0 0-1,0 0 1,0 0 0,0 0 0,0 0 0,0 0 0,0 0 0,0 1 0,0-1 0,-1 0 0,1 1 0,0-1 0,0 1 0,-1-1 0,1 1 0,0 0 0,-1 0 0,1-1 0,-1 1 0,1 0 0,0 0 0,-3 1 0,-53-1-309,49 1 195,-5 1-811,0 0 0,0 0-1,0 2 1,-18 6-1,14-4-1391,-16 3-4136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13.788"/>
    </inkml:context>
    <inkml:brush xml:id="br0">
      <inkml:brushProperty name="width" value="0.025" units="cm"/>
      <inkml:brushProperty name="height" value="0.025" units="cm"/>
    </inkml:brush>
  </inkml:definitions>
  <inkml:trace contextRef="#ctx0" brushRef="#br0">134 75 7911,'0'0'2141,"3"-8"-609,27-59 4527,-36 93-1191,-3 15-4232,-65 119 410,-1 2-1366,73-157 107,2-23-15664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14.221"/>
    </inkml:context>
    <inkml:brush xml:id="br0">
      <inkml:brushProperty name="width" value="0.025" units="cm"/>
      <inkml:brushProperty name="height" value="0.025" units="cm"/>
    </inkml:brush>
  </inkml:definitions>
  <inkml:trace contextRef="#ctx0" brushRef="#br0">187 6 2306,'0'0'4463,"-8"-1"-2146,4-1-2065,1 2 1,0-1-1,-1 0 1,1 1-1,-1 0 1,1-1-1,-1 1 1,1 1-1,-1-1 1,1 0-1,0 1 1,-1 0 0,1 0-1,0 0 1,-1 0-1,1 0 1,0 1-1,0-1 1,0 1-1,0 0 1,0 0-1,0 0 1,1 0-1,-1 1 1,1-1-1,-1 1 1,1-1-1,0 1 1,-4 6-1,-1 4 361,0 1-1,0 0 0,2 1 1,0 0-1,0-1 1,1 2-1,1-1 1,1 0-1,0 1 1,0 20-1,2-35-580,0 1 0,0-1 0,1 1 0,-1-1 0,0 0-1,1 1 1,-1-1 0,1 0 0,-1 1 0,1-1 0,-1 0 0,1 1 0,0-1 0,0 0-1,0 0 1,0 0 0,0 0 0,0 0 0,0 0 0,0 0 0,0 0 0,0 0-1,0-1 1,1 1 0,-1 0 0,0-1 0,1 1 0,-1-1 0,0 1 0,1-1 0,-1 0-1,1 1 1,-1-1 0,0 0 0,1 0 0,-1 0 0,1 0 0,1-1 0,2 1 17,-1 0 1,1-1 0,-1 1-1,0-1 1,1-1 0,-1 1 0,0 0-1,0-1 1,0 0 0,0 0-1,0 0 1,4-4 0,-2 2-62,-1-1 0,1-1 0,-1 1 0,0-1 0,-1 0-1,1 0 1,-1 0 0,0-1 0,-1 0 0,0 1 0,0-1 0,0 0 0,-1-1 0,0 1 0,0 0 0,-1-1 0,0 1-1,0-14 1,-1 19 6,0 1-1,-1 0 0,1 0 0,0 0 0,-1 0 1,0 0-1,1 0 0,-1-1 0,0 1 1,1 1-1,-1-1 0,0 0 0,0 0 0,0 0 1,0 0-1,0 1 0,0-1 0,0 0 0,0 1 1,0-1-1,0 0 0,0 1 0,0 0 1,0-1-1,-1 1 0,1 0 0,0 0 0,0-1 1,0 1-1,-1 0 0,1 0 0,0 0 1,0 0-1,-1 1 0,1-1 0,0 0 0,-2 1 1,-3 0-47,1 0 1,0 0-1,0 1 1,0 0-1,0 0 0,0 0 1,-7 4-1,0 3-55,0 0-1,1 1 0,1 0 0,0 1 1,0 0-1,-10 15 0,17-22-125,0 0-1,0 0 1,1 1-1,-1-1 1,1 1-1,0-1 1,0 1-1,1 0 1,0 0-1,-1 0 1,1 0-1,1 0 1,-1 0-1,1 0 1,0 0-1,0 0 1,1 0-1,-1 0 1,1 0-1,0 0 1,3 8-1,13 6-3288,8-2-940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14.612"/>
    </inkml:context>
    <inkml:brush xml:id="br0">
      <inkml:brushProperty name="width" value="0.025" units="cm"/>
      <inkml:brushProperty name="height" value="0.025" units="cm"/>
    </inkml:brush>
  </inkml:definitions>
  <inkml:trace contextRef="#ctx0" brushRef="#br0">101 1 11819,'0'0'5210,"-9"7"-2887,-1 4-1565,-1 0 0,1 1 0,1 0 0,-14 23 0,19-28-517,0 0 0,0 0 0,1 0 0,0 1 0,1-1 0,-1 1 0,1 0 0,1-1 0,0 1 0,0 0 0,0 0 0,2 15 1,-1-21-222,0-1 1,1 0-1,-1 0 1,1 0 0,-1 0-1,1 0 1,0 1-1,0-1 1,-1 0 0,1-1-1,0 1 1,0 0-1,0 0 1,0 0 0,0 0-1,0-1 1,0 1-1,0 0 1,0-1 0,0 1-1,1-1 1,-1 1-1,0-1 1,0 0 0,0 1-1,1-1 1,-1 0-1,0 0 1,1 0 0,-1 0-1,0 0 1,0 0-1,1 0 1,-1-1 0,0 1-1,0 0 1,0-1 0,1 1-1,0-1 1,4-1 63,0 0-1,-1 1 1,1-2 0,0 1 0,-1-1 0,0 0-1,6-4 1,-2 0-31,0-1 0,-1 0 1,0 0-1,12-17 0,-18 22-48,1-1 0,-1 0 0,0 1 0,0-1 0,-1 0 0,1 0 1,-1 0-1,0 0 0,0 0 0,0 0 0,0-1 0,-1 1 0,0 0 0,1 0 0,-2 0 1,0-6-1,1 9-46,-1 0-1,0-1 1,1 1 0,-1 0 0,0 0 0,0 0 0,0 0 0,0 0 0,0 1 0,0-1 0,0 0 0,0 0 0,0 1 0,0-1 0,-1 0-1,1 1 1,0-1 0,0 1 0,-1 0 0,1-1 0,0 1 0,-1 0 0,1 0 0,0 0 0,-1 0 0,1 0 0,0 0 0,-1 0-1,1 0 1,-2 1 0,-1-1-224,0 1-1,1-1 1,-1 1-1,0 0 0,0 0 1,1 0-1,-1 0 1,1 1-1,-7 3 1,-8 16-2533,12-4-4958,6-8-2329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23.525"/>
    </inkml:context>
    <inkml:brush xml:id="br0">
      <inkml:brushProperty name="width" value="0.025" units="cm"/>
      <inkml:brushProperty name="height" value="0.025" units="cm"/>
    </inkml:brush>
  </inkml:definitions>
  <inkml:trace contextRef="#ctx0" brushRef="#br0">1 0 4100,'0'0'5990,"0"15"-2884,1 17-791,7 49 0,-4-55-1746,2 1 0,0-1 1,2-1-1,1 1 0,0-1 1,2-1-1,1 0 0,19 28 1,-25-44-397,0-1 0,0 1 0,1-1 0,0 0 1,1 0-1,-1-1 0,1 0 0,1-1 0,-1 1 1,1-2-1,0 1 0,0-1 0,0 0 0,1-1 0,-1 0 1,1-1-1,-1 0 0,1 0 0,0-1 0,0-1 1,0 1-1,0-1 0,0-1 0,0 0 0,10-3 0,20-5 154,-1-2-1,0-2 1,0-1-1,60-32 0,-84 38-353,-7 4 30,0 1 0,0-1 0,0 1 1,0 1-1,0 0 0,1 0 0,-1 0 0,1 1 0,-1 1 1,1-1-1,-1 1 0,17 3 0,-20-2-17,0 0 0,-1 1-1,1 0 1,-1 0 0,0 0 0,1 1-1,-1-1 1,0 1 0,0 0 0,-1 0-1,1 0 1,-1 1 0,1-1 0,-1 1-1,0 0 1,-1 0 0,1 0 0,-1 0-1,1 1 1,-1-1 0,0 1 0,-1-1-1,1 1 1,0 4 0,7 37-1187,-9-46 1077,0 0 1,0 0-1,0 1 1,0-1 0,0 0-1,0 0 1,0 0-1,0 0 1,0 0 0,0 1-1,0-1 1,0 0-1,0 0 1,0 0 0,1 0-1,-1 0 1,0 1-1,0-1 1,0 0 0,0 0-1,0 0 1,0 0-1,0 0 1,0 0-1,1 1 1,-1-1 0,0 0-1,0 0 1,0 0-1,0 0 1,0 0 0,0 0-1,1 0 1,-1 0-1,0 0 1,0 0 0,0 0-1,0 0 1,0 0-1,1 0 1,-1 0-1,0 0 1,0 0 0,0 0-1,0 0 1,1 0-1,-1 0 1,0 0 0,0 0-1,0 0 1,12-7-3690,6-8-1845,-9 5 2616,1 1-887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24.043"/>
    </inkml:context>
    <inkml:brush xml:id="br0">
      <inkml:brushProperty name="width" value="0.025" units="cm"/>
      <inkml:brushProperty name="height" value="0.025" units="cm"/>
    </inkml:brush>
  </inkml:definitions>
  <inkml:trace contextRef="#ctx0" brushRef="#br0">38 314 6951,'0'0'7244,"-7"2"-4570,-23 7-602,35-18 2370,11-6-4144,56-43 305,-28 22-294,76-48 0,-106 76-284,1 0 0,-1 1 0,1 1 0,0 0-1,1 1 1,-1 0 0,1 1 0,0 1 0,0 1 0,20-1 0,-33 3 22,0 0 0,0 0 0,0 1 0,0-1 0,0 1 0,0 0 0,0-1 0,-1 1 0,1 0 0,0 1 0,0-1 0,-1 0 0,1 1 0,0 0 0,-1 0 0,0-1 0,1 1 0,-1 0 0,0 1 0,3 3 0,0 2 146,0 1 1,0 0-1,-1 0 0,6 19 0,-6-18 10,-1 0 0,2 0 0,-1 0 0,9 13 1,-11-20-143,0-1 1,0 1-1,1-1 1,-1 1-1,1-1 1,-1 0-1,1 0 1,0 0-1,0 0 1,-1-1-1,1 1 1,0-1-1,1 0 1,-1 1-1,0-1 1,0-1-1,0 1 1,7 0-1,3-1 21,0 0 0,1-1 0,-1 0 0,1-2 0,-1 1-1,0-2 1,0 1 0,-1-2 0,1 0 0,-1 0 0,0-1 0,0-1 0,16-11 0,-8 3-54,0 0 0,-1-2 1,0 0-1,-2-1 1,0-1-1,20-29 0,-25 22 386,-12 25-494,0 0 0,0 1 0,0-1 0,0 1 0,0-1 0,0 1 0,-1-1 0,1 1 0,0-1 0,0 1 0,-1-1 0,1 1 0,0-1 0,-1 1 0,1-1 0,0 1 0,-1-1 0,1 1 0,-1 0 0,1-1 0,-1 1 0,1 0 0,-1-1 0,1 1 0,-1 0 0,1 0 0,-1-1 0,1 1 0,-1 0 0,1 0 0,-1 0 0,0 0 0,1 0 0,-1 0 0,1 0 0,-1 0 0,1 0 0,-1 0 0,0 0 0,0 0 0,-5-1-3711,1-3-2177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31.473"/>
    </inkml:context>
    <inkml:brush xml:id="br0">
      <inkml:brushProperty name="width" value="0.025" units="cm"/>
      <inkml:brushProperty name="height" value="0.025" units="cm"/>
    </inkml:brush>
  </inkml:definitions>
  <inkml:trace contextRef="#ctx0" brushRef="#br0">51 0 9545,'-30'83'9150,"24"-64"-7935,2 0 0,0 0 0,1 1 0,0 31 0,3-50-1173,0-1-1,0 1 1,0 0 0,0-1-1,0 1 1,1-1 0,-1 1-1,0-1 1,0 1 0,1-1-1,-1 1 1,0-1 0,1 1-1,-1-1 1,1 0 0,-1 1-1,0-1 1,1 1 0,-1-1-1,1 0 1,-1 1 0,1-1-1,-1 0 1,1 0 0,-1 1-1,1-1 1,0 0 0,-1 0-1,1 0 1,-1 0 0,1 0-1,-1 0 1,1 0 0,0 0-1,-1 0 1,1 0 0,-1 0-1,1 0 1,-1 0 0,1 0-1,0 0 1,-1-1 0,1 1-1,-1 0 1,1 0-1,0-1 1,29-13 659,1-8-465,53-49 1,-30 23-235,-53 47-8,0 0 0,0 0 0,0 1 0,1-1 0,-1 0 0,0 0 0,0 1 0,0-1 0,1 0 0,-1 1 0,0-1 0,1 1 0,-1 0 0,0-1 0,3 1 0,-4 0 11,1 0-1,0 0 0,-1 1 0,1-1 0,-1 0 0,1 0 0,-1 1 1,0-1-1,1 0 0,-1 1 0,1-1 0,-1 1 0,0-1 0,1 0 1,-1 1-1,0-1 0,1 1 0,-1-1 0,0 1 0,1-1 0,-1 1 1,0-1-1,0 1 0,0-1 0,0 1 0,1 0 0,-2 50 577,0-32-271,0-1-86,0 19-37,1-36-181,0 0 0,0-1 0,0 1 1,0 0-1,0 0 0,0 0 0,1-1 0,-1 1 0,0 0 0,1 0 0,-1-1 0,0 1 1,1 0-1,-1-1 0,1 1 0,-1 0 0,1-1 0,0 1 0,-1-1 0,1 1 0,0-1 0,-1 1 1,1-1-1,0 1 0,-1-1 0,1 0 0,0 1 0,0-1 0,-1 0 0,1 0 0,0 0 1,0 0-1,0 1 0,1-1 0,-1 0-26,1 0-75,0 0 0,0 0 0,0 1 0,0-1 1,0 0-1,0-1 0,0 1 0,-1 0 0,1 0 1,0-1-1,0 1 0,0-1 0,0 0 0,0 0 1,-1 1-1,1-1 0,0 0 0,-1-1 0,1 1 1,-1 0-1,1 0 0,-1-1 0,3-2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35.444"/>
    </inkml:context>
    <inkml:brush xml:id="br0">
      <inkml:brushProperty name="width" value="0.025" units="cm"/>
      <inkml:brushProperty name="height" value="0.025" units="cm"/>
    </inkml:brush>
  </inkml:definitions>
  <inkml:trace contextRef="#ctx0" brushRef="#br0">15 237 4837,'-14'22'8981,"21"-30"-2997,27-36-3562,-15 15-1946,24-47-1,-27 44-150,26-37 0,-41 70-326,0-1 0,-1 1 0,1 0 0,-1 0 0,1 0 0,-1 0 0,0-1 1,1 1-1,-1 0 0,0 0 0,1 0 0,-1 0 0,0 0 0,0 0 0,0 0 0,0 0 0,0 0 0,0 0 0,0 0 0,0 0 0,0 0 0,-1 1 0,2 36 338,-3 28 17,0-34-283,2-1-1,5 56 1,6-58-197,-1-17-1540,-10-12 1527,0 0 0,1 0 1,-1 1-1,0-1 0,0 0 1,1 0-1,-1 0 0,0 0 1,1 0-1,-1 0 0,0 0 0,0 0 1,1 0-1,-1 0 0,0 0 1,1 0-1,-1 0 0,0 0 1,1 0-1,-1-1 0,0 1 0,0 0 1,1 0-1,-1 0 0,0 0 1,0 0-1,1-1 0,-1 1 1,0 0-1,0 0 0,0 0 0,1-1 1,-1 1-1,0 0 0,0 0 1,0-1-1,0 1 0,1-1 1,5-17-7374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32.317"/>
    </inkml:context>
    <inkml:brush xml:id="br0">
      <inkml:brushProperty name="width" value="0.025" units="cm"/>
      <inkml:brushProperty name="height" value="0.025" units="cm"/>
    </inkml:brush>
  </inkml:definitions>
  <inkml:trace contextRef="#ctx0" brushRef="#br0">155 221 8488,'0'0'13506,"-7"-5"-12892,4 4-565,1-1 0,0 1 1,-1 0-1,1 0 0,-1-1 0,1 2 0,-1-1 0,0 0 1,1 0-1,-1 1 0,0 0 0,0-1 0,1 1 1,-1 0-1,0 0 0,1 1 0,-1-1 0,0 0 0,-3 2 1,1 0 55,0 0-1,0 1 1,1 0 0,-1 0 0,1 0 0,-1 0 0,1 1 0,0 0 0,0 0-1,1 0 1,-6 7 0,5-6 35,0 1-1,1-1 1,-1 1-1,1 0 1,0 0-1,1 0 1,-1 0-1,1 0 1,0 1-1,1-1 1,0 1-1,0-1 1,0 1-1,0 8 1,2-14-124,-1 0 0,0 0 0,0 0 0,0 0 1,1 0-1,-1 1 0,0-1 0,1 0 0,-1 0 0,1 0 1,0 0-1,-1 0 0,1 0 0,0 0 0,-1 0 0,1-1 1,0 1-1,0 0 0,0 0 0,0 0 0,0-1 0,0 1 1,0-1-1,0 1 0,0-1 0,0 1 0,0-1 0,0 1 1,1-1-1,-1 0 0,0 0 0,0 0 0,0 0 0,0 0 1,1 0-1,-1 0 0,0 0 0,2 0 0,3-1 21,1 1 1,0-1-1,-1-1 0,1 1 1,12-5-1,-5-1-20,0 0 1,0-1-1,-1-1 1,0 0-1,-1 0 1,0-1-1,0-1 1,-1 0-1,15-20 1,-11 11-4,0-1 1,-2 0-1,0-2 1,-2 1-1,11-29 1,-19 43-3,0-1 1,-1 0 0,0 0-1,0 0 1,-1 0 0,0 0-1,-1-16 1,0 25-7,0-1 0,0 1-1,0 0 1,0-1 0,0 1 0,0 0 0,0-1 0,0 1-1,0-1 1,-1 1 0,1 0 0,0-1 0,0 1 0,0 0-1,0 0 1,-1-1 0,1 1 0,0 0 0,0-1-1,0 1 1,-1 0 0,1 0 0,0-1 0,-1 1 0,1 0-1,0 0 1,0 0 0,-1-1 0,1 1 0,0 0 0,-1 0-1,1 0 1,0 0 0,-1 0 0,1 0 0,0 0 0,-1 0-1,1 0 1,-1 0 0,1 0 0,0 0 0,-1 0-1,1 0 1,0 0 0,-1 0 0,1 0 0,0 0 0,-1 0-1,1 1 1,0-1 0,-1 0 0,1 0 0,0 0 0,0 1-1,-1-1 1,1 0 0,0 0 0,0 1 0,-1-1 0,-17 16 178,7 3-4,0 0 1,1 1 0,1 0-1,0 0 1,2 1 0,1 0-1,0 1 1,2-1-1,0 1 1,1 0 0,1 22-1,2-42-216,0-1 1,0 1-1,1-1 0,-1 1 1,1-1-1,-1 1 0,1-1 0,-1 1 1,1-1-1,0 1 0,0-1 1,0 0-1,-1 1 0,2-1 0,-1 0 1,0 0-1,0 0 0,0 0 0,0 0 1,1 0-1,-1 0 0,0 0 1,1 0-1,-1-1 0,1 1 0,-1-1 1,1 1-1,-1-1 0,1 1 1,-1-1-1,1 0 0,-1 0 0,1 0 1,-1 0-1,1 0 0,2 0 0,29-4-4473,-6-8-5056,-12-3-3370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32.800"/>
    </inkml:context>
    <inkml:brush xml:id="br0">
      <inkml:brushProperty name="width" value="0.025" units="cm"/>
      <inkml:brushProperty name="height" value="0.025" units="cm"/>
    </inkml:brush>
  </inkml:definitions>
  <inkml:trace contextRef="#ctx0" brushRef="#br0">1 63 4004,'0'0'16196,"1"8"-14103,-1-6-2024,0 0 0,0 1 1,0-1-1,0 0 0,1 0 0,-1 0 0,1 0 1,0 0-1,-1 0 0,1-1 0,0 1 0,0 0 1,0 0-1,0 0 0,1-1 0,-1 1 0,0-1 0,1 1 1,-1-1-1,1 1 0,-1-1 0,1 0 0,0 0 1,0 1-1,-1-1 0,1-1 0,0 1 0,0 0 0,0 0 1,0-1-1,0 1 0,0-1 0,0 0 0,0 1 1,0-1-1,0 0 0,0 0 0,1 0 0,-1-1 1,0 1-1,0 0 0,0-1 0,0 1 0,0-1 0,0 0 1,-1 0-1,1 0 0,0 0 0,3-2 0,-2 2-50,0-1 0,1 0 0,-1 0 0,0-1 0,0 1 0,-1-1-1,1 1 1,0-1 0,-1 0 0,1 0 0,-1 0 0,0-1 0,0 1 0,0 0-1,-1-1 1,1 1 0,-1-1 0,0 0 0,0 1 0,0-1 0,0 0 0,-1 0-1,1 1 1,-1-1 0,0 0 0,0 0 0,-1-4 0,1 8 7,-1-1 0,1 1 0,-1-1 0,1 0 1,-1 1-1,1-1 0,-1 1 0,1-1 0,-1 1 0,1-1 1,-1 1-1,0-1 0,1 1 0,-1 0 0,1-1 0,-1 1 0,0 0 1,0 0-1,1 0 0,-1-1 0,0 1 0,1 0 0,-1 0 0,0 0 1,0 0-1,1 0 0,-1 0 0,0 0 0,0 0 0,1 1 1,-1-1-1,0 0 0,1 0 0,-2 1 0,-24 12 212,21-7-118,-1 0 0,1 1 0,0 0 0,0 0 0,1 0 0,0 1 0,1 0 0,-1-1 0,2 1 0,-1 1-1,1-1 1,0 0 0,0 0 0,1 1 0,1-1 0,-1 10 0,2-17-111,-1 0 0,1 0 0,-1 0 0,1 0 0,0 0 0,-1 0 0,1 0 0,0 0 0,0 0 0,0-1 0,0 1 0,-1 0 0,1 0 0,0-1 0,0 1 0,1-1-1,-1 1 1,0-1 0,0 1 0,0-1 0,0 0 0,0 1 0,0-1 0,1 0 0,-1 0 0,0 0 0,0 0 0,0 0 0,1 0 0,-1 0 0,1-1 0,39-6 73,-26 1-400,0-1 0,-1 0 0,0-1 0,0-1 0,-1 0 1,13-12-1,43-27-1136,-69 48 1480,0 0 0,1 0-1,-1 0 1,0 0-1,1 1 1,-1-1 0,0 0-1,1 0 1,-1 0-1,0 0 1,0 1-1,1-1 1,-1 0 0,0 0-1,1 0 1,-1 1-1,0-1 1,0 0 0,0 0-1,1 1 1,-1-1-1,0 0 1,0 1 0,0-1-1,0 0 1,0 0-1,1 1 1,-1-1-1,0 0 1,0 1 0,0-1-1,0 0 1,0 1-1,0-1 1,0 0 0,0 1-1,0-1 1,0 0-1,0 1 1,0-1 0,-1 0-1,1 1 1,0-1-1,0 0 1,0 1 0,0-1-1,-1 1 1,-2 19 806,-9 17 289,8-29-886,1 1 0,0 0 0,1-1 0,0 1-1,0 0 1,-1 15 0,4-23-235,0-1-1,-1 1 0,1-1 1,0 1-1,0-1 0,-1 1 1,1-1-1,0 0 1,0 1-1,0-1 0,-1 0 1,1 0-1,0 1 0,0-1 1,0 0-1,0 0 0,0 0 1,0 0-1,-1 0 1,1 0-1,0 0 0,0-1 1,0 1-1,0 0 0,-1 0 1,2-1-1,26-6-985,-14-3-929,0 0 0,0-1 0,-1-1 0,0 0 0,-1-1 0,-1 0 0,0-1 0,-1 0-1,0 0 1,9-21 0,6-8-3898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33.298"/>
    </inkml:context>
    <inkml:brush xml:id="br0">
      <inkml:brushProperty name="width" value="0.025" units="cm"/>
      <inkml:brushProperty name="height" value="0.025" units="cm"/>
    </inkml:brush>
  </inkml:definitions>
  <inkml:trace contextRef="#ctx0" brushRef="#br0">13 53 2787,'2'-8'3742,"-1"5"-4664,2-9 2219,3-11 5476,-4 17-640,-7 27-3372,-2 17-485,-5 73 0,9 39-1396,3-143-894,6 26-302,-1-32 110,0-18 109,-2-27 44,-2-80-1,-3 113 205,-1 17 243,4 19-37,1-23-341,0 1-1,0 0 0,1-1 1,-1 0-1,0 1 0,1-1 1,0 0-1,-1 0 0,1 0 1,0-1-1,0 1 0,0-1 1,0 1-1,0-1 0,0 0 1,1 0-1,-1-1 0,0 1 1,1-1-1,-1 1 0,4-1 1,5 1-39,-1-1 1,1 0-1,0-1 1,-1 0 0,12-3-1,-11-1-14,-1 0-1,0 0 1,0-1 0,0 0-1,0-1 1,-1 0 0,0-1-1,-1 0 1,0-1-1,16-19 1,-58 103 1521,27-58-1016,0 1 0,-6 30 0,11-42-407,0 1 0,0-1 0,1 1 0,-1-1 0,2 1 0,-1-1 0,1 1 0,0-1 0,0 1 0,0-1 0,4 8 0,-5-13-82,1 1 0,-1 0 0,1-1 0,0 1 0,0-1 0,0 0 0,0 1 0,0-1 0,0 0 0,0 0 0,0 1 0,1-1 0,-1 0 0,0 0 0,1 0 0,-1-1 0,0 1 0,1 0 0,0 0 0,-1-1 0,1 1 0,-1-1 0,1 1 0,0-1 0,-1 0 0,1 0 0,-1 0 0,1 0 0,0 0 0,-1 0 0,1 0 0,0 0 0,-1 0 0,1-1 0,2 0 0,-1-1-272,0 1 0,1-1 0,-1 1 0,0-1 0,-1 0-1,1 0 1,0-1 0,-1 1 0,1 0 0,-1-1 0,1 0 0,-1 1-1,0-1 1,0 0 0,-1 0 0,3-4 0,1-7-2027,0 0 1,-1 0-1,2-16 1,-1-16-4600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33.641"/>
    </inkml:context>
    <inkml:brush xml:id="br0">
      <inkml:brushProperty name="width" value="0.025" units="cm"/>
      <inkml:brushProperty name="height" value="0.025" units="cm"/>
    </inkml:brush>
  </inkml:definitions>
  <inkml:trace contextRef="#ctx0" brushRef="#br0">15 1 11851,'0'0'15311,"-14"47"-18835,28-47-5124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34.800"/>
    </inkml:context>
    <inkml:brush xml:id="br0">
      <inkml:brushProperty name="width" value="0.025" units="cm"/>
      <inkml:brushProperty name="height" value="0.025" units="cm"/>
    </inkml:brush>
  </inkml:definitions>
  <inkml:trace contextRef="#ctx0" brushRef="#br0">1 333 1634,'0'0'1628,"9"-9"-491,18-15 883,-2-2-1,-1-1 1,-1 0 0,-1-2-1,19-34 1,-35 52-1382,-1 3-38,-1 0-1,1-1 0,-2 1 0,1-1 0,-1 1 0,0-1 1,-1 0-1,0 0 0,1-10 0,-4 18-519,1 0-1,0 0 1,0 0-1,-1 0 0,1 0 1,0 0-1,-1 0 1,1 0-1,-1 0 1,1 0-1,-1 1 0,0-1 1,1 0-1,-1 0 1,0 1-1,0-1 1,1 0-1,-1 1 0,0-1 1,0 1-1,0-1 1,0 1-1,0-1 1,0 1-1,0-1 0,0 1 1,0 0-1,0 0 1,0 0-1,0-1 1,0 1-1,0 0 0,0 0 1,0 0-1,0 1 1,0-1-1,0 0 1,0 0-1,0 0 0,0 1 1,0-1-1,-1 1 1,-2 0-47,0 0 0,0 0 0,0 0 1,0 0-1,0 1 0,0 0 0,0 0 0,1 0 1,-6 4-1,2 1-14,1 1 0,0 1 0,0-1 0,1 1 1,0 0-1,1 0 0,-1 0 0,2 1 0,-5 15 1,-1 14 208,-5 44 1,8-42 61,-5 26 207,-5 119-1,16-186-492,0 0 0,0 1 0,0-1 0,0 0 0,0 0 0,-1 1-1,1-1 1,0 0 0,0 1 0,0-1 0,0 0 0,0 1 0,0-1 0,0 0-1,0 1 1,0-1 0,0 0 0,0 1 0,0-1 0,1 0 0,-1 1 0,0-1-1,0 0 1,0 1 0,0-1 0,0 0 0,1 0 0,-1 1 0,0-1 0,0 0-1,0 0 1,1 1 0,-1-1 0,0 0 0,1 0 0,-1 0 0,0 1 0,0-1-1,1 0 1,-1 0 0,0 0 0,1 0 0,-1 0 0,0 0 0,1 0 0,-1 1-1,0-1 1,1 0 0,-1 0 0,0 0 0,1 0 0,-1-1 0,0 1 0,1 0-1,-1 0 1,0 0 0,1 0 0,-1 0 0,0 0 0,0 0 0,1-1 0,-1 1-1,0 0 1,1 0 0,-1 0 0,0-1 0,17-19 313,-11 5-278,0 0 1,-1 0-1,-1-1 1,0 1-1,-1-1 1,2-23-1,-4 1 7,-3-59 0,-1 79-23,0 21-178,1 29-65,3-27 229,-1-1 0,1 1 0,0-1 0,0 1 0,1-1 0,-1 1 0,1-1 0,0 0 0,0 0 0,1 0 0,-1 0 0,1 0 0,0 0 0,0-1 0,0 1 0,0-1 0,1 0 0,-1 0 0,1 0 0,0 0 0,0-1-1,0 1 1,0-1 0,0 0 0,1-1 0,-1 1 0,1-1 0,-1 0 0,1 0 0,8 1 0,-7-1 14,0-1 0,0 1-1,0-1 1,0-1-1,0 1 1,0-1 0,0 0-1,0 0 1,0-1-1,0 0 1,-1 0 0,1 0-1,-1-1 1,1 1-1,-1-1 1,0-1 0,0 1-1,-1-1 1,1 0-1,-1 0 1,1 0 0,-1 0-1,0-1 1,3-6-1,13-49 81,-17 47-158,-9 41-14,5-23 69,-1 4 34,1 0 0,0 0-1,0 0 1,0 12 0,1-19-24,0-1 1,0 1 0,1-1-1,-1 1 1,0-1-1,0 0 1,1 1-1,-1-1 1,1 1 0,-1-1-1,1 0 1,0 1-1,-1-1 1,1 0-1,0 0 1,0 0 0,0 0-1,0 1 1,0-1-1,0-1 1,0 1-1,0 0 1,1 0 0,-1 0-1,0 0 1,0-1-1,1 1 1,-1-1 0,0 1-1,1-1 1,-1 1-1,1-1 1,2 0-1,7 0-119,0 0-1,0-1 0,0-1 0,0 0 0,0 0 0,0-1 0,0 0 0,-1-1 0,0-1 0,0 1 0,0-2 1,0 1-1,-1-1 0,0-1 0,0 1 0,12-13 0,-19 18 81,-1-1 0,0 1-1,0 0 1,0 0 0,0 0 0,0-1-1,0 1 1,0 0 0,0-1 0,0 1 0,-1-1-1,1 1 1,0-4 0,-1 5 35,1-1 1,-1 1 0,0 0-1,0-1 1,-1 1-1,1-1 1,0 1-1,0 0 1,0-1-1,0 1 1,0-1-1,0 1 1,0 0 0,-1-1-1,1 1 1,0-1-1,0 1 1,-1 0-1,1-1 1,0 1-1,0 0 1,-1 0-1,1-1 1,0 1-1,-1 0 1,1 0 0,0-1-1,-1 1 1,1 0-1,-1 0 1,0 0-1,0-1 28,-1 1 0,1 0 0,-1 0 0,1 0 0,-1 0 0,1 1 0,-1-1 0,1 0 0,-1 1 0,1-1 0,-1 1 0,1-1 0,0 1 1,-1 0-1,1 0 0,0-1 0,-1 1 0,1 0 0,0 0 0,0 0 0,0 0 0,0 1 0,0-1 0,0 0 0,0 0 0,0 1 0,0 1 0,-1-1 52,1 0 0,0 0 0,0 1 0,0-1 0,0 0 0,0 1 1,0-1-1,1 0 0,-1 1 0,0 3 0,1-5-77,0 0-1,1 0 1,-1-1 0,0 1 0,0 0-1,0-1 1,1 1 0,-1 0-1,0-1 1,0 1 0,1 0 0,-1-1-1,1 1 1,-1 0 0,1-1 0,-1 1-1,1-1 1,-1 1 0,1-1-1,-1 1 1,1-1 0,0 1 0,0-1-1,4 2-101,0-1 1,0 1-1,1-1 0,-1-1 0,0 1 1,0-1-1,10-1 0,-7 1-28,-7 0 125,0 0-1,0-1 0,1 1 1,-1-1-1,0 1 0,0-1 1,0 0-1,0 1 0,0-1 1,0 0-1,0 0 0,0 0 1,0 0-1,0 0 1,0 0-1,-1 0 0,1 0 1,0 0-1,-1 0 0,1 0 1,0 0-1,-1-1 0,0 1 1,1-2-1,10-37 54,-8 29-48,-2 7-5,0-1 1,-1 1-1,1 0 1,-1 0-1,0 0 0,0-1 1,-1 1-1,1 0 1,-2-6-1,2 9-8,-1 1-1,1-1 0,0 0 1,0 0-1,-1 0 1,1 1-1,-1-1 0,1 0 1,0 0-1,-1 1 1,1-1-1,-1 0 1,0 1-1,1-1 0,-1 1 1,0-1-1,1 1 1,-1-1-1,0 1 1,1-1-1,-1 1 0,0 0 1,0-1-1,0 1 1,1 0-1,-1 0 1,0-1-1,0 1 0,0 0 1,0 0-1,1 0 1,-1 0-1,0 0 0,0 0 1,0 0-1,0 1 1,1-1-1,-1 0 1,0 0-1,0 1 0,0-1 1,1 0-1,-1 1 1,0-1-1,0 1 1,1-1-1,-1 1 0,0-1 1,1 1-1,-1-1 1,1 1-1,-1 0 1,0 0-1,-2 2-1,0 1 0,1-1 0,-1 1-1,1 0 1,-1 0 0,1 0 0,1 0 0,-1 0 0,0 0 0,1 0 0,0 1-1,0-1 1,0 5 0,-6 60 439,7-66-647,3 32-288,4-19-3251,8-9-6330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35.221"/>
    </inkml:context>
    <inkml:brush xml:id="br0">
      <inkml:brushProperty name="width" value="0.025" units="cm"/>
      <inkml:brushProperty name="height" value="0.025" units="cm"/>
    </inkml:brush>
  </inkml:definitions>
  <inkml:trace contextRef="#ctx0" brushRef="#br0">157 163 13453,'0'-3'565,"0"1"1,0-1-1,0 0 1,0 1-1,0-1 1,-1 0-1,1 1 0,-1-1 1,0 1-1,0-1 1,0 1-1,0-1 1,0 1-1,0-1 1,-1 1-1,1 0 1,-1 0-1,-2-3 1,2 4-468,0 0 0,0 1 0,0-1 0,0 1 0,0-1 0,0 1 0,0-1 0,0 1 0,0 0 0,0 0 0,0 0 0,0 1 0,-1-1 0,1 0 0,0 1 0,0-1 0,0 1 0,0 0 0,0 0 0,1-1 0,-1 1 0,0 0 0,0 1 0,0-1 0,-2 2 0,-3 2 5,1 0-1,-1 1 1,1 0 0,0 0-1,0 0 1,1 0-1,0 1 1,0 0 0,0 0-1,1 0 1,0 1-1,1-1 1,0 1 0,0 0-1,0 0 1,1 0-1,0 1 1,1-1 0,0 0-1,0 1 1,1-1-1,0 12 1,1-18-88,0 0 0,-1-1 1,1 1-1,0-1 0,0 1 0,0-1 1,0 1-1,0-1 0,0 0 0,1 0 1,-1 1-1,0-1 0,1 0 0,-1 0 0,1 0 1,-1 0-1,1-1 0,-1 1 0,1 0 1,0-1-1,-1 1 0,1-1 0,0 1 1,0-1-1,-1 0 0,1 0 0,0 0 1,0 0-1,2 0 0,4 0 25,-1 0-1,1 0 0,0-1 1,0 0-1,10-3 1,-5-1-37,-1-1 1,0 0-1,-1 0 0,1-1 0,-1 0 1,0-1-1,-1-1 0,0 1 1,0-2-1,9-11 0,-5 4-31,-1 1 0,0-2-1,-2 0 1,0 0 0,13-32-1,-20 42 37,-1-1 0,0 0-1,-1 1 1,0-1 0,0 0-1,0-18 1,-2 27-6,0 0 1,0-1-1,0 1 1,0 0-1,0-1 1,0 1-1,0-1 1,0 1 0,0 0-1,0-1 1,0 1-1,-1 0 1,1-1-1,0 1 1,0 0-1,0-1 1,0 1-1,-1 0 1,1-1-1,0 1 1,0 0-1,-1-1 1,1 1-1,0 0 1,0 0-1,-1 0 1,1-1-1,0 1 1,-1 0 0,1 0-1,0 0 1,-1-1-1,1 1 1,0 0-1,-1 0 1,-16 4 57,-11 17 24,21-14-38,2 1 0,-1 1 0,1-1 0,0 1 0,1 0 1,0 0-1,1 0 0,-1 0 0,2 1 0,-1-1 0,0 14 0,2-19-123,1 0 0,-1 0 0,1-1-1,0 1 1,1 0 0,-1 0-1,1 0 1,0 0 0,0 0 0,0 0-1,0-1 1,0 1 0,1-1 0,0 1-1,0-1 1,0 1 0,0-1-1,0 0 1,1 0 0,-1 0 0,1 0-1,0 0 1,0-1 0,0 1 0,0-1-1,0 0 1,1 0 0,-1 0-1,1 0 1,6 2 0,21 4-3713,0-5-2627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36.461"/>
    </inkml:context>
    <inkml:brush xml:id="br0">
      <inkml:brushProperty name="width" value="0.025" units="cm"/>
      <inkml:brushProperty name="height" value="0.025" units="cm"/>
    </inkml:brush>
  </inkml:definitions>
  <inkml:trace contextRef="#ctx0" brushRef="#br0">127 97 6342,'-10'1'2344,"5"0"-2094,-43 5 3051,-12-2 4139,60-4-7387,0 0-1,0 0 1,0 0-1,0 0 1,-1 0-1,1 0 1,0 0-1,0 0 1,0 0-1,0 0 1,0 0-1,-1 0 1,1 0-1,0 0 1,0 0-1,0 0 1,0 0-1,0 0 1,0 0-1,0 0 1,-1 0-1,1 0 1,0 0-1,0 0 1,0-1-1,0 1 1,0 0-1,0 0 1,0 0-1,0 0 1,-1 0-1,1 0 1,0 0-1,0-1 1,0 1-1,0 0 1,0 0-1,0 0 1,0 0-1,0 0 1,0 0-1,0-1 1,0 1-1,0 0 1,0 0-1,0 0 1,0 0-1,0 0 1,0 0-1,0-1 1,0 1-1,0 0 1,0 0-1,0 0 1,0 0-1,1 0 1,-1 0-1,0-1 1,0 1-1,0 0 1,0 0-1,10-12 1021,15-8-495,-11 10-408,1 1 1,-1 0-1,1 1 0,1 1 0,0 0 1,0 1-1,0 1 0,27-5 0,-42 10-165,0-1-1,0 1 0,0 0 0,0 0 0,0 0 1,0 0-1,0 1 0,0-1 0,0 0 1,0 0-1,0 1 0,0-1 0,0 0 1,0 1-1,0-1 0,0 1 0,0-1 0,0 1 1,0 0-1,-1-1 0,1 1 0,0 0 1,0 0-1,-1-1 0,1 1 0,0 1 0,0 1 0,0-1-1,0 1 0,0 0 0,0-1 0,-1 1 0,1 0 1,-1-1-1,0 1 0,0 0 0,0 3 0,-2 7 22,0 1-1,0 0 0,-5 13 0,0-5 11,2-9-4,2 0 0,-1 0-1,1 0 1,1 1 0,1-1 0,-1 22 0,3-34-16,-1 1 1,1-1-1,0 1 1,0-1-1,-1 1 0,1-1 1,0 1-1,0-1 1,0 0-1,1 0 0,-1 1 1,0-1-1,0 0 1,1 0-1,-1 0 1,0 0-1,1 0 0,-1-1 1,1 1-1,-1 0 1,1-1-1,0 1 0,-1-1 1,1 1-1,0-1 1,-1 0-1,1 0 1,0 1-1,-1-1 0,1-1 1,0 1-1,-1 0 1,4-1-1,3 1 46,0-1 0,0 0 0,0-1 0,-1 0-1,1 0 1,11-5 0,-7 1-36,0-1 0,0-1 0,-1 0 0,0 0 0,0-1 0,13-16-1,-19 20 15,0 0 0,-1-1-1,1 0 1,-1 0-1,0 0 1,-1 0-1,0-1 1,0 1-1,0-1 1,-1 0 0,0 0-1,0 1 1,-1-2-1,2-8 1,-26 45 286,22-26-303,-1 0-1,1 0 0,0 1 0,0-1 0,1 0 0,-1 0 0,1 0 0,-1 1 0,1-1 1,0 0-1,0 0 0,1 1 0,0 5 0,0-7-4,0-1-1,-1 1 1,1-1 0,0 0-1,0 1 1,0-1 0,0 0-1,0 1 1,0-1 0,1 0-1,-1 0 1,0 0 0,0 0 0,1 0-1,-1-1 1,1 1 0,-1 0-1,1 0 1,-1-1 0,1 1-1,-1-1 1,1 0 0,0 1-1,-1-1 1,1 0 0,0 0-1,-1 0 1,4 0 0,2-1 7,0-1-1,0 1 1,-1-1 0,1 0 0,0-1 0,-1 1 0,0-1-1,1-1 1,-1 1 0,0-1 0,-1 0 0,1 0 0,-1-1-1,0 0 1,0 0 0,0 0 0,-1 0 0,1-1 0,-1 0-1,-1 0 1,1 0 0,-1 0 0,0-1 0,0 1 0,-1-1-1,0 1 1,2-11 0,-4 16-21,0 1 1,1-1-1,-1 0 0,0 0 0,0 0 1,0 1-1,0-1 0,0 0 1,0 0-1,0 0 0,0 1 0,0-1 1,0 0-1,-1 0 0,1 1 0,0-1 1,0 0-1,-1 0 0,1 1 1,0-1-1,-1 0 0,1 1 0,-1-1 1,1 0-1,-1 1 0,1-1 0,-1 1 1,0-1-1,1 1 0,-1-1 0,0 1 1,1-1-1,-1 1 0,0 0 1,1-1-1,-1 1 0,0 0 0,0 0 1,1-1-1,-1 1 0,0 0 0,0 0 1,0 0-1,-1 0 0,0 0 2,-1 0 0,0 1-1,1-1 1,-1 1 0,1 0 0,0 0-1,-1-1 1,1 2 0,0-1 0,-1 0-1,1 0 1,0 1 0,-3 1 0,0 3 30,0 0 0,0 0 0,1 1 0,0-1 1,0 1-1,0 0 0,1 0 0,0 0 0,0 1 0,1-1 1,0 0-1,1 1 0,-1 0 0,1-1 0,1 1 0,-1 12 1,2-18-31,-1-1 0,0 1 0,0-1 0,0 1 0,1-1 0,-1 1 0,1-1 0,-1 0-1,1 1 1,-1-1 0,1 0 0,0 1 0,0-1 0,-1 0 0,1 0 0,0 0 0,0 0 0,0 0 0,1 0 0,-1 0 0,0 0 0,0 0 0,0 0 0,2 0 0,1 1 7,-1-1-1,1 0 0,0 0 0,-1 0 1,1-1-1,0 1 0,0-1 0,-1 0 1,7 0-1,-2-1-355,-1 0 0,1 0 0,-1-1 0,0 0 0,1 0 0,-1 0 0,0-1 0,0 0 0,10-7 0,-13 7-675,-1 0 1,1-1 0,-1 0-1,0 0 1,0 0 0,0 0-1,4-8 1,3-12-5302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36.882"/>
    </inkml:context>
    <inkml:brush xml:id="br0">
      <inkml:brushProperty name="width" value="0.025" units="cm"/>
      <inkml:brushProperty name="height" value="0.025" units="cm"/>
    </inkml:brush>
  </inkml:definitions>
  <inkml:trace contextRef="#ctx0" brushRef="#br0">63 1 10730,'0'0'12999,"-2"8"-11093,-13 37 237,5-18-1708,1 1 0,1 0 0,1 1 0,-5 57 1,12-85-556,0 0 1,0-1 0,0 1 0,1-1 0,-1 1-1,0 0 1,0-1 0,0 1 0,0-1 0,1 1-1,-1-1 1,0 1 0,0-1 0,1 1 0,-1-1-1,1 1 1,-1-1 0,0 1 0,1-1 0,-1 1-1,1-1 1,-1 0 0,1 1 0,-1-1 0,1 0-1,-1 1 1,1-1 0,-1 0 0,1 0 0,0 1-1,-1-1 1,1 0 0,-1 0 0,2 0 0,8-2-5025,-1-5-2714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37.629"/>
    </inkml:context>
    <inkml:brush xml:id="br0">
      <inkml:brushProperty name="width" value="0.025" units="cm"/>
      <inkml:brushProperty name="height" value="0.025" units="cm"/>
    </inkml:brush>
  </inkml:definitions>
  <inkml:trace contextRef="#ctx0" brushRef="#br0">53 9 17200,'0'0'3769,"-3"13"-2029,-31 185 3198,18 16-3662,16-214-1270,1 0 0,-1 1 0,0-1 0,0 0 0,0 0 0,0 0 0,1 1 0,-1-1 0,0 0 0,0 0 0,0 0 0,1 0-1,-1 1 1,0-1 0,0 0 0,1 0 0,-1 0 0,0 0 0,0 0 0,1 0 0,-1 0 0,0 0 0,0 0 0,1 0 0,-1 0 0,0 0 0,0 0-1,1 0 1,-1 0 0,0 0 0,1 0 0,-1 0 0,0 0 0,0 0 0,1 0 0,-1 0 0,0 0 0,0-1 0,0 1 0,1 0 0,-1 0 0,0 0-1,0 0 1,0-1 0,1 1 0,-1 0 0,0 0 0,0 0 0,0-1 0,0 1 0,1 0 0,-1-1 0,11-8 53,21-35-19,-27 36-35,1 0-1,-1 0 1,1 1-1,1-1 0,0 1 1,0 0-1,0 1 1,15-10-1,-8 7-2,-1 0-1,0-1 1,0 0 0,-1-1-1,-1-1 1,0 1 0,0-2-1,12-18 1,-18 23-1,0 0 1,0-1-1,-1 1 0,0-1 1,-1 0-1,0 0 1,0-1-1,-1 1 1,0-1-1,-1 1 0,0-1 1,-1 1-1,0-1 1,0 0-1,-2-13 0,2 22-4,-1-1 0,1 1 0,0 0 0,-1-1 0,1 1 0,-1 0 0,1 0 0,-1-1 0,1 1 0,-1 0-1,0 0 1,0 0 0,1 0 0,-1 0 0,0 0 0,0 0 0,0 0 0,0 0 0,0 0 0,-1 0-1,1 0 1,0 1 0,0-1 0,0 1 0,-1-1 0,1 1 0,0-1 0,-1 1 0,1 0 0,0-1 0,-1 1-1,1 0 1,0 0 0,-1 0 0,1 0 0,0 0 0,-1 0 0,1 1 0,0-1 0,-1 0 0,1 1-1,0-1 1,-1 1 0,1-1 0,0 1 0,-2 1 0,-4 1-18,0 1 0,1-1-1,0 1 1,0 1 0,0-1 0,0 1 0,-6 6 0,-2 6 124,0 0 1,-15 27-1,26-40-84,0 1 0,1-1-1,0 0 1,0 1 0,0-1-1,0 1 1,1 0-1,0 0 1,0-1 0,0 1-1,0 0 1,1 0-1,0 0 1,0 0 0,0 0-1,1 0 1,1 7-1,-1-11-36,0 1 0,0 0 0,1-1 0,-1 1-1,1-1 1,-1 0 0,1 1 0,-1-1-1,1 0 1,0 0 0,0 0 0,0 0 0,0 0-1,-1-1 1,1 1 0,0 0 0,0-1-1,3 1 1,46 7-702,-29-5 318,-19-2 346,1-1 0,0 1 0,-1 0-1,1 0 1,-1 0 0,1 1-1,-1-1 1,0 1 0,1 0 0,-1-1-1,0 2 1,0-1 0,0 0-1,-1 1 1,1-1 0,-1 1 0,1 0-1,-1 0 1,0 0 0,3 4-1,-3 0 158,1 1-1,-1 1 1,-1-1-1,1 0 0,-2 0 1,1 1-1,-1 14 0,-1 61-708,1-84 490,1 0 0,-1 1 0,0-1 0,0 0 0,0 0 0,0 1 1,0-1-1,0 0 0,0 0 0,-1 1 0,1-1 0,0 0 0,0 0 0,0 1 0,0-1 1,0 0-1,0 0 0,0 1 0,0-1 0,-1 0 0,1 0 0,0 1 0,0-1 0,0 0 1,-1 0-1,1 0 0,0 1 0,0-1 0,0 0 0,-1 0 0,1 0 0,0 0 0,0 0 1,-1 0-1,1 0 0,0 1 0,0-1 0,-1 0 0,1 0 0,0 0 0,-1 0 0,1 0 1,0 0-1,0 0 0,-1 0 0,1 0 0,0-1 0,-10 1-5850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37.989"/>
    </inkml:context>
    <inkml:brush xml:id="br0">
      <inkml:brushProperty name="width" value="0.025" units="cm"/>
      <inkml:brushProperty name="height" value="0.025" units="cm"/>
    </inkml:brush>
  </inkml:definitions>
  <inkml:trace contextRef="#ctx0" brushRef="#br0">1 1 14926,'0'0'9001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36.246"/>
    </inkml:context>
    <inkml:brush xml:id="br0">
      <inkml:brushProperty name="width" value="0.025" units="cm"/>
      <inkml:brushProperty name="height" value="0.025" units="cm"/>
    </inkml:brush>
  </inkml:definitions>
  <inkml:trace contextRef="#ctx0" brushRef="#br0">66 130 13741,'-8'2'1799,"-45"4"491,53-6-2263,-1 0-1,1 0 0,0 0 1,0 0-1,-1 0 1,1 0-1,0 0 0,0-1 1,0 1-1,-1 0 1,1 0-1,0 0 1,0 0-1,0-1 0,-1 1 1,1 0-1,0 0 1,0-1-1,0 1 0,0 0 1,0 0-1,-1-1 1,1 1-1,0 0 0,0 0 1,0-1-1,0 1 1,0 0-1,0 0 0,0-1 1,0 1-1,0 0 1,0 0-1,0-1 1,0 1-1,0 0 0,0-1 1,0 1-1,1 0 1,-1 0-1,0-1 0,0 1 1,0 0-1,0 0 1,0 0-1,1-1 0,-1 1 1,0 0-1,0 0 1,9-14 627,8 0-242,2 1 0,0 1 0,0 1-1,1 1 1,0 0 0,1 2-1,29-9 1,-38 13-370,1 0 1,-1 1-1,0 1 0,19-3 0,-29 5-40,0 0-1,0 0 1,-1-1 0,1 1-1,0 0 1,0 1-1,0-1 1,0 0-1,-1 0 1,1 1 0,0-1-1,0 1 1,0 0-1,-1-1 1,1 1-1,0 0 1,-1 0 0,1 0-1,-1 0 1,1 0-1,-1 0 1,0 1-1,1-1 1,-1 0-1,0 1 1,0-1 0,0 1-1,0-1 1,0 1-1,0 0 1,0-1-1,-1 1 1,1 0 0,-1 0-1,1 0 1,-1-1-1,1 1 1,-1 3-1,0 5 48,0 1 0,-1 0-1,-1 0 1,0-1-1,0 1 1,-1-1-1,0 0 1,-1 1-1,-7 14 1,-8 11 48,-31 42 0,28-47 217,-18 38 0,37-63-253,-1 2 48,0-1 0,1 1 0,0-1 0,0 1 0,0 0 0,1 0 0,0 1-1,-1 13 1,3-22-108,0 1 1,0 0-1,1-1 0,-1 1 0,0-1 0,0 1 0,0 0 0,0-1 1,0 1-1,1-1 0,-1 1 0,0-1 0,0 1 0,1 0 0,-1-1 0,1 1 1,-1-1-1,0 1 0,1-1 0,-1 0 0,1 1 0,-1-1 0,1 1 1,-1-1-1,1 0 0,-1 0 0,1 1 0,0-1 0,-1 0 0,1 0 0,0 1 1,27-2 14,25-17-154,-9-5-1786,-1-2 1,46-34-1,-26 12-4711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38.758"/>
    </inkml:context>
    <inkml:brush xml:id="br0">
      <inkml:brushProperty name="width" value="0.025" units="cm"/>
      <inkml:brushProperty name="height" value="0.025" units="cm"/>
    </inkml:brush>
  </inkml:definitions>
  <inkml:trace contextRef="#ctx0" brushRef="#br0">180 180 8616,'4'-12'2365,"0"4"-1903,2-7 1092,0-1 1,-1 1-1,0-1 1,-1 0-1,-1 0 1,-1 0-1,1-30 1,-3 46-1510,0 0 0,0 0 1,0 0-1,0 1 0,0-1 1,0 0-1,0 0 0,-1 1 1,1-1-1,0 0 0,0 0 1,0 0-1,0 1 0,-1-1 1,1 0-1,0 0 0,0 0 1,0 0-1,-1 0 0,1 0 1,0 1-1,0-1 0,-1 0 1,1 0-1,0 0 0,0 0 1,-1 0-1,1 0 0,0 0 1,0 0-1,-1 0 0,1 0 1,0 0-1,-1 0 1,1 0-1,0 0 0,0 0 1,-1 0-1,1-1 0,0 1 1,0 0-1,0 0 0,-1 0 1,1 0-1,0 0 0,0-1 1,0 1-1,-1 0 0,1 0 1,0 0-1,0-1 0,0 1 1,0 0-1,-1 0 0,1 0 1,0-1-1,0 1 0,0 0 1,0 0-1,0-1 0,0 1 1,0 0-1,0 0 0,0-1 1,0 1-1,0 0 0,0 0 1,0-1-1,-12 19 382,1 8-275,2 0 0,0 0-1,1 0 1,2 1 0,1 0 0,-2 34 0,2 166 643,5-223-785,0 21 26,2 0 0,6 29 0,-7-46-28,1 0-1,0 0 1,0-1 0,1 1-1,0-1 1,1 1 0,-1-1-1,1 0 1,1 0 0,7 10 0,-11-16-1,0 0 1,0 0-1,0 0 1,0 0-1,0 0 0,0 0 1,0 0-1,0 0 1,0-1-1,0 1 1,0 0-1,1-1 1,-1 1-1,0-1 1,0 1-1,1-1 1,-1 1-1,0-1 1,1 0-1,2 0 1,-3 0 0,-1-1 0,1 1 1,0-1-1,-1 1 0,1-1 1,0 1-1,-1-1 0,1 0 0,-1 1 1,1-1-1,-1 0 0,0 0 1,1 1-1,-1-1 0,1 0 0,-1 0 1,0 0-1,0 0 0,0 1 1,1-1-1,-1 0 0,0 0 0,0-1 1,0-4-24,0 0-1,0 0 1,-1 0 0,1 0-1,-1 1 1,0-1 0,-1 0 0,-2-7-1,-10-11-402,0 0 0,-2 2 0,0-1 0,-1 2 0,-2 1 0,0 0 0,-1 1 0,-1 1 0,-37-25 0,58 43 448,0 0 0,-1 0 0,1 0 0,0 0 0,0 0 0,0 0 0,-1-1 0,1 1 0,0 0 0,0 0 0,0 0 0,0 0 0,0 0 0,-1-1 0,1 1 0,0 0 0,0 0 0,0 0 0,0 0-1,0-1 1,0 1 0,0 0 0,0 0 0,-1 0 0,1-1 0,0 1 0,0 0 0,0 0 0,0 0 0,0-1 0,0 1 0,0 0 0,0 0 0,0 0 0,0-1 0,1 1 0,-1 0 0,0 0-1,0 0 1,0-1 0,0 1 0,0 0 0,0 0 0,0 0 0,1-1 0,11-4 501,28-3-410,-30 7 102,55-12-178,32-5-91,-33 13-9316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39.350"/>
    </inkml:context>
    <inkml:brush xml:id="br0">
      <inkml:brushProperty name="width" value="0.025" units="cm"/>
      <inkml:brushProperty name="height" value="0.025" units="cm"/>
    </inkml:brush>
  </inkml:definitions>
  <inkml:trace contextRef="#ctx0" brushRef="#br0">2 1 11883,'0'0'13458,"-1"11"-12459,1-3-889,-1 3 170,1 1 1,0-1-1,1 0 0,4 18 1,-5-26-252,0-1-1,1 0 1,0 1 0,0-1-1,-1 0 1,1 1 0,1-1 0,-1 0-1,0 0 1,0 0 0,1 0-1,-1 0 1,1 0 0,0 0-1,-1-1 1,1 1 0,0-1 0,0 1-1,0-1 1,0 1 0,1-1-1,-1 0 1,0 0 0,0 0 0,1-1-1,-1 1 1,0 0 0,1-1-1,-1 1 1,4-1 0,-2 0-37,1 0 0,-1 0 0,0-1 0,1 0-1,-1 0 1,0 0 0,0 0 0,0-1 0,0 1 0,0-1 0,0 0 0,0 0 0,0 0 0,-1-1 0,1 0 0,-1 1-1,0-1 1,0 0 0,0 0 0,0-1 0,0 1 0,-1-1 0,0 1 0,1-1 0,-1 0 0,0 0 0,-1 0 0,1 0 0,-1 0-1,0 0 1,0 0 0,0-1 0,-1 1 0,1 0 0,-1-1 0,0-4 0,-3 7 1,-4 8 54,-3 8 68,7-7-129,0 0 1,1 0 0,0 0-1,0 0 1,1 1 0,0-1-1,0 0 1,0 1 0,1-1-1,1 1 1,1 11 0,-2-18-128,0-1 1,0 1 0,1 0-1,-1 0 1,1 0 0,-1 0 0,1-1-1,-1 1 1,1 0 0,0 0-1,-1-1 1,1 1 0,0 0-1,-1-1 1,1 1 0,0-1 0,0 1-1,0-1 1,0 1 0,-1-1-1,1 0 1,0 1 0,0-1 0,0 0-1,0 0 1,0 0 0,0 1-1,0-1 1,0 0 0,0 0 0,0 0-1,0-1 1,0 1 0,0 0-1,0 0 1,-1 0 0,1-1-1,0 1 1,0-1 0,0 1 0,0 0-1,0-1 1,-1 1 0,2-2-1,3 0-1010,-1 0 0,0-1-1,0 1 1,0-1 0,0 0-1,0 0 1,4-5 0,11-17-4812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39.693"/>
    </inkml:context>
    <inkml:brush xml:id="br0">
      <inkml:brushProperty name="width" value="0.025" units="cm"/>
      <inkml:brushProperty name="height" value="0.025" units="cm"/>
    </inkml:brush>
  </inkml:definitions>
  <inkml:trace contextRef="#ctx0" brushRef="#br0">14 0 15214,'0'0'5104,"-2"13"-3188,-3 19-1181,1 1 0,2 0 0,1 0 0,2-1 0,5 36 0,-6-65-745,1-1-1,0 1 1,0-1 0,-1 1-1,2-1 1,-1 1 0,0-1 0,0 1-1,1-1 1,-1 0 0,1 0-1,0 0 1,2 2 0,-3-3-23,0 0 0,0-1 0,0 1 0,0-1 0,0 1 0,0-1 0,0 1 0,0-1 0,1 0 0,-1 1 0,0-1 0,0 0 0,0 0 0,1 0 0,-1 0 0,0 0 0,0 0 0,0 0 0,0-1 0,3 0 0,0-1-127,-1 0-1,1 0 1,-1 0 0,1 0 0,-1-1-1,0 0 1,0 1 0,0-1 0,0-1 0,0 1-1,-1 0 1,1 0 0,-1-1 0,3-6-1,1-4-123,-1 1-1,-1-1 1,0 0-1,-1 0 1,3-20-1,-1-28 2456,-4 50-707,-5 57-1043,0-15 156,2 55 0,2-75-1671,1-1 1,1 0-1,0 0 0,0 0 1,0 0-1,5 8 0,-4-10-6497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40.170"/>
    </inkml:context>
    <inkml:brush xml:id="br0">
      <inkml:brushProperty name="width" value="0.025" units="cm"/>
      <inkml:brushProperty name="height" value="0.025" units="cm"/>
    </inkml:brush>
  </inkml:definitions>
  <inkml:trace contextRef="#ctx0" brushRef="#br0">1 1 10090,'0'0'9881,"0"9"-8349,0-3-1279,0 0 1,0 0-1,1 0 0,0-1 1,0 1-1,1 0 0,3 9 1,-4-13-206,0 1 0,0-1 0,1 0 0,-1 0 0,0 0 0,1-1 0,0 1 1,-1 0-1,1 0 0,0-1 0,0 1 0,0-1 0,0 0 0,0 1 0,1-1 0,-1 0 1,0 0-1,0-1 0,1 1 0,-1 0 0,1-1 0,-1 1 0,0-1 0,1 0 1,-1 0-1,3 0 0,0 0-91,0 0 0,0 0 1,0-1-1,0 0 0,0 0 1,0 0-1,-1 0 0,1-1 0,0 0 1,-1 0-1,1 0 0,-1-1 1,0 1-1,0-1 0,0 0 1,0 0-1,0 0 0,-1-1 0,1 1 1,-1-1-1,0 0 0,3-5 1,-19 40-575,12-29 443,0-1 0,1 1 0,-1 0 0,1-1 0,-1 1 0,1 0 0,0 0 0,-1 0 0,1-1 0,0 1 0,0 0 0,0 0 0,1 0 0,-1-1 0,0 1 0,1 0 0,-1 0 0,1-1 0,-1 1 0,2 2 0,7-3-5181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41.299"/>
    </inkml:context>
    <inkml:brush xml:id="br0">
      <inkml:brushProperty name="width" value="0.025" units="cm"/>
      <inkml:brushProperty name="height" value="0.025" units="cm"/>
    </inkml:brush>
  </inkml:definitions>
  <inkml:trace contextRef="#ctx0" brushRef="#br0">11 81 8776,'0'0'16966,"11"6"-16107,39 14-410,-48-20-429,1 0-1,0 1 1,-1-1 0,1-1 0,0 1 0,-1 0 0,1-1 0,0 1 0,-1-1 0,1 0 0,-1 0 0,1 0-1,-1 0 1,1 0 0,-1-1 0,0 1 0,0-1 0,0 0 0,0 1 0,0-1 0,0 0 0,0 0 0,3-4-1,-2 2 3,-1 1 0,1-1 0,-1 0 0,1 0 1,-1 0-1,0 0 0,0-1 0,-1 1 0,0 0 0,1-1 0,0-7 0,-2 11-23,-1 0 1,1 0 0,0-1 0,-1 1 0,1 0 0,0 0-1,-1 0 1,1 0 0,-1 0 0,0 0 0,1 0-1,-1 1 1,0-1 0,0 0 0,1 0 0,-1 0 0,0 1-1,0-1 1,0 0 0,0 1 0,0-1 0,0 1-1,0-1 1,0 1 0,0 0 0,0-1 0,0 1 0,0 0-1,-1 0 1,1-1 0,0 1 0,0 0 0,0 0-1,0 0 1,0 1 0,0-1 0,-1 0 0,1 0 0,-1 1-1,-3-1-33,0 1 0,0 0 0,1 0 0,-1 0-1,0 1 1,1 0 0,-1 0 0,-5 3 0,4 0 13,0 0 0,0 0 1,0 1-1,1 0 0,0 0 1,0 1-1,0-1 0,1 1 1,0 0-1,1 0 0,-1 1 1,1-1-1,1 0 0,-1 1 1,1 0-1,1 0 0,-1 0 1,1 0-1,1 0 1,-1 0-1,2 0 0,0 9 1,0-15 19,0 0 0,-1 0 1,1 0-1,1-1 0,-1 1 1,0 0-1,0-1 0,1 1 1,-1-1-1,0 0 0,1 1 1,0-1-1,-1 0 0,1 0 1,0 0-1,-1 0 0,1 0 1,0 0-1,0 0 0,0-1 1,0 1-1,0-1 0,0 1 1,0-1-1,0 0 0,3 0 1,58-2 73,-60 2-70,25-6-43,-1-1 1,0-1-1,0-2 0,-1 0 0,-1-2 0,44-26 1,-19 10-88,-49 28 137,-1-1 0,1 1-1,-1 0 1,1-1 0,-1 1 0,1-1 0,0 1 0,-1 0 0,1 0 0,0-1 0,-1 1 0,1 0 0,0 0 0,-1 0 0,1 0 0,0-1 0,-1 1 0,1 0 0,0 0 0,-1 1 0,1-1 0,0 0 0,-1 0 0,1 0 0,0 0 0,-1 1 0,1-1 0,0 0 0,-1 0 0,1 1 0,-1-1 0,1 0 0,0 1 0,-1-1 0,1 1 0,-1-1 0,1 2 0,5 28 674,-1 2 122,-5-30-770,0-1 0,1 0-1,-1 0 1,0 0-1,1 0 1,0-1 0,-1 1-1,1 0 1,-1 0-1,1 0 1,0 0 0,0 0-1,-1-1 1,1 1-1,0 0 1,0-1 0,0 1-1,0-1 1,0 1-1,0-1 1,0 1 0,0-1-1,0 0 1,2 1-1,6 0-43,0-1 0,0 0-1,0-1 1,0 1-1,0-2 1,0 1 0,0-1-1,0-1 1,15-6-1,-14 5-167,0 1 0,0 0-1,0 0 1,0 1 0,1 0-1,19 0 1,-29 2 183,-1 1 0,1-1 1,-1 0-1,1 0 0,0 0 0,-1 1 1,1-1-1,-1 0 0,1 1 0,0-1 1,-1 1-1,1-1 0,-1 0 0,1 1 1,-1-1-1,0 1 0,1 0 0,-1-1 1,1 1-1,-1-1 0,0 1 0,1-1 0,-1 1 1,0 0-1,0-1 0,0 1 0,1 0 1,-1-1-1,0 1 0,0 0 0,0-1 1,0 1-1,0 0 0,0 0 13,0 0 1,0 0-1,0 0 1,0 0-1,0 0 0,0 0 1,0 0-1,1 0 0,-1 0 1,0-1-1,1 1 0,-1 0 1,1 0-1,-1 0 0,1 0 1,-1-1-1,1 1 0,-1 0 1,1-1-1,0 1 1,-1 0-1,1-1 0,0 1 1,0-1-1,0 1 0,-1-1 1,1 1-1,0-1 0,0 0 1,0 0-1,0 1 0,0-1 1,0 0-1,-1 0 0,1 0 1,0 0-1,1 0 1,5-1-28,0 0 0,-1 0 0,1-1 0,-1 0 0,0 0 0,1-1 1,-1 0-1,0 0 0,0 0 0,6-6 0,-7 6-388,0-1 0,-1 1 0,2 0 0,-1 0 0,0 1 0,0 0 0,1 0 0,-1 0 0,1 0 0,0 1 0,-1 0 0,1 0 0,0 1 0,7 0 0,-12 35-2123,-1-32-398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41.735"/>
    </inkml:context>
    <inkml:brush xml:id="br0">
      <inkml:brushProperty name="width" value="0.025" units="cm"/>
      <inkml:brushProperty name="height" value="0.025" units="cm"/>
    </inkml:brush>
  </inkml:definitions>
  <inkml:trace contextRef="#ctx0" brushRef="#br0">25 63 14414,'0'0'5851,"-3"11"-3647,-4 27-454,1 0-1,-2 65 1,8 83-1011,1-124 598,2-128-972,15-82 0,-7 76-551,-8 34-62,10-55-536,-12 88 699,0 0 0,0 0 0,1 0 0,0 0 0,0 1 0,0-1 0,0 1 0,1-1 0,0 1 0,0 0 1,0 0-1,0 0 0,1 1 0,6-7 0,-7 9 36,0-1 0,0 1-1,0-1 1,0 1 0,1 0 0,-1 0 0,0 0 0,1 1 0,-1-1 0,1 1 0,-1 0-1,0 0 1,1 0 0,-1 0 0,1 1 0,-1-1 0,0 1 0,1 0 0,-1 0-1,0 0 1,0 0 0,1 1 0,-1-1 0,0 1 0,0 0 0,-1 0 0,1 0-1,0 0 1,-1 1 0,1-1 0,2 4 0,-3-4 52,0 0 1,0 1-1,0-1 1,0 1-1,0 0 1,0-1-1,-1 1 1,1 0-1,-1 0 1,0 0-1,0 0 1,0 0-1,0 0 1,-1 0-1,1 1 0,-1-1 1,0 0-1,0 0 1,0 0-1,0 0 1,-1 1-1,1-1 1,-1 0-1,0 0 1,1 0-1,-1 0 1,-1 0-1,1 0 1,0 0-1,-1 0 1,0-1-1,-3 6 0,0-3 131,1 0 0,-1 0 0,0-1 0,0 0 0,-1 1 0,1-2 0,-1 1 0,0-1 0,0 0 0,0 0 0,0-1 0,-1 1 0,1-1 0,-1-1 0,1 1 0,-1-1 0,0-1 0,1 1 0,-11-1 0,16 0-260,0-1 0,1 1 0,-1 0 0,0-1 0,0 1 0,0-1 0,0 1 0,1-1 0,-1 1 0,0-1 0,0 1 0,1-1 0,-1 0-1,1 0 1,-1 1 0,0-1 0,1 0 0,-1 0 0,1 0 0,0 1 0,-1-1 0,1 0 0,0 0 0,-1 0 0,1 0 0,0 0 0,0 0 0,0 0-1,0-1 1,1-33-7402,-1 32 6774,5-22-6411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42.110"/>
    </inkml:context>
    <inkml:brush xml:id="br0">
      <inkml:brushProperty name="width" value="0.025" units="cm"/>
      <inkml:brushProperty name="height" value="0.025" units="cm"/>
    </inkml:brush>
  </inkml:definitions>
  <inkml:trace contextRef="#ctx0" brushRef="#br0">76 1 15439,'0'0'5092,"-7"80"-2817,-9-34-322,1 5-159,1 1-385,-1-2-448,8-7-448,5-8-321,2-9-160,0-4 32,0-9-128,4-6-545,7-5-544,3-2-1025,-5 0-1057,2 0-1249,3-9-4068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42.455"/>
    </inkml:context>
    <inkml:brush xml:id="br0">
      <inkml:brushProperty name="width" value="0.025" units="cm"/>
      <inkml:brushProperty name="height" value="0.025" units="cm"/>
    </inkml:brush>
  </inkml:definitions>
  <inkml:trace contextRef="#ctx0" brushRef="#br0">111 13 17008,'0'0'2984,"-8"1"-501,2 0-2158,0 0 0,-1 0 0,1 0 0,1 1 0,-1 0 0,0 1 1,0-1-1,1 1 0,-1 0 0,-6 6 0,9-7-252,0 1 0,1-1-1,-1 1 1,1 0 0,0-1 0,0 1-1,0 0 1,0 0 0,0 1 0,1-1-1,-1 0 1,1 1 0,0-1 0,0 1-1,0-1 1,1 1 0,-1-1 0,1 1-1,0-1 1,0 1 0,0-1-1,0 1 1,2 3 0,-2-4-64,1-1 0,0 0 1,0 0-1,0 0 0,0 0 0,1 0 0,-1 0 1,1 0-1,-1 0 0,1 0 0,0 0 0,-1-1 1,1 1-1,0-1 0,0 1 0,0-1 0,0 0 1,0 0-1,1 0 0,-1 0 0,0 0 0,0 0 1,1-1-1,-1 1 0,1-1 0,-1 0 0,0 0 1,1 1-1,-1-1 0,1-1 0,2 1 0,2 0-4,-1 0 0,0-1 0,0 0 0,0 0 0,0 0-1,0-1 1,0 1 0,0-1 0,0-1 0,-1 1-1,9-6 1,-10 4-20,0 0 0,0-1 0,0 0 0,-1 1 1,1-1-1,-1 0 0,-1-1 0,1 1 0,-1 0 0,0-1 0,0 0 0,2-11 0,-3 16 27,-1-1 0,1 0 0,-1 0 0,0 0 0,1 0 0,-1 0 0,0 0 0,0 0 0,-1 0 0,1 0 0,0 0 0,-1 0 0,1 0 0,-1 0 0,1 0 0,-1 0 0,0 0 1,0 1-1,0-1 0,0 0 0,0 1 0,0-1 0,-1 0 0,1 1 0,0 0 0,-1-1 0,1 1 0,-1 0 0,0 0 0,1-1 0,-1 1 0,0 1 0,0-1 0,1 0 0,-1 0 0,0 1 0,0-1 0,0 1 0,0-1 0,-2 1 0,0-1 9,1 1 0,-1 0 1,1 0-1,-1 0 0,1 0 0,-1 1 0,1-1 0,0 1 0,-1 0 0,1 0 1,0 0-1,-1 1 0,1-1 0,0 1 0,-3 2 0,4-3-80,1 0 1,-1 1-1,1-1 0,-1 1 0,1 0 0,0-1 1,0 1-1,0 0 0,0 0 0,0 0 1,0 0-1,0 0 0,0 0 0,1 0 0,-1 0 1,1 0-1,0 0 0,-1 0 0,1 0 0,0 0 1,0 1-1,1-1 0,-1 0 0,0 0 1,2 4-1,-2-5-111,1 0 0,0 0 0,-1 1 0,1-1 0,0 0 0,0 0 0,0 0 0,0 0 0,0 0 0,0-1 0,0 1 0,0 0 0,0 0 0,0-1 1,0 1-1,1 0 0,-1-1 0,0 1 0,0-1 0,1 0 0,-1 1 0,0-1 0,1 0 0,1 0 0,40 2-6229,-35-2 3824,25 0-8609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43.220"/>
    </inkml:context>
    <inkml:brush xml:id="br0">
      <inkml:brushProperty name="width" value="0.025" units="cm"/>
      <inkml:brushProperty name="height" value="0.025" units="cm"/>
    </inkml:brush>
  </inkml:definitions>
  <inkml:trace contextRef="#ctx0" brushRef="#br0">108 36 13068,'-9'2'2979,"2"-1"-2556,-2 0 433,0 1 1,0 0 0,1 1-1,-1 0 1,-10 4-1,17-6-714,1 0 0,-1 0 0,0 0 0,0 0 0,1 1 0,-1-1 0,0 0 0,1 1-1,0-1 1,-1 1 0,1-1 0,0 1 0,0 0 0,-1-1 0,2 1 0,-1 0-1,0 0 1,0 0 0,0 0 0,1 0 0,-1 0 0,1 0 0,0 0 0,-1 0-1,1 0 1,0 0 0,0 0 0,0 0 0,1 0 0,-1 0 0,0 0 0,2 3 0,-1-3-103,0 0 1,0-1 0,0 1 0,0-1 0,1 1 0,-1-1 0,0 0 0,1 1 0,-1-1 0,1 0 0,-1 0-1,1 0 1,0 0 0,0 0 0,-1 0 0,1-1 0,0 1 0,0 0 0,0-1 0,0 0 0,0 1 0,0-1-1,0 0 1,3 0 0,53-2 193,-54 2-209,4-1-49,0-1-1,-1 0 1,1-1 0,-1 0-1,0 0 1,0 0 0,0-1-1,0 0 1,0 0-1,-1-1 1,7-6 0,-9 8 5,1-1 0,-1 1 0,0-1 1,-1 0-1,1 0 0,-1-1 0,0 1 0,0-1 1,0 0-1,-1 1 0,1-1 0,-1 0 1,-1-1-1,1 1 0,-1 0 0,2-10 0,-3 15 22,0-1-1,0 1 0,0 0 0,0 0 0,0-1 0,0 1 0,0 0 1,0 0-1,0-1 0,0 1 0,0 0 0,0 0 0,-1-1 0,1 1 1,0 0-1,0 0 0,0 0 0,0-1 0,-1 1 0,1 0 0,0 0 1,0 0-1,0 0 0,-1-1 0,1 1 0,0 0 0,0 0 0,0 0 1,-1 0-1,1 0 0,0 0 0,0 0 0,-1 0 0,1 0 0,0 0 1,0 0-1,-1 0 0,1 0 0,0 0 0,0 0 0,-1 0 0,1 0 0,0 0 1,0 0-1,-1 0 0,1 0 0,0 0 0,0 0 0,-1 0 0,1 0 1,0 1-1,0-1 0,0 0 0,-1 0 0,1 0 0,0 0 0,0 1 1,0-1-1,0 0 0,-1 0 0,1 0 0,0 1 0,0-1 0,0 0 1,0 0-1,0 1 0,0-1 0,0 0 0,-14 16 150,7 0 38,1 0 1,0 0-1,1 0 1,1 1-1,1 0 1,0 0-1,1 0 1,0 31-1,4-19-125,0 1-1,2-1 1,1 0 0,12 37-1,-14-57-103,0 1 1,-1 0-1,0 0 0,-1-1 0,0 1 0,0 0 0,-2 14 0,1-22 98,0 0-1,-1 1 0,1-1 0,-1 0 0,0 1 1,0-1-1,0 0 0,0 0 0,0 0 0,0 0 1,-1 0-1,1 0 0,0 0 0,-1 0 0,0-1 1,1 1-1,-1 0 0,0-1 0,0 0 0,0 1 1,0-1-1,0 0 0,0 0 0,0 0 0,-1 0 1,1 0-1,0-1 0,-1 1 0,1-1 0,0 1 1,-1-1-1,1 0 0,0 0 0,-1 0 0,-2 0 1,4-1-33,0 1 1,-1 0-1,1 0 1,-1 0-1,1-1 1,0 1-1,-1 0 1,1-1-1,0 1 1,0-1-1,-1 0 1,1 1-1,0-1 1,0 0-1,0 0 1,0 0-1,0 0 1,0 0-1,0 0 1,0 0-1,0 0 1,1 0-1,-2-2 1,0-1-14,0 0 0,1 0 0,-1-1 1,1 1-1,0-1 0,0 1 0,-1-7 0,1-4-181,1 0-1,0-1 1,4-22 0,1 16-78,0-1 0,2 1 0,0 1 0,2-1 0,0 1 0,1 1 0,2 0 0,0 0 0,0 1 0,2 1 0,1 0 0,0 1 0,1 0 0,33-26 0,-46 41 245,0-1-1,0 1 1,1 0 0,-1 1 0,1-1-1,-1 0 1,1 1 0,-1 0 0,1 0 0,0 0-1,6 0 1,-9 6 39,0 0-1,0 0 1,-1 0 0,1 0 0,-1 0-1,-1 0 1,0 7 0,-8 34 301,6-38-101,1 0 1,0 0 0,1 1-1,0-1 1,0 1 0,0-1-1,1 1 1,2 10 0,-1-18-214,1 0 1,0 0 0,0 0-1,0-1 1,-1 1 0,1 0-1,0-1 1,0 0 0,0 1-1,0-1 1,0 0 0,0 0-1,0 0 1,0 0 0,0 0-1,0-1 1,0 1 0,0 0-1,-1-1 1,4-1 0,5-2-52,0-1 1,0 0-1,0-1 1,-1 0-1,0-1 1,0 0-1,9-10 1,-8 7-91,2 1 1,-1 0-1,24-14 1,-34 23 118,-1-1 0,1 1 0,-1 0 1,1 0-1,-1 0 0,1 0 1,-1-1-1,1 1 0,-1 0 1,1 0-1,-1 0 0,1 0 1,-1 0-1,1 0 0,-1 0 1,1 0-1,-1 1 0,1-1 1,-1 0-1,1 0 0,-1 0 1,0 0-1,1 1 0,-1-1 1,1 0-1,-1 0 0,1 1 1,-1-1-1,0 0 0,1 1 1,-1-1-1,0 1 0,1-1 0,-1 0 1,0 1-1,1-1 0,-1 1 1,0-1-1,0 1 0,0-1 1,1 1-1,-1-1 0,0 1 1,0-1-1,0 1 0,0-1 1,0 1-1,0-1 0,0 1 1,0-1-1,0 1 0,0 38 372,-1-26-196,1-12-172,1-1 0,-1 1-1,1-1 1,-1 1 0,1-1 0,-1 1 0,1-1-1,-1 1 1,1-1 0,0 0 0,-1 1-1,1-1 1,-1 0 0,1 0 0,0 1-1,-1-1 1,1 0 0,0 0 0,0 0 0,-1 0-1,1 0 1,0 0 0,-1 0 0,1 0-1,0 0 1,-1 0 0,1 0 0,0 0-1,0-1 1,0 1 0,27-6 125,34-29-897,-53 29 612,0 0 0,1 0 0,-1 1 0,1 1 1,0-1-1,0 1 0,12-2 0,-21 7 165,-1 0 0,1 0 0,0-1-1,-1 1 1,1 0 0,-1 0 0,1 1 0,-1-1-1,1 0 1,-1 0 0,0 0 0,0 0 0,1 0-1,-1 0 1,0 0 0,0 1 0,0-1 0,0 0-1,0 0 1,-1 2 0,1 36 182,0-33-175,0 18-470,0-14-3308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44.521"/>
    </inkml:context>
    <inkml:brush xml:id="br0">
      <inkml:brushProperty name="width" value="0.025" units="cm"/>
      <inkml:brushProperty name="height" value="0.025" units="cm"/>
    </inkml:brush>
  </inkml:definitions>
  <inkml:trace contextRef="#ctx0" brushRef="#br0">127 335 6951,'-14'2'824,"-23"4"2661,15 2 2776,42-18-549,15-7-2306,-25 11-3509,0 1 0,-1-1 0,1 0 0,-1-1 0,-1 0 0,11-11 0,-18 17 106,0 0 0,0 1 0,0-1 0,0 0 0,-1 0 0,1 0 0,0 0 0,-1 0 0,1 0 0,0 0 0,-1 0 0,1 0 0,-1 0 0,0-1 0,1 1 0,-1 0 1,0 0-1,1 0 0,-1-1 0,0 1 0,0 0 0,0 0 0,0 0 0,-1-1 0,1 0 0,-1 0-1,0 1 0,0 0 0,0 1 0,0-1 1,0 0-1,0 0 0,0 0 0,0 0 0,-1 1 0,1-1 0,0 1 0,0-1 1,-1 1-1,1-1 0,0 1 0,-1 0 0,1 0 0,-2-1 0,-5 1 8,1-1 0,0 1 0,-1 0-1,1 1 1,-1 0 0,1 0 0,-9 3-1,8-1 31,0 1 0,1 1-1,-1-1 1,1 1-1,0 0 1,0 1-1,-7 7 1,10-10 13,1 0 0,0 1 0,0-1 0,0 1 0,0 0 0,1 0 0,-1 0 0,1 0 0,0 0-1,0 0 1,1 1 0,-1-1 0,1 1 0,0-1 0,0 6 0,1-9-46,0 0 0,0 0 0,0 0 0,1 0 0,-1 0 0,1 0 0,-1-1 0,0 1 0,1 0 0,-1 0 0,1 0 0,0-1-1,-1 1 1,1 0 0,0 0 0,-1-1 0,1 1 0,0-1 0,0 1 0,0 0 0,0-1 0,-1 0 0,1 1 0,0-1 0,0 1 0,0-1 0,0 0 0,0 0 0,0 0 0,0 0 0,0 1-1,1-1 1,42 1 92,-31-2-75,75-9-328,-66 6 130,0 1-1,23-1 1,-44 4 180,0 1-1,0-1 1,0 0-1,1 0 1,-1 0 0,0 1-1,0-1 1,0 0-1,0 1 1,0-1-1,0 1 1,0-1 0,0 1-1,0 0 1,0-1-1,0 1 1,0 0 0,0 0-1,0 0 1,0 0-1,-1 0 1,1 0-1,0 1 1,11 29 665,-11-27-570,-1 0 0,1-1 0,1 1 1,-1-1-1,0 0 0,1 1 1,0-1-1,-1 0 0,5 5 0,-5-7-87,1 0-1,-1-1 1,1 1-1,-1 0 0,1 0 1,-1-1-1,1 1 0,0-1 1,-1 1-1,1-1 0,0 0 1,-1 0-1,1 0 0,0 0 1,-1 0-1,1 0 1,0 0-1,-1 0 0,1-1 1,0 1-1,-1-1 0,1 1 1,0-1-1,-1 0 0,1 0 1,2-1-1,5-3-71,0-1 0,-1 0 0,0 0 0,0 0 0,0-1 0,12-14 0,14-12-1997,-31 34 1789,0 1 0,0 0 1,0-1-1,1 1 0,-1-1 0,0 0 0,1 0 0,-1-1 0,7 2 1,-5-3-294,1 0 1,0-1-1,-1 1 1,1-1-1,-1 0 1,0 0-1,1-1 1,-1 0-1,0 0 1,0 0-1,-1 0 1,1-1-1,-1 1 1,6-7-1,0 0-206,-1 0-1,-1 0 0,1 0 0,-2-1 0,9-15 0,-5 2 727,-2-1-1,0 0 1,7-36-1,1-21 5716,-14 66-2257,-13 64-3365,3 0 0,2 1 0,2 0 0,2-1 0,2 1 1,11 70-1,-16-119-198,-7-11-58,-11-14-55,-22-23 1690,27 31-62,1-1 0,-23-33 0,38 50-1336,1 0-1,-1 1 0,1-1 1,0 0-1,-1 0 1,1 0-1,0 0 0,-1 0 1,1 1-1,0-1 1,0 0-1,0 0 0,0 0 1,0 0-1,0 0 1,0 0-1,0 0 1,0 0-1,1 1 0,-1-1 1,0 0-1,0 0 1,1 0-1,-1 0 0,2-1 1,21-18 1114,46-6 672,-55 22-1687,72-24-4156,-14 6-2041,-43 12-1373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37.113"/>
    </inkml:context>
    <inkml:brush xml:id="br0">
      <inkml:brushProperty name="width" value="0.025" units="cm"/>
      <inkml:brushProperty name="height" value="0.025" units="cm"/>
    </inkml:brush>
  </inkml:definitions>
  <inkml:trace contextRef="#ctx0" brushRef="#br0">36 175 13229,'0'0'5365,"1"-9"-4896,0 3-358,0 0-1,1 0 0,0 0 0,0 0 1,1 1-1,0-1 0,-1 1 0,2 0 1,-1 0-1,1 0 0,0 0 0,0 0 0,0 1 1,0 0-1,1 0 0,0 0 0,0 0 1,0 1-1,10-5 0,69-39 630,-79 45-724,1-1-1,0 1 0,0 0 1,0 0-1,0 0 1,0 1-1,0 0 0,0 0 1,0 1-1,1 0 1,-1 0-1,0 0 0,7 2 1,-12-1-16,0-1 0,1 1-1,-1 0 1,0 0 0,0 0 0,0 0 0,0 0 0,0 1 0,0-1 0,-1 0 0,1 0 0,0 1-1,-1-1 1,1 0 0,0 1 0,-1-1 0,0 0 0,1 1 0,-1-1 0,0 1 0,0-1 0,0 1 0,1-1-1,-2 1 1,1-1 0,0 1 0,0-1 0,0 1 0,-1-1 0,1 0 0,-1 1 0,1-1 0,-1 0 0,0 2-1,-22 49 224,-73 75-21,95-125-204,0-1-1,0 0 1,0 1-1,0-1 1,0 1-1,1-1 0,-1 1 1,0-1-1,1 1 1,-1 0-1,1-1 1,-1 1-1,1 0 0,0 1 1,0-2-2,0 0 0,0-1 0,0 1 0,0 0 0,1-1 0,-1 1 1,0 0-1,1-1 0,-1 1 0,0 0 0,1-1 0,-1 1 0,1-1 0,-1 1 0,1-1 0,-1 1 1,1-1-1,-1 1 0,1-1 0,0 1 0,-1-1 0,2 1 0,4 1-22,0 0 1,1-1-1,-1 0 1,1 0-1,-1 0 0,7 0 1,5 0 7,-9 0 4,-1 0 0,0 1 0,0 0 0,0 1 0,0-1 1,0 2-1,-1-1 0,1 1 0,12 9 0,-17-12 20,-1 1 0,0-1 0,0 1 0,-1 0 1,1 0-1,0 0 0,-1 0 0,1 1 0,-1-1 0,0 0 0,1 0 0,-1 1 0,0-1 0,0 1 0,-1-1 0,1 1 0,-1 0 1,1-1-1,-1 1 0,0-1 0,0 1 0,0 0 0,0-1 0,0 1 0,-1 0 0,1-1 0,-1 1 0,1-1 0,-1 1 0,0-1 0,0 1 1,0-1-1,-1 0 0,1 1 0,-3 2 0,-4 6 287,0 0 1,-1 0 0,-1-1-1,0 0 1,0-1-1,-1 0 1,0-1-1,-13 8 1,-4 1 96,0-2 0,-43 17-1,57-26-660,0-1-1,0-1 1,-1-1-1,1 0 1,-1 0-1,-19 0 1,33-3 137,1-1 0,-1 1-1,1 0 1,-1 0 0,1 0 0,0 0 0,-1-1 0,1 1-1,-1 0 1,1 0 0,0-1 0,-1 1 0,1 0-1,0-1 1,-1 1 0,1-1 0,0 1 0,0 0 0,-1-1-1,1 1 1,0-1 0,0 1 0,0 0 0,0-1 0,0 1-1,-1-1 1,1 1 0,0-1 0,0 1 0,0-1-1,0 1 1,0-1 0,0 1 0,0 0 0,1-2 0,2-18-6070,11-4-2525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38:45.089"/>
    </inkml:context>
    <inkml:brush xml:id="br0">
      <inkml:brushProperty name="width" value="0.025" units="cm"/>
      <inkml:brushProperty name="height" value="0.025" units="cm"/>
    </inkml:brush>
  </inkml:definitions>
  <inkml:trace contextRef="#ctx0" brushRef="#br0">5 15 14189,'4'2'7181,"-2"7"-4534,-2 14-2426,0-18 765,-6 95 1903,3-60-2369,1 53 0,2-91-604,0 0 0,1 0 0,-1 1 1,0-1-1,1 0 0,-1 0 0,1 0 0,0 1 0,0-1 1,-1 0-1,1 0 0,1 0 0,-1 0 0,0 0 0,0-1 1,1 1-1,-1 0 0,1-1 0,0 1 0,-1-1 0,1 1 0,0-1 1,3 2-1,-4-3-123,1 1 1,0-1-1,-1 0 1,1 0-1,0 0 1,-1 0-1,1 0 0,0 0 1,-1 0-1,1 0 1,0-1-1,-1 1 1,1-1-1,0 1 1,-1-1-1,1 0 1,-1 0-1,1 0 0,-1 1 1,0-1-1,1-1 1,-1 1-1,0 0 1,0 0-1,0 0 1,0-1-1,0 1 1,0 0-1,0-1 0,0 1 1,1-3-1,8-14-2080,-2 0 0,0-1 0,0 0-1,-2 0 1,8-40 0,-4 6 1061,-3-1 3323,1 3 4243,-13 108 2518,7 33-5372,1-16-2484,1-28-1536,6-16-4212,-2-16-2477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56.784"/>
    </inkml:context>
    <inkml:brush xml:id="br0">
      <inkml:brushProperty name="width" value="0.025" units="cm"/>
      <inkml:brushProperty name="height" value="0.025" units="cm"/>
    </inkml:brush>
  </inkml:definitions>
  <inkml:trace contextRef="#ctx0" brushRef="#br0">129 10 1698,'0'-1'219,"0"1"0,0 0 0,0-1 0,0 1 0,0 0 0,0-1 0,0 1 0,0 0 0,0 0 1,0-1-1,0 1 0,0 0 0,0-1 0,0 1 0,0 0 0,0 0 0,0-1 0,-1 1 0,1 0 1,0-1-1,0 1 0,0 0 0,0 0 0,-1 0 0,1-1 0,0 1 0,0 0 0,-1 0 0,1 0 1,0-1-1,0 1 0,-1 0 0,1 0 0,0 0 0,0 0 0,-1 0 0,1 0 0,0-1 0,-1 1 1,1 0-1,0 0 0,0 0 0,-1 0 0,1 0 0,-1 0 0,-16 10 2756,-13 21 142,21-14-2324,0 0 0,0 1 1,2 0-1,0 1 1,1-1-1,1 1 0,-3 22 1,2 4-503,-1 89 0,7-117-257,1 0-1,0 0 1,2-1 0,0 1-1,1-1 1,0 0 0,1 0 0,1 0-1,1-1 1,0 0 0,1 0 0,0 0-1,12 14 1,-8-14-19,2 0 1,0-1-1,1 0 0,0-1 1,1 0-1,0-2 0,1 0 1,0 0-1,1-2 0,31 12 0,16 2 87,2-3-1,0-3 0,1-3 0,95 7 0,282-4-88,-409-17 2,44 1-87,1181-15 1335,-860-33-1255,-5-31 18,137-22 73,-448 91-50,-48 6-76,0-1 0,0-2 0,43-13 0,-73 13-1291,-7 6 687,0-1 0,0 0 0,0 1 0,-1-1 0,1 0 0,0 1 0,-1-1 0,1 0 0,0 1 0,-1-1 0,1 1 0,-1-1 0,1 1 0,-1-1 0,1 1 0,-1-1 0,0 1 0,1-1 0,-1 1 0,0-1 0,-2 0-1621,2-5-4928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58.511"/>
    </inkml:context>
    <inkml:brush xml:id="br0">
      <inkml:brushProperty name="width" value="0.025" units="cm"/>
      <inkml:brushProperty name="height" value="0.025" units="cm"/>
    </inkml:brush>
  </inkml:definitions>
  <inkml:trace contextRef="#ctx0" brushRef="#br0">0 39 10826,'0'0'6422,"10"1"-5333,24-3-537,0-1-1,63-15 1,-19 3-472,-77 15-67,-1 0 0,0 0 0,0-1 0,1 1 0,-1 0 0,0 0 0,1 0 0,-1 0-1,0 0 1,0 0 0,1 0 0,-1 0 0,0 0 0,1 0 0,-1 0 0,0 0 0,1 0 0,-1 0-1,0 0 1,1 0 0,-1 0 0,0 0 0,1 0 0,-1 0 0,0 0 0,0 1 0,1-1 0,-1 0-1,0 0 1,0 0 0,1 1 0,-1-1 0,0 0 0,0 0 0,1 0 0,-1 1 0,0-1 0,0 0 0,0 1-1,0-1 1,1 0 0,-1 0 0,0 1 0,0 0 0,-10 15 505,-26 19 333,33-32-756,-18 15-137,-41 40 1263,58-54-1661,1 0-1,-1 0 0,1 0 1,0 0-1,0 1 1,0-1-1,1 1 1,0 0-1,0 0 0,0 0 1,1 0-1,-2 6 1,2-2-6271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1:59.391"/>
    </inkml:context>
    <inkml:brush xml:id="br0">
      <inkml:brushProperty name="width" value="0.025" units="cm"/>
      <inkml:brushProperty name="height" value="0.025" units="cm"/>
    </inkml:brush>
  </inkml:definitions>
  <inkml:trace contextRef="#ctx0" brushRef="#br0">88 1 15535,'0'0'7884,"-3"13"-6997,-7 30-268,1 1 0,3 0 0,1 0 1,2 68-1,3-110-611,0-1 0,1 1 0,-1 0 0,1-1 0,-1 1 0,1-1 0,0 1 0,0-1 0,0 1 0,0-1 1,0 1-1,0-1 0,0 0 0,0 0 0,0 0 0,1 1 0,-1-1 0,0 0 0,1 0 0,-1-1 0,1 1 0,-1 0 0,1 0 0,-1-1 0,1 1 0,0-1 0,-1 0 0,1 1 1,0-1-1,-1 0 0,1 0 0,0 0 0,2 0 0,10 0 40,1-1 0,-1-1-1,19-4 1,6-1-54,-37 7 27,0 0-1,0 0 1,0 0 0,0 1 0,0-1-1,0 0 1,-1 1 0,1-1 0,0 1-1,0 0 1,0 0 0,-1-1-1,1 1 1,-1 0 0,1 0 0,0 1-1,-1-1 1,0 0 0,1 0 0,-1 1-1,0-1 1,0 1 0,1-1-1,-1 1 1,0 0 0,-1-1 0,1 1-1,0 0 1,0 0 0,-1-1 0,1 1-1,-1 0 1,0 0 0,1 2-1,0 7 244,0 0 0,-1-1 0,0 1 0,-4 20 0,4-28-251,-1-1 1,1 1 0,-1-1 0,0 1 0,0-1 0,0 1-1,0-1 1,0 0 0,0 0 0,-1 1 0,1-1 0,-1 0 0,0 0-1,1 0 1,-1 0 0,0-1 0,0 1 0,0-1 0,-5 4-1,2-3 41,0 0 0,-1 0 0,1 0 0,-1 0 0,1-1 0,-1 0 0,0 0 0,-11 0 0,8-1-5,0 0 0,0 0-1,-1-1 1,1-1-1,0 1 1,0-2-1,0 1 1,0-1-1,1 0 1,-1-1-1,-8-5 1,15 7-72,-30-24-139,31 25 50,0 0-1,0-1 0,0 1 0,0 0 1,0 0-1,0-1 0,0 1 1,1 0-1,-1-1 0,0 1 1,1-1-1,-1 1 0,1-1 1,-1 1-1,1-1 0,0 1 1,0-1-1,0 1 0,0-1 0,0 0 1,0-2-1,1 3-66,-1 0 1,1 1-1,0-1 0,0 0 0,0 0 1,-1 1-1,1-1 0,0 0 1,0 1-1,0-1 0,0 1 0,0-1 1,0 1-1,0-1 0,0 1 0,0 0 1,1 0-1,-1-1 0,0 1 1,0 0-1,2 0 0,29 0-1877,-25 0 1275,67-1-6661,-34 0 2323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00.060"/>
    </inkml:context>
    <inkml:brush xml:id="br0">
      <inkml:brushProperty name="width" value="0.025" units="cm"/>
      <inkml:brushProperty name="height" value="0.025" units="cm"/>
    </inkml:brush>
  </inkml:definitions>
  <inkml:trace contextRef="#ctx0" brushRef="#br0">55 281 16111,'0'0'5429,"-8"5"-3544,5-4-1757,-1 1 0,1 0 0,0 1 0,0-1-1,1 0 1,-1 1 0,0 0 0,1-1 0,-1 1 0,1 0 0,0 0 0,0 0 0,0 1 0,1-1 0,-1 0 0,1 1 0,-1-1-1,1 1 1,0 0 0,1-1 0,-1 1 0,1 0 0,-1-1 0,1 1 0,0 0 0,1 5 0,-1-8-113,0 0-1,0 0 1,0 1 0,1-1 0,-1 0-1,0 0 1,1 1 0,-1-1 0,0 0 0,1 0-1,0 0 1,-1 0 0,1 0 0,0 0 0,-1 0-1,1 0 1,0 0 0,0 0 0,0 0-1,0 0 1,0-1 0,0 1 0,0 0 0,0-1-1,0 1 1,0 0 0,0-1 0,0 0 0,1 1-1,-1-1 1,0 0 0,0 1 0,0-1 0,1 0-1,-1 0 1,0 0 0,0 0 0,1 0-1,-1 0 1,0-1 0,0 1 0,1 0 0,-1-1-1,0 1 1,2-1 0,3-1 1,0 1 1,-1-1-1,1 0 0,-1-1 1,0 1-1,1-1 0,-1 0 1,8-7-1,-1-2-99,-1 0 0,0-2-1,-1 1 1,18-30 0,-31 106-334,2-61 425,-1 12 109,0-1-1,0 1 1,2-1 0,1 27 0,-1-38-101,0 0 0,0 0 0,0 0 0,1 0 0,-1-1 0,1 1 0,0 0 0,-1 0 0,1 0 0,0-1 0,0 1 0,0 0 1,0-1-1,0 1 0,0-1 0,0 1 0,1-1 0,-1 0 0,1 1 0,-1-1 0,1 0 0,-1 0 0,1 0 0,0 0 0,-1 0 0,1-1 0,0 1 0,0 0 0,0-1 0,-1 1 0,1-1 0,0 0 0,0 0 0,0 0 0,0 0 0,0 0 0,0 0 0,0 0 0,-1 0 1,1-1-1,0 1 0,0-1 0,0 1 0,3-3 0,4 0 9,1-2 0,-1 1 0,0-1 0,0-1 1,0 0-1,-1 0 0,0 0 0,0-1 0,10-13 0,-1 1-109,0-1 1,23-39-1,-26 35 51,-1-2-1,0 0 1,-2-1 0,-2 0 0,0 0 0,-1-1 0,-2 0 0,-1 0 0,2-39 0,-24 101 530,5-15-327,5-2 1,0 0-1,1 1 1,1 0 0,0 0 0,1 0-1,2 1 1,-1-1 0,2 1-1,1 22 1,1-30-203,0-1 0,1 0 0,0 1 0,0-1 0,1 0 0,0 0 0,1-1 0,0 1 0,1-1 0,0 0 0,0 0 1,1 0-1,0-1 0,0 0 0,1 0 0,0 0 0,16 11 0,11 4-1299,-34-23 1316,0 0 0,0 0 0,0 0-1,0 0 1,0 0 0,0 0 0,0 0 0,0 0-1,0 0 1,0 0 0,0 0 0,0 0 0,0-1-1,0 1 1,0 0 0,0 0 0,0 0-1,0 0 1,0 0 0,0 0 0,0 0 0,0 0-1,0 0 1,0 0 0,1 0 0,-1 0 0,0 0-1,0 0 1,0 0 0,0-1 0,0 1 0,0 0-1,0 0 1,0 0 0,0 0 0,0 0 0,0 0-1,0 0 1,0 0 0,1 0 0,-1 0 0,0 0-1,0 0 1,0 0 0,0 0 0,-17-18-288,-162-181 345,150 164-9,28 35-12,1-1 0,-1 1 0,1 0 1,0-1-1,-1 1 0,1-1 0,-1 1 1,1-1-1,0 1 0,-1-1 0,1 1 1,0-1-1,0 1 0,-1-1 0,1 1 1,0-1-1,0 0 0,0 1 0,0-1 1,0 1-1,0-1 0,0 1 0,0-1 1,0 0-1,0 1 0,0-1 0,0 1 1,0-1-1,0 1 0,1-1 0,-1 0 1,0 1-1,0-1 0,1 1 0,-1-1 0,0 1 1,1-1-1,-1 1 0,0 0 0,1-1 1,-1 1-1,1-1 0,-1 1 0,1 0 1,-1-1-1,1 1 0,-1 0 0,1 0 1,-1-1-1,1 1 0,-1 0 0,1 0 1,0 0-1,-1 0 0,1-1 0,-1 1 1,1 0-1,-1 0 0,1 0 0,0 0 1,-1 1-1,1-1 0,0 0 0,54 0 96,-38 0-35,2 1-121,87-4-474,-38-7-3563,-25-3-2506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01.929"/>
    </inkml:context>
    <inkml:brush xml:id="br0">
      <inkml:brushProperty name="width" value="0.025" units="cm"/>
      <inkml:brushProperty name="height" value="0.025" units="cm"/>
    </inkml:brush>
  </inkml:definitions>
  <inkml:trace contextRef="#ctx0" brushRef="#br0">0 0 4164,'0'0'-320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02.348"/>
    </inkml:context>
    <inkml:brush xml:id="br0">
      <inkml:brushProperty name="width" value="0.025" units="cm"/>
      <inkml:brushProperty name="height" value="0.025" units="cm"/>
    </inkml:brush>
  </inkml:definitions>
  <inkml:trace contextRef="#ctx0" brushRef="#br0">2 345 1537,'-1'-7'245,"1"1"-1,-1-1 1,1 0-1,1 0 1,-1 0-1,1 0 1,1 0 0,-1 0-1,1 0 1,0 1-1,1-1 1,-1 1-1,1-1 1,1 1-1,5-9 1,3-7-228,29-75 2941,-36 83-1230,-1 0 0,-1 0-1,0 0 1,-1 0 0,1-18-1,-6 25 1574,-5 13-2168,-5 15-608,8-3-273,0 1 0,2 0 0,0 0 0,1 0 0,1 1 0,1-1 0,3 35 0,34 138 429,-3-22-303,-34-169-389,3 48 1056,-3-49-1030,0 0 0,0-1 0,0 1 0,0 0 0,0 0 0,0 0 0,0 0-1,0 0 1,0 0 0,0 0 0,-1 0 0,1 0 0,0 0 0,0 0-1,0 0 1,0 0 0,0 0 0,0 0 0,0 0 0,0 0 0,-1 0 0,1 0-1,0 0 1,0 0 0,0 0 0,0 0 0,0 0 0,0 0 0,0 0 0,-1 0-1,1 0 1,0 0 0,0 0 0,0 0 0,0 0 0,0 0 0,0 0-1,0 0 1,0 1 0,0-1 0,0 0 0,-1 0 0,1 0 0,0 0 0,0 0-1,0 0 1,0 0 0,0 0 0,0 0 0,0 1 0,0-1 0,0 0 0,0 0-1,0 0 1,0 0 0,0 0 0,0 0 0,0 0 0,0 1 0,-12-28 327,-14-47-265,19 49-58,-1 0 1,-1 1 0,-1 0-1,-1 1 1,-1 0-1,-18-24 1,68 45-1810,1 2-1212,41-7 0,-42-2-2016,-3-2-2221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05.236"/>
    </inkml:context>
    <inkml:brush xml:id="br0">
      <inkml:brushProperty name="width" value="0.025" units="cm"/>
      <inkml:brushProperty name="height" value="0.025" units="cm"/>
    </inkml:brush>
  </inkml:definitions>
  <inkml:trace contextRef="#ctx0" brushRef="#br0">84 0 9161,'0'0'8114,"-9"10"-7174,1-1-790,1 0 1,0 1-1,0 0 1,0 0 0,1 1-1,1 0 1,0 0 0,1 0-1,0 1 1,0-1-1,1 1 1,1 0 0,-2 19-1,2 9 432,2 1 0,2 0 0,2 0 0,1-1 0,2 0 0,13 40-1,38 89 4,-21-65-501,42 186 0,-70-237 90,3 0 0,19 54 0,-25-91-143,1 1-1,0-1 1,2-1 0,0 1-1,1-1 1,0-1 0,1 0 0,0 0-1,2-1 1,16 14 0,46 29 350,3-4 0,126 63 0,-11-7-275,-166-88-68,1 2 0,-2 0 0,-1 2 0,-1 0 0,-1 2 0,31 45 0,-16-21-16,-19-29-15,2 0 0,29 24 0,-30-29-3,0 2 0,-2 0 0,24 29 0,-11 1 6,-3 2 0,-1 0 0,26 74-1,37 69 294,-75-163-261,-1-1 0,-1 2-1,-2 0 1,-1 0 0,-1 1 0,-2 0-1,-1 1 1,-1-1 0,-2 1-1,-2 41 1,-3-3-18,-22 131 1,-32 69-1,32-167-6,-13 20-26,23-85 3,1 1-1,-8 52 1,19-80 4,1 0 0,0 0 0,1 0 0,0 0 0,1 0 0,0 0 0,1 0 0,0 0 0,1 0 0,1 0 0,-1-1 0,8 14 0,2 1-11,0-2 1,2 1-1,0-2 1,21 23-1,-28-37 7,1 0-1,0 0 1,1-1-1,0-1 1,0 1-1,1-1 1,0-1 0,0 0-1,0-1 1,1 0-1,17 5 1,15 0 7,0-1-1,84 4 1,92-11 2,-128-3-8,-4-3 3,129-23 0,17-1-34,-193 25 13,248-9-180,-283 12 201,-1 0 1,0 1 0,1-1-1,-1 1 1,0 1 0,1-1-1,-1 0 1,0 1 0,0 0 0,0 1-1,0-1 1,0 1 0,-1 0-1,1 0 1,-1 0 0,5 5 0,-3-2-1,-1 0 0,0 0 0,0 1 0,-1 0 0,0 0 0,0 0 0,-1 0 0,0 1 0,0-1 0,2 9 0,-2 1-1,0 0 0,0 0 1,-2-1-1,0 1 1,-1 0-1,0 0 0,-2 0 1,0 0-1,-8 29 1,9-41 1,-11 34 0,-8 55 0,18-84 0,0-1 0,2 1 0,-1 0 0,1 0 0,0 0 0,1 0 0,0 0 0,1-1 0,0 1 0,1 0 0,5 14 0,2-8 0,1 1 0,1-2 0,0 1 0,20 17 0,23 31 0,-38-41 3,-1 0 0,-1 1 0,-1 1 0,-1 1 1,-1 0-1,-1 1 0,-2 0 0,0 0 0,4 29 1,-7-13 2,-1 1 0,-3 0 1,-4 71-1,-33 130 27,15-140-102,-57 251 216,63-308-282,-2 0 0,-3-1 0,-1-1 1,-2 0-1,-32 47 0,30-65-1298,7-18-1282,17-10 2534,0 0 0,-1 0 1,1 0-1,-1 0 0,1 0 1,0 0-1,-1 0 0,1 0 1,-1 0-1,1 0 0,0 0 1,-1 0-1,1 0 0,0 0 1,-1 0-1,1-1 1,0 1-1,-1 0 0,1 0 1,0 0-1,-1-1 0,1 1 1,0 0-1,-1 0 0,1-1 1,0 1-1,0 0 0,0-1 1,-1 1-1,1 0 0,0-1 1,0 1-1,0 0 0,0-1 1,-1 1-1,1-1 0,0 0 1,-3-26-7513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13.944"/>
    </inkml:context>
    <inkml:brush xml:id="br0">
      <inkml:brushProperty name="width" value="0.025" units="cm"/>
      <inkml:brushProperty name="height" value="0.025" units="cm"/>
    </inkml:brush>
  </inkml:definitions>
  <inkml:trace contextRef="#ctx0" brushRef="#br0">114 57 9801,'0'0'10202,"0"-8"-8622,0-24-395,0 31-1142,0 0 1,0 1-1,0-1 0,0 1 1,0-1-1,0 0 0,0 1 0,0-1 1,0 1-1,0-1 0,0 1 0,0-1 1,-1 1-1,1-1 0,0 0 0,0 1 1,-1-1-1,1 1 0,0-1 1,-1 1-1,1 0 0,0-1 0,-1 1 1,1-1-1,-1 1 0,1 0 0,-1-1 1,1 1-1,-1 0 0,1-1 0,-1 1 1,1 0-1,-1 0 0,1 0 1,-1-1-1,1 1 0,-1 0 0,0 0 1,1 0-1,-1 0 0,1 0 0,-1 0 1,1 0-1,-1 0 0,0 0 0,1 0 1,-1 1-1,1-1 0,-1 0 1,1 0-1,-1 0 0,1 1 0,-1-1 1,1 0-1,-1 1 0,0 0 0,-24 16 219,17-7-218,1 0-1,0 1 1,0-1-1,1 1 0,1 0 1,0 1-1,0-1 1,1 1-1,1 0 1,0 0-1,1 0 1,0 1-1,0 13 1,2-25-37,0 0 1,0 0 0,0-1 0,0 1-1,0 0 1,0 0 0,0 0 0,0-1-1,1 1 1,-1 0 0,0 0 0,1-1-1,-1 1 1,0 0 0,1-1 0,-1 1-1,1 0 1,-1-1 0,1 1 0,-1-1-1,1 1 1,0-1 0,-1 1 0,1-1-1,0 1 1,-1-1 0,1 0 0,0 1-1,0-1 1,-1 0 0,1 1 0,0-1-1,0 0 1,0 0 0,-1 0 0,1 0-1,0 0 1,0 0 0,0 0 0,-1 0-1,1 0 1,0 0 0,0 0 0,-1-1-1,2 1 1,1-1 27,0 0 1,0 0-1,0 0 1,-1 0-1,1 0 1,0-1-1,-1 1 0,1-1 1,-1 1-1,0-1 1,0 0-1,3-2 0,0-4 38,0-1 0,0 0 0,-1 1 0,7-19-1,-8 17 112,1 1-1,0 0 1,0 1-1,8-13 1,-10 19-174,0 1 0,0 0-1,0-1 1,0 1 0,0 0 0,0 0 0,0 0 0,0 1 0,0-1 0,1 0 0,-1 1 0,0-1 0,0 1 0,1 0 0,-1 0-1,0 0 1,0 0 0,1 0 0,-1 0 0,0 1 0,0-1 0,5 2 0,1 0 12,0 0-1,1 1 1,-1 0-1,14 7 1,22 25-57,-42-33 34,1 1 0,-1-1 0,0 1-1,0-1 1,0 1 0,-1 0 0,1 0-1,-1 0 1,1 0 0,-1 0 0,0 0-1,0 0 1,-1 0 0,2 6 0,14-38 972,-11 14-722,0 0 0,-1-1 1,-1 1-1,-1-1 0,1-25 0,-3 41-217,10-2-116,-1 1-1,1 0 1,0 1-1,0 0 1,16 2 0,13 1-1837,-2-7-3323,-26-2-1258,-2-1-5793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15.577"/>
    </inkml:context>
    <inkml:brush xml:id="br0">
      <inkml:brushProperty name="width" value="0.025" units="cm"/>
      <inkml:brushProperty name="height" value="0.025" units="cm"/>
    </inkml:brush>
  </inkml:definitions>
  <inkml:trace contextRef="#ctx0" brushRef="#br0">128 248 12364,'0'-1'150,"-1"0"1,1 0-1,0 0 1,0 1-1,-1-1 1,1 0-1,0 0 1,-1 0-1,1 0 1,-1 1-1,1-1 1,-1 0-1,0 0 1,1 1-1,-1-1 1,0 0-1,1 1 1,-1-1-1,0 1 1,0-1-1,1 1 1,-1-1-1,0 1 1,0 0-1,0-1 1,0 1-1,0 0 1,0 0-1,0-1 1,1 1-1,-1 0 1,0 0-1,0 0 1,0 0-1,0 0 1,0 0-1,0 1 1,0-1-1,0 0 1,0 0-1,0 1 1,1-1-1,-2 1 1,-3 0-20,0 0 1,1 1 0,-1-1 0,1 1 0,0 0 0,0 0-1,-7 5 1,5-2-66,1 1 0,0 0 0,1 0 0,-1 1-1,1-1 1,0 1 0,1 0 0,-1 0 0,2 0 0,-1 1 0,1-1-1,0 1 1,0-1 0,1 1 0,0 0 0,0-1 0,1 13-1,0-19-52,1 0-1,-1 0 0,0 0 1,0 0-1,1 0 1,-1-1-1,0 1 0,1 0 1,-1 0-1,1-1 0,-1 1 1,1 0-1,-1 0 0,1-1 1,-1 1-1,1-1 0,0 1 1,-1 0-1,1-1 0,0 1 1,0-1-1,-1 0 0,1 1 1,0-1-1,0 1 1,0-1-1,-1 0 0,1 0 1,0 0-1,0 1 0,0-1 1,0 0-1,0 0 0,0 0 1,-1 0-1,1-1 0,0 1 1,0 0-1,0 0 0,0 0 1,0-1-1,-1 1 1,2-1-1,3 0 85,0-1 0,-1 0 0,1 0 0,-1 0 0,1-1 0,6-5 0,9-9 76,-1-1-1,0-2 1,-2 1-1,0-2 1,-2-1 0,0 0-1,-1 0 1,-1-2-1,-2 1 1,0-2 0,-1 1-1,-2-1 1,0-1-1,4-31 1,-13 39 319,-7 19 129,-11 26-202,8 11-339,1 1 0,1 1 0,3 0 0,1 0 1,2 0-1,2 49 0,1-85-56,0 1-1,0 0 1,1-1 0,0 1 0,0-1 0,0 1 0,0-1-1,0 1 1,1-1 0,0 0 0,0 0 0,0 0 0,1 0-1,-1 0 1,1 0 0,3 3 0,-4-5-55,0 0 0,1-1 0,-1 1-1,0-1 1,0 0 0,1 1 0,-1-1 0,1 0 0,-1-1 0,1 1 0,0 0 0,-1-1 0,1 1 0,0-1-1,-1 0 1,1 0 0,0 0 0,-1 0 0,1 0 0,0-1 0,-1 1 0,1-1 0,0 0 0,-1 0 0,1 0-1,-1 0 1,1 0 0,3-3 0,-3 2-345,0 0 0,-1 0 0,1 0 0,0 0 0,-1-1 0,0 1-1,1-1 1,-1 1 0,0-1 0,0 0 0,-1 0 0,4-6 0,4-23-7237,-8 1-4212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38.830"/>
    </inkml:context>
    <inkml:brush xml:id="br0">
      <inkml:brushProperty name="width" value="0.025" units="cm"/>
      <inkml:brushProperty name="height" value="0.025" units="cm"/>
    </inkml:brush>
  </inkml:definitions>
  <inkml:trace contextRef="#ctx0" brushRef="#br0">38 0 9449,'0'0'8072,"1"11"-7854,0 3-115,-1-2-15,1 0 0,0-1 1,1 1-1,5 17 0,-6-26-83,0 0-1,0 0 0,0 0 1,0-1-1,1 1 0,-1-1 1,1 1-1,0-1 0,-1 0 1,1 1-1,0-1 0,0 0 1,1 0-1,-1 0 0,0-1 1,1 1-1,-1 0 0,1-1 1,-1 0-1,1 1 0,0-1 1,0 0-1,0 0 0,-1-1 1,6 2-1,18-1-129,0-1 1,25-3-1,-27 1 75,-1 1 1,40 3-1,-60-1 40,0 0 0,0 0-1,0 0 1,0 1 0,-1-1 0,1 1 0,0-1 0,-1 1 0,1 0-1,-1 0 1,1 0 0,-1 0 0,0 1 0,0-1 0,0 0 0,0 1-1,-1 0 1,1-1 0,-1 1 0,1 0 0,-1 0 0,0 0-1,0 0 1,0 0 0,-1 0 0,1 0 0,-1 0 0,1 0 0,-1 0-1,-1 6 1,2 1 144,-1 1-1,-1-1 1,1 0-1,-2 0 0,0 1 1,0-1-1,-1 0 1,-5 14-1,1-11 308,0 1 0,-1-1 0,0-1 0,-1 0 0,-1 0 0,0 0 0,0-1 0,-1-1 0,-20 15-1,24-20-371,0 0 0,-1-1-1,1 1 1,-1-1-1,0-1 1,0 0-1,0 0 1,-1 0 0,1-1-1,-1-1 1,1 1-1,-1-1 1,0-1-1,1 1 1,-1-2-1,0 1 1,1-1 0,-11-2-1,16 1-242,-1 1 0,1-1 1,0 0-1,0 1 0,0-1 0,0-1 0,0 1 0,0 0 0,0-1 1,1 1-1,-1-1 0,1 0 0,0 0 0,-1 0 0,1 0 0,1 0 1,-1-1-1,-2-5 0,-1-3-1393,1-1 0,0-1 0,-4-23-1,-1-21-4395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15.933"/>
    </inkml:context>
    <inkml:brush xml:id="br0">
      <inkml:brushProperty name="width" value="0.025" units="cm"/>
      <inkml:brushProperty name="height" value="0.025" units="cm"/>
    </inkml:brush>
  </inkml:definitions>
  <inkml:trace contextRef="#ctx0" brushRef="#br0">1 135 7495,'0'0'8024,"11"-4"-5996,25-9-892,-1-3 0,-1-1-1,42-28 1,-75 45-1048,1-1-1,0-1 0,-1 1 1,1 0-1,-1 0 1,1 0-1,-1-1 0,0 1 1,0-1-1,0 1 1,0-1-1,0 1 0,0-1 1,1-2-1,-2 3-34,0 1 1,0-1-1,0 1 0,0-1 1,0 0-1,0 1 0,0-1 0,0 1 1,0-1-1,0 1 0,0-1 1,-1 1-1,1-1 0,0 1 1,0-1-1,-1 1 0,1 0 0,0-1 1,0 1-1,-1-1 0,1 1 1,-1 0-1,1-1 0,0 1 1,-1 0-1,1-1 0,-1 1 0,1 0 1,-1-1-1,1 1 0,-1 0 1,-2-1 7,0 0 1,1 1 0,-1-1 0,0 1 0,0 0-1,0 0 1,1 0 0,-1 0 0,0 0 0,0 1-1,0-1 1,1 1 0,-1 0 0,0-1 0,1 1-1,-1 1 1,1-1 0,-4 2 0,-3 4-30,1 0-1,-1 0 1,1 1 0,0 0 0,1 1-1,0-1 1,1 2 0,-1-1 0,2 1-1,-1-1 1,2 2 0,-1-1 0,1 0 0,1 1-1,0 0 1,0 0 0,1 0 0,0 0-1,0 20 1,2-29-61,1 1 0,-1 0 0,0-1 0,1 1-1,0-1 1,-1 1 0,1 0 0,0-1 0,0 0 0,1 1 0,-1-1 0,0 0-1,1 1 1,-1-1 0,1 0 0,0 0 0,0 0 0,0-1 0,0 1-1,0 0 1,0-1 0,0 1 0,0-1 0,1 0 0,-1 1 0,1-1 0,-1 0-1,1-1 1,-1 1 0,1 0 0,-1-1 0,1 1 0,0-1 0,-1 0 0,5 0-1,-1 0-455,0 0-1,0 0 1,0-1-1,0 1 0,0-1 1,10-4-1,-12 4-184,0-1-1,0 1 1,0-1 0,0 0-1,-1 0 1,1 0-1,-1-1 1,1 1 0,4-6-1,4-9-3712,2-1-304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16.682"/>
    </inkml:context>
    <inkml:brush xml:id="br0">
      <inkml:brushProperty name="width" value="0.025" units="cm"/>
      <inkml:brushProperty name="height" value="0.025" units="cm"/>
    </inkml:brush>
  </inkml:definitions>
  <inkml:trace contextRef="#ctx0" brushRef="#br0">1 71 2883,'0'0'1489,"9"-5"97,3-3-1278,52-28 4358,-61 34-4082,1 0 0,0 0 0,-1 1 1,1-1-1,0 1 0,0 0 1,0 0-1,0 1 0,0-1 1,-1 1-1,1 0 0,0 0 1,0 0-1,0 0 0,7 2 1,-9 0-410,-1 0 1,0 0 0,1-1 0,-1 1-1,0 0 1,0 0 0,-1 0 0,1 0-1,0 0 1,-1 0 0,1 0 0,-1 0-1,1 1 1,-1-1 0,0 0 0,0 0-1,0 0 1,0 0 0,-1 0-1,1 1 1,-1 2 0,-10 49 1371,-2-21-731,-24 43 1,37-75-801,2-3-16,120-98 80,-121 100-88,1 0-1,0 0 1,0 0-1,0 0 1,-1 0-1,1 1 0,0-1 1,0 1-1,-1-1 1,1 1-1,0 0 1,-1-1-1,1 1 1,-1 0-1,1 0 1,-1 0-1,1 0 0,-1 1 1,0-1-1,1 0 1,0 2-1,21 12 139,-19-14-68,1 0 1,-1-1-1,1 1 0,0-1 1,-1 0-1,1 0 1,0-1-1,-1 1 1,1-1-1,-1 0 1,1 0-1,-1-1 1,0 1-1,1-1 1,-1 0-1,0 0 1,0-1-1,0 1 1,0-1-1,-1 0 0,1 0 1,-1 0-1,0 0 1,0-1-1,0 1 1,0-1-1,0 0 1,-1 1-1,1-1 1,-1-1-1,0 1 1,-1 0-1,1 0 1,-1-1-1,1 1 1,-1-1-1,-1 1 0,1-1 1,-1 0-1,0 1 1,0-1-1,0 1 1,0-1-1,-1 0 1,0 1-1,-1-7 1,1 10-66,1 0 0,0 1 1,0-1-1,-1 0 1,1 0-1,0 0 1,-1 1-1,1-1 0,-1 0 1,1 1-1,-1-1 1,1 0-1,-1 1 0,0-1 1,1 1-1,-1-1 1,0 0-1,1 1 1,-1 0-1,0-1 0,1 1 1,-1-1-1,0 1 1,0 0-1,0 0 0,0-1 1,1 1-1,-1 0 1,0 0-1,0 0 1,0 0-1,0 0 0,1 0 1,-1 0-1,0 0 1,0 0-1,0 1 0,0-1 1,1 0-1,-1 0 1,0 1-1,0-1 0,0 1 1,1-1-1,-1 1 1,0-1-1,1 1 1,-1-1-1,0 1 0,1-1 1,-1 1-1,1 0 1,-1-1-1,1 1 0,-1 0 1,1 0-1,0-1 1,-1 1-1,1 0 1,0 0-1,-1 0 0,1-1 1,0 2-1,0 2-8,0 0-1,1 0 1,0 0-1,0 0 1,0 0-1,0-1 1,0 1-1,1 0 1,0-1-1,0 1 1,0-1-1,0 0 1,0 0-1,1 0 1,-1 0-1,1 0 0,0 0 1,0 0-1,0-1 1,0 0-1,7 5 1,-6-5-11,1 1 0,0-1-1,-1 0 1,1-1 0,0 1 0,0-1 0,0 0 0,0 0 0,0 0-1,0-1 1,0 1 0,0-1 0,1-1 0,-1 1 0,0-1-1,9-2 1,-12 2 25,0 0-1,-1 0 1,1 0-1,0 0 1,-1 0-1,1-1 0,-1 1 1,1-1-1,-1 1 1,0-1-1,0 1 1,0-1-1,0 0 1,0 0-1,0 1 1,0-1-1,0 0 1,-1 0-1,1 0 1,-1 0-1,1 0 0,-1 0 1,0 0-1,0 0 1,0-4-1,-22 23-354,17-9 310,0 0-1,1 1 1,0 0 0,0 0 0,1 0-1,0 0 1,0 0 0,1 1 0,1-1-1,-1 1 1,1 18 0,1-26-98,0-1 1,1 0 0,-1 0-1,0 0 1,1 1 0,-1-1-1,1 0 1,0 0 0,-1 0-1,1 0 1,0 0 0,-1 0-1,1 0 1,0 0 0,0-1-1,0 1 1,0 0 0,0 0-1,0-1 1,0 1 0,0 0-1,0-1 1,0 1 0,0-1-1,1 0 1,-1 1 0,0-1-1,0 0 1,0 0 0,1 0-1,-1 1 1,0-1 0,2-1-1,1 2-967,1-1-1,-1 0 0,1 0 0,0-1 1,-1 1-1,1-1 0,-1 0 0,7-2 1,14-12-9245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17.467"/>
    </inkml:context>
    <inkml:brush xml:id="br0">
      <inkml:brushProperty name="width" value="0.025" units="cm"/>
      <inkml:brushProperty name="height" value="0.025" units="cm"/>
    </inkml:brush>
  </inkml:definitions>
  <inkml:trace contextRef="#ctx0" brushRef="#br0">0 18 8712,'17'-15'16835,"-9"13"-15156,-6 5-4794,-2 3-3502,-1 1-147</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17.844"/>
    </inkml:context>
    <inkml:brush xml:id="br0">
      <inkml:brushProperty name="width" value="0.025" units="cm"/>
      <inkml:brushProperty name="height" value="0.025" units="cm"/>
    </inkml:brush>
  </inkml:definitions>
  <inkml:trace contextRef="#ctx0" brushRef="#br0">16 0 7655,'0'0'12914,"-1"8"-12124,-9 109 2205,5 126 0,6-233-2863,0 1 1,1 0 0,0 0 0,4 11 0,-5-20-135,0 1 1,0-1 0,0 1 0,0-1-1,1 1 1,-1-1 0,1 0 0,-1 1-1,1-1 1,2 2 0,-3-3-40,0-1-1,0 1 1,0-1 0,-1 1 0,1-1-1,0 0 1,0 1 0,0-1 0,0 0-1,0 0 1,0 1 0,0-1 0,0 0-1,0 0 1,0 0 0,0 0 0,-1 0-1,1-1 1,0 1 0,0 0 0,0 0-1,0 0 1,0-1 0,0 1 0,0-1-1,0 1 1,-1-1 0,1 1 0,1-1-1,2-4-996,0 0-1,-1 0 1,1 0-1,-1-1 1,0 1-1,0-1 0,-1 0 1,0 1-1,0-1 1,3-13-1,2-9-4369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18.217"/>
    </inkml:context>
    <inkml:brush xml:id="br0">
      <inkml:brushProperty name="width" value="0.025" units="cm"/>
      <inkml:brushProperty name="height" value="0.025" units="cm"/>
    </inkml:brush>
  </inkml:definitions>
  <inkml:trace contextRef="#ctx0" brushRef="#br0">21 7 11883,'0'0'11179,"-4"10"-9866,0 2-927,1-1 1,0 1-1,1 0 0,0 0 1,0 23-1,2-33-363,-1 0 0,1 0 0,1 1 0,-1-1 0,0 0 0,0 0-1,1 0 1,-1 1 0,1-1 0,0 0 0,0 0 0,0 0 0,0 0 0,0 0 0,0 0 0,0-1 0,0 1 0,1 0 0,-1-1-1,1 1 1,0 0 0,-1-1 0,1 0 0,0 1 0,0-1 0,0 0 0,-1 0 0,1 0 0,1 0 0,-1 0 0,0-1-1,0 1 1,0-1 0,0 1 0,0-1 0,1 0 0,-1 0 0,0 0 0,0 0 0,0 0 0,1 0 0,-1-1 0,0 1 0,0-1-1,0 1 1,4-3 0,-2 1-1,0 0-1,0 0 1,0 0 0,-1-1-1,1 0 1,-1 0-1,1 0 1,-1 0-1,0 0 1,0-1 0,-1 1-1,1-1 1,-1 0-1,0 0 1,0 0-1,0 0 1,0 0 0,-1 0-1,1 0 1,-1-1-1,1-6 1,-1 7-13,-1 0 0,1 1 0,-1-1 0,0 0 0,0 0 0,0 1 0,-1-1 0,1 0 0,-1 1 0,0-1 0,-2-7 0,2 9-24,0 1 1,0-1-1,0 0 0,-1 0 0,1 1 0,0-1 0,-1 1 0,1-1 0,-1 1 0,1 0 0,-1-1 0,0 1 1,1 0-1,-1 0 0,0 0 0,0 0 0,0 1 0,0-1 0,0 0 0,0 1 0,0-1 0,-3 1 0,1-1-274,0 1-1,-1-1 0,1 1 0,0 0 0,0 1 0,-1-1 1,1 1-1,0-1 0,-4 3 0,7-3 10,-1 1 0,1-1 1,0 1-1,0 0 0,0-1 0,0 1 0,0 0 1,0 0-1,0 0 0,1 0 0,-1 0 0,0 0 1,0 0-1,1 0 0,-1 0 0,0 0 0,1 0 1,-1 0-1,1 1 0,0-1 0,-1 0 0,1 0 1,0 1-1,0-1 0,0 0 0,0 0 0,0 1 1,0-1-1,0 0 0,0 0 0,0 1 0,1-1 1,0 2-1,5 8-4973,9-3-2338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18.680"/>
    </inkml:context>
    <inkml:brush xml:id="br0">
      <inkml:brushProperty name="width" value="0.025" units="cm"/>
      <inkml:brushProperty name="height" value="0.025" units="cm"/>
    </inkml:brush>
  </inkml:definitions>
  <inkml:trace contextRef="#ctx0" brushRef="#br0">41 1 11627,'0'0'11333,"-6"11"-10446,1-3-703,0 0 0,1 1 0,1 0 0,0 0 0,0 0 1,0 0-1,1 0 0,1 1 0,-2 17 0,10 322 1904,-12-464-90,2 75-2240,1-1 0,2 0 0,10-73 0,-8 108 191,-1-1-1,1 0 1,0 1 0,0-1-1,1 1 1,0 0 0,0 0-1,1 0 1,-1 0 0,8-8-1,-8 12 20,-1-1-1,1 1 0,0 0 0,-1 0 0,1 0 1,0 0-1,0 0 0,0 1 0,1-1 0,-1 1 1,0 0-1,1 0 0,-1 0 0,0 0 1,1 1-1,-1 0 0,1-1 0,-1 1 0,1 0 1,-1 1-1,1-1 0,3 1 0,-5 0 29,0 0-1,-1-1 0,1 1 0,-1 0 1,1 0-1,-1 0 0,1 0 0,-1 0 1,0 0-1,0 0 0,1 1 0,-1-1 0,0 0 1,0 1-1,0-1 0,0 1 0,0-1 1,-1 1-1,1-1 0,0 1 0,-1 0 1,1-1-1,-1 1 0,0 0 0,1-1 1,-1 1-1,0 0 0,0-1 0,0 1 1,0 0-1,-1 0 0,1-1 0,-1 4 1,1 0 17,-1 1 0,0-1 0,-1 1-1,1-1 1,-1 1 0,0-1 0,0 0 0,-1 0 0,-3 6 0,-1-1 173,-1-1 0,-1 0 0,-14 12-1,19-18-154,1 0 0,-1-1 0,0 1-1,0-1 1,0 0 0,0 0-1,0 0 1,0-1 0,-1 0 0,1 1-1,0-2 1,-10 2 0,14-2-124,-1-1 0,1 1 0,-1 0 0,1-1 0,-1 1 0,1-1 0,-1 1 0,1-1 0,-1 1 0,1-1 0,-1 1 0,1-1 0,0 1 0,-1-1 0,1 0 0,0 1 0,-1-1 0,1 0 0,0 1 1,0-1-1,0 0 0,0 1 0,0-1 0,0 0 0,0 1 0,0-1 0,0 0 0,0 1 0,0-1 0,0 0 0,0 1 0,0-1 0,1 0 0,-1 1 0,0-1 0,1 0 0,-1 1 0,0-1 0,1 1 0,-1-1 0,1 0 0,14-30-4416,3 8-300,3 0-893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19.106"/>
    </inkml:context>
    <inkml:brush xml:id="br0">
      <inkml:brushProperty name="width" value="0.025" units="cm"/>
      <inkml:brushProperty name="height" value="0.025" units="cm"/>
    </inkml:brush>
  </inkml:definitions>
  <inkml:trace contextRef="#ctx0" brushRef="#br0">6 68 5894,'0'0'13853,"1"12"-11873,3 43 914,-7 109 0,-1-37-2350,3-112-484,0-11-27,1 0 0,-1 0-1,1 0 1,0 0 0,0 0-1,0 0 1,1 0 0,-1 0 0,1 0-1,0 0 1,0 0 0,3 6-1,3-40 887,10-113-418,-13 92-595,2 1 1,2-1 0,17-53 0,-23 97 74,1 1 0,0 0 0,0-1 0,0 1 0,8-11 0,-10 15-15,1 1 0,-1-1 0,0 1 0,0 0 0,1-1 0,-1 1 0,1 0 0,-1 0 0,1 0 0,0 0 0,-1 0 0,1 0 0,0 0 0,0 0 0,-1 1 0,1-1 0,0 1 0,0-1 0,0 1 0,0 0 0,0 0-1,0 0 1,0 0 0,0 0 0,3 1 0,-4 0 16,1 0 0,-1 0-1,0 0 1,0 0-1,0 0 1,0 0-1,0 0 1,-1 0-1,1 0 1,0 1 0,0-1-1,-1 0 1,1 1-1,-1-1 1,1 0-1,-1 1 1,0-1-1,1 1 1,-1-1 0,0 1-1,0-1 1,0 1-1,0-1 1,0 1-1,-1-1 1,1 0 0,0 1-1,-1-1 1,1 1-1,0-1 1,-2 2-1,1 3 15,-1 0 0,0-1-1,0 1 1,0-1 0,0 0-1,-1 0 1,-4 7 0,3-7 7,-1 0 0,1 0 0,-1 0-1,0 0 1,0-1 0,-1 0 0,1 0 0,-1 0 0,0-1 0,-8 4 0,20-14-4314,2-3 2787,78-42-12020,-52 34 5147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19.481"/>
    </inkml:context>
    <inkml:brush xml:id="br0">
      <inkml:brushProperty name="width" value="0.025" units="cm"/>
      <inkml:brushProperty name="height" value="0.025" units="cm"/>
    </inkml:brush>
  </inkml:definitions>
  <inkml:trace contextRef="#ctx0" brushRef="#br0">39 34 13869,'0'0'11152,"-3"9"-9572,-6 28-416,9-36-1135,0 0 0,0-1 0,0 1 0,0 0-1,0-1 1,0 1 0,1 0 0,-1-1 0,0 1 0,0 0 0,1-1 0,-1 1 0,1 0 0,-1-1-1,0 1 1,1-1 0,-1 1 0,1-1 0,-1 1 0,1-1 0,-1 1 0,1-1 0,0 1 0,-1-1 0,1 0-1,0 1 1,-1-1 0,1 0 0,0 1 0,-1-1 0,1 0 0,0 0 0,-1 0 0,1 0 0,1 0-1,27 1 187,-24-1-141,5-1-67,1 0 0,-1 0-1,0-1 1,0-1 0,-1 1 0,19-9-1,-24 9-23,1 1-1,-1-1 0,0 0 1,-1 0-1,1-1 0,0 1 1,-1-1-1,1 0 0,-1 0 1,0 0-1,0 0 0,0-1 1,0 1-1,-1-1 1,1 0-1,-1 1 0,0-1 1,2-5-1,-4 9 17,0-1 0,0 1 1,0-1-1,0 1 0,0-1 0,0 1 0,0-1 1,0 1-1,0-1 0,0 1 0,0 0 0,0-1 1,-1 1-1,1-1 0,0 1 0,0-1 0,0 1 1,-1 0-1,1-1 0,0 1 0,0-1 0,-1 1 1,1 0-1,0-1 0,-1 1 0,1 0 1,0 0-1,-1-1 0,1 1 0,0 0 0,-1 0 1,1-1-1,-1 1 0,-23-3-22,-24 9 52,36-3-29,1 2 1,0-1 0,0 2 0,0-1 0,0 2 0,-10 7 0,15-10 5,1 0 1,0 0-1,0 0 0,1 1 1,-1 0-1,1 0 1,0 0-1,0 0 1,1 0-1,0 1 0,-1 0 1,2 0-1,-4 7 1,6-12-17,0 0 0,-1 0 0,1 0 0,0 1 0,0-1 0,0 0 0,0 0 0,0 0 0,0 0 0,0 0 0,0 0 0,0 0 0,1 0 0,-1 0 0,0 1 0,1-1 0,-1 0 0,0 0 0,1 0 0,0-1 0,-1 1 0,1 0 0,-1 0 0,1 0 0,0 0 0,0 0 0,0-1 0,-1 1 0,3 1 0,0-1-109,0 0-1,0 0 1,0 0 0,0 0-1,0 0 1,0-1-1,0 1 1,0-1 0,1 0-1,3 0 1,6-1-857,-1 0 0,0-1 1,0-1-1,21-6 0,12-11-3556,1-3-1954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19.808"/>
    </inkml:context>
    <inkml:brush xml:id="br0">
      <inkml:brushProperty name="width" value="0.025" units="cm"/>
      <inkml:brushProperty name="height" value="0.025" units="cm"/>
    </inkml:brush>
  </inkml:definitions>
  <inkml:trace contextRef="#ctx0" brushRef="#br0">140 147 10698,'0'0'9732,"-10"1"-7207,4 0-2303,0-1 1,0 1-1,1 0 0,-1 0 0,0 1 1,0 0-1,1 0 0,-1 0 0,1 1 1,0 0-1,0 0 0,0 0 0,0 0 1,0 1-1,1 0 0,0 0 0,-1 0 1,1 0-1,1 1 0,-1 0 0,1 0 1,0 0-1,0 0 0,0 0 0,1 0 1,-1 1-1,1 0 0,1-1 0,-2 9 1,3-12-214,0 0 1,0-1 0,0 1 0,1 0 0,-1-1 0,1 1-1,-1 0 1,1-1 0,0 1 0,-1-1 0,1 1-1,0-1 1,0 1 0,0-1 0,0 0 0,0 1-1,1-1 1,-1 0 0,0 0 0,1 0 0,-1 0-1,0 0 1,1 0 0,-1 0 0,1 0 0,0-1-1,-1 1 1,1-1 0,0 1 0,-1-1 0,1 0-1,0 1 1,-1-1 0,1 0 0,2 0 0,5 1 11,0 0 0,1-1 0,-1 0 1,0-1-1,15-2 0,-13-1-79,1 0-1,-1 0 0,0-2 1,0 1-1,-1-1 1,1-1-1,-1 1 1,-1-2-1,1 1 0,-1-2 1,0 1-1,10-15 1,-5 6-28,0 0 0,-2-1 1,0-1-1,-1 0 0,-1 0 1,8-23-1,-18 42 86,9-34 55,-9 34-48,0-1-1,0 1 1,0-1 0,0 1 0,0-1-1,0 1 1,0-1 0,0 1 0,0-1-1,0 1 1,0-1 0,0 1 0,0-1-1,-1 1 1,1-1 0,0 1 0,0-1-1,-1 1 1,1-1 0,0 1-1,0-1 1,-1 1 0,1 0 0,0-1-1,-1 1 1,1-1 0,-1 1 0,1 0-1,-1 0 1,1-1 0,-1 1 0,1 0-1,0 0 1,-1-1 0,1 1 0,-1 0-1,0 0 1,1 0 0,-1 0 0,1 0-1,-1 0 1,1 0 0,-1 0-1,1 0 1,-1 0 0,1 0 0,-1 0-1,1 0 1,-1 0 0,1 1 0,-1-1-1,1 0 1,-1 0 0,1 0 0,-1 1-1,-4 2 24,2-1-1,-1 0 1,0 1-1,0 0 1,1 0-1,0 0 1,-1 0-1,1 1 1,0-1-1,1 1 1,-1 0-1,1 0 1,-1 0-1,1 0 1,0 0-1,1 0 1,-1 1-1,1-1 1,-2 8-1,1-2 17,0 1 1,0-1-1,1 1 1,0-1-1,1 1 0,0 0 1,2 15-1,-1-21-90,0-1 0,1-1 1,-1 1-1,1 0 0,0 0 0,0 0 0,0-1 0,0 1 0,0-1 1,1 0-1,0 0 0,0 1 0,0-2 0,0 1 0,0 0 0,0-1 1,1 1-1,-1-1 0,1 0 0,4 2 0,37 10-2990,1-9-3874,-3-5-5125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20.345"/>
    </inkml:context>
    <inkml:brush xml:id="br0">
      <inkml:brushProperty name="width" value="0.025" units="cm"/>
      <inkml:brushProperty name="height" value="0.025" units="cm"/>
    </inkml:brush>
  </inkml:definitions>
  <inkml:trace contextRef="#ctx0" brushRef="#br0">30 143 4324,'0'0'5114,"8"-11"-3304,2-3-1122,33-49 3686,-20 14 3045,-26 44-3985,-7 8-2620,-10 12-855,8-2 49,1 1 0,0 0-1,-15 29 1,23-38-11,0 1 0,0 0-1,1 0 1,0 0-1,0 1 1,0-1 0,1 0-1,0 1 1,0-1-1,1 1 1,0-1 0,0 1-1,2 11 1,-2-17-12,1 1 0,-1-1 0,1 1 0,-1-1 0,1 1 0,0-1 0,0 0 0,0 1 1,0-1-1,0 0 0,0 0 0,0 0 0,0 1 0,0-1 0,1 0 0,-1-1 0,0 1 0,1 0 0,-1 0 1,3 1-1,1-1-141,0 1 1,-1-1-1,1 0 1,0-1-1,0 1 1,9-1-1,-2 0-609,0-1-1,0-1 0,0 0 1,0-1-1,12-4 1,25-16-4184,1-5-2610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39.160"/>
    </inkml:context>
    <inkml:brush xml:id="br0">
      <inkml:brushProperty name="width" value="0.025" units="cm"/>
      <inkml:brushProperty name="height" value="0.025" units="cm"/>
    </inkml:brush>
  </inkml:definitions>
  <inkml:trace contextRef="#ctx0" brushRef="#br0">1 0 16335,'0'0'4517,"57"1"-4133,-24 5-320,6-1-128,8-3-1217,9-2-1474,-4-6-3811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20.828"/>
    </inkml:context>
    <inkml:brush xml:id="br0">
      <inkml:brushProperty name="width" value="0.025" units="cm"/>
      <inkml:brushProperty name="height" value="0.025" units="cm"/>
    </inkml:brush>
  </inkml:definitions>
  <inkml:trace contextRef="#ctx0" brushRef="#br0">94 2 16143,'-9'6'1927,"3"-2"-1479,-39 25 1903,42-27-2088,0 0 0,0 0 0,0 0 1,0 1-1,1-1 0,-1 1 0,1 0 0,0-1 0,0 1 0,0 0 0,0 1 1,-2 3-1,45-5-701,-35-4 420,1 1-1,0-1 1,-1-1-1,1 1 1,-1-1 0,0 0-1,0-1 1,0 1-1,0-1 1,-1 0 0,1-1-1,-1 1 1,0-1-1,0 0 1,-1-1 0,0 1-1,7-11 1,-13 20 205,1 1 0,0 0 0,0 0 0,0 0 0,0-1 0,1 10 0,-1-13-131,1 1 0,0-1 1,0 0-1,0 0 1,0 1-1,0-1 0,0 0 1,0 1-1,0-1 1,0 0-1,1 0 0,-1 1 1,1-1-1,-1 0 1,1 0-1,-1 0 0,1 1 1,0-1-1,-1 0 1,1 0-1,0 0 1,0 0-1,0 0 0,0 0 1,0-1-1,0 1 1,2 1-1,6-2-14,1 0 0,-1 0-1,1-1 1,-1 0 0,1-1 0,-1 0 0,0-1 0,1 0-1,-1 0 1,-1-1 0,1 0 0,-1-1 0,1 0 0,7-6-1,41-19-641,-56 30 584,-1 0-1,0-1 1,1 1 0,-1 0 0,1 0 0,-1 0-1,1 0 1,-1 0 0,0 0 0,1 0 0,-1 0 0,1 0-1,-1 0 1,1 0 0,-1 0 0,1 0 0,-1 0 0,1 0-1,-1 0 1,0 0 0,1 1 0,-1-1 0,1 0-1,-1 0 1,0 0 0,1 1 0,-1-1 0,1 0 0,-1 1-1,0-1 1,0 0 0,1 1 0,5 18-45,-6 34 760,-1-40-334,1-12-344,0 0-1,0-1 1,0 1-1,0-1 1,0 1-1,0-1 1,0 1-1,0-1 0,0 1 1,0-1-1,0 1 1,1 0-1,-1-1 1,0 1-1,0-1 1,0 1-1,1-1 1,-1 0-1,0 1 0,1-1 1,-1 1-1,0-1 1,1 1-1,-1-1 1,1 0-1,-1 1 1,0-1-1,1 0 0,-1 1 1,1-1-1,-1 0 1,1 0-1,-1 0 1,1 1-1,-1-1 1,1 0-1,0 0 1,25-8 275,26-30-1070,-49 35 565,36-25-3607,-8 5-4059,-20 14 3460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21.686"/>
    </inkml:context>
    <inkml:brush xml:id="br0">
      <inkml:brushProperty name="width" value="0.025" units="cm"/>
      <inkml:brushProperty name="height" value="0.025" units="cm"/>
    </inkml:brush>
  </inkml:definitions>
  <inkml:trace contextRef="#ctx0" brushRef="#br0">74 0 6919,'0'0'15684,"-7"12"-14627,-3 7-566,0 0 0,1 1 0,1 0 0,1 0 0,1 1 1,1 0-1,1 0 0,-3 42 0,6-62-485,1 0-1,1 1 1,-1-1 0,0 0 0,0 0-1,0 0 1,1 0 0,-1 0 0,0 0-1,1 0 1,-1 0 0,1 0 0,-1 0 0,1 0-1,0 0 1,-1 0 0,1 0 0,0 0-1,0-1 1,0 1 0,-1 0 0,1-1-1,0 1 1,0 0 0,0-1 0,1 1-1,1 0 2,1 0 0,-1 0 0,1 0 0,-1 0 0,1-1 0,-1 1 0,1-1-1,5-1 1,6 0-205,0-1-1,28-8 0,-25 5-49,-1 1-1,1 0 1,36-2 0,-53 6 265,-1 0-1,1 0 1,0 0-1,-1 0 1,1 1 0,0-1-1,0 0 1,-1 0 0,1 1-1,-1-1 1,1 0-1,0 1 1,-1-1 0,1 1-1,-1-1 1,1 1 0,-1-1-1,1 1 1,-1-1-1,1 1 1,-1 0 0,1-1-1,-1 1 1,0-1 0,1 1-1,-1 0 1,0-1-1,0 1 1,0 0 0,1 0-1,-1-1 1,0 1 0,0 0-1,0-1 1,0 1-1,0 0 1,0 0 0,-1 1-1,-5 37 1038,2-20-562,25-48-161,9-59-969,-18 47 155,-8 32 327,-1 12 104,-3-1 70,0 0 0,1 0 0,-1 0-1,1 0 1,-1 0 0,1 0 0,0 0 0,0-1 0,0 1 0,0 0 0,0-1 0,1 1 0,-1 0 0,0-1 0,1 1 0,-1-1-1,1 0 1,-1 0 0,1 1 0,0-1 0,-1 0 0,1 0 0,0-1 0,0 1 0,0 0 0,0-1 0,-1 1 0,1-1 0,0 1-1,0-1 1,0 0 0,0 0 0,0 0 0,0 0 0,0 0 0,0 0 0,0-1 0,0 1 0,4-2 0,1 0 6,0 0 1,-1 0 0,1-1-1,-1 0 1,1 0-1,-1-1 1,0 1 0,0-1-1,0-1 1,5-4-1,-1-3-7,1 1 0,-2-1 1,0-1-1,13-23 0,-29 48 167,1 1 1,0-1-1,1 1 0,1 0 1,0 0-1,0 1 1,1-1-1,1 1 0,0-1 1,1 23-1,1-35-178,0 0-1,1-1 0,-1 1 0,1 0 1,-1 0-1,1-1 0,-1 1 1,1 0-1,-1-1 0,1 1 0,-1 0 1,1-1-1,0 1 0,-1-1 0,1 1 1,0-1-1,-1 1 0,1-1 0,0 0 1,0 1-1,0-1 0,-1 0 1,1 0-1,0 1 0,0-1 0,0 0 1,0 0-1,0 0 0,-1 0 0,1 0 1,0 0-1,0 0 0,0 0 1,0-1-1,1 1 0,33-11 136,-19-1-259,-1 0 1,-1-1-1,0 0 0,-1-1 0,0-1 0,-2 0 0,1-1 0,-2 0 0,0-1 0,-1 0 1,13-34-1,-33 70 478,-16 39 0,24-49-289,0 1 0,1 0-1,0 0 1,1 0 0,0 0-1,1 0 1,1 18 0,-1-25-75,1 0 1,-1-1-1,1 1 0,-1 0 1,1-1-1,0 1 1,0-1-1,0 0 0,1 1 1,-1-1-1,0 0 1,1 1-1,0-1 0,-1 0 1,1 0-1,0-1 1,0 1-1,0 0 0,0 0 1,0-1-1,1 0 1,-1 1-1,0-1 0,1 0 1,-1 0-1,1 0 1,-1 0-1,1-1 0,0 1 1,-1-1-1,1 1 1,0-1-1,4 0 0,-1 0-439,1 0 0,-1 0 0,1 0-1,-1-1 1,13-3 0,-17 3 9,0 0 0,0 0 1,0 0-1,0 0 1,0 0-1,0 0 1,-1-1-1,1 1 1,0-1-1,-1 1 0,1-1 1,-1 1-1,1-1 1,-1 0-1,0 0 1,0 0-1,0 0 0,0 0 1,0 0-1,0 0 1,0-3-1,5-17-7114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22.058"/>
    </inkml:context>
    <inkml:brush xml:id="br0">
      <inkml:brushProperty name="width" value="0.025" units="cm"/>
      <inkml:brushProperty name="height" value="0.025" units="cm"/>
    </inkml:brush>
  </inkml:definitions>
  <inkml:trace contextRef="#ctx0" brushRef="#br0">0 1 15599,'0'0'10185,"44"25"-10024,-16-15-129,-1-1-481,0-2-2017,2 0-1506,0-4-4228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22.388"/>
    </inkml:context>
    <inkml:brush xml:id="br0">
      <inkml:brushProperty name="width" value="0.025" units="cm"/>
      <inkml:brushProperty name="height" value="0.025" units="cm"/>
    </inkml:brush>
  </inkml:definitions>
  <inkml:trace contextRef="#ctx0" brushRef="#br0">69 2 17969,'0'0'5493,"-8"0"-3795,-28-1-508,36 0-1156,-1 1-1,0 0 0,0 0 0,0 0 1,0 0-1,0 1 0,0-1 0,0 0 1,0 0-1,0 1 0,0-1 1,0 0-1,0 1 0,0-1 0,1 1 1,-1-1-1,0 1 0,0-1 0,1 1 1,-1 0-1,0-1 0,0 1 1,1 0-1,-1 0 0,1-1 0,-1 1 1,1 0-1,-1 0 0,1 0 0,0 0 1,-1 0-1,1-1 0,0 1 1,0 0-1,-1 0 0,1 0 0,0 0 1,0 0-1,0 2 0,0-1-52,0-1 0,0 1 0,1 0-1,-1 0 1,0 0 0,1-1 0,-1 1 0,1 0-1,0-1 1,-1 1 0,1 0 0,0-1 0,0 1-1,0-1 1,0 1 0,0-1 0,1 0 0,0 2 0,60 22-2502,-51-22 2345,0 1-1,1 0 1,-2 1 0,1 0 0,0 1 0,12 8-1,-21-12 279,0 0-1,0 0 1,0 1-1,0-1 1,-1 0-1,1 1 1,0-1-1,-1 1 1,0-1-1,0 1 0,0 0 1,0-1-1,0 1 1,0 0-1,-1 0 1,1 0-1,-1 0 1,0 0-1,0-1 1,0 1-1,0 0 1,0 0-1,-1 0 1,1 0-1,-1 0 1,0-1-1,0 1 0,0 0 1,0-1-1,0 1 1,-2 2-1,0 0 80,-1 1-1,1-1 1,-1 0 0,0-1-1,0 1 1,0-1-1,-1 0 1,1 0-1,-1 0 1,0 0-1,0-1 1,-1 0-1,1 0 1,-9 3-1,9-4-345,1 0-1,-1-1 1,0 0-1,0 1 0,1-2 1,-1 1-1,0-1 1,0 1-1,0-1 0,0-1 1,-7 0-1,2-7-4948,6-9-4746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24.320"/>
    </inkml:context>
    <inkml:brush xml:id="br0">
      <inkml:brushProperty name="width" value="0.025" units="cm"/>
      <inkml:brushProperty name="height" value="0.025" units="cm"/>
    </inkml:brush>
  </inkml:definitions>
  <inkml:trace contextRef="#ctx0" brushRef="#br0">0 1 8904,'6'0'8360,"-6"9"-6982,3 12-97,-3 5-256,0 4-128,2 1-193,2-1-319,-4 0-257,0-6-32,3-3 0,1-2-96,1-4-448,1-5-1090,-4-5-1665,3-5-4132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25.465"/>
    </inkml:context>
    <inkml:brush xml:id="br0">
      <inkml:brushProperty name="width" value="0.025" units="cm"/>
      <inkml:brushProperty name="height" value="0.025" units="cm"/>
    </inkml:brush>
  </inkml:definitions>
  <inkml:trace contextRef="#ctx0" brushRef="#br0">19 117 13933,'0'0'1676,"-1"9"-341,-2 6-871,-2 2 123,2 1 0,0-1 0,0 29 0,3-43-549,0 0 1,0 0-1,-1 0 0,2 0 0,-1-1 0,0 1 1,1 0-1,-1 0 0,1-1 0,0 1 0,0 0 1,0-1-1,0 1 0,0-1 0,1 1 1,-1-1-1,1 0 0,0 1 0,-1-1 0,1 0 1,0 0-1,0 0 0,1 0 0,-1-1 0,0 1 1,1 0-1,-1-1 0,0 0 0,1 0 1,0 1-1,-1-2 0,4 2 0,-1-1-17,-1 0 0,1-1-1,0 0 1,0 0 0,0 0-1,0-1 1,0 1 0,0-1-1,-1 0 1,1-1-1,0 1 1,-1-1 0,1 0-1,-1 0 1,0 0 0,1 0-1,-1-1 1,0 0 0,0 0-1,-1 0 1,1 0 0,-1-1-1,6-7 1,-4 4 352,0 0 0,-1-1 0,0 1 0,0-1 0,-1 0 0,0 0-1,0-1 1,-1 1 0,0-1 0,-1 1 0,0-1 0,1-15 0,-11 50 273,9-21-642,1 0 1,0 0-1,0 0 1,1 0-1,-1-1 1,1 1-1,0-1 1,1 1-1,-1-1 1,1 0-1,-1 1 1,1-2-1,1 1 1,-1 0-1,0 0 1,1-1-1,4 4 1,-5-4-3,1-1 0,0 1 1,-1 0-1,1-1 0,0 0 1,0 0-1,0 0 1,0 0-1,1-1 0,-1 0 1,0 1-1,1-2 0,-1 1 1,1 0-1,-1-1 1,1 0-1,-1 0 0,1 0 1,8-2-1,-11 1 24,0 0-1,-1 0 1,1-1-1,0 1 1,0 0-1,-1-1 1,1 1-1,-1-1 1,1 1 0,-1-1-1,0 0 1,1 0-1,-1 0 1,0 1-1,0-1 1,-1 0-1,1 0 1,0-1 0,0 1-1,-1 0 1,0 0-1,1 0 1,-1-3-1,1-4 193,0 1 0,-1-1 0,0 1 0,-2-16 0,1 31-172,1-6-45,0-1-1,1 1 1,-1 0 0,1 0-1,-1-1 1,1 1 0,-1 0 0,1-1-1,-1 1 1,1 0 0,-1-1 0,1 1-1,0-1 1,-1 1 0,1-1-1,0 1 1,-1-1 0,1 0 0,0 1-1,0-1 1,0 0 0,-1 0 0,1 1-1,1-1 1,5 1 12,0-1 0,0 1-1,0-1 1,1 0 0,-1-1 0,0 0 0,0 0-1,0-1 1,-1 1 0,1-1 0,0-1 0,-1 1-1,1-1 1,-1-1 0,0 1 0,0-1 0,0 0-1,10-9 1,-9 7-5,0 0 0,0-1 0,-1 1-1,0-1 1,0-1 0,0 1 0,-1-1 0,0 0-1,-1 0 1,0-1 0,0 1 0,-1-1 0,5-18-1,-8 27-5,1-1-1,-1 0 1,0 0 0,1 0-1,-1 0 1,0 0-1,0 0 1,0 0 0,0 0-1,0 0 1,0 0-1,0 0 1,0 0-1,0 0 1,-1 0 0,1 0-1,0 0 1,0 0-1,-1 1 1,1-1-1,-1 0 1,1 0 0,-1 0-1,1 0 1,-1 1-1,0-1 1,1 0-1,-1 0 1,0 1 0,1-1-1,-1 1 1,0-1-1,0 1 1,0-1-1,0 1 1,1-1 0,-1 1-1,0 0 1,0-1-1,0 1 1,0 0-1,0 0 1,0 0 0,0-1-1,0 1 1,0 0-1,0 1 1,0-1-1,0 0 1,0 0 0,0 0-1,0 0 1,0 1-1,0-1 1,-1 1-1,-3 1 7,0 0 0,0 0 0,0 0 0,0 1 0,0-1 0,0 1 0,1 0 0,-7 6 0,4-1 37,0 1-1,0-1 0,1 1 0,1 0 0,0 0 0,-6 13 0,9-18-22,1 1-1,-1 0 1,1-1 0,-1 1 0,1 0-1,0 0 1,1 0 0,0 0 0,-1 0-1,1 0 1,1 0 0,-1 0 0,1 0 0,0 0-1,2 7 1,-1-9-12,-1-1 0,1 0 0,0 0 0,0 0 0,0 0 0,0 0 0,0 0 0,0 0-1,0-1 1,1 1 0,-1-1 0,1 0 0,-1 0 0,1 0 0,-1 0 0,1 0 0,-1 0 0,1 0 0,0-1 0,0 0 0,4 1 0,69 0-842,-53-2-589,15 1-5262,-27-2-321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26.537"/>
    </inkml:context>
    <inkml:brush xml:id="br0">
      <inkml:brushProperty name="width" value="0.025" units="cm"/>
      <inkml:brushProperty name="height" value="0.025" units="cm"/>
    </inkml:brush>
  </inkml:definitions>
  <inkml:trace contextRef="#ctx0" brushRef="#br0">75 227 8968,'2'-5'916,"1"0"0,-1 0 0,0 0 0,0-1 0,0 0 0,-1 1 0,0-1 0,0 0 0,0 1 0,-1-1 0,0-11 0,0 17-843,0-1 0,-1 1 0,1-1 0,0 1-1,0-1 1,-1 1 0,1-1 0,0 1 0,0 0 0,-1-1-1,1 1 1,-1-1 0,1 1 0,0 0 0,-1-1 0,1 1-1,-1 0 1,1 0 0,-1-1 0,1 1 0,-1 0 0,1 0-1,-1 0 1,1-1 0,-1 1 0,1 0 0,-1 0 0,1 0-1,-1 0 1,1 0 0,-1 0 0,1 0 0,-1 0-1,0 0 1,1 0 0,-1 1 0,1-1 0,-1 0 0,1 0-1,-1 0 1,1 1 0,-1-1 0,1 0 0,0 1 0,-2 0 0,-20 15 991,16-7-980,0 0 0,0 1 0,1-1 0,1 1 0,-1 0 1,2 1-1,-1-1 0,1 1 0,1-1 0,0 1 0,1 0 0,0 0 0,0 0 0,1 0 0,2 12 0,-2-23-79,0 1-1,0 0 1,0 0-1,0 0 1,0-1-1,0 1 1,1 0-1,-1 0 1,0-1 0,0 1-1,1 0 1,-1-1-1,1 1 1,-1 0-1,1-1 1,-1 1-1,1 0 1,-1-1-1,1 1 1,-1-1-1,1 1 1,0-1-1,-1 1 1,1-1-1,0 0 1,-1 1-1,1-1 1,0 0-1,0 0 1,-1 1-1,1-1 1,0 0-1,0 0 1,0 0 0,-1 0-1,1 0 1,0 0-1,0 0 1,0 0-1,-1 0 1,1 0-1,0-1 1,0 1-1,-1 0 1,1 0-1,0-1 1,-1 1-1,1-1 1,0 1-1,0-1 1,4-1 43,0-1 0,-1 0 0,1 0-1,-1 0 1,0-1 0,5-4 0,8-12 20,-1 0-1,-1 0 0,-1-1 0,21-43 1,-28 50 28,-1-1 0,-1 1 0,0-1 0,-1 0 0,0 0 0,-1 0 0,-1-1 0,-1 1 0,0-21 0,-1 36-87,0-1-1,0 1 0,0 0 0,0-1 0,0 1 0,0 0 0,0-1 0,0 1 1,0 0-1,0-1 0,0 1 0,0-1 0,0 1 0,0 0 0,0-1 0,0 1 1,-1 0-1,1 0 0,0-1 0,0 1 0,0 0 0,-1-1 0,1 1 0,0 0 1,0 0-1,-1-1 0,1 1 0,0 0 0,-1 0 0,1 0 0,0-1 0,0 1 1,-1 0-1,1 0 0,0 0 0,-1 0 0,1 0 0,-1 0 0,1 0 0,0 0 1,-1 0-1,1 0 0,0 0 0,-1 0 0,-12 12 21,9 0-13,0 0 0,2 0 1,0 1-1,0-1 0,1 1 0,0-1 0,1 1 0,1 0 0,0-1 0,0 1 0,2-1 0,-1 1 0,2-1 0,-1 0 0,9 16 0,-9-22-57,1 0 1,-1-1-1,1 1 1,1-1-1,-1 0 1,1 0-1,0-1 1,0 0 0,0 1-1,0-2 1,1 1-1,0-1 1,0 1-1,0-2 1,0 1-1,10 2 1,-10-3-441,-1-1 0,0 0 0,1-1 0,-1 0 0,0 1 1,1-2-1,-1 1 0,1-1 0,-1 1 0,0-1 0,1-1 0,-1 1 0,7-4 0,14-13-6176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26.893"/>
    </inkml:context>
    <inkml:brush xml:id="br0">
      <inkml:brushProperty name="width" value="0.025" units="cm"/>
      <inkml:brushProperty name="height" value="0.025" units="cm"/>
    </inkml:brush>
  </inkml:definitions>
  <inkml:trace contextRef="#ctx0" brushRef="#br0">83 1 11915,'-8'7'5536,"3"-3"-5045,-42 44 3191,44-45-3501,1-1 0,0 1 0,0-1 0,0 1 0,1 0 0,-1 0 0,1-1 0,-1 1 0,1 1 1,0-1-1,0 0 0,0 0 0,1 0 0,-1 0 0,1 1 0,-1-1 0,1 0 0,0 0 0,1 5 0,0-7-172,1 1 0,-1-1-1,0 0 1,1 0 0,-1 0-1,1 0 1,-1 0-1,1-1 1,0 1 0,-1 0-1,1-1 1,0 1 0,-1-1-1,1 0 1,0 1 0,0-1-1,-1 0 1,1 0 0,0 0-1,0 0 1,1-1 0,42-3-72,-36 1 35,-1 0-1,1 0 1,-1-1 0,0 0-1,0-1 1,14-10-1,-18 12 71,-1 0 1,0 0-1,1 0 0,-1 0 0,0-1 0,-1 1 0,5-7 1,-7 8 39,1 1 1,0 0 0,-1-1 0,1 1-1,-1-1 1,1 1 0,-1-1 0,0 0 0,0 1-1,0-1 1,0 1 0,0-1 0,0 0-1,0 1 1,0-1 0,0 1 0,-1-1-1,1 1 1,-1-1 0,1 1 0,-2-2 0,0 1-41,0 1 1,0 0 0,0 0 0,0 0 0,0 0 0,0 0 0,0 0-1,0 1 1,-1-1 0,1 1 0,0-1 0,-1 1 0,1 0 0,0 0-1,-1 0 1,-2 1 0,-39 2 286,43-4-427,0 1 0,0 0 0,-1 1 1,1-1-1,0 0 0,0 0 0,0 0 1,0 1-1,0-1 0,-1 0 0,1 1 1,0-1-1,0 1 0,0 0 0,0-1 1,0 1-1,0 0 0,1-1 0,-1 1 1,0 0-1,0 0 0,0 0 0,1 0 1,-1 0-1,0 0 0,1 0 0,-1 0 1,0 2-1,2-2-40,-1-1-1,0 1 1,1 0 0,-1 0-1,1 0 1,0 0 0,-1 0-1,1-1 1,0 1 0,-1 0-1,1-1 1,0 1 0,0 0-1,0-1 1,-1 1 0,1-1 0,0 1-1,0-1 1,0 0 0,0 1-1,0-1 1,0 0 0,0 0-1,0 1 1,0-1 0,0 0-1,0 0 1,0 0 0,0 0-1,0 0 1,0-1 0,1 1 0,28-2-4544,7-6-3171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27.253"/>
    </inkml:context>
    <inkml:brush xml:id="br0">
      <inkml:brushProperty name="width" value="0.025" units="cm"/>
      <inkml:brushProperty name="height" value="0.025" units="cm"/>
    </inkml:brush>
  </inkml:definitions>
  <inkml:trace contextRef="#ctx0" brushRef="#br0">37 1 16464,'0'0'2621,"-6"8"-134,1 0-1968,1 0 1,0 1-1,0-1 0,1 1 0,0-1 0,-3 19 0,6-25-495,-1 0 0,1 0 0,0 0 0,0 0 0,-1 0 1,1 1-1,0-1 0,1 0 0,-1 0 0,0 0 0,1 0 0,-1 0 1,1 0-1,0 0 0,-1 0 0,1 0 0,0 0 0,0 0 0,0 0 0,1 0 1,-1-1-1,0 1 0,1-1 0,-1 1 0,1-1 0,-1 1 0,1-1 1,0 0-1,0 1 0,-1-1 0,1 0 0,0 0 0,0-1 0,0 1 0,0 0 1,0-1-1,0 1 0,1-1 0,-1 1 0,0-1 0,0 0 0,3 0 0,-1 0-30,-1 0-1,1 0 1,-1-1-1,0 1 1,1-1-1,-1 0 1,1 0-1,-1 0 1,0 0-1,0-1 1,0 1-1,0-1 1,0 0-1,0 0 1,0 0-1,0 0 1,-1 0-1,1-1 1,-1 1-1,1-1 1,-1 0-1,2-3 1,27-24-202,-31 30 220,0-1 0,1 1-1,-1 0 1,0 0 0,1-1 0,-1 1 0,0 0 0,1 0 0,-1-1-1,0 1 1,1 0 0,-1 0 0,0 0 0,1 0 0,-1 0 0,0 0-1,1-1 1,-1 1 0,1 0 0,-1 0 0,0 0 0,1 0 0,-1 0-1,1 1 1,-1-1 0,0 0 0,1 0 0,-1 0 0,0 0 0,1 0-1,-1 0 1,0 1 0,1-1 0,-1 0 0,0 0 0,1 0 0,-1 1-1,0-1 1,1 0 0,-1 1 0,0-1 0,0 0 0,1 0 0,-1 1-1,0 0 1,7 24 1179,4 8-388,-11-32-843,1-1 0,-1 1 0,0 0 0,1-1 1,-1 1-1,1-1 0,0 1 0,-1-1 0,1 1 0,-1-1 1,1 1-1,0-1 0,-1 0 0,1 1 0,0-1 0,0 0 0,-1 1 1,1-1-1,0 0 0,-1 0 0,1 0 0,0 0 0,0 0 1,0 0-1,-1 0 0,1 0 0,0 0 0,0 0 0,-1 0 1,1 0-1,0-1 0,0 1 0,-1 0 0,1-1 0,0 1 0,-1 0 1,2-1-1,18-10-4909,-2 1-2850,-1 1-3481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27.875"/>
    </inkml:context>
    <inkml:brush xml:id="br0">
      <inkml:brushProperty name="width" value="0.025" units="cm"/>
      <inkml:brushProperty name="height" value="0.025" units="cm"/>
    </inkml:brush>
  </inkml:definitions>
  <inkml:trace contextRef="#ctx0" brushRef="#br0">100 279 14990,'0'0'3481,"-9"0"-1079,5 0-2105,-1 0 0,0 0 0,0 1 1,0-1-1,0 1 0,1 1 0,-1-1 0,0 1 0,1-1 0,-8 5 0,9-4-207,1 0 0,0 0 0,-1 0-1,1 0 1,0 0 0,0 1 0,0-1 0,1 0-1,-1 1 1,0 0 0,1-1 0,0 1-1,0 0 1,-1 0 0,2 0 0,-1 0-1,0 0 1,1 0 0,-1 0 0,1 0 0,0 0-1,0 4 1,0-5-68,0 0 0,0 1 0,0-1 0,0 0 0,1 1 0,-1-1 0,1 0 0,-1 0 1,1 0-1,0 0 0,0 1 0,0-1 0,0 0 0,0 0 0,0-1 0,1 1 0,-1 0 0,0 0 0,1-1 0,0 1 0,-1-1 0,1 1 0,3 1 0,-2-1-19,1-1 0,-1 0 0,1 0-1,0 0 1,0 0 0,-1-1 0,1 1 0,0-1-1,0 0 1,-1 0 0,1 0 0,0-1 0,0 1 0,6-3-1,-5 2-50,-1-1 1,1 0-1,0 0 0,-1-1 0,0 1 0,1-1 0,-1 0 0,0 0 1,-1 0-1,1-1 0,0 1 0,-1-1 0,0 0 0,0 0 0,0 0 1,0 0-1,-1-1 0,1 1 0,1-6 0,0-1-14,0 1-1,-1-1 1,0 0-1,0 0 1,-1-1-1,-1 1 0,1-16 1,-15 41-392,13-12 485,-1 0 1,0 0-1,0 0 0,1 0 0,0 0 0,-1 1 1,1-1-1,0 0 0,0 0 0,0 1 0,0-1 0,0 0 1,1 0-1,-1 1 0,1-1 0,-1 0 0,1 0 1,0 0-1,0 0 0,0 0 0,0 0 0,0 0 1,0 0-1,1 0 0,-1-1 0,1 1 0,2 2 1,-2-3-15,0 0 0,1 0 0,-1-1 0,0 1 1,1-1-1,-1 1 0,0-1 0,0 0 1,1 0-1,-1 0 0,0 0 0,1-1 1,-1 1-1,0-1 0,1 1 0,-1-1 1,0 0-1,0 0 0,0 0 0,0 0 0,0 0 1,0 0-1,0 0 0,0-1 0,0 1 1,0-1-1,2-2 0,9-10-4,0-1-1,-1 0 1,0-1-1,-1 0 0,-1-1 1,-1 0-1,0 0 1,-1-1-1,-1 0 1,-1-1-1,-1 0 1,0 1-1,-1-2 1,2-36-1,-18 70-1,3 8 305,2 0 1,0 0-1,1 1 1,1 0-1,1 0 1,2 0 0,0 0-1,1 1 1,3 23-1,-2-42-274,1 0 0,0 0 0,0 1 0,0-1 0,0 0 0,1 0 1,0 0-1,0-1 0,1 1 0,-1 0 0,1-1 0,0 0 0,0 1 0,6 5 0,-7-8-101,0 0 0,0-1-1,0 1 1,0 0 0,0-1 0,1 1 0,-1-1 0,0 0 0,1 1 0,-1-1 0,1 0 0,-1-1 0,1 1 0,0 0 0,-1-1-1,1 0 1,0 1 0,-1-1 0,1 0 0,0 0 0,0-1 0,-1 1 0,1 0 0,0-1 0,-1 0 0,1 1 0,-1-1-1,1 0 1,-1-1 0,4-1 0,-5 3-23,1-1 1,-1 0-1,1 0 0,-1 0 0,1 0 1,-1 0-1,0-1 0,0 1 0,0 0 1,1 0-1,-1-1 0,-1 1 0,1-1 1,0 1-1,0-1 0,0 1 0,-1-1 1,1 0-1,-1 1 0,1-1 0,-1 0 1,0 1-1,0-1 0,1 0 0,-1 1 1,0-1-1,-1 0 0,1 0 0,0 1 1,0-1-1,-1 0 0,1 1 0,-1-1 1,1 1-1,-1-1 0,0 0 0,0 1 1,0-1-1,0 1 0,-1-2 0,-2-3-26,0 1-1,-1-1 1,0 1-1,0 0 0,0 0 1,0 1-1,-1-1 0,-8-4 1,-7-1 406,-1 1 0,0 0 0,0 2 1,0 0-1,-1 2 0,-37-5 0,70 11 7,1-2 0,0 1 0,-1-2 0,19-3 0,0-1-250,54-11-1292,-31 0-2357,-9-5-2673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39.849"/>
    </inkml:context>
    <inkml:brush xml:id="br0">
      <inkml:brushProperty name="width" value="0.025" units="cm"/>
      <inkml:brushProperty name="height" value="0.025" units="cm"/>
    </inkml:brush>
  </inkml:definitions>
  <inkml:trace contextRef="#ctx0" brushRef="#br0">95 114 1473,'9'-7'2915,"0"0"-1920,37-30 874,-44 34-1355,1 1 0,-1-1 0,1 0 0,-1 1 0,0-1 0,0 0 0,0 0 0,0-1 0,-1 1 0,1 0 0,-1 0 0,0-1 0,0 1 0,0-1 0,0-3 0,-1 6-386,-1 1 1,1-1-1,0 0 1,0 1-1,-1-1 1,1 1-1,-1 0 0,1-1 1,0 1-1,-1-1 1,1 1-1,-1-1 0,1 1 1,-1 0-1,1-1 1,-1 1-1,0 0 1,1 0-1,-1-1 0,1 1 1,-1 0-1,1 0 1,-1 0-1,0 0 1,1 0-1,-1 0 0,0 0 1,1 0-1,-1 0 1,1 0-1,-2 0 0,-21 4 338,17-1-403,0 1 0,1 0 0,0 0 0,0 1 0,0-1 0,0 1-1,1 0 1,0 1 0,0-1 0,-4 7 0,-31 63 617,29-54-521,2 0 0,0 1 0,2 0 1,0 0-1,2 1 0,0 0 0,1 0 0,2-1 1,0 1-1,5 44 0,-3-63-149,0-1 0,0 1 0,0 0 0,1-1 0,-1 1 0,1-1 0,0 1 0,0-1 0,0 0 0,1 0 0,-1 0 0,1 0 0,0 0 0,-1-1 0,1 1 0,1-1 0,-1 0 0,0 0 0,0 0 0,1 0 0,-1 0 0,1-1 0,0 1 0,-1-1 0,1 0 0,0 0 0,0-1 0,5 1 0,-1 0 47,0 0 0,0-1 0,0 0 0,1-1 0,-1 0 0,0 0 0,0 0 0,0-1 0,0 0-1,-1-1 1,1 0 0,12-6 0,-11 3 28,-1 0 1,0 0-1,0-1 0,-1 0 0,1 0 0,-2-1 0,1 1 1,-1-2-1,0 1 0,8-17 0,-12 22-57,0 0 0,-1-1 0,1 1 0,-1-1 0,0 0 1,0 1-1,0-1 0,-1 0 0,1 0 0,-1 1 0,0-1 0,0 0 0,0 0 0,-1 0 0,0 1 0,1-1 0,-1 0 0,0 1 0,0-1 0,-1 0 1,1 1-1,-1 0 0,0-1 0,0 1 0,0 0 0,0 0 0,-1 0 0,1 0 0,-1 0 0,0 1 0,1-1 0,-5-2 0,0 1-86,0-1-1,-1 1 0,0 0 1,1 1-1,-1 0 1,-1 0-1,1 1 0,0 0 1,-1 0-1,1 1 0,-1 0 1,-10 0-1,16 1-68,-1 0-1,1 0 1,-1 0-1,1 0 1,-1 1-1,1 0 1,0-1-1,-1 1 1,1 0-1,0 0 1,-1 1-1,1-1 1,0 1-1,0 0 1,0 0-1,0 0 1,1 0-1,-1 0 1,0 0-1,1 1 1,0-1-1,-1 1 1,1 0-1,0 0 1,0 0-1,1 0 1,-1 0-1,1 0 1,-1 0-1,1 1 1,-1 5-1,1-3-701,0 1 0,0-1-1,1 1 1,0-1-1,0 1 1,1-1-1,1 8 1,10 11-5978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28.838"/>
    </inkml:context>
    <inkml:brush xml:id="br0">
      <inkml:brushProperty name="width" value="0.025" units="cm"/>
      <inkml:brushProperty name="height" value="0.025" units="cm"/>
    </inkml:brush>
  </inkml:definitions>
  <inkml:trace contextRef="#ctx0" brushRef="#br0">7 0 14446,'0'0'3977,"-2"14"-2210,-1 16-866,2 0 0,0 0 1,2 1-1,2-1 0,9 49 1,-10-73-844,30 92 1002,-29-90-940,0-1-1,1 1 0,0-1 0,1 1 1,0-1-1,0 0 0,0-1 1,1 1-1,12 9 0,-18-15-79,1 0-1,0 0 1,1 0-1,-1 0 1,0 0 0,0 0-1,0-1 1,1 1-1,-1 0 1,0-1-1,0 1 1,1-1 0,-1 1-1,1-1 1,-1 0-1,0 0 1,1 0-1,-1 1 1,1-1 0,-1 0-1,1-1 1,-1 1-1,0 0 1,1 0 0,-1-1-1,1 1 1,-1 0-1,0-1 1,3-1-1,-2 0 21,0 0-1,-1 0 0,1-1 0,0 1 0,-1-1 0,0 1 0,1-1 1,-1 0-1,0 1 0,0-1 0,-1 0 0,1 0 0,0-4 0,1-12 53,0 0-1,-2-1 1,-1-22-1,0 35-97,-1-1 1,1 0-1,-1 1 0,-1-1 0,1 1 1,-1 0-1,-5-9 0,7 14-19,1 0 0,-1 1 0,0-1 0,0 0 0,-1 0 0,1 0 0,0 1 0,-1-1 0,1 1 0,-1-1 0,1 1 0,-1-1-1,0 1 1,1 0 0,-1 0 0,0 0 0,0 0 0,0 0 0,0 0 0,0 1 0,0-1 0,0 1 0,0-1 0,0 1 0,0 0 0,0-1 0,0 1 0,0 0-1,-1 1 1,-2-1 0,4 1 0,0-1 0,0 1-1,0 0 1,0-1 0,0 1-1,0 0 1,1-1-1,-1 1 1,0 0 0,1 0-1,-1 0 1,0 0 0,1-1-1,-1 1 1,1 0 0,-1 0-1,1 0 1,0 0-1,-1 0 1,1 1 0,0-1-1,0 0 1,-1 0 0,1 0-1,0 0 1,0 0 0,0 0-1,1 0 1,-1 0-1,0 0 1,0 0 0,1 2-1,-1-1 3,1 0 0,-1 0 0,1 0 0,-1 0 0,1 1-1,0-1 1,0 0 0,0 0 0,0-1 0,0 1 0,1 0 0,-1 0-1,1 0 1,1 1 0,2 0 3,0-1 0,0 0 0,0 0 0,0 0 0,0-1 0,1 1 0,-1-1-1,0 0 1,1-1 0,-1 1 0,1-1 0,-1 0 0,1-1 0,-1 1 0,1-1 0,-1 0 0,0-1-1,1 1 1,-1-1 0,0 0 0,0 0 0,0-1 0,6-3 0,5-4-83,0-1-1,-1 0 1,0-1 0,-1-1 0,17-19-1,-31 32 82,0 0 0,0-1 0,1 1 0,-1 0 0,0 0-1,0 0 1,0-1 0,0 1 0,0 0 0,1 0 0,-1 0 0,0 0-1,0-1 1,1 1 0,-1 0 0,0 0 0,0 0 0,0 0 0,1 0-1,-1 0 1,0 0 0,0 0 0,1-1 0,-1 1 0,0 0 0,0 0-1,1 0 1,-1 0 0,0 0 0,0 0 0,1 1 0,-1-1 0,0 0-1,0 0 1,1 0 0,-1 0 0,0 0 0,0 0 0,1 0-1,-1 1 1,5 12 79,-3 36 325,-1-21-120,-1-26-264,0-1 0,0 0 0,1 0 0,-1 1 0,0-1-1,1 0 1,-1 0 0,1 0 0,-1 0 0,1 0 0,-1 0 0,1 0 0,0 0 0,0 0 0,0 0 0,-1 0-1,1 0 1,0 0 0,0 0 0,0-1 0,0 1 0,0 0 0,0-1 0,1 1 0,-1-1 0,0 1 0,0-1 0,0 0-1,0 1 1,1-1 0,-1 0 0,0 0 0,0 0 0,1 0 0,-1 0 0,0 0 0,0 0 0,1 0 0,-1-1-1,0 1 1,0 0 0,0-1 0,0 1 0,1-1 0,-1 1 0,0-1 0,2-1 0,7-4 10,1 0 1,-1-1 0,-1 0 0,10-9 0,-7 7-19,-7 4-172,0 1-1,0 0 0,1 0 0,0 0 1,0 1-1,0 0 0,0 0 1,0 0-1,0 1 0,1 0 1,0 1-1,-1-1 0,1 1 1,0 0-1,-1 1 0,1-1 0,0 2 1,0-1-1,-1 1 0,9 1 1,-15-2-31,0 0 1,0 0-1,1 1 1,-1-1-1,0 0 1,1 0-1,-1 0 1,0 0-1,1 0 1,-1 0-1,0 0 1,1 0-1,-1 0 1,0 0-1,1 0 1,-1 0-1,0 0 1,1 0-1,-1 0 1,0 0-1,1 0 1,-1 0-1,0 0 1,1-1-1,-1 1 1,0 0-1,1 0 1,-1 0-1,0 0 1,0-1-1,1 1 1,-1 0-1,0 0 1,0-1-1,0 1 1,1 0-1,-1-1 1,0 1-1,0 0 1,0 0-1,0-1 1,0 1-1,1 0 1,-1-1-1,0 1 1,0 0-1,0-1 1,0 1-1,0 0 1,0-1-1,0 1 1,0 0-1,0-1 1,0 1-1,0 0 1,-1-1-1,1 1 1,0-1-1,0-1-87,0-12-6313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29.197"/>
    </inkml:context>
    <inkml:brush xml:id="br0">
      <inkml:brushProperty name="width" value="0.025" units="cm"/>
      <inkml:brushProperty name="height" value="0.025" units="cm"/>
    </inkml:brush>
  </inkml:definitions>
  <inkml:trace contextRef="#ctx0" brushRef="#br0">0 0 3171,'0'0'16976,"69"17"-17585,-44-12-1857,0-3-3459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29.540"/>
    </inkml:context>
    <inkml:brush xml:id="br0">
      <inkml:brushProperty name="width" value="0.025" units="cm"/>
      <inkml:brushProperty name="height" value="0.025" units="cm"/>
    </inkml:brush>
  </inkml:definitions>
  <inkml:trace contextRef="#ctx0" brushRef="#br0">121 170 10570,'0'0'9743,"-10"2"-6733,2-1-2621,1 0 0,0 1-1,0 0 1,0 0-1,0 0 1,0 1-1,-8 4 1,12-5-225,0 1 0,0-1 1,0 0-1,0 1 0,0-1 1,0 1-1,1 0 0,-1 0 0,1 0 1,0 0-1,0 1 0,0-1 1,0 0-1,1 1 0,-1 0 0,1-1 1,0 1-1,-2 7 0,3-9-103,-1 1 0,1-1 0,0 1 0,-1-1 0,1 1 0,0 0 0,0-1 0,1 1 0,-1-1-1,1 1 1,-1-1 0,1 1 0,0-1 0,-1 1 0,1-1 0,1 0 0,-1 1 0,0-1 0,2 2 0,-1-3-54,0 0 1,-1 0-1,1 0 0,0 0 1,0-1-1,0 1 1,0 0-1,0-1 1,-1 0-1,1 0 1,0 1-1,0-1 1,0 0-1,0 0 1,0-1-1,0 1 1,0 0-1,0-1 1,0 1-1,0-1 0,0 1 1,-1-1-1,1 0 1,0 0-1,0 0 1,2-2-1,6-3-24,-1-1-1,0 0 0,0 0 0,0-1 1,-1 0-1,-1 0 0,1-1 1,-1 0-1,-1 0 0,1-1 1,-2 0-1,1 0 0,5-16 0,-4 8-16,0-1 0,-1 0 0,-1-1 0,-1 1 0,-1-1 1,2-36-1,-13 65-318,0 16 298,7-20-160,-3 17 402,1 1 1,1-1 0,2 36 0,1-53-352,-1 1 0,1 0-1,0-1 1,1 0 0,-1 1 0,1-1 0,0 0 0,6 10-1,-7-13-209,1 0-1,0 0 1,-1 1-1,1-1 1,0-1-1,0 1 1,1 0-1,-1 0 1,0-1 0,0 1-1,1-1 1,-1 0-1,1 0 1,-1 0-1,1 0 1,0 0-1,-1 0 1,6 0-1,10 0-7431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30.846"/>
    </inkml:context>
    <inkml:brush xml:id="br0">
      <inkml:brushProperty name="width" value="0.025" units="cm"/>
      <inkml:brushProperty name="height" value="0.025" units="cm"/>
    </inkml:brush>
  </inkml:definitions>
  <inkml:trace contextRef="#ctx0" brushRef="#br0">127 0 12043,'5'12'2210,"-1"5"-544,-3 4-161,-1 8 129,0 2-64,0 4-129,-7-1-192,-4 1-224,1-4-609,-3-4-352,2-4-64,0-5-704,-5-1-994,2-7-960,-6-2-2051,-4-6-3875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32.099"/>
    </inkml:context>
    <inkml:brush xml:id="br0">
      <inkml:brushProperty name="width" value="0.025" units="cm"/>
      <inkml:brushProperty name="height" value="0.025" units="cm"/>
    </inkml:brush>
  </inkml:definitions>
  <inkml:trace contextRef="#ctx0" brushRef="#br0">0 160 480,'0'0'21728,"9"3"-20853,-3-1-730,-4-1-79,0-1 0,1 1 1,-1 0-1,0 0 0,1 0 1,-1 0-1,0 1 0,0-1 1,0 0-1,0 1 0,0 0 0,0-1 1,-1 1-1,1 0 0,0 0 1,-1 0-1,1 0 0,-1 0 0,0 0 1,0 0-1,0 1 0,0-1 1,0 0-1,0 1 0,0 2 1,25 151 2052,-26-156-2111,0 0 1,0 1-1,0-1 0,0 0 1,0 0-1,0 0 0,0 1 1,0-1-1,0 0 0,0 0 0,0 0 1,0 0-1,0 1 0,0-1 1,0 0-1,1 0 0,-1 0 1,0 0-1,0 1 0,0-1 1,0 0-1,0 0 0,0 0 1,0 0-1,0 0 0,1 1 1,-1-1-1,0 0 0,0 0 1,0 0-1,0 0 0,1 0 1,-1 0-1,0 0 0,0 0 0,0 0 1,0 0-1,1 1 0,-1-1 1,0 0-1,0 0 0,0 0 1,0 0-1,1 0 0,-1 0 1,0 0-1,0 0 0,0-1 1,1 1-1,-1 0 0,0 0 1,0 0-1,0 0 0,0 0 1,1 0-1,-1 0 0,8-14 237,4-17-110,-9 17-126,-1 0 1,0 0-1,0-18 0,-2 30-15,0-1 0,1 0 0,-1 0 0,0 0 0,0 0 0,-1 0 0,1 1 0,-1-1 0,1 0 0,-1 0 0,0 0 0,0 1 0,0-1 0,-1 1-1,1-1 1,0 1 0,-1-1 0,0 1 0,1 0 0,-1 0 0,-4-4 0,5 5 1,1 1 0,0 0 1,-1 0-1,1 0 0,0 0 0,-1 0 1,1-1-1,0 1 0,-1 0 0,1 0 1,-1 0-1,1 0 0,0 0 0,-1 0 1,1 0-1,0 0 0,-1 0 0,1 1 1,0-1-1,-1 0 0,1 0 0,0 0 1,-1 0-1,1 0 0,0 1 0,-1-1 1,1 0-1,0 0 0,-1 1 0,1-1 1,0 0-1,0 0 0,-1 1 0,1-1 0,0 0 1,0 1-1,-4 17-11,4-15 26,0 0 0,0-1-1,1 1 1,-1 0 0,1-1 0,-1 1 0,1 0 0,0-1 0,0 1-1,0-1 1,0 1 0,2 2 0,-1-4-2,1 1 0,-1-1 0,0 1 0,1-1 0,-1 0 0,1 0 0,-1 0 0,1 0 0,-1 0 0,1-1 0,0 1 0,-1-1 0,1 1 0,0-1 0,0 0 0,-1 0 0,1 0 0,0-1 0,0 1 0,-1-1 0,1 1 0,0-1 0,-1 0 0,1 0 0,-1 0 0,1-1 0,-1 1 0,0 0 0,4-4 0,2 0 11,-1-1 0,0 0-1,0 0 1,-1-1 0,1 0-1,-2 0 1,9-13 0,-8 10-7,0-1 0,-1 0 0,-1-1 0,0 1 0,3-15 0,-5 21-8,-1-1 0,0 0 1,0 1-1,-1-1 0,0 0 1,0 0-1,0 0 0,-1 0 1,1 1-1,-1-1 0,-1 0 0,-3-10 1,5 15-8,-1 0 1,1 0-1,0 0 1,-1 0-1,1 0 1,-1 0-1,0 0 1,1 0 0,-1 1-1,1-1 1,-1 0-1,0 0 1,0 1-1,1-1 1,-1 0-1,0 1 1,0-1-1,0 1 1,0-1-1,0 1 1,0-1-1,0 1 1,0 0 0,0 0-1,0-1 1,0 1-1,0 0 1,0 0-1,0 0 1,0 0-1,0 0 1,0 0-1,0 0 1,0 0-1,0 1 1,0-1-1,0 0 1,0 1-1,-1 0 1,0 0-4,0 0 1,-1 1-1,1 0 1,0-1-1,0 1 1,0 0-1,1 0 1,-1 0-1,0 0 1,1 1-1,-1-1 1,1 0-1,0 1 1,-1 2-1,-4 14 150,0 1 1,2 0-1,1 0 0,0 0 0,2 0 0,0 25 0,1-44-136,0 1 1,0 0-1,0-1 0,0 1 1,0 0-1,0-1 0,0 1 0,1 0 1,-1-1-1,1 1 0,-1-1 1,1 1-1,0-1 0,-1 1 0,1-1 1,0 0-1,0 1 0,0-1 0,0 0 1,0 1-1,0-1 0,1 0 1,-1 0-1,3 1 0,-2-1-3,1 0 0,-1 0 0,1-1 0,0 1 0,-1-1 0,1 0 0,0 0 0,-1 0 0,1 0 0,-1 0 0,1 0 0,0-1 0,4-1-1,5-2-185,0 0 0,0-1 0,0-1-1,-1 0 1,13-9 0,-19 11 11,0 1 1,1-1 0,0 1-1,-1 0 1,1 1 0,0 0-1,7-3 1,-11 5 158,-1 0-1,0 0 0,1 0 1,-1-1-1,0 1 0,1 0 1,-1 1-1,0-1 1,0 0-1,1 0 0,-1 1 1,0-1-1,0 0 0,1 1 1,-1-1-1,0 1 1,0 0-1,0-1 0,0 1 1,0 0-1,0 0 1,0 0-1,0-1 0,0 1 1,0 0-1,0 0 0,0 0 1,-1 1-1,1-1 1,0 0-1,-1 0 0,1 0 1,-1 0-1,0 1 0,1-1 1,-1 0-1,0 0 1,1 1-1,-1-1 0,0 3 1,3 80 8,-4-52-3261,5-40-9463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32.789"/>
    </inkml:context>
    <inkml:brush xml:id="br0">
      <inkml:brushProperty name="width" value="0.025" units="cm"/>
      <inkml:brushProperty name="height" value="0.025" units="cm"/>
    </inkml:brush>
  </inkml:definitions>
  <inkml:trace contextRef="#ctx0" brushRef="#br0">107 318 18065,'-8'3'2167,"-6"1"-1160,0 0 176,0 0 0,0 1 0,-23 12 0,36-17-1182,1 0 1,0 0-1,0 0 0,0 0 0,-1 0 1,1 0-1,0 0 0,0 0 0,-1 0 1,1 1-1,0-1 0,0 0 0,0 0 1,0 0-1,-1 0 0,1 0 0,0 0 1,0 0-1,0 1 0,0-1 0,-1 0 0,1 0 1,0 0-1,0 0 0,0 1 0,0-1 1,0 0-1,0 0 0,0 0 0,0 1 1,0-1-1,0 0 0,0 0 0,-1 0 1,1 1-1,0-1 0,0 0 0,0 0 1,0 1-1,1-1 0,-1 0 0,0 0 0,0 0 1,0 1-1,0-1 0,0 0 0,0 0 1,0 0-1,0 1 0,0-1 0,0 0 1,1 0-1,-1 0 0,0 0 0,0 1 1,0-1-1,18 3-51,24-4-371,-34-2 351,0 0 0,0 0 0,-1-1 0,1 0 0,-1-1 0,0 1 0,0-1 0,0 0 0,-1-1 0,0 0 0,0 0 0,0 0 0,-1-1-1,0 0 1,0 0 0,5-11 0,-13 33 449,0 0 0,1 0 0,0 1 1,1-1-1,1 0 0,2 23 0,-1-37-357,-1 0 0,0 0 0,0 0 1,0 0-1,0 0 0,1 0 1,-1 0-1,1 0 0,-1 0 0,1 0 1,-1-1-1,1 1 0,-1 0 1,1 0-1,-1 0 0,1-1 1,0 1-1,0 0 0,-1-1 0,1 1 1,0 0-1,0-1 0,0 1 1,0-1-1,0 0 0,0 1 0,0-1 1,0 0-1,0 1 0,0-1 1,0 0-1,0 0 0,0 0 0,0 0 1,0 0-1,0 0 0,0 0 1,0 0-1,0 0 0,0 0 0,0-1 1,0 1-1,0 0 0,-1-1 1,2 0-1,3-1 31,-1 0 1,0 0-1,0-1 0,0 1 1,0-1-1,0 0 0,0 0 1,3-5-1,13-18-44,-1-1 0,-1-1 1,-1-1-1,-2 0 0,-1-1 0,-1 0 1,-2-1-1,-1-1 0,-1 1 0,8-62 0,-21 115 154,-6 29 509,-4 61-1,14-106-610,-1 10 73,1 0-1,1 0 0,0 0 1,6 26-1,-6-39-139,0 1 0,0-1 1,0 0-1,0 0 0,1 0 0,-1 0 0,1 0 1,0 0-1,0-1 0,0 1 0,0-1 1,0 1-1,0-1 0,1 0 0,-1 0 0,1 0 1,0 0-1,-1 0 0,1 0 0,0-1 1,0 1-1,0-1 0,0 0 0,1 0 0,-1 0 1,0 0-1,0-1 0,6 1 0,0 0-173,32-2-1090,-40 1 1246,0 0 1,0 0-1,0-1 1,-1 1-1,1 0 1,0 0-1,0-1 1,0 1-1,0-1 1,0 1-1,-1-1 1,1 1-1,0-1 1,0 0-1,-1 1 1,1-1-1,0 0 1,-1 1-1,1-1 1,-1 0-1,1 0 1,-1 0 0,1 1-1,-1-1 1,0 0-1,1 0 1,-1 0-1,0 0 1,0 0-1,0 0 1,0 0-1,1 0 1,-1 0-1,-1 0 1,1-1-1,-3-2 21,0 0-1,-1 0 0,1 0 0,-1 0 1,0 1-1,0 0 0,0 0 1,-1 0-1,1 0 0,-1 1 0,0 0 1,-4-2-1,0-1-15,-197-98-468,205 103 501,1 0-1,-1 0 1,1 0-1,-1-1 1,1 1-1,-1 0 1,1 0-1,-1-1 1,1 1-1,-1 0 1,1 0-1,0-1 1,-1 1-1,1-1 1,-1 1-1,1 0 1,0-1 0,0 1-1,-1-1 1,1 1-1,0 0 1,0-1-1,-1 1 1,1-1-1,0 1 1,0-1-1,0 1 1,0-1-1,0 1 1,0-1-1,0 1 1,0-2-1,16-7 127,38 1-226,-45 7 111,19-3-480,51-8-1757,-34-6-8924,-33 10-1645</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33.308"/>
    </inkml:context>
    <inkml:brush xml:id="br0">
      <inkml:brushProperty name="width" value="0.025" units="cm"/>
      <inkml:brushProperty name="height" value="0.025" units="cm"/>
    </inkml:brush>
  </inkml:definitions>
  <inkml:trace contextRef="#ctx0" brushRef="#br0">3 0 801,'0'0'21503,"0"11"-20238,-2 11-596,2 1 0,0 0-1,1-1 1,2 1 0,0-1 0,8 25 0,26 40 76,-33-80-858,-1-1 1,2 1-1,-1-1 1,1 1 0,0-1-1,0-1 1,0 1-1,1-1 1,12 9 0,-4-8-2305,-4-7-3008,1-5-4291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36.111"/>
    </inkml:context>
    <inkml:brush xml:id="br0">
      <inkml:brushProperty name="width" value="0.025" units="cm"/>
      <inkml:brushProperty name="height" value="0.025" units="cm"/>
    </inkml:brush>
  </inkml:definitions>
  <inkml:trace contextRef="#ctx0" brushRef="#br0">25 43 10826,'0'-1'243,"4"-20"7559,-5 14-3851,-7 13-3156,5-1-785,0 0 0,1 1-1,-1 0 1,1-1 0,0 1 0,1 0 0,0 0-1,0 0 1,0 0 0,0 9 0,4 63 389,-3-77-383,0 1 0,0-1-1,0 1 1,1-1 0,-1 1-1,1-1 1,-1 1 0,1-1-1,-1 0 1,1 1 0,0-1 0,0 0-1,0 0 1,0 1 0,0-1-1,0 0 1,0 0 0,0 0-1,0 0 1,0 0 0,0 0-1,1-1 1,-1 1 0,0 0 0,1-1-1,-1 1 1,1 0 0,-1-1-1,0 0 1,1 1 0,-1-1-1,1 0 1,-1 0 0,1 0 0,-1 0-1,1 0 1,-1 0 0,1 0-1,-1-1 1,1 1 0,2-1-1,-1 0 43,0 0-1,0 0 1,0 0-1,0 0 1,0-1-1,0 1 1,-1-1-1,1 0 1,0 0-1,-1 0 0,1 0 1,-1 0-1,0-1 1,1 1-1,-1-1 1,-1 0-1,1 1 1,3-6-1,-4 4 54,1 0-1,-1 0 0,0 0 1,0-1-1,0 1 1,0 0-1,-1-1 1,0 1-1,0 0 1,0-1-1,0 1 0,0 0 1,-1-1-1,0 1 1,0 0-1,-3-8 1,2 10-76,0-1 0,0 1 0,0-1 0,0 1 1,0 0-1,0 0 0,-1 0 0,1 0 1,-1 0-1,1 1 0,-1-1 0,0 1 0,0-1 1,1 1-1,-1 0 0,0 0 0,0 1 0,0-1 1,0 1-1,0-1 0,-1 1 0,1 0 1,-5 0-1,4 0-37,-15 2-79,19-2 79,0 0-1,-1 0 1,1 0 0,0 1-1,-1-1 1,1 0 0,0 0 0,0 0-1,-1 1 1,1-1 0,0 0-1,0 0 1,-1 1 0,1-1-1,0 0 1,0 1 0,0-1-1,0 0 1,-1 1 0,1-1-1,0 0 1,0 1 0,0-1-1,0 0 1,0 1 0,0-1 0,0 0-1,0 1 1,0-1 0,0 0-1,0 1 1,0-1 0,0 0-1,0 1 1,0-1 0,0 0-1,0 1 1,1-1 0,-1 0-1,0 1 1,0-1 0,0 0 0,0 1-1,1-1 1,1 1-2,-1 0 0,1 0 1,0 0-1,0 0 0,-1 0 0,1-1 1,0 1-1,0-1 0,0 1 0,0-1 1,0 0-1,0 0 0,-1 1 0,1-2 1,0 1-1,3 0 0,35-3 36,-22-1-31,0-1 0,0 0 0,31-14 0,-38 14-43,0 0-1,0 0 1,0 1 0,0 0 0,1 1 0,0 1-1,-1 0 1,1 0 0,0 1 0,0 1 0,0 0 0,15 2-1,-26-2 41,0 1 0,0-1-1,0 1 1,1-1-1,-1 1 1,0-1 0,0 1-1,0 0 1,-1 0-1,1-1 1,0 1 0,0 0-1,0 0 1,0 0-1,-1 0 1,1 0 0,0 0-1,-1 0 1,1 0-1,-1 0 1,0 0 0,1 0-1,-1 1 1,0-1 0,1 0-1,-1 0 1,0 0-1,0 1 1,0 1 0,-6 40 126,3-24 247,4-18-354,-1-1 0,0 0 0,1 0 0,-1 0 0,0 0 0,1 0 0,-1 0 0,0 0 0,1 0 0,-1 0 0,1 0 0,-1 0 0,0 0 0,1 0 0,-1 0 0,0 0 0,1 0 0,-1 0 0,0 0 0,1 0-1,-1-1 1,0 1 0,1 0 0,-1 0 0,0 0 0,0 0 0,1-1 0,-1 1 0,0 0 0,0 0 0,1-1 0,-1 1 0,0 0 0,0-1 0,0 1 0,1 0 0,-1-1 0,0 1 0,0 0 0,0-1 0,0 1-1,0-1 1,9-8 28,-5 3-124,1 1 0,1-1 0,-1 1 0,1 0 0,0 0 0,0 0 0,0 1 0,1 0 0,0 0 0,-1 1 0,1 0 0,12-4 0,-18 8 79,1-1 0,-1 1-1,0 0 1,1-1 0,-1 1 0,1 0-1,-1 0 1,0 0 0,0 0-1,1 0 1,-1 0 0,0 0 0,0 0-1,0 0 1,0 1 0,0-1 0,-1 0-1,1 1 1,0-1 0,-1 1-1,1-1 1,-1 1 0,1-1 0,-1 1-1,1-1 1,-1 1 0,0-1 0,0 1-1,0 3 1,5 50 750,-3-32 30,-2-23-797,0 0 1,0 0-1,0 0 1,0 0-1,1 0 1,-1 1 0,0-1-1,0 0 1,0 0-1,0 0 1,0 0-1,0 0 1,0 0-1,0 0 1,1 1 0,-1-1-1,0 0 1,0 0-1,0 0 1,0 0-1,0 0 1,1 0-1,-1 0 1,0 0 0,0 0-1,0 0 1,0 0-1,1 0 1,-1 0-1,0 0 1,0 0 0,0 0-1,0 0 1,1 0-1,-1 0 1,0 0-1,0 0 1,0 0-1,0 0 1,0 0 0,1 0-1,-1 0 1,0-1-1,0 1 1,0 0-1,0 0 1,0 0-1,0 0 1,0 0 0,1 0-1,-1-1 1,9-12-3924,1-6-4537,-4 3-4159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36.551"/>
    </inkml:context>
    <inkml:brush xml:id="br0">
      <inkml:brushProperty name="width" value="0.025" units="cm"/>
      <inkml:brushProperty name="height" value="0.025" units="cm"/>
    </inkml:brush>
  </inkml:definitions>
  <inkml:trace contextRef="#ctx0" brushRef="#br0">40 76 12556,'0'0'12225,"9"3"-11894,-3-2-306,-1-1 0,0 1 0,0-1 0,0 1 0,1-2 1,-1 1-1,0-1 0,0 1 0,0-1 0,1-1 0,-1 1 0,0-1 1,-1 0-1,1 0 0,0 0 0,0-1 0,-1 1 0,0-1 0,1 0 1,-1-1-1,0 1 0,-1-1 0,1 0 0,0 1 0,-1-2 0,0 1 1,0 0-1,0-1 0,-1 1 0,3-6 0,-5 10-11,0-1 1,0 1-1,0 0 0,0 0 1,0-1-1,-1 1 0,1 0 1,0-1-1,0 1 0,0 0 0,0 0 1,0-1-1,0 1 0,0 0 1,-1 0-1,1-1 0,0 1 0,0 0 1,0 0-1,0 0 0,-1-1 1,1 1-1,0 0 0,0 0 1,-1 0-1,1 0 0,0 0 0,0-1 1,-1 1-1,1 0 0,0 0 1,0 0-1,-1 0 0,1 0 0,0 0 1,-1 0-1,1 0 0,0 0 1,0 0-1,-1 0 0,1 0 1,0 0-1,-1 0 0,1 0 0,0 0 1,0 1-1,-1-1 0,1 0 1,0 0-1,0 0 0,-1 0 0,1 1 1,-18 3 252,5 3-186,1 1-1,0 0 1,0 1-1,1 0 0,0 1 1,1 0-1,0 1 1,0 0-1,1 0 1,1 1-1,0 1 1,0-1-1,-6 16 1,13-25-60,-1 1 0,1-1 0,0 0 0,0 1 0,0-1 0,0 1 0,0 0 0,1-1 0,0 1 1,0 0-1,0-1 0,0 1 0,1 6 0,0-9-18,0 1-1,0 0 1,0-1-1,0 1 1,0-1 0,0 1-1,1-1 1,-1 0-1,0 1 1,1-1 0,-1 0-1,1 0 1,-1 0-1,1 0 1,0 0 0,-1-1-1,1 1 1,0 0-1,0-1 1,-1 1 0,1-1-1,0 0 1,0 1-1,0-1 1,0 0 0,-1 0-1,4 0 1,13 0-541,1 0 0,0-1 1,24-5-1,22-13-4870,-20-1-2055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37.407"/>
    </inkml:context>
    <inkml:brush xml:id="br0">
      <inkml:brushProperty name="width" value="0.025" units="cm"/>
      <inkml:brushProperty name="height" value="0.025" units="cm"/>
    </inkml:brush>
  </inkml:definitions>
  <inkml:trace contextRef="#ctx0" brushRef="#br0">32 1 10762,'0'0'12038,"3"9"-11269,9 35 7,-1 0 0,6 59 0,-10-49-18,26 89 0,-33-143-751,0 0 0,0 0 0,0 0 0,0 0 0,0 0 0,0 0 0,0 0 0,1 0 0,-1 0 0,0 0 1,0 0-1,0 0 0,0 0 0,0 0 0,0 0 0,0 0 0,1 0 0,-1 0 0,0 0 0,0 0 0,0 0 1,0 0-1,0 0 0,0 0 0,1 0 0,-1 0 0,0 0 0,0 0 0,0 0 0,0 0 0,0 0 0,0 0 1,0 0-1,0 1 0,0-1 0,1 0 0,-1 0 0,0 0 0,0 0 0,0 0 0,0 0 0,0 0 0,0 0 1,0 1-1,0-1 0,0 0 0,0 0 0,0 0 0,0 0 0,0 0 0,0 0 0,0 1 0,0-1 0,0 0 1,0 0-1,0 0 0,0 0 0,0 0 0,0 0 0,0 1 0,1-17 150,-4-25-95,-2 28-54,-1 0 0,0 1 1,0-1-1,-1 1 0,-1 1 0,0-1 1,-1 1-1,0 1 0,0 0 0,-22-18 1,19 25-31,19 13-20,-1-7-159,1 0 0,0-1 0,0 1 0,0-1 0,0 0 1,0-1-1,0 0 0,0 0 0,0-1 0,1 0 0,12-1 1,-5 0-1717,-1-1 1,0-1 0,0-1 0,0 0 0,15-6 0,8-6-6951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6.698"/>
    </inkml:context>
    <inkml:brush xml:id="br0">
      <inkml:brushProperty name="width" value="0.025" units="cm"/>
      <inkml:brushProperty name="height" value="0.025" units="cm"/>
    </inkml:brush>
  </inkml:definitions>
  <inkml:trace contextRef="#ctx0" brushRef="#br0">0 95 3043,'0'0'7111,"8"-10"-4117,-2 3-2665,34-41 2642,-37 45-2666,0 0-1,0 0 1,1 1 0,-1-1-1,1 1 1,0 0-1,-1 0 1,1 0 0,0 1-1,0-1 1,0 1-1,0 0 1,0 0 0,9-1-1,-12 3-288,0-1-1,0 0 1,1 0 0,-1 1-1,0-1 1,0 1-1,0-1 1,0 1-1,0-1 1,0 1 0,0 0-1,0 0 1,0-1-1,0 1 1,0 0-1,0 0 1,0 0 0,-1 0-1,1 0 1,0 0-1,-1 0 1,1 0-1,0 0 1,0 2 0,11 37-37,-7-23 63,30 123-86,-25-92-644,23 67 1,-26-97-457,1-1 0,0 1 0,22 30 0,-21-35-2406,-5-7-998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41.360"/>
    </inkml:context>
    <inkml:brush xml:id="br0">
      <inkml:brushProperty name="width" value="0.025" units="cm"/>
      <inkml:brushProperty name="height" value="0.025" units="cm"/>
    </inkml:brush>
  </inkml:definitions>
  <inkml:trace contextRef="#ctx0" brushRef="#br0">112 59 4164,'-41'-23'3209,"27"14"441,-1 1-1,-27-10 2461,68 27-4883,-16-5-932,13 3-136,1-1 0,-1-1 0,1-1 1,0-1-1,-1-1 0,30-1 0,2-4-107,85-15-1,-140 18-51,0 0 1,0 0-1,0 0 0,0 0 1,1 0-1,-1 0 0,0 0 0,0 0 1,0 0-1,0 0 0,0 0 1,1 0-1,-1 0 0,0 0 1,0 0-1,0 0 0,0 0 1,0 0-1,0 0 0,0 1 1,1-1-1,-1 0 0,0 0 1,0 0-1,0 0 0,0 0 1,0 0-1,0 0 0,0 0 1,0 1-1,0-1 0,0 0 0,0 0 1,0 0-1,0 0 0,0 0 1,0 1-1,0-1 0,0 0 1,0 0-1,0 0 0,0 0 1,0 0-1,0 0 0,0 1 1,0-1-1,0 0 0,0 0 1,0 0-1,0 0 0,0 0 1,0 0-1,0 1 0,0-1 1,0 0-1,0 0 0,0 0 0,-1 0 1,-7 16 61,-20 24 109,19-27-108,6-9-55,-22 31 1062,-37 74 0,57-99-1218,0 0 0,1 1 0,0-1 0,1 1 0,0 0 0,1-1-1,0 1 1,1 0 0,0 1 0,1-1 0,0 0 0,0 0 0,3 12 0,3-15-2171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37.813"/>
    </inkml:context>
    <inkml:brush xml:id="br0">
      <inkml:brushProperty name="width" value="0.025" units="cm"/>
      <inkml:brushProperty name="height" value="0.025" units="cm"/>
    </inkml:brush>
  </inkml:definitions>
  <inkml:trace contextRef="#ctx0" brushRef="#br0">122 27 13132,'0'0'3828,"-10"0"-844,2 0-2502,0 1 0,-1 0 1,1 1-1,0 0 0,0 0 0,-15 7 0,21-9-428,0 1 0,-1 0 0,1 1-1,0-1 1,0 0 0,-1 1 0,1-1 0,0 1 0,0 0 0,1 0-1,-1 0 1,0 0 0,1 0 0,-1 0 0,1 0 0,0 0 0,-1 0-1,1 1 1,0-1 0,0 1 0,1-1 0,-1 0 0,0 1 0,1 0-1,0-1 1,-1 1 0,1-1 0,0 1 0,1-1 0,-1 1 0,1 4-1,0-6-39,-1 1 0,1-1 0,0 1 0,0-1 0,0 0-1,0 0 1,1 1 0,-1-1 0,0 0 0,0 0 0,1 0 0,-1 0-1,1 0 1,-1-1 0,0 1 0,1 0 0,0-1 0,-1 1 0,1-1-1,-1 1 1,1-1 0,0 0 0,-1 1 0,1-1 0,0 0-1,-1 0 1,1 0 0,0-1 0,-1 1 0,1 0 0,-1-1 0,4 0-1,1 0 67,0 0 0,0-1 0,-1 1-1,1-1 1,0-1 0,-1 1-1,0-1 1,6-3 0,-6 2 5,0 0 1,0 0-1,0-1 0,-1 0 1,0 0-1,0 0 1,0 0-1,-1-1 1,1 0-1,-1 1 0,-1-1 1,1 0-1,-1-1 1,0 1-1,0 0 0,1-12 1,-3 18-79,0-1 0,0 1 1,0 0-1,0-1 0,0 1 1,0 0-1,0 0 0,-1-1 1,1 1-1,0 0 0,0-1 1,0 1-1,0 0 0,0 0 1,-1-1-1,1 1 0,0 0 1,0 0-1,0-1 0,-1 1 0,1 0 1,0 0-1,0 0 0,-1-1 1,1 1-1,0 0 0,0 0 1,-1 0-1,1 0 0,0 0 1,-1 0-1,1-1 0,0 1 1,0 0-1,-1 0 0,1 0 1,0 0-1,-1 0 0,1 0 0,0 0 1,-1 0-1,1 0 0,0 1 1,0-1-1,-1 0 0,1 0 1,0 0-1,-1 0 0,1 0 1,0 0-1,0 1 0,-1-1 1,1 0-1,0 0 0,0 0 1,-1 1-1,1-1 0,0 0 1,0 0-1,0 1 0,0-1 0,-1 0 1,1 0-1,0 1 0,0-1 1,0 0-1,0 1 0,0-1 1,-17 20-129,16-17 97,0 0 1,0 0-1,0 0 0,0 1 0,1-1 0,-1 0 1,1 0-1,0 0 0,0 1 0,0-1 0,0 0 1,0 0-1,1 0 0,0 0 0,1 6 0,-1-8-124,0 1-1,0-1 1,0 0 0,0 0-1,0 1 1,0-1-1,1 0 1,-1 0-1,0 0 1,1-1-1,-1 1 1,0 0 0,1 0-1,-1-1 1,1 1-1,0-1 1,-1 1-1,1-1 1,-1 0-1,1 0 1,-1 1-1,1-1 1,0 0 0,-1 0-1,1-1 1,0 1-1,-1 0 1,1 0-1,-1-1 1,1 1-1,-1-1 1,2 0 0,16-10-3584,1-7-2530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38.156"/>
    </inkml:context>
    <inkml:brush xml:id="br0">
      <inkml:brushProperty name="width" value="0.025" units="cm"/>
      <inkml:brushProperty name="height" value="0.025" units="cm"/>
    </inkml:brush>
  </inkml:definitions>
  <inkml:trace contextRef="#ctx0" brushRef="#br0">20 35 0,'0'0'20788,"-3"8"-19966,-2 7-489,2 0 0,0 1 0,0-1 0,2 1 0,0 0 0,0-1 1,2 1-1,0 0 0,1-1 0,0 1 0,1-1 0,1 0 0,1 0 0,8 21 1,-12-34-305,0 0 1,0 0 0,0 0 0,0 0 0,0 0 0,0 0 0,1-1 0,-1 1 0,1 0 0,-1-1 0,1 1 0,0-1 0,-1 0 0,1 1 0,0-1 0,0 0 0,0 0 0,0 0 0,0-1 0,0 1 0,0 0 0,0-1 0,0 1 0,2-1 0,0 0 1,-1 0 0,0-1 1,0 0-1,0 0 0,0 0 1,0 0-1,0 0 0,0-1 1,0 1-1,0-1 0,0 0 1,-1 0-1,1 0 0,2-3 1,5-5 0,0-1 1,-1 0-1,0 0 1,-1-1-1,0 0 1,6-14-1,-8 12-42,0 1-1,-1 0 0,0-1 0,-1 0 1,-1 0-1,0 0 0,-1-1 1,-1 1-1,0-1 0,-1 1 1,-2-25-1,2 38 7,0 0-1,-1 0 1,1 0-1,0 0 1,0 1-1,-1-1 1,1 0-1,0 0 1,-1 0-1,1 1 1,-1-1 0,1 0-1,-1 0 1,1 1-1,-1-1 1,1 0-1,-1 1 1,0-1-1,1 1 1,-1-1-1,0 1 1,0-1-1,1 1 1,-1-1 0,0 1-1,0 0 1,0-1-1,0 1 1,1 0-1,-1 0 1,0-1-1,0 1 1,0 0-1,0 0 1,0 0-1,0 0 1,0 1 0,1-1-1,-1 0 1,0 0-1,0 0 1,0 1-1,0-1 1,1 0-1,-1 1 1,0-1-1,0 1 1,0-1-1,1 1 1,-1-1-1,0 1 1,1-1 0,-1 1-1,0 0 1,1-1-1,-1 1 1,1 0-1,-1 0 1,1-1-1,0 1 1,-1 0-1,1 0 1,0 0-1,-1 0 1,1-1 0,0 3-1,-5 12 11,1 0 0,0 1 0,2 0-1,0 0 1,0 29 0,1-39 6,1 1 1,1 0-1,-1 0 1,1-1-1,0 1 0,1 0 1,-1-1-1,1 1 1,1-1-1,-1 0 0,1 0 1,0 0-1,1 0 1,-1 0-1,1-1 0,6 7 1,-8-10-118,0 0 1,1 0 0,-1-1-1,1 1 1,0-1 0,0 1-1,-1-1 1,1 0-1,0 0 1,4 0 0,18 0-4188,-3-5-2285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39.745"/>
    </inkml:context>
    <inkml:brush xml:id="br0">
      <inkml:brushProperty name="width" value="0.025" units="cm"/>
      <inkml:brushProperty name="height" value="0.025" units="cm"/>
    </inkml:brush>
  </inkml:definitions>
  <inkml:trace contextRef="#ctx0" brushRef="#br0">32 149 7944,'5'-49'12972,"-5"49"-12908,0 0 1,-1 0-1,1 0 1,0 0-1,-1 0 1,1-1-1,0 1 1,-1 0-1,1 0 1,0 0 0,-1 0-1,1 0 1,0 0-1,-1 0 1,1 0-1,-1 1 1,1-1-1,0 0 1,-1 0-1,1 0 1,0 0-1,-1 0 1,1 1-1,0-1 1,0 0-1,-1 0 1,1 0-1,0 1 1,-1-1-1,1 0 1,0 0-1,0 1 1,0-1 0,-1 0-1,1 1 1,0-1-1,0 0 1,0 1-1,0-1 1,-1 1-1,-11 12 318,9-4-317,0 0 0,1 0 0,0 0 1,1 0-1,0 0 0,0 1 0,1-1 1,1 14-1,0-20-23,-1 1 0,1-1 0,-1 1 0,1-1 1,0 1-1,1-1 0,-1 0 0,0 0 0,1 1 0,0-1 0,2 3 0,-3-5-8,0 0-1,0 1 1,1-1 0,-1 0-1,0-1 1,1 1-1,-1 0 1,0 0-1,1-1 1,-1 1-1,1 0 1,-1-1-1,1 0 1,-1 1-1,1-1 1,0 0-1,-1 0 1,1 0-1,-1 0 1,1 0 0,-1 0-1,1 0 1,0 0-1,-1-1 1,3 0-1,-1 0 20,0 0 0,0-1-1,0 1 1,-1-1 0,1 0 0,0 0-1,-1 0 1,1 0 0,-1 0 0,0-1-1,0 1 1,0-1 0,0 1-1,0-1 1,0 0 0,-1 0 0,1 0-1,-1 0 1,0 0 0,2-5 0,0-2 43,-1-1 1,0 1-1,0 0 1,-1-1 0,0-10-1,-1 20-94,0 1 1,0-1-1,-1 1 0,1-1 0,0 0 0,0 1 1,0-1-1,0 1 0,-1-1 0,1 1 0,0 0 1,0-1-1,-1 1 0,1-1 0,-1 1 0,1-1 1,0 1-1,-1 0 0,1-1 0,-1 1 1,1 0-1,0-1 0,-1 1 0,1 0 0,-1 0 1,1 0-1,-1-1 0,1 1 0,-1 0 0,0 0 1,1 0-1,-1 0 0,1 0 0,-1 0 0,1 0 1,-1 0-1,1 0 0,-1 0 0,1 0 1,-1 0-1,1 0 0,-1 1 0,1-1 0,-1 0 1,1 0-1,-1 0 0,1 1 0,-1-1 0,1 0 1,-1 1-1,1-1 0,-1 0 0,1 1 0,0-1 1,-1 1-1,1-1 0,0 1 0,0-1 1,-1 1-1,1-1 0,0 1 0,0-1 0,-1 1 1,1-1-1,0 1 0,0-1 0,0 1 0,0-1 1,0 2-1,0-1-5,-1 0 0,1 0 0,0 0 0,0 0 0,0 0 1,0 0-1,0 0 0,0 0 0,0 0 0,1-1 0,-1 1 0,0 0 0,1 0 0,-1 0 1,0 0-1,1 0 0,-1 0 0,1 0 0,-1 0 0,1 0 0,0-1 0,-1 1 0,1 0 1,0-1-1,-1 1 0,1 0 0,0-1 0,0 1 0,1 0 0,0 0-1,1-1 0,-1 1 1,1-1-1,-1 0 0,1 0 0,-1 0 0,0 0 0,1 0 0,-1 0 0,1-1 1,4-1-1,6-2-52,0-1-1,0-1 1,15-8 0,5-7-262,-26 15 179,1 1 0,-1 0 0,1 0 0,0 1 0,0 0 0,0 0 0,1 1 0,-1 0 0,13-2 0,-20 5 135,0 1 0,-1 0 0,1-1 0,-1 1 0,1 0 0,0 0 0,-1 0 0,1-1-1,-1 1 1,0 0 0,1 0 0,-1 0 0,0 0 0,0 0 0,1 0 0,-1 0 0,0 0 0,0 0 0,0-1 0,0 1 0,0 0 0,0 0 0,-1 2 0,0 29 440,1-30-396,-8 101 1375,7-103-1404,1 0 0,0 0 0,0 0 0,0 1 1,0-1-1,0 0 0,0 0 0,0 0 0,0 1 1,0-1-1,1 0 0,-1 0 0,0 0 0,0 1 1,0-1-1,0 0 0,0 0 0,0 0 0,0 1 1,0-1-1,0 0 0,1 0 0,-1 0 0,0 0 1,0 0-1,0 1 0,0-1 0,1 0 0,-1 0 1,0 0-1,0 0 0,0 0 0,0 0 0,1 0 1,-1 0-1,0 0 0,0 0 0,0 1 0,1-1 1,-1 0-1,0 0 0,0 0 0,0 0 0,1 0 1,-1 0-1,0-1 0,0 1 0,1 0 0,13-7 219,8-13-85,-1-8-408,-1-1-1,28-56 1,-43 93-1341,20 42 1473,-24-48 156,1 1 1,-1-1 0,1 1-1,0-1 1,0 0-1,0 1 1,0-1 0,1 0-1,-1-1 1,1 1-1,-1 0 1,1-1-1,-1 1 1,1-1 0,0 0-1,0 0 1,-1 0-1,5 1 1,0-3 15,-1 1 0,0-1 1,1-1-1,-1 1 0,0-1 0,0 0 1,0-1-1,0 1 0,-1-1 0,1 0 1,-1-1-1,1 1 0,-1-1 0,0 0 1,-1 0-1,1-1 0,-1 1 0,1-1 1,-2 0-1,1 0 0,0-1 0,-1 1 1,0-1-1,0 0 0,-1 1 0,1-1 1,-1 0-1,-1-1 0,1 1 0,-1 0 1,0 0-1,0-9 0,-2 14-25,1 0 1,-1 0-1,1 0 0,-1 0 0,0 0 0,1 0 0,-1 1 1,0-1-1,0 0 0,0 0 0,0 1 0,0-1 0,1 1 0,-1-1 1,0 1-1,0-1 0,0 1 0,-1-1 0,1 1 0,0 0 1,0-1-1,0 1 0,0 0 0,0 0 0,0 0 0,0 0 1,0 0-1,-1 0 0,1 0 0,0 1 0,0-1 0,0 0 0,-1 1 1,-37 9 63,36-8-77,1-1 1,0 1-1,0 0 0,0 0 0,-1 0 1,2 0-1,-1 0 0,0 1 1,0-1-1,1 1 0,-1-1 0,1 1 1,0-1-1,0 1 0,0 0 0,0-1 1,-1 6-1,3-7-24,0-1 1,-1 1-1,1-1 0,0 0 1,0 1-1,-1-1 1,1 0-1,0 1 0,0-1 1,-1 0-1,1 0 0,0 0 1,0 0-1,0 0 1,-1 0-1,1 0 0,0 0 1,0 0-1,0 0 0,-1 0 1,1-1-1,0 1 1,0 0-1,0 0 0,-1-1 1,1 1-1,0-1 0,-1 1 1,1 0-1,0-2 1,25-9-1653,10-19-6676,-15 10-721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40.103"/>
    </inkml:context>
    <inkml:brush xml:id="br0">
      <inkml:brushProperty name="width" value="0.025" units="cm"/>
      <inkml:brushProperty name="height" value="0.025" units="cm"/>
    </inkml:brush>
  </inkml:definitions>
  <inkml:trace contextRef="#ctx0" brushRef="#br0">109 0 14061,'0'0'11755,"-9"0"-11669,4 0-53,1 1 1,0 0 0,-1-1-1,1 1 1,-1 1-1,1-1 1,0 1-1,0-1 1,0 1 0,0 0-1,0 1 1,0-1-1,0 1 1,1 0 0,-1-1-1,1 2 1,0-1-1,0 0 1,0 1-1,0-1 1,1 1 0,-1 0-1,1 0 1,0 0-1,0 0 1,1 0 0,-1 0-1,1 1 1,0-1-1,-1 5 1,2-8-11,0 0-1,1 0 1,-1 0 0,0 0-1,1 0 1,-1 0 0,1 0-1,-1 0 1,1 0 0,-1 0 0,1 0-1,0-1 1,-1 1 0,1 0-1,0 0 1,0-1 0,0 1 0,-1 0-1,1-1 1,0 1 0,0-1-1,0 1 1,0-1 0,0 0-1,0 1 1,0-1 0,0 0 0,0 0-1,0 1 1,0-1 0,1 0-1,-1 0 1,0 0 0,0 0 0,1-1-1,48-1-116,-43 2 75,42-8-880,-37 5 435,0 1 0,0 0 0,0 1 0,22 1 0,-34 0 472,1 0 0,0 0 0,0 0 0,0 0-1,-1 0 1,1 0 0,0 1 0,0-1-1,0 0 1,-1 0 0,1 1 0,0-1 0,-1 1-1,1-1 1,0 0 0,-1 1 0,1-1-1,0 1 1,-1 0 0,1-1 0,-1 1 0,1-1-1,-1 1 1,1 0 0,-1-1 0,1 1-1,-1 0 1,1 1 0,-1 0 89,0 0 0,0-1 0,0 1 0,0 0 1,-1 0-1,1-1 0,0 1 0,-1 0 0,1-1 0,-1 1 0,0 0 0,-1 2 1,-1 2 180,-1 1 1,0-1 0,-1 0-1,1-1 1,-9 9 0,3-6 1,0-1 0,0 0 0,-18 10 1,-8-6-2231,34-10 1268,0-1-1,-1 0 0,1 0 0,0 0 0,0 0 0,0 0 0,0-1 0,0 1 1,-1-1-1,1 1 0,0-1 0,0 0 0,-3-1 0,-6-11-12129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40.932"/>
    </inkml:context>
    <inkml:brush xml:id="br0">
      <inkml:brushProperty name="width" value="0.025" units="cm"/>
      <inkml:brushProperty name="height" value="0.025" units="cm"/>
    </inkml:brush>
  </inkml:definitions>
  <inkml:trace contextRef="#ctx0" brushRef="#br0">146 12 8552,'0'0'16165,"-10"-3"-15957,8 1-204,-1 1 0,0 0-1,1 0 1,-1 0 0,0 0 0,0 1 0,0-1-1,1 1 1,-1 0 0,0-1 0,0 1 0,0 1-1,0-1 1,0 0 0,0 1 0,1-1 0,-1 1 0,0 0-1,0 0 1,1 0 0,-1 0 0,0 0 0,1 1-1,-1-1 1,1 1 0,0 0 0,-1 0 0,1 0-1,0 0 1,0 0 0,0 0 0,1 0 0,-1 1 0,-2 3-1,2-3-9,-4 3 109,1 1 1,0 0-1,1 0 0,-1 0 1,1 1-1,1-1 0,-1 1 1,-2 11-1,6-18-101,0-1-1,0 1 1,0-1-1,0 1 1,0-1 0,0 1-1,0-1 1,0 1-1,0-1 1,0 1 0,1-1-1,-1 1 1,0-1 0,0 0-1,1 1 1,-1-1-1,0 1 1,0-1 0,1 0-1,-1 1 1,0-1-1,1 0 1,-1 1 0,1-1-1,-1 0 1,0 1 0,1-1-1,-1 0 1,1 0-1,-1 0 1,1 1 0,0-1-1,24 3 65,24-10 12,-39 5-86,12-4-125,0 2 0,0 0 0,0 2 0,1 0 0,25 2 0,-46 0 131,0 0-1,0 0 0,0 0 0,0 0 0,0 1 0,0 0 1,0-1-1,0 1 0,0 0 0,0 0 0,0 0 0,-1 0 0,1 0 1,0 0-1,0 0 0,-1 1 0,1-1 0,-1 0 0,1 1 1,-1 0-1,0-1 0,2 4 0,-2-3 48,0 1 0,0 0 0,-1 0 0,1 0 0,-1 0 0,1 0 0,-1 0 0,0 0 0,0 0-1,0 0 1,-1 0 0,1 0 0,-2 6 0,-1-2 142,1 1-1,-1-1 1,0 1-1,-1-1 1,1 0-1,-2 0 1,1 0 0,-1-1-1,0 0 1,-10 10-1,11-13-100,-1 0 1,0-1-1,0 1 0,0-1 0,0-1 0,0 1 1,0-1-1,0 0 0,-1 0 0,1 0 1,-11 0-1,15-1-154,-1 0 0,1 0 1,-1 0-1,1 0 0,0 0 1,-1 0-1,1 0 0,-1-1 0,1 1 1,-1-1-1,1 1 0,0 0 1,-1-1-1,1 0 0,0 1 0,0-1 1,0 0-1,-1 0 0,1 0 1,0 0-1,0 0 0,0 0 0,0 0 1,0 0-1,0 0 0,1 0 1,-1 0-1,0-1 0,1 1 1,-1 0-1,1-1 0,-1 1 0,1 0 1,-1-1-1,1 1 0,0-1 1,0 1-1,0 0 0,0-1 0,0 1 1,0-1-1,0 1 0,0-1 1,0 1-1,1 0 0,-1-1 0,2-2 1,-1 1-217,0 0 0,1 0 0,0 1 1,0-1-1,0 0 0,0 0 0,0 1 0,0-1 1,1 1-1,-1 0 0,1 0 0,-1 0 0,5-2 1,46-25-4605,-28 16 648,4-4-1290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41.275"/>
    </inkml:context>
    <inkml:brush xml:id="br0">
      <inkml:brushProperty name="width" value="0.025" units="cm"/>
      <inkml:brushProperty name="height" value="0.025" units="cm"/>
    </inkml:brush>
  </inkml:definitions>
  <inkml:trace contextRef="#ctx0" brushRef="#br0">15 5 14542,'0'0'4639,"-3"11"-3102,0-1-1147,0 1-1,1 0 0,0 0 0,1 0 0,1 17 1,0-26-300,0 0 1,0 0 0,1 0-1,-1 0 1,0 0 0,1 1-1,0-1 1,0 0-1,-1-1 1,1 1 0,0 0-1,1 0 1,-1 0 0,0 0-1,0-1 1,1 1 0,1 1-1,-1-2-66,0 0 0,0 0-1,1 0 1,-1 0-1,0-1 1,0 1 0,1-1-1,-1 1 1,0-1-1,1 0 1,-1 0 0,0 0-1,1 0 1,-1-1 0,0 1-1,0 0 1,1-1-1,-1 0 1,0 1 0,3-3-1,-1 1-14,0 0 0,0 0 0,-1-1-1,1 0 1,-1 0 0,0 1 0,0-2-1,0 1 1,0 0 0,-1-1 0,1 1 0,-1-1-1,0 0 1,0 1 0,0-1 0,1-5 0,3-6-25,-1 1 0,-1-1 0,3-17 0,-7 46 122,0 0 1,1 0 0,1 0 0,1 0-1,4 17 1,-6-26-117,1-1 0,-1 1 0,1-1-1,0 0 1,0 0 0,0 1 0,1-1 0,-1-1 0,1 1-1,0 0 1,0-1 0,1 1 0,5 4 0,-8-7-193,1-1 0,-1 1 1,1 0-1,-1-1 0,1 1 1,-1-1-1,1 1 1,0-1-1,-1 1 0,1-1 1,0 0-1,-1 0 0,1 0 1,0 0-1,-1 0 1,3-1-1,-1 0-550,0 0 1,0 0-1,0 0 0,-1-1 0,1 1 1,0-1-1,-1 0 0,1 0 0,-1 0 1,1 0-1,2-3 0,16-18-9715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41.710"/>
    </inkml:context>
    <inkml:brush xml:id="br0">
      <inkml:brushProperty name="width" value="0.025" units="cm"/>
      <inkml:brushProperty name="height" value="0.025" units="cm"/>
    </inkml:brush>
  </inkml:definitions>
  <inkml:trace contextRef="#ctx0" brushRef="#br0">68 159 10634,'0'0'9775,"-8"6"-8649,2 1-857,0-1-1,1 0 1,-1 1 0,1 0-1,1 1 1,-1-1-1,1 1 1,-5 12 0,8-16-183,-1-1-1,1 1 1,-1 0 0,1 0 0,0 0 0,1 0 0,-1 0 0,1 0-1,-1 0 1,1 0 0,1 0 0,-1 0 0,0 0 0,1 0 0,0 0 0,0 0-1,0 0 1,1 0 0,-1 0 0,1-1 0,0 1 0,0-1 0,0 1-1,3 3 1,-3-5-74,0 0 0,0 0 0,1 0 0,-1 0 0,0 0 0,1-1 0,0 1 0,-1-1 0,1 1 0,0-1 0,0 0 0,0 0 0,0-1 0,0 1 0,0 0 0,0-1 0,0 0 0,0 0 0,0 0 0,0 0 0,0 0 0,0 0 0,0-1 0,0 0 0,0 1 0,0-1 0,0 0 0,-1 0 0,1-1 0,0 1 0,0-1 0,3-2 0,1-1 2,0 0 0,-1 0 0,1-1 0,-1 0 0,0 0 0,0-1 0,-1 0 0,0 0 0,0 0 0,4-10 0,-2 2 93,-2-1 1,0 1-1,-1-2 0,0 1 0,-1 0 1,-1-1-1,-1 1 0,0-1 0,-1 1 1,-4-31-1,3 44-83,1 0-1,-1 1 1,1-1-1,-1 0 1,0 0 0,0 0-1,0 0 1,0 1-1,0-1 1,-1 0 0,0 1-1,1-1 1,-1 1 0,0 0-1,0 0 1,0 0-1,0 0 1,0 0 0,-1 0-1,1 0 1,-1 0-1,1 1 1,-1 0 0,0-1-1,1 1 1,-1 0-1,-5-1 1,4 1-26,0 1 1,0 0-1,1 0 0,-1 0 1,0 1-1,1-1 0,-1 1 1,0 0-1,1 0 0,-1 0 1,1 0-1,-1 1 0,1-1 1,0 1-1,-1 0 1,1 0-1,0 0 0,0 1 1,1-1-1,-1 0 0,-4 5 1,-1 4 27,-1 0 1,1 0 0,-8 16-1,14-24-5,1 0-1,-1 1 1,1-1-1,-1 0 1,1 1-1,0-1 1,0 0-1,0 1 1,1-1-1,-1 1 0,1 0 1,0-1-1,0 1 1,0-1-1,0 1 1,1-1-1,1 7 1,-1-9-19,1 0 0,-1 0 0,1 0 0,-1 0 0,1 0 0,0 0 1,-1 0-1,1-1 0,0 1 0,0 0 0,0-1 0,-1 0 0,1 1 1,0-1-1,0 0 0,0 0 0,0 0 0,0 0 0,-1 0 0,1-1 0,0 1 1,2-1-1,45-9-377,-11-2-418,43-10-1168,-75 21 1822,0 0 0,0 0-1,0 0 1,1 1 0,-1 0-1,0 1 1,0-1-1,1 1 1,-1 0 0,9 3-1,-14-3 145,1 0 0,0 0-1,-1 0 1,1 0 0,-1 1 0,1-1-1,-1 0 1,0 1 0,0-1-1,1 1 1,-1-1 0,0 1-1,0 0 1,0-1 0,-1 1 0,1 0-1,0 0 1,-1-1 0,1 1-1,-1 0 1,1 0 0,-1 3-1,1 47-597,-2-34-1671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43.103"/>
    </inkml:context>
    <inkml:brush xml:id="br0">
      <inkml:brushProperty name="width" value="0.025" units="cm"/>
      <inkml:brushProperty name="height" value="0.025" units="cm"/>
    </inkml:brush>
  </inkml:definitions>
  <inkml:trace contextRef="#ctx0" brushRef="#br0">134 86 8072,'6'-10'4078,"13"-26"3131,-18 34-6938,0 1 1,0-1-1,-1 1 0,1-1 1,-1 1-1,1-1 0,-1 0 1,0 1-1,0-1 0,1 1 1,-1-1-1,0 0 1,0 1-1,-1-1 0,1 0 1,0 1-1,-1-1 0,1 1 1,-1-3-1,0 4-236,0-1-1,0 0 1,0 1-1,0-1 1,0 1-1,0-1 1,0 1-1,-1 0 1,1-1-1,0 1 1,0 0 0,0 0-1,0 0 1,-1 0-1,1 0 1,0 0-1,0 0 1,0 0-1,0 1 1,0-1-1,-1 0 1,1 1-1,0-1 1,0 1-1,0-1 1,-1 1 0,-27 15-66,19-8 61,1 0-1,0 1 1,1 0-1,0 1 1,1 0 0,0 0-1,0 0 1,1 1-1,1 0 1,0 0-1,0 1 1,1-1-1,0 1 1,-2 19-1,5-30-24,1-1 0,0 1 0,0 0 0,-1-1 0,1 1 0,0 0 0,0 0 0,0-1 0,0 1 0,0 0 0,0 0 0,0-1 0,0 1 0,1 0 0,-1-1 0,0 1 0,0 0 0,1 0 0,-1-1 0,0 1 0,1-1 0,-1 1 0,0 0 0,1-1 0,-1 1 0,1-1 0,-1 1 0,1-1 0,-1 1 0,1-1 0,0 1 0,-1-1 0,1 0 0,-1 1 0,1-1 0,0 0 0,-1 1 0,1-1 0,0 0 0,0 0 0,-1 0 0,1 0 0,0 1 0,-1-1 0,1 0 0,0 0 0,0-1 0,-1 1 0,1 0 0,0 0 0,0 0 0,-1 0 0,2-1 0,2 0 15,0 0 0,0-1 0,0 1 0,0-1-1,-1 0 1,1 0 0,0 0 0,3-3 0,4-5-1,-2 0 0,1-1-1,-1 0 1,12-19 0,-17 23-9,0 1 0,0-1 0,-1 0 0,0 0-1,0-1 1,-1 1 0,0 0 0,0-1 0,-1 0 0,1-7 0,-2 15-8,0 0 1,-1-1 0,1 1-1,0 0 1,0 0-1,0 0 1,-1 0 0,1 0-1,0 0 1,0 0 0,-1 0-1,1 0 1,0 0 0,0-1-1,0 1 1,-1 0-1,1 0 1,0 0 0,0 0-1,-1 1 1,1-1 0,0 0-1,0 0 1,-1 0 0,1 0-1,0 0 1,0 0-1,0 0 1,-1 0 0,1 0-1,0 1 1,0-1 0,0 0-1,-1 0 1,1 0 0,0 0-1,0 1 1,0-1-1,0 0 1,0 0 0,-1 0-1,1 1 1,0-1 0,0 0-1,0 0 1,0 0 0,0 1-1,0-1 1,0 0 0,0 0-1,0 1 1,0-1-1,0 0 1,-10 14 42,5-5 8,1 1 0,1 0 1,0 1-1,0-1 0,1 0 1,0 1-1,1-1 1,0 1-1,1 14 0,0-24-33,0 0 1,0 0-1,0 0 0,0 0 0,0-1 0,0 1 0,1 0 0,-1 0 0,0 0 1,1 0-1,-1 0 0,0-1 0,1 1 0,-1 0 0,1 0 0,0-1 0,-1 1 1,1 0-1,-1-1 0,1 1 0,0-1 0,0 1 0,-1-1 0,1 1 0,0-1 1,0 1-1,0-1 0,-1 1 0,1-1 0,0 0 0,0 0 0,0 0 0,0 1 1,0-1-1,0 0 0,0 0 0,-1 0 0,1 0 0,0 0 0,0-1 0,0 1 0,0 0 1,0 0-1,0 0 0,-1-1 0,3 0 0,2 0 41,0-1-1,-1 0 1,1 0 0,0 0-1,-1 0 1,0-1-1,7-4 1,36-41 86,-35 34-155,1 1 0,28-22 0,-41 34 2,0 1 0,1-1 1,-1 1-1,0-1 0,1 1 1,-1 0-1,1-1 0,-1 1 1,1 0-1,-1-1 0,1 1 1,-1 0-1,1-1 0,-1 1 1,1 0-1,-1 0 0,1 0 0,-1 0 1,1-1-1,-1 1 0,1 0 1,-1 0-1,1 0 0,0 0 1,-1 0-1,1 0 0,-1 1 1,1-1-1,-1 0 0,1 0 1,-1 0-1,1 0 0,-1 1 0,1-1 1,-1 0-1,1 0 0,-1 1 1,1-1-1,-1 0 0,1 1 1,-1-1-1,0 1 0,1-1 1,-1 1-1,1-1 0,-1 0 1,0 1-1,0-1 0,1 1 0,-1 0 1,0-1-1,0 1 0,0-1 1,0 1-1,1-1 0,-1 1 1,0 44 132,0-17 129,0-27-247,0-1 0,0 0 0,0 1 1,0-1-1,0 0 0,0 1 1,0-1-1,0 0 0,1 1 0,-1-1 1,0 1-1,0-1 0,0 0 0,0 1 1,1-1-1,-1 0 0,0 0 1,0 1-1,1-1 0,-1 0 0,0 0 1,0 1-1,1-1 0,-1 0 1,0 0-1,1 1 0,-1-1 0,0 0 1,1 0-1,-1 0 0,0 0 1,1 0-1,-1 0 0,1 0 0,0 0 1,13-8 250,8-17-6,-21 24-253,41-48 77,-40 46-91,1 1 0,0 0 1,0 0-1,0 0 0,0 0 0,0 0 0,0 1 1,1-1-1,-1 1 0,1 0 0,-1 0 1,0 1-1,1-1 0,0 0 0,-1 1 0,5 0 1,-6 1-15,0 0 1,0 0-1,-1 0 0,1 0 1,-1 0-1,1 0 1,-1 0-1,1 1 1,-1-1-1,0 0 1,0 1-1,0-1 1,0 1-1,0 0 1,0-1-1,0 1 1,0 0-1,0 0 1,-1-1-1,1 1 1,-1 0-1,1 0 1,-1 0-1,0 0 0,0 0 1,0 3-1,1 5-1069,0-1 0,-1 1-1,0-1 1,-2 15 0,-2-17-3255,-3-3-3043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44.430"/>
    </inkml:context>
    <inkml:brush xml:id="br0">
      <inkml:brushProperty name="width" value="0.025" units="cm"/>
      <inkml:brushProperty name="height" value="0.025" units="cm"/>
    </inkml:brush>
  </inkml:definitions>
  <inkml:trace contextRef="#ctx0" brushRef="#br0">186 191 11371,'0'0'6940,"-2"-9"-4122,1 6-2647,0 0-1,0 0 1,0 0-1,0 0 1,0 0-1,-1 0 1,1 0-1,-1 1 1,1-1-1,-1 0 1,0 1-1,0-1 1,-1 1-1,1 0 1,0 0-1,-1 0 1,1 0-1,-1 0 1,0 0-1,0 1 1,0-1-1,1 1 1,-1 0-1,0 0 1,-1 0-1,1 0 1,0 1-1,0-1 1,0 1-1,0-1 1,-1 1-1,-3 1 1,3-2-163,1 1-1,-1 0 1,0 0 0,0 0-1,1 0 1,-1 1 0,0-1-1,0 1 1,1 0-1,-1 0 1,1 1 0,-1-1-1,1 1 1,-1-1 0,1 1-1,0 0 1,0 0 0,0 1-1,0-1 1,0 1 0,1-1-1,-1 1 1,1 0-1,-1 0 1,1 0 0,0 0-1,0 1 1,1-1 0,-1 0-1,1 1 1,-1-1 0,1 1-1,0 0 1,0-1 0,1 1-1,-1 4 1,0-2-9,0 0-1,0-1 1,0 1 0,1 0 0,0 0-1,0 0 1,1-1 0,-1 1 0,1 0-1,3 7 1,-4-11-16,1 0 0,0-1 0,0 1 0,0 0 0,1 0 0,-1-1 0,0 1 0,1-1 0,-1 1 0,1-1 0,-1 0 0,1 1 0,0-1-1,-1 0 1,1 0 0,0 0 0,0 0 0,0-1 0,0 1 0,0 0 0,0-1 0,0 1 0,0-1 0,0 0 0,0 0 0,0 0 0,0 0 0,0 0 0,0 0 0,0 0 0,0-1-1,3 0 1,2-1-36,0 0-1,-1 0 0,1-1 1,-1 0-1,1 0 1,-1-1-1,0 0 0,0 0 1,-1 0-1,1 0 0,-1-1 1,0 0-1,0 0 1,-1-1-1,0 1 0,8-13 1,-6 9 60,-1-1 0,0 0 0,0 0 0,-1 0 1,-1 0-1,0-1 0,0 1 0,0-1 0,-2 0 0,2-15 1,-3 26 3,0-1 1,0 1-1,0-1 1,0 1-1,1-1 0,-1 1 1,0-1-1,0 1 1,0 0-1,0-1 1,0 1-1,0-1 1,0 1-1,0-1 1,-1 1-1,1-1 1,0 1-1,0-1 1,0 1-1,0-1 1,-1 1-1,1-1 1,0 1-1,0 0 1,-1-1-1,1 1 1,0 0-1,-1-1 1,1 1-1,-1 0 0,1-1 1,0 1-1,-1 0 1,1-1-1,-1 1 1,1 0-1,-1 0 1,1 0-1,0 0 1,-1-1-1,1 1 1,-1 0-1,1 0 1,-1 0-1,1 0 1,-1 0-1,1 0 1,-1 0-1,1 0 1,-1 0-1,1 0 1,-1 1-1,1-1 1,-1 0-1,1 0 0,-1 0 1,1 1-1,0-1 1,-1 0-1,1 0 1,-1 1-1,1-1 1,0 0-1,-1 1 1,1-1-1,-1 1 1,-1 1 9,0 0 0,-1 0 1,1 0-1,0 0 0,0 0 1,1 1-1,-1-1 0,0 1 1,1-1-1,-3 6 0,0 10 112,1 0-1,1 1 1,1-1-1,1 27 1,0-23 197,0-21-308,0 0-1,0 0 1,0 0 0,0-1-1,0 1 1,0 0 0,0 0-1,0 0 1,0 0 0,0 0-1,0 0 1,1 0 0,-1 0-1,0-1 1,0 1 0,1 0-1,-1 0 1,1 0 0,-1-1-1,1 1 1,-1 0 0,1 0-1,0-1 1,-1 1 0,1-1-1,0 1 1,-1 0 0,1-1-1,0 1 1,0-1 0,-1 1-1,1-1 1,0 0 0,0 1-1,0-1 1,0 0 0,0 0-1,0 0 1,-1 1 0,1-1-1,0 0 1,0 0 0,2-1-1,-1 1 5,1-1 0,0 0 1,-1 0-1,1 0 0,-1 0 0,1 0 0,-1-1 0,0 1 0,0-1 0,1 1 0,-1-1 1,0 0-1,3-3 0,3-4-65,-1-1 1,0 1-1,-1-1 0,1 0 1,-2 0-1,0-1 1,0 0-1,-1 0 0,0 0 1,-1 0-1,0-1 1,1-12-1,-4 22-127,0 40-138,-1 2 389,0-24 38,1 1 0,0 0 0,3 20 0,-3-37-112,0 1-1,0-1 1,1 1 0,-1-1 0,0 1 0,0 0 0,0-1 0,1 1-1,-1-1 1,0 1 0,0-1 0,1 1 0,-1-1 0,0 1 0,1-1-1,-1 1 1,1-1 0,-1 0 0,1 1 0,-1-1 0,1 0 0,-1 1-1,1-1 1,-1 0 0,1 0 0,-1 1 0,1-1 0,-1 0 0,1 0-1,-1 0 1,1 0 0,0 0 0,-1 0 0,1 0 0,-1 0 0,1 0-1,0 0 1,-1 0 0,1 0 0,-1 0 0,1 0 0,-1 0 0,1-1-1,0 1 1,-1 0 0,1 0 0,-1-1 0,1 1 0,-1 0 0,1-1-1,24-20 179,-15 8-174,-1-1 1,0 0-1,-1-1 1,9-22-1,-10 20-42,1 1-1,1-1 1,11-15 0,-16 35-321,-2 15 300,-1 18 241,-1-16-37,-1-15-32,0 1 1,1 0-1,0 0 1,1-1-1,-1 1 0,1 0 1,0-1-1,2 8 1,-3-13-107,1 0 0,-1 1 0,1-1 0,-1 1 0,1-1 0,0 0 0,-1 1 0,1-1 0,-1 0 0,1 0 0,0 1 0,-1-1 0,1 0 0,-1 0 0,1 0 0,0 0 0,-1 0 0,1 0 0,0 0 0,-1 0 0,1 0 0,0 0 0,-1 0 0,1 0 0,0 0 0,-1-1 0,1 1 0,-1 0 0,1 0 0,-1-1 0,1 1 0,0 0 0,-1-1 0,1 1 0,-1-1 0,1 1 0,-1 0 0,0-1 0,1 1 0,-1-1 0,1 0 0,22-22 34,-23 22-33,21-24-10,28-30-384,-45 51 277,0 1-1,0 0 1,0 0-1,0 0 1,1 0-1,-1 1 1,1-1-1,0 1 1,0 0-1,0 1 1,9-3-1,-13 4 90,0 0 1,1 1-1,-1-1 0,0 0 1,0 0-1,1 1 0,-1-1 1,0 1-1,0-1 0,1 1 0,-1-1 1,0 1-1,0 0 0,0 0 1,0-1-1,0 1 0,0 0 1,0 0-1,0 0 0,0 0 1,-1 0-1,1 0 0,0 0 1,0 0-1,-1 1 0,1-1 0,-1 0 1,1 0-1,-1 1 0,0-1 1,1 0-1,-1 0 0,0 1 1,0 1-1,4 49 503,-4-51-492,0-2 14,1 1-1,-1 0 0,0 0 1,0 0-1,0 0 0,0-1 1,0 1-1,0 0 0,1 0 1,-1 0-1,0 0 0,0 0 1,0-1-1,0 1 0,1 0 1,-1 0-1,0 0 0,0 0 1,0 0-1,1 0 0,-1 0 1,0 0-1,0 0 0,0 0 1,1 0-1,-1 0 0,0 0 1,0 0-1,1 0 0,-1 0 1,0 0-1,0 0 0,0 0 1,1 0-1,-1 0 0,0 0 1,0 0-1,0 0 0,0 1 1,1-1-1,-1 0 0,0 0 1,0 0-1,0 0 0,0 0 1,1 1-1,-1-1 0,0 0 1,0 0-1,0 0 1,0 0-1,0 1 0,0-1 1,0 0-1,0 0 0,0 0 1,1 1-1,-1-1 0,0 0 1,0 0-1,0 0 0,0 1 1,0-1-1,0 0 0,11-14 205,-5 3-200,7-12-194,32-43 1,-42 62 54,0 0-1,1 0 1,-1 0 0,1 0 0,0 1-1,0 0 1,0-1 0,0 1 0,1 1 0,0-1-1,-1 1 1,1-1 0,0 1 0,0 1 0,0-1-1,9-1 1,-13 3 121,0 1-1,0-1 0,0 0 1,0 1-1,0-1 1,0 1-1,0-1 0,-1 1 1,1 0-1,0-1 1,0 1-1,-1 0 0,1 0 1,0-1-1,-1 1 1,1 0-1,-1 0 0,1 0 1,-1 0-1,0-1 0,1 1 1,-1 0-1,0 0 1,1 0-1,-1 0 0,0 0 1,0 0-1,0 0 1,0 0-1,0 0 0,0 2 1,0 42 533,-1-34-373,1-7-62,1-3-53,-1 0-1,0 0 1,0 0-1,0 1 0,0-1 1,0 0-1,0 0 1,0 1-1,0-1 1,0 0-1,0 0 1,-1 1-1,1-1 1,-1 0-1,1 0 0,-1 0 1,1 0-1,-1 0 1,0 0-1,1 0 1,-1 0-1,0 0 1,0 0-1,0 0 1,-1 1-1,1-34-4866,1-8-5622,0 19-273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44.759"/>
    </inkml:context>
    <inkml:brush xml:id="br0">
      <inkml:brushProperty name="width" value="0.025" units="cm"/>
      <inkml:brushProperty name="height" value="0.025" units="cm"/>
    </inkml:brush>
  </inkml:definitions>
  <inkml:trace contextRef="#ctx0" brushRef="#br0">0 0 14157,'0'0'12941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41.732"/>
    </inkml:context>
    <inkml:brush xml:id="br0">
      <inkml:brushProperty name="width" value="0.025" units="cm"/>
      <inkml:brushProperty name="height" value="0.025" units="cm"/>
    </inkml:brush>
  </inkml:definitions>
  <inkml:trace contextRef="#ctx0" brushRef="#br0">0 60 10826,'0'0'8648,"81"-15"-8103,-30 10-289,6 1-160,6-5-64,2-3-1697,-11-3-4773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45.104"/>
    </inkml:context>
    <inkml:brush xml:id="br0">
      <inkml:brushProperty name="width" value="0.025" units="cm"/>
      <inkml:brushProperty name="height" value="0.025" units="cm"/>
    </inkml:brush>
  </inkml:definitions>
  <inkml:trace contextRef="#ctx0" brushRef="#br0">113 111 4644,'0'0'20462,"8"-8"-20317,-6 5-124,28-33-3,-29 34-11,0 1 0,0-1 0,0 0-1,0 1 1,0-1 0,0 0 0,-1 0-1,1 0 1,-1 0 0,1 0-1,-1 0 1,0 0 0,1 0 0,-1 0-1,0 0 1,0 0 0,-1 1 0,1-1-1,0 0 1,-1 0 0,1 0 0,-1 0-1,1 0 1,-3-3 0,2 3 10,0 1 1,0 0 0,-1 0 0,1 0-1,0 0 1,-1 0 0,1 0 0,-1 1-1,1-1 1,-1 0 0,1 1 0,-1-1-1,0 1 1,1-1 0,-1 1 0,1 0-1,-1 0 1,0 0 0,1 0 0,-1 0-1,0 0 1,1 0 0,-1 0 0,0 1-1,1-1 1,-1 1 0,1-1 0,-1 1-1,0-1 1,1 1 0,-2 1-1,-3 1 73,1 0 0,0 0 0,0 0 0,0 1 0,0-1 0,1 1-1,-6 7 1,2-1 112,1 1 1,0 0-1,1 0 0,0 0 0,1 1 0,1 0 1,0 0-1,0 0 0,1 1 0,0-1 0,1 1 1,1 0-1,0 0 0,1-1 0,1 18 0,0-27-160,-1-1 0,0 1 0,1 0 0,-1-1 0,1 1-1,0-1 1,0 1 0,0-1 0,0 0 0,0 1-1,1-1 1,-1 0 0,1 0 0,-1 0 0,1 0 0,0 0-1,0 0 1,0 0 0,0 0 0,0-1 0,0 1 0,0-1-1,1 0 1,-1 1 0,0-1 0,1 0 0,-1-1 0,1 1-1,-1 0 1,1-1 0,-1 1 0,1-1 0,0 0-1,-1 0 1,1 0 0,0 0 0,-1 0 0,4-1 0,4 0-187,-1-1 0,0 0 0,-1 0 0,1-1 0,0 0 0,-1 0 0,1-1 0,-1 0 0,14-10 0,13-18-4349,-15 8-2324,4-7-7324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45.480"/>
    </inkml:context>
    <inkml:brush xml:id="br0">
      <inkml:brushProperty name="width" value="0.025" units="cm"/>
      <inkml:brushProperty name="height" value="0.025" units="cm"/>
    </inkml:brush>
  </inkml:definitions>
  <inkml:trace contextRef="#ctx0" brushRef="#br0">0 415 15599,'0'0'4158,"8"3"-2561,-2-1-1371,1 0 0,0-1 0,-1 0 0,1 0 0,0 0 1,0-1-1,0 0 0,-1-1 0,1 1 0,0-1 0,11-4 0,86-28 1551,-66 19-1372,409-134 850,-149 53-4021,-239 76 1579,56-27 0,-80 29 2139,38-26 0,-63 40-838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46.291"/>
    </inkml:context>
    <inkml:brush xml:id="br0">
      <inkml:brushProperty name="width" value="0.025" units="cm"/>
      <inkml:brushProperty name="height" value="0.025" units="cm"/>
    </inkml:brush>
  </inkml:definitions>
  <inkml:trace contextRef="#ctx0" brushRef="#br0">1 3 13645,'0'11'1351,"0"7"-150,1 23 635,2 1 0,12 66-1,-14-98-1710,1 0-1,1-1 0,0 1 1,0-1-1,1 0 0,0 0 1,0 0-1,1 0 1,0-1-1,1 1 0,0-1 1,0-1-1,1 1 0,0-1 1,0 0-1,0-1 0,15 10 1,-18-14-6,0 0 0,0-1 0,1 1 0,-1-1 0,1 0 0,-1 0 0,1 0 0,-1 0 0,1-1 0,0 0 0,-1 0 0,1 0 0,-1 0 0,1-1 0,0 0 0,6-2 0,-3 0 24,-1 0 1,0 0-1,1-1 1,-1 0-1,-1-1 1,1 1-1,0-1 1,-1 0-1,6-7 1,-4 3 47,0 0-1,0 0 1,-1-1-1,0 0 1,0 0 0,-1-1-1,-1 0 1,0 0-1,0 0 1,-1-1 0,-1 0-1,4-18 1,-7 24-194,0 0-1,0 0 1,-1 0 0,0-1-1,0 1 1,0 0 0,-1 0-1,0 0 1,0 1 0,-1-1-1,1 0 1,-1 1-1,0 0 1,-1-1 0,1 1-1,-1 0 1,0 1 0,-6-6-1,2 2-1287,-1 1 0,1-1 0,-18-9 0,-32-10-13116,32 19 4163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46.679"/>
    </inkml:context>
    <inkml:brush xml:id="br0">
      <inkml:brushProperty name="width" value="0.025" units="cm"/>
      <inkml:brushProperty name="height" value="0.025" units="cm"/>
    </inkml:brush>
  </inkml:definitions>
  <inkml:trace contextRef="#ctx0" brushRef="#br0">49 91 11659,'0'0'9193,"-48"-4"-5318,48 3-2529,20-2-578,8-2-191,12-1-321,7-3-224,9-2 0,1-2-929,-1 0-1281,-13 0-1473,-10 0-3460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7:42:47.025"/>
    </inkml:context>
    <inkml:brush xml:id="br0">
      <inkml:brushProperty name="width" value="0.025" units="cm"/>
      <inkml:brushProperty name="height" value="0.025" units="cm"/>
    </inkml:brush>
  </inkml:definitions>
  <inkml:trace contextRef="#ctx0" brushRef="#br0">175 0 8040,'0'0'12748,"-10"6"-10693,-4 3-1736,0 1 1,1 0-1,0 1 1,1 0-1,0 1 0,1 0 1,0 1-1,1 0 1,1 1-1,0 0 0,-11 22 1,17-27-214,0 0 1,0 0-1,1 0 1,0 0 0,0 1-1,1-1 1,1 1-1,-1-1 1,3 16-1,-2-23-48,1 0 0,-1 1 1,1-1-1,0 0 0,-1 0 0,1 0 0,0 0 1,0-1-1,0 1 0,1 0 0,-1 0 0,0-1 1,1 1-1,-1 0 0,1-1 0,0 1 0,-1-1 0,4 2 1,-2-2 21,0 0 0,1 0 0,-1 0 0,1 0 1,-1 0-1,0-1 0,1 0 0,0 0 1,-1 0-1,1 0 0,-1 0 0,1-1 0,-1 1 1,7-3-1,5-2 39,-1 0 0,0-2 1,-1 1-1,1-2 0,-1 1 1,-1-2-1,1 0 1,11-12-1,-8 8-97,-2-1 0,0-1 0,0 0 0,-1-1 0,17-29 0,-29 43-16,0 0-1,1 0 0,-1 0 0,0 0 1,0 0-1,0-1 0,-1 1 1,1-1-1,-1 1 0,1 0 1,-1-1-1,0 1 0,0-1 0,0 1 1,0-1-1,-1-4 0,0 6-4,0-1 0,1 1-1,-2 0 1,1-1 0,0 1-1,0 0 1,0 0-1,0 0 1,-1 0 0,1 0-1,0 0 1,-1 0 0,1 0-1,-1 1 1,1-1 0,-1 0-1,0 1 1,1 0 0,-1-1-1,1 1 1,-1 0-1,0 0 1,1 0 0,-1 0-1,-2 0 1,-10-1-139,0 1 0,1 1 0,-1 0 0,0 1 0,-16 4 1,23-4-442,0 0 0,1 1 0,-1-1 0,1 2 0,-8 4 1,10-6-528,1 1 1,-1 0 0,1 0-1,0 0 1,0 0 0,0 1 0,0 0-1,0-1 1,-2 5 0,3 2-13624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06.157"/>
    </inkml:context>
    <inkml:brush xml:id="br0">
      <inkml:brushProperty name="width" value="0.025" units="cm"/>
      <inkml:brushProperty name="height" value="0.025" units="cm"/>
    </inkml:brush>
  </inkml:definitions>
  <inkml:trace contextRef="#ctx0" brushRef="#br0">0 90 4740,'0'0'5830,"15"9"-5205,8 4-565,0-1 1,1-2-1,0 0 1,0-2 0,1-1-1,1 0 1,-1-2 0,1-1-1,46 1 1,20-5 212,133-17 0,-56 1 721,1192-34 2223,-254 13-1955,371 38-382,-213 8-621,-980-9-197,75-14 488,0 0 90,214-17 438,-435 28-1056,-96 3-3033,-31-1-598,-2-6-1665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15.771"/>
    </inkml:context>
    <inkml:brush xml:id="br0">
      <inkml:brushProperty name="width" value="0.025" units="cm"/>
      <inkml:brushProperty name="height" value="0.025" units="cm"/>
    </inkml:brush>
  </inkml:definitions>
  <inkml:trace contextRef="#ctx0" brushRef="#br0">48 73 4548,'2'-8'7479,"8"-41"-3028,-3 33 275,-6 19-4534,0 0 0,1 0 0,-2 0 0,1 0 0,0 1 0,-1-1 0,1 0 0,-1 0 0,0 1 0,-1 5 0,1-9-126,-4 84 481,-4-2 0,-23 110 1,22-147-492,5-24-67,-11 80 461,14-91-364,0-1 0,1 1 0,0 0 0,1 0 0,0 0-1,1 0 1,5 17 0,-6-23-60,1 0 0,0 0-1,0 0 1,0-1 0,0 1-1,0-1 1,1 1 0,-1-1-1,1 0 1,0 0 0,0 0-1,0 0 1,1-1 0,-1 1 0,1-1-1,-1 0 1,8 3 0,-4-3 17,-1 0 0,0-1 0,1 0 0,-1 0 0,0 0 0,1-1 0,0 0 1,-1 0-1,0-1 0,11-2 0,2-1-105,0-2 0,0 0-1,-1-2 1,0 0 0,0-1 0,24-16 0,18-16-3516,-23 10-2555,-13 8-1447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16.538"/>
    </inkml:context>
    <inkml:brush xml:id="br0">
      <inkml:brushProperty name="width" value="0.025" units="cm"/>
      <inkml:brushProperty name="height" value="0.025" units="cm"/>
    </inkml:brush>
  </inkml:definitions>
  <inkml:trace contextRef="#ctx0" brushRef="#br0">195 105 3876,'0'0'7623,"2"-8"-7004,1-3-157,3-14-135,-4-1 3966,-3 25-4201,1 1 0,0-1 0,0 1-1,-1-1 1,1 1 0,0-1-1,-1 1 1,1 0 0,0-1 0,-1 1-1,1-1 1,-1 1 0,1 0 0,-1-1-1,1 1 1,-1 0 0,1 0 0,-1 0-1,1-1 1,-1 1 0,1 0 0,-1 0-1,1 0 1,-1 0 0,1 0 0,-1 0-1,0 0 1,1 0 0,-1 0 0,-24-1 257,19 1 19,-1 1-308,0-1 0,0 1 0,1 0 0,-1 0 0,1 1 0,-1-1 0,1 2 0,-1-1 0,1 1 0,0 0 0,0 0 0,0 0 0,1 1 0,-1 0 0,1 0 0,0 1 0,0-1 0,0 1 0,1 0 0,0 0 0,0 1 0,0-1 0,0 1 0,1 0 0,0 0 0,0 0 0,1 1 1,-3 10-1,2-10-36,1-1 1,0 1-1,1 0 1,-1 0-1,1 0 1,1 0-1,-1 1 1,1-1-1,1 0 1,-1 0-1,1 0 1,0 0 0,3 9-1,-2-12 19,-1-1 1,1 1-1,0-1 1,0 0-1,0 0 1,0 1-1,1-2 0,-1 1 1,1 0-1,0 0 1,0-1-1,-1 1 1,2-1-1,-1 0 0,0 0 1,0 0-1,1-1 1,-1 1-1,1-1 1,-1 1-1,1-1 0,0-1 1,0 1-1,-1 0 1,1-1-1,4 1 1,-1-1 91,-1 0 1,1 0 0,-1-1 0,0 1 0,1-1 0,-1 0-1,0-1 1,1 0 0,-1 0 0,0 0 0,0-1-1,-1 0 1,1 0 0,-1 0 0,1-1 0,-1 1-1,0-2 1,0 1 0,-1 0 0,1-1 0,-1 0 0,0 0-1,0 0 1,0 0 0,-1-1 0,0 1 0,0-1-1,-1 0 1,1 0 0,-1 0 0,0 0 0,-1-1 0,2-8-1,1-18 328,-1 0-1,-2-39 0,-1 64-450,4 6-72,1 1-1,-1 0 1,0 0-1,1 0 1,-1 0 0,0 1-1,1 0 1,-1 0-1,1 0 1,7 1 0,-4-1-146,-6 0 189,0 0 1,0 1-1,0-1 0,0 0 1,0 1-1,0-1 1,0 1-1,0-1 0,0 1 1,0 0-1,-1 0 1,1 0-1,0 0 0,0 0 1,-1 0-1,1 1 1,-1-1-1,1 0 0,-1 1 1,1-1-1,-1 1 1,0 0-1,0-1 0,2 5 1,15 16-103,-17-22 116,0 1 0,0 0 0,1-1 0,-1 1 0,0-1 0,0 1 0,0-1 0,1 0 1,-1 0-1,0 1 0,0-1 0,1 0 0,-1 0 0,0 0 0,0 0 0,1 0 0,-1-1 0,0 1 0,1 0 0,-1 0 0,0-1 0,0 1 0,0-1 0,0 1 0,1-1 0,-1 0 1,0 1-1,1-2 0,31-27-147,-24 20 107,-2 3 46,-3 2-26,0 0 0,0 0-1,1 1 1,0-1-1,0 1 1,8-4 0,-12 6 20,0 1 1,0 0-1,1 0 1,-1 0-1,0 0 1,0 0-1,0 0 1,0 0-1,0 0 1,0 0-1,0 1 1,0-1-1,0 0 1,0 1 0,0-1-1,0 1 1,0-1-1,0 1 1,0-1-1,0 1 1,0 0-1,0-1 1,0 1-1,-1 0 1,1 0-1,0-1 1,-1 1-1,1 0 1,0 0 0,-1 0-1,1 0 1,-1 0-1,0 0 1,1 0-1,-1 0 1,0 0-1,1 0 1,-1 0-1,0 0 1,0 1-1,0-1 1,0 1-1,4 42 488,-4-38-428,0 0 0,0 0 0,0 0-1,1 0 1,0 0 0,0 0 0,1-1-1,-1 1 1,1 0 0,0-1 0,1 1-1,3 6 1,-5-12-44,-1 1 0,1 0 1,-1-1-1,1 1 0,0 0 0,0-1 0,-1 1 0,1-1 1,0 1-1,0-1 0,0 1 0,-1-1 0,1 1 1,0-1-1,0 0 0,0 0 0,0 1 0,0-1 1,0 0-1,0 0 0,0 0 0,0 0 0,0 0 0,0 0 1,-1 0-1,1-1 0,0 1 0,0 0 0,0 0 1,0-1-1,0 1 0,0 0 0,0-1 0,-1 1 1,1-1-1,0 1 0,0-1 0,0-1 0,9-14-2461,-6-2-6770,-4 6-3946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17.741"/>
    </inkml:context>
    <inkml:brush xml:id="br0">
      <inkml:brushProperty name="width" value="0.025" units="cm"/>
      <inkml:brushProperty name="height" value="0.025" units="cm"/>
    </inkml:brush>
  </inkml:definitions>
  <inkml:trace contextRef="#ctx0" brushRef="#br0">198 22 2851,'0'-1'499,"0"0"0,0 1 0,0-1-1,0 0 1,0 1 0,0-1 0,-1 1 0,1-1 0,0 0 0,-1 1 0,1-1 0,0 1 0,-1-1 0,1 0 0,-1 1 0,1-1 0,-1 1 0,1 0 0,-1-1 0,1 1-1,-1-1 1,1 1 0,-2-1 0,-20-5 3753,-28 4-3311,43 2-38,2 0-816,1 0 0,-1 0-1,1 1 1,-1-1 0,1 1 0,-1 0 0,1 0-1,0 1 1,0-1 0,-1 1 0,1 0 0,0 0-1,1 0 1,-1 1 0,0-1 0,1 1 0,-1 0-1,1 0 1,0 0 0,0 0 0,0 1-1,0-1 1,0 1 0,1 0 0,0 0 0,0 0-1,0 0 1,0 0 0,1 0 0,-1 0 0,1 1-1,0-1 1,0 1 0,0 8 0,1-12-85,0 0 0,0-1 0,0 1 0,0 0 0,1 0 0,-1 0 0,0-1 0,0 1 0,0 0 0,1 0 0,-1 0 0,0-1 0,1 1 0,-1 0 0,1-1 0,-1 1 0,1 0 0,-1-1 0,1 1 0,-1-1 0,1 1 0,0-1 0,-1 1 0,1-1 0,0 1 0,-1-1 0,1 0 0,0 1 0,1-1 0,29 1 91,-22-3-54,0 0 0,-1-1-1,1 0 1,15-7 0,91-73 137,-114 83-179,-1 0 1,1 0 0,0 0-1,-1-1 1,1 1-1,0 0 1,-1 0-1,1 1 1,0-1 0,0 0-1,-1 0 1,1 0-1,0 0 1,-1 1-1,1-1 1,0 0-1,-1 1 1,1-1 0,0 0-1,-1 1 1,1-1-1,-1 1 1,1-1-1,-1 1 1,1-1 0,-1 1-1,1-1 1,-1 1-1,0-1 1,1 1-1,-1 0 1,0-1 0,1 1-1,-1 0 1,0-1-1,0 1 1,0 0-1,1-1 1,-1 1 0,0 0-1,0 0 1,0-1-1,0 1 1,0 0-1,-1 0 1,7 49 171,-5-37-61,11 131 938,-6-48-133,34 165 0,-37-248-753,-1-1-1,-1 1 1,1-1-1,-2 1 0,0 0 1,-3 17-1,3-29-142,0-1 0,0 1 0,0 0 0,0-1 0,0 1-1,0-1 1,0 1 0,-1-1 0,1 1 0,0-1 0,0 1 0,-1-1 0,1 1 0,0-1 0,-1 1-1,1-1 1,0 1 0,-1-1 0,1 0 0,-1 1 0,1-1 0,-1 0 0,1 1 0,-1-1-1,1 0 1,-1 0 0,1 1 0,-1-1 0,1 0 0,-1 0 0,0 0 0,-20-6 457,-15-22 97,20 9-493,0-1 0,2 0 0,0-2 0,-16-33 0,26 45-55,0 1-1,0 0 1,1-1 0,0 0 0,1 0-1,0 0 1,0 0 0,1 0 0,0 0-1,1-1 1,1 1 0,-1 0-1,1 0 1,3-11 0,-1 14-27,0 0 0,0 1 1,0-1-1,1 1 0,0 0 0,0 0 1,1 1-1,-1-1 0,1 1 0,6-5 0,63-47-1046,-43 34-367,18-16-2822,-20 10-1884,1-7-7089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28.245"/>
    </inkml:context>
    <inkml:brush xml:id="br0">
      <inkml:brushProperty name="width" value="0.025" units="cm"/>
      <inkml:brushProperty name="height" value="0.025" units="cm"/>
    </inkml:brush>
  </inkml:definitions>
  <inkml:trace contextRef="#ctx0" brushRef="#br0">96 103 4068,'-8'-7'4682,"-1"2"-3967,-39-32 1042,45 35-1381,1 0-1,-1-1 1,1 1 0,-1-1-1,1 1 1,0-1-1,0 0 1,0 1 0,0-1-1,1 0 1,-1 0 0,1-1-1,0 1 1,0 0 0,-1-4-1,3 7-265,-1-1 0,1 1 0,-1-1-1,1 1 1,-1-1 0,1 1 0,-1-1-1,1 1 1,0 0 0,-1-1 0,1 1-1,0 0 1,-1 0 0,1 0 0,0-1 0,-1 1-1,1 0 1,0 0 0,0 0 0,-1 0-1,1 0 1,0 0 0,-1 0 0,1 0-1,0 1 1,1-1 0,23 4 674,-3 6-366,-1 0 0,0 2 0,-1 0 0,-1 1 0,33 29 0,-12-11-38,390 273 581,-428-303-1054,-1 0 0,1 0 0,-1 0 0,1 0-1,0-1 1,-1 1 0,1 0 0,0-1 0,0 1 0,0-1 0,0 0 0,-1 1 0,1-1 0,0 0 0,0 0 0,0 0 0,2-1 0,1-8-4639,-14-12-2266,-5 5 122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7:42.535"/>
    </inkml:context>
    <inkml:brush xml:id="br0">
      <inkml:brushProperty name="width" value="0.025" units="cm"/>
      <inkml:brushProperty name="height" value="0.025" units="cm"/>
    </inkml:brush>
  </inkml:definitions>
  <inkml:trace contextRef="#ctx0" brushRef="#br0">132 1606 4740,'0'0'2163,"-8"3"-1315,-60 18 602,14-14 5829,53-7-6345,11-1-230,41-14 262,89-40-1,-71 25-675,815-337 924,-685 283-773,355-208 927,-269 129 809,-150 90-1759,33-20-277,250-99-1,-343 165-203,4-1 461,-1-2 1,131-74-1,-205 102-428,34-25 192,-37 25-178,0 1-1,1 0 1,-1 0 0,0-1 0,0 1 0,0 0 0,0-1-1,0 1 1,0-1 0,0 1 0,-1-1 0,1 0-1,-1 1 1,1-1 0,-1 0 0,1 1 0,-1-1 0,0 0-1,0 0 1,0 1 0,0-1 0,0-3 0,-1 4-266,0 0 1,0 0-1,0 0 1,0 1-1,0-1 1,0 0-1,0 0 1,0 1-1,-1-1 1,1 1-1,0-1 1,0 1-1,0-1 1,-1 1-1,1 0 1,0 0-1,0 0 1,-1-1-1,1 1 1,0 0-1,-2 1 1,-4-2-1950,-13-2-4720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28.683"/>
    </inkml:context>
    <inkml:brush xml:id="br0">
      <inkml:brushProperty name="width" value="0.025" units="cm"/>
      <inkml:brushProperty name="height" value="0.025" units="cm"/>
    </inkml:brush>
  </inkml:definitions>
  <inkml:trace contextRef="#ctx0" brushRef="#br0">1 254 7751,'0'0'6011,"5"9"-4463,-1-2-1234,0-1 0,1 0-1,0 1 1,1-2-1,-1 1 1,1 0-1,0-1 1,0 0-1,1-1 1,-1 1-1,1-1 1,0-1 0,0 1-1,8 2 1,60 18 817,1-4 1,1-3 0,98 10 0,-170-26-978,0 0 1,0-1 0,0 1-1,1-1 1,-1 0 0,0 0 0,0-1-1,0 1 1,0-1 0,0-1 0,0 1-1,6-3 1,-7 2-25,-1-1 0,0 0 0,0 0 0,-1 1 0,1-2 0,-1 1 0,1 0 1,-1 0-1,0-1 0,0 1 0,0-1 0,-1 0 0,0 1 0,1-1 0,-1 0 0,1-5 0,5-26 37,-1 0-1,-2-1 0,-1 1 1,-2-1-1,-5-59 0,-7 60-922,3 16-3020,4-2-6036,4 6-2690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29.999"/>
    </inkml:context>
    <inkml:brush xml:id="br0">
      <inkml:brushProperty name="width" value="0.025" units="cm"/>
      <inkml:brushProperty name="height" value="0.025" units="cm"/>
    </inkml:brush>
  </inkml:definitions>
  <inkml:trace contextRef="#ctx0" brushRef="#br0">167 153 5541,'4'-8'3006,"16"-47"449,-17 43-1736,-1 1-1,0-1 1,1-22 0,-3 33-1636,0 0 1,0 0 0,0 1 0,0-1-1,0 0 1,0 0 0,0 1 0,0-1 0,0 0-1,-1 0 1,1 1 0,0-1 0,0 0 0,-1 1-1,1-1 1,-1 0 0,1 1 0,0-1 0,-1 0-1,1 1 1,-1-1 0,0 1 0,1-1 0,-1 1-1,1 0 1,-1-1 0,0 1 0,1-1-1,-1 1 1,0 0 0,1 0 0,-1-1 0,0 1-1,0 0 1,1 0 0,-1 0 0,0 0 0,0 0-1,1 0 1,-1 0 0,0 0 0,0 0 0,1 0-1,-1 0 1,0 0 0,0 1 0,0-1-1,-3 1-45,1 0-1,-1 1 0,1-1 0,0 1 0,-1-1 0,1 1 1,0 0-1,0 0 0,-3 4 0,-9 8 85,2 0-1,0 1 1,1 1 0,0 0-1,1 1 1,1 0-1,1 1 1,0 0 0,1 0-1,1 1 1,1 0 0,1 0-1,-4 24 1,9-41-103,-1 0 0,1 0 0,0 0 0,0-1 1,0 1-1,0 0 0,0 0 0,0 0 0,0 0 0,1 0 0,-1 0 1,1 0-1,-1-1 0,1 1 0,0 0 0,0 0 0,0-1 0,0 1 1,0 0-1,0-1 0,0 1 0,0-1 0,1 1 0,-1-1 0,0 0 0,1 0 1,-1 1-1,1-1 0,0 0 0,-1 0 0,1-1 0,0 1 0,0 0 1,-1-1-1,1 1 0,0-1 0,0 1 0,0-1 0,0 0 0,0 0 0,0 1 1,0-2-1,0 1 0,3 0 0,4-2 47,1 1 1,-1-1-1,0 0 0,0-1 0,0 0 1,0-1-1,-1 0 0,10-5 0,7-8-53,0 0-1,-1-2 1,-1 0 0,22-25-1,-32 31-15,0-2 0,-2 1 0,0-2-1,0 1 1,-1-1 0,-1-1 0,12-30 0,-19 22-30,-2 25 30,0 0 1,0-1 0,0 1-1,-1 0 1,1 0 0,0-1-1,0 1 1,0 0 0,-1-1-1,1 1 1,0 0 0,-1 0-1,1 0 1,0-1 0,0 1-1,-1 0 1,1 0 0,0 0-1,-1 0 1,1 0 0,0 0 0,-1-1-1,1 1 1,-1 0 0,1 0-1,0 0 1,-1 0 0,1 0-1,0 0 1,-1 0 0,1 0-1,0 1 1,-1-1 0,-2 1-12,0 0 0,0 1 1,0-1-1,1 1 1,-1-1-1,1 1 1,-1 0-1,1 0 1,0 0-1,0 1 1,0-1-1,-2 3 0,-3 3 26,1 1 0,0 0 0,0 0-1,1 0 1,0 1 0,1-1 0,0 1-1,0 0 1,1 1 0,1-1 0,0 0-1,0 1 1,1 0 0,0 15 0,1-24-12,1 0 0,-1 0 0,1-1 0,0 1 0,-1 0 0,1 0 0,0 0-1,0-1 1,1 1 0,-1 0 0,0-1 0,0 1 0,1-1 0,-1 0 0,1 1 0,-1-1 0,1 0 0,0 0 0,-1 0 0,1 0 0,0 0 0,0 0 0,0 0 0,0-1 0,0 1 0,0-1 0,-1 1 0,1-1 0,0 0 0,3 0 0,5 1-308,0 0 1,0-1-1,0 0 0,1-1 0,9-2 1,29-13-3478,-3-11-3614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30.407"/>
    </inkml:context>
    <inkml:brush xml:id="br0">
      <inkml:brushProperty name="width" value="0.025" units="cm"/>
      <inkml:brushProperty name="height" value="0.025" units="cm"/>
    </inkml:brush>
  </inkml:definitions>
  <inkml:trace contextRef="#ctx0" brushRef="#br0">166 79 9993,'0'0'2547,"2"-9"202,0 4-2015,9-32 1069,-12 11 2995,1 26-4727,-1 0-1,1 0 1,-1-1-1,1 1 1,-1 0 0,1 0-1,0 0 1,-1 0-1,1-1 1,-1 1 0,1 0-1,-1 0 1,1 0-1,-1 0 1,1 0-1,-1 0 1,1 0 0,-1 1-1,1-1 1,-1 0-1,1 0 1,-1 0 0,1 0-1,-1 1 1,1-1-1,0 0 1,-1 0-1,1 1 1,-1-1 0,1 0-1,0 1 1,-1-1-1,1 0 1,-1 1 0,-14 12 117,-8 10-47,1 0 1,-29 42-1,44-55-93,0-1-1,2 1 0,-1 1 0,1-1 1,0 1-1,1 0 0,1 0 1,0 0-1,0 0 0,-1 19 0,3-28-30,1-1-1,0 1 1,0-1-1,1 1 1,-1 0-1,0-1 1,0 1-1,1-1 1,-1 1-1,1 0 0,0-1 1,-1 1-1,1-1 1,0 0-1,0 1 1,0-1-1,0 0 1,0 1-1,0-1 0,0 0 1,0 0-1,1 0 1,0 1-1,2 0 6,-1 0 0,0-1 0,1 0 0,-1 0-1,1 0 1,-1 0 0,1 0 0,0 0 0,-1-1 0,5 0-1,7 0 23,-1-1 0,1-1 0,-1 0 0,21-6 0,-7 0-576,0-2 0,44-22 0,6-16-5004,-37 16-769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31.170"/>
    </inkml:context>
    <inkml:brush xml:id="br0">
      <inkml:brushProperty name="width" value="0.025" units="cm"/>
      <inkml:brushProperty name="height" value="0.025" units="cm"/>
    </inkml:brush>
  </inkml:definitions>
  <inkml:trace contextRef="#ctx0" brushRef="#br0">43 1 17232,'0'0'7074,"-6"8"-6775,2 1-199,-1 1 0,2 0 0,-1 0 0,1 0-1,1 0 1,-1 1 0,2-1 0,0 1 0,0-1 0,1 19 0,0 57 779,3 1 0,21 128 0,-22-208-294,1-9-143,1-18 94,0-28-267,-3 11-210,0 25-118,0-1-1,-1 1 1,0-1 0,-1 1 0,0 0-1,-1-1 1,0 1 0,-1 0 0,0 0 0,-1 1-1,-9-19 1,13 29 48,0 0-1,-1 0 0,1 0 0,-1 0 1,1 1-1,-1-1 0,0 0 0,1 0 1,-1 0-1,0 1 0,1-1 0,-1 0 1,0 1-1,0-1 0,0 1 0,0-1 1,1 1-1,-1-1 0,0 1 0,0 0 1,-1-1-1,1 1-5,0 1 0,1-1 1,0 1-1,-1-1 0,1 0 0,-1 1 0,1-1 1,0 1-1,-1 0 0,1-1 0,0 1 0,-1-1 1,1 1-1,0-1 0,0 1 0,-1 0 0,1-1 1,0 1-1,0-1 0,0 1 0,0 0 0,0-1 1,0 1-1,0 0 0,0 3-8,0 0 0,0-1 0,0 1 1,1 0-1,-1 0 0,1-1 0,0 1 0,0-1 0,1 1 0,-1 0 0,3 3 0,-1-3 33,0 0 0,0-1 0,1 1 0,-1-1 0,1 0 0,0 0 0,0 0 0,0-1 0,0 1 0,1-1 1,-1 0-1,1 0 0,-1-1 0,1 1 0,-1-1 0,1 0 0,0 0 0,0-1 0,0 0 0,-1 1 0,1-1 0,0-1 0,0 1 0,0-1 0,0 0 0,-1 0 0,1 0 0,8-4 0,-3 1 17,0-1 1,-1 0 0,0-1-1,0 1 1,0-2 0,0 1-1,-1-1 1,-1-1 0,1 1-1,-1-1 1,0-1 0,6-9-1,-9 13-22,-1-1 1,1 1-1,-1-1 0,-1 0 0,1 0 0,-1-1 1,0 1-1,0 0 0,2-12 0,-4 16-40,-4 7 9,2 0 0,-1 0 0,1 1 0,0-1 0,0 1 0,0-1 0,1 1 0,-1 6 0,-2 2 72,4-12-36,-3 9 95,0 0-1,1 0 1,0 0 0,0 14 0,2-23-88,-1 0 0,1-1 0,0 1 0,0 0 1,1-1-1,-1 1 0,0 0 0,1-1 0,-1 1 0,1 0 0,-1-1 0,1 1 0,-1-1 0,1 1 0,0-1 0,0 1 0,0-1 0,0 0 0,0 1 0,0-1 0,0 0 0,1 0 0,-1 0 0,0 0 0,1 0 0,-1 0 0,1 0 0,-1 0 0,1-1 0,-1 1 0,1 0 0,-1-1 0,1 1 0,0-1 0,-1 0 0,3 0 0,3 1 10,-1-2 0,1 1 0,-1-1 0,1 0 0,0-1 0,-1 1 0,0-1 0,1-1 0,-1 1 0,0-1 0,0 0 1,0 0-1,-1-1 0,1 0 0,-1 0 0,0 0 0,0 0 0,0-1 0,0 0 0,4-7 0,2-1-103,-2-1 0,1 0-1,-2-1 1,0 0 0,0 0 0,9-31 0,-17 44 30,0 19-86,-3 12 192,2-23-14,0 0-1,0-1 0,1 1 1,0 0-1,0 0 0,0-1 1,2 10-1,-1-13-49,0 0 1,0-1-1,0 1 0,0 0 1,0-1-1,0 1 0,0-1 0,1 1 1,-1-1-1,1 1 0,-1-1 1,1 0-1,-1 0 0,1 0 1,0 0-1,-1 0 0,1 0 0,0 0 1,0 0-1,0-1 0,0 1 1,0-1-1,0 0 0,0 1 0,-1-1 1,5 0-1,39 0-2217,-41 0 1604,0-1-1,0 1 1,-1-1-1,1 0 1,0-1 0,0 1-1,-1-1 1,1 1-1,-1-1 1,0 0-1,1 0 1,-1-1-1,0 1 1,0-1-1,3-2 1,8-16-6188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31.532"/>
    </inkml:context>
    <inkml:brush xml:id="br0">
      <inkml:brushProperty name="width" value="0.025" units="cm"/>
      <inkml:brushProperty name="height" value="0.025" units="cm"/>
    </inkml:brush>
  </inkml:definitions>
  <inkml:trace contextRef="#ctx0" brushRef="#br0">70 0 9833,'0'0'14937,"-8"8"-14574,2-4-249,1 1 0,0 0-1,0 0 1,0 1 0,1-1-1,0 1 1,0 0 0,1 0 0,-1 1-1,1-1 1,1 1 0,-1 0 0,1-1-1,0 1 1,1 0 0,0 0 0,0 0-1,0 0 1,1 0 0,0 1-1,0-1 1,3 12 0,-3-16-96,1-1 0,0 1 0,0-1 0,0 1 0,0-1 0,0 0 0,1 1 0,-1-1 0,1 0 0,-1 0 0,1 0 0,0 0 0,0 0 0,0 0 0,0-1 0,0 1 0,0-1 0,1 1 0,-1-1 0,0 0 0,1 0 0,-1 0 0,1 0 0,-1 0 0,1-1 0,0 1 0,-1-1 0,1 0 0,-1 1-1,1-1 1,0-1 0,-1 1 0,5-1 0,-2 1 3,0-1-1,1 0 0,-1 0 0,0 0 0,0-1 0,0 0 1,0 0-1,-1 0 0,1-1 0,-1 1 0,1-1 0,-1 0 1,0 0-1,0-1 0,7-7 0,-4 0-70,0 1 0,-2-2 1,1 1-1,-1-1 0,-1 0 0,0 0 0,-1 0 1,0 0-1,-1 0 0,0-1 0,0-14 0,-24 83 349,21-52-253,-1 0 0,2 1 0,-1-1 0,0 0 0,1 1 0,0-1 0,0 1-1,0-1 1,0 1 0,1-1 0,0 1 0,0-1 0,2 5 0,-3-8-191,1 1 0,0-1 0,0 1 1,0-1-1,0 0 0,0 1 0,0-1 0,0 0 1,1 0-1,-1 1 0,0-1 0,1 0 0,-1-1 1,3 3-1,-1-2-576,0-1 0,-1 1 0,1 0 0,0-1 0,0 1 0,-1-1 0,1 0 1,0 0-1,0 0 0,0 0 0,3-1 0,10-3-7490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31.908"/>
    </inkml:context>
    <inkml:brush xml:id="br0">
      <inkml:brushProperty name="width" value="0.025" units="cm"/>
      <inkml:brushProperty name="height" value="0.025" units="cm"/>
    </inkml:brush>
  </inkml:definitions>
  <inkml:trace contextRef="#ctx0" brushRef="#br0">1 0 11755,'0'0'12641,"3"11"-11274,4 22-512,-2 1 0,-1 0 0,0 39 0,-3-35-620,1-1 1,2 1-1,13 49 1,-4-53-617,-1-20-2160,-12-14 2221,1 1 1,-1-1-1,1 0 0,-1 1 1,1-1-1,-1 0 1,1 0-1,-1 0 0,1 1 1,0-1-1,-1 0 0,1 0 1,-1 0-1,1 0 1,-1 0-1,1 0 0,0 0 1,-1 0-1,1 0 0,-1-1 1,1 1-1,-1 0 0,1 0 1,-1 0-1,2-1 1,8-8-11495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32.799"/>
    </inkml:context>
    <inkml:brush xml:id="br0">
      <inkml:brushProperty name="width" value="0.025" units="cm"/>
      <inkml:brushProperty name="height" value="0.025" units="cm"/>
    </inkml:brush>
  </inkml:definitions>
  <inkml:trace contextRef="#ctx0" brushRef="#br0">59 360 8520,'0'0'3182,"5"-8"-198,-5 7-2906,5-6 816,-1-1 0,0 1-1,0-1 1,-1 1 0,0-1 0,-1 0 0,0 0 0,0-1 0,1-13-1,-3 22-857,0 0-1,0-1 1,0 1-1,-1 0 1,1 0-1,0-1 1,0 1-1,-1 0 1,1 0-1,0 0 1,0 0-1,-1-1 1,1 1-1,0 0 1,-1 0-1,1 0 1,0 0-1,-1 0 1,1 0-1,0 0 1,-1 0-1,1 0 1,0 0-1,-1 0 1,1 0-1,0 0 1,-1 0-1,1 0 1,0 0-1,0 0 1,-1 0-1,1 1 1,0-1-1,-1 0 1,1 0-1,0 0 1,0 0-1,-1 1 1,1-1-1,0 0 0,-1 1 1,-13 7-48,7 0 5,1 0-1,0 0 1,1 1-1,-1-1 1,2 1-1,-1 0 1,1 0 0,1 1-1,-5 16 1,3-6 156,2 0 0,0 1 1,-1 36-1,4-56-139,0 0 0,0 0-1,0 1 1,0-1 0,0 0 0,0 0-1,0 0 1,0 0 0,1 1-1,-1-1 1,0 0 0,1 0 0,-1 0-1,1 0 1,-1 0 0,1 0-1,0 0 1,-1 0 0,1 0-1,0 0 1,0 0 0,-1-1 0,1 1-1,0 0 1,0 0 0,0-1-1,1 2 1,1-2 13,-1 0 0,0 1 0,0-1 0,0 0 0,1 0 0,-1 0-1,0 0 1,0 0 0,0-1 0,1 1 0,-1-1 0,0 1 0,3-2 0,5-2 63,0-1 0,-1 0 1,0 0-1,0 0 0,11-10 1,5-8-43,0-1 0,-2-1 0,-1 0 1,-1-2-1,32-53 0,-42 60-30,0 0 0,-2-1 0,0 0 0,-1 0 0,-2-1 0,0 0 0,-1 0 0,-1 0 0,1-40 0,-4 61-12,-1 1-1,0-1 1,0 0-1,0 0 1,0 0-1,0 1 0,0-1 1,0 0-1,0 0 1,-1 0-1,1 1 1,0-1-1,0 0 0,-1 0 1,1 1-1,0-1 1,-1 0-1,1 1 1,-1-1-1,1 0 0,-1 1 1,1-1-1,-1 1 1,0-2-1,-14 8-23,-13 27-98,19-13 203,2 0 1,0 0-1,1 1 1,1 0-1,1 0 0,1 0 1,1 0-1,1 1 1,0-1-1,5 32 1,-4-48-88,1-1-1,0 1 1,0-1 0,0 1-1,1-1 1,-1 0 0,1 0-1,0 0 1,0 0 0,1 0 0,-1 0-1,1 0 1,0-1 0,0 0-1,0 1 1,0-1 0,0 0 0,1 0-1,5 3 1,-5-4-298,-1 0 1,1-1-1,-1 1 1,1-1-1,-1 0 0,1 0 1,0-1-1,0 1 1,-1-1-1,1 1 0,0-1 1,0 0-1,0-1 1,-1 1-1,7-2 1,10-8-4504,-6-10-3261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34.082"/>
    </inkml:context>
    <inkml:brush xml:id="br0">
      <inkml:brushProperty name="width" value="0.025" units="cm"/>
      <inkml:brushProperty name="height" value="0.025" units="cm"/>
    </inkml:brush>
  </inkml:definitions>
  <inkml:trace contextRef="#ctx0" brushRef="#br0">1 261 12043,'0'0'13608,"8"4"-12679,-4-1-869,1-1-1,-1 0 1,0 0 0,1 0 0,0-1 0,-1 1 0,1-1-1,0 0 1,-1-1 0,1 1 0,0-1 0,0 0 0,0 0-1,0 0 1,-1-1 0,1 0 0,0 0 0,-1 0 0,1 0-1,0-1 1,-1 1 0,1-1 0,6-5 0,-6 4-26,1-1-1,-1 0 1,0-1 0,0 1-1,0-1 1,-1 0 0,5-7 0,-7 9-15,0 1 1,-1-1-1,0 0 1,1 1-1,-1-1 1,0 0-1,0 0 1,-1 0-1,1 0 1,-1 0-1,1 0 1,-1 0-1,0 0 1,0 0-1,0 0 1,0 0-1,-1 0 1,0-4-1,0 6-23,0 0-1,1-1 0,-1 1 1,0 0-1,0 0 0,0 0 0,0 0 1,0 0-1,0 0 0,0 0 1,0 0-1,-1 0 0,1 1 1,0-1-1,0 0 0,-1 1 0,1-1 1,0 1-1,-1-1 0,1 1 1,-1 0-1,1-1 0,-1 1 1,1 0-1,0 0 0,-1 0 0,1 0 1,-1 1-1,1-1 0,-2 0 1,-1 1-24,0-1 0,1 1 0,-1 0 0,0 0 0,1 0 0,-1 0 0,1 1 0,-1-1 0,1 1 0,-6 3 0,2 2 28,0 0 1,1 1 0,-1 0-1,1 0 1,1 0 0,0 0-1,0 1 1,1 0 0,-1 0-1,2 0 1,0 1 0,0-1-1,1 1 1,0 0 0,-2 19-1,5-28 3,-1 0 0,0-1-1,1 1 1,-1 0 0,0 0 0,1 0-1,-1-1 1,1 1 0,-1 0-1,1-1 1,0 1 0,-1 0 0,1-1-1,0 1 1,-1-1 0,1 1-1,0-1 1,0 1 0,0-1-1,-1 1 1,1-1 0,0 0 0,0 1-1,0-1 1,0 0 0,0 0-1,0 0 1,-1 0 0,1 0 0,0 0-1,0 0 1,0 0 0,0 0-1,0 0 1,1-1 0,37-6 209,-25 0-244,-1 0-1,0-1 1,0 0-1,-1-1 1,1 0 0,-2-1-1,15-16 1,-15 15-26,0 0-1,1 0 1,1 1 0,0 1-1,0 0 1,24-12 0,-37 21 47,1-1 1,0 1 0,-1 0 0,1-1-1,0 1 1,-1 0 0,1-1 0,0 1-1,0 0 1,-1 0 0,1 0 0,0 0-1,0 0 1,0 0 0,-1 0 0,1 0 0,0 0-1,0 0 1,-1 0 0,1 0 0,0 1-1,0-1 1,-1 0 0,1 1 0,0-1-1,-1 0 1,1 1 0,0-1 0,-1 1-1,1-1 1,0 1 0,-1-1 0,1 1-1,-1-1 1,1 1 0,-1 0 0,0-1-1,1 1 1,-1 0 0,1-1 0,-1 1-1,0 0 1,0 0 0,1-1 0,-1 1-1,0 0 1,0 0 0,0 51 66,-1-46-55,1-1 0,0 1 0,-1-1 1,2 1-1,-1-1 0,2 8 1,-2-12-7,1 0 1,-1 0 0,1-1 0,-1 1 0,1 0 0,0 0-1,-1-1 1,1 1 0,0 0 0,-1-1 0,1 1 0,0-1 0,0 1-1,0-1 1,-1 0 0,1 1 0,0-1 0,0 0 0,0 1-1,0-1 1,0 0 0,0 0 0,0 0 0,0 0 0,-1 0-1,1 0 1,0 0 0,0 0 0,0 0 0,0 0 0,0 0-1,0-1 1,0 1 0,0 0 0,-1-1 0,1 1 0,0 0-1,0-1 1,0 0 0,-1 1 0,1-1 0,0 1 0,-1-1-1,1 0 1,1-1 0,32-31 65,-33 33-64,68-76 19,-65 50 669,-2 10 208,7 31-437,-8-13-446,1 1 0,0 0 1,0-1-1,0 1 0,0-1 0,1 0 0,-1 0 0,1 0 1,-1 0-1,1 0 0,0 0 0,0-1 0,0 1 0,0-1 0,0 0 1,0 0-1,0 0 0,0 0 0,0-1 0,1 1 0,-1-1 1,0 0-1,0 0 0,0 0 0,1 0 0,4-1 0,2 0 15,0 0-1,0 0 1,0-1-1,-1 0 1,1-1-1,-1 0 0,16-7 1,-16 5 9,-1-1 0,0 0 1,0 0-1,0-1 0,-1 0 1,12-14-1,-16 16-13,1 0 0,-1 1 0,0-1 0,0-1 0,-1 1 0,1 0 0,-1-1 0,0 1 0,0-1 0,-1 0-1,0 1 1,1-11 0,-2 15-22,0 0 0,0 1 0,0-1-1,-1 1 1,1-1 0,0 0-1,0 1 1,-1-1 0,1 1 0,0-1-1,-1 1 1,1-1 0,0 1 0,-1-1-1,1 1 1,-1-1 0,1 1-1,-1-1 1,1 1 0,-1 0 0,1-1-1,-1 1 1,0 0 0,1-1 0,-1 1-1,1 0 1,-1 0 0,0 0-1,1-1 1,-1 1 0,0 0 0,1 0-1,-1 0 1,1 0 0,-1 0 0,0 0-1,1 0 1,-1 1 0,0-1 0,1 0-1,-1 0 1,1 0 0,-1 1-1,0-1 1,-29 13-177,22-6 170,1 0 0,0 1 0,0 0 0,1 0 0,0 0 0,1 1 0,-1 0 0,-3 11 0,6-15 32,0 2 0,1-1 0,0 0 0,0 0-1,1 1 1,-1-1 0,1 1 0,1 0 0,-1-1 0,1 1 0,1 0-1,-1-1 1,3 12 0,-2-15-15,1-1 0,0 1 0,0-1 0,-1 1 0,1-1 0,1 0 0,-1 1-1,0-1 1,1 0 0,-1-1 0,1 1 0,-1 0 0,1-1 0,0 1 0,0-1 0,0 0 0,-1 0 0,1 0 0,0 0 0,1-1 0,-1 1 0,0-1-1,5 1 1,6 0-176,0 0-1,0-1 0,0-1 0,14-2 0,-21 2-374,0-1 0,0 0-1,-1 0 1,1 0-1,-1-1 1,0 0 0,10-6-1,17-20-8010,-11-2-5497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34.413"/>
    </inkml:context>
    <inkml:brush xml:id="br0">
      <inkml:brushProperty name="width" value="0.025" units="cm"/>
      <inkml:brushProperty name="height" value="0.025" units="cm"/>
    </inkml:brush>
  </inkml:definitions>
  <inkml:trace contextRef="#ctx0" brushRef="#br0">3 21 14670,'0'-20'7900,"-2"48"-4639,1-2-2945,1 278 2877,1-300-3306,5 35 69,5-28-2185,-10-10 1875,0-1 0,0 0 1,0 0-1,0 1 0,1-1 0,-1 0 0,0 0 0,0 0 0,0 0 0,0-1 0,0 1 0,0 0 0,0 0 0,0-1 0,0 1 0,2-1 0,13-11-6714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34.743"/>
    </inkml:context>
    <inkml:brush xml:id="br0">
      <inkml:brushProperty name="width" value="0.025" units="cm"/>
      <inkml:brushProperty name="height" value="0.025" units="cm"/>
    </inkml:brush>
  </inkml:definitions>
  <inkml:trace contextRef="#ctx0" brushRef="#br0">115 24 17585,'0'0'2258,"-8"2"-507,2-1-1542,1 1-1,-1-1 1,1 1 0,-1 1 0,1-1 0,0 1-1,0 0 1,0 0 0,0 1 0,1-1 0,-1 1 0,1 0-1,0 0 1,0 1 0,0-1 0,1 1 0,-1 0-1,1 0 1,0 0 0,1 0 0,-1 0 0,1 1-1,0-1 1,1 1 0,-3 9 0,4-13-156,-1 1 1,1 0-1,0 0 0,0 0 1,0-1-1,0 1 0,0 0 1,0 0-1,1-1 0,0 1 1,-1 0-1,1-1 0,0 1 1,0 0-1,0-1 0,1 1 1,-1-1-1,1 0 0,-1 1 1,1-1-1,0 0 0,0 0 1,0 0-1,0 0 0,0-1 1,3 3-1,-1-2 33,1 0 0,-1-1 1,1 1-1,0-1 0,0 0 0,-1 0 0,1 0 1,0-1-1,0 0 0,0 0 0,0 0 1,0 0-1,0-1 0,7-2 0,-7 2-58,0-1 0,0 0 0,0 0 0,0 0 0,-1-1 0,1 1 0,-1-1 0,0-1 0,1 1 0,-2 0 0,1-1 0,0 0 0,-1 0 0,1 0 0,-1 0 0,0 0 0,4-9 0,-4 6-3,0 1 0,0-1 1,-1 1-1,0-1 0,0 0 1,0 0-1,-1 0 0,0 0 1,0 0-1,-1 0 0,0 0 1,-1-12-1,0 16-22,0 1-1,0 0 1,0 0 0,0 0-1,0-1 1,0 1 0,0 0-1,0 0 1,-1 1 0,1-1 0,-1 0-1,0 0 1,1 1 0,-1-1-1,0 1 1,0 0 0,0-1-1,0 1 1,0 0 0,0 0-1,-3-1 1,2 1-73,-1 0 0,0 0-1,1 0 1,-1 0 0,0 0 0,1 1-1,-1 0 1,0-1 0,0 2 0,1-1-1,-1 0 1,-6 2 0,9-2-27,1 0 0,-1 1 0,0-1 0,0 0 0,1 1 1,-1-1-1,0 1 0,1-1 0,-1 1 0,1-1 0,-1 1 0,1-1 0,-1 1 0,1-1 1,-1 1-1,1 0 0,-1-1 0,1 1 0,0 0 0,-1 0 0,1-1 0,0 1 1,0 0-1,-1-1 0,1 1 0,0 0 0,0 0 0,0 0 0,0-1 0,0 1 0,0 0 1,0 0-1,0-1 0,1 1 0,-1 0 0,0 0 0,1 1-326,-1-1-1,0 1 1,1-1 0,0 1-1,-1-1 1,1 0 0,0 0-1,-1 1 1,1-1-1,0 0 1,0 0 0,0 0-1,0 0 1,0 0 0,0 0-1,1 0 1,1 1 0,12 3-5071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02.071"/>
    </inkml:context>
    <inkml:brush xml:id="br0">
      <inkml:brushProperty name="width" value="0.025" units="cm"/>
      <inkml:brushProperty name="height" value="0.025" units="cm"/>
    </inkml:brush>
  </inkml:definitions>
  <inkml:trace contextRef="#ctx0" brushRef="#br0">195 1 5509,'-8'0'5614,"-26"2"-2147,33-1-3368,-1-1 1,1 0-1,-1 0 1,1 1-1,-1-1 0,1 1 1,-1-1-1,1 1 1,0 0-1,-1-1 1,1 1-1,0 0 0,-1 0 1,1 0-1,0 0 1,0 0-1,0 0 1,0 0-1,0 0 1,0 1-1,0-1 0,0 0 1,1 1-1,-1-1 1,0 1-1,1-1 1,-1 0-1,1 1 0,-1-1 1,1 1-1,0 0 1,0-1-1,0 2 1,1 4-104,0 0 1,1 0 0,0 0 0,0 0 0,1 0-1,4 8 1,-3-8 87,-1 0-1,0 0 1,0 1-1,-1-1 1,2 13-1,-2-4 40,-2 29 1613,0-44-1654,0 0 0,-1 0-1,1 0 1,0 0 0,-1 0-1,1 0 1,-1 0 0,0 0-1,1 0 1,-1 0 0,0 0-1,0 0 1,1 0 0,-1 0-1,0-1 1,0 1 0,0 0-1,0-1 1,0 1 0,0 0-1,0-1 1,0 1-1,0-1 1,0 0 0,0 1-1,-1-1 1,1 0 0,0 0-1,0 0 1,0 0 0,0 1-1,-2-2 1,-6 1 145,1-1-1,0-1 0,0 1 1,-1-1-1,1-1 1,-8-3-1,8 3-613,1 0-1,-1 1 1,0 0 0,0 0-1,0 1 1,-9-1 0,22 6-7877,5-4 3235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35.301"/>
    </inkml:context>
    <inkml:brush xml:id="br0">
      <inkml:brushProperty name="width" value="0.025" units="cm"/>
      <inkml:brushProperty name="height" value="0.025" units="cm"/>
    </inkml:brush>
  </inkml:definitions>
  <inkml:trace contextRef="#ctx0" brushRef="#br0">65 1 14221,'0'0'6636,"-9"4"-4874,5-2-1693,1-1 100,0 0 0,0 1 0,0-1-1,0 1 1,1 0 0,-1 0 0,0 0 0,1 0 0,-1 0-1,1 0 1,0 1 0,0-1 0,-1 1 0,2 0 0,-1-1-1,0 1 1,1 0 0,-1 0 0,1 0 0,0 0-1,0 0 1,0 1 0,-1 4 0,2 11 109,0 0-1,1 0 1,0-1 0,2 1-1,0 0 1,2-1-1,7 22 1,-4-14-250,-2 1 1,6 38-1,-10 0 227,-2-56 110,0-35-8,-1-33-501,3 0 0,3 1 0,18-89 0,-22 144 129,-1 0 0,1 0 0,0 0 1,0 0-1,1 0 0,-1 0 1,1 0-1,-1 0 0,1 1 1,0-1-1,0 1 0,0-1 1,0 1-1,0-1 0,1 1 1,-1 0-1,1 0 0,-1 0 1,1 1-1,0-1 0,0 1 1,0-1-1,0 1 0,0 0 0,0 0 1,0 0-1,0 1 0,0-1 1,0 1-1,1-1 0,-1 1 1,0 0-1,0 0 0,0 1 1,1-1-1,-1 1 0,0-1 1,0 1-1,0 0 0,0 0 1,0 1-1,0-1 0,0 1 1,0-1-1,-1 1 0,1 0 1,-1 0-1,1 0 0,-1 0 0,1 0 1,1 4-1,-2-4 6,-1 0-1,1 0 0,-1 0 1,1 0-1,-1 1 1,0-1-1,0 0 1,0 1-1,0-1 0,-1 1 1,1-1-1,-1 1 1,1-1-1,-1 1 1,0 0-1,0-1 0,0 1 1,-1 4-1,0-2 34,-1 0-1,1 0 1,-1 0-1,0 0 0,-1 0 1,1-1-1,-1 1 1,0-1-1,-3 5 0,-4 1 167,1 1 0,-2-1 1,0-1-1,0 1 0,0-2 0,-14 8 0,22-14-158,0 0 0,0 0 0,0 0 0,-1-1 0,1 1 0,0-1 0,-1 0 0,0 0 0,1 0 0,-1-1 0,1 1 0,-1-1 0,0 0 0,1 0 0,-1 0 0,-4-1 0,6 0-206,1 0 0,-1 0 1,0 0-1,1 0 0,-1-1 1,1 1-1,-1-1 0,1 1 1,0-1-1,0 1 0,0-1 1,-1 0-1,2 1 0,-1-1 1,0 0-1,0 0 0,0 0 1,1 0-1,-1 0 1,1 0-1,0 0 0,-1 0 1,1 0-1,0 0 0,0 0 1,0 0-1,1 0 0,-1 0 1,1-3-1,4-25-5773,8-5-3577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36.228"/>
    </inkml:context>
    <inkml:brush xml:id="br0">
      <inkml:brushProperty name="width" value="0.025" units="cm"/>
      <inkml:brushProperty name="height" value="0.025" units="cm"/>
    </inkml:brush>
  </inkml:definitions>
  <inkml:trace contextRef="#ctx0" brushRef="#br0">0 52 13869,'0'0'12695,"9"1"-12460,-4-1-199,-2 1-12,0-1 0,0 0-1,0 1 1,0-1 0,0 1 0,-1 0-1,1 0 1,0 0 0,0 0 0,-1 0-1,1 1 1,0-1 0,-1 1 0,0 0-1,5 3 1,-5-3-9,0-1 0,0 0-1,0 0 1,1 0 0,-1 0 0,0-1-1,1 1 1,-1-1 0,0 1 0,1-1 0,-1 0-1,1 0 1,-1 0 0,1 0 0,-1 0-1,0-1 1,1 1 0,-1-1 0,5-1 0,46-20 222,-46 18-247,23-13 33,-24 12 25,1 1 0,-1 0 0,1 0 0,0 1 0,0-1-1,0 1 1,1 1 0,14-4 0,-22 7-50,1-1 1,0 1-1,0 0 0,-1-1 1,1 1-1,-1 0 1,1-1-1,0 1 0,-1 0 1,1 0-1,-1-1 0,0 1 1,1 0-1,-1 0 1,0 0-1,1 0 0,-1 0 1,0 0-1,0-1 0,0 1 1,0 0-1,0 0 1,0 0-1,0 0 0,0 0 1,0 1-1,0 35 73,-1-28-45,1 0-1,0-6-20,0 0-1,0 0 1,0 0-1,0 0 1,0 0-1,1-1 1,-1 1 0,1 0-1,1 4 1,-1-6 2,0 0-1,0-1 1,0 1 0,0 0-1,0-1 1,0 1 0,0-1-1,0 1 1,0-1 0,0 1-1,0-1 1,0 0 0,0 0-1,0 1 1,0-1 0,0 0-1,0 0 1,0 0 0,1 0-1,-1 0 1,0-1 0,0 1 0,0 0-1,0 0 1,0-1 0,0 1-1,0-1 1,0 1 0,0-1-1,1 0 1,10-4-66,0-1 0,0-1 0,0 0 1,-1 0-1,17-16 0,-18 15-50,0 0 1,1 0 0,0 1-1,0 0 1,24-10-1,-34 17 116,0 1 0,-1-1 1,1 1-1,0-1 0,0 1 0,-1-1 0,1 1 0,0-1 0,-1 1 0,1 0 0,0-1 0,-1 1 0,1 0 0,-1 0 0,1-1 0,-1 1 0,0 0 0,1 0 0,-1 0 0,0 0 0,0 0 0,1-1 0,-1 1 0,0 0 1,0 0-1,0 0 0,0 0 0,0 0 0,0 0 0,0 0 0,0-1 0,-1 3 0,1 46 708,0-39-344,0-9-412,0-1 0,0 1 1,0 0-1,1-1 0,-1 1 0,0-1 0,0 1 1,1-1-1,-1 1 0,1-1 0,-1 0 0,0 1 1,1-1-1,-1 1 0,1-1 0,-1 0 1,1 1-1,-1-1 0,1 0 0,-1 0 0,1 1 1,-1-1-1,1 0 0,-1 0 0,1 0 0,0 0 1,-1 1-1,1-1 0,-1 0 0,1 0 0,-1 0 1,1 0-1,0-1 0,-1 1 0,1 0 1,-1 0-1,1 0 0,0-1 0,24-8-8580,-12-6 597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37.184"/>
    </inkml:context>
    <inkml:brush xml:id="br0">
      <inkml:brushProperty name="width" value="0.025" units="cm"/>
      <inkml:brushProperty name="height" value="0.025" units="cm"/>
    </inkml:brush>
  </inkml:definitions>
  <inkml:trace contextRef="#ctx0" brushRef="#br0">1 321 13485,'0'0'13159,"8"7"-12348,-8-7-810,3 3 30,-1-1 0,0 1-1,1-1 1,0 0-1,-1 0 1,1 0-1,0 0 1,0-1 0,0 1-1,0-1 1,1 1-1,-1-1 1,0 0-1,1 0 1,-1-1 0,0 1-1,1-1 1,-1 1-1,1-1 1,-1 0-1,1-1 1,-1 1 0,0 0-1,1-1 1,-1 0-1,0 0 1,1 0-1,-1 0 1,5-3 0,47-32 198,-53 35-219,0-1-1,0 1 1,-1-1-1,1 0 1,0 0 0,-1 1-1,1-1 1,-1 0-1,1-1 1,-1 1-1,0 0 1,0 0-1,0 0 1,0-1 0,0 1-1,-1 0 1,1-1-1,-1 1 1,1-1-1,-1 1 1,0-1 0,0 1-1,-1-5 1,1 6-27,-1 0 0,0 0 0,0 0 1,0-1-1,1 2 0,-1-1 0,0 0 1,0 0-1,0 0 0,-1 0 1,1 1-1,0-1 0,0 0 0,0 1 1,0-1-1,-1 1 0,1-1 0,0 1 1,-1 0-1,1 0 0,0-1 1,-1 1-1,1 0 0,0 0 0,0 0 1,-1 0-1,1 1 0,0-1 0,-1 0 1,1 0-1,0 1 0,-3 0 0,0 0-24,-1 0 0,0 1 0,0 0 0,1-1 0,-1 1 0,1 1 0,-7 3 0,6-2 57,1 1 0,-1-1 0,1 1 0,0 0 0,0 0 0,0 1 0,1-1 0,0 1 0,0-1 0,0 1 0,1 0 0,0 0 0,0 0 0,0 1 0,1-1 0,-1 9 0,3-14-9,-1 0-1,0 0 1,1 0 0,-1 0-1,1 0 1,-1 0 0,1 0 0,0 0-1,-1 0 1,1 0 0,0 0-1,0 0 1,0 0 0,0 0-1,-1-1 1,1 1 0,0 0-1,0-1 1,0 1 0,1-1 0,-1 1-1,0-1 1,0 0 0,0 1-1,0-1 1,0 0 0,1 0-1,-1 1 1,0-1 0,0 0-1,0 0 1,0 0 0,3-1 0,44-2 135,-47 3-138,22-6-413,0-1 1,0-1 0,0-1-1,-1 0 1,-1-2-1,39-26 1,-18 12 101,-42 25 309,0 0 1,0 1-1,0-1 1,0 0-1,0 0 0,0 0 1,0 0-1,0 0 1,0 0-1,0 0 0,0 0 1,0 0-1,0 0 1,0 1-1,0-1 0,0 0 1,0 0-1,0 0 1,0 0-1,0 0 0,0 0 1,0 0-1,0 0 1,0 0-1,0 1 0,0-1 1,0 0-1,0 0 1,0 0-1,0 0 0,0 0 1,1 0-1,-1 0 1,0 0-1,0 0 0,0 0 1,0 0-1,0 0 1,0 0-1,0 0 0,0 0 1,0 1-1,0-1 1,0 0-1,1 0 0,-1 0 1,0 0-1,0 0 1,0 0-1,0 0 0,0 0 1,0 0-1,0 0 1,0 0-1,0 0 0,1 0 1,-1 0-1,0 0 1,0-1-1,0 1 0,0 0 1,0 0-1,0 0 1,0 0-1,0 0 0,0 0 1,0 0-1,-4 14 392,-3 13 315,7-26-698,0-1-1,0 1 1,0-1 0,-1 1-1,1-1 1,0 1 0,0-1-1,0 1 1,0-1-1,0 1 1,0-1 0,0 1-1,1-1 1,-1 1 0,0-1-1,0 1 1,0-1 0,0 1-1,1-1 1,-1 1 0,0-1-1,1 1 1,-1-1 0,0 0-1,1 1 1,-1-1 0,0 1-1,1-1 1,-1 0 0,1 0-1,-1 1 1,0-1 0,1 0-1,-1 0 1,1 1 0,-1-1-1,2 0 1,7 1-375,-1 0 0,1-1 1,0-1-1,0 1 0,0-1 0,0-1 0,16-4 0,2-4-4940,0-3-4092,-15 7 9096,-1-1 0,0 0 0,0-1-1,-1 0 1,0-1 0,0 0 0,-1 0 0,0-1 0,-1 0 0,0-1 0,12-20 0,-11 13 32,-1 0 0,0 0-1,8-29 1,-1-24 5251,-23 130 3225,3 23-4553,5-69-3427,0 1-1,1-1 1,0 1-1,1-1 1,1 1-1,0-1 1,1 0-1,0 0 1,1-1-1,10 22 1,22 12-52,-35-44-247,0 1 1,0-1-1,1 0 0,0-1 0,-1 1 1,1 0-1,0-1 0,0 1 0,0-1 1,0 0-1,0 0 0,0 0 0,0 0 1,0-1-1,6 1 0,-9-1 50,0 0-1,1 0 0,-1 0 0,1 0 0,-1 0 1,0 0-1,1 0 0,-1-1 0,1 1 1,-1 0-1,0 0 0,1 0 0,-1 0 1,0-1-1,1 1 0,-1 0 0,0 0 1,1-1-1,-1 1 0,0 0 0,0-1 0,1 1 1,-1 0-1,0-1 0,0 1 0,1 0 1,-1-1-1,0 1 0,0-1 0,0 1 1,0 0-1,0-1 0,0 1 0,0-1 0,-2-20-276,-15-17 45,2 21 186,-2 2 0,0 0 0,0 1-1,-1 1 1,-22-12 0,-3 1 1336,-58-23 0,111 47-774,0 1 0,0-2-1,0 1 1,18-4 0,-8 1-203,40-4-412,63-16-1,-99 17-1842,-1-2 0,0 0 0,24-12 0,11-14-9440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39.687"/>
    </inkml:context>
    <inkml:brush xml:id="br0">
      <inkml:brushProperty name="width" value="0.025" units="cm"/>
      <inkml:brushProperty name="height" value="0.025" units="cm"/>
    </inkml:brush>
  </inkml:definitions>
  <inkml:trace contextRef="#ctx0" brushRef="#br0">0 413 4484,'11'-14'2993,"-5"8"-1917,-1-1 0,0 1 0,0-1 0,0 0 1,-1-1-1,0 1 0,0-1 0,-1 0 0,0 0 0,2-8 0,-21 35-67,11-10-811,1 1-1,1-1 1,-1 0-1,2 1 1,-1 0-1,1-1 1,1 1-1,0 0 1,0 0-1,1 0 1,0 0-1,0 0 1,4 15 0,-4-23-165,1 0 1,-1 0 0,1 0-1,0 0 1,0-1 0,0 1 0,0 0-1,0 0 1,0-1 0,0 1 0,0 0-1,1-1 1,-1 0 0,1 1 0,-1-1-1,1 0 1,0 1 0,-1-1-1,1 0 1,0 0 0,0-1 0,0 1-1,-1 0 1,1 0 0,0-1 0,0 1-1,0-1 1,0 0 0,0 0 0,0 0-1,0 0 1,0 0 0,0 0 0,0 0-1,0 0 1,0-1 0,0 1-1,4-2 1,-1 0 25,1 0 0,-1 0 0,1-1 0,-1 0 0,0 0 0,0 0 0,0 0 0,0-1 0,-1 1 0,1-1 0,-1-1 0,4-4-1,-2 0-7,-1-1-1,0 1 1,0-1-1,-1 0 1,0 0-1,4-20 1,-7 24-20,0 0 0,0-1 0,0 1 0,-1-1 1,0 1-1,0 0 0,0-1 0,-1 1 0,0 0 0,0-1 0,-1 1 0,-4-11 1,6 15-42,-1 1 1,0-1 0,0 0-1,0 1 1,0-1 0,0 1-1,0 0 1,0-1 0,-1 1 0,1 0-1,0 0 1,-1 0 0,1 0-1,-1 0 1,1 0 0,-1 0-1,0 0 1,1 0 0,-1 1 0,0-1-1,0 1 1,1-1 0,-1 1-1,0 0 1,0 0 0,0 0 0,1 0-1,-1 0 1,0 0 0,0 0-1,1 0 1,-1 1 0,0-1-1,0 1 1,1-1 0,-1 1 0,0 0-1,1 0 1,-1 0 0,1 0-1,-1 0 1,1 0 0,-1 0-1,1 0 1,0 0 0,-1 1 0,1-1-1,0 1 1,0-1 0,0 1-1,0-1 1,0 1 0,1-1 0,-1 1-1,0 0 1,1 0 0,-1 1-1,0 0 15,0-1 0,0 0-1,1 1 1,-1 0 0,0-1 0,1 1-1,0-1 1,0 1 0,0 0-1,0-1 1,0 1 0,0-1 0,1 1-1,-1 0 1,1-1 0,-1 1-1,1-1 1,0 1 0,0-1 0,1 0-1,-1 1 1,0-1 0,1 0-1,1 2 1,0-2 21,0 0-1,-1-1 1,1 1 0,0-1-1,0 0 1,0 1-1,1-2 1,-1 1 0,0 0-1,0-1 1,0 1-1,1-1 1,-1 0 0,0 0-1,0 0 1,1-1-1,-1 1 1,0-1 0,5-1-1,5-2 30,-1 0-1,1-1 0,-1-1 1,0 0-1,-1 0 0,0-2 1,0 1-1,0-1 0,-1-1 1,13-12-1,-5 2-70,-2 1 0,1-2 0,-2 0 0,19-34 0,-26 40 14,-1 1-1,-1-1 1,0 0 0,0-1-1,-2 1 1,0-1-1,0 0 1,1-24 0,-18 56-292,6 3 421,2 0 0,0 0 0,1 0 1,0 0-1,2 1 0,1-1 0,0 1 0,4 34 0,-1-39-38,1 0 1,1-1-1,0 1 0,0-1 1,2 1-1,0-1 0,1-1 0,0 1 1,1-1-1,1-1 0,16 21 1,50 38-301,-53-53-321,35 40-1,-52-52 517,-9-5 29,-16-11 64,-26-18 62,-25-13-137,48 28 1,0 0 0,1-2 0,1-1-1,-33-28 1,53 43 0,1-1-1,-1 0 1,1 1-1,-1-1 1,0 0 0,1 0-1,-1 1 1,1-1-1,0 0 1,-1 0-1,1 0 1,0 0 0,-1 0-1,1 1 1,0-1-1,0 0 1,0 0-1,0 0 1,0 0-1,0 0 1,0 0 0,0 0-1,0 0 1,0 0-1,0 1 1,1-1-1,-1 0 1,0 0 0,1 0-1,-1 0 1,0 0-1,1 1 1,-1-1-1,1 0 1,-1 0-1,1 1 1,0-1 0,-1 0-1,1 1 1,0-1-1,0 1 1,-1-1-1,1 1 1,0-1-1,0 1 1,0 0 0,1-1-1,50-21-8,-40 19 7,41-17-34,72-26-1161,-47 8-3409,-13-3-3431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41.531"/>
    </inkml:context>
    <inkml:brush xml:id="br0">
      <inkml:brushProperty name="width" value="0.025" units="cm"/>
      <inkml:brushProperty name="height" value="0.025" units="cm"/>
    </inkml:brush>
  </inkml:definitions>
  <inkml:trace contextRef="#ctx0" brushRef="#br0">1 143 11563,'0'0'9460,"1"8"-9178,12 88 860,-3-38 756,2 88 1,-12-144-1574,2-29-241,0 0-1,-2 0 0,-1 0 1,-2 0-1,0 0 1,-2 0-1,-13-45 0,10 56-211,6 23-215,9 29 94,-3-31 263,-1 1-1,1-1 1,0-1 0,0 1 0,1 0-1,-1-1 1,1 0 0,0 0 0,0 0-1,1-1 1,-1 0 0,1 0 0,-1 0-1,1-1 1,0 1 0,0-1 0,0-1-1,0 1 1,0-1 0,1 0 0,-1-1 0,0 1-1,1-1 1,-1-1 0,0 1 0,0-1-1,1 0 1,-1 0 0,0-1 0,0 0-1,0 0 1,0 0 0,0-1 0,-1 0-1,1 0 1,-1 0 0,0-1 0,0 1-1,0-1 1,0-1 0,-1 1 0,1-1-1,-1 1 1,7-12 0,-4 2 42,-1 0-1,-1-1 1,0 0-1,0 0 1,-2 0 0,0-1-1,0 1 1,-2-1-1,0 0 1,-1 1 0,-3-32-1,3 47-57,0 0 1,0 0-1,1-1 0,-1 1 0,0 0 0,0 0 0,0-1 0,0 1 0,0 0 1,0 0-1,0-1 0,-1 1 0,1 0 0,0 0 0,0-1 0,0 1 0,0 0 1,0 0-1,0 0 0,0-1 0,0 1 0,-1 0 0,1 0 0,0 0 0,0-1 1,0 1-1,-1 0 0,1 0 0,0 0 0,0 0 0,0-1 0,-1 1 0,1 0 1,0 0-1,0 0 0,-1 0 0,1 0 0,0 0 0,0 0 0,0 0 1,-1 0-1,1 0 0,0 0 0,-1 0 0,1 0 0,0 0 0,0 0 0,-1 0 1,1 0-1,0 0 0,0 0 0,0 0 0,-1 0 0,1 0 0,0 0 0,0 1 1,-1-1-1,1 0 0,0 0 0,0 0 0,-1 1 0,-10 12-186,2 6 195,2 0 1,1 0-1,0 1 0,1 0 0,1 0 1,1 1-1,1-1 0,1 0 1,1 1-1,3 35 0,-2-53 4,0 1 1,0-1-1,0 1 0,0-1 0,0 1 1,1-1-1,0 0 0,0 1 0,0-1 0,0 0 1,0 0-1,0-1 0,1 1 0,-1 0 1,1-1-1,5 4 0,-2-2 13,-1-1 0,1 0 0,0 0 0,0-1 0,1 1 0,-1-2 0,1 1 0,11 1 0,-6-1 0,0-2 1,0 1 0,-1-2-1,1 1 1,0-2 0,0 1-1,-1-2 1,1 1 0,-1-2-1,14-5 1,-12 2 16,0 0 1,0-1-1,0-1 0,-1 0 1,-1-1-1,17-17 0,-23 22-23,0-1-1,0 0 0,-1 0 1,1 0-1,-1-1 0,-1 1 1,1-1-1,-1 0 1,-1 0-1,1 0 0,-1-1 1,0 1-1,-1-1 1,1-12-1,-2 19-19,0 0 1,0 0-1,-1 0 1,1 0-1,-1 1 1,1-1-1,0 0 1,-1 0-1,0 0 1,1 1-1,-1-1 0,1 0 1,-1 0-1,0 1 1,0-1-1,1 1 1,-1-1-1,0 1 1,0-1-1,0 1 1,0-1-1,0 1 0,1 0 1,-1-1-1,0 1 1,0 0-1,0 0 1,0 0-1,0-1 1,0 1-1,0 0 1,0 0-1,0 1 1,0-1-1,0 0 0,-1 1 1,-40 7-177,33-4 159,0 0-1,0 1 1,1 0-1,-1 0 1,1 1-1,0 0 1,-10 11-1,14-13 20,0 0 0,0 1-1,1-1 1,0 1 0,0 0 0,0 0-1,0 0 1,0 0 0,1 0-1,0 0 1,0 1 0,1-1-1,0 1 1,-1 8 0,2-13 3,0 1 1,0 0 0,1 0-1,0 0 1,-1-1-1,1 1 1,0 0 0,-1-1-1,1 1 1,0-1-1,0 1 1,0-1-1,1 1 1,-1-1 0,0 0-1,0 1 1,1-1-1,-1 0 1,1 0 0,-1 0-1,1 0 1,-1 0-1,1 0 1,0-1-1,0 1 1,-1-1 0,1 1-1,0-1 1,0 1-1,-1-1 1,1 0 0,3 0-1,12 2 12,-1-1 0,29-1 0,-29 0-50,3-1-611,-1 0 0,37-7 0,4-10-3507,-16-3-2280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42.504"/>
    </inkml:context>
    <inkml:brush xml:id="br0">
      <inkml:brushProperty name="width" value="0.025" units="cm"/>
      <inkml:brushProperty name="height" value="0.025" units="cm"/>
    </inkml:brush>
  </inkml:definitions>
  <inkml:trace contextRef="#ctx0" brushRef="#br0">1 182 11819,'0'0'9817,"9"3"-8679,-3-2-1005,-1 0 1,1 0 0,0-1 0,0 1-1,0-1 1,0 0 0,-1-1-1,1 0 1,0 0 0,0 0 0,-1 0-1,1-1 1,-1 0 0,1 0 0,-1-1-1,0 1 1,0-1 0,10-7 0,-12 8-93,79-57 397,-76 54-413,0-1 0,0 1 1,-1-1-1,0 0 1,0 0-1,0 0 0,-1-1 1,0 0-1,0 0 0,4-12 1,-7 18-23,-1 1 0,0-1 0,0 1 0,1-1 0,-1 1 1,0-1-1,0 1 0,0-1 0,0 1 0,0-1 0,0 0 0,0 1 1,0-1-1,0 1 0,0-1 0,0 1 0,0-1 0,-1 0 0,1 1 1,0-1-1,0 1 0,0-1 0,-1 1 0,1-1 0,0 1 1,-1-1-1,1 1 0,0 0 0,-1-1 0,1 1 0,-1-1 0,1 1 1,-1 0-1,1-1 0,-1 1 0,1 0 0,-1 0 0,0-1 0,-28 2-1,21 1-21,-1 1-1,0 0 0,1 0 1,-14 8-1,7 0-3,1 2-1,0-1 1,1 2-1,1 0 1,0 0-1,-11 18 1,15-20 62,1 0 1,0 0 0,0 1-1,2 0 1,-1 0 0,2 1-1,0-1 1,-4 25 0,7-36-42,1 1 1,0-1 0,0 0-1,0 1 1,0-1 0,1 0-1,-1 1 1,0-1 0,1 0-1,0 1 1,-1-1 0,1 0-1,0 0 1,0 0 0,0 0-1,1 0 1,-1 0 0,0 0 0,1 0-1,-1 0 1,1-1 0,0 1-1,0 0 1,-1-1 0,1 1-1,0-1 1,0 0 0,0 0-1,1 0 1,-1 0 0,0 0-1,0 0 1,0-1 0,1 1-1,3 0 1,9 1-216,-1-1 0,1 0 0,-1-1 0,25-4-1,-29 3-79,4 0-1024,-1-1 1,0-1 0,0 0-1,0-1 1,22-10 0,9-11-7451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42.913"/>
    </inkml:context>
    <inkml:brush xml:id="br0">
      <inkml:brushProperty name="width" value="0.025" units="cm"/>
      <inkml:brushProperty name="height" value="0.025" units="cm"/>
    </inkml:brush>
  </inkml:definitions>
  <inkml:trace contextRef="#ctx0" brushRef="#br0">159 71 12716,'0'0'6422,"1"-9"-3833,1-2-1797,0 6-460,-2 0-1,1 1 1,0-1-1,-1 1 0,0-1 1,0 0-1,-1-5 0,0 9-293,1 1 0,-1-1-1,1 1 1,0-1-1,-1 1 1,1-1-1,-1 1 1,1-1-1,-1 1 1,1 0-1,-1-1 1,0 1-1,1 0 1,-1-1-1,1 1 1,-1 0-1,0 0 1,1 0-1,-1-1 1,0 1-1,1 0 1,-1 0-1,0 0 1,1 0 0,-1 0-1,0 0 1,1 1-1,-1-1 1,0 0-1,1 0 1,-1 0-1,1 1 1,-1-1-1,-1 1 1,-24 9-198,16-1 177,0 0 1,0 0 0,1 1-1,0 1 1,1-1 0,0 2-1,1-1 1,0 1 0,0 0-1,2 0 1,-1 0 0,2 1-1,-1 0 1,2 0 0,-4 26 0,6-37-15,1 0 1,0-1 0,0 1 0,0 0-1,0-1 1,0 1 0,1 0 0,-1-1 0,0 1-1,1-1 1,-1 1 0,1-1 0,0 1-1,-1-1 1,1 1 0,0-1 0,0 1 0,0-1-1,0 0 1,0 1 0,0-1 0,0 0-1,3 2 1,-2-2-5,1 0 1,0 0-1,-1 0 0,1 0 1,0 0-1,0 0 0,0-1 1,0 1-1,0-1 0,0 0 1,0 0-1,3 0 0,4-1-216,0-1 1,0 0-1,0 0 0,0-1 0,0 0 0,16-9 0,-10 3-1409,-1 0-1,-1-1 0,18-16 0,3-7-4736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43.785"/>
    </inkml:context>
    <inkml:brush xml:id="br0">
      <inkml:brushProperty name="width" value="0.025" units="cm"/>
      <inkml:brushProperty name="height" value="0.025" units="cm"/>
    </inkml:brush>
  </inkml:definitions>
  <inkml:trace contextRef="#ctx0" brushRef="#br0">89 79 3651,'0'0'11382,"14"-20"-3775,-18 0-2708,-7 17-3786,7 5-1127,1 0 0,0 0-1,0 0 1,0 0 0,0 0-1,1 0 1,-1 1-1,-3 4 1,0 0 23,0 0 0,0 0 0,1 0 0,0 1 0,1 0 0,0 0 0,0 1 0,0-1 0,1 1 0,0 0 0,1 0 0,0 0 0,1 0 0,-1 0 0,1 17 0,2-26-3,-1 1-1,1-1 1,-1 1-1,1-1 1,-1 1 0,1-1-1,-1 1 1,1-1-1,-1 1 1,1-1 0,0 0-1,-1 1 1,1-1-1,0 0 1,-1 0-1,1 0 1,0 1 0,-1-1-1,1 0 1,0 0-1,0 0 1,-1 0 0,1 0-1,0 0 1,-1 0-1,1-1 1,0 1-1,-1 0 1,1 0 0,0 0-1,-1-1 1,1 1-1,1-1 1,23-8 130,44-61-36,-58 55-149,1 2-1,1 0 1,0 0-1,1 1 1,0 0-1,1 2 0,0-1 1,1 2-1,24-12 1,-39 21 37,0-1 1,0 1-1,0-1 1,1 1-1,-1-1 1,0 1-1,0-1 1,1 1-1,-1 0 1,0 0-1,1 0 1,-1 0-1,0 0 1,0 0-1,1 0 1,-1 0-1,0 0 1,1 1-1,-1-1 1,0 1-1,0-1 1,0 1-1,1-1 1,-1 1-1,0-1 1,0 1-1,0 0 1,0 0-1,0 0 1,0 0-1,0-1 1,0 1-1,-1 0 1,1 0-1,0 1 1,0-1-1,-1 0 1,1 0-1,-1 0 1,1 0-1,-1 1 1,1 1 0,0 3-5,0 0 0,-1 0 0,0 1 1,0-1-1,0 0 0,-1 1 1,1-1-1,-3 7 0,0-2 66,0 0 0,-1-1-1,0 0 1,-1 0-1,0 0 1,-11 15-1,67-81 554,-36 38-623,0 1 0,1 0 0,31-24 1,-25 30-40,-11 17 25,-10-3 37,0 0 0,0 1 0,0-1 0,0 0 0,-1 1 0,1-1 0,-1 1 1,-1 5-1,1-7 14,0 1 0,0 0-1,0 0 1,0-1 0,1 1 0,-1 0 0,1 0 0,-1-1 0,1 1 0,0 0 0,0-1 0,1 3-1,5 3 851,-7-8-1106,0 0 0,0-1 0,0 1 0,0 0 1,0-1-1,0 1 0,1 0 0,-1-1 1,0 1-1,0 0 0,0-1 0,0 1 0,1 0 1,-1 0-1,0-1 0,0 1 0,0 0 1,1 0-1,-1-1 0,0 1 0,0 0 0,1 0 1,-1 0-1,0 0 0,1-1 0,-1 1 1,0 0-1,0 0 0,1 0 0,-1 0 0,0 0 1,1 0-1,-1 0 0,0 0 0,1 0 1,-1 0-1,0 0 0,1 0 0,-1 0 0,0 0 1,1 0-1,-1 0 0,0 0 0,1 0 1,-1 1-1,0-1 0,1 0 0,-1 0 0,0 0 1,0 0-1,1 1 0,-1-1 0,0 0 1,0 0-1,1 1 0,-1-1 0,0 0 1,0 0-1,0 1 0,0-1 0,1 0 0,-1 1 1,0-1-1,0 0 0,0 1 0,0-1 1,0 0-1,0 1 0,5-14-7053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44.744"/>
    </inkml:context>
    <inkml:brush xml:id="br0">
      <inkml:brushProperty name="width" value="0.025" units="cm"/>
      <inkml:brushProperty name="height" value="0.025" units="cm"/>
    </inkml:brush>
  </inkml:definitions>
  <inkml:trace contextRef="#ctx0" brushRef="#br0">93 195 2402,'3'-5'2044,"1"0"0,-1 1-1,-1-1 1,1 0 0,-1-1-1,0 1 1,0 0-1,2-9 1,-4 13-1830,0 0 0,1 0 0,-1 0 0,0 0 0,0 0 0,0 0 0,0 0 0,0 0 0,-1 1 0,1-1 0,0 0 0,0 0 0,0 0 0,-1 0 0,1 0 0,-1 0 0,1 0 0,-1 1 0,1-1 0,-1 0 0,0-1 0,-1 1-143,1 1 1,0-1 0,-1 1 0,1-1-1,-1 1 1,1 0 0,0-1 0,-1 1-1,1 0 1,-1 0 0,1 0-1,-1 0 1,1 0 0,-1 0 0,1 1-1,0-1 1,-1 0 0,1 1 0,-2 0-1,-2 1-72,1 1-1,0-1 1,0 1-1,0-1 1,0 1-1,1 1 1,-1-1-1,1 0 1,0 1-1,0 0 1,0-1-1,0 1 1,1 0-1,-4 7 1,2-2 31,-1 0 1,1 0 0,1 0-1,0 1 1,0 0 0,-1 10 0,4-20-19,-1 1 0,1 0 0,0 0 1,0-1-1,0 1 0,0 0 0,0-1 1,0 1-1,0 0 0,0 0 0,0-1 1,0 1-1,0 0 0,0 0 1,1-1-1,-1 1 0,0 0 0,1-1 1,-1 1-1,0 0 0,1-1 0,-1 1 1,1-1-1,-1 1 0,1 0 0,-1-1 1,1 1-1,-1-1 0,1 1 0,0-1 1,-1 0-1,1 1 0,0-1 0,-1 0 1,2 1-1,1-1 11,-1 0 0,1 0 1,-1 0-1,1 0 0,0 0 1,-1-1-1,1 0 0,-1 1 0,1-1 1,3-2-1,56-30-16,-50 23-100,0 0 0,0-1 0,10-13 0,28-23 423,-49 46-192,-1 26-9,-1-23-104,1 0 0,0 0 1,0 0-1,0-1 1,0 1-1,0 0 1,0 0-1,1-1 1,-1 1-1,1 0 1,-1 0-1,1-1 1,0 1-1,-1 0 1,1-1-1,0 1 1,0-1-1,0 1 0,0-1 1,0 0-1,1 1 1,-1-1-1,3 2 1,-2-2 3,0-1 1,0 0 0,1 1-1,-1-1 1,1 0 0,-1 0-1,0-1 1,1 1 0,-1 0-1,0-1 1,1 1-1,-1-1 1,0 0 0,0 0-1,0 0 1,0 0 0,1 0-1,2-3 1,30-19-160,-27 17 71,0 1-1,0-1 1,1 1 0,0 1 0,-1 0 0,20-7-1,-24 19 82,-3-7 0,-1 1 1,1 0-1,0-1 1,0 1-1,-1-1 1,1 0-1,0 1 0,0-1 1,0 0-1,0 1 1,0-1-1,1 0 0,-1 0 1,0 0-1,0 0 1,1 0-1,-1 0 0,1 0 1,1 0-1,6-2-3,-1 0-1,0 0 1,1-1-1,-1-1 1,0 1-1,0-1 0,0-1 1,-1 1-1,1-1 1,-1-1-1,0 1 1,12-11-1,-9 8-76,-1 0-1,1 1 0,0 0 1,1 1-1,-1 0 0,13-3 0,-23 8 62,1 0-1,-1 0 1,1 1-1,-1-1 0,1 0 1,-1 0-1,0 1 1,1-1-1,-1 0 0,0 1 1,1-1-1,-1 0 0,1 1 1,-1-1-1,0 0 1,0 1-1,1-1 0,-1 1 1,0-1-1,0 1 1,0-1-1,1 1 0,-1-1 1,0 1-1,0-1 0,0 1 1,0-1-1,0 1 1,0-1-1,0 1 0,0-1 1,0 1-1,0-1 1,0 1-1,0-1 0,-1 1 1,1-1-1,0 0 0,0 1 1,0-1-1,-1 1 1,1 0 5,-1 0 1,1-1 0,0 1-1,0-1 1,0 1 0,0-1-1,0 1 1,0-1 0,0 1 0,0 0-1,0-1 1,0 1 0,0-1-1,0 1 1,0-1 0,0 1-1,0 0 1,0-1 0,1 1-1,-1-1 1,0 1 0,0-1 0,1 1-1,-1-1 1,0 0 0,1 1-1,-1-1 1,1 1 0,4-1-212,0-1 1,0 0-1,-1 0 1,1 0-1,0-1 0,-1 1 1,1-1-1,-1 0 1,1-1-1,-1 1 1,0-1-1,4-3 1,47-43-9208,-54 48 8977,19-20-6598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45.215"/>
    </inkml:context>
    <inkml:brush xml:id="br0">
      <inkml:brushProperty name="width" value="0.025" units="cm"/>
      <inkml:brushProperty name="height" value="0.025" units="cm"/>
    </inkml:brush>
  </inkml:definitions>
  <inkml:trace contextRef="#ctx0" brushRef="#br0">33 10 8104,'0'0'14579,"4"3"-15428,-3-3 818,-1 1 0,1 0 0,-1-1-1,1 1 1,-1-1 0,1 1 0,0-1 0,-1 1 0,1-1 0,0 0 0,-1 1-1,1-1 1,0 0 0,0 1 0,-1-1 0,1 0 0,0 0 0,0 0-1,-1 0 1,1 0 0,0 0 0,0 0 0,0 0 0,-1 0 0,1 0 0,0 0-1,0 0 1,0 0 0,-1-1 0,1 1 0,0 0 0,-1-1 0,1 1 0,0 0-1,0-1 1,-1 1 0,1-1 0,-1 1 0,1-1 0,0 0 0,0 0-1,23-12-251,-23 16 466,0 0 1,-1 0-1,1 0 0,-1 0 1,1 0-1,-1 0 0,0 0 1,0 0-1,0 0 0,0 0 1,-1 0-1,-1 5 1,2-4 171,-1 10 459,0-1 0,2 1 0,3 26 0,3-6-567,17 48-1,-15-59-382,-2 0-1,-1 0 1,-1 1-1,0 0 1,0 33 0,-5-46 184,-1 0 0,0 0 0,0 0 0,-1 0 0,-1 0 0,-5 14 0,7-22 62,1-1 0,-1 0 0,0 0 0,0 0-1,0 0 1,0 0 0,0 0 0,-1 0 0,1 0 0,-1 0 0,1-1 0,-1 1 0,0 0 0,1-1 0,-1 1 0,0-1-1,0 0 1,0 0 0,0 0 0,0 0 0,0 0 0,0 0 0,-1 0 0,1-1 0,0 1 0,0-1 0,-1 1 0,1-1-1,0 0 1,-1 0 0,1 0 0,0 0 0,0-1 0,-1 1 0,1-1 0,0 1 0,0-1 0,-4-1 0,2-1-28,0 1 0,0-1 0,1 0 0,0 0 0,0 0 1,-1 0-1,2 0 0,-1-1 0,0 0 0,1 1 0,0-1 0,-1 0 1,-2-8-1,0 0-85,0-1-1,1 0 1,-4-19 0,6 22-54,0-1 1,1 1-1,1 0 1,-1-1-1,2 1 1,-1-1 0,1 1-1,1 0 1,2-11-1,-1 14-113,0 1 1,0-1-1,0 1 0,0 0 0,1 0 0,0 1 0,1-1 0,-1 1 1,1 0-1,0 0 0,0 0 0,0 0 0,1 1 0,7-5 0,53-31-7698,-30 13-1613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02.735"/>
    </inkml:context>
    <inkml:brush xml:id="br0">
      <inkml:brushProperty name="width" value="0.025" units="cm"/>
      <inkml:brushProperty name="height" value="0.025" units="cm"/>
    </inkml:brush>
  </inkml:definitions>
  <inkml:trace contextRef="#ctx0" brushRef="#br0">4 0 5990,'0'0'12961,"-1"9"-12005,-1 14-760,2 0 0,0 0 0,1 0 1,2 0-1,0 0 0,2 0 0,0-1 0,1 0 1,1 0-1,2-1 0,18 37 0,-24-79-91,-6-13-274,-26-28-331,23 52 385,0-1 0,1 0-1,-8-23 1,18 34 126,-1 0 0,1 0 0,-1 1 0,0 0-1,1 0 1,-1 0 0,6 2 0,-6-2-2,10 3-7,0-2-1,-1 1 0,1-2 1,0 0-1,0 0 0,0-2 1,27-3-1,-39 3 17,1-1 0,-1 0 0,1 1 0,-1-1 0,0 0 0,0 0 0,0 0 0,0-1 0,0 1 0,-1 0 0,1-1 0,-1 1 0,1-1 0,-1 1 0,0-1 0,0 0 0,1-5 0,-1-19 216,-1 26-229,0 0-1,-1 1 0,1-1 1,0 0-1,-1 1 0,1-1 1,-1 1-1,1-1 0,0 0 1,-1 1-1,0-1 0,1 1 1,-1-1-1,1 1 0,-1-1 1,0 1-1,1 0 0,-1-1 1,0 1-1,1 0 0,-1-1 1,0 1-1,1 0 0,-1 0 1,0 0-1,0 0 1,1 0-1,-1 0 0,-1 0 1,0 0 6,0 1 1,-1 0 0,1 0 0,0 0 0,0 0 0,0 1 0,0-1 0,0 0 0,0 1 0,0-1 0,0 1 0,1 0 0,-1 0 0,0 0 0,1 0-1,0 0 1,-1 0 0,1 0 0,0 0 0,0 0 0,0 0 0,1 1 0,-1-1 0,0 0 0,1 1 0,-1 2 0,-2 7 90,1 0 0,-1 0 1,1 23-1,1-33-90,1 1 1,0-1 0,0 0-1,0 1 1,0-1-1,1 0 1,-1 0-1,1 1 1,-1-1-1,1 0 1,0 0-1,0 0 1,0 0 0,0 0-1,0 0 1,0 0-1,1 0 1,-1 0-1,3 2 1,-1-2-251,0 0 1,0-1 0,0 0-1,0 0 1,1 0 0,-1 0-1,0 0 1,1-1 0,-1 0-1,0 1 1,1-1 0,6-1-1,7-2-4363,1-8-3647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22.416"/>
    </inkml:context>
    <inkml:brush xml:id="br0">
      <inkml:brushProperty name="width" value="0.025" units="cm"/>
      <inkml:brushProperty name="height" value="0.025" units="cm"/>
    </inkml:brush>
  </inkml:definitions>
  <inkml:trace contextRef="#ctx0" brushRef="#br0">58 1 4228,'0'0'15684,"5"12"-14280,24 59-268,-5 1 0,22 101 0,6 20 90,-50-186-1074,0-1-16,-1 0 0,1 0-1,0-1 1,0 1 0,1 0 0,0-1 0,0 1 0,0-1 0,0 0 0,1 0 0,4 5 0,-9-15-372,0 1-1,0-1 1,0 1 0,-1 0 0,0 0 0,1 0-1,-6-7 1,-7-5-1683,0 1-1,-1 1 0,-1 0 1,-1 0-1,0 2 1,0 0-1,-30-13 0,8 7 3783,0 6 5054,43 9-3453,16-11-1958,54-24 1173,51-24-1184,-38 28-10431,-75 29 897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23.643"/>
    </inkml:context>
    <inkml:brush xml:id="br0">
      <inkml:brushProperty name="width" value="0.025" units="cm"/>
      <inkml:brushProperty name="height" value="0.025" units="cm"/>
    </inkml:brush>
  </inkml:definitions>
  <inkml:trace contextRef="#ctx0" brushRef="#br0">1 364 13325,'0'0'4703,"7"-2"-3273,0-1-1316,-1 0-1,1 1 0,-1-2 1,0 1-1,0-1 0,-1 0 0,1 0 1,-1-1-1,0 1 0,0-1 1,0 0-1,-1-1 0,0 1 0,0-1 1,0 0-1,0 0 0,3-8 1,-1 1 74,0-1 0,-1 0 0,0 0 0,4-22 0,-7 28 25,-1 1-1,0-1 1,0 1-1,-1-1 0,0 1 1,0-1-1,-1 1 1,0-1-1,0 1 1,-5-14-1,6 20-185,0 0-1,-1 0 0,1 0 0,0 0 1,0 0-1,-1 0 0,1 0 0,-1 0 1,1 1-1,-1-1 0,1 0 0,-1 0 0,1 0 1,-1 1-1,0-1 0,1 0 0,-1 1 1,0-1-1,0 1 0,1-1 0,-1 0 1,0 1-1,0 0 0,0-1 0,0 1 0,0 0 1,0-1-1,0 1 0,1 0 0,-1 0 1,0 0-1,-2 0 0,2 0-12,-1 1 1,0 1-1,0-1 0,1 0 0,-1 0 1,1 1-1,-1-1 0,1 0 0,0 1 0,-1 0 1,1-1-1,0 1 0,0 0 0,-1 2 1,-5 9-19,1 0 0,-8 28 0,7-14 36,0 0 0,3 1 0,-4 54 0,8-81-29,0-1-1,0 1 0,0-1 1,0 1-1,0-1 0,0 1 1,0-1-1,0 1 1,0-1-1,0 1 0,0-1 1,0 1-1,1-1 0,-1 1 1,0-1-1,0 1 0,0-1 1,1 0-1,-1 1 1,0-1-1,1 1 0,-1-1 1,0 0-1,1 1 0,-1-1 1,1 0-1,-1 1 0,0-1 1,1 0-1,-1 0 0,1 0 1,-1 1-1,1-1 1,-1 0-1,1 0 0,-1 0 1,1 0-1,0 0 0,23-7 127,21-24 83,-18 8-166,32-38 1,-38 37-28,1 2-1,33-26 1,-54 47-17,0 0-1,1-1 1,-1 1-1,1 0 1,-1 0-1,1 0 1,-1 1-1,1-1 1,0 0-1,-1 1 1,1-1 0,0 1-1,-1-1 1,1 1-1,0 0 1,0-1-1,0 1 1,-1 0-1,1 1 1,0-1-1,0 0 1,2 1-1,-3 0 4,1 0-1,-1 0 1,1 0-1,-1 0 1,1 1-1,-1-1 0,0 0 1,0 1-1,1-1 1,-1 1-1,0 0 0,0-1 1,-1 1-1,1 0 1,0-1-1,-1 1 0,1 2 1,2 10 21,0-1 0,-1 1 0,-1 0 1,-1 18-1,0-22-17,0 7 60,0 0 1,0 0 0,2 0-1,0 0 1,9 31 0,-11-47-53,0 0 1,0 0 0,0 0 0,1 0-1,-1 0 1,0-1 0,0 1 0,1 0-1,-1 0 1,1 0 0,-1-1 0,1 1-1,-1 0 1,1 0 0,-1-1 0,1 1-1,0 0 1,-1-1 0,1 1 0,0-1-1,-1 1 1,1-1 0,0 1-1,0-1 1,0 1 0,-1-1 0,1 0-1,0 0 1,0 1 0,0-1 0,0 0-1,0 0 1,0 0 0,0 0 0,0 0-1,-1 0 1,1 0 0,0 0 0,0 0-1,0 0 1,0-1 0,0 1-1,0 0 1,-1-1 0,1 1 0,0 0-1,0-1 1,0 1 0,-1-1 0,1 0-1,0 1 1,-1-1 0,1 1 0,0-1-1,-1 0 1,1 0 0,-1 1 0,1-1-1,0-1 1,3-3 120,0-1-1,0 0 1,0 0-1,0 0 1,4-14 0,-3 2-57,-1-1 1,-1 1 0,-1-1 0,-1 0 0,0 0 0,-1 0 0,-1 1-1,-7-37 1,8 54-59,-1-1 0,1 1-1,0 0 1,0 0 0,-1-1-1,1 1 1,-1 0 0,1 0 0,-1 0-1,1-1 1,-1 1 0,0 0-1,1 0 1,-1 0 0,0 0 0,0 0-1,0 0 1,0 0 0,0 1-1,0-1 1,0 0 0,0 0-1,0 1 1,0-1 0,-1 1 0,1-1-1,0 1 1,-2-1 0,2 1-16,0 1 0,-1-1 0,1 1 1,1-1-1,-1 1 0,0 0 0,0-1 0,0 1 1,0 0-1,0 0 0,0-1 0,1 1 1,-1 0-1,0 0 0,1 0 0,-1 0 1,1 0-1,-1 0 0,1 0 0,-1 0 0,1 0 1,0 0-1,0 0 0,-1 1 0,1-1 1,0 0-1,0 0 0,0 0 0,0 0 0,0 0 1,0 1-1,1 0 0,-1-2-4,0 0 0,0 1 1,0-1-1,0 0 0,0 1 0,0-1 0,0 0 1,0 0-1,0 1 0,0-1 0,0 0 0,0 1 0,0-1 1,0 0-1,0 0 0,0 1 0,0-1 0,1 0 1,-1 0-1,0 1 0,0-1 0,0 0 0,0 0 0,1 0 1,-1 1-1,0-1 0,0 0 0,1 0 0,-1 0 1,0 0-1,0 1 0,1-1 0,-1 0 0,0 0 0,0 0 1,1 0-1,-1 0 0,0 0 0,1 0 0,-1 0 1,0 0-1,1 0 0,16-8 83,27-27-42,-29 22-76,-4 5 25,0 1 1,0 1-1,19-9 1,-27 13-4,1 1 0,-1-1 0,1 1 1,-1 0-1,1 0 0,-1 0 0,1 1 0,0-1 0,-1 1 1,1 0-1,0 0 0,-1 0 0,1 0 0,0 1 1,-1-1-1,1 1 0,4 2 0,-7-2 7,1 0-1,-1 0 1,1 0 0,-1 1 0,1-1-1,-1 0 1,0 1 0,0-1-1,0 1 1,0 0 0,0-1-1,0 1 1,0 0 0,0 0-1,-1-1 1,1 1 0,-1 0 0,1 0-1,-1 4 1,1 43 16,-1-6 13,1-43-25,-1 1-1,0-1 0,0 0 0,1 1 1,-1-1-1,0 1 0,1-1 0,-1 1 1,1-1-1,-1 0 0,0 1 0,1-1 0,-1 0 1,1 1-1,-1-1 0,1 0 0,-1 0 1,1 0-1,-1 1 0,1-1 0,-1 0 1,1 0-1,-1 0 0,1 0 0,-1 0 0,1 0 1,0 0-1,-1 0 0,1 0 0,-1 0 1,1 0-1,-1 0 0,1 0 0,-1-1 1,1 1-1,-1 0 0,1 0 0,-1-1 1,1 1-1,-1 0 0,1 0 0,-1-1 0,0 1 1,1-1-1,0 1 0,20-16 11,-16 11-17,1-2-28,0 0-1,1 1 1,0 0 0,15-9 0,-20 14 31,-1 0 0,1 0 1,0 0-1,-1 1 0,1-1 1,0 0-1,0 1 1,-1 0-1,1-1 0,0 1 1,0 0-1,0 0 0,0 0 1,-1 0-1,1 0 0,0 1 1,0-1-1,0 0 1,-1 1-1,1-1 0,0 1 1,-1 0-1,1 0 0,0-1 1,-1 1-1,1 0 0,-1 0 1,1 1-1,-1-1 1,0 0-1,2 2 0,-1-2 16,-1 1 0,1 0 0,0-1 0,0 0 0,0 1 0,1-1 0,-1 0 0,0 0 0,0 0 0,1 0-1,-1 0 1,0-1 0,1 1 0,-1-1 0,1 0 0,-1 1 0,0-1 0,1 0 0,-1-1 0,1 1 0,-1 0 0,1-1 0,-1 1 0,0-1 0,1 0 0,-1 1-1,0-1 1,0 0 0,4-2 0,7-5-3,0-1-1,0 1 0,20-20 0,-3 3-178,-23 20 83,-2 1 45,-1 0 0,0 1 0,1 0 0,0 0 0,0 0 0,0 0 0,0 1 0,0 0 0,1 0 0,-1 0 0,1 1 0,9-1 0,-14 5 125,0 0 0,0 1 0,0-1 0,0 0 0,-1 1 0,1-1 0,-1 1 0,0 0 0,0-1 0,0 1 0,-1 4 0,0-2 93,1-5-155,0 1 0,0-1 0,0 0-1,0 1 1,1-1 0,-1 1 0,0-1-1,1 0 1,-1 1 0,0-1-1,1 0 1,0 1 0,-1-1 0,1 0-1,0 0 1,-1 0 0,1 1 0,0-1-1,0 0 1,0 0 0,0 0 0,0 0-1,2 1 1,12-3-2678,1-14-5374,-6-3-6320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24.547"/>
    </inkml:context>
    <inkml:brush xml:id="br0">
      <inkml:brushProperty name="width" value="0.025" units="cm"/>
      <inkml:brushProperty name="height" value="0.025" units="cm"/>
    </inkml:brush>
  </inkml:definitions>
  <inkml:trace contextRef="#ctx0" brushRef="#br0">1 117 7239,'0'-12'1684,"0"2"37,-1 0 0,2-1-1,-1 1 1,1 0-1,1 0 1,0-1 0,5-16-1,-6 27-1674,-1 0-1,0-1 0,0 1 1,0 0-1,1-1 1,-1 1-1,0 0 1,1-1-1,-1 1 0,0 0 1,0 0-1,1-1 1,-1 1-1,0 0 0,1 0 1,-1 0-1,1-1 1,-1 1-1,0 0 1,1 0-1,-1 0 0,1 0 1,-1 0-1,0 0 1,1 0-1,-1 0 1,1 0-1,-1 0 0,0 0 1,1 0-1,-1 0 1,1 0-1,-1 0 0,0 0 1,1 0-1,-1 1 1,0-1-1,1 0 1,-1 0-1,0 0 0,1 1 1,-1-1-1,0 0 1,1 1-1,-1-1 1,0 0-1,1 0 0,-1 1 1,0-1-1,0 0 1,0 1-1,1-1 1,-1 1-1,0-1 0,0 1 1,13 23 211,-13-23-175,19 50 768,21 93 0,-1-1 44,-22-89-600,21 60 568,-33-103-744,0-1 0,0 0-1,0 0 1,2 0 0,-1-1 0,1 0-1,0 0 1,9 7 0,-2-8 25,-17-21 121,-17-21 103,1 12-506,-1 1 0,0 0 0,-2 2 1,0 0-1,-2 1 0,1 2 0,-28-14 0,51 29 142,-1 0-1,0 0 0,1 1 1,-1-1-1,0 0 0,1 0 0,-1 0 1,1 0-1,-1 1 0,1-1 1,0 0-1,-1 0 0,1 0 0,0 0 1,0 0-1,-1 0 0,1 0 1,0 0-1,0 0 0,0 0 0,0 0 1,0 0-1,1 0 0,-1 0 1,0 0-1,0 0 0,1 0 0,-1 0 1,0 0-1,1 0 0,-1 0 0,1 0 1,0 0-1,-1 0 0,1 1 1,0-1-1,0-1 0,25-31 77,-19 26-58,0 1-1,0 0 1,0 0 0,1 1-1,-1 0 1,1 0 0,1 1-1,-1 0 1,0 0 0,1 1-1,12-3 1,38-2-1547,5 7-4590,-43 1-397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25.584"/>
    </inkml:context>
    <inkml:brush xml:id="br0">
      <inkml:brushProperty name="width" value="0.025" units="cm"/>
      <inkml:brushProperty name="height" value="0.025" units="cm"/>
    </inkml:brush>
  </inkml:definitions>
  <inkml:trace contextRef="#ctx0" brushRef="#br0">0 108 13645,'0'0'10308,"3"9"-10009,19 53 559,2-1 0,44 77-1,-65-133-709,-3-3-34,1 0 1,-1 0 0,1 0 0,0 0 0,0-1 0,0 1 0,0 0 0,0-1 0,1 1-1,-1-1 1,0 1 0,1-1 0,-1 1 0,1-1 0,-1 0 0,1 0 0,0 0 0,-1 0-1,5 2 1,-5-42 1930,-3 22-2009,-1 0 0,0 1 0,-2-1 0,0 1 0,0 0-1,-2 0 1,0 1 0,-1 0 0,0 0 0,-13-17 0,17 32-94,3 9-71,1-8 117,1 0 1,-1 1-1,0-1 0,1 1 1,-1-1-1,1 0 0,-1 1 1,1-1-1,0 0 0,-1 1 1,1-1-1,0 0 0,0 0 1,0 0-1,2 2 0,3 0 8,0 0-1,1 0 1,0-1-1,-1 0 1,1 0-1,0-1 0,0 1 1,0-2-1,0 1 1,0-1-1,13-1 1,-10 1-5,-1-1 0,1 0 0,-1-1 1,1 0-1,-1 0 0,0-1 0,0-1 1,11-4-1,-14 3 3,1 0 0,-2 0 0,1-1 0,0 1 0,-1-1 0,0 0 0,0-1 0,-1 1 0,0-1 0,0 0 0,0 0 0,-1 0 0,0-1 0,-1 1 1,0-1-1,0 0 0,0 1 0,-1-1 0,0 0 0,0 0 0,-1 0 0,0 0 0,-1 0 0,0 1 0,-3-15 0,4 21 4,1 1 1,-1-1-1,0 1 0,0-1 0,0 1 1,0-1-1,0 1 0,0-1 1,-1 1-1,1-1 0,0 1 0,0-1 1,0 1-1,0-1 0,-1 1 1,1-1-1,0 1 0,0-1 0,-1 1 1,1-1-1,0 1 0,-1 0 1,1-1-1,0 1 0,-1-1 0,1 1 1,-1 0-1,1 0 0,-1-1 1,1 1-1,-1 0 0,1 0 0,0-1 1,-1 1-1,0 0 0,1 0 1,-1 0-1,1 0 0,-1 0 0,1 0 1,-1 0-1,1 0 0,-1 0 1,1 0-1,-1 0 0,1 0 0,-1 0 1,1 0-1,-1 0 0,1 1 1,-1-1-1,1 0 0,-1 0 0,1 1 1,-1-1-1,1 0 0,-1 1 1,1-1-1,0 0 0,-1 1 0,-19 27-192,16-15 184,1 0-1,0 1 1,1 0-1,0 0 1,1-1-1,1 1 1,0 0-1,1 0 1,3 18 0,-4-28 16,1-1 1,-1 1 0,1-1 0,0 1 0,0-1-1,1 0 1,-1 0 0,1 1 0,-1-1 0,1 0 0,0-1-1,0 1 1,1 0 0,-1 0 0,0-1 0,1 0-1,0 1 1,-1-1 0,1 0 0,0 0 0,0 0-1,0-1 1,0 1 0,1-1 0,-1 1 0,0-1-1,1 0 1,-1-1 0,0 1 0,1 0 0,-1-1 0,1 0-1,-1 0 1,1 0 0,-1 0 0,1-1 0,-1 1-1,1-1 1,-1 0 0,1 0 0,5-3 0,-2 1 2,0 0 0,0 0 1,-1-1-1,0 0 0,1-1 1,-1 1-1,-1-1 1,1 0-1,-1-1 0,0 1 1,0-1-1,5-8 0,5-9-12,0 0 0,11-27 0,-26 50 3,0 1 0,0-1 0,0 0 0,0 0 0,0 0 1,0 0-1,0 1 0,0-1 0,0 0 0,0 0 0,0 0 0,1 0 0,-1 0 1,0 1-1,0-1 0,0 0 0,0 0 0,0 0 0,0 0 0,1 0 1,-1 0-1,0 1 0,0-1 0,0 0 0,0 0 0,0 0 0,1 0 1,-1 0-1,0 0 0,0 0 0,0 0 0,0 0 0,1 0 0,-1 0 0,0 0 1,0 0-1,0 0 0,1 0 0,-1 0 0,0 0 0,0 0 0,0 0 1,0 0-1,1 0 0,-1 0 0,0 0 0,0-1 0,0 1 0,0 0 1,0 0-1,1 0 0,-1 0 0,0 0 0,0 0 0,0 0 0,0-1 1,0 1-1,0 0 0,0 0 0,1 0 0,-1 0 0,0-1 0,6 29 9,-6-24-8,0 0-1,1-1 1,0 1 0,-1-1-1,1 1 1,0-1 0,0 1-1,1-1 1,-1 1 0,1-1-1,0 0 1,0 0 0,3 4-1,-3-6 4,1-1-1,0-1 1,-1 1 0,1 0-1,0 0 1,-1-1-1,1 0 1,-1 1-1,1-1 1,-1 0-1,0 0 1,1 0 0,-1-1-1,0 1 1,1-1-1,-1 1 1,0-1-1,0 1 1,0-1-1,-1 0 1,4-4 0,37-51 83,-33 43-92,16-19-105,-24 31 93,1 0 0,-1 1 0,1-1 0,0 1 1,0-1-1,-1 1 0,1 0 0,0 0 0,0 0 0,0 0 1,0 0-1,1 0 0,-1 0 0,0 1 0,4-1 1,-5 1 8,0 1 0,0-1 0,0 1 0,0 0 0,0 0 0,0-1 0,-1 1 0,1 0 0,0 0 1,-1 0-1,1 0 0,-1 0 0,1 0 0,-1 0 0,1 0 0,-1 0 0,1 0 0,-1 0 1,0 0-1,1 2 0,7 33 63,-5-23-73,-3-11-6,1 1 1,0-1-1,0 0 0,1 1 0,-1-1 0,0 0 0,1 0 0,-1 0 0,1 0 0,0 0 0,-1 0 0,1 0 0,0-1 1,0 1-1,0-1 0,1 1 0,-1-1 0,0 0 0,0 0 0,1 0 0,-1 0 0,1 0 0,-1 0 0,1-1 1,-1 1-1,1-1 0,-1 0 0,1 0 0,-1 0 0,4 0 0,37-8-3144,-6-9-3615,-9 0 526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26.007"/>
    </inkml:context>
    <inkml:brush xml:id="br0">
      <inkml:brushProperty name="width" value="0.025" units="cm"/>
      <inkml:brushProperty name="height" value="0.025" units="cm"/>
    </inkml:brush>
  </inkml:definitions>
  <inkml:trace contextRef="#ctx0" brushRef="#br0">74 197 17392,'0'0'6812,"-9"2"-5461,6-1-1308,0 0 1,-1 0-1,1 0 0,0 0 1,0 1-1,0-1 0,0 1 1,0 0-1,0 0 1,0 0-1,0 0 0,1 0 1,-1 1-1,1-1 0,0 1 1,0-1-1,0 1 1,0 0-1,0 0 0,0 0 1,1 0-1,-1 0 0,1 0 1,0 1-1,0-1 1,0 0-1,1 1 0,-1-1 1,1 1-1,0-1 0,0 4 1,-1-2-40,1 1-1,0-1 1,1 1 0,-1-1 0,1 1 0,0-1-1,0 1 1,1-1 0,0 0 0,0 1 0,3 5-1,-4-9 29,0-1 0,1 1 0,-1-1 0,1 1-1,-1-1 1,1 0 0,-1 1 0,1-1 0,0 0-1,0 0 1,-1 0 0,1 0 0,0-1 0,0 1-1,0 0 1,0-1 0,0 0 0,0 1 0,0-1-1,0 0 1,0 0 0,0 0 0,0 0 0,0 0-1,0 0 1,0-1 0,0 1 0,0-1 0,0 1-1,0-1 1,0 0 0,0 0 0,0 0 0,-1 0 0,3-1-1,4-3 23,0 0-1,-1-1 0,1 0 1,-1 0-1,0 0 1,-1-1-1,0 0 0,0-1 1,0 1-1,-1-1 0,0 0 1,0 0-1,-1-1 1,5-13-1,0-4 183,0-1 0,-1-1 1,5-43-1,-10 56-116,-2 9-87,1 0 1,-1-1-1,0 1 0,-1-1 1,0 1-1,0-1 1,0 1-1,-1-1 0,-1-9 1,2 16-31,-1-1 1,1 1-1,0 0 1,0 0-1,-1 0 1,1-1-1,0 1 1,0 0 0,-1 0-1,1 0 1,0-1-1,0 1 1,-1 0-1,1 0 1,0 0-1,-1 0 1,1 0-1,0 0 1,0 0 0,-1 0-1,1 0 1,0 0-1,-1 0 1,1 0-1,0 0 1,-1 0-1,1 0 1,0 0-1,0 0 1,-1 0-1,1 0 1,0 0 0,-1 1-1,1-1 1,0 0-1,0 0 1,-1 0-1,1 0 1,0 1-1,0-1 1,-1 0-1,1 0 1,0 1 0,0-1-1,0 0 1,0 0-1,-1 1 1,1-1-1,0 0 1,0 0-1,0 1 1,0-1-1,0 0 1,0 1-1,0-1 1,0 0 0,0 1-1,0-1 1,0 0-1,0 1 1,-8 19-17,6-11 87,1 1 0,-1-1-1,1 1 1,1 0 0,0-1 0,0 1 0,1 0 0,1 0 0,-1-1 0,1 1 0,1-1 0,0 0 0,0 0 0,1 0 0,0 0 0,1 0 0,7 11 0,-7-13-217,1-1 1,0 0-1,0 0 0,0 0 1,0-1-1,1 0 0,0 0 0,0 0 1,1-1-1,-1 0 0,1-1 0,0 0 1,0 0-1,0 0 0,0-1 1,0 0-1,1-1 0,-1 0 0,0 0 1,12-1-1,13-4-4443,-3-13-3939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46.135"/>
    </inkml:context>
    <inkml:brush xml:id="br0">
      <inkml:brushProperty name="width" value="0.025" units="cm"/>
      <inkml:brushProperty name="height" value="0.025" units="cm"/>
    </inkml:brush>
  </inkml:definitions>
  <inkml:trace contextRef="#ctx0" brushRef="#br0">1 90 9577,'0'0'2429,"0"-8"310,0 7-2990,4-38 4631,-2 30-1501,-1 29-1917,-1 124 1947,0-143-2885,-1 0 0,1 0 0,0 1 0,0-1-1,0 0 1,1 0 0,-1 0 0,0 0 0,0 0 0,0 0 0,1 0-1,-1 0 1,1 0 0,-1 0 0,1 0 0,-1 0 0,1 0-1,0 0 1,-1 0 0,1 0 0,0 0 0,0 0 0,-1-1 0,1 1-1,0 0 1,0-1 0,0 1 0,1 0 0,1 0 18,-1-1 0,0 0 1,1 0-1,-1 0 0,0 0 0,1 0 1,-1 0-1,0-1 0,1 1 1,-1-1-1,0 1 0,4-3 0,6-2 106,-1 0-1,0-2 1,21-13-1,-11 1-119,0 0 0,20-25 0,1 0-21,-42 43-9,1 1 0,-1 0 0,0 0 0,1-1 0,-1 1 0,0 0 0,1 0 0,-1 0 0,1 0 0,-1 0 0,0-1 0,1 1 0,-1 0 0,1 0 0,-1 0-1,1 0 1,-1 0 0,0 0 0,1 0 0,-1 0 0,1 0 0,-1 1 0,0-1 0,1 0 0,-1 0 0,1 0 0,-1 0 0,0 1 0,1-1 0,-1 0 0,0 0 0,1 0 0,-1 1 0,0-1 0,1 0 0,-1 1 0,0-1 0,0 0 0,1 1 0,-1-1 0,0 0 0,0 1 0,0-1 0,1 1-1,-1-1 1,0 0 0,0 1 0,0-1 0,0 1 0,0-1 0,0 0 0,0 1 0,0-1 0,0 1 0,0-1 0,0 1 0,6 36-174,-4-25 148,-1-11 44,-1 0 0,1 0 0,-1 0 0,1 0 0,-1 0 0,1 0 0,-1 0 1,1 0-1,0 0 0,0 0 0,-1 0 0,1 0 0,0-1 0,0 1 0,0 0 0,0-1 0,0 1 0,0 0 1,0-1-1,0 1 0,0-1 0,1 0 0,-1 1 0,0-1 0,0 0 0,0 0 0,0 0 0,1 0 0,-1 0 1,0 0-1,0 0 0,0 0 0,0 0 0,1 0 0,-1-1 0,0 1 0,0 0 0,0-1 0,0 1 0,0-1 1,0 1-1,0-1 0,0 0 0,2 0 0,7-5 82,0 0-1,-1-1 1,14-12 0,-17 14-124,22-21 30,-22 19-9,1 0-1,0 0 1,0 1 0,0 0 0,1 0 0,0 1-1,0 0 1,13-6 0,-21 12-5,1-1 0,-1 0 0,1 1 0,-1-1 0,1 0 0,-1 1 0,0-1 0,1 0 0,-1 1 0,0-1 1,1 1-1,-1-1 0,0 1 0,0-1 0,1 1 0,-1-1 0,0 1 0,0-1 0,0 1 0,0 0 0,0-1 0,0 1 0,1-1 0,-1 1 0,0-1 0,-1 1 0,1-1 0,0 1 0,0 0 0,0 26 17,0-22-19,-1 12-150,1 18-770,0-35 698,0 1 1,0 0-1,0-1 0,0 1 1,0 0-1,1-1 1,-1 1-1,0-1 1,1 1-1,-1 0 0,0-1 1,1 1-1,-1-1 1,1 1-1,-1-1 1,1 1-1,-1-1 1,1 1-1,-1-1 0,1 0 1,-1 1-1,1-1 1,-1 0-1,1 1 1,0-1-1,-1 0 1,1 0-1,0 0 0,-1 0 1,1 1-1,-1-1 1,1 0-1,0 0 1,-1 0-1,1 0 0,0 0 1,-1-1-1,1 1 1,1 0-1,8-4-6695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46.491"/>
    </inkml:context>
    <inkml:brush xml:id="br0">
      <inkml:brushProperty name="width" value="0.025" units="cm"/>
      <inkml:brushProperty name="height" value="0.025" units="cm"/>
    </inkml:brush>
  </inkml:definitions>
  <inkml:trace contextRef="#ctx0" brushRef="#br0">1 142 14253,'0'0'10784,"11"3"-9860,-1-1-867,0-1 0,1-1 0,-1 1 1,1-1-1,-1-1 0,1 0 1,-1-1-1,0 0 0,1 0 1,-1-1-1,0 0 0,-1-1 0,1 0 1,12-8-1,-22 12-56,14-7 43,-1-1-1,23-16 1,-35 22-39,1 1 1,0 0-1,0 0 1,0-1 0,-1 1-1,1-1 1,-1 0-1,1 1 1,-1-1-1,0 0 1,1 0 0,-1 0-1,0 0 1,0 0-1,0 0 1,-1 0 0,1 0-1,0 0 1,-1 0-1,0 0 1,1-1-1,-1 1 1,0 0 0,0 0-1,0 0 1,0-1-1,0 1 1,-1 0-1,0-4 1,-1 4-8,1 1 1,-1 0-1,1 0 0,-1-1 1,1 1-1,-1 0 0,0 1 1,1-1-1,-1 0 0,0 0 1,0 1-1,0-1 0,0 1 1,1-1-1,-1 1 1,0 0-1,0 0 0,0 0 1,0 0-1,0 0 0,-2 1 1,-44 7-54,38-3 97,0 0-1,1 1 1,-1 0-1,1 1 1,0 0-1,1 0 1,0 1-1,0 0 1,1 0-1,0 1 1,0 0-1,1 0 1,0 1-1,1 0 1,0 0-1,0 0 1,1 0-1,0 1 1,1 0-1,0-1 1,-1 20-1,4-29-36,0 1 1,0-1-1,0 1 0,0-1 0,0 1 0,1-1 0,-1 1 1,1-1-1,-1 1 0,1-1 0,0 0 0,-1 1 1,1-1-1,0 0 0,0 0 0,0 1 0,0-1 1,0 0-1,0 0 0,0 0 0,1 0 0,-1 0 1,0 0-1,3 0 0,0 1-116,0 0 0,0-1-1,0 0 1,0 0 0,1 0 0,-1 0 0,0-1 0,9 0-1,-3 0-1093,1-1 0,-1 0 0,0 0 0,0-1 0,0-1 0,0 0 0,12-5 0,13-12-5783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47.502"/>
    </inkml:context>
    <inkml:brush xml:id="br0">
      <inkml:brushProperty name="width" value="0.025" units="cm"/>
      <inkml:brushProperty name="height" value="0.025" units="cm"/>
    </inkml:brush>
  </inkml:definitions>
  <inkml:trace contextRef="#ctx0" brushRef="#br0">179 43 15407,'0'0'2989,"-13"3"-1195,-3 1-1122,0 0-1,1 2 1,-1 0 0,-20 11-1,32-15-471,-1 1 0,1-1 0,0 1 0,0 0-1,0 0 1,0 0 0,1 0 0,-1 1 0,1 0 0,0-1-1,0 1 1,0 0 0,0 1 0,1-1 0,-1 0-1,1 1 1,0 0 0,1-1 0,-1 1 0,1 0-1,0 0 1,-1 7 0,2-11-194,0 0 0,1 0 0,-1-1 0,0 1 0,0 0 0,0 0 0,1 0 0,-1 0 0,0 0 0,1 0 0,-1-1 0,1 1 0,-1 0 0,1 0 0,-1-1 0,1 1 0,0 0 0,-1-1 0,1 1 0,0 0 1,-1-1-1,1 1 0,0-1 0,0 1 0,0-1 0,1 1 0,33 4 176,-27-6-137,1 1 0,0-1-1,-1-1 1,1 0 0,14-5 0,-13 2-32,0-2 1,0 1 0,-1-1-1,0 0 1,0-1-1,-1 0 1,0-1 0,10-13-1,-13 16-32,1-1 1,-2 0-1,1-1 0,-1 1 0,0-1 0,-1 0 0,0 0 0,0 0 1,-1 0-1,0 0 0,0-1 0,1-9 0,-32 54-371,21-22 365,-28 56 952,34-65-831,0 1 0,0 0 0,0-1 0,1 1 0,0 0 1,0 0-1,1 0 0,0-1 0,0 1 0,1 12 1,0-17-91,-1-1 1,1 1 0,0 0 0,-1 0 0,1 0-1,0 0 1,0 0 0,-1-1 0,1 1-1,0 0 1,0-1 0,0 1 0,0-1 0,0 1-1,0-1 1,0 1 0,0-1 0,0 0-1,0 1 1,0-1 0,0 0 0,0 0 0,0 0-1,0 0 1,1 0 0,-1 0 0,0 0-1,0 0 1,0 0 0,0 0 0,0-1 0,2 0-1,1 1-10,0-1-1,0 0 1,0 0-1,0-1 0,-1 1 1,1-1-1,6-3 0,-3-2-71,0 0 0,-1-1 0,0 1 0,10-18 0,-12 18 52,0 0 0,1 1 0,0-1 0,0 1 1,0 0-1,1 0 0,8-6 0,-7 6-26,1 0-1,0 1 1,0 0-1,0 0 1,1 1-1,-1-1 0,1 2 1,0 0-1,1 0 1,-1 0-1,0 1 1,1 1-1,-1-1 1,14 1-1,-22 2 53,0 0 0,0-1-1,0 1 1,-1 0 0,1 0-1,0 0 1,0 0 0,-1 0-1,1-1 1,0 1 0,-1 1-1,1-1 1,-1 0 0,1 0-1,-1 0 1,0 0 0,1 0-1,-1 0 1,0 0 0,0 1-1,0-1 1,0 0 0,0 0-1,0 0 1,0 1 0,0-1 0,0 0-1,-1 0 1,1 0 0,0 0-1,-2 2 1,-8 39 697,6-34 407,5-17-818,-1 7-289,1 0 0,-1 1 1,1-1-1,-1 0 0,1 0 0,0 1 0,0-1 0,0 0 1,0 1-1,0-1 0,0 1 0,0-1 0,2-1 0,12-6-971,-12 4-3619,-12 3-3949</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48.590"/>
    </inkml:context>
    <inkml:brush xml:id="br0">
      <inkml:brushProperty name="width" value="0.025" units="cm"/>
      <inkml:brushProperty name="height" value="0.025" units="cm"/>
    </inkml:brush>
  </inkml:definitions>
  <inkml:trace contextRef="#ctx0" brushRef="#br0">79 143 6054,'5'-9'1167,"0"0"-1,1 0 1,-1 0 0,2 1 0,-1 0 0,1 0 0,9-7 0,-7 6 124,-1 1 0,-1-1 0,1 0 0,7-14 1,-15 23-1193,0 0 1,0 0-1,1 0 1,-1 0 0,0-1-1,0 1 1,0 0-1,0 0 1,0 0 0,0-1-1,0 1 1,0 0-1,0 0 1,0-1 0,0 1-1,0 0 1,0 0-1,0 0 1,0-1 0,0 1-1,0 0 1,0 0-1,0 0 1,0-1 0,0 1-1,-1 0 1,1 0-1,0 0 1,0-1 0,0 1-1,0 0 1,0 0-1,0 0 1,-1 0 0,1 0-1,0-1 1,0 1-1,0 0 1,-1 0 0,1 0-1,0 0 1,0 0-1,-15-3 628,-15 6-1087,21 0 448,-1 0 0,1 0 0,0 1 0,0 0 0,0 1-1,1-1 1,-1 2 0,1-1 0,1 1 0,-8 7 0,14-12-83,0 0 0,1-1 0,-1 1 1,1 0-1,0-1 0,-1 1 0,1 0 1,0 0-1,-1-1 0,1 1 0,0 0 1,0 0-1,0 0 0,-1-1 0,1 1 1,0 0-1,0 0 0,0 0 0,1 0 1,-1-1-1,0 1 0,0 0 0,0 0 1,0 0-1,1-1 0,-1 1 0,0 0 1,1 0-1,-1-1 0,1 1 0,-1 0 1,1-1-1,-1 1 0,1 0 0,-1-1 1,1 1-1,0-1 0,-1 1 0,1-1 0,0 1 1,-1-1-1,1 1 0,1-1 0,43 20 62,-25-12-81,-9-3 8,-1 2 0,-1-1 0,0 1 0,0 1 0,11 10 0,-18-16 12,0 0 0,0 0 0,0 0 0,0 1 0,-1-1 0,1 0 0,0 1 0,-1-1 0,0 1 0,0-1 1,1 1-1,-1 0 0,-1 0 0,1-1 0,0 1 0,-1 0 0,0 0 0,1 0 0,-1 0 0,0 0 0,0-1 0,-1 1 0,1 0 0,-1 0 0,1 0 0,-1 0 0,-1 3 0,-1-3 58,1 0-1,-1-1 1,0 1-1,1-1 1,-1 1-1,0-1 1,-1 0-1,1 0 1,0 0 0,-1 0-1,1 0 1,-1-1-1,1 0 1,-1 0-1,0 0 1,1 0-1,-8 0 1,-66 4 904,74-5-939,-4 1-40,-22-3 359,28 2-372,1 0 0,-1 0 1,1 0-1,-1 0 0,1-1 0,-1 1 0,1 0 1,-1 0-1,1 0 0,-1-1 0,1 1 0,0 0 0,-1-1 1,1 1-1,-1 0 0,1-1 0,0 1 0,-1 0 1,1-1-1,0 1 0,0-1 0,-1 1 0,1-1 1,0 1-1,0-1 0,-1 1 0,1-1 0,0 1 0,0-1 1,0 1-1,0-1 0,0 1 0,0-1 0,0 1 1,0-1-1,0 1 0,0-1 0,0 1 0,0-1 1,0 1-1,1-1 0,-1 1 0,0-1 0,0 1 0,1-1 1,2-2-434,1 0 1,0 1 0,0-1-1,0 1 1,0 0 0,0 0-1,0 1 1,1-1 0,-1 1-1,1 0 1,-1 0 0,5 0 0,12-4-2469,3-5-1084,2-2-1431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49.513"/>
    </inkml:context>
    <inkml:brush xml:id="br0">
      <inkml:brushProperty name="width" value="0.025" units="cm"/>
      <inkml:brushProperty name="height" value="0.025" units="cm"/>
    </inkml:brush>
  </inkml:definitions>
  <inkml:trace contextRef="#ctx0" brushRef="#br0">13 118 11723,'0'0'12588,"-1"10"-12519,-1-3-49,-1 3 99,1 0 1,0 0-1,1 0 1,0 0-1,1 0 0,0 0 1,0 0-1,3 13 1,-3-22-88,1 0 1,0-1 0,0 1-1,0 0 1,0-1 0,-1 1-1,1-1 1,0 1 0,0-1-1,0 0 1,0 1 0,0-1-1,0 0 1,1 0-1,-1 1 1,0-1 0,0 0-1,0 0 1,0 0 0,0 0-1,0-1 1,0 1 0,0 0-1,1-1 1,27-6 347,-21 2-353,-1 1 0,-1-1 1,1 0-1,-1 0 1,1-1-1,-1 1 1,-1-1-1,1-1 1,-1 1-1,-1-1 1,1 0-1,-1 0 0,0-1 1,0 1-1,-1-1 1,0 1-1,-1-1 1,0 0-1,0 0 1,2-16-1,-4 24-27,0 0-1,0 0 1,0-1-1,0 1 0,0 0 1,0 0-1,0 0 1,0 0-1,0 0 1,0 0-1,0-1 1,0 1-1,0 0 1,0 0-1,0 0 1,0 0-1,-1 0 0,1 0 1,0-1-1,0 1 1,0 0-1,0 0 1,0 0-1,0 0 1,0 0-1,0 0 1,0 0-1,0 0 1,0-1-1,-1 1 0,1 0 1,0 0-1,0 0 1,0 0-1,0 0 1,0 0-1,0 0 1,-1 0-1,1 0 1,0 0-1,0 0 1,0 0-1,0 0 0,0 0 1,0 0-1,-1 0 1,1 0-1,0 0 1,0 0-1,0 0 1,0 0-1,0 0 1,0 0-1,-1 0 1,1 0-1,-10 7-69,-5 11-70,7-6 291,0 1-1,1 0 1,0 0 0,1 1-1,0-1 1,1 1 0,1 1-1,-3 20 1,6-35-144,1 1 0,0-1 1,0 1-1,0-1 0,0 1 1,1 0-1,-1-1 0,0 1 0,0-1 1,0 1-1,0-1 0,0 1 1,1-1-1,-1 1 0,0-1 1,1 1-1,-1-1 0,0 1 0,1-1 1,-1 0-1,0 1 0,1-1 1,-1 1-1,1-1 0,-1 0 0,1 1 1,-1-1-1,1 0 0,-1 0 1,1 1-1,0-1 0,23 0 165,22-14 37,3-13-180,-38 20-67,0 0 1,1 1-1,0 0 1,0 0-1,0 2 0,1-1 1,0 2-1,0-1 0,23-1 1,-35 5 28,1 1 0,-1-1 0,0 1 0,1-1 0,-1 1 0,0 0 0,0 0 0,1 0 0,-1 0 0,0 0 0,0 0 0,0 0 1,0 0-1,0 0 0,-1 1 0,1-1 0,0 0 0,0 0 0,-1 1 0,1-1 0,-1 1 0,1-1 0,-1 0 0,0 1 0,1-1 0,-1 1 0,0 2 0,5 43 334,5-78 1613,-8 17-1924,-1 0 0,0 0 0,-1-1 0,0 1 0,-2 0 0,1 0 0,-5-15 0,87 51-3030,-70-21 2793,0 0 0,0-2-1,0 1 1,0-1 0,0-1-1,0 0 1,0 0 0,0-1-1,-1 0 1,0-1 0,1 0-1,-1-1 1,-1 0 0,1-1-1,-1 0 1,0 0 0,12-11-1,-20 16 292,0 0-1,0 1 0,0-1 0,0 0 1,0 0-1,0 0 0,0 0 0,0 0 1,0 0-1,0-1 0,-1 1 0,1 0 0,0 0 1,-1 0-1,1-1 0,-1 1 0,1 0 1,-1-1-1,0 1 0,0 0 0,1-1 1,-1 1-1,0-3 0,-1 3-10,1 0 1,-1 0-1,0 0 0,0 0 1,1 0-1,-1 0 0,0 0 1,0 1-1,0-1 0,0 0 1,0 1-1,0-1 0,0 0 1,0 1-1,0 0 0,0-1 1,0 1-1,0-1 0,0 1 1,-1 0-1,1 0 0,0 0 1,0 0-1,0 0 0,0 0 1,-1 0-1,0 0 0,-4 1-6,0 0-1,1 0 0,-1 1 1,1 0-1,-1 0 0,1 0 1,0 1-1,0 0 0,0 0 0,0 0 1,0 0-1,1 1 0,-1 0 1,1 0-1,0 0 0,0 0 0,1 1 1,-7 9-1,5-8 21,1 1-1,0 0 1,0 0-1,0 0 1,1 0-1,0 0 1,1 1-1,0 0 1,0-1-1,0 1 1,1 0 0,0 0-1,1 12 1,0-18-72,1-1 0,0 1 1,0-1-1,1 1 1,-1-1-1,0 0 0,0 1 1,1-1-1,-1 0 0,1 0 1,-1 0-1,1 0 1,-1 0-1,1 0 0,0 0 1,-1-1-1,1 1 1,0-1-1,0 1 0,0-1 1,-1 1-1,1-1 0,0 0 1,0 0-1,0 0 1,0 0-1,2-1 0,57-2-883,-61 3 883,10-1-522,0-1-1,0-1 1,0 0-1,0 0 0,-1-1 1,11-5-1,53-34-9482,-73 42 9931,27-17-3427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03.175"/>
    </inkml:context>
    <inkml:brush xml:id="br0">
      <inkml:brushProperty name="width" value="0.025" units="cm"/>
      <inkml:brushProperty name="height" value="0.025" units="cm"/>
    </inkml:brush>
  </inkml:definitions>
  <inkml:trace contextRef="#ctx0" brushRef="#br0">108 57 12204,'0'0'7334,"-8"-2"-6901,-28-4-305,34 6-128,0 0 0,0 0 1,0 1-1,0-1 0,0 0 0,0 1 1,0 0-1,0-1 0,0 1 0,0 0 0,1 0 1,-1 0-1,0 0 0,0 0 0,1 1 0,-1-1 1,1 0-1,-1 1 0,1-1 0,0 1 0,-1 0 1,1-1-1,0 1 0,0 0 0,0 0 1,-1 3-1,-1 3 50,0-1-1,0 0 1,1 1 0,0 0 0,-1 8-1,2-13-19,0 0-1,1 1 0,0-1 0,0 0 1,0 1-1,0-1 0,0 1 1,1-1-1,0 0 0,-1 1 1,1-1-1,0 0 0,1 0 0,2 5 1,-3-6-18,0-1 0,1 0 0,-1 0 0,0 0 0,1 0 0,-1 0 0,1 0 0,0 0 1,-1 0-1,1-1 0,0 1 0,-1-1 0,1 1 0,0-1 0,0 0 0,-1 0 0,1 1 0,0-1 0,0 0 1,0-1-1,-1 1 0,1 0 0,0 0 0,0-1 0,-1 1 0,1-1 0,0 0 0,3-1 0,0 0 6,-1-1 1,1 0-1,0 0 0,-1 0 0,1 0 0,-1-1 0,0 0 0,0 1 0,-1-2 0,1 1 0,-1 0 0,0-1 0,0 1 0,4-11 0,1-1-49,-2 0-1,0 0 0,6-23 1,-8 7-35,-5 20 87,-7 21 162,3 4 91,1-1-1,1 1 0,0 0 1,0 0-1,1 0 0,1 0 1,1 1-1,0-1 0,1 14 1,0-24-239,0-1 0,0 0 0,0 1 1,0-1-1,0 0 0,0 0 0,1 0 1,-1 0-1,1 0 0,-1 0 0,1 0 0,0 0 1,0-1-1,0 1 0,0-1 0,0 1 1,0-1-1,0 0 0,3 2 0,21 3-1565,-25-7 1194,1 1 0,-1 0 1,0 0-1,1 0 0,-1-1 0,0 1 0,1-1 1,-1 1-1,0-1 0,1 1 0,-1-1 0,0 0 1,0 0-1,0 0 0,0 1 0,1-3 0,9-11-6897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49.889"/>
    </inkml:context>
    <inkml:brush xml:id="br0">
      <inkml:brushProperty name="width" value="0.025" units="cm"/>
      <inkml:brushProperty name="height" value="0.025" units="cm"/>
    </inkml:brush>
  </inkml:definitions>
  <inkml:trace contextRef="#ctx0" brushRef="#br0">120 169 6919,'0'0'12459,"-9"3"-11765,2 0-446,0-1 0,1 1 0,-1 1 0,1 0 0,0 0 0,0 0 0,0 0 0,1 1 0,0 0 0,0 0 0,0 0 0,0 1 0,1 0 0,0 0 1,0 0-1,1 0 0,-1 1 0,1-1 0,1 1 0,-1 0 0,1 0 0,0 0 0,-1 13 0,3-19-210,0 1-1,0-1 1,1 0 0,-1 0 0,0 0 0,1 0 0,-1 1 0,1-1 0,-1 0 0,1 0 0,-1 0 0,1 0-1,0 0 1,0 0 0,-1 0 0,1 0 0,0 0 0,0-1 0,0 1 0,0 0 0,0-1 0,0 1 0,0 0-1,0-1 1,0 1 0,1-1 0,-1 1 0,0-1 0,0 0 0,0 0 0,0 1 0,1-1 0,-1 0 0,0 0-1,0 0 1,1 0 0,-1 0 0,0-1 0,0 1 0,2-1 0,4 0 13,1 0 1,-1 0-1,0-1 1,0 0-1,11-6 1,0-1-33,-1-2 0,0 0 0,-1 0 0,-1-2 0,0 0 0,0-1 1,17-21-1,-22 23-8,-1 0-1,0 0 1,-1-1 0,0 0 0,-1-1 0,0 1 0,-2-1-1,1-1 1,-2 1 0,5-19 0,-9 30-33,1 1-1,-1 0 1,0-1 0,0 1 0,0-1-1,0 1 1,0 0 0,0-1 0,0 1-1,-1 0 1,1-1 0,-2-3 0,1 6 10,1-1 0,0 1 0,-1 0 1,1-1-1,-1 1 0,1 0 1,0 0-1,-1-1 0,1 1 0,-1 0 1,1 0-1,-1 0 0,1 0 1,-1 0-1,1 0 0,0 0 0,-1 0 1,1 0-1,-1 0 0,1 0 1,-1 0-1,1 0 0,-1 0 0,1 0 1,-1 0-1,1 0 0,0 0 1,-1 1-1,1-1 0,-1 0 0,1 0 1,0 1-1,-1-1 0,1 0 1,-1 0-1,1 1 0,-5 3-4,1 0 1,-1 1-1,1-1 0,1 1 0,-1-1 0,0 1 1,1 0-1,-3 7 0,3-4 106,0 0 0,0 0 0,1 0 0,0 0 0,0 0 0,1 1 0,0-1 0,0 0-1,1 1 1,0-1 0,1 1 0,0-1 0,0 1 0,1-1 0,3 8 0,-4-10-230,1-1 1,1 0 0,-1 0-1,1 0 1,0 0-1,0 0 1,0-1-1,1 0 1,0 1 0,5 4-1,-5-6-501,-1-1 0,2 1 0,-1 0 0,0-1 0,0 0 0,1 0 0,-1 0 0,1 0 0,0-1-1,-1 0 1,1 0 0,0 0 0,5 0 0,8-1-10633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51.133"/>
    </inkml:context>
    <inkml:brush xml:id="br0">
      <inkml:brushProperty name="width" value="0.025" units="cm"/>
      <inkml:brushProperty name="height" value="0.025" units="cm"/>
    </inkml:brush>
  </inkml:definitions>
  <inkml:trace contextRef="#ctx0" brushRef="#br0">1 36 4388,'0'0'10874,"2"-8"-7612,1-2-2738,3-8 1708,-5 19-2161,0 0 1,-1 0-1,1-1 0,-1 1 1,1 0-1,-1 0 0,1 0 0,-1 0 1,1 0-1,-1 0 0,0 0 0,1 0 1,-1 0-1,0 0 0,0 0 1,0 0-1,0 0 0,0 0 0,0 0 1,0 0-1,-1 2 0,4 57 1622,-4-45-1453,1 0 1,1 1-1,1-1 0,0 0 0,5 18 0,-6-32-231,-1 0 0,1 0 0,0 0 1,-1 0-1,1 0 0,0-1 0,-1 1 0,1 0 1,0 0-1,0 0 0,0-1 0,0 1 0,0 0 0,0-1 1,0 1-1,0-1 0,0 1 0,0-1 0,0 1 0,0-1 1,0 0-1,0 0 0,0 0 0,0 1 0,0-1 0,1 0 1,-1 0-1,0 0 0,0-1 0,0 1 0,0 0 1,0 0-1,0-1 0,0 1 0,0 0 0,1-1 0,0 0 1,46-24 257,-39 20-232,7-5-19,-9 6-41,-1-1-1,1 1 1,0 0-1,0 0 1,1 1-1,-1 0 0,1 1 1,0-1-1,0 1 1,-1 1-1,1 0 1,0 0-1,12 0 1,-17 2 17,-1 0 1,0 0 0,0 0-1,0 1 1,0-1 0,-1 0-1,1 1 1,0 0 0,-1-1-1,1 1 1,0 0 0,-1 0-1,0 0 1,0-1 0,1 2-1,-1-1 1,0 0 0,0 0-1,-1 0 1,1 0 0,0 1-1,-1-1 1,0 0 0,1 0-1,-1 1 1,0-1 0,0 3-1,0 0 94,1 0-1,-1 0 0,0 0 0,-1 0 0,1 0 0,-1 0 1,0 0-1,0 0 0,-1 0 0,1-1 0,-5 10 0,-1-7 103,0 0 1,0 0-1,-1-1 0,0 0 0,0 0 0,0-1 0,-1 0 0,0-1 0,0 1 0,0-2 1,0 1-1,0-1 0,-1-1 0,0 0 0,1 0 0,-1 0 0,0-2 0,0 1 1,0-1-1,-19-3 0,25 2-214,1 0 1,0-1-1,0 1 1,0-1 0,0 1-1,1-1 1,-1 0-1,0-1 1,1 1-1,-1 0 1,1-1-1,0 1 1,0-1 0,0 0-1,0 1 1,-2-6-1,3 7-119,0 0 0,1 0-1,-1-1 1,0 1 0,1 0 0,-1-1-1,1 1 1,-1-1 0,1 1-1,0 0 1,0-1 0,0 1 0,-1-1-1,1 1 1,1-1 0,-1 1-1,0-1 1,0 1 0,0-1-1,1 1 1,-1-1 0,1 1 0,-1 0-1,1-1 1,0 1 0,-1 0-1,1-1 1,0 1 0,0 0 0,0 0-1,0 0 1,0 0 0,0 0-1,0 0 1,0 0 0,3-1 0,61-27-10885,-39 15 3888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51.743"/>
    </inkml:context>
    <inkml:brush xml:id="br0">
      <inkml:brushProperty name="width" value="0.025" units="cm"/>
      <inkml:brushProperty name="height" value="0.025" units="cm"/>
    </inkml:brush>
  </inkml:definitions>
  <inkml:trace contextRef="#ctx0" brushRef="#br0">19 110 9385,'0'0'11974,"-4"9"-11088,-11 29-69,15-37-788,0 0 0,0 0 0,0-1 1,1 1-1,-1 0 0,0 0 0,0 0 0,0-1 1,1 1-1,-1 0 0,0 0 0,1-1 0,-1 1 1,1 0-1,-1-1 0,1 1 0,-1 0 0,1-1 1,-1 1-1,1-1 0,0 1 0,-1-1 0,1 1 1,0-1-1,-1 0 0,1 1 0,0-1 0,0 0 1,-1 1-1,1-1 0,0 0 0,0 0 0,0 0 0,-1 0 1,1 0-1,0 0 0,0 0 0,1 0 0,32-1 760,-23-1-642,0-1 1,0-1-1,-1 1 0,1-2 1,-1 0-1,0 0 0,-1 0 1,1-1-1,16-15 1,-9 8-79,-2-2 0,0 0 1,0 0-1,16-25 0,-22 27 57,-7 9-10,-3 6-10,-14 34 0,4 7 126,2 0 1,1 1-1,3 0 0,1 0 0,3 1 0,1-1 1,12 80-1,-9-97-152,1 52 0,-4-78-60,0 0 0,0-1 0,0 1-1,0 0 1,0-1 0,0 1 0,0 0 0,0-1 0,0 1 0,-1-1-1,1 1 1,0 0 0,0-1 0,-1 1 0,1-1 0,0 1 0,-1-1-1,1 1 1,-1-1 0,1 1 0,-1-1 0,1 1 0,-1-1 0,1 0-1,-1 1 1,1-1 0,-1 1 0,1-1 0,-1 0 0,1 0 0,-1 1-1,0-1 1,1 0 0,-1 0 0,0 0 0,1 0 0,-1 0 0,1 0-1,-1 0 1,0 0 0,1 0 0,-1 0 0,0 0 0,1 0 0,-2-1-1,1 1 46,-1-1-1,0 1 0,0-1 1,0 1-1,1-1 1,-1 0-1,0 0 0,1 0 1,-1 0-1,1 0 0,-1-1 1,1 1-1,-1 0 0,1-1 1,-2-1-1,-7-17-122,0 0 0,2-1 1,0 0-1,1-1 0,2 1 0,0-1 0,1 0 0,1 0 0,1-1 0,1 1 0,1 0 0,3-28 0,-2 47-76,0-1-1,1 1 1,-1 0-1,1 0 0,-1-1 1,1 1-1,0 0 0,0 0 1,0 0-1,1 1 1,-1-1-1,1 1 0,-1-1 1,1 1-1,0 0 0,5-4 1,60-28-4171,-30 16-819,2-8-3861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52.620"/>
    </inkml:context>
    <inkml:brush xml:id="br0">
      <inkml:brushProperty name="width" value="0.025" units="cm"/>
      <inkml:brushProperty name="height" value="0.025" units="cm"/>
    </inkml:brush>
  </inkml:definitions>
  <inkml:trace contextRef="#ctx0" brushRef="#br0">0 88 10218,'0'0'12652,"10"7"-11713,-3-1-750,-1-1-1,1 1 1,-1 0-1,0 1 1,0-1-1,-1 1 1,0 0-1,0 1 1,-1-1-1,0 1 1,0 0-1,5 16 1,7 58 787,-9-39-345,-5-36 191,-1-15 544,-1-4-1363,0 0 0,0 0 0,-1 0 0,-1 0 0,0 0 0,-1 0 0,0 0 1,-1 0-1,0 1 0,-1 0 0,0 0 0,-1 0 0,-10-16 0,15 26-163,8 7-353,1-1 493,0-1 0,1 0-1,-1-1 1,1 1 0,0-2 0,0 1-1,0-1 1,0 0 0,0-1 0,0 0 0,0-1-1,1 0 1,-1 0 0,0-1 0,0 0-1,0-1 1,15-4 0,-17 4 39,1 0 1,-1-1-1,0 0 1,0-1-1,0 0 1,-1 0-1,1 0 1,-1 0-1,0-1 1,0 0-1,-1-1 1,0 1-1,1-1 0,-2 0 1,1-1-1,-1 1 1,0-1-1,0 1 1,-1-1-1,0 0 1,4-13-1,-6 18-17,-1 1 0,1-1-1,-1 0 1,1 0 0,-1 0 0,0 1-1,1-1 1,-1 0 0,0 0-1,0 0 1,0 0 0,-1 0 0,1 1-1,0-1 1,-1 0 0,1 0-1,-1 0 1,0 1 0,1-1 0,-1 0-1,0 1 1,0-1 0,0 1-1,-2-3 1,1 3-13,1 1-1,0 0 1,-1 0-1,1-1 1,-1 1-1,1 0 1,0 0-1,-1 0 1,1 0-1,-1 0 0,1 1 1,-1-1-1,1 0 1,0 1-1,-1-1 1,1 1-1,0-1 1,-1 1-1,1 0 1,0-1-1,0 1 1,0 0-1,0 0 1,0 0-1,0 0 1,0 0-1,0 0 1,0 0-1,0 0 1,0 1-1,-1 1 1,-8 11 6,0 0 0,1 1 0,0-1 0,1 2 0,-6 16 0,11-24 26,0 0 1,0 0-1,1 1 1,0 0 0,0-1-1,1 1 1,0 0 0,0 0-1,1 0 1,1 0 0,1 14-1,-1-22-61,0 1 1,0 0-1,0 0 1,1 0-1,-1-1 0,0 1 1,1 0-1,0-1 0,-1 1 1,1-1-1,0 0 0,-1 0 1,1 1-1,0-1 1,0 0-1,0-1 0,0 1 1,0 0-1,0 0 0,0-1 1,0 0-1,0 1 0,1-1 1,-1 0-1,0 0 0,0 0 1,3 0-1,7 0-829,0-1 0,-1 0 0,20-4 0,-20 1-528,0 1-1,-1-1 0,1-1 0,-1 0 1,10-7-1,15-9-4581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53.156"/>
    </inkml:context>
    <inkml:brush xml:id="br0">
      <inkml:brushProperty name="width" value="0.025" units="cm"/>
      <inkml:brushProperty name="height" value="0.025" units="cm"/>
    </inkml:brush>
  </inkml:definitions>
  <inkml:trace contextRef="#ctx0" brushRef="#br0">91 380 10794,'0'0'13661,"-9"-5"-13367,7 3-286,0 1 7,0-1 0,-1 1-1,1 0 1,0 0 0,-1 0 0,1 0 0,-1 0 0,1 0 0,-1 1-1,0-1 1,1 1 0,-4-1 0,4 2 18,0 0-1,0 0 1,0 0-1,0 0 1,1 0 0,-1 0-1,0 0 1,0 1-1,1-1 1,-1 1-1,1-1 1,-1 1 0,1-1-1,0 1 1,0 0-1,0 0 1,0 0 0,0 0-1,0-1 1,0 1-1,-1 4 1,0-1 64,0 0 1,0 1-1,1-1 0,-1 0 0,1 1 1,0-1-1,1 1 0,-1 0 1,1 7-1,0-12-84,0 0 0,1 0-1,-1 0 1,0 0 0,0 0 0,1 0-1,-1 0 1,0 0 0,1 0 0,-1 0-1,1 0 1,0-1 0,-1 1 0,1 0-1,0 0 1,-1-1 0,1 1 0,0 0-1,0-1 1,-1 1 0,3 1 0,-1-2 10,0 0-1,0 1 1,0-1 0,0 0-1,0 0 1,0 0 0,0 0 0,0 0-1,0 0 1,0-1 0,0 1 0,-1-1-1,1 1 1,0-1 0,3-1-1,1-1 21,0-1 0,0 0 0,0 0 0,-1 0 0,1 0 0,-1-1-1,0 0 1,0 0 0,-1 0 0,0-1 0,7-10 0,32-69 142,-36 70-1054,-13 35 589,-8 29 228,14-45 44,-1 4 48,0 0-1,0 0 0,1 0 1,1 0-1,-1 0 0,3 9 1,-2-16-18,-1 1 1,1-1-1,-1 1 1,1-1 0,0 1-1,0-1 1,0 1-1,0-1 1,0 0-1,0 1 1,0-1-1,0 0 1,1 0-1,-1 0 1,0 0-1,1 0 1,-1 0 0,1-1-1,-1 1 1,1 0-1,-1-1 1,1 1-1,-1-1 1,1 1-1,0-1 1,-1 0-1,1 0 1,0 0-1,-1 0 1,1 0 0,0 0-1,-1 0 1,1 0-1,3-2 1,1 1 87,1-1 0,-1-1 0,0 1 0,0-1 0,0 0 0,0-1 0,0 1 0,-1-1 0,1 0 0,-1-1 0,0 1 0,-1-1 0,1 0 0,7-11 0,2-3-18,-1-1 0,21-40 1,-25 37-75,-1 1 0,-1-1 0,-1 0 0,0 0 0,-2-1 0,-1 0 0,-1 0-1,-1 0 1,-1 0 0,-5-35 0,5 58-23,0 1-1,0-1 0,0 0 0,0 1 0,0-1 1,0 0-1,0 1 0,0-1 0,0 1 0,0-1 1,0 0-1,-1 1 0,1-1 0,0 1 0,0-1 1,-1 1-1,1-1 0,0 1 0,-1-1 0,1 1 0,-1-1 1,1 1-1,0-1 0,-1 1 0,1 0 0,-1-1 1,1 1-1,-1 0 0,0-1 0,1 1 0,-1 0 1,1 0-1,-1 0 0,1-1 0,-2 1 0,-17 14-339,-12 30-120,21-26 557,1 1 0,2 0 0,-11 36 0,15-45-52,1 1 0,0 0 0,1 0 0,0 0 0,1 0 0,0 0 0,0 0 0,2 0 0,1 11 0,-1-18-31,0 1 0,0 0-1,0-1 1,0 1-1,1-1 1,-1 0-1,1 0 1,0 0 0,1 0-1,-1-1 1,1 1-1,-1-1 1,1 0-1,0 0 1,0 0 0,1 0-1,-1-1 1,0 1-1,1-1 1,0-1 0,-1 1-1,7 1 1,51 9-1649,-3-12-3809,-22-5 51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53.973"/>
    </inkml:context>
    <inkml:brush xml:id="br0">
      <inkml:brushProperty name="width" value="0.025" units="cm"/>
      <inkml:brushProperty name="height" value="0.025" units="cm"/>
    </inkml:brush>
  </inkml:definitions>
  <inkml:trace contextRef="#ctx0" brushRef="#br0">215 79 4132,'0'0'7420,"3"-10"-3742,9-31-1040,-12 40-2542,1 0 0,-1 0 0,0 0 0,0 0 0,0 0 0,0 0 1,0 0-1,0 1 0,0-1 0,0 0 0,-1 0 0,1 0 1,0 0-1,0 0 0,-1 0 0,1 0 0,0 1 0,-1-1 0,1 0 1,-1 0-1,1 1 0,-1-1 0,0 0 0,1 0 0,-1 1 1,0-1-1,1 1 0,-1-1 0,0 1 0,0-1 0,0 1 0,1-1 1,-1 1-1,0 0 0,0-1 0,0 1 0,0 0 0,0 0 0,0 0 1,1-1-1,-1 1 0,0 0 0,0 0 0,-2 1 0,-2-1 121,1 0-1,-1 0 0,0 1 0,0-1 0,0 1 1,-7 3-1,5 0-151,0 0 1,0 1-1,0-1 1,1 1-1,0 1 1,0-1-1,0 1 1,1 0-1,0 1 1,0-1-1,1 1 1,-5 8-1,-6 12 302,-20 51 0,29-63-249,0-1-1,1 1 1,0-1-1,1 2 0,1-1 1,1 0-1,0 0 1,0 20-1,2-33-103,1 0 0,-1-1-1,0 1 1,1 0 0,-1-1-1,1 1 1,-1-1-1,1 1 1,0-1 0,0 1-1,0-1 1,0 0 0,0 1-1,0-1 1,0 0 0,0 0-1,0 0 1,1 1 0,-1-1-1,0-1 1,1 1 0,2 1-1,-1 0 59,1-1 0,0 0 0,0 0 0,-1 0 0,1-1 0,0 1 0,0-1 0,0 0 0,7-1 0,-6 1 19,1-1-1,0 0 0,0 0 0,-1 0 0,1-1 0,-1 0 0,0 0 0,1 0 0,-1-1 0,0 1 0,0-1 1,0-1-1,6-5 0,-9 8-59,-1-1 0,0 1 1,0 0-1,0-1 1,0 1-1,0-1 0,0 0 1,0 1-1,0-1 0,-1 0 1,1 1-1,-1-1 0,1 0 1,-1 0-1,1 0 0,-1 1 1,0-1-1,0 0 0,0 0 1,-1-2-1,1 2-27,-1 1 1,0 0-1,1 0 1,-1-1-1,0 1 1,0 0-1,0 0 0,0 0 1,0 0-1,0 0 1,0 0-1,0 1 1,0-1-1,-1 0 0,1 1 1,0-1-1,-1 0 1,1 1-1,0 0 1,-3-1-1,0 0-35,0 0-1,-1 0 1,1 1 0,-1-1 0,1 1-1,-1 0 1,1 1 0,-1-1 0,1 1-1,-1 0 1,1 0 0,0 0-1,-1 1 1,1-1 0,-5 4 0,6-4 20,0 1 0,0 0 0,1-1 0,-1 1 0,1 0 0,-1 1 0,1-1 0,0 0 0,-1 1 0,1-1 0,1 1 0,-1 0 0,0-1 0,1 1 0,-1 0 0,1 0 0,0 0 0,-1 4 0,5-6 10,1 0 0,0-1-1,0 0 1,0 0-1,0 0 1,0 0-1,0-1 1,-1 1-1,1-1 1,7-2-1,16-10 45,0 0 0,0-2 0,-2 0-1,0-2 1,0-1 0,30-29-1,-26 22-31,-34 69-838,-1-15 833,0-7-5,2 1 1,-3 43-1,7-65-59,0-1 0,0 0 0,0 1-1,1-1 1,-1 1 0,0-1 0,0 0 0,1 1-1,-1-1 1,0 1 0,0-1 0,1 0 0,-1 0-1,0 1 1,1-1 0,-1 0 0,1 1 0,-1-1-1,0 0 1,1 0 0,-1 0 0,1 1 0,-1-1-1,0 0 1,1 0 0,-1 0 0,1 0 0,-1 0-1,1 0 1,-1 0 0,1 0 0,-1 0-1,0 0 1,1 0 0,-1 0 0,1 0 0,-1 0-1,1-1 1,-1 1 0,1 0 0,-1 0 0,0 0-1,1-1 1,-1 1 0,0 0 0,1-1 0,0 1-1,20-12-3558,-6-6-2565,-1-6-5290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54.333"/>
    </inkml:context>
    <inkml:brush xml:id="br0">
      <inkml:brushProperty name="width" value="0.025" units="cm"/>
      <inkml:brushProperty name="height" value="0.025" units="cm"/>
    </inkml:brush>
  </inkml:definitions>
  <inkml:trace contextRef="#ctx0" brushRef="#br0">0 0 13196,'0'0'10576,"1"11"-9818,1 40 108,8 87 1418,-7-120-2858,0 1 0,1-1 0,1 0 0,1 0 0,12 25 0,-17-41 1458,1 3-7032,-8-9-2628,-9-10 1751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54.663"/>
    </inkml:context>
    <inkml:brush xml:id="br0">
      <inkml:brushProperty name="width" value="0.025" units="cm"/>
      <inkml:brushProperty name="height" value="0.025" units="cm"/>
    </inkml:brush>
  </inkml:definitions>
  <inkml:trace contextRef="#ctx0" brushRef="#br0">80 131 6919,'-8'-9'3320,"-3"-1"-2148,3 3-25,0 0-1,0-1 1,1 0-1,0 0 1,0-1 0,-6-11-1,12 19-1032,1 0 0,0 0 0,-1 0 0,1 0 0,0 0 0,0 0 0,0 0-1,0 0 1,0 0 0,0 1 0,0-1 0,0 0 0,0 0 0,0 0 0,0 0 0,1 0 0,-1 0 0,0 0 0,1 0 0,-1 0 0,0 0-1,1 1 1,-1-1 0,1 0 0,0 0 0,-1 1 0,1-1 0,0 0 0,-1 1 0,1-1 0,0 0 0,0 1 0,-1-1 0,1 1-1,0-1 1,0 1 0,0 0 0,0-1 0,0 1 0,0 0 0,1-1 0,45-7 312,-43 7-224,28-1 125,1 0-1,-1 2 1,0 2-1,1 1 1,33 8-1,-52-9-371,1 2 0,-1 0 0,0 0 0,-1 2 0,1-1 0,-1 2 0,0 0 0,-1 0 0,1 1 0,-2 1 0,1 0 0,-1 0 0,16 19 0,-24-25 38,0 1-1,0 0 1,-1-1 0,1 1-1,-1 1 1,0-1-1,0 0 1,-1 0-1,1 1 1,-1-1-1,0 1 1,0 0-1,0-1 1,0 1-1,-1 0 1,0-1-1,0 1 1,-1 0-1,-1 8 1,0-7 97,0 1 0,-1-1 0,0 1 0,-1-1 0,1 0 1,-1-1-1,0 1 0,-1 0 0,1-1 0,-1 0 0,0 0 0,-6 4 0,-7 5 308,-1-2-1,-1 0 1,0 0-1,0-2 0,-1-1 1,0 0-1,-23 5 1,33-10-338,-1-1 0,1 0-1,-1-1 1,1 0 0,-1-1 0,0 0 0,1-1 0,-22-2 0,32 2-145,0-1-1,-1 1 1,1 0-1,0-1 1,0 1-1,0 0 1,-1-1 0,1 1-1,0-1 1,0 0-1,0 1 1,0-1 0,0 0-1,0 0 1,0 0-1,0 0 1,0 0 0,1 1-1,-1-2 1,0 1-1,1 0 1,-1 0 0,0 0-1,1 0 1,-1 0-1,1 0 1,0-1-1,-1 1 1,1 0 0,0 0-1,0-1 1,0 1-1,0 0 1,0 0 0,0-1-1,0 1 1,0 0-1,0 0 1,1-1 0,-1 1-1,0 0 1,1 0-1,0-2 1,1-2-936,1 0 0,-1 1 0,1-1 1,0 0-1,0 1 0,0 0 0,1 0 0,6-6 0,13-9-6287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55.116"/>
    </inkml:context>
    <inkml:brush xml:id="br0">
      <inkml:brushProperty name="width" value="0.025" units="cm"/>
      <inkml:brushProperty name="height" value="0.025" units="cm"/>
    </inkml:brush>
  </inkml:definitions>
  <inkml:trace contextRef="#ctx0" brushRef="#br0">1 1 14862,'0'0'6801,"3"11"-6091,40 156 1306,25 87-3002,-67-249 576,-1-14-12269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3:55.474"/>
    </inkml:context>
    <inkml:brush xml:id="br0">
      <inkml:brushProperty name="width" value="0.025" units="cm"/>
      <inkml:brushProperty name="height" value="0.025" units="cm"/>
    </inkml:brush>
  </inkml:definitions>
  <inkml:trace contextRef="#ctx0" brushRef="#br0">8 163 12172,'0'0'8568,"-2"-9"-6962,1 6-1521,0 1-45,0 0 0,1-1 0,-1 1 0,1 0 0,-1 0 0,1 0 0,0 0 0,0-1 0,0 1 0,0 0 1,0 0-1,0 0 0,1-1 0,-1 1 0,1 0 0,0 0 0,-1 0 0,1 0 0,0 0 0,0 0 0,0 0 0,1 0 0,-1 0 0,0 1 1,1-1-1,-1 0 0,1 1 0,-1-1 0,1 1 0,0 0 0,0-1 0,-1 1 0,5-2 0,25-11 293,0 0-1,1 2 0,0 2 1,1 1-1,0 1 1,1 2-1,-1 1 1,1 2-1,0 1 1,54 4-1,-76-1-319,-1 0-1,1 1 1,-1 0 0,0 1 0,0 0-1,0 1 1,0 0 0,14 8 0,-23-11-1,1 1 0,0-1 0,-1 1 0,1-1 1,-1 1-1,1 0 0,-1 0 0,0 0 0,0 1 1,0-1-1,0 0 0,0 1 0,0-1 0,-1 1 1,1 0-1,-1 0 0,0-1 0,0 1 0,0 0 1,0 0-1,0 0 0,-1 0 0,1 0 0,-1 0 1,0 0-1,0 0 0,0 0 0,0 0 0,0 0 1,-1 0-1,0 0 0,1 0 0,-1 0 0,0 0 0,0 0 1,-2 3-1,-1 1 110,-1-1 0,0 0 0,1 0 0,-2 0-1,1 0 1,-1-1 0,0 0 0,0 0 0,0-1 0,-1 1 0,1-2 0,-14 7 0,1-1 92,-1-2-1,1 0 1,-34 6-1,49-12-247,-9 2-179,0-1 0,0 0 0,0-1 0,-25 0 0,39-1 125,-1 0 0,0-1 0,0 1 1,0 0-1,0 0 0,0 0 0,0 0 0,0 0 1,1 0-1,-1 0 0,0 0 0,0-1 0,0 1 1,0 0-1,0 0 0,0 0 0,0 0 1,0 0-1,0 0 0,0-1 0,0 1 0,0 0 1,0 0-1,0 0 0,0 0 0,0 0 0,0-1 1,0 1-1,0 0 0,0 0 0,0 0 0,0 0 1,0 0-1,0-1 0,0 1 0,0 0 0,0 0 1,0 0-1,0 0 0,0 0 0,0 0 1,-1-1-1,1 1 0,0 0 0,0 0 0,0 0 1,0 0-1,0 0 0,0 0 0,0 0 0,-1 0 1,1 0-1,0 0 0,0 0 0,0 0 0,0-1 1,0 1-1,-1 0 0,1 0 0,0 0 0,0 0 1,0 0-1,0 0 0,0 0 0,-1 0 0,1 0 1,0 1-1,9-8-5532,7 1-3017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03.975"/>
    </inkml:context>
    <inkml:brush xml:id="br0">
      <inkml:brushProperty name="width" value="0.025" units="cm"/>
      <inkml:brushProperty name="height" value="0.025" units="cm"/>
    </inkml:brush>
  </inkml:definitions>
  <inkml:trace contextRef="#ctx0" brushRef="#br0">82 200 6118,'0'0'12246,"-7"3"-12064,2-1-113,0 1 0,1-1 1,-1 1-1,1 0 1,0 1-1,0-1 0,0 1 1,0 0-1,0 0 1,1 0-1,0 0 0,0 0 1,0 1-1,1-1 1,-1 1-1,1 0 0,0 0 1,0 0-1,1 0 1,-1 0-1,1 1 0,0-1 1,0 6-1,1-9-33,-1 0-1,1 0 0,-1 0 1,1 0-1,0 0 1,0 1-1,0-1 0,0 0 1,0 0-1,0 0 1,0 0-1,1 0 1,-1 0-1,1 0 0,0 0 1,0 0-1,-1 0 1,1 0-1,0 0 0,1 0 1,-1 0-1,0-1 1,0 1-1,4 2 1,-3-3-17,0-1 0,0 1 0,0-1 0,0 1 1,0-1-1,1 0 0,-1 0 0,0 0 1,0-1-1,0 1 0,0 0 0,0-1 1,1 1-1,-1-1 0,0 0 0,0 0 1,0 0-1,0 0 0,-1 0 0,1 0 1,0 0-1,0-1 0,-1 1 0,3-3 1,9-8-15,-1 0-1,0-1 1,-2 0 0,1-1 0,-1 0 0,-1-1-1,-1 1 1,0-2 0,-1 1 0,0-1 0,-2 0-1,0-1 1,0 0 0,-2 1 0,0-1 0,-1 0-1,0 0 1,-2-1 0,-2-32 0,2 50 4,0-1 1,0 1 0,0 0-1,0 0 1,0-1 0,0 1-1,0 0 1,0 0 0,0-1-1,0 1 1,0 0 0,0 0-1,-1 0 1,1-1-1,0 1 1,0 0 0,0 0-1,0 0 1,0-1 0,0 1-1,0 0 1,-1 0 0,1 0-1,0-1 1,0 1 0,0 0-1,0 0 1,-1 0-1,1 0 1,0 0 0,0 0-1,0-1 1,-1 1 0,1 0-1,0 0 1,0 0 0,-1 0-1,1 0 1,0 0 0,0 0-1,0 0 1,-1 0-1,1 0 1,0 0 0,-9 9 262,-5 15 143,9-10-210,0 0 1,1 1-1,0-1 1,2 1 0,-1-1-1,2 1 1,0 0-1,0 0 1,4 23-1,-3-35-269,1 1-1,0-1 0,1 0 1,-1 0-1,0 0 0,1 0 1,0 0-1,0-1 0,0 1 1,0 0-1,0-1 0,0 1 1,1-1-1,-1 0 0,1 0 1,-1 0-1,1 0 0,0 0 1,0-1-1,6 3 0,-4-2-877,0 0 0,0 0 0,0-1 0,1 0 0,-1 0 0,1 0 0,5-1 0,5 0-5373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03.016"/>
    </inkml:context>
    <inkml:brush xml:id="br0">
      <inkml:brushProperty name="width" value="0.025" units="cm"/>
      <inkml:brushProperty name="height" value="0.025" units="cm"/>
    </inkml:brush>
  </inkml:definitions>
  <inkml:trace contextRef="#ctx0" brushRef="#br0">1 3235 1313,'0'0'6257,"2"-9"-5873,18-54-10,2 2 1,60-115-1,-16 39-557,289-761 402,-301 750 459,6 2 0,85-147 0,-61 140-672,33-63 14,44-92-9,-92 172 68,-39 74-38,43-67-1,-24 53 16,67-95 641,-103 151-630,12-12-444,-24 31-536,-10 1-8808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05.161"/>
    </inkml:context>
    <inkml:brush xml:id="br0">
      <inkml:brushProperty name="width" value="0.025" units="cm"/>
      <inkml:brushProperty name="height" value="0.025" units="cm"/>
    </inkml:brush>
  </inkml:definitions>
  <inkml:trace contextRef="#ctx0" brushRef="#br0">59 576 673,'0'0'2589,"-8"0"-2258,1 1-193,5 0-69,-1-1 1,1 1-1,-1-1 1,1 0-1,-1 1 1,1-1-1,-1-1 0,1 1 1,-1 0-1,1-1 1,0 1-1,-1-1 1,-2-1-1,4 2-26,1 0-1,0 0 1,-1-1-1,1 1 1,-1 0-1,1 0 1,0-1-1,-1 1 1,1 0-1,0-1 1,-1 1-1,1 0 1,0-1-1,0 1 1,-1-1 0,1 1-1,0-1 1,0 1-1,0 0 1,0-1-1,0 1 1,-1-1-1,1 1 1,0-1-1,0 1 1,0-1-1,0 1 1,0-1-1,0 1 1,0-1-1,1 1 1,-1-1-1,0 1 1,0 0-1,0-1 1,0 1 0,1-1-1,-1 1 1,0-1-1,0 1 1,1 0-1,-1-1 1,0 1-1,1 0 1,-1-1-1,0 1 1,1 0-1,-1-1 1,0 1-1,1 0 1,-1 0-1,1-1 1,20-13 105,204-103 1623,-71 35-1737,457-175 109,-451 197-158,-145 54 40,-8 2-20,0 1 0,0 1 0,1-1-1,-1 1 1,1 1 0,9-2 0,-16 3-48,-41 5 315,-494 178 2008,528-181-2265,-42 18 136,1 1 1,-81 50-1,114-56-184,27-13-397,33-15-479,1-10-244,8-9-582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06.587"/>
    </inkml:context>
    <inkml:brush xml:id="br0">
      <inkml:brushProperty name="width" value="0.025" units="cm"/>
      <inkml:brushProperty name="height" value="0.025" units="cm"/>
    </inkml:brush>
  </inkml:definitions>
  <inkml:trace contextRef="#ctx0" brushRef="#br0">24 1 8552,'0'0'961,"-24"68"-769,24-49-160,0 2-32,0-8-64,11-2-384,0-5-321,0-3-256,-1-3 160,1 0 225,-4 0-802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06.950"/>
    </inkml:context>
    <inkml:brush xml:id="br0">
      <inkml:brushProperty name="width" value="0.025" units="cm"/>
      <inkml:brushProperty name="height" value="0.025" units="cm"/>
    </inkml:brush>
  </inkml:definitions>
  <inkml:trace contextRef="#ctx0" brushRef="#br0">1 1 6726,'0'0'193,"3"91"31,-3-44-64,9 0-64,0 1 0,2-3-96,2-4-64,3-2-160,2-4-225,-5-6-415,1-6-2179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07.276"/>
    </inkml:context>
    <inkml:brush xml:id="br0">
      <inkml:brushProperty name="width" value="0.025" units="cm"/>
      <inkml:brushProperty name="height" value="0.025" units="cm"/>
    </inkml:brush>
  </inkml:definitions>
  <inkml:trace contextRef="#ctx0" brushRef="#br0">2 1 7495,'0'0'449,"-2"88"287,2-49-159,0-4-545,6-2 64,8-4-769,6 3-608,0 1-513</inkml:trace>
  <inkml:trace contextRef="#ctx0" brushRef="#br0" timeOffset="1">236 1110 4901,'0'56'2658,"0"-9"-1953,0-8-65,0-10-127,0-7-289,0-7-128,9-5-96,0-6-384,6-3-481,-3-1-96,1 0 128,1-4-512,-3-7-1089,-5-1 1024,-3-4 546,1 4 575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07.635"/>
    </inkml:context>
    <inkml:brush xml:id="br0">
      <inkml:brushProperty name="width" value="0.025" units="cm"/>
      <inkml:brushProperty name="height" value="0.025" units="cm"/>
    </inkml:brush>
  </inkml:definitions>
  <inkml:trace contextRef="#ctx0" brushRef="#br0">1 1 256,'0'0'8456,"0"51"-8103,0-46-161,0-4-192,5-9-1602,-5-15-2466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23.152"/>
    </inkml:context>
    <inkml:brush xml:id="br0">
      <inkml:brushProperty name="width" value="0.025" units="cm"/>
      <inkml:brushProperty name="height" value="0.025" units="cm"/>
    </inkml:brush>
  </inkml:definitions>
  <inkml:trace contextRef="#ctx0" brushRef="#br0">12 9 545,'-2'-4'64,"-7"0"-481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23.906"/>
    </inkml:context>
    <inkml:brush xml:id="br0">
      <inkml:brushProperty name="width" value="0.025" units="cm"/>
      <inkml:brushProperty name="height" value="0.025" units="cm"/>
    </inkml:brush>
  </inkml:definitions>
  <inkml:trace contextRef="#ctx0" brushRef="#br0">0 1 1954,'0'0'2562,"15"1"-3875,-10 3-1890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25.268"/>
    </inkml:context>
    <inkml:brush xml:id="br0">
      <inkml:brushProperty name="width" value="0.025" units="cm"/>
      <inkml:brushProperty name="height" value="0.025" units="cm"/>
    </inkml:brush>
  </inkml:definitions>
  <inkml:trace contextRef="#ctx0" brushRef="#br0">1 14 2146,'0'0'3353,"27"-12"-1645,-8 11-1329,-1 1 0,1 1 0,0 0 0,-1 2 0,0 0 0,0 1 0,26 9 0,225 86 75,-213-83-452,-28-8 24,0 0 0,0 2 0,28 15 1,16 7 276,2-2 1,1-4-1,81 18 1,-81-24-120,10 4-64,5-1-21,-1 4 0,108 49 0,425 230 515,-362-149-578,-60-32-3,-62-46-15,172 92 23,-31-10 77,-187-104-47,3-3 0,112 46 0,90 45 205,-124-55 78,-165-86-402,205 92 263,-102-60-2196,-78-27-1057,48 5-1,-41-9-3388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36.129"/>
    </inkml:context>
    <inkml:brush xml:id="br0">
      <inkml:brushProperty name="width" value="0.025" units="cm"/>
      <inkml:brushProperty name="height" value="0.025" units="cm"/>
    </inkml:brush>
  </inkml:definitions>
  <inkml:trace contextRef="#ctx0" brushRef="#br0">20 1 4644,'0'0'11542,"-5"14"-11227,5-13-308,-3 9 57,0 0 0,0-1 0,1 1 0,0 1 0,1-1 0,0 0-1,1 0 1,0 0 0,1 0 0,3 19 0,363 1194 758,-311-1059-851,85 268 150,-109-316-276,29 212-1,-43-146 159,11 88 1409,-25-236 1660,-3-21-3894,-11-40-16045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04.584"/>
    </inkml:context>
    <inkml:brush xml:id="br0">
      <inkml:brushProperty name="width" value="0.025" units="cm"/>
      <inkml:brushProperty name="height" value="0.025" units="cm"/>
    </inkml:brush>
  </inkml:definitions>
  <inkml:trace contextRef="#ctx0" brushRef="#br0">25 60 10378,'0'0'9919,"-4"10"-8542,-13 30-534,16-39-814,1 1 0,-1 0 0,1-1-1,-1 1 1,1 0 0,0 0-1,0 0 1,0-1 0,0 1 0,0 0-1,0 0 1,0 0 0,0-1 0,1 1-1,-1 0 1,1 0 0,-1-1 0,1 1-1,0 0 1,0-1 0,-1 1-1,1-1 1,2 2 0,-1 0-9,0-1 1,1 0-1,-1 0 0,1 0 1,0-1-1,0 1 1,-1-1-1,1 0 0,0 1 1,0-1-1,0 0 1,4 0-1,0 1-70,-1-1 0,1 0 1,0-1-1,-1 1 0,1-1 0,0-1 1,0 1-1,-1-1 0,1 0 0,0-1 1,7-2-1,-9 1-1,-1 0 1,1 0-1,-1-1 0,1 0 1,-1 0-1,0 0 0,0 0 0,-1-1 1,1 1-1,-1-1 0,0 0 1,0 0-1,-1 0 0,4-10 1,-2 3 68,-1 1 1,0-1 0,0 0-1,-2 0 1,1 1-1,-1-14 1,-22 49 1033,18-17-970,0 1-1,0-1 1,1 1 0,1 0 0,-1 0-1,1 0 1,1 0 0,-1 0 0,2 0 0,-1 0-1,1 0 1,0-1 0,0 1 0,1 0 0,0 0-1,1-1 1,-1 1 0,1-1 0,1 0 0,0 1-1,0-2 1,0 1 0,0 0 0,1-1 0,1 0-1,-1 0 1,8 6 0,5 5-160,-3-3-60,0 1-1,-1 0 1,18 27 0,-30-39 132,1 1 1,-1 0 0,0 0 0,0 1-1,0-1 1,0 0 0,-1 1-1,1-1 1,-1 1 0,-1-1 0,1 1-1,0-1 1,-1 1 0,0 0-1,0-1 1,-1 1 0,1-1 0,-1 1-1,0 0 1,0-1 0,-3 7-1,3-9 17,1 0 0,-1 1 0,-1-1 0,1 0 0,0 0 0,0-1 0,-1 1 0,1 0 0,-1 0 0,0-1 0,1 1 0,-1-1 0,0 1 0,0-1 0,0 0 0,0 0 0,0 0 0,0 0-1,0 0 1,0 0 0,-1 0 0,1-1 0,0 1 0,0-1 0,-1 0 0,1 1 0,0-1 0,-1 0 0,1 0 0,0-1 0,-1 1 0,-3-1 0,2-1 33,-1 1-1,1-1 1,-1 0 0,1 0 0,0 0 0,0-1 0,0 1 0,0-1 0,0 0 0,0-1 0,1 1-1,0 0 1,-1-1 0,-4-7 0,1-1-25,0 0 0,0-1 1,1 0-1,0-1 0,1 1 0,-5-23 0,9 31-21,1 1 0,-1 0 0,0 0 0,1 0 0,0-1 0,0 1 0,0 0 0,1 0 0,-1-1 0,1 1 0,0 0 0,0 0 0,1 0 0,-1 0 0,1 0 0,0 0 0,0 0 0,0 1 0,0-1 0,1 1 0,-1-1 0,1 1 0,0 0 0,0 0 0,0 0 0,6-3 0,43-20-99,-18 11-2469,-3-5-7058,-17 8-3243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37.014"/>
    </inkml:context>
    <inkml:brush xml:id="br0">
      <inkml:brushProperty name="width" value="0.025" units="cm"/>
      <inkml:brushProperty name="height" value="0.025" units="cm"/>
    </inkml:brush>
  </inkml:definitions>
  <inkml:trace contextRef="#ctx0" brushRef="#br0">1 416 9449,'0'0'6769,"8"-8"-5482,4-5-979,-1 0 0,-1 0 1,0-1-1,-1-1 0,-1 0 1,8-17-1,40-111 844,-9 21-891,-46 120-260,-1 0 0,1 0 0,0 0 0,0 1 1,0-1-1,-1 0 0,2 1 0,-1-1 0,0 1 0,0-1 0,0 1 0,1 0 0,-1-1 1,1 1-1,-1 0 0,3-1 0,-3 2 8,-1 0 0,1 0 0,0 0 0,-1 0 0,1 0 0,0 0 0,-1 1 0,1-1 0,0 0 0,-1 0 0,1 1 0,-1-1 0,1 1 0,-1-1 0,1 0 0,-1 1 0,1-1 0,-1 1 0,1-1 0,-1 1 0,1-1 0,-1 1 0,0 0 0,1-1 0,-1 1 0,0 0 0,1-1 0,-1 2 0,4 10 216,0 0-1,-1 0 1,3 18 0,-6-28-203,8 46 354,-4-16-314,2 0 0,1 1 0,1-2 0,2 1 0,16 35-1,-23-63-64,-1 0 0,1 1 0,0-1 0,0-1 0,0 1 0,1 0 0,-1-1 0,1 0-1,0 0 1,5 4 0,-7-6-143,-1 0 0,1 0 0,0 0 1,0-1-1,0 1 0,0 0 0,0-1 0,-1 1 0,1-1 0,0 0 0,0 0 0,0 0 0,0 0 1,0 0-1,0 0 0,0 0 0,0 0 0,0-1 0,0 1 0,0-1 0,0 0 0,0 1 0,-1-1 1,1 0-1,0 0 0,-1 0 0,1 0 0,2-3 0,17-22-5737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38.135"/>
    </inkml:context>
    <inkml:brush xml:id="br0">
      <inkml:brushProperty name="width" value="0.025" units="cm"/>
      <inkml:brushProperty name="height" value="0.025" units="cm"/>
    </inkml:brush>
  </inkml:definitions>
  <inkml:trace contextRef="#ctx0" brushRef="#br0">0 0 4901,'0'0'9352,"0"64"-8711,0-25-321,0 6-63,5 4-1,1 4-32,-3 2 64,8 0 33,-2-1 31,-3-3-256,-1-5-32,-1-4-993,-4-11-1313,0-8-1698,0-7-352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38.464"/>
    </inkml:context>
    <inkml:brush xml:id="br0">
      <inkml:brushProperty name="width" value="0.025" units="cm"/>
      <inkml:brushProperty name="height" value="0.025" units="cm"/>
    </inkml:brush>
  </inkml:definitions>
  <inkml:trace contextRef="#ctx0" brushRef="#br0">1 198 8712,'0'0'5237,"-1"13"-4441,1 5-619,1-1-1,0 1 1,1-1 0,1 0 0,0 1 0,10 27 0,-3-16-81,26 62 280,-34-85-277,1-1-1,0 0 0,0 0 1,0 0-1,0 0 0,1 0 1,0-1-1,0 0 1,0 0-1,1 0 0,-1 0 1,11 6-1,-13-9-18,1-1 0,-1 1 0,1 0 0,-1-1 0,1 1 0,-1-1 0,1 0 0,-1 1 1,1-1-1,-1-1 0,1 1 0,-1 0 0,1-1 0,-1 1 0,1-1 0,-1 0 0,1 1 0,-1-1 0,0 0 0,1-1 0,-1 1 0,0 0 0,0-1 0,0 1 0,0-1 0,0 0 0,0 0 0,1-1 0,6-8 177,0 1 0,-1-1 0,-1-1 0,7-12-1,-9 16-199,112-202 212,-43 67-3084,-51 89-2278,-9 7-3924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39.371"/>
    </inkml:context>
    <inkml:brush xml:id="br0">
      <inkml:brushProperty name="width" value="0.025" units="cm"/>
      <inkml:brushProperty name="height" value="0.025" units="cm"/>
    </inkml:brush>
  </inkml:definitions>
  <inkml:trace contextRef="#ctx0" brushRef="#br0">2 70 11787,'0'-9'2045,"-1"-4"-1172,0-9 245,1-3 2437,12 60-2479,-3-17-860,21 91 258,-20-70-354,0-2-1,32 72 1,-41-107-105,0 1 1,0-1-1,0 1 0,0-1 1,1 0-1,-1 0 0,1 1 1,-1-1-1,1 0 0,0-1 0,0 1 1,0 0-1,0 0 0,0-1 1,0 1-1,1-1 0,-1 0 1,0 0-1,1 0 0,-1 0 1,1 0-1,-1 0 0,1-1 1,-1 1-1,1-1 0,0 1 0,4-1 1,-3-1 8,0-1 1,0 1-1,0-1 0,0 1 1,-1-1-1,1 0 1,-1 0-1,1-1 0,-1 1 1,0-1-1,1 0 1,-1 0-1,-1 0 0,1 0 1,0 0-1,3-7 0,10-17 21,-2 0-1,-1 0 1,-1-2-1,-1 0 1,12-51-1,-17 132 570,6 34-304,-11-81-298,0-1-1,0 1 0,0-1 0,0 0 1,1 0-1,-1 0 0,1 0 1,0 0-1,1 0 0,-1 0 0,1-1 1,-1 1-1,1-1 0,0 0 1,0 1-1,6 3 0,-7-6 0,-1-1 0,1 1 0,-1-1 0,1 0 0,-1 1 0,1-1 0,-1 0 0,1 0 0,0 0 0,-1 0 0,1 0 0,-1 0 0,1 0 0,0 0 0,-1-1 0,1 1 0,-1-1 0,1 1 0,-1-1 0,1 0 0,-1 0 0,0 1 0,1-1 0,-1 0 0,0 0 0,0 0 0,1 0 0,-1-1 0,0 1 0,0 0 0,0 0 0,1-3 0,3-4 56,0 0 0,-1-1 0,0 0 1,4-10-1,-6 13-45,7-20 92,-2 1 1,0-1-1,-2 0 0,-1-1 1,-1 1-1,-1-43 1,0 93-72,1-1 1,1 0-1,2 0 1,8 25-1,-3-11-26,5 6-374,-16-42 316,1 1 1,0-1-1,-1 0 1,1 1-1,0-1 1,0 0-1,0 0 1,0 0-1,0 0 0,0 0 1,0 0-1,0 0 1,1 0-1,-1 0 1,0 0-1,0-1 1,1 1-1,-1 0 1,1-1-1,-1 1 1,0-1-1,1 0 1,-1 1-1,1-1 0,-1 0 1,3 0-1,-3 0-135,0-1-1,0 1 0,0-1 0,0 1 0,0-1 0,0 1 0,0-1 0,0 0 1,0 0-1,0 1 0,-1-1 0,1 0 0,0 0 0,-1 0 0,1 0 0,-1 0 0,1 0 1,-1 0-1,1 0 0,-1 0 0,1 0 0,-1 0 0,0 0 0,0 0 0,1 0 1,-1 0-1,0 0 0,0 0 0,0-2 0,1-28-6090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39.716"/>
    </inkml:context>
    <inkml:brush xml:id="br0">
      <inkml:brushProperty name="width" value="0.025" units="cm"/>
      <inkml:brushProperty name="height" value="0.025" units="cm"/>
    </inkml:brush>
  </inkml:definitions>
  <inkml:trace contextRef="#ctx0" brushRef="#br0">13 1 11403,'0'0'4452,"-9"49"-3299,5-26 96,4 0-1153,4-8-736,9-6-2275,8-9-1121,-3 0-1889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40.046"/>
    </inkml:context>
    <inkml:brush xml:id="br0">
      <inkml:brushProperty name="width" value="0.025" units="cm"/>
      <inkml:brushProperty name="height" value="0.025" units="cm"/>
    </inkml:brush>
  </inkml:definitions>
  <inkml:trace contextRef="#ctx0" brushRef="#br0">14 22 8040,'0'0'1564,"0"12"395,-14 161 5968,33-201-7633,-6-6-359,-12 28-62,0 0-1,1 0 0,0 0 1,1 0-1,-1 1 0,1-1 1,0 1-1,1-1 0,-1 1 1,1 0-1,0 0 0,6-5 1,-9 10 131,0 0-1,0-1 1,0 1 0,0 0 0,0 0 0,0 0 0,0 0-1,0 0 1,0 0 0,0 0 0,0 0 0,0 1-1,0-1 1,0 0 0,0 1 0,-1-1 0,1 0 0,0 1-1,0-1 1,0 1 0,0-1 0,0 1 0,0 0 0,-1-1-1,1 1 1,0 0 0,-1 0 0,1-1 0,0 1-1,-1 0 1,1 0 0,-1 0 0,1 0 0,-1 0 0,0 0-1,1 0 1,-1 0 0,0 1 0,18 49 481,-15-42-367,20 62 1372,-3 1-1,-3 0 1,-4 1-1,9 145 1,-22-218-1482,0 0 0,0 1 0,0-1 0,0 0 1,0 1-1,0-1 0,0 0 0,0 1 1,0-1-1,0 1 0,0-1 0,0 0 0,0 1 1,0-1-1,0 0 0,0 1 0,0-1 1,-1 0-1,1 1 0,0-1 0,0 0 0,0 0 1,-1 1-1,1-1 0,0 0 0,0 1 1,0-1-1,-1 0 0,1 0 0,0 0 1,-1 1-1,1-1 0,0 0 0,-1 0 0,1 0 1,0 0-1,-1 0 0,1 1 0,0-1 1,-1 0-1,1 0 0,-17-9 173,-12-23-99,18 14-158,1-1-1,1 0 0,1 0 1,1-1-1,0 0 1,2-1-1,0 1 1,1-1-1,-1-30 1,2-11-3236,10-120 1,2 107-773,4-1-1222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40.406"/>
    </inkml:context>
    <inkml:brush xml:id="br0">
      <inkml:brushProperty name="width" value="0.025" units="cm"/>
      <inkml:brushProperty name="height" value="0.025" units="cm"/>
    </inkml:brush>
  </inkml:definitions>
  <inkml:trace contextRef="#ctx0" brushRef="#br0">15 1 10730,'0'0'4452,"-2"13"-1612,-9 146 1346,10-127-3558,2 0 1,1 1-1,8 44 1,-8-71-612,-1-1 0,1 1 0,0-1 0,0 0 0,1 0 0,0 0 0,0 0 0,0-1 0,0 1 0,1-1 0,6 8 0,-8-11-14,-1 0-1,0 0 1,1 0-1,-1 0 1,1 0-1,0 0 1,-1-1-1,1 1 1,0 0-1,-1-1 1,1 1-1,0-1 1,0 0-1,-1 0 1,1 1-1,0-1 1,0 0-1,0-1 1,-1 1-1,1 0 1,0 0-1,0-1 1,-1 1-1,1-1 1,0 1-1,0-1 1,-1 0-1,1 0 1,-1 0-1,1 0 1,-1 0-1,1 0 1,-1 0-1,0 0 1,1-1-1,-1 1 1,0 0-1,0-1 1,1-1-1,9-11-204,-2-1 0,16-30 0,5-7-169,-30 51 371,0 1-1,0 0 0,0 0 0,0-1 0,1 1 1,-1 0-1,0 0 0,0-1 0,0 1 0,1 0 0,-1 0 1,0 0-1,0-1 0,1 1 0,-1 0 0,0 0 1,0 0-1,1 0 0,-1 0 0,0 0 0,1 0 1,-1 0-1,0-1 0,1 1 0,-1 0 0,0 0 0,0 0 1,1 0-1,-1 0 0,0 0 0,1 1 0,-1-1 1,0 0-1,0 0 0,1 0 0,-1 0 0,0 0 0,1 0 1,-1 0-1,0 1 0,0-1 0,1 0 0,-1 0 1,0 0-1,0 1 0,0-1 0,1 0 0,-1 0 1,0 1-1,0-1 0,0 0 0,0 0 0,0 1 0,1-1 1,-1 0-1,0 0 0,0 1 0,0-1 0,0 0 1,0 1-1,0-1 0,0 0 0,0 1 0,0-1 0,5 20 129,-2 24 153,-3-31-116,1-1 0,0 1 0,1-1 0,0 1 0,5 12 0,-7-24-205,0-1 1,0 0-1,0 1 1,0-1-1,0 1 1,0-1 0,0 1-1,1-1 1,-1 0-1,0 1 1,0-1-1,0 1 1,1-1-1,-1 0 1,0 1-1,0-1 1,1 0 0,-1 1-1,0-1 1,1 0-1,-1 0 1,0 1-1,1-1 1,-1 0-1,0 0 1,1 1-1,-1-1 1,1 0 0,-1 0-1,0 0 1,1 0-1,-1 0 1,1 0-1,-1 0 1,0 0-1,1 0 1,-1 0 0,1 0-1,-1 0 1,1 0-1,-1 0 1,0 0-1,1 0 1,-1 0-1,1 0 1,-1-1-1,0 1 1,1 0 0,-1 0-1,1 0 1,-1-1-1,0 1 1,1 0-1,-1-1 1,0 1-1,0 0 1,1 0-1,-1-1 1,0 1 0,0-1-1,1 1 1,-1 0-1,0-1 1,0 1-1,0-1 1,0 1-1,1 0 1,-1-2-1,11-27-7167,-8 8 582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40.985"/>
    </inkml:context>
    <inkml:brush xml:id="br0">
      <inkml:brushProperty name="width" value="0.025" units="cm"/>
      <inkml:brushProperty name="height" value="0.025" units="cm"/>
    </inkml:brush>
  </inkml:definitions>
  <inkml:trace contextRef="#ctx0" brushRef="#br0">0 442 3651,'0'0'16854,"8"-5"-15498,1-1-1164,-1 0 1,-1-1-1,1 0 1,-1 0-1,0-1 1,-1 0 0,1 0-1,-2 0 1,1-1-1,-1 0 1,-1 0-1,1 0 1,4-18 0,-6 15-121,0 0 0,-1 1 1,0-1-1,-1 0 1,-1 0-1,0-16 1,-1 27-66,1 1 0,0-1 0,0 1 1,0-1-1,0 1 0,-1 0 1,1-1-1,0 1 0,0-1 0,-1 1 1,1-1-1,0 1 0,-1 0 0,1-1 1,0 1-1,-1 0 0,1-1 0,0 1 1,-1 0-1,1 0 0,-1-1 0,1 1 1,-1 0-1,1 0 0,-1 0 0,1 0 1,-1-1-1,1 1 0,-1 0 0,1 0 1,0 0-1,-1 0 0,1 0 0,-1 0 1,1 0-1,-1 0 0,1 1 1,-1-1-1,1 0 0,-1 0 0,1 0 1,-1 0-1,1 1 0,-1-1 0,1 0 1,0 0-1,-1 1 0,1-1 0,-1 0 1,1 1-1,0-1 0,-1 0 0,1 1 1,0-1-1,0 1 0,-1-1 0,1 1 1,0-1-1,0 0 0,0 1 0,-1-1 1,1 1-1,0 0 0,-6 15 67,1-1-1,1 1 1,0 1 0,1-1-1,1 0 1,1 1 0,0-1 0,1 1-1,3 20 1,-3-36-62,0 0 0,0 1 0,0-1 0,0 0 0,0 0 0,0 0 1,0 0-1,1 0 0,-1 0 0,1 1 0,-1-1 0,1 0 0,-1 0 0,1 0 0,-1 0 0,1-1 1,0 1-1,0 0 0,-1 0 0,1 0 0,0 0 0,0-1 0,0 1 0,0 0 0,0-1 0,0 1 1,2 0-1,-1-1 4,1 1 0,-1-1 0,0 0-1,1 0 1,-1 0 0,1-1 0,-1 1 0,0 0 0,1-1 0,-1 0 0,0 1 0,4-3 0,5-2 29,1-1 0,-2 0 0,20-15 0,-7 2-28,-10 7-20,1 1 0,24-15 0,-34 24-10,-1 0 1,1 0 0,-1 0 0,1 1-1,0-1 1,-1 1 0,1 0-1,0 0 1,0 1 0,0-1-1,0 1 1,-1 0 0,1 0 0,0 0-1,0 0 1,0 1 0,5 1-1,-6-1 18,-1 1 0,0-1 0,0 1-1,0 0 1,0 0 0,0-1 0,0 1-1,0 0 1,-1 1 0,1-1 0,-1 0-1,1 0 1,-1 1 0,0-1 0,0 1-1,0-1 1,0 1 0,-1-1 0,1 1-1,0 0 1,-1-1 0,0 5 0,1-3 68,0 0 1,-1 0 0,2 0 0,-1 0 0,0-1 0,1 1 0,0 0 0,2 3-1,0-36 1924,-5-8-2013,-2 0 0,-1 1 0,-14-55 0,17 85-232,-1-1 0,1 1 0,0-1 0,0 0 0,0 1 0,1-1 0,0 1 0,0-1 0,2-7-1,12-15-3984,15-2-3531,-1 6-5192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41.910"/>
    </inkml:context>
    <inkml:brush xml:id="br0">
      <inkml:brushProperty name="width" value="0.025" units="cm"/>
      <inkml:brushProperty name="height" value="0.025" units="cm"/>
    </inkml:brush>
  </inkml:definitions>
  <inkml:trace contextRef="#ctx0" brushRef="#br0">1 125 4228,'0'0'14510,"2"12"-13389,51 205 1089,-39-167-1664,3-1 0,34 71 1,-49-117-512,-2-2-18,1 1 0,-1-1 1,1 1-1,0 0 1,-1-1-1,1 1 1,0-1-1,0 0 1,0 1-1,0-1 1,1 0-1,-1 0 1,0 1-1,0-1 0,1 0 1,-1 0-1,1 0 1,-1-1-1,1 1 1,-1 0-1,1-1 1,-1 1-1,3 0 1,-3-2 29,0-1 0,0 0 1,0 1-1,0-1 1,-1 0-1,1 0 1,-1 1-1,1-1 1,-1 0-1,0 0 1,1 0-1,-1 0 1,0 1-1,0-1 1,0 0-1,-1 0 1,1-2-1,-1-1 49,1-12-34,-2-1 1,0 0 0,-2 0 0,0 1-1,0 0 1,-2 0 0,-11-25 0,17 41-186,18 1-191,-15 1 315,1 0 1,-1-1-1,1 0 1,0 0 0,-1 0-1,1-1 1,-1 1-1,1-1 1,-1 1 0,1-1-1,-1-1 1,1 1-1,-1 0 1,0-1 0,0 1-1,1-1 1,-1 0-1,-1 0 1,1 0-1,0-1 1,0 1 0,4-6-1,7-8 89,-1-1 0,-1 0-1,0-1 1,-2-1 0,0 1-1,0-2 1,-2 1 0,-1-1-1,0-1 1,-1 1 0,-2-1-1,0 0 1,-1 0 0,0-25-1,-3 43-59,0-1 0,-1 1-1,1 0 1,-1-1-1,0 1 1,0 0 0,0-1-1,0 1 1,-1 0-1,1 0 1,-1 0 0,0 0-1,-4-5 1,6 8-24,-1-1-1,1 1 1,-1-1 0,1 1-1,-1-1 1,0 1 0,1-1 0,-1 1-1,0 0 1,1-1 0,-1 1-1,0 0 1,1-1 0,-1 1 0,0 0-1,0 0 1,1 0 0,-1 0 0,0 0-1,0 0 1,0 0 0,1 0-1,-1 0 1,-1 0 0,1 1-15,0 0 1,-1 0-1,1 0 0,0-1 1,0 2-1,0-1 1,-1 0-1,1 0 0,0 0 1,0 0-1,1 1 1,-1-1-1,0 0 0,0 1 1,1-1-1,-2 4 1,-3 10-26,0 1 0,1 0 1,0 1-1,2-1 0,-2 31 1,6 87 141,-1-121-95,-1-4 23,1 1 0,0-1 0,1 1 0,0-1-1,1 0 1,-1 0 0,2 0 0,-1 0-1,10 16 1,-11-23-26,-1 0 0,1 0-1,0 0 1,-1 0 0,1 0 0,0 0-1,0 0 1,0-1 0,1 1 0,-1-1-1,0 0 1,1 1 0,-1-1 0,0 0-1,1-1 1,3 2 0,-2-2-4,-1 0 1,0 0 0,1 0-1,-1 0 1,0-1-1,1 0 1,-1 1-1,0-1 1,0 0 0,1-1-1,-1 1 1,0 0-1,0-1 1,0 0 0,-1 0-1,4-2 1,9-9-61,0-1 0,-1 0 1,0-1-1,-1-1 0,-1 0 1,19-34-1,1 2-905,-32 47 906,0 1 0,0 0 0,0 0 0,0 0 0,0 0 0,0 0-1,0-1 1,1 1 0,-1 0 0,0 0 0,0 0 0,0 0 0,0 0 0,0-1 0,0 1 0,1 0-1,-1 0 1,0 0 0,0 0 0,0 0 0,0 0 0,0 0 0,1 0 0,-1 0 0,0 0 0,0 0-1,0-1 1,0 1 0,1 0 0,-1 0 0,0 0 0,0 0 0,0 0 0,0 0 0,1 1 0,-1-1-1,0 0 1,0 0 0,0 0 0,0 0 0,1 0 0,-1 0 0,0 0 0,0 0 0,0 0 0,0 0-1,0 0 1,1 1 0,-1-1 0,0 0 0,0 0 0,0 0 0,0 0 0,0 0 0,0 0 0,0 1-1,0-1 1,1 0 0,-1 0 0,0 0 0,0 0 0,0 1 0,0-1 0,4 21-853,0 30 662,-4-47-39,0-1 24,5 48-1668,-5-50 1682,0 0-1,0 1 1,1-1 0,-1 0-1,0 0 1,0 1 0,1-1-1,-1 0 1,1 0 0,-1 1-1,1-1 1,0 0 0,0 0-1,-1 0 1,1 0 0,0 0-1,0 0 1,0 0 0,0 0-1,0 0 1,0-1 0,0 1-1,0 0 1,0 0 0,1-1-1,-1 1 1,0-1 0,0 1-1,1-1 1,-1 0 0,0 1-1,1-1 1,0 0 0,9-2-4982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42.364"/>
    </inkml:context>
    <inkml:brush xml:id="br0">
      <inkml:brushProperty name="width" value="0.025" units="cm"/>
      <inkml:brushProperty name="height" value="0.025" units="cm"/>
    </inkml:brush>
  </inkml:definitions>
  <inkml:trace contextRef="#ctx0" brushRef="#br0">108 72 11627,'0'0'4965,"-8"5"-2745,-1 4-1943,0 0 0,0 0 0,1 0 0,0 1-1,1 0 1,0 1 0,1 0 0,0 0 0,0 0-1,1 1 1,1 0 0,0 0 0,1 0 0,0 0-1,1 0 1,0 1 0,1-1 0,0 1 0,2 16-1,-1-28-271,0-1-1,0 1 0,0 0 1,0-1-1,0 1 1,1-1-1,-1 1 0,0 0 1,0-1-1,1 1 0,-1-1 1,0 1-1,1 0 0,-1-1 1,1 1-1,-1-1 1,1 0-1,-1 1 0,1-1 1,-1 1-1,1-1 0,-1 0 1,1 1-1,0-1 0,-1 0 1,1 1-1,-1-1 1,1 0-1,0 0 0,0 0 1,24-5 76,-19 3-60,0-1 0,0-1 0,-1 1-1,1-1 1,8-7 0,14-22-631,47-70-1,-13 15-816,-62 88 1432,0 0 1,0 0-1,0-1 0,0 1 0,0 0 0,1 0 1,-1 0-1,0 0 0,0-1 0,0 1 0,0 0 1,0 0-1,0 0 0,1 0 0,-1-1 0,0 1 1,0 0-1,0 0 0,0 0 0,1 0 0,-1 0 1,0 0-1,0 0 0,0 0 0,1 0 0,-1-1 1,0 1-1,0 0 0,0 0 0,1 0 0,-1 0 1,0 0-1,0 0 0,0 0 0,1 0 0,-1 1 1,0-1-1,0 0 0,0 0 0,1 0 0,-1 0 1,0 0-1,0 0 0,0 0 0,0 0 0,1 0 1,-1 1-1,0-1 0,0 0 0,0 0 0,0 0 1,0 0-1,1 0 0,-1 1 0,0-1 0,0 0 1,0 0-1,0 1 0,4 20 477,-3 38 779,-1-48-866,0-10-330,-1 0 1,1 1-1,0-1 0,0 0 0,0 1 0,0-1 0,0 1 1,0-1-1,1 0 0,-1 1 0,0-1 0,1 0 1,-1 1-1,1-1 0,-1 0 0,1 0 0,-1 0 0,1 1 1,0-1-1,0 0 0,0 0 0,-1 0 0,1 0 0,0 0 1,0 0-1,3 1 0,-2-2-26,-1 0 0,1 0-1,0 0 1,0 0 0,0 0 0,-1-1 0,1 1-1,0 0 1,-1-1 0,1 0 0,0 1 0,-1-1-1,1 0 1,0 0 0,-1 0 0,1 0 0,0-1-1,10-7 33,-1-1-1,0 0 0,14-18 0,4-13-12,11-14-134,-37 52 36,0-1 0,0 1 0,0 0 0,1 0 1,-1 0-1,1 1 0,0-1 0,-1 1 0,1 0 0,0 0 0,6-2 0,-9 4 37,0-1-1,0 1 0,0 0 1,0 0-1,-1 0 1,1 0-1,0 0 0,0 0 1,0 0-1,0 0 1,0 0-1,0 0 0,0 1 1,0-1-1,-1 0 0,1 1 1,0-1-1,0 0 1,0 1-1,-1-1 0,1 1 1,0-1-1,0 1 1,-1 0-1,1-1 0,0 1 1,-1 0-1,1-1 1,-1 1-1,1 0 0,0 1 1,11 35 231,-12-34-245,0 0 1,1 0-1,0 0 0,-1 1 1,1-1-1,0 0 1,1 0-1,-1 0 0,0-1 1,1 1-1,0 0 0,-1 0 1,1-1-1,0 1 0,1-1 1,-1 0-1,3 3 0,-5-5-111,0 0-1,0 0 0,1 0 0,-1 0 1,0 0-1,0 0 0,1 1 0,-1-1 1,0 0-1,0 0 0,1 0 0,-1 0 1,0 0-1,1 0 0,-1 0 0,0-1 1,0 1-1,1 0 0,-1 0 0,0 0 1,0 0-1,1 0 0,-1 0 0,0 0 1,0 0-1,0-1 0,1 1 0,-1 0 1,0 0-1,0 0 0,0-1 0,1 1 1,-1 0-1,0 0 0,0 0 0,0-1 1,0 1-1,0 0 0,0 0 0,1-1 1,-1 1-1,0 0 0,0 0 0,0-1 1,0 1-1,0 0 0,0 0 0,0-1 1,0 1-1,0-1 0,0-15-9661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12.111"/>
    </inkml:context>
    <inkml:brush xml:id="br0">
      <inkml:brushProperty name="width" value="0.025" units="cm"/>
      <inkml:brushProperty name="height" value="0.025" units="cm"/>
    </inkml:brush>
  </inkml:definitions>
  <inkml:trace contextRef="#ctx0" brushRef="#br0">197 7 6694,'0'0'11083,"0"8"-10459,2 52 936,0-19-1012,-2 0 1,-5 40-1,4-71-518,0 0 1,-1 0-1,-1 0 1,1 0-1,-2-1 0,1 1 1,-1-1-1,-1 0 1,1 0-1,-2 0 0,1 0 1,-1-1-1,-10 11 1,14-17-25,1 0 1,-1-1 0,0 1 0,1 0 0,-1 0 0,0-1-1,0 0 1,-1 1 0,1-1 0,0 0 0,0 0-1,0 0 1,-1 0 0,1 0 0,-1-1 0,1 1 0,-1-1-1,1 1 1,0-1 0,-1 0 0,1 0 0,-1 0 0,1 0-1,-1-1 1,1 1 0,-1-1 0,1 1 0,-1-1 0,1 0-1,0 0 1,-1 0 0,1 0 0,0 0 0,0-1 0,-4-2-1,3 0-58,-1 0 0,1 0-1,0 0 1,0 0-1,0-1 1,1 1-1,-1-1 1,1 0-1,0 1 1,1-1-1,-1 0 1,1 0-1,0 0 1,0-1-1,1 1 1,-1-7 0,1 9 42,0-1 1,0 1 0,1-1 0,-1 1 0,1 0 0,0 0 0,0-1 0,0 1-1,0 0 1,0 0 0,1 0 0,-1 0 0,1 0 0,0 0 0,0 0 0,0 1-1,0-1 1,3-2 0,3-1 9,0 1 1,0-1-1,0 2 0,18-8 1,3-3-6,-27 14 10,0-1 0,0 0 0,0 0 0,0 1-1,0-1 1,0-1 0,0 1 0,-1 0 0,1 0-1,-1-1 1,1 1 0,-1-1 0,0 1 0,0-1-1,0 1 1,0-1 0,-1 0 0,1 1 0,-1-1-1,0 0 1,1 0 0,-1 1 0,0-1 0,-1 0-1,1 0 1,0 1 0,-1-1 0,0 0-1,-1-4 1,-1-3 5,0 1-1,-1 0 0,0 0 1,0 0-1,-1 0 1,0 1-1,-6-9 0,8 14 1,-1 0 1,0-1-1,1 1 0,-1 1 0,0-1 0,-1 0 0,1 1 0,0 0 0,-1 0 1,1 0-1,-1 1 0,0-1 0,-6 0 0,10 2-11,-1-1 0,1 1-1,-1 0 1,1 0 0,-1-1-1,1 1 1,-1 0 0,1 0 0,-1 1-1,0-1 1,1 0 0,-1 0-1,1 1 1,0-1 0,-1 1 0,1-1-1,-1 1 1,1 0 0,0 0-1,-1-1 1,1 1 0,0 0 0,0 0-1,-1 0 1,1 0 0,0 0 0,0 1-1,0-1 1,0 0 0,1 0-1,-1 1 1,0-1 0,0 1 0,1-1-1,-1 0 1,1 1 0,0-1-1,-1 1 1,1-1 0,0 1 0,0 0-1,0-1 1,0 3 0,0-1 6,1-1 1,-1 0-1,1 0 0,-1 0 1,1 0-1,0 0 1,0-1-1,0 1 0,0 0 1,0 0-1,1-1 1,-1 1-1,1 0 0,-1-1 1,1 1-1,-1-1 1,1 0-1,0 0 0,-1 1 1,1-1-1,0 0 1,3 1-1,56 21 140,-36-15-89,-15-4-36,-1 0-1,0 0 0,0 1 0,0 0 0,-1 0 0,0 1 0,12 11 1,-16-13 45,-1 0 1,0 0 0,0 0 0,0 1-1,-1 0 1,1-1 0,-1 1-1,-1 0 1,1 0 0,0 0 0,-1 0-1,0 0 1,0 1 0,-1-1-1,0 0 1,0 7 0,5 38 909,7-30-2509,-12-20 1231,1 0 1,0 1-1,0-1 0,-1 0 0,1 0 1,0 0-1,0 0 0,0 0 1,-1 0-1,1 0 0,0 0 1,0 0-1,-1 0 0,1 0 1,0 0-1,0 0 0,-1-1 1,1 1-1,0 0 0,0-1 1,-1 1-1,1 0 0,0-1 0,-1 1 1,1-1-1,-1 1 0,1-1 1,0-1-1,10-10-6744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42.951"/>
    </inkml:context>
    <inkml:brush xml:id="br0">
      <inkml:brushProperty name="width" value="0.025" units="cm"/>
      <inkml:brushProperty name="height" value="0.025" units="cm"/>
    </inkml:brush>
  </inkml:definitions>
  <inkml:trace contextRef="#ctx0" brushRef="#br0">1 1 6438,'0'0'10752,"4"9"-9001,30 92 1385,-28-77-2639,0-1 0,1-1-1,2 1 1,0-1 0,2-1 0,25 40 0,-34-58-477,0-1 0,0 1 1,0-1-1,0 1 0,1-1 1,-1 0-1,1 0 0,0 0 0,0 0 1,-1 0-1,1 0 0,0-1 0,1 0 1,-1 1-1,0-1 0,0 0 1,0-1-1,1 1 0,-1-1 0,6 1 1,-5-2 28,0 0 0,-1 0 0,1 0 0,0 0 0,-1-1 1,1 0-1,-1 1 0,1-1 0,-1-1 0,0 1 0,0 0 0,0-1 0,0 1 1,5-7-1,6-10-794,-1 0 0,0-1 0,-1 0 0,14-35 0,-23 47-136,9-12-2349,-12 20 2992,0-1 0,1 1-1,-1-1 1,0 1 0,1 0 0,-1-1 0,0 1 0,1 0 0,-1-1-1,0 1 1,1 0 0,-1-1 0,1 1 0,-1 0 0,0 0 0,1 0-1,-1-1 1,1 1 0,-1 0 0,1 0 0,-1 0 0,1 0 0,-1 0-1,1 0 1,-1 0 0,1 0 0,-1 0 0,1 0 0,-1 0 0,1 0-1,-1 0 1,1 0 0,-1 1 0,1-1 0,-1 0 0,0 0 0,1 0-1,-1 1 1,1-1 0,0 1 0,4 8-5004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43.561"/>
    </inkml:context>
    <inkml:brush xml:id="br0">
      <inkml:brushProperty name="width" value="0.025" units="cm"/>
      <inkml:brushProperty name="height" value="0.025" units="cm"/>
    </inkml:brush>
  </inkml:definitions>
  <inkml:trace contextRef="#ctx0" brushRef="#br0">84 342 3908,'0'0'2466,"4"-10"-1446,-1 3-836,0 2-21,-1 0-1,1 0 1,-1-1-1,0 1 1,-1-1 0,1 1-1,-1-1 1,0 0-1,-1 1 1,0-1-1,0-8 1,0 13-10,0 1 0,-1-1 0,1 0 0,-1 1 1,1-1-1,-1 0 0,0 1 0,1-1 0,-1 1 0,1-1 0,-1 1 0,0-1 0,0 1 0,1-1 1,-1 1-1,0 0 0,0-1 0,1 1 0,-1 0 0,0 0 0,0 0 0,0-1 0,1 1 0,-1 0 1,0 0-1,0 0 0,0 0 0,0 0 0,1 1 0,-1-1 0,-1 0 0,-28 9 3014,25-4-2925,0 0-1,0 1 0,1-1 0,-1 1 0,1 0 1,0 0-1,1 0 0,0 0 0,0 1 0,0-1 0,1 1 1,0 0-1,0 0 0,1 0 0,-1 0 0,2 0 1,-1 0-1,1 0 0,0 0 0,0 0 0,3 12 1,-3-17-178,0-1 1,0 1 0,1 0 0,-1 0 0,1 0-1,-1-1 1,1 1 0,0 0 0,0-1 0,-1 1 0,1 0-1,0-1 1,0 1 0,1-1 0,-1 0 0,0 1-1,0-1 1,1 0 0,-1 0 0,1 0 0,-1 1-1,4 0 1,-3-1-7,1 0-1,0-1 1,0 1 0,0-1-1,0 0 1,0 0 0,0 0-1,0 0 1,0 0 0,0 0-1,0-1 1,5-1 0,1-1-6,0-1 0,0 0 1,0 0-1,-1-1 0,1 0 1,-1 0-1,12-11 0,-3 0 10,-1-2-1,0 0 1,21-34 0,-31 43-113,0 0-1,-1-1 1,0 0 0,-1 0 0,0 0 0,-1 0 0,0 0 0,0-1 0,-1 0 0,1-14 0,-19 75-782,16-47 807,0 32 92,0-35-62,0 1 1,0 0-1,0-1 0,1 1 0,-1-1 0,0 1 0,0 0 0,1-1 1,-1 1-1,0-1 0,0 1 0,1-1 0,-1 1 0,1-1 0,-1 1 1,0-1-1,1 1 0,-1-1 0,1 0 0,-1 1 0,1-1 0,0 0 1,-1 1-1,1-1 0,-1 0 0,1 0 0,-1 0 0,1 1 0,0-1 0,-1 0 1,1 0-1,-1 0 0,1 0 0,0 0 0,-1 0 0,1 0 0,0 0 1,-1 0-1,1-1 0,-1 1 0,1 0 0,-1 0 0,1 0 0,0-1 1,-1 1-1,1 0 0,-1-1 0,1 1 0,-1 0 0,1-1 0,7-6-35,0 1-1,0-2 1,-1 1-1,0-1 1,0 0-1,-1 0 1,11-18-1,4-6-837,-10 18 357,30-36-1327,-39 48 1782,0-1 0,1 1-1,0 0 1,-1 0 0,1 0-1,0 1 1,0-1 0,0 1-1,0-1 1,0 1 0,0 0-1,0 0 1,0 0-1,0 1 1,1-1 0,3 0-1,-6 2 86,0 0-1,1-1 0,-1 1 0,0 0 1,0 0-1,0 0 0,-1 0 0,1-1 1,0 1-1,0 0 0,0 1 0,-1-1 1,1 0-1,0 0 0,-1 0 0,1 0 0,-1 0 1,1 1-1,-1-1 0,0 0 0,0 0 1,1 1-1,-1-1 0,0 0 0,0 3 1,3 41 1221,-3-37-975,-1-6-173,1-1-1,0 1 1,0 0 0,0-1 0,0 1 0,1 0-1,-1-1 1,0 1 0,1 0 0,-1-1-1,1 1 1,-1-1 0,1 1 0,0 0 0,0-1-1,-1 0 1,1 1 0,2 1 0,-2-3-62,0 1 1,0-1 0,0-1-1,0 1 1,-1 0 0,1 0 0,0 0-1,0 0 1,0-1 0,0 1-1,-1 0 1,1-1 0,0 1 0,0 0-1,-1-1 1,1 1 0,0-1-1,-1 1 1,1-1 0,-1 0 0,1 1-1,0-1 1,-1 0 0,1 1-1,0-2 1,9-12 64,0-1 0,11-23 0,-15 27-229,1-2-166,23-38-1017,-29 49 1227,0 1 0,0-1 1,0 0-1,0 1 0,1-1 0,-1 1 0,1 0 0,-1-1 0,1 1 0,-1 0 1,1 0-1,0 0 0,-1 0 0,1 0 0,0 0 0,0 1 0,0-1 0,0 0 1,0 1-1,0 0 0,0-1 0,0 1 0,2 0 0,-2 1 108,-1 1 1,1-1-1,-1 0 0,0 1 1,1 0-1,-1-1 0,0 1 1,0 0-1,0-1 0,0 1 0,0 0 1,-1 0-1,1 0 0,0 0 1,-1 0-1,1 0 0,-1 0 1,0 0-1,0 3 0,1-2 1,-1 0 0,1 0-1,0 0 1,0 0 0,0 0-1,0 0 1,0 0 0,4 5 0,-5-8-53,1 1 1,-1-1 0,1 1-1,0-1 1,-1 1-1,1-1 1,0 1 0,0-1-1,-1 1 1,1-1 0,0 0-1,0 1 1,0-1 0,-1 0-1,1 0 1,0 0-1,0 0 1,0 0 0,0 0-1,-1 0 1,1 0 0,1 0-1,6-11-3642,-8 0-2003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44.317"/>
    </inkml:context>
    <inkml:brush xml:id="br0">
      <inkml:brushProperty name="width" value="0.025" units="cm"/>
      <inkml:brushProperty name="height" value="0.025" units="cm"/>
    </inkml:brush>
  </inkml:definitions>
  <inkml:trace contextRef="#ctx0" brushRef="#br0">31 10 4260,'0'0'18583,"-5"9"-18444,2-5-73,1-2-8,-1 1 1,1 0 0,0 0-1,0 0 1,1 0-1,-1 0 1,0 0 0,1 0-1,0 0 1,0 1 0,0-1-1,0 0 1,1 1-1,-1-1 1,1 1 0,0-1-1,0 7 1,0-10-54,1 1-1,-1-1 1,0 1 0,1-1 0,-1 0 0,0 1 0,1-1-1,-1 0 1,1 1 0,-1-1 0,1 0 0,-1 1-1,1-1 1,-1 0 0,1 0 0,-1 0 0,1 0-1,-1 1 1,1-1 0,-1 0 0,1 0 0,-1 0 0,1 0-1,0 0 1,-1 0 0,1-1 0,-1 1 0,1 0-1,-1 0 1,1 0 0,-1 0 0,1 0 0,-1-1 0,1 1-1,-1 0 1,1-1 0,-1 1 0,1-1 0,18-12 106,36-62-1916,-51 109 1885,-1 4 634,1-1-1,2 0 0,2 0 1,2 0-1,24 61 1,-19-59-456,-2 1 1,-2 0-1,-1 1 1,6 63 0,-15-101-248,-1 4 12,1 1 0,-1 0-1,-1-1 1,1 1-1,-1-1 1,-2 9 0,2-15-3,1 1 0,-1-1 1,1 0-1,-1 0 0,0 1 1,1-1-1,-1 0 1,0 0-1,0 0 0,0 0 1,0 0-1,0 0 1,0 0-1,0 0 0,0-1 1,0 1-1,0 0 0,-1 0 1,1-1-1,0 1 1,-1-1-1,1 1 0,0-1 1,-1 0-1,1 0 1,0 1-1,-1-1 0,1 0 1,0 0-1,-1 0 0,1 0 1,-1-1-1,1 1 1,0 0-1,-1-1 0,1 1 1,0 0-1,-1-1 1,1 0-1,0 1 0,0-1 1,-2-1-1,-3-1-12,0 0-1,0-1 1,0 0-1,1-1 1,-1 1-1,1-1 1,0 0-1,0 0 1,1 0-1,-1-1 1,1 0-1,1 0 1,-1 0-1,1 0 1,0-1-1,0 1 1,-3-13-1,1 0-59,0-1 0,1 0 1,1 1-1,1-1 0,0-23 0,2 26 30,1 0 0,1 0 0,1 0-1,0 0 1,1 0 0,1 1 0,10-24 0,6-3-2626,36-56 0,-42 77 711,15-30-4143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45.113"/>
    </inkml:context>
    <inkml:brush xml:id="br0">
      <inkml:brushProperty name="width" value="0.025" units="cm"/>
      <inkml:brushProperty name="height" value="0.025" units="cm"/>
    </inkml:brush>
  </inkml:definitions>
  <inkml:trace contextRef="#ctx0" brushRef="#br0">14 1 4324,'0'0'8691,"-2"8"-5648,-2 6-2460,2 0 0,-1 0 1,2 1-1,0-1 0,1 1 0,0 0 0,1-1 1,1 1-1,0-1 0,7 24 0,2 0 330,1-1 1,2-1-1,20 36 0,-34-70-899,1 0 0,0 0-1,0 0 1,0 0 0,0 0 0,0 0 0,1 0 0,-1 0-1,0 0 1,1-1 0,-1 1 0,1-1 0,0 1-1,-1-1 1,1 0 0,0 1 0,0-1 0,0 0 0,0 0-1,0-1 1,0 1 0,4 1 0,-3-3 1,-1 1 1,0-1 0,0 0-1,0 0 1,1-1 0,-1 1-1,0 0 1,0-1-1,0 1 1,-1-1 0,1 1-1,0-1 1,-1 0 0,1 0-1,-1 0 1,1 0-1,-1 0 1,0 0 0,0 0-1,2-4 1,6-11 5,1 0-1,0 0 1,1 2 0,23-25 0,-32 37-27,2 0 0,-1 0 1,0 0-1,1 1 0,-1 0 0,1-1 1,0 1-1,-1 0 0,1 1 1,0-1-1,0 1 0,6-1 1,-7 1 2,0 1 1,-1 0 0,1 1-1,0-1 1,0 0 0,-1 1-1,1-1 1,0 1 0,-1 0-1,1 0 1,0 0 0,-1 1-1,0-1 1,1 0 0,-1 1 0,0 0-1,1-1 1,-1 1 0,0 0-1,0 0 1,1 2 0,5 6 114,-1 1 1,0-1-1,-1 1 1,0 1-1,-1-1 1,0 1-1,0 0 1,-2 0-1,1 0 1,-2 0-1,1 1 1,-2-1-1,1 22 0,-2-33 33,1-5-113,-1 0 1,1 1 0,-1-1-1,0 0 1,0 0 0,0 0 0,-1-6-1,0 0-85,1 4-27,0-1 0,0 0 1,1 1-1,0-1 0,0 0 0,3-7 1,-3 11-120,0 1-1,0 0 1,1 0 0,-1-1 0,0 1-1,1 0 1,-1 0 0,1 0 0,0 1-1,-1-1 1,1 0 0,0 1 0,0-1-1,0 1 1,1-1 0,-1 1 0,0 0-1,0 0 1,4-1 0,20-12-3594,-15-4-3443,-10 7 120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45.482"/>
    </inkml:context>
    <inkml:brush xml:id="br0">
      <inkml:brushProperty name="width" value="0.025" units="cm"/>
      <inkml:brushProperty name="height" value="0.025" units="cm"/>
    </inkml:brush>
  </inkml:definitions>
  <inkml:trace contextRef="#ctx0" brushRef="#br0">0 220 11050,'0'0'9353,"31"-48"-8616,9 24-160,8-2-417,5-1-160,6-3-1185,0 1-2050,-1-6-2659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46.314"/>
    </inkml:context>
    <inkml:brush xml:id="br0">
      <inkml:brushProperty name="width" value="0.025" units="cm"/>
      <inkml:brushProperty name="height" value="0.025" units="cm"/>
    </inkml:brush>
  </inkml:definitions>
  <inkml:trace contextRef="#ctx0" brushRef="#br0">0 158 9993,'0'0'6465,"2"10"-4265,2 45-505,-4-28-1021,2 0 1,1 0 0,1 0 0,1 0 0,13 36 0,-18-62-635,1 0 1,-1 0 0,0 0-1,1 0 1,-1 1 0,1-1-1,-1 0 1,1-1 0,0 1-1,0 0 1,-1 0 0,1 0-1,0 0 1,0 0 0,0-1-1,0 1 1,0 0 0,0-1-1,0 1 1,0-1 0,1 1 0,-1-1-16,-1 0 1,1 0 0,0-1-1,-1 1 1,1 0 0,0-1 0,-1 1-1,1-1 1,0 1 0,-1-1 0,1 1-1,-1-1 1,1 1 0,-1-1 0,1 1-1,-1-1 1,1 1 0,-1-1-1,0 0 1,1 1 0,-1-1 0,1-1-1,10-47 416,-11 38-417,0 1-1,0-1 1,-1 0-1,-1 0 1,0 1 0,-4-13-1,6 20-28,-1 1 0,0-1 0,0 0 0,0 0 0,0 1-1,0-1 1,-1 0 0,1 1 0,-1 0 0,0-1 0,1 1 0,-1 0-1,0 0 1,-1 0 0,1 0 0,0 0 0,0 0 0,-1 1 0,1-1-1,-1 1 1,1-1 0,-1 1 0,0 0 0,0 0 0,1 0 0,-1 1-1,-6-2 1,9 3-4,-1-1-1,1 1 1,0-1-1,-1 1 0,1-1 1,-1 1-1,1-1 1,0 1-1,-1-1 0,1 1 1,0-1-1,-1 1 1,1-1-1,0 1 1,0 0-1,0-1 0,-1 1 1,1-1-1,0 1 1,0 0-1,0-1 1,0 1-1,0 0 0,0-1 1,0 1-1,0 0 1,1-1-1,-1 1 0,0-1 1,1 2-1,7 21-61,-6-22 72,1 1 1,-1-1-1,0 0 1,1 0-1,-1 0 0,1 0 1,-1-1-1,1 1 1,-1-1-1,1 1 0,0-1 1,-1 0-1,1 0 1,-1 0-1,1 0 0,0-1 1,-1 1-1,1-1 1,-1 1-1,1-1 0,-1 0 1,1 0-1,-1 0 1,0 0-1,1-1 0,-1 1 1,4-3-1,5-5 27,1 0 0,-1-1 0,16-17 0,-23 22-24,3-1 9,-1 0 0,-1-1 0,1 0 0,-1 0 1,0 0-1,-1 0 0,1-1 0,-1 1 0,-1-1 0,0 0 1,0-1-1,0 1 0,-1 0 0,2-16 0,-7 20 46,-5 12-105,-3 12-63,6-6 229,1 1 0,0 0 1,1-1-1,1 1 0,0 0 0,1 0 0,1 0 0,0 0 0,4 19 0,-4-33-113,0-1 0,0 0-1,0 1 1,0-1 0,0 0-1,0 0 1,0 1 0,0-1-1,1 0 1,-1 0 0,0 1-1,0-1 1,0 0 0,0 0 0,1 1-1,-1-1 1,0 0 0,0 0-1,1 0 1,-1 1 0,0-1-1,0 0 1,1 0 0,-1 0-1,0 0 1,0 0 0,1 0-1,-1 0 1,0 1 0,1-1-1,-1 0 1,0 0 0,0 0 0,1 0-1,-1 0 1,0 0 0,1 0-1,-1-1 1,0 1 0,1 0-1,14-8 165,9-15 41,78-115-1189,-101 138 973,-1-1-1,0 1 1,0 0 0,1-1 0,-1 1-1,0 0 1,1-1 0,-1 1-1,0 0 1,1-1 0,-1 1-1,1 0 1,-1 0 0,0-1 0,1 1-1,-1 0 1,1 0 0,-1 0-1,1 0 1,-1 0 0,1 0-1,-1-1 1,0 1 0,1 0 0,-1 0-1,1 0 1,-1 1 0,1-1-1,-1 0 1,1 0 0,-1 0-1,1 0 1,-1 0 0,0 0 0,1 1-1,-1-1 1,1 0 0,-1 0-1,0 1 1,1-1 0,-1 0 0,1 1-1,-1-1 1,0 0 0,1 1-1,14 26 133,2 3 369,-16-29-471,1-1-1,-1 1 1,0-1-1,0 0 1,0 1-1,0-1 1,0 0-1,1 0 1,-1 1-1,0-1 1,0 0-1,0 0 1,0 0-1,1-1 1,-1 1-1,0 0 1,0 0-1,0-1 1,0 1-1,0 0 1,1-1-1,-1 1 1,0-1 0,0 0-1,0 1 1,0-1-1,-1 0 1,1 0-1,0 1 1,0-1-1,0 0 1,1-2-1,27-36 111,-23 31-132,4-7-114,0-1-186,2 0 0,-1 1 0,2 0 0,19-18-1,-31 32 292,-1 1-1,1 0 1,-1-1-1,1 1 0,-1-1 1,1 1-1,-1-1 0,1 1 1,0 0-1,-1-1 0,1 1 1,-1 0-1,1 0 0,0 0 1,-1-1-1,1 1 0,0 0 1,-1 0-1,1 0 0,0 0 1,-1 0-1,1 0 0,0 0 1,-1 0-1,1 0 0,-1 1 1,1-1-1,0 0 0,0 1 1,8 17 224,-8 39 809,-1-45-702,0-12-774,-1-6-6668,-2-3 496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46.834"/>
    </inkml:context>
    <inkml:brush xml:id="br0">
      <inkml:brushProperty name="width" value="0.025" units="cm"/>
      <inkml:brushProperty name="height" value="0.025" units="cm"/>
    </inkml:brush>
  </inkml:definitions>
  <inkml:trace contextRef="#ctx0" brushRef="#br0">72 272 4324,'0'0'10629,"0"-9"-6188,-5-33-2237,-6 16-980,10 26-1171,0-1-1,1 1 1,-1-1-1,0 1 1,1-1 0,-1 1-1,0-1 1,0 1-1,1 0 1,-1-1 0,0 1-1,0 0 1,0 0-1,0 0 1,1-1 0,-1 1-1,0 0 1,0 0 0,0 0-1,0 0 1,0 1-1,1-1 1,-1 0 0,0 0-1,0 0 1,0 1-1,-1 0 1,0 0-14,0 0 0,1 1 1,-1 0-1,0-1 0,1 1 0,-1 0 1,1 0-1,0 0 0,-1 0 0,1 0 0,0 0 1,0 0-1,0 0 0,1 0 0,-1 1 1,0-1-1,1 0 0,-1 3 0,-5 46 117,5-46-123,0 11 28,1-1-1,0 1 0,4 30 0,-4-44-35,1 1-1,-1-1 1,1 0-1,0 1 1,0-1-1,0 0 1,0 1-1,0-1 1,0 0-1,1 0 1,-1 0 0,1 0-1,-1 0 1,4 3-1,-3-4 0,-1 0 0,1-1 1,-1 1-1,1-1 0,0 0 0,-1 1 1,1-1-1,-1 0 0,1 0 0,0 0 0,-1 0 1,1 0-1,0 0 0,-1 0 0,1-1 1,0 1-1,-1-1 0,1 1 0,-1-1 0,1 1 1,-1-1-1,1 0 0,-1 0 0,1 0 0,1-1 1,5-5 41,-1 1 1,1-1 0,-2 0-1,1 0 1,-1-1-1,0 0 1,0 0 0,-1 0-1,8-16 1,3-11-66,13-41-1,-19 50-1,-1-1 0,-2-1 0,-1 0 0,-1 0 1,2-43-1,-7 71 0,0 0-1,0 1 1,0-1 0,0 0 0,0 0 0,0 0 0,0 0 0,0 0-1,0 0 1,0 0 0,-1 0 0,1 0 0,0 0 0,0 0 0,0 0-1,0 0 1,0 0 0,0 0 0,0 0 0,0 0 0,0 0 0,-1 0 0,1 0-1,0 0 1,0 0 0,0 0 0,0 0 0,0 0 0,0 0 0,0-1-1,0 1 1,0 0 0,0 0 0,-1 0 0,1 0 0,0 0 0,0 0-1,0 0 1,0 0 0,0 0 0,0 0 0,0 0 0,0 0 0,0-1 0,0 1-1,0 0 1,0 0 0,0 0 0,0 0 0,0 0 0,0 0 0,0 0-1,0-1 1,-8 16-132,-5 23-46,9-21 241,2 0 1,0 0-1,1 0 1,1 1-1,0-1 0,2 0 1,3 21-1,-4-34-143,0 1 1,0-1-1,0 0 1,0 0-1,1 0 0,0 0 1,0 0-1,0 0 0,1 0 1,-1-1-1,1 1 0,0-1 1,-1 0-1,2 0 0,-1 0 1,0 0-1,1 0 1,-1 0-1,1-1 0,0 0 1,0 0-1,0 0 0,0 0 1,0-1-1,0 1 0,0-1 1,1 0-1,-1-1 1,0 1-1,1-1 0,-1 1 1,9-2-1,23-5-4964,-4-14-4959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27.826"/>
    </inkml:context>
    <inkml:brush xml:id="br0">
      <inkml:brushProperty name="width" value="0.025" units="cm"/>
      <inkml:brushProperty name="height" value="0.025" units="cm"/>
    </inkml:brush>
  </inkml:definitions>
  <inkml:trace contextRef="#ctx0" brushRef="#br0">102 0 352,'-38'6'257,"7"-2"-193,-1 0-321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28.174"/>
    </inkml:context>
    <inkml:brush xml:id="br0">
      <inkml:brushProperty name="width" value="0.025" units="cm"/>
      <inkml:brushProperty name="height" value="0.025" units="cm"/>
    </inkml:brush>
  </inkml:definitions>
  <inkml:trace contextRef="#ctx0" brushRef="#br0">0 103 897,'63'-12'160,"2"1"224,0 2-127,-7 0-161,-2 0-64,-6 2 0,-9 0-32,-6 0 0,-3 2 0,-7 0 0,2-2 0,-3 3 0,-3-1-64,-4 0-1698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29.192"/>
    </inkml:context>
    <inkml:brush xml:id="br0">
      <inkml:brushProperty name="width" value="0.025" units="cm"/>
      <inkml:brushProperty name="height" value="0.025" units="cm"/>
    </inkml:brush>
  </inkml:definitions>
  <inkml:trace contextRef="#ctx0" brushRef="#br0">144 161 3972,'0'0'833,"-11"0"-33,-60 0 503,14 0 3523,53 4-3709,10 4-610,11 5-81,-5-9-244,1 0 0,-1-1-1,1-1 1,0 0 0,0-1 0,14 0 0,84-6 658,-80 2-636,249-30 447,-86 7-496,-106 17-106,544-40 99,-511 48-57,-120 1-91,-31-1 571,-121-7-606,0 8 0,0 5-1,1 8 1,-204 43 0,232-26-69,-72 14 133,186-43-135,11-4 50,28-9 43,51-13 23,62-5-14,2 6 1,156-5-1,153-24-919,-439 50 914,-10 3 16,-1-1-1,1 1 0,-1-1 0,0 0 1,1-1-1,-1 1 0,0-1 1,0 0-1,0 0 0,0-1 1,0 0-1,-1 1 0,7-7 1,-11 9 6,0-1 1,0 1-1,0-1 1,0 1-1,0 0 1,-1-1-1,1 1 1,0-1 0,0 1-1,-1 0 1,1-1-1,0 1 1,-1 0-1,1-1 1,0 1-1,-1 0 1,1 0-1,-1-1 1,1 1-1,0 0 1,-1 0 0,1 0-1,-1-1 1,1 1-1,-1 0 1,1 0-1,0 0 1,-1 0-1,1 0 1,-1 0-1,1 0 1,-1 0 0,1 0-1,-1 0 1,1 0-1,-1 0 1,0 1-1,-24-3 139,24 2-140,-241 3 29,1 10-1,-428 79 1,663-91-40,-25 4-21,0 2 0,1 1 0,-59 24-1,79-22-666,18-6-566,22-4-544,9-7-519,5-10-615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12.845"/>
    </inkml:context>
    <inkml:brush xml:id="br0">
      <inkml:brushProperty name="width" value="0.025" units="cm"/>
      <inkml:brushProperty name="height" value="0.025" units="cm"/>
    </inkml:brush>
  </inkml:definitions>
  <inkml:trace contextRef="#ctx0" brushRef="#br0">144 55 10314,'0'-2'429,"0"-1"1,0 1-1,0 0 1,-1-1-1,1 1 1,-1-1-1,0 1 1,1 0-1,-1 0 0,0-1 1,0 1-1,-1 0 1,1 0-1,0 0 1,-1 0-1,1 0 1,-1 0-1,1 1 1,-1-1-1,-3-2 1,3 3-345,0 0 1,0 0 0,0 0 0,0 0-1,0 1 1,0-1 0,-1 0 0,1 1-1,0 0 1,0-1 0,-1 1 0,1 0 0,0 0-1,0 0 1,-1 1 0,1-1 0,0 1-1,0-1 1,-1 1 0,1 0 0,0-1-1,0 1 1,-2 1 0,-1 2-1,0-1 0,1 1 0,0 0 1,-1 0-1,1 0 0,1 1 0,-1-1 0,1 1 0,0 0 0,0 0 1,0 0-1,0 0 0,1 0 0,-3 9 0,3-8-26,0 1 0,0 0 0,0-1 0,1 1 0,0 0 1,0 0-1,1 0 0,0 0 0,0 0 0,1 0 0,2 12 0,-2-17-52,0 0 1,0 0-1,0-1 0,0 1 1,1 0-1,-1-1 1,1 1-1,-1-1 0,1 0 1,-1 1-1,1-1 1,0 0-1,0 0 0,-1 0 1,1 0-1,0 0 1,0-1-1,0 1 0,0 0 1,0-1-1,0 0 1,0 1-1,0-1 0,1 0 1,-1 0-1,0 0 1,0 0-1,0-1 1,3 0-1,2 1 21,0-1 1,0-1-1,-1 1 0,1-1 0,-1-1 1,1 1-1,9-6 0,-9 4-40,1-1 0,-1 0 0,0-1 0,-1 0 0,0 0 1,0 0-1,0-1 0,0 0 0,-1 0 0,0 0 0,-1-1 0,0 1 0,0-1 0,0 0 0,-1 0 0,0-1 0,-1 1 0,0-1 0,0 1 0,1-15 0,-3 23 10,0-1 0,0 1 0,0 0 0,0-1 0,0 1 0,0-1 0,0 1 0,0-1 0,0 1 0,0-1-1,0 1 1,0-1 0,0 1 0,0-1 0,0 1 0,0-1 0,0 1 0,-1-1 0,1 1 0,0-1 0,0 1 0,-1-1 0,1 1-1,0 0 1,-1-1 0,1 1 0,0 0 0,-1-1 0,1 1 0,0 0 0,-1-1 0,1 1 0,-1 0 0,1 0 0,-1-1-1,1 1 1,-1 0 0,1 0 0,-1 0 0,1 0 0,-1 0 0,1 0 0,-1 0 0,1 0 0,-1 0 0,1 0 0,-1 0 0,1 0-1,-1 0 1,1 0 0,0 0 0,-1 0 0,1 0 0,-1 1 0,1-1 0,-1 0 0,1 0 0,-1 1 0,1-1 0,0 0 0,-1 1-1,1-1 1,-1 0 0,1 1 0,0-1 0,0 0 0,-1 1 0,1-1 0,-1 1 0,-24 29-136,20-21 138,1-1-1,1 2 0,-1-1 0,2 0 0,-1 1 0,1-1 1,1 1-1,0 0 0,0 0 0,1 0 0,0-1 1,2 13-1,-2-21-88,1 1 0,-1 0 1,1-1-1,-1 1 0,1-1 1,0 0-1,0 1 0,0-1 1,0 1-1,0-1 0,0 0 1,0 0-1,0 0 0,0 0 1,1 0-1,-1 0 0,0 0 1,1 0-1,-1 0 0,1 0 1,-1-1-1,1 1 0,-1-1 1,1 1-1,0-1 0,-1 0 1,3 1-1,-2-1-555,1 1-1,0-1 0,0 0 1,-1 0-1,1 0 1,0-1-1,0 1 0,-1-1 1,1 1-1,0-1 1,-1 0-1,1 0 0,-1 0 1,1 0-1,3-3 1,10-13-9232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33.083"/>
    </inkml:context>
    <inkml:brush xml:id="br0">
      <inkml:brushProperty name="width" value="0.025" units="cm"/>
      <inkml:brushProperty name="height" value="0.025" units="cm"/>
    </inkml:brush>
  </inkml:definitions>
  <inkml:trace contextRef="#ctx0" brushRef="#br0">13 1 3748,'0'0'7489,"-6"15"-2978,1 51-4141,3 1 0,3 0 1,3 0-1,3-1 0,16 67 0,16 46-337,-7 1 1,-8 1-1,1 195 0,17 139 39,-25-371-63,26 147-34,-18-147 11,6 161-1,-28-270 31,2-1-1,1 0 1,16 53 0,-6-28-4,-6 22 589,-8-48-639,-2-27-421,-2-9-430,-19-54-5987,4 18-3315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34.779"/>
    </inkml:context>
    <inkml:brush xml:id="br0">
      <inkml:brushProperty name="width" value="0.025" units="cm"/>
      <inkml:brushProperty name="height" value="0.025" units="cm"/>
    </inkml:brush>
  </inkml:definitions>
  <inkml:trace contextRef="#ctx0" brushRef="#br0">0 57 1057,'0'0'1879,"0"-9"-576,0-31 283,0 33 6463,3 47-7235,1 0-1,13 54 0,-1-3-92,-13-67-556,-3-13-67,1-1 0,0 0-1,1 1 1,0-1 0,1 0-1,0 0 1,0 0 0,1-1-1,8 15 1,-12-24-95,0 1 0,1-1 0,-1 1 0,0-1-1,0 1 1,1-1 0,-1 1 0,0-1 0,1 1 0,-1-1 0,0 0-1,1 1 1,-1-1 0,1 0 0,-1 1 0,1-1 0,-1 0-1,1 1 1,-1-1 0,1 0 0,-1 0 0,1 0 0,-1 1 0,1-1-1,-1 0 1,1 0 0,-1 0 0,1 0 0,0 0 0,-1 0 0,1 0-1,-1 0 1,1 0 0,-1 0 0,1 0 0,-1-1 0,1 1-1,-1 0 1,1 0 0,0 0 0,-1-1 0,0 1 0,1 0 0,-1-1-1,1 1 1,-1 0 0,1-1 0,-1 1 0,0-1 0,1 1 0,-1-1-1,0 1 1,1-1 0,-1 1 0,0-1 0,0 1 0,1-1-1,-1 1 1,0-1 0,0 1 0,0-1 0,0 1 0,0-1 0,0 1-1,0-1 1,0 0 0,0 0 0,4-39-122,-13-183-127,9 235 342,-1 15-33,1-1-1,1 1 0,2 0 1,0 0-1,14 47 0,-15-96-7722,-2-13 912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48.894"/>
    </inkml:context>
    <inkml:brush xml:id="br0">
      <inkml:brushProperty name="width" value="0.025" units="cm"/>
      <inkml:brushProperty name="height" value="0.025" units="cm"/>
    </inkml:brush>
  </inkml:definitions>
  <inkml:trace contextRef="#ctx0" brushRef="#br0">0 0 8968,'11'13'10915,"20"24"-7397,68 80-2800,43 26 16,-36-38-2520,-106-100-1770,-10-5 1538,-13-5-1099,-13-8-2098,-10-5-2377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49.226"/>
    </inkml:context>
    <inkml:brush xml:id="br0">
      <inkml:brushProperty name="width" value="0.025" units="cm"/>
      <inkml:brushProperty name="height" value="0.025" units="cm"/>
    </inkml:brush>
  </inkml:definitions>
  <inkml:trace contextRef="#ctx0" brushRef="#br0">1 465 10826,'0'0'10383,"7"-4"-9630,4-1-640,0-1-1,-1 0 0,0-1 1,0 0-1,-1 0 1,0-1-1,0 0 0,0-1 1,-1 0-1,-1 0 1,0-1-1,0 0 1,-1 0-1,0-1 0,0 1 1,5-19-1,4-20 27,-2-1 0,-2-1 0,5-70-1,-16 119-140,0 1-1,0-1 0,1 1 0,-1-1 0,0 1 0,1-1 0,-1 1 0,0-1 0,1 1 0,0 0 0,-1-1 0,1 1 0,0 0 0,0-1 0,0 1 0,0 0 1,1-2-1,-1 3-3,0 0 0,-1 0 0,1-1 0,0 1 0,0 0 0,-1 0 0,1 0 0,0 0 0,0 0 0,0 0 0,-1 0 0,1 0 0,0 0 0,0 0 0,-1 0 0,1 0 0,0 1 0,0-1 0,-1 0 0,1 1 0,0-1 0,0 0 0,0 2 0,7 3-54,-1 1 0,0 0-1,0 1 1,9 11 0,-4-4 24,13 12-618,1-1 0,1-1 0,34 22 0,-53-40 200,0-1 1,1 0-1,0 0 1,0-1 0,0 0-1,0 0 1,1-1-1,-1-1 1,1 1-1,0-2 1,-1 1-1,1-1 1,0-1 0,0 0-1,0 0 1,16-3-1,28-18-12892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49.993"/>
    </inkml:context>
    <inkml:brush xml:id="br0">
      <inkml:brushProperty name="width" value="0.025" units="cm"/>
      <inkml:brushProperty name="height" value="0.025" units="cm"/>
    </inkml:brush>
  </inkml:definitions>
  <inkml:trace contextRef="#ctx0" brushRef="#br0">1 0 3683,'0'0'16405,"7"9"-15892,8 9-183,-1 1 0,-1 0 0,0 1-1,10 24 1,-18-31-252,-1-2 0,1 0 1,0 0 0,1-1 0,0 0 0,0 0 0,14 16 0,-20-26-74,1 1-1,-1-1 1,0 0-1,0 1 1,1-1-1,-1 0 1,0 1 0,1-1-1,-1 0 1,1 0-1,-1 0 1,0 1-1,1-1 1,-1 0-1,1 0 1,-1 0-1,1 0 1,-1 0-1,0 0 1,1 0-1,-1 0 1,1 0-1,-1 0 1,1 0-1,-1 0 1,0 0 0,1 0-1,-1 0 1,1 0-1,-1 0 1,1-1-1,-1 1 1,0 0-1,1 0 1,-1 0-1,0-1 1,1 1-1,-1 0 1,0-1-1,1 1 1,-1 0-1,0-1 1,1 1-1,-1 0 1,0-1-1,11-27 165,-10 26-168,-1 0 1,1-1 0,-1 1 0,1 0 0,0 0 0,0 0-1,0 0 1,0 0 0,0 0 0,0 0 0,0 0 0,1 1 0,-1-1-1,1 0 1,1-1 0,-2 3-6,0 1-1,0-1 1,0 0 0,0 0-1,0 1 1,0-1 0,-1 1-1,1-1 1,0 1 0,0-1-1,0 1 1,0-1-1,-1 1 1,1 0 0,0-1-1,-1 1 1,1 0 0,0 0-1,-1-1 1,1 1 0,-1 0-1,1 0 1,-1 0 0,0 0-1,1 0 1,-1 0 0,0 0-1,0 0 1,1 0 0,-1 0-1,0 1 1,9 43 91,-7-33-8,2 8 230,-1 0 1,-1 1 0,0 0-1,-2-1 1,0 1-1,-5 28 1,4-46-245,1-1 0,-1 0 0,1 1 0,-1-1 0,0 0-1,0 1 1,0-1 0,0 0 0,0 0 0,-1 0 0,1 0 0,-1 0 0,1 0-1,-1 0 1,0-1 0,0 1 0,0 0 0,0-1 0,0 1 0,0-1 0,0 0 0,0 0-1,0 0 1,-3 1 0,0-1-86,1-1 0,-1 1 0,0-1 0,0 0 0,1 0 1,-1 0-1,0-1 0,1 0 0,-1 0 0,1 0 0,-1 0 0,-4-3 0,-1 1-523,1-2 1,-1 1 0,1-1-1,0-1 1,0 0-1,1 0 1,-1 0-1,1-1 1,1-1-1,-14-15 1,13-2-3773,12 9-1687,9 7 339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50.431"/>
    </inkml:context>
    <inkml:brush xml:id="br0">
      <inkml:brushProperty name="width" value="0.025" units="cm"/>
      <inkml:brushProperty name="height" value="0.025" units="cm"/>
    </inkml:brush>
  </inkml:definitions>
  <inkml:trace contextRef="#ctx0" brushRef="#br0">8 256 6566,'0'0'18124,"7"-9"-17793,2-4-289,-1 0 0,0-1 0,-1 0 0,-1 0 1,0-1-1,-1 0 0,-1 1 0,4-24 0,-7 32-35,1-3 27,-1 0 0,0 0 1,-1 0-1,-1-14 0,1 21-14,0 1 0,0-1 0,-1 1 0,1 0-1,0-1 1,-1 1 0,1 0 0,-1 0 0,1-1 0,-1 1 0,0 0-1,1 0 1,-1 0 0,0 0 0,0 0 0,0 0 0,0 0 0,0 0-1,0 0 1,0 0 0,0 0 0,0 0 0,-1 1 0,1-1 0,0 1-1,0-1 1,-1 1 0,1-1 0,0 1 0,-1 0 0,1-1 0,0 1-1,-1 0 1,1 0 0,0 0 0,-4 0 0,4 1-17,-1 0 1,0 0-1,0-1 0,0 1 0,0 0 1,1 1-1,-1-1 0,0 0 1,1 0-1,-1 1 0,1-1 0,0 1 1,-1-1-1,1 1 0,0 0 1,0-1-1,0 1 0,0 0 1,0 0-1,1 0 0,-1 0 0,0 0 1,1 0-1,0 0 0,-1 0 1,1 2-1,-7 60 20,7-59-23,-1 6 1,-1 7 20,2 1 0,0-1 0,1 0 0,0 0 1,7 26-1,-7-40-22,0 0 1,0 0 0,1 0 0,0 0 0,0-1 0,0 1-1,0 0 1,0-1 0,1 0 0,0 1 0,-1-1 0,1 0-1,1 0 1,-1-1 0,0 1 0,1-1 0,-1 1 0,1-1-1,0 0 1,-1 0 0,1-1 0,0 1 0,0-1 0,0 0-1,1 0 1,-1 0 0,0 0 0,9-1 0,-3 1-374,0-1 0,1 0 0,-1-1 0,1 0 1,-1-1-1,0 0 0,19-7 0,-20 5-674,0 0 0,-1 0 0,0-1 0,1 0 1,8-8-1,13-15-6549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50.820"/>
    </inkml:context>
    <inkml:brush xml:id="br0">
      <inkml:brushProperty name="width" value="0.025" units="cm"/>
      <inkml:brushProperty name="height" value="0.025" units="cm"/>
    </inkml:brush>
  </inkml:definitions>
  <inkml:trace contextRef="#ctx0" brushRef="#br0">1 0 11531,'0'0'8894,"8"9"-7629,16 21-445,-1 0 1,-2 2-1,-1 0 1,19 45-1,-21-39-674,2-2 0,1-1 0,1 0-1,41 47 1,-59-79-324,-1 1-1,1-1 0,0 0 1,0 0-1,0 0 1,1 0-1,6 2 1,-11-4 31,1-1 0,0 0 0,0 1 1,-1-1-1,1 0 0,0 0 0,0 0 1,-1 0-1,1 0 0,0 0 0,0 0 0,-1 0 1,1 0-1,0 0 0,0 0 0,-1-1 1,1 1-1,0 0 0,0 0 0,-1-1 0,2 0 1,-1 0-166,0 0 1,-1 0 0,1 0 0,0 0-1,-1 0 1,1 0 0,-1 0-1,1-1 1,-1 1 0,1 0 0,-1 0-1,0-1 1,0 1 0,0 0 0,0 0-1,0-1 1,0-1 0,0-21-6245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51.630"/>
    </inkml:context>
    <inkml:brush xml:id="br0">
      <inkml:brushProperty name="width" value="0.025" units="cm"/>
      <inkml:brushProperty name="height" value="0.025" units="cm"/>
    </inkml:brush>
  </inkml:definitions>
  <inkml:trace contextRef="#ctx0" brushRef="#br0">42 301 4805,'0'0'16330,"-7"9"-16031,3-5-212,1 1 0,-1 1 0,1-1 0,0 0 1,0 1-1,0 0 0,1-1 0,0 1 0,0 0 1,1 0-1,-1 1 0,1-1 0,0 0 0,1 11 1,0-7 160,1 0 1,1 1 0,0-1 0,0 0 0,1 0 0,0-1 0,6 14 0,-8-21-226,0 1 1,0-1-1,0 1 1,0-1-1,0 1 1,1-1-1,-1 0 1,1 0-1,0 0 0,-1 0 1,1 0-1,0 0 1,0 0-1,0-1 1,1 1-1,-1-1 1,0 1-1,1-1 1,-1 0-1,1 0 0,-1 0 1,1 0-1,-1 0 1,1-1-1,-1 1 1,1-1-1,0 1 1,-1-1-1,1 0 0,0 0 1,0-1-1,4 0 1,-4 0 8,-1-1-1,1 1 1,-1-1 0,0 0 0,1 0-1,-1 0 1,0 0 0,0 0 0,-1 0-1,1 0 1,0-1 0,-1 1 0,1-1-1,-1 1 1,0-1 0,0 1 0,0-1-1,0 0 1,0 0 0,-1 1 0,1-1-1,0-3 1,4-67 218,-5 72-248,0-3 12,-1 0-1,1 0 1,0 1-1,-1-1 1,0 0-1,0 0 1,0 1 0,-1-1-1,1 1 1,-1-1-1,0 1 1,1 0-1,-2-1 1,-3-4 0,5 7-11,-1-1 1,1 1-1,-1 0 0,1 0 1,-1 0-1,0 0 1,0 0-1,1 0 1,-1 0-1,0 0 1,0 1-1,0-1 1,0 1-1,1 0 1,-1-1-1,0 1 1,0 0-1,0 0 1,0 0-1,0 0 1,0 1-1,0-1 1,0 0-1,0 1 1,0-1-1,0 1 1,1 0-1,-1 0 1,0-1-1,0 1 1,-1 2-1,0-1-10,1 1 0,0-1 0,-1 1 0,1-1-1,0 1 1,1 0 0,-1 0 0,0 0 0,1 0 0,0 0 0,0 0 0,0 0 0,0 0-1,0 1 1,0-1 0,1 0 0,0 1 0,0-1 0,0 0 0,0 7 0,0-10 7,0 1 0,0-1 1,0 1-1,0-1 0,1 0 1,-1 1-1,0-1 0,0 1 1,0-1-1,0 1 0,0-1 1,1 0-1,-1 1 0,0-1 1,0 0-1,0 1 0,1-1 1,-1 0-1,0 1 0,1-1 1,-1 0-1,0 1 0,1-1 1,-1 0-1,0 0 0,1 0 1,-1 1-1,1-1 0,-1 0 1,0 0-1,1 0 0,-1 0 1,1 0-1,-1 0 1,0 1-1,1-1 0,-1 0 1,1 0-1,-1 0 0,1-1 1,-1 1-1,0 0 0,1 0 1,-1 0-1,1 0 0,-1 0 1,0 0-1,1-1 0,-1 1 1,1 0-1,-1 0 0,0-1 1,1 1-1,-1 0 0,1-1 1,23-16 38,6-18 74,-10 10-335,42-38-1,-57 58 154,1 0 0,0 1 0,0-1 1,1 1-1,-1 1 0,1-1 0,0 1 0,0 0 0,0 0 0,0 1 0,0 0 0,14-2 0,-18 4 68,-1 0-1,1 0 0,-1 0 1,1 0-1,-1 0 1,0 0-1,1 1 0,-1-1 1,1 1-1,-1 0 0,0 0 1,1 0-1,-1 0 0,0 0 1,0 0-1,0 1 0,0-1 1,0 1-1,0-1 0,0 1 1,0 0-1,-1 0 0,1-1 1,-1 1-1,2 3 1,1 3 118,0 1 0,-1-1 0,0 1 0,0 0 0,1 14 0,-3-16-28,1 0 0,-1 0 1,1 0-1,0 0 0,1 0 0,-1-1 1,1 1-1,7 10 0,-10-17-74,1 0 0,-1 1 0,0-1 0,0 0 0,1 0-1,-1 0 1,0 1 0,1-1 0,-1 0 0,0 0 0,1 0 0,-1 0 0,0 1 0,1-1-1,-1 0 1,0 0 0,1 0 0,-1 0 0,0 0 0,1 0 0,-1 0 0,1 0-1,-1 0 1,0 0 0,1 0 0,-1 0 0,0-1 0,1 1 0,-1 0 0,0 0 0,1 0-1,-1 0 1,0-1 0,1 1 0,-1 0 0,0 0 0,1 0 0,-1-1 0,0 1 0,0 0-1,1-1 1,-1 1 0,0 0 0,0 0 0,0-1 0,0 1 0,1-1 0,-1 1-1,0 0 1,0-1 0,0 1 0,0 0 0,0-1 0,0 0 0,8-23 222,-8 21-188,42-208-753,-42 210 672,-1 1 0,1-1 0,0 1 1,0-1-1,0 1 0,0 0 1,1-1-1,-1 1 0,0-1 0,0 1 1,0-1-1,0 1 0,0-1 0,1 1 1,-1 0-1,0-1 0,0 1 1,1-1-1,-1 1 0,0 0 0,0-1 1,1 1-1,-1 0 0,1-1 1,-1 1-1,0 0 0,1 0 0,-1-1 1,1 1-1,-1 0 0,1 0 0,8 13-293,7 39 515,-13-38-235,3 3 173,-1 0 0,2 0 1,15 27-1,-21-42-86,1 1-1,-1 0 0,1 0 0,0-1 1,-1 1-1,1-1 0,0 0 1,0 0-1,1 1 0,-1-1 1,0 0-1,1-1 0,-1 1 0,1 0 1,0-1-1,-1 1 0,1-1 1,0 0-1,0 0 0,0 0 1,0 0-1,0-1 0,0 1 0,0-1 1,0 0-1,0 0 0,0 0 1,0 0-1,0 0 0,5-2 0,-5 0 23,1 0 0,0 0-1,-1 0 1,0-1-1,1 0 1,-1 1-1,0-1 1,-1 0-1,1-1 1,0 1-1,-1 0 1,0-1 0,1 1-1,-1-1 1,-1 0-1,1 0 1,1-7-1,3-5 141,-2 0 1,6-34-1,-8 36-112,-1 1 0,0-1 0,-1 1 0,0-1 0,-1 0 0,0 1 0,-5-18 0,5 27-83,0 0 1,-1 0 0,1 0 0,-1 0-1,0 0 1,0 1 0,0-1 0,-1 1-1,1-1 1,-1 1 0,0 0 0,0 0-1,0 0 1,0 0 0,0 1 0,-1-1-1,1 1 1,-1 0 0,0 0 0,1 0-1,-1 0 1,0 1 0,0-1 0,0 1-1,-1 0 1,1 0 0,-7 0 0,6 1-20,1-1 1,-1 1-1,0 0 0,1 1 1,-1-1-1,1 1 0,-6 1 1,8-2-7,1 1 1,-1-1-1,1 1 1,0 0-1,0 0 1,-1-1-1,1 1 1,0 0-1,0 0 0,0 0 1,0 0-1,0 0 1,0 0-1,0 0 1,0 1-1,0-1 1,1 0-1,-1 0 1,1 1-1,-1-1 1,0 1-1,1-1 0,0 0 1,-1 1-1,1-1 1,0 3-1,0-3-53,0-1 0,0 1 0,0-1-1,0 1 1,1-1 0,-1 1 0,0-1-1,0 1 1,1-1 0,-1 1 0,0-1-1,1 1 1,-1-1 0,0 0 0,1 1-1,-1-1 1,1 1 0,-1-1 0,1 0 0,-1 1-1,1-1 1,-1 0 0,1 0 0,-1 1-1,1-1 1,-1 0 0,1 0 0,-1 0-1,1 0 1,-1 0 0,1 0 0,0 0-1,-1 0 1,1 0 0,-1 0 0,1 0 0,-1 0-1,1 0 1,-1 0 0,1 0 0,-1-1-1,1 1 1,0 0 0,-1 0 0,1-1-1,0 1 1,28-12-3344,-4-8-1942,0-8-4766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52.696"/>
    </inkml:context>
    <inkml:brush xml:id="br0">
      <inkml:brushProperty name="width" value="0.025" units="cm"/>
      <inkml:brushProperty name="height" value="0.025" units="cm"/>
    </inkml:brush>
  </inkml:definitions>
  <inkml:trace contextRef="#ctx0" brushRef="#br0">0 201 7527,'3'22'8537,"4"4"-3716,31 72-3074,-8-21-805,-19-44-571,-2-2 131,2-1 0,1-1 1,1 0-1,1-1 0,23 34 1,-37-62-485,1 1 0,-1-1 0,0 1 0,1 0 0,-1-1 0,0 1 0,1-1-1,-1 1 1,1-1 0,-1 1 0,1-1 0,-1 0 0,1 1 0,0-1 0,-1 0 0,1 1 0,-1-1 0,1 0 0,0 1 0,-1-1 0,1 0 0,0 0 0,-1 0 0,2 0 0,5-13 396,-7-37 146,-1 40-499,-1-11-59,-1 1 0,-2-1 1,0 1-1,0 0 0,-2 0 0,-1 1 0,0 0 1,-1 0-1,-1 1 0,-1 0 0,-19-23 1,33 66-430,-1-22 428,-1 1 0,1-1 1,0 1-1,0-1 0,1 0 1,-1 0-1,1 0 1,-1 0-1,1 0 0,0 0 1,0-1-1,0 1 1,1-1-1,-1 0 0,1 0 1,-1 0-1,1-1 1,-1 1-1,1-1 0,0 0 1,0 0-1,0 0 0,-1-1 1,1 1-1,0-1 1,0 0-1,0 0 0,0 0 1,0 0-1,0-1 1,0 0-1,0 0 0,-1 0 1,1 0-1,0 0 1,0-1-1,-1 0 0,1 1 1,-1-1-1,0-1 0,0 1 1,1 0-1,-1-1 1,-1 0-1,1 0 0,0 1 1,-1-2-1,1 1 1,2-5-1,5-7 63,-1-1 0,0 0 0,-2 0-1,0-1 1,0 0 0,-1 0 0,-2 0 0,6-31 0,-9 39-53,1-1 0,-2 0 0,1 0 0,-1 1 0,-1-1 0,0 0 0,0 0 0,-1 0 0,0 1 0,0-1 0,-1 1 1,-1 0-1,0 0 0,0 0 0,0 0 0,-1 1 0,-8-11 0,11 17-15,0 0-1,0 0 1,0 0 0,-1 0 0,1 0-1,0 1 1,-1-1 0,1 1 0,-1 0-1,0-1 1,1 1 0,-6-1-1,7 2-2,0 0 0,0 0-1,0 0 1,0 0 0,0 0-1,0 0 1,0 0 0,0 0-1,0 0 1,0 0 0,0 1-1,0-1 1,0 0 0,0 1-1,0-1 1,1 1 0,-1-1-1,0 1 1,0-1 0,0 1-1,1-1 1,-1 1 0,0 0-1,1 0 1,-1-1 0,0 1-1,1 0 1,-1 0 0,1 0-1,-1 0 1,1-1 0,0 1-1,-1 0 1,1 0 0,0 0-1,-1 0 1,1 0 0,0 1-1,-3 24 21,1 0-1,0-1 1,2 1-1,2 0 1,0 0-1,1 0 1,2-1-1,0 0 0,2 0 1,1 0-1,21 46 1,-27-67 2,0-1-1,0 1 1,1-1 0,-1 1 0,1-1-1,-1 0 1,1 0 0,0 0 0,0-1 0,0 1-1,1-1 1,-1 1 0,6 2 0,-6-4-7,-1-1 0,0 1 0,0-1 0,1 1 0,-1-1 0,0 0 0,1 0 0,-1 0 0,0 0 0,1 0 0,-1 0 0,0-1 0,0 1 1,1-1-1,-1 1 0,0-1 0,0 0 0,0 0 0,0 0 0,0 0 0,0-1 0,0 1 0,0 0 0,0-1 0,1-1 0,7-8 10,-1 1 0,0-2 0,-1 1 0,0-1 0,-1 0 0,0 0 0,5-15 0,-7 13-85,2 1 0,-1 0 0,2 1 0,0 0 0,0 0 0,17-17 0,-25 28 60,1 1 0,-1-1 0,1 0 0,-1 1 1,1-1-1,0 1 0,-1 0 0,1-1 1,0 1-1,-1-1 0,1 1 0,0 0 0,0 0 1,-1-1-1,1 1 0,0 0 0,0 0 1,-1 0-1,1 0 0,0 0 0,0 0 0,0 0 1,-1 0-1,1 0 0,0 0 0,0 0 0,-1 1 1,1-1-1,0 0 0,0 0 0,-1 1 1,1-1-1,0 1 0,-1-1 0,1 0 0,0 1 1,-1 0-1,1-1 0,-1 1 0,1-1 1,-1 1-1,1 0 0,-1-1 0,1 1 0,-1 0 1,0-1-1,1 1 0,-1 0 0,1 1 1,14 45-13,-12-34 46,6 28 52,-8-33-89,0-1 0,0 0 0,1 0 0,0-1 0,0 1 0,0 0 1,7 10-1,-3-40-5585,-6-4 497,0-3-3278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53.045"/>
    </inkml:context>
    <inkml:brush xml:id="br0">
      <inkml:brushProperty name="width" value="0.025" units="cm"/>
      <inkml:brushProperty name="height" value="0.025" units="cm"/>
    </inkml:brush>
  </inkml:definitions>
  <inkml:trace contextRef="#ctx0" brushRef="#br0">19 126 15791,'0'0'5066,"9"4"-3336,28 10-812,-35-13-858,0-1-1,0 0 1,0 0-1,-1 0 1,1 0 0,0 0-1,0 0 1,0 0 0,-1 0-1,1-1 1,0 1-1,0-1 1,-1 0 0,1 1-1,0-1 1,-1 0-1,1 0 1,-1 0 0,1 0-1,-1 0 1,1 0 0,-1 0-1,0-1 1,1 1-1,-1 0 1,0-1 0,0 1-1,0-1 1,0 1 0,0-1-1,0-2 1,3-4 21,0 0-1,-1 0 1,0 0 0,3-14-1,-5 17-59,0 0-1,0-1 1,0 1-1,-1 0 1,0 0-1,0-9 0,0 13-15,-1 0 0,1 0 0,0 0-1,-1 0 1,1 1 0,0-1-1,-1 0 1,0 0 0,1 0 0,-1 0-1,1 0 1,-1 1 0,0-1-1,1 0 1,-1 1 0,0-1 0,0 0-1,0 1 1,0-1 0,1 1-1,-1-1 1,0 1 0,0 0 0,0-1-1,0 1 1,0 0 0,0-1-1,0 1 1,0 0 0,0 0 0,0 0-1,0 0 1,0 0 0,0 0-1,0 1 1,0-1 0,0 0 0,0 0-1,0 1 1,-1-1 0,-3 2-9,0 0-1,1 0 1,-1 0 0,1 1 0,-1-1 0,1 1-1,0 0 1,0 0 0,0 1 0,0-1 0,1 1-1,-1 0 1,1 0 0,0 0 0,0 0 0,1 0 0,-1 1-1,-2 6 1,0 1-13,0 0-1,0-1 0,2 2 1,-1-1-1,2 0 0,-3 18 1,4-26 24,1 1 1,0-1-1,0 0 1,0 1-1,0-1 1,0 0-1,1 0 1,0 1-1,0-1 1,0 0-1,0 0 1,1 0-1,0 0 1,0 0-1,4 7 1,-3-9-4,0 0 1,0 1 0,0-1-1,0 0 1,0-1 0,1 1 0,-1 0-1,0-1 1,1 0 0,0 0-1,-1 0 1,1 0 0,0-1-1,-1 1 1,1-1 0,0 0-1,-1 0 1,1 0 0,4-1-1,0 0-178,0 0-1,0 0 0,0-1 0,-1 0 0,1 0 0,0-1 0,-1 0 0,14-8 0,27-26-3835,-9-7-3212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7.095"/>
    </inkml:context>
    <inkml:brush xml:id="br0">
      <inkml:brushProperty name="width" value="0.025" units="cm"/>
      <inkml:brushProperty name="height" value="0.025" units="cm"/>
    </inkml:brush>
  </inkml:definitions>
  <inkml:trace contextRef="#ctx0" brushRef="#br0">0 303 15439,'0'0'2978,"8"-53"-2305,19 31 32,12-4 576,12-3-384,17 1-161,3 1-383,4-1-225,4 6-128,-7 0-1217,-10 0-1986,-10-1-4645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13.314"/>
    </inkml:context>
    <inkml:brush xml:id="br0">
      <inkml:brushProperty name="width" value="0.025" units="cm"/>
      <inkml:brushProperty name="height" value="0.025" units="cm"/>
    </inkml:brush>
  </inkml:definitions>
  <inkml:trace contextRef="#ctx0" brushRef="#br0">12 10 11275,'0'0'6166,"-2"11"-4698,-1 0-1211,1 1 0,0-1 0,1 1 1,0-1-1,0 1 0,2 0 1,-1-1-1,2 1 0,3 16 1,7 17-206,10 79 0,-17-53 2438,-8-168-917,1 35-2447,8-94-1,-6 152 812,1-1 1,0 1 0,0 0-1,0-1 1,0 1-1,1 0 1,0 0-1,0 0 1,0 0-1,0 0 1,0 0-1,1 1 1,3-5-1,-4 7 41,0-1 1,1 0-1,-1 1 0,0-1 0,1 1 0,-1-1 0,1 1 0,-1 0 0,1 0 1,0 1-1,-1-1 0,1 0 0,0 1 0,0 0 0,0-1 0,-1 1 0,1 0 0,0 0 1,0 1-1,-1-1 0,6 2 0,-6-2 18,-1 1 0,1-1 0,-1 1 1,1-1-1,-1 1 0,1 0 0,-1 0 0,1 0 0,-1 0 1,0 0-1,1 0 0,-1 0 0,0 0 0,0 0 0,0 0 0,0 1 1,0-1-1,0 0 0,0 1 0,0-1 0,0 1 0,-1-1 1,1 1-1,-1-1 0,1 1 0,-1 0 0,0-1 0,1 1 0,-1 0 1,0-1-1,0 1 0,0 0 0,0-1 0,-1 1 0,1-1 1,0 1-1,-1 0 0,1-1 0,-2 4 0,0 0 12,1 1-1,-2 0 0,1-1 1,-1 0-1,0 1 0,0-1 1,0 0-1,-1 0 1,-7 7-1,6-6 20,-1-2-1,0 1 1,0-1 0,0 0-1,0 0 1,-1 0 0,1-1-1,-1 0 1,0-1 0,0 1 0,0-1-1,-13 2 1,19-4-131,1-1 1,0 1-1,-1 0 0,1 0 1,0-1-1,-1 1 0,1 0 1,0-1-1,0 1 0,-1 0 1,1-1-1,0 1 0,0-1 1,-1 1-1,1 0 0,0-1 1,0 1-1,0-1 0,0 1 1,0-1-1,0 1 0,-1 0 1,1-1-1,0 1 0,0-1 1,1 1-1,-1-1 0,0 1 1,0-1-1,0 1 0,0 0 1,0-1-1,0 1 0,0-1 1,1 1-1,-1 0 0,0-1 1,0 1-1,1-1 0,-1 1 0,0 0 1,1-1-1,-1 1 0,1 0 1,10-21-5156,8 3-453</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53.530"/>
    </inkml:context>
    <inkml:brush xml:id="br0">
      <inkml:brushProperty name="width" value="0.025" units="cm"/>
      <inkml:brushProperty name="height" value="0.025" units="cm"/>
    </inkml:brush>
  </inkml:definitions>
  <inkml:trace contextRef="#ctx0" brushRef="#br0">1 0 7015,'0'0'9897,"5"12"-8210,36 102 685,-20-52-951,2-1 0,3 0 0,39 64 0,-64-123-1463,-1 0-1,1 0 1,0-1 0,0 1 0,0 0 0,1-1 0,-1 1 0,0-1 0,1 1 0,-1-1 0,1 0 0,-1 1 0,1-1 0,-1 0 0,1 0 0,0 0 0,0 0 0,-1-1 0,1 1 0,0 0 0,0-1 0,0 1 0,0-1 0,0 0 0,0 0 0,3 1 0,-3-2-284,-1-1 0,1 1 1,0 0-1,-1 0 0,1-1 0,-1 1 1,1-1-1,-1 1 0,0-1 0,1 0 1,-1 0-1,0 1 0,0-1 0,0 0 1,-1 0-1,1 0 0,0 0 1,-1 0-1,1 0 0,-1 0 0,0 0 1,0 0-1,0 0 0,0-3 0,1-25-6480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54.252"/>
    </inkml:context>
    <inkml:brush xml:id="br0">
      <inkml:brushProperty name="width" value="0.025" units="cm"/>
      <inkml:brushProperty name="height" value="0.025" units="cm"/>
    </inkml:brush>
  </inkml:definitions>
  <inkml:trace contextRef="#ctx0" brushRef="#br0">126 186 5541,'0'0'15861,"-9"-6"-14917,7 4-911,-1 0 50,0-1-1,0 1 1,0 0 0,-1 0 0,1 0-1,-1 1 1,1-1 0,-6 0 0,7 1-55,0 1 0,0 0 0,0 0 1,0 0-1,0 1 0,0-1 1,0 0-1,0 1 0,1-1 0,-1 1 1,0 0-1,0-1 0,0 1 0,1 0 1,-1 0-1,0 0 0,1 1 1,-1-1-1,1 0 0,-1 0 0,1 1 1,0-1-1,0 1 0,-2 2 1,-2 5 73,0-1 0,1 1 1,0 0-1,0 0 0,1 1 1,0-1-1,1 1 1,0-1-1,0 1 0,1 0 1,1 0-1,-1-1 0,2 1 1,-1 0-1,1 0 0,4 16 1,-4-24-87,-1 0 0,0-1 0,1 1 1,0 0-1,-1 0 0,1 0 0,0 0 0,0-1 0,0 1 1,0 0-1,0-1 0,0 1 0,0-1 0,1 1 1,-1-1-1,1 0 0,-1 0 0,1 1 0,-1-1 0,1 0 1,0 0-1,-1 0 0,1-1 0,0 1 0,0 0 1,0-1-1,0 1 0,0-1 0,-1 0 0,1 1 0,0-1 1,0 0-1,0 0 0,0 0 0,0 0 0,0-1 1,0 1-1,0-1 0,0 1 0,3-2 0,1-1 21,1 0 1,-1 0-1,0 0 0,0-1 0,0 0 1,0-1-1,0 1 0,-1-1 0,9-10 1,0-4 6,-1-1 0,-1-1 0,-1 0 0,0-1 0,-2 0 0,-1 0 0,8-29 0,-17 51-48,1-1 1,0 1-1,0 0 1,1-1-1,-1 1 1,0 0-1,0-1 1,0 1-1,0 0 1,0-1 0,0 1-1,0 0 1,1-1-1,-1 1 1,0 0-1,0-1 1,0 1-1,1 0 1,-1-1-1,0 1 1,0 0-1,1 0 1,-1-1-1,0 1 1,1 0-1,-1 0 1,0 0-1,1 0 1,-1-1-1,0 1 1,1 0-1,-1 0 1,0 0-1,1 0 1,8 11-54,7 33 63,-13-35 12,-2-7-19,2 6 13,0 0-1,0 0 1,1 0 0,9 13-1,-13-20 4,1 0-1,0 0 1,0 0-1,-1 0 1,1 0-1,0 0 0,0 0 1,0 0-1,0 0 1,0-1-1,0 1 1,1 0-1,-1-1 0,0 1 1,0-1-1,0 1 1,1-1-1,-1 0 1,0 1-1,0-1 0,1 0 1,-1 0-1,0 0 1,0 0-1,1 0 1,-1 0-1,0 0 1,1 0-1,-1-1 0,0 1 1,0-1-1,1 1 1,-1 0-1,0-1 1,0 0-1,0 1 0,0-1 1,0 0-1,0 0 1,0 1-1,0-1 1,2-2-1,6-7 74,0-1 1,0 0-1,-1-1 1,0 0-1,7-16 1,-7 13-274,0 1 0,1 0 1,19-22-1,-27 35 48,0 0 0,1 0 1,-1 0-1,1 0 1,-1 0-1,1 1 0,-1-1 1,1 0-1,-1 1 0,1-1 1,0 1-1,-1 0 0,1 0 1,0 0-1,-1 0 0,1 0 1,0 0-1,0 0 0,-1 0 1,1 0-1,0 1 0,-1-1 1,4 2-1,-4-1-6,1-1 0,-1 1 1,1-1-1,-1 1 0,1-1 1,-1 0-1,1 1 0,-1-1 0,1 0 1,0 0-1,-1 0 0,1 0 0,-1-1 1,1 1-1,0 0 0,-1-1 0,1 1 1,-1-1-1,1 1 0,-1-1 0,1 0 1,-1 1-1,0-1 0,1 0 1,-1 0-1,0 0 0,0 0 0,0 0 1,0-1-1,1 1 0,0-2 0,20-45-6973,-13 19 1596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54.611"/>
    </inkml:context>
    <inkml:brush xml:id="br0">
      <inkml:brushProperty name="width" value="0.025" units="cm"/>
      <inkml:brushProperty name="height" value="0.025" units="cm"/>
    </inkml:brush>
  </inkml:definitions>
  <inkml:trace contextRef="#ctx0" brushRef="#br0">10 0 3716,'0'0'8285,"-1"9"-6187,0-5-2074,-7 79 3754,8-77-3522,0-1 0,1 1 0,-1 0 1,1-1-1,0 1 0,0 0 0,1-1 0,0 1 0,0-1 0,0 0 1,0 0-1,1 0 0,6 9 0,39 38-407,-22-26 94,-2 2-1,31 43 1,-48-60 172,-1-1 0,-1 1 0,1 1 0,-2-1 0,1 1 0,-2-1 0,0 1 0,0 0 0,-1 1 0,0-1 0,-1 17 0,0-25 104,-1 0 0,-1-1 0,1 1 0,-1 0 0,1 0 0,-1 0 0,0 0 0,-1 0 0,1-1 0,0 1 0,-1 0-1,0-1 1,-3 5 0,4-7-127,-1 0 0,1 1 0,-1-1 0,1 0 0,-1 0 0,0 0 0,0 0 0,0 0 0,0 0 0,1 0 0,-1-1 0,0 1 0,0-1 0,0 1 0,0-1 0,0 0 0,-1 0 0,1 0 0,0 0 0,0 0 0,0 0 0,0 0 0,0-1 0,0 1 0,0-1 0,0 0 0,0 1 0,-3-3 0,-2-1-42,0 0 0,0-1 0,0 1 0,1-1 0,0-1 0,0 1-1,0-1 1,1 0 0,0 0 0,0-1 0,0 0 0,1 1 0,0-2 0,0 1-1,1 0 1,-5-16 0,2 8-72,2-1 0,0 0 0,1 0 1,0 0-1,1-1 0,1 1 0,2-26 0,0 35-287,2-1 0,-1 1 0,1 0 0,0 0 0,1 1-1,-1-1 1,1 1 0,1-1 0,-1 1 0,1 0 0,0 1 0,9-9 0,18-23-6168,-8 0-3778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55.931"/>
    </inkml:context>
    <inkml:brush xml:id="br0">
      <inkml:brushProperty name="width" value="0.025" units="cm"/>
      <inkml:brushProperty name="height" value="0.025" units="cm"/>
    </inkml:brush>
  </inkml:definitions>
  <inkml:trace contextRef="#ctx0" brushRef="#br0">0 175 11563,'0'0'10741,"9"10"-10207,20 30-56,-3 1 0,-1 1 1,-2 1-1,23 59 0,23 44 1049,-67-142-1457,22 36 435,-23-38-484,1-1 1,-1 1-1,0 0 0,1-1 0,0 1 0,-1-1 0,1 1 0,0-1 0,-1 0 1,1 0-1,0 0 0,0 0 0,0 0 0,0 0 0,0-1 0,0 1 0,4 0 1,-5-2-2,0 1 0,0-1 0,0 0 0,0 0 0,0 1 1,0-1-1,-1 0 0,1 0 0,0 0 0,0 0 1,-1 0-1,1 0 0,0 0 0,-1-1 0,1 1 0,-1 0 1,0 0-1,1 0 0,-1-1 0,0 1 0,0 0 1,1 0-1,-1-1 0,0 1 0,0 0 0,-1 0 0,1-1 1,0-1-1,-2-41 281,0 33-270,0 0 1,-1 1 0,0 0-1,0-1 1,-1 1 0,-1 1-1,1-1 1,-2 0 0,1 1-1,-1 0 1,-1 1 0,1-1-1,-13-10 1,20 19-35,-1 0 1,0 0-1,0 0 1,0 1-1,0-1 1,1 0-1,-1 0 1,0 0-1,0 1 1,0-1-1,0 0 1,0 0-1,0 0 1,0 1-1,0-1 1,0 0-1,0 0 0,0 1 1,0-1-1,0 0 1,0 0-1,0 0 1,0 1-1,0-1 1,0 0-1,0 0 1,0 1-1,0-1 1,0 0-1,0 0 1,0 0-1,0 1 1,0-1-1,-1 0 1,1 0-1,0 0 1,0 0-1,0 1 1,0-1-1,0 0 1,-1 0-1,1 0 1,0 0-1,0 0 1,0 1-1,-1-1 0,1 0 1,0 0-1,0 0 1,0 0-1,-1 0 1,1 0-1,0 0 1,0 0-1,-1 0 1,1 0-1,0 0 1,0 0-1,-1 0 1,1 0-1,0 0 1,0 0-1,0 0 1,-1 0-1,1 0 1,0 0-1,0-1 1,0 1-1,-1 0 1,1 1-9,1 0 0,-1 1 0,0-1 0,1 0 0,-1 0 0,1 0 0,-1 0 0,1 0 0,0 0 0,-1 0 0,1 0 0,0 0 0,0 0 0,0 0 0,0 0 0,0 0 0,0-1 0,2 2 0,0 0 8,0-1 0,0 0-1,1 0 1,-1 0 0,1-1-1,-1 1 1,1-1 0,-1 0-1,1 0 1,-1 0 0,1 0-1,-1 0 1,0-1 0,1 0-1,-1 0 1,1 0 0,-1 0-1,6-3 1,-3 1 6,0-1 0,0-1 0,0 1 0,-1-1 0,1 0 0,-1 0-1,0 0 1,7-11 0,-3 4-4,-2 0 0,0 0 0,0-1-1,-1 0 1,-1 0 0,0 0 0,-1-1 0,5-27-1,-8 33-10,1-54-12,-2 60 25,0 1 0,0-1 0,0 0-1,0 0 1,0 1 0,-1-1-1,1 0 1,0 0 0,-1 1 0,0-1-1,1 0 1,-1 1 0,0-1-1,0 1 1,0-1 0,0 1 0,0-1-1,0 1 1,0 0 0,-1-1-1,1 1 1,0 0 0,-1 0 0,1 0-1,-1 0 1,1 0 0,-4-1-1,4 2-8,0 0-1,-1 1 0,1-1 0,0 0 0,-1 1 0,1-1 0,0 0 0,0 1 1,-1-1-1,1 1 0,0 0 0,0-1 0,0 1 0,0 0 0,0 0 1,0 0-1,0 0 0,0 0 0,0 0 0,0 0 0,1 0 0,-1 0 0,0 0 1,1 0-1,-1 0 0,0 1 0,1-1 0,0 0 0,-1 1 0,1-1 0,0 0 1,-1 2-1,-7 45-94,8-44 106,-3 41 47,1 1 1,6 59 0,-4-103-42,0-1 1,0 1-1,0-1 0,0 1 1,1-1-1,-1 0 0,1 1 1,-1-1-1,1 1 0,-1-1 1,1 0-1,0 0 0,-1 1 0,1-1 1,0 0-1,0 0 0,0 0 1,0 0-1,0 0 0,2 1 1,-2-1-6,0-1 0,0 0 0,0 0 1,0 1-1,0-1 0,0 0 0,0 0 1,0-1-1,0 1 0,0 0 0,0 0 1,1 0-1,-1-1 0,0 1 0,0 0 1,0-1-1,0 1 0,-1-1 0,1 1 1,2-2-1,3-3 15,1 0 0,-1-1 1,0 0-1,0 0 0,6-10 1,39-58 30,-34 48-122,0 0 0,2 2 0,1 0 0,26-25 0,-45 48 70,0 0-1,0 0 1,0 0 0,0 0-1,0 0 1,0 1 0,1-1-1,-1 0 1,0 1 0,0-1-1,1 1 1,-1-1 0,0 1-1,1-1 1,-1 1 0,0 0-1,1 0 1,-1 0 0,0 0-1,1 0 1,-1 0 0,1 0-1,-1 0 1,0 0 0,1 1-1,-1-1 1,0 1 0,1-1-1,-1 1 1,0-1 0,0 1-1,0 0 1,1-1 0,-1 1-1,0 0 1,0 0 0,0 0-1,0 0 1,0 0 0,0 0-1,-1 0 1,1 0 0,0 1-1,-1-1 1,2 3 0,4 7 27,-1 1 1,0 0-1,0 0 0,2 14 1,-1-6 71,-6-19-70,0 0-1,0 0 1,0 0 0,0 0-1,1 0 1,-1 0-1,0 0 1,1 0-1,-1 0 1,0-1-1,1 1 1,-1 0-1,1 0 1,-1 0 0,1 0-1,0-1 1,-1 1-1,1 0 1,0 0-1,0-1 1,-1 1-1,1-1 1,0 1-1,0-1 1,0 1-1,0-1 1,0 1 0,0-1-1,0 0 1,1 1-1,0-2 11,-1 0-1,1-1 0,-1 1 0,1 0 1,-1-1-1,0 1 0,1-1 1,-1 0-1,0 1 0,0-1 1,0 0-1,0 0 0,0 1 1,-1-1-1,2-3 0,22-62 138,-15 40-189,2 0 0,19-38-1,-30 65 10,0 0 0,1-1-1,-1 1 1,0-1-1,0 1 1,0-1-1,1 1 1,-1 0-1,0-1 1,1 1-1,-1-1 1,0 1-1,1 0 1,-1-1-1,1 1 1,-1 0-1,0 0 1,1-1 0,-1 1-1,1 0 1,-1 0-1,1 0 1,-1 0-1,1-1 1,-1 1-1,1 0 1,-1 0-1,0 0 1,1 0-1,-1 0 1,1 0-1,-1 0 1,1 0 0,-1 0-1,1 1 1,-1-1-1,1 0 1,-1 0-1,1 0 1,-1 0-1,1 1 1,-1-1-1,0 0 1,1 1-1,-1-1 1,1 0-1,-1 1 1,0-1-1,1 0 1,-1 1 0,0-1-1,0 0 1,1 1-1,-1-1 1,0 1-1,0-1 1,1 1-1,-1-1 1,0 1-1,0-1 1,0 1-1,0-1 1,0 1-1,0-1 1,0 0 0,0 2-1,14 43 67,-11-33-82,-2-10 43,-1 0-1,1 1 1,0-1-1,0 0 1,0 0-1,1 0 1,-1 0-1,0 0 1,1 0-1,-1 0 0,1 0 1,0-1-1,3 4 1,-4-5-7,0 1 0,0-1 1,0 0-1,0 0 0,0 0 1,0 0-1,0 0 0,0 0 1,0 0-1,0 0 0,0 0 1,-1-1-1,1 1 0,0 0 1,0-1-1,0 1 0,0 0 1,0-1-1,0 1 1,-1-1-1,1 1 0,0-1 1,0 0-1,-1 1 0,1-1 1,0 0-1,-1 1 0,1-1 1,-1 0-1,1 0 0,-1 0 1,1 1-1,-1-1 0,0 0 1,1 0-1,-1-1 0,17-31 129,-14 24-143,1 0-1,0 1 1,0-1 0,1 1-1,0 0 1,1 0 0,0 1-1,0 0 1,0 0-1,11-9 1,-16 15-7,1 1-1,-1-1 1,0 0 0,0 1-1,1-1 1,-1 1-1,0 0 1,1-1 0,-1 1-1,0 0 1,1 0 0,-1 0-1,0 0 1,1 0-1,-1 0 1,1 0 0,-1 0-1,0 0 1,1 1 0,-1-1-1,0 0 1,1 1-1,1 1 1,25 23-45,-26-22 57,0 0 0,1 0 0,0-1 0,-1 1 0,1-1 0,0 0 0,0 1 0,1-1 0,3 2 0,-6-4-1,1 0 1,0 0-1,-1 0 0,1 0 0,0 0 1,-1 0-1,1 0 0,0 0 0,-1-1 1,1 1-1,0-1 0,-1 1 0,1-1 1,-1 1-1,1-1 0,-1 0 0,1 0 1,-1 0-1,1 0 0,-1 0 0,0 0 1,0 0-1,0-1 0,1 1 0,-1 0 1,1-3-1,21-31 89,-21 30-212,1 0 0,0-1 0,0 1 0,1 1 0,-1-1 1,1 0-1,0 1 0,8-7 0,-2 9-2264,-5 8-4154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57.679"/>
    </inkml:context>
    <inkml:brush xml:id="br0">
      <inkml:brushProperty name="width" value="0.025" units="cm"/>
      <inkml:brushProperty name="height" value="0.025" units="cm"/>
    </inkml:brush>
  </inkml:definitions>
  <inkml:trace contextRef="#ctx0" brushRef="#br0">13 112 3427,'-1'-1'723,"1"0"0,0-1 0,0 1-1,-1 0 1,1 0 0,0 0 0,-1 0-1,1 0 1,-1 0 0,0 0 0,1 0 0,-1 1-1,0-1 1,1 0 0,-1 0 0,0 0-1,-1 0 1,0 4 2193,9 13-2079,65 107 1538,-6 3 1,59 157 0,-120-267-2287,-4-10 15,1-1 0,0 1 0,0-1 0,0 0 0,1 0 0,-1 0 0,1 0 0,7 9-1,-9-14-68,-1-1 0,1 1-1,-1-1 1,0 1 0,1-1-1,-1 0 1,1 1 0,-1-1-1,0 1 1,1-1 0,-1 0-1,0 1 1,0-1 0,1 0-1,-1 0 1,0 1 0,0-1-1,0 0 1,0 1 0,0-1-1,0 0 1,0 0 0,0 1-1,0-1 1,-1 0 0,1-1-1,-1-27 200,-3 15-186,-1 0 1,0 1 0,-1 0 0,0 0 0,-1 0 0,-11-16 0,13 22-78,1 0 0,-2 1 0,1 0 1,0 0-1,-1 0 0,0 1 0,-1 0 1,1 0-1,-1 0 0,0 1 0,0 0 0,-14-5 1,-7 5-194,28 4 207,-1 0 0,1 0 1,-1 0-1,0 0 0,1 0 0,-1 0 0,1 0 1,-1 1-1,0-1 0,1 0 0,-1 0 0,1 1 1,-1-1-1,1 0 0,-1 1 0,1-1 1,-1 0-1,1 1 0,-1-1 0,1 1 0,0-1 1,-1 1-1,1-1 0,0 1 0,-1-1 0,1 1 1,0-1-1,0 1 0,-1-1 0,1 1 1,0 0-1,0-1 0,0 1 0,0-1 0,0 1 1,0 0-1,2-1-23,1 1 1,-1-1 0,0 0-1,1-1 1,-1 1 0,1 0-1,-1-1 1,1 0 0,-1 1-1,0-1 1,1 0-1,2-2 1,10-11-58,0-1 1,17-22-1,-26 28 17,1-1-1,1 2 0,-1-1 1,2 1-1,-1 0 0,1 1 1,0 0-1,0 0 0,1 1 1,0 0-1,17-7 0,-19 11 57,0-1 0,0 1 0,-1 1 0,1-1-1,0 1 1,0 1 0,1-1 0,-1 1 0,0 1-1,0-1 1,0 2 0,11 2 0,-16-3 22,1 0 0,-1 1-1,0-1 1,1 1 0,-1 0 0,0 0 0,0 1-1,0-1 1,-1 1 0,1-1 0,0 1 0,-1 0-1,0 0 1,1 0 0,-1 0 0,0 0 0,-1 0-1,1 1 1,-1-1 0,1 1 0,-1-1 0,0 1 0,0-1-1,-1 1 1,1 0 0,-1-1 0,0 9 0,1 107 1969,13-187-1654,-13 51-304,0 1 0,-1 0-1,0-1 1,-1 1 0,-1 0-1,-1 0 1,0 0 0,-1 0 0,0 0-1,-2 1 1,-10-23 0,12 38-59,3 9-57,7 15-63,-4-21 170,0 0-1,0-1 1,0 1-1,1-1 1,-1 1-1,1-1 1,-1 0 0,1 0-1,0 0 1,0 0-1,0-1 1,0 1-1,0-1 1,0 0-1,0 0 1,1 0-1,-1 0 1,0 0-1,1-1 1,-1 0 0,1 1-1,-1-1 1,0-1-1,1 1 1,-1 0-1,0-1 1,1 1-1,-1-1 1,0 0-1,1 0 1,-1-1-1,0 1 1,0-1 0,0 1-1,0-1 1,-1 0-1,4-3 1,5-2 12,-1-1 0,0-1 0,-1 0 1,0 0-1,-1-1 0,0 0 1,0 0-1,10-20 0,-12 19-25,-1 0 0,0-1-1,-1 1 1,0-1 0,0 0 0,-2-1 0,1 1-1,-2 0 1,1-18 0,-2 30 7,0-1-1,0 1 1,0 0 0,0-1-1,0 1 1,0-1 0,0 1-1,0-1 1,0 1 0,0-1-1,0 1 1,0 0 0,-1-1-1,1 1 1,0-1 0,0 1-1,-1 0 1,1-1 0,0 1-1,0 0 1,-1-1 0,1 1-1,0 0 1,-1-1 0,1 1-1,0 0 1,-1 0 0,1-1-1,-1 1 1,1 0 0,-1 0-1,1 0 1,0-1 0,-1 1-1,1 0 1,-1 0 0,1 0-1,-1 0 1,1 0 0,-1 0-1,1 0 1,0 0 0,-1 0-1,1 0 1,-1 1 0,1-1-1,-1 0 1,1 0 0,0 0-1,-1 0 1,1 1 0,-1-1-1,0 0 1,-21 17-104,16-7 90,1-1-1,1 1 1,-1 0-1,2 0 1,-1 0-1,1 0 1,-2 21-1,1-1 195,1 46-1,3-74-159,0 0-1,0 1 0,0-1 1,0 0-1,1 0 1,-1 1-1,0-1 0,1 0 1,0 0-1,-1 0 0,1 0 1,0 0-1,0 0 1,0 0-1,1 0 0,-1 0 1,2 2-1,-1-3-6,-1 0 0,1 0 0,-1 0-1,1 0 1,-1-1 0,1 1 0,-1 0 0,1-1 0,-1 0-1,1 1 1,0-1 0,-1 0 0,1 0 0,0 0-1,-1 0 1,1 0 0,0 0 0,1 0 0,3-2 9,0 0-1,0 0 1,0 0 0,0 0 0,0-1 0,-1 0-1,1 0 1,-1-1 0,0 0 0,8-7 0,11-16-108,-1-1 0,-2 0 1,0-2-1,20-40 0,-41 70 87,0 1-1,0-1 1,0 1 0,0-1-1,0 1 1,0-1-1,0 1 1,0-1-1,0 1 1,1-1-1,-1 0 1,0 1-1,0-1 1,0 1 0,1-1-1,-1 0 1,0 1-1,1-1 1,-1 0-1,0 1 1,1-1-1,-1 0 1,0 1-1,1-1 1,-1 0 0,1 0-1,-1 0 1,1 1-1,-1-1 1,0 0-1,1 0 1,-1 0-1,1 0 1,-1 0 0,1 0-1,-1 0 1,1 0-1,-1 0 1,1 0-1,-1 0 1,1 0-1,-1 0 1,1 0-1,-1 0 1,0 0 0,1-1-1,-1 1 1,1 0-1,-1 0 1,1-1-1,-1 1 1,0 0-1,1 0 1,-1-1-1,0 1 1,1 0 0,-1-1-1,0 1 1,1-1-1,-1 1 1,0 0-1,0-1 1,0 1-1,1-1 1,-1 1-1,0-1 1,9 48 166,-8-39-95,1 1 46,-1 0 0,2-1 0,-1 1 0,6 11-1,-8-19-96,1 0 0,-1 0 0,0 0 0,1 0 0,-1 0 0,1-1 0,-1 1 0,1 0 0,-1 0 0,1 0 0,0-1 0,-1 1-1,1 0 1,0 0 0,-1-1 0,1 1 0,0-1 0,0 1 0,0-1 0,0 1 0,0-1 0,0 1 0,-1-1 0,1 0 0,0 0 0,0 1-1,0-1 1,0 0 0,0 0 0,0 0 0,0 0 0,0 0 0,0 0 0,0 0 0,0-1 0,0 1 0,0 0 0,0 0 0,0-1 0,0 1-1,0-1 1,0 1 0,0-1 0,-1 1 0,1-1 0,0 1 0,0-1 0,0 0 0,-1 1 0,1-1 0,-1 0 0,1 0 0,0 0 0,0-1-1,12-16 20,0-1-1,-2 0 0,0-1 0,-1 0 0,14-42 1,-7 18-167,-9 36-3,-1 20-83,3 35-226,-5-25 329,-5-20-83,0 0 1,1 1-1,-1-1 0,1 0 1,0 0-1,0 0 0,-1 0 1,1 0-1,1 0 0,-1 0 1,0 0-1,0 0 0,1 0 0,-1-1 1,1 1-1,-1 0 0,1-1 1,0 0-1,0 1 0,0-1 1,0 0-1,0 0 0,0 0 1,0 0-1,0 0 0,4 1 1,-3-3-195,-1 1 1,1-1-1,0 0 1,0 0-1,-1 0 0,1 0 1,-1 0-1,1-1 1,-1 1-1,0-1 1,1 0-1,-1 0 1,0 1-1,0-1 1,0-1-1,0 1 1,-1 0-1,1 0 1,-1-1-1,3-4 1,14-23-6022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4:58.022"/>
    </inkml:context>
    <inkml:brush xml:id="br0">
      <inkml:brushProperty name="width" value="0.025" units="cm"/>
      <inkml:brushProperty name="height" value="0.025" units="cm"/>
    </inkml:brush>
  </inkml:definitions>
  <inkml:trace contextRef="#ctx0" brushRef="#br0">47 289 5894,'-1'-1'8508,"-2"5"-3956,-15 27-1854,13-18-2083,0-1-1,1 1 1,1 0-1,0 0 1,1 1-1,0-1 1,1 0-1,1 1 1,1 15-1,-1-28-597,0 0 0,0 0 0,0-1-1,0 1 1,1 0 0,-1 0 0,0-1 0,0 1 0,0 0 0,1 0 0,-1-1 0,0 1-1,1 0 1,-1-1 0,1 1 0,-1-1 0,1 1 0,-1 0 0,1-1 0,-1 1-1,1-1 1,-1 1 0,1-1 0,0 0 0,-1 1 0,1-1 0,0 0 0,-1 1-1,2-1 1,23-5 176,-19 2-170,-1 0 0,1-1 0,0 0 0,-1 0 0,0 0 0,6-6-1,0-6-47,-1-1-1,-1 0 0,0 0 0,-1-1 0,0 0 0,-2 0 0,0-1 0,-1 0 0,-1 0 1,2-25-1,0-18-163,-2-85-1,-4 127 181,0 43 95,2 0 0,0 0 1,1 0-1,1 0 0,1-1 1,1 0-1,1 0 0,10 21 1,-13-34-93,0-1 0,0-1 1,1 1-1,0 0 0,0-1 1,1 0-1,-1-1 0,2 1 0,-1-1 1,1 0-1,0 0 0,0-1 1,0 0-1,1-1 0,0 1 1,0-1-1,0-1 0,0 1 1,1-2-1,-1 1 0,1-1 1,0 0-1,13 1 0,23-7-3821,-19-9-1875,2-15-7019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02.910"/>
    </inkml:context>
    <inkml:brush xml:id="br0">
      <inkml:brushProperty name="width" value="0.025" units="cm"/>
      <inkml:brushProperty name="height" value="0.025" units="cm"/>
    </inkml:brush>
  </inkml:definitions>
  <inkml:trace contextRef="#ctx0" brushRef="#br0">0 3544 4292,'2'-1'86,"0"0"-1,0 0 1,0 0 0,0-1-1,0 1 1,0 0 0,-1-1 0,1 1-1,-1-1 1,1 0 0,-1 1-1,0-1 1,1 0 0,-1 0-1,0 0 1,1-2 0,21-37 293,93-160 422,-94 161-619,47-61 1,-2 4 18,-32 33 616,47-120-1,-21 42-143,11-35-632,18-37 660,-23 74-239,-6-3 0,-6-3 0,59-252-1,25-116-34,-39 236 937,24-87-432,-108 323-989,0 0-1,3 1 1,44-70-1,-57 88-719,-6 23 681,0-1 0,0 1-1,-1-1 1,1 0 0,0 1-1,0-1 1,-1 1 0,1-1-1,0 1 1,-1-1 0,1 1-1,0-1 1,-1 1 0,1-1-1,-1 1 1,1 0 0,-1-1-1,1 1 1,-1 0 0,1-1 0,-1 1-1,0 0 1,1 0 0,-1-1-1,1 1 1,-1 0 0,0 0-1,1 0 1,-1 0 0,1 0-1,-1 0 1,0 0 0,-18 0-4106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15.815"/>
    </inkml:context>
    <inkml:brush xml:id="br0">
      <inkml:brushProperty name="width" value="0.025" units="cm"/>
      <inkml:brushProperty name="height" value="0.025" units="cm"/>
    </inkml:brush>
  </inkml:definitions>
  <inkml:trace contextRef="#ctx0" brushRef="#br0">94 129 7783,'-23'-1'370,"11"0"441,0 0 0,0 0 0,-22-7 2680,75 21-624,40 1-2433,0-4 0,1-3 1,131-6-1,-98-2-340,1615-34 2634,-508-14-746,-111 5-2021,-809 38-1440,-302 6 1320,0 0 0,1 0-1,-1 0 1,1 0-1,-1-1 1,0 1-1,1 0 1,-1 0-1,1 0 1,-1-1-1,0 1 1,1 0-1,-1 0 1,0-1-1,0 1 1,1 0 0,-1-1-1,0 1 1,0 0-1,1-1 1,-1 1-1,0 0 1,0-1-1,0 1 1,1-1-1,-1 1 1,0 0-1,0-1 1,0 1-1,0-1 1,0 1 0,0-1-1,0 1 1,0 0-1,0-1 1,0 1-1,0-1 1,-1 0-1,2-3-1521,0-6-2681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16.203"/>
    </inkml:context>
    <inkml:brush xml:id="br0">
      <inkml:brushProperty name="width" value="0.025" units="cm"/>
      <inkml:brushProperty name="height" value="0.025" units="cm"/>
    </inkml:brush>
  </inkml:definitions>
  <inkml:trace contextRef="#ctx0" brushRef="#br0">1 39 8712,'0'0'8488,"10"-6"-6908,34-21-378,-42 26-1121,0 0 0,0 0 0,0 0 0,1 1 0,-1-1 0,0 1 0,0 0 0,1-1 0,-1 1 0,0 0 0,0 0 0,1 0 0,-1 1 0,0-1 0,0 1 0,1-1 0,-1 1 1,0 0-1,0 0 0,0 0 0,0 0 0,0 0 0,0 0 0,0 0 0,0 1 0,0-1 0,2 4 0,3 2 131,-1 0-1,0 0 1,0 1 0,7 14 0,-11-20-151,5 14 178,1 0-1,-2 1 1,0 0-1,-1 0 0,-1 0 1,0 0-1,-2 1 0,0-1 1,0 1-1,-3 29 0,-4 19 271,-18 94-1,19-140-522,0 5-98,-6 25-274,2 0 1,3 0-1,0 70 0,10-98-3607,9-11-3518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12.746"/>
    </inkml:context>
    <inkml:brush xml:id="br0">
      <inkml:brushProperty name="width" value="0.025" units="cm"/>
      <inkml:brushProperty name="height" value="0.025" units="cm"/>
    </inkml:brush>
  </inkml:definitions>
  <inkml:trace contextRef="#ctx0" brushRef="#br0">0 64 4933,'0'0'5819,"1"-8"-3529,-1-5-1678,3-28 3078,-3 41-3641,0 0 0,1 0-1,-1 0 1,0-1-1,0 1 1,0 0-1,0 0 1,0 0 0,1 0-1,-1 0 1,0 0-1,0-1 1,0 1-1,0 0 1,1 0 0,-1 0-1,0 0 1,0 0-1,0 0 1,1 0 0,-1 0-1,0 0 1,0 0-1,0 0 1,0 0-1,1 0 1,-1 0 0,0 0-1,0 0 1,0 0-1,1 0 1,-1 0-1,0 1 1,0-1 0,0 0-1,0 0 1,1 0-1,-1 0 1,0 0-1,0 0 1,0 0 0,0 1-1,0-1 1,0 0-1,1 0 1,-1 0 0,0 0-1,0 1 1,0-1-1,0 0 1,0 0-1,0 0 1,0 0 0,0 1-1,0-1 1,0 0-1,0 0 1,0 0-1,0 1 1,0-1 0,0 0-1,0 0 1,0 1-1,7 12 137,0 12 287,-1 1-1,-1 1 0,-1-1 1,-2 1-1,0 0 1,-2-1-1,-3 30 0,1 11-83,4 413 2970,3-450-2379,-1-22-3226,1-21-6927,-3-7-3382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13.784"/>
    </inkml:context>
    <inkml:brush xml:id="br0">
      <inkml:brushProperty name="width" value="0.025" units="cm"/>
      <inkml:brushProperty name="height" value="0.025" units="cm"/>
    </inkml:brush>
  </inkml:definitions>
  <inkml:trace contextRef="#ctx0" brushRef="#br0">0 1 9673,'0'0'11825,"1"12"-10683,8 230 209,-7-136-1451,-2-62 317,-1-36 318,1-14 420,-1-66-714,0 25-725,1 0 1,2 0 0,15-82-1,-17 126 467,1 1-1,-1-1 0,1 1 1,0-1-1,-1 1 0,1-1 0,0 1 1,1 0-1,-1-1 0,0 1 1,1 0-1,-1 0 0,1 0 1,0 0-1,0 0 0,-1 0 1,1 1-1,0-1 0,1 1 0,-1-1 1,0 1-1,0 0 0,1 0 1,-1 0-1,1 0 0,-1 0 1,0 0-1,1 1 0,0-1 1,-1 1-1,1 0 0,-1-1 0,1 1 1,5 1-1,-7 0 12,0-1 1,1 1-1,-1 0 0,0 0 1,0-1-1,0 1 0,0 0 0,0 0 1,0 0-1,0 1 0,0-1 1,0 0-1,0 0 0,0 0 0,-1 1 1,1-1-1,-1 0 0,1 1 1,-1-1-1,1 0 0,-1 1 1,0-1-1,1 1 0,-1-1 0,0 1 1,0-1-1,0 0 0,0 1 1,-1-1-1,1 3 0,0 1 2,-1 0-1,1 0 0,-1 1 1,0-1-1,0 0 1,-1 0-1,-3 8 0,1-5 123,-1-1 0,0 0 0,0 0 0,-1-1 0,0 1 0,0-1 0,0-1 0,-1 1-1,0-1 1,0 0 0,-10 5 0,12-11-2668,8-6-1957,-1 5 4219,6-11-5611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14.593"/>
    </inkml:context>
    <inkml:brush xml:id="br0">
      <inkml:brushProperty name="width" value="0.025" units="cm"/>
      <inkml:brushProperty name="height" value="0.025" units="cm"/>
    </inkml:brush>
  </inkml:definitions>
  <inkml:trace contextRef="#ctx0" brushRef="#br0">3 1 10442,'0'0'39,"-1"1"0,1-1-1,0 1 1,0-1 0,-1 1 0,1-1 0,0 1 0,0-1 0,0 1 0,-1-1-1,1 1 1,0-1 0,0 1 0,0-1 0,0 1 0,0-1 0,0 1 0,0 0-1,0-1 1,1 1 0,-1-1 0,0 1 0,0-1 0,0 1 0,0-1 0,1 1-1,-1-1 1,0 1 0,1-1 0,-1 0 0,0 1 0,1-1 0,-1 1 0,1 0-1,23 7 1124,37-5 519,-53-4-1427,856 49 4327,187-13-2217,-530-31-2150,604 45 694,-700 11-701,-20 0 136,1172-39 1488,-850-25-1126,110-5 234,-800 8-949,0 1-126,1-1-1,-1-2 1,0-2 0,-1-1 0,53-17-1,-33-8-8783,-27 9-3647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17.554"/>
    </inkml:context>
    <inkml:brush xml:id="br0">
      <inkml:brushProperty name="width" value="0.025" units="cm"/>
      <inkml:brushProperty name="height" value="0.025" units="cm"/>
    </inkml:brush>
  </inkml:definitions>
  <inkml:trace contextRef="#ctx0" brushRef="#br0">0 147 13837,'0'0'8050,"8"-4"-7639,53-20-189,86-21 0,12-5-281,-146 45 43,-2 1 8,0 0 0,0 0 0,19-2 0,-30 6 4,1 0 1,-1 0 0,1 1-1,-1-1 1,1 0 0,-1 1-1,1-1 1,-1 1-1,0-1 1,1 0 0,-1 1-1,0-1 1,1 1 0,-1-1-1,0 1 1,1-1 0,-1 1-1,0-1 1,0 1-1,0 0 1,0-1 0,1 1-1,-1-1 1,0 1 0,0-1-1,0 1 1,0 0 0,0-1-1,0 1 1,-1-1 0,1 1-1,0-1 1,0 1-1,0-1 1,0 1 0,-1 0-1,1-1 1,0 1 0,0-1-1,-1 0 1,1 1 0,-1 0-1,-10 28 101,4-12 33,-39 80 981,5 1 1,4 3-1,-25 111 0,57-186-867,-3 47 1,7-67-263,1 0-1,0 0 1,0 0-1,1 0 1,-1 0 0,1 0-1,1 0 1,-1 0 0,1-1-1,0 1 1,0 0-1,0-1 1,1 0 0,4 8-1,-5-29-10385,-7-10 4670,-10-1-1115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17.935"/>
    </inkml:context>
    <inkml:brush xml:id="br0">
      <inkml:brushProperty name="width" value="0.025" units="cm"/>
      <inkml:brushProperty name="height" value="0.025" units="cm"/>
    </inkml:brush>
  </inkml:definitions>
  <inkml:trace contextRef="#ctx0" brushRef="#br0">0 54 13773,'0'0'7143,"60"-31"-5670,-26 30-288,5 0-640,15 1-449,-5-1 0,12 0-544,1 0-1122,-3-3-1409,-1-1-3203,-4-3-5252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18.279"/>
    </inkml:context>
    <inkml:brush xml:id="br0">
      <inkml:brushProperty name="width" value="0.025" units="cm"/>
      <inkml:brushProperty name="height" value="0.025" units="cm"/>
    </inkml:brush>
  </inkml:definitions>
  <inkml:trace contextRef="#ctx0" brushRef="#br0">0 37 14638,'0'0'12524,"47"47"-12076,-6-47-256,8 0-160,0 0 0,-1-9-512,-3-3-1058,-9-2-1344,-3-8-1442,-10-4-5029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18.908"/>
    </inkml:context>
    <inkml:brush xml:id="br0">
      <inkml:brushProperty name="width" value="0.025" units="cm"/>
      <inkml:brushProperty name="height" value="0.025" units="cm"/>
    </inkml:brush>
  </inkml:definitions>
  <inkml:trace contextRef="#ctx0" brushRef="#br0">1 550 5381,'0'0'14547,"14"-10"-13255,67-50-55,109-104-1,-147 122-1207,-1-3-1,-3-2 1,-1-1-1,31-55 1,-56 80 29,-9 15 256,-7 14 675,-40 72-688,-36 73 663,72-135-913,1 1 0,0 0-1,1 0 1,1 0 0,0 1 0,2-1-1,-1 22 1,3-37-114,0-1 1,0 1-1,0-1 0,0 0 0,1 1 1,-1-1-1,0 1 0,1-1 0,-1 0 1,1 0-1,0 1 0,-1-1 0,1 0 1,0 0-1,0 0 0,0 0 0,0 1 1,0-1-1,0-1 0,0 1 0,0 0 1,0 0-1,0 0 0,1-1 0,-1 1 1,0 0-1,0-1 0,1 1 0,-1-1 1,2 1-1,47 3-5279,-46-4 4750,33 0-6033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19.265"/>
    </inkml:context>
    <inkml:brush xml:id="br0">
      <inkml:brushProperty name="width" value="0.025" units="cm"/>
      <inkml:brushProperty name="height" value="0.025" units="cm"/>
    </inkml:brush>
  </inkml:definitions>
  <inkml:trace contextRef="#ctx0" brushRef="#br0">207 18 14029,'0'0'1895,"-12"0"-293,7 0-1415,0 0-88,0-1 0,0 1-1,0 1 1,0-1-1,0 1 1,1 0-1,-1 0 1,0 0-1,0 1 1,1-1 0,-1 1-1,1 0 1,0 1-1,-1-1 1,1 1-1,-7 5 1,-1 4 226,1 0-1,0 1 1,1 0 0,1 0 0,0 1-1,-10 20 1,15-26-180,1 0 1,-1 0-1,2 0 0,-1 0 1,1 1-1,0-1 0,1 0 0,0 1 1,1 0-1,-1-1 0,1 1 0,1-1 1,0 1-1,2 9 0,-1-14-87,0 0-1,0 0 1,0 0-1,0 0 0,1-1 1,0 1-1,-1-1 1,1 0-1,1 0 0,-1 0 1,0 0-1,1 0 1,-1-1-1,1 1 1,0-1-1,0 0 0,0 0 1,0 0-1,0-1 1,0 0-1,1 1 1,-1-2-1,0 1 0,6 0 1,3 1 82,-1-1 0,1 0 0,-1-1 1,1 0-1,0-1 0,-1-1 0,18-4 0,-22 3-103,0 0 0,0 0-1,-1-1 1,0-1 0,1 1 0,-1-1-1,-1 0 1,1-1 0,-1 0 0,0 0-1,0 0 1,0 0 0,-1-1-1,0 0 1,-1 0 0,1-1 0,-2 1-1,1-1 1,-1 0 0,3-9 0,-4 11-17,0-1 0,0 1 1,0-1-1,-1 0 1,0 0-1,0 1 0,-1-1 1,0 0-1,0 0 1,-1 0-1,0 0 0,0 0 1,0 1-1,-1-1 1,0 0-1,-1 1 0,1 0 1,-1-1-1,0 1 1,-1 0-1,1 0 0,-1 1 1,0-1-1,-10-9 1,6 9-220,-1-1 1,1 1-1,-1 1 1,-17-9-1,22 13-83,1-1 0,0 1 0,-1 0 0,1-1 0,-1 2 0,0-1 0,1 0 0,-1 1 0,0-1-1,1 1 1,-1 0 0,0 1 0,1-1 0,-1 0 0,0 1 0,1 0 0,-5 1 0,0 7-4096,4 1-3757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19.962"/>
    </inkml:context>
    <inkml:brush xml:id="br0">
      <inkml:brushProperty name="width" value="0.025" units="cm"/>
      <inkml:brushProperty name="height" value="0.025" units="cm"/>
    </inkml:brush>
  </inkml:definitions>
  <inkml:trace contextRef="#ctx0" brushRef="#br0">39 1 5830,'0'0'14301,"-4"8"-13052,4-7-1245,-26 70 2569,24-64-2299,0 1 1,0 0-1,1 0 0,0 0 0,0 0 0,1 1 1,0-1-1,2 13 0,-1-19-260,0 0 1,0 0-1,1 0 0,-1 0 1,0 0-1,0 0 0,1 0 1,0-1-1,-1 1 0,1 0 1,0-1-1,-1 0 0,1 1 1,0-1-1,0 0 0,0 0 1,0 0-1,1 0 0,-1 0 0,0-1 1,0 1-1,0-1 0,1 1 1,-1-1-1,0 0 0,0 0 1,1 0-1,-1 0 0,5-1 1,2 1 21,1-1 0,-1 0 0,1-1 1,-1 0-1,1 0 0,8-4 0,-1-2-511,-1 0-1,0-1 1,0 0-1,-1-1 1,0-1-1,-1-1 0,0 0 1,-1 0-1,0-2 1,-1 1-1,18-28 1,-66 97 113,16-27 1098,-31 62 0,22-27 249,3 1 0,3 1 0,-20 92 0,21-67-1535,18-83-828,2-12-2266,-1-14-2657,3-6-2000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20.384"/>
    </inkml:context>
    <inkml:brush xml:id="br0">
      <inkml:brushProperty name="width" value="0.025" units="cm"/>
      <inkml:brushProperty name="height" value="0.025" units="cm"/>
    </inkml:brush>
  </inkml:definitions>
  <inkml:trace contextRef="#ctx0" brushRef="#br0">87 132 13036,'0'0'10944,"11"0"-10426,-3 0-413,0-1 0,1 0 0,-1-1 0,0 0 1,0 0-1,0-1 0,0 0 0,13-7 0,-17 8-85,0 0 0,1-1 1,-1 0-1,0 0 0,0 0 0,0 0 0,-1-1 0,1 0 0,-1 1 1,0-1-1,0-1 0,0 1 0,-1 0 0,1-1 0,-1 1 1,0-1-1,-1 1 0,3-11 0,-3 14-19,-1 1-1,0-1 1,0 0 0,0 0-1,1 0 1,-1 0 0,0 0-1,0 0 1,0 0 0,-1 1-1,1-1 1,0 0 0,0 0-1,0 0 1,-1 0 0,1 0-1,0 1 1,-1-1 0,1 0-1,-1 0 1,1 1 0,-1-1-1,1 0 1,-1 0 0,1 1-1,-1-1 1,0 1 0,1-1-1,-1 1 1,0-1 0,-1 0-1,0 0 1,-1 1-1,1-1 1,-1 1-1,1-1 1,-1 1-1,1 0 1,-1 0-1,1 0 0,-1 1 1,1-1-1,-4 1 1,-2 1-2,-1 0 0,0 1 0,1 0 0,-1 1 0,-12 7 0,9-2 60,0 0 0,0 1 0,1 1-1,1 0 1,-1 0 0,2 1 0,0 0-1,0 1 1,1 0 0,1 0-1,0 1 1,1 0 0,-8 24 0,14-36-62,-1 0 0,1-1 1,0 1-1,0 0 0,0 0 1,0 0-1,0-1 1,0 1-1,0 0 0,0 0 1,1 0-1,-1-1 0,1 1 1,-1 0-1,1 0 1,0-1-1,0 1 0,0 0 1,-1-1-1,2 1 0,-1-1 1,2 3-1,-1-2-104,1-1 0,0 1 0,-1 0 0,1-1 0,0 0 0,0 1 0,0-1 0,0 0 0,0-1 0,0 1 0,0 0 0,4-1 0,5 1-1414,1-1 0,-1 0 1,1-1-1,-1-1 1,19-4-1,14-10-10282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21.542"/>
    </inkml:context>
    <inkml:brush xml:id="br0">
      <inkml:brushProperty name="width" value="0.025" units="cm"/>
      <inkml:brushProperty name="height" value="0.025" units="cm"/>
    </inkml:brush>
  </inkml:definitions>
  <inkml:trace contextRef="#ctx0" brushRef="#br0">199 49 8872,'0'0'9476,"-7"0"-8915,-24 0 213,28 2-614,1 0 0,-1-1 0,1 1 0,0 1 0,-1-1-1,1 0 1,0 0 0,1 1 0,-1 0 0,0-1 0,1 1 0,-1 0 0,1-1 0,0 1 0,0 0 0,-1 5 0,-2 1 244,0-2-129,2-4-140,1 0 0,-1 0 1,1 0-1,0 0 0,0 1 1,0-1-1,0 0 0,0 0 0,0 6 1,2-9-114,0 0 1,0 0-1,-1 0 0,1 0 1,0 0-1,0 0 1,0 0-1,-1 0 1,1 0-1,0 0 0,0-1 1,0 1-1,-1 0 1,1-1-1,0 1 1,0 0-1,-1-1 0,1 1 1,0-1-1,-1 1 1,1-1-1,0 1 0,-1-1 1,1-1-1,1-4 75,0 0-1,-1-1 1,0 1 0,-1-1-1,1 0 1,-1 1-1,-2-13 1,1-2-64,1 21 138,6 34 411,-3-34-748,0 0 0,0 0 0,0 0 0,0 0-1,0 0 1,0 0 0,1-1 0,-1 0 0,0 1 0,-1-1 0,1 0-1,0-1 1,0 1 0,0 0 0,-1-1 0,1 0 0,0 1 0,-1-1 0,0 0-1,1 0 1,-1-1 0,0 1 0,0 0 0,0-1 0,0 1 0,-1-1-1,1 0 1,-1 1 0,0-1 0,1 0 0,-1 0 0,1-4 0,-2 6 228,1 0 0,-1 0 0,0 0 0,1 0 0,-1 0 0,0 0 1,0 0-1,1 0 0,-1 0 0,0 0 0,0 0 0,0 0 1,0 0-1,-1 0 0,1 0 0,0 0 0,0-1 0,-1 1 0,1 0 1,0 1-1,-1-1 0,1 0 0,-1 0 0,1 0 0,-1 0 0,0 0 1,1 0-1,-1 1 0,0-1 0,1 0 0,-2 0 0,-1 0 60,0 1 1,0-1-1,0 1 0,0 0 0,1 0 0,-1 0 0,0 1 0,0-1 0,0 1 0,0-1 0,-4 3 1,-5 1 52,1 0 0,0 1 0,0 0 1,0 1-1,0 0 0,1 1 1,0 0-1,-16 17 0,20-20-59,1 2-1,0-1 0,0 0 0,1 1 1,-1 0-1,1 0 0,1 1 0,-1-1 1,1 1-1,0-1 0,1 1 0,0 0 1,0 0-1,0 0 0,-1 15 0,3-21-108,1 1 0,0-1-1,-1 1 1,1-1-1,0 1 1,0-1 0,0 1-1,0-1 1,0 0-1,0 1 1,0-1 0,0 0-1,0 0 1,1 0-1,-1 0 1,1 0-1,-1 0 1,0 0 0,1 0-1,0-1 1,-1 1-1,1-1 1,-1 1 0,1-1-1,0 1 1,-1-1-1,1 0 1,0 0 0,-1 0-1,1 0 1,0 0-1,1 0 1,62-4 85,-56 2-83,1-2-1,-1 1 1,0-1-1,0-1 1,0 0-1,-1 0 1,0 0-1,0-1 0,0 0 1,0-1-1,-1 0 1,0 0-1,-1-1 1,1 1-1,-2-1 1,1-1-1,-1 1 1,0-1-1,-1 0 1,0 0-1,5-17 1,-9 26-9,1 0 0,-1-1 0,0 1 0,0 0 0,0 0 0,0 0-1,0-1 1,0 1 0,0 0 0,0 0 0,0 0 0,0-1 0,0 1 0,0 0 0,0 0 0,0-1 0,0 1 0,0 0 0,0 0 0,0-1 0,0 1 0,0 0 0,0 0-1,0 0 1,0-1 0,0 1 0,0 0 0,0 0 0,-1 0 0,1-1 0,0 1 0,0 0 0,0 0 0,0 0 0,-1 0 0,1-1 0,0 1 0,0 0 0,0 0-1,0 0 1,-1 0 0,1 0 0,0 0 0,0 0 0,-1-1 0,1 1 0,0 0 0,0 0 0,-1 0 0,-14 7-10,-13 14 60,27-20-47,-43 54 273,42-52-260,0 0 0,0 0 0,0 0 0,1 0 0,-1 0 0,1 0 0,-1 1 0,1-1 0,0 0 0,1 1 0,-1-1 0,0 1 0,1-1-1,0 1 1,0-1 0,0 1 0,1 4 0,-1-7-14,1-1 1,-1 1-1,1 0 0,0 0 0,0 0 0,-1 0 1,1-1-1,0 1 0,0 0 0,0-1 0,0 1 1,0-1-1,0 1 0,0-1 0,0 1 0,0-1 1,0 0-1,0 1 0,0-1 0,0 0 0,0 0 0,2 0 1,29 1 54,-23-1-47,145-12-1161,-71 3 684,-66 13 2057,-17-4-1538,0 0 0,0 1 0,0-1 0,-1 0 0,1 1 0,0-1 0,0 0 0,-1 1 0,1-1 0,0 0 0,0 0 0,-1 1 0,1-1 0,-1 0 0,1 0 0,0 0 0,-1 1 0,1-1 1,0 0-1,-1 0 0,1 0 0,-1 0 0,1 0 0,0 0 0,-1 0 0,1 0 0,-1 0 0,1 0 0,0 0 0,-1 0 0,1 0 0,-1 0 0,1 0 0,-1-1 0,1 1 365,3-18 10,4 2-439,-2 6 17,0 0 0,-1 0-1,0 0 1,-1-1 0,0 1 0,0-1 0,-1 0 0,0-11 0,-2 22-8,0-1 0,0 1 0,1-1 0,-1 0 1,0 1-1,0-1 0,1 1 0,-1-1 0,0 1 1,1-1-1,-1 1 0,0-1 0,1 1 0,-1-1 0,1 1 1,-1 0-1,1-1 0,-1 1 0,1-1 0,-1 1 0,1 0 1,-1 0-1,1-1 0,-1 1 0,1 0 0,-1 0 0,1 0 1,0 0-1,-1-1 0,1 1 0,-1 0 0,1 0 1,0 0-1,-1 0 0,1 0 0,-1 1 0,1-1 0,0 0 1,-1 0-1,1 0 0,-1 0 0,1 1 0,-1-1 0,1 0 1,0 1-1,35 13-383,-31-11 154,48 16-3090,-16-13-4214,-15-6-1288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21.964"/>
    </inkml:context>
    <inkml:brush xml:id="br0">
      <inkml:brushProperty name="width" value="0.025" units="cm"/>
      <inkml:brushProperty name="height" value="0.025" units="cm"/>
    </inkml:brush>
  </inkml:definitions>
  <inkml:trace contextRef="#ctx0" brushRef="#br0">516 69 17777,'3'-9'1291,"-2"1"-1,1-1 1,-1 0 0,0-16 0,-2 25-1211,0-1-1,1 0 1,-1 1-1,0-1 1,1 0 0,-1 1-1,0-1 1,0 1 0,1-1-1,-1 1 1,0-1 0,0 1-1,0 0 1,0-1-1,0 1 1,0 0 0,1 0-1,-1 0 1,0 0 0,0 0-1,0 0 1,0 0-1,0 0 1,0 0 0,0 0-1,0 0 1,0 1 0,0-1-1,0 0 1,1 1 0,-1-1-1,-1 1 1,-35 11-12,18-2 185,1 1 1,0 1-1,-30 26 1,41-33-137,1 1 0,0 0 0,1 0 0,-1 0 0,1 1 0,0-1 0,1 1 0,0 1 1,0-1-1,0 0 0,1 1 0,0 0 0,-1 8 0,4-15-113,0 0-1,0 1 1,0-1 0,0 0-1,0 0 1,1 0 0,-1 1-1,0-1 1,1 0 0,-1 0-1,1 0 1,-1 0 0,1 0-1,0 0 1,-1 0 0,1 0-1,0 0 1,0 0 0,0-1-1,0 1 1,0 0 0,-1 0-1,2-1 1,-1 1 0,0-1-1,0 1 1,0-1 0,0 1 0,0-1-1,0 1 1,0-1 0,1 0-1,1 0 1,49 6 7,-42-5-35,84-1-611,-64-2 292,-1 2-1,53 7 1,-69 0 463,-22 1 172,-22 6 401,-156 40 751,41-13 655,50-10-3527,17-1-3017,2 5-4068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14.296"/>
    </inkml:context>
    <inkml:brush xml:id="br0">
      <inkml:brushProperty name="width" value="0.025" units="cm"/>
      <inkml:brushProperty name="height" value="0.025" units="cm"/>
    </inkml:brush>
  </inkml:definitions>
  <inkml:trace contextRef="#ctx0" brushRef="#br0">1 54 7207,'0'0'17803,"1"11"-17445,7 57-150,-8-63-235,1 0-1,1 1 0,-1-1 0,1 0 0,-1 0 0,2 0 0,-1 0 1,0-1-1,1 1 0,0-1 0,0 1 0,0-1 0,5 4 0,-8-8 25,0 1 0,1-1-1,-1 0 1,0 1-1,1-1 1,-1 0 0,0 0-1,1 1 1,-1-1-1,1 0 1,-1 0-1,1 0 1,-1 0 0,0 0-1,1 1 1,-1-1-1,1 0 1,-1 0 0,1 0-1,-1 0 1,1 0-1,-1 0 1,1-1-1,-1 1 1,0 0 0,1 0-1,-1 0 1,1 0-1,-1 0 1,1-1-1,-1 1 1,0 0 0,1 0-1,0-1 1,6-17 30,-4-24 79,-3 41-109,1-23 27,-2-38-386,1 59 342,0 0-1,-1 0 0,1 0 1,-1 0-1,0 0 0,0 1 1,0-1-1,0 0 1,-1 0-1,1 1 0,-1-1 1,0 1-1,1 0 0,-1-1 1,0 1-1,-5-4 1,7 6 13,0-1 0,0 1 1,-1 0-1,1 0 1,0-1-1,-1 1 1,1 0-1,0 0 1,0 0-1,-1-1 0,1 1 1,-1 0-1,1 0 1,0 0-1,-1 0 1,1 0-1,0-1 1,-1 1-1,1 0 1,0 0-1,-1 0 0,1 0 1,-1 0-1,1 0 1,0 0-1,-1 1 1,1-1-1,0 0 1,-1 0-1,1 0 1,0 0-1,-1 0 0,1 0 1,0 1-1,-1-1 1,1 0-1,-2 16-11,13 18 108,-8-30-113,0-1 1,0 1 0,1-1 0,-1 0-1,1 0 1,-1 0 0,1 0-1,0-1 1,0 0 0,1 1 0,-1-2-1,0 1 1,1 0 0,-1-1 0,1 0-1,0 0 1,-1 0 0,1 0-1,0-1 1,-1 0 0,1 0 0,5-1-1,-7 1 1,0 0 0,0-1-1,0 0 1,0 1 0,0-1 0,0-1-1,-1 1 1,1 0 0,0-1-1,0 1 1,-1-1 0,1 0-1,-1 1 1,1-1 0,-1-1 0,0 1-1,0 0 1,0-1 0,0 1-1,0-1 1,-1 1 0,1-1-1,-1 0 1,1 1 0,-1-1 0,0 0-1,0 0 1,0 0 0,-1 0-1,1 0 1,-1 0 0,0 0-1,0-6 1,-4-14 55,4 23-24,-1 0 0,1 0 0,0 0 0,-1 0 0,1 0 0,0 0 0,-1 0 0,1 0 0,-1 0 0,1 0 0,0 0 0,-1 1 0,1-1 0,0 0 0,-1 0 0,1 0 0,0 1 0,0-1 0,-1 0 0,1 0 0,0 1 0,0-1 0,-1 0 0,1 1 0,0-1 0,0 0 0,0 1 0,-1-1 0,1 0 0,0 1 0,0-1 0,0 1 0,-3 4 93,1 1 1,-1 0-1,1-1 1,1 1 0,-3 11-1,3-10-17,1 0 0,-1 0 0,1 0 0,1-1 0,-1 1 1,1 0-1,0 0 0,1-1 0,2 9 0,-3-13-163,0 0 0,0-1 0,0 1 0,0 0 0,1-1 0,-1 1 0,0-1 0,1 1 0,-1-1 0,1 0 0,-1 1 1,1-1-1,0 0 0,2 1 0,-1-1-367,0 0 0,0 0 0,0 0 0,0-1 0,0 1 0,0-1 0,1 1-1,-1-1 1,0 0 0,0-1 0,4 0 0,6-2-5320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41.542"/>
    </inkml:context>
    <inkml:brush xml:id="br0">
      <inkml:brushProperty name="width" value="0.025" units="cm"/>
      <inkml:brushProperty name="height" value="0.025" units="cm"/>
    </inkml:brush>
  </inkml:definitions>
  <inkml:trace contextRef="#ctx0" brushRef="#br0">0 0 5445,'0'0'5947,"0"0"-5895,0 1-1,0-1 1,0 0 0,0 1-1,0-1 1,0 0-1,0 1 1,0-1 0,0 0-1,0 0 1,0 1-1,0-1 1,1 0 0,-1 1-1,0-1 1,0 0-1,0 1 1,0-1 0,0 0-1,1 0 1,-1 1-1,0-1 1,0 0 0,0 0-1,1 1 1,-1-1-1,0 0 1,0 0 0,1 0-1,-1 0 1,0 1-1,1-1 1,-1 0 0,0 0-1,0 0 1,1 0-1,-1 0 1,0 0 0,1 0-1,-1 0 1,1 0-1,137 22 459,2-6 0,-1-6 0,236-15 0,187-16 255,-329 17-500,761 1 1588,-681 5-1821,-82 0 24,537-5 1676,-745 2-1554,1 0-20,0 1 0,42 5 0,-59-4-161,0 0 0,0 1 0,-1 0 0,1 0 0,0 1 0,-1 0 0,0 0 1,0 0-1,0 1 0,0 0 0,0 0 0,-1 0 0,0 1 0,5 6 0,-9-11-40,-1 0-1,0 0 0,1 0 0,-1 1 1,0-1-1,0 0 0,1 0 0,-1 1 0,0-1 1,0 0-1,0 0 0,1 1 0,-1-1 1,0 0-1,0 1 0,0-1 0,0 0 1,0 0-1,0 1 0,0-1 0,1 0 0,-1 1 1,0-1-1,0 1 0,0-1 0,0 0 1,0 1-1,0-1 0,-1 0 0,1 1 0,0-1 1,0 0-1,0 0 0,0 1 0,0-1 1,0 0-1,-1 1 0,1-1 0,0 0 0,0 1 1,0-1-1,-1 0 0,1 0 0,0 0 1,0 1-1,-1-1 0,1 0 0,0 0 1,-1 0-1,1 1 0,0-1 0,0 0 0,-1 0 1,1 0-1,0 0 0,-1 0 0,1 0 1,0 0-1,-1 0 0,1 0 0,0 0 0,-1 0 1,0 0-1,-26 0-3828,24 0 3189,-37-3-6785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5:50.554"/>
    </inkml:context>
    <inkml:brush xml:id="br0">
      <inkml:brushProperty name="width" value="0.025" units="cm"/>
      <inkml:brushProperty name="height" value="0.025" units="cm"/>
    </inkml:brush>
  </inkml:definitions>
  <inkml:trace contextRef="#ctx0" brushRef="#br0">14 88 1922,'0'0'7927,"-4"-8"-7580,3 6-327,0 1-1,-1-1 1,1 0-1,0 0 0,1 0 1,-1 0-1,0 0 1,1 0-1,-1 0 0,1-1 1,-1 1-1,1 0 1,0 0-1,0 0 1,0 0-1,0-1 0,1 1 1,-1 0-1,0 0 1,1 0-1,-1 0 0,1 0 1,0 0-1,0 0 1,0 0-1,0 0 0,0 0 1,0 0-1,1 1 1,-1-1-1,0 0 1,1 1-1,0-1 0,-1 1 1,1 0-1,0-1 1,-1 1-1,1 0 0,0 0 1,0 0-1,0 0 1,0 0-1,0 1 0,0-1 1,0 1-1,1-1 1,-1 1-1,0 0 1,0 0-1,0 0 0,0 0 1,1 0-1,-1 0 1,4 1-1,-2 0-5,0 1 1,0-1-1,0 1 0,0 0 0,0 0 1,0 0-1,0 0 0,-1 0 0,1 1 1,-1 0-1,6 6 0,15 9 71,-9-9-71,2 0-1,-1-2 0,1 0 1,0-1-1,0 0 0,1-2 0,0 0 1,31 3-1,15-4 12,74-4 0,-44-2 51,1233-16 1968,-852-6-1604,117-1 679,-401 28-1020,246 36 0,92 2-1,3-44 46,-154-2-98,52 3 134,233 1 323,-638 3-384,0 1 0,-1 1 0,1 1 0,-1 2 0,0 0 0,34 14 0,-33-12-1087,-1-1 0,1-2-1,0 0 1,1-2 0,-1 0 0,1-2-1,42-3 1,8-6-3788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6:02.265"/>
    </inkml:context>
    <inkml:brush xml:id="br0">
      <inkml:brushProperty name="width" value="0.025" units="cm"/>
      <inkml:brushProperty name="height" value="0.025" units="cm"/>
    </inkml:brush>
  </inkml:definitions>
  <inkml:trace contextRef="#ctx0" brushRef="#br0">148 10 4036,'-55'-1'2546,"36"0"-1818,0 0 0,-31 5 0,50-4-725,0 0 1,0 0-1,-1 0 0,1 0 1,0 0-1,0 0 1,0 0-1,-1 0 1,1 0-1,0 0 1,0 0-1,0 0 1,0 0-1,-1 0 0,1 0 1,0 0-1,0 1 1,0-1-1,0 0 1,-1 0-1,1 0 1,0 0-1,0 0 1,0 1-1,0-1 1,0 0-1,0 0 0,-1 0 1,1 0-1,0 1 1,0-1-1,0 0 1,0 0-1,0 0 1,0 1-1,0-1 1,0 0-1,0 0 0,0 0 1,0 1-1,0-1 1,0 0-1,0 0 1,0 0-1,0 1 1,0-1-1,9 11-16,11 6-56,17-2 106,0-2-1,1-1 1,0-1 0,0-3 0,1-1 0,44 2-1,-8 1 401,5-1 138,-1-3 0,105-7 1,156-28 221,-112 7-678,193 6 50,6-1-28,-205-3-123,439-19 81,175 56 120,2 1 160,-77-7 592,-2 0-869,640-19-15,-685 2-99,271 20 44,-95-19 316,-629-2-157,660 4-8,-491 5 371,-222 7-554,-200-8-432,-2 1-4491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6:06.177"/>
    </inkml:context>
    <inkml:brush xml:id="br0">
      <inkml:brushProperty name="width" value="0.025" units="cm"/>
      <inkml:brushProperty name="height" value="0.025" units="cm"/>
    </inkml:brush>
  </inkml:definitions>
  <inkml:trace contextRef="#ctx0" brushRef="#br0">1 214 6278,'380'9'934,"-120"6"-222,1-1-367,128-35 249,-11 1-398,613 0 342,-196 2-232,232-14-221,447 18 1383,-1412 15-1398,1934-11 861,-1269 0-747,1095-77 169,-817 66-307,-837 22-888,-136-1-1907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6:30.148"/>
    </inkml:context>
    <inkml:brush xml:id="br0">
      <inkml:brushProperty name="width" value="0.025" units="cm"/>
      <inkml:brushProperty name="height" value="0.025" units="cm"/>
    </inkml:brush>
  </inkml:definitions>
  <inkml:trace contextRef="#ctx0" brushRef="#br0">1 264 6790,'7'0'133,"0"-1"0,-1-1-1,1 1 1,0-1-1,0-1 1,10-4 0,27-9-74,207-41 2584,-207 51-2551,0 3 1,0 1 0,64 6-1,-4-1 50,3-9 64,-1-5-1,204-48 1,-43 6 127,190 13-66,3 39-106,-209 3 89,56 9-91,0 0 157,519 5 288,-717-13-588,294 19 69,307 43 198,-192-41 154,-261-18-265,-64-1-112,306 22-8,-71-11 473,-395-16-330,-29-1-179,1 0 0,0-1-1,-1 1 1,1-1-1,-1 0 1,0 0 0,0-1-1,0 1 1,0-1-1,0 0 1,0 0 0,3-4-1,-6 6 12,-9 4-235,6-1 157,-53 37-3240,11-19 275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7:19.363"/>
    </inkml:context>
    <inkml:brush xml:id="br0">
      <inkml:brushProperty name="width" value="0.025" units="cm"/>
      <inkml:brushProperty name="height" value="0.025" units="cm"/>
    </inkml:brush>
  </inkml:definitions>
  <inkml:trace contextRef="#ctx0" brushRef="#br0">0 100 1730,'0'0'9758,"6"0"-9598,589 11 3038,-311-1-2526,70 4 460,444 0 29,-506-16-1003,539-19-99,34 6 5,-671 17-59,731-16 166,-53-69 769,-818 77-525,60 2 0,-15 1-5724,-76 1 702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7:24.535"/>
    </inkml:context>
    <inkml:brush xml:id="br0">
      <inkml:brushProperty name="width" value="0.025" units="cm"/>
      <inkml:brushProperty name="height" value="0.025" units="cm"/>
    </inkml:brush>
  </inkml:definitions>
  <inkml:trace contextRef="#ctx0" brushRef="#br0">0 97 6566,'0'0'2611,"8"4"-2398,11 7-31,1 0 0,0-1 1,1-1-1,0-1 0,0-1 0,1-1 0,0-1 0,34 4 0,371 0 2028,16 17-1297,179-52 1434,-113-3-2035,135 46-115,680-55-63,-76-2-97,16-28 523,-614 47-1312,-614 20-1741,1-4-1207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7:30.951"/>
    </inkml:context>
    <inkml:brush xml:id="br0">
      <inkml:brushProperty name="width" value="0.025" units="cm"/>
      <inkml:brushProperty name="height" value="0.025" units="cm"/>
    </inkml:brush>
  </inkml:definitions>
  <inkml:trace contextRef="#ctx0" brushRef="#br0">1 6 2883,'0'0'2765,"10"0"-2626,79-3 582,-31 1 181,86 5 0,241 13 1367,-211-14-1549,2666 68 2612,-1950-34-2725,186 5-157,-913-39-438,1361 11 758,-2-46-106,-520 16-381,-901 23-181,-101-6-86,-19-1-4954,11-3 347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8:03.750"/>
    </inkml:context>
    <inkml:brush xml:id="br0">
      <inkml:brushProperty name="width" value="0.025" units="cm"/>
      <inkml:brushProperty name="height" value="0.025" units="cm"/>
    </inkml:brush>
  </inkml:definitions>
  <inkml:trace contextRef="#ctx0" brushRef="#br0">81 1 3716,'0'0'485,"-8"2"1282,4-2-1472,-1 0-84,-1 1-1,0 0 1,1 0-1,-1 0 1,1 1-1,0 0 1,-1 0-1,1 0 1,0 0-1,-5 4 1,9-5-204,1-1 0,-1 1 0,1 0 0,0-1 0,-1 1 0,1-1 0,0 1 0,0 0 0,-1 0 0,1-1 0,0 1 0,0 0 0,0-1 0,0 1 0,0 0 0,0 0 0,0-1 0,0 1 0,0 0 0,0-1 0,0 1 0,1 0 0,-1-1 0,0 1 0,0 0 0,1-1 1,-1 1-1,0 0 0,1-1 0,-1 1 0,1-1 0,-1 1 0,1-1 0,-1 1 0,1-1 0,-1 1 0,1-1 0,0 1 0,-1-1 0,1 0 0,-1 1 0,1-1 0,1 1 0,27 14-156,-10-10 75,-1-1 0,1-1-1,-1 0 1,22-1 0,-21-1 256,-1 1 0,0 0 0,0 1 0,0 1 0,19 6 0,-1 3 444,0-2 0,1-2 1,0-1-1,59 5 0,154-6 79,-36-3-618,-78 5 381,523 25 1573,-152-6-1040,67 0-950,-294-27-27,815-24 48,176-54 120,-401 56-58,-562 16-102,694 25 32,128-3 105,-634-24-93,780-5 570,2672 15 465,-3457 16-1024,-83-1-46,737-7 258,-1145-11-246,-24 13-4393,8-13-598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8:12.267"/>
    </inkml:context>
    <inkml:brush xml:id="br0">
      <inkml:brushProperty name="width" value="0.025" units="cm"/>
      <inkml:brushProperty name="height" value="0.025" units="cm"/>
    </inkml:brush>
  </inkml:definitions>
  <inkml:trace contextRef="#ctx0" brushRef="#br0">1 129 4292,'0'0'4975,"9"0"-4740,321 13 2194,-262-16-1532,125-23 0,18-3 48,113-11-606,-206 21-314,187-6 1,410 41 96,38 2 289,-637-5-343,130 31 0,48 8-11,56-4-7,-144-17-31,-100-22 297,204-9-1,-189-4-215,141-5-48,268 3 24,23 22 282,-48-34-198,-312 7-145,-113 9 26,138-23-1,-189 21 57,1 1-1,48 2 1,-55 1 564,-22 0-282,32 0-427,-28 0-172,19 3-4093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14.628"/>
    </inkml:context>
    <inkml:brush xml:id="br0">
      <inkml:brushProperty name="width" value="0.025" units="cm"/>
      <inkml:brushProperty name="height" value="0.025" units="cm"/>
    </inkml:brush>
  </inkml:definitions>
  <inkml:trace contextRef="#ctx0" brushRef="#br0">0 0 11723,'0'0'9609,"53"48"-15374,-48-38-1730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8:42.113"/>
    </inkml:context>
    <inkml:brush xml:id="br0">
      <inkml:brushProperty name="width" value="0.025" units="cm"/>
      <inkml:brushProperty name="height" value="0.025" units="cm"/>
    </inkml:brush>
  </inkml:definitions>
  <inkml:trace contextRef="#ctx0" brushRef="#br0">2103 272 3459,'-16'-6'-336,"-159"-61"-10,-285-70 7253,362 116-6700,-1 4 0,-1 5 1,0 4-1,0 5 0,-105 9 1,151 0-40,0 2 0,1 2 1,1 3-1,0 2 1,0 2-1,2 3 0,0 1 1,1 3-1,2 2 1,-77 55-1,114-73-143,0 1 1,1 1-1,0-1 0,1 1 0,0 1 1,0 0-1,1 0 0,1 0 0,0 1 1,0 0-1,1 0 0,1 1 0,0-1 1,1 1-1,0 0 0,1 0 0,0 0 1,0 15-1,2 3 41,0-1 1,2 0-1,1 0 1,2 0-1,1-1 1,18 56-1,-16-65-32,1-1-1,0 1 1,2-1-1,0-1 1,1 0-1,1-1 1,0 0 0,2-1-1,0-1 1,0 0-1,2-1 1,-1 0-1,2-2 1,0 0 0,21 10-1,30 12 461,2-4 0,140 41-1,-91-33-103,-38-11-315,1-3 1,2-4-1,0-3 1,1-4 0,139 2-1,579 24 379,-750-33-418,1-3 0,-1-1 0,1-4 0,0-1 0,-1-3 0,0-3 0,54-15 0,-76 14-19,158-48 52,205-95 0,-360 138 90,-1-3 0,0 0 0,-2-3-1,0 0 1,-2-2 0,0-1 0,45-48 0,-72 68-82,0 0 0,0 0 1,0 0-1,0 0 0,-1 0 0,1 0 1,-1-1-1,0 1 0,-1-1 0,1 0 1,-1 1-1,0-1 0,0 0 0,0 0 1,-1 0-1,0 0 0,0 0 1,0 1-1,0-1 0,-1 0 0,0 0 1,-1-5-1,-2 1-40,1 1 1,-1 0-1,-1 0 1,0 1-1,0-1 0,0 1 1,-1 0-1,0 1 1,0-1-1,-1 1 0,-7-6 1,-44-32-18,-1 2-1,-2 3 1,-2 3 0,-1 2 0,-2 3 0,-1 3 0,-88-24-1,48 25-42,-1 5 0,0 4 0,-1 5 0,-123 1 0,-80 16-1902,105 4-2658,84-3-3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8:53.257"/>
    </inkml:context>
    <inkml:brush xml:id="br0">
      <inkml:brushProperty name="width" value="0.025" units="cm"/>
      <inkml:brushProperty name="height" value="0.025" units="cm"/>
    </inkml:brush>
  </inkml:definitions>
  <inkml:trace contextRef="#ctx0" brushRef="#br0">125 25 2947,'-9'0'235,"-100"1"4228,102-2-2606,11 4-578,10 6-967,-2-1-245,1-1 0,-1 1 1,1-2-1,1 0 0,-1 0 0,1-2 0,0 1 0,0-2 0,0 0 1,24 2-1,17-1 347,83-6 0,-49 0-299,1016-55 1657,-354 38 968,-221 13-2506,60 20-40,-146 3-89,-375-17 75,0-4 0,1-2 0,71-16 0,-98 16-131,0 1 0,1 2 0,0 2 0,43 5 0,20-1-7009,-101-3 3943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9:06.877"/>
    </inkml:context>
    <inkml:brush xml:id="br0">
      <inkml:brushProperty name="width" value="0.025" units="cm"/>
      <inkml:brushProperty name="height" value="0.025" units="cm"/>
    </inkml:brush>
  </inkml:definitions>
  <inkml:trace contextRef="#ctx0" brushRef="#br0">12 64 3940,'-1'-1'88,"1"1"1,-1 0 0,0 0 0,1-1-1,-1 1 1,0 0 0,1-1-1,-1 1 1,1-1 0,-1 1 0,1-1-1,-1 1 1,1-1 0,-1 1-1,1-1 1,0 1 0,-1-1 0,1 0-1,0 1 1,-1-1 0,1 0-1,0 1 1,0-1 0,0 0 0,0 1-1,-1-1 1,1 0 0,0 1-1,0-1 1,0 0 0,1 0-1,-1 1 1,0-1 0,0 0 0,0 1-1,0-1 1,1 0 0,-1 1-1,0-1 1,0 0 0,1 1 0,-1-1-1,1 1 1,-1-1 0,0 1-1,1-1 1,-1 1 0,1-1 0,-1 1-1,1-1 1,0 1 0,-1 0-1,1-1 1,-1 1 0,1 0 0,0-1-1,-1 1 1,1 0 0,0 0-1,-1 0 1,1-1 0,0 1 0,-1 0-1,1 0 1,0 0 0,0 0-1,0 1 1,128-4 137,-43 3 184,97-14 0,-103 5 198,1 3 0,115 6-1,161 38 133,476 37 1790,-528-55-2049,973-4-158,-726-22-294,1603-2 1343,-1524 30-1202,0-1-110,1688-8 890,-980-52-826,-932 22-115,-403 17-9,1161-51 64,-1088 47-40,0-4 0,-1-2 0,85-24 0,-152 32-194,7-2 119,-12 1-4543,-13-6 222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9:20.097"/>
    </inkml:context>
    <inkml:brush xml:id="br0">
      <inkml:brushProperty name="width" value="0.025" units="cm"/>
      <inkml:brushProperty name="height" value="0.025" units="cm"/>
    </inkml:brush>
  </inkml:definitions>
  <inkml:trace contextRef="#ctx0" brushRef="#br0">92 132 4612,'0'0'-80,"-10"6"475,-10 8-84,-41 25 3403,60-39-3249,34-20-49,-25 19-355,1 1 0,-1 1 0,1 0 0,-1 0 0,0 0 0,0 1 0,0 1 0,0-1 0,0 1 0,0 0 0,0 1 0,11 7 0,35 13 43,-19-14-49,0-2 0,0-1-1,1-2 1,-1-2 0,1-1 0,0-2-1,44-4 1,8-9 65,148-38 0,-186 39-40,1 3 1,98-5-1,106 16 140,-158 2-151,0-4-1,120-17 1,-207 16-67,316-43 58,-251 38-29,-1 3 0,109 11 0,499 14 217,-570-23-165,129 17 183,-2 0-142,-150-19 49,0-4-1,113-22 1,-146 19 13,-25 6-277,0-2 1,38-12 0,-59 14-534,1 0 0,0-1 0,-1-1 1,0 1-1,15-13 0,12-16-4853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9:55.502"/>
    </inkml:context>
    <inkml:brush xml:id="br0">
      <inkml:brushProperty name="width" value="0.025" units="cm"/>
      <inkml:brushProperty name="height" value="0.025" units="cm"/>
    </inkml:brush>
  </inkml:definitions>
  <inkml:trace contextRef="#ctx0" brushRef="#br0">114 203 3299,'-8'1'230,"-11"3"801,-46 9 907,45-5 211,20-8-2081,-1 1 0,1-1 0,0 0 0,0 0 1,0 0-1,0 1 0,0-1 0,0 0 0,0 0 0,-1 0 0,1 1 0,0-1 0,0 0 1,0 0-1,0 1 0,0-1 0,0 0 0,0 0 0,0 1 0,0-1 0,0 0 0,0 0 1,0 1-1,1-1 0,-1 0 0,0 0 0,0 0 0,0 1 0,0-1 0,0 0 0,0 0 0,0 0 1,1 1-1,-1-1 0,0 0 0,0 0 0,0 0 0,0 0 0,1 1 0,-1-1 0,0 0 1,0 0-1,1 0 0,-1 0 0,0 0 0,0 0 0,0 0 0,1 0 0,-1 0 0,0 0 1,0 0-1,1 0 0,-1 0 0,0 0 0,0 0 0,1 0 0,22 8 305,1-2-1,0-1 0,0 0 1,1-2-1,41 0 0,-6 1-273,155 12 741,0-8 0,274-26 0,-89-25-108,542-44 511,-731 82-1023,-90 4 12,202-28-1,-307 26-146,-4 2 82,0-1 1,1-1 0,-1 0-1,0 0 1,0-1-1,0-1 1,18-9 0,-29 13-122,-1 0 1,1 0-1,0-1 1,-1 1 0,1 0-1,0 0 1,-1 0-1,0-1 1,1 1-1,-1 0 1,0 0 0,0-1-1,1 1 1,-1 0-1,0 0 1,0-1 0,0 1-1,-1 0 1,1-1-1,0 1 1,0 0-1,-1 0 1,1-1 0,-1 1-1,1 0 1,-1 0-1,0 0 1,1 0 0,-1 0-1,0-1 1,0 1-1,-1-1 1,-4-11-2444,3 2-3827,3 1 426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0:20.883"/>
    </inkml:context>
    <inkml:brush xml:id="br0">
      <inkml:brushProperty name="width" value="0.025" units="cm"/>
      <inkml:brushProperty name="height" value="0.025" units="cm"/>
    </inkml:brush>
  </inkml:definitions>
  <inkml:trace contextRef="#ctx0" brushRef="#br0">0 149 5189,'14'3'4697,"24"-3"-4830,-32 0 838,155 11 3341,103-16-2854,219 7 99,178 3-154,-116-57-691,-426 37-406,112-17-15,349-32 78,487 62 692,-803 8-653,105 5 255,281 2-336,-368-13-74,623-8 51,-857 7-38,695 2 213,-645 5 173,-46-2-1670,93-4-1,-145 0 1170,0 0 1,0 1-1,1-1 1,-1 0-1,0 0 1,0 0-1,1 0 1,-1 0-1,0 0 1,0 0-1,0 0 1,1 0-1,-1 0 1,0 0-1,0 0 1,1 0-1,-1-1 1,0 1-1,0 0 1,0 0-1,1 0 1,-1 0-1,0 0 1,0 0-1,0 0 1,0-1-1,1 1 1,-1 0-1,0 0 1,0 0-1,0 0 1,0-1-1,0 1 1,1 0-1,-1 0 1,0 0-1,0-1 1,0 1-1,0 0 1,0 0-1,0 0 1,0-1-1,0 1 1,0 0-1,0 0 1,0-1-1,0 1 1,0 0-1,-4-3-4230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0:35.096"/>
    </inkml:context>
    <inkml:brush xml:id="br0">
      <inkml:brushProperty name="width" value="0.025" units="cm"/>
      <inkml:brushProperty name="height" value="0.025" units="cm"/>
    </inkml:brush>
  </inkml:definitions>
  <inkml:trace contextRef="#ctx0" brushRef="#br0">0 250 5125,'0'0'3342,"11"-7"-3241,1-1-27,1 1 0,0 1 1,1 0-1,-1 1 0,1 0 0,0 1 0,0 1 0,21-3 0,47 4-7,162 16-1,-20 1-44,1154-5 1975,-298-2 800,2181-4-1574,-2714 1-1197,135-1 12,837-10 341,-451-21-241,-168 2-106,951-51 150,-69 1 427,-1674 73-603,61 0 12,189-28 0,-350 28-986,-13 1-1815,-2 0 1452,-13-3-3361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0:43.131"/>
    </inkml:context>
    <inkml:brush xml:id="br0">
      <inkml:brushProperty name="width" value="0.025" units="cm"/>
      <inkml:brushProperty name="height" value="0.025" units="cm"/>
    </inkml:brush>
  </inkml:definitions>
  <inkml:trace contextRef="#ctx0" brushRef="#br0">0 323 2498,'0'0'1532,"9"-6"-752,1-1-544,0 1 0,1 0 1,0 1-1,0 0 0,0 0 0,0 1 0,14-2 1,225-30 1231,28-6-134,446-71 167,-663 105-1395,672-45 483,-517 42-382,-52 2-151,258 19 0,-219 18 54,85 7 217,379-6-188,-552-27-122,42 1 81,196 28 1,686 102 162,-271-84 986,-506-37-881,-63 5-278,90 3 2092,-290-29-7075,-3-7 945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0:45.517"/>
    </inkml:context>
    <inkml:brush xml:id="br0">
      <inkml:brushProperty name="width" value="0.025" units="cm"/>
      <inkml:brushProperty name="height" value="0.025" units="cm"/>
    </inkml:brush>
  </inkml:definitions>
  <inkml:trace contextRef="#ctx0" brushRef="#br0">216 199 3107,'-13'-2'77,"0"-2"0,1 0 0,-1 0 0,1-1 0,0-1 0,0 0 0,0-1 0,1 0 0,0-1 0,0 0 0,-18-18-1,23 20 416,-1 1-1,0 1 0,0-1 0,-15-6 0,17 8 208,9 3-134,-1 0-562,0 0 1,-1 0 0,1 0 0,0 0 0,0 0 0,0 1 0,0-1 0,0 1 0,4 2 0,25 14 48,2-1-1,-1-1 1,2-1 0,0-3 0,0 0 0,52 7 0,57 9 837,290 17-1,-76-51-781,493-70 0,952-87-91,-1547 157-18,-1 11 0,281 40 1,337 24 40,3-65 41,-839-4-77,280-8 867,39-1 316,-320 15 5230,-34-5-4835,11-1-53,-12-5 510,-19-12-522,16 16-1751,-4-3 1559,-3-2-4806,-2-10-7829,3-11 1238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0:47.837"/>
    </inkml:context>
    <inkml:brush xml:id="br0">
      <inkml:brushProperty name="width" value="0.025" units="cm"/>
      <inkml:brushProperty name="height" value="0.025" units="cm"/>
    </inkml:brush>
  </inkml:definitions>
  <inkml:trace contextRef="#ctx0" brushRef="#br0">0 104 3075,'1048'-3'4043,"774"3"-2257,-152-52-194,-1170 28-1459,738 0-21,-804 44-91,-169-4-10,173 14 304,-109-5-96,-204-19 351,0-5 0,0-6 0,0-6 0,186-39 0,-255 40-41,-115 8 378,13 23-6074,35-20 923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15.004"/>
    </inkml:context>
    <inkml:brush xml:id="br0">
      <inkml:brushProperty name="width" value="0.025" units="cm"/>
      <inkml:brushProperty name="height" value="0.025" units="cm"/>
    </inkml:brush>
  </inkml:definitions>
  <inkml:trace contextRef="#ctx0" brushRef="#br0">156 46 10794,'0'0'6913,"-10"-7"-5706,-32-21-353,40 27-825,0-1 1,0 1-1,0 0 1,-1 0-1,1 0 1,0 0-1,-1 1 1,1-1-1,0 1 0,-1-1 1,1 1-1,-1 0 1,1 0-1,0 0 1,-1 0-1,1 0 0,-1 0 1,1 1-1,0-1 1,-1 1-1,1 0 1,0 0-1,-1 0 0,1 0 1,0 0-1,0 0 1,0 0-1,0 1 1,0-1-1,0 1 1,0 0-1,1-1 0,-1 1 1,1 0-1,-1 0 1,1 0-1,-1 0 1,1 0-1,-1 3 0,-1 0 86,0 1 0,1 0 0,-1 0-1,1 0 1,1 0 0,-1 0 0,1 0-1,0 0 1,0 1 0,1-1 0,0 0-1,1 12 1,-1-17-104,1 1 0,-1-1 0,1 0 0,0 1 0,0-1 0,-1 0 0,1 0 0,0 1 0,0-1 0,0 0 0,0 0 0,0 0 0,1 0-1,-1 0 1,0-1 0,0 1 0,1 0 0,-1 0 0,0-1 0,1 1 0,-1-1 0,1 1 0,-1-1 0,0 1 0,1-1 0,-1 0 0,1 0 0,-1 0 0,1 0 0,-1 0 0,1 0 0,-1 0-1,1-1 1,-1 1 0,1 0 0,1-2 0,2 1 17,0 0-1,-1 0 0,1-1 0,-1 1 0,0-1 1,0 0-1,0-1 0,0 1 0,0-1 1,7-5-1,-8 4-12,1-1-1,-1 1 1,0-1 0,0 1-1,0-1 1,0 0 0,-1 0-1,0 0 1,0-1 0,-1 1-1,1 0 1,-1-1 0,0 1-1,-1-1 1,1-6 0,-1 12-16,0 0-1,0 0 1,0 1 0,0-1 0,0 0 0,0 0 0,-1 1-1,1-1 1,0 0 0,0 0 0,0 0 0,0 0 0,0 1-1,-1-1 1,1 0 0,0 0 0,0 0 0,0 0-1,-1 0 1,1 1 0,0-1 0,0 0 0,0 0 0,-1 0-1,1 0 1,0 0 0,0 0 0,-1 0 0,1 0 0,0 0-1,0 0 1,-1 0 0,1 0 0,0 0 0,0 0-1,0 0 1,-1 0 0,1 0 0,0 0 0,0 0 0,-1 0-1,1-1 1,0 1 0,0 0 0,0 0 0,-1 0 0,1 0-1,0 0 1,0-1 0,0 1 0,0 0 0,-1 0-1,1 0 1,0-1 0,0 1 0,0 0 0,0 0 0,0 0-1,0-1 1,0 1 0,0 0 0,0 0 0,0 0 0,0-1-1,-1 1 1,1 0 0,0 0 0,0-1 0,1 1 0,-13 12-35,11-8-57,0-1 1,0 1-1,0 0 0,0 0 0,1-1 0,-1 1 0,1 0 0,0 0 0,0 0 0,1-1 0,-1 1 0,1 0 0,1 4 1,-2-6-321,1 0 0,0 0 0,0 0 1,0-1-1,0 1 0,0 0 0,0-1 1,0 1-1,1-1 0,-1 1 1,1-1-1,-1 0 0,1 1 0,-1-1 1,1 0-1,3 2 0,10 2-5208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1:05.984"/>
    </inkml:context>
    <inkml:brush xml:id="br0">
      <inkml:brushProperty name="width" value="0.025" units="cm"/>
      <inkml:brushProperty name="height" value="0.025" units="cm"/>
    </inkml:brush>
  </inkml:definitions>
  <inkml:trace contextRef="#ctx0" brushRef="#br0">4691 564 6118,'0'0'123,"-10"-6"-38,4 3-81,0 0 1,0 0-1,0-1 1,1 0-1,-1 0 1,1-1-1,0 0 1,0 1-1,1-2 0,0 1 1,0 0-1,0-1 1,0 0-1,1 0 1,0 0-1,0 0 1,-2-8-1,3 7-32,0 0 0,0 0 0,-1 0 0,0 1 0,0-1 0,-1 1 0,1 0 1,-1 0-1,-1 0 0,1 1 0,-1-1 0,0 1 0,0 0 0,-1 1 0,1-1 0,-1 1 0,0 0 0,0 0 0,-1 1 0,1 0 0,-1 0 0,1 0 0,-1 1 1,0 0-1,0 1 0,0-1 0,0 1 0,-1 0 0,-9 1 0,-54-5 447,24 3 213,1-3 0,1-1 0,-82-22 0,58 6-438,0 2 0,-1 4 0,-1 3 0,-1 3 0,-96-2-1,-93 7 301,-290-43 0,340 21-208,-250-1-1,108 19-195,-200 4 269,490 10-254,0 2 1,0 3 0,1 3 0,0 3 0,2 3-1,-114 50 1,91-28-3,3 3 0,1 4 0,3 4-1,-82 71 1,138-107-96,1 1-1,1 1 1,1 1-1,0 1 1,-25 39-1,38-52-19,0 0 0,0 1-1,1-1 1,0 1 0,0 0 0,1-1-1,0 1 1,0 0 0,1 0-1,0 1 1,0-1 0,1 0-1,0 0 1,0 0 0,1 0-1,0 1 1,1-1 0,0 0 0,0 0-1,1-1 1,0 1 0,5 9-1,7 9-35,2 0 0,1-1-1,1-1 1,23 22-1,96 81-162,-97-95 199,1-2-1,1-2 0,2-2 1,75 32-1,-48-30 4,2-2-1,110 22 0,2-18 26,315 13 1,61-35 8,615-71 0,-217-31 12,-5-48 8,358-117 47,-985 181-109,-280 62 16,-1-1 1,-1-2-1,0-3 0,69-44 0,-106 61 33,-1-1-1,-1 0 1,1-1-1,-1 0 1,0 0 0,-1 0-1,1-1 1,7-14-1,-12 19 23,0 0 0,-1-1-1,1 1 1,-1-1 0,0 1-1,0-1 1,0 1 0,0-1-1,-1 0 1,0 1 0,0-1-1,0 0 1,0 1-1,0-1 1,-1 0 0,1 1-1,-1-1 1,0 0 0,0 1-1,0-1 1,-1 1 0,1 0-1,-1-1 1,0 1 0,-4-6-1,-10-10 131,-1 1-1,-1 0 1,0 1-1,-1 1 1,-1 0 0,-28-16-1,-137-66 184,60 42-422,-3 5-1,-1 6 0,-199-42 0,191 62-2360,-222-13 1,170 32-2768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1:29.886"/>
    </inkml:context>
    <inkml:brush xml:id="br0">
      <inkml:brushProperty name="width" value="0.025" units="cm"/>
      <inkml:brushProperty name="height" value="0.025" units="cm"/>
    </inkml:brush>
  </inkml:definitions>
  <inkml:trace contextRef="#ctx0" brushRef="#br0">16 0 4068,'0'0'6924,"-16"4"-6054,38 1-267,0-2 0,-1 0 0,1-2 0,24-1 0,-12 0-410,97 1 695,-42-2-667,106 13 0,-66 5 238,1-5 0,191-8 0,184 6 144,-21 1-96,188-5-284,-235 5 291,45-9-401,498-4 132,-380-12 80,-253 4-273,50 0-8,138 5 2716,-535-18-11670,0 3 4330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1:47.271"/>
    </inkml:context>
    <inkml:brush xml:id="br0">
      <inkml:brushProperty name="width" value="0.025" units="cm"/>
      <inkml:brushProperty name="height" value="0.025" units="cm"/>
    </inkml:brush>
  </inkml:definitions>
  <inkml:trace contextRef="#ctx0" brushRef="#br0">0 21 1922,'0'0'1388,"8"-3"-433,1-1-657,0 1-1,1 0 0,-1 1 0,0 0 0,1 1 0,0-1 1,-1 2-1,1 0 0,-1 0 0,1 0 0,10 3 0,155 12 1554,-114-12-1250,81 14 1,-19 9-399,-23-4-173,2-3 0,156 7 1,-13-26-2,319 18 918,501 12 936,-773-31-1465,771 23 298,421-11 367,-782-18-677,22-10 128,-401 13 496,-233 4 54,-87 0-1549,-1 0 0,1-1-1,0 1 1,-1-1 0,1 1 0,-1-1 0,1 0 0,-1 0 0,1 0-1,-1 0 1,0 0 0,0-1 0,1 1 0,2-4 0,9-12-3827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2:01.925"/>
    </inkml:context>
    <inkml:brush xml:id="br0">
      <inkml:brushProperty name="width" value="0.025" units="cm"/>
      <inkml:brushProperty name="height" value="0.025" units="cm"/>
    </inkml:brush>
  </inkml:definitions>
  <inkml:trace contextRef="#ctx0" brushRef="#br0">1 112 6118,'0'0'5151,"4"0"-4820,43 2 787,0 1-1,50 9 1,36 9-488,0-7 0,146-3 0,147-2 395,-336-2-843,126 28 1,-138-20-164,1-2 0,103 1-1,212-35 54,-200 6-48,209-10-13,579-33 37,-356 20 33,61-3 4,-408 27-70,326-8 34,-148 26-29,129-2 18,162-38 376,-703 33-230,30 3-1015,-67 0-628,-10 2-1931,-7 8-1324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2:10.817"/>
    </inkml:context>
    <inkml:brush xml:id="br0">
      <inkml:brushProperty name="width" value="0.025" units="cm"/>
      <inkml:brushProperty name="height" value="0.025" units="cm"/>
    </inkml:brush>
  </inkml:definitions>
  <inkml:trace contextRef="#ctx0" brushRef="#br0">0 156 6598,'16'6'3436,"26"-1"-3371,-39-5 214,33 0 35,0-1 0,-1-2-1,0-1 1,1-2 0,42-13 0,-61 15-265,64-10 179,0 3-1,105 0 0,-114 8-23,520 13 872,-436-3-689,262 1 157,-131-4-447,392-22 42,-247 16-98,-31 1 8,-124-26 1708,-268 25-2190,-1 0 0,1 0 0,0-2 0,-1 1 0,0-1 0,0 0 0,0 0 0,0-1 0,11-10 0,9-12-3074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2:19.709"/>
    </inkml:context>
    <inkml:brush xml:id="br0">
      <inkml:brushProperty name="width" value="0.025" units="cm"/>
      <inkml:brushProperty name="height" value="0.025" units="cm"/>
    </inkml:brush>
  </inkml:definitions>
  <inkml:trace contextRef="#ctx0" brushRef="#br0">1 56 4773,'35'7'4142,"29"-13"-2270,-15 1-1256,496-21 1271,-3 0-603,559 68-959,-915-27 1208,-185-15-1368,-15 26-998,-3 1-3945,9-19 711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2:22.130"/>
    </inkml:context>
    <inkml:brush xml:id="br0">
      <inkml:brushProperty name="width" value="0.025" units="cm"/>
      <inkml:brushProperty name="height" value="0.025" units="cm"/>
    </inkml:brush>
  </inkml:definitions>
  <inkml:trace contextRef="#ctx0" brushRef="#br0">1 3 2594,'0'0'1025,"0"-2"-2114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2:23.600"/>
    </inkml:context>
    <inkml:brush xml:id="br0">
      <inkml:brushProperty name="width" value="0.025" units="cm"/>
      <inkml:brushProperty name="height" value="0.025" units="cm"/>
    </inkml:brush>
  </inkml:definitions>
  <inkml:trace contextRef="#ctx0" brushRef="#br0">20 235 1409,'-8'-17'612,"-3"-7"4741,11 23-5301,0 1 0,0-1 0,0 1 0,0-1 0,0 1 0,0-1 1,0 1-1,0-1 0,0 1 0,0-1 0,1 1 0,-1-1 0,0 1 0,0 0 0,0-1 0,1 1 0,-1-1 0,0 1 0,1-1 0,-1 1 1,0 0-1,1-1 0,-1 1 0,1 0 0,-1-1 0,0 1 0,1 0 0,-1 0 0,1 0 0,-1-1 0,1 1 0,-1 0 0,1 0 0,-1 0 1,1 0-1,-1 0 0,1 0 0,-1 0 0,1 0 0,-1 0 0,2 0 0,145-32 2270,180 9-1086,-85 8-1110,-51 3 356,47-4 295,241 4 148,-253 14-830,238 5 114,-271-2-55,41 11-71,33 1 165,332-35 377,-243 17-573,396-9 66,-449-16 92,70-2 248,328 35-277,-540-4 93,1-7 0,228-36 0,-384 40 403,-11 5-1832,-14 14-1767,-1 7-3148,16-21 443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2:28.177"/>
    </inkml:context>
    <inkml:brush xml:id="br0">
      <inkml:brushProperty name="width" value="0.025" units="cm"/>
      <inkml:brushProperty name="height" value="0.025" units="cm"/>
    </inkml:brush>
  </inkml:definitions>
  <inkml:trace contextRef="#ctx0" brushRef="#br0">0 71 4388,'0'0'3801,"9"0"-3635,890-19 4158,22-7-2973,-296 11-562,1296 4 348,-1044 44-1123,23 0 1040,330-34-686,-1054 1-4051,-140 0-513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8:25.616"/>
    </inkml:context>
    <inkml:brush xml:id="br0">
      <inkml:brushProperty name="width" value="0.025" units="cm"/>
      <inkml:brushProperty name="height" value="0.025" units="cm"/>
    </inkml:brush>
  </inkml:definitions>
  <inkml:trace contextRef="#ctx0" brushRef="#br0">17 1 8712,'0'0'1698,"-11"51"-1442,6-20 32,5 5 385,0 2 96,0 1-161,3-2-448,8-3-63,0-2-65,-2-1 64,-4-2-32,1-3 32,-6 4-32,0-3-1121,0-5-1121,-7-2-3395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16.695"/>
    </inkml:context>
    <inkml:brush xml:id="br0">
      <inkml:brushProperty name="width" value="0.025" units="cm"/>
      <inkml:brushProperty name="height" value="0.025" units="cm"/>
    </inkml:brush>
  </inkml:definitions>
  <inkml:trace contextRef="#ctx0" brushRef="#br0">1 57 5765,'5'-13'1995,"-4"10"-1197,0-1 0,0 1 0,0 0 0,0 0-1,0 0 1,1 0 0,-1 0 0,1 0 0,0 1 0,0-1-1,0 0 1,0 1 0,4-3 0,-3 40 526,2 33-403,-4-40-828,2-1 0,0 1 0,2-1 0,0 0 0,12 30 0,-17-55-84,1-1 1,-1 0 0,0 0 0,1 0-1,-1 1 1,1-1 0,0 0 0,-1 0-1,1 0 1,0 0 0,0 0 0,0 0 0,0 0-1,-1 0 1,1 0 0,1 0 0,-1-1-1,0 1 1,0 0 0,0-1 0,2 2-1,-2-2 3,0 0 0,0-1 0,0 1-1,0 0 1,0-1 0,0 1-1,0 0 1,0-1 0,0 1 0,0-1-1,0 1 1,-1-1 0,1 0-1,0 1 1,0-1 0,-1 0 0,1 0-1,0 1 1,-1-1 0,1 0-1,0-1 1,3-5 9,-1 1 0,0-1 0,0 0 0,0 0 0,3-15-1,-4-39-624,-3 37 39,1 23 427,2 26 68,1-20 102,0-1-1,0 0 1,1 0 0,-1 0-1,1 0 1,0 0 0,0-1-1,0 0 1,0 0-1,1 0 1,-1 0 0,1-1-1,0 1 1,-1-1 0,1-1-1,0 1 1,1-1-1,-1 1 1,0-1 0,0-1-1,0 1 1,11-1 0,-12 0-24,1 0 0,0 0 1,-1-1-1,1 1 1,-1-1-1,1 0 0,-1-1 1,1 1-1,-1-1 1,0 0-1,9-4 0,-11 4-1,0 0 0,0 1 0,0-1-1,0 0 1,0 0 0,0 0 0,-1-1-1,1 1 1,-1 0 0,1-1 0,-1 1-1,0-1 1,0 1 0,0-1 0,0 0 0,-1 1-1,1-1 1,-1 0 0,1 1 0,-1-1-1,0-3 1,0 4 1,0 0 0,0 0-1,0 0 1,0 0 0,-1-1 0,1 1-1,-1 0 1,1 0 0,-1 0 0,0 0-1,1 1 1,-1-1 0,0 0 0,0 0-1,-1 0 1,1 1 0,0-1 0,0 0-1,-1 1 1,1-1 0,-1 1 0,0 0-1,1 0 1,-1-1 0,0 1 0,0 0-1,0 0 1,1 1 0,-1-1 0,0 0-1,0 1 1,0-1 0,0 1 0,-1-1-1,1 1 1,0 0 0,0 0 0,0 0-1,0 0 1,0 0 0,-3 1 0,2 0 26,0-1 0,-1 1 0,1 0 0,0 0 0,0 0 0,-1 0 0,1 1 0,0-1 0,0 1 0,0 0 0,1-1 0,-1 1 0,0 1 0,1-1 0,-1 0 0,1 1 0,0-1 0,0 1 0,0 0 0,0 0 0,0 0 0,1 0 0,-1 0 0,1 0 0,0 0 0,-1 4 0,1-3-7,0 0 1,0 1-1,1-1 1,0 0 0,0 0-1,0 1 1,0-1-1,1 0 1,0 0-1,0 0 1,0 1-1,0-1 1,1 0-1,-1 0 1,1-1-1,0 1 1,0 0-1,0 0 1,1-1-1,3 5 1,30 19-1859,11-8-4902,-31-15-1024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8:26.165"/>
    </inkml:context>
    <inkml:brush xml:id="br0">
      <inkml:brushProperty name="width" value="0.025" units="cm"/>
      <inkml:brushProperty name="height" value="0.025" units="cm"/>
    </inkml:brush>
  </inkml:definitions>
  <inkml:trace contextRef="#ctx0" brushRef="#br0">24 267 12492,'-4'-9'1169,"1"4"-915,0 0 1,1-1 0,0 1-1,0-1 1,0 0-1,0 1 1,1-1-1,0 0 1,0 0-1,1 0 1,-1 0-1,1 0 1,1 0 0,-1 0-1,1 0 1,0 0-1,0 1 1,1-1-1,0 0 1,0 1-1,3-7 1,2 3-124,1 0 1,-1 0-1,2 1 1,-1 0-1,1 1 1,0 0-1,1 0 1,-1 1-1,1 0 1,1 1-1,-1 0 1,1 0 0,0 1-1,15-3 1,4 0-138,1 1 0,-1 1 0,1 2 0,37 1 0,-64 1 1,0 1 0,0 0-1,0 0 1,0 1 0,0-1 0,0 1 0,0 0-1,0 0 1,0 0 0,-1 1 0,1-1-1,0 1 1,-1 0 0,1 0 0,-1 0 0,1 0-1,-1 1 1,0-1 0,0 1 0,0 0-1,-1 0 1,5 6 0,-4-4 31,-1 1 0,0-1 1,0 1-1,-1-1 0,0 1 0,0-1 0,0 1 0,-1 0 1,1 0-1,-2-1 0,1 1 0,0 0 0,-1-1 1,0 1-1,-3 9 0,-6 17 68,7-26-101,1 1 0,-1-1 0,2 1 0,-1-1 0,1 1 0,0 0 0,0 0 0,1-1 0,-1 1 1,2 0-1,1 11 0,0-13 1,1-1 1,0 0-1,0 0 1,1 0-1,-1 0 1,1-1-1,0 1 1,0-1-1,0 0 1,1 0-1,-1 0 1,1-1-1,5 3 1,16 11 55,-17-9-58,-1 1 1,1 0-1,-2 0 0,1 1 1,-1 0-1,0 0 0,9 16 1,-15-22 31,1 0 0,-1 0 0,1 0 0,-1 0 0,0 0 0,0 0 1,0 0-1,0 0 0,-1 0 0,1 0 0,-1 1 0,0-1 0,0 0 0,0 0 0,0 0 0,-1 1 1,1-1-1,-1 0 0,0 0 0,0 0 0,0 0 0,0 0 0,0 0 0,-1 0 0,1 0 0,-1 0 1,0-1-1,0 1 0,0-1 0,0 1 0,-3 2 0,-13 8 369,0 0 1,-1-2-1,0 0 1,-1-1-1,-1-1 0,-36 12 1,-2-5-57,-71 11-1,128-26-18,-23 2-2504,22-5-1452,11-4-75,7-3-1177,4-2-635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8:26.589"/>
    </inkml:context>
    <inkml:brush xml:id="br0">
      <inkml:brushProperty name="width" value="0.025" units="cm"/>
      <inkml:brushProperty name="height" value="0.025" units="cm"/>
    </inkml:brush>
  </inkml:definitions>
  <inkml:trace contextRef="#ctx0" brushRef="#br0">207 53 11339,'0'0'4110,"-9"-8"-2327,8 7-1724,-4-5 223,-1 1-1,0 0 1,0 0-1,0 1 1,-12-7-1,15 10-244,1 0 0,-1-1 0,0 1 0,0 1 0,0-1 0,0 0 0,0 1 0,0-1 1,0 1-1,0 0 0,0 0 0,0 0 0,0 1 0,0-1 0,0 1 0,1-1 0,-1 1 0,0 0 0,0 0 0,0 0 0,1 1 0,-1-1 0,-3 3 0,-2 3 18,1 0-1,1 0 1,-1 1-1,1 0 1,1 0-1,-1 0 1,1 1-1,1 0 1,0 0-1,0 0 0,0 1 1,1-1-1,1 1 1,0 0-1,0-1 1,1 1-1,0 0 1,1 0-1,0 0 0,0 0 1,1 0-1,0 0 1,1 0-1,3 10 1,-2-15-3,-1-1 0,1 0-1,0 0 1,0 0 0,0 0 0,1 0 0,-1-1 0,1 1 0,0-1 0,0 0 0,0 0 0,0-1 0,0 1-1,1-1 1,-1 0 0,1 0 0,0 0 0,0-1 0,0 0 0,-1 0 0,1 0 0,0 0 0,0-1 0,0 0-1,0 0 1,0 0 0,7-2 0,-1 1 15,0 0 0,-1-1 0,1 0-1,-1-1 1,0 0 0,0-1 0,0 0 0,0-1 0,-1 0-1,0 0 1,0-1 0,9-7 0,-13 8-27,0 0 1,0-1 0,0 0-1,-1 0 1,0 0-1,0 0 1,-1-1-1,1 0 1,-1 0-1,-1 1 1,1-2-1,-1 1 1,-1 0-1,1 0 1,-1-1-1,0 1 1,-1 0 0,-1-14-1,1 16-61,-1 1 0,1-1 0,-1 1 0,0 0 1,-1 0-1,1-1 0,-1 1 0,0 0 0,0 0 0,0 0 0,-1 1 0,1-1 0,-1 1 0,0-1 0,0 1 1,0 0-1,0 0 0,-1 0 0,1 0 0,-1 1 0,0-1 0,0 1 0,0 0 0,0 0 0,0 0 0,0 1 1,0 0-1,-1-1 0,1 1 0,0 1 0,-1-1 0,-5 1 0,7-1-212,1 1 0,-1 0 0,0 0 0,1 0 0,-1 0 0,0 1 0,1-1 0,-1 1 0,1-1 0,-4 2 0,5-1-113,0 0 0,0-1 0,0 1 0,0 0 0,0 0 0,0-1-1,1 1 1,-1 0 0,0 0 0,0 0 0,1 0 0,-1 0 0,1 0 0,-1 0-1,1 0 1,0 1 0,-1-1 0,1 0 0,0 0 0,0 0 0,0 0-1,-1 1 1,1-1 0,1 2 0,-1 9-4320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8:27.313"/>
    </inkml:context>
    <inkml:brush xml:id="br0">
      <inkml:brushProperty name="width" value="0.025" units="cm"/>
      <inkml:brushProperty name="height" value="0.025" units="cm"/>
    </inkml:brush>
  </inkml:definitions>
  <inkml:trace contextRef="#ctx0" brushRef="#br0">96 1 13453,'0'0'6080,"-10"2"-5236,9-2-828,-3 0 64,0 1 1,1 0-1,-1-1 1,1 1-1,-1 1 1,1-1-1,-1 0 1,1 1-1,-1 0 1,1 0-1,0 0 1,0 0-1,0 0 1,0 0-1,0 1 1,1 0-1,-1-1 1,1 1-1,0 0 1,-1 0-1,1 0 1,1 1-1,-1-1 1,-2 7-1,2-4-21,0 1-1,0-1 1,1 1 0,0 0-1,0-1 1,1 1-1,0 0 1,0 0 0,0-1-1,1 1 1,3 11-1,-4-15-43,1-1 0,0 0 0,0 0 0,0 0 0,0 0 0,0 0 0,1 0 0,-1 0 0,1-1 0,-1 1 0,1 0 0,-1-1 0,1 1 0,0-1 0,0 1 0,0-1 0,0 0 0,0 0 0,0 0 0,0 0 0,0 0-1,0-1 1,1 1 0,-1 0 0,0-1 0,0 0 0,1 0 0,-1 1 0,0-1 0,0 0 0,1-1 0,-1 1 0,0 0 0,1-1 0,-1 1 0,0-1 0,0 0 0,3-1 0,-3 1 6,0 0 0,0 0 1,0 0-1,-1 0 0,1-1 1,0 1-1,-1-1 0,1 1 0,-1-1 1,1 1-1,-1-1 0,0 0 1,0 0-1,0 1 0,0-1 0,0 0 1,0 0-1,0 0 0,-1 0 1,1 0-1,-1 0 0,1-1 1,-1-2-1,4-54 526,-4 49-319,-1 11-218,1-1 0,0 0 0,0 0 0,0 0 0,0 0 0,0 1 0,0-1 0,0 0 0,0 0 0,0 0 0,0 0 0,0 0 0,0 0 0,0 1 0,0-1 0,-1 0 0,1 0 0,0 0 0,0 0 0,0 0 0,0 0 0,0 0 0,0 1 0,-1-1 0,1 0 0,0 0 0,0 0 0,0 0 0,0 0 0,-1 0 0,1 0 0,0 0 0,0 0 0,0 0 0,0 0 0,0 0 0,-1 0 0,1 0 0,0 0 0,0 0 0,0 0 0,0 0 0,-1 0 0,1 0 0,0-1 0,0 1 0,0 0 0,0 0 0,0 0 0,-1 0 0,1 0 0,0 0 0,0 0 0,0 0 0,0-1 0,0 1 0,0 0 0,0 0 0,0 0 0,0 0 0,-1 0 0,1 0 0,0-1 0,-7 17-159,7-15 146,0 0 0,0-1-1,0 1 1,1 0-1,-1 0 1,0-1 0,0 1-1,0 0 1,1-1-1,-1 1 1,0 0 0,1-1-1,-1 1 1,1 0-1,-1-1 1,1 1 0,-1-1-1,1 1 1,-1-1-1,1 1 1,0-1 0,-1 1-1,1-1 1,0 1-1,-1-1 1,1 0 0,1 1-1,28 3 25,30-14 134,-39 3-166,-2 0 1,1-2 0,27-16 0,-26 13-16,-1 2 1,34-13-1,-53 23 39,0 1 0,-1-1 1,1 0-1,-1 0 0,1 1 0,-1-1 0,1 0 0,-1 1 0,1-1 1,-1 1-1,1-1 0,-1 0 0,1 1 0,-1-1 0,0 1 0,1 0 1,-1-1-1,0 1 0,0-1 0,1 1 0,-1-1 0,0 1 1,0 0-1,0-1 0,0 1 0,1-1 0,-1 1 0,0 0 0,0-1 1,0 1-1,0 0 0,-1-1 0,1 1 0,0-1 0,0 1 0,0 0 1,0-1-1,-1 1 0,1-1 0,-1 2 0,-4 30 783,1-20-545,2-4-120,-1 1 1,1-1-1,1 1 0,-1 12 0,3-20-125,-1 0-1,1 0 1,0 0 0,0 0-1,0 0 1,0-1 0,0 1-1,1 0 1,-1 0 0,0-1-1,0 1 1,0-1-1,1 1 1,-1-1 0,0 0-1,1 1 1,-1-1 0,0 0-1,1 0 1,-1 0 0,0 0-1,1 0 1,-1 0-1,0 0 1,1 0 0,-1-1-1,2 0 1,43-5 151,-35 2-183,0-1-1,0 0 1,0-1 0,0 0-1,16-12 1,31-17-45,-57 35 85,0 1 1,0-1 0,0 1 0,0 0-1,1 0 1,-1-1 0,0 1 0,0 0 0,-1 0-1,1 0 1,0 0 0,0 0 0,0 0-1,-1 0 1,2 3 0,0-1-4,0-1 1,0 1-1,0 0 1,0-1-1,0 1 1,1-1-1,-1 0 1,1 0-1,0 0 0,0 0 1,3 2-1,2-3 7,-1 1 0,1-2 0,-1 1-1,1-1 1,0 0 0,0-1-1,-1 1 1,1-2 0,-1 1 0,1-1-1,8-3 1,5-4-98,1-1 1,25-15-1,0-1 85,-45 25 123,-2 40-32,-1-22-213,0 12-1308,4-12-6044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38:27.769"/>
    </inkml:context>
    <inkml:brush xml:id="br0">
      <inkml:brushProperty name="width" value="0.025" units="cm"/>
      <inkml:brushProperty name="height" value="0.025" units="cm"/>
    </inkml:brush>
  </inkml:definitions>
  <inkml:trace contextRef="#ctx0" brushRef="#br0">0 236 14510,'0'0'2183,"17"1"-1265,68-2 426,0-4 1,0-3-1,85-20 0,39-4-448,345-3-334,3 40-409,-504-4-36,-1-2 0,67-11 1,-96 9-528,-1-2 0,0-1 1,-1-1-1,1 0 1,-1-2-1,-1 0 0,35-22 1,-29 9-3168,-8 0-3085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2:36.265"/>
    </inkml:context>
    <inkml:brush xml:id="br0">
      <inkml:brushProperty name="width" value="0.025" units="cm"/>
      <inkml:brushProperty name="height" value="0.025" units="cm"/>
    </inkml:brush>
  </inkml:definitions>
  <inkml:trace contextRef="#ctx0" brushRef="#br0">2345 13985 2659,'-92'68'2444,"61"-46"-1440,0 1 0,1 1-1,2 2 1,-26 29 0,-28 47-773,-79 90 897,133-163-983,-2-1 1,0-1 0,-2-2-1,-39 25 1,28-24 8,-1-2 0,-1-2-1,-1-2 1,0-2 0,-2-3 0,0-1 0,0-2 0,-1-3-1,-1-1 1,-82 1 0,66-8 292,0-2 0,-124-20 0,165 16-308,1-1-1,0-1 1,0-1-1,1-1 1,0-2-1,1 0 1,0-1-1,1-1 1,0-1-1,-36-33 1,33 26-153,2-1 0,0-1 0,2-1 1,0-1-1,2-1 0,0 0 0,2-2 0,-24-57 0,12 2 12,4-1 0,-21-140 0,2-178-14,41 390 17,1-2-1,-24-433-94,60-482 192,-10 434-66,-30-78-1,-35 2 4,37 534-34,-6-227-9,31-325 0,-13 447 0,-20-755 164,-46 50-32,40 540-265,30-428 1,82-516 199,-69 234-58,-50 554 10,-34 3 82,37 300-107,7-1 1,7-161-1,-10-128 27,5 262-103,16-262 0,54-91-74,-47 486 185,1 0-1,4 2 1,29-71 0,-6 38-28,57-95 1,-53 111-83,3 1 1,4 2-1,2 2 1,3 3-1,2 2 1,4 3-1,1 3 0,105-70 1,-146 110 92,1 1 0,0 0 0,1 2 0,0 1 0,49-14 0,-63 22-3,0 0-1,0 1 0,1 0 0,-1 0 0,1 1 0,-1 1 0,0-1 0,1 2 0,-1-1 0,0 1 0,0 0 0,0 1 0,0 0 0,0 1 1,-1 0-1,1 0 0,-1 0 0,0 1 0,7 6 0,-1 1 10,-1 0 1,0 0-1,-1 2 1,-1-1-1,0 1 1,-1 1-1,0 0 0,11 24 1,1 11 37,22 75 0,-4-9-39,-36-104-71,0 0 1,0 0-1,-1 1 1,0 0-1,-1-1 1,-1 1-1,0 25 1,-1-30-398,-1 0 0,-1 0 0,1 0 0,-1 0 0,-1 0 0,1 0 0,-1-1 1,-6 11-1,-10 12-2231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2:36.750"/>
    </inkml:context>
    <inkml:brush xml:id="br0">
      <inkml:brushProperty name="width" value="0.025" units="cm"/>
      <inkml:brushProperty name="height" value="0.025" units="cm"/>
    </inkml:brush>
  </inkml:definitions>
  <inkml:trace contextRef="#ctx0" brushRef="#br0">0 520 12236,'1'9'12,"0"0"0,1-1 0,0 1 1,0 0-1,1-1 0,0 0 0,1 0 1,-1 0-1,8 10 0,49 71 194,-44-66-145,3 4 93,2-1 0,0 0 0,2-2 0,1-1 1,0 0-1,30 19 0,-52-40-77,0-1 0,0 0 0,0 0 0,0 0 0,0 0 0,0-1 0,0 1 0,0 0 0,1-1 0,-1 0 0,0 1 0,0-1 0,0 0 0,1 0 0,-1 0 0,0 0 0,0-1 0,1 1 0,-1-1 0,0 1 0,0-1 0,0 0 0,0 0 0,0 1 0,0-2 0,0 1 0,0 0 0,0 0 0,-1-1 0,1 1 0,0-1 0,-1 1 0,1-1 0,-1 1 0,3-5 0,5-6 168,-1 0 1,-1-1 0,0 0 0,7-17 0,-10 20-228,90-217 237,23-50 285,-47 144-3147,16 8-3626,-48 75-242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2:50.617"/>
    </inkml:context>
    <inkml:brush xml:id="br0">
      <inkml:brushProperty name="width" value="0.025" units="cm"/>
      <inkml:brushProperty name="height" value="0.025" units="cm"/>
    </inkml:brush>
  </inkml:definitions>
  <inkml:trace contextRef="#ctx0" brushRef="#br0">9 242 3748,'-1'-1'59,"1"0"0,-1 0 0,0 0 0,0 0 0,1 0 0,-1 0 0,1 0 0,-1 0 0,1 0 0,-1 0 0,1-1 0,-1 1 0,1 0 0,0 0 0,0-1 0,0 1 0,0-2 0,0 2-2,0 1-1,1-1 1,-1 1 0,0-1 0,1 1 0,-1-1-1,1 0 1,-1 1 0,1-1 0,-1 1-1,1 0 1,-1-1 0,1 1 0,-1-1 0,1 1-1,0 0 1,-1 0 0,1-1 0,-1 1 0,1 0-1,0 0 1,-1 0 0,2-1 0,53 2 2331,-31 0-1981,61-2-382,0-4 0,112-21 0,15-4 882,287-3 0,-187 18-404,1647-55 1883,-732 98-2178,-1207-27-202,1234 7 470,-925-10-242,9-2-43,456 11 419,146 18-377,1-44 141,-581 9-298,193 6 423,108-3-400,-645 6-100,613-37 66,-322 30-2990,-97 6-615,-123-4 812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3:08.957"/>
    </inkml:context>
    <inkml:brush xml:id="br0">
      <inkml:brushProperty name="width" value="0.025" units="cm"/>
      <inkml:brushProperty name="height" value="0.025" units="cm"/>
    </inkml:brush>
  </inkml:definitions>
  <inkml:trace contextRef="#ctx0" brushRef="#br0">1 135 7591,'0'0'4089,"11"-4"-3742,9-2-253,0 2 1,1 0-1,-1 1 0,1 1 0,-1 1 0,1 1 0,28 3 0,616 23 488,191-53 675,-181 1 1105,-155 15-2154,1035-1 27,-163 20 758,-893-9-582,-346-3-185,0-6 0,191-37 0,-337 44-1749,-15 2-2903,3 0 2437,-6-4-3717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15.042"/>
    </inkml:context>
    <inkml:brush xml:id="br0">
      <inkml:brushProperty name="width" value="0.025" units="cm"/>
      <inkml:brushProperty name="height" value="0.025" units="cm"/>
    </inkml:brush>
  </inkml:definitions>
  <inkml:trace contextRef="#ctx0" brushRef="#br0">0 111 352,'1'-2'17,"0"-1"0,0 1 0,1 0 0,-1 0 0,0 0 0,1-1-1,-1 1 1,1 0 0,0 1 0,-1-1 0,1 0 0,0 0 0,0 1 0,0-1-1,0 1 1,1 0 0,2-2 0,46-11 2282,-17 5 1392,-3 2-3342,0 1 0,1 2 0,37-2 0,30-3 86,-47 1-189,-1 3-1,1 2 1,83 5 0,-99 3-162,0 2 1,40 13-1,-39-9-42,68 10-1,280-12 1246,-258-11-1020,151 16-1,368 90-122,-594-94-127,0-3 0,0-2-1,1-2 1,-1-3 0,1-2-1,-1-2 1,0-2-1,54-15 1,413-82 463,-420 92-413,135 2-1,40-3-60,239-22 55,-265 23-63,27 4 2,394 40 0,-391 1 3,28 3-1,245 35 16,-12 0-9,240-56 369,-1-72 7,-474 27-223,216-22-57,112-15-14,430 13 91,-1017 53-182,54-2 14,1 5 0,195 31 0,-205-17 15,158 8 0,92-19 1911,-322-6-1685,-18 2-521,0-1 1,0 1-1,0-1 1,0 1-1,0-1 1,0 1-1,-1 0 0,1-1 1,0 0-1,-1 1 1,1-1-1,-1 1 0,0-1 1,1 1-1,-3 1 1,-8 0-3600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16.491"/>
    </inkml:context>
    <inkml:brush xml:id="br0">
      <inkml:brushProperty name="width" value="0.025" units="cm"/>
      <inkml:brushProperty name="height" value="0.025" units="cm"/>
    </inkml:brush>
  </inkml:definitions>
  <inkml:trace contextRef="#ctx0" brushRef="#br0">0 82 2114,'43'8'990,"0"-2"-1,0-2 1,62-1 0,130-20 414,-31 1-249,410 10-894,349-22 1122,-942 26-1312,477-31 1022,-569 46-5689,16-13-358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17.413"/>
    </inkml:context>
    <inkml:brush xml:id="br0">
      <inkml:brushProperty name="width" value="0.025" units="cm"/>
      <inkml:brushProperty name="height" value="0.025" units="cm"/>
    </inkml:brush>
  </inkml:definitions>
  <inkml:trace contextRef="#ctx0" brushRef="#br0">26 164 9961,'0'0'9540,"7"0"-8467,1 1-937,0 0 0,-1-1 1,1 0-1,0 0 0,-1-1 0,1 0 0,0-1 0,-1 1 0,1-1 0,-1-1 1,0 1-1,0-1 0,10-6 0,-8 2-73,-1 1 0,0-2 0,0 1 1,11-15-1,-16 19-50,-1 1 0,0-1 0,-1 0 0,1 0 0,0 0 0,-1 0 0,1 0 0,-1 0 0,0 0 0,0 0 0,-1 0 0,1-1 0,0 1 0,-1 0 0,0-1 0,0 1 0,0 0 0,0-1 0,-1-4 0,0 6-18,-1 0-1,1 1 0,0-1 1,0 1-1,-1-1 0,1 1 1,-1-1-1,0 1 0,1 0 0,-1-1 1,0 1-1,1 0 0,-1 0 1,0 0-1,0 1 0,0-1 0,0 0 1,0 1-1,0-1 0,0 1 1,0 0-1,0 0 0,-1-1 1,-2 2-1,-2-2-18,-1 1 0,1 1 0,0-1 0,-1 1 1,1 0-1,-7 3 0,7-1 26,1 1 0,-1-1-1,1 1 1,0 1 0,0-1 0,0 1 0,1 0 0,0 0 0,0 1 0,0-1-1,0 1 1,1 0 0,0 0 0,-5 12 0,4-10 2,1 1 1,1-1-1,-1 1 0,2 0 1,-1 0-1,1 0 0,0 0 1,1 0-1,0 1 0,1-1 1,0 13-1,1-20-49,0 0 1,-1 0-1,1 0 0,0-1 1,0 1-1,0 0 0,0-1 0,0 1 1,1-1-1,-1 1 0,1-1 1,-1 1-1,0-1 0,1 0 1,0 0-1,-1 0 0,1 0 1,0 0-1,0 0 0,-1 0 1,1-1-1,0 1 0,0-1 0,0 1 1,0-1-1,0 0 0,0 0 1,2 0-1,4 1-535,1 0-1,-1-1 1,1 0 0,-1-1-1,13-2 1,11-8-4913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19.272"/>
    </inkml:context>
    <inkml:brush xml:id="br0">
      <inkml:brushProperty name="width" value="0.025" units="cm"/>
      <inkml:brushProperty name="height" value="0.025" units="cm"/>
    </inkml:brush>
  </inkml:definitions>
  <inkml:trace contextRef="#ctx0" brushRef="#br0">1 238 3299,'0'-3'188,"0"-1"0,0 1-1,0-1 1,1 1 0,-1 0 0,1-1-1,0 1 1,0 0 0,0 0-1,0-1 1,0 1 0,1 0 0,3-5-1,-4 7-189,0 0 0,1 0 0,-1 1 0,0-1 0,0 0 0,1 1 0,-1-1 0,0 0 0,1 1-1,-1 0 1,1-1 0,-1 1 0,1 0 0,-1 0 0,1 0 0,-1 0 0,0 0 0,1 0 0,-1 0 0,1 0-1,-1 1 1,1-1 0,-1 1 0,0-1 0,1 1 0,-1-1 0,0 1 0,1 0 0,-1 0 0,0-1-1,0 1 1,0 0 0,2 2 0,7 3 21,0-1-1,0 0 1,0-1-1,1 0 1,-1 0-1,1-1 1,0-1 0,0 1-1,16 0 1,15-1 124,50-4 1,-26 0 34,1197-4 2294,-680-13-1495,534 0-657,-980 16-293,448-26 75,-325 4 32,497-40 351,172 47-325,-694 31-119,84 1 137,-289-14-200,149 1 740,338-41 0,-464 30-542,-19 3 56,1 1-1,46-1 1,-80 7-46,-25 16-3026,13-13-122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25.294"/>
    </inkml:context>
    <inkml:brush xml:id="br0">
      <inkml:brushProperty name="width" value="0.025" units="cm"/>
      <inkml:brushProperty name="height" value="0.025" units="cm"/>
    </inkml:brush>
  </inkml:definitions>
  <inkml:trace contextRef="#ctx0" brushRef="#br0">200 86 9001,'4'-4'1151,"-1"0"0,0 0 1,0 0-1,0-1 1,-1 0-1,1 1 1,-1-1-1,3-10 1,-5 14-1038,0 0 0,1 0 0,-1 0 0,0 0-1,0 0 1,0 0 0,0-1 0,0 1 0,0 0 0,0 0 0,0 0 0,0 0 0,0 0 0,-1 0 0,1 0 0,0-1 0,-1 1 0,1 0-1,-1 0 1,1 0 0,-1 0 0,1 0 0,-1 1 0,0-1 0,0 0 0,1 0 0,-1 0 0,0 1 0,0-1 0,0 0 0,0 1 0,0-1 0,0 0-1,0 1 1,0-1 0,0 1 0,0 0 0,0-1 0,0 1 0,0 0 0,-1 0 0,1 0 0,0 0 0,0 0 0,-2 0 0,-4 0-93,0 1 0,-1 0 1,1 1-1,0 0 1,1 0-1,-1 0 1,0 1-1,0 0 0,1 0 1,0 1-1,-1-1 1,2 1-1,-1 1 1,0-1-1,1 1 0,0 0 1,-8 10-1,3-4 0,2-1 0,-1 2-1,2-1 1,-1 1-1,2 0 1,-1 1 0,2 0-1,-7 18 1,11-28-15,0-1 0,0 1 1,1 0-1,-1-1 0,0 1 0,1 0 0,0 0 1,0-1-1,0 1 0,0 0 0,0 0 1,0-1-1,1 1 0,-1 0 0,1 0 0,0-1 1,0 1-1,0-1 0,0 1 0,0-1 1,0 1-1,1-1 0,-1 0 0,1 1 1,0-1-1,2 2 0,-1-2 6,1-1 1,0 1-1,-1-1 1,1 0-1,0 0 0,0-1 1,-1 1-1,1-1 1,0 0-1,0 0 1,0 0-1,0 0 0,-1 0 1,1-1-1,0 0 1,0 0-1,-1 0 0,1 0 1,3-3-1,12-5 54,-1 0 0,0-2 0,0 0 0,-1-1 0,-1-1 0,0 0 0,-1-1 0,17-21 1,-9 12 342,-20 26-382,-1 1-1,1-1 1,0 0 0,0 0-1,0 0 1,0 0 0,5 2-1,5-3-35,1-1 0,0-1 0,-1 0 0,1-1 0,25-5 0,31-1-465,-69 7 464,0 0 1,0 0-1,0 1 1,0-1 0,0 0-1,0 1 1,0-1-1,0 1 1,0-1-1,-1 1 1,1 0-1,0-1 1,0 1-1,-1 0 1,1-1-1,0 1 1,-1 0 0,1 0-1,0 0 1,-1 0-1,0-1 1,1 1-1,-1 0 1,1 0-1,-1 0 1,0 0-1,0 0 1,1 0 0,-1 0-1,0 0 1,0 0-1,0 0 1,0 0-1,0 0 1,0 0-1,-1 0 1,1 0-1,0 0 1,0 0-1,-1 1 1,0 2 57,1 0 0,-1 0 0,0-1 0,0 1-1,-1 0 1,1-1 0,-1 1 0,1-1 0,-1 0 0,-3 4 0,5-6 96,18-11 315,-14 4-340,1 0 0,-1 0 0,0-1 0,0 1 0,-1-1 0,0 0 0,0 0 0,-1 0 0,0-1 0,0 1 0,0 0 0,-1-1 0,0 1 0,-1-1 0,0 1 0,-1-14 0,1 19-49,0 2-65,-1 0-1,1 0 1,0-1-1,0 1 1,0 0-1,0 0 1,0 0 0,-1-1-1,1 1 1,0 0-1,0 0 1,0-1 0,0 1-1,0 0 1,0 0-1,0-1 1,0 1-1,0 0 1,0 0 0,0-1-1,0 1 1,0 0-1,0 0 1,0-1-1,0 1 1,0 0 0,0 0-1,0-1 1,0 1-1,1 0 1,-1 0 0,0-1-1,0 1 1,0 0-1,0 0 1,1 0-1,-1-1 1,0 1 0,0 0-1,0 0 1,1 0-1,-1 0 1,0 0-1,0-1 1,0 1 0,1 0-1,-1 0 1,0 0-1,0 0 1,1 0 0,-1 0-1,0 0 1,0 0-1,1 0 1,-1 0-1,0 0 1,0 0 0,1 0-1,-1 0 1,0 0-1,0 0 1,1 0-1,-1 0 1,0 0 0,0 0-1,1 1 1,-1-1-1,14 1 37,40 2-31,-27 0-2238,1-2-5249,-15-1-1854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26.397"/>
    </inkml:context>
    <inkml:brush xml:id="br0">
      <inkml:brushProperty name="width" value="0.025" units="cm"/>
      <inkml:brushProperty name="height" value="0.025" units="cm"/>
    </inkml:brush>
  </inkml:definitions>
  <inkml:trace contextRef="#ctx0" brushRef="#br0">9 0 4516,'7'1'13246,"-7"12"-8095,-8 30-5682,3-19 1707,4-21-1144,1-1 0,-1 1 0,1-1 1,0 1-1,-1-1 0,1 0 0,1 1 0,-1-1 0,0 1 0,0-1 0,1 1 0,0-1 0,-1 0 0,1 1 0,0-1 0,0 0 0,0 0 1,0 0-1,1 1 0,-1-1 0,3 2 0,-2-2 19,1-1 1,0 0 0,0 0-1,0 0 1,0-1 0,0 1-1,0-1 1,0 1 0,0-1-1,0 0 1,0 0 0,0 0-1,0-1 1,0 1 0,0-1-1,0 1 1,0-1 0,3-2-1,65-27 266,-62 24-246,1 1 0,1 0 0,-1 1 0,1 0 0,0 1 0,0 0 0,0 0 0,15-1 0,-25 4-54,-1 0 1,1 0-1,-1 1 1,0-1-1,1 0 1,-1 0-1,1 0 1,-1 1-1,1-1 1,-1 0 0,1 0-1,-1 1 1,0-1-1,1 1 1,-1-1-1,0 0 1,1 1-1,-1-1 1,0 0-1,1 1 1,-1-1-1,0 1 1,0-1-1,0 1 1,1-1-1,-1 1 1,0-1-1,0 1 1,0-1-1,0 1 1,0-1 0,0 1-1,0-1 1,0 1-1,0-1 1,0 1-1,0-1 1,0 1-1,-1 0 1,1-1 3,0 1-1,0 0 1,0-1 0,0 1 0,-1-1 0,1 1 0,0 0 0,0-1 0,0 1 0,1-1 0,-1 1 0,0 0-1,0-1 1,0 1 0,0-1 0,1 1 0,-1-1 0,0 1 0,0-1 0,1 1 0,-1-1 0,0 1-1,1-1 1,-1 1 0,1-1 0,-1 1 0,0-1 0,1 0 0,-1 1 0,1-1 0,-1 0 0,1 1 0,-1-1-1,1 0 1,0 0 0,-1 1 0,1-1 0,0 0 0,6-1 36,-1 1 1,1-2-1,-1 1 1,1-1-1,-1 0 1,1 0-1,-1-1 0,0 1 1,0-2-1,-1 1 1,11-8-1,-11 8-84,0-1-1,0 1 1,0 0-1,0 0 1,1 0-1,-1 1 1,1 0 0,-1 0-1,1 0 1,0 1-1,0 0 1,0 0-1,0 0 1,6 1-1,-11 5 15,1-1-1,-1 1 0,-1-1 0,1 1 0,0 0 0,-1-1 0,0 1 0,0 0 1,-2 8-1,-1 1-1952,0-22-5139,2-1 4549,-4-10-7235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26.728"/>
    </inkml:context>
    <inkml:brush xml:id="br0">
      <inkml:brushProperty name="width" value="0.025" units="cm"/>
      <inkml:brushProperty name="height" value="0.025" units="cm"/>
    </inkml:brush>
  </inkml:definitions>
  <inkml:trace contextRef="#ctx0" brushRef="#br0">1 1 12684,'0'0'6630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27.327"/>
    </inkml:context>
    <inkml:brush xml:id="br0">
      <inkml:brushProperty name="width" value="0.025" units="cm"/>
      <inkml:brushProperty name="height" value="0.025" units="cm"/>
    </inkml:brush>
  </inkml:definitions>
  <inkml:trace contextRef="#ctx0" brushRef="#br0">0 0 12492,'0'0'7041,"3"11"-6112,3 24-24,3 45 0,-8-79-893,-1 0 1,0 0-1,1 0 1,-1 0 0,1 0-1,-1 0 1,1 0-1,-1-1 1,1 1 0,0 0-1,-1 0 1,1 0-1,0-1 1,-1 1-1,1 0 1,0-1 0,0 1-1,0-1 1,0 1-1,0-1 1,0 1 0,0-1-1,0 0 1,0 0-1,0 1 1,0-1-1,0 0 1,0 0 0,0 0-1,0 0 1,0 0-1,0 0 1,0 0 0,0 0-1,0-1 1,0 1-1,0 0 1,1-1-1,41-14 181,-35 10-438,0-1 0,-1-1 0,0 0 0,11-13 0,-12 13-173,0 0 0,1 1 0,-1-1 0,15-9 0,-18 44-36,-16 58 2846,13-86-2388,0 0 0,0 0 1,0 1-1,0-1 0,0 0 1,0 0-1,0 0 0,0 1 1,0-1-1,0 0 0,0 0 1,0 1-1,0-1 0,1 0 1,-1 0-1,0 0 0,0 1 1,0-1-1,0 0 1,0 0-1,0 0 0,1 0 1,-1 1-1,0-1 0,0 0 1,0 0-1,0 0 0,1 0 1,-1 0-1,0 1 0,0-1 1,0 0-1,1 0 0,-1 0 1,0 0-1,0 0 0,0 0 1,1 0-1,-1 0 0,0 0 1,0 0-1,0 0 0,1 0 1,12-6-381,8-12-3566,-8-5-4957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28.244"/>
    </inkml:context>
    <inkml:brush xml:id="br0">
      <inkml:brushProperty name="width" value="0.025" units="cm"/>
      <inkml:brushProperty name="height" value="0.025" units="cm"/>
    </inkml:brush>
  </inkml:definitions>
  <inkml:trace contextRef="#ctx0" brushRef="#br0">0 1 11371,'0'0'11451,"1"8"-10789,0 7-472,-1-9-14,0 0 0,1-1 0,-1 1 0,1 0 0,1-1 0,1 7 0,-2-10-141,0 0 0,0-1 0,-1 1 0,1-1 0,0 1 0,1-1 0,-1 0 0,0 1-1,0-1 1,1 0 0,-1 0 0,0 0 0,1 0 0,-1 0 0,1 0 0,-1 0 0,1-1-1,0 1 1,-1 0 0,1-1 0,0 1 0,0-1 0,-1 0 0,1 0 0,0 1 0,2-1-1,3-1 19,0 1-1,-1-1 0,1-1 0,0 1 0,-1-1 0,1 0 1,-1 0-1,0-1 0,0 0 0,0 0 0,0 0 0,0-1 0,5-4 1,40-21 23,-50 29-72,-1 0 0,0 0 0,1 0 0,-1 0 1,1-1-1,-1 1 0,0 0 0,1 0 0,-1 0 0,1 0 1,-1 0-1,0 0 0,1 0 0,-1 0 0,0 0 1,1 0-1,-1 1 0,1-1 0,-1 0 0,0 0 1,1 0-1,-1 0 0,0 0 0,1 1 0,-1-1 1,0 0-1,1 0 0,-1 1 0,0-1 0,1 0 1,-1 1-1,0-1 0,0 0 0,1 1 0,3 18 312,-7 36 457,1-35-476,2-20-295,1 1 0,-1-1 0,0 0 0,1 0 0,-1 1 0,1-1 0,-1 0 0,1 0 0,-1 0 1,1 0-1,-1 0 0,1 0 0,-1 0 0,1 0 0,-1 0 0,1 0 0,-1 0 0,1 0 0,-1 0 0,1 0 0,-1 0 1,1 0-1,-1 0 0,0-1 0,1 1 0,-1 0 0,1 0 0,-1-1 0,1 1 0,-1 0 0,0-1 0,1 1 0,16-9-2478,-11 0-1544,-1-2-2108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29.529"/>
    </inkml:context>
    <inkml:brush xml:id="br0">
      <inkml:brushProperty name="width" value="0.025" units="cm"/>
      <inkml:brushProperty name="height" value="0.025" units="cm"/>
    </inkml:brush>
  </inkml:definitions>
  <inkml:trace contextRef="#ctx0" brushRef="#br0">166 98 11243,'0'0'2696,"6"-10"21,0 2-2001,-2 3-325,-1 0-1,1 0 1,-1-1-1,0 1 1,0-1 0,-1 1-1,1-1 1,-1 0-1,-1 0 1,3-9 0,-5 15-337,1-1 0,0 1 0,-1-1 0,1 0 1,-1 1-1,1-1 0,-1 1 0,1-1 0,-1 1 1,1-1-1,-1 1 0,1-1 0,-1 1 0,1-1 1,-1 1-1,0 0 0,1 0 0,-1-1 1,0 1-1,1 0 0,-1 0 0,0 0 0,0-1 1,1 1-1,-1 0 0,0 0 0,1 0 0,-1 0 1,0 0-1,0 1 0,1-1 0,-1 0 1,0 0-1,1 0 0,-1 1 0,-1-1 0,-29 9 113,19-1-48,-1 1 0,1 0 0,1 0 0,0 1-1,0 0 1,0 1 0,-10 16 0,14-20 32,2 1-1,-1 0 1,1 1 0,0-1-1,1 1 1,0 0 0,1 0-1,-1 0 1,2 0 0,-1 1-1,1 0 1,0 10 0,2-19-143,0 0 1,0 0-1,0 0 1,0 0-1,0 0 1,0 0-1,0 0 1,1 0-1,-1 0 1,0 0-1,1 0 1,-1-1-1,1 1 1,-1 0-1,1 0 1,-1 0-1,1 0 1,-1-1-1,1 1 1,0 0-1,0-1 1,-1 1-1,1-1 1,0 1-1,0-1 1,0 1-1,1 0 1,1 0 11,0 0 1,0-1 0,0 1 0,0-1 0,-1 0-1,1 0 1,0 0 0,0 0 0,5-2 0,0 1 18,0-1 0,0 0 0,-1-1 1,1 0-1,-1 0 0,11-6 0,-11 3-10,0 0 0,0 0 0,-1 0 0,0-1 0,-1 0 0,0 0 0,0 0 0,0-1 0,4-10 0,-6 13 50,-1 0 0,0 0 0,0-1 0,0 1 0,0-1 0,-1 0 0,0 0 0,-1 1 0,1-1 0,-1 0 0,0 0 0,0 0 0,-1 1 0,0-1 0,-1-6 0,1 11-72,1 0-1,-1 0 1,1 0 0,-1 0 0,0 1-1,1-1 1,-1 0 0,0 0 0,0 1-1,1-1 1,-1 0 0,0 1 0,0-1-1,0 1 1,0-1 0,0 1 0,0 0-1,0-1 1,0 1 0,0 0 0,0 0-1,0-1 1,0 1 0,0 0 0,0 0-1,0 0 1,0 0 0,0 0 0,0 0 0,0 1-1,0-1 1,0 0 0,0 1 0,0-1-1,0 0 1,0 1 0,0-1 0,0 1-1,0-1 1,1 1 0,-1 0 0,0-1-1,0 1 1,0 1 0,-36 28 196,33-23 254,6-6-164,17-8-66,29-19-271,-46 25 67,16-9-165,0 1 0,33-12 0,-44 18 126,1 1-1,-1 0 0,0 1 1,1 0-1,0 0 0,-1 0 1,1 1-1,-1 0 0,1 1 1,12 2-1,-17-2 10,0 0-1,0 0 1,0 1 0,-1 0-1,1-1 1,0 1 0,-1 0-1,1 0 1,-1 0 0,0 0-1,1 1 1,-1-1-1,0 1 1,-1-1 0,1 1-1,0 0 1,-1 0 0,0 0-1,1 0 1,-1 0 0,0 0-1,0 0 1,-1 0 0,1 0-1,-1 0 1,1 0 0,-1 1-1,0-1 1,-1 0 0,1 4-1,-1 3 10,1-1-1,-2 1 1,1 0 0,-1-1-1,-1 1 1,1-1-1,-2 0 1,-6 14-1,8-19 37,9-17-182,1-1 0,0 1 0,1 1 0,0 0 1,1 0-1,12-11 0,-17 18 144,1 0 0,-1 1 0,1-1-1,0 1 1,0 1 0,0-1 0,1 1 0,-1 0 0,1 0 0,0 1 0,0 0-1,0 0 1,0 1 0,0 0 0,8-1 0,-13 8-6,-1 0 1,0 0-1,0 1 0,-1-1 1,0 0-1,0 0 1,-1 8-1,1-7-3,-3 13 627,21-39-429,-1 5-200,43-29-215,-56 41 209,0-1 1,1 1 0,-1 1 0,1-1-1,0 1 1,0-1 0,-1 2 0,1-1-1,0 0 1,0 1 0,0 0 0,0 0-1,5 1 1,-9-1 11,0 1 0,1-1 0,-1 1 0,0 0 0,0 0-1,0 0 1,1 0 0,-1 0 0,0 0 0,0 0 0,0 0 0,0 0 0,-1 0 0,1 1 0,0-1-1,0 0 1,-1 1 0,1-1 0,-1 0 0,1 1 0,-1-1 0,0 1 0,0-1 0,1 1 0,-1-1-1,0 0 1,0 3 0,0 51-18,0-40 66,26-16 144,-13-3-307,-1-1 1,0-1-1,22-13 0,-27 14 37,1 1 0,0-1 0,0 1 0,1 0-1,-1 1 1,1 0 0,-1 0 0,1 1 0,0 0 0,18-1 0,-26 3 69,0 0 0,0 0 0,0 0 0,0 0 0,0 0 0,0 0 0,0 1 0,0-1 0,0 0 0,-1 0 0,1 1 0,0-1 0,0 0 0,0 1 0,0-1 0,0 1 1,-1-1-1,1 1 0,0 0 0,0-1 0,-1 1 0,1 0 0,-1-1 0,1 1 0,0 0 0,-1 0 0,1 0 0,-1 0 0,0-1 0,1 1 0,-1 0 0,0 0 0,1 0 0,-1 0 0,0 0 0,0 1 0,-5 40-1987,1-19-521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30.678"/>
    </inkml:context>
    <inkml:brush xml:id="br0">
      <inkml:brushProperty name="width" value="0.025" units="cm"/>
      <inkml:brushProperty name="height" value="0.025" units="cm"/>
    </inkml:brush>
  </inkml:definitions>
  <inkml:trace contextRef="#ctx0" brushRef="#br0">102 357 4292,'4'-5'1295,"0"-1"-1,-1 1 1,1-1-1,-1 0 1,0 0-1,0 0 1,-1-1 0,0 1-1,0 0 1,-1-1-1,2-11 1,-3 17-1226,0 1 0,-1-1 1,1 0-1,0 1 0,0-1 1,-1 0-1,1 0 0,-1 1 1,1-1-1,0 1 0,-1-1 1,1 0-1,-1 1 0,1-1 1,-1 1-1,0-1 0,1 1 1,-1-1-1,0 1 1,1 0-1,-1-1 0,0 1 1,1 0-1,-1 0 0,0-1 1,0 1-1,1 0 0,-1 0 1,0 0-1,0 0 0,1 0 1,-1 0-1,0 0 0,0 0 1,1 0-1,-1 0 0,0 0 1,0 1-1,1-1 0,-1 0 1,0 0-1,1 1 0,-1-1 1,-1 1-1,-33 16 94,28-11-127,0 1 0,1 0 0,0 1-1,0-1 1,1 1 0,0 0 0,0 0 0,1 1 0,0-1 0,1 1 0,0 0-1,0 0 1,0 0 0,2 0 0,-1 1 0,1-1 0,0 16 0,1-24-27,0 0 0,0-1 0,0 1 0,0 0 0,0-1 0,1 1 0,-1-1 0,0 1 0,0 0 0,0-1 0,1 1 0,-1-1 0,0 1 0,1-1 0,-1 1 0,1-1 0,-1 1 0,0-1 0,1 1 0,-1-1 1,1 0-1,-1 1 0,1-1 0,0 0 0,-1 1 0,1-1 0,-1 0 0,1 0 0,1 1 0,24 0 340,23-15 50,-37 7-376,-1-1 0,0 0 0,-1-1 0,0 0 0,-1-1 0,1 0 0,-2 0 0,0-1 0,0 0 0,-1-1 0,0 0 0,8-20 0,-28 65-221,-15 44 190,26-71 148,0 1 0,1 0 1,-1 0-1,2 0 0,-1 0 0,1 0 0,0-1 1,0 1-1,3 11 0,-3-17-120,1 0 0,0 0 1,0 1-1,1-1 0,-1 0 0,0 0 0,0 0 0,1 0 0,-1 0 0,0-1 0,1 1 0,-1 0 1,1-1-1,-1 1 0,0-1 0,1 1 0,0-1 0,-1 0 0,1 1 0,-1-1 0,1 0 1,-1 0-1,1 0 0,0 0 0,-1-1 0,4 1 0,42-9 131,-25-2-169,-1-1 0,0-1 0,0 0-1,-1-2 1,-1 0 0,-1-2 0,26-27 0,-6 0-67,65-98 0,-95 132 96,-1-1 0,0 1-1,-1-1 1,-1-1 0,1 1-1,-2-1 1,0 0 0,0 0-1,-1 0 1,0 0 0,0-14-1,-3 26-11,0-1 0,0 1 0,0-1 0,0 0 0,0 1 0,0-1 0,-1 0 0,1 1 0,0-1 0,0 1 0,-1-1-1,1 1 1,0-1 0,-1 1 0,1-1 0,0 1 0,-1-1 0,1 1 0,-1-1 0,1 1 0,-1-1 0,1 1 0,-1 0 0,1-1 0,-1 1 0,1 0-1,-1-1 1,1 1 0,-1 0 0,0 0 0,1 0 0,-1 0 0,0-1 0,-30 4-81,-27 18-61,42-10 210,-1 1 0,2 1 0,-1 0 1,2 1-1,0 1 0,-20 26 0,29-34 48,-1 1 0,1 0-1,0 1 1,1-1 0,-1 1 0,2 0-1,-1 0 1,1 0 0,1 0 0,0 0-1,0 1 1,1-1 0,0 1-1,0-1 1,3 20 0,-1-25-109,1 1 1,0-1-1,0 0 1,0 1-1,1-1 1,-1 0-1,1-1 0,0 1 1,0 0-1,1-1 1,-1 0-1,1 0 1,-1 0-1,1 0 1,0 0-1,0-1 0,0 1 1,1-1-1,-1 0 1,1-1-1,-1 1 1,8 1-1,10 3-1004,1-1 0,-1 0 0,28 0 0,-12-2-3833,-1-3-3785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32.128"/>
    </inkml:context>
    <inkml:brush xml:id="br0">
      <inkml:brushProperty name="width" value="0.025" units="cm"/>
      <inkml:brushProperty name="height" value="0.025" units="cm"/>
    </inkml:brush>
  </inkml:definitions>
  <inkml:trace contextRef="#ctx0" brushRef="#br0">8 84 5477,'0'0'6070,"8"-10"-4613,3-2-826,22-31 2358,-28 27 752,-13 13-869,6 4-2768,-1 0-1,1 0 1,0 0 0,-1 0 0,1 0-1,0 1 1,0-1 0,0 1 0,0 0-1,0-1 1,-2 3 0,1 1-45,-1 1 0,1-1 0,0 1 0,0-1 0,1 1 0,0 0 1,0 0-1,0 0 0,1 0 0,0 1 0,0-1 0,0 0 0,1 11 0,0-16-49,0-1 1,0 1-1,0-1 0,0 1 0,0-1 1,0 1-1,0-1 0,1 1 0,-1-1 0,0 1 1,0-1-1,1 1 0,-1-1 0,0 1 1,0-1-1,1 0 0,-1 1 0,0-1 0,1 1 1,-1-1-1,1 0 0,-1 1 0,0-1 0,1 0 1,-1 0-1,1 1 0,-1-1 0,1 0 1,-1 0-1,1 0 0,0 0 0,22 0 337,19-15 207,-35 11-492,0 0 0,0-1 0,-1 0 0,0 0 0,0-1 0,0 1 0,-1-1 0,0 0-1,7-11 1,-21 36 37,5-12-160,1 0 0,0-1 1,0 1-1,0 0 0,1 1 1,0-1-1,0 0 0,1 1 0,0-1 1,1 1-1,0 11 0,0-18-63,0 0-1,0 0 0,0 0 0,1-1 0,-1 1 0,0 0 0,1 0 1,-1 0-1,0-1 0,1 1 0,-1 0 0,1-1 0,-1 1 0,1 0 0,0-1 1,-1 1-1,1-1 0,0 1 0,-1-1 0,1 1 0,0-1 0,0 1 1,-1-1-1,1 0 0,0 0 0,0 1 0,0-1 0,-1 0 0,1 0 1,0 0-1,0 0 0,0 0 0,1 0 0,20-3-6328,2-7-5467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33.334"/>
    </inkml:context>
    <inkml:brush xml:id="br0">
      <inkml:brushProperty name="width" value="0.025" units="cm"/>
      <inkml:brushProperty name="height" value="0.025" units="cm"/>
    </inkml:brush>
  </inkml:definitions>
  <inkml:trace contextRef="#ctx0" brushRef="#br0">183 40 5701,'0'0'14953,"-10"-8"-14563,-38-20-203,46 27-169,0 0 1,-1 1-1,1-1 1,-1 1-1,1 0 1,-1 0-1,1 0 1,-1 0-1,1 0 1,-1 0-1,1 1 1,-1-1-1,1 1 1,0 0-1,-1 0 0,1-1 1,-4 3-1,-34 24 613,28-18-318,-13 15 217,27-16-368,17-5-64,21-5 25,-23 1-191,-1 0 0,0 1 0,0 1 0,1 0 0,17 4-1,-30-4 61,-1 0-1,0 0 0,0 0 0,0 0 1,0 1-1,0-1 0,-1 1 0,1 0 1,0 0-1,-1 0 0,1 0 0,-1 0 0,0 0 1,1 1-1,-1-1 0,0 1 0,-1-1 1,1 1-1,0 0 0,-1 0 0,1 0 1,-1 0-1,0 0 0,0 0 0,0 0 0,-1 0 1,1 0-1,-1 0 0,1 1 0,-1-1 1,-1 4-1,1-3 95,-1-1 1,1 0-1,-1 0 0,0 0 1,0 0-1,-1 0 1,1 0-1,-1 0 1,1 0-1,-1-1 0,0 1 1,0 0-1,0-1 1,0 0-1,-1 1 1,1-1-1,-1 0 0,1 0 1,-1 0-1,0-1 1,1 1-1,-1-1 0,0 1 1,0-1-1,0 0 1,-1 0-1,1 0 1,-5 0-1,-2 2 157,-1-1 0,1 0 1,-1-1-1,1 0 0,-1-1 1,0 0-1,-16-3 0,24 3-250,0-1 0,0 0 0,0 0 0,0 0 0,0-1 0,0 1 0,0-1 0,0 0 0,1 0 0,-1 1 0,0-2 0,1 1 0,0 0 0,0 0 0,-1-1 0,-1-3 1,3 4-378,-1 0 0,1-1 0,0 1 0,0-1 0,0 1 1,0-1-1,0 0 0,1 1 0,-1-1 0,1 0 0,-1-3 1,2 5-93,1 0 1,-1 0 0,0 0 0,1 0-1,-1 0 1,1 0 0,-1 1-1,1-1 1,-1 1 0,1-1 0,0 1-1,-1 0 1,1-1 0,-1 1 0,1 0-1,0 0 1,2 0 0,5 0-2533,13-5-5165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17.787"/>
    </inkml:context>
    <inkml:brush xml:id="br0">
      <inkml:brushProperty name="width" value="0.025" units="cm"/>
      <inkml:brushProperty name="height" value="0.025" units="cm"/>
    </inkml:brush>
  </inkml:definitions>
  <inkml:trace contextRef="#ctx0" brushRef="#br0">169 9 9993,'0'0'8403,"-9"-2"-7778,6 0-610,0 1 1,0 0 0,0 1 0,0-1 0,0 0 0,-1 1-1,1 0 1,0 0 0,0 0 0,-1 0 0,1 0-1,0 1 1,0-1 0,0 1 0,-1 0 0,1 0 0,0 0-1,0 1 1,0-1 0,0 0 0,1 1 0,-1 0-1,0 0 1,1 0 0,-1 0 0,-2 4 0,-2 0 107,0 0 1,1 0-1,0 0 0,0 1 1,1 0-1,0 1 1,0-1-1,1 1 0,-1 0 1,2 0-1,-1 0 1,1 0-1,1 1 0,-1-1 1,1 1-1,-1 14 1,4-21-127,-1 0 0,1-1 1,-1 1-1,1 0 0,0-1 1,-1 1-1,1-1 0,0 1 1,0-1-1,0 0 0,0 1 1,1-1-1,-1 0 1,0 0-1,1 0 0,-1 0 1,0 0-1,1 0 0,-1 0 1,1 0-1,-1 0 0,1-1 1,0 1-1,-1-1 0,1 1 1,0-1-1,-1 1 0,1-1 1,0 0-1,0 0 0,-1 0 1,4 0-1,5 0-630,0 0 1,0 0-1,0-1 0,15-2 1,9-11-4232,-1-6-4051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33.679"/>
    </inkml:context>
    <inkml:brush xml:id="br0">
      <inkml:brushProperty name="width" value="0.025" units="cm"/>
      <inkml:brushProperty name="height" value="0.025" units="cm"/>
    </inkml:brush>
  </inkml:definitions>
  <inkml:trace contextRef="#ctx0" brushRef="#br0">50 1 10922,'0'0'12417,"-6"10"-11947,-3 12-387,1 2 0,2-1-1,0 1 1,1 0 0,1 0 0,1 1-1,1 28 1,4-47-4832,3-13-485,0-8-2271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34.502"/>
    </inkml:context>
    <inkml:brush xml:id="br0">
      <inkml:brushProperty name="width" value="0.025" units="cm"/>
      <inkml:brushProperty name="height" value="0.025" units="cm"/>
    </inkml:brush>
  </inkml:definitions>
  <inkml:trace contextRef="#ctx0" brushRef="#br0">108 1 4901,'0'0'14792,"0"3"-14023,1 9-220,-1 0 0,-1 0 0,0 0 1,-1 0-1,0 0 0,-6 20 0,-6 36 620,12-50-956,-14 259 780,16-277-987,0 0 0,0-1 0,0 1 0,0 0 0,0 0 0,0-1 0,0 1 0,0 0 0,1-1 0,-1 1 0,0 0-1,0 0 1,0-1 0,0 1 0,1 0 0,-1 0 0,0 0 0,0-1 0,1 1 0,-1 0 0,0 0 0,0 0 0,1 0 0,-1 0 0,0-1-1,0 1 1,1 0 0,-1 0 0,0 0 0,1 0 0,-1 0 0,0 0 0,1 0 0,-1 0 0,0 0 0,0 0 0,1 0 0,-1 0 0,0 0 0,1 0-1,-1 1 1,0-1 0,0 0 0,1 0 0,-1 0 0,0 0 0,0 0 0,1 1 0,-1-1 0,0 0 0,0 0 0,1 0 0,-1 1 0,0-1-1,0 0 1,0 0 0,0 1 0,1-1 0,-1 0 0,0 0 0,0 1 0,0-1 0,1-15-75,0 0 0,-1 0 0,-1 0 0,-1 0 0,0 0 0,-1 1 0,0-1 0,-1 1 0,-1-1 0,0 1-1,-1 0 1,-1 1 0,0-1 0,-13-18 0,8 22-79,11 18-12,2-6 165,0 1-1,0-1 0,0 1 0,0-1 0,0 0 1,0 0-1,1 1 0,-1-1 0,1 0 0,2 3 1,2-2 21,-1 1 1,1-1 0,-1 0-1,1 0 1,0-1 0,0 0-1,0 0 1,0 0 0,0-1-1,1 0 1,-1 0 0,1 0-1,-1-1 1,0 0 0,1 0-1,-1-1 1,0 0 0,1 0-1,-1 0 1,11-4 0,-8 1 3,0 0 1,0 0-1,0-1 0,0 0 1,-1 0-1,0-1 1,0 0-1,-1 0 1,1-1-1,-1 0 0,-1-1 1,10-12-1,-2 3-72,-21 40-182,-5 12 245,11-31-5,-2 4 63,1 0 1,1 0-1,0 0 1,0 0-1,0 0 1,1 0 0,0 0-1,1 0 1,2 15-1,-2-21-61,1-1-1,-1 0 1,0 0-1,0 0 1,1-1-1,-1 1 1,1 0-1,-1 0 1,1-1-1,-1 1 1,1-1-1,0 1 1,-1-1-1,1 0 1,-1 0-1,1 1 1,0-1-1,-1 0 1,1-1-1,0 1 1,-1 0-1,1 0 1,-1-1-1,1 1 1,0-1-1,-1 1 1,3-2-1,41-20 235,-32 10-281,-1-1 0,0-1 0,-1 0 0,0 0 0,-2-1 0,14-28 0,-25 51 25,-15 61-11,16-64 18,0 1 0,0 0 0,1 0 0,0 0 0,0 0 0,0 0 0,1-1 0,0 1 0,2 9 0,-2-12-14,1-1 1,-1 0-1,0 0 0,1 0 1,-1 0-1,1-1 0,0 1 1,0 0-1,0-1 1,0 1-1,0-1 0,0 0 1,0 1-1,0-1 0,0 0 1,0 0-1,1 0 0,3 0 1,26 4-7523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34.846"/>
    </inkml:context>
    <inkml:brush xml:id="br0">
      <inkml:brushProperty name="width" value="0.025" units="cm"/>
      <inkml:brushProperty name="height" value="0.025" units="cm"/>
    </inkml:brush>
  </inkml:definitions>
  <inkml:trace contextRef="#ctx0" brushRef="#br0">0 0 13196,'0'0'3204,"70"4"-3397,-44-1-2721,-3 2-3172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35.219"/>
    </inkml:context>
    <inkml:brush xml:id="br0">
      <inkml:brushProperty name="width" value="0.025" units="cm"/>
      <inkml:brushProperty name="height" value="0.025" units="cm"/>
    </inkml:brush>
  </inkml:definitions>
  <inkml:trace contextRef="#ctx0" brushRef="#br0">181 54 6919,'0'0'9224,"-7"-8"-7078,-21-24-934,26 31-1138,1 0 0,0-1-1,-1 1 1,0 0 0,1 0 0,-1 1 0,1-1-1,-1 0 1,0 1 0,0-1 0,1 1-1,-1-1 1,0 1 0,0 0 0,0-1 0,1 1-1,-1 0 1,0 1 0,0-1 0,0 0-1,0 0 1,1 1 0,-1-1 0,0 1 0,-2 0-1,-1 1 56,1 1-1,0-1 1,0 1 0,0-1-1,0 1 1,1 0-1,-5 4 1,2-1 100,1 0 0,-1 0 0,1 1-1,0-1 1,0 1 0,1 0 0,0 0 0,0 1 0,0-1 0,1 1 0,1 0 0,-1 0-1,1 0 1,0 0 0,0 14 0,2-21-206,0 1 0,1-1-1,-1 0 1,1 1 0,-1-1-1,1 0 1,0 1 0,-1-1 0,1 0-1,0 0 1,0 0 0,0 0 0,0 0-1,0 0 1,0 0 0,0 0 0,0 0-1,0 0 1,1 0 0,-1-1 0,0 1-1,0 0 1,1-1 0,-1 1 0,1-1-1,-1 0 1,0 1 0,1-1 0,-1 0-1,1 0 1,-1 0 0,1 0 0,-1 0-1,0 0 1,1 0 0,-1-1-1,2 1 1,4-1 31,0 1 1,0-1-1,0-1 0,0 1 0,0-1 1,12-5-1,-9 1-76,0 0 0,-1-1 0,1 0 0,-1 0 0,0-1 0,-1 0 0,0 0 0,0-1 0,-1 0 0,0-1 0,-1 0 0,0 0 0,0 0 0,-1-1 0,-1 1 0,6-19 0,-12 23-503,-4 11 355,-7 14 118,8-8 49,1 0 0,1 1 0,0 0 0,0 0 0,1 0 0,0 0 0,1 18 0,1-27 10,0 0 1,0 0 0,0 0-1,0 0 1,1 0-1,-1 0 1,1 0-1,0 0 1,0 0-1,0 0 1,0-1-1,0 1 1,1 0 0,-1-1-1,1 1 1,0-1-1,-1 0 1,1 1-1,0-1 1,1 0-1,-1 0 1,0 0-1,1 0 1,-1-1 0,1 1-1,-1-1 1,1 1-1,0-1 1,0 0-1,-1 0 1,1 0-1,0 0 1,0-1-1,5 1 1,-3 0-161,-1-1 0,1 0 0,-1 0 0,1 0 0,-1-1 0,0 1 0,1-1 0,-1 0 0,0 0 0,1-1-1,-1 0 1,0 1 0,0-1 0,0 0 0,0-1 0,6-4 0,-5 3-559,-1-1-1,0 0 1,0 0-1,0 0 1,-1 0-1,1-1 1,-1 1-1,-1-1 1,1 0-1,-1 0 1,3-9-1,3-25-5383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35.765"/>
    </inkml:context>
    <inkml:brush xml:id="br0">
      <inkml:brushProperty name="width" value="0.025" units="cm"/>
      <inkml:brushProperty name="height" value="0.025" units="cm"/>
    </inkml:brush>
  </inkml:definitions>
  <inkml:trace contextRef="#ctx0" brushRef="#br0">27 0 9513,'0'0'7223,"0"10"-4714,7 128 4867,2-76-6889,-1 42-379,-9-50 590,-1-79-724,-1 1 1,-2 0-1,0 0 0,-2 1 0,-1-1 0,-11-24 0,18 47-27,8 10-140,-2-2 203,1-1 0,0 0 0,0-1-1,0 1 1,1-1 0,0 0 0,0-1-1,0 0 1,1 0 0,-1 0 0,1-1-1,0 0 1,0-1 0,0 0 0,1 0-1,-1-1 1,0 0 0,1 0 0,-1-1-1,0 0 1,1 0 0,10-2 0,-15 0-6,-1-1 1,1 1 0,0-1 0,-1 1 0,0-1-1,1 0 1,-1 0 0,-1 0 0,1-1-1,0 1 1,-1-1 0,1 0 0,-1 1 0,0-1-1,0 0 1,2-9 0,-4 15-41,-7 28 28,5-21 100,0 1 1,1 0 0,0 0-1,1 0 1,0 0-1,0 0 1,3 14-1,-2-20-45,-1-1-1,1 0 0,0 0 1,0 0-1,1 0 0,-1 0 1,1 0-1,-1-1 0,1 1 1,0 0-1,0-1 0,0 1 1,0-1-1,0 0 0,1 0 0,-1 0 1,1 0-1,0 0 0,-1 0 1,1-1-1,0 1 0,0-1 1,0 0-1,0 0 0,0 0 1,5 1-1,1 0-4,-1-1 0,1 0 0,0-1 0,0 0-1,-1 0 1,1 0 0,0-2 0,0 1 0,-1-1 0,16-5-1,-20 5-240,0 1-1,0-1 0,0-1 1,0 1-1,0-1 0,-1 1 1,0-1-1,1 0 0,-1 0 1,3-4-1,-4 3-321,1 1 0,-1-1 0,0 0 1,0 1-1,-1-1 0,1 0 0,-1 0 0,0 0 0,0-1 1,0 1-1,0-8 0,0-18-5234,-1-5-3165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36.095"/>
    </inkml:context>
    <inkml:brush xml:id="br0">
      <inkml:brushProperty name="width" value="0.025" units="cm"/>
      <inkml:brushProperty name="height" value="0.025" units="cm"/>
    </inkml:brush>
  </inkml:definitions>
  <inkml:trace contextRef="#ctx0" brushRef="#br0">1 0 11115,'0'0'15470,"43"15"-20499,-32-1-127,-1 1-4582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36.595"/>
    </inkml:context>
    <inkml:brush xml:id="br0">
      <inkml:brushProperty name="width" value="0.025" units="cm"/>
      <inkml:brushProperty name="height" value="0.025" units="cm"/>
    </inkml:brush>
  </inkml:definitions>
  <inkml:trace contextRef="#ctx0" brushRef="#br0">175 48 11723,'0'0'11382,"1"-8"-10187,-1 8-1193,1-2 61,-1 0 1,1 0 0,-1 0 0,0 0-1,0 0 1,0 0 0,0 0-1,0 0 1,0 0 0,0 1 0,-1-1-1,1 0 1,-1-2 0,-1 3-26,1 0 0,0 0 0,-1 0-1,1 0 1,0 0 0,-1 0 0,1 1 0,-1-1 0,1 1 0,-1-1 0,1 1 0,-1-1 0,1 1 0,-1 0 0,0 0 0,1 0 0,-1 0 0,1 0 0,-1 0 0,0 0 0,1 0 0,-1 1 0,-1 0 0,-4 0 82,0 1-1,0 1 1,0-1 0,0 1 0,1 0 0,-1 1-1,1-1 1,0 1 0,0 1 0,0-1 0,1 1 0,-9 9-1,9-10-20,1 1 0,0 0 0,0 0 0,0 0 0,0 0 0,1 1 0,0-1 0,0 1 0,1 0 0,-1 0 1,1 0-1,1 0 0,-1 1 0,0 8 0,2-14-92,1 1 0,-1-1 0,1 0 0,0 0 0,-1 0 0,1 0 0,0 0 0,0 0 1,0 0-1,0 0 0,0 0 0,0 0 0,0 0 0,0 0 0,0-1 0,0 1 0,1 0 0,-1-1 1,0 1-1,0-1 0,1 0 0,-1 1 0,0-1 0,1 0 0,-1 0 0,0 0 0,1 0 1,-1 0-1,0 0 0,3 0 0,43-3 120,-39 1-132,0-1 1,-1 0-1,0-1 1,1 0 0,-1 0-1,-1-1 1,1 1 0,0-1-1,-1-1 1,7-8-1,-8 9-18,0 0 0,0 0 0,0 1-1,1-1 1,-1 1 0,1 1 0,0-1-1,0 1 1,1 0 0,-1 0 0,1 0-1,-1 1 1,12-2 0,-18 4 26,1 0 0,-1 0-1,1 0 1,-1 0 0,1 0 0,0 0 0,-1 0-1,1 1 1,-1-1 0,1 0 0,-1 0 0,1 1 0,-1-1-1,1 0 1,-1 1 0,0-1 0,1 0 0,-1 1 0,1-1-1,-1 1 1,0-1 0,1 1 0,-1-1 0,0 1-1,0-1 1,1 1 0,-1-1 0,0 1 0,0-1 0,0 1-1,0-1 1,1 1 0,-1 0 0,2 27 121,-2-25-110,-1 0 0,1 0 0,0-1 0,1 1 0,-1 0 0,0-1 0,1 1 0,0 0 0,0-1 0,1 5 0,0-5-4,0-1 0,0 1-1,0-1 1,0 0 0,0 0 0,0 0 0,1 0 0,-1-1 0,0 1 0,0 0 0,1-1 0,-1 0 0,0 1 0,1-1 0,-1 0 0,0 0 0,1 0 0,-1-1 0,0 1 0,1-1 0,-1 1 0,3-2 0,53-19-35,-52 18-25,-5 3 45,9-6-32,1 1 0,-1 1 0,1 0 0,0 0 1,0 1-1,1 1 0,-1 0 0,0 0 0,20 1 1,-30 2 55,0-1 1,-1 1-1,1 0 1,0 0 0,0 0-1,-1 0 1,1 0-1,-1 0 1,1 1 0,-1-1-1,1 0 1,-1 0-1,0 0 1,1 0 0,-1 0-1,0 1 1,0-1-1,0 0 1,0 0 0,0 0-1,-1 2 1,1 39 630,-1-30-439,5 0-3064,4-16-6210,-1-7-3631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37.836"/>
    </inkml:context>
    <inkml:brush xml:id="br0">
      <inkml:brushProperty name="width" value="0.025" units="cm"/>
      <inkml:brushProperty name="height" value="0.025" units="cm"/>
    </inkml:brush>
  </inkml:definitions>
  <inkml:trace contextRef="#ctx0" brushRef="#br0">11 29 7815,'-6'10'12474,"2"19"-9275,4-25-3057,0 0 0,0 1 0,0-1 0,0 0 0,0 0 0,1 0 0,0 1 0,0-1 0,0 0 0,0 0 0,4 7 0,-3-10-102,0 0 1,0 1 0,0-1-1,0 0 1,0 0 0,0 0-1,0-1 1,0 1-1,0 0 1,0-1 0,0 1-1,0-1 1,1 0-1,-1 0 1,0 0 0,0 0-1,1 0 1,-1 0-1,0-1 1,0 1 0,0-1-1,0 1 1,1-1-1,-1 0 1,0 0 0,0 0-1,0 0 1,1-1 0,56-37 171,-57 37-209,5-4-12,1 0-1,-2 0 0,1-1 1,-1 1-1,0-2 1,0 1-1,-1 0 0,0-1 1,8-17-1,-29 43-113,10-2 109,-15 35 96,20-48-94,1 0-1,-1 0 1,0 1 0,1-1 0,-1 0 0,1 0 0,0 0 0,0 0 0,0 1 0,0-1 0,1 0 0,0 0 0,1 5 0,-2-7-82,1-1 0,-1 1 0,0-1 0,1 1 0,-1-1 0,0 0 0,1 1 0,-1-1 0,1 1 0,-1-1 0,1 0 0,-1 0 0,1 1 0,-1-1 0,1 0 0,-1 0 0,1 0 0,-1 1 1,1-1-1,0 0 0,-1 0 0,1 0 0,-1 0 0,1 0 0,-1 0 0,1 0 0,0 0 0,-1 0 0,1 0 0,-1-1 0,1 1 0,0 0 0,12-8-6030,3-8-5247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4:59.631"/>
    </inkml:context>
    <inkml:brush xml:id="br0">
      <inkml:brushProperty name="width" value="0.025" units="cm"/>
      <inkml:brushProperty name="height" value="0.025" units="cm"/>
    </inkml:brush>
  </inkml:definitions>
  <inkml:trace contextRef="#ctx0" brushRef="#br0">5391 214 5541,'-535'-62'5344,"64"23"-4633,71 7-397,-569-33 113,873 60-368,-172-5 193,1 12 1,-303 41 0,354-15-164,2 10 0,-390 122 0,538-137-89,-236 91-2,243-89 5,1 4-1,-106 70 0,152-90 71,1 1-1,-1 0 1,2 0-1,-1 1 0,2 0 1,-1 1-1,2 0 1,0 1-1,-7 13 1,10-17-21,1 0 0,1 0-1,0 0 1,0 0 0,1 1 0,0-1-1,0 1 1,1-1 0,1 1 0,-1 0 0,1-1-1,1 1 1,0 0 0,1-1 0,2 11 0,0-9-52,1-1 1,0 1 0,0-1 0,1-1-1,0 1 1,1-1 0,0 0 0,1 0-1,0-1 1,0 0 0,1-1 0,-1 1 0,2-2-1,-1 1 1,12 4 0,11 7 5,1-2 0,0-1 1,49 14-1,52 5 110,2-6 0,182 14-1,-64-10 152,777 184-134,-776-160 20,3-11 0,362 17 0,526-44 626,-983-19-778,981-72 63,-1102 69-63,63-5 8,-1-5-1,163-42 0,-255 53 0,0-2-1,0 1 1,-1-1-1,1-1 1,-1 0-1,19-15 1,-25 17 3,-1 0 0,1 0 0,-1-1 0,0 0 0,0 0 0,-1 0 0,1 0 0,-1 0 0,-1-1 1,1 0-1,-1 1 0,0-1 0,0 0 0,0 0 0,1-12 0,-2 5 31,-1 0 1,0 0-1,-1 0 1,-1 0-1,0 0 0,0 0 1,-1 0-1,-1 0 1,0 1-1,-1 0 0,0 0 1,-1 0-1,-1 0 1,1 1-1,-2 0 1,-9-11-1,-16-17 116,-2 1 1,-72-58-1,73 66-228,-54-48 147,-297-239 1077,334 281-1045,-2 3-1,-1 2 1,-1 3 0,-2 2-1,0 2 1,-64-16 0,33 21-710,0 3 1,0 5-1,-113-1 0,162 10-1728,-1-1 0,-60-12-1,18-11-4300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6:26.303"/>
    </inkml:context>
    <inkml:brush xml:id="br0">
      <inkml:brushProperty name="width" value="0.025" units="cm"/>
      <inkml:brushProperty name="height" value="0.025" units="cm"/>
    </inkml:brush>
  </inkml:definitions>
  <inkml:trace contextRef="#ctx0" brushRef="#br0">51 1 6086,'0'0'4986,"-7"5"-4698,-25 21 70,31-25-326,0-1 0,0 1-1,0 0 1,1 0 0,-1 0 0,0 0 0,0 0 0,0 0 0,1 1 0,-1-1 0,1 0-1,-1 0 1,1 0 0,-1 1 0,1-1 0,0 0 0,0 1 0,-1-1 0,1 0 0,0 1 0,0-1-1,0 0 1,0 1 0,1-1 0,-1 0 0,0 0 0,0 1 0,1-1 0,-1 0 0,1 0-1,-1 1 1,2 1 0,0-1 13,0 0 0,-1 0 1,1 0-1,0 0 0,0-1 0,0 1 0,1-1 0,-1 1 0,0-1 0,1 0 0,-1 0 1,4 2-1,20 3 311,1-2 1,0 0 0,0-2 0,32-1 0,43 4 224,-49 2-438,407 30 653,45-62-76,-206 6 1197,752 8-1671,-569 12-161,-475-1-85,457 4 287,-3 36 78,-398-31-275,0-2 0,0-3 0,0-2 0,0-4 0,0-2 0,0-3 0,109-26 0,-146 27 54,-22 5-4569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18.128"/>
    </inkml:context>
    <inkml:brush xml:id="br0">
      <inkml:brushProperty name="width" value="0.025" units="cm"/>
      <inkml:brushProperty name="height" value="0.025" units="cm"/>
    </inkml:brush>
  </inkml:definitions>
  <inkml:trace contextRef="#ctx0" brushRef="#br0">0 47 5285,'0'0'17558,"3"6"-17409,-3-5-149,0 0 0,1 0 0,-1 0 0,0 0 0,1 0-1,0 0 1,-1 0 0,1 0 0,0 0 0,-1 0 0,1 0-1,0 0 1,0-1 0,0 1 0,-1 0 0,1 0 0,0-1 0,0 1-1,0-1 1,0 1 0,1-1 0,-1 1 0,0-1 0,0 0-1,0 1 1,0-1 0,0 0 0,0 0 0,1 0 0,-1 0-1,1 0 1,46-17-1069,-45 16 974,12-7-559,-12 6 599,0-1 0,1 1 1,-1 0-1,1 1 0,-1-1 0,1 1 0,0-1 0,-1 1 0,1 0 0,0 0 1,0 1-1,0-1 0,0 1 0,0 0 0,5 0 0,-6 41 1785,-3-40-1651,0 0 0,1 1 0,-1-1 0,0 0 0,1 1 0,-1-1 0,1 0 0,-1 0 0,1 0 0,-1 0 0,1 0 1,0 1-1,0-1 0,0 0 0,-1-1 0,1 1 0,0 0 0,0 0 0,0 0 0,0 0 0,1-1 0,-1 1 0,0-1 0,2 2 0,0-2-16,0 1 0,0 0 0,0-1 0,0 0 0,1 1 0,-1-2 0,0 1 1,0 0-1,6-2 0,4-1-409,0-1-1,0 0 1,21-11 0,-33 15 351,45-24-1892,-32 16 57,0 0 0,-1-1-1,13-11 1,-19 29 2712,6-4-3670,0-5-3100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6:35.128"/>
    </inkml:context>
    <inkml:brush xml:id="br0">
      <inkml:brushProperty name="width" value="0.025" units="cm"/>
      <inkml:brushProperty name="height" value="0.025" units="cm"/>
    </inkml:brush>
  </inkml:definitions>
  <inkml:trace contextRef="#ctx0" brushRef="#br0">0 44 4516,'2'-4'5744,"-2"4"-5659,0-1 0,0 1 0,0-1 0,0 1 0,0 0 0,0-1 0,0 1 0,0-1 0,0 1 0,0 0 0,0-1 0,0 1 0,1-1 0,-1 1 0,0 0 0,0-1 0,1 1 0,-1 0 0,0-1 0,0 1 0,1 0 0,-1 0 0,0-1 0,1 1 0,-1 0 0,0 0 0,1-1 0,-1 1 0,0 0 0,1 0 0,-1 0 0,1 0 0,-1-1 0,0 1 0,1 0 0,-1 0 0,1 0 0,173 20 2050,108 7-1040,-226-22-616,0-3 1,0-3-1,0-2 0,92-17 1,-47 6-165,-101 14-315,265-27 133,-200 24-88,1 3-1,70 9 1,580 29 590,210-29-48,38-21-304,-648 2-152,237-2 384,1217 17-269,-1043 12-166,26-38 5,-735 21-84,-15 1 6,0-1 0,0 0 0,0 0-1,0 0 1,1 0 0,-1-1 0,0 1 0,0-1 0,3 0-1,-12-16-6375,5 15 5110,-8-14-5788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6:41.228"/>
    </inkml:context>
    <inkml:brush xml:id="br0">
      <inkml:brushProperty name="width" value="0.025" units="cm"/>
      <inkml:brushProperty name="height" value="0.025" units="cm"/>
    </inkml:brush>
  </inkml:definitions>
  <inkml:trace contextRef="#ctx0" brushRef="#br0">1510 230 2114,'0'0'3780,"2"-8"-2820,4-27-36,-6 34-848,0-1 1,0 1-1,-1 0 0,1 0 1,0 0-1,-1-1 0,1 1 0,-1 0 1,1 0-1,-1 0 0,0 0 1,1 0-1,-1 0 0,0 0 1,0 0-1,0 1 0,0-1 0,0 0 1,0 0-1,0 1 0,-2-2 1,-26-13 397,21 11-241,-18-8-84,0 1 1,-1 1-1,0 1 0,-1 1 0,-29-3 0,-53-16 115,66 13-173,0 2 1,-2 2-1,1 2 0,-1 2 1,0 2-1,-1 2 1,-77 6-1,96 1-32,0 2 0,0 0 0,1 2 0,0 1 0,-49 25 0,-117 82 222,164-97-188,1 1 0,1 1 0,1 1 0,1 2 0,1 0 0,1 2 0,-31 47 0,43-56-46,1 0-1,1 0 1,0 1 0,1 0 0,1 1 0,1-1 0,1 1 0,0 1 0,2-1 0,0 1-1,2-1 1,0 1 0,1 0 0,3 24 0,1-29-34,-1 0 0,2 0-1,0-1 1,1 1 0,0-1 0,1-1 0,1 1 0,0-1-1,1-1 1,1 1 0,0-2 0,0 1 0,2-1-1,18 16 1,-13-15 19,0 0 0,1 0 0,1-2 0,0 0 0,0-2 0,1 0 0,0-1 0,1 0 0,-1-2 1,32 5-1,-7-5 323,1-3 1,-1-1 0,85-9 0,136-36 296,-26 4-400,-203 35-217,1-2-1,66-20 1,-83 18-13,0 0 0,-1-2-1,0 0 1,0-1 0,-1-1 0,19-15-1,4-6 319,-1-1-1,67-75 1,-97 96-168,0-1 0,-1 0 0,-1 0 0,0-1 1,-1 0-1,-1-1 0,0 0 0,-2 0 0,1-1 0,-2 1 0,0-1 1,3-34-1,-6 38-139,-1 0 0,0 1 0,-1-1 1,0 0-1,-1 1 0,-1-1 0,1 1 1,-2 0-1,0 0 0,-6-14 0,6 20-19,0-1-1,0 1 0,-1 0 1,0 0-1,0 1 0,0-1 1,0 1-1,-1 0 1,0 1-1,0 0 0,0-1 1,-1 2-1,0-1 0,1 1 1,-1 0-1,0 0 0,0 1 1,-14-3-1,-2 1-386,0 1 0,0 1 0,0 1 0,-1 0 1,1 2-1,0 1 0,0 1 0,0 1 0,-27 8 0,30-6-142,1 0 0,1 2 0,-1 0 0,1 1 0,0 0 1,1 2-1,1 0 0,-1 1 0,2 0 0,-1 2 0,-13 15 0,8-3-5432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6:43.245"/>
    </inkml:context>
    <inkml:brush xml:id="br0">
      <inkml:brushProperty name="width" value="0.025" units="cm"/>
      <inkml:brushProperty name="height" value="0.025" units="cm"/>
    </inkml:brush>
  </inkml:definitions>
  <inkml:trace contextRef="#ctx0" brushRef="#br0">1 157 3619,'17'-11'510,"1"0"0,0 0 0,0 2 0,1 1 0,40-13 0,105-16 1210,-80 21-1684,-14 3 444,1 4 1,128-2-1,144 25 271,-322-13-803,1067 8 3741,-895-13-3230,509 0-100,1 37 985,-63-1-1137,-285-19 72,422-15 596,-659-10-360,31 0-106,-149 12-431,0 0-1,0 0 1,0 0-1,-1 1 1,1-1 0,0 0-1,0 0 1,0 0-1,0 1 1,0-1 0,-1 0-1,1 0 1,0 1-1,0-1 1,0 0 0,0 0-1,0 1 1,0-1-1,0 0 1,0 0 0,0 1-1,0-1 1,0 0-1,0 0 1,0 1 0,0-1-1,0 0 1,0 0-1,0 1 1,0-1 0,0 0-1,1 0 1,-1 1-1,0-1 1,0 0 0,0 0-1,0 0 1,0 1-1,1-1 1,-1 0 0,0 0-1,0 0 1,0 0-1,1 1 1,-1-1 0,0 0-1,0 0 1,1 0-1,-1 0 1,0 0 0,0 0-1,1 0 1,-1 0-1,0 0 1,0 1 0,1-1-1,-1 0 1,0 0-1,0 0 1,1-1 0,-1 1-1,0 0 1,0 0-1,1 0 1,-1 0 0,-12 10-3668,1-8-1493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6:47.627"/>
    </inkml:context>
    <inkml:brush xml:id="br0">
      <inkml:brushProperty name="width" value="0.025" units="cm"/>
      <inkml:brushProperty name="height" value="0.025" units="cm"/>
    </inkml:brush>
  </inkml:definitions>
  <inkml:trace contextRef="#ctx0" brushRef="#br0">115 1 1121,'0'0'96,"-63"8"-32,36-6-64,2 1-416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6:48.555"/>
    </inkml:context>
    <inkml:brush xml:id="br0">
      <inkml:brushProperty name="width" value="0.025" units="cm"/>
      <inkml:brushProperty name="height" value="0.025" units="cm"/>
    </inkml:brush>
  </inkml:definitions>
  <inkml:trace contextRef="#ctx0" brushRef="#br0">0 85 5701,'0'0'1874,"11"-4"-1505,40-8-91,1 2 1,-1 2 0,67-1 0,173 8 989,-250 2-1116,210 10 710,51 1-523,-134-12-25,883-27 568,-182-10-647,3 40 484,-384 1-413,766-1 356,-1124 9-918,-24-1-2857,-50-10-244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52.381"/>
    </inkml:context>
    <inkml:brush xml:id="br0">
      <inkml:brushProperty name="width" value="0.025" units="cm"/>
      <inkml:brushProperty name="height" value="0.025" units="cm"/>
    </inkml:brush>
  </inkml:definitions>
  <inkml:trace contextRef="#ctx0" brushRef="#br0">58 53 1153,'0'0'1068,"0"-8"576,0-17-630,0 5 2873,-12 55-914,-15 312 2200,26-342-5124,1 16 522,0-27 177,6-53 265,6-20-463,-3-2 0,-1-86-1,-11 156 86,-3 15-273,-3 15-291,-3 34-71,3 1 0,2-1 0,0 72 0,18-164 123,-2 9-70,-2-2-6,-2-2 0,-2 1 0,-1 0 0,-3-56 0,1 89-45,0 0 0,0-1 0,0 1 0,0 0 0,-1 0 0,1-1 0,0 1 0,0 0 0,0-1 0,-1 1 0,1 0 0,0 0 0,0-1 0,-1 1 0,1 0 0,0 0 0,0 0 0,-1-1 0,1 1 0,0 0 1,-1 0-1,1 0 0,0 0 0,-1 0 0,1 0 0,0 0 0,-1 0 0,1 0 0,0 0 0,-1 0 0,1 0 0,0 0 0,-1 0 0,1 0 0,0 0 0,-1 0 0,1 0 0,0 0 0,-1 0 0,1 0 0,0 0 0,-1 1 0,1-1 0,0 0 0,0 0 0,-1 0 0,1 1 0,0-1 0,0 0 0,-1 0 0,1 1 0,0-1 0,0 0 0,0 1 0,-1-1 0,1 0 0,0 1 0,0-1 0,0 0 0,0 1 0,-4 17-28,0 1 0,2-1 0,0 1 0,1 0 0,2 22 0,-2 24 33,-1 47 19,2-112-26,0 0 0,0 0 0,0 0 0,1 0-1,-1-1 1,0 1 0,0 0 0,0 0 0,1 0 0,-1 0 0,0 0-1,0 0 1,0 0 0,1 0 0,-1 0 0,0 0 0,0 0-1,0 0 1,1 0 0,-1 0 0,0 0 0,0 0 0,0 0 0,0 0-1,1 0 1,-1 1 0,0-1 0,0 0 0,0 0 0,1 0-1,-1 0 1,0 0 0,0 0 0,0 0 0,0 1 0,0-1 0,1 0-1,-1 0 1,0 0 0,0 0 0,0 1 0,0-1 0,0 0 0,0 0-1,0 0 1,0 1 0,0-1 0,0 0 0,0 0 0,0 0-1,0 1 1,0-1 0,0 0 0,0 0 0,8-13 35,1-6-32,-2 0-1,9-35 1,-6 17-2221,3 0-4167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23.819"/>
    </inkml:context>
    <inkml:brush xml:id="br0">
      <inkml:brushProperty name="width" value="0.025" units="cm"/>
      <inkml:brushProperty name="height" value="0.025" units="cm"/>
    </inkml:brush>
  </inkml:definitions>
  <inkml:trace contextRef="#ctx0" brushRef="#br0">11 0 4740,'0'0'3006,"-11"16"971,11-15-3712,0 0 0,0 0 0,1 0 0,-1 0 0,0 0 0,0 0 0,1 0 0,-1 0 0,0 0 0,1 0 0,-1 0 0,1 0 0,-1 0 0,1 0 0,0 0-1,-1 0 1,1 0 0,0-1 0,0 1 0,0 0 0,-1-1 0,1 1 0,0 0 0,2 0 0,29 9 2638,6 3-1428,111 77-567,-121-73-776,-2 2-1,47 41 1,-53-38-27,-2 0 0,29 47 0,10 13 66,-23-37-126,37 63 1,-57-80-5,-1 1 0,-1 1 0,10 43 0,-12-39 41,2 0 0,22 47 1,143 316 145,-114-242-200,-60-147-28,75 192 49,-68-167-39,-1 0-1,-1 1 0,-2 0 1,2 42-1,21 168-38,-16-167 12,4 130-1,-8-22 18,-3-109 0,0-29-8,2 0-1,2 0 1,22 59 0,0 3-2,-22-74 5,2 0 0,2-1 0,1 0 0,2-2-1,32 49 1,123 145-42,-95-130 40,-47-61 13,2-1 0,0-1 0,3-2 0,0-1 0,2-2 0,1-2 0,78 41 0,-31-27 10,2-3 0,171 46 0,-198-69 16,0-2 0,95 5 0,124-12 64,-248-7-526,-1-1-1,0-1 1,0-2-1,0-1 1,34-12 0,-4-4-2163,81-42 1,-83 34-4055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25.820"/>
    </inkml:context>
    <inkml:brush xml:id="br0">
      <inkml:brushProperty name="width" value="0.025" units="cm"/>
      <inkml:brushProperty name="height" value="0.025" units="cm"/>
    </inkml:brush>
  </inkml:definitions>
  <inkml:trace contextRef="#ctx0" brushRef="#br0">1 1930 5125,'0'0'2434,"8"-9"-2380,23-16 1045,42-28 1,4-2 148,79-74-1,-85 67-981,93-62 0,-109 89-129,-2-3 1,-1-2-1,67-67 1,114-118 606,-25 27-143,-33 45-561,8-7 11,-103 81 132,4 3 1,3 4 0,4 4-1,167-95 1,-215 140-1518,4-2-5057,-32 14-922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27.984"/>
    </inkml:context>
    <inkml:brush xml:id="br0">
      <inkml:brushProperty name="width" value="0.025" units="cm"/>
      <inkml:brushProperty name="height" value="0.025" units="cm"/>
    </inkml:brush>
  </inkml:definitions>
  <inkml:trace contextRef="#ctx0" brushRef="#br0">1 3 3619,'0'0'6753,"8"0"-6064,19-1-194,-9 0 77,0 0-1,1 2 1,-1 0-1,0 1 0,0 1 1,21 5-1,-27-5-482,1 0 0,-1-1 0,1 0 0,0-1 1,0-1-1,0 0 0,0 0 0,-1-2 0,19-3 0,-18 3-6,0 0 1,-1 0-1,1 1 0,0 1 1,0 0-1,0 1 0,-1 0 1,1 1-1,19 5 0,-5 6 251,-1 0 0,-1 2 0,36 26 0,-42-28-244,179 140 142,-156-119-197,-6-2 69,-1 2 1,36 46 0,-13-14 291,97 91 568,14 14-983,-69-39 132,-73-92-104,2-2-1,39 41 0,48 33 25,92 96 110,-102-98-13,5-5 0,125 91 0,-224-186-137,1-1 0,0-1 0,0 0 0,1-1 0,0 0 0,21 6 0,21-5-4049,-40-10-519,-5-8-1799</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29.742"/>
    </inkml:context>
    <inkml:brush xml:id="br0">
      <inkml:brushProperty name="width" value="0.025" units="cm"/>
      <inkml:brushProperty name="height" value="0.025" units="cm"/>
    </inkml:brush>
  </inkml:definitions>
  <inkml:trace contextRef="#ctx0" brushRef="#br0">1 2910 7111,'0'0'496,"7"8"-341,24 25-70,-28-31 9,1 0-1,0-1 0,0 1 0,-1-1 0,1 1 0,0-1 0,0-1 0,0 1 0,1-1 0,-1 1 1,0-1-1,0 0 0,0 0 0,0-1 0,0 1 0,0-1 0,0 0 0,0 0 0,0-1 1,5-1-1,-7 2-31,107-25 1485,-79 20-1516,-1 0 0,-1-2 1,0-1-1,29-14 0,-38 14 46,0-1-1,-1-1 1,0-1-1,-1-1 1,0 0-1,-1-1 1,-1-1-1,0 0 1,-1-1-1,0-1 1,17-28-1,105-152 682,-90 136-322,-2-3 0,51-99 0,154-401 792,-226 509-865,161-491 954,-44 107-643,-115 375-408,2 2-1,3 0 0,2 2 0,3 1 0,76-96 0,-80 122-713,15-20-483,-23 17-3060,-17 23 398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8:18.490"/>
    </inkml:context>
    <inkml:brush xml:id="br0">
      <inkml:brushProperty name="width" value="0.025" units="cm"/>
      <inkml:brushProperty name="height" value="0.025" units="cm"/>
    </inkml:brush>
  </inkml:definitions>
  <inkml:trace contextRef="#ctx0" brushRef="#br0">52 38 13645,'0'0'5557,"-9"5"-3971,-23 15-647,21-7-516,19-9-507,15-3-778,-16-3 39,0 0-1,0-1 0,0 0 1,0 0-1,-1 0 1,1-1-1,-1 0 1,0 0-1,0 0 1,-1-1-1,10-9 1,12-15-148,-49 62 11460,18-27-10145,1 0 0,0 0 1,0 1-1,1-1 1,0 1-1,0 0 1,1-1-1,-1 1 0,1 0 1,1 0-1,-1 0 1,1 0-1,1 7 1,0-12-335,0-1 0,0 1 0,-1 0 1,1-1-1,0 1 0,1-1 0,-1 1 1,0-1-1,0 1 0,1-1 0,-1 0 1,1 0-1,-1 0 0,1 0 0,-1 0 1,1 0-1,0 0 0,-1 0 0,1-1 1,0 1-1,0 0 0,-1-1 0,1 0 1,0 1-1,3-1 0,25 3-1276,-2-3-3310,-17 0 361,-6-1-1326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31.208"/>
    </inkml:context>
    <inkml:brush xml:id="br0">
      <inkml:brushProperty name="width" value="0.025" units="cm"/>
      <inkml:brushProperty name="height" value="0.025" units="cm"/>
    </inkml:brush>
  </inkml:definitions>
  <inkml:trace contextRef="#ctx0" brushRef="#br0">0 63 7847,'25'-6'4015,"-20"3"-3797,12-7 229,-1 1 0,2 1 0,-1 0 0,19-4 0,-32 10-429,-1 1 1,1 0-1,0 1 0,-1-1 1,1 0-1,-1 1 0,1 0 1,0 0-1,0 0 0,-1 0 1,1 1-1,0 0 0,-1-1 0,1 1 1,-1 0-1,1 1 0,-1-1 1,0 1-1,1-1 0,-1 1 1,0 0-1,0 0 0,0 1 1,0-1-1,-1 0 0,1 1 0,0 0 1,2 3-1,10 21 111,-1 1-1,-1 1 1,-1 0-1,-2 1 1,9 37-1,22 62 142,-17-64-192,-3 2 0,-4 0 1,-2 0-1,-3 2 0,3 73 0,-8 353 179,-9-285-177,25 492 497,15-129-44,-35-535-516,7 123 84,7 0 0,7-1 1,61 214-1,-14-99-64,-36-132 67,91 242 1,-96-301-117,-21-56 290,23 51 0,-32-78-255,1 0-1,-1-1 0,0 1 0,1 0 0,-1 0 1,1-1-1,-1 1 0,1 0 0,-1-1 0,1 1 1,-1 0-1,1-1 0,0 1 0,-1-1 0,1 1 1,0-1-1,0 1 0,-1-1 0,1 0 0,0 1 1,0-1-1,-1 0 0,1 0 0,0 1 0,0-1 1,0 0-1,1 0 0,0-1-8,0 1 0,-1-1 0,1 1 0,-1-1 0,1 0-1,-1 0 1,0 0 0,1 0 0,-1 0 0,0 0 0,0 0 0,1 0 0,0-2 0,27-44-41,25-77-6379,-36 78-267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32.577"/>
    </inkml:context>
    <inkml:brush xml:id="br0">
      <inkml:brushProperty name="width" value="0.025" units="cm"/>
      <inkml:brushProperty name="height" value="0.025" units="cm"/>
    </inkml:brush>
  </inkml:definitions>
  <inkml:trace contextRef="#ctx0" brushRef="#br0">0 2610 1537,'7'-12'6061,"-1"-20"-6702,-6 27 1142,5-19-158,1-1 1,1 1 0,2 1-1,0-1 1,1 1 0,1 1-1,19-29 1,4-14 653,41-114 0,-2 3-525,145-300 2171,-154 329-2389,-40 88 12,3 1-1,48-80 1,13-16-77,-13 21 642,-60 107-614,-2 0 0,12-37 0,11-22 467,133-271-316,-159 332-404,1 1 1,2 1-1,0 0 1,1 1-1,30-33 1,-27 29-4615,-9 12-576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35.454"/>
    </inkml:context>
    <inkml:brush xml:id="br0">
      <inkml:brushProperty name="width" value="0.025" units="cm"/>
      <inkml:brushProperty name="height" value="0.025" units="cm"/>
    </inkml:brush>
  </inkml:definitions>
  <inkml:trace contextRef="#ctx0" brushRef="#br0">1 2289 6854,'2'-36'985,"3"-1"0,1 1-1,20-71 1,2-4 757,24-279 126,-9 50-213,-21 190-848,12-57-408,-9 68-168,-17 82 139,3 0 1,2 0-1,2 1 0,34-77 0,-21 82-237,4 1-1,1 1 0,2 2 1,66-67-1,-95 108-129,1 0 0,0 1 1,0 0-1,0 0 0,1 0 0,0 1 0,-1 0 0,2 1 0,-1 0 0,0 0 0,1 1 0,16-3 0,6 1 5,1 1 0,35 1 0,-62 3 0,-1 0-1,1 0 0,-1 0 1,0 0-1,1 1 0,-1 0 1,0 0-1,0 0 0,0 0 1,0 0-1,0 1 0,-1 0 1,8 6-1,44 51 95,-38-41-104,-2 1 135,-1 0 0,0 1 0,-2 0 0,20 46-1,13 24 85,-25-54 158,-16-28-312,0 0 0,1-1 1,0 0-1,0 0 0,1 0 0,0-1 1,13 14-1,-14-17 8,-1 1 0,0-1 0,0 1 0,0 0 0,0 1 0,5 10 0,-7-11-44,1 0 0,0 0 0,0 0 1,0 0-1,1-1 0,-1 1 0,1-1 0,1 0 0,4 4 1,-1-2-23,48 33 350,87 46 0,-132-80-354,192 89 275,-170-81-224,1-1 1,0-2-1,0-2 1,47 6-1,-48-10 35,-11-1-692,0-1-1,1 0 0,-1-2 0,24-3 1,-40 2 28,-1 0 0,0-1 0,1 0 0,-1 0 0,0-1 0,0 0 0,0 1 0,-1-2 0,1 1 0,-1 0 0,1-1 0,3-4 0,10-12-6187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38.147"/>
    </inkml:context>
    <inkml:brush xml:id="br0">
      <inkml:brushProperty name="width" value="0.025" units="cm"/>
      <inkml:brushProperty name="height" value="0.025" units="cm"/>
    </inkml:brush>
  </inkml:definitions>
  <inkml:trace contextRef="#ctx0" brushRef="#br0">1 1164 4292,'96'-22'3214,"0"-4"1,159-67-1,-133 46-1753,-80 30-1150,0-2 0,-2-2 1,54-36-1,105-93 1049,-24 5-1318,-66 52 6,160-105 1,-199 152 54,-20 13 229,1 1 0,1 3 0,89-35 0,-115 56-307,0 2 1,47-4 0,30-8 297,-64 9-242,1 2 0,-1 1-1,1 2 1,1 1 0,-1 3 0,48 4 0,-79-3-49,-1 1 0,1 0 0,-1 0 0,0 0 0,1 1 0,-1 0 0,0 1 0,-1 0 0,1 0 0,-1 1 0,1 0 0,-1 0 0,-1 0 0,1 1 0,-1 0 0,10 13 0,21 32 40,-13-20 43,-1 2 0,-2 0 1,-1 1-1,-2 1 0,21 54 1,1 10 174,-25-66-85,18 57-1,54 194-12,-70-218-65,0 1 290,14 107 0,-16 9-287,-8 1 0,-19 211 0,4-313-99,4 1 0,3 0 0,4-1 0,20 122 0,-8-125 3,5 91 1,-15-99-24,3 0-1,29 117 1,-3-92-74,-30-87 45,0 0-1,0-1 1,1 0-1,0 0 1,1 0-1,-1-1 1,1 0-1,13 12 0,-17-18 15,-1 0-1,1 0 0,0 0 0,-1 0 1,1-1-1,0 1 0,0 0 0,0-1 0,0 1 1,0-1-1,0 0 0,0 0 0,-1 0 0,1 1 1,0-2-1,0 1 0,0 0 0,0 0 1,0-1-1,0 1 0,0-1 0,0 1 0,0-1 1,-1 0-1,1 0 0,0 0 0,-1 0 0,1 0 1,0 0-1,-1-1 0,1 1 0,-1 0 1,0-1-1,1 1 0,-1-1 0,2-2 0,6-8-20,0-1 0,-1 0-1,11-23 1,-13 23 21,122-297-482,-77 175 336,148-517-99,-146 453-89,14-58 303,-18 57-380,124-315 0,-45 239 420,-97 218-9,3 2 1,66-85 0,-50 80-23,140-158-140,-172 199-4033,-9 4-1601,-7 6 755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46.396"/>
    </inkml:context>
    <inkml:brush xml:id="br0">
      <inkml:brushProperty name="width" value="0.025" units="cm"/>
      <inkml:brushProperty name="height" value="0.025" units="cm"/>
    </inkml:brush>
  </inkml:definitions>
  <inkml:trace contextRef="#ctx0" brushRef="#br0">6 94 384,'0'0'1986,"-5"-56"-1890,5 37-128,0 0-1057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47.096"/>
    </inkml:context>
    <inkml:brush xml:id="br0">
      <inkml:brushProperty name="width" value="0.025" units="cm"/>
      <inkml:brushProperty name="height" value="0.025" units="cm"/>
    </inkml:brush>
  </inkml:definitions>
  <inkml:trace contextRef="#ctx0" brushRef="#br0">179 112 1602,'0'0'3726,"-2"-9"-1975,1 3-1283,-1-6 93,0 1 1,-1-1-1,-6-18 0,8 29-424,1-1-1,-1 0 0,1 1 0,-1-1 1,0 1-1,1-1 0,-1 1 0,0-1 0,0 1 1,0 0-1,0-1 0,0 1 0,0 0 1,0 0-1,-1 0 0,1 0 0,0 0 0,-1 0 1,1 0-1,-1 0 0,1 0 0,-1 1 0,1-1 1,-1 1-1,1-1 0,-1 1 0,0-1 1,1 1-1,-1 0 0,0 0 0,1 0 0,-1 0 1,0 0-1,1 0 0,-1 1 0,1-1 1,-3 1-1,2 2-88,0 0-1,0 0 1,0 1 0,0-1-1,1 1 1,0-1 0,0 1-1,0-1 1,0 1 0,0 0 0,0 6-1,-1 3-16,-5 23 232,-3 47 0,-3 12 802,-32 213 232,43-327-493,5-25-786,16-40 189,-4 0-1,6-151 1,-36 260 481,4 15-670,-6 60 0,5-27 48,7-50-15,-6 34 125,11-51-131,2-6-3,12-27 23,10-27-83,-3-1 0,25-98 0,-43 129-3,-3 24 20,0 1 1,0-1 0,0 0-1,0 0 1,0 0-1,0 0 1,0 0-1,0 0 1,0 0-1,0 0 1,0 0-1,0 0 1,0 0-1,0 0 1,0 0-1,0 0 1,-1 0-1,1 0 1,0 0-1,0 1 1,0-1-1,0 0 1,0 0-1,0 0 1,0 0-1,0 0 1,0 0 0,0 0-1,-1 0 1,1 0-1,0 0 1,0 0-1,0 0 1,0 0-1,0 0 1,0-1-1,0 1 1,0 0-1,0 0 1,0 0-1,0 0 1,0 0-1,-1 0 1,1 0-1,0 0 1,0 0-1,0 0 1,0 0-1,0 0 1,0 0-1,-15 40-102,1 17-110,2 1 1,2 0-1,3 1 1,0 67-1,7-126 183,2 30-1366,2-26-3722,3-12-3274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56.179"/>
    </inkml:context>
    <inkml:brush xml:id="br0">
      <inkml:brushProperty name="width" value="0.025" units="cm"/>
      <inkml:brushProperty name="height" value="0.025" units="cm"/>
    </inkml:brush>
  </inkml:definitions>
  <inkml:trace contextRef="#ctx0" brushRef="#br0">0 130 5958,'0'0'2343,"16"4"-1339,28 5-549,1-3 1,77 1-1,729-64 2113,-474 22-603,-185 19-41,467-31 65,-702 51-1578,-7 0-2168,19-3-4339,25-1 1692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57.395"/>
    </inkml:context>
    <inkml:brush xml:id="br0">
      <inkml:brushProperty name="width" value="0.025" units="cm"/>
      <inkml:brushProperty name="height" value="0.025" units="cm"/>
    </inkml:brush>
  </inkml:definitions>
  <inkml:trace contextRef="#ctx0" brushRef="#br0">200 65 8808,'6'-12'4341,"-15"12"-1562,-18 17-1053,22-11-1596,0 0-1,1 0 0,0 1 1,0-1-1,0 1 1,1 0-1,0 0 1,1 0-1,-1 1 1,1-1-1,-1 14 1,2-17-108,1 0 1,0 0-1,0 1 1,0-1-1,1 0 1,0 1-1,0-1 1,0 0-1,0 0 1,0 0-1,1 0 1,0 0-1,0 0 1,0 0-1,0-1 1,0 1-1,1-1 1,0 1-1,0-1 1,0 0-1,0 0 1,5 4-1,7 3 56,-1 1-1,1 1 0,-2 0 1,0 1-1,12 16 0,-20-23-2,-2 1 0,1-1 0,-1 1 1,0 0-1,0 0 0,-1 0 0,0 0 0,0 0 0,0 1 0,-1-1 0,0 0 0,-1 1 1,0-1-1,0 1 0,-2 11 0,1-12-30,-1-1 1,0 1-1,0-1 1,-1 1-1,0-1 1,0 0-1,0 0 0,-1 0 1,0-1-1,0 1 1,0-1-1,-1 0 1,0 0-1,0 0 1,0-1-1,0 0 0,-1 0 1,0 0-1,-8 4 1,6-3 60,0-1 0,-1 0-1,1-1 1,-1 0 0,0 0 0,0 0 0,0-2 0,-1 1 0,1-1 0,0 0 0,-1-1 0,1 0 0,-15-2-1,21 2-76,0-1 0,0 0 0,0 0 0,0 0-1,0-1 1,1 1 0,-1 0 0,1-1-1,-1 0 1,1 0 0,-1 0 0,1 0-1,0 0 1,0 0 0,0 0 0,0-1-1,-3-4 1,3 2-15,-1 0 0,1-1 0,0 0 0,0 1 0,0-1 0,1 0 0,0 0 0,-1-10 0,2 5-40,0 0-1,0 0 1,1 1-1,1-1 1,0 0-1,0 1 1,1-1-1,0 1 1,8-18 0,-2 14 10,0 0 1,1 1 0,0 0-1,1 0 1,0 1 0,1 0-1,0 1 1,1 1 0,16-11 0,13-4 29,78-34 1,6-3 311,-124 61-290,1 0 0,-1 0 0,0 0 0,0-1-1,0 1 1,0 0 0,-1-1 0,1 1 0,0-1 0,-1 0-1,1 0 1,-1 0 0,1 0 0,-1 0 0,0 0 0,0 0-1,0 0 1,0 0 0,1-4 0,-2 5 6,0-1 0,0 0 0,-1 1 0,1-1 1,0 0-1,-1 1 0,1-1 0,-1 1 0,0-1 0,0 1 0,1-1 0,-1 1 1,0 0-1,0-1 0,0 1 0,0 0 0,-1 0 0,1 0 0,0 0 1,-3-2-1,-5-3 22,1 1 1,-1 0 0,-1 1 0,1 0-1,-1 0 1,0 1 0,-11-2 0,11 3-190,1 0 1,-1 1 0,0 0-1,0 1 1,1 0 0,-12 2 0,21-2 37,0 0 1,-1 0 0,1 0 0,-1 0 0,1 0 0,0 0 0,-1 1 0,1-1-1,0 0 1,-1 0 0,1 0 0,-1 1 0,1-1 0,0 0 0,0 1-1,-1-1 1,1 0 0,0 1 0,0-1 0,-1 0 0,1 1 0,0-1 0,0 0-1,0 1 1,-1-1 0,1 1 0,0-1 0,0 0 0,0 1 0,0-1 0,0 1-1,0-1 1,0 1 0,0-1 0,0 0 0,0 1 0,0-1 0,0 1-1,0-1 1,1 0 0,-1 1 0,0 0 0,13 14-5611,6-10 529,4-2-2065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58.741"/>
    </inkml:context>
    <inkml:brush xml:id="br0">
      <inkml:brushProperty name="width" value="0.025" units="cm"/>
      <inkml:brushProperty name="height" value="0.025" units="cm"/>
    </inkml:brush>
  </inkml:definitions>
  <inkml:trace contextRef="#ctx0" brushRef="#br0">0 22 7527,'8'-1'7018,"27"6"-4948,-8-1-849,177 6 2192,105-24-2406,-112 3-650,458 12 1245,-642 0-1331,122 4-166,-4-10-7261,-111-5 1145,-14 3 1441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47:59.130"/>
    </inkml:context>
    <inkml:brush xml:id="br0">
      <inkml:brushProperty name="width" value="0.025" units="cm"/>
      <inkml:brushProperty name="height" value="0.025" units="cm"/>
    </inkml:brush>
  </inkml:definitions>
  <inkml:trace contextRef="#ctx0" brushRef="#br0">1 64 2947,'0'0'7858,"2"-9"-5536,-2 7-2076,8-31 1682,-8 32-1758,1 0-1,-1 0 1,0 0 0,1 0 0,-1 0 0,1 0 0,-1 0 0,1 0 0,0 0 0,-1 1 0,1-1 0,0 0 0,0 0 0,-1 0 0,1 1 0,0-1 0,0 0 0,0 1 0,0-1 0,0 1 0,0-1 0,0 1 0,0 0 0,0-1 0,0 1 0,0 0 0,0 0 0,0-1 0,0 1 0,1 0 0,0 0 0,1 3-78,-1-1 1,-1 0 0,1 1-1,0 0 1,0-1 0,-1 1-1,0 0 1,1 0 0,-1-1-1,0 1 1,0 0 0,-1 0 0,1 0-1,-1 0 1,1 5 0,0-2 57,6 39 655,-3 0-1,-1 0 1,-6 71 0,1-24-314,0 185 155,2-276-720,0-1 0,0 1 0,0 0 0,0-1 0,0 1 0,1 0 0,-1-1 0,0 1 0,0 0 0,0-1 0,1 1 0,-1-1 0,0 1 0,0 0 0,1-1 0,-1 1 0,0-1 0,1 1 0,-1-1 0,1 1 0,-1-1 0,1 1 0,-1-1 0,2 1 0,-2-1-146,1 0-1,-1 0 1,1 0 0,-1 0-1,1 0 1,0 0-1,-1 0 1,1 0 0,-1 0-1,1 0 1,-1-1 0,1 1-1,-1 0 1,1 0 0,0-1-1,-1 1 1,1 0-1,-1 0 1,0-1 0,1 1-1,-1-1 1,1 1 0,-1 0-1,1-1 1,-1 1-1,0-1 1,1 1 0,-1-1-1,0 0 1,11-19-8023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26.10.2023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3845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34" Type="http://schemas.openxmlformats.org/officeDocument/2006/relationships/image" Target="../media/image16.pn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17" Type="http://schemas.openxmlformats.org/officeDocument/2006/relationships/customXml" Target="../ink/ink1130.xml"/><Relationship Id="rId299" Type="http://schemas.openxmlformats.org/officeDocument/2006/relationships/customXml" Target="../ink/ink1222.xml"/><Relationship Id="rId21" Type="http://schemas.openxmlformats.org/officeDocument/2006/relationships/image" Target="../media/image431.png"/><Relationship Id="rId63" Type="http://schemas.openxmlformats.org/officeDocument/2006/relationships/image" Target="../media/image451.png"/><Relationship Id="rId159" Type="http://schemas.openxmlformats.org/officeDocument/2006/relationships/image" Target="../media/image497.png"/><Relationship Id="rId324" Type="http://schemas.openxmlformats.org/officeDocument/2006/relationships/image" Target="../media/image577.png"/><Relationship Id="rId366" Type="http://schemas.openxmlformats.org/officeDocument/2006/relationships/customXml" Target="../ink/ink1256.xml"/><Relationship Id="rId170" Type="http://schemas.openxmlformats.org/officeDocument/2006/relationships/customXml" Target="../ink/ink1157.xml"/><Relationship Id="rId226" Type="http://schemas.openxmlformats.org/officeDocument/2006/relationships/customXml" Target="../ink/ink1185.xml"/><Relationship Id="rId268" Type="http://schemas.openxmlformats.org/officeDocument/2006/relationships/customXml" Target="../ink/ink1206.xml"/><Relationship Id="rId32" Type="http://schemas.openxmlformats.org/officeDocument/2006/relationships/customXml" Target="../ink/ink1087.xml"/><Relationship Id="rId74" Type="http://schemas.openxmlformats.org/officeDocument/2006/relationships/image" Target="../media/image456.png"/><Relationship Id="rId128" Type="http://schemas.openxmlformats.org/officeDocument/2006/relationships/image" Target="../media/image482.png"/><Relationship Id="rId335" Type="http://schemas.openxmlformats.org/officeDocument/2006/relationships/customXml" Target="../ink/ink1240.xml"/><Relationship Id="rId377" Type="http://schemas.openxmlformats.org/officeDocument/2006/relationships/image" Target="../media/image603.png"/><Relationship Id="rId5" Type="http://schemas.openxmlformats.org/officeDocument/2006/relationships/image" Target="../media/image423.png"/><Relationship Id="rId181" Type="http://schemas.openxmlformats.org/officeDocument/2006/relationships/image" Target="../media/image508.png"/><Relationship Id="rId237" Type="http://schemas.openxmlformats.org/officeDocument/2006/relationships/image" Target="../media/image536.png"/><Relationship Id="rId279" Type="http://schemas.openxmlformats.org/officeDocument/2006/relationships/customXml" Target="../ink/ink1212.xml"/><Relationship Id="rId43" Type="http://schemas.openxmlformats.org/officeDocument/2006/relationships/image" Target="../media/image442.png"/><Relationship Id="rId139" Type="http://schemas.openxmlformats.org/officeDocument/2006/relationships/image" Target="../media/image487.png"/><Relationship Id="rId290" Type="http://schemas.openxmlformats.org/officeDocument/2006/relationships/image" Target="../media/image561.png"/><Relationship Id="rId304" Type="http://schemas.openxmlformats.org/officeDocument/2006/relationships/image" Target="../media/image568.png"/><Relationship Id="rId346" Type="http://schemas.openxmlformats.org/officeDocument/2006/relationships/customXml" Target="../ink/ink1246.xml"/><Relationship Id="rId85" Type="http://schemas.openxmlformats.org/officeDocument/2006/relationships/customXml" Target="../ink/ink1114.xml"/><Relationship Id="rId150" Type="http://schemas.openxmlformats.org/officeDocument/2006/relationships/customXml" Target="../ink/ink1147.xml"/><Relationship Id="rId192" Type="http://schemas.openxmlformats.org/officeDocument/2006/relationships/customXml" Target="../ink/ink1168.xml"/><Relationship Id="rId206" Type="http://schemas.openxmlformats.org/officeDocument/2006/relationships/customXml" Target="../ink/ink1175.xml"/><Relationship Id="rId248" Type="http://schemas.openxmlformats.org/officeDocument/2006/relationships/customXml" Target="../ink/ink1196.xml"/><Relationship Id="rId12" Type="http://schemas.openxmlformats.org/officeDocument/2006/relationships/customXml" Target="../ink/ink1077.xml"/><Relationship Id="rId108" Type="http://schemas.openxmlformats.org/officeDocument/2006/relationships/image" Target="../media/image472.png"/><Relationship Id="rId315" Type="http://schemas.openxmlformats.org/officeDocument/2006/relationships/customXml" Target="../ink/ink1230.xml"/><Relationship Id="rId357" Type="http://schemas.openxmlformats.org/officeDocument/2006/relationships/image" Target="../media/image593.png"/><Relationship Id="rId54" Type="http://schemas.openxmlformats.org/officeDocument/2006/relationships/customXml" Target="../ink/ink1098.xml"/><Relationship Id="rId96" Type="http://schemas.openxmlformats.org/officeDocument/2006/relationships/image" Target="../media/image466.png"/><Relationship Id="rId161" Type="http://schemas.openxmlformats.org/officeDocument/2006/relationships/image" Target="../media/image498.png"/><Relationship Id="rId217" Type="http://schemas.openxmlformats.org/officeDocument/2006/relationships/image" Target="../media/image526.png"/><Relationship Id="rId259" Type="http://schemas.openxmlformats.org/officeDocument/2006/relationships/image" Target="../media/image546.png"/><Relationship Id="rId23" Type="http://schemas.openxmlformats.org/officeDocument/2006/relationships/image" Target="../media/image432.png"/><Relationship Id="rId119" Type="http://schemas.openxmlformats.org/officeDocument/2006/relationships/customXml" Target="../ink/ink1131.xml"/><Relationship Id="rId270" Type="http://schemas.openxmlformats.org/officeDocument/2006/relationships/customXml" Target="../ink/ink1207.xml"/><Relationship Id="rId326" Type="http://schemas.openxmlformats.org/officeDocument/2006/relationships/image" Target="../media/image578.png"/><Relationship Id="rId65" Type="http://schemas.openxmlformats.org/officeDocument/2006/relationships/image" Target="../media/image452.png"/><Relationship Id="rId130" Type="http://schemas.openxmlformats.org/officeDocument/2006/relationships/image" Target="../media/image483.png"/><Relationship Id="rId368" Type="http://schemas.openxmlformats.org/officeDocument/2006/relationships/customXml" Target="../ink/ink1257.xml"/><Relationship Id="rId172" Type="http://schemas.openxmlformats.org/officeDocument/2006/relationships/customXml" Target="../ink/ink1158.xml"/><Relationship Id="rId228" Type="http://schemas.openxmlformats.org/officeDocument/2006/relationships/customXml" Target="../ink/ink1186.xml"/><Relationship Id="rId281" Type="http://schemas.openxmlformats.org/officeDocument/2006/relationships/customXml" Target="../ink/ink1213.xml"/><Relationship Id="rId337" Type="http://schemas.openxmlformats.org/officeDocument/2006/relationships/customXml" Target="../ink/ink1241.xml"/><Relationship Id="rId34" Type="http://schemas.openxmlformats.org/officeDocument/2006/relationships/customXml" Target="../ink/ink1088.xml"/><Relationship Id="rId76" Type="http://schemas.openxmlformats.org/officeDocument/2006/relationships/image" Target="../media/image457.png"/><Relationship Id="rId141" Type="http://schemas.openxmlformats.org/officeDocument/2006/relationships/image" Target="../media/image488.png"/><Relationship Id="rId379" Type="http://schemas.openxmlformats.org/officeDocument/2006/relationships/image" Target="../media/image604.png"/><Relationship Id="rId7" Type="http://schemas.openxmlformats.org/officeDocument/2006/relationships/image" Target="../media/image424.png"/><Relationship Id="rId183" Type="http://schemas.openxmlformats.org/officeDocument/2006/relationships/image" Target="../media/image509.png"/><Relationship Id="rId239" Type="http://schemas.openxmlformats.org/officeDocument/2006/relationships/image" Target="../media/image537.png"/><Relationship Id="rId250" Type="http://schemas.openxmlformats.org/officeDocument/2006/relationships/customXml" Target="../ink/ink1197.xml"/><Relationship Id="rId292" Type="http://schemas.openxmlformats.org/officeDocument/2006/relationships/image" Target="../media/image562.png"/><Relationship Id="rId306" Type="http://schemas.openxmlformats.org/officeDocument/2006/relationships/image" Target="../media/image569.png"/><Relationship Id="rId45" Type="http://schemas.openxmlformats.org/officeDocument/2006/relationships/image" Target="../media/image443.png"/><Relationship Id="rId87" Type="http://schemas.openxmlformats.org/officeDocument/2006/relationships/customXml" Target="../ink/ink1115.xml"/><Relationship Id="rId110" Type="http://schemas.openxmlformats.org/officeDocument/2006/relationships/image" Target="../media/image473.png"/><Relationship Id="rId348" Type="http://schemas.openxmlformats.org/officeDocument/2006/relationships/customXml" Target="../ink/ink1247.xml"/><Relationship Id="rId152" Type="http://schemas.openxmlformats.org/officeDocument/2006/relationships/customXml" Target="../ink/ink1148.xml"/><Relationship Id="rId194" Type="http://schemas.openxmlformats.org/officeDocument/2006/relationships/customXml" Target="../ink/ink1169.xml"/><Relationship Id="rId208" Type="http://schemas.openxmlformats.org/officeDocument/2006/relationships/customXml" Target="../ink/ink1176.xml"/><Relationship Id="rId261" Type="http://schemas.openxmlformats.org/officeDocument/2006/relationships/image" Target="../media/image547.png"/><Relationship Id="rId14" Type="http://schemas.openxmlformats.org/officeDocument/2006/relationships/customXml" Target="../ink/ink1078.xml"/><Relationship Id="rId56" Type="http://schemas.openxmlformats.org/officeDocument/2006/relationships/customXml" Target="../ink/ink1099.xml"/><Relationship Id="rId317" Type="http://schemas.openxmlformats.org/officeDocument/2006/relationships/customXml" Target="../ink/ink1231.xml"/><Relationship Id="rId359" Type="http://schemas.openxmlformats.org/officeDocument/2006/relationships/image" Target="../media/image594.png"/><Relationship Id="rId98" Type="http://schemas.openxmlformats.org/officeDocument/2006/relationships/image" Target="../media/image467.png"/><Relationship Id="rId121" Type="http://schemas.openxmlformats.org/officeDocument/2006/relationships/customXml" Target="../ink/ink1132.xml"/><Relationship Id="rId163" Type="http://schemas.openxmlformats.org/officeDocument/2006/relationships/image" Target="../media/image499.png"/><Relationship Id="rId219" Type="http://schemas.openxmlformats.org/officeDocument/2006/relationships/image" Target="../media/image527.png"/><Relationship Id="rId370" Type="http://schemas.openxmlformats.org/officeDocument/2006/relationships/customXml" Target="../ink/ink1258.xml"/><Relationship Id="rId230" Type="http://schemas.openxmlformats.org/officeDocument/2006/relationships/customXml" Target="../ink/ink1187.xml"/><Relationship Id="rId25" Type="http://schemas.openxmlformats.org/officeDocument/2006/relationships/image" Target="../media/image433.png"/><Relationship Id="rId67" Type="http://schemas.openxmlformats.org/officeDocument/2006/relationships/image" Target="../media/image453.png"/><Relationship Id="rId272" Type="http://schemas.openxmlformats.org/officeDocument/2006/relationships/customXml" Target="../ink/ink1208.xml"/><Relationship Id="rId328" Type="http://schemas.openxmlformats.org/officeDocument/2006/relationships/image" Target="../media/image579.png"/><Relationship Id="rId132" Type="http://schemas.openxmlformats.org/officeDocument/2006/relationships/image" Target="../media/image484.png"/><Relationship Id="rId174" Type="http://schemas.openxmlformats.org/officeDocument/2006/relationships/customXml" Target="../ink/ink1159.xml"/><Relationship Id="rId381" Type="http://schemas.openxmlformats.org/officeDocument/2006/relationships/image" Target="../media/image605.png"/><Relationship Id="rId241" Type="http://schemas.openxmlformats.org/officeDocument/2006/relationships/image" Target="../media/image538.png"/><Relationship Id="rId36" Type="http://schemas.openxmlformats.org/officeDocument/2006/relationships/customXml" Target="../ink/ink1089.xml"/><Relationship Id="rId283" Type="http://schemas.openxmlformats.org/officeDocument/2006/relationships/customXml" Target="../ink/ink1214.xml"/><Relationship Id="rId339" Type="http://schemas.openxmlformats.org/officeDocument/2006/relationships/customXml" Target="../ink/ink1242.xml"/><Relationship Id="rId78" Type="http://schemas.openxmlformats.org/officeDocument/2006/relationships/image" Target="../media/image458.png"/><Relationship Id="rId101" Type="http://schemas.openxmlformats.org/officeDocument/2006/relationships/customXml" Target="../ink/ink1122.xml"/><Relationship Id="rId143" Type="http://schemas.openxmlformats.org/officeDocument/2006/relationships/image" Target="../media/image489.png"/><Relationship Id="rId185" Type="http://schemas.openxmlformats.org/officeDocument/2006/relationships/image" Target="../media/image510.png"/><Relationship Id="rId350" Type="http://schemas.openxmlformats.org/officeDocument/2006/relationships/customXml" Target="../ink/ink1248.xml"/><Relationship Id="rId9" Type="http://schemas.openxmlformats.org/officeDocument/2006/relationships/image" Target="../media/image425.png"/><Relationship Id="rId210" Type="http://schemas.openxmlformats.org/officeDocument/2006/relationships/customXml" Target="../ink/ink1177.xml"/><Relationship Id="rId26" Type="http://schemas.openxmlformats.org/officeDocument/2006/relationships/customXml" Target="../ink/ink1084.xml"/><Relationship Id="rId231" Type="http://schemas.openxmlformats.org/officeDocument/2006/relationships/image" Target="../media/image533.png"/><Relationship Id="rId252" Type="http://schemas.openxmlformats.org/officeDocument/2006/relationships/customXml" Target="../ink/ink1198.xml"/><Relationship Id="rId273" Type="http://schemas.openxmlformats.org/officeDocument/2006/relationships/image" Target="../media/image553.png"/><Relationship Id="rId294" Type="http://schemas.openxmlformats.org/officeDocument/2006/relationships/image" Target="../media/image563.png"/><Relationship Id="rId308" Type="http://schemas.openxmlformats.org/officeDocument/2006/relationships/image" Target="../media/image570.png"/><Relationship Id="rId329" Type="http://schemas.openxmlformats.org/officeDocument/2006/relationships/customXml" Target="../ink/ink1237.xml"/><Relationship Id="rId47" Type="http://schemas.openxmlformats.org/officeDocument/2006/relationships/image" Target="../media/image444.png"/><Relationship Id="rId68" Type="http://schemas.openxmlformats.org/officeDocument/2006/relationships/customXml" Target="../ink/ink1105.xml"/><Relationship Id="rId89" Type="http://schemas.openxmlformats.org/officeDocument/2006/relationships/customXml" Target="../ink/ink1116.xml"/><Relationship Id="rId112" Type="http://schemas.openxmlformats.org/officeDocument/2006/relationships/image" Target="../media/image474.png"/><Relationship Id="rId133" Type="http://schemas.openxmlformats.org/officeDocument/2006/relationships/customXml" Target="../ink/ink1138.xml"/><Relationship Id="rId154" Type="http://schemas.openxmlformats.org/officeDocument/2006/relationships/customXml" Target="../ink/ink1149.xml"/><Relationship Id="rId175" Type="http://schemas.openxmlformats.org/officeDocument/2006/relationships/image" Target="../media/image505.png"/><Relationship Id="rId340" Type="http://schemas.openxmlformats.org/officeDocument/2006/relationships/image" Target="../media/image585.png"/><Relationship Id="rId361" Type="http://schemas.openxmlformats.org/officeDocument/2006/relationships/image" Target="../media/image595.png"/><Relationship Id="rId196" Type="http://schemas.openxmlformats.org/officeDocument/2006/relationships/customXml" Target="../ink/ink1170.xml"/><Relationship Id="rId200" Type="http://schemas.openxmlformats.org/officeDocument/2006/relationships/customXml" Target="../ink/ink1172.xml"/><Relationship Id="rId16" Type="http://schemas.openxmlformats.org/officeDocument/2006/relationships/customXml" Target="../ink/ink1079.xml"/><Relationship Id="rId221" Type="http://schemas.openxmlformats.org/officeDocument/2006/relationships/image" Target="../media/image528.png"/><Relationship Id="rId242" Type="http://schemas.openxmlformats.org/officeDocument/2006/relationships/customXml" Target="../ink/ink1193.xml"/><Relationship Id="rId263" Type="http://schemas.openxmlformats.org/officeDocument/2006/relationships/image" Target="../media/image548.png"/><Relationship Id="rId284" Type="http://schemas.openxmlformats.org/officeDocument/2006/relationships/image" Target="../media/image558.png"/><Relationship Id="rId319" Type="http://schemas.openxmlformats.org/officeDocument/2006/relationships/customXml" Target="../ink/ink1232.xml"/><Relationship Id="rId37" Type="http://schemas.openxmlformats.org/officeDocument/2006/relationships/image" Target="../media/image439.png"/><Relationship Id="rId58" Type="http://schemas.openxmlformats.org/officeDocument/2006/relationships/customXml" Target="../ink/ink1100.xml"/><Relationship Id="rId79" Type="http://schemas.openxmlformats.org/officeDocument/2006/relationships/customXml" Target="../ink/ink1111.xml"/><Relationship Id="rId102" Type="http://schemas.openxmlformats.org/officeDocument/2006/relationships/image" Target="../media/image469.png"/><Relationship Id="rId123" Type="http://schemas.openxmlformats.org/officeDocument/2006/relationships/customXml" Target="../ink/ink1133.xml"/><Relationship Id="rId144" Type="http://schemas.openxmlformats.org/officeDocument/2006/relationships/customXml" Target="../ink/ink1144.xml"/><Relationship Id="rId330" Type="http://schemas.openxmlformats.org/officeDocument/2006/relationships/image" Target="../media/image580.png"/><Relationship Id="rId90" Type="http://schemas.openxmlformats.org/officeDocument/2006/relationships/image" Target="../media/image464.png"/><Relationship Id="rId165" Type="http://schemas.openxmlformats.org/officeDocument/2006/relationships/image" Target="../media/image500.png"/><Relationship Id="rId186" Type="http://schemas.openxmlformats.org/officeDocument/2006/relationships/customXml" Target="../ink/ink1165.xml"/><Relationship Id="rId351" Type="http://schemas.openxmlformats.org/officeDocument/2006/relationships/image" Target="../media/image590.png"/><Relationship Id="rId372" Type="http://schemas.openxmlformats.org/officeDocument/2006/relationships/customXml" Target="../ink/ink1259.xml"/><Relationship Id="rId211" Type="http://schemas.openxmlformats.org/officeDocument/2006/relationships/image" Target="../media/image523.png"/><Relationship Id="rId232" Type="http://schemas.openxmlformats.org/officeDocument/2006/relationships/customXml" Target="../ink/ink1188.xml"/><Relationship Id="rId253" Type="http://schemas.openxmlformats.org/officeDocument/2006/relationships/image" Target="../media/image543.png"/><Relationship Id="rId274" Type="http://schemas.openxmlformats.org/officeDocument/2006/relationships/customXml" Target="../ink/ink1209.xml"/><Relationship Id="rId295" Type="http://schemas.openxmlformats.org/officeDocument/2006/relationships/customXml" Target="../ink/ink1220.xml"/><Relationship Id="rId309" Type="http://schemas.openxmlformats.org/officeDocument/2006/relationships/customXml" Target="../ink/ink1227.xml"/><Relationship Id="rId27" Type="http://schemas.openxmlformats.org/officeDocument/2006/relationships/image" Target="../media/image434.png"/><Relationship Id="rId48" Type="http://schemas.openxmlformats.org/officeDocument/2006/relationships/customXml" Target="../ink/ink1095.xml"/><Relationship Id="rId69" Type="http://schemas.openxmlformats.org/officeDocument/2006/relationships/customXml" Target="../ink/ink1106.xml"/><Relationship Id="rId113" Type="http://schemas.openxmlformats.org/officeDocument/2006/relationships/customXml" Target="../ink/ink1128.xml"/><Relationship Id="rId134" Type="http://schemas.openxmlformats.org/officeDocument/2006/relationships/image" Target="../media/image485.png"/><Relationship Id="rId320" Type="http://schemas.openxmlformats.org/officeDocument/2006/relationships/image" Target="../media/image575.png"/><Relationship Id="rId80" Type="http://schemas.openxmlformats.org/officeDocument/2006/relationships/image" Target="../media/image459.png"/><Relationship Id="rId155" Type="http://schemas.openxmlformats.org/officeDocument/2006/relationships/image" Target="../media/image495.png"/><Relationship Id="rId176" Type="http://schemas.openxmlformats.org/officeDocument/2006/relationships/customXml" Target="../ink/ink1160.xml"/><Relationship Id="rId197" Type="http://schemas.openxmlformats.org/officeDocument/2006/relationships/image" Target="../media/image516.png"/><Relationship Id="rId341" Type="http://schemas.openxmlformats.org/officeDocument/2006/relationships/customXml" Target="../ink/ink1243.xml"/><Relationship Id="rId362" Type="http://schemas.openxmlformats.org/officeDocument/2006/relationships/customXml" Target="../ink/ink1254.xml"/><Relationship Id="rId201" Type="http://schemas.openxmlformats.org/officeDocument/2006/relationships/image" Target="../media/image518.png"/><Relationship Id="rId222" Type="http://schemas.openxmlformats.org/officeDocument/2006/relationships/customXml" Target="../ink/ink1183.xml"/><Relationship Id="rId243" Type="http://schemas.openxmlformats.org/officeDocument/2006/relationships/image" Target="../media/image539.png"/><Relationship Id="rId264" Type="http://schemas.openxmlformats.org/officeDocument/2006/relationships/customXml" Target="../ink/ink1204.xml"/><Relationship Id="rId285" Type="http://schemas.openxmlformats.org/officeDocument/2006/relationships/customXml" Target="../ink/ink1215.xml"/><Relationship Id="rId17" Type="http://schemas.openxmlformats.org/officeDocument/2006/relationships/image" Target="../media/image429.png"/><Relationship Id="rId38" Type="http://schemas.openxmlformats.org/officeDocument/2006/relationships/customXml" Target="../ink/ink1090.xml"/><Relationship Id="rId59" Type="http://schemas.openxmlformats.org/officeDocument/2006/relationships/image" Target="../media/image449.png"/><Relationship Id="rId103" Type="http://schemas.openxmlformats.org/officeDocument/2006/relationships/customXml" Target="../ink/ink1123.xml"/><Relationship Id="rId124" Type="http://schemas.openxmlformats.org/officeDocument/2006/relationships/image" Target="../media/image480.png"/><Relationship Id="rId310" Type="http://schemas.openxmlformats.org/officeDocument/2006/relationships/image" Target="../media/image571.png"/><Relationship Id="rId70" Type="http://schemas.openxmlformats.org/officeDocument/2006/relationships/image" Target="../media/image454.png"/><Relationship Id="rId91" Type="http://schemas.openxmlformats.org/officeDocument/2006/relationships/customXml" Target="../ink/ink1117.xml"/><Relationship Id="rId145" Type="http://schemas.openxmlformats.org/officeDocument/2006/relationships/image" Target="../media/image490.png"/><Relationship Id="rId166" Type="http://schemas.openxmlformats.org/officeDocument/2006/relationships/customXml" Target="../ink/ink1155.xml"/><Relationship Id="rId187" Type="http://schemas.openxmlformats.org/officeDocument/2006/relationships/image" Target="../media/image511.png"/><Relationship Id="rId331" Type="http://schemas.openxmlformats.org/officeDocument/2006/relationships/customXml" Target="../ink/ink1238.xml"/><Relationship Id="rId352" Type="http://schemas.openxmlformats.org/officeDocument/2006/relationships/customXml" Target="../ink/ink1249.xml"/><Relationship Id="rId373" Type="http://schemas.openxmlformats.org/officeDocument/2006/relationships/image" Target="../media/image601.png"/><Relationship Id="rId1" Type="http://schemas.openxmlformats.org/officeDocument/2006/relationships/slideLayout" Target="../slideLayouts/slideLayout7.xml"/><Relationship Id="rId212" Type="http://schemas.openxmlformats.org/officeDocument/2006/relationships/customXml" Target="../ink/ink1178.xml"/><Relationship Id="rId233" Type="http://schemas.openxmlformats.org/officeDocument/2006/relationships/image" Target="../media/image534.png"/><Relationship Id="rId254" Type="http://schemas.openxmlformats.org/officeDocument/2006/relationships/customXml" Target="../ink/ink1199.xml"/><Relationship Id="rId28" Type="http://schemas.openxmlformats.org/officeDocument/2006/relationships/customXml" Target="../ink/ink1085.xml"/><Relationship Id="rId49" Type="http://schemas.openxmlformats.org/officeDocument/2006/relationships/image" Target="../media/image445.png"/><Relationship Id="rId114" Type="http://schemas.openxmlformats.org/officeDocument/2006/relationships/image" Target="../media/image475.png"/><Relationship Id="rId275" Type="http://schemas.openxmlformats.org/officeDocument/2006/relationships/image" Target="../media/image554.png"/><Relationship Id="rId296" Type="http://schemas.openxmlformats.org/officeDocument/2006/relationships/image" Target="../media/image564.png"/><Relationship Id="rId300" Type="http://schemas.openxmlformats.org/officeDocument/2006/relationships/image" Target="../media/image566.png"/><Relationship Id="rId60" Type="http://schemas.openxmlformats.org/officeDocument/2006/relationships/customXml" Target="../ink/ink1101.xml"/><Relationship Id="rId81" Type="http://schemas.openxmlformats.org/officeDocument/2006/relationships/customXml" Target="../ink/ink1112.xml"/><Relationship Id="rId135" Type="http://schemas.openxmlformats.org/officeDocument/2006/relationships/customXml" Target="../ink/ink1139.xml"/><Relationship Id="rId156" Type="http://schemas.openxmlformats.org/officeDocument/2006/relationships/customXml" Target="../ink/ink1150.xml"/><Relationship Id="rId177" Type="http://schemas.openxmlformats.org/officeDocument/2006/relationships/image" Target="../media/image506.png"/><Relationship Id="rId198" Type="http://schemas.openxmlformats.org/officeDocument/2006/relationships/customXml" Target="../ink/ink1171.xml"/><Relationship Id="rId321" Type="http://schemas.openxmlformats.org/officeDocument/2006/relationships/customXml" Target="../ink/ink1233.xml"/><Relationship Id="rId342" Type="http://schemas.openxmlformats.org/officeDocument/2006/relationships/customXml" Target="../ink/ink1244.xml"/><Relationship Id="rId363" Type="http://schemas.openxmlformats.org/officeDocument/2006/relationships/image" Target="../media/image596.png"/><Relationship Id="rId202" Type="http://schemas.openxmlformats.org/officeDocument/2006/relationships/customXml" Target="../ink/ink1173.xml"/><Relationship Id="rId223" Type="http://schemas.openxmlformats.org/officeDocument/2006/relationships/image" Target="../media/image529.png"/><Relationship Id="rId244" Type="http://schemas.openxmlformats.org/officeDocument/2006/relationships/customXml" Target="../ink/ink1194.xml"/><Relationship Id="rId18" Type="http://schemas.openxmlformats.org/officeDocument/2006/relationships/customXml" Target="../ink/ink1080.xml"/><Relationship Id="rId39" Type="http://schemas.openxmlformats.org/officeDocument/2006/relationships/image" Target="../media/image440.png"/><Relationship Id="rId265" Type="http://schemas.openxmlformats.org/officeDocument/2006/relationships/image" Target="../media/image549.png"/><Relationship Id="rId286" Type="http://schemas.openxmlformats.org/officeDocument/2006/relationships/image" Target="../media/image559.png"/><Relationship Id="rId50" Type="http://schemas.openxmlformats.org/officeDocument/2006/relationships/customXml" Target="../ink/ink1096.xml"/><Relationship Id="rId104" Type="http://schemas.openxmlformats.org/officeDocument/2006/relationships/image" Target="../media/image470.png"/><Relationship Id="rId125" Type="http://schemas.openxmlformats.org/officeDocument/2006/relationships/customXml" Target="../ink/ink1134.xml"/><Relationship Id="rId146" Type="http://schemas.openxmlformats.org/officeDocument/2006/relationships/customXml" Target="../ink/ink1145.xml"/><Relationship Id="rId167" Type="http://schemas.openxmlformats.org/officeDocument/2006/relationships/image" Target="../media/image501.png"/><Relationship Id="rId188" Type="http://schemas.openxmlformats.org/officeDocument/2006/relationships/customXml" Target="../ink/ink1166.xml"/><Relationship Id="rId311" Type="http://schemas.openxmlformats.org/officeDocument/2006/relationships/customXml" Target="../ink/ink1228.xml"/><Relationship Id="rId332" Type="http://schemas.openxmlformats.org/officeDocument/2006/relationships/image" Target="../media/image581.png"/><Relationship Id="rId353" Type="http://schemas.openxmlformats.org/officeDocument/2006/relationships/image" Target="../media/image591.png"/><Relationship Id="rId374" Type="http://schemas.openxmlformats.org/officeDocument/2006/relationships/customXml" Target="../ink/ink1260.xml"/><Relationship Id="rId71" Type="http://schemas.openxmlformats.org/officeDocument/2006/relationships/customXml" Target="../ink/ink1107.xml"/><Relationship Id="rId92" Type="http://schemas.openxmlformats.org/officeDocument/2006/relationships/image" Target="../media/image130.png"/><Relationship Id="rId213" Type="http://schemas.openxmlformats.org/officeDocument/2006/relationships/image" Target="../media/image524.png"/><Relationship Id="rId234" Type="http://schemas.openxmlformats.org/officeDocument/2006/relationships/customXml" Target="../ink/ink1189.xml"/><Relationship Id="rId2" Type="http://schemas.openxmlformats.org/officeDocument/2006/relationships/notesSlide" Target="../notesSlides/notesSlide8.xml"/><Relationship Id="rId29" Type="http://schemas.openxmlformats.org/officeDocument/2006/relationships/image" Target="../media/image435.png"/><Relationship Id="rId255" Type="http://schemas.openxmlformats.org/officeDocument/2006/relationships/image" Target="../media/image544.png"/><Relationship Id="rId276" Type="http://schemas.openxmlformats.org/officeDocument/2006/relationships/customXml" Target="../ink/ink1210.xml"/><Relationship Id="rId297" Type="http://schemas.openxmlformats.org/officeDocument/2006/relationships/customXml" Target="../ink/ink1221.xml"/><Relationship Id="rId40" Type="http://schemas.openxmlformats.org/officeDocument/2006/relationships/customXml" Target="../ink/ink1091.xml"/><Relationship Id="rId115" Type="http://schemas.openxmlformats.org/officeDocument/2006/relationships/customXml" Target="../ink/ink1129.xml"/><Relationship Id="rId136" Type="http://schemas.openxmlformats.org/officeDocument/2006/relationships/image" Target="../media/image486.png"/><Relationship Id="rId157" Type="http://schemas.openxmlformats.org/officeDocument/2006/relationships/image" Target="../media/image496.png"/><Relationship Id="rId178" Type="http://schemas.openxmlformats.org/officeDocument/2006/relationships/customXml" Target="../ink/ink1161.xml"/><Relationship Id="rId301" Type="http://schemas.openxmlformats.org/officeDocument/2006/relationships/customXml" Target="../ink/ink1223.xml"/><Relationship Id="rId322" Type="http://schemas.openxmlformats.org/officeDocument/2006/relationships/image" Target="../media/image576.png"/><Relationship Id="rId343" Type="http://schemas.openxmlformats.org/officeDocument/2006/relationships/image" Target="../media/image586.png"/><Relationship Id="rId364" Type="http://schemas.openxmlformats.org/officeDocument/2006/relationships/customXml" Target="../ink/ink1255.xml"/><Relationship Id="rId61" Type="http://schemas.openxmlformats.org/officeDocument/2006/relationships/image" Target="../media/image450.png"/><Relationship Id="rId82" Type="http://schemas.openxmlformats.org/officeDocument/2006/relationships/image" Target="../media/image460.png"/><Relationship Id="rId199" Type="http://schemas.openxmlformats.org/officeDocument/2006/relationships/image" Target="../media/image517.png"/><Relationship Id="rId203" Type="http://schemas.openxmlformats.org/officeDocument/2006/relationships/image" Target="../media/image519.png"/><Relationship Id="rId19" Type="http://schemas.openxmlformats.org/officeDocument/2006/relationships/image" Target="../media/image430.png"/><Relationship Id="rId224" Type="http://schemas.openxmlformats.org/officeDocument/2006/relationships/customXml" Target="../ink/ink1184.xml"/><Relationship Id="rId245" Type="http://schemas.openxmlformats.org/officeDocument/2006/relationships/image" Target="../media/image540.png"/><Relationship Id="rId266" Type="http://schemas.openxmlformats.org/officeDocument/2006/relationships/customXml" Target="../ink/ink1205.xml"/><Relationship Id="rId287" Type="http://schemas.openxmlformats.org/officeDocument/2006/relationships/customXml" Target="../ink/ink1216.xml"/><Relationship Id="rId30" Type="http://schemas.openxmlformats.org/officeDocument/2006/relationships/customXml" Target="../ink/ink1086.xml"/><Relationship Id="rId105" Type="http://schemas.openxmlformats.org/officeDocument/2006/relationships/customXml" Target="../ink/ink1124.xml"/><Relationship Id="rId126" Type="http://schemas.openxmlformats.org/officeDocument/2006/relationships/image" Target="../media/image481.png"/><Relationship Id="rId147" Type="http://schemas.openxmlformats.org/officeDocument/2006/relationships/image" Target="../media/image491.png"/><Relationship Id="rId168" Type="http://schemas.openxmlformats.org/officeDocument/2006/relationships/customXml" Target="../ink/ink1156.xml"/><Relationship Id="rId312" Type="http://schemas.openxmlformats.org/officeDocument/2006/relationships/image" Target="../media/image572.png"/><Relationship Id="rId333" Type="http://schemas.openxmlformats.org/officeDocument/2006/relationships/customXml" Target="../ink/ink1239.xml"/><Relationship Id="rId354" Type="http://schemas.openxmlformats.org/officeDocument/2006/relationships/customXml" Target="../ink/ink1250.xml"/><Relationship Id="rId51" Type="http://schemas.openxmlformats.org/officeDocument/2006/relationships/image" Target="../media/image446.png"/><Relationship Id="rId72" Type="http://schemas.openxmlformats.org/officeDocument/2006/relationships/image" Target="../media/image455.png"/><Relationship Id="rId93" Type="http://schemas.openxmlformats.org/officeDocument/2006/relationships/customXml" Target="../ink/ink1118.xml"/><Relationship Id="rId189" Type="http://schemas.openxmlformats.org/officeDocument/2006/relationships/image" Target="../media/image512.png"/><Relationship Id="rId375" Type="http://schemas.openxmlformats.org/officeDocument/2006/relationships/image" Target="../media/image602.png"/><Relationship Id="rId3" Type="http://schemas.openxmlformats.org/officeDocument/2006/relationships/image" Target="../media/image422.png"/><Relationship Id="rId214" Type="http://schemas.openxmlformats.org/officeDocument/2006/relationships/customXml" Target="../ink/ink1179.xml"/><Relationship Id="rId235" Type="http://schemas.openxmlformats.org/officeDocument/2006/relationships/image" Target="../media/image535.png"/><Relationship Id="rId256" Type="http://schemas.openxmlformats.org/officeDocument/2006/relationships/customXml" Target="../ink/ink1200.xml"/><Relationship Id="rId277" Type="http://schemas.openxmlformats.org/officeDocument/2006/relationships/customXml" Target="../ink/ink1211.xml"/><Relationship Id="rId298" Type="http://schemas.openxmlformats.org/officeDocument/2006/relationships/image" Target="../media/image565.png"/><Relationship Id="rId116" Type="http://schemas.openxmlformats.org/officeDocument/2006/relationships/image" Target="../media/image476.png"/><Relationship Id="rId137" Type="http://schemas.openxmlformats.org/officeDocument/2006/relationships/customXml" Target="../ink/ink1140.xml"/><Relationship Id="rId158" Type="http://schemas.openxmlformats.org/officeDocument/2006/relationships/customXml" Target="../ink/ink1151.xml"/><Relationship Id="rId302" Type="http://schemas.openxmlformats.org/officeDocument/2006/relationships/image" Target="../media/image567.png"/><Relationship Id="rId323" Type="http://schemas.openxmlformats.org/officeDocument/2006/relationships/customXml" Target="../ink/ink1234.xml"/><Relationship Id="rId344" Type="http://schemas.openxmlformats.org/officeDocument/2006/relationships/customXml" Target="../ink/ink1245.xml"/><Relationship Id="rId20" Type="http://schemas.openxmlformats.org/officeDocument/2006/relationships/customXml" Target="../ink/ink1081.xml"/><Relationship Id="rId41" Type="http://schemas.openxmlformats.org/officeDocument/2006/relationships/image" Target="../media/image441.png"/><Relationship Id="rId62" Type="http://schemas.openxmlformats.org/officeDocument/2006/relationships/customXml" Target="../ink/ink1102.xml"/><Relationship Id="rId83" Type="http://schemas.openxmlformats.org/officeDocument/2006/relationships/customXml" Target="../ink/ink1113.xml"/><Relationship Id="rId179" Type="http://schemas.openxmlformats.org/officeDocument/2006/relationships/image" Target="../media/image507.png"/><Relationship Id="rId365" Type="http://schemas.openxmlformats.org/officeDocument/2006/relationships/image" Target="../media/image597.png"/><Relationship Id="rId190" Type="http://schemas.openxmlformats.org/officeDocument/2006/relationships/customXml" Target="../ink/ink1167.xml"/><Relationship Id="rId204" Type="http://schemas.openxmlformats.org/officeDocument/2006/relationships/customXml" Target="../ink/ink1174.xml"/><Relationship Id="rId225" Type="http://schemas.openxmlformats.org/officeDocument/2006/relationships/image" Target="../media/image530.png"/><Relationship Id="rId246" Type="http://schemas.openxmlformats.org/officeDocument/2006/relationships/customXml" Target="../ink/ink1195.xml"/><Relationship Id="rId267" Type="http://schemas.openxmlformats.org/officeDocument/2006/relationships/image" Target="../media/image550.png"/><Relationship Id="rId288" Type="http://schemas.openxmlformats.org/officeDocument/2006/relationships/image" Target="../media/image560.png"/><Relationship Id="rId106" Type="http://schemas.openxmlformats.org/officeDocument/2006/relationships/image" Target="../media/image471.png"/><Relationship Id="rId127" Type="http://schemas.openxmlformats.org/officeDocument/2006/relationships/customXml" Target="../ink/ink1135.xml"/><Relationship Id="rId313" Type="http://schemas.openxmlformats.org/officeDocument/2006/relationships/customXml" Target="../ink/ink1229.xml"/><Relationship Id="rId10" Type="http://schemas.openxmlformats.org/officeDocument/2006/relationships/customXml" Target="../ink/ink1076.xml"/><Relationship Id="rId31" Type="http://schemas.openxmlformats.org/officeDocument/2006/relationships/image" Target="../media/image436.png"/><Relationship Id="rId52" Type="http://schemas.openxmlformats.org/officeDocument/2006/relationships/customXml" Target="../ink/ink1097.xml"/><Relationship Id="rId73" Type="http://schemas.openxmlformats.org/officeDocument/2006/relationships/customXml" Target="../ink/ink1108.xml"/><Relationship Id="rId94" Type="http://schemas.openxmlformats.org/officeDocument/2006/relationships/image" Target="../media/image465.png"/><Relationship Id="rId148" Type="http://schemas.openxmlformats.org/officeDocument/2006/relationships/customXml" Target="../ink/ink1146.xml"/><Relationship Id="rId169" Type="http://schemas.openxmlformats.org/officeDocument/2006/relationships/image" Target="../media/image502.png"/><Relationship Id="rId334" Type="http://schemas.openxmlformats.org/officeDocument/2006/relationships/image" Target="../media/image582.png"/><Relationship Id="rId355" Type="http://schemas.openxmlformats.org/officeDocument/2006/relationships/image" Target="../media/image592.png"/><Relationship Id="rId376" Type="http://schemas.openxmlformats.org/officeDocument/2006/relationships/customXml" Target="../ink/ink1261.xml"/><Relationship Id="rId4" Type="http://schemas.openxmlformats.org/officeDocument/2006/relationships/customXml" Target="../ink/ink1073.xml"/><Relationship Id="rId180" Type="http://schemas.openxmlformats.org/officeDocument/2006/relationships/customXml" Target="../ink/ink1162.xml"/><Relationship Id="rId215" Type="http://schemas.openxmlformats.org/officeDocument/2006/relationships/image" Target="../media/image525.png"/><Relationship Id="rId236" Type="http://schemas.openxmlformats.org/officeDocument/2006/relationships/customXml" Target="../ink/ink1190.xml"/><Relationship Id="rId257" Type="http://schemas.openxmlformats.org/officeDocument/2006/relationships/image" Target="../media/image545.png"/><Relationship Id="rId278" Type="http://schemas.openxmlformats.org/officeDocument/2006/relationships/image" Target="../media/image555.png"/><Relationship Id="rId303" Type="http://schemas.openxmlformats.org/officeDocument/2006/relationships/customXml" Target="../ink/ink1224.xml"/><Relationship Id="rId42" Type="http://schemas.openxmlformats.org/officeDocument/2006/relationships/customXml" Target="../ink/ink1092.xml"/><Relationship Id="rId84" Type="http://schemas.openxmlformats.org/officeDocument/2006/relationships/image" Target="../media/image461.png"/><Relationship Id="rId138" Type="http://schemas.openxmlformats.org/officeDocument/2006/relationships/customXml" Target="../ink/ink1141.xml"/><Relationship Id="rId345" Type="http://schemas.openxmlformats.org/officeDocument/2006/relationships/image" Target="../media/image587.png"/><Relationship Id="rId191" Type="http://schemas.openxmlformats.org/officeDocument/2006/relationships/image" Target="../media/image513.png"/><Relationship Id="rId205" Type="http://schemas.openxmlformats.org/officeDocument/2006/relationships/image" Target="../media/image520.png"/><Relationship Id="rId247" Type="http://schemas.openxmlformats.org/officeDocument/2006/relationships/image" Target="../media/image541.png"/><Relationship Id="rId107" Type="http://schemas.openxmlformats.org/officeDocument/2006/relationships/customXml" Target="../ink/ink1125.xml"/><Relationship Id="rId289" Type="http://schemas.openxmlformats.org/officeDocument/2006/relationships/customXml" Target="../ink/ink1217.xml"/><Relationship Id="rId11" Type="http://schemas.openxmlformats.org/officeDocument/2006/relationships/image" Target="../media/image426.png"/><Relationship Id="rId53" Type="http://schemas.openxmlformats.org/officeDocument/2006/relationships/image" Target="../media/image219.png"/><Relationship Id="rId149" Type="http://schemas.openxmlformats.org/officeDocument/2006/relationships/image" Target="../media/image492.png"/><Relationship Id="rId314" Type="http://schemas.openxmlformats.org/officeDocument/2006/relationships/image" Target="../media/image573.png"/><Relationship Id="rId356" Type="http://schemas.openxmlformats.org/officeDocument/2006/relationships/customXml" Target="../ink/ink1251.xml"/><Relationship Id="rId95" Type="http://schemas.openxmlformats.org/officeDocument/2006/relationships/customXml" Target="../ink/ink1119.xml"/><Relationship Id="rId160" Type="http://schemas.openxmlformats.org/officeDocument/2006/relationships/customXml" Target="../ink/ink1152.xml"/><Relationship Id="rId216" Type="http://schemas.openxmlformats.org/officeDocument/2006/relationships/customXml" Target="../ink/ink1180.xml"/><Relationship Id="rId258" Type="http://schemas.openxmlformats.org/officeDocument/2006/relationships/customXml" Target="../ink/ink1201.xml"/><Relationship Id="rId22" Type="http://schemas.openxmlformats.org/officeDocument/2006/relationships/customXml" Target="../ink/ink1082.xml"/><Relationship Id="rId64" Type="http://schemas.openxmlformats.org/officeDocument/2006/relationships/customXml" Target="../ink/ink1103.xml"/><Relationship Id="rId118" Type="http://schemas.openxmlformats.org/officeDocument/2006/relationships/image" Target="../media/image477.png"/><Relationship Id="rId325" Type="http://schemas.openxmlformats.org/officeDocument/2006/relationships/customXml" Target="../ink/ink1235.xml"/><Relationship Id="rId367" Type="http://schemas.openxmlformats.org/officeDocument/2006/relationships/image" Target="../media/image598.png"/><Relationship Id="rId171" Type="http://schemas.openxmlformats.org/officeDocument/2006/relationships/image" Target="../media/image503.png"/><Relationship Id="rId227" Type="http://schemas.openxmlformats.org/officeDocument/2006/relationships/image" Target="../media/image531.png"/><Relationship Id="rId269" Type="http://schemas.openxmlformats.org/officeDocument/2006/relationships/image" Target="../media/image551.png"/><Relationship Id="rId33" Type="http://schemas.openxmlformats.org/officeDocument/2006/relationships/image" Target="../media/image437.png"/><Relationship Id="rId129" Type="http://schemas.openxmlformats.org/officeDocument/2006/relationships/customXml" Target="../ink/ink1136.xml"/><Relationship Id="rId280" Type="http://schemas.openxmlformats.org/officeDocument/2006/relationships/image" Target="../media/image556.png"/><Relationship Id="rId336" Type="http://schemas.openxmlformats.org/officeDocument/2006/relationships/image" Target="../media/image583.png"/><Relationship Id="rId75" Type="http://schemas.openxmlformats.org/officeDocument/2006/relationships/customXml" Target="../ink/ink1109.xml"/><Relationship Id="rId140" Type="http://schemas.openxmlformats.org/officeDocument/2006/relationships/customXml" Target="../ink/ink1142.xml"/><Relationship Id="rId182" Type="http://schemas.openxmlformats.org/officeDocument/2006/relationships/customXml" Target="../ink/ink1163.xml"/><Relationship Id="rId378" Type="http://schemas.openxmlformats.org/officeDocument/2006/relationships/customXml" Target="../ink/ink1262.xml"/><Relationship Id="rId6" Type="http://schemas.openxmlformats.org/officeDocument/2006/relationships/customXml" Target="../ink/ink1074.xml"/><Relationship Id="rId238" Type="http://schemas.openxmlformats.org/officeDocument/2006/relationships/customXml" Target="../ink/ink1191.xml"/><Relationship Id="rId291" Type="http://schemas.openxmlformats.org/officeDocument/2006/relationships/customXml" Target="../ink/ink1218.xml"/><Relationship Id="rId305" Type="http://schemas.openxmlformats.org/officeDocument/2006/relationships/customXml" Target="../ink/ink1225.xml"/><Relationship Id="rId347" Type="http://schemas.openxmlformats.org/officeDocument/2006/relationships/image" Target="../media/image588.png"/><Relationship Id="rId44" Type="http://schemas.openxmlformats.org/officeDocument/2006/relationships/customXml" Target="../ink/ink1093.xml"/><Relationship Id="rId86" Type="http://schemas.openxmlformats.org/officeDocument/2006/relationships/image" Target="../media/image462.png"/><Relationship Id="rId151" Type="http://schemas.openxmlformats.org/officeDocument/2006/relationships/image" Target="../media/image493.png"/><Relationship Id="rId193" Type="http://schemas.openxmlformats.org/officeDocument/2006/relationships/image" Target="../media/image514.png"/><Relationship Id="rId207" Type="http://schemas.openxmlformats.org/officeDocument/2006/relationships/image" Target="../media/image521.png"/><Relationship Id="rId249" Type="http://schemas.openxmlformats.org/officeDocument/2006/relationships/image" Target="../media/image542.png"/><Relationship Id="rId13" Type="http://schemas.openxmlformats.org/officeDocument/2006/relationships/image" Target="../media/image427.png"/><Relationship Id="rId109" Type="http://schemas.openxmlformats.org/officeDocument/2006/relationships/customXml" Target="../ink/ink1126.xml"/><Relationship Id="rId260" Type="http://schemas.openxmlformats.org/officeDocument/2006/relationships/customXml" Target="../ink/ink1202.xml"/><Relationship Id="rId316" Type="http://schemas.openxmlformats.org/officeDocument/2006/relationships/image" Target="../media/image574.png"/><Relationship Id="rId55" Type="http://schemas.openxmlformats.org/officeDocument/2006/relationships/image" Target="../media/image447.png"/><Relationship Id="rId97" Type="http://schemas.openxmlformats.org/officeDocument/2006/relationships/customXml" Target="../ink/ink1120.xml"/><Relationship Id="rId120" Type="http://schemas.openxmlformats.org/officeDocument/2006/relationships/image" Target="../media/image478.png"/><Relationship Id="rId358" Type="http://schemas.openxmlformats.org/officeDocument/2006/relationships/customXml" Target="../ink/ink1252.xml"/><Relationship Id="rId162" Type="http://schemas.openxmlformats.org/officeDocument/2006/relationships/customXml" Target="../ink/ink1153.xml"/><Relationship Id="rId218" Type="http://schemas.openxmlformats.org/officeDocument/2006/relationships/customXml" Target="../ink/ink1181.xml"/><Relationship Id="rId271" Type="http://schemas.openxmlformats.org/officeDocument/2006/relationships/image" Target="../media/image552.png"/><Relationship Id="rId24" Type="http://schemas.openxmlformats.org/officeDocument/2006/relationships/customXml" Target="../ink/ink1083.xml"/><Relationship Id="rId66" Type="http://schemas.openxmlformats.org/officeDocument/2006/relationships/customXml" Target="../ink/ink1104.xml"/><Relationship Id="rId131" Type="http://schemas.openxmlformats.org/officeDocument/2006/relationships/customXml" Target="../ink/ink1137.xml"/><Relationship Id="rId327" Type="http://schemas.openxmlformats.org/officeDocument/2006/relationships/customXml" Target="../ink/ink1236.xml"/><Relationship Id="rId369" Type="http://schemas.openxmlformats.org/officeDocument/2006/relationships/image" Target="../media/image599.png"/><Relationship Id="rId173" Type="http://schemas.openxmlformats.org/officeDocument/2006/relationships/image" Target="../media/image504.png"/><Relationship Id="rId229" Type="http://schemas.openxmlformats.org/officeDocument/2006/relationships/image" Target="../media/image532.png"/><Relationship Id="rId380" Type="http://schemas.openxmlformats.org/officeDocument/2006/relationships/customXml" Target="../ink/ink1263.xml"/><Relationship Id="rId240" Type="http://schemas.openxmlformats.org/officeDocument/2006/relationships/customXml" Target="../ink/ink1192.xml"/><Relationship Id="rId35" Type="http://schemas.openxmlformats.org/officeDocument/2006/relationships/image" Target="../media/image438.png"/><Relationship Id="rId77" Type="http://schemas.openxmlformats.org/officeDocument/2006/relationships/customXml" Target="../ink/ink1110.xml"/><Relationship Id="rId100" Type="http://schemas.openxmlformats.org/officeDocument/2006/relationships/image" Target="../media/image468.png"/><Relationship Id="rId282" Type="http://schemas.openxmlformats.org/officeDocument/2006/relationships/image" Target="../media/image557.png"/><Relationship Id="rId338" Type="http://schemas.openxmlformats.org/officeDocument/2006/relationships/image" Target="../media/image584.png"/><Relationship Id="rId8" Type="http://schemas.openxmlformats.org/officeDocument/2006/relationships/customXml" Target="../ink/ink1075.xml"/><Relationship Id="rId142" Type="http://schemas.openxmlformats.org/officeDocument/2006/relationships/customXml" Target="../ink/ink1143.xml"/><Relationship Id="rId184" Type="http://schemas.openxmlformats.org/officeDocument/2006/relationships/customXml" Target="../ink/ink1164.xml"/><Relationship Id="rId251" Type="http://schemas.openxmlformats.org/officeDocument/2006/relationships/image" Target="../media/image217.png"/><Relationship Id="rId46" Type="http://schemas.openxmlformats.org/officeDocument/2006/relationships/customXml" Target="../ink/ink1094.xml"/><Relationship Id="rId293" Type="http://schemas.openxmlformats.org/officeDocument/2006/relationships/customXml" Target="../ink/ink1219.xml"/><Relationship Id="rId307" Type="http://schemas.openxmlformats.org/officeDocument/2006/relationships/customXml" Target="../ink/ink1226.xml"/><Relationship Id="rId349" Type="http://schemas.openxmlformats.org/officeDocument/2006/relationships/image" Target="../media/image589.png"/><Relationship Id="rId88" Type="http://schemas.openxmlformats.org/officeDocument/2006/relationships/image" Target="../media/image463.png"/><Relationship Id="rId111" Type="http://schemas.openxmlformats.org/officeDocument/2006/relationships/customXml" Target="../ink/ink1127.xml"/><Relationship Id="rId153" Type="http://schemas.openxmlformats.org/officeDocument/2006/relationships/image" Target="../media/image494.png"/><Relationship Id="rId195" Type="http://schemas.openxmlformats.org/officeDocument/2006/relationships/image" Target="../media/image515.png"/><Relationship Id="rId209" Type="http://schemas.openxmlformats.org/officeDocument/2006/relationships/image" Target="../media/image522.png"/><Relationship Id="rId360" Type="http://schemas.openxmlformats.org/officeDocument/2006/relationships/customXml" Target="../ink/ink1253.xml"/><Relationship Id="rId220" Type="http://schemas.openxmlformats.org/officeDocument/2006/relationships/customXml" Target="../ink/ink1182.xml"/><Relationship Id="rId15" Type="http://schemas.openxmlformats.org/officeDocument/2006/relationships/image" Target="../media/image428.png"/><Relationship Id="rId57" Type="http://schemas.openxmlformats.org/officeDocument/2006/relationships/image" Target="../media/image448.png"/><Relationship Id="rId262" Type="http://schemas.openxmlformats.org/officeDocument/2006/relationships/customXml" Target="../ink/ink1203.xml"/><Relationship Id="rId318" Type="http://schemas.openxmlformats.org/officeDocument/2006/relationships/image" Target="../media/image52.png"/><Relationship Id="rId99" Type="http://schemas.openxmlformats.org/officeDocument/2006/relationships/customXml" Target="../ink/ink1121.xml"/><Relationship Id="rId122" Type="http://schemas.openxmlformats.org/officeDocument/2006/relationships/image" Target="../media/image479.png"/><Relationship Id="rId164" Type="http://schemas.openxmlformats.org/officeDocument/2006/relationships/customXml" Target="../ink/ink1154.xml"/><Relationship Id="rId371" Type="http://schemas.openxmlformats.org/officeDocument/2006/relationships/image" Target="../media/image600.png"/></Relationships>
</file>

<file path=ppt/slides/_rels/slide11.xml.rels><?xml version="1.0" encoding="UTF-8" standalone="yes"?>
<Relationships xmlns="http://schemas.openxmlformats.org/package/2006/relationships"><Relationship Id="rId117" Type="http://schemas.openxmlformats.org/officeDocument/2006/relationships/customXml" Target="../ink/ink1321.xml"/><Relationship Id="rId21" Type="http://schemas.openxmlformats.org/officeDocument/2006/relationships/image" Target="../media/image614.png"/><Relationship Id="rId42" Type="http://schemas.openxmlformats.org/officeDocument/2006/relationships/image" Target="../media/image624.png"/><Relationship Id="rId63" Type="http://schemas.openxmlformats.org/officeDocument/2006/relationships/customXml" Target="../ink/ink1294.xml"/><Relationship Id="rId84" Type="http://schemas.openxmlformats.org/officeDocument/2006/relationships/image" Target="../media/image645.png"/><Relationship Id="rId138" Type="http://schemas.openxmlformats.org/officeDocument/2006/relationships/image" Target="../media/image672.png"/><Relationship Id="rId159" Type="http://schemas.openxmlformats.org/officeDocument/2006/relationships/customXml" Target="../ink/ink1342.xml"/><Relationship Id="rId170" Type="http://schemas.openxmlformats.org/officeDocument/2006/relationships/image" Target="../media/image688.png"/><Relationship Id="rId107" Type="http://schemas.openxmlformats.org/officeDocument/2006/relationships/customXml" Target="../ink/ink1316.xml"/><Relationship Id="rId11" Type="http://schemas.openxmlformats.org/officeDocument/2006/relationships/image" Target="../media/image609.png"/><Relationship Id="rId32" Type="http://schemas.openxmlformats.org/officeDocument/2006/relationships/image" Target="../media/image619.png"/><Relationship Id="rId53" Type="http://schemas.openxmlformats.org/officeDocument/2006/relationships/customXml" Target="../ink/ink1289.xml"/><Relationship Id="rId74" Type="http://schemas.openxmlformats.org/officeDocument/2006/relationships/image" Target="../media/image640.png"/><Relationship Id="rId128" Type="http://schemas.openxmlformats.org/officeDocument/2006/relationships/image" Target="../media/image667.png"/><Relationship Id="rId149" Type="http://schemas.openxmlformats.org/officeDocument/2006/relationships/customXml" Target="../ink/ink1337.xml"/><Relationship Id="rId5" Type="http://schemas.openxmlformats.org/officeDocument/2006/relationships/image" Target="../media/image130.png"/><Relationship Id="rId95" Type="http://schemas.openxmlformats.org/officeDocument/2006/relationships/customXml" Target="../ink/ink1310.xml"/><Relationship Id="rId160" Type="http://schemas.openxmlformats.org/officeDocument/2006/relationships/image" Target="../media/image683.png"/><Relationship Id="rId22" Type="http://schemas.openxmlformats.org/officeDocument/2006/relationships/customXml" Target="../ink/ink1273.xml"/><Relationship Id="rId43" Type="http://schemas.openxmlformats.org/officeDocument/2006/relationships/customXml" Target="../ink/ink1284.xml"/><Relationship Id="rId64" Type="http://schemas.openxmlformats.org/officeDocument/2006/relationships/image" Target="../media/image635.png"/><Relationship Id="rId118" Type="http://schemas.openxmlformats.org/officeDocument/2006/relationships/image" Target="../media/image662.png"/><Relationship Id="rId139" Type="http://schemas.openxmlformats.org/officeDocument/2006/relationships/customXml" Target="../ink/ink1332.xml"/><Relationship Id="rId85" Type="http://schemas.openxmlformats.org/officeDocument/2006/relationships/customXml" Target="../ink/ink1305.xml"/><Relationship Id="rId150" Type="http://schemas.openxmlformats.org/officeDocument/2006/relationships/image" Target="../media/image678.png"/><Relationship Id="rId12" Type="http://schemas.openxmlformats.org/officeDocument/2006/relationships/customXml" Target="../ink/ink1268.xml"/><Relationship Id="rId33" Type="http://schemas.openxmlformats.org/officeDocument/2006/relationships/customXml" Target="../ink/ink1279.xml"/><Relationship Id="rId108" Type="http://schemas.openxmlformats.org/officeDocument/2006/relationships/image" Target="../media/image657.png"/><Relationship Id="rId129" Type="http://schemas.openxmlformats.org/officeDocument/2006/relationships/customXml" Target="../ink/ink1327.xml"/><Relationship Id="rId54" Type="http://schemas.openxmlformats.org/officeDocument/2006/relationships/image" Target="../media/image630.png"/><Relationship Id="rId70" Type="http://schemas.openxmlformats.org/officeDocument/2006/relationships/image" Target="../media/image638.png"/><Relationship Id="rId75" Type="http://schemas.openxmlformats.org/officeDocument/2006/relationships/customXml" Target="../ink/ink1300.xml"/><Relationship Id="rId91" Type="http://schemas.openxmlformats.org/officeDocument/2006/relationships/customXml" Target="../ink/ink1308.xml"/><Relationship Id="rId96" Type="http://schemas.openxmlformats.org/officeDocument/2006/relationships/image" Target="../media/image651.png"/><Relationship Id="rId140" Type="http://schemas.openxmlformats.org/officeDocument/2006/relationships/image" Target="../media/image673.png"/><Relationship Id="rId145" Type="http://schemas.openxmlformats.org/officeDocument/2006/relationships/customXml" Target="../ink/ink1335.xml"/><Relationship Id="rId161" Type="http://schemas.openxmlformats.org/officeDocument/2006/relationships/customXml" Target="../ink/ink1343.xml"/><Relationship Id="rId166" Type="http://schemas.openxmlformats.org/officeDocument/2006/relationships/image" Target="../media/image686.png"/><Relationship Id="rId1" Type="http://schemas.openxmlformats.org/officeDocument/2006/relationships/slideLayout" Target="../slideLayouts/slideLayout7.xml"/><Relationship Id="rId6" Type="http://schemas.openxmlformats.org/officeDocument/2006/relationships/customXml" Target="../ink/ink1265.xml"/><Relationship Id="rId23" Type="http://schemas.openxmlformats.org/officeDocument/2006/relationships/image" Target="../media/image615.png"/><Relationship Id="rId28" Type="http://schemas.openxmlformats.org/officeDocument/2006/relationships/customXml" Target="../ink/ink1276.xml"/><Relationship Id="rId49" Type="http://schemas.openxmlformats.org/officeDocument/2006/relationships/customXml" Target="../ink/ink1287.xml"/><Relationship Id="rId114" Type="http://schemas.openxmlformats.org/officeDocument/2006/relationships/image" Target="../media/image660.png"/><Relationship Id="rId119" Type="http://schemas.openxmlformats.org/officeDocument/2006/relationships/customXml" Target="../ink/ink1322.xml"/><Relationship Id="rId44" Type="http://schemas.openxmlformats.org/officeDocument/2006/relationships/image" Target="../media/image625.png"/><Relationship Id="rId60" Type="http://schemas.openxmlformats.org/officeDocument/2006/relationships/image" Target="../media/image633.png"/><Relationship Id="rId65" Type="http://schemas.openxmlformats.org/officeDocument/2006/relationships/customXml" Target="../ink/ink1295.xml"/><Relationship Id="rId81" Type="http://schemas.openxmlformats.org/officeDocument/2006/relationships/customXml" Target="../ink/ink1303.xml"/><Relationship Id="rId86" Type="http://schemas.openxmlformats.org/officeDocument/2006/relationships/image" Target="../media/image646.png"/><Relationship Id="rId130" Type="http://schemas.openxmlformats.org/officeDocument/2006/relationships/image" Target="../media/image668.png"/><Relationship Id="rId135" Type="http://schemas.openxmlformats.org/officeDocument/2006/relationships/customXml" Target="../ink/ink1330.xml"/><Relationship Id="rId151" Type="http://schemas.openxmlformats.org/officeDocument/2006/relationships/customXml" Target="../ink/ink1338.xml"/><Relationship Id="rId156" Type="http://schemas.openxmlformats.org/officeDocument/2006/relationships/image" Target="../media/image681.png"/><Relationship Id="rId13" Type="http://schemas.openxmlformats.org/officeDocument/2006/relationships/image" Target="../media/image610.png"/><Relationship Id="rId18" Type="http://schemas.openxmlformats.org/officeDocument/2006/relationships/customXml" Target="../ink/ink1271.xml"/><Relationship Id="rId39" Type="http://schemas.openxmlformats.org/officeDocument/2006/relationships/customXml" Target="../ink/ink1282.xml"/><Relationship Id="rId109" Type="http://schemas.openxmlformats.org/officeDocument/2006/relationships/customXml" Target="../ink/ink1317.xml"/><Relationship Id="rId34" Type="http://schemas.openxmlformats.org/officeDocument/2006/relationships/image" Target="../media/image620.png"/><Relationship Id="rId50" Type="http://schemas.openxmlformats.org/officeDocument/2006/relationships/image" Target="../media/image628.png"/><Relationship Id="rId55" Type="http://schemas.openxmlformats.org/officeDocument/2006/relationships/customXml" Target="../ink/ink1290.xml"/><Relationship Id="rId76" Type="http://schemas.openxmlformats.org/officeDocument/2006/relationships/image" Target="../media/image641.png"/><Relationship Id="rId97" Type="http://schemas.openxmlformats.org/officeDocument/2006/relationships/customXml" Target="../ink/ink1311.xml"/><Relationship Id="rId104" Type="http://schemas.openxmlformats.org/officeDocument/2006/relationships/image" Target="../media/image655.png"/><Relationship Id="rId120" Type="http://schemas.openxmlformats.org/officeDocument/2006/relationships/image" Target="../media/image663.png"/><Relationship Id="rId125" Type="http://schemas.openxmlformats.org/officeDocument/2006/relationships/customXml" Target="../ink/ink1325.xml"/><Relationship Id="rId141" Type="http://schemas.openxmlformats.org/officeDocument/2006/relationships/customXml" Target="../ink/ink1333.xml"/><Relationship Id="rId146" Type="http://schemas.openxmlformats.org/officeDocument/2006/relationships/image" Target="../media/image676.png"/><Relationship Id="rId167" Type="http://schemas.openxmlformats.org/officeDocument/2006/relationships/customXml" Target="../ink/ink1346.xml"/><Relationship Id="rId7" Type="http://schemas.openxmlformats.org/officeDocument/2006/relationships/image" Target="../media/image607.png"/><Relationship Id="rId71" Type="http://schemas.openxmlformats.org/officeDocument/2006/relationships/customXml" Target="../ink/ink1298.xml"/><Relationship Id="rId92" Type="http://schemas.openxmlformats.org/officeDocument/2006/relationships/image" Target="../media/image649.png"/><Relationship Id="rId162" Type="http://schemas.openxmlformats.org/officeDocument/2006/relationships/image" Target="../media/image684.png"/><Relationship Id="rId2" Type="http://schemas.openxmlformats.org/officeDocument/2006/relationships/notesSlide" Target="../notesSlides/notesSlide9.xml"/><Relationship Id="rId29" Type="http://schemas.openxmlformats.org/officeDocument/2006/relationships/image" Target="../media/image618.png"/><Relationship Id="rId24" Type="http://schemas.openxmlformats.org/officeDocument/2006/relationships/customXml" Target="../ink/ink1274.xml"/><Relationship Id="rId40" Type="http://schemas.openxmlformats.org/officeDocument/2006/relationships/image" Target="../media/image623.png"/><Relationship Id="rId45" Type="http://schemas.openxmlformats.org/officeDocument/2006/relationships/customXml" Target="../ink/ink1285.xml"/><Relationship Id="rId66" Type="http://schemas.openxmlformats.org/officeDocument/2006/relationships/image" Target="../media/image636.png"/><Relationship Id="rId87" Type="http://schemas.openxmlformats.org/officeDocument/2006/relationships/customXml" Target="../ink/ink1306.xml"/><Relationship Id="rId110" Type="http://schemas.openxmlformats.org/officeDocument/2006/relationships/image" Target="../media/image658.png"/><Relationship Id="rId115" Type="http://schemas.openxmlformats.org/officeDocument/2006/relationships/customXml" Target="../ink/ink1320.xml"/><Relationship Id="rId131" Type="http://schemas.openxmlformats.org/officeDocument/2006/relationships/customXml" Target="../ink/ink1328.xml"/><Relationship Id="rId136" Type="http://schemas.openxmlformats.org/officeDocument/2006/relationships/image" Target="../media/image671.png"/><Relationship Id="rId157" Type="http://schemas.openxmlformats.org/officeDocument/2006/relationships/customXml" Target="../ink/ink1341.xml"/><Relationship Id="rId61" Type="http://schemas.openxmlformats.org/officeDocument/2006/relationships/customXml" Target="../ink/ink1293.xml"/><Relationship Id="rId82" Type="http://schemas.openxmlformats.org/officeDocument/2006/relationships/image" Target="../media/image644.png"/><Relationship Id="rId152" Type="http://schemas.openxmlformats.org/officeDocument/2006/relationships/image" Target="../media/image679.png"/><Relationship Id="rId19" Type="http://schemas.openxmlformats.org/officeDocument/2006/relationships/image" Target="../media/image613.png"/><Relationship Id="rId14" Type="http://schemas.openxmlformats.org/officeDocument/2006/relationships/customXml" Target="../ink/ink1269.xml"/><Relationship Id="rId30" Type="http://schemas.openxmlformats.org/officeDocument/2006/relationships/customXml" Target="../ink/ink1277.xml"/><Relationship Id="rId35" Type="http://schemas.openxmlformats.org/officeDocument/2006/relationships/customXml" Target="../ink/ink1280.xml"/><Relationship Id="rId56" Type="http://schemas.openxmlformats.org/officeDocument/2006/relationships/image" Target="../media/image631.png"/><Relationship Id="rId77" Type="http://schemas.openxmlformats.org/officeDocument/2006/relationships/customXml" Target="../ink/ink1301.xml"/><Relationship Id="rId100" Type="http://schemas.openxmlformats.org/officeDocument/2006/relationships/image" Target="../media/image653.png"/><Relationship Id="rId105" Type="http://schemas.openxmlformats.org/officeDocument/2006/relationships/customXml" Target="../ink/ink1315.xml"/><Relationship Id="rId126" Type="http://schemas.openxmlformats.org/officeDocument/2006/relationships/image" Target="../media/image666.png"/><Relationship Id="rId147" Type="http://schemas.openxmlformats.org/officeDocument/2006/relationships/customXml" Target="../ink/ink1336.xml"/><Relationship Id="rId168" Type="http://schemas.openxmlformats.org/officeDocument/2006/relationships/image" Target="../media/image687.png"/><Relationship Id="rId8" Type="http://schemas.openxmlformats.org/officeDocument/2006/relationships/customXml" Target="../ink/ink1266.xml"/><Relationship Id="rId51" Type="http://schemas.openxmlformats.org/officeDocument/2006/relationships/customXml" Target="../ink/ink1288.xml"/><Relationship Id="rId72" Type="http://schemas.openxmlformats.org/officeDocument/2006/relationships/image" Target="../media/image639.png"/><Relationship Id="rId93" Type="http://schemas.openxmlformats.org/officeDocument/2006/relationships/customXml" Target="../ink/ink1309.xml"/><Relationship Id="rId98" Type="http://schemas.openxmlformats.org/officeDocument/2006/relationships/image" Target="../media/image652.png"/><Relationship Id="rId121" Type="http://schemas.openxmlformats.org/officeDocument/2006/relationships/customXml" Target="../ink/ink1323.xml"/><Relationship Id="rId142" Type="http://schemas.openxmlformats.org/officeDocument/2006/relationships/image" Target="../media/image674.png"/><Relationship Id="rId163" Type="http://schemas.openxmlformats.org/officeDocument/2006/relationships/customXml" Target="../ink/ink1344.xml"/><Relationship Id="rId3" Type="http://schemas.openxmlformats.org/officeDocument/2006/relationships/image" Target="../media/image606.png"/><Relationship Id="rId25" Type="http://schemas.openxmlformats.org/officeDocument/2006/relationships/image" Target="../media/image616.png"/><Relationship Id="rId46" Type="http://schemas.openxmlformats.org/officeDocument/2006/relationships/image" Target="../media/image626.png"/><Relationship Id="rId67" Type="http://schemas.openxmlformats.org/officeDocument/2006/relationships/customXml" Target="../ink/ink1296.xml"/><Relationship Id="rId116" Type="http://schemas.openxmlformats.org/officeDocument/2006/relationships/image" Target="../media/image661.png"/><Relationship Id="rId137" Type="http://schemas.openxmlformats.org/officeDocument/2006/relationships/customXml" Target="../ink/ink1331.xml"/><Relationship Id="rId158" Type="http://schemas.openxmlformats.org/officeDocument/2006/relationships/image" Target="../media/image682.png"/><Relationship Id="rId20" Type="http://schemas.openxmlformats.org/officeDocument/2006/relationships/customXml" Target="../ink/ink1272.xml"/><Relationship Id="rId41" Type="http://schemas.openxmlformats.org/officeDocument/2006/relationships/customXml" Target="../ink/ink1283.xml"/><Relationship Id="rId62" Type="http://schemas.openxmlformats.org/officeDocument/2006/relationships/image" Target="../media/image634.png"/><Relationship Id="rId83" Type="http://schemas.openxmlformats.org/officeDocument/2006/relationships/customXml" Target="../ink/ink1304.xml"/><Relationship Id="rId88" Type="http://schemas.openxmlformats.org/officeDocument/2006/relationships/image" Target="../media/image647.png"/><Relationship Id="rId111" Type="http://schemas.openxmlformats.org/officeDocument/2006/relationships/customXml" Target="../ink/ink1318.xml"/><Relationship Id="rId132" Type="http://schemas.openxmlformats.org/officeDocument/2006/relationships/image" Target="../media/image669.png"/><Relationship Id="rId153" Type="http://schemas.openxmlformats.org/officeDocument/2006/relationships/customXml" Target="../ink/ink1339.xml"/><Relationship Id="rId15" Type="http://schemas.openxmlformats.org/officeDocument/2006/relationships/image" Target="../media/image611.png"/><Relationship Id="rId36" Type="http://schemas.openxmlformats.org/officeDocument/2006/relationships/image" Target="../media/image621.png"/><Relationship Id="rId57" Type="http://schemas.openxmlformats.org/officeDocument/2006/relationships/customXml" Target="../ink/ink1291.xml"/><Relationship Id="rId106" Type="http://schemas.openxmlformats.org/officeDocument/2006/relationships/image" Target="../media/image656.png"/><Relationship Id="rId127" Type="http://schemas.openxmlformats.org/officeDocument/2006/relationships/customXml" Target="../ink/ink1326.xml"/><Relationship Id="rId10" Type="http://schemas.openxmlformats.org/officeDocument/2006/relationships/customXml" Target="../ink/ink1267.xml"/><Relationship Id="rId31" Type="http://schemas.openxmlformats.org/officeDocument/2006/relationships/customXml" Target="../ink/ink1278.xml"/><Relationship Id="rId52" Type="http://schemas.openxmlformats.org/officeDocument/2006/relationships/image" Target="../media/image629.png"/><Relationship Id="rId73" Type="http://schemas.openxmlformats.org/officeDocument/2006/relationships/customXml" Target="../ink/ink1299.xml"/><Relationship Id="rId78" Type="http://schemas.openxmlformats.org/officeDocument/2006/relationships/image" Target="../media/image642.png"/><Relationship Id="rId94" Type="http://schemas.openxmlformats.org/officeDocument/2006/relationships/image" Target="../media/image650.png"/><Relationship Id="rId99" Type="http://schemas.openxmlformats.org/officeDocument/2006/relationships/customXml" Target="../ink/ink1312.xml"/><Relationship Id="rId101" Type="http://schemas.openxmlformats.org/officeDocument/2006/relationships/customXml" Target="../ink/ink1313.xml"/><Relationship Id="rId122" Type="http://schemas.openxmlformats.org/officeDocument/2006/relationships/image" Target="../media/image664.png"/><Relationship Id="rId143" Type="http://schemas.openxmlformats.org/officeDocument/2006/relationships/customXml" Target="../ink/ink1334.xml"/><Relationship Id="rId148" Type="http://schemas.openxmlformats.org/officeDocument/2006/relationships/image" Target="../media/image677.png"/><Relationship Id="rId164" Type="http://schemas.openxmlformats.org/officeDocument/2006/relationships/image" Target="../media/image685.png"/><Relationship Id="rId169" Type="http://schemas.openxmlformats.org/officeDocument/2006/relationships/customXml" Target="../ink/ink1347.xml"/><Relationship Id="rId4" Type="http://schemas.openxmlformats.org/officeDocument/2006/relationships/customXml" Target="../ink/ink1264.xml"/><Relationship Id="rId9" Type="http://schemas.openxmlformats.org/officeDocument/2006/relationships/image" Target="../media/image608.png"/><Relationship Id="rId26" Type="http://schemas.openxmlformats.org/officeDocument/2006/relationships/customXml" Target="../ink/ink1275.xml"/><Relationship Id="rId47" Type="http://schemas.openxmlformats.org/officeDocument/2006/relationships/customXml" Target="../ink/ink1286.xml"/><Relationship Id="rId68" Type="http://schemas.openxmlformats.org/officeDocument/2006/relationships/image" Target="../media/image637.png"/><Relationship Id="rId89" Type="http://schemas.openxmlformats.org/officeDocument/2006/relationships/customXml" Target="../ink/ink1307.xml"/><Relationship Id="rId112" Type="http://schemas.openxmlformats.org/officeDocument/2006/relationships/image" Target="../media/image659.png"/><Relationship Id="rId133" Type="http://schemas.openxmlformats.org/officeDocument/2006/relationships/customXml" Target="../ink/ink1329.xml"/><Relationship Id="rId154" Type="http://schemas.openxmlformats.org/officeDocument/2006/relationships/image" Target="../media/image680.png"/><Relationship Id="rId16" Type="http://schemas.openxmlformats.org/officeDocument/2006/relationships/customXml" Target="../ink/ink1270.xml"/><Relationship Id="rId37" Type="http://schemas.openxmlformats.org/officeDocument/2006/relationships/customXml" Target="../ink/ink1281.xml"/><Relationship Id="rId58" Type="http://schemas.openxmlformats.org/officeDocument/2006/relationships/image" Target="../media/image632.png"/><Relationship Id="rId79" Type="http://schemas.openxmlformats.org/officeDocument/2006/relationships/customXml" Target="../ink/ink1302.xml"/><Relationship Id="rId102" Type="http://schemas.openxmlformats.org/officeDocument/2006/relationships/image" Target="../media/image654.png"/><Relationship Id="rId123" Type="http://schemas.openxmlformats.org/officeDocument/2006/relationships/customXml" Target="../ink/ink1324.xml"/><Relationship Id="rId144" Type="http://schemas.openxmlformats.org/officeDocument/2006/relationships/image" Target="../media/image675.png"/><Relationship Id="rId90" Type="http://schemas.openxmlformats.org/officeDocument/2006/relationships/image" Target="../media/image648.png"/><Relationship Id="rId165" Type="http://schemas.openxmlformats.org/officeDocument/2006/relationships/customXml" Target="../ink/ink1345.xml"/><Relationship Id="rId27" Type="http://schemas.openxmlformats.org/officeDocument/2006/relationships/image" Target="../media/image617.png"/><Relationship Id="rId48" Type="http://schemas.openxmlformats.org/officeDocument/2006/relationships/image" Target="../media/image627.png"/><Relationship Id="rId69" Type="http://schemas.openxmlformats.org/officeDocument/2006/relationships/customXml" Target="../ink/ink1297.xml"/><Relationship Id="rId113" Type="http://schemas.openxmlformats.org/officeDocument/2006/relationships/customXml" Target="../ink/ink1319.xml"/><Relationship Id="rId134" Type="http://schemas.openxmlformats.org/officeDocument/2006/relationships/image" Target="../media/image670.png"/><Relationship Id="rId80" Type="http://schemas.openxmlformats.org/officeDocument/2006/relationships/image" Target="../media/image643.png"/><Relationship Id="rId155" Type="http://schemas.openxmlformats.org/officeDocument/2006/relationships/customXml" Target="../ink/ink1340.xml"/><Relationship Id="rId17" Type="http://schemas.openxmlformats.org/officeDocument/2006/relationships/image" Target="../media/image612.png"/><Relationship Id="rId38" Type="http://schemas.openxmlformats.org/officeDocument/2006/relationships/image" Target="../media/image622.png"/><Relationship Id="rId59" Type="http://schemas.openxmlformats.org/officeDocument/2006/relationships/customXml" Target="../ink/ink1292.xml"/><Relationship Id="rId103" Type="http://schemas.openxmlformats.org/officeDocument/2006/relationships/customXml" Target="../ink/ink1314.xml"/><Relationship Id="rId124" Type="http://schemas.openxmlformats.org/officeDocument/2006/relationships/image" Target="../media/image665.png"/></Relationships>
</file>

<file path=ppt/slides/_rels/slide12.xml.rels><?xml version="1.0" encoding="UTF-8" standalone="yes"?>
<Relationships xmlns="http://schemas.openxmlformats.org/package/2006/relationships"><Relationship Id="rId26" Type="http://schemas.openxmlformats.org/officeDocument/2006/relationships/image" Target="../media/image700.png"/><Relationship Id="rId21" Type="http://schemas.openxmlformats.org/officeDocument/2006/relationships/customXml" Target="../ink/ink1357.xml"/><Relationship Id="rId42" Type="http://schemas.openxmlformats.org/officeDocument/2006/relationships/image" Target="../media/image708.png"/><Relationship Id="rId47" Type="http://schemas.openxmlformats.org/officeDocument/2006/relationships/customXml" Target="../ink/ink1370.xml"/><Relationship Id="rId63" Type="http://schemas.openxmlformats.org/officeDocument/2006/relationships/customXml" Target="../ink/ink1378.xml"/><Relationship Id="rId68" Type="http://schemas.openxmlformats.org/officeDocument/2006/relationships/image" Target="../media/image721.png"/><Relationship Id="rId84" Type="http://schemas.openxmlformats.org/officeDocument/2006/relationships/image" Target="../media/image729.png"/><Relationship Id="rId89" Type="http://schemas.openxmlformats.org/officeDocument/2006/relationships/customXml" Target="../ink/ink1391.xml"/><Relationship Id="rId16" Type="http://schemas.openxmlformats.org/officeDocument/2006/relationships/image" Target="../media/image695.png"/><Relationship Id="rId11" Type="http://schemas.openxmlformats.org/officeDocument/2006/relationships/customXml" Target="../ink/ink1352.xml"/><Relationship Id="rId32" Type="http://schemas.openxmlformats.org/officeDocument/2006/relationships/image" Target="../media/image703.png"/><Relationship Id="rId37" Type="http://schemas.openxmlformats.org/officeDocument/2006/relationships/customXml" Target="../ink/ink1365.xml"/><Relationship Id="rId53" Type="http://schemas.openxmlformats.org/officeDocument/2006/relationships/customXml" Target="../ink/ink1373.xml"/><Relationship Id="rId58" Type="http://schemas.openxmlformats.org/officeDocument/2006/relationships/image" Target="../media/image716.png"/><Relationship Id="rId74" Type="http://schemas.openxmlformats.org/officeDocument/2006/relationships/image" Target="../media/image724.png"/><Relationship Id="rId79" Type="http://schemas.openxmlformats.org/officeDocument/2006/relationships/customXml" Target="../ink/ink1386.xml"/><Relationship Id="rId5" Type="http://schemas.openxmlformats.org/officeDocument/2006/relationships/customXml" Target="../ink/ink1349.xml"/><Relationship Id="rId90" Type="http://schemas.openxmlformats.org/officeDocument/2006/relationships/image" Target="../media/image756.png"/><Relationship Id="rId14" Type="http://schemas.openxmlformats.org/officeDocument/2006/relationships/image" Target="../media/image694.png"/><Relationship Id="rId22" Type="http://schemas.openxmlformats.org/officeDocument/2006/relationships/image" Target="../media/image698.png"/><Relationship Id="rId27" Type="http://schemas.openxmlformats.org/officeDocument/2006/relationships/customXml" Target="../ink/ink1360.xml"/><Relationship Id="rId30" Type="http://schemas.openxmlformats.org/officeDocument/2006/relationships/image" Target="../media/image702.png"/><Relationship Id="rId35" Type="http://schemas.openxmlformats.org/officeDocument/2006/relationships/customXml" Target="../ink/ink1364.xml"/><Relationship Id="rId43" Type="http://schemas.openxmlformats.org/officeDocument/2006/relationships/customXml" Target="../ink/ink1368.xml"/><Relationship Id="rId48" Type="http://schemas.openxmlformats.org/officeDocument/2006/relationships/image" Target="../media/image711.png"/><Relationship Id="rId56" Type="http://schemas.openxmlformats.org/officeDocument/2006/relationships/image" Target="../media/image715.png"/><Relationship Id="rId64" Type="http://schemas.openxmlformats.org/officeDocument/2006/relationships/image" Target="../media/image719.png"/><Relationship Id="rId69" Type="http://schemas.openxmlformats.org/officeDocument/2006/relationships/customXml" Target="../ink/ink1381.xml"/><Relationship Id="rId77" Type="http://schemas.openxmlformats.org/officeDocument/2006/relationships/customXml" Target="../ink/ink1385.xml"/><Relationship Id="rId8" Type="http://schemas.openxmlformats.org/officeDocument/2006/relationships/image" Target="../media/image691.png"/><Relationship Id="rId51" Type="http://schemas.openxmlformats.org/officeDocument/2006/relationships/customXml" Target="../ink/ink1372.xml"/><Relationship Id="rId72" Type="http://schemas.openxmlformats.org/officeDocument/2006/relationships/image" Target="../media/image723.png"/><Relationship Id="rId80" Type="http://schemas.openxmlformats.org/officeDocument/2006/relationships/image" Target="../media/image727.png"/><Relationship Id="rId85" Type="http://schemas.openxmlformats.org/officeDocument/2006/relationships/customXml" Target="../ink/ink1389.xml"/><Relationship Id="rId3" Type="http://schemas.openxmlformats.org/officeDocument/2006/relationships/customXml" Target="../ink/ink1348.xml"/><Relationship Id="rId12" Type="http://schemas.openxmlformats.org/officeDocument/2006/relationships/image" Target="../media/image693.png"/><Relationship Id="rId17" Type="http://schemas.openxmlformats.org/officeDocument/2006/relationships/customXml" Target="../ink/ink1355.xml"/><Relationship Id="rId25" Type="http://schemas.openxmlformats.org/officeDocument/2006/relationships/customXml" Target="../ink/ink1359.xml"/><Relationship Id="rId33" Type="http://schemas.openxmlformats.org/officeDocument/2006/relationships/customXml" Target="../ink/ink1363.xml"/><Relationship Id="rId38" Type="http://schemas.openxmlformats.org/officeDocument/2006/relationships/image" Target="../media/image706.png"/><Relationship Id="rId46" Type="http://schemas.openxmlformats.org/officeDocument/2006/relationships/image" Target="../media/image710.png"/><Relationship Id="rId59" Type="http://schemas.openxmlformats.org/officeDocument/2006/relationships/customXml" Target="../ink/ink1376.xml"/><Relationship Id="rId67" Type="http://schemas.openxmlformats.org/officeDocument/2006/relationships/customXml" Target="../ink/ink1380.xml"/><Relationship Id="rId20" Type="http://schemas.openxmlformats.org/officeDocument/2006/relationships/image" Target="../media/image697.png"/><Relationship Id="rId41" Type="http://schemas.openxmlformats.org/officeDocument/2006/relationships/customXml" Target="../ink/ink1367.xml"/><Relationship Id="rId54" Type="http://schemas.openxmlformats.org/officeDocument/2006/relationships/image" Target="../media/image714.png"/><Relationship Id="rId62" Type="http://schemas.openxmlformats.org/officeDocument/2006/relationships/image" Target="../media/image718.png"/><Relationship Id="rId70" Type="http://schemas.openxmlformats.org/officeDocument/2006/relationships/image" Target="../media/image722.png"/><Relationship Id="rId75" Type="http://schemas.openxmlformats.org/officeDocument/2006/relationships/customXml" Target="../ink/ink1384.xml"/><Relationship Id="rId83" Type="http://schemas.openxmlformats.org/officeDocument/2006/relationships/customXml" Target="../ink/ink1388.xml"/><Relationship Id="rId88" Type="http://schemas.openxmlformats.org/officeDocument/2006/relationships/image" Target="../media/image731.png"/><Relationship Id="rId91" Type="http://schemas.openxmlformats.org/officeDocument/2006/relationships/customXml" Target="../ink/ink1392.xml"/><Relationship Id="rId1" Type="http://schemas.openxmlformats.org/officeDocument/2006/relationships/slideLayout" Target="../slideLayouts/slideLayout7.xml"/><Relationship Id="rId6" Type="http://schemas.openxmlformats.org/officeDocument/2006/relationships/image" Target="../media/image690.png"/><Relationship Id="rId15" Type="http://schemas.openxmlformats.org/officeDocument/2006/relationships/customXml" Target="../ink/ink1354.xml"/><Relationship Id="rId23" Type="http://schemas.openxmlformats.org/officeDocument/2006/relationships/customXml" Target="../ink/ink1358.xml"/><Relationship Id="rId28" Type="http://schemas.openxmlformats.org/officeDocument/2006/relationships/image" Target="../media/image701.png"/><Relationship Id="rId36" Type="http://schemas.openxmlformats.org/officeDocument/2006/relationships/image" Target="../media/image705.png"/><Relationship Id="rId49" Type="http://schemas.openxmlformats.org/officeDocument/2006/relationships/customXml" Target="../ink/ink1371.xml"/><Relationship Id="rId57" Type="http://schemas.openxmlformats.org/officeDocument/2006/relationships/customXml" Target="../ink/ink1375.xml"/><Relationship Id="rId10" Type="http://schemas.openxmlformats.org/officeDocument/2006/relationships/image" Target="../media/image692.png"/><Relationship Id="rId31" Type="http://schemas.openxmlformats.org/officeDocument/2006/relationships/customXml" Target="../ink/ink1362.xml"/><Relationship Id="rId44" Type="http://schemas.openxmlformats.org/officeDocument/2006/relationships/image" Target="../media/image709.png"/><Relationship Id="rId52" Type="http://schemas.openxmlformats.org/officeDocument/2006/relationships/image" Target="../media/image713.png"/><Relationship Id="rId60" Type="http://schemas.openxmlformats.org/officeDocument/2006/relationships/image" Target="../media/image717.png"/><Relationship Id="rId65" Type="http://schemas.openxmlformats.org/officeDocument/2006/relationships/customXml" Target="../ink/ink1379.xml"/><Relationship Id="rId73" Type="http://schemas.openxmlformats.org/officeDocument/2006/relationships/customXml" Target="../ink/ink1383.xml"/><Relationship Id="rId78" Type="http://schemas.openxmlformats.org/officeDocument/2006/relationships/image" Target="../media/image726.png"/><Relationship Id="rId81" Type="http://schemas.openxmlformats.org/officeDocument/2006/relationships/customXml" Target="../ink/ink1387.xml"/><Relationship Id="rId86" Type="http://schemas.openxmlformats.org/officeDocument/2006/relationships/image" Target="../media/image730.png"/><Relationship Id="rId4" Type="http://schemas.openxmlformats.org/officeDocument/2006/relationships/image" Target="../media/image689.png"/><Relationship Id="rId9" Type="http://schemas.openxmlformats.org/officeDocument/2006/relationships/customXml" Target="../ink/ink1351.xml"/><Relationship Id="rId13" Type="http://schemas.openxmlformats.org/officeDocument/2006/relationships/customXml" Target="../ink/ink1353.xml"/><Relationship Id="rId18" Type="http://schemas.openxmlformats.org/officeDocument/2006/relationships/image" Target="../media/image696.png"/><Relationship Id="rId39" Type="http://schemas.openxmlformats.org/officeDocument/2006/relationships/customXml" Target="../ink/ink1366.xml"/><Relationship Id="rId34" Type="http://schemas.openxmlformats.org/officeDocument/2006/relationships/image" Target="../media/image704.png"/><Relationship Id="rId50" Type="http://schemas.openxmlformats.org/officeDocument/2006/relationships/image" Target="../media/image712.png"/><Relationship Id="rId55" Type="http://schemas.openxmlformats.org/officeDocument/2006/relationships/customXml" Target="../ink/ink1374.xml"/><Relationship Id="rId76" Type="http://schemas.openxmlformats.org/officeDocument/2006/relationships/image" Target="../media/image725.png"/><Relationship Id="rId7" Type="http://schemas.openxmlformats.org/officeDocument/2006/relationships/customXml" Target="../ink/ink1350.xml"/><Relationship Id="rId71" Type="http://schemas.openxmlformats.org/officeDocument/2006/relationships/customXml" Target="../ink/ink1382.xml"/><Relationship Id="rId92" Type="http://schemas.openxmlformats.org/officeDocument/2006/relationships/image" Target="../media/image845.png"/><Relationship Id="rId2" Type="http://schemas.openxmlformats.org/officeDocument/2006/relationships/notesSlide" Target="../notesSlides/notesSlide10.xml"/><Relationship Id="rId29" Type="http://schemas.openxmlformats.org/officeDocument/2006/relationships/customXml" Target="../ink/ink1361.xml"/><Relationship Id="rId24" Type="http://schemas.openxmlformats.org/officeDocument/2006/relationships/image" Target="../media/image699.png"/><Relationship Id="rId40" Type="http://schemas.openxmlformats.org/officeDocument/2006/relationships/image" Target="../media/image707.png"/><Relationship Id="rId45" Type="http://schemas.openxmlformats.org/officeDocument/2006/relationships/customXml" Target="../ink/ink1369.xml"/><Relationship Id="rId66" Type="http://schemas.openxmlformats.org/officeDocument/2006/relationships/image" Target="../media/image720.png"/><Relationship Id="rId87" Type="http://schemas.openxmlformats.org/officeDocument/2006/relationships/customXml" Target="../ink/ink1390.xml"/><Relationship Id="rId61" Type="http://schemas.openxmlformats.org/officeDocument/2006/relationships/customXml" Target="../ink/ink1377.xml"/><Relationship Id="rId82" Type="http://schemas.openxmlformats.org/officeDocument/2006/relationships/image" Target="../media/image728.png"/><Relationship Id="rId19" Type="http://schemas.openxmlformats.org/officeDocument/2006/relationships/customXml" Target="../ink/ink1356.xml"/></Relationships>
</file>

<file path=ppt/slides/_rels/slide13.xml.rels><?xml version="1.0" encoding="UTF-8" standalone="yes"?>
<Relationships xmlns="http://schemas.openxmlformats.org/package/2006/relationships"><Relationship Id="rId8" Type="http://schemas.openxmlformats.org/officeDocument/2006/relationships/image" Target="../media/image1360.png"/><Relationship Id="rId3" Type="http://schemas.openxmlformats.org/officeDocument/2006/relationships/customXml" Target="../ink/ink1393.xml"/><Relationship Id="rId7" Type="http://schemas.openxmlformats.org/officeDocument/2006/relationships/customXml" Target="../ink/ink1395.xml"/><Relationship Id="rId12" Type="http://schemas.openxmlformats.org/officeDocument/2006/relationships/image" Target="../media/image136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59.png"/><Relationship Id="rId11" Type="http://schemas.openxmlformats.org/officeDocument/2006/relationships/customXml" Target="../ink/ink1397.xml"/><Relationship Id="rId5" Type="http://schemas.openxmlformats.org/officeDocument/2006/relationships/customXml" Target="../ink/ink1394.xml"/><Relationship Id="rId10" Type="http://schemas.openxmlformats.org/officeDocument/2006/relationships/image" Target="../media/image1361.png"/><Relationship Id="rId4" Type="http://schemas.openxmlformats.org/officeDocument/2006/relationships/image" Target="../media/image1358.png"/><Relationship Id="rId9" Type="http://schemas.openxmlformats.org/officeDocument/2006/relationships/customXml" Target="../ink/ink1396.xml"/></Relationships>
</file>

<file path=ppt/slides/_rels/slide14.xml.rels><?xml version="1.0" encoding="UTF-8" standalone="yes"?>
<Relationships xmlns="http://schemas.openxmlformats.org/package/2006/relationships"><Relationship Id="rId117" Type="http://schemas.openxmlformats.org/officeDocument/2006/relationships/image" Target="../media/image1419.png"/><Relationship Id="rId299" Type="http://schemas.openxmlformats.org/officeDocument/2006/relationships/customXml" Target="../ink/ink1548.xml"/><Relationship Id="rId21" Type="http://schemas.openxmlformats.org/officeDocument/2006/relationships/customXml" Target="../ink/ink1407.xml"/><Relationship Id="rId63" Type="http://schemas.openxmlformats.org/officeDocument/2006/relationships/image" Target="../media/image1391.png"/><Relationship Id="rId159" Type="http://schemas.openxmlformats.org/officeDocument/2006/relationships/customXml" Target="../ink/ink1477.xml"/><Relationship Id="rId324" Type="http://schemas.openxmlformats.org/officeDocument/2006/relationships/customXml" Target="../ink/ink1561.xml"/><Relationship Id="rId366" Type="http://schemas.openxmlformats.org/officeDocument/2006/relationships/image" Target="../media/image1540.png"/><Relationship Id="rId170" Type="http://schemas.openxmlformats.org/officeDocument/2006/relationships/image" Target="../media/image1445.png"/><Relationship Id="rId226" Type="http://schemas.openxmlformats.org/officeDocument/2006/relationships/customXml" Target="../ink/ink1511.xml"/><Relationship Id="rId268" Type="http://schemas.openxmlformats.org/officeDocument/2006/relationships/image" Target="../media/image1493.png"/><Relationship Id="rId32" Type="http://schemas.openxmlformats.org/officeDocument/2006/relationships/image" Target="../media/image1376.png"/><Relationship Id="rId74" Type="http://schemas.openxmlformats.org/officeDocument/2006/relationships/customXml" Target="../ink/ink1434.xml"/><Relationship Id="rId128" Type="http://schemas.openxmlformats.org/officeDocument/2006/relationships/customXml" Target="../ink/ink1461.xml"/><Relationship Id="rId335" Type="http://schemas.openxmlformats.org/officeDocument/2006/relationships/customXml" Target="../ink/ink1567.xml"/><Relationship Id="rId377" Type="http://schemas.openxmlformats.org/officeDocument/2006/relationships/customXml" Target="../ink/ink1588.xml"/><Relationship Id="rId5" Type="http://schemas.openxmlformats.org/officeDocument/2006/relationships/customXml" Target="../ink/ink1399.xml"/><Relationship Id="rId181" Type="http://schemas.openxmlformats.org/officeDocument/2006/relationships/customXml" Target="../ink/ink1488.xml"/><Relationship Id="rId237" Type="http://schemas.openxmlformats.org/officeDocument/2006/relationships/image" Target="../media/image1478.png"/><Relationship Id="rId279" Type="http://schemas.openxmlformats.org/officeDocument/2006/relationships/customXml" Target="../ink/ink1538.xml"/><Relationship Id="rId43" Type="http://schemas.openxmlformats.org/officeDocument/2006/relationships/customXml" Target="../ink/ink1418.xml"/><Relationship Id="rId139" Type="http://schemas.openxmlformats.org/officeDocument/2006/relationships/image" Target="../media/image1430.png"/><Relationship Id="rId290" Type="http://schemas.openxmlformats.org/officeDocument/2006/relationships/image" Target="../media/image1504.png"/><Relationship Id="rId304" Type="http://schemas.openxmlformats.org/officeDocument/2006/relationships/customXml" Target="../ink/ink1551.xml"/><Relationship Id="rId346" Type="http://schemas.openxmlformats.org/officeDocument/2006/relationships/image" Target="../media/image1530.png"/><Relationship Id="rId388" Type="http://schemas.openxmlformats.org/officeDocument/2006/relationships/image" Target="../media/image1551.png"/><Relationship Id="rId85" Type="http://schemas.openxmlformats.org/officeDocument/2006/relationships/image" Target="../media/image1402.png"/><Relationship Id="rId150" Type="http://schemas.openxmlformats.org/officeDocument/2006/relationships/customXml" Target="../ink/ink1472.xml"/><Relationship Id="rId192" Type="http://schemas.openxmlformats.org/officeDocument/2006/relationships/image" Target="../media/image1456.png"/><Relationship Id="rId206" Type="http://schemas.openxmlformats.org/officeDocument/2006/relationships/image" Target="../media/image1463.png"/><Relationship Id="rId248" Type="http://schemas.openxmlformats.org/officeDocument/2006/relationships/image" Target="../media/image1483.png"/><Relationship Id="rId12" Type="http://schemas.openxmlformats.org/officeDocument/2006/relationships/image" Target="../media/image1366.png"/><Relationship Id="rId108" Type="http://schemas.openxmlformats.org/officeDocument/2006/relationships/customXml" Target="../ink/ink1451.xml"/><Relationship Id="rId315" Type="http://schemas.openxmlformats.org/officeDocument/2006/relationships/image" Target="../media/image1516.png"/><Relationship Id="rId357" Type="http://schemas.openxmlformats.org/officeDocument/2006/relationships/customXml" Target="../ink/ink1578.xml"/><Relationship Id="rId54" Type="http://schemas.openxmlformats.org/officeDocument/2006/relationships/customXml" Target="../ink/ink1424.xml"/><Relationship Id="rId96" Type="http://schemas.openxmlformats.org/officeDocument/2006/relationships/customXml" Target="../ink/ink1445.xml"/><Relationship Id="rId161" Type="http://schemas.openxmlformats.org/officeDocument/2006/relationships/customXml" Target="../ink/ink1478.xml"/><Relationship Id="rId217" Type="http://schemas.openxmlformats.org/officeDocument/2006/relationships/customXml" Target="../ink/ink1506.xml"/><Relationship Id="rId259" Type="http://schemas.openxmlformats.org/officeDocument/2006/relationships/customXml" Target="../ink/ink1528.xml"/><Relationship Id="rId23" Type="http://schemas.openxmlformats.org/officeDocument/2006/relationships/customXml" Target="../ink/ink1408.xml"/><Relationship Id="rId119" Type="http://schemas.openxmlformats.org/officeDocument/2006/relationships/image" Target="../media/image1420.png"/><Relationship Id="rId270" Type="http://schemas.openxmlformats.org/officeDocument/2006/relationships/image" Target="../media/image1494.png"/><Relationship Id="rId326" Type="http://schemas.openxmlformats.org/officeDocument/2006/relationships/customXml" Target="../ink/ink1562.xml"/><Relationship Id="rId65" Type="http://schemas.openxmlformats.org/officeDocument/2006/relationships/image" Target="../media/image1392.png"/><Relationship Id="rId130" Type="http://schemas.openxmlformats.org/officeDocument/2006/relationships/customXml" Target="../ink/ink1462.xml"/><Relationship Id="rId368" Type="http://schemas.openxmlformats.org/officeDocument/2006/relationships/image" Target="../media/image1541.png"/><Relationship Id="rId172" Type="http://schemas.openxmlformats.org/officeDocument/2006/relationships/image" Target="../media/image1446.png"/><Relationship Id="rId228" Type="http://schemas.openxmlformats.org/officeDocument/2006/relationships/customXml" Target="../ink/ink1512.xml"/><Relationship Id="rId281" Type="http://schemas.openxmlformats.org/officeDocument/2006/relationships/customXml" Target="../ink/ink1539.xml"/><Relationship Id="rId337" Type="http://schemas.openxmlformats.org/officeDocument/2006/relationships/customXml" Target="../ink/ink1568.xml"/><Relationship Id="rId34" Type="http://schemas.openxmlformats.org/officeDocument/2006/relationships/image" Target="../media/image1377.png"/><Relationship Id="rId76" Type="http://schemas.openxmlformats.org/officeDocument/2006/relationships/customXml" Target="../ink/ink1435.xml"/><Relationship Id="rId141" Type="http://schemas.openxmlformats.org/officeDocument/2006/relationships/image" Target="../media/image1431.png"/><Relationship Id="rId379" Type="http://schemas.openxmlformats.org/officeDocument/2006/relationships/customXml" Target="../ink/ink1589.xml"/><Relationship Id="rId7" Type="http://schemas.openxmlformats.org/officeDocument/2006/relationships/customXml" Target="../ink/ink1400.xml"/><Relationship Id="rId183" Type="http://schemas.openxmlformats.org/officeDocument/2006/relationships/customXml" Target="../ink/ink1489.xml"/><Relationship Id="rId239" Type="http://schemas.openxmlformats.org/officeDocument/2006/relationships/customXml" Target="../ink/ink1518.xml"/><Relationship Id="rId390" Type="http://schemas.openxmlformats.org/officeDocument/2006/relationships/image" Target="../media/image1552.png"/><Relationship Id="rId250" Type="http://schemas.openxmlformats.org/officeDocument/2006/relationships/image" Target="../media/image1484.png"/><Relationship Id="rId292" Type="http://schemas.openxmlformats.org/officeDocument/2006/relationships/image" Target="../media/image1505.png"/><Relationship Id="rId306" Type="http://schemas.openxmlformats.org/officeDocument/2006/relationships/customXml" Target="../ink/ink1552.xml"/><Relationship Id="rId45" Type="http://schemas.openxmlformats.org/officeDocument/2006/relationships/image" Target="../media/image1382.png"/><Relationship Id="rId87" Type="http://schemas.openxmlformats.org/officeDocument/2006/relationships/image" Target="../media/image1403.png"/><Relationship Id="rId110" Type="http://schemas.openxmlformats.org/officeDocument/2006/relationships/customXml" Target="../ink/ink1452.xml"/><Relationship Id="rId348" Type="http://schemas.openxmlformats.org/officeDocument/2006/relationships/image" Target="../media/image1531.png"/><Relationship Id="rId152" Type="http://schemas.openxmlformats.org/officeDocument/2006/relationships/customXml" Target="../ink/ink1473.xml"/><Relationship Id="rId194" Type="http://schemas.openxmlformats.org/officeDocument/2006/relationships/image" Target="../media/image1457.png"/><Relationship Id="rId208" Type="http://schemas.openxmlformats.org/officeDocument/2006/relationships/image" Target="../media/image1464.png"/><Relationship Id="rId261" Type="http://schemas.openxmlformats.org/officeDocument/2006/relationships/customXml" Target="../ink/ink1529.xml"/><Relationship Id="rId14" Type="http://schemas.openxmlformats.org/officeDocument/2006/relationships/image" Target="../media/image1367.png"/><Relationship Id="rId56" Type="http://schemas.openxmlformats.org/officeDocument/2006/relationships/customXml" Target="../ink/ink1425.xml"/><Relationship Id="rId317" Type="http://schemas.openxmlformats.org/officeDocument/2006/relationships/image" Target="../media/image1517.png"/><Relationship Id="rId359" Type="http://schemas.openxmlformats.org/officeDocument/2006/relationships/customXml" Target="../ink/ink1579.xml"/><Relationship Id="rId98" Type="http://schemas.openxmlformats.org/officeDocument/2006/relationships/customXml" Target="../ink/ink1446.xml"/><Relationship Id="rId121" Type="http://schemas.openxmlformats.org/officeDocument/2006/relationships/image" Target="../media/image1421.png"/><Relationship Id="rId163" Type="http://schemas.openxmlformats.org/officeDocument/2006/relationships/customXml" Target="../ink/ink1479.xml"/><Relationship Id="rId219" Type="http://schemas.openxmlformats.org/officeDocument/2006/relationships/image" Target="../media/image1469.png"/><Relationship Id="rId370" Type="http://schemas.openxmlformats.org/officeDocument/2006/relationships/image" Target="../media/image1542.png"/><Relationship Id="rId230" Type="http://schemas.openxmlformats.org/officeDocument/2006/relationships/customXml" Target="../ink/ink1513.xml"/><Relationship Id="rId25" Type="http://schemas.openxmlformats.org/officeDocument/2006/relationships/customXml" Target="../ink/ink1409.xml"/><Relationship Id="rId67" Type="http://schemas.openxmlformats.org/officeDocument/2006/relationships/image" Target="../media/image1393.png"/><Relationship Id="rId272" Type="http://schemas.openxmlformats.org/officeDocument/2006/relationships/image" Target="../media/image1495.png"/><Relationship Id="rId328" Type="http://schemas.openxmlformats.org/officeDocument/2006/relationships/image" Target="../media/image1522.png"/><Relationship Id="rId132" Type="http://schemas.openxmlformats.org/officeDocument/2006/relationships/customXml" Target="../ink/ink1463.xml"/><Relationship Id="rId174" Type="http://schemas.openxmlformats.org/officeDocument/2006/relationships/image" Target="../media/image1447.png"/><Relationship Id="rId381" Type="http://schemas.openxmlformats.org/officeDocument/2006/relationships/customXml" Target="../ink/ink1590.xml"/><Relationship Id="rId241" Type="http://schemas.openxmlformats.org/officeDocument/2006/relationships/customXml" Target="../ink/ink1519.xml"/><Relationship Id="rId36" Type="http://schemas.openxmlformats.org/officeDocument/2006/relationships/image" Target="../media/image1378.png"/><Relationship Id="rId283" Type="http://schemas.openxmlformats.org/officeDocument/2006/relationships/customXml" Target="../ink/ink1540.xml"/><Relationship Id="rId339" Type="http://schemas.openxmlformats.org/officeDocument/2006/relationships/customXml" Target="../ink/ink1569.xml"/><Relationship Id="rId78" Type="http://schemas.openxmlformats.org/officeDocument/2006/relationships/customXml" Target="../ink/ink1436.xml"/><Relationship Id="rId101" Type="http://schemas.openxmlformats.org/officeDocument/2006/relationships/image" Target="../media/image1411.png"/><Relationship Id="rId143" Type="http://schemas.openxmlformats.org/officeDocument/2006/relationships/image" Target="../media/image1432.png"/><Relationship Id="rId185" Type="http://schemas.openxmlformats.org/officeDocument/2006/relationships/customXml" Target="../ink/ink1490.xml"/><Relationship Id="rId350" Type="http://schemas.openxmlformats.org/officeDocument/2006/relationships/image" Target="../media/image1532.png"/><Relationship Id="rId9" Type="http://schemas.openxmlformats.org/officeDocument/2006/relationships/customXml" Target="../ink/ink1401.xml"/><Relationship Id="rId210" Type="http://schemas.openxmlformats.org/officeDocument/2006/relationships/image" Target="../media/image1465.png"/><Relationship Id="rId392" Type="http://schemas.openxmlformats.org/officeDocument/2006/relationships/image" Target="../media/image1553.png"/><Relationship Id="rId252" Type="http://schemas.openxmlformats.org/officeDocument/2006/relationships/image" Target="../media/image1485.png"/><Relationship Id="rId294" Type="http://schemas.openxmlformats.org/officeDocument/2006/relationships/image" Target="../media/image1506.png"/><Relationship Id="rId308" Type="http://schemas.openxmlformats.org/officeDocument/2006/relationships/customXml" Target="../ink/ink1553.xml"/><Relationship Id="rId47" Type="http://schemas.openxmlformats.org/officeDocument/2006/relationships/image" Target="../media/image1383.png"/><Relationship Id="rId89" Type="http://schemas.openxmlformats.org/officeDocument/2006/relationships/image" Target="../media/image1404.png"/><Relationship Id="rId112" Type="http://schemas.openxmlformats.org/officeDocument/2006/relationships/customXml" Target="../ink/ink1453.xml"/><Relationship Id="rId154" Type="http://schemas.openxmlformats.org/officeDocument/2006/relationships/customXml" Target="../ink/ink1474.xml"/><Relationship Id="rId361" Type="http://schemas.openxmlformats.org/officeDocument/2006/relationships/customXml" Target="../ink/ink1580.xml"/><Relationship Id="rId196" Type="http://schemas.openxmlformats.org/officeDocument/2006/relationships/image" Target="../media/image1458.png"/><Relationship Id="rId16" Type="http://schemas.openxmlformats.org/officeDocument/2006/relationships/image" Target="../media/image1368.png"/><Relationship Id="rId221" Type="http://schemas.openxmlformats.org/officeDocument/2006/relationships/image" Target="../media/image1470.png"/><Relationship Id="rId242" Type="http://schemas.openxmlformats.org/officeDocument/2006/relationships/image" Target="../media/image1480.png"/><Relationship Id="rId263" Type="http://schemas.openxmlformats.org/officeDocument/2006/relationships/customXml" Target="../ink/ink1530.xml"/><Relationship Id="rId284" Type="http://schemas.openxmlformats.org/officeDocument/2006/relationships/image" Target="../media/image1501.png"/><Relationship Id="rId319" Type="http://schemas.openxmlformats.org/officeDocument/2006/relationships/image" Target="../media/image1518.png"/><Relationship Id="rId37" Type="http://schemas.openxmlformats.org/officeDocument/2006/relationships/customXml" Target="../ink/ink1415.xml"/><Relationship Id="rId58" Type="http://schemas.openxmlformats.org/officeDocument/2006/relationships/customXml" Target="../ink/ink1426.xml"/><Relationship Id="rId79" Type="http://schemas.openxmlformats.org/officeDocument/2006/relationships/image" Target="../media/image1399.png"/><Relationship Id="rId102" Type="http://schemas.openxmlformats.org/officeDocument/2006/relationships/customXml" Target="../ink/ink1448.xml"/><Relationship Id="rId123" Type="http://schemas.openxmlformats.org/officeDocument/2006/relationships/image" Target="../media/image1422.png"/><Relationship Id="rId144" Type="http://schemas.openxmlformats.org/officeDocument/2006/relationships/customXml" Target="../ink/ink1469.xml"/><Relationship Id="rId330" Type="http://schemas.openxmlformats.org/officeDocument/2006/relationships/image" Target="../media/image218.png"/><Relationship Id="rId90" Type="http://schemas.openxmlformats.org/officeDocument/2006/relationships/customXml" Target="../ink/ink1442.xml"/><Relationship Id="rId165" Type="http://schemas.openxmlformats.org/officeDocument/2006/relationships/customXml" Target="../ink/ink1480.xml"/><Relationship Id="rId186" Type="http://schemas.openxmlformats.org/officeDocument/2006/relationships/image" Target="../media/image1453.png"/><Relationship Id="rId351" Type="http://schemas.openxmlformats.org/officeDocument/2006/relationships/customXml" Target="../ink/ink1575.xml"/><Relationship Id="rId372" Type="http://schemas.openxmlformats.org/officeDocument/2006/relationships/image" Target="../media/image1543.png"/><Relationship Id="rId393" Type="http://schemas.openxmlformats.org/officeDocument/2006/relationships/customXml" Target="../ink/ink1596.xml"/><Relationship Id="rId211" Type="http://schemas.openxmlformats.org/officeDocument/2006/relationships/customXml" Target="../ink/ink1503.xml"/><Relationship Id="rId232" Type="http://schemas.openxmlformats.org/officeDocument/2006/relationships/customXml" Target="../ink/ink1514.xml"/><Relationship Id="rId253" Type="http://schemas.openxmlformats.org/officeDocument/2006/relationships/customXml" Target="../ink/ink1525.xml"/><Relationship Id="rId274" Type="http://schemas.openxmlformats.org/officeDocument/2006/relationships/image" Target="../media/image1496.png"/><Relationship Id="rId295" Type="http://schemas.openxmlformats.org/officeDocument/2006/relationships/customXml" Target="../ink/ink1546.xml"/><Relationship Id="rId309" Type="http://schemas.openxmlformats.org/officeDocument/2006/relationships/image" Target="../media/image1513.png"/><Relationship Id="rId27" Type="http://schemas.openxmlformats.org/officeDocument/2006/relationships/customXml" Target="../ink/ink1410.xml"/><Relationship Id="rId48" Type="http://schemas.openxmlformats.org/officeDocument/2006/relationships/customXml" Target="../ink/ink1421.xml"/><Relationship Id="rId69" Type="http://schemas.openxmlformats.org/officeDocument/2006/relationships/image" Target="../media/image1394.png"/><Relationship Id="rId113" Type="http://schemas.openxmlformats.org/officeDocument/2006/relationships/image" Target="../media/image1417.png"/><Relationship Id="rId134" Type="http://schemas.openxmlformats.org/officeDocument/2006/relationships/customXml" Target="../ink/ink1464.xml"/><Relationship Id="rId320" Type="http://schemas.openxmlformats.org/officeDocument/2006/relationships/customXml" Target="../ink/ink1559.xml"/><Relationship Id="rId80" Type="http://schemas.openxmlformats.org/officeDocument/2006/relationships/customXml" Target="../ink/ink1437.xml"/><Relationship Id="rId155" Type="http://schemas.openxmlformats.org/officeDocument/2006/relationships/image" Target="../media/image1438.png"/><Relationship Id="rId176" Type="http://schemas.openxmlformats.org/officeDocument/2006/relationships/image" Target="../media/image1448.png"/><Relationship Id="rId197" Type="http://schemas.openxmlformats.org/officeDocument/2006/relationships/customXml" Target="../ink/ink1496.xml"/><Relationship Id="rId341" Type="http://schemas.openxmlformats.org/officeDocument/2006/relationships/customXml" Target="../ink/ink1570.xml"/><Relationship Id="rId362" Type="http://schemas.openxmlformats.org/officeDocument/2006/relationships/image" Target="../media/image1538.png"/><Relationship Id="rId383" Type="http://schemas.openxmlformats.org/officeDocument/2006/relationships/customXml" Target="../ink/ink1591.xml"/><Relationship Id="rId201" Type="http://schemas.openxmlformats.org/officeDocument/2006/relationships/customXml" Target="../ink/ink1498.xml"/><Relationship Id="rId222" Type="http://schemas.openxmlformats.org/officeDocument/2006/relationships/customXml" Target="../ink/ink1509.xml"/><Relationship Id="rId243" Type="http://schemas.openxmlformats.org/officeDocument/2006/relationships/customXml" Target="../ink/ink1520.xml"/><Relationship Id="rId264" Type="http://schemas.openxmlformats.org/officeDocument/2006/relationships/image" Target="../media/image1491.png"/><Relationship Id="rId285" Type="http://schemas.openxmlformats.org/officeDocument/2006/relationships/customXml" Target="../ink/ink1541.xml"/><Relationship Id="rId17" Type="http://schemas.openxmlformats.org/officeDocument/2006/relationships/customXml" Target="../ink/ink1405.xml"/><Relationship Id="rId38" Type="http://schemas.openxmlformats.org/officeDocument/2006/relationships/image" Target="../media/image1379.png"/><Relationship Id="rId59" Type="http://schemas.openxmlformats.org/officeDocument/2006/relationships/image" Target="../media/image1389.png"/><Relationship Id="rId103" Type="http://schemas.openxmlformats.org/officeDocument/2006/relationships/image" Target="../media/image1412.png"/><Relationship Id="rId124" Type="http://schemas.openxmlformats.org/officeDocument/2006/relationships/customXml" Target="../ink/ink1459.xml"/><Relationship Id="rId310" Type="http://schemas.openxmlformats.org/officeDocument/2006/relationships/customXml" Target="../ink/ink1554.xml"/><Relationship Id="rId70" Type="http://schemas.openxmlformats.org/officeDocument/2006/relationships/customXml" Target="../ink/ink1432.xml"/><Relationship Id="rId91" Type="http://schemas.openxmlformats.org/officeDocument/2006/relationships/image" Target="../media/image1405.png"/><Relationship Id="rId145" Type="http://schemas.openxmlformats.org/officeDocument/2006/relationships/image" Target="../media/image1433.png"/><Relationship Id="rId166" Type="http://schemas.openxmlformats.org/officeDocument/2006/relationships/image" Target="../media/image1443.png"/><Relationship Id="rId187" Type="http://schemas.openxmlformats.org/officeDocument/2006/relationships/customXml" Target="../ink/ink1491.xml"/><Relationship Id="rId331" Type="http://schemas.openxmlformats.org/officeDocument/2006/relationships/customXml" Target="../ink/ink1565.xml"/><Relationship Id="rId352" Type="http://schemas.openxmlformats.org/officeDocument/2006/relationships/image" Target="../media/image1533.png"/><Relationship Id="rId373" Type="http://schemas.openxmlformats.org/officeDocument/2006/relationships/customXml" Target="../ink/ink1586.xml"/><Relationship Id="rId394" Type="http://schemas.openxmlformats.org/officeDocument/2006/relationships/image" Target="../media/image1554.png"/><Relationship Id="rId1" Type="http://schemas.openxmlformats.org/officeDocument/2006/relationships/slideLayout" Target="../slideLayouts/slideLayout7.xml"/><Relationship Id="rId212" Type="http://schemas.openxmlformats.org/officeDocument/2006/relationships/image" Target="../media/image1466.png"/><Relationship Id="rId233" Type="http://schemas.openxmlformats.org/officeDocument/2006/relationships/image" Target="../media/image1476.png"/><Relationship Id="rId254" Type="http://schemas.openxmlformats.org/officeDocument/2006/relationships/image" Target="../media/image1486.png"/><Relationship Id="rId28" Type="http://schemas.openxmlformats.org/officeDocument/2006/relationships/image" Target="../media/image1374.png"/><Relationship Id="rId49" Type="http://schemas.openxmlformats.org/officeDocument/2006/relationships/image" Target="../media/image1384.png"/><Relationship Id="rId114" Type="http://schemas.openxmlformats.org/officeDocument/2006/relationships/customXml" Target="../ink/ink1454.xml"/><Relationship Id="rId275" Type="http://schemas.openxmlformats.org/officeDocument/2006/relationships/customXml" Target="../ink/ink1536.xml"/><Relationship Id="rId296" Type="http://schemas.openxmlformats.org/officeDocument/2006/relationships/image" Target="../media/image443.png"/><Relationship Id="rId300" Type="http://schemas.openxmlformats.org/officeDocument/2006/relationships/image" Target="../media/image1508.png"/><Relationship Id="rId60" Type="http://schemas.openxmlformats.org/officeDocument/2006/relationships/customXml" Target="../ink/ink1427.xml"/><Relationship Id="rId81" Type="http://schemas.openxmlformats.org/officeDocument/2006/relationships/image" Target="../media/image1400.png"/><Relationship Id="rId135" Type="http://schemas.openxmlformats.org/officeDocument/2006/relationships/image" Target="../media/image1428.png"/><Relationship Id="rId156" Type="http://schemas.openxmlformats.org/officeDocument/2006/relationships/customXml" Target="../ink/ink1475.xml"/><Relationship Id="rId177" Type="http://schemas.openxmlformats.org/officeDocument/2006/relationships/customXml" Target="../ink/ink1486.xml"/><Relationship Id="rId198" Type="http://schemas.openxmlformats.org/officeDocument/2006/relationships/image" Target="../media/image1459.png"/><Relationship Id="rId321" Type="http://schemas.openxmlformats.org/officeDocument/2006/relationships/image" Target="../media/image1519.png"/><Relationship Id="rId342" Type="http://schemas.openxmlformats.org/officeDocument/2006/relationships/image" Target="../media/image1528.png"/><Relationship Id="rId363" Type="http://schemas.openxmlformats.org/officeDocument/2006/relationships/customXml" Target="../ink/ink1581.xml"/><Relationship Id="rId384" Type="http://schemas.openxmlformats.org/officeDocument/2006/relationships/image" Target="../media/image1549.png"/><Relationship Id="rId202" Type="http://schemas.openxmlformats.org/officeDocument/2006/relationships/image" Target="../media/image1461.png"/><Relationship Id="rId223" Type="http://schemas.openxmlformats.org/officeDocument/2006/relationships/image" Target="../media/image1471.png"/><Relationship Id="rId244" Type="http://schemas.openxmlformats.org/officeDocument/2006/relationships/image" Target="../media/image1481.png"/><Relationship Id="rId18" Type="http://schemas.openxmlformats.org/officeDocument/2006/relationships/image" Target="../media/image1369.png"/><Relationship Id="rId39" Type="http://schemas.openxmlformats.org/officeDocument/2006/relationships/customXml" Target="../ink/ink1416.xml"/><Relationship Id="rId265" Type="http://schemas.openxmlformats.org/officeDocument/2006/relationships/customXml" Target="../ink/ink1531.xml"/><Relationship Id="rId286" Type="http://schemas.openxmlformats.org/officeDocument/2006/relationships/image" Target="../media/image1502.png"/><Relationship Id="rId50" Type="http://schemas.openxmlformats.org/officeDocument/2006/relationships/customXml" Target="../ink/ink1422.xml"/><Relationship Id="rId104" Type="http://schemas.openxmlformats.org/officeDocument/2006/relationships/customXml" Target="../ink/ink1449.xml"/><Relationship Id="rId125" Type="http://schemas.openxmlformats.org/officeDocument/2006/relationships/image" Target="../media/image1423.png"/><Relationship Id="rId146" Type="http://schemas.openxmlformats.org/officeDocument/2006/relationships/customXml" Target="../ink/ink1470.xml"/><Relationship Id="rId167" Type="http://schemas.openxmlformats.org/officeDocument/2006/relationships/customXml" Target="../ink/ink1481.xml"/><Relationship Id="rId188" Type="http://schemas.openxmlformats.org/officeDocument/2006/relationships/image" Target="../media/image1454.png"/><Relationship Id="rId311" Type="http://schemas.openxmlformats.org/officeDocument/2006/relationships/image" Target="../media/image1514.png"/><Relationship Id="rId332" Type="http://schemas.openxmlformats.org/officeDocument/2006/relationships/image" Target="../media/image1523.png"/><Relationship Id="rId353" Type="http://schemas.openxmlformats.org/officeDocument/2006/relationships/customXml" Target="../ink/ink1576.xml"/><Relationship Id="rId374" Type="http://schemas.openxmlformats.org/officeDocument/2006/relationships/image" Target="../media/image1544.png"/><Relationship Id="rId395" Type="http://schemas.openxmlformats.org/officeDocument/2006/relationships/customXml" Target="../ink/ink1597.xml"/><Relationship Id="rId71" Type="http://schemas.openxmlformats.org/officeDocument/2006/relationships/image" Target="../media/image1395.png"/><Relationship Id="rId92" Type="http://schemas.openxmlformats.org/officeDocument/2006/relationships/customXml" Target="../ink/ink1443.xml"/><Relationship Id="rId213" Type="http://schemas.openxmlformats.org/officeDocument/2006/relationships/customXml" Target="../ink/ink1504.xml"/><Relationship Id="rId234" Type="http://schemas.openxmlformats.org/officeDocument/2006/relationships/customXml" Target="../ink/ink1515.xml"/><Relationship Id="rId2" Type="http://schemas.openxmlformats.org/officeDocument/2006/relationships/notesSlide" Target="../notesSlides/notesSlide12.xml"/><Relationship Id="rId29" Type="http://schemas.openxmlformats.org/officeDocument/2006/relationships/customXml" Target="../ink/ink1411.xml"/><Relationship Id="rId255" Type="http://schemas.openxmlformats.org/officeDocument/2006/relationships/customXml" Target="../ink/ink1526.xml"/><Relationship Id="rId276" Type="http://schemas.openxmlformats.org/officeDocument/2006/relationships/image" Target="../media/image1497.png"/><Relationship Id="rId297" Type="http://schemas.openxmlformats.org/officeDocument/2006/relationships/customXml" Target="../ink/ink1547.xml"/><Relationship Id="rId40" Type="http://schemas.openxmlformats.org/officeDocument/2006/relationships/image" Target="../media/image1380.png"/><Relationship Id="rId115" Type="http://schemas.openxmlformats.org/officeDocument/2006/relationships/image" Target="../media/image1418.png"/><Relationship Id="rId136" Type="http://schemas.openxmlformats.org/officeDocument/2006/relationships/customXml" Target="../ink/ink1465.xml"/><Relationship Id="rId157" Type="http://schemas.openxmlformats.org/officeDocument/2006/relationships/image" Target="../media/image1439.png"/><Relationship Id="rId178" Type="http://schemas.openxmlformats.org/officeDocument/2006/relationships/image" Target="../media/image1449.png"/><Relationship Id="rId301" Type="http://schemas.openxmlformats.org/officeDocument/2006/relationships/customXml" Target="../ink/ink1549.xml"/><Relationship Id="rId322" Type="http://schemas.openxmlformats.org/officeDocument/2006/relationships/customXml" Target="../ink/ink1560.xml"/><Relationship Id="rId343" Type="http://schemas.openxmlformats.org/officeDocument/2006/relationships/customXml" Target="../ink/ink1571.xml"/><Relationship Id="rId364" Type="http://schemas.openxmlformats.org/officeDocument/2006/relationships/image" Target="../media/image1539.png"/><Relationship Id="rId61" Type="http://schemas.openxmlformats.org/officeDocument/2006/relationships/image" Target="../media/image1390.png"/><Relationship Id="rId82" Type="http://schemas.openxmlformats.org/officeDocument/2006/relationships/customXml" Target="../ink/ink1438.xml"/><Relationship Id="rId199" Type="http://schemas.openxmlformats.org/officeDocument/2006/relationships/customXml" Target="../ink/ink1497.xml"/><Relationship Id="rId203" Type="http://schemas.openxmlformats.org/officeDocument/2006/relationships/customXml" Target="../ink/ink1499.xml"/><Relationship Id="rId385" Type="http://schemas.openxmlformats.org/officeDocument/2006/relationships/customXml" Target="../ink/ink1592.xml"/><Relationship Id="rId19" Type="http://schemas.openxmlformats.org/officeDocument/2006/relationships/customXml" Target="../ink/ink1406.xml"/><Relationship Id="rId224" Type="http://schemas.openxmlformats.org/officeDocument/2006/relationships/customXml" Target="../ink/ink1510.xml"/><Relationship Id="rId245" Type="http://schemas.openxmlformats.org/officeDocument/2006/relationships/customXml" Target="../ink/ink1521.xml"/><Relationship Id="rId266" Type="http://schemas.openxmlformats.org/officeDocument/2006/relationships/image" Target="../media/image1492.png"/><Relationship Id="rId287" Type="http://schemas.openxmlformats.org/officeDocument/2006/relationships/customXml" Target="../ink/ink1542.xml"/><Relationship Id="rId30" Type="http://schemas.openxmlformats.org/officeDocument/2006/relationships/image" Target="../media/image1375.png"/><Relationship Id="rId105" Type="http://schemas.openxmlformats.org/officeDocument/2006/relationships/image" Target="../media/image1413.png"/><Relationship Id="rId126" Type="http://schemas.openxmlformats.org/officeDocument/2006/relationships/customXml" Target="../ink/ink1460.xml"/><Relationship Id="rId147" Type="http://schemas.openxmlformats.org/officeDocument/2006/relationships/image" Target="../media/image1434.png"/><Relationship Id="rId168" Type="http://schemas.openxmlformats.org/officeDocument/2006/relationships/image" Target="../media/image1444.png"/><Relationship Id="rId312" Type="http://schemas.openxmlformats.org/officeDocument/2006/relationships/customXml" Target="../ink/ink1555.xml"/><Relationship Id="rId333" Type="http://schemas.openxmlformats.org/officeDocument/2006/relationships/customXml" Target="../ink/ink1566.xml"/><Relationship Id="rId354" Type="http://schemas.openxmlformats.org/officeDocument/2006/relationships/image" Target="../media/image1534.png"/><Relationship Id="rId51" Type="http://schemas.openxmlformats.org/officeDocument/2006/relationships/image" Target="../media/image1385.png"/><Relationship Id="rId72" Type="http://schemas.openxmlformats.org/officeDocument/2006/relationships/customXml" Target="../ink/ink1433.xml"/><Relationship Id="rId93" Type="http://schemas.openxmlformats.org/officeDocument/2006/relationships/image" Target="../media/image1406.png"/><Relationship Id="rId189" Type="http://schemas.openxmlformats.org/officeDocument/2006/relationships/customXml" Target="../ink/ink1492.xml"/><Relationship Id="rId375" Type="http://schemas.openxmlformats.org/officeDocument/2006/relationships/customXml" Target="../ink/ink1587.xml"/><Relationship Id="rId396" Type="http://schemas.openxmlformats.org/officeDocument/2006/relationships/image" Target="../media/image1555.png"/><Relationship Id="rId3" Type="http://schemas.openxmlformats.org/officeDocument/2006/relationships/customXml" Target="../ink/ink1398.xml"/><Relationship Id="rId214" Type="http://schemas.openxmlformats.org/officeDocument/2006/relationships/image" Target="../media/image1467.png"/><Relationship Id="rId235" Type="http://schemas.openxmlformats.org/officeDocument/2006/relationships/image" Target="../media/image1477.png"/><Relationship Id="rId256" Type="http://schemas.openxmlformats.org/officeDocument/2006/relationships/image" Target="../media/image1487.png"/><Relationship Id="rId277" Type="http://schemas.openxmlformats.org/officeDocument/2006/relationships/customXml" Target="../ink/ink1537.xml"/><Relationship Id="rId298" Type="http://schemas.openxmlformats.org/officeDocument/2006/relationships/image" Target="../media/image1507.png"/><Relationship Id="rId116" Type="http://schemas.openxmlformats.org/officeDocument/2006/relationships/customXml" Target="../ink/ink1455.xml"/><Relationship Id="rId137" Type="http://schemas.openxmlformats.org/officeDocument/2006/relationships/image" Target="../media/image1429.png"/><Relationship Id="rId158" Type="http://schemas.openxmlformats.org/officeDocument/2006/relationships/customXml" Target="../ink/ink1476.xml"/><Relationship Id="rId302" Type="http://schemas.openxmlformats.org/officeDocument/2006/relationships/image" Target="../media/image1509.png"/><Relationship Id="rId323" Type="http://schemas.openxmlformats.org/officeDocument/2006/relationships/image" Target="../media/image1520.png"/><Relationship Id="rId344" Type="http://schemas.openxmlformats.org/officeDocument/2006/relationships/image" Target="../media/image1529.png"/><Relationship Id="rId20" Type="http://schemas.openxmlformats.org/officeDocument/2006/relationships/image" Target="../media/image1370.png"/><Relationship Id="rId41" Type="http://schemas.openxmlformats.org/officeDocument/2006/relationships/customXml" Target="../ink/ink1417.xml"/><Relationship Id="rId62" Type="http://schemas.openxmlformats.org/officeDocument/2006/relationships/customXml" Target="../ink/ink1428.xml"/><Relationship Id="rId83" Type="http://schemas.openxmlformats.org/officeDocument/2006/relationships/image" Target="../media/image1401.png"/><Relationship Id="rId179" Type="http://schemas.openxmlformats.org/officeDocument/2006/relationships/customXml" Target="../ink/ink1487.xml"/><Relationship Id="rId365" Type="http://schemas.openxmlformats.org/officeDocument/2006/relationships/customXml" Target="../ink/ink1582.xml"/><Relationship Id="rId386" Type="http://schemas.openxmlformats.org/officeDocument/2006/relationships/image" Target="../media/image1550.png"/><Relationship Id="rId190" Type="http://schemas.openxmlformats.org/officeDocument/2006/relationships/image" Target="../media/image1455.png"/><Relationship Id="rId204" Type="http://schemas.openxmlformats.org/officeDocument/2006/relationships/image" Target="../media/image1462.png"/><Relationship Id="rId225" Type="http://schemas.openxmlformats.org/officeDocument/2006/relationships/image" Target="../media/image1472.png"/><Relationship Id="rId246" Type="http://schemas.openxmlformats.org/officeDocument/2006/relationships/image" Target="../media/image1482.png"/><Relationship Id="rId267" Type="http://schemas.openxmlformats.org/officeDocument/2006/relationships/customXml" Target="../ink/ink1532.xml"/><Relationship Id="rId288" Type="http://schemas.openxmlformats.org/officeDocument/2006/relationships/image" Target="../media/image1503.png"/><Relationship Id="rId106" Type="http://schemas.openxmlformats.org/officeDocument/2006/relationships/customXml" Target="../ink/ink1450.xml"/><Relationship Id="rId127" Type="http://schemas.openxmlformats.org/officeDocument/2006/relationships/image" Target="../media/image1424.png"/><Relationship Id="rId313" Type="http://schemas.openxmlformats.org/officeDocument/2006/relationships/image" Target="../media/image1515.png"/><Relationship Id="rId10" Type="http://schemas.openxmlformats.org/officeDocument/2006/relationships/image" Target="../media/image130.png"/><Relationship Id="rId31" Type="http://schemas.openxmlformats.org/officeDocument/2006/relationships/customXml" Target="../ink/ink1412.xml"/><Relationship Id="rId52" Type="http://schemas.openxmlformats.org/officeDocument/2006/relationships/customXml" Target="../ink/ink1423.xml"/><Relationship Id="rId73" Type="http://schemas.openxmlformats.org/officeDocument/2006/relationships/image" Target="../media/image1396.png"/><Relationship Id="rId94" Type="http://schemas.openxmlformats.org/officeDocument/2006/relationships/customXml" Target="../ink/ink1444.xml"/><Relationship Id="rId148" Type="http://schemas.openxmlformats.org/officeDocument/2006/relationships/customXml" Target="../ink/ink1471.xml"/><Relationship Id="rId169" Type="http://schemas.openxmlformats.org/officeDocument/2006/relationships/customXml" Target="../ink/ink1482.xml"/><Relationship Id="rId334" Type="http://schemas.openxmlformats.org/officeDocument/2006/relationships/image" Target="../media/image1524.png"/><Relationship Id="rId355" Type="http://schemas.openxmlformats.org/officeDocument/2006/relationships/customXml" Target="../ink/ink1577.xml"/><Relationship Id="rId376" Type="http://schemas.openxmlformats.org/officeDocument/2006/relationships/image" Target="../media/image1545.png"/><Relationship Id="rId4" Type="http://schemas.openxmlformats.org/officeDocument/2006/relationships/image" Target="../media/image1363.png"/><Relationship Id="rId180" Type="http://schemas.openxmlformats.org/officeDocument/2006/relationships/image" Target="../media/image1450.png"/><Relationship Id="rId215" Type="http://schemas.openxmlformats.org/officeDocument/2006/relationships/customXml" Target="../ink/ink1505.xml"/><Relationship Id="rId236" Type="http://schemas.openxmlformats.org/officeDocument/2006/relationships/customXml" Target="../ink/ink1516.xml"/><Relationship Id="rId257" Type="http://schemas.openxmlformats.org/officeDocument/2006/relationships/customXml" Target="../ink/ink1527.xml"/><Relationship Id="rId278" Type="http://schemas.openxmlformats.org/officeDocument/2006/relationships/image" Target="../media/image1498.png"/><Relationship Id="rId303" Type="http://schemas.openxmlformats.org/officeDocument/2006/relationships/customXml" Target="../ink/ink1550.xml"/><Relationship Id="rId42" Type="http://schemas.openxmlformats.org/officeDocument/2006/relationships/image" Target="../media/image1381.png"/><Relationship Id="rId84" Type="http://schemas.openxmlformats.org/officeDocument/2006/relationships/customXml" Target="../ink/ink1439.xml"/><Relationship Id="rId138" Type="http://schemas.openxmlformats.org/officeDocument/2006/relationships/customXml" Target="../ink/ink1466.xml"/><Relationship Id="rId345" Type="http://schemas.openxmlformats.org/officeDocument/2006/relationships/customXml" Target="../ink/ink1572.xml"/><Relationship Id="rId387" Type="http://schemas.openxmlformats.org/officeDocument/2006/relationships/customXml" Target="../ink/ink1593.xml"/><Relationship Id="rId191" Type="http://schemas.openxmlformats.org/officeDocument/2006/relationships/customXml" Target="../ink/ink1493.xml"/><Relationship Id="rId205" Type="http://schemas.openxmlformats.org/officeDocument/2006/relationships/customXml" Target="../ink/ink1500.xml"/><Relationship Id="rId247" Type="http://schemas.openxmlformats.org/officeDocument/2006/relationships/customXml" Target="../ink/ink1522.xml"/><Relationship Id="rId107" Type="http://schemas.openxmlformats.org/officeDocument/2006/relationships/image" Target="../media/image1414.png"/><Relationship Id="rId289" Type="http://schemas.openxmlformats.org/officeDocument/2006/relationships/customXml" Target="../ink/ink1543.xml"/><Relationship Id="rId11" Type="http://schemas.openxmlformats.org/officeDocument/2006/relationships/customXml" Target="../ink/ink1402.xml"/><Relationship Id="rId53" Type="http://schemas.openxmlformats.org/officeDocument/2006/relationships/image" Target="../media/image1386.png"/><Relationship Id="rId149" Type="http://schemas.openxmlformats.org/officeDocument/2006/relationships/image" Target="../media/image1435.png"/><Relationship Id="rId314" Type="http://schemas.openxmlformats.org/officeDocument/2006/relationships/customXml" Target="../ink/ink1556.xml"/><Relationship Id="rId356" Type="http://schemas.openxmlformats.org/officeDocument/2006/relationships/image" Target="../media/image1535.png"/><Relationship Id="rId95" Type="http://schemas.openxmlformats.org/officeDocument/2006/relationships/image" Target="../media/image1407.png"/><Relationship Id="rId160" Type="http://schemas.openxmlformats.org/officeDocument/2006/relationships/image" Target="../media/image1440.png"/><Relationship Id="rId216" Type="http://schemas.openxmlformats.org/officeDocument/2006/relationships/image" Target="../media/image1468.png"/><Relationship Id="rId258" Type="http://schemas.openxmlformats.org/officeDocument/2006/relationships/image" Target="../media/image1488.png"/><Relationship Id="rId22" Type="http://schemas.openxmlformats.org/officeDocument/2006/relationships/image" Target="../media/image1371.png"/><Relationship Id="rId64" Type="http://schemas.openxmlformats.org/officeDocument/2006/relationships/customXml" Target="../ink/ink1429.xml"/><Relationship Id="rId118" Type="http://schemas.openxmlformats.org/officeDocument/2006/relationships/customXml" Target="../ink/ink1456.xml"/><Relationship Id="rId325" Type="http://schemas.openxmlformats.org/officeDocument/2006/relationships/image" Target="../media/image1521.png"/><Relationship Id="rId367" Type="http://schemas.openxmlformats.org/officeDocument/2006/relationships/customXml" Target="../ink/ink1583.xml"/><Relationship Id="rId171" Type="http://schemas.openxmlformats.org/officeDocument/2006/relationships/customXml" Target="../ink/ink1483.xml"/><Relationship Id="rId227" Type="http://schemas.openxmlformats.org/officeDocument/2006/relationships/image" Target="../media/image1473.png"/><Relationship Id="rId269" Type="http://schemas.openxmlformats.org/officeDocument/2006/relationships/customXml" Target="../ink/ink1533.xml"/><Relationship Id="rId33" Type="http://schemas.openxmlformats.org/officeDocument/2006/relationships/customXml" Target="../ink/ink1413.xml"/><Relationship Id="rId129" Type="http://schemas.openxmlformats.org/officeDocument/2006/relationships/image" Target="../media/image1425.png"/><Relationship Id="rId280" Type="http://schemas.openxmlformats.org/officeDocument/2006/relationships/image" Target="../media/image1499.png"/><Relationship Id="rId336" Type="http://schemas.openxmlformats.org/officeDocument/2006/relationships/image" Target="../media/image1525.png"/><Relationship Id="rId75" Type="http://schemas.openxmlformats.org/officeDocument/2006/relationships/image" Target="../media/image1397.png"/><Relationship Id="rId140" Type="http://schemas.openxmlformats.org/officeDocument/2006/relationships/customXml" Target="../ink/ink1467.xml"/><Relationship Id="rId182" Type="http://schemas.openxmlformats.org/officeDocument/2006/relationships/image" Target="../media/image1451.png"/><Relationship Id="rId378" Type="http://schemas.openxmlformats.org/officeDocument/2006/relationships/image" Target="../media/image1546.png"/><Relationship Id="rId6" Type="http://schemas.openxmlformats.org/officeDocument/2006/relationships/image" Target="../media/image1364.png"/><Relationship Id="rId238" Type="http://schemas.openxmlformats.org/officeDocument/2006/relationships/customXml" Target="../ink/ink1517.xml"/><Relationship Id="rId291" Type="http://schemas.openxmlformats.org/officeDocument/2006/relationships/customXml" Target="../ink/ink1544.xml"/><Relationship Id="rId305" Type="http://schemas.openxmlformats.org/officeDocument/2006/relationships/image" Target="../media/image1511.png"/><Relationship Id="rId347" Type="http://schemas.openxmlformats.org/officeDocument/2006/relationships/customXml" Target="../ink/ink1573.xml"/><Relationship Id="rId44" Type="http://schemas.openxmlformats.org/officeDocument/2006/relationships/customXml" Target="../ink/ink1419.xml"/><Relationship Id="rId86" Type="http://schemas.openxmlformats.org/officeDocument/2006/relationships/customXml" Target="../ink/ink1440.xml"/><Relationship Id="rId151" Type="http://schemas.openxmlformats.org/officeDocument/2006/relationships/image" Target="../media/image1436.png"/><Relationship Id="rId389" Type="http://schemas.openxmlformats.org/officeDocument/2006/relationships/customXml" Target="../ink/ink1594.xml"/><Relationship Id="rId193" Type="http://schemas.openxmlformats.org/officeDocument/2006/relationships/customXml" Target="../ink/ink1494.xml"/><Relationship Id="rId207" Type="http://schemas.openxmlformats.org/officeDocument/2006/relationships/customXml" Target="../ink/ink1501.xml"/><Relationship Id="rId249" Type="http://schemas.openxmlformats.org/officeDocument/2006/relationships/customXml" Target="../ink/ink1523.xml"/><Relationship Id="rId13" Type="http://schemas.openxmlformats.org/officeDocument/2006/relationships/customXml" Target="../ink/ink1403.xml"/><Relationship Id="rId109" Type="http://schemas.openxmlformats.org/officeDocument/2006/relationships/image" Target="../media/image1415.png"/><Relationship Id="rId260" Type="http://schemas.openxmlformats.org/officeDocument/2006/relationships/image" Target="../media/image1489.png"/><Relationship Id="rId316" Type="http://schemas.openxmlformats.org/officeDocument/2006/relationships/customXml" Target="../ink/ink1557.xml"/><Relationship Id="rId55" Type="http://schemas.openxmlformats.org/officeDocument/2006/relationships/image" Target="../media/image1387.png"/><Relationship Id="rId97" Type="http://schemas.openxmlformats.org/officeDocument/2006/relationships/image" Target="../media/image1408.png"/><Relationship Id="rId120" Type="http://schemas.openxmlformats.org/officeDocument/2006/relationships/customXml" Target="../ink/ink1457.xml"/><Relationship Id="rId358" Type="http://schemas.openxmlformats.org/officeDocument/2006/relationships/image" Target="../media/image1536.png"/><Relationship Id="rId162" Type="http://schemas.openxmlformats.org/officeDocument/2006/relationships/image" Target="../media/image1441.png"/><Relationship Id="rId218" Type="http://schemas.openxmlformats.org/officeDocument/2006/relationships/customXml" Target="../ink/ink1507.xml"/><Relationship Id="rId271" Type="http://schemas.openxmlformats.org/officeDocument/2006/relationships/customXml" Target="../ink/ink1534.xml"/><Relationship Id="rId24" Type="http://schemas.openxmlformats.org/officeDocument/2006/relationships/image" Target="../media/image1372.png"/><Relationship Id="rId66" Type="http://schemas.openxmlformats.org/officeDocument/2006/relationships/customXml" Target="../ink/ink1430.xml"/><Relationship Id="rId131" Type="http://schemas.openxmlformats.org/officeDocument/2006/relationships/image" Target="../media/image1426.png"/><Relationship Id="rId327" Type="http://schemas.openxmlformats.org/officeDocument/2006/relationships/customXml" Target="../ink/ink1563.xml"/><Relationship Id="rId369" Type="http://schemas.openxmlformats.org/officeDocument/2006/relationships/customXml" Target="../ink/ink1584.xml"/><Relationship Id="rId173" Type="http://schemas.openxmlformats.org/officeDocument/2006/relationships/customXml" Target="../ink/ink1484.xml"/><Relationship Id="rId229" Type="http://schemas.openxmlformats.org/officeDocument/2006/relationships/image" Target="../media/image1474.png"/><Relationship Id="rId380" Type="http://schemas.openxmlformats.org/officeDocument/2006/relationships/image" Target="../media/image1547.png"/><Relationship Id="rId240" Type="http://schemas.openxmlformats.org/officeDocument/2006/relationships/image" Target="../media/image1479.png"/><Relationship Id="rId35" Type="http://schemas.openxmlformats.org/officeDocument/2006/relationships/customXml" Target="../ink/ink1414.xml"/><Relationship Id="rId77" Type="http://schemas.openxmlformats.org/officeDocument/2006/relationships/image" Target="../media/image1398.png"/><Relationship Id="rId100" Type="http://schemas.openxmlformats.org/officeDocument/2006/relationships/customXml" Target="../ink/ink1447.xml"/><Relationship Id="rId282" Type="http://schemas.openxmlformats.org/officeDocument/2006/relationships/image" Target="../media/image1500.png"/><Relationship Id="rId338" Type="http://schemas.openxmlformats.org/officeDocument/2006/relationships/image" Target="../media/image1526.png"/><Relationship Id="rId8" Type="http://schemas.openxmlformats.org/officeDocument/2006/relationships/image" Target="../media/image1365.png"/><Relationship Id="rId142" Type="http://schemas.openxmlformats.org/officeDocument/2006/relationships/customXml" Target="../ink/ink1468.xml"/><Relationship Id="rId184" Type="http://schemas.openxmlformats.org/officeDocument/2006/relationships/image" Target="../media/image1452.png"/><Relationship Id="rId391" Type="http://schemas.openxmlformats.org/officeDocument/2006/relationships/customXml" Target="../ink/ink1595.xml"/><Relationship Id="rId251" Type="http://schemas.openxmlformats.org/officeDocument/2006/relationships/customXml" Target="../ink/ink1524.xml"/><Relationship Id="rId46" Type="http://schemas.openxmlformats.org/officeDocument/2006/relationships/customXml" Target="../ink/ink1420.xml"/><Relationship Id="rId293" Type="http://schemas.openxmlformats.org/officeDocument/2006/relationships/customXml" Target="../ink/ink1545.xml"/><Relationship Id="rId307" Type="http://schemas.openxmlformats.org/officeDocument/2006/relationships/image" Target="../media/image1512.png"/><Relationship Id="rId349" Type="http://schemas.openxmlformats.org/officeDocument/2006/relationships/customXml" Target="../ink/ink1574.xml"/><Relationship Id="rId88" Type="http://schemas.openxmlformats.org/officeDocument/2006/relationships/customXml" Target="../ink/ink1441.xml"/><Relationship Id="rId111" Type="http://schemas.openxmlformats.org/officeDocument/2006/relationships/image" Target="../media/image1416.png"/><Relationship Id="rId153" Type="http://schemas.openxmlformats.org/officeDocument/2006/relationships/image" Target="../media/image1437.png"/><Relationship Id="rId195" Type="http://schemas.openxmlformats.org/officeDocument/2006/relationships/customXml" Target="../ink/ink1495.xml"/><Relationship Id="rId209" Type="http://schemas.openxmlformats.org/officeDocument/2006/relationships/customXml" Target="../ink/ink1502.xml"/><Relationship Id="rId360" Type="http://schemas.openxmlformats.org/officeDocument/2006/relationships/image" Target="../media/image1537.png"/><Relationship Id="rId220" Type="http://schemas.openxmlformats.org/officeDocument/2006/relationships/customXml" Target="../ink/ink1508.xml"/><Relationship Id="rId15" Type="http://schemas.openxmlformats.org/officeDocument/2006/relationships/customXml" Target="../ink/ink1404.xml"/><Relationship Id="rId57" Type="http://schemas.openxmlformats.org/officeDocument/2006/relationships/image" Target="../media/image1388.png"/><Relationship Id="rId262" Type="http://schemas.openxmlformats.org/officeDocument/2006/relationships/image" Target="../media/image1490.png"/><Relationship Id="rId318" Type="http://schemas.openxmlformats.org/officeDocument/2006/relationships/customXml" Target="../ink/ink1558.xml"/><Relationship Id="rId99" Type="http://schemas.openxmlformats.org/officeDocument/2006/relationships/image" Target="../media/image1409.png"/><Relationship Id="rId122" Type="http://schemas.openxmlformats.org/officeDocument/2006/relationships/customXml" Target="../ink/ink1458.xml"/><Relationship Id="rId164" Type="http://schemas.openxmlformats.org/officeDocument/2006/relationships/image" Target="../media/image1442.png"/><Relationship Id="rId371" Type="http://schemas.openxmlformats.org/officeDocument/2006/relationships/customXml" Target="../ink/ink1585.xml"/><Relationship Id="rId26" Type="http://schemas.openxmlformats.org/officeDocument/2006/relationships/image" Target="../media/image1373.png"/><Relationship Id="rId231" Type="http://schemas.openxmlformats.org/officeDocument/2006/relationships/image" Target="../media/image1475.png"/><Relationship Id="rId273" Type="http://schemas.openxmlformats.org/officeDocument/2006/relationships/customXml" Target="../ink/ink1535.xml"/><Relationship Id="rId329" Type="http://schemas.openxmlformats.org/officeDocument/2006/relationships/customXml" Target="../ink/ink1564.xml"/><Relationship Id="rId68" Type="http://schemas.openxmlformats.org/officeDocument/2006/relationships/customXml" Target="../ink/ink1431.xml"/><Relationship Id="rId133" Type="http://schemas.openxmlformats.org/officeDocument/2006/relationships/image" Target="../media/image1427.png"/><Relationship Id="rId175" Type="http://schemas.openxmlformats.org/officeDocument/2006/relationships/customXml" Target="../ink/ink1485.xml"/><Relationship Id="rId340" Type="http://schemas.openxmlformats.org/officeDocument/2006/relationships/image" Target="../media/image1527.png"/><Relationship Id="rId200" Type="http://schemas.openxmlformats.org/officeDocument/2006/relationships/image" Target="../media/image1460.png"/><Relationship Id="rId382" Type="http://schemas.openxmlformats.org/officeDocument/2006/relationships/image" Target="../media/image1548.png"/></Relationships>
</file>

<file path=ppt/slides/_rels/slide15.xml.rels><?xml version="1.0" encoding="UTF-8" standalone="yes"?>
<Relationships xmlns="http://schemas.openxmlformats.org/package/2006/relationships"><Relationship Id="rId117" Type="http://schemas.openxmlformats.org/officeDocument/2006/relationships/customXml" Target="../ink/ink1655.xml"/><Relationship Id="rId21" Type="http://schemas.openxmlformats.org/officeDocument/2006/relationships/customXml" Target="../ink/ink1607.xml"/><Relationship Id="rId42" Type="http://schemas.openxmlformats.org/officeDocument/2006/relationships/image" Target="../media/image1575.png"/><Relationship Id="rId63" Type="http://schemas.openxmlformats.org/officeDocument/2006/relationships/customXml" Target="../ink/ink1628.xml"/><Relationship Id="rId84" Type="http://schemas.openxmlformats.org/officeDocument/2006/relationships/image" Target="../media/image1595.png"/><Relationship Id="rId138" Type="http://schemas.openxmlformats.org/officeDocument/2006/relationships/image" Target="../media/image1622.png"/><Relationship Id="rId159" Type="http://schemas.openxmlformats.org/officeDocument/2006/relationships/image" Target="../media/image1632.png"/><Relationship Id="rId170" Type="http://schemas.openxmlformats.org/officeDocument/2006/relationships/customXml" Target="../ink/ink1682.xml"/><Relationship Id="rId191" Type="http://schemas.openxmlformats.org/officeDocument/2006/relationships/image" Target="../media/image1648.png"/><Relationship Id="rId107" Type="http://schemas.openxmlformats.org/officeDocument/2006/relationships/customXml" Target="../ink/ink1650.xml"/><Relationship Id="rId11" Type="http://schemas.openxmlformats.org/officeDocument/2006/relationships/customXml" Target="../ink/ink1602.xml"/><Relationship Id="rId32" Type="http://schemas.openxmlformats.org/officeDocument/2006/relationships/image" Target="../media/image1570.png"/><Relationship Id="rId53" Type="http://schemas.openxmlformats.org/officeDocument/2006/relationships/customXml" Target="../ink/ink1623.xml"/><Relationship Id="rId74" Type="http://schemas.openxmlformats.org/officeDocument/2006/relationships/image" Target="../media/image1590.png"/><Relationship Id="rId128" Type="http://schemas.openxmlformats.org/officeDocument/2006/relationships/image" Target="../media/image1617.png"/><Relationship Id="rId149" Type="http://schemas.openxmlformats.org/officeDocument/2006/relationships/image" Target="../media/image1627.png"/><Relationship Id="rId5" Type="http://schemas.openxmlformats.org/officeDocument/2006/relationships/customXml" Target="../ink/ink1599.xml"/><Relationship Id="rId95" Type="http://schemas.openxmlformats.org/officeDocument/2006/relationships/customXml" Target="../ink/ink1644.xml"/><Relationship Id="rId160" Type="http://schemas.openxmlformats.org/officeDocument/2006/relationships/customXml" Target="../ink/ink1677.xml"/><Relationship Id="rId181" Type="http://schemas.openxmlformats.org/officeDocument/2006/relationships/image" Target="../media/image1643.png"/><Relationship Id="rId22" Type="http://schemas.openxmlformats.org/officeDocument/2006/relationships/image" Target="../media/image1565.png"/><Relationship Id="rId43" Type="http://schemas.openxmlformats.org/officeDocument/2006/relationships/customXml" Target="../ink/ink1618.xml"/><Relationship Id="rId64" Type="http://schemas.openxmlformats.org/officeDocument/2006/relationships/image" Target="../media/image1586.png"/><Relationship Id="rId118" Type="http://schemas.openxmlformats.org/officeDocument/2006/relationships/image" Target="../media/image1612.png"/><Relationship Id="rId139" Type="http://schemas.openxmlformats.org/officeDocument/2006/relationships/customXml" Target="../ink/ink1666.xml"/><Relationship Id="rId85" Type="http://schemas.openxmlformats.org/officeDocument/2006/relationships/customXml" Target="../ink/ink1639.xml"/><Relationship Id="rId150" Type="http://schemas.openxmlformats.org/officeDocument/2006/relationships/customXml" Target="../ink/ink1672.xml"/><Relationship Id="rId171" Type="http://schemas.openxmlformats.org/officeDocument/2006/relationships/image" Target="../media/image1638.png"/><Relationship Id="rId192" Type="http://schemas.openxmlformats.org/officeDocument/2006/relationships/customXml" Target="../ink/ink1693.xml"/><Relationship Id="rId12" Type="http://schemas.openxmlformats.org/officeDocument/2006/relationships/image" Target="../media/image1560.png"/><Relationship Id="rId33" Type="http://schemas.openxmlformats.org/officeDocument/2006/relationships/customXml" Target="../ink/ink1613.xml"/><Relationship Id="rId108" Type="http://schemas.openxmlformats.org/officeDocument/2006/relationships/image" Target="../media/image1607.png"/><Relationship Id="rId129" Type="http://schemas.openxmlformats.org/officeDocument/2006/relationships/customXml" Target="../ink/ink1661.xml"/><Relationship Id="rId54" Type="http://schemas.openxmlformats.org/officeDocument/2006/relationships/image" Target="../media/image1581.png"/><Relationship Id="rId75" Type="http://schemas.openxmlformats.org/officeDocument/2006/relationships/customXml" Target="../ink/ink1634.xml"/><Relationship Id="rId96" Type="http://schemas.openxmlformats.org/officeDocument/2006/relationships/image" Target="../media/image1601.png"/><Relationship Id="rId140" Type="http://schemas.openxmlformats.org/officeDocument/2006/relationships/customXml" Target="../ink/ink1667.xml"/><Relationship Id="rId161" Type="http://schemas.openxmlformats.org/officeDocument/2006/relationships/image" Target="../media/image1633.png"/><Relationship Id="rId182" Type="http://schemas.openxmlformats.org/officeDocument/2006/relationships/customXml" Target="../ink/ink1688.xml"/><Relationship Id="rId6" Type="http://schemas.openxmlformats.org/officeDocument/2006/relationships/image" Target="../media/image1557.png"/><Relationship Id="rId23" Type="http://schemas.openxmlformats.org/officeDocument/2006/relationships/customXml" Target="../ink/ink1608.xml"/><Relationship Id="rId119" Type="http://schemas.openxmlformats.org/officeDocument/2006/relationships/customXml" Target="../ink/ink1656.xml"/><Relationship Id="rId44" Type="http://schemas.openxmlformats.org/officeDocument/2006/relationships/image" Target="../media/image1576.png"/><Relationship Id="rId65" Type="http://schemas.openxmlformats.org/officeDocument/2006/relationships/customXml" Target="../ink/ink1629.xml"/><Relationship Id="rId86" Type="http://schemas.openxmlformats.org/officeDocument/2006/relationships/image" Target="../media/image1596.png"/><Relationship Id="rId130" Type="http://schemas.openxmlformats.org/officeDocument/2006/relationships/image" Target="../media/image1618.png"/><Relationship Id="rId151" Type="http://schemas.openxmlformats.org/officeDocument/2006/relationships/image" Target="../media/image1628.png"/><Relationship Id="rId172" Type="http://schemas.openxmlformats.org/officeDocument/2006/relationships/customXml" Target="../ink/ink1683.xml"/><Relationship Id="rId193" Type="http://schemas.openxmlformats.org/officeDocument/2006/relationships/image" Target="../media/image1649.png"/><Relationship Id="rId13" Type="http://schemas.openxmlformats.org/officeDocument/2006/relationships/customXml" Target="../ink/ink1603.xml"/><Relationship Id="rId109" Type="http://schemas.openxmlformats.org/officeDocument/2006/relationships/customXml" Target="../ink/ink1651.xml"/><Relationship Id="rId34" Type="http://schemas.openxmlformats.org/officeDocument/2006/relationships/image" Target="../media/image1571.png"/><Relationship Id="rId55" Type="http://schemas.openxmlformats.org/officeDocument/2006/relationships/customXml" Target="../ink/ink1624.xml"/><Relationship Id="rId76" Type="http://schemas.openxmlformats.org/officeDocument/2006/relationships/image" Target="../media/image1591.png"/><Relationship Id="rId97" Type="http://schemas.openxmlformats.org/officeDocument/2006/relationships/customXml" Target="../ink/ink1645.xml"/><Relationship Id="rId120" Type="http://schemas.openxmlformats.org/officeDocument/2006/relationships/image" Target="../media/image1613.png"/><Relationship Id="rId141" Type="http://schemas.openxmlformats.org/officeDocument/2006/relationships/image" Target="../media/image1623.png"/><Relationship Id="rId7" Type="http://schemas.openxmlformats.org/officeDocument/2006/relationships/customXml" Target="../ink/ink1600.xml"/><Relationship Id="rId71" Type="http://schemas.openxmlformats.org/officeDocument/2006/relationships/customXml" Target="../ink/ink1632.xml"/><Relationship Id="rId92" Type="http://schemas.openxmlformats.org/officeDocument/2006/relationships/image" Target="../media/image1599.png"/><Relationship Id="rId162" Type="http://schemas.openxmlformats.org/officeDocument/2006/relationships/customXml" Target="../ink/ink1678.xml"/><Relationship Id="rId183" Type="http://schemas.openxmlformats.org/officeDocument/2006/relationships/image" Target="../media/image1644.png"/><Relationship Id="rId2" Type="http://schemas.openxmlformats.org/officeDocument/2006/relationships/notesSlide" Target="../notesSlides/notesSlide13.xml"/><Relationship Id="rId29" Type="http://schemas.openxmlformats.org/officeDocument/2006/relationships/customXml" Target="../ink/ink1611.xml"/><Relationship Id="rId24" Type="http://schemas.openxmlformats.org/officeDocument/2006/relationships/image" Target="../media/image1566.png"/><Relationship Id="rId40" Type="http://schemas.openxmlformats.org/officeDocument/2006/relationships/image" Target="../media/image1574.png"/><Relationship Id="rId45" Type="http://schemas.openxmlformats.org/officeDocument/2006/relationships/customXml" Target="../ink/ink1619.xml"/><Relationship Id="rId66" Type="http://schemas.openxmlformats.org/officeDocument/2006/relationships/image" Target="../media/image1587.png"/><Relationship Id="rId87" Type="http://schemas.openxmlformats.org/officeDocument/2006/relationships/customXml" Target="../ink/ink1640.xml"/><Relationship Id="rId110" Type="http://schemas.openxmlformats.org/officeDocument/2006/relationships/image" Target="../media/image1608.png"/><Relationship Id="rId115" Type="http://schemas.openxmlformats.org/officeDocument/2006/relationships/customXml" Target="../ink/ink1654.xml"/><Relationship Id="rId131" Type="http://schemas.openxmlformats.org/officeDocument/2006/relationships/customXml" Target="../ink/ink1662.xml"/><Relationship Id="rId136" Type="http://schemas.openxmlformats.org/officeDocument/2006/relationships/image" Target="../media/image1621.png"/><Relationship Id="rId157" Type="http://schemas.openxmlformats.org/officeDocument/2006/relationships/image" Target="../media/image1631.png"/><Relationship Id="rId178" Type="http://schemas.openxmlformats.org/officeDocument/2006/relationships/customXml" Target="../ink/ink1686.xml"/><Relationship Id="rId61" Type="http://schemas.openxmlformats.org/officeDocument/2006/relationships/customXml" Target="../ink/ink1627.xml"/><Relationship Id="rId82" Type="http://schemas.openxmlformats.org/officeDocument/2006/relationships/image" Target="../media/image1594.png"/><Relationship Id="rId152" Type="http://schemas.openxmlformats.org/officeDocument/2006/relationships/customXml" Target="../ink/ink1673.xml"/><Relationship Id="rId173" Type="http://schemas.openxmlformats.org/officeDocument/2006/relationships/image" Target="../media/image1639.png"/><Relationship Id="rId194" Type="http://schemas.openxmlformats.org/officeDocument/2006/relationships/customXml" Target="../ink/ink1694.xml"/><Relationship Id="rId19" Type="http://schemas.openxmlformats.org/officeDocument/2006/relationships/customXml" Target="../ink/ink1606.xml"/><Relationship Id="rId14" Type="http://schemas.openxmlformats.org/officeDocument/2006/relationships/image" Target="../media/image1561.png"/><Relationship Id="rId30" Type="http://schemas.openxmlformats.org/officeDocument/2006/relationships/image" Target="../media/image1569.png"/><Relationship Id="rId35" Type="http://schemas.openxmlformats.org/officeDocument/2006/relationships/customXml" Target="../ink/ink1614.xml"/><Relationship Id="rId56" Type="http://schemas.openxmlformats.org/officeDocument/2006/relationships/image" Target="../media/image1582.png"/><Relationship Id="rId77" Type="http://schemas.openxmlformats.org/officeDocument/2006/relationships/customXml" Target="../ink/ink1635.xml"/><Relationship Id="rId100" Type="http://schemas.openxmlformats.org/officeDocument/2006/relationships/image" Target="../media/image1603.png"/><Relationship Id="rId105" Type="http://schemas.openxmlformats.org/officeDocument/2006/relationships/customXml" Target="../ink/ink1649.xml"/><Relationship Id="rId126" Type="http://schemas.openxmlformats.org/officeDocument/2006/relationships/image" Target="../media/image1616.png"/><Relationship Id="rId147" Type="http://schemas.openxmlformats.org/officeDocument/2006/relationships/image" Target="../media/image1626.png"/><Relationship Id="rId168" Type="http://schemas.openxmlformats.org/officeDocument/2006/relationships/customXml" Target="../ink/ink1681.xml"/><Relationship Id="rId8" Type="http://schemas.openxmlformats.org/officeDocument/2006/relationships/image" Target="../media/image1558.png"/><Relationship Id="rId51" Type="http://schemas.openxmlformats.org/officeDocument/2006/relationships/customXml" Target="../ink/ink1622.xml"/><Relationship Id="rId72" Type="http://schemas.openxmlformats.org/officeDocument/2006/relationships/image" Target="../media/image1589.png"/><Relationship Id="rId93" Type="http://schemas.openxmlformats.org/officeDocument/2006/relationships/customXml" Target="../ink/ink1643.xml"/><Relationship Id="rId98" Type="http://schemas.openxmlformats.org/officeDocument/2006/relationships/image" Target="../media/image1602.png"/><Relationship Id="rId121" Type="http://schemas.openxmlformats.org/officeDocument/2006/relationships/customXml" Target="../ink/ink1657.xml"/><Relationship Id="rId142" Type="http://schemas.openxmlformats.org/officeDocument/2006/relationships/customXml" Target="../ink/ink1668.xml"/><Relationship Id="rId163" Type="http://schemas.openxmlformats.org/officeDocument/2006/relationships/image" Target="../media/image1634.png"/><Relationship Id="rId184" Type="http://schemas.openxmlformats.org/officeDocument/2006/relationships/customXml" Target="../ink/ink1689.xml"/><Relationship Id="rId189" Type="http://schemas.openxmlformats.org/officeDocument/2006/relationships/image" Target="../media/image1647.png"/><Relationship Id="rId3" Type="http://schemas.openxmlformats.org/officeDocument/2006/relationships/customXml" Target="../ink/ink1598.xml"/><Relationship Id="rId25" Type="http://schemas.openxmlformats.org/officeDocument/2006/relationships/customXml" Target="../ink/ink1609.xml"/><Relationship Id="rId46" Type="http://schemas.openxmlformats.org/officeDocument/2006/relationships/image" Target="../media/image1577.png"/><Relationship Id="rId67" Type="http://schemas.openxmlformats.org/officeDocument/2006/relationships/customXml" Target="../ink/ink1630.xml"/><Relationship Id="rId116" Type="http://schemas.openxmlformats.org/officeDocument/2006/relationships/image" Target="../media/image1611.png"/><Relationship Id="rId137" Type="http://schemas.openxmlformats.org/officeDocument/2006/relationships/customXml" Target="../ink/ink1665.xml"/><Relationship Id="rId158" Type="http://schemas.openxmlformats.org/officeDocument/2006/relationships/customXml" Target="../ink/ink1676.xml"/><Relationship Id="rId20" Type="http://schemas.openxmlformats.org/officeDocument/2006/relationships/image" Target="../media/image1564.png"/><Relationship Id="rId41" Type="http://schemas.openxmlformats.org/officeDocument/2006/relationships/customXml" Target="../ink/ink1617.xml"/><Relationship Id="rId62" Type="http://schemas.openxmlformats.org/officeDocument/2006/relationships/image" Target="../media/image1585.png"/><Relationship Id="rId83" Type="http://schemas.openxmlformats.org/officeDocument/2006/relationships/customXml" Target="../ink/ink1638.xml"/><Relationship Id="rId88" Type="http://schemas.openxmlformats.org/officeDocument/2006/relationships/image" Target="../media/image1597.png"/><Relationship Id="rId111" Type="http://schemas.openxmlformats.org/officeDocument/2006/relationships/customXml" Target="../ink/ink1652.xml"/><Relationship Id="rId132" Type="http://schemas.openxmlformats.org/officeDocument/2006/relationships/image" Target="../media/image1619.png"/><Relationship Id="rId153" Type="http://schemas.openxmlformats.org/officeDocument/2006/relationships/image" Target="../media/image1629.png"/><Relationship Id="rId174" Type="http://schemas.openxmlformats.org/officeDocument/2006/relationships/customXml" Target="../ink/ink1684.xml"/><Relationship Id="rId179" Type="http://schemas.openxmlformats.org/officeDocument/2006/relationships/image" Target="../media/image1642.png"/><Relationship Id="rId195" Type="http://schemas.openxmlformats.org/officeDocument/2006/relationships/image" Target="../media/image1650.png"/><Relationship Id="rId190" Type="http://schemas.openxmlformats.org/officeDocument/2006/relationships/customXml" Target="../ink/ink1692.xml"/><Relationship Id="rId15" Type="http://schemas.openxmlformats.org/officeDocument/2006/relationships/customXml" Target="../ink/ink1604.xml"/><Relationship Id="rId36" Type="http://schemas.openxmlformats.org/officeDocument/2006/relationships/image" Target="../media/image1572.png"/><Relationship Id="rId57" Type="http://schemas.openxmlformats.org/officeDocument/2006/relationships/customXml" Target="../ink/ink1625.xml"/><Relationship Id="rId106" Type="http://schemas.openxmlformats.org/officeDocument/2006/relationships/image" Target="../media/image1606.png"/><Relationship Id="rId127" Type="http://schemas.openxmlformats.org/officeDocument/2006/relationships/customXml" Target="../ink/ink1660.xml"/><Relationship Id="rId10" Type="http://schemas.openxmlformats.org/officeDocument/2006/relationships/image" Target="../media/image1559.png"/><Relationship Id="rId31" Type="http://schemas.openxmlformats.org/officeDocument/2006/relationships/customXml" Target="../ink/ink1612.xml"/><Relationship Id="rId52" Type="http://schemas.openxmlformats.org/officeDocument/2006/relationships/image" Target="../media/image1580.png"/><Relationship Id="rId73" Type="http://schemas.openxmlformats.org/officeDocument/2006/relationships/customXml" Target="../ink/ink1633.xml"/><Relationship Id="rId78" Type="http://schemas.openxmlformats.org/officeDocument/2006/relationships/image" Target="../media/image1592.png"/><Relationship Id="rId94" Type="http://schemas.openxmlformats.org/officeDocument/2006/relationships/image" Target="../media/image1600.png"/><Relationship Id="rId99" Type="http://schemas.openxmlformats.org/officeDocument/2006/relationships/customXml" Target="../ink/ink1646.xml"/><Relationship Id="rId101" Type="http://schemas.openxmlformats.org/officeDocument/2006/relationships/customXml" Target="../ink/ink1647.xml"/><Relationship Id="rId122" Type="http://schemas.openxmlformats.org/officeDocument/2006/relationships/image" Target="../media/image1614.png"/><Relationship Id="rId143" Type="http://schemas.openxmlformats.org/officeDocument/2006/relationships/image" Target="../media/image1624.png"/><Relationship Id="rId148" Type="http://schemas.openxmlformats.org/officeDocument/2006/relationships/customXml" Target="../ink/ink1671.xml"/><Relationship Id="rId164" Type="http://schemas.openxmlformats.org/officeDocument/2006/relationships/customXml" Target="../ink/ink1679.xml"/><Relationship Id="rId169" Type="http://schemas.openxmlformats.org/officeDocument/2006/relationships/image" Target="../media/image1637.png"/><Relationship Id="rId185" Type="http://schemas.openxmlformats.org/officeDocument/2006/relationships/image" Target="../media/image1645.png"/><Relationship Id="rId4" Type="http://schemas.openxmlformats.org/officeDocument/2006/relationships/image" Target="../media/image1556.png"/><Relationship Id="rId9" Type="http://schemas.openxmlformats.org/officeDocument/2006/relationships/customXml" Target="../ink/ink1601.xml"/><Relationship Id="rId180" Type="http://schemas.openxmlformats.org/officeDocument/2006/relationships/customXml" Target="../ink/ink1687.xml"/><Relationship Id="rId26" Type="http://schemas.openxmlformats.org/officeDocument/2006/relationships/image" Target="../media/image1567.png"/><Relationship Id="rId47" Type="http://schemas.openxmlformats.org/officeDocument/2006/relationships/customXml" Target="../ink/ink1620.xml"/><Relationship Id="rId68" Type="http://schemas.openxmlformats.org/officeDocument/2006/relationships/image" Target="../media/image1588.png"/><Relationship Id="rId89" Type="http://schemas.openxmlformats.org/officeDocument/2006/relationships/customXml" Target="../ink/ink1641.xml"/><Relationship Id="rId112" Type="http://schemas.openxmlformats.org/officeDocument/2006/relationships/image" Target="../media/image1609.png"/><Relationship Id="rId133" Type="http://schemas.openxmlformats.org/officeDocument/2006/relationships/customXml" Target="../ink/ink1663.xml"/><Relationship Id="rId154" Type="http://schemas.openxmlformats.org/officeDocument/2006/relationships/customXml" Target="../ink/ink1674.xml"/><Relationship Id="rId175" Type="http://schemas.openxmlformats.org/officeDocument/2006/relationships/image" Target="../media/image1640.png"/><Relationship Id="rId196" Type="http://schemas.openxmlformats.org/officeDocument/2006/relationships/customXml" Target="../ink/ink1695.xml"/><Relationship Id="rId16" Type="http://schemas.openxmlformats.org/officeDocument/2006/relationships/image" Target="../media/image1562.png"/><Relationship Id="rId37" Type="http://schemas.openxmlformats.org/officeDocument/2006/relationships/customXml" Target="../ink/ink1615.xml"/><Relationship Id="rId58" Type="http://schemas.openxmlformats.org/officeDocument/2006/relationships/image" Target="../media/image1583.png"/><Relationship Id="rId79" Type="http://schemas.openxmlformats.org/officeDocument/2006/relationships/customXml" Target="../ink/ink1636.xml"/><Relationship Id="rId102" Type="http://schemas.openxmlformats.org/officeDocument/2006/relationships/image" Target="../media/image1604.png"/><Relationship Id="rId123" Type="http://schemas.openxmlformats.org/officeDocument/2006/relationships/customXml" Target="../ink/ink1658.xml"/><Relationship Id="rId144" Type="http://schemas.openxmlformats.org/officeDocument/2006/relationships/customXml" Target="../ink/ink1669.xml"/><Relationship Id="rId90" Type="http://schemas.openxmlformats.org/officeDocument/2006/relationships/image" Target="../media/image1598.png"/><Relationship Id="rId165" Type="http://schemas.openxmlformats.org/officeDocument/2006/relationships/image" Target="../media/image1635.png"/><Relationship Id="rId186" Type="http://schemas.openxmlformats.org/officeDocument/2006/relationships/customXml" Target="../ink/ink1690.xml"/><Relationship Id="rId27" Type="http://schemas.openxmlformats.org/officeDocument/2006/relationships/customXml" Target="../ink/ink1610.xml"/><Relationship Id="rId48" Type="http://schemas.openxmlformats.org/officeDocument/2006/relationships/image" Target="../media/image1578.png"/><Relationship Id="rId69" Type="http://schemas.openxmlformats.org/officeDocument/2006/relationships/customXml" Target="../ink/ink1631.xml"/><Relationship Id="rId113" Type="http://schemas.openxmlformats.org/officeDocument/2006/relationships/customXml" Target="../ink/ink1653.xml"/><Relationship Id="rId134" Type="http://schemas.openxmlformats.org/officeDocument/2006/relationships/image" Target="../media/image1620.png"/><Relationship Id="rId80" Type="http://schemas.openxmlformats.org/officeDocument/2006/relationships/image" Target="../media/image1593.png"/><Relationship Id="rId155" Type="http://schemas.openxmlformats.org/officeDocument/2006/relationships/image" Target="../media/image1630.png"/><Relationship Id="rId176" Type="http://schemas.openxmlformats.org/officeDocument/2006/relationships/customXml" Target="../ink/ink1685.xml"/><Relationship Id="rId197" Type="http://schemas.openxmlformats.org/officeDocument/2006/relationships/image" Target="../media/image1651.png"/><Relationship Id="rId17" Type="http://schemas.openxmlformats.org/officeDocument/2006/relationships/customXml" Target="../ink/ink1605.xml"/><Relationship Id="rId38" Type="http://schemas.openxmlformats.org/officeDocument/2006/relationships/image" Target="../media/image1573.png"/><Relationship Id="rId59" Type="http://schemas.openxmlformats.org/officeDocument/2006/relationships/customXml" Target="../ink/ink1626.xml"/><Relationship Id="rId103" Type="http://schemas.openxmlformats.org/officeDocument/2006/relationships/customXml" Target="../ink/ink1648.xml"/><Relationship Id="rId124" Type="http://schemas.openxmlformats.org/officeDocument/2006/relationships/image" Target="../media/image1615.png"/><Relationship Id="rId70" Type="http://schemas.openxmlformats.org/officeDocument/2006/relationships/image" Target="../media/image130.png"/><Relationship Id="rId91" Type="http://schemas.openxmlformats.org/officeDocument/2006/relationships/customXml" Target="../ink/ink1642.xml"/><Relationship Id="rId145" Type="http://schemas.openxmlformats.org/officeDocument/2006/relationships/image" Target="../media/image1625.png"/><Relationship Id="rId166" Type="http://schemas.openxmlformats.org/officeDocument/2006/relationships/customXml" Target="../ink/ink1680.xml"/><Relationship Id="rId187" Type="http://schemas.openxmlformats.org/officeDocument/2006/relationships/image" Target="../media/image1646.png"/><Relationship Id="rId1" Type="http://schemas.openxmlformats.org/officeDocument/2006/relationships/slideLayout" Target="../slideLayouts/slideLayout7.xml"/><Relationship Id="rId28" Type="http://schemas.openxmlformats.org/officeDocument/2006/relationships/image" Target="../media/image1568.png"/><Relationship Id="rId49" Type="http://schemas.openxmlformats.org/officeDocument/2006/relationships/customXml" Target="../ink/ink1621.xml"/><Relationship Id="rId114" Type="http://schemas.openxmlformats.org/officeDocument/2006/relationships/image" Target="../media/image1610.png"/><Relationship Id="rId60" Type="http://schemas.openxmlformats.org/officeDocument/2006/relationships/image" Target="../media/image1584.png"/><Relationship Id="rId81" Type="http://schemas.openxmlformats.org/officeDocument/2006/relationships/customXml" Target="../ink/ink1637.xml"/><Relationship Id="rId135" Type="http://schemas.openxmlformats.org/officeDocument/2006/relationships/customXml" Target="../ink/ink1664.xml"/><Relationship Id="rId156" Type="http://schemas.openxmlformats.org/officeDocument/2006/relationships/customXml" Target="../ink/ink1675.xml"/><Relationship Id="rId177" Type="http://schemas.openxmlformats.org/officeDocument/2006/relationships/image" Target="../media/image1641.png"/><Relationship Id="rId18" Type="http://schemas.openxmlformats.org/officeDocument/2006/relationships/image" Target="../media/image1563.png"/><Relationship Id="rId39" Type="http://schemas.openxmlformats.org/officeDocument/2006/relationships/customXml" Target="../ink/ink1616.xml"/><Relationship Id="rId50" Type="http://schemas.openxmlformats.org/officeDocument/2006/relationships/image" Target="../media/image1579.png"/><Relationship Id="rId104" Type="http://schemas.openxmlformats.org/officeDocument/2006/relationships/image" Target="../media/image1605.png"/><Relationship Id="rId125" Type="http://schemas.openxmlformats.org/officeDocument/2006/relationships/customXml" Target="../ink/ink1659.xml"/><Relationship Id="rId146" Type="http://schemas.openxmlformats.org/officeDocument/2006/relationships/customXml" Target="../ink/ink1670.xml"/><Relationship Id="rId167" Type="http://schemas.openxmlformats.org/officeDocument/2006/relationships/image" Target="../media/image1636.png"/><Relationship Id="rId188" Type="http://schemas.openxmlformats.org/officeDocument/2006/relationships/customXml" Target="../ink/ink1691.xml"/></Relationships>
</file>

<file path=ppt/slides/_rels/slide16.xml.rels><?xml version="1.0" encoding="UTF-8" standalone="yes"?>
<Relationships xmlns="http://schemas.openxmlformats.org/package/2006/relationships"><Relationship Id="rId117" Type="http://schemas.openxmlformats.org/officeDocument/2006/relationships/image" Target="../media/image1706.png"/><Relationship Id="rId299" Type="http://schemas.openxmlformats.org/officeDocument/2006/relationships/image" Target="../media/image1797.png"/><Relationship Id="rId21" Type="http://schemas.openxmlformats.org/officeDocument/2006/relationships/customXml" Target="../ink/ink1705.xml"/><Relationship Id="rId63" Type="http://schemas.openxmlformats.org/officeDocument/2006/relationships/image" Target="../media/image1679.png"/><Relationship Id="rId159" Type="http://schemas.openxmlformats.org/officeDocument/2006/relationships/image" Target="../media/image1727.png"/><Relationship Id="rId324" Type="http://schemas.openxmlformats.org/officeDocument/2006/relationships/customXml" Target="../ink/ink1857.xml"/><Relationship Id="rId366" Type="http://schemas.openxmlformats.org/officeDocument/2006/relationships/image" Target="../media/image1830.png"/><Relationship Id="rId170" Type="http://schemas.openxmlformats.org/officeDocument/2006/relationships/customXml" Target="../ink/ink1780.xml"/><Relationship Id="rId226" Type="http://schemas.openxmlformats.org/officeDocument/2006/relationships/customXml" Target="../ink/ink1808.xml"/><Relationship Id="rId433" Type="http://schemas.openxmlformats.org/officeDocument/2006/relationships/image" Target="../media/image1863.png"/><Relationship Id="rId268" Type="http://schemas.openxmlformats.org/officeDocument/2006/relationships/customXml" Target="../ink/ink1829.xml"/><Relationship Id="rId32" Type="http://schemas.openxmlformats.org/officeDocument/2006/relationships/image" Target="../media/image1665.png"/><Relationship Id="rId74" Type="http://schemas.openxmlformats.org/officeDocument/2006/relationships/customXml" Target="../ink/ink1732.xml"/><Relationship Id="rId128" Type="http://schemas.openxmlformats.org/officeDocument/2006/relationships/customXml" Target="../ink/ink1759.xml"/><Relationship Id="rId335" Type="http://schemas.openxmlformats.org/officeDocument/2006/relationships/customXml" Target="../ink/ink1863.xml"/><Relationship Id="rId377" Type="http://schemas.openxmlformats.org/officeDocument/2006/relationships/customXml" Target="../ink/ink1884.xml"/><Relationship Id="rId5" Type="http://schemas.openxmlformats.org/officeDocument/2006/relationships/customXml" Target="../ink/ink1697.xml"/><Relationship Id="rId181" Type="http://schemas.openxmlformats.org/officeDocument/2006/relationships/image" Target="../media/image1738.png"/><Relationship Id="rId237" Type="http://schemas.openxmlformats.org/officeDocument/2006/relationships/image" Target="../media/image1766.png"/><Relationship Id="rId402" Type="http://schemas.openxmlformats.org/officeDocument/2006/relationships/image" Target="../media/image1848.png"/><Relationship Id="rId279" Type="http://schemas.openxmlformats.org/officeDocument/2006/relationships/image" Target="../media/image1787.png"/><Relationship Id="rId43" Type="http://schemas.openxmlformats.org/officeDocument/2006/relationships/customXml" Target="../ink/ink1716.xml"/><Relationship Id="rId139" Type="http://schemas.openxmlformats.org/officeDocument/2006/relationships/image" Target="../media/image1717.png"/><Relationship Id="rId290" Type="http://schemas.openxmlformats.org/officeDocument/2006/relationships/customXml" Target="../ink/ink1840.xml"/><Relationship Id="rId304" Type="http://schemas.openxmlformats.org/officeDocument/2006/relationships/customXml" Target="../ink/ink1847.xml"/><Relationship Id="rId346" Type="http://schemas.openxmlformats.org/officeDocument/2006/relationships/image" Target="../media/image1820.png"/><Relationship Id="rId388" Type="http://schemas.openxmlformats.org/officeDocument/2006/relationships/image" Target="../media/image1841.png"/><Relationship Id="rId85" Type="http://schemas.openxmlformats.org/officeDocument/2006/relationships/image" Target="../media/image1690.png"/><Relationship Id="rId150" Type="http://schemas.openxmlformats.org/officeDocument/2006/relationships/customXml" Target="../ink/ink1770.xml"/><Relationship Id="rId192" Type="http://schemas.openxmlformats.org/officeDocument/2006/relationships/customXml" Target="../ink/ink1791.xml"/><Relationship Id="rId206" Type="http://schemas.openxmlformats.org/officeDocument/2006/relationships/customXml" Target="../ink/ink1798.xml"/><Relationship Id="rId413" Type="http://schemas.openxmlformats.org/officeDocument/2006/relationships/customXml" Target="../ink/ink1902.xml"/><Relationship Id="rId248" Type="http://schemas.openxmlformats.org/officeDocument/2006/relationships/customXml" Target="../ink/ink1819.xml"/><Relationship Id="rId12" Type="http://schemas.openxmlformats.org/officeDocument/2006/relationships/image" Target="../media/image1655.png"/><Relationship Id="rId108" Type="http://schemas.openxmlformats.org/officeDocument/2006/relationships/customXml" Target="../ink/ink1749.xml"/><Relationship Id="rId315" Type="http://schemas.openxmlformats.org/officeDocument/2006/relationships/image" Target="../media/image1805.png"/><Relationship Id="rId357" Type="http://schemas.openxmlformats.org/officeDocument/2006/relationships/customXml" Target="../ink/ink1874.xml"/><Relationship Id="rId54" Type="http://schemas.openxmlformats.org/officeDocument/2006/relationships/customXml" Target="../ink/ink1722.xml"/><Relationship Id="rId96" Type="http://schemas.openxmlformats.org/officeDocument/2006/relationships/customXml" Target="../ink/ink1743.xml"/><Relationship Id="rId161" Type="http://schemas.openxmlformats.org/officeDocument/2006/relationships/image" Target="../media/image1728.png"/><Relationship Id="rId217" Type="http://schemas.openxmlformats.org/officeDocument/2006/relationships/image" Target="../media/image1756.png"/><Relationship Id="rId399" Type="http://schemas.openxmlformats.org/officeDocument/2006/relationships/customXml" Target="../ink/ink1895.xml"/><Relationship Id="rId259" Type="http://schemas.openxmlformats.org/officeDocument/2006/relationships/image" Target="../media/image1777.png"/><Relationship Id="rId424" Type="http://schemas.openxmlformats.org/officeDocument/2006/relationships/customXml" Target="../ink/ink1908.xml"/><Relationship Id="rId23" Type="http://schemas.openxmlformats.org/officeDocument/2006/relationships/customXml" Target="../ink/ink1706.xml"/><Relationship Id="rId119" Type="http://schemas.openxmlformats.org/officeDocument/2006/relationships/image" Target="../media/image1707.png"/><Relationship Id="rId270" Type="http://schemas.openxmlformats.org/officeDocument/2006/relationships/customXml" Target="../ink/ink1830.xml"/><Relationship Id="rId326" Type="http://schemas.openxmlformats.org/officeDocument/2006/relationships/customXml" Target="../ink/ink1858.xml"/><Relationship Id="rId65" Type="http://schemas.openxmlformats.org/officeDocument/2006/relationships/image" Target="../media/image1680.png"/><Relationship Id="rId130" Type="http://schemas.openxmlformats.org/officeDocument/2006/relationships/customXml" Target="../ink/ink1760.xml"/><Relationship Id="rId368" Type="http://schemas.openxmlformats.org/officeDocument/2006/relationships/image" Target="../media/image1831.png"/><Relationship Id="rId172" Type="http://schemas.openxmlformats.org/officeDocument/2006/relationships/customXml" Target="../ink/ink1781.xml"/><Relationship Id="rId228" Type="http://schemas.openxmlformats.org/officeDocument/2006/relationships/customXml" Target="../ink/ink1809.xml"/><Relationship Id="rId281" Type="http://schemas.openxmlformats.org/officeDocument/2006/relationships/image" Target="../media/image1788.png"/><Relationship Id="rId337" Type="http://schemas.openxmlformats.org/officeDocument/2006/relationships/customXml" Target="../ink/ink1864.xml"/><Relationship Id="rId34" Type="http://schemas.openxmlformats.org/officeDocument/2006/relationships/image" Target="../media/image1666.png"/><Relationship Id="rId76" Type="http://schemas.openxmlformats.org/officeDocument/2006/relationships/customXml" Target="../ink/ink1733.xml"/><Relationship Id="rId141" Type="http://schemas.openxmlformats.org/officeDocument/2006/relationships/image" Target="../media/image1718.png"/><Relationship Id="rId379" Type="http://schemas.openxmlformats.org/officeDocument/2006/relationships/customXml" Target="../ink/ink1885.xml"/><Relationship Id="rId7" Type="http://schemas.openxmlformats.org/officeDocument/2006/relationships/customXml" Target="../ink/ink1698.xml"/><Relationship Id="rId183" Type="http://schemas.openxmlformats.org/officeDocument/2006/relationships/image" Target="../media/image1739.png"/><Relationship Id="rId239" Type="http://schemas.openxmlformats.org/officeDocument/2006/relationships/image" Target="../media/image1767.png"/><Relationship Id="rId390" Type="http://schemas.openxmlformats.org/officeDocument/2006/relationships/image" Target="../media/image1842.png"/><Relationship Id="rId404" Type="http://schemas.openxmlformats.org/officeDocument/2006/relationships/image" Target="../media/image1849.png"/><Relationship Id="rId250" Type="http://schemas.openxmlformats.org/officeDocument/2006/relationships/customXml" Target="../ink/ink1820.xml"/><Relationship Id="rId292" Type="http://schemas.openxmlformats.org/officeDocument/2006/relationships/customXml" Target="../ink/ink1841.xml"/><Relationship Id="rId306" Type="http://schemas.openxmlformats.org/officeDocument/2006/relationships/customXml" Target="../ink/ink1848.xml"/><Relationship Id="rId45" Type="http://schemas.openxmlformats.org/officeDocument/2006/relationships/image" Target="../media/image1670.png"/><Relationship Id="rId87" Type="http://schemas.openxmlformats.org/officeDocument/2006/relationships/image" Target="../media/image1691.png"/><Relationship Id="rId110" Type="http://schemas.openxmlformats.org/officeDocument/2006/relationships/customXml" Target="../ink/ink1750.xml"/><Relationship Id="rId348" Type="http://schemas.openxmlformats.org/officeDocument/2006/relationships/image" Target="../media/image1821.png"/><Relationship Id="rId152" Type="http://schemas.openxmlformats.org/officeDocument/2006/relationships/customXml" Target="../ink/ink1771.xml"/><Relationship Id="rId194" Type="http://schemas.openxmlformats.org/officeDocument/2006/relationships/customXml" Target="../ink/ink1792.xml"/><Relationship Id="rId208" Type="http://schemas.openxmlformats.org/officeDocument/2006/relationships/customXml" Target="../ink/ink1799.xml"/><Relationship Id="rId415" Type="http://schemas.openxmlformats.org/officeDocument/2006/relationships/customXml" Target="../ink/ink1903.xml"/><Relationship Id="rId261" Type="http://schemas.openxmlformats.org/officeDocument/2006/relationships/image" Target="../media/image1778.png"/><Relationship Id="rId14" Type="http://schemas.openxmlformats.org/officeDocument/2006/relationships/image" Target="../media/image1656.png"/><Relationship Id="rId56" Type="http://schemas.openxmlformats.org/officeDocument/2006/relationships/customXml" Target="../ink/ink1723.xml"/><Relationship Id="rId317" Type="http://schemas.openxmlformats.org/officeDocument/2006/relationships/image" Target="../media/image1806.png"/><Relationship Id="rId359" Type="http://schemas.openxmlformats.org/officeDocument/2006/relationships/customXml" Target="../ink/ink1875.xml"/><Relationship Id="rId98" Type="http://schemas.openxmlformats.org/officeDocument/2006/relationships/customXml" Target="../ink/ink1744.xml"/><Relationship Id="rId121" Type="http://schemas.openxmlformats.org/officeDocument/2006/relationships/image" Target="../media/image1708.png"/><Relationship Id="rId163" Type="http://schemas.openxmlformats.org/officeDocument/2006/relationships/image" Target="../media/image1729.png"/><Relationship Id="rId219" Type="http://schemas.openxmlformats.org/officeDocument/2006/relationships/image" Target="../media/image1757.png"/><Relationship Id="rId370" Type="http://schemas.openxmlformats.org/officeDocument/2006/relationships/image" Target="../media/image1832.png"/><Relationship Id="rId426" Type="http://schemas.openxmlformats.org/officeDocument/2006/relationships/customXml" Target="../ink/ink1909.xml"/><Relationship Id="rId230" Type="http://schemas.openxmlformats.org/officeDocument/2006/relationships/customXml" Target="../ink/ink1810.xml"/><Relationship Id="rId25" Type="http://schemas.openxmlformats.org/officeDocument/2006/relationships/customXml" Target="../ink/ink1707.xml"/><Relationship Id="rId67" Type="http://schemas.openxmlformats.org/officeDocument/2006/relationships/image" Target="../media/image1681.png"/><Relationship Id="rId272" Type="http://schemas.openxmlformats.org/officeDocument/2006/relationships/customXml" Target="../ink/ink1831.xml"/><Relationship Id="rId328" Type="http://schemas.openxmlformats.org/officeDocument/2006/relationships/image" Target="../media/image1811.png"/><Relationship Id="rId132" Type="http://schemas.openxmlformats.org/officeDocument/2006/relationships/customXml" Target="../ink/ink1761.xml"/><Relationship Id="rId174" Type="http://schemas.openxmlformats.org/officeDocument/2006/relationships/customXml" Target="../ink/ink1782.xml"/><Relationship Id="rId381" Type="http://schemas.openxmlformats.org/officeDocument/2006/relationships/customXml" Target="../ink/ink1886.xml"/><Relationship Id="rId241" Type="http://schemas.openxmlformats.org/officeDocument/2006/relationships/image" Target="../media/image1768.png"/><Relationship Id="rId36" Type="http://schemas.openxmlformats.org/officeDocument/2006/relationships/image" Target="../media/image1667.png"/><Relationship Id="rId283" Type="http://schemas.openxmlformats.org/officeDocument/2006/relationships/image" Target="../media/image1789.png"/><Relationship Id="rId339" Type="http://schemas.openxmlformats.org/officeDocument/2006/relationships/customXml" Target="../ink/ink1865.xml"/><Relationship Id="rId78" Type="http://schemas.openxmlformats.org/officeDocument/2006/relationships/customXml" Target="../ink/ink1734.xml"/><Relationship Id="rId101" Type="http://schemas.openxmlformats.org/officeDocument/2006/relationships/image" Target="../media/image1698.png"/><Relationship Id="rId143" Type="http://schemas.openxmlformats.org/officeDocument/2006/relationships/image" Target="../media/image1719.png"/><Relationship Id="rId185" Type="http://schemas.openxmlformats.org/officeDocument/2006/relationships/image" Target="../media/image1740.png"/><Relationship Id="rId350" Type="http://schemas.openxmlformats.org/officeDocument/2006/relationships/image" Target="../media/image1822.png"/><Relationship Id="rId406" Type="http://schemas.openxmlformats.org/officeDocument/2006/relationships/image" Target="../media/image1850.png"/><Relationship Id="rId9" Type="http://schemas.openxmlformats.org/officeDocument/2006/relationships/customXml" Target="../ink/ink1699.xml"/><Relationship Id="rId210" Type="http://schemas.openxmlformats.org/officeDocument/2006/relationships/customXml" Target="../ink/ink1800.xml"/><Relationship Id="rId392" Type="http://schemas.openxmlformats.org/officeDocument/2006/relationships/image" Target="../media/image1843.png"/><Relationship Id="rId252" Type="http://schemas.openxmlformats.org/officeDocument/2006/relationships/customXml" Target="../ink/ink1821.xml"/><Relationship Id="rId294" Type="http://schemas.openxmlformats.org/officeDocument/2006/relationships/customXml" Target="../ink/ink1842.xml"/><Relationship Id="rId308" Type="http://schemas.openxmlformats.org/officeDocument/2006/relationships/customXml" Target="../ink/ink1849.xml"/><Relationship Id="rId47" Type="http://schemas.openxmlformats.org/officeDocument/2006/relationships/image" Target="../media/image1671.png"/><Relationship Id="rId89" Type="http://schemas.openxmlformats.org/officeDocument/2006/relationships/image" Target="../media/image1692.png"/><Relationship Id="rId112" Type="http://schemas.openxmlformats.org/officeDocument/2006/relationships/customXml" Target="../ink/ink1751.xml"/><Relationship Id="rId154" Type="http://schemas.openxmlformats.org/officeDocument/2006/relationships/customXml" Target="../ink/ink1772.xml"/><Relationship Id="rId361" Type="http://schemas.openxmlformats.org/officeDocument/2006/relationships/customXml" Target="../ink/ink1876.xml"/><Relationship Id="rId196" Type="http://schemas.openxmlformats.org/officeDocument/2006/relationships/customXml" Target="../ink/ink1793.xml"/><Relationship Id="rId417" Type="http://schemas.openxmlformats.org/officeDocument/2006/relationships/customXml" Target="../ink/ink1904.xml"/><Relationship Id="rId16" Type="http://schemas.openxmlformats.org/officeDocument/2006/relationships/image" Target="../media/image1657.png"/><Relationship Id="rId221" Type="http://schemas.openxmlformats.org/officeDocument/2006/relationships/image" Target="../media/image1758.png"/><Relationship Id="rId263" Type="http://schemas.openxmlformats.org/officeDocument/2006/relationships/image" Target="../media/image1779.png"/><Relationship Id="rId319" Type="http://schemas.openxmlformats.org/officeDocument/2006/relationships/image" Target="../media/image1807.png"/><Relationship Id="rId58" Type="http://schemas.openxmlformats.org/officeDocument/2006/relationships/customXml" Target="../ink/ink1724.xml"/><Relationship Id="rId123" Type="http://schemas.openxmlformats.org/officeDocument/2006/relationships/image" Target="../media/image1709.png"/><Relationship Id="rId330" Type="http://schemas.openxmlformats.org/officeDocument/2006/relationships/image" Target="../media/image1812.png"/><Relationship Id="rId165" Type="http://schemas.openxmlformats.org/officeDocument/2006/relationships/image" Target="../media/image1730.png"/><Relationship Id="rId372" Type="http://schemas.openxmlformats.org/officeDocument/2006/relationships/image" Target="../media/image1833.png"/><Relationship Id="rId428" Type="http://schemas.openxmlformats.org/officeDocument/2006/relationships/customXml" Target="../ink/ink1910.xml"/><Relationship Id="rId232" Type="http://schemas.openxmlformats.org/officeDocument/2006/relationships/customXml" Target="../ink/ink1811.xml"/><Relationship Id="rId274" Type="http://schemas.openxmlformats.org/officeDocument/2006/relationships/customXml" Target="../ink/ink1832.xml"/><Relationship Id="rId27" Type="http://schemas.openxmlformats.org/officeDocument/2006/relationships/customXml" Target="../ink/ink1708.xml"/><Relationship Id="rId69" Type="http://schemas.openxmlformats.org/officeDocument/2006/relationships/image" Target="../media/image1682.png"/><Relationship Id="rId134" Type="http://schemas.openxmlformats.org/officeDocument/2006/relationships/customXml" Target="../ink/ink1762.xml"/><Relationship Id="rId80" Type="http://schemas.openxmlformats.org/officeDocument/2006/relationships/customXml" Target="../ink/ink1735.xml"/><Relationship Id="rId176" Type="http://schemas.openxmlformats.org/officeDocument/2006/relationships/customXml" Target="../ink/ink1783.xml"/><Relationship Id="rId341" Type="http://schemas.openxmlformats.org/officeDocument/2006/relationships/customXml" Target="../ink/ink1866.xml"/><Relationship Id="rId383" Type="http://schemas.openxmlformats.org/officeDocument/2006/relationships/customXml" Target="../ink/ink1887.xml"/><Relationship Id="rId201" Type="http://schemas.openxmlformats.org/officeDocument/2006/relationships/image" Target="../media/image1748.png"/><Relationship Id="rId243" Type="http://schemas.openxmlformats.org/officeDocument/2006/relationships/image" Target="../media/image1769.png"/><Relationship Id="rId285" Type="http://schemas.openxmlformats.org/officeDocument/2006/relationships/image" Target="../media/image1790.png"/><Relationship Id="rId38" Type="http://schemas.openxmlformats.org/officeDocument/2006/relationships/image" Target="../media/image1576.png"/><Relationship Id="rId103" Type="http://schemas.openxmlformats.org/officeDocument/2006/relationships/image" Target="../media/image1699.png"/><Relationship Id="rId310" Type="http://schemas.openxmlformats.org/officeDocument/2006/relationships/customXml" Target="../ink/ink1850.xml"/><Relationship Id="rId91" Type="http://schemas.openxmlformats.org/officeDocument/2006/relationships/image" Target="../media/image1693.png"/><Relationship Id="rId145" Type="http://schemas.openxmlformats.org/officeDocument/2006/relationships/image" Target="../media/image1720.png"/><Relationship Id="rId187" Type="http://schemas.openxmlformats.org/officeDocument/2006/relationships/image" Target="../media/image1741.png"/><Relationship Id="rId352" Type="http://schemas.openxmlformats.org/officeDocument/2006/relationships/image" Target="../media/image1823.png"/><Relationship Id="rId394" Type="http://schemas.openxmlformats.org/officeDocument/2006/relationships/image" Target="../media/image1844.png"/><Relationship Id="rId408" Type="http://schemas.openxmlformats.org/officeDocument/2006/relationships/image" Target="../media/image1851.png"/><Relationship Id="rId212" Type="http://schemas.openxmlformats.org/officeDocument/2006/relationships/customXml" Target="../ink/ink1801.xml"/><Relationship Id="rId254" Type="http://schemas.openxmlformats.org/officeDocument/2006/relationships/customXml" Target="../ink/ink1822.xml"/><Relationship Id="rId28" Type="http://schemas.openxmlformats.org/officeDocument/2006/relationships/image" Target="../media/image1663.png"/><Relationship Id="rId49" Type="http://schemas.openxmlformats.org/officeDocument/2006/relationships/image" Target="../media/image1672.png"/><Relationship Id="rId114" Type="http://schemas.openxmlformats.org/officeDocument/2006/relationships/customXml" Target="../ink/ink1752.xml"/><Relationship Id="rId275" Type="http://schemas.openxmlformats.org/officeDocument/2006/relationships/image" Target="../media/image1785.png"/><Relationship Id="rId296" Type="http://schemas.openxmlformats.org/officeDocument/2006/relationships/customXml" Target="../ink/ink1843.xml"/><Relationship Id="rId300" Type="http://schemas.openxmlformats.org/officeDocument/2006/relationships/customXml" Target="../ink/ink1845.xml"/><Relationship Id="rId60" Type="http://schemas.openxmlformats.org/officeDocument/2006/relationships/customXml" Target="../ink/ink1725.xml"/><Relationship Id="rId81" Type="http://schemas.openxmlformats.org/officeDocument/2006/relationships/image" Target="../media/image1688.png"/><Relationship Id="rId135" Type="http://schemas.openxmlformats.org/officeDocument/2006/relationships/image" Target="../media/image1715.png"/><Relationship Id="rId156" Type="http://schemas.openxmlformats.org/officeDocument/2006/relationships/customXml" Target="../ink/ink1773.xml"/><Relationship Id="rId177" Type="http://schemas.openxmlformats.org/officeDocument/2006/relationships/image" Target="../media/image1736.png"/><Relationship Id="rId198" Type="http://schemas.openxmlformats.org/officeDocument/2006/relationships/customXml" Target="../ink/ink1794.xml"/><Relationship Id="rId321" Type="http://schemas.openxmlformats.org/officeDocument/2006/relationships/image" Target="../media/image1808.png"/><Relationship Id="rId342" Type="http://schemas.openxmlformats.org/officeDocument/2006/relationships/image" Target="../media/image1818.png"/><Relationship Id="rId363" Type="http://schemas.openxmlformats.org/officeDocument/2006/relationships/customXml" Target="../ink/ink1877.xml"/><Relationship Id="rId384" Type="http://schemas.openxmlformats.org/officeDocument/2006/relationships/image" Target="../media/image1839.png"/><Relationship Id="rId419" Type="http://schemas.openxmlformats.org/officeDocument/2006/relationships/image" Target="../media/image1856.png"/><Relationship Id="rId202" Type="http://schemas.openxmlformats.org/officeDocument/2006/relationships/customXml" Target="../ink/ink1796.xml"/><Relationship Id="rId223" Type="http://schemas.openxmlformats.org/officeDocument/2006/relationships/image" Target="../media/image1759.png"/><Relationship Id="rId244" Type="http://schemas.openxmlformats.org/officeDocument/2006/relationships/customXml" Target="../ink/ink1817.xml"/><Relationship Id="rId430" Type="http://schemas.openxmlformats.org/officeDocument/2006/relationships/customXml" Target="../ink/ink1911.xml"/><Relationship Id="rId18" Type="http://schemas.openxmlformats.org/officeDocument/2006/relationships/image" Target="../media/image1658.png"/><Relationship Id="rId39" Type="http://schemas.openxmlformats.org/officeDocument/2006/relationships/customXml" Target="../ink/ink1714.xml"/><Relationship Id="rId265" Type="http://schemas.openxmlformats.org/officeDocument/2006/relationships/image" Target="../media/image1780.png"/><Relationship Id="rId286" Type="http://schemas.openxmlformats.org/officeDocument/2006/relationships/customXml" Target="../ink/ink1838.xml"/><Relationship Id="rId50" Type="http://schemas.openxmlformats.org/officeDocument/2006/relationships/customXml" Target="../ink/ink1720.xml"/><Relationship Id="rId104" Type="http://schemas.openxmlformats.org/officeDocument/2006/relationships/customXml" Target="../ink/ink1747.xml"/><Relationship Id="rId125" Type="http://schemas.openxmlformats.org/officeDocument/2006/relationships/image" Target="../media/image1710.png"/><Relationship Id="rId146" Type="http://schemas.openxmlformats.org/officeDocument/2006/relationships/customXml" Target="../ink/ink1768.xml"/><Relationship Id="rId167" Type="http://schemas.openxmlformats.org/officeDocument/2006/relationships/image" Target="../media/image1731.png"/><Relationship Id="rId188" Type="http://schemas.openxmlformats.org/officeDocument/2006/relationships/customXml" Target="../ink/ink1789.xml"/><Relationship Id="rId311" Type="http://schemas.openxmlformats.org/officeDocument/2006/relationships/image" Target="../media/image1803.png"/><Relationship Id="rId332" Type="http://schemas.openxmlformats.org/officeDocument/2006/relationships/image" Target="../media/image1813.png"/><Relationship Id="rId353" Type="http://schemas.openxmlformats.org/officeDocument/2006/relationships/customXml" Target="../ink/ink1872.xml"/><Relationship Id="rId374" Type="http://schemas.openxmlformats.org/officeDocument/2006/relationships/image" Target="../media/image1834.png"/><Relationship Id="rId395" Type="http://schemas.openxmlformats.org/officeDocument/2006/relationships/customXml" Target="../ink/ink1893.xml"/><Relationship Id="rId409" Type="http://schemas.openxmlformats.org/officeDocument/2006/relationships/customXml" Target="../ink/ink1900.xml"/><Relationship Id="rId71" Type="http://schemas.openxmlformats.org/officeDocument/2006/relationships/image" Target="../media/image1683.png"/><Relationship Id="rId92" Type="http://schemas.openxmlformats.org/officeDocument/2006/relationships/customXml" Target="../ink/ink1741.xml"/><Relationship Id="rId213" Type="http://schemas.openxmlformats.org/officeDocument/2006/relationships/image" Target="../media/image1754.png"/><Relationship Id="rId234" Type="http://schemas.openxmlformats.org/officeDocument/2006/relationships/customXml" Target="../ink/ink1812.xml"/><Relationship Id="rId420" Type="http://schemas.openxmlformats.org/officeDocument/2006/relationships/customXml" Target="../ink/ink1906.xml"/><Relationship Id="rId2" Type="http://schemas.openxmlformats.org/officeDocument/2006/relationships/notesSlide" Target="../notesSlides/notesSlide14.xml"/><Relationship Id="rId29" Type="http://schemas.openxmlformats.org/officeDocument/2006/relationships/customXml" Target="../ink/ink1709.xml"/><Relationship Id="rId255" Type="http://schemas.openxmlformats.org/officeDocument/2006/relationships/image" Target="../media/image1775.png"/><Relationship Id="rId276" Type="http://schemas.openxmlformats.org/officeDocument/2006/relationships/customXml" Target="../ink/ink1833.xml"/><Relationship Id="rId297" Type="http://schemas.openxmlformats.org/officeDocument/2006/relationships/image" Target="../media/image1796.png"/><Relationship Id="rId40" Type="http://schemas.openxmlformats.org/officeDocument/2006/relationships/image" Target="../media/image1668.png"/><Relationship Id="rId115" Type="http://schemas.openxmlformats.org/officeDocument/2006/relationships/image" Target="../media/image1705.png"/><Relationship Id="rId136" Type="http://schemas.openxmlformats.org/officeDocument/2006/relationships/customXml" Target="../ink/ink1763.xml"/><Relationship Id="rId157" Type="http://schemas.openxmlformats.org/officeDocument/2006/relationships/image" Target="../media/image1726.png"/><Relationship Id="rId178" Type="http://schemas.openxmlformats.org/officeDocument/2006/relationships/customXml" Target="../ink/ink1784.xml"/><Relationship Id="rId301" Type="http://schemas.openxmlformats.org/officeDocument/2006/relationships/image" Target="../media/image1798.png"/><Relationship Id="rId322" Type="http://schemas.openxmlformats.org/officeDocument/2006/relationships/customXml" Target="../ink/ink1856.xml"/><Relationship Id="rId343" Type="http://schemas.openxmlformats.org/officeDocument/2006/relationships/customXml" Target="../ink/ink1867.xml"/><Relationship Id="rId364" Type="http://schemas.openxmlformats.org/officeDocument/2006/relationships/image" Target="../media/image1829.png"/><Relationship Id="rId61" Type="http://schemas.openxmlformats.org/officeDocument/2006/relationships/image" Target="../media/image1678.png"/><Relationship Id="rId82" Type="http://schemas.openxmlformats.org/officeDocument/2006/relationships/customXml" Target="../ink/ink1736.xml"/><Relationship Id="rId199" Type="http://schemas.openxmlformats.org/officeDocument/2006/relationships/image" Target="../media/image1747.png"/><Relationship Id="rId203" Type="http://schemas.openxmlformats.org/officeDocument/2006/relationships/image" Target="../media/image1749.png"/><Relationship Id="rId385" Type="http://schemas.openxmlformats.org/officeDocument/2006/relationships/customXml" Target="../ink/ink1888.xml"/><Relationship Id="rId19" Type="http://schemas.openxmlformats.org/officeDocument/2006/relationships/customXml" Target="../ink/ink1704.xml"/><Relationship Id="rId224" Type="http://schemas.openxmlformats.org/officeDocument/2006/relationships/customXml" Target="../ink/ink1807.xml"/><Relationship Id="rId245" Type="http://schemas.openxmlformats.org/officeDocument/2006/relationships/image" Target="../media/image1770.png"/><Relationship Id="rId266" Type="http://schemas.openxmlformats.org/officeDocument/2006/relationships/customXml" Target="../ink/ink1828.xml"/><Relationship Id="rId287" Type="http://schemas.openxmlformats.org/officeDocument/2006/relationships/image" Target="../media/image1791.png"/><Relationship Id="rId410" Type="http://schemas.openxmlformats.org/officeDocument/2006/relationships/image" Target="../media/image1852.png"/><Relationship Id="rId431" Type="http://schemas.openxmlformats.org/officeDocument/2006/relationships/image" Target="../media/image1862.png"/><Relationship Id="rId30" Type="http://schemas.openxmlformats.org/officeDocument/2006/relationships/image" Target="../media/image1664.png"/><Relationship Id="rId105" Type="http://schemas.openxmlformats.org/officeDocument/2006/relationships/image" Target="../media/image1700.png"/><Relationship Id="rId126" Type="http://schemas.openxmlformats.org/officeDocument/2006/relationships/customXml" Target="../ink/ink1758.xml"/><Relationship Id="rId147" Type="http://schemas.openxmlformats.org/officeDocument/2006/relationships/image" Target="../media/image1721.png"/><Relationship Id="rId168" Type="http://schemas.openxmlformats.org/officeDocument/2006/relationships/customXml" Target="../ink/ink1779.xml"/><Relationship Id="rId312" Type="http://schemas.openxmlformats.org/officeDocument/2006/relationships/customXml" Target="../ink/ink1851.xml"/><Relationship Id="rId333" Type="http://schemas.openxmlformats.org/officeDocument/2006/relationships/customXml" Target="../ink/ink1862.xml"/><Relationship Id="rId354" Type="http://schemas.openxmlformats.org/officeDocument/2006/relationships/image" Target="../media/image1824.png"/><Relationship Id="rId51" Type="http://schemas.openxmlformats.org/officeDocument/2006/relationships/image" Target="../media/image1673.png"/><Relationship Id="rId72" Type="http://schemas.openxmlformats.org/officeDocument/2006/relationships/customXml" Target="../ink/ink1731.xml"/><Relationship Id="rId93" Type="http://schemas.openxmlformats.org/officeDocument/2006/relationships/image" Target="../media/image1694.png"/><Relationship Id="rId189" Type="http://schemas.openxmlformats.org/officeDocument/2006/relationships/image" Target="../media/image1742.png"/><Relationship Id="rId375" Type="http://schemas.openxmlformats.org/officeDocument/2006/relationships/customXml" Target="../ink/ink1883.xml"/><Relationship Id="rId396" Type="http://schemas.openxmlformats.org/officeDocument/2006/relationships/image" Target="../media/image1845.png"/><Relationship Id="rId3" Type="http://schemas.openxmlformats.org/officeDocument/2006/relationships/customXml" Target="../ink/ink1696.xml"/><Relationship Id="rId214" Type="http://schemas.openxmlformats.org/officeDocument/2006/relationships/customXml" Target="../ink/ink1802.xml"/><Relationship Id="rId235" Type="http://schemas.openxmlformats.org/officeDocument/2006/relationships/image" Target="../media/image1765.png"/><Relationship Id="rId256" Type="http://schemas.openxmlformats.org/officeDocument/2006/relationships/customXml" Target="../ink/ink1823.xml"/><Relationship Id="rId277" Type="http://schemas.openxmlformats.org/officeDocument/2006/relationships/image" Target="../media/image1786.png"/><Relationship Id="rId298" Type="http://schemas.openxmlformats.org/officeDocument/2006/relationships/customXml" Target="../ink/ink1844.xml"/><Relationship Id="rId400" Type="http://schemas.openxmlformats.org/officeDocument/2006/relationships/image" Target="../media/image1847.png"/><Relationship Id="rId421" Type="http://schemas.openxmlformats.org/officeDocument/2006/relationships/image" Target="../media/image1857.png"/><Relationship Id="rId116" Type="http://schemas.openxmlformats.org/officeDocument/2006/relationships/customXml" Target="../ink/ink1753.xml"/><Relationship Id="rId137" Type="http://schemas.openxmlformats.org/officeDocument/2006/relationships/image" Target="../media/image1716.png"/><Relationship Id="rId158" Type="http://schemas.openxmlformats.org/officeDocument/2006/relationships/customXml" Target="../ink/ink1774.xml"/><Relationship Id="rId302" Type="http://schemas.openxmlformats.org/officeDocument/2006/relationships/customXml" Target="../ink/ink1846.xml"/><Relationship Id="rId323" Type="http://schemas.openxmlformats.org/officeDocument/2006/relationships/image" Target="../media/image1809.png"/><Relationship Id="rId344" Type="http://schemas.openxmlformats.org/officeDocument/2006/relationships/image" Target="../media/image1819.png"/><Relationship Id="rId20" Type="http://schemas.openxmlformats.org/officeDocument/2006/relationships/image" Target="../media/image1659.png"/><Relationship Id="rId41" Type="http://schemas.openxmlformats.org/officeDocument/2006/relationships/customXml" Target="../ink/ink1715.xml"/><Relationship Id="rId62" Type="http://schemas.openxmlformats.org/officeDocument/2006/relationships/customXml" Target="../ink/ink1726.xml"/><Relationship Id="rId83" Type="http://schemas.openxmlformats.org/officeDocument/2006/relationships/image" Target="../media/image1689.png"/><Relationship Id="rId179" Type="http://schemas.openxmlformats.org/officeDocument/2006/relationships/image" Target="../media/image1737.png"/><Relationship Id="rId365" Type="http://schemas.openxmlformats.org/officeDocument/2006/relationships/customXml" Target="../ink/ink1878.xml"/><Relationship Id="rId386" Type="http://schemas.openxmlformats.org/officeDocument/2006/relationships/image" Target="../media/image1840.png"/><Relationship Id="rId190" Type="http://schemas.openxmlformats.org/officeDocument/2006/relationships/customXml" Target="../ink/ink1790.xml"/><Relationship Id="rId204" Type="http://schemas.openxmlformats.org/officeDocument/2006/relationships/customXml" Target="../ink/ink1797.xml"/><Relationship Id="rId225" Type="http://schemas.openxmlformats.org/officeDocument/2006/relationships/image" Target="../media/image1760.png"/><Relationship Id="rId246" Type="http://schemas.openxmlformats.org/officeDocument/2006/relationships/customXml" Target="../ink/ink1818.xml"/><Relationship Id="rId267" Type="http://schemas.openxmlformats.org/officeDocument/2006/relationships/image" Target="../media/image1781.png"/><Relationship Id="rId288" Type="http://schemas.openxmlformats.org/officeDocument/2006/relationships/customXml" Target="../ink/ink1839.xml"/><Relationship Id="rId411" Type="http://schemas.openxmlformats.org/officeDocument/2006/relationships/customXml" Target="../ink/ink1901.xml"/><Relationship Id="rId432" Type="http://schemas.openxmlformats.org/officeDocument/2006/relationships/customXml" Target="../ink/ink1912.xml"/><Relationship Id="rId106" Type="http://schemas.openxmlformats.org/officeDocument/2006/relationships/customXml" Target="../ink/ink1748.xml"/><Relationship Id="rId127" Type="http://schemas.openxmlformats.org/officeDocument/2006/relationships/image" Target="../media/image1711.png"/><Relationship Id="rId313" Type="http://schemas.openxmlformats.org/officeDocument/2006/relationships/image" Target="../media/image1804.png"/><Relationship Id="rId10" Type="http://schemas.openxmlformats.org/officeDocument/2006/relationships/image" Target="../media/image130.png"/><Relationship Id="rId31" Type="http://schemas.openxmlformats.org/officeDocument/2006/relationships/customXml" Target="../ink/ink1710.xml"/><Relationship Id="rId52" Type="http://schemas.openxmlformats.org/officeDocument/2006/relationships/customXml" Target="../ink/ink1721.xml"/><Relationship Id="rId73" Type="http://schemas.openxmlformats.org/officeDocument/2006/relationships/image" Target="../media/image1684.png"/><Relationship Id="rId94" Type="http://schemas.openxmlformats.org/officeDocument/2006/relationships/customXml" Target="../ink/ink1742.xml"/><Relationship Id="rId148" Type="http://schemas.openxmlformats.org/officeDocument/2006/relationships/customXml" Target="../ink/ink1769.xml"/><Relationship Id="rId169" Type="http://schemas.openxmlformats.org/officeDocument/2006/relationships/image" Target="../media/image1732.png"/><Relationship Id="rId334" Type="http://schemas.openxmlformats.org/officeDocument/2006/relationships/image" Target="../media/image1814.png"/><Relationship Id="rId355" Type="http://schemas.openxmlformats.org/officeDocument/2006/relationships/customXml" Target="../ink/ink1873.xml"/><Relationship Id="rId376" Type="http://schemas.openxmlformats.org/officeDocument/2006/relationships/image" Target="../media/image1835.png"/><Relationship Id="rId397" Type="http://schemas.openxmlformats.org/officeDocument/2006/relationships/customXml" Target="../ink/ink1894.xml"/><Relationship Id="rId4" Type="http://schemas.openxmlformats.org/officeDocument/2006/relationships/image" Target="../media/image1652.png"/><Relationship Id="rId180" Type="http://schemas.openxmlformats.org/officeDocument/2006/relationships/customXml" Target="../ink/ink1785.xml"/><Relationship Id="rId215" Type="http://schemas.openxmlformats.org/officeDocument/2006/relationships/image" Target="../media/image1755.png"/><Relationship Id="rId236" Type="http://schemas.openxmlformats.org/officeDocument/2006/relationships/customXml" Target="../ink/ink1813.xml"/><Relationship Id="rId257" Type="http://schemas.openxmlformats.org/officeDocument/2006/relationships/image" Target="../media/image1776.png"/><Relationship Id="rId278" Type="http://schemas.openxmlformats.org/officeDocument/2006/relationships/customXml" Target="../ink/ink1834.xml"/><Relationship Id="rId401" Type="http://schemas.openxmlformats.org/officeDocument/2006/relationships/customXml" Target="../ink/ink1896.xml"/><Relationship Id="rId422" Type="http://schemas.openxmlformats.org/officeDocument/2006/relationships/customXml" Target="../ink/ink1907.xml"/><Relationship Id="rId303" Type="http://schemas.openxmlformats.org/officeDocument/2006/relationships/image" Target="../media/image1799.png"/><Relationship Id="rId42" Type="http://schemas.openxmlformats.org/officeDocument/2006/relationships/image" Target="../media/image1669.png"/><Relationship Id="rId84" Type="http://schemas.openxmlformats.org/officeDocument/2006/relationships/customXml" Target="../ink/ink1737.xml"/><Relationship Id="rId138" Type="http://schemas.openxmlformats.org/officeDocument/2006/relationships/customXml" Target="../ink/ink1764.xml"/><Relationship Id="rId345" Type="http://schemas.openxmlformats.org/officeDocument/2006/relationships/customXml" Target="../ink/ink1868.xml"/><Relationship Id="rId387" Type="http://schemas.openxmlformats.org/officeDocument/2006/relationships/customXml" Target="../ink/ink1889.xml"/><Relationship Id="rId191" Type="http://schemas.openxmlformats.org/officeDocument/2006/relationships/image" Target="../media/image1743.png"/><Relationship Id="rId205" Type="http://schemas.openxmlformats.org/officeDocument/2006/relationships/image" Target="../media/image1750.png"/><Relationship Id="rId247" Type="http://schemas.openxmlformats.org/officeDocument/2006/relationships/image" Target="../media/image1771.png"/><Relationship Id="rId412" Type="http://schemas.openxmlformats.org/officeDocument/2006/relationships/image" Target="../media/image1853.png"/><Relationship Id="rId107" Type="http://schemas.openxmlformats.org/officeDocument/2006/relationships/image" Target="../media/image1701.png"/><Relationship Id="rId289" Type="http://schemas.openxmlformats.org/officeDocument/2006/relationships/image" Target="../media/image1792.png"/><Relationship Id="rId11" Type="http://schemas.openxmlformats.org/officeDocument/2006/relationships/customXml" Target="../ink/ink1700.xml"/><Relationship Id="rId53" Type="http://schemas.openxmlformats.org/officeDocument/2006/relationships/image" Target="../media/image1674.png"/><Relationship Id="rId149" Type="http://schemas.openxmlformats.org/officeDocument/2006/relationships/image" Target="../media/image1722.png"/><Relationship Id="rId314" Type="http://schemas.openxmlformats.org/officeDocument/2006/relationships/customXml" Target="../ink/ink1852.xml"/><Relationship Id="rId356" Type="http://schemas.openxmlformats.org/officeDocument/2006/relationships/image" Target="../media/image1825.png"/><Relationship Id="rId398" Type="http://schemas.openxmlformats.org/officeDocument/2006/relationships/image" Target="../media/image1846.png"/><Relationship Id="rId95" Type="http://schemas.openxmlformats.org/officeDocument/2006/relationships/image" Target="../media/image1695.png"/><Relationship Id="rId160" Type="http://schemas.openxmlformats.org/officeDocument/2006/relationships/customXml" Target="../ink/ink1775.xml"/><Relationship Id="rId216" Type="http://schemas.openxmlformats.org/officeDocument/2006/relationships/customXml" Target="../ink/ink1803.xml"/><Relationship Id="rId423" Type="http://schemas.openxmlformats.org/officeDocument/2006/relationships/image" Target="../media/image1858.png"/><Relationship Id="rId258" Type="http://schemas.openxmlformats.org/officeDocument/2006/relationships/customXml" Target="../ink/ink1824.xml"/><Relationship Id="rId22" Type="http://schemas.openxmlformats.org/officeDocument/2006/relationships/image" Target="../media/image1660.png"/><Relationship Id="rId64" Type="http://schemas.openxmlformats.org/officeDocument/2006/relationships/customXml" Target="../ink/ink1727.xml"/><Relationship Id="rId118" Type="http://schemas.openxmlformats.org/officeDocument/2006/relationships/customXml" Target="../ink/ink1754.xml"/><Relationship Id="rId325" Type="http://schemas.openxmlformats.org/officeDocument/2006/relationships/image" Target="../media/image1810.png"/><Relationship Id="rId367" Type="http://schemas.openxmlformats.org/officeDocument/2006/relationships/customXml" Target="../ink/ink1879.xml"/><Relationship Id="rId171" Type="http://schemas.openxmlformats.org/officeDocument/2006/relationships/image" Target="../media/image1733.png"/><Relationship Id="rId227" Type="http://schemas.openxmlformats.org/officeDocument/2006/relationships/image" Target="../media/image1761.png"/><Relationship Id="rId269" Type="http://schemas.openxmlformats.org/officeDocument/2006/relationships/image" Target="../media/image1782.png"/><Relationship Id="rId33" Type="http://schemas.openxmlformats.org/officeDocument/2006/relationships/customXml" Target="../ink/ink1711.xml"/><Relationship Id="rId129" Type="http://schemas.openxmlformats.org/officeDocument/2006/relationships/image" Target="../media/image1712.png"/><Relationship Id="rId280" Type="http://schemas.openxmlformats.org/officeDocument/2006/relationships/customXml" Target="../ink/ink1835.xml"/><Relationship Id="rId336" Type="http://schemas.openxmlformats.org/officeDocument/2006/relationships/image" Target="../media/image1815.png"/><Relationship Id="rId75" Type="http://schemas.openxmlformats.org/officeDocument/2006/relationships/image" Target="../media/image1685.png"/><Relationship Id="rId140" Type="http://schemas.openxmlformats.org/officeDocument/2006/relationships/customXml" Target="../ink/ink1765.xml"/><Relationship Id="rId182" Type="http://schemas.openxmlformats.org/officeDocument/2006/relationships/customXml" Target="../ink/ink1786.xml"/><Relationship Id="rId378" Type="http://schemas.openxmlformats.org/officeDocument/2006/relationships/image" Target="../media/image1836.png"/><Relationship Id="rId403" Type="http://schemas.openxmlformats.org/officeDocument/2006/relationships/customXml" Target="../ink/ink1897.xml"/><Relationship Id="rId6" Type="http://schemas.openxmlformats.org/officeDocument/2006/relationships/image" Target="../media/image1653.png"/><Relationship Id="rId238" Type="http://schemas.openxmlformats.org/officeDocument/2006/relationships/customXml" Target="../ink/ink1814.xml"/><Relationship Id="rId291" Type="http://schemas.openxmlformats.org/officeDocument/2006/relationships/image" Target="../media/image1793.png"/><Relationship Id="rId305" Type="http://schemas.openxmlformats.org/officeDocument/2006/relationships/image" Target="../media/image1800.png"/><Relationship Id="rId347" Type="http://schemas.openxmlformats.org/officeDocument/2006/relationships/customXml" Target="../ink/ink1869.xml"/><Relationship Id="rId44" Type="http://schemas.openxmlformats.org/officeDocument/2006/relationships/customXml" Target="../ink/ink1717.xml"/><Relationship Id="rId86" Type="http://schemas.openxmlformats.org/officeDocument/2006/relationships/customXml" Target="../ink/ink1738.xml"/><Relationship Id="rId151" Type="http://schemas.openxmlformats.org/officeDocument/2006/relationships/image" Target="../media/image1723.png"/><Relationship Id="rId389" Type="http://schemas.openxmlformats.org/officeDocument/2006/relationships/customXml" Target="../ink/ink1890.xml"/><Relationship Id="rId193" Type="http://schemas.openxmlformats.org/officeDocument/2006/relationships/image" Target="../media/image1744.png"/><Relationship Id="rId207" Type="http://schemas.openxmlformats.org/officeDocument/2006/relationships/image" Target="../media/image1751.png"/><Relationship Id="rId249" Type="http://schemas.openxmlformats.org/officeDocument/2006/relationships/image" Target="../media/image1772.png"/><Relationship Id="rId414" Type="http://schemas.openxmlformats.org/officeDocument/2006/relationships/image" Target="../media/image1854.png"/><Relationship Id="rId13" Type="http://schemas.openxmlformats.org/officeDocument/2006/relationships/customXml" Target="../ink/ink1701.xml"/><Relationship Id="rId109" Type="http://schemas.openxmlformats.org/officeDocument/2006/relationships/image" Target="../media/image1702.png"/><Relationship Id="rId260" Type="http://schemas.openxmlformats.org/officeDocument/2006/relationships/customXml" Target="../ink/ink1825.xml"/><Relationship Id="rId316" Type="http://schemas.openxmlformats.org/officeDocument/2006/relationships/customXml" Target="../ink/ink1853.xml"/><Relationship Id="rId55" Type="http://schemas.openxmlformats.org/officeDocument/2006/relationships/image" Target="../media/image1675.png"/><Relationship Id="rId97" Type="http://schemas.openxmlformats.org/officeDocument/2006/relationships/image" Target="../media/image1696.png"/><Relationship Id="rId120" Type="http://schemas.openxmlformats.org/officeDocument/2006/relationships/customXml" Target="../ink/ink1755.xml"/><Relationship Id="rId358" Type="http://schemas.openxmlformats.org/officeDocument/2006/relationships/image" Target="../media/image1826.png"/><Relationship Id="rId162" Type="http://schemas.openxmlformats.org/officeDocument/2006/relationships/customXml" Target="../ink/ink1776.xml"/><Relationship Id="rId218" Type="http://schemas.openxmlformats.org/officeDocument/2006/relationships/customXml" Target="../ink/ink1804.xml"/><Relationship Id="rId425" Type="http://schemas.openxmlformats.org/officeDocument/2006/relationships/image" Target="../media/image1859.png"/><Relationship Id="rId271" Type="http://schemas.openxmlformats.org/officeDocument/2006/relationships/image" Target="../media/image1783.png"/><Relationship Id="rId24" Type="http://schemas.openxmlformats.org/officeDocument/2006/relationships/image" Target="../media/image1661.png"/><Relationship Id="rId66" Type="http://schemas.openxmlformats.org/officeDocument/2006/relationships/customXml" Target="../ink/ink1728.xml"/><Relationship Id="rId131" Type="http://schemas.openxmlformats.org/officeDocument/2006/relationships/image" Target="../media/image1713.png"/><Relationship Id="rId327" Type="http://schemas.openxmlformats.org/officeDocument/2006/relationships/customXml" Target="../ink/ink1859.xml"/><Relationship Id="rId369" Type="http://schemas.openxmlformats.org/officeDocument/2006/relationships/customXml" Target="../ink/ink1880.xml"/><Relationship Id="rId173" Type="http://schemas.openxmlformats.org/officeDocument/2006/relationships/image" Target="../media/image1734.png"/><Relationship Id="rId229" Type="http://schemas.openxmlformats.org/officeDocument/2006/relationships/image" Target="../media/image1762.png"/><Relationship Id="rId380" Type="http://schemas.openxmlformats.org/officeDocument/2006/relationships/image" Target="../media/image1837.png"/><Relationship Id="rId240" Type="http://schemas.openxmlformats.org/officeDocument/2006/relationships/customXml" Target="../ink/ink1815.xml"/><Relationship Id="rId35" Type="http://schemas.openxmlformats.org/officeDocument/2006/relationships/customXml" Target="../ink/ink1712.xml"/><Relationship Id="rId77" Type="http://schemas.openxmlformats.org/officeDocument/2006/relationships/image" Target="../media/image1686.png"/><Relationship Id="rId100" Type="http://schemas.openxmlformats.org/officeDocument/2006/relationships/customXml" Target="../ink/ink1745.xml"/><Relationship Id="rId282" Type="http://schemas.openxmlformats.org/officeDocument/2006/relationships/customXml" Target="../ink/ink1836.xml"/><Relationship Id="rId338" Type="http://schemas.openxmlformats.org/officeDocument/2006/relationships/image" Target="../media/image1816.png"/><Relationship Id="rId8" Type="http://schemas.openxmlformats.org/officeDocument/2006/relationships/image" Target="../media/image1654.png"/><Relationship Id="rId142" Type="http://schemas.openxmlformats.org/officeDocument/2006/relationships/customXml" Target="../ink/ink1766.xml"/><Relationship Id="rId184" Type="http://schemas.openxmlformats.org/officeDocument/2006/relationships/customXml" Target="../ink/ink1787.xml"/><Relationship Id="rId391" Type="http://schemas.openxmlformats.org/officeDocument/2006/relationships/customXml" Target="../ink/ink1891.xml"/><Relationship Id="rId405" Type="http://schemas.openxmlformats.org/officeDocument/2006/relationships/customXml" Target="../ink/ink1898.xml"/><Relationship Id="rId251" Type="http://schemas.openxmlformats.org/officeDocument/2006/relationships/image" Target="../media/image1773.png"/><Relationship Id="rId46" Type="http://schemas.openxmlformats.org/officeDocument/2006/relationships/customXml" Target="../ink/ink1718.xml"/><Relationship Id="rId293" Type="http://schemas.openxmlformats.org/officeDocument/2006/relationships/image" Target="../media/image1794.png"/><Relationship Id="rId307" Type="http://schemas.openxmlformats.org/officeDocument/2006/relationships/image" Target="../media/image1801.png"/><Relationship Id="rId349" Type="http://schemas.openxmlformats.org/officeDocument/2006/relationships/customXml" Target="../ink/ink1870.xml"/><Relationship Id="rId88" Type="http://schemas.openxmlformats.org/officeDocument/2006/relationships/customXml" Target="../ink/ink1739.xml"/><Relationship Id="rId111" Type="http://schemas.openxmlformats.org/officeDocument/2006/relationships/image" Target="../media/image1703.png"/><Relationship Id="rId153" Type="http://schemas.openxmlformats.org/officeDocument/2006/relationships/image" Target="../media/image1724.png"/><Relationship Id="rId195" Type="http://schemas.openxmlformats.org/officeDocument/2006/relationships/image" Target="../media/image1745.png"/><Relationship Id="rId209" Type="http://schemas.openxmlformats.org/officeDocument/2006/relationships/image" Target="../media/image1752.png"/><Relationship Id="rId360" Type="http://schemas.openxmlformats.org/officeDocument/2006/relationships/image" Target="../media/image1827.png"/><Relationship Id="rId416" Type="http://schemas.openxmlformats.org/officeDocument/2006/relationships/image" Target="../media/image1855.png"/><Relationship Id="rId220" Type="http://schemas.openxmlformats.org/officeDocument/2006/relationships/customXml" Target="../ink/ink1805.xml"/><Relationship Id="rId15" Type="http://schemas.openxmlformats.org/officeDocument/2006/relationships/customXml" Target="../ink/ink1702.xml"/><Relationship Id="rId57" Type="http://schemas.openxmlformats.org/officeDocument/2006/relationships/image" Target="../media/image1676.png"/><Relationship Id="rId262" Type="http://schemas.openxmlformats.org/officeDocument/2006/relationships/customXml" Target="../ink/ink1826.xml"/><Relationship Id="rId318" Type="http://schemas.openxmlformats.org/officeDocument/2006/relationships/customXml" Target="../ink/ink1854.xml"/><Relationship Id="rId99" Type="http://schemas.openxmlformats.org/officeDocument/2006/relationships/image" Target="../media/image1697.png"/><Relationship Id="rId122" Type="http://schemas.openxmlformats.org/officeDocument/2006/relationships/customXml" Target="../ink/ink1756.xml"/><Relationship Id="rId164" Type="http://schemas.openxmlformats.org/officeDocument/2006/relationships/customXml" Target="../ink/ink1777.xml"/><Relationship Id="rId371" Type="http://schemas.openxmlformats.org/officeDocument/2006/relationships/customXml" Target="../ink/ink1881.xml"/><Relationship Id="rId427" Type="http://schemas.openxmlformats.org/officeDocument/2006/relationships/image" Target="../media/image1860.png"/><Relationship Id="rId26" Type="http://schemas.openxmlformats.org/officeDocument/2006/relationships/image" Target="../media/image1662.png"/><Relationship Id="rId231" Type="http://schemas.openxmlformats.org/officeDocument/2006/relationships/image" Target="../media/image1763.png"/><Relationship Id="rId273" Type="http://schemas.openxmlformats.org/officeDocument/2006/relationships/image" Target="../media/image1784.png"/><Relationship Id="rId329" Type="http://schemas.openxmlformats.org/officeDocument/2006/relationships/customXml" Target="../ink/ink1860.xml"/><Relationship Id="rId68" Type="http://schemas.openxmlformats.org/officeDocument/2006/relationships/customXml" Target="../ink/ink1729.xml"/><Relationship Id="rId133" Type="http://schemas.openxmlformats.org/officeDocument/2006/relationships/image" Target="../media/image1714.png"/><Relationship Id="rId175" Type="http://schemas.openxmlformats.org/officeDocument/2006/relationships/image" Target="../media/image1735.png"/><Relationship Id="rId340" Type="http://schemas.openxmlformats.org/officeDocument/2006/relationships/image" Target="../media/image1817.png"/><Relationship Id="rId200" Type="http://schemas.openxmlformats.org/officeDocument/2006/relationships/customXml" Target="../ink/ink1795.xml"/><Relationship Id="rId382" Type="http://schemas.openxmlformats.org/officeDocument/2006/relationships/image" Target="../media/image1838.png"/><Relationship Id="rId242" Type="http://schemas.openxmlformats.org/officeDocument/2006/relationships/customXml" Target="../ink/ink1816.xml"/><Relationship Id="rId284" Type="http://schemas.openxmlformats.org/officeDocument/2006/relationships/customXml" Target="../ink/ink1837.xml"/><Relationship Id="rId37" Type="http://schemas.openxmlformats.org/officeDocument/2006/relationships/customXml" Target="../ink/ink1713.xml"/><Relationship Id="rId79" Type="http://schemas.openxmlformats.org/officeDocument/2006/relationships/image" Target="../media/image1687.png"/><Relationship Id="rId102" Type="http://schemas.openxmlformats.org/officeDocument/2006/relationships/customXml" Target="../ink/ink1746.xml"/><Relationship Id="rId144" Type="http://schemas.openxmlformats.org/officeDocument/2006/relationships/customXml" Target="../ink/ink1767.xml"/><Relationship Id="rId90" Type="http://schemas.openxmlformats.org/officeDocument/2006/relationships/customXml" Target="../ink/ink1740.xml"/><Relationship Id="rId186" Type="http://schemas.openxmlformats.org/officeDocument/2006/relationships/customXml" Target="../ink/ink1788.xml"/><Relationship Id="rId351" Type="http://schemas.openxmlformats.org/officeDocument/2006/relationships/customXml" Target="../ink/ink1871.xml"/><Relationship Id="rId393" Type="http://schemas.openxmlformats.org/officeDocument/2006/relationships/customXml" Target="../ink/ink1892.xml"/><Relationship Id="rId407" Type="http://schemas.openxmlformats.org/officeDocument/2006/relationships/customXml" Target="../ink/ink1899.xml"/><Relationship Id="rId211" Type="http://schemas.openxmlformats.org/officeDocument/2006/relationships/image" Target="../media/image1753.png"/><Relationship Id="rId253" Type="http://schemas.openxmlformats.org/officeDocument/2006/relationships/image" Target="../media/image1774.png"/><Relationship Id="rId295" Type="http://schemas.openxmlformats.org/officeDocument/2006/relationships/image" Target="../media/image1795.png"/><Relationship Id="rId309" Type="http://schemas.openxmlformats.org/officeDocument/2006/relationships/image" Target="../media/image1802.png"/><Relationship Id="rId48" Type="http://schemas.openxmlformats.org/officeDocument/2006/relationships/customXml" Target="../ink/ink1719.xml"/><Relationship Id="rId113" Type="http://schemas.openxmlformats.org/officeDocument/2006/relationships/image" Target="../media/image1704.png"/><Relationship Id="rId320" Type="http://schemas.openxmlformats.org/officeDocument/2006/relationships/customXml" Target="../ink/ink1855.xml"/><Relationship Id="rId155" Type="http://schemas.openxmlformats.org/officeDocument/2006/relationships/image" Target="../media/image1725.png"/><Relationship Id="rId197" Type="http://schemas.openxmlformats.org/officeDocument/2006/relationships/image" Target="../media/image1746.png"/><Relationship Id="rId362" Type="http://schemas.openxmlformats.org/officeDocument/2006/relationships/image" Target="../media/image1828.png"/><Relationship Id="rId418" Type="http://schemas.openxmlformats.org/officeDocument/2006/relationships/customXml" Target="../ink/ink1905.xml"/><Relationship Id="rId222" Type="http://schemas.openxmlformats.org/officeDocument/2006/relationships/customXml" Target="../ink/ink1806.xml"/><Relationship Id="rId264" Type="http://schemas.openxmlformats.org/officeDocument/2006/relationships/customXml" Target="../ink/ink1827.xml"/><Relationship Id="rId17" Type="http://schemas.openxmlformats.org/officeDocument/2006/relationships/customXml" Target="../ink/ink1703.xml"/><Relationship Id="rId59" Type="http://schemas.openxmlformats.org/officeDocument/2006/relationships/image" Target="../media/image1677.png"/><Relationship Id="rId124" Type="http://schemas.openxmlformats.org/officeDocument/2006/relationships/customXml" Target="../ink/ink1757.xml"/><Relationship Id="rId70" Type="http://schemas.openxmlformats.org/officeDocument/2006/relationships/customXml" Target="../ink/ink1730.xml"/><Relationship Id="rId166" Type="http://schemas.openxmlformats.org/officeDocument/2006/relationships/customXml" Target="../ink/ink1778.xml"/><Relationship Id="rId331" Type="http://schemas.openxmlformats.org/officeDocument/2006/relationships/customXml" Target="../ink/ink1861.xml"/><Relationship Id="rId373" Type="http://schemas.openxmlformats.org/officeDocument/2006/relationships/customXml" Target="../ink/ink1882.xml"/><Relationship Id="rId429" Type="http://schemas.openxmlformats.org/officeDocument/2006/relationships/image" Target="../media/image1861.png"/><Relationship Id="rId1" Type="http://schemas.openxmlformats.org/officeDocument/2006/relationships/slideLayout" Target="../slideLayouts/slideLayout7.xml"/><Relationship Id="rId233" Type="http://schemas.openxmlformats.org/officeDocument/2006/relationships/image" Target="../media/image1764.png"/></Relationships>
</file>

<file path=ppt/slides/_rels/slide17.xml.rels><?xml version="1.0" encoding="UTF-8" standalone="yes"?>
<Relationships xmlns="http://schemas.openxmlformats.org/package/2006/relationships"><Relationship Id="rId8" Type="http://schemas.openxmlformats.org/officeDocument/2006/relationships/image" Target="../media/image1866.png"/><Relationship Id="rId13" Type="http://schemas.openxmlformats.org/officeDocument/2006/relationships/customXml" Target="../ink/ink1918.xml"/><Relationship Id="rId18" Type="http://schemas.openxmlformats.org/officeDocument/2006/relationships/image" Target="../media/image1871.png"/><Relationship Id="rId3" Type="http://schemas.openxmlformats.org/officeDocument/2006/relationships/customXml" Target="../ink/ink1913.xml"/><Relationship Id="rId7" Type="http://schemas.openxmlformats.org/officeDocument/2006/relationships/customXml" Target="../ink/ink1915.xml"/><Relationship Id="rId12" Type="http://schemas.openxmlformats.org/officeDocument/2006/relationships/image" Target="../media/image1868.png"/><Relationship Id="rId17" Type="http://schemas.openxmlformats.org/officeDocument/2006/relationships/customXml" Target="../ink/ink1920.xml"/><Relationship Id="rId2" Type="http://schemas.openxmlformats.org/officeDocument/2006/relationships/notesSlide" Target="../notesSlides/notesSlide15.xml"/><Relationship Id="rId16" Type="http://schemas.openxmlformats.org/officeDocument/2006/relationships/image" Target="../media/image1870.png"/><Relationship Id="rId20" Type="http://schemas.openxmlformats.org/officeDocument/2006/relationships/image" Target="../media/image1872.png"/><Relationship Id="rId1" Type="http://schemas.openxmlformats.org/officeDocument/2006/relationships/slideLayout" Target="../slideLayouts/slideLayout7.xml"/><Relationship Id="rId6" Type="http://schemas.openxmlformats.org/officeDocument/2006/relationships/image" Target="../media/image1865.png"/><Relationship Id="rId11" Type="http://schemas.openxmlformats.org/officeDocument/2006/relationships/customXml" Target="../ink/ink1917.xml"/><Relationship Id="rId5" Type="http://schemas.openxmlformats.org/officeDocument/2006/relationships/customXml" Target="../ink/ink1914.xml"/><Relationship Id="rId15" Type="http://schemas.openxmlformats.org/officeDocument/2006/relationships/customXml" Target="../ink/ink1919.xml"/><Relationship Id="rId10" Type="http://schemas.openxmlformats.org/officeDocument/2006/relationships/image" Target="../media/image1867.png"/><Relationship Id="rId19" Type="http://schemas.openxmlformats.org/officeDocument/2006/relationships/customXml" Target="../ink/ink1921.xml"/><Relationship Id="rId4" Type="http://schemas.openxmlformats.org/officeDocument/2006/relationships/image" Target="../media/image1864.png"/><Relationship Id="rId9" Type="http://schemas.openxmlformats.org/officeDocument/2006/relationships/customXml" Target="../ink/ink1916.xml"/><Relationship Id="rId14" Type="http://schemas.openxmlformats.org/officeDocument/2006/relationships/image" Target="../media/image1869.png"/></Relationships>
</file>

<file path=ppt/slides/_rels/slide18.xml.rels><?xml version="1.0" encoding="UTF-8" standalone="yes"?>
<Relationships xmlns="http://schemas.openxmlformats.org/package/2006/relationships"><Relationship Id="rId26" Type="http://schemas.openxmlformats.org/officeDocument/2006/relationships/customXml" Target="../ink/ink1933.xml"/><Relationship Id="rId21" Type="http://schemas.openxmlformats.org/officeDocument/2006/relationships/image" Target="../media/image1881.png"/><Relationship Id="rId42" Type="http://schemas.openxmlformats.org/officeDocument/2006/relationships/customXml" Target="../ink/ink1941.xml"/><Relationship Id="rId47" Type="http://schemas.openxmlformats.org/officeDocument/2006/relationships/image" Target="../media/image1892.png"/><Relationship Id="rId63" Type="http://schemas.openxmlformats.org/officeDocument/2006/relationships/customXml" Target="../ink/ink1952.xml"/><Relationship Id="rId68" Type="http://schemas.openxmlformats.org/officeDocument/2006/relationships/customXml" Target="../ink/ink1955.xml"/><Relationship Id="rId84" Type="http://schemas.openxmlformats.org/officeDocument/2006/relationships/customXml" Target="../ink/ink1963.xml"/><Relationship Id="rId89" Type="http://schemas.openxmlformats.org/officeDocument/2006/relationships/image" Target="../media/image1911.png"/><Relationship Id="rId16" Type="http://schemas.openxmlformats.org/officeDocument/2006/relationships/customXml" Target="../ink/ink1928.xml"/><Relationship Id="rId11" Type="http://schemas.openxmlformats.org/officeDocument/2006/relationships/image" Target="../media/image1876.png"/><Relationship Id="rId32" Type="http://schemas.openxmlformats.org/officeDocument/2006/relationships/customXml" Target="../ink/ink1936.xml"/><Relationship Id="rId37" Type="http://schemas.openxmlformats.org/officeDocument/2006/relationships/image" Target="../media/image141.png"/><Relationship Id="rId53" Type="http://schemas.openxmlformats.org/officeDocument/2006/relationships/customXml" Target="../ink/ink1947.xml"/><Relationship Id="rId58" Type="http://schemas.openxmlformats.org/officeDocument/2006/relationships/image" Target="../media/image1897.png"/><Relationship Id="rId74" Type="http://schemas.openxmlformats.org/officeDocument/2006/relationships/customXml" Target="../ink/ink1958.xml"/><Relationship Id="rId79" Type="http://schemas.openxmlformats.org/officeDocument/2006/relationships/image" Target="../media/image335.png"/><Relationship Id="rId5" Type="http://schemas.openxmlformats.org/officeDocument/2006/relationships/image" Target="../media/image1873.png"/><Relationship Id="rId90" Type="http://schemas.openxmlformats.org/officeDocument/2006/relationships/customXml" Target="../ink/ink1966.xml"/><Relationship Id="rId22" Type="http://schemas.openxmlformats.org/officeDocument/2006/relationships/customXml" Target="../ink/ink1931.xml"/><Relationship Id="rId27" Type="http://schemas.openxmlformats.org/officeDocument/2006/relationships/image" Target="../media/image1884.png"/><Relationship Id="rId43" Type="http://schemas.openxmlformats.org/officeDocument/2006/relationships/image" Target="../media/image130.png"/><Relationship Id="rId48" Type="http://schemas.openxmlformats.org/officeDocument/2006/relationships/customXml" Target="../ink/ink1944.xml"/><Relationship Id="rId64" Type="http://schemas.openxmlformats.org/officeDocument/2006/relationships/customXml" Target="../ink/ink1953.xml"/><Relationship Id="rId69" Type="http://schemas.openxmlformats.org/officeDocument/2006/relationships/image" Target="../media/image1902.png"/><Relationship Id="rId8" Type="http://schemas.openxmlformats.org/officeDocument/2006/relationships/customXml" Target="../ink/ink1924.xml"/><Relationship Id="rId51" Type="http://schemas.openxmlformats.org/officeDocument/2006/relationships/customXml" Target="../ink/ink1946.xml"/><Relationship Id="rId72" Type="http://schemas.openxmlformats.org/officeDocument/2006/relationships/customXml" Target="../ink/ink1957.xml"/><Relationship Id="rId80" Type="http://schemas.openxmlformats.org/officeDocument/2006/relationships/customXml" Target="../ink/ink1961.xml"/><Relationship Id="rId85" Type="http://schemas.openxmlformats.org/officeDocument/2006/relationships/image" Target="../media/image1909.png"/><Relationship Id="rId93" Type="http://schemas.openxmlformats.org/officeDocument/2006/relationships/image" Target="../media/image1913.png"/><Relationship Id="rId3" Type="http://schemas.openxmlformats.org/officeDocument/2006/relationships/image" Target="../media/image3110.png"/><Relationship Id="rId12" Type="http://schemas.openxmlformats.org/officeDocument/2006/relationships/customXml" Target="../ink/ink1926.xml"/><Relationship Id="rId17" Type="http://schemas.openxmlformats.org/officeDocument/2006/relationships/image" Target="../media/image1879.png"/><Relationship Id="rId25" Type="http://schemas.openxmlformats.org/officeDocument/2006/relationships/image" Target="../media/image1883.png"/><Relationship Id="rId33" Type="http://schemas.openxmlformats.org/officeDocument/2006/relationships/image" Target="../media/image1887.png"/><Relationship Id="rId38" Type="http://schemas.openxmlformats.org/officeDocument/2006/relationships/customXml" Target="../ink/ink1939.xml"/><Relationship Id="rId46" Type="http://schemas.openxmlformats.org/officeDocument/2006/relationships/customXml" Target="../ink/ink1943.xml"/><Relationship Id="rId59" Type="http://schemas.openxmlformats.org/officeDocument/2006/relationships/customXml" Target="../ink/ink1950.xml"/><Relationship Id="rId67" Type="http://schemas.openxmlformats.org/officeDocument/2006/relationships/image" Target="../media/image1901.png"/><Relationship Id="rId20" Type="http://schemas.openxmlformats.org/officeDocument/2006/relationships/customXml" Target="../ink/ink1930.xml"/><Relationship Id="rId41" Type="http://schemas.openxmlformats.org/officeDocument/2006/relationships/image" Target="../media/image1890.png"/><Relationship Id="rId54" Type="http://schemas.openxmlformats.org/officeDocument/2006/relationships/image" Target="../media/image1895.png"/><Relationship Id="rId62" Type="http://schemas.openxmlformats.org/officeDocument/2006/relationships/image" Target="../media/image1899.png"/><Relationship Id="rId70" Type="http://schemas.openxmlformats.org/officeDocument/2006/relationships/customXml" Target="../ink/ink1956.xml"/><Relationship Id="rId75" Type="http://schemas.openxmlformats.org/officeDocument/2006/relationships/image" Target="../media/image1905.png"/><Relationship Id="rId83" Type="http://schemas.openxmlformats.org/officeDocument/2006/relationships/image" Target="../media/image1908.png"/><Relationship Id="rId88" Type="http://schemas.openxmlformats.org/officeDocument/2006/relationships/customXml" Target="../ink/ink1965.xml"/><Relationship Id="rId91" Type="http://schemas.openxmlformats.org/officeDocument/2006/relationships/image" Target="../media/image1912.png"/><Relationship Id="rId1" Type="http://schemas.openxmlformats.org/officeDocument/2006/relationships/slideLayout" Target="../slideLayouts/slideLayout7.xml"/><Relationship Id="rId6" Type="http://schemas.openxmlformats.org/officeDocument/2006/relationships/customXml" Target="../ink/ink1923.xml"/><Relationship Id="rId15" Type="http://schemas.openxmlformats.org/officeDocument/2006/relationships/image" Target="../media/image1878.png"/><Relationship Id="rId23" Type="http://schemas.openxmlformats.org/officeDocument/2006/relationships/image" Target="../media/image1882.png"/><Relationship Id="rId28" Type="http://schemas.openxmlformats.org/officeDocument/2006/relationships/customXml" Target="../ink/ink1934.xml"/><Relationship Id="rId36" Type="http://schemas.openxmlformats.org/officeDocument/2006/relationships/customXml" Target="../ink/ink1938.xml"/><Relationship Id="rId49" Type="http://schemas.openxmlformats.org/officeDocument/2006/relationships/image" Target="../media/image1893.png"/><Relationship Id="rId57" Type="http://schemas.openxmlformats.org/officeDocument/2006/relationships/customXml" Target="../ink/ink1949.xml"/><Relationship Id="rId10" Type="http://schemas.openxmlformats.org/officeDocument/2006/relationships/customXml" Target="../ink/ink1925.xml"/><Relationship Id="rId31" Type="http://schemas.openxmlformats.org/officeDocument/2006/relationships/image" Target="../media/image1886.png"/><Relationship Id="rId44" Type="http://schemas.openxmlformats.org/officeDocument/2006/relationships/customXml" Target="../ink/ink1942.xml"/><Relationship Id="rId52" Type="http://schemas.openxmlformats.org/officeDocument/2006/relationships/image" Target="../media/image1894.png"/><Relationship Id="rId60" Type="http://schemas.openxmlformats.org/officeDocument/2006/relationships/image" Target="../media/image1898.png"/><Relationship Id="rId65" Type="http://schemas.openxmlformats.org/officeDocument/2006/relationships/image" Target="../media/image1900.png"/><Relationship Id="rId73" Type="http://schemas.openxmlformats.org/officeDocument/2006/relationships/image" Target="../media/image1904.png"/><Relationship Id="rId78" Type="http://schemas.openxmlformats.org/officeDocument/2006/relationships/customXml" Target="../ink/ink1960.xml"/><Relationship Id="rId81" Type="http://schemas.openxmlformats.org/officeDocument/2006/relationships/image" Target="../media/image1907.png"/><Relationship Id="rId86" Type="http://schemas.openxmlformats.org/officeDocument/2006/relationships/customXml" Target="../ink/ink1964.xml"/><Relationship Id="rId4" Type="http://schemas.openxmlformats.org/officeDocument/2006/relationships/customXml" Target="../ink/ink1922.xml"/><Relationship Id="rId9" Type="http://schemas.openxmlformats.org/officeDocument/2006/relationships/image" Target="../media/image1875.png"/><Relationship Id="rId13" Type="http://schemas.openxmlformats.org/officeDocument/2006/relationships/image" Target="../media/image1877.png"/><Relationship Id="rId18" Type="http://schemas.openxmlformats.org/officeDocument/2006/relationships/customXml" Target="../ink/ink1929.xml"/><Relationship Id="rId39" Type="http://schemas.openxmlformats.org/officeDocument/2006/relationships/image" Target="../media/image1889.png"/><Relationship Id="rId34" Type="http://schemas.openxmlformats.org/officeDocument/2006/relationships/customXml" Target="../ink/ink1937.xml"/><Relationship Id="rId50" Type="http://schemas.openxmlformats.org/officeDocument/2006/relationships/customXml" Target="../ink/ink1945.xml"/><Relationship Id="rId55" Type="http://schemas.openxmlformats.org/officeDocument/2006/relationships/customXml" Target="../ink/ink1948.xml"/><Relationship Id="rId76" Type="http://schemas.openxmlformats.org/officeDocument/2006/relationships/customXml" Target="../ink/ink1959.xml"/><Relationship Id="rId7" Type="http://schemas.openxmlformats.org/officeDocument/2006/relationships/image" Target="../media/image1874.png"/><Relationship Id="rId71" Type="http://schemas.openxmlformats.org/officeDocument/2006/relationships/image" Target="../media/image1903.png"/><Relationship Id="rId92" Type="http://schemas.openxmlformats.org/officeDocument/2006/relationships/customXml" Target="../ink/ink1967.xml"/><Relationship Id="rId2" Type="http://schemas.openxmlformats.org/officeDocument/2006/relationships/notesSlide" Target="../notesSlides/notesSlide16.xml"/><Relationship Id="rId29" Type="http://schemas.openxmlformats.org/officeDocument/2006/relationships/image" Target="../media/image1885.png"/><Relationship Id="rId24" Type="http://schemas.openxmlformats.org/officeDocument/2006/relationships/customXml" Target="../ink/ink1932.xml"/><Relationship Id="rId40" Type="http://schemas.openxmlformats.org/officeDocument/2006/relationships/customXml" Target="../ink/ink1940.xml"/><Relationship Id="rId45" Type="http://schemas.openxmlformats.org/officeDocument/2006/relationships/image" Target="../media/image1891.png"/><Relationship Id="rId66" Type="http://schemas.openxmlformats.org/officeDocument/2006/relationships/customXml" Target="../ink/ink1954.xml"/><Relationship Id="rId87" Type="http://schemas.openxmlformats.org/officeDocument/2006/relationships/image" Target="../media/image1910.png"/><Relationship Id="rId61" Type="http://schemas.openxmlformats.org/officeDocument/2006/relationships/customXml" Target="../ink/ink1951.xml"/><Relationship Id="rId82" Type="http://schemas.openxmlformats.org/officeDocument/2006/relationships/customXml" Target="../ink/ink1962.xml"/><Relationship Id="rId19" Type="http://schemas.openxmlformats.org/officeDocument/2006/relationships/image" Target="../media/image1880.png"/><Relationship Id="rId14" Type="http://schemas.openxmlformats.org/officeDocument/2006/relationships/customXml" Target="../ink/ink1927.xml"/><Relationship Id="rId30" Type="http://schemas.openxmlformats.org/officeDocument/2006/relationships/customXml" Target="../ink/ink1935.xml"/><Relationship Id="rId35" Type="http://schemas.openxmlformats.org/officeDocument/2006/relationships/image" Target="../media/image1888.png"/><Relationship Id="rId56" Type="http://schemas.openxmlformats.org/officeDocument/2006/relationships/image" Target="../media/image1896.png"/><Relationship Id="rId77" Type="http://schemas.openxmlformats.org/officeDocument/2006/relationships/image" Target="../media/image1906.png"/></Relationships>
</file>

<file path=ppt/slides/_rels/slide19.xml.rels><?xml version="1.0" encoding="UTF-8" standalone="yes"?>
<Relationships xmlns="http://schemas.openxmlformats.org/package/2006/relationships"><Relationship Id="rId3" Type="http://schemas.openxmlformats.org/officeDocument/2006/relationships/image" Target="../media/image32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customXml" Target="../ink/ink22.xml"/><Relationship Id="rId18" Type="http://schemas.openxmlformats.org/officeDocument/2006/relationships/image" Target="../media/image1168.png"/><Relationship Id="rId26" Type="http://schemas.openxmlformats.org/officeDocument/2006/relationships/image" Target="../media/image11100.png"/><Relationship Id="rId39" Type="http://schemas.openxmlformats.org/officeDocument/2006/relationships/customXml" Target="../ink/ink35.xml"/><Relationship Id="rId21" Type="http://schemas.openxmlformats.org/officeDocument/2006/relationships/customXml" Target="../ink/ink26.xml"/><Relationship Id="rId34" Type="http://schemas.openxmlformats.org/officeDocument/2006/relationships/image" Target="../media/image1510.png"/><Relationship Id="rId42" Type="http://schemas.openxmlformats.org/officeDocument/2006/relationships/image" Target="../media/image19.png"/><Relationship Id="rId47" Type="http://schemas.openxmlformats.org/officeDocument/2006/relationships/customXml" Target="../ink/ink39.xml"/><Relationship Id="rId50" Type="http://schemas.openxmlformats.org/officeDocument/2006/relationships/image" Target="../media/image23.png"/><Relationship Id="rId55" Type="http://schemas.openxmlformats.org/officeDocument/2006/relationships/customXml" Target="../ink/ink43.xml"/><Relationship Id="rId7" Type="http://schemas.openxmlformats.org/officeDocument/2006/relationships/customXml" Target="../ink/ink19.xml"/><Relationship Id="rId2" Type="http://schemas.openxmlformats.org/officeDocument/2006/relationships/notesSlide" Target="../notesSlides/notesSlide2.xml"/><Relationship Id="rId16" Type="http://schemas.openxmlformats.org/officeDocument/2006/relationships/image" Target="../media/image1167.png"/><Relationship Id="rId29" Type="http://schemas.openxmlformats.org/officeDocument/2006/relationships/customXml" Target="../ink/ink30.xml"/><Relationship Id="rId11" Type="http://schemas.openxmlformats.org/officeDocument/2006/relationships/customXml" Target="../ink/ink21.xml"/><Relationship Id="rId24" Type="http://schemas.openxmlformats.org/officeDocument/2006/relationships/image" Target="../media/image1171.png"/><Relationship Id="rId32" Type="http://schemas.openxmlformats.org/officeDocument/2006/relationships/image" Target="../media/image1410.png"/><Relationship Id="rId37" Type="http://schemas.openxmlformats.org/officeDocument/2006/relationships/customXml" Target="../ink/ink34.xml"/><Relationship Id="rId40" Type="http://schemas.openxmlformats.org/officeDocument/2006/relationships/image" Target="../media/image18.png"/><Relationship Id="rId45" Type="http://schemas.openxmlformats.org/officeDocument/2006/relationships/customXml" Target="../ink/ink38.xml"/><Relationship Id="rId53" Type="http://schemas.openxmlformats.org/officeDocument/2006/relationships/customXml" Target="../ink/ink42.xml"/><Relationship Id="rId58" Type="http://schemas.openxmlformats.org/officeDocument/2006/relationships/image" Target="../media/image27.png"/><Relationship Id="rId5" Type="http://schemas.openxmlformats.org/officeDocument/2006/relationships/customXml" Target="../ink/ink18.xml"/><Relationship Id="rId19" Type="http://schemas.openxmlformats.org/officeDocument/2006/relationships/customXml" Target="../ink/ink25.xml"/><Relationship Id="rId4" Type="http://schemas.openxmlformats.org/officeDocument/2006/relationships/image" Target="../media/image1161.png"/><Relationship Id="rId9" Type="http://schemas.openxmlformats.org/officeDocument/2006/relationships/customXml" Target="../ink/ink20.xml"/><Relationship Id="rId14" Type="http://schemas.openxmlformats.org/officeDocument/2006/relationships/image" Target="../media/image1166.png"/><Relationship Id="rId22" Type="http://schemas.openxmlformats.org/officeDocument/2006/relationships/image" Target="../media/image1170.png"/><Relationship Id="rId27" Type="http://schemas.openxmlformats.org/officeDocument/2006/relationships/customXml" Target="../ink/ink29.xml"/><Relationship Id="rId30" Type="http://schemas.openxmlformats.org/officeDocument/2006/relationships/image" Target="../media/image1357.png"/><Relationship Id="rId35" Type="http://schemas.openxmlformats.org/officeDocument/2006/relationships/customXml" Target="../ink/ink33.xml"/><Relationship Id="rId43" Type="http://schemas.openxmlformats.org/officeDocument/2006/relationships/customXml" Target="../ink/ink37.xml"/><Relationship Id="rId48" Type="http://schemas.openxmlformats.org/officeDocument/2006/relationships/image" Target="../media/image22.png"/><Relationship Id="rId56" Type="http://schemas.openxmlformats.org/officeDocument/2006/relationships/image" Target="../media/image26.png"/><Relationship Id="rId8" Type="http://schemas.openxmlformats.org/officeDocument/2006/relationships/image" Target="../media/image1163.png"/><Relationship Id="rId51" Type="http://schemas.openxmlformats.org/officeDocument/2006/relationships/customXml" Target="../ink/ink41.xml"/><Relationship Id="rId3" Type="http://schemas.openxmlformats.org/officeDocument/2006/relationships/customXml" Target="../ink/ink17.xml"/><Relationship Id="rId12" Type="http://schemas.openxmlformats.org/officeDocument/2006/relationships/image" Target="../media/image1165.png"/><Relationship Id="rId17" Type="http://schemas.openxmlformats.org/officeDocument/2006/relationships/customXml" Target="../ink/ink24.xml"/><Relationship Id="rId25" Type="http://schemas.openxmlformats.org/officeDocument/2006/relationships/customXml" Target="../ink/ink28.xml"/><Relationship Id="rId33" Type="http://schemas.openxmlformats.org/officeDocument/2006/relationships/customXml" Target="../ink/ink32.xml"/><Relationship Id="rId38" Type="http://schemas.openxmlformats.org/officeDocument/2006/relationships/image" Target="../media/image17100.png"/><Relationship Id="rId46" Type="http://schemas.openxmlformats.org/officeDocument/2006/relationships/image" Target="../media/image21.png"/><Relationship Id="rId20" Type="http://schemas.openxmlformats.org/officeDocument/2006/relationships/image" Target="../media/image1169.png"/><Relationship Id="rId41" Type="http://schemas.openxmlformats.org/officeDocument/2006/relationships/customXml" Target="../ink/ink36.xml"/><Relationship Id="rId54"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62.png"/><Relationship Id="rId15" Type="http://schemas.openxmlformats.org/officeDocument/2006/relationships/customXml" Target="../ink/ink23.xml"/><Relationship Id="rId23" Type="http://schemas.openxmlformats.org/officeDocument/2006/relationships/customXml" Target="../ink/ink27.xml"/><Relationship Id="rId28" Type="http://schemas.openxmlformats.org/officeDocument/2006/relationships/image" Target="../media/image12100.png"/><Relationship Id="rId36" Type="http://schemas.openxmlformats.org/officeDocument/2006/relationships/image" Target="../media/image16100.png"/><Relationship Id="rId49" Type="http://schemas.openxmlformats.org/officeDocument/2006/relationships/customXml" Target="../ink/ink40.xml"/><Relationship Id="rId57" Type="http://schemas.openxmlformats.org/officeDocument/2006/relationships/customXml" Target="../ink/ink44.xml"/><Relationship Id="rId10" Type="http://schemas.openxmlformats.org/officeDocument/2006/relationships/image" Target="../media/image1164.png"/><Relationship Id="rId31" Type="http://schemas.openxmlformats.org/officeDocument/2006/relationships/customXml" Target="../ink/ink31.xml"/><Relationship Id="rId44" Type="http://schemas.openxmlformats.org/officeDocument/2006/relationships/image" Target="../media/image20.png"/><Relationship Id="rId52" Type="http://schemas.openxmlformats.org/officeDocument/2006/relationships/image" Target="../media/image2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102.xml"/><Relationship Id="rId299" Type="http://schemas.openxmlformats.org/officeDocument/2006/relationships/customXml" Target="../ink/ink193.xml"/><Relationship Id="rId21" Type="http://schemas.openxmlformats.org/officeDocument/2006/relationships/customXml" Target="../ink/ink54.xml"/><Relationship Id="rId63" Type="http://schemas.openxmlformats.org/officeDocument/2006/relationships/customXml" Target="../ink/ink75.xml"/><Relationship Id="rId159" Type="http://schemas.openxmlformats.org/officeDocument/2006/relationships/customXml" Target="../ink/ink123.xml"/><Relationship Id="rId324" Type="http://schemas.openxmlformats.org/officeDocument/2006/relationships/image" Target="../media/image164.png"/><Relationship Id="rId170" Type="http://schemas.openxmlformats.org/officeDocument/2006/relationships/image" Target="../media/image87.png"/><Relationship Id="rId226" Type="http://schemas.openxmlformats.org/officeDocument/2006/relationships/image" Target="../media/image115.png"/><Relationship Id="rId268" Type="http://schemas.openxmlformats.org/officeDocument/2006/relationships/image" Target="../media/image136.png"/><Relationship Id="rId32" Type="http://schemas.openxmlformats.org/officeDocument/2006/relationships/image" Target="../media/image746.png"/><Relationship Id="rId74" Type="http://schemas.openxmlformats.org/officeDocument/2006/relationships/image" Target="../media/image39.png"/><Relationship Id="rId128" Type="http://schemas.openxmlformats.org/officeDocument/2006/relationships/image" Target="../media/image66.png"/><Relationship Id="rId5" Type="http://schemas.openxmlformats.org/officeDocument/2006/relationships/customXml" Target="../ink/ink46.xml"/><Relationship Id="rId181" Type="http://schemas.openxmlformats.org/officeDocument/2006/relationships/customXml" Target="../ink/ink134.xml"/><Relationship Id="rId237" Type="http://schemas.openxmlformats.org/officeDocument/2006/relationships/customXml" Target="../ink/ink162.xml"/><Relationship Id="rId279" Type="http://schemas.openxmlformats.org/officeDocument/2006/relationships/customXml" Target="../ink/ink183.xml"/><Relationship Id="rId43" Type="http://schemas.openxmlformats.org/officeDocument/2006/relationships/customXml" Target="../ink/ink65.xml"/><Relationship Id="rId139" Type="http://schemas.openxmlformats.org/officeDocument/2006/relationships/customXml" Target="../ink/ink113.xml"/><Relationship Id="rId290" Type="http://schemas.openxmlformats.org/officeDocument/2006/relationships/image" Target="../media/image147.png"/><Relationship Id="rId304" Type="http://schemas.openxmlformats.org/officeDocument/2006/relationships/image" Target="../media/image154.png"/><Relationship Id="rId85" Type="http://schemas.openxmlformats.org/officeDocument/2006/relationships/customXml" Target="../ink/ink86.xml"/><Relationship Id="rId150" Type="http://schemas.openxmlformats.org/officeDocument/2006/relationships/image" Target="../media/image77.png"/><Relationship Id="rId192" Type="http://schemas.openxmlformats.org/officeDocument/2006/relationships/image" Target="../media/image98.png"/><Relationship Id="rId206" Type="http://schemas.openxmlformats.org/officeDocument/2006/relationships/image" Target="../media/image105.png"/><Relationship Id="rId248" Type="http://schemas.openxmlformats.org/officeDocument/2006/relationships/image" Target="../media/image126.png"/><Relationship Id="rId12" Type="http://schemas.openxmlformats.org/officeDocument/2006/relationships/image" Target="../media/image736.png"/><Relationship Id="rId108" Type="http://schemas.openxmlformats.org/officeDocument/2006/relationships/image" Target="../media/image56.png"/><Relationship Id="rId315" Type="http://schemas.openxmlformats.org/officeDocument/2006/relationships/customXml" Target="../ink/ink201.xml"/><Relationship Id="rId54" Type="http://schemas.openxmlformats.org/officeDocument/2006/relationships/image" Target="../media/image29.png"/><Relationship Id="rId96" Type="http://schemas.openxmlformats.org/officeDocument/2006/relationships/image" Target="../media/image50.png"/><Relationship Id="rId161" Type="http://schemas.openxmlformats.org/officeDocument/2006/relationships/customXml" Target="../ink/ink124.xml"/><Relationship Id="rId217" Type="http://schemas.openxmlformats.org/officeDocument/2006/relationships/customXml" Target="../ink/ink152.xml"/><Relationship Id="rId259" Type="http://schemas.openxmlformats.org/officeDocument/2006/relationships/customXml" Target="../ink/ink173.xml"/><Relationship Id="rId23" Type="http://schemas.openxmlformats.org/officeDocument/2006/relationships/customXml" Target="../ink/ink55.xml"/><Relationship Id="rId119" Type="http://schemas.openxmlformats.org/officeDocument/2006/relationships/customXml" Target="../ink/ink103.xml"/><Relationship Id="rId270" Type="http://schemas.openxmlformats.org/officeDocument/2006/relationships/image" Target="../media/image137.png"/><Relationship Id="rId65" Type="http://schemas.openxmlformats.org/officeDocument/2006/relationships/customXml" Target="../ink/ink76.xml"/><Relationship Id="rId130" Type="http://schemas.openxmlformats.org/officeDocument/2006/relationships/image" Target="../media/image67.png"/><Relationship Id="rId172" Type="http://schemas.openxmlformats.org/officeDocument/2006/relationships/image" Target="../media/image88.png"/><Relationship Id="rId228" Type="http://schemas.openxmlformats.org/officeDocument/2006/relationships/image" Target="../media/image116.png"/><Relationship Id="rId281" Type="http://schemas.openxmlformats.org/officeDocument/2006/relationships/customXml" Target="../ink/ink184.xml"/><Relationship Id="rId34" Type="http://schemas.openxmlformats.org/officeDocument/2006/relationships/image" Target="../media/image747.png"/><Relationship Id="rId55" Type="http://schemas.openxmlformats.org/officeDocument/2006/relationships/customXml" Target="../ink/ink71.xml"/><Relationship Id="rId76" Type="http://schemas.openxmlformats.org/officeDocument/2006/relationships/image" Target="../media/image40.png"/><Relationship Id="rId97" Type="http://schemas.openxmlformats.org/officeDocument/2006/relationships/customXml" Target="../ink/ink92.xml"/><Relationship Id="rId120" Type="http://schemas.openxmlformats.org/officeDocument/2006/relationships/image" Target="../media/image62.png"/><Relationship Id="rId141" Type="http://schemas.openxmlformats.org/officeDocument/2006/relationships/customXml" Target="../ink/ink114.xml"/><Relationship Id="rId7" Type="http://schemas.openxmlformats.org/officeDocument/2006/relationships/customXml" Target="../ink/ink47.xml"/><Relationship Id="rId162" Type="http://schemas.openxmlformats.org/officeDocument/2006/relationships/image" Target="../media/image83.png"/><Relationship Id="rId183" Type="http://schemas.openxmlformats.org/officeDocument/2006/relationships/customXml" Target="../ink/ink135.xml"/><Relationship Id="rId218" Type="http://schemas.openxmlformats.org/officeDocument/2006/relationships/image" Target="../media/image111.png"/><Relationship Id="rId239" Type="http://schemas.openxmlformats.org/officeDocument/2006/relationships/customXml" Target="../ink/ink163.xml"/><Relationship Id="rId250" Type="http://schemas.openxmlformats.org/officeDocument/2006/relationships/image" Target="../media/image127.png"/><Relationship Id="rId271" Type="http://schemas.openxmlformats.org/officeDocument/2006/relationships/customXml" Target="../ink/ink179.xml"/><Relationship Id="rId292" Type="http://schemas.openxmlformats.org/officeDocument/2006/relationships/image" Target="../media/image148.png"/><Relationship Id="rId306" Type="http://schemas.openxmlformats.org/officeDocument/2006/relationships/image" Target="../media/image155.png"/><Relationship Id="rId24" Type="http://schemas.openxmlformats.org/officeDocument/2006/relationships/image" Target="../media/image742.png"/><Relationship Id="rId45" Type="http://schemas.openxmlformats.org/officeDocument/2006/relationships/customXml" Target="../ink/ink66.xml"/><Relationship Id="rId66" Type="http://schemas.openxmlformats.org/officeDocument/2006/relationships/image" Target="../media/image35.png"/><Relationship Id="rId87" Type="http://schemas.openxmlformats.org/officeDocument/2006/relationships/customXml" Target="../ink/ink87.xml"/><Relationship Id="rId110" Type="http://schemas.openxmlformats.org/officeDocument/2006/relationships/image" Target="../media/image57.png"/><Relationship Id="rId131" Type="http://schemas.openxmlformats.org/officeDocument/2006/relationships/customXml" Target="../ink/ink109.xml"/><Relationship Id="rId152" Type="http://schemas.openxmlformats.org/officeDocument/2006/relationships/image" Target="../media/image78.png"/><Relationship Id="rId173" Type="http://schemas.openxmlformats.org/officeDocument/2006/relationships/customXml" Target="../ink/ink130.xml"/><Relationship Id="rId194" Type="http://schemas.openxmlformats.org/officeDocument/2006/relationships/image" Target="../media/image99.png"/><Relationship Id="rId208" Type="http://schemas.openxmlformats.org/officeDocument/2006/relationships/image" Target="../media/image106.png"/><Relationship Id="rId229" Type="http://schemas.openxmlformats.org/officeDocument/2006/relationships/customXml" Target="../ink/ink158.xml"/><Relationship Id="rId240" Type="http://schemas.openxmlformats.org/officeDocument/2006/relationships/image" Target="../media/image122.png"/><Relationship Id="rId261" Type="http://schemas.openxmlformats.org/officeDocument/2006/relationships/customXml" Target="../ink/ink174.xml"/><Relationship Id="rId14" Type="http://schemas.openxmlformats.org/officeDocument/2006/relationships/image" Target="../media/image737.png"/><Relationship Id="rId35" Type="http://schemas.openxmlformats.org/officeDocument/2006/relationships/customXml" Target="../ink/ink61.xml"/><Relationship Id="rId56" Type="http://schemas.openxmlformats.org/officeDocument/2006/relationships/image" Target="../media/image30.png"/><Relationship Id="rId77" Type="http://schemas.openxmlformats.org/officeDocument/2006/relationships/customXml" Target="../ink/ink82.xml"/><Relationship Id="rId100" Type="http://schemas.openxmlformats.org/officeDocument/2006/relationships/image" Target="../media/image52.png"/><Relationship Id="rId282" Type="http://schemas.openxmlformats.org/officeDocument/2006/relationships/image" Target="../media/image143.png"/><Relationship Id="rId317" Type="http://schemas.openxmlformats.org/officeDocument/2006/relationships/customXml" Target="../ink/ink202.xml"/><Relationship Id="rId8" Type="http://schemas.openxmlformats.org/officeDocument/2006/relationships/image" Target="../media/image734.png"/><Relationship Id="rId98" Type="http://schemas.openxmlformats.org/officeDocument/2006/relationships/image" Target="../media/image51.png"/><Relationship Id="rId121" Type="http://schemas.openxmlformats.org/officeDocument/2006/relationships/customXml" Target="../ink/ink104.xml"/><Relationship Id="rId142" Type="http://schemas.openxmlformats.org/officeDocument/2006/relationships/image" Target="../media/image73.png"/><Relationship Id="rId163" Type="http://schemas.openxmlformats.org/officeDocument/2006/relationships/customXml" Target="../ink/ink125.xml"/><Relationship Id="rId184" Type="http://schemas.openxmlformats.org/officeDocument/2006/relationships/image" Target="../media/image94.png"/><Relationship Id="rId219" Type="http://schemas.openxmlformats.org/officeDocument/2006/relationships/customXml" Target="../ink/ink153.xml"/><Relationship Id="rId230" Type="http://schemas.openxmlformats.org/officeDocument/2006/relationships/image" Target="../media/image117.png"/><Relationship Id="rId251" Type="http://schemas.openxmlformats.org/officeDocument/2006/relationships/customXml" Target="../ink/ink169.xml"/><Relationship Id="rId25" Type="http://schemas.openxmlformats.org/officeDocument/2006/relationships/customXml" Target="../ink/ink56.xml"/><Relationship Id="rId46" Type="http://schemas.openxmlformats.org/officeDocument/2006/relationships/image" Target="../media/image753.png"/><Relationship Id="rId67" Type="http://schemas.openxmlformats.org/officeDocument/2006/relationships/customXml" Target="../ink/ink77.xml"/><Relationship Id="rId272" Type="http://schemas.openxmlformats.org/officeDocument/2006/relationships/image" Target="../media/image138.png"/><Relationship Id="rId293" Type="http://schemas.openxmlformats.org/officeDocument/2006/relationships/customXml" Target="../ink/ink190.xml"/><Relationship Id="rId307" Type="http://schemas.openxmlformats.org/officeDocument/2006/relationships/customXml" Target="../ink/ink197.xml"/><Relationship Id="rId88" Type="http://schemas.openxmlformats.org/officeDocument/2006/relationships/image" Target="../media/image46.png"/><Relationship Id="rId111" Type="http://schemas.openxmlformats.org/officeDocument/2006/relationships/customXml" Target="../ink/ink99.xml"/><Relationship Id="rId132" Type="http://schemas.openxmlformats.org/officeDocument/2006/relationships/image" Target="../media/image68.png"/><Relationship Id="rId153" Type="http://schemas.openxmlformats.org/officeDocument/2006/relationships/customXml" Target="../ink/ink120.xml"/><Relationship Id="rId174" Type="http://schemas.openxmlformats.org/officeDocument/2006/relationships/image" Target="../media/image89.png"/><Relationship Id="rId195" Type="http://schemas.openxmlformats.org/officeDocument/2006/relationships/customXml" Target="../ink/ink141.xml"/><Relationship Id="rId209" Type="http://schemas.openxmlformats.org/officeDocument/2006/relationships/customXml" Target="../ink/ink148.xml"/><Relationship Id="rId220" Type="http://schemas.openxmlformats.org/officeDocument/2006/relationships/image" Target="../media/image112.png"/><Relationship Id="rId241" Type="http://schemas.openxmlformats.org/officeDocument/2006/relationships/customXml" Target="../ink/ink164.xml"/><Relationship Id="rId15" Type="http://schemas.openxmlformats.org/officeDocument/2006/relationships/customXml" Target="../ink/ink51.xml"/><Relationship Id="rId36" Type="http://schemas.openxmlformats.org/officeDocument/2006/relationships/image" Target="../media/image748.png"/><Relationship Id="rId57" Type="http://schemas.openxmlformats.org/officeDocument/2006/relationships/customXml" Target="../ink/ink72.xml"/><Relationship Id="rId262" Type="http://schemas.openxmlformats.org/officeDocument/2006/relationships/image" Target="../media/image133.png"/><Relationship Id="rId283" Type="http://schemas.openxmlformats.org/officeDocument/2006/relationships/customXml" Target="../ink/ink185.xml"/><Relationship Id="rId318" Type="http://schemas.openxmlformats.org/officeDocument/2006/relationships/image" Target="../media/image161.png"/><Relationship Id="rId78" Type="http://schemas.openxmlformats.org/officeDocument/2006/relationships/image" Target="../media/image41.png"/><Relationship Id="rId99" Type="http://schemas.openxmlformats.org/officeDocument/2006/relationships/customXml" Target="../ink/ink93.xml"/><Relationship Id="rId101" Type="http://schemas.openxmlformats.org/officeDocument/2006/relationships/customXml" Target="../ink/ink94.xml"/><Relationship Id="rId122" Type="http://schemas.openxmlformats.org/officeDocument/2006/relationships/image" Target="../media/image63.png"/><Relationship Id="rId143" Type="http://schemas.openxmlformats.org/officeDocument/2006/relationships/customXml" Target="../ink/ink115.xml"/><Relationship Id="rId164" Type="http://schemas.openxmlformats.org/officeDocument/2006/relationships/image" Target="../media/image84.png"/><Relationship Id="rId185" Type="http://schemas.openxmlformats.org/officeDocument/2006/relationships/customXml" Target="../ink/ink136.xml"/><Relationship Id="rId9" Type="http://schemas.openxmlformats.org/officeDocument/2006/relationships/customXml" Target="../ink/ink48.xml"/><Relationship Id="rId210" Type="http://schemas.openxmlformats.org/officeDocument/2006/relationships/image" Target="../media/image107.png"/><Relationship Id="rId26" Type="http://schemas.openxmlformats.org/officeDocument/2006/relationships/image" Target="../media/image743.png"/><Relationship Id="rId231" Type="http://schemas.openxmlformats.org/officeDocument/2006/relationships/customXml" Target="../ink/ink159.xml"/><Relationship Id="rId252" Type="http://schemas.openxmlformats.org/officeDocument/2006/relationships/image" Target="../media/image128.png"/><Relationship Id="rId273" Type="http://schemas.openxmlformats.org/officeDocument/2006/relationships/customXml" Target="../ink/ink180.xml"/><Relationship Id="rId294" Type="http://schemas.openxmlformats.org/officeDocument/2006/relationships/image" Target="../media/image149.png"/><Relationship Id="rId308" Type="http://schemas.openxmlformats.org/officeDocument/2006/relationships/image" Target="../media/image156.png"/><Relationship Id="rId47" Type="http://schemas.openxmlformats.org/officeDocument/2006/relationships/customXml" Target="../ink/ink67.xml"/><Relationship Id="rId68" Type="http://schemas.openxmlformats.org/officeDocument/2006/relationships/image" Target="../media/image36.png"/><Relationship Id="rId89" Type="http://schemas.openxmlformats.org/officeDocument/2006/relationships/customXml" Target="../ink/ink88.xml"/><Relationship Id="rId112" Type="http://schemas.openxmlformats.org/officeDocument/2006/relationships/image" Target="../media/image58.png"/><Relationship Id="rId133" Type="http://schemas.openxmlformats.org/officeDocument/2006/relationships/customXml" Target="../ink/ink110.xml"/><Relationship Id="rId154" Type="http://schemas.openxmlformats.org/officeDocument/2006/relationships/image" Target="../media/image79.png"/><Relationship Id="rId175" Type="http://schemas.openxmlformats.org/officeDocument/2006/relationships/customXml" Target="../ink/ink131.xml"/><Relationship Id="rId196" Type="http://schemas.openxmlformats.org/officeDocument/2006/relationships/image" Target="../media/image100.png"/><Relationship Id="rId200" Type="http://schemas.openxmlformats.org/officeDocument/2006/relationships/image" Target="../media/image102.png"/><Relationship Id="rId16" Type="http://schemas.openxmlformats.org/officeDocument/2006/relationships/image" Target="../media/image738.png"/><Relationship Id="rId221" Type="http://schemas.openxmlformats.org/officeDocument/2006/relationships/customXml" Target="../ink/ink154.xml"/><Relationship Id="rId242" Type="http://schemas.openxmlformats.org/officeDocument/2006/relationships/image" Target="../media/image123.png"/><Relationship Id="rId263" Type="http://schemas.openxmlformats.org/officeDocument/2006/relationships/customXml" Target="../ink/ink175.xml"/><Relationship Id="rId284" Type="http://schemas.openxmlformats.org/officeDocument/2006/relationships/image" Target="../media/image144.png"/><Relationship Id="rId319" Type="http://schemas.openxmlformats.org/officeDocument/2006/relationships/customXml" Target="../ink/ink203.xml"/><Relationship Id="rId37" Type="http://schemas.openxmlformats.org/officeDocument/2006/relationships/customXml" Target="../ink/ink62.xml"/><Relationship Id="rId58" Type="http://schemas.openxmlformats.org/officeDocument/2006/relationships/image" Target="../media/image31.png"/><Relationship Id="rId79" Type="http://schemas.openxmlformats.org/officeDocument/2006/relationships/customXml" Target="../ink/ink83.xml"/><Relationship Id="rId102" Type="http://schemas.openxmlformats.org/officeDocument/2006/relationships/image" Target="../media/image53.png"/><Relationship Id="rId123" Type="http://schemas.openxmlformats.org/officeDocument/2006/relationships/customXml" Target="../ink/ink105.xml"/><Relationship Id="rId144" Type="http://schemas.openxmlformats.org/officeDocument/2006/relationships/image" Target="../media/image74.png"/><Relationship Id="rId90" Type="http://schemas.openxmlformats.org/officeDocument/2006/relationships/image" Target="../media/image47.png"/><Relationship Id="rId165" Type="http://schemas.openxmlformats.org/officeDocument/2006/relationships/customXml" Target="../ink/ink126.xml"/><Relationship Id="rId186" Type="http://schemas.openxmlformats.org/officeDocument/2006/relationships/image" Target="../media/image95.png"/><Relationship Id="rId211" Type="http://schemas.openxmlformats.org/officeDocument/2006/relationships/customXml" Target="../ink/ink149.xml"/><Relationship Id="rId232" Type="http://schemas.openxmlformats.org/officeDocument/2006/relationships/image" Target="../media/image118.png"/><Relationship Id="rId253" Type="http://schemas.openxmlformats.org/officeDocument/2006/relationships/customXml" Target="../ink/ink170.xml"/><Relationship Id="rId274" Type="http://schemas.openxmlformats.org/officeDocument/2006/relationships/image" Target="../media/image139.png"/><Relationship Id="rId295" Type="http://schemas.openxmlformats.org/officeDocument/2006/relationships/customXml" Target="../ink/ink191.xml"/><Relationship Id="rId309" Type="http://schemas.openxmlformats.org/officeDocument/2006/relationships/customXml" Target="../ink/ink198.xml"/><Relationship Id="rId27" Type="http://schemas.openxmlformats.org/officeDocument/2006/relationships/customXml" Target="../ink/ink57.xml"/><Relationship Id="rId48" Type="http://schemas.openxmlformats.org/officeDocument/2006/relationships/image" Target="../media/image754.png"/><Relationship Id="rId69" Type="http://schemas.openxmlformats.org/officeDocument/2006/relationships/customXml" Target="../ink/ink78.xml"/><Relationship Id="rId113" Type="http://schemas.openxmlformats.org/officeDocument/2006/relationships/customXml" Target="../ink/ink100.xml"/><Relationship Id="rId134" Type="http://schemas.openxmlformats.org/officeDocument/2006/relationships/image" Target="../media/image69.png"/><Relationship Id="rId320" Type="http://schemas.openxmlformats.org/officeDocument/2006/relationships/image" Target="../media/image162.png"/><Relationship Id="rId80" Type="http://schemas.openxmlformats.org/officeDocument/2006/relationships/image" Target="../media/image42.png"/><Relationship Id="rId155" Type="http://schemas.openxmlformats.org/officeDocument/2006/relationships/customXml" Target="../ink/ink121.xml"/><Relationship Id="rId176" Type="http://schemas.openxmlformats.org/officeDocument/2006/relationships/image" Target="../media/image90.png"/><Relationship Id="rId197" Type="http://schemas.openxmlformats.org/officeDocument/2006/relationships/customXml" Target="../ink/ink142.xml"/><Relationship Id="rId201" Type="http://schemas.openxmlformats.org/officeDocument/2006/relationships/customXml" Target="../ink/ink144.xml"/><Relationship Id="rId222" Type="http://schemas.openxmlformats.org/officeDocument/2006/relationships/image" Target="../media/image113.png"/><Relationship Id="rId243" Type="http://schemas.openxmlformats.org/officeDocument/2006/relationships/customXml" Target="../ink/ink165.xml"/><Relationship Id="rId264" Type="http://schemas.openxmlformats.org/officeDocument/2006/relationships/image" Target="../media/image134.png"/><Relationship Id="rId285" Type="http://schemas.openxmlformats.org/officeDocument/2006/relationships/customXml" Target="../ink/ink186.xml"/><Relationship Id="rId17" Type="http://schemas.openxmlformats.org/officeDocument/2006/relationships/customXml" Target="../ink/ink52.xml"/><Relationship Id="rId38" Type="http://schemas.openxmlformats.org/officeDocument/2006/relationships/image" Target="../media/image749.png"/><Relationship Id="rId59" Type="http://schemas.openxmlformats.org/officeDocument/2006/relationships/customXml" Target="../ink/ink73.xml"/><Relationship Id="rId103" Type="http://schemas.openxmlformats.org/officeDocument/2006/relationships/customXml" Target="../ink/ink95.xml"/><Relationship Id="rId124" Type="http://schemas.openxmlformats.org/officeDocument/2006/relationships/image" Target="../media/image64.png"/><Relationship Id="rId310" Type="http://schemas.openxmlformats.org/officeDocument/2006/relationships/image" Target="../media/image157.png"/><Relationship Id="rId70" Type="http://schemas.openxmlformats.org/officeDocument/2006/relationships/image" Target="../media/image37.png"/><Relationship Id="rId91" Type="http://schemas.openxmlformats.org/officeDocument/2006/relationships/customXml" Target="../ink/ink89.xml"/><Relationship Id="rId145" Type="http://schemas.openxmlformats.org/officeDocument/2006/relationships/customXml" Target="../ink/ink116.xml"/><Relationship Id="rId166" Type="http://schemas.openxmlformats.org/officeDocument/2006/relationships/image" Target="../media/image85.png"/><Relationship Id="rId187" Type="http://schemas.openxmlformats.org/officeDocument/2006/relationships/customXml" Target="../ink/ink137.xml"/><Relationship Id="rId1" Type="http://schemas.openxmlformats.org/officeDocument/2006/relationships/slideLayout" Target="../slideLayouts/slideLayout7.xml"/><Relationship Id="rId212" Type="http://schemas.openxmlformats.org/officeDocument/2006/relationships/image" Target="../media/image108.png"/><Relationship Id="rId233" Type="http://schemas.openxmlformats.org/officeDocument/2006/relationships/customXml" Target="../ink/ink160.xml"/><Relationship Id="rId254" Type="http://schemas.openxmlformats.org/officeDocument/2006/relationships/image" Target="../media/image129.png"/><Relationship Id="rId28" Type="http://schemas.openxmlformats.org/officeDocument/2006/relationships/image" Target="../media/image744.png"/><Relationship Id="rId49" Type="http://schemas.openxmlformats.org/officeDocument/2006/relationships/customXml" Target="../ink/ink68.xml"/><Relationship Id="rId114" Type="http://schemas.openxmlformats.org/officeDocument/2006/relationships/image" Target="../media/image59.png"/><Relationship Id="rId275" Type="http://schemas.openxmlformats.org/officeDocument/2006/relationships/customXml" Target="../ink/ink181.xml"/><Relationship Id="rId296" Type="http://schemas.openxmlformats.org/officeDocument/2006/relationships/image" Target="../media/image150.png"/><Relationship Id="rId300" Type="http://schemas.openxmlformats.org/officeDocument/2006/relationships/image" Target="../media/image152.png"/><Relationship Id="rId60" Type="http://schemas.openxmlformats.org/officeDocument/2006/relationships/image" Target="../media/image32.png"/><Relationship Id="rId81" Type="http://schemas.openxmlformats.org/officeDocument/2006/relationships/customXml" Target="../ink/ink84.xml"/><Relationship Id="rId135" Type="http://schemas.openxmlformats.org/officeDocument/2006/relationships/customXml" Target="../ink/ink111.xml"/><Relationship Id="rId156" Type="http://schemas.openxmlformats.org/officeDocument/2006/relationships/image" Target="../media/image80.png"/><Relationship Id="rId177" Type="http://schemas.openxmlformats.org/officeDocument/2006/relationships/customXml" Target="../ink/ink132.xml"/><Relationship Id="rId198" Type="http://schemas.openxmlformats.org/officeDocument/2006/relationships/image" Target="../media/image101.png"/><Relationship Id="rId321" Type="http://schemas.openxmlformats.org/officeDocument/2006/relationships/customXml" Target="../ink/ink204.xml"/><Relationship Id="rId202" Type="http://schemas.openxmlformats.org/officeDocument/2006/relationships/image" Target="../media/image103.png"/><Relationship Id="rId223" Type="http://schemas.openxmlformats.org/officeDocument/2006/relationships/customXml" Target="../ink/ink155.xml"/><Relationship Id="rId244" Type="http://schemas.openxmlformats.org/officeDocument/2006/relationships/image" Target="../media/image124.png"/><Relationship Id="rId18" Type="http://schemas.openxmlformats.org/officeDocument/2006/relationships/image" Target="../media/image739.png"/><Relationship Id="rId39" Type="http://schemas.openxmlformats.org/officeDocument/2006/relationships/customXml" Target="../ink/ink63.xml"/><Relationship Id="rId265" Type="http://schemas.openxmlformats.org/officeDocument/2006/relationships/customXml" Target="../ink/ink176.xml"/><Relationship Id="rId286" Type="http://schemas.openxmlformats.org/officeDocument/2006/relationships/image" Target="../media/image145.png"/><Relationship Id="rId50" Type="http://schemas.openxmlformats.org/officeDocument/2006/relationships/image" Target="../media/image755.png"/><Relationship Id="rId104" Type="http://schemas.openxmlformats.org/officeDocument/2006/relationships/image" Target="../media/image54.png"/><Relationship Id="rId125" Type="http://schemas.openxmlformats.org/officeDocument/2006/relationships/customXml" Target="../ink/ink106.xml"/><Relationship Id="rId146" Type="http://schemas.openxmlformats.org/officeDocument/2006/relationships/image" Target="../media/image75.png"/><Relationship Id="rId167" Type="http://schemas.openxmlformats.org/officeDocument/2006/relationships/customXml" Target="../ink/ink127.xml"/><Relationship Id="rId188" Type="http://schemas.openxmlformats.org/officeDocument/2006/relationships/image" Target="../media/image96.png"/><Relationship Id="rId311" Type="http://schemas.openxmlformats.org/officeDocument/2006/relationships/customXml" Target="../ink/ink199.xml"/><Relationship Id="rId71" Type="http://schemas.openxmlformats.org/officeDocument/2006/relationships/customXml" Target="../ink/ink79.xml"/><Relationship Id="rId92" Type="http://schemas.openxmlformats.org/officeDocument/2006/relationships/image" Target="../media/image48.png"/><Relationship Id="rId213" Type="http://schemas.openxmlformats.org/officeDocument/2006/relationships/customXml" Target="../ink/ink150.xml"/><Relationship Id="rId234" Type="http://schemas.openxmlformats.org/officeDocument/2006/relationships/image" Target="../media/image119.png"/><Relationship Id="rId2" Type="http://schemas.openxmlformats.org/officeDocument/2006/relationships/notesSlide" Target="../notesSlides/notesSlide3.xml"/><Relationship Id="rId29" Type="http://schemas.openxmlformats.org/officeDocument/2006/relationships/customXml" Target="../ink/ink58.xml"/><Relationship Id="rId255" Type="http://schemas.openxmlformats.org/officeDocument/2006/relationships/customXml" Target="../ink/ink171.xml"/><Relationship Id="rId276" Type="http://schemas.openxmlformats.org/officeDocument/2006/relationships/image" Target="../media/image140.png"/><Relationship Id="rId297" Type="http://schemas.openxmlformats.org/officeDocument/2006/relationships/customXml" Target="../ink/ink192.xml"/><Relationship Id="rId40" Type="http://schemas.openxmlformats.org/officeDocument/2006/relationships/image" Target="../media/image750.png"/><Relationship Id="rId115" Type="http://schemas.openxmlformats.org/officeDocument/2006/relationships/customXml" Target="../ink/ink101.xml"/><Relationship Id="rId136" Type="http://schemas.openxmlformats.org/officeDocument/2006/relationships/image" Target="../media/image70.png"/><Relationship Id="rId157" Type="http://schemas.openxmlformats.org/officeDocument/2006/relationships/customXml" Target="../ink/ink122.xml"/><Relationship Id="rId178" Type="http://schemas.openxmlformats.org/officeDocument/2006/relationships/image" Target="../media/image91.png"/><Relationship Id="rId301" Type="http://schemas.openxmlformats.org/officeDocument/2006/relationships/customXml" Target="../ink/ink194.xml"/><Relationship Id="rId322" Type="http://schemas.openxmlformats.org/officeDocument/2006/relationships/image" Target="../media/image163.png"/><Relationship Id="rId61" Type="http://schemas.openxmlformats.org/officeDocument/2006/relationships/customXml" Target="../ink/ink74.xml"/><Relationship Id="rId82" Type="http://schemas.openxmlformats.org/officeDocument/2006/relationships/image" Target="../media/image43.png"/><Relationship Id="rId199" Type="http://schemas.openxmlformats.org/officeDocument/2006/relationships/customXml" Target="../ink/ink143.xml"/><Relationship Id="rId203" Type="http://schemas.openxmlformats.org/officeDocument/2006/relationships/customXml" Target="../ink/ink145.xml"/><Relationship Id="rId19" Type="http://schemas.openxmlformats.org/officeDocument/2006/relationships/customXml" Target="../ink/ink53.xml"/><Relationship Id="rId224" Type="http://schemas.openxmlformats.org/officeDocument/2006/relationships/image" Target="../media/image114.png"/><Relationship Id="rId245" Type="http://schemas.openxmlformats.org/officeDocument/2006/relationships/customXml" Target="../ink/ink166.xml"/><Relationship Id="rId266" Type="http://schemas.openxmlformats.org/officeDocument/2006/relationships/image" Target="../media/image135.png"/><Relationship Id="rId287" Type="http://schemas.openxmlformats.org/officeDocument/2006/relationships/customXml" Target="../ink/ink187.xml"/><Relationship Id="rId30" Type="http://schemas.openxmlformats.org/officeDocument/2006/relationships/image" Target="../media/image745.png"/><Relationship Id="rId105" Type="http://schemas.openxmlformats.org/officeDocument/2006/relationships/customXml" Target="../ink/ink96.xml"/><Relationship Id="rId126" Type="http://schemas.openxmlformats.org/officeDocument/2006/relationships/image" Target="../media/image65.png"/><Relationship Id="rId147" Type="http://schemas.openxmlformats.org/officeDocument/2006/relationships/customXml" Target="../ink/ink117.xml"/><Relationship Id="rId168" Type="http://schemas.openxmlformats.org/officeDocument/2006/relationships/image" Target="../media/image86.png"/><Relationship Id="rId312" Type="http://schemas.openxmlformats.org/officeDocument/2006/relationships/image" Target="../media/image158.png"/><Relationship Id="rId51" Type="http://schemas.openxmlformats.org/officeDocument/2006/relationships/customXml" Target="../ink/ink69.xml"/><Relationship Id="rId72" Type="http://schemas.openxmlformats.org/officeDocument/2006/relationships/image" Target="../media/image38.png"/><Relationship Id="rId93" Type="http://schemas.openxmlformats.org/officeDocument/2006/relationships/customXml" Target="../ink/ink90.xml"/><Relationship Id="rId189" Type="http://schemas.openxmlformats.org/officeDocument/2006/relationships/customXml" Target="../ink/ink138.xml"/><Relationship Id="rId3" Type="http://schemas.openxmlformats.org/officeDocument/2006/relationships/customXml" Target="../ink/ink45.xml"/><Relationship Id="rId214" Type="http://schemas.openxmlformats.org/officeDocument/2006/relationships/image" Target="../media/image109.png"/><Relationship Id="rId235" Type="http://schemas.openxmlformats.org/officeDocument/2006/relationships/customXml" Target="../ink/ink161.xml"/><Relationship Id="rId256" Type="http://schemas.openxmlformats.org/officeDocument/2006/relationships/image" Target="../media/image130.png"/><Relationship Id="rId277" Type="http://schemas.openxmlformats.org/officeDocument/2006/relationships/customXml" Target="../ink/ink182.xml"/><Relationship Id="rId298" Type="http://schemas.openxmlformats.org/officeDocument/2006/relationships/image" Target="../media/image151.png"/><Relationship Id="rId116" Type="http://schemas.openxmlformats.org/officeDocument/2006/relationships/image" Target="../media/image60.png"/><Relationship Id="rId137" Type="http://schemas.openxmlformats.org/officeDocument/2006/relationships/customXml" Target="../ink/ink112.xml"/><Relationship Id="rId158" Type="http://schemas.openxmlformats.org/officeDocument/2006/relationships/image" Target="../media/image81.png"/><Relationship Id="rId302" Type="http://schemas.openxmlformats.org/officeDocument/2006/relationships/image" Target="../media/image153.png"/><Relationship Id="rId323" Type="http://schemas.openxmlformats.org/officeDocument/2006/relationships/customXml" Target="../ink/ink205.xml"/><Relationship Id="rId20" Type="http://schemas.openxmlformats.org/officeDocument/2006/relationships/image" Target="../media/image740.png"/><Relationship Id="rId41" Type="http://schemas.openxmlformats.org/officeDocument/2006/relationships/customXml" Target="../ink/ink64.xml"/><Relationship Id="rId62" Type="http://schemas.openxmlformats.org/officeDocument/2006/relationships/image" Target="../media/image33.png"/><Relationship Id="rId83" Type="http://schemas.openxmlformats.org/officeDocument/2006/relationships/customXml" Target="../ink/ink85.xml"/><Relationship Id="rId179" Type="http://schemas.openxmlformats.org/officeDocument/2006/relationships/customXml" Target="../ink/ink133.xml"/><Relationship Id="rId190" Type="http://schemas.openxmlformats.org/officeDocument/2006/relationships/image" Target="../media/image97.png"/><Relationship Id="rId204" Type="http://schemas.openxmlformats.org/officeDocument/2006/relationships/image" Target="../media/image104.png"/><Relationship Id="rId225" Type="http://schemas.openxmlformats.org/officeDocument/2006/relationships/customXml" Target="../ink/ink156.xml"/><Relationship Id="rId246" Type="http://schemas.openxmlformats.org/officeDocument/2006/relationships/image" Target="../media/image125.png"/><Relationship Id="rId267" Type="http://schemas.openxmlformats.org/officeDocument/2006/relationships/customXml" Target="../ink/ink177.xml"/><Relationship Id="rId288" Type="http://schemas.openxmlformats.org/officeDocument/2006/relationships/image" Target="../media/image146.png"/><Relationship Id="rId106" Type="http://schemas.openxmlformats.org/officeDocument/2006/relationships/image" Target="../media/image55.png"/><Relationship Id="rId127" Type="http://schemas.openxmlformats.org/officeDocument/2006/relationships/customXml" Target="../ink/ink107.xml"/><Relationship Id="rId313" Type="http://schemas.openxmlformats.org/officeDocument/2006/relationships/customXml" Target="../ink/ink200.xml"/><Relationship Id="rId10" Type="http://schemas.openxmlformats.org/officeDocument/2006/relationships/image" Target="../media/image735.png"/><Relationship Id="rId31" Type="http://schemas.openxmlformats.org/officeDocument/2006/relationships/customXml" Target="../ink/ink59.xml"/><Relationship Id="rId52" Type="http://schemas.openxmlformats.org/officeDocument/2006/relationships/image" Target="../media/image28.png"/><Relationship Id="rId73" Type="http://schemas.openxmlformats.org/officeDocument/2006/relationships/customXml" Target="../ink/ink80.xml"/><Relationship Id="rId94" Type="http://schemas.openxmlformats.org/officeDocument/2006/relationships/image" Target="../media/image49.png"/><Relationship Id="rId148" Type="http://schemas.openxmlformats.org/officeDocument/2006/relationships/image" Target="../media/image76.png"/><Relationship Id="rId169" Type="http://schemas.openxmlformats.org/officeDocument/2006/relationships/customXml" Target="../ink/ink128.xml"/><Relationship Id="rId4" Type="http://schemas.openxmlformats.org/officeDocument/2006/relationships/image" Target="../media/image732.png"/><Relationship Id="rId180" Type="http://schemas.openxmlformats.org/officeDocument/2006/relationships/image" Target="../media/image92.png"/><Relationship Id="rId215" Type="http://schemas.openxmlformats.org/officeDocument/2006/relationships/customXml" Target="../ink/ink151.xml"/><Relationship Id="rId236" Type="http://schemas.openxmlformats.org/officeDocument/2006/relationships/image" Target="../media/image120.png"/><Relationship Id="rId257" Type="http://schemas.openxmlformats.org/officeDocument/2006/relationships/customXml" Target="../ink/ink172.xml"/><Relationship Id="rId278" Type="http://schemas.openxmlformats.org/officeDocument/2006/relationships/image" Target="../media/image141.png"/><Relationship Id="rId303" Type="http://schemas.openxmlformats.org/officeDocument/2006/relationships/customXml" Target="../ink/ink195.xml"/><Relationship Id="rId42" Type="http://schemas.openxmlformats.org/officeDocument/2006/relationships/image" Target="../media/image751.png"/><Relationship Id="rId84" Type="http://schemas.openxmlformats.org/officeDocument/2006/relationships/image" Target="../media/image44.png"/><Relationship Id="rId138" Type="http://schemas.openxmlformats.org/officeDocument/2006/relationships/image" Target="../media/image71.png"/><Relationship Id="rId191" Type="http://schemas.openxmlformats.org/officeDocument/2006/relationships/customXml" Target="../ink/ink139.xml"/><Relationship Id="rId205" Type="http://schemas.openxmlformats.org/officeDocument/2006/relationships/customXml" Target="../ink/ink146.xml"/><Relationship Id="rId247" Type="http://schemas.openxmlformats.org/officeDocument/2006/relationships/customXml" Target="../ink/ink167.xml"/><Relationship Id="rId107" Type="http://schemas.openxmlformats.org/officeDocument/2006/relationships/customXml" Target="../ink/ink97.xml"/><Relationship Id="rId289" Type="http://schemas.openxmlformats.org/officeDocument/2006/relationships/customXml" Target="../ink/ink188.xml"/><Relationship Id="rId11" Type="http://schemas.openxmlformats.org/officeDocument/2006/relationships/customXml" Target="../ink/ink49.xml"/><Relationship Id="rId53" Type="http://schemas.openxmlformats.org/officeDocument/2006/relationships/customXml" Target="../ink/ink70.xml"/><Relationship Id="rId149" Type="http://schemas.openxmlformats.org/officeDocument/2006/relationships/customXml" Target="../ink/ink118.xml"/><Relationship Id="rId314" Type="http://schemas.openxmlformats.org/officeDocument/2006/relationships/image" Target="../media/image159.png"/><Relationship Id="rId95" Type="http://schemas.openxmlformats.org/officeDocument/2006/relationships/customXml" Target="../ink/ink91.xml"/><Relationship Id="rId160" Type="http://schemas.openxmlformats.org/officeDocument/2006/relationships/image" Target="../media/image82.png"/><Relationship Id="rId216" Type="http://schemas.openxmlformats.org/officeDocument/2006/relationships/image" Target="../media/image110.png"/><Relationship Id="rId258" Type="http://schemas.openxmlformats.org/officeDocument/2006/relationships/image" Target="../media/image131.png"/><Relationship Id="rId22" Type="http://schemas.openxmlformats.org/officeDocument/2006/relationships/image" Target="../media/image741.png"/><Relationship Id="rId64" Type="http://schemas.openxmlformats.org/officeDocument/2006/relationships/image" Target="../media/image34.png"/><Relationship Id="rId118" Type="http://schemas.openxmlformats.org/officeDocument/2006/relationships/image" Target="../media/image61.png"/><Relationship Id="rId171" Type="http://schemas.openxmlformats.org/officeDocument/2006/relationships/customXml" Target="../ink/ink129.xml"/><Relationship Id="rId227" Type="http://schemas.openxmlformats.org/officeDocument/2006/relationships/customXml" Target="../ink/ink157.xml"/><Relationship Id="rId269" Type="http://schemas.openxmlformats.org/officeDocument/2006/relationships/customXml" Target="../ink/ink178.xml"/><Relationship Id="rId33" Type="http://schemas.openxmlformats.org/officeDocument/2006/relationships/customXml" Target="../ink/ink60.xml"/><Relationship Id="rId129" Type="http://schemas.openxmlformats.org/officeDocument/2006/relationships/customXml" Target="../ink/ink108.xml"/><Relationship Id="rId280" Type="http://schemas.openxmlformats.org/officeDocument/2006/relationships/image" Target="../media/image142.png"/><Relationship Id="rId75" Type="http://schemas.openxmlformats.org/officeDocument/2006/relationships/customXml" Target="../ink/ink81.xml"/><Relationship Id="rId140" Type="http://schemas.openxmlformats.org/officeDocument/2006/relationships/image" Target="../media/image72.png"/><Relationship Id="rId182" Type="http://schemas.openxmlformats.org/officeDocument/2006/relationships/image" Target="../media/image93.png"/><Relationship Id="rId6" Type="http://schemas.openxmlformats.org/officeDocument/2006/relationships/image" Target="../media/image733.png"/><Relationship Id="rId238" Type="http://schemas.openxmlformats.org/officeDocument/2006/relationships/image" Target="../media/image121.png"/><Relationship Id="rId291" Type="http://schemas.openxmlformats.org/officeDocument/2006/relationships/customXml" Target="../ink/ink189.xml"/><Relationship Id="rId305" Type="http://schemas.openxmlformats.org/officeDocument/2006/relationships/customXml" Target="../ink/ink196.xml"/><Relationship Id="rId44" Type="http://schemas.openxmlformats.org/officeDocument/2006/relationships/image" Target="../media/image752.png"/><Relationship Id="rId86" Type="http://schemas.openxmlformats.org/officeDocument/2006/relationships/image" Target="../media/image45.png"/><Relationship Id="rId151" Type="http://schemas.openxmlformats.org/officeDocument/2006/relationships/customXml" Target="../ink/ink119.xml"/><Relationship Id="rId193" Type="http://schemas.openxmlformats.org/officeDocument/2006/relationships/customXml" Target="../ink/ink140.xml"/><Relationship Id="rId207" Type="http://schemas.openxmlformats.org/officeDocument/2006/relationships/customXml" Target="../ink/ink147.xml"/><Relationship Id="rId249" Type="http://schemas.openxmlformats.org/officeDocument/2006/relationships/customXml" Target="../ink/ink168.xml"/><Relationship Id="rId13" Type="http://schemas.openxmlformats.org/officeDocument/2006/relationships/customXml" Target="../ink/ink50.xml"/><Relationship Id="rId109" Type="http://schemas.openxmlformats.org/officeDocument/2006/relationships/customXml" Target="../ink/ink98.xml"/><Relationship Id="rId260" Type="http://schemas.openxmlformats.org/officeDocument/2006/relationships/image" Target="../media/image132.png"/><Relationship Id="rId316" Type="http://schemas.openxmlformats.org/officeDocument/2006/relationships/image" Target="../media/image16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811.png"/><Relationship Id="rId21" Type="http://schemas.openxmlformats.org/officeDocument/2006/relationships/customXml" Target="../ink/ink215.xml"/><Relationship Id="rId42" Type="http://schemas.openxmlformats.org/officeDocument/2006/relationships/image" Target="../media/image775.png"/><Relationship Id="rId47" Type="http://schemas.openxmlformats.org/officeDocument/2006/relationships/customXml" Target="../ink/ink228.xml"/><Relationship Id="rId63" Type="http://schemas.openxmlformats.org/officeDocument/2006/relationships/customXml" Target="../ink/ink236.xml"/><Relationship Id="rId68" Type="http://schemas.openxmlformats.org/officeDocument/2006/relationships/image" Target="../media/image787.png"/><Relationship Id="rId84" Type="http://schemas.openxmlformats.org/officeDocument/2006/relationships/image" Target="../media/image795.png"/><Relationship Id="rId89" Type="http://schemas.openxmlformats.org/officeDocument/2006/relationships/customXml" Target="../ink/ink249.xml"/><Relationship Id="rId112" Type="http://schemas.openxmlformats.org/officeDocument/2006/relationships/customXml" Target="../ink/ink261.xml"/><Relationship Id="rId16" Type="http://schemas.openxmlformats.org/officeDocument/2006/relationships/image" Target="../media/image762.png"/><Relationship Id="rId107" Type="http://schemas.openxmlformats.org/officeDocument/2006/relationships/image" Target="../media/image806.png"/><Relationship Id="rId11" Type="http://schemas.openxmlformats.org/officeDocument/2006/relationships/customXml" Target="../ink/ink210.xml"/><Relationship Id="rId32" Type="http://schemas.openxmlformats.org/officeDocument/2006/relationships/image" Target="../media/image770.png"/><Relationship Id="rId37" Type="http://schemas.openxmlformats.org/officeDocument/2006/relationships/customXml" Target="../ink/ink223.xml"/><Relationship Id="rId53" Type="http://schemas.openxmlformats.org/officeDocument/2006/relationships/customXml" Target="../ink/ink231.xml"/><Relationship Id="rId58" Type="http://schemas.openxmlformats.org/officeDocument/2006/relationships/image" Target="../media/image782.png"/><Relationship Id="rId74" Type="http://schemas.openxmlformats.org/officeDocument/2006/relationships/image" Target="../media/image790.png"/><Relationship Id="rId79" Type="http://schemas.openxmlformats.org/officeDocument/2006/relationships/customXml" Target="../ink/ink244.xml"/><Relationship Id="rId102" Type="http://schemas.openxmlformats.org/officeDocument/2006/relationships/customXml" Target="../ink/ink256.xml"/><Relationship Id="rId123" Type="http://schemas.openxmlformats.org/officeDocument/2006/relationships/image" Target="../media/image814.png"/><Relationship Id="rId128" Type="http://schemas.openxmlformats.org/officeDocument/2006/relationships/customXml" Target="../ink/ink269.xml"/><Relationship Id="rId5" Type="http://schemas.openxmlformats.org/officeDocument/2006/relationships/customXml" Target="../ink/ink207.xml"/><Relationship Id="rId90" Type="http://schemas.openxmlformats.org/officeDocument/2006/relationships/image" Target="../media/image798.png"/><Relationship Id="rId95" Type="http://schemas.openxmlformats.org/officeDocument/2006/relationships/image" Target="../media/image800.png"/><Relationship Id="rId22" Type="http://schemas.openxmlformats.org/officeDocument/2006/relationships/image" Target="../media/image765.png"/><Relationship Id="rId27" Type="http://schemas.openxmlformats.org/officeDocument/2006/relationships/customXml" Target="../ink/ink218.xml"/><Relationship Id="rId43" Type="http://schemas.openxmlformats.org/officeDocument/2006/relationships/customXml" Target="../ink/ink226.xml"/><Relationship Id="rId48" Type="http://schemas.openxmlformats.org/officeDocument/2006/relationships/image" Target="../media/image778.png"/><Relationship Id="rId64" Type="http://schemas.openxmlformats.org/officeDocument/2006/relationships/image" Target="../media/image785.png"/><Relationship Id="rId69" Type="http://schemas.openxmlformats.org/officeDocument/2006/relationships/customXml" Target="../ink/ink239.xml"/><Relationship Id="rId113" Type="http://schemas.openxmlformats.org/officeDocument/2006/relationships/image" Target="../media/image809.png"/><Relationship Id="rId118" Type="http://schemas.openxmlformats.org/officeDocument/2006/relationships/customXml" Target="../ink/ink264.xml"/><Relationship Id="rId80" Type="http://schemas.openxmlformats.org/officeDocument/2006/relationships/image" Target="../media/image793.png"/><Relationship Id="rId85" Type="http://schemas.openxmlformats.org/officeDocument/2006/relationships/customXml" Target="../ink/ink247.xml"/><Relationship Id="rId12" Type="http://schemas.openxmlformats.org/officeDocument/2006/relationships/image" Target="../media/image760.png"/><Relationship Id="rId17" Type="http://schemas.openxmlformats.org/officeDocument/2006/relationships/customXml" Target="../ink/ink213.xml"/><Relationship Id="rId33" Type="http://schemas.openxmlformats.org/officeDocument/2006/relationships/customXml" Target="../ink/ink221.xml"/><Relationship Id="rId38" Type="http://schemas.openxmlformats.org/officeDocument/2006/relationships/image" Target="../media/image773.png"/><Relationship Id="rId59" Type="http://schemas.openxmlformats.org/officeDocument/2006/relationships/customXml" Target="../ink/ink234.xml"/><Relationship Id="rId103" Type="http://schemas.openxmlformats.org/officeDocument/2006/relationships/image" Target="../media/image804.png"/><Relationship Id="rId108" Type="http://schemas.openxmlformats.org/officeDocument/2006/relationships/customXml" Target="../ink/ink259.xml"/><Relationship Id="rId124" Type="http://schemas.openxmlformats.org/officeDocument/2006/relationships/customXml" Target="../ink/ink267.xml"/><Relationship Id="rId129" Type="http://schemas.openxmlformats.org/officeDocument/2006/relationships/image" Target="../media/image817.png"/><Relationship Id="rId54" Type="http://schemas.openxmlformats.org/officeDocument/2006/relationships/image" Target="../media/image15.png"/><Relationship Id="rId70" Type="http://schemas.openxmlformats.org/officeDocument/2006/relationships/image" Target="../media/image788.png"/><Relationship Id="rId75" Type="http://schemas.openxmlformats.org/officeDocument/2006/relationships/customXml" Target="../ink/ink242.xml"/><Relationship Id="rId91" Type="http://schemas.openxmlformats.org/officeDocument/2006/relationships/customXml" Target="../ink/ink250.xml"/><Relationship Id="rId96" Type="http://schemas.openxmlformats.org/officeDocument/2006/relationships/customXml" Target="../ink/ink253.xml"/><Relationship Id="rId1" Type="http://schemas.openxmlformats.org/officeDocument/2006/relationships/slideLayout" Target="../slideLayouts/slideLayout1.xml"/><Relationship Id="rId6" Type="http://schemas.openxmlformats.org/officeDocument/2006/relationships/image" Target="../media/image758.png"/><Relationship Id="rId23" Type="http://schemas.openxmlformats.org/officeDocument/2006/relationships/customXml" Target="../ink/ink216.xml"/><Relationship Id="rId28" Type="http://schemas.openxmlformats.org/officeDocument/2006/relationships/image" Target="../media/image768.png"/><Relationship Id="rId49" Type="http://schemas.openxmlformats.org/officeDocument/2006/relationships/customXml" Target="../ink/ink229.xml"/><Relationship Id="rId114" Type="http://schemas.openxmlformats.org/officeDocument/2006/relationships/customXml" Target="../ink/ink262.xml"/><Relationship Id="rId119" Type="http://schemas.openxmlformats.org/officeDocument/2006/relationships/image" Target="../media/image812.png"/><Relationship Id="rId44" Type="http://schemas.openxmlformats.org/officeDocument/2006/relationships/image" Target="../media/image776.png"/><Relationship Id="rId60" Type="http://schemas.openxmlformats.org/officeDocument/2006/relationships/image" Target="../media/image783.png"/><Relationship Id="rId65" Type="http://schemas.openxmlformats.org/officeDocument/2006/relationships/customXml" Target="../ink/ink237.xml"/><Relationship Id="rId81" Type="http://schemas.openxmlformats.org/officeDocument/2006/relationships/customXml" Target="../ink/ink245.xml"/><Relationship Id="rId86" Type="http://schemas.openxmlformats.org/officeDocument/2006/relationships/image" Target="../media/image796.png"/><Relationship Id="rId13" Type="http://schemas.openxmlformats.org/officeDocument/2006/relationships/customXml" Target="../ink/ink211.xml"/><Relationship Id="rId18" Type="http://schemas.openxmlformats.org/officeDocument/2006/relationships/image" Target="../media/image763.png"/><Relationship Id="rId39" Type="http://schemas.openxmlformats.org/officeDocument/2006/relationships/customXml" Target="../ink/ink224.xml"/><Relationship Id="rId109" Type="http://schemas.openxmlformats.org/officeDocument/2006/relationships/image" Target="../media/image807.png"/><Relationship Id="rId34" Type="http://schemas.openxmlformats.org/officeDocument/2006/relationships/image" Target="../media/image771.png"/><Relationship Id="rId50" Type="http://schemas.openxmlformats.org/officeDocument/2006/relationships/image" Target="../media/image779.png"/><Relationship Id="rId55" Type="http://schemas.openxmlformats.org/officeDocument/2006/relationships/customXml" Target="../ink/ink232.xml"/><Relationship Id="rId76" Type="http://schemas.openxmlformats.org/officeDocument/2006/relationships/image" Target="../media/image791.png"/><Relationship Id="rId97" Type="http://schemas.openxmlformats.org/officeDocument/2006/relationships/image" Target="../media/image801.png"/><Relationship Id="rId104" Type="http://schemas.openxmlformats.org/officeDocument/2006/relationships/customXml" Target="../ink/ink257.xml"/><Relationship Id="rId120" Type="http://schemas.openxmlformats.org/officeDocument/2006/relationships/customXml" Target="../ink/ink265.xml"/><Relationship Id="rId125" Type="http://schemas.openxmlformats.org/officeDocument/2006/relationships/image" Target="../media/image815.png"/><Relationship Id="rId7" Type="http://schemas.openxmlformats.org/officeDocument/2006/relationships/customXml" Target="../ink/ink208.xml"/><Relationship Id="rId71" Type="http://schemas.openxmlformats.org/officeDocument/2006/relationships/customXml" Target="../ink/ink240.xml"/><Relationship Id="rId92" Type="http://schemas.openxmlformats.org/officeDocument/2006/relationships/image" Target="../media/image799.png"/><Relationship Id="rId2" Type="http://schemas.openxmlformats.org/officeDocument/2006/relationships/image" Target="../media/image165.png"/><Relationship Id="rId29" Type="http://schemas.openxmlformats.org/officeDocument/2006/relationships/customXml" Target="../ink/ink219.xml"/><Relationship Id="rId24" Type="http://schemas.openxmlformats.org/officeDocument/2006/relationships/image" Target="../media/image766.png"/><Relationship Id="rId40" Type="http://schemas.openxmlformats.org/officeDocument/2006/relationships/image" Target="../media/image774.png"/><Relationship Id="rId45" Type="http://schemas.openxmlformats.org/officeDocument/2006/relationships/customXml" Target="../ink/ink227.xml"/><Relationship Id="rId66" Type="http://schemas.openxmlformats.org/officeDocument/2006/relationships/image" Target="../media/image786.png"/><Relationship Id="rId87" Type="http://schemas.openxmlformats.org/officeDocument/2006/relationships/customXml" Target="../ink/ink248.xml"/><Relationship Id="rId110" Type="http://schemas.openxmlformats.org/officeDocument/2006/relationships/customXml" Target="../ink/ink260.xml"/><Relationship Id="rId115" Type="http://schemas.openxmlformats.org/officeDocument/2006/relationships/image" Target="../media/image810.png"/><Relationship Id="rId61" Type="http://schemas.openxmlformats.org/officeDocument/2006/relationships/customXml" Target="../ink/ink235.xml"/><Relationship Id="rId82" Type="http://schemas.openxmlformats.org/officeDocument/2006/relationships/image" Target="../media/image794.png"/><Relationship Id="rId19" Type="http://schemas.openxmlformats.org/officeDocument/2006/relationships/customXml" Target="../ink/ink214.xml"/><Relationship Id="rId14" Type="http://schemas.openxmlformats.org/officeDocument/2006/relationships/image" Target="../media/image761.png"/><Relationship Id="rId30" Type="http://schemas.openxmlformats.org/officeDocument/2006/relationships/image" Target="../media/image769.png"/><Relationship Id="rId35" Type="http://schemas.openxmlformats.org/officeDocument/2006/relationships/customXml" Target="../ink/ink222.xml"/><Relationship Id="rId56" Type="http://schemas.openxmlformats.org/officeDocument/2006/relationships/image" Target="../media/image781.png"/><Relationship Id="rId77" Type="http://schemas.openxmlformats.org/officeDocument/2006/relationships/customXml" Target="../ink/ink243.xml"/><Relationship Id="rId100" Type="http://schemas.openxmlformats.org/officeDocument/2006/relationships/customXml" Target="../ink/ink255.xml"/><Relationship Id="rId105" Type="http://schemas.openxmlformats.org/officeDocument/2006/relationships/image" Target="../media/image805.png"/><Relationship Id="rId126" Type="http://schemas.openxmlformats.org/officeDocument/2006/relationships/customXml" Target="../ink/ink268.xml"/><Relationship Id="rId8" Type="http://schemas.openxmlformats.org/officeDocument/2006/relationships/image" Target="../media/image759.png"/><Relationship Id="rId51" Type="http://schemas.openxmlformats.org/officeDocument/2006/relationships/customXml" Target="../ink/ink230.xml"/><Relationship Id="rId72" Type="http://schemas.openxmlformats.org/officeDocument/2006/relationships/image" Target="../media/image789.png"/><Relationship Id="rId93" Type="http://schemas.openxmlformats.org/officeDocument/2006/relationships/customXml" Target="../ink/ink251.xml"/><Relationship Id="rId98" Type="http://schemas.openxmlformats.org/officeDocument/2006/relationships/customXml" Target="../ink/ink254.xml"/><Relationship Id="rId121" Type="http://schemas.openxmlformats.org/officeDocument/2006/relationships/image" Target="../media/image813.png"/><Relationship Id="rId3" Type="http://schemas.openxmlformats.org/officeDocument/2006/relationships/customXml" Target="../ink/ink206.xml"/><Relationship Id="rId25" Type="http://schemas.openxmlformats.org/officeDocument/2006/relationships/customXml" Target="../ink/ink217.xml"/><Relationship Id="rId46" Type="http://schemas.openxmlformats.org/officeDocument/2006/relationships/image" Target="../media/image777.png"/><Relationship Id="rId67" Type="http://schemas.openxmlformats.org/officeDocument/2006/relationships/customXml" Target="../ink/ink238.xml"/><Relationship Id="rId116" Type="http://schemas.openxmlformats.org/officeDocument/2006/relationships/customXml" Target="../ink/ink263.xml"/><Relationship Id="rId20" Type="http://schemas.openxmlformats.org/officeDocument/2006/relationships/image" Target="../media/image764.png"/><Relationship Id="rId41" Type="http://schemas.openxmlformats.org/officeDocument/2006/relationships/customXml" Target="../ink/ink225.xml"/><Relationship Id="rId62" Type="http://schemas.openxmlformats.org/officeDocument/2006/relationships/image" Target="../media/image784.png"/><Relationship Id="rId83" Type="http://schemas.openxmlformats.org/officeDocument/2006/relationships/customXml" Target="../ink/ink246.xml"/><Relationship Id="rId88" Type="http://schemas.openxmlformats.org/officeDocument/2006/relationships/image" Target="../media/image797.png"/><Relationship Id="rId111" Type="http://schemas.openxmlformats.org/officeDocument/2006/relationships/image" Target="../media/image808.png"/><Relationship Id="rId15" Type="http://schemas.openxmlformats.org/officeDocument/2006/relationships/customXml" Target="../ink/ink212.xml"/><Relationship Id="rId36" Type="http://schemas.openxmlformats.org/officeDocument/2006/relationships/image" Target="../media/image772.png"/><Relationship Id="rId57" Type="http://schemas.openxmlformats.org/officeDocument/2006/relationships/customXml" Target="../ink/ink233.xml"/><Relationship Id="rId106" Type="http://schemas.openxmlformats.org/officeDocument/2006/relationships/customXml" Target="../ink/ink258.xml"/><Relationship Id="rId127" Type="http://schemas.openxmlformats.org/officeDocument/2006/relationships/image" Target="../media/image816.png"/><Relationship Id="rId10" Type="http://schemas.openxmlformats.org/officeDocument/2006/relationships/image" Target="../media/image5210.png"/><Relationship Id="rId31" Type="http://schemas.openxmlformats.org/officeDocument/2006/relationships/customXml" Target="../ink/ink220.xml"/><Relationship Id="rId52" Type="http://schemas.openxmlformats.org/officeDocument/2006/relationships/image" Target="../media/image780.png"/><Relationship Id="rId73" Type="http://schemas.openxmlformats.org/officeDocument/2006/relationships/customXml" Target="../ink/ink241.xml"/><Relationship Id="rId78" Type="http://schemas.openxmlformats.org/officeDocument/2006/relationships/image" Target="../media/image792.png"/><Relationship Id="rId94" Type="http://schemas.openxmlformats.org/officeDocument/2006/relationships/customXml" Target="../ink/ink252.xml"/><Relationship Id="rId99" Type="http://schemas.openxmlformats.org/officeDocument/2006/relationships/image" Target="../media/image802.png"/><Relationship Id="rId101" Type="http://schemas.openxmlformats.org/officeDocument/2006/relationships/image" Target="../media/image803.png"/><Relationship Id="rId122" Type="http://schemas.openxmlformats.org/officeDocument/2006/relationships/customXml" Target="../ink/ink266.xml"/><Relationship Id="rId4" Type="http://schemas.openxmlformats.org/officeDocument/2006/relationships/image" Target="../media/image757.png"/><Relationship Id="rId9" Type="http://schemas.openxmlformats.org/officeDocument/2006/relationships/customXml" Target="../ink/ink209.xml"/><Relationship Id="rId26" Type="http://schemas.openxmlformats.org/officeDocument/2006/relationships/image" Target="../media/image767.png"/></Relationships>
</file>

<file path=ppt/slides/_rels/slide5.xml.rels><?xml version="1.0" encoding="UTF-8" standalone="yes"?>
<Relationships xmlns="http://schemas.openxmlformats.org/package/2006/relationships"><Relationship Id="rId21" Type="http://schemas.openxmlformats.org/officeDocument/2006/relationships/image" Target="../media/image827.png"/><Relationship Id="rId170" Type="http://schemas.openxmlformats.org/officeDocument/2006/relationships/customXml" Target="../ink/ink354.xml"/><Relationship Id="rId268" Type="http://schemas.openxmlformats.org/officeDocument/2006/relationships/customXml" Target="../ink/ink403.xml"/><Relationship Id="rId475" Type="http://schemas.openxmlformats.org/officeDocument/2006/relationships/image" Target="../media/image1053.png"/><Relationship Id="rId682" Type="http://schemas.openxmlformats.org/officeDocument/2006/relationships/image" Target="../media/image1154.png"/><Relationship Id="rId128" Type="http://schemas.openxmlformats.org/officeDocument/2006/relationships/customXml" Target="../ink/ink333.xml"/><Relationship Id="rId335" Type="http://schemas.openxmlformats.org/officeDocument/2006/relationships/image" Target="../media/image983.png"/><Relationship Id="rId542" Type="http://schemas.openxmlformats.org/officeDocument/2006/relationships/image" Target="../media/image1086.png"/><Relationship Id="rId987" Type="http://schemas.openxmlformats.org/officeDocument/2006/relationships/image" Target="../media/image1312.png"/><Relationship Id="rId402" Type="http://schemas.openxmlformats.org/officeDocument/2006/relationships/customXml" Target="../ink/ink470.xml"/><Relationship Id="rId847" Type="http://schemas.openxmlformats.org/officeDocument/2006/relationships/image" Target="../media/image1244.png"/><Relationship Id="rId1032" Type="http://schemas.openxmlformats.org/officeDocument/2006/relationships/customXml" Target="../ink/ink792.xml"/><Relationship Id="rId707" Type="http://schemas.openxmlformats.org/officeDocument/2006/relationships/image" Target="../media/image1177.png"/><Relationship Id="rId914" Type="http://schemas.openxmlformats.org/officeDocument/2006/relationships/customXml" Target="../ink/ink732.xml"/><Relationship Id="rId43" Type="http://schemas.openxmlformats.org/officeDocument/2006/relationships/image" Target="../media/image837.png"/><Relationship Id="rId192" Type="http://schemas.openxmlformats.org/officeDocument/2006/relationships/customXml" Target="../ink/ink365.xml"/><Relationship Id="rId497" Type="http://schemas.openxmlformats.org/officeDocument/2006/relationships/image" Target="../media/image1064.png"/><Relationship Id="rId357" Type="http://schemas.openxmlformats.org/officeDocument/2006/relationships/image" Target="../media/image994.png"/><Relationship Id="rId217" Type="http://schemas.openxmlformats.org/officeDocument/2006/relationships/image" Target="../media/image924.png"/><Relationship Id="rId564" Type="http://schemas.openxmlformats.org/officeDocument/2006/relationships/customXml" Target="../ink/ink553.xml"/><Relationship Id="rId771" Type="http://schemas.openxmlformats.org/officeDocument/2006/relationships/customXml" Target="../ink/ink658.xml"/><Relationship Id="rId869" Type="http://schemas.openxmlformats.org/officeDocument/2006/relationships/image" Target="../media/image1255.png"/><Relationship Id="rId424" Type="http://schemas.openxmlformats.org/officeDocument/2006/relationships/customXml" Target="../ink/ink481.xml"/><Relationship Id="rId631" Type="http://schemas.openxmlformats.org/officeDocument/2006/relationships/image" Target="../media/image1129.png"/><Relationship Id="rId729" Type="http://schemas.openxmlformats.org/officeDocument/2006/relationships/image" Target="../media/image1188.png"/><Relationship Id="rId1054" Type="http://schemas.openxmlformats.org/officeDocument/2006/relationships/customXml" Target="../ink/ink803.xml"/><Relationship Id="rId270" Type="http://schemas.openxmlformats.org/officeDocument/2006/relationships/customXml" Target="../ink/ink404.xml"/><Relationship Id="rId936" Type="http://schemas.openxmlformats.org/officeDocument/2006/relationships/customXml" Target="../ink/ink743.xml"/><Relationship Id="rId65" Type="http://schemas.openxmlformats.org/officeDocument/2006/relationships/customXml" Target="../ink/ink301.xml"/><Relationship Id="rId130" Type="http://schemas.openxmlformats.org/officeDocument/2006/relationships/customXml" Target="../ink/ink334.xml"/><Relationship Id="rId368" Type="http://schemas.openxmlformats.org/officeDocument/2006/relationships/customXml" Target="../ink/ink453.xml"/><Relationship Id="rId575" Type="http://schemas.openxmlformats.org/officeDocument/2006/relationships/image" Target="../media/image1101.png"/><Relationship Id="rId782" Type="http://schemas.openxmlformats.org/officeDocument/2006/relationships/image" Target="../media/image1214.png"/><Relationship Id="rId228" Type="http://schemas.openxmlformats.org/officeDocument/2006/relationships/customXml" Target="../ink/ink383.xml"/><Relationship Id="rId435" Type="http://schemas.openxmlformats.org/officeDocument/2006/relationships/image" Target="../media/image1033.png"/><Relationship Id="rId642" Type="http://schemas.openxmlformats.org/officeDocument/2006/relationships/customXml" Target="../ink/ink592.xml"/><Relationship Id="rId1065" Type="http://schemas.openxmlformats.org/officeDocument/2006/relationships/image" Target="../media/image1351.png"/><Relationship Id="rId281" Type="http://schemas.openxmlformats.org/officeDocument/2006/relationships/image" Target="../media/image956.png"/><Relationship Id="rId502" Type="http://schemas.openxmlformats.org/officeDocument/2006/relationships/customXml" Target="../ink/ink520.xml"/><Relationship Id="rId947" Type="http://schemas.openxmlformats.org/officeDocument/2006/relationships/image" Target="../media/image1293.png"/><Relationship Id="rId76" Type="http://schemas.openxmlformats.org/officeDocument/2006/relationships/image" Target="../media/image854.png"/><Relationship Id="rId141" Type="http://schemas.openxmlformats.org/officeDocument/2006/relationships/image" Target="../media/image886.png"/><Relationship Id="rId379" Type="http://schemas.openxmlformats.org/officeDocument/2006/relationships/image" Target="../media/image1005.png"/><Relationship Id="rId586" Type="http://schemas.openxmlformats.org/officeDocument/2006/relationships/customXml" Target="../ink/ink564.xml"/><Relationship Id="rId793" Type="http://schemas.openxmlformats.org/officeDocument/2006/relationships/customXml" Target="../ink/ink669.xml"/><Relationship Id="rId807" Type="http://schemas.openxmlformats.org/officeDocument/2006/relationships/customXml" Target="../ink/ink676.xml"/><Relationship Id="rId7" Type="http://schemas.openxmlformats.org/officeDocument/2006/relationships/image" Target="../media/image820.png"/><Relationship Id="rId239" Type="http://schemas.openxmlformats.org/officeDocument/2006/relationships/image" Target="../media/image935.png"/><Relationship Id="rId446" Type="http://schemas.openxmlformats.org/officeDocument/2006/relationships/customXml" Target="../ink/ink492.xml"/><Relationship Id="rId653" Type="http://schemas.openxmlformats.org/officeDocument/2006/relationships/image" Target="../media/image1140.png"/><Relationship Id="rId1076" Type="http://schemas.openxmlformats.org/officeDocument/2006/relationships/image" Target="../media/image1356.png"/><Relationship Id="rId292" Type="http://schemas.openxmlformats.org/officeDocument/2006/relationships/customXml" Target="../ink/ink415.xml"/><Relationship Id="rId306" Type="http://schemas.openxmlformats.org/officeDocument/2006/relationships/customXml" Target="../ink/ink422.xml"/><Relationship Id="rId860" Type="http://schemas.openxmlformats.org/officeDocument/2006/relationships/customXml" Target="../ink/ink705.xml"/><Relationship Id="rId958" Type="http://schemas.openxmlformats.org/officeDocument/2006/relationships/image" Target="../media/image1298.png"/><Relationship Id="rId87" Type="http://schemas.openxmlformats.org/officeDocument/2006/relationships/customXml" Target="../ink/ink312.xml"/><Relationship Id="rId513" Type="http://schemas.openxmlformats.org/officeDocument/2006/relationships/image" Target="../media/image1072.png"/><Relationship Id="rId597" Type="http://schemas.openxmlformats.org/officeDocument/2006/relationships/image" Target="../media/image1112.png"/><Relationship Id="rId720" Type="http://schemas.openxmlformats.org/officeDocument/2006/relationships/customXml" Target="../ink/ink632.xml"/><Relationship Id="rId818" Type="http://schemas.openxmlformats.org/officeDocument/2006/relationships/image" Target="../media/image1231.png"/><Relationship Id="rId152" Type="http://schemas.openxmlformats.org/officeDocument/2006/relationships/customXml" Target="../ink/ink345.xml"/><Relationship Id="rId457" Type="http://schemas.openxmlformats.org/officeDocument/2006/relationships/image" Target="../media/image1044.png"/><Relationship Id="rId1003" Type="http://schemas.openxmlformats.org/officeDocument/2006/relationships/image" Target="../media/image1320.png"/><Relationship Id="rId664" Type="http://schemas.openxmlformats.org/officeDocument/2006/relationships/image" Target="../media/image1145.png"/><Relationship Id="rId871" Type="http://schemas.openxmlformats.org/officeDocument/2006/relationships/image" Target="../media/image1256.png"/><Relationship Id="rId969" Type="http://schemas.openxmlformats.org/officeDocument/2006/relationships/customXml" Target="../ink/ink760.xml"/><Relationship Id="rId14" Type="http://schemas.openxmlformats.org/officeDocument/2006/relationships/customXml" Target="../ink/ink276.xml"/><Relationship Id="rId317" Type="http://schemas.openxmlformats.org/officeDocument/2006/relationships/image" Target="../media/image974.png"/><Relationship Id="rId524" Type="http://schemas.openxmlformats.org/officeDocument/2006/relationships/customXml" Target="../ink/ink531.xml"/><Relationship Id="rId731" Type="http://schemas.openxmlformats.org/officeDocument/2006/relationships/image" Target="../media/image1189.png"/><Relationship Id="rId98" Type="http://schemas.openxmlformats.org/officeDocument/2006/relationships/image" Target="../media/image865.png"/><Relationship Id="rId163" Type="http://schemas.openxmlformats.org/officeDocument/2006/relationships/image" Target="../media/image897.png"/><Relationship Id="rId370" Type="http://schemas.openxmlformats.org/officeDocument/2006/relationships/customXml" Target="../ink/ink454.xml"/><Relationship Id="rId829" Type="http://schemas.openxmlformats.org/officeDocument/2006/relationships/customXml" Target="../ink/ink688.xml"/><Relationship Id="rId1014" Type="http://schemas.openxmlformats.org/officeDocument/2006/relationships/customXml" Target="../ink/ink783.xml"/><Relationship Id="rId230" Type="http://schemas.openxmlformats.org/officeDocument/2006/relationships/customXml" Target="../ink/ink384.xml"/><Relationship Id="rId468" Type="http://schemas.openxmlformats.org/officeDocument/2006/relationships/customXml" Target="../ink/ink503.xml"/><Relationship Id="rId675" Type="http://schemas.openxmlformats.org/officeDocument/2006/relationships/customXml" Target="../ink/ink609.xml"/><Relationship Id="rId882" Type="http://schemas.openxmlformats.org/officeDocument/2006/relationships/customXml" Target="../ink/ink716.xml"/><Relationship Id="rId25" Type="http://schemas.openxmlformats.org/officeDocument/2006/relationships/image" Target="../media/image829.png"/><Relationship Id="rId328" Type="http://schemas.openxmlformats.org/officeDocument/2006/relationships/customXml" Target="../ink/ink433.xml"/><Relationship Id="rId535" Type="http://schemas.openxmlformats.org/officeDocument/2006/relationships/customXml" Target="../ink/ink537.xml"/><Relationship Id="rId742" Type="http://schemas.openxmlformats.org/officeDocument/2006/relationships/customXml" Target="../ink/ink643.xml"/><Relationship Id="rId174" Type="http://schemas.openxmlformats.org/officeDocument/2006/relationships/customXml" Target="../ink/ink356.xml"/><Relationship Id="rId381" Type="http://schemas.openxmlformats.org/officeDocument/2006/relationships/image" Target="../media/image1006.png"/><Relationship Id="rId602" Type="http://schemas.openxmlformats.org/officeDocument/2006/relationships/customXml" Target="../ink/ink572.xml"/><Relationship Id="rId1025" Type="http://schemas.openxmlformats.org/officeDocument/2006/relationships/image" Target="../media/image1331.png"/><Relationship Id="rId241" Type="http://schemas.openxmlformats.org/officeDocument/2006/relationships/image" Target="../media/image936.png"/><Relationship Id="rId479" Type="http://schemas.openxmlformats.org/officeDocument/2006/relationships/image" Target="../media/image1055.png"/><Relationship Id="rId686" Type="http://schemas.openxmlformats.org/officeDocument/2006/relationships/image" Target="../media/image1156.png"/><Relationship Id="rId893" Type="http://schemas.openxmlformats.org/officeDocument/2006/relationships/image" Target="../media/image1266.png"/><Relationship Id="rId907" Type="http://schemas.openxmlformats.org/officeDocument/2006/relationships/image" Target="../media/image1273.png"/><Relationship Id="rId36" Type="http://schemas.openxmlformats.org/officeDocument/2006/relationships/customXml" Target="../ink/ink287.xml"/><Relationship Id="rId339" Type="http://schemas.openxmlformats.org/officeDocument/2006/relationships/image" Target="../media/image985.png"/><Relationship Id="rId546" Type="http://schemas.openxmlformats.org/officeDocument/2006/relationships/customXml" Target="../ink/ink543.xml"/><Relationship Id="rId753" Type="http://schemas.openxmlformats.org/officeDocument/2006/relationships/customXml" Target="../ink/ink649.xml"/><Relationship Id="rId101" Type="http://schemas.openxmlformats.org/officeDocument/2006/relationships/customXml" Target="../ink/ink319.xml"/><Relationship Id="rId185" Type="http://schemas.openxmlformats.org/officeDocument/2006/relationships/image" Target="../media/image908.png"/><Relationship Id="rId406" Type="http://schemas.openxmlformats.org/officeDocument/2006/relationships/customXml" Target="../ink/ink472.xml"/><Relationship Id="rId960" Type="http://schemas.openxmlformats.org/officeDocument/2006/relationships/image" Target="../media/image1299.png"/><Relationship Id="rId1036" Type="http://schemas.openxmlformats.org/officeDocument/2006/relationships/customXml" Target="../ink/ink794.xml"/><Relationship Id="rId392" Type="http://schemas.openxmlformats.org/officeDocument/2006/relationships/customXml" Target="../ink/ink465.xml"/><Relationship Id="rId613" Type="http://schemas.openxmlformats.org/officeDocument/2006/relationships/image" Target="../media/image1120.png"/><Relationship Id="rId697" Type="http://schemas.openxmlformats.org/officeDocument/2006/relationships/image" Target="../media/image1172.png"/><Relationship Id="rId820" Type="http://schemas.openxmlformats.org/officeDocument/2006/relationships/image" Target="../media/image1232.png"/><Relationship Id="rId918" Type="http://schemas.openxmlformats.org/officeDocument/2006/relationships/customXml" Target="../ink/ink734.xml"/><Relationship Id="rId252" Type="http://schemas.openxmlformats.org/officeDocument/2006/relationships/customXml" Target="../ink/ink395.xml"/><Relationship Id="rId47" Type="http://schemas.openxmlformats.org/officeDocument/2006/relationships/image" Target="../media/image839.png"/><Relationship Id="rId112" Type="http://schemas.openxmlformats.org/officeDocument/2006/relationships/image" Target="../media/image872.png"/><Relationship Id="rId557" Type="http://schemas.openxmlformats.org/officeDocument/2006/relationships/image" Target="../media/image1092.png"/><Relationship Id="rId764" Type="http://schemas.openxmlformats.org/officeDocument/2006/relationships/image" Target="../media/image1205.png"/><Relationship Id="rId971" Type="http://schemas.openxmlformats.org/officeDocument/2006/relationships/customXml" Target="../ink/ink761.xml"/><Relationship Id="rId196" Type="http://schemas.openxmlformats.org/officeDocument/2006/relationships/customXml" Target="../ink/ink367.xml"/><Relationship Id="rId417" Type="http://schemas.openxmlformats.org/officeDocument/2006/relationships/image" Target="../media/image1024.png"/><Relationship Id="rId624" Type="http://schemas.openxmlformats.org/officeDocument/2006/relationships/customXml" Target="../ink/ink583.xml"/><Relationship Id="rId831" Type="http://schemas.openxmlformats.org/officeDocument/2006/relationships/customXml" Target="../ink/ink689.xml"/><Relationship Id="rId1047" Type="http://schemas.openxmlformats.org/officeDocument/2006/relationships/image" Target="../media/image1342.png"/><Relationship Id="rId263" Type="http://schemas.openxmlformats.org/officeDocument/2006/relationships/image" Target="../media/image947.png"/><Relationship Id="rId470" Type="http://schemas.openxmlformats.org/officeDocument/2006/relationships/customXml" Target="../ink/ink504.xml"/><Relationship Id="rId929" Type="http://schemas.openxmlformats.org/officeDocument/2006/relationships/image" Target="../media/image1284.png"/><Relationship Id="rId58" Type="http://schemas.openxmlformats.org/officeDocument/2006/relationships/image" Target="../media/image166.png"/><Relationship Id="rId123" Type="http://schemas.openxmlformats.org/officeDocument/2006/relationships/image" Target="../media/image877.png"/><Relationship Id="rId330" Type="http://schemas.openxmlformats.org/officeDocument/2006/relationships/customXml" Target="../ink/ink434.xml"/><Relationship Id="rId568" Type="http://schemas.openxmlformats.org/officeDocument/2006/relationships/customXml" Target="../ink/ink555.xml"/><Relationship Id="rId775" Type="http://schemas.openxmlformats.org/officeDocument/2006/relationships/customXml" Target="../ink/ink660.xml"/><Relationship Id="rId982" Type="http://schemas.openxmlformats.org/officeDocument/2006/relationships/customXml" Target="../ink/ink767.xml"/><Relationship Id="rId428" Type="http://schemas.openxmlformats.org/officeDocument/2006/relationships/customXml" Target="../ink/ink483.xml"/><Relationship Id="rId635" Type="http://schemas.openxmlformats.org/officeDocument/2006/relationships/image" Target="../media/image1131.png"/><Relationship Id="rId842" Type="http://schemas.openxmlformats.org/officeDocument/2006/relationships/customXml" Target="../ink/ink696.xml"/><Relationship Id="rId1058" Type="http://schemas.openxmlformats.org/officeDocument/2006/relationships/customXml" Target="../ink/ink805.xml"/><Relationship Id="rId274" Type="http://schemas.openxmlformats.org/officeDocument/2006/relationships/customXml" Target="../ink/ink406.xml"/><Relationship Id="rId481" Type="http://schemas.openxmlformats.org/officeDocument/2006/relationships/image" Target="../media/image1056.png"/><Relationship Id="rId702" Type="http://schemas.openxmlformats.org/officeDocument/2006/relationships/customXml" Target="../ink/ink623.xml"/><Relationship Id="rId69" Type="http://schemas.openxmlformats.org/officeDocument/2006/relationships/customXml" Target="../ink/ink303.xml"/><Relationship Id="rId134" Type="http://schemas.openxmlformats.org/officeDocument/2006/relationships/customXml" Target="../ink/ink336.xml"/><Relationship Id="rId579" Type="http://schemas.openxmlformats.org/officeDocument/2006/relationships/image" Target="../media/image1103.png"/><Relationship Id="rId786" Type="http://schemas.openxmlformats.org/officeDocument/2006/relationships/image" Target="../media/image1216.png"/><Relationship Id="rId993" Type="http://schemas.openxmlformats.org/officeDocument/2006/relationships/image" Target="../media/image1315.png"/><Relationship Id="rId341" Type="http://schemas.openxmlformats.org/officeDocument/2006/relationships/image" Target="../media/image986.png"/><Relationship Id="rId439" Type="http://schemas.openxmlformats.org/officeDocument/2006/relationships/image" Target="../media/image1035.png"/><Relationship Id="rId646" Type="http://schemas.openxmlformats.org/officeDocument/2006/relationships/customXml" Target="../ink/ink594.xml"/><Relationship Id="rId1069" Type="http://schemas.openxmlformats.org/officeDocument/2006/relationships/customXml" Target="../ink/ink811.xml"/><Relationship Id="rId201" Type="http://schemas.openxmlformats.org/officeDocument/2006/relationships/image" Target="../media/image916.png"/><Relationship Id="rId285" Type="http://schemas.openxmlformats.org/officeDocument/2006/relationships/image" Target="../media/image958.png"/><Relationship Id="rId506" Type="http://schemas.openxmlformats.org/officeDocument/2006/relationships/customXml" Target="../ink/ink522.xml"/><Relationship Id="rId853" Type="http://schemas.openxmlformats.org/officeDocument/2006/relationships/image" Target="../media/image1247.png"/><Relationship Id="rId492" Type="http://schemas.openxmlformats.org/officeDocument/2006/relationships/customXml" Target="../ink/ink515.xml"/><Relationship Id="rId713" Type="http://schemas.openxmlformats.org/officeDocument/2006/relationships/image" Target="../media/image1180.png"/><Relationship Id="rId797" Type="http://schemas.openxmlformats.org/officeDocument/2006/relationships/customXml" Target="../ink/ink671.xml"/><Relationship Id="rId920" Type="http://schemas.openxmlformats.org/officeDocument/2006/relationships/customXml" Target="../ink/ink735.xml"/><Relationship Id="rId145" Type="http://schemas.openxmlformats.org/officeDocument/2006/relationships/image" Target="../media/image888.png"/><Relationship Id="rId352" Type="http://schemas.openxmlformats.org/officeDocument/2006/relationships/customXml" Target="../ink/ink445.xml"/><Relationship Id="rId212" Type="http://schemas.openxmlformats.org/officeDocument/2006/relationships/customXml" Target="../ink/ink375.xml"/><Relationship Id="rId657" Type="http://schemas.openxmlformats.org/officeDocument/2006/relationships/image" Target="../media/image1142.png"/><Relationship Id="rId864" Type="http://schemas.openxmlformats.org/officeDocument/2006/relationships/customXml" Target="../ink/ink707.xml"/><Relationship Id="rId296" Type="http://schemas.openxmlformats.org/officeDocument/2006/relationships/customXml" Target="../ink/ink417.xml"/><Relationship Id="rId517" Type="http://schemas.openxmlformats.org/officeDocument/2006/relationships/image" Target="../media/image1074.png"/><Relationship Id="rId724" Type="http://schemas.openxmlformats.org/officeDocument/2006/relationships/customXml" Target="../ink/ink634.xml"/><Relationship Id="rId931" Type="http://schemas.openxmlformats.org/officeDocument/2006/relationships/image" Target="../media/image1285.png"/><Relationship Id="rId60" Type="http://schemas.openxmlformats.org/officeDocument/2006/relationships/image" Target="../media/image846.png"/><Relationship Id="rId156" Type="http://schemas.openxmlformats.org/officeDocument/2006/relationships/customXml" Target="../ink/ink347.xml"/><Relationship Id="rId363" Type="http://schemas.openxmlformats.org/officeDocument/2006/relationships/image" Target="../media/image997.png"/><Relationship Id="rId570" Type="http://schemas.openxmlformats.org/officeDocument/2006/relationships/customXml" Target="../ink/ink556.xml"/><Relationship Id="rId1007" Type="http://schemas.openxmlformats.org/officeDocument/2006/relationships/image" Target="../media/image1322.png"/><Relationship Id="rId223" Type="http://schemas.openxmlformats.org/officeDocument/2006/relationships/image" Target="../media/image927.png"/><Relationship Id="rId430" Type="http://schemas.openxmlformats.org/officeDocument/2006/relationships/customXml" Target="../ink/ink484.xml"/><Relationship Id="rId668" Type="http://schemas.openxmlformats.org/officeDocument/2006/relationships/image" Target="../media/image1147.png"/><Relationship Id="rId875" Type="http://schemas.openxmlformats.org/officeDocument/2006/relationships/image" Target="../media/image7010.png"/><Relationship Id="rId1060" Type="http://schemas.openxmlformats.org/officeDocument/2006/relationships/customXml" Target="../ink/ink806.xml"/><Relationship Id="rId18" Type="http://schemas.openxmlformats.org/officeDocument/2006/relationships/customXml" Target="../ink/ink278.xml"/><Relationship Id="rId528" Type="http://schemas.openxmlformats.org/officeDocument/2006/relationships/image" Target="../media/image1079.png"/><Relationship Id="rId735" Type="http://schemas.openxmlformats.org/officeDocument/2006/relationships/image" Target="../media/image1191.png"/><Relationship Id="rId942" Type="http://schemas.openxmlformats.org/officeDocument/2006/relationships/customXml" Target="../ink/ink746.xml"/><Relationship Id="rId167" Type="http://schemas.openxmlformats.org/officeDocument/2006/relationships/image" Target="../media/image899.png"/><Relationship Id="rId374" Type="http://schemas.openxmlformats.org/officeDocument/2006/relationships/customXml" Target="../ink/ink456.xml"/><Relationship Id="rId581" Type="http://schemas.openxmlformats.org/officeDocument/2006/relationships/image" Target="../media/image1104.png"/><Relationship Id="rId1018" Type="http://schemas.openxmlformats.org/officeDocument/2006/relationships/customXml" Target="../ink/ink785.xml"/><Relationship Id="rId71" Type="http://schemas.openxmlformats.org/officeDocument/2006/relationships/customXml" Target="../ink/ink304.xml"/><Relationship Id="rId234" Type="http://schemas.openxmlformats.org/officeDocument/2006/relationships/customXml" Target="../ink/ink386.xml"/><Relationship Id="rId679" Type="http://schemas.openxmlformats.org/officeDocument/2006/relationships/customXml" Target="../ink/ink611.xml"/><Relationship Id="rId802" Type="http://schemas.openxmlformats.org/officeDocument/2006/relationships/image" Target="../media/image1224.png"/><Relationship Id="rId886" Type="http://schemas.openxmlformats.org/officeDocument/2006/relationships/customXml" Target="../ink/ink718.xml"/><Relationship Id="rId2" Type="http://schemas.openxmlformats.org/officeDocument/2006/relationships/customXml" Target="../ink/ink270.xml"/><Relationship Id="rId29" Type="http://schemas.openxmlformats.org/officeDocument/2006/relationships/image" Target="../media/image5210.png"/><Relationship Id="rId441" Type="http://schemas.openxmlformats.org/officeDocument/2006/relationships/image" Target="../media/image1036.png"/><Relationship Id="rId539" Type="http://schemas.openxmlformats.org/officeDocument/2006/relationships/customXml" Target="../ink/ink539.xml"/><Relationship Id="rId746" Type="http://schemas.openxmlformats.org/officeDocument/2006/relationships/image" Target="../media/image1196.png"/><Relationship Id="rId1071" Type="http://schemas.openxmlformats.org/officeDocument/2006/relationships/customXml" Target="../ink/ink812.xml"/><Relationship Id="rId178" Type="http://schemas.openxmlformats.org/officeDocument/2006/relationships/customXml" Target="../ink/ink358.xml"/><Relationship Id="rId301" Type="http://schemas.openxmlformats.org/officeDocument/2006/relationships/image" Target="../media/image966.png"/><Relationship Id="rId953" Type="http://schemas.openxmlformats.org/officeDocument/2006/relationships/customXml" Target="../ink/ink752.xml"/><Relationship Id="rId1029" Type="http://schemas.openxmlformats.org/officeDocument/2006/relationships/image" Target="../media/image1333.png"/><Relationship Id="rId82" Type="http://schemas.openxmlformats.org/officeDocument/2006/relationships/image" Target="../media/image857.png"/><Relationship Id="rId385" Type="http://schemas.openxmlformats.org/officeDocument/2006/relationships/image" Target="../media/image1008.png"/><Relationship Id="rId592" Type="http://schemas.openxmlformats.org/officeDocument/2006/relationships/customXml" Target="../ink/ink567.xml"/><Relationship Id="rId606" Type="http://schemas.openxmlformats.org/officeDocument/2006/relationships/customXml" Target="../ink/ink574.xml"/><Relationship Id="rId813" Type="http://schemas.openxmlformats.org/officeDocument/2006/relationships/customXml" Target="../ink/ink679.xml"/><Relationship Id="rId245" Type="http://schemas.openxmlformats.org/officeDocument/2006/relationships/image" Target="../media/image938.png"/><Relationship Id="rId452" Type="http://schemas.openxmlformats.org/officeDocument/2006/relationships/customXml" Target="../ink/ink495.xml"/><Relationship Id="rId897" Type="http://schemas.openxmlformats.org/officeDocument/2006/relationships/image" Target="../media/image1268.png"/><Relationship Id="rId105" Type="http://schemas.openxmlformats.org/officeDocument/2006/relationships/customXml" Target="../ink/ink321.xml"/><Relationship Id="rId312" Type="http://schemas.openxmlformats.org/officeDocument/2006/relationships/customXml" Target="../ink/ink425.xml"/><Relationship Id="rId757" Type="http://schemas.openxmlformats.org/officeDocument/2006/relationships/customXml" Target="../ink/ink651.xml"/><Relationship Id="rId964" Type="http://schemas.openxmlformats.org/officeDocument/2006/relationships/image" Target="../media/image1301.png"/><Relationship Id="rId93" Type="http://schemas.openxmlformats.org/officeDocument/2006/relationships/customXml" Target="../ink/ink315.xml"/><Relationship Id="rId189" Type="http://schemas.openxmlformats.org/officeDocument/2006/relationships/image" Target="../media/image910.png"/><Relationship Id="rId396" Type="http://schemas.openxmlformats.org/officeDocument/2006/relationships/customXml" Target="../ink/ink467.xml"/><Relationship Id="rId617" Type="http://schemas.openxmlformats.org/officeDocument/2006/relationships/image" Target="../media/image1122.png"/><Relationship Id="rId824" Type="http://schemas.openxmlformats.org/officeDocument/2006/relationships/image" Target="../media/image1234.png"/><Relationship Id="rId256" Type="http://schemas.openxmlformats.org/officeDocument/2006/relationships/customXml" Target="../ink/ink397.xml"/><Relationship Id="rId463" Type="http://schemas.openxmlformats.org/officeDocument/2006/relationships/image" Target="../media/image1047.png"/><Relationship Id="rId670" Type="http://schemas.openxmlformats.org/officeDocument/2006/relationships/image" Target="../media/image1148.png"/><Relationship Id="rId116" Type="http://schemas.openxmlformats.org/officeDocument/2006/relationships/image" Target="../media/image874.png"/><Relationship Id="rId323" Type="http://schemas.openxmlformats.org/officeDocument/2006/relationships/image" Target="../media/image977.png"/><Relationship Id="rId530" Type="http://schemas.openxmlformats.org/officeDocument/2006/relationships/image" Target="../media/image1080.png"/><Relationship Id="rId768" Type="http://schemas.openxmlformats.org/officeDocument/2006/relationships/image" Target="../media/image1207.png"/><Relationship Id="rId975" Type="http://schemas.openxmlformats.org/officeDocument/2006/relationships/customXml" Target="../ink/ink763.xml"/><Relationship Id="rId20" Type="http://schemas.openxmlformats.org/officeDocument/2006/relationships/customXml" Target="../ink/ink279.xml"/><Relationship Id="rId628" Type="http://schemas.openxmlformats.org/officeDocument/2006/relationships/customXml" Target="../ink/ink585.xml"/><Relationship Id="rId835" Type="http://schemas.openxmlformats.org/officeDocument/2006/relationships/customXml" Target="../ink/ink691.xml"/><Relationship Id="rId267" Type="http://schemas.openxmlformats.org/officeDocument/2006/relationships/image" Target="../media/image949.png"/><Relationship Id="rId474" Type="http://schemas.openxmlformats.org/officeDocument/2006/relationships/customXml" Target="../ink/ink506.xml"/><Relationship Id="rId1020" Type="http://schemas.openxmlformats.org/officeDocument/2006/relationships/customXml" Target="../ink/ink786.xml"/><Relationship Id="rId127" Type="http://schemas.openxmlformats.org/officeDocument/2006/relationships/image" Target="../media/image879.png"/><Relationship Id="rId681" Type="http://schemas.openxmlformats.org/officeDocument/2006/relationships/customXml" Target="../ink/ink612.xml"/><Relationship Id="rId779" Type="http://schemas.openxmlformats.org/officeDocument/2006/relationships/customXml" Target="../ink/ink662.xml"/><Relationship Id="rId902" Type="http://schemas.openxmlformats.org/officeDocument/2006/relationships/customXml" Target="../ink/ink726.xml"/><Relationship Id="rId986" Type="http://schemas.openxmlformats.org/officeDocument/2006/relationships/customXml" Target="../ink/ink769.xml"/><Relationship Id="rId31" Type="http://schemas.openxmlformats.org/officeDocument/2006/relationships/image" Target="../media/image831.png"/><Relationship Id="rId334" Type="http://schemas.openxmlformats.org/officeDocument/2006/relationships/customXml" Target="../ink/ink436.xml"/><Relationship Id="rId541" Type="http://schemas.openxmlformats.org/officeDocument/2006/relationships/customXml" Target="../ink/ink540.xml"/><Relationship Id="rId639" Type="http://schemas.openxmlformats.org/officeDocument/2006/relationships/image" Target="../media/image1133.png"/><Relationship Id="rId180" Type="http://schemas.openxmlformats.org/officeDocument/2006/relationships/customXml" Target="../ink/ink359.xml"/><Relationship Id="rId278" Type="http://schemas.openxmlformats.org/officeDocument/2006/relationships/customXml" Target="../ink/ink408.xml"/><Relationship Id="rId401" Type="http://schemas.openxmlformats.org/officeDocument/2006/relationships/image" Target="../media/image1016.png"/><Relationship Id="rId846" Type="http://schemas.openxmlformats.org/officeDocument/2006/relationships/customXml" Target="../ink/ink698.xml"/><Relationship Id="rId1031" Type="http://schemas.openxmlformats.org/officeDocument/2006/relationships/image" Target="../media/image1334.png"/><Relationship Id="rId485" Type="http://schemas.openxmlformats.org/officeDocument/2006/relationships/image" Target="../media/image1058.png"/><Relationship Id="rId692" Type="http://schemas.openxmlformats.org/officeDocument/2006/relationships/image" Target="../media/image1159.png"/><Relationship Id="rId706" Type="http://schemas.openxmlformats.org/officeDocument/2006/relationships/customXml" Target="../ink/ink625.xml"/><Relationship Id="rId913" Type="http://schemas.openxmlformats.org/officeDocument/2006/relationships/image" Target="../media/image1276.png"/><Relationship Id="rId42" Type="http://schemas.openxmlformats.org/officeDocument/2006/relationships/customXml" Target="../ink/ink290.xml"/><Relationship Id="rId138" Type="http://schemas.openxmlformats.org/officeDocument/2006/relationships/customXml" Target="../ink/ink338.xml"/><Relationship Id="rId345" Type="http://schemas.openxmlformats.org/officeDocument/2006/relationships/image" Target="../media/image988.png"/><Relationship Id="rId552" Type="http://schemas.openxmlformats.org/officeDocument/2006/relationships/image" Target="../media/image1090.png"/><Relationship Id="rId997" Type="http://schemas.openxmlformats.org/officeDocument/2006/relationships/image" Target="../media/image1317.png"/><Relationship Id="rId191" Type="http://schemas.openxmlformats.org/officeDocument/2006/relationships/image" Target="../media/image911.png"/><Relationship Id="rId205" Type="http://schemas.openxmlformats.org/officeDocument/2006/relationships/image" Target="../media/image918.png"/><Relationship Id="rId412" Type="http://schemas.openxmlformats.org/officeDocument/2006/relationships/customXml" Target="../ink/ink475.xml"/><Relationship Id="rId857" Type="http://schemas.openxmlformats.org/officeDocument/2006/relationships/image" Target="../media/image1249.png"/><Relationship Id="rId1042" Type="http://schemas.openxmlformats.org/officeDocument/2006/relationships/customXml" Target="../ink/ink797.xml"/><Relationship Id="rId289" Type="http://schemas.openxmlformats.org/officeDocument/2006/relationships/image" Target="../media/image960.png"/><Relationship Id="rId496" Type="http://schemas.openxmlformats.org/officeDocument/2006/relationships/customXml" Target="../ink/ink517.xml"/><Relationship Id="rId717" Type="http://schemas.openxmlformats.org/officeDocument/2006/relationships/image" Target="../media/image1182.png"/><Relationship Id="rId924" Type="http://schemas.openxmlformats.org/officeDocument/2006/relationships/customXml" Target="../ink/ink737.xml"/><Relationship Id="rId53" Type="http://schemas.openxmlformats.org/officeDocument/2006/relationships/image" Target="../media/image842.png"/><Relationship Id="rId149" Type="http://schemas.openxmlformats.org/officeDocument/2006/relationships/image" Target="../media/image890.png"/><Relationship Id="rId356" Type="http://schemas.openxmlformats.org/officeDocument/2006/relationships/customXml" Target="../ink/ink447.xml"/><Relationship Id="rId563" Type="http://schemas.openxmlformats.org/officeDocument/2006/relationships/image" Target="../media/image1095.png"/><Relationship Id="rId770" Type="http://schemas.openxmlformats.org/officeDocument/2006/relationships/image" Target="../media/image1208.png"/><Relationship Id="rId216" Type="http://schemas.openxmlformats.org/officeDocument/2006/relationships/customXml" Target="../ink/ink377.xml"/><Relationship Id="rId423" Type="http://schemas.openxmlformats.org/officeDocument/2006/relationships/image" Target="../media/image1027.png"/><Relationship Id="rId868" Type="http://schemas.openxmlformats.org/officeDocument/2006/relationships/customXml" Target="../ink/ink709.xml"/><Relationship Id="rId1053" Type="http://schemas.openxmlformats.org/officeDocument/2006/relationships/image" Target="../media/image1345.png"/><Relationship Id="rId630" Type="http://schemas.openxmlformats.org/officeDocument/2006/relationships/customXml" Target="../ink/ink586.xml"/><Relationship Id="rId728" Type="http://schemas.openxmlformats.org/officeDocument/2006/relationships/customXml" Target="../ink/ink636.xml"/><Relationship Id="rId935" Type="http://schemas.openxmlformats.org/officeDocument/2006/relationships/image" Target="../media/image1287.png"/><Relationship Id="rId64" Type="http://schemas.openxmlformats.org/officeDocument/2006/relationships/image" Target="../media/image848.png"/><Relationship Id="rId367" Type="http://schemas.openxmlformats.org/officeDocument/2006/relationships/image" Target="../media/image999.png"/><Relationship Id="rId574" Type="http://schemas.openxmlformats.org/officeDocument/2006/relationships/customXml" Target="../ink/ink558.xml"/><Relationship Id="rId227" Type="http://schemas.openxmlformats.org/officeDocument/2006/relationships/image" Target="../media/image929.png"/><Relationship Id="rId781" Type="http://schemas.openxmlformats.org/officeDocument/2006/relationships/customXml" Target="../ink/ink663.xml"/><Relationship Id="rId879" Type="http://schemas.openxmlformats.org/officeDocument/2006/relationships/image" Target="../media/image1259.png"/><Relationship Id="rId434" Type="http://schemas.openxmlformats.org/officeDocument/2006/relationships/customXml" Target="../ink/ink486.xml"/><Relationship Id="rId641" Type="http://schemas.openxmlformats.org/officeDocument/2006/relationships/image" Target="../media/image1134.png"/><Relationship Id="rId739" Type="http://schemas.openxmlformats.org/officeDocument/2006/relationships/image" Target="../media/image1193.png"/><Relationship Id="rId1064" Type="http://schemas.openxmlformats.org/officeDocument/2006/relationships/customXml" Target="../ink/ink808.xml"/><Relationship Id="rId280" Type="http://schemas.openxmlformats.org/officeDocument/2006/relationships/customXml" Target="../ink/ink409.xml"/><Relationship Id="rId501" Type="http://schemas.openxmlformats.org/officeDocument/2006/relationships/image" Target="../media/image1066.png"/><Relationship Id="rId946" Type="http://schemas.openxmlformats.org/officeDocument/2006/relationships/customXml" Target="../ink/ink748.xml"/><Relationship Id="rId75" Type="http://schemas.openxmlformats.org/officeDocument/2006/relationships/customXml" Target="../ink/ink306.xml"/><Relationship Id="rId140" Type="http://schemas.openxmlformats.org/officeDocument/2006/relationships/customXml" Target="../ink/ink339.xml"/><Relationship Id="rId378" Type="http://schemas.openxmlformats.org/officeDocument/2006/relationships/customXml" Target="../ink/ink458.xml"/><Relationship Id="rId585" Type="http://schemas.openxmlformats.org/officeDocument/2006/relationships/image" Target="../media/image1106.png"/><Relationship Id="rId792" Type="http://schemas.openxmlformats.org/officeDocument/2006/relationships/image" Target="../media/image1219.png"/><Relationship Id="rId806" Type="http://schemas.openxmlformats.org/officeDocument/2006/relationships/image" Target="../media/image1226.png"/><Relationship Id="rId6" Type="http://schemas.openxmlformats.org/officeDocument/2006/relationships/customXml" Target="../ink/ink272.xml"/><Relationship Id="rId238" Type="http://schemas.openxmlformats.org/officeDocument/2006/relationships/customXml" Target="../ink/ink388.xml"/><Relationship Id="rId445" Type="http://schemas.openxmlformats.org/officeDocument/2006/relationships/image" Target="../media/image1038.png"/><Relationship Id="rId652" Type="http://schemas.openxmlformats.org/officeDocument/2006/relationships/customXml" Target="../ink/ink597.xml"/><Relationship Id="rId1075" Type="http://schemas.openxmlformats.org/officeDocument/2006/relationships/customXml" Target="../ink/ink814.xml"/><Relationship Id="rId291" Type="http://schemas.openxmlformats.org/officeDocument/2006/relationships/image" Target="../media/image961.png"/><Relationship Id="rId305" Type="http://schemas.openxmlformats.org/officeDocument/2006/relationships/image" Target="../media/image968.png"/><Relationship Id="rId512" Type="http://schemas.openxmlformats.org/officeDocument/2006/relationships/customXml" Target="../ink/ink525.xml"/><Relationship Id="rId957" Type="http://schemas.openxmlformats.org/officeDocument/2006/relationships/customXml" Target="../ink/ink754.xml"/><Relationship Id="rId86" Type="http://schemas.openxmlformats.org/officeDocument/2006/relationships/image" Target="../media/image859.png"/><Relationship Id="rId151" Type="http://schemas.openxmlformats.org/officeDocument/2006/relationships/image" Target="../media/image891.png"/><Relationship Id="rId389" Type="http://schemas.openxmlformats.org/officeDocument/2006/relationships/image" Target="../media/image1010.png"/><Relationship Id="rId596" Type="http://schemas.openxmlformats.org/officeDocument/2006/relationships/customXml" Target="../ink/ink569.xml"/><Relationship Id="rId817" Type="http://schemas.openxmlformats.org/officeDocument/2006/relationships/customXml" Target="../ink/ink682.xml"/><Relationship Id="rId1002" Type="http://schemas.openxmlformats.org/officeDocument/2006/relationships/customXml" Target="../ink/ink777.xml"/><Relationship Id="rId249" Type="http://schemas.openxmlformats.org/officeDocument/2006/relationships/image" Target="../media/image940.png"/><Relationship Id="rId456" Type="http://schemas.openxmlformats.org/officeDocument/2006/relationships/customXml" Target="../ink/ink497.xml"/><Relationship Id="rId663" Type="http://schemas.openxmlformats.org/officeDocument/2006/relationships/customXml" Target="../ink/ink603.xml"/><Relationship Id="rId870" Type="http://schemas.openxmlformats.org/officeDocument/2006/relationships/customXml" Target="../ink/ink710.xml"/><Relationship Id="rId13" Type="http://schemas.openxmlformats.org/officeDocument/2006/relationships/image" Target="../media/image823.png"/><Relationship Id="rId109" Type="http://schemas.openxmlformats.org/officeDocument/2006/relationships/customXml" Target="../ink/ink323.xml"/><Relationship Id="rId316" Type="http://schemas.openxmlformats.org/officeDocument/2006/relationships/customXml" Target="../ink/ink427.xml"/><Relationship Id="rId523" Type="http://schemas.openxmlformats.org/officeDocument/2006/relationships/image" Target="../media/image1077.png"/><Relationship Id="rId968" Type="http://schemas.openxmlformats.org/officeDocument/2006/relationships/image" Target="../media/image1303.png"/><Relationship Id="rId97" Type="http://schemas.openxmlformats.org/officeDocument/2006/relationships/customXml" Target="../ink/ink317.xml"/><Relationship Id="rId730" Type="http://schemas.openxmlformats.org/officeDocument/2006/relationships/customXml" Target="../ink/ink637.xml"/><Relationship Id="rId828" Type="http://schemas.openxmlformats.org/officeDocument/2006/relationships/image" Target="../media/image1236.png"/><Relationship Id="rId1013" Type="http://schemas.openxmlformats.org/officeDocument/2006/relationships/image" Target="../media/image1325.png"/><Relationship Id="rId162" Type="http://schemas.openxmlformats.org/officeDocument/2006/relationships/customXml" Target="../ink/ink350.xml"/><Relationship Id="rId467" Type="http://schemas.openxmlformats.org/officeDocument/2006/relationships/image" Target="../media/image1049.png"/><Relationship Id="rId674" Type="http://schemas.openxmlformats.org/officeDocument/2006/relationships/image" Target="../media/image1150.png"/><Relationship Id="rId881" Type="http://schemas.openxmlformats.org/officeDocument/2006/relationships/image" Target="../media/image1260.png"/><Relationship Id="rId979" Type="http://schemas.openxmlformats.org/officeDocument/2006/relationships/customXml" Target="../ink/ink765.xml"/><Relationship Id="rId24" Type="http://schemas.openxmlformats.org/officeDocument/2006/relationships/customXml" Target="../ink/ink281.xml"/><Relationship Id="rId327" Type="http://schemas.openxmlformats.org/officeDocument/2006/relationships/image" Target="../media/image979.png"/><Relationship Id="rId534" Type="http://schemas.openxmlformats.org/officeDocument/2006/relationships/image" Target="../media/image1082.png"/><Relationship Id="rId741" Type="http://schemas.openxmlformats.org/officeDocument/2006/relationships/image" Target="../media/image1194.png"/><Relationship Id="rId839" Type="http://schemas.openxmlformats.org/officeDocument/2006/relationships/image" Target="../media/image1241.png"/><Relationship Id="rId173" Type="http://schemas.openxmlformats.org/officeDocument/2006/relationships/image" Target="../media/image902.png"/><Relationship Id="rId380" Type="http://schemas.openxmlformats.org/officeDocument/2006/relationships/customXml" Target="../ink/ink459.xml"/><Relationship Id="rId601" Type="http://schemas.openxmlformats.org/officeDocument/2006/relationships/image" Target="../media/image1114.png"/><Relationship Id="rId1024" Type="http://schemas.openxmlformats.org/officeDocument/2006/relationships/customXml" Target="../ink/ink788.xml"/><Relationship Id="rId240" Type="http://schemas.openxmlformats.org/officeDocument/2006/relationships/customXml" Target="../ink/ink389.xml"/><Relationship Id="rId478" Type="http://schemas.openxmlformats.org/officeDocument/2006/relationships/customXml" Target="../ink/ink508.xml"/><Relationship Id="rId685" Type="http://schemas.openxmlformats.org/officeDocument/2006/relationships/customXml" Target="../ink/ink614.xml"/><Relationship Id="rId892" Type="http://schemas.openxmlformats.org/officeDocument/2006/relationships/customXml" Target="../ink/ink721.xml"/><Relationship Id="rId906" Type="http://schemas.openxmlformats.org/officeDocument/2006/relationships/customXml" Target="../ink/ink728.xml"/><Relationship Id="rId35" Type="http://schemas.openxmlformats.org/officeDocument/2006/relationships/image" Target="../media/image833.png"/><Relationship Id="rId100" Type="http://schemas.openxmlformats.org/officeDocument/2006/relationships/image" Target="../media/image866.png"/><Relationship Id="rId338" Type="http://schemas.openxmlformats.org/officeDocument/2006/relationships/customXml" Target="../ink/ink438.xml"/><Relationship Id="rId545" Type="http://schemas.openxmlformats.org/officeDocument/2006/relationships/image" Target="../media/image1087.png"/><Relationship Id="rId752" Type="http://schemas.openxmlformats.org/officeDocument/2006/relationships/image" Target="../media/image1199.png"/><Relationship Id="rId184" Type="http://schemas.openxmlformats.org/officeDocument/2006/relationships/customXml" Target="../ink/ink361.xml"/><Relationship Id="rId391" Type="http://schemas.openxmlformats.org/officeDocument/2006/relationships/image" Target="../media/image1011.png"/><Relationship Id="rId405" Type="http://schemas.openxmlformats.org/officeDocument/2006/relationships/image" Target="../media/image1018.png"/><Relationship Id="rId612" Type="http://schemas.openxmlformats.org/officeDocument/2006/relationships/customXml" Target="../ink/ink577.xml"/><Relationship Id="rId1035" Type="http://schemas.openxmlformats.org/officeDocument/2006/relationships/image" Target="../media/image1336.png"/><Relationship Id="rId251" Type="http://schemas.openxmlformats.org/officeDocument/2006/relationships/image" Target="../media/image941.png"/><Relationship Id="rId489" Type="http://schemas.openxmlformats.org/officeDocument/2006/relationships/image" Target="../media/image1060.png"/><Relationship Id="rId696" Type="http://schemas.openxmlformats.org/officeDocument/2006/relationships/customXml" Target="../ink/ink620.xml"/><Relationship Id="rId917" Type="http://schemas.openxmlformats.org/officeDocument/2006/relationships/image" Target="../media/image1278.png"/><Relationship Id="rId46" Type="http://schemas.openxmlformats.org/officeDocument/2006/relationships/customXml" Target="../ink/ink292.xml"/><Relationship Id="rId349" Type="http://schemas.openxmlformats.org/officeDocument/2006/relationships/image" Target="../media/image990.png"/><Relationship Id="rId556" Type="http://schemas.openxmlformats.org/officeDocument/2006/relationships/customXml" Target="../ink/ink549.xml"/><Relationship Id="rId763" Type="http://schemas.openxmlformats.org/officeDocument/2006/relationships/customXml" Target="../ink/ink654.xml"/><Relationship Id="rId111" Type="http://schemas.openxmlformats.org/officeDocument/2006/relationships/customXml" Target="../ink/ink324.xml"/><Relationship Id="rId195" Type="http://schemas.openxmlformats.org/officeDocument/2006/relationships/image" Target="../media/image913.png"/><Relationship Id="rId209" Type="http://schemas.openxmlformats.org/officeDocument/2006/relationships/image" Target="../media/image920.png"/><Relationship Id="rId416" Type="http://schemas.openxmlformats.org/officeDocument/2006/relationships/customXml" Target="../ink/ink477.xml"/><Relationship Id="rId970" Type="http://schemas.openxmlformats.org/officeDocument/2006/relationships/image" Target="../media/image1304.png"/><Relationship Id="rId1046" Type="http://schemas.openxmlformats.org/officeDocument/2006/relationships/customXml" Target="../ink/ink799.xml"/><Relationship Id="rId623" Type="http://schemas.openxmlformats.org/officeDocument/2006/relationships/image" Target="../media/image1125.png"/><Relationship Id="rId830" Type="http://schemas.openxmlformats.org/officeDocument/2006/relationships/image" Target="../media/image1237.png"/><Relationship Id="rId928" Type="http://schemas.openxmlformats.org/officeDocument/2006/relationships/customXml" Target="../ink/ink739.xml"/><Relationship Id="rId57" Type="http://schemas.openxmlformats.org/officeDocument/2006/relationships/image" Target="../media/image844.png"/><Relationship Id="rId262" Type="http://schemas.openxmlformats.org/officeDocument/2006/relationships/customXml" Target="../ink/ink400.xml"/><Relationship Id="rId567" Type="http://schemas.openxmlformats.org/officeDocument/2006/relationships/image" Target="../media/image1097.png"/><Relationship Id="rId122" Type="http://schemas.openxmlformats.org/officeDocument/2006/relationships/customXml" Target="../ink/ink330.xml"/><Relationship Id="rId774" Type="http://schemas.openxmlformats.org/officeDocument/2006/relationships/image" Target="../media/image1210.png"/><Relationship Id="rId981" Type="http://schemas.openxmlformats.org/officeDocument/2006/relationships/image" Target="../media/image1309.png"/><Relationship Id="rId1057" Type="http://schemas.openxmlformats.org/officeDocument/2006/relationships/image" Target="../media/image1347.png"/><Relationship Id="rId427" Type="http://schemas.openxmlformats.org/officeDocument/2006/relationships/image" Target="../media/image1029.png"/><Relationship Id="rId634" Type="http://schemas.openxmlformats.org/officeDocument/2006/relationships/customXml" Target="../ink/ink588.xml"/><Relationship Id="rId841" Type="http://schemas.openxmlformats.org/officeDocument/2006/relationships/customXml" Target="../ink/ink695.xml"/><Relationship Id="rId273" Type="http://schemas.openxmlformats.org/officeDocument/2006/relationships/image" Target="../media/image952.png"/><Relationship Id="rId480" Type="http://schemas.openxmlformats.org/officeDocument/2006/relationships/customXml" Target="../ink/ink509.xml"/><Relationship Id="rId701" Type="http://schemas.openxmlformats.org/officeDocument/2006/relationships/image" Target="../media/image1174.png"/><Relationship Id="rId939" Type="http://schemas.openxmlformats.org/officeDocument/2006/relationships/image" Target="../media/image1289.png"/><Relationship Id="rId68" Type="http://schemas.openxmlformats.org/officeDocument/2006/relationships/image" Target="../media/image850.png"/><Relationship Id="rId133" Type="http://schemas.openxmlformats.org/officeDocument/2006/relationships/image" Target="../media/image882.png"/><Relationship Id="rId340" Type="http://schemas.openxmlformats.org/officeDocument/2006/relationships/customXml" Target="../ink/ink439.xml"/><Relationship Id="rId578" Type="http://schemas.openxmlformats.org/officeDocument/2006/relationships/customXml" Target="../ink/ink560.xml"/><Relationship Id="rId785" Type="http://schemas.openxmlformats.org/officeDocument/2006/relationships/customXml" Target="../ink/ink665.xml"/><Relationship Id="rId992" Type="http://schemas.openxmlformats.org/officeDocument/2006/relationships/customXml" Target="../ink/ink772.xml"/><Relationship Id="rId200" Type="http://schemas.openxmlformats.org/officeDocument/2006/relationships/customXml" Target="../ink/ink369.xml"/><Relationship Id="rId438" Type="http://schemas.openxmlformats.org/officeDocument/2006/relationships/customXml" Target="../ink/ink488.xml"/><Relationship Id="rId645" Type="http://schemas.openxmlformats.org/officeDocument/2006/relationships/image" Target="../media/image1136.png"/><Relationship Id="rId852" Type="http://schemas.openxmlformats.org/officeDocument/2006/relationships/customXml" Target="../ink/ink701.xml"/><Relationship Id="rId1068" Type="http://schemas.openxmlformats.org/officeDocument/2006/relationships/image" Target="../media/image1352.png"/><Relationship Id="rId284" Type="http://schemas.openxmlformats.org/officeDocument/2006/relationships/customXml" Target="../ink/ink411.xml"/><Relationship Id="rId491" Type="http://schemas.openxmlformats.org/officeDocument/2006/relationships/image" Target="../media/image1061.png"/><Relationship Id="rId505" Type="http://schemas.openxmlformats.org/officeDocument/2006/relationships/image" Target="../media/image1068.png"/><Relationship Id="rId712" Type="http://schemas.openxmlformats.org/officeDocument/2006/relationships/customXml" Target="../ink/ink628.xml"/><Relationship Id="rId79" Type="http://schemas.openxmlformats.org/officeDocument/2006/relationships/customXml" Target="../ink/ink308.xml"/><Relationship Id="rId144" Type="http://schemas.openxmlformats.org/officeDocument/2006/relationships/customXml" Target="../ink/ink341.xml"/><Relationship Id="rId589" Type="http://schemas.openxmlformats.org/officeDocument/2006/relationships/image" Target="../media/image1108.png"/><Relationship Id="rId796" Type="http://schemas.openxmlformats.org/officeDocument/2006/relationships/image" Target="../media/image1221.png"/><Relationship Id="rId351" Type="http://schemas.openxmlformats.org/officeDocument/2006/relationships/image" Target="../media/image991.png"/><Relationship Id="rId449" Type="http://schemas.openxmlformats.org/officeDocument/2006/relationships/image" Target="../media/image1040.png"/><Relationship Id="rId656" Type="http://schemas.openxmlformats.org/officeDocument/2006/relationships/customXml" Target="../ink/ink599.xml"/><Relationship Id="rId863" Type="http://schemas.openxmlformats.org/officeDocument/2006/relationships/image" Target="../media/image1252.png"/><Relationship Id="rId211" Type="http://schemas.openxmlformats.org/officeDocument/2006/relationships/image" Target="../media/image921.png"/><Relationship Id="rId295" Type="http://schemas.openxmlformats.org/officeDocument/2006/relationships/image" Target="../media/image963.png"/><Relationship Id="rId309" Type="http://schemas.openxmlformats.org/officeDocument/2006/relationships/image" Target="../media/image970.png"/><Relationship Id="rId516" Type="http://schemas.openxmlformats.org/officeDocument/2006/relationships/customXml" Target="../ink/ink527.xml"/><Relationship Id="rId723" Type="http://schemas.openxmlformats.org/officeDocument/2006/relationships/image" Target="../media/image1185.png"/><Relationship Id="rId930" Type="http://schemas.openxmlformats.org/officeDocument/2006/relationships/customXml" Target="../ink/ink740.xml"/><Relationship Id="rId1006" Type="http://schemas.openxmlformats.org/officeDocument/2006/relationships/customXml" Target="../ink/ink779.xml"/><Relationship Id="rId155" Type="http://schemas.openxmlformats.org/officeDocument/2006/relationships/image" Target="../media/image893.png"/><Relationship Id="rId362" Type="http://schemas.openxmlformats.org/officeDocument/2006/relationships/customXml" Target="../ink/ink450.xml"/><Relationship Id="rId222" Type="http://schemas.openxmlformats.org/officeDocument/2006/relationships/customXml" Target="../ink/ink380.xml"/><Relationship Id="rId667" Type="http://schemas.openxmlformats.org/officeDocument/2006/relationships/customXml" Target="../ink/ink605.xml"/><Relationship Id="rId874" Type="http://schemas.openxmlformats.org/officeDocument/2006/relationships/customXml" Target="../ink/ink712.xml"/><Relationship Id="rId17" Type="http://schemas.openxmlformats.org/officeDocument/2006/relationships/image" Target="../media/image825.png"/><Relationship Id="rId527" Type="http://schemas.openxmlformats.org/officeDocument/2006/relationships/customXml" Target="../ink/ink533.xml"/><Relationship Id="rId734" Type="http://schemas.openxmlformats.org/officeDocument/2006/relationships/customXml" Target="../ink/ink639.xml"/><Relationship Id="rId941" Type="http://schemas.openxmlformats.org/officeDocument/2006/relationships/image" Target="../media/image1290.png"/><Relationship Id="rId70" Type="http://schemas.openxmlformats.org/officeDocument/2006/relationships/image" Target="../media/image851.png"/><Relationship Id="rId166" Type="http://schemas.openxmlformats.org/officeDocument/2006/relationships/customXml" Target="../ink/ink352.xml"/><Relationship Id="rId373" Type="http://schemas.openxmlformats.org/officeDocument/2006/relationships/image" Target="../media/image1002.png"/><Relationship Id="rId580" Type="http://schemas.openxmlformats.org/officeDocument/2006/relationships/customXml" Target="../ink/ink561.xml"/><Relationship Id="rId801" Type="http://schemas.openxmlformats.org/officeDocument/2006/relationships/customXml" Target="../ink/ink673.xml"/><Relationship Id="rId1017" Type="http://schemas.openxmlformats.org/officeDocument/2006/relationships/image" Target="../media/image1327.png"/><Relationship Id="rId1" Type="http://schemas.openxmlformats.org/officeDocument/2006/relationships/slideLayout" Target="../slideLayouts/slideLayout1.xml"/><Relationship Id="rId233" Type="http://schemas.openxmlformats.org/officeDocument/2006/relationships/image" Target="../media/image932.png"/><Relationship Id="rId440" Type="http://schemas.openxmlformats.org/officeDocument/2006/relationships/customXml" Target="../ink/ink489.xml"/><Relationship Id="rId678" Type="http://schemas.openxmlformats.org/officeDocument/2006/relationships/image" Target="../media/image1152.png"/><Relationship Id="rId885" Type="http://schemas.openxmlformats.org/officeDocument/2006/relationships/image" Target="../media/image1262.png"/><Relationship Id="rId1070" Type="http://schemas.openxmlformats.org/officeDocument/2006/relationships/image" Target="../media/image1353.png"/><Relationship Id="rId28" Type="http://schemas.openxmlformats.org/officeDocument/2006/relationships/customXml" Target="../ink/ink283.xml"/><Relationship Id="rId300" Type="http://schemas.openxmlformats.org/officeDocument/2006/relationships/customXml" Target="../ink/ink419.xml"/><Relationship Id="rId538" Type="http://schemas.openxmlformats.org/officeDocument/2006/relationships/image" Target="../media/image1084.png"/><Relationship Id="rId745" Type="http://schemas.openxmlformats.org/officeDocument/2006/relationships/customXml" Target="../ink/ink645.xml"/><Relationship Id="rId952" Type="http://schemas.openxmlformats.org/officeDocument/2006/relationships/image" Target="../media/image1295.png"/><Relationship Id="rId81" Type="http://schemas.openxmlformats.org/officeDocument/2006/relationships/customXml" Target="../ink/ink309.xml"/><Relationship Id="rId177" Type="http://schemas.openxmlformats.org/officeDocument/2006/relationships/image" Target="../media/image904.png"/><Relationship Id="rId384" Type="http://schemas.openxmlformats.org/officeDocument/2006/relationships/customXml" Target="../ink/ink461.xml"/><Relationship Id="rId591" Type="http://schemas.openxmlformats.org/officeDocument/2006/relationships/image" Target="../media/image1109.png"/><Relationship Id="rId605" Type="http://schemas.openxmlformats.org/officeDocument/2006/relationships/image" Target="../media/image1116.png"/><Relationship Id="rId812" Type="http://schemas.openxmlformats.org/officeDocument/2006/relationships/image" Target="../media/image1229.png"/><Relationship Id="rId1028" Type="http://schemas.openxmlformats.org/officeDocument/2006/relationships/customXml" Target="../ink/ink790.xml"/><Relationship Id="rId244" Type="http://schemas.openxmlformats.org/officeDocument/2006/relationships/customXml" Target="../ink/ink391.xml"/><Relationship Id="rId689" Type="http://schemas.openxmlformats.org/officeDocument/2006/relationships/customXml" Target="../ink/ink616.xml"/><Relationship Id="rId896" Type="http://schemas.openxmlformats.org/officeDocument/2006/relationships/customXml" Target="../ink/ink723.xml"/><Relationship Id="rId39" Type="http://schemas.openxmlformats.org/officeDocument/2006/relationships/image" Target="../media/image835.png"/><Relationship Id="rId451" Type="http://schemas.openxmlformats.org/officeDocument/2006/relationships/image" Target="../media/image1041.png"/><Relationship Id="rId549" Type="http://schemas.openxmlformats.org/officeDocument/2006/relationships/image" Target="../media/image1089.png"/><Relationship Id="rId756" Type="http://schemas.openxmlformats.org/officeDocument/2006/relationships/image" Target="../media/image1201.png"/><Relationship Id="rId104" Type="http://schemas.openxmlformats.org/officeDocument/2006/relationships/image" Target="../media/image868.png"/><Relationship Id="rId188" Type="http://schemas.openxmlformats.org/officeDocument/2006/relationships/customXml" Target="../ink/ink363.xml"/><Relationship Id="rId311" Type="http://schemas.openxmlformats.org/officeDocument/2006/relationships/image" Target="../media/image971.png"/><Relationship Id="rId395" Type="http://schemas.openxmlformats.org/officeDocument/2006/relationships/image" Target="../media/image1013.png"/><Relationship Id="rId409" Type="http://schemas.openxmlformats.org/officeDocument/2006/relationships/image" Target="../media/image1020.png"/><Relationship Id="rId963" Type="http://schemas.openxmlformats.org/officeDocument/2006/relationships/customXml" Target="../ink/ink757.xml"/><Relationship Id="rId1039" Type="http://schemas.openxmlformats.org/officeDocument/2006/relationships/image" Target="../media/image1338.png"/><Relationship Id="rId92" Type="http://schemas.openxmlformats.org/officeDocument/2006/relationships/image" Target="../media/image862.png"/><Relationship Id="rId616" Type="http://schemas.openxmlformats.org/officeDocument/2006/relationships/customXml" Target="../ink/ink579.xml"/><Relationship Id="rId823" Type="http://schemas.openxmlformats.org/officeDocument/2006/relationships/customXml" Target="../ink/ink685.xml"/><Relationship Id="rId255" Type="http://schemas.openxmlformats.org/officeDocument/2006/relationships/image" Target="../media/image943.png"/><Relationship Id="rId462" Type="http://schemas.openxmlformats.org/officeDocument/2006/relationships/customXml" Target="../ink/ink500.xml"/><Relationship Id="rId115" Type="http://schemas.openxmlformats.org/officeDocument/2006/relationships/customXml" Target="../ink/ink326.xml"/><Relationship Id="rId322" Type="http://schemas.openxmlformats.org/officeDocument/2006/relationships/customXml" Target="../ink/ink430.xml"/><Relationship Id="rId767" Type="http://schemas.openxmlformats.org/officeDocument/2006/relationships/customXml" Target="../ink/ink656.xml"/><Relationship Id="rId974" Type="http://schemas.openxmlformats.org/officeDocument/2006/relationships/image" Target="../media/image1306.png"/><Relationship Id="rId199" Type="http://schemas.openxmlformats.org/officeDocument/2006/relationships/image" Target="../media/image915.png"/><Relationship Id="rId627" Type="http://schemas.openxmlformats.org/officeDocument/2006/relationships/image" Target="../media/image1127.png"/><Relationship Id="rId834" Type="http://schemas.openxmlformats.org/officeDocument/2006/relationships/image" Target="../media/image1239.png"/><Relationship Id="rId266" Type="http://schemas.openxmlformats.org/officeDocument/2006/relationships/customXml" Target="../ink/ink402.xml"/><Relationship Id="rId473" Type="http://schemas.openxmlformats.org/officeDocument/2006/relationships/image" Target="../media/image1052.png"/><Relationship Id="rId680" Type="http://schemas.openxmlformats.org/officeDocument/2006/relationships/image" Target="../media/image1153.png"/><Relationship Id="rId901" Type="http://schemas.openxmlformats.org/officeDocument/2006/relationships/image" Target="../media/image1270.png"/><Relationship Id="rId30" Type="http://schemas.openxmlformats.org/officeDocument/2006/relationships/customXml" Target="../ink/ink284.xml"/><Relationship Id="rId126" Type="http://schemas.openxmlformats.org/officeDocument/2006/relationships/customXml" Target="../ink/ink332.xml"/><Relationship Id="rId333" Type="http://schemas.openxmlformats.org/officeDocument/2006/relationships/image" Target="../media/image982.png"/><Relationship Id="rId540" Type="http://schemas.openxmlformats.org/officeDocument/2006/relationships/image" Target="../media/image1085.png"/><Relationship Id="rId778" Type="http://schemas.openxmlformats.org/officeDocument/2006/relationships/image" Target="../media/image1212.png"/><Relationship Id="rId985" Type="http://schemas.openxmlformats.org/officeDocument/2006/relationships/image" Target="../media/image1311.png"/><Relationship Id="rId638" Type="http://schemas.openxmlformats.org/officeDocument/2006/relationships/customXml" Target="../ink/ink590.xml"/><Relationship Id="rId845" Type="http://schemas.openxmlformats.org/officeDocument/2006/relationships/image" Target="../media/image1243.png"/><Relationship Id="rId1030" Type="http://schemas.openxmlformats.org/officeDocument/2006/relationships/customXml" Target="../ink/ink791.xml"/><Relationship Id="rId277" Type="http://schemas.openxmlformats.org/officeDocument/2006/relationships/image" Target="../media/image954.png"/><Relationship Id="rId400" Type="http://schemas.openxmlformats.org/officeDocument/2006/relationships/customXml" Target="../ink/ink469.xml"/><Relationship Id="rId484" Type="http://schemas.openxmlformats.org/officeDocument/2006/relationships/customXml" Target="../ink/ink511.xml"/><Relationship Id="rId705" Type="http://schemas.openxmlformats.org/officeDocument/2006/relationships/image" Target="../media/image1176.png"/><Relationship Id="rId137" Type="http://schemas.openxmlformats.org/officeDocument/2006/relationships/image" Target="../media/image884.png"/><Relationship Id="rId344" Type="http://schemas.openxmlformats.org/officeDocument/2006/relationships/customXml" Target="../ink/ink441.xml"/><Relationship Id="rId691" Type="http://schemas.openxmlformats.org/officeDocument/2006/relationships/customXml" Target="../ink/ink617.xml"/><Relationship Id="rId789" Type="http://schemas.openxmlformats.org/officeDocument/2006/relationships/customXml" Target="../ink/ink667.xml"/><Relationship Id="rId912" Type="http://schemas.openxmlformats.org/officeDocument/2006/relationships/customXml" Target="../ink/ink731.xml"/><Relationship Id="rId996" Type="http://schemas.openxmlformats.org/officeDocument/2006/relationships/customXml" Target="../ink/ink774.xml"/><Relationship Id="rId41" Type="http://schemas.openxmlformats.org/officeDocument/2006/relationships/image" Target="../media/image836.png"/><Relationship Id="rId551" Type="http://schemas.openxmlformats.org/officeDocument/2006/relationships/customXml" Target="../ink/ink546.xml"/><Relationship Id="rId649" Type="http://schemas.openxmlformats.org/officeDocument/2006/relationships/image" Target="../media/image1138.png"/><Relationship Id="rId856" Type="http://schemas.openxmlformats.org/officeDocument/2006/relationships/customXml" Target="../ink/ink703.xml"/><Relationship Id="rId190" Type="http://schemas.openxmlformats.org/officeDocument/2006/relationships/customXml" Target="../ink/ink364.xml"/><Relationship Id="rId204" Type="http://schemas.openxmlformats.org/officeDocument/2006/relationships/customXml" Target="../ink/ink371.xml"/><Relationship Id="rId288" Type="http://schemas.openxmlformats.org/officeDocument/2006/relationships/customXml" Target="../ink/ink413.xml"/><Relationship Id="rId411" Type="http://schemas.openxmlformats.org/officeDocument/2006/relationships/image" Target="../media/image1021.png"/><Relationship Id="rId509" Type="http://schemas.openxmlformats.org/officeDocument/2006/relationships/image" Target="../media/image1070.png"/><Relationship Id="rId1041" Type="http://schemas.openxmlformats.org/officeDocument/2006/relationships/image" Target="../media/image1339.png"/><Relationship Id="rId495" Type="http://schemas.openxmlformats.org/officeDocument/2006/relationships/image" Target="../media/image1063.png"/><Relationship Id="rId716" Type="http://schemas.openxmlformats.org/officeDocument/2006/relationships/customXml" Target="../ink/ink630.xml"/><Relationship Id="rId923" Type="http://schemas.openxmlformats.org/officeDocument/2006/relationships/image" Target="../media/image1281.png"/><Relationship Id="rId52" Type="http://schemas.openxmlformats.org/officeDocument/2006/relationships/customXml" Target="../ink/ink295.xml"/><Relationship Id="rId148" Type="http://schemas.openxmlformats.org/officeDocument/2006/relationships/customXml" Target="../ink/ink343.xml"/><Relationship Id="rId355" Type="http://schemas.openxmlformats.org/officeDocument/2006/relationships/image" Target="../media/image993.png"/><Relationship Id="rId562" Type="http://schemas.openxmlformats.org/officeDocument/2006/relationships/customXml" Target="../ink/ink552.xml"/><Relationship Id="rId215" Type="http://schemas.openxmlformats.org/officeDocument/2006/relationships/image" Target="../media/image923.png"/><Relationship Id="rId422" Type="http://schemas.openxmlformats.org/officeDocument/2006/relationships/customXml" Target="../ink/ink480.xml"/><Relationship Id="rId867" Type="http://schemas.openxmlformats.org/officeDocument/2006/relationships/image" Target="../media/image1254.png"/><Relationship Id="rId1052" Type="http://schemas.openxmlformats.org/officeDocument/2006/relationships/customXml" Target="../ink/ink802.xml"/><Relationship Id="rId299" Type="http://schemas.openxmlformats.org/officeDocument/2006/relationships/image" Target="../media/image965.png"/><Relationship Id="rId727" Type="http://schemas.openxmlformats.org/officeDocument/2006/relationships/image" Target="../media/image1187.png"/><Relationship Id="rId934" Type="http://schemas.openxmlformats.org/officeDocument/2006/relationships/customXml" Target="../ink/ink742.xml"/><Relationship Id="rId63" Type="http://schemas.openxmlformats.org/officeDocument/2006/relationships/customXml" Target="../ink/ink300.xml"/><Relationship Id="rId159" Type="http://schemas.openxmlformats.org/officeDocument/2006/relationships/image" Target="../media/image895.png"/><Relationship Id="rId366" Type="http://schemas.openxmlformats.org/officeDocument/2006/relationships/customXml" Target="../ink/ink452.xml"/><Relationship Id="rId573" Type="http://schemas.openxmlformats.org/officeDocument/2006/relationships/image" Target="../media/image1100.png"/><Relationship Id="rId780" Type="http://schemas.openxmlformats.org/officeDocument/2006/relationships/image" Target="../media/image1213.png"/><Relationship Id="rId226" Type="http://schemas.openxmlformats.org/officeDocument/2006/relationships/customXml" Target="../ink/ink382.xml"/><Relationship Id="rId433" Type="http://schemas.openxmlformats.org/officeDocument/2006/relationships/image" Target="../media/image1032.png"/><Relationship Id="rId878" Type="http://schemas.openxmlformats.org/officeDocument/2006/relationships/customXml" Target="../ink/ink714.xml"/><Relationship Id="rId1063" Type="http://schemas.openxmlformats.org/officeDocument/2006/relationships/image" Target="../media/image1350.png"/><Relationship Id="rId640" Type="http://schemas.openxmlformats.org/officeDocument/2006/relationships/customXml" Target="../ink/ink591.xml"/><Relationship Id="rId738" Type="http://schemas.openxmlformats.org/officeDocument/2006/relationships/customXml" Target="../ink/ink641.xml"/><Relationship Id="rId945" Type="http://schemas.openxmlformats.org/officeDocument/2006/relationships/image" Target="../media/image1292.png"/><Relationship Id="rId74" Type="http://schemas.openxmlformats.org/officeDocument/2006/relationships/image" Target="../media/image853.png"/><Relationship Id="rId377" Type="http://schemas.openxmlformats.org/officeDocument/2006/relationships/image" Target="../media/image1004.png"/><Relationship Id="rId500" Type="http://schemas.openxmlformats.org/officeDocument/2006/relationships/customXml" Target="../ink/ink519.xml"/><Relationship Id="rId584" Type="http://schemas.openxmlformats.org/officeDocument/2006/relationships/customXml" Target="../ink/ink563.xml"/><Relationship Id="rId805" Type="http://schemas.openxmlformats.org/officeDocument/2006/relationships/customXml" Target="../ink/ink675.xml"/><Relationship Id="rId5" Type="http://schemas.openxmlformats.org/officeDocument/2006/relationships/image" Target="../media/image819.png"/><Relationship Id="rId237" Type="http://schemas.openxmlformats.org/officeDocument/2006/relationships/image" Target="../media/image934.png"/><Relationship Id="rId791" Type="http://schemas.openxmlformats.org/officeDocument/2006/relationships/customXml" Target="../ink/ink668.xml"/><Relationship Id="rId889" Type="http://schemas.openxmlformats.org/officeDocument/2006/relationships/image" Target="../media/image1264.png"/><Relationship Id="rId1074" Type="http://schemas.openxmlformats.org/officeDocument/2006/relationships/image" Target="../media/image1355.png"/><Relationship Id="rId444" Type="http://schemas.openxmlformats.org/officeDocument/2006/relationships/customXml" Target="../ink/ink491.xml"/><Relationship Id="rId651" Type="http://schemas.openxmlformats.org/officeDocument/2006/relationships/image" Target="../media/image1139.png"/><Relationship Id="rId749" Type="http://schemas.openxmlformats.org/officeDocument/2006/relationships/customXml" Target="../ink/ink647.xml"/><Relationship Id="rId290" Type="http://schemas.openxmlformats.org/officeDocument/2006/relationships/customXml" Target="../ink/ink414.xml"/><Relationship Id="rId304" Type="http://schemas.openxmlformats.org/officeDocument/2006/relationships/customXml" Target="../ink/ink421.xml"/><Relationship Id="rId388" Type="http://schemas.openxmlformats.org/officeDocument/2006/relationships/customXml" Target="../ink/ink463.xml"/><Relationship Id="rId511" Type="http://schemas.openxmlformats.org/officeDocument/2006/relationships/image" Target="../media/image1071.png"/><Relationship Id="rId609" Type="http://schemas.openxmlformats.org/officeDocument/2006/relationships/image" Target="../media/image1118.png"/><Relationship Id="rId956" Type="http://schemas.openxmlformats.org/officeDocument/2006/relationships/image" Target="../media/image1297.png"/><Relationship Id="rId85" Type="http://schemas.openxmlformats.org/officeDocument/2006/relationships/customXml" Target="../ink/ink311.xml"/><Relationship Id="rId150" Type="http://schemas.openxmlformats.org/officeDocument/2006/relationships/customXml" Target="../ink/ink344.xml"/><Relationship Id="rId595" Type="http://schemas.openxmlformats.org/officeDocument/2006/relationships/image" Target="../media/image1111.png"/><Relationship Id="rId816" Type="http://schemas.openxmlformats.org/officeDocument/2006/relationships/image" Target="../media/image1230.png"/><Relationship Id="rId1001" Type="http://schemas.openxmlformats.org/officeDocument/2006/relationships/image" Target="../media/image1319.png"/><Relationship Id="rId248" Type="http://schemas.openxmlformats.org/officeDocument/2006/relationships/customXml" Target="../ink/ink393.xml"/><Relationship Id="rId455" Type="http://schemas.openxmlformats.org/officeDocument/2006/relationships/image" Target="../media/image1043.png"/><Relationship Id="rId662" Type="http://schemas.openxmlformats.org/officeDocument/2006/relationships/image" Target="../media/image1144.png"/><Relationship Id="rId12" Type="http://schemas.openxmlformats.org/officeDocument/2006/relationships/customXml" Target="../ink/ink275.xml"/><Relationship Id="rId108" Type="http://schemas.openxmlformats.org/officeDocument/2006/relationships/image" Target="../media/image870.png"/><Relationship Id="rId315" Type="http://schemas.openxmlformats.org/officeDocument/2006/relationships/image" Target="../media/image973.png"/><Relationship Id="rId522" Type="http://schemas.openxmlformats.org/officeDocument/2006/relationships/customXml" Target="../ink/ink530.xml"/><Relationship Id="rId967" Type="http://schemas.openxmlformats.org/officeDocument/2006/relationships/customXml" Target="../ink/ink759.xml"/><Relationship Id="rId96" Type="http://schemas.openxmlformats.org/officeDocument/2006/relationships/image" Target="../media/image864.png"/><Relationship Id="rId161" Type="http://schemas.openxmlformats.org/officeDocument/2006/relationships/image" Target="../media/image896.png"/><Relationship Id="rId399" Type="http://schemas.openxmlformats.org/officeDocument/2006/relationships/image" Target="../media/image1015.png"/><Relationship Id="rId827" Type="http://schemas.openxmlformats.org/officeDocument/2006/relationships/customXml" Target="../ink/ink687.xml"/><Relationship Id="rId1012" Type="http://schemas.openxmlformats.org/officeDocument/2006/relationships/customXml" Target="../ink/ink782.xml"/><Relationship Id="rId259" Type="http://schemas.openxmlformats.org/officeDocument/2006/relationships/image" Target="../media/image945.png"/><Relationship Id="rId466" Type="http://schemas.openxmlformats.org/officeDocument/2006/relationships/customXml" Target="../ink/ink502.xml"/><Relationship Id="rId673" Type="http://schemas.openxmlformats.org/officeDocument/2006/relationships/customXml" Target="../ink/ink608.xml"/><Relationship Id="rId880" Type="http://schemas.openxmlformats.org/officeDocument/2006/relationships/customXml" Target="../ink/ink715.xml"/><Relationship Id="rId23" Type="http://schemas.openxmlformats.org/officeDocument/2006/relationships/image" Target="../media/image828.png"/><Relationship Id="rId119" Type="http://schemas.openxmlformats.org/officeDocument/2006/relationships/customXml" Target="../ink/ink328.xml"/><Relationship Id="rId326" Type="http://schemas.openxmlformats.org/officeDocument/2006/relationships/customXml" Target="../ink/ink432.xml"/><Relationship Id="rId533" Type="http://schemas.openxmlformats.org/officeDocument/2006/relationships/customXml" Target="../ink/ink536.xml"/><Relationship Id="rId978" Type="http://schemas.openxmlformats.org/officeDocument/2006/relationships/image" Target="../media/image1308.png"/><Relationship Id="rId740" Type="http://schemas.openxmlformats.org/officeDocument/2006/relationships/customXml" Target="../ink/ink642.xml"/><Relationship Id="rId838" Type="http://schemas.openxmlformats.org/officeDocument/2006/relationships/customXml" Target="../ink/ink693.xml"/><Relationship Id="rId1023" Type="http://schemas.openxmlformats.org/officeDocument/2006/relationships/image" Target="../media/image1330.png"/><Relationship Id="rId172" Type="http://schemas.openxmlformats.org/officeDocument/2006/relationships/customXml" Target="../ink/ink355.xml"/><Relationship Id="rId477" Type="http://schemas.openxmlformats.org/officeDocument/2006/relationships/image" Target="../media/image1054.png"/><Relationship Id="rId600" Type="http://schemas.openxmlformats.org/officeDocument/2006/relationships/customXml" Target="../ink/ink571.xml"/><Relationship Id="rId684" Type="http://schemas.openxmlformats.org/officeDocument/2006/relationships/image" Target="../media/image1155.png"/><Relationship Id="rId337" Type="http://schemas.openxmlformats.org/officeDocument/2006/relationships/image" Target="../media/image984.png"/><Relationship Id="rId891" Type="http://schemas.openxmlformats.org/officeDocument/2006/relationships/image" Target="../media/image1265.png"/><Relationship Id="rId905" Type="http://schemas.openxmlformats.org/officeDocument/2006/relationships/image" Target="../media/image1272.png"/><Relationship Id="rId989" Type="http://schemas.openxmlformats.org/officeDocument/2006/relationships/image" Target="../media/image1313.png"/><Relationship Id="rId34" Type="http://schemas.openxmlformats.org/officeDocument/2006/relationships/customXml" Target="../ink/ink286.xml"/><Relationship Id="rId544" Type="http://schemas.openxmlformats.org/officeDocument/2006/relationships/customXml" Target="../ink/ink542.xml"/><Relationship Id="rId751" Type="http://schemas.openxmlformats.org/officeDocument/2006/relationships/customXml" Target="../ink/ink648.xml"/><Relationship Id="rId849" Type="http://schemas.openxmlformats.org/officeDocument/2006/relationships/image" Target="../media/image1245.png"/><Relationship Id="rId183" Type="http://schemas.openxmlformats.org/officeDocument/2006/relationships/image" Target="../media/image907.png"/><Relationship Id="rId390" Type="http://schemas.openxmlformats.org/officeDocument/2006/relationships/customXml" Target="../ink/ink464.xml"/><Relationship Id="rId404" Type="http://schemas.openxmlformats.org/officeDocument/2006/relationships/customXml" Target="../ink/ink471.xml"/><Relationship Id="rId611" Type="http://schemas.openxmlformats.org/officeDocument/2006/relationships/image" Target="../media/image1119.png"/><Relationship Id="rId1034" Type="http://schemas.openxmlformats.org/officeDocument/2006/relationships/customXml" Target="../ink/ink793.xml"/><Relationship Id="rId250" Type="http://schemas.openxmlformats.org/officeDocument/2006/relationships/customXml" Target="../ink/ink394.xml"/><Relationship Id="rId488" Type="http://schemas.openxmlformats.org/officeDocument/2006/relationships/customXml" Target="../ink/ink513.xml"/><Relationship Id="rId695" Type="http://schemas.openxmlformats.org/officeDocument/2006/relationships/image" Target="../media/image1160.png"/><Relationship Id="rId709" Type="http://schemas.openxmlformats.org/officeDocument/2006/relationships/image" Target="../media/image1178.png"/><Relationship Id="rId916" Type="http://schemas.openxmlformats.org/officeDocument/2006/relationships/customXml" Target="../ink/ink733.xml"/><Relationship Id="rId45" Type="http://schemas.openxmlformats.org/officeDocument/2006/relationships/image" Target="../media/image838.png"/><Relationship Id="rId110" Type="http://schemas.openxmlformats.org/officeDocument/2006/relationships/image" Target="../media/image871.png"/><Relationship Id="rId348" Type="http://schemas.openxmlformats.org/officeDocument/2006/relationships/customXml" Target="../ink/ink443.xml"/><Relationship Id="rId555" Type="http://schemas.openxmlformats.org/officeDocument/2006/relationships/image" Target="../media/image1091.png"/><Relationship Id="rId762" Type="http://schemas.openxmlformats.org/officeDocument/2006/relationships/image" Target="../media/image1204.png"/><Relationship Id="rId194" Type="http://schemas.openxmlformats.org/officeDocument/2006/relationships/customXml" Target="../ink/ink366.xml"/><Relationship Id="rId208" Type="http://schemas.openxmlformats.org/officeDocument/2006/relationships/customXml" Target="../ink/ink373.xml"/><Relationship Id="rId415" Type="http://schemas.openxmlformats.org/officeDocument/2006/relationships/image" Target="../media/image1023.png"/><Relationship Id="rId622" Type="http://schemas.openxmlformats.org/officeDocument/2006/relationships/customXml" Target="../ink/ink582.xml"/><Relationship Id="rId1045" Type="http://schemas.openxmlformats.org/officeDocument/2006/relationships/image" Target="../media/image1341.png"/><Relationship Id="rId261" Type="http://schemas.openxmlformats.org/officeDocument/2006/relationships/image" Target="../media/image946.png"/><Relationship Id="rId499" Type="http://schemas.openxmlformats.org/officeDocument/2006/relationships/image" Target="../media/image1065.png"/><Relationship Id="rId927" Type="http://schemas.openxmlformats.org/officeDocument/2006/relationships/image" Target="../media/image1283.png"/><Relationship Id="rId56" Type="http://schemas.openxmlformats.org/officeDocument/2006/relationships/customXml" Target="../ink/ink297.xml"/><Relationship Id="rId359" Type="http://schemas.openxmlformats.org/officeDocument/2006/relationships/image" Target="../media/image995.png"/><Relationship Id="rId566" Type="http://schemas.openxmlformats.org/officeDocument/2006/relationships/customXml" Target="../ink/ink554.xml"/><Relationship Id="rId773" Type="http://schemas.openxmlformats.org/officeDocument/2006/relationships/customXml" Target="../ink/ink659.xml"/><Relationship Id="rId121" Type="http://schemas.openxmlformats.org/officeDocument/2006/relationships/customXml" Target="../ink/ink329.xml"/><Relationship Id="rId219" Type="http://schemas.openxmlformats.org/officeDocument/2006/relationships/image" Target="../media/image925.png"/><Relationship Id="rId426" Type="http://schemas.openxmlformats.org/officeDocument/2006/relationships/customXml" Target="../ink/ink482.xml"/><Relationship Id="rId633" Type="http://schemas.openxmlformats.org/officeDocument/2006/relationships/image" Target="../media/image1130.png"/><Relationship Id="rId980" Type="http://schemas.openxmlformats.org/officeDocument/2006/relationships/customXml" Target="../ink/ink766.xml"/><Relationship Id="rId1056" Type="http://schemas.openxmlformats.org/officeDocument/2006/relationships/customXml" Target="../ink/ink804.xml"/><Relationship Id="rId840" Type="http://schemas.openxmlformats.org/officeDocument/2006/relationships/customXml" Target="../ink/ink694.xml"/><Relationship Id="rId938" Type="http://schemas.openxmlformats.org/officeDocument/2006/relationships/customXml" Target="../ink/ink744.xml"/><Relationship Id="rId67" Type="http://schemas.openxmlformats.org/officeDocument/2006/relationships/customXml" Target="../ink/ink302.xml"/><Relationship Id="rId272" Type="http://schemas.openxmlformats.org/officeDocument/2006/relationships/customXml" Target="../ink/ink405.xml"/><Relationship Id="rId577" Type="http://schemas.openxmlformats.org/officeDocument/2006/relationships/image" Target="../media/image1102.png"/><Relationship Id="rId700" Type="http://schemas.openxmlformats.org/officeDocument/2006/relationships/customXml" Target="../ink/ink622.xml"/><Relationship Id="rId132" Type="http://schemas.openxmlformats.org/officeDocument/2006/relationships/customXml" Target="../ink/ink335.xml"/><Relationship Id="rId784" Type="http://schemas.openxmlformats.org/officeDocument/2006/relationships/image" Target="../media/image1215.png"/><Relationship Id="rId991" Type="http://schemas.openxmlformats.org/officeDocument/2006/relationships/image" Target="../media/image1314.png"/><Relationship Id="rId1067" Type="http://schemas.openxmlformats.org/officeDocument/2006/relationships/customXml" Target="../ink/ink810.xml"/><Relationship Id="rId437" Type="http://schemas.openxmlformats.org/officeDocument/2006/relationships/image" Target="../media/image1034.png"/><Relationship Id="rId644" Type="http://schemas.openxmlformats.org/officeDocument/2006/relationships/customXml" Target="../ink/ink593.xml"/><Relationship Id="rId851" Type="http://schemas.openxmlformats.org/officeDocument/2006/relationships/image" Target="../media/image1246.png"/><Relationship Id="rId283" Type="http://schemas.openxmlformats.org/officeDocument/2006/relationships/image" Target="../media/image957.png"/><Relationship Id="rId490" Type="http://schemas.openxmlformats.org/officeDocument/2006/relationships/customXml" Target="../ink/ink514.xml"/><Relationship Id="rId504" Type="http://schemas.openxmlformats.org/officeDocument/2006/relationships/customXml" Target="../ink/ink521.xml"/><Relationship Id="rId711" Type="http://schemas.openxmlformats.org/officeDocument/2006/relationships/image" Target="../media/image1179.png"/><Relationship Id="rId949" Type="http://schemas.openxmlformats.org/officeDocument/2006/relationships/customXml" Target="../ink/ink750.xml"/><Relationship Id="rId78" Type="http://schemas.openxmlformats.org/officeDocument/2006/relationships/image" Target="../media/image855.png"/><Relationship Id="rId143" Type="http://schemas.openxmlformats.org/officeDocument/2006/relationships/image" Target="../media/image887.png"/><Relationship Id="rId350" Type="http://schemas.openxmlformats.org/officeDocument/2006/relationships/customXml" Target="../ink/ink444.xml"/><Relationship Id="rId588" Type="http://schemas.openxmlformats.org/officeDocument/2006/relationships/customXml" Target="../ink/ink565.xml"/><Relationship Id="rId795" Type="http://schemas.openxmlformats.org/officeDocument/2006/relationships/customXml" Target="../ink/ink670.xml"/><Relationship Id="rId809" Type="http://schemas.openxmlformats.org/officeDocument/2006/relationships/customXml" Target="../ink/ink677.xml"/><Relationship Id="rId9" Type="http://schemas.openxmlformats.org/officeDocument/2006/relationships/image" Target="../media/image821.png"/><Relationship Id="rId210" Type="http://schemas.openxmlformats.org/officeDocument/2006/relationships/customXml" Target="../ink/ink374.xml"/><Relationship Id="rId448" Type="http://schemas.openxmlformats.org/officeDocument/2006/relationships/customXml" Target="../ink/ink493.xml"/><Relationship Id="rId655" Type="http://schemas.openxmlformats.org/officeDocument/2006/relationships/image" Target="../media/image1141.png"/><Relationship Id="rId862" Type="http://schemas.openxmlformats.org/officeDocument/2006/relationships/customXml" Target="../ink/ink706.xml"/><Relationship Id="rId294" Type="http://schemas.openxmlformats.org/officeDocument/2006/relationships/customXml" Target="../ink/ink416.xml"/><Relationship Id="rId308" Type="http://schemas.openxmlformats.org/officeDocument/2006/relationships/customXml" Target="../ink/ink423.xml"/><Relationship Id="rId515" Type="http://schemas.openxmlformats.org/officeDocument/2006/relationships/image" Target="../media/image1073.png"/><Relationship Id="rId722" Type="http://schemas.openxmlformats.org/officeDocument/2006/relationships/customXml" Target="../ink/ink633.xml"/><Relationship Id="rId89" Type="http://schemas.openxmlformats.org/officeDocument/2006/relationships/customXml" Target="../ink/ink313.xml"/><Relationship Id="rId154" Type="http://schemas.openxmlformats.org/officeDocument/2006/relationships/customXml" Target="../ink/ink346.xml"/><Relationship Id="rId361" Type="http://schemas.openxmlformats.org/officeDocument/2006/relationships/image" Target="../media/image996.png"/><Relationship Id="rId599" Type="http://schemas.openxmlformats.org/officeDocument/2006/relationships/image" Target="../media/image1113.png"/><Relationship Id="rId1005" Type="http://schemas.openxmlformats.org/officeDocument/2006/relationships/image" Target="../media/image1321.png"/><Relationship Id="rId459" Type="http://schemas.openxmlformats.org/officeDocument/2006/relationships/image" Target="../media/image1045.png"/><Relationship Id="rId666" Type="http://schemas.openxmlformats.org/officeDocument/2006/relationships/image" Target="../media/image1146.png"/><Relationship Id="rId873" Type="http://schemas.openxmlformats.org/officeDocument/2006/relationships/image" Target="../media/image1257.png"/><Relationship Id="rId16" Type="http://schemas.openxmlformats.org/officeDocument/2006/relationships/customXml" Target="../ink/ink277.xml"/><Relationship Id="rId221" Type="http://schemas.openxmlformats.org/officeDocument/2006/relationships/image" Target="../media/image926.png"/><Relationship Id="rId319" Type="http://schemas.openxmlformats.org/officeDocument/2006/relationships/image" Target="../media/image975.png"/><Relationship Id="rId526" Type="http://schemas.openxmlformats.org/officeDocument/2006/relationships/image" Target="../media/image1078.png"/><Relationship Id="rId733" Type="http://schemas.openxmlformats.org/officeDocument/2006/relationships/image" Target="../media/image1190.png"/><Relationship Id="rId940" Type="http://schemas.openxmlformats.org/officeDocument/2006/relationships/customXml" Target="../ink/ink745.xml"/><Relationship Id="rId1016" Type="http://schemas.openxmlformats.org/officeDocument/2006/relationships/customXml" Target="../ink/ink784.xml"/><Relationship Id="rId165" Type="http://schemas.openxmlformats.org/officeDocument/2006/relationships/image" Target="../media/image898.png"/><Relationship Id="rId372" Type="http://schemas.openxmlformats.org/officeDocument/2006/relationships/customXml" Target="../ink/ink455.xml"/><Relationship Id="rId677" Type="http://schemas.openxmlformats.org/officeDocument/2006/relationships/customXml" Target="../ink/ink610.xml"/><Relationship Id="rId800" Type="http://schemas.openxmlformats.org/officeDocument/2006/relationships/image" Target="../media/image1223.png"/><Relationship Id="rId232" Type="http://schemas.openxmlformats.org/officeDocument/2006/relationships/customXml" Target="../ink/ink385.xml"/><Relationship Id="rId884" Type="http://schemas.openxmlformats.org/officeDocument/2006/relationships/customXml" Target="../ink/ink717.xml"/><Relationship Id="rId27" Type="http://schemas.openxmlformats.org/officeDocument/2006/relationships/image" Target="../media/image830.png"/><Relationship Id="rId537" Type="http://schemas.openxmlformats.org/officeDocument/2006/relationships/customXml" Target="../ink/ink538.xml"/><Relationship Id="rId744" Type="http://schemas.openxmlformats.org/officeDocument/2006/relationships/customXml" Target="../ink/ink644.xml"/><Relationship Id="rId951" Type="http://schemas.openxmlformats.org/officeDocument/2006/relationships/customXml" Target="../ink/ink751.xml"/><Relationship Id="rId80" Type="http://schemas.openxmlformats.org/officeDocument/2006/relationships/image" Target="../media/image856.png"/><Relationship Id="rId176" Type="http://schemas.openxmlformats.org/officeDocument/2006/relationships/customXml" Target="../ink/ink357.xml"/><Relationship Id="rId383" Type="http://schemas.openxmlformats.org/officeDocument/2006/relationships/image" Target="../media/image1007.png"/><Relationship Id="rId590" Type="http://schemas.openxmlformats.org/officeDocument/2006/relationships/customXml" Target="../ink/ink566.xml"/><Relationship Id="rId604" Type="http://schemas.openxmlformats.org/officeDocument/2006/relationships/customXml" Target="../ink/ink573.xml"/><Relationship Id="rId811" Type="http://schemas.openxmlformats.org/officeDocument/2006/relationships/customXml" Target="../ink/ink678.xml"/><Relationship Id="rId1027" Type="http://schemas.openxmlformats.org/officeDocument/2006/relationships/image" Target="../media/image1332.png"/><Relationship Id="rId243" Type="http://schemas.openxmlformats.org/officeDocument/2006/relationships/image" Target="../media/image937.png"/><Relationship Id="rId450" Type="http://schemas.openxmlformats.org/officeDocument/2006/relationships/customXml" Target="../ink/ink494.xml"/><Relationship Id="rId688" Type="http://schemas.openxmlformats.org/officeDocument/2006/relationships/image" Target="../media/image1157.png"/><Relationship Id="rId895" Type="http://schemas.openxmlformats.org/officeDocument/2006/relationships/image" Target="../media/image1267.png"/><Relationship Id="rId909" Type="http://schemas.openxmlformats.org/officeDocument/2006/relationships/image" Target="../media/image1274.png"/><Relationship Id="rId38" Type="http://schemas.openxmlformats.org/officeDocument/2006/relationships/customXml" Target="../ink/ink288.xml"/><Relationship Id="rId103" Type="http://schemas.openxmlformats.org/officeDocument/2006/relationships/customXml" Target="../ink/ink320.xml"/><Relationship Id="rId310" Type="http://schemas.openxmlformats.org/officeDocument/2006/relationships/customXml" Target="../ink/ink424.xml"/><Relationship Id="rId548" Type="http://schemas.openxmlformats.org/officeDocument/2006/relationships/customXml" Target="../ink/ink544.xml"/><Relationship Id="rId755" Type="http://schemas.openxmlformats.org/officeDocument/2006/relationships/customXml" Target="../ink/ink650.xml"/><Relationship Id="rId962" Type="http://schemas.openxmlformats.org/officeDocument/2006/relationships/image" Target="../media/image1300.png"/><Relationship Id="rId91" Type="http://schemas.openxmlformats.org/officeDocument/2006/relationships/customXml" Target="../ink/ink314.xml"/><Relationship Id="rId187" Type="http://schemas.openxmlformats.org/officeDocument/2006/relationships/image" Target="../media/image909.png"/><Relationship Id="rId394" Type="http://schemas.openxmlformats.org/officeDocument/2006/relationships/customXml" Target="../ink/ink466.xml"/><Relationship Id="rId408" Type="http://schemas.openxmlformats.org/officeDocument/2006/relationships/customXml" Target="../ink/ink473.xml"/><Relationship Id="rId615" Type="http://schemas.openxmlformats.org/officeDocument/2006/relationships/image" Target="../media/image1121.png"/><Relationship Id="rId822" Type="http://schemas.openxmlformats.org/officeDocument/2006/relationships/image" Target="../media/image1233.png"/><Relationship Id="rId1038" Type="http://schemas.openxmlformats.org/officeDocument/2006/relationships/customXml" Target="../ink/ink795.xml"/><Relationship Id="rId254" Type="http://schemas.openxmlformats.org/officeDocument/2006/relationships/customXml" Target="../ink/ink396.xml"/><Relationship Id="rId699" Type="http://schemas.openxmlformats.org/officeDocument/2006/relationships/image" Target="../media/image1173.png"/><Relationship Id="rId49" Type="http://schemas.openxmlformats.org/officeDocument/2006/relationships/image" Target="../media/image840.png"/><Relationship Id="rId114" Type="http://schemas.openxmlformats.org/officeDocument/2006/relationships/image" Target="../media/image873.png"/><Relationship Id="rId461" Type="http://schemas.openxmlformats.org/officeDocument/2006/relationships/image" Target="../media/image1046.png"/><Relationship Id="rId559" Type="http://schemas.openxmlformats.org/officeDocument/2006/relationships/image" Target="../media/image1093.png"/><Relationship Id="rId766" Type="http://schemas.openxmlformats.org/officeDocument/2006/relationships/image" Target="../media/image1206.png"/><Relationship Id="rId198" Type="http://schemas.openxmlformats.org/officeDocument/2006/relationships/customXml" Target="../ink/ink368.xml"/><Relationship Id="rId321" Type="http://schemas.openxmlformats.org/officeDocument/2006/relationships/image" Target="../media/image976.png"/><Relationship Id="rId419" Type="http://schemas.openxmlformats.org/officeDocument/2006/relationships/image" Target="../media/image1025.png"/><Relationship Id="rId626" Type="http://schemas.openxmlformats.org/officeDocument/2006/relationships/customXml" Target="../ink/ink584.xml"/><Relationship Id="rId973" Type="http://schemas.openxmlformats.org/officeDocument/2006/relationships/customXml" Target="../ink/ink762.xml"/><Relationship Id="rId1049" Type="http://schemas.openxmlformats.org/officeDocument/2006/relationships/image" Target="../media/image1343.png"/><Relationship Id="rId833" Type="http://schemas.openxmlformats.org/officeDocument/2006/relationships/customXml" Target="../ink/ink690.xml"/><Relationship Id="rId265" Type="http://schemas.openxmlformats.org/officeDocument/2006/relationships/image" Target="../media/image948.png"/><Relationship Id="rId472" Type="http://schemas.openxmlformats.org/officeDocument/2006/relationships/customXml" Target="../ink/ink505.xml"/><Relationship Id="rId900" Type="http://schemas.openxmlformats.org/officeDocument/2006/relationships/customXml" Target="../ink/ink725.xml"/><Relationship Id="rId125" Type="http://schemas.openxmlformats.org/officeDocument/2006/relationships/image" Target="../media/image878.png"/><Relationship Id="rId332" Type="http://schemas.openxmlformats.org/officeDocument/2006/relationships/customXml" Target="../ink/ink435.xml"/><Relationship Id="rId777" Type="http://schemas.openxmlformats.org/officeDocument/2006/relationships/customXml" Target="../ink/ink661.xml"/><Relationship Id="rId984" Type="http://schemas.openxmlformats.org/officeDocument/2006/relationships/customXml" Target="../ink/ink768.xml"/><Relationship Id="rId637" Type="http://schemas.openxmlformats.org/officeDocument/2006/relationships/image" Target="../media/image1132.png"/><Relationship Id="rId844" Type="http://schemas.openxmlformats.org/officeDocument/2006/relationships/customXml" Target="../ink/ink697.xml"/><Relationship Id="rId276" Type="http://schemas.openxmlformats.org/officeDocument/2006/relationships/customXml" Target="../ink/ink407.xml"/><Relationship Id="rId483" Type="http://schemas.openxmlformats.org/officeDocument/2006/relationships/image" Target="../media/image1057.png"/><Relationship Id="rId690" Type="http://schemas.openxmlformats.org/officeDocument/2006/relationships/image" Target="../media/image1158.png"/><Relationship Id="rId704" Type="http://schemas.openxmlformats.org/officeDocument/2006/relationships/customXml" Target="../ink/ink624.xml"/><Relationship Id="rId911" Type="http://schemas.openxmlformats.org/officeDocument/2006/relationships/image" Target="../media/image1275.png"/><Relationship Id="rId40" Type="http://schemas.openxmlformats.org/officeDocument/2006/relationships/customXml" Target="../ink/ink289.xml"/><Relationship Id="rId136" Type="http://schemas.openxmlformats.org/officeDocument/2006/relationships/customXml" Target="../ink/ink337.xml"/><Relationship Id="rId343" Type="http://schemas.openxmlformats.org/officeDocument/2006/relationships/image" Target="../media/image987.png"/><Relationship Id="rId550" Type="http://schemas.openxmlformats.org/officeDocument/2006/relationships/customXml" Target="../ink/ink545.xml"/><Relationship Id="rId788" Type="http://schemas.openxmlformats.org/officeDocument/2006/relationships/image" Target="../media/image1217.png"/><Relationship Id="rId995" Type="http://schemas.openxmlformats.org/officeDocument/2006/relationships/image" Target="../media/image1316.png"/><Relationship Id="rId203" Type="http://schemas.openxmlformats.org/officeDocument/2006/relationships/image" Target="../media/image917.png"/><Relationship Id="rId648" Type="http://schemas.openxmlformats.org/officeDocument/2006/relationships/customXml" Target="../ink/ink595.xml"/><Relationship Id="rId855" Type="http://schemas.openxmlformats.org/officeDocument/2006/relationships/image" Target="../media/image1248.png"/><Relationship Id="rId1040" Type="http://schemas.openxmlformats.org/officeDocument/2006/relationships/customXml" Target="../ink/ink796.xml"/><Relationship Id="rId287" Type="http://schemas.openxmlformats.org/officeDocument/2006/relationships/image" Target="../media/image959.png"/><Relationship Id="rId410" Type="http://schemas.openxmlformats.org/officeDocument/2006/relationships/customXml" Target="../ink/ink474.xml"/><Relationship Id="rId494" Type="http://schemas.openxmlformats.org/officeDocument/2006/relationships/customXml" Target="../ink/ink516.xml"/><Relationship Id="rId508" Type="http://schemas.openxmlformats.org/officeDocument/2006/relationships/customXml" Target="../ink/ink523.xml"/><Relationship Id="rId715" Type="http://schemas.openxmlformats.org/officeDocument/2006/relationships/image" Target="../media/image1181.png"/><Relationship Id="rId922" Type="http://schemas.openxmlformats.org/officeDocument/2006/relationships/customXml" Target="../ink/ink736.xml"/><Relationship Id="rId147" Type="http://schemas.openxmlformats.org/officeDocument/2006/relationships/image" Target="../media/image889.png"/><Relationship Id="rId354" Type="http://schemas.openxmlformats.org/officeDocument/2006/relationships/customXml" Target="../ink/ink446.xml"/><Relationship Id="rId799" Type="http://schemas.openxmlformats.org/officeDocument/2006/relationships/customXml" Target="../ink/ink672.xml"/><Relationship Id="rId51" Type="http://schemas.openxmlformats.org/officeDocument/2006/relationships/image" Target="../media/image841.png"/><Relationship Id="rId561" Type="http://schemas.openxmlformats.org/officeDocument/2006/relationships/image" Target="../media/image1094.png"/><Relationship Id="rId659" Type="http://schemas.openxmlformats.org/officeDocument/2006/relationships/image" Target="../media/image1143.png"/><Relationship Id="rId866" Type="http://schemas.openxmlformats.org/officeDocument/2006/relationships/customXml" Target="../ink/ink708.xml"/><Relationship Id="rId214" Type="http://schemas.openxmlformats.org/officeDocument/2006/relationships/customXml" Target="../ink/ink376.xml"/><Relationship Id="rId298" Type="http://schemas.openxmlformats.org/officeDocument/2006/relationships/customXml" Target="../ink/ink418.xml"/><Relationship Id="rId421" Type="http://schemas.openxmlformats.org/officeDocument/2006/relationships/image" Target="../media/image1026.png"/><Relationship Id="rId519" Type="http://schemas.openxmlformats.org/officeDocument/2006/relationships/image" Target="../media/image1075.png"/><Relationship Id="rId1051" Type="http://schemas.openxmlformats.org/officeDocument/2006/relationships/image" Target="../media/image1344.png"/><Relationship Id="rId158" Type="http://schemas.openxmlformats.org/officeDocument/2006/relationships/customXml" Target="../ink/ink348.xml"/><Relationship Id="rId726" Type="http://schemas.openxmlformats.org/officeDocument/2006/relationships/customXml" Target="../ink/ink635.xml"/><Relationship Id="rId933" Type="http://schemas.openxmlformats.org/officeDocument/2006/relationships/image" Target="../media/image1286.png"/><Relationship Id="rId1009" Type="http://schemas.openxmlformats.org/officeDocument/2006/relationships/image" Target="../media/image1323.png"/><Relationship Id="rId62" Type="http://schemas.openxmlformats.org/officeDocument/2006/relationships/image" Target="../media/image847.png"/><Relationship Id="rId365" Type="http://schemas.openxmlformats.org/officeDocument/2006/relationships/image" Target="../media/image998.png"/><Relationship Id="rId572" Type="http://schemas.openxmlformats.org/officeDocument/2006/relationships/customXml" Target="../ink/ink557.xml"/><Relationship Id="rId225" Type="http://schemas.openxmlformats.org/officeDocument/2006/relationships/image" Target="../media/image928.png"/><Relationship Id="rId432" Type="http://schemas.openxmlformats.org/officeDocument/2006/relationships/customXml" Target="../ink/ink485.xml"/><Relationship Id="rId877" Type="http://schemas.openxmlformats.org/officeDocument/2006/relationships/image" Target="../media/image1258.png"/><Relationship Id="rId1062" Type="http://schemas.openxmlformats.org/officeDocument/2006/relationships/customXml" Target="../ink/ink807.xml"/><Relationship Id="rId737" Type="http://schemas.openxmlformats.org/officeDocument/2006/relationships/image" Target="../media/image1192.png"/><Relationship Id="rId944" Type="http://schemas.openxmlformats.org/officeDocument/2006/relationships/customXml" Target="../ink/ink747.xml"/><Relationship Id="rId73" Type="http://schemas.openxmlformats.org/officeDocument/2006/relationships/customXml" Target="../ink/ink305.xml"/><Relationship Id="rId169" Type="http://schemas.openxmlformats.org/officeDocument/2006/relationships/image" Target="../media/image900.png"/><Relationship Id="rId376" Type="http://schemas.openxmlformats.org/officeDocument/2006/relationships/customXml" Target="../ink/ink457.xml"/><Relationship Id="rId583" Type="http://schemas.openxmlformats.org/officeDocument/2006/relationships/image" Target="../media/image1105.png"/><Relationship Id="rId790" Type="http://schemas.openxmlformats.org/officeDocument/2006/relationships/image" Target="../media/image1218.png"/><Relationship Id="rId804" Type="http://schemas.openxmlformats.org/officeDocument/2006/relationships/image" Target="../media/image1225.png"/><Relationship Id="rId4" Type="http://schemas.openxmlformats.org/officeDocument/2006/relationships/customXml" Target="../ink/ink271.xml"/><Relationship Id="rId236" Type="http://schemas.openxmlformats.org/officeDocument/2006/relationships/customXml" Target="../ink/ink387.xml"/><Relationship Id="rId443" Type="http://schemas.openxmlformats.org/officeDocument/2006/relationships/image" Target="../media/image1037.png"/><Relationship Id="rId650" Type="http://schemas.openxmlformats.org/officeDocument/2006/relationships/customXml" Target="../ink/ink596.xml"/><Relationship Id="rId888" Type="http://schemas.openxmlformats.org/officeDocument/2006/relationships/customXml" Target="../ink/ink719.xml"/><Relationship Id="rId1073" Type="http://schemas.openxmlformats.org/officeDocument/2006/relationships/customXml" Target="../ink/ink813.xml"/><Relationship Id="rId303" Type="http://schemas.openxmlformats.org/officeDocument/2006/relationships/image" Target="../media/image967.png"/><Relationship Id="rId748" Type="http://schemas.openxmlformats.org/officeDocument/2006/relationships/image" Target="../media/image1197.png"/><Relationship Id="rId955" Type="http://schemas.openxmlformats.org/officeDocument/2006/relationships/customXml" Target="../ink/ink753.xml"/><Relationship Id="rId84" Type="http://schemas.openxmlformats.org/officeDocument/2006/relationships/image" Target="../media/image858.png"/><Relationship Id="rId387" Type="http://schemas.openxmlformats.org/officeDocument/2006/relationships/image" Target="../media/image1009.png"/><Relationship Id="rId510" Type="http://schemas.openxmlformats.org/officeDocument/2006/relationships/customXml" Target="../ink/ink524.xml"/><Relationship Id="rId594" Type="http://schemas.openxmlformats.org/officeDocument/2006/relationships/customXml" Target="../ink/ink568.xml"/><Relationship Id="rId608" Type="http://schemas.openxmlformats.org/officeDocument/2006/relationships/customXml" Target="../ink/ink575.xml"/><Relationship Id="rId815" Type="http://schemas.openxmlformats.org/officeDocument/2006/relationships/customXml" Target="../ink/ink681.xml"/><Relationship Id="rId247" Type="http://schemas.openxmlformats.org/officeDocument/2006/relationships/image" Target="../media/image939.png"/><Relationship Id="rId899" Type="http://schemas.openxmlformats.org/officeDocument/2006/relationships/image" Target="../media/image1269.png"/><Relationship Id="rId1000" Type="http://schemas.openxmlformats.org/officeDocument/2006/relationships/customXml" Target="../ink/ink776.xml"/><Relationship Id="rId107" Type="http://schemas.openxmlformats.org/officeDocument/2006/relationships/customXml" Target="../ink/ink322.xml"/><Relationship Id="rId454" Type="http://schemas.openxmlformats.org/officeDocument/2006/relationships/customXml" Target="../ink/ink496.xml"/><Relationship Id="rId661" Type="http://schemas.openxmlformats.org/officeDocument/2006/relationships/customXml" Target="../ink/ink602.xml"/><Relationship Id="rId759" Type="http://schemas.openxmlformats.org/officeDocument/2006/relationships/customXml" Target="../ink/ink652.xml"/><Relationship Id="rId966" Type="http://schemas.openxmlformats.org/officeDocument/2006/relationships/image" Target="../media/image1302.png"/><Relationship Id="rId11" Type="http://schemas.openxmlformats.org/officeDocument/2006/relationships/image" Target="../media/image822.png"/><Relationship Id="rId314" Type="http://schemas.openxmlformats.org/officeDocument/2006/relationships/customXml" Target="../ink/ink426.xml"/><Relationship Id="rId398" Type="http://schemas.openxmlformats.org/officeDocument/2006/relationships/customXml" Target="../ink/ink468.xml"/><Relationship Id="rId521" Type="http://schemas.openxmlformats.org/officeDocument/2006/relationships/image" Target="../media/image1076.png"/><Relationship Id="rId619" Type="http://schemas.openxmlformats.org/officeDocument/2006/relationships/image" Target="../media/image1123.png"/><Relationship Id="rId95" Type="http://schemas.openxmlformats.org/officeDocument/2006/relationships/customXml" Target="../ink/ink316.xml"/><Relationship Id="rId160" Type="http://schemas.openxmlformats.org/officeDocument/2006/relationships/customXml" Target="../ink/ink349.xml"/><Relationship Id="rId826" Type="http://schemas.openxmlformats.org/officeDocument/2006/relationships/image" Target="../media/image1235.png"/><Relationship Id="rId1011" Type="http://schemas.openxmlformats.org/officeDocument/2006/relationships/image" Target="../media/image1324.png"/><Relationship Id="rId258" Type="http://schemas.openxmlformats.org/officeDocument/2006/relationships/customXml" Target="../ink/ink398.xml"/><Relationship Id="rId465" Type="http://schemas.openxmlformats.org/officeDocument/2006/relationships/image" Target="../media/image1048.png"/><Relationship Id="rId672" Type="http://schemas.openxmlformats.org/officeDocument/2006/relationships/image" Target="../media/image1149.png"/><Relationship Id="rId22" Type="http://schemas.openxmlformats.org/officeDocument/2006/relationships/customXml" Target="../ink/ink280.xml"/><Relationship Id="rId118" Type="http://schemas.openxmlformats.org/officeDocument/2006/relationships/image" Target="../media/image875.png"/><Relationship Id="rId325" Type="http://schemas.openxmlformats.org/officeDocument/2006/relationships/image" Target="../media/image978.png"/><Relationship Id="rId532" Type="http://schemas.openxmlformats.org/officeDocument/2006/relationships/image" Target="../media/image1081.png"/><Relationship Id="rId977" Type="http://schemas.openxmlformats.org/officeDocument/2006/relationships/customXml" Target="../ink/ink764.xml"/><Relationship Id="rId171" Type="http://schemas.openxmlformats.org/officeDocument/2006/relationships/image" Target="../media/image901.png"/><Relationship Id="rId837" Type="http://schemas.openxmlformats.org/officeDocument/2006/relationships/customXml" Target="../ink/ink692.xml"/><Relationship Id="rId1022" Type="http://schemas.openxmlformats.org/officeDocument/2006/relationships/customXml" Target="../ink/ink787.xml"/><Relationship Id="rId269" Type="http://schemas.openxmlformats.org/officeDocument/2006/relationships/image" Target="../media/image950.png"/><Relationship Id="rId476" Type="http://schemas.openxmlformats.org/officeDocument/2006/relationships/customXml" Target="../ink/ink507.xml"/><Relationship Id="rId683" Type="http://schemas.openxmlformats.org/officeDocument/2006/relationships/customXml" Target="../ink/ink613.xml"/><Relationship Id="rId890" Type="http://schemas.openxmlformats.org/officeDocument/2006/relationships/customXml" Target="../ink/ink720.xml"/><Relationship Id="rId904" Type="http://schemas.openxmlformats.org/officeDocument/2006/relationships/customXml" Target="../ink/ink727.xml"/><Relationship Id="rId33" Type="http://schemas.openxmlformats.org/officeDocument/2006/relationships/image" Target="../media/image832.png"/><Relationship Id="rId129" Type="http://schemas.openxmlformats.org/officeDocument/2006/relationships/image" Target="../media/image880.png"/><Relationship Id="rId336" Type="http://schemas.openxmlformats.org/officeDocument/2006/relationships/customXml" Target="../ink/ink437.xml"/><Relationship Id="rId543" Type="http://schemas.openxmlformats.org/officeDocument/2006/relationships/customXml" Target="../ink/ink541.xml"/><Relationship Id="rId988" Type="http://schemas.openxmlformats.org/officeDocument/2006/relationships/customXml" Target="../ink/ink770.xml"/><Relationship Id="rId182" Type="http://schemas.openxmlformats.org/officeDocument/2006/relationships/customXml" Target="../ink/ink360.xml"/><Relationship Id="rId403" Type="http://schemas.openxmlformats.org/officeDocument/2006/relationships/image" Target="../media/image1017.png"/><Relationship Id="rId750" Type="http://schemas.openxmlformats.org/officeDocument/2006/relationships/image" Target="../media/image1198.png"/><Relationship Id="rId848" Type="http://schemas.openxmlformats.org/officeDocument/2006/relationships/customXml" Target="../ink/ink699.xml"/><Relationship Id="rId1033" Type="http://schemas.openxmlformats.org/officeDocument/2006/relationships/image" Target="../media/image1335.png"/><Relationship Id="rId487" Type="http://schemas.openxmlformats.org/officeDocument/2006/relationships/image" Target="../media/image1059.png"/><Relationship Id="rId610" Type="http://schemas.openxmlformats.org/officeDocument/2006/relationships/customXml" Target="../ink/ink576.xml"/><Relationship Id="rId694" Type="http://schemas.openxmlformats.org/officeDocument/2006/relationships/customXml" Target="../ink/ink619.xml"/><Relationship Id="rId708" Type="http://schemas.openxmlformats.org/officeDocument/2006/relationships/customXml" Target="../ink/ink626.xml"/><Relationship Id="rId915" Type="http://schemas.openxmlformats.org/officeDocument/2006/relationships/image" Target="../media/image1277.png"/><Relationship Id="rId347" Type="http://schemas.openxmlformats.org/officeDocument/2006/relationships/image" Target="../media/image989.png"/><Relationship Id="rId999" Type="http://schemas.openxmlformats.org/officeDocument/2006/relationships/image" Target="../media/image1318.png"/><Relationship Id="rId44" Type="http://schemas.openxmlformats.org/officeDocument/2006/relationships/customXml" Target="../ink/ink291.xml"/><Relationship Id="rId554" Type="http://schemas.openxmlformats.org/officeDocument/2006/relationships/customXml" Target="../ink/ink548.xml"/><Relationship Id="rId761" Type="http://schemas.openxmlformats.org/officeDocument/2006/relationships/customXml" Target="../ink/ink653.xml"/><Relationship Id="rId859" Type="http://schemas.openxmlformats.org/officeDocument/2006/relationships/image" Target="../media/image1250.png"/><Relationship Id="rId193" Type="http://schemas.openxmlformats.org/officeDocument/2006/relationships/image" Target="../media/image912.png"/><Relationship Id="rId207" Type="http://schemas.openxmlformats.org/officeDocument/2006/relationships/image" Target="../media/image919.png"/><Relationship Id="rId414" Type="http://schemas.openxmlformats.org/officeDocument/2006/relationships/customXml" Target="../ink/ink476.xml"/><Relationship Id="rId498" Type="http://schemas.openxmlformats.org/officeDocument/2006/relationships/customXml" Target="../ink/ink518.xml"/><Relationship Id="rId621" Type="http://schemas.openxmlformats.org/officeDocument/2006/relationships/image" Target="../media/image1124.png"/><Relationship Id="rId1044" Type="http://schemas.openxmlformats.org/officeDocument/2006/relationships/customXml" Target="../ink/ink798.xml"/><Relationship Id="rId260" Type="http://schemas.openxmlformats.org/officeDocument/2006/relationships/customXml" Target="../ink/ink399.xml"/><Relationship Id="rId719" Type="http://schemas.openxmlformats.org/officeDocument/2006/relationships/image" Target="../media/image1183.png"/><Relationship Id="rId926" Type="http://schemas.openxmlformats.org/officeDocument/2006/relationships/customXml" Target="../ink/ink738.xml"/><Relationship Id="rId55" Type="http://schemas.openxmlformats.org/officeDocument/2006/relationships/image" Target="../media/image843.png"/><Relationship Id="rId120" Type="http://schemas.openxmlformats.org/officeDocument/2006/relationships/image" Target="../media/image876.png"/><Relationship Id="rId358" Type="http://schemas.openxmlformats.org/officeDocument/2006/relationships/customXml" Target="../ink/ink448.xml"/><Relationship Id="rId565" Type="http://schemas.openxmlformats.org/officeDocument/2006/relationships/image" Target="../media/image1096.png"/><Relationship Id="rId772" Type="http://schemas.openxmlformats.org/officeDocument/2006/relationships/image" Target="../media/image1209.png"/><Relationship Id="rId218" Type="http://schemas.openxmlformats.org/officeDocument/2006/relationships/customXml" Target="../ink/ink378.xml"/><Relationship Id="rId425" Type="http://schemas.openxmlformats.org/officeDocument/2006/relationships/image" Target="../media/image1028.png"/><Relationship Id="rId632" Type="http://schemas.openxmlformats.org/officeDocument/2006/relationships/customXml" Target="../ink/ink587.xml"/><Relationship Id="rId1055" Type="http://schemas.openxmlformats.org/officeDocument/2006/relationships/image" Target="../media/image1346.png"/><Relationship Id="rId271" Type="http://schemas.openxmlformats.org/officeDocument/2006/relationships/image" Target="../media/image951.png"/><Relationship Id="rId937" Type="http://schemas.openxmlformats.org/officeDocument/2006/relationships/image" Target="../media/image1288.png"/><Relationship Id="rId66" Type="http://schemas.openxmlformats.org/officeDocument/2006/relationships/image" Target="../media/image849.png"/><Relationship Id="rId131" Type="http://schemas.openxmlformats.org/officeDocument/2006/relationships/image" Target="../media/image881.png"/><Relationship Id="rId369" Type="http://schemas.openxmlformats.org/officeDocument/2006/relationships/image" Target="../media/image1000.png"/><Relationship Id="rId576" Type="http://schemas.openxmlformats.org/officeDocument/2006/relationships/customXml" Target="../ink/ink559.xml"/><Relationship Id="rId783" Type="http://schemas.openxmlformats.org/officeDocument/2006/relationships/customXml" Target="../ink/ink664.xml"/><Relationship Id="rId990" Type="http://schemas.openxmlformats.org/officeDocument/2006/relationships/customXml" Target="../ink/ink771.xml"/><Relationship Id="rId229" Type="http://schemas.openxmlformats.org/officeDocument/2006/relationships/image" Target="../media/image930.png"/><Relationship Id="rId436" Type="http://schemas.openxmlformats.org/officeDocument/2006/relationships/customXml" Target="../ink/ink487.xml"/><Relationship Id="rId643" Type="http://schemas.openxmlformats.org/officeDocument/2006/relationships/image" Target="../media/image1135.png"/><Relationship Id="rId1066" Type="http://schemas.openxmlformats.org/officeDocument/2006/relationships/customXml" Target="../ink/ink809.xml"/><Relationship Id="rId850" Type="http://schemas.openxmlformats.org/officeDocument/2006/relationships/customXml" Target="../ink/ink700.xml"/><Relationship Id="rId948" Type="http://schemas.openxmlformats.org/officeDocument/2006/relationships/customXml" Target="../ink/ink749.xml"/><Relationship Id="rId77" Type="http://schemas.openxmlformats.org/officeDocument/2006/relationships/customXml" Target="../ink/ink307.xml"/><Relationship Id="rId282" Type="http://schemas.openxmlformats.org/officeDocument/2006/relationships/customXml" Target="../ink/ink410.xml"/><Relationship Id="rId503" Type="http://schemas.openxmlformats.org/officeDocument/2006/relationships/image" Target="../media/image1067.png"/><Relationship Id="rId587" Type="http://schemas.openxmlformats.org/officeDocument/2006/relationships/image" Target="../media/image1107.png"/><Relationship Id="rId710" Type="http://schemas.openxmlformats.org/officeDocument/2006/relationships/customXml" Target="../ink/ink627.xml"/><Relationship Id="rId808" Type="http://schemas.openxmlformats.org/officeDocument/2006/relationships/image" Target="../media/image1227.png"/><Relationship Id="rId8" Type="http://schemas.openxmlformats.org/officeDocument/2006/relationships/customXml" Target="../ink/ink273.xml"/><Relationship Id="rId142" Type="http://schemas.openxmlformats.org/officeDocument/2006/relationships/customXml" Target="../ink/ink340.xml"/><Relationship Id="rId447" Type="http://schemas.openxmlformats.org/officeDocument/2006/relationships/image" Target="../media/image1039.png"/><Relationship Id="rId794" Type="http://schemas.openxmlformats.org/officeDocument/2006/relationships/image" Target="../media/image1220.png"/><Relationship Id="rId654" Type="http://schemas.openxmlformats.org/officeDocument/2006/relationships/customXml" Target="../ink/ink598.xml"/><Relationship Id="rId861" Type="http://schemas.openxmlformats.org/officeDocument/2006/relationships/image" Target="../media/image1251.png"/><Relationship Id="rId959" Type="http://schemas.openxmlformats.org/officeDocument/2006/relationships/customXml" Target="../ink/ink755.xml"/><Relationship Id="rId293" Type="http://schemas.openxmlformats.org/officeDocument/2006/relationships/image" Target="../media/image962.png"/><Relationship Id="rId307" Type="http://schemas.openxmlformats.org/officeDocument/2006/relationships/image" Target="../media/image969.png"/><Relationship Id="rId514" Type="http://schemas.openxmlformats.org/officeDocument/2006/relationships/customXml" Target="../ink/ink526.xml"/><Relationship Id="rId721" Type="http://schemas.openxmlformats.org/officeDocument/2006/relationships/image" Target="../media/image1184.png"/><Relationship Id="rId88" Type="http://schemas.openxmlformats.org/officeDocument/2006/relationships/image" Target="../media/image860.png"/><Relationship Id="rId153" Type="http://schemas.openxmlformats.org/officeDocument/2006/relationships/image" Target="../media/image892.png"/><Relationship Id="rId360" Type="http://schemas.openxmlformats.org/officeDocument/2006/relationships/customXml" Target="../ink/ink449.xml"/><Relationship Id="rId598" Type="http://schemas.openxmlformats.org/officeDocument/2006/relationships/customXml" Target="../ink/ink570.xml"/><Relationship Id="rId819" Type="http://schemas.openxmlformats.org/officeDocument/2006/relationships/customXml" Target="../ink/ink683.xml"/><Relationship Id="rId1004" Type="http://schemas.openxmlformats.org/officeDocument/2006/relationships/customXml" Target="../ink/ink778.xml"/><Relationship Id="rId220" Type="http://schemas.openxmlformats.org/officeDocument/2006/relationships/customXml" Target="../ink/ink379.xml"/><Relationship Id="rId458" Type="http://schemas.openxmlformats.org/officeDocument/2006/relationships/customXml" Target="../ink/ink498.xml"/><Relationship Id="rId665" Type="http://schemas.openxmlformats.org/officeDocument/2006/relationships/customXml" Target="../ink/ink604.xml"/><Relationship Id="rId872" Type="http://schemas.openxmlformats.org/officeDocument/2006/relationships/customXml" Target="../ink/ink711.xml"/><Relationship Id="rId15" Type="http://schemas.openxmlformats.org/officeDocument/2006/relationships/image" Target="../media/image824.png"/><Relationship Id="rId318" Type="http://schemas.openxmlformats.org/officeDocument/2006/relationships/customXml" Target="../ink/ink428.xml"/><Relationship Id="rId525" Type="http://schemas.openxmlformats.org/officeDocument/2006/relationships/customXml" Target="../ink/ink532.xml"/><Relationship Id="rId732" Type="http://schemas.openxmlformats.org/officeDocument/2006/relationships/customXml" Target="../ink/ink638.xml"/><Relationship Id="rId99" Type="http://schemas.openxmlformats.org/officeDocument/2006/relationships/customXml" Target="../ink/ink318.xml"/><Relationship Id="rId164" Type="http://schemas.openxmlformats.org/officeDocument/2006/relationships/customXml" Target="../ink/ink351.xml"/><Relationship Id="rId371" Type="http://schemas.openxmlformats.org/officeDocument/2006/relationships/image" Target="../media/image1001.png"/><Relationship Id="rId1015" Type="http://schemas.openxmlformats.org/officeDocument/2006/relationships/image" Target="../media/image1326.png"/><Relationship Id="rId469" Type="http://schemas.openxmlformats.org/officeDocument/2006/relationships/image" Target="../media/image1050.png"/><Relationship Id="rId676" Type="http://schemas.openxmlformats.org/officeDocument/2006/relationships/image" Target="../media/image1151.png"/><Relationship Id="rId883" Type="http://schemas.openxmlformats.org/officeDocument/2006/relationships/image" Target="../media/image1261.png"/><Relationship Id="rId26" Type="http://schemas.openxmlformats.org/officeDocument/2006/relationships/customXml" Target="../ink/ink282.xml"/><Relationship Id="rId231" Type="http://schemas.openxmlformats.org/officeDocument/2006/relationships/image" Target="../media/image931.png"/><Relationship Id="rId329" Type="http://schemas.openxmlformats.org/officeDocument/2006/relationships/image" Target="../media/image980.png"/><Relationship Id="rId536" Type="http://schemas.openxmlformats.org/officeDocument/2006/relationships/image" Target="../media/image1083.png"/><Relationship Id="rId175" Type="http://schemas.openxmlformats.org/officeDocument/2006/relationships/image" Target="../media/image903.png"/><Relationship Id="rId743" Type="http://schemas.openxmlformats.org/officeDocument/2006/relationships/image" Target="../media/image1195.png"/><Relationship Id="rId950" Type="http://schemas.openxmlformats.org/officeDocument/2006/relationships/image" Target="../media/image1294.png"/><Relationship Id="rId1026" Type="http://schemas.openxmlformats.org/officeDocument/2006/relationships/customXml" Target="../ink/ink789.xml"/><Relationship Id="rId382" Type="http://schemas.openxmlformats.org/officeDocument/2006/relationships/customXml" Target="../ink/ink460.xml"/><Relationship Id="rId603" Type="http://schemas.openxmlformats.org/officeDocument/2006/relationships/image" Target="../media/image1115.png"/><Relationship Id="rId687" Type="http://schemas.openxmlformats.org/officeDocument/2006/relationships/customXml" Target="../ink/ink615.xml"/><Relationship Id="rId810" Type="http://schemas.openxmlformats.org/officeDocument/2006/relationships/image" Target="../media/image1228.png"/><Relationship Id="rId908" Type="http://schemas.openxmlformats.org/officeDocument/2006/relationships/customXml" Target="../ink/ink729.xml"/><Relationship Id="rId242" Type="http://schemas.openxmlformats.org/officeDocument/2006/relationships/customXml" Target="../ink/ink390.xml"/><Relationship Id="rId894" Type="http://schemas.openxmlformats.org/officeDocument/2006/relationships/customXml" Target="../ink/ink722.xml"/><Relationship Id="rId37" Type="http://schemas.openxmlformats.org/officeDocument/2006/relationships/image" Target="../media/image834.png"/><Relationship Id="rId102" Type="http://schemas.openxmlformats.org/officeDocument/2006/relationships/image" Target="../media/image867.png"/><Relationship Id="rId547" Type="http://schemas.openxmlformats.org/officeDocument/2006/relationships/image" Target="../media/image1088.png"/><Relationship Id="rId754" Type="http://schemas.openxmlformats.org/officeDocument/2006/relationships/image" Target="../media/image1200.png"/><Relationship Id="rId961" Type="http://schemas.openxmlformats.org/officeDocument/2006/relationships/customXml" Target="../ink/ink756.xml"/><Relationship Id="rId90" Type="http://schemas.openxmlformats.org/officeDocument/2006/relationships/image" Target="../media/image861.png"/><Relationship Id="rId186" Type="http://schemas.openxmlformats.org/officeDocument/2006/relationships/customXml" Target="../ink/ink362.xml"/><Relationship Id="rId393" Type="http://schemas.openxmlformats.org/officeDocument/2006/relationships/image" Target="../media/image1012.png"/><Relationship Id="rId407" Type="http://schemas.openxmlformats.org/officeDocument/2006/relationships/image" Target="../media/image1019.png"/><Relationship Id="rId614" Type="http://schemas.openxmlformats.org/officeDocument/2006/relationships/customXml" Target="../ink/ink578.xml"/><Relationship Id="rId821" Type="http://schemas.openxmlformats.org/officeDocument/2006/relationships/customXml" Target="../ink/ink684.xml"/><Relationship Id="rId1037" Type="http://schemas.openxmlformats.org/officeDocument/2006/relationships/image" Target="../media/image1337.png"/><Relationship Id="rId253" Type="http://schemas.openxmlformats.org/officeDocument/2006/relationships/image" Target="../media/image942.png"/><Relationship Id="rId460" Type="http://schemas.openxmlformats.org/officeDocument/2006/relationships/customXml" Target="../ink/ink499.xml"/><Relationship Id="rId698" Type="http://schemas.openxmlformats.org/officeDocument/2006/relationships/customXml" Target="../ink/ink621.xml"/><Relationship Id="rId919" Type="http://schemas.openxmlformats.org/officeDocument/2006/relationships/image" Target="../media/image1279.png"/><Relationship Id="rId48" Type="http://schemas.openxmlformats.org/officeDocument/2006/relationships/customXml" Target="../ink/ink293.xml"/><Relationship Id="rId113" Type="http://schemas.openxmlformats.org/officeDocument/2006/relationships/customXml" Target="../ink/ink325.xml"/><Relationship Id="rId320" Type="http://schemas.openxmlformats.org/officeDocument/2006/relationships/customXml" Target="../ink/ink429.xml"/><Relationship Id="rId558" Type="http://schemas.openxmlformats.org/officeDocument/2006/relationships/customXml" Target="../ink/ink550.xml"/><Relationship Id="rId765" Type="http://schemas.openxmlformats.org/officeDocument/2006/relationships/customXml" Target="../ink/ink655.xml"/><Relationship Id="rId972" Type="http://schemas.openxmlformats.org/officeDocument/2006/relationships/image" Target="../media/image1305.png"/><Relationship Id="rId197" Type="http://schemas.openxmlformats.org/officeDocument/2006/relationships/image" Target="../media/image914.png"/><Relationship Id="rId418" Type="http://schemas.openxmlformats.org/officeDocument/2006/relationships/customXml" Target="../ink/ink478.xml"/><Relationship Id="rId625" Type="http://schemas.openxmlformats.org/officeDocument/2006/relationships/image" Target="../media/image1126.png"/><Relationship Id="rId832" Type="http://schemas.openxmlformats.org/officeDocument/2006/relationships/image" Target="../media/image1238.png"/><Relationship Id="rId1048" Type="http://schemas.openxmlformats.org/officeDocument/2006/relationships/customXml" Target="../ink/ink800.xml"/><Relationship Id="rId264" Type="http://schemas.openxmlformats.org/officeDocument/2006/relationships/customXml" Target="../ink/ink401.xml"/><Relationship Id="rId471" Type="http://schemas.openxmlformats.org/officeDocument/2006/relationships/image" Target="../media/image1051.png"/><Relationship Id="rId59" Type="http://schemas.openxmlformats.org/officeDocument/2006/relationships/customXml" Target="../ink/ink298.xml"/><Relationship Id="rId124" Type="http://schemas.openxmlformats.org/officeDocument/2006/relationships/customXml" Target="../ink/ink331.xml"/><Relationship Id="rId569" Type="http://schemas.openxmlformats.org/officeDocument/2006/relationships/image" Target="../media/image1098.png"/><Relationship Id="rId776" Type="http://schemas.openxmlformats.org/officeDocument/2006/relationships/image" Target="../media/image1211.png"/><Relationship Id="rId983" Type="http://schemas.openxmlformats.org/officeDocument/2006/relationships/image" Target="../media/image1310.png"/><Relationship Id="rId331" Type="http://schemas.openxmlformats.org/officeDocument/2006/relationships/image" Target="../media/image981.png"/><Relationship Id="rId429" Type="http://schemas.openxmlformats.org/officeDocument/2006/relationships/image" Target="../media/image1030.png"/><Relationship Id="rId636" Type="http://schemas.openxmlformats.org/officeDocument/2006/relationships/customXml" Target="../ink/ink589.xml"/><Relationship Id="rId1059" Type="http://schemas.openxmlformats.org/officeDocument/2006/relationships/image" Target="../media/image1348.png"/><Relationship Id="rId843" Type="http://schemas.openxmlformats.org/officeDocument/2006/relationships/image" Target="../media/image1242.png"/><Relationship Id="rId275" Type="http://schemas.openxmlformats.org/officeDocument/2006/relationships/image" Target="../media/image953.png"/><Relationship Id="rId482" Type="http://schemas.openxmlformats.org/officeDocument/2006/relationships/customXml" Target="../ink/ink510.xml"/><Relationship Id="rId703" Type="http://schemas.openxmlformats.org/officeDocument/2006/relationships/image" Target="../media/image1175.png"/><Relationship Id="rId910" Type="http://schemas.openxmlformats.org/officeDocument/2006/relationships/customXml" Target="../ink/ink730.xml"/><Relationship Id="rId135" Type="http://schemas.openxmlformats.org/officeDocument/2006/relationships/image" Target="../media/image883.png"/><Relationship Id="rId342" Type="http://schemas.openxmlformats.org/officeDocument/2006/relationships/customXml" Target="../ink/ink440.xml"/><Relationship Id="rId787" Type="http://schemas.openxmlformats.org/officeDocument/2006/relationships/customXml" Target="../ink/ink666.xml"/><Relationship Id="rId994" Type="http://schemas.openxmlformats.org/officeDocument/2006/relationships/customXml" Target="../ink/ink773.xml"/><Relationship Id="rId202" Type="http://schemas.openxmlformats.org/officeDocument/2006/relationships/customXml" Target="../ink/ink370.xml"/><Relationship Id="rId647" Type="http://schemas.openxmlformats.org/officeDocument/2006/relationships/image" Target="../media/image1137.png"/><Relationship Id="rId854" Type="http://schemas.openxmlformats.org/officeDocument/2006/relationships/customXml" Target="../ink/ink702.xml"/><Relationship Id="rId286" Type="http://schemas.openxmlformats.org/officeDocument/2006/relationships/customXml" Target="../ink/ink412.xml"/><Relationship Id="rId493" Type="http://schemas.openxmlformats.org/officeDocument/2006/relationships/image" Target="../media/image1062.png"/><Relationship Id="rId507" Type="http://schemas.openxmlformats.org/officeDocument/2006/relationships/image" Target="../media/image1069.png"/><Relationship Id="rId714" Type="http://schemas.openxmlformats.org/officeDocument/2006/relationships/customXml" Target="../ink/ink629.xml"/><Relationship Id="rId921" Type="http://schemas.openxmlformats.org/officeDocument/2006/relationships/image" Target="../media/image1280.png"/><Relationship Id="rId50" Type="http://schemas.openxmlformats.org/officeDocument/2006/relationships/customXml" Target="../ink/ink294.xml"/><Relationship Id="rId146" Type="http://schemas.openxmlformats.org/officeDocument/2006/relationships/customXml" Target="../ink/ink342.xml"/><Relationship Id="rId353" Type="http://schemas.openxmlformats.org/officeDocument/2006/relationships/image" Target="../media/image992.png"/><Relationship Id="rId560" Type="http://schemas.openxmlformats.org/officeDocument/2006/relationships/customXml" Target="../ink/ink551.xml"/><Relationship Id="rId798" Type="http://schemas.openxmlformats.org/officeDocument/2006/relationships/image" Target="../media/image1222.png"/><Relationship Id="rId213" Type="http://schemas.openxmlformats.org/officeDocument/2006/relationships/image" Target="../media/image922.png"/><Relationship Id="rId420" Type="http://schemas.openxmlformats.org/officeDocument/2006/relationships/customXml" Target="../ink/ink479.xml"/><Relationship Id="rId658" Type="http://schemas.openxmlformats.org/officeDocument/2006/relationships/customXml" Target="../ink/ink600.xml"/><Relationship Id="rId865" Type="http://schemas.openxmlformats.org/officeDocument/2006/relationships/image" Target="../media/image1253.png"/><Relationship Id="rId1050" Type="http://schemas.openxmlformats.org/officeDocument/2006/relationships/customXml" Target="../ink/ink801.xml"/><Relationship Id="rId297" Type="http://schemas.openxmlformats.org/officeDocument/2006/relationships/image" Target="../media/image964.png"/><Relationship Id="rId518" Type="http://schemas.openxmlformats.org/officeDocument/2006/relationships/customXml" Target="../ink/ink528.xml"/><Relationship Id="rId725" Type="http://schemas.openxmlformats.org/officeDocument/2006/relationships/image" Target="../media/image1186.png"/><Relationship Id="rId932" Type="http://schemas.openxmlformats.org/officeDocument/2006/relationships/customXml" Target="../ink/ink741.xml"/><Relationship Id="rId157" Type="http://schemas.openxmlformats.org/officeDocument/2006/relationships/image" Target="../media/image894.png"/><Relationship Id="rId364" Type="http://schemas.openxmlformats.org/officeDocument/2006/relationships/customXml" Target="../ink/ink451.xml"/><Relationship Id="rId1008" Type="http://schemas.openxmlformats.org/officeDocument/2006/relationships/customXml" Target="../ink/ink780.xml"/><Relationship Id="rId61" Type="http://schemas.openxmlformats.org/officeDocument/2006/relationships/customXml" Target="../ink/ink299.xml"/><Relationship Id="rId571" Type="http://schemas.openxmlformats.org/officeDocument/2006/relationships/image" Target="../media/image1099.png"/><Relationship Id="rId669" Type="http://schemas.openxmlformats.org/officeDocument/2006/relationships/customXml" Target="../ink/ink606.xml"/><Relationship Id="rId876" Type="http://schemas.openxmlformats.org/officeDocument/2006/relationships/customXml" Target="../ink/ink713.xml"/><Relationship Id="rId19" Type="http://schemas.openxmlformats.org/officeDocument/2006/relationships/image" Target="../media/image826.png"/><Relationship Id="rId224" Type="http://schemas.openxmlformats.org/officeDocument/2006/relationships/customXml" Target="../ink/ink381.xml"/><Relationship Id="rId431" Type="http://schemas.openxmlformats.org/officeDocument/2006/relationships/image" Target="../media/image1031.png"/><Relationship Id="rId529" Type="http://schemas.openxmlformats.org/officeDocument/2006/relationships/customXml" Target="../ink/ink534.xml"/><Relationship Id="rId736" Type="http://schemas.openxmlformats.org/officeDocument/2006/relationships/customXml" Target="../ink/ink640.xml"/><Relationship Id="rId1061" Type="http://schemas.openxmlformats.org/officeDocument/2006/relationships/image" Target="../media/image1349.png"/><Relationship Id="rId168" Type="http://schemas.openxmlformats.org/officeDocument/2006/relationships/customXml" Target="../ink/ink353.xml"/><Relationship Id="rId943" Type="http://schemas.openxmlformats.org/officeDocument/2006/relationships/image" Target="../media/image1291.png"/><Relationship Id="rId1019" Type="http://schemas.openxmlformats.org/officeDocument/2006/relationships/image" Target="../media/image1328.png"/><Relationship Id="rId72" Type="http://schemas.openxmlformats.org/officeDocument/2006/relationships/image" Target="../media/image852.png"/><Relationship Id="rId375" Type="http://schemas.openxmlformats.org/officeDocument/2006/relationships/image" Target="../media/image1003.png"/><Relationship Id="rId582" Type="http://schemas.openxmlformats.org/officeDocument/2006/relationships/customXml" Target="../ink/ink562.xml"/><Relationship Id="rId803" Type="http://schemas.openxmlformats.org/officeDocument/2006/relationships/customXml" Target="../ink/ink674.xml"/><Relationship Id="rId3" Type="http://schemas.openxmlformats.org/officeDocument/2006/relationships/image" Target="../media/image818.png"/><Relationship Id="rId235" Type="http://schemas.openxmlformats.org/officeDocument/2006/relationships/image" Target="../media/image933.png"/><Relationship Id="rId442" Type="http://schemas.openxmlformats.org/officeDocument/2006/relationships/customXml" Target="../ink/ink490.xml"/><Relationship Id="rId887" Type="http://schemas.openxmlformats.org/officeDocument/2006/relationships/image" Target="../media/image1263.png"/><Relationship Id="rId1072" Type="http://schemas.openxmlformats.org/officeDocument/2006/relationships/image" Target="../media/image1354.png"/><Relationship Id="rId302" Type="http://schemas.openxmlformats.org/officeDocument/2006/relationships/customXml" Target="../ink/ink420.xml"/><Relationship Id="rId747" Type="http://schemas.openxmlformats.org/officeDocument/2006/relationships/customXml" Target="../ink/ink646.xml"/><Relationship Id="rId954" Type="http://schemas.openxmlformats.org/officeDocument/2006/relationships/image" Target="../media/image1296.png"/><Relationship Id="rId83" Type="http://schemas.openxmlformats.org/officeDocument/2006/relationships/customXml" Target="../ink/ink310.xml"/><Relationship Id="rId179" Type="http://schemas.openxmlformats.org/officeDocument/2006/relationships/image" Target="../media/image905.png"/><Relationship Id="rId386" Type="http://schemas.openxmlformats.org/officeDocument/2006/relationships/customXml" Target="../ink/ink462.xml"/><Relationship Id="rId593" Type="http://schemas.openxmlformats.org/officeDocument/2006/relationships/image" Target="../media/image1110.png"/><Relationship Id="rId607" Type="http://schemas.openxmlformats.org/officeDocument/2006/relationships/image" Target="../media/image1117.png"/><Relationship Id="rId814" Type="http://schemas.openxmlformats.org/officeDocument/2006/relationships/customXml" Target="../ink/ink680.xml"/><Relationship Id="rId246" Type="http://schemas.openxmlformats.org/officeDocument/2006/relationships/customXml" Target="../ink/ink392.xml"/><Relationship Id="rId453" Type="http://schemas.openxmlformats.org/officeDocument/2006/relationships/image" Target="../media/image1042.png"/><Relationship Id="rId660" Type="http://schemas.openxmlformats.org/officeDocument/2006/relationships/customXml" Target="../ink/ink601.xml"/><Relationship Id="rId898" Type="http://schemas.openxmlformats.org/officeDocument/2006/relationships/customXml" Target="../ink/ink724.xml"/><Relationship Id="rId106" Type="http://schemas.openxmlformats.org/officeDocument/2006/relationships/image" Target="../media/image869.png"/><Relationship Id="rId313" Type="http://schemas.openxmlformats.org/officeDocument/2006/relationships/image" Target="../media/image972.png"/><Relationship Id="rId758" Type="http://schemas.openxmlformats.org/officeDocument/2006/relationships/image" Target="../media/image1202.png"/><Relationship Id="rId965" Type="http://schemas.openxmlformats.org/officeDocument/2006/relationships/customXml" Target="../ink/ink758.xml"/><Relationship Id="rId10" Type="http://schemas.openxmlformats.org/officeDocument/2006/relationships/customXml" Target="../ink/ink274.xml"/><Relationship Id="rId94" Type="http://schemas.openxmlformats.org/officeDocument/2006/relationships/image" Target="../media/image863.png"/><Relationship Id="rId397" Type="http://schemas.openxmlformats.org/officeDocument/2006/relationships/image" Target="../media/image1014.png"/><Relationship Id="rId520" Type="http://schemas.openxmlformats.org/officeDocument/2006/relationships/customXml" Target="../ink/ink529.xml"/><Relationship Id="rId618" Type="http://schemas.openxmlformats.org/officeDocument/2006/relationships/customXml" Target="../ink/ink580.xml"/><Relationship Id="rId825" Type="http://schemas.openxmlformats.org/officeDocument/2006/relationships/customXml" Target="../ink/ink686.xml"/><Relationship Id="rId257" Type="http://schemas.openxmlformats.org/officeDocument/2006/relationships/image" Target="../media/image944.png"/><Relationship Id="rId464" Type="http://schemas.openxmlformats.org/officeDocument/2006/relationships/customXml" Target="../ink/ink501.xml"/><Relationship Id="rId1010" Type="http://schemas.openxmlformats.org/officeDocument/2006/relationships/customXml" Target="../ink/ink781.xml"/><Relationship Id="rId117" Type="http://schemas.openxmlformats.org/officeDocument/2006/relationships/customXml" Target="../ink/ink327.xml"/><Relationship Id="rId671" Type="http://schemas.openxmlformats.org/officeDocument/2006/relationships/customXml" Target="../ink/ink607.xml"/><Relationship Id="rId769" Type="http://schemas.openxmlformats.org/officeDocument/2006/relationships/customXml" Target="../ink/ink657.xml"/><Relationship Id="rId976" Type="http://schemas.openxmlformats.org/officeDocument/2006/relationships/image" Target="../media/image1307.png"/><Relationship Id="rId324" Type="http://schemas.openxmlformats.org/officeDocument/2006/relationships/customXml" Target="../ink/ink431.xml"/><Relationship Id="rId531" Type="http://schemas.openxmlformats.org/officeDocument/2006/relationships/customXml" Target="../ink/ink535.xml"/><Relationship Id="rId629" Type="http://schemas.openxmlformats.org/officeDocument/2006/relationships/image" Target="../media/image1128.png"/><Relationship Id="rId836" Type="http://schemas.openxmlformats.org/officeDocument/2006/relationships/image" Target="../media/image1240.png"/><Relationship Id="rId1021" Type="http://schemas.openxmlformats.org/officeDocument/2006/relationships/image" Target="../media/image1329.png"/><Relationship Id="rId903" Type="http://schemas.openxmlformats.org/officeDocument/2006/relationships/image" Target="../media/image1271.png"/><Relationship Id="rId32" Type="http://schemas.openxmlformats.org/officeDocument/2006/relationships/customXml" Target="../ink/ink285.xml"/><Relationship Id="rId181" Type="http://schemas.openxmlformats.org/officeDocument/2006/relationships/image" Target="../media/image906.png"/><Relationship Id="rId279" Type="http://schemas.openxmlformats.org/officeDocument/2006/relationships/image" Target="../media/image955.png"/><Relationship Id="rId486" Type="http://schemas.openxmlformats.org/officeDocument/2006/relationships/customXml" Target="../ink/ink512.xml"/><Relationship Id="rId693" Type="http://schemas.openxmlformats.org/officeDocument/2006/relationships/customXml" Target="../ink/ink618.xml"/><Relationship Id="rId139" Type="http://schemas.openxmlformats.org/officeDocument/2006/relationships/image" Target="../media/image885.png"/><Relationship Id="rId346" Type="http://schemas.openxmlformats.org/officeDocument/2006/relationships/customXml" Target="../ink/ink442.xml"/><Relationship Id="rId553" Type="http://schemas.openxmlformats.org/officeDocument/2006/relationships/customXml" Target="../ink/ink547.xml"/><Relationship Id="rId760" Type="http://schemas.openxmlformats.org/officeDocument/2006/relationships/image" Target="../media/image1203.png"/><Relationship Id="rId998" Type="http://schemas.openxmlformats.org/officeDocument/2006/relationships/customXml" Target="../ink/ink775.xml"/><Relationship Id="rId206" Type="http://schemas.openxmlformats.org/officeDocument/2006/relationships/customXml" Target="../ink/ink372.xml"/><Relationship Id="rId413" Type="http://schemas.openxmlformats.org/officeDocument/2006/relationships/image" Target="../media/image1022.png"/><Relationship Id="rId858" Type="http://schemas.openxmlformats.org/officeDocument/2006/relationships/customXml" Target="../ink/ink704.xml"/><Relationship Id="rId1043" Type="http://schemas.openxmlformats.org/officeDocument/2006/relationships/image" Target="../media/image1340.png"/><Relationship Id="rId620" Type="http://schemas.openxmlformats.org/officeDocument/2006/relationships/customXml" Target="../ink/ink581.xml"/><Relationship Id="rId718" Type="http://schemas.openxmlformats.org/officeDocument/2006/relationships/customXml" Target="../ink/ink631.xml"/><Relationship Id="rId925" Type="http://schemas.openxmlformats.org/officeDocument/2006/relationships/image" Target="../media/image1282.png"/><Relationship Id="rId54" Type="http://schemas.openxmlformats.org/officeDocument/2006/relationships/customXml" Target="../ink/ink296.xml"/></Relationships>
</file>

<file path=ppt/slides/_rels/slide6.xml.rels><?xml version="1.0" encoding="UTF-8" standalone="yes"?>
<Relationships xmlns="http://schemas.openxmlformats.org/package/2006/relationships"><Relationship Id="rId117" Type="http://schemas.openxmlformats.org/officeDocument/2006/relationships/customXml" Target="../ink/ink872.xml"/><Relationship Id="rId21" Type="http://schemas.openxmlformats.org/officeDocument/2006/relationships/customXml" Target="../ink/ink824.xml"/><Relationship Id="rId42" Type="http://schemas.openxmlformats.org/officeDocument/2006/relationships/image" Target="../media/image186.png"/><Relationship Id="rId63" Type="http://schemas.openxmlformats.org/officeDocument/2006/relationships/customXml" Target="../ink/ink845.xml"/><Relationship Id="rId84" Type="http://schemas.openxmlformats.org/officeDocument/2006/relationships/image" Target="../media/image207.png"/><Relationship Id="rId138" Type="http://schemas.openxmlformats.org/officeDocument/2006/relationships/image" Target="../media/image234.png"/><Relationship Id="rId159" Type="http://schemas.openxmlformats.org/officeDocument/2006/relationships/customXml" Target="../ink/ink893.xml"/><Relationship Id="rId170" Type="http://schemas.openxmlformats.org/officeDocument/2006/relationships/image" Target="../media/image250.png"/><Relationship Id="rId191" Type="http://schemas.openxmlformats.org/officeDocument/2006/relationships/customXml" Target="../ink/ink909.xml"/><Relationship Id="rId205" Type="http://schemas.openxmlformats.org/officeDocument/2006/relationships/customXml" Target="../ink/ink916.xml"/><Relationship Id="rId107" Type="http://schemas.openxmlformats.org/officeDocument/2006/relationships/customXml" Target="../ink/ink867.xml"/><Relationship Id="rId11" Type="http://schemas.openxmlformats.org/officeDocument/2006/relationships/customXml" Target="../ink/ink819.xml"/><Relationship Id="rId32" Type="http://schemas.openxmlformats.org/officeDocument/2006/relationships/image" Target="../media/image181.png"/><Relationship Id="rId53" Type="http://schemas.openxmlformats.org/officeDocument/2006/relationships/customXml" Target="../ink/ink840.xml"/><Relationship Id="rId74" Type="http://schemas.openxmlformats.org/officeDocument/2006/relationships/image" Target="../media/image202.png"/><Relationship Id="rId128" Type="http://schemas.openxmlformats.org/officeDocument/2006/relationships/image" Target="../media/image229.png"/><Relationship Id="rId149" Type="http://schemas.openxmlformats.org/officeDocument/2006/relationships/customXml" Target="../ink/ink888.xml"/><Relationship Id="rId5" Type="http://schemas.openxmlformats.org/officeDocument/2006/relationships/customXml" Target="../ink/ink816.xml"/><Relationship Id="rId95" Type="http://schemas.openxmlformats.org/officeDocument/2006/relationships/customXml" Target="../ink/ink861.xml"/><Relationship Id="rId160" Type="http://schemas.openxmlformats.org/officeDocument/2006/relationships/image" Target="../media/image245.png"/><Relationship Id="rId181" Type="http://schemas.openxmlformats.org/officeDocument/2006/relationships/customXml" Target="../ink/ink904.xml"/><Relationship Id="rId22" Type="http://schemas.openxmlformats.org/officeDocument/2006/relationships/image" Target="../media/image176.png"/><Relationship Id="rId43" Type="http://schemas.openxmlformats.org/officeDocument/2006/relationships/customXml" Target="../ink/ink835.xml"/><Relationship Id="rId64" Type="http://schemas.openxmlformats.org/officeDocument/2006/relationships/image" Target="../media/image197.png"/><Relationship Id="rId118" Type="http://schemas.openxmlformats.org/officeDocument/2006/relationships/image" Target="../media/image224.png"/><Relationship Id="rId139" Type="http://schemas.openxmlformats.org/officeDocument/2006/relationships/customXml" Target="../ink/ink883.xml"/><Relationship Id="rId85" Type="http://schemas.openxmlformats.org/officeDocument/2006/relationships/customXml" Target="../ink/ink856.xml"/><Relationship Id="rId150" Type="http://schemas.openxmlformats.org/officeDocument/2006/relationships/image" Target="../media/image240.png"/><Relationship Id="rId171" Type="http://schemas.openxmlformats.org/officeDocument/2006/relationships/customXml" Target="../ink/ink899.xml"/><Relationship Id="rId192" Type="http://schemas.openxmlformats.org/officeDocument/2006/relationships/image" Target="../media/image261.png"/><Relationship Id="rId206" Type="http://schemas.openxmlformats.org/officeDocument/2006/relationships/image" Target="../media/image268.png"/><Relationship Id="rId12" Type="http://schemas.openxmlformats.org/officeDocument/2006/relationships/image" Target="../media/image171.png"/><Relationship Id="rId33" Type="http://schemas.openxmlformats.org/officeDocument/2006/relationships/customXml" Target="../ink/ink830.xml"/><Relationship Id="rId108" Type="http://schemas.openxmlformats.org/officeDocument/2006/relationships/image" Target="../media/image219.png"/><Relationship Id="rId129" Type="http://schemas.openxmlformats.org/officeDocument/2006/relationships/customXml" Target="../ink/ink878.xml"/><Relationship Id="rId54" Type="http://schemas.openxmlformats.org/officeDocument/2006/relationships/image" Target="../media/image192.png"/><Relationship Id="rId75" Type="http://schemas.openxmlformats.org/officeDocument/2006/relationships/customXml" Target="../ink/ink851.xml"/><Relationship Id="rId96" Type="http://schemas.openxmlformats.org/officeDocument/2006/relationships/image" Target="../media/image213.png"/><Relationship Id="rId140" Type="http://schemas.openxmlformats.org/officeDocument/2006/relationships/image" Target="../media/image235.png"/><Relationship Id="rId161" Type="http://schemas.openxmlformats.org/officeDocument/2006/relationships/customXml" Target="../ink/ink894.xml"/><Relationship Id="rId182" Type="http://schemas.openxmlformats.org/officeDocument/2006/relationships/image" Target="../media/image256.png"/><Relationship Id="rId6" Type="http://schemas.openxmlformats.org/officeDocument/2006/relationships/image" Target="../media/image168.png"/><Relationship Id="rId23" Type="http://schemas.openxmlformats.org/officeDocument/2006/relationships/customXml" Target="../ink/ink825.xml"/><Relationship Id="rId119" Type="http://schemas.openxmlformats.org/officeDocument/2006/relationships/customXml" Target="../ink/ink873.xml"/><Relationship Id="rId44" Type="http://schemas.openxmlformats.org/officeDocument/2006/relationships/image" Target="../media/image187.png"/><Relationship Id="rId65" Type="http://schemas.openxmlformats.org/officeDocument/2006/relationships/customXml" Target="../ink/ink846.xml"/><Relationship Id="rId86" Type="http://schemas.openxmlformats.org/officeDocument/2006/relationships/image" Target="../media/image208.png"/><Relationship Id="rId130" Type="http://schemas.openxmlformats.org/officeDocument/2006/relationships/image" Target="../media/image230.png"/><Relationship Id="rId151" Type="http://schemas.openxmlformats.org/officeDocument/2006/relationships/customXml" Target="../ink/ink889.xml"/><Relationship Id="rId172" Type="http://schemas.openxmlformats.org/officeDocument/2006/relationships/image" Target="../media/image251.png"/><Relationship Id="rId193" Type="http://schemas.openxmlformats.org/officeDocument/2006/relationships/customXml" Target="../ink/ink910.xml"/><Relationship Id="rId207" Type="http://schemas.openxmlformats.org/officeDocument/2006/relationships/customXml" Target="../ink/ink917.xml"/><Relationship Id="rId13" Type="http://schemas.openxmlformats.org/officeDocument/2006/relationships/customXml" Target="../ink/ink820.xml"/><Relationship Id="rId109" Type="http://schemas.openxmlformats.org/officeDocument/2006/relationships/customXml" Target="../ink/ink868.xml"/><Relationship Id="rId34" Type="http://schemas.openxmlformats.org/officeDocument/2006/relationships/image" Target="../media/image182.png"/><Relationship Id="rId55" Type="http://schemas.openxmlformats.org/officeDocument/2006/relationships/customXml" Target="../ink/ink841.xml"/><Relationship Id="rId76" Type="http://schemas.openxmlformats.org/officeDocument/2006/relationships/image" Target="../media/image203.png"/><Relationship Id="rId97" Type="http://schemas.openxmlformats.org/officeDocument/2006/relationships/customXml" Target="../ink/ink862.xml"/><Relationship Id="rId120" Type="http://schemas.openxmlformats.org/officeDocument/2006/relationships/image" Target="../media/image225.png"/><Relationship Id="rId141" Type="http://schemas.openxmlformats.org/officeDocument/2006/relationships/customXml" Target="../ink/ink884.xml"/><Relationship Id="rId7" Type="http://schemas.openxmlformats.org/officeDocument/2006/relationships/customXml" Target="../ink/ink817.xml"/><Relationship Id="rId162" Type="http://schemas.openxmlformats.org/officeDocument/2006/relationships/image" Target="../media/image246.png"/><Relationship Id="rId183" Type="http://schemas.openxmlformats.org/officeDocument/2006/relationships/customXml" Target="../ink/ink905.xml"/><Relationship Id="rId24" Type="http://schemas.openxmlformats.org/officeDocument/2006/relationships/image" Target="../media/image177.png"/><Relationship Id="rId45" Type="http://schemas.openxmlformats.org/officeDocument/2006/relationships/customXml" Target="../ink/ink836.xml"/><Relationship Id="rId66" Type="http://schemas.openxmlformats.org/officeDocument/2006/relationships/image" Target="../media/image198.png"/><Relationship Id="rId87" Type="http://schemas.openxmlformats.org/officeDocument/2006/relationships/customXml" Target="../ink/ink857.xml"/><Relationship Id="rId110" Type="http://schemas.openxmlformats.org/officeDocument/2006/relationships/image" Target="../media/image220.png"/><Relationship Id="rId131" Type="http://schemas.openxmlformats.org/officeDocument/2006/relationships/customXml" Target="../ink/ink879.xml"/><Relationship Id="rId61" Type="http://schemas.openxmlformats.org/officeDocument/2006/relationships/customXml" Target="../ink/ink844.xml"/><Relationship Id="rId82" Type="http://schemas.openxmlformats.org/officeDocument/2006/relationships/image" Target="../media/image206.png"/><Relationship Id="rId152" Type="http://schemas.openxmlformats.org/officeDocument/2006/relationships/image" Target="../media/image241.png"/><Relationship Id="rId173" Type="http://schemas.openxmlformats.org/officeDocument/2006/relationships/customXml" Target="../ink/ink900.xml"/><Relationship Id="rId194" Type="http://schemas.openxmlformats.org/officeDocument/2006/relationships/image" Target="../media/image262.png"/><Relationship Id="rId199" Type="http://schemas.openxmlformats.org/officeDocument/2006/relationships/customXml" Target="../ink/ink913.xml"/><Relationship Id="rId203" Type="http://schemas.openxmlformats.org/officeDocument/2006/relationships/customXml" Target="../ink/ink915.xml"/><Relationship Id="rId208" Type="http://schemas.openxmlformats.org/officeDocument/2006/relationships/image" Target="../media/image269.png"/><Relationship Id="rId19" Type="http://schemas.openxmlformats.org/officeDocument/2006/relationships/customXml" Target="../ink/ink823.xml"/><Relationship Id="rId14" Type="http://schemas.openxmlformats.org/officeDocument/2006/relationships/image" Target="../media/image172.png"/><Relationship Id="rId30" Type="http://schemas.openxmlformats.org/officeDocument/2006/relationships/image" Target="../media/image180.png"/><Relationship Id="rId35" Type="http://schemas.openxmlformats.org/officeDocument/2006/relationships/customXml" Target="../ink/ink831.xml"/><Relationship Id="rId56" Type="http://schemas.openxmlformats.org/officeDocument/2006/relationships/image" Target="../media/image193.png"/><Relationship Id="rId77" Type="http://schemas.openxmlformats.org/officeDocument/2006/relationships/customXml" Target="../ink/ink852.xml"/><Relationship Id="rId100" Type="http://schemas.openxmlformats.org/officeDocument/2006/relationships/image" Target="../media/image215.png"/><Relationship Id="rId105" Type="http://schemas.openxmlformats.org/officeDocument/2006/relationships/customXml" Target="../ink/ink866.xml"/><Relationship Id="rId126" Type="http://schemas.openxmlformats.org/officeDocument/2006/relationships/image" Target="../media/image228.png"/><Relationship Id="rId147" Type="http://schemas.openxmlformats.org/officeDocument/2006/relationships/customXml" Target="../ink/ink887.xml"/><Relationship Id="rId168" Type="http://schemas.openxmlformats.org/officeDocument/2006/relationships/image" Target="../media/image249.png"/><Relationship Id="rId8" Type="http://schemas.openxmlformats.org/officeDocument/2006/relationships/image" Target="../media/image169.png"/><Relationship Id="rId51" Type="http://schemas.openxmlformats.org/officeDocument/2006/relationships/customXml" Target="../ink/ink839.xml"/><Relationship Id="rId72" Type="http://schemas.openxmlformats.org/officeDocument/2006/relationships/image" Target="../media/image201.png"/><Relationship Id="rId93" Type="http://schemas.openxmlformats.org/officeDocument/2006/relationships/customXml" Target="../ink/ink860.xml"/><Relationship Id="rId98" Type="http://schemas.openxmlformats.org/officeDocument/2006/relationships/image" Target="../media/image214.png"/><Relationship Id="rId121" Type="http://schemas.openxmlformats.org/officeDocument/2006/relationships/customXml" Target="../ink/ink874.xml"/><Relationship Id="rId142" Type="http://schemas.openxmlformats.org/officeDocument/2006/relationships/image" Target="../media/image236.png"/><Relationship Id="rId163" Type="http://schemas.openxmlformats.org/officeDocument/2006/relationships/customXml" Target="../ink/ink895.xml"/><Relationship Id="rId184" Type="http://schemas.openxmlformats.org/officeDocument/2006/relationships/image" Target="../media/image257.png"/><Relationship Id="rId189" Type="http://schemas.openxmlformats.org/officeDocument/2006/relationships/customXml" Target="../ink/ink908.xml"/><Relationship Id="rId3" Type="http://schemas.openxmlformats.org/officeDocument/2006/relationships/customXml" Target="../ink/ink815.xml"/><Relationship Id="rId25" Type="http://schemas.openxmlformats.org/officeDocument/2006/relationships/customXml" Target="../ink/ink826.xml"/><Relationship Id="rId46" Type="http://schemas.openxmlformats.org/officeDocument/2006/relationships/image" Target="../media/image188.png"/><Relationship Id="rId67" Type="http://schemas.openxmlformats.org/officeDocument/2006/relationships/customXml" Target="../ink/ink847.xml"/><Relationship Id="rId116" Type="http://schemas.openxmlformats.org/officeDocument/2006/relationships/image" Target="../media/image223.png"/><Relationship Id="rId137" Type="http://schemas.openxmlformats.org/officeDocument/2006/relationships/customXml" Target="../ink/ink882.xml"/><Relationship Id="rId158" Type="http://schemas.openxmlformats.org/officeDocument/2006/relationships/image" Target="../media/image244.png"/><Relationship Id="rId20" Type="http://schemas.openxmlformats.org/officeDocument/2006/relationships/image" Target="../media/image175.png"/><Relationship Id="rId41" Type="http://schemas.openxmlformats.org/officeDocument/2006/relationships/customXml" Target="../ink/ink834.xml"/><Relationship Id="rId62" Type="http://schemas.openxmlformats.org/officeDocument/2006/relationships/image" Target="../media/image196.png"/><Relationship Id="rId83" Type="http://schemas.openxmlformats.org/officeDocument/2006/relationships/customXml" Target="../ink/ink855.xml"/><Relationship Id="rId88" Type="http://schemas.openxmlformats.org/officeDocument/2006/relationships/image" Target="../media/image209.png"/><Relationship Id="rId111" Type="http://schemas.openxmlformats.org/officeDocument/2006/relationships/customXml" Target="../ink/ink869.xml"/><Relationship Id="rId132" Type="http://schemas.openxmlformats.org/officeDocument/2006/relationships/image" Target="../media/image231.png"/><Relationship Id="rId153" Type="http://schemas.openxmlformats.org/officeDocument/2006/relationships/customXml" Target="../ink/ink890.xml"/><Relationship Id="rId174" Type="http://schemas.openxmlformats.org/officeDocument/2006/relationships/image" Target="../media/image252.png"/><Relationship Id="rId179" Type="http://schemas.openxmlformats.org/officeDocument/2006/relationships/customXml" Target="../ink/ink903.xml"/><Relationship Id="rId195" Type="http://schemas.openxmlformats.org/officeDocument/2006/relationships/customXml" Target="../ink/ink911.xml"/><Relationship Id="rId209" Type="http://schemas.openxmlformats.org/officeDocument/2006/relationships/customXml" Target="../ink/ink918.xml"/><Relationship Id="rId190" Type="http://schemas.openxmlformats.org/officeDocument/2006/relationships/image" Target="../media/image260.png"/><Relationship Id="rId204" Type="http://schemas.openxmlformats.org/officeDocument/2006/relationships/image" Target="../media/image267.png"/><Relationship Id="rId15" Type="http://schemas.openxmlformats.org/officeDocument/2006/relationships/customXml" Target="../ink/ink821.xml"/><Relationship Id="rId36" Type="http://schemas.openxmlformats.org/officeDocument/2006/relationships/image" Target="../media/image183.png"/><Relationship Id="rId57" Type="http://schemas.openxmlformats.org/officeDocument/2006/relationships/customXml" Target="../ink/ink842.xml"/><Relationship Id="rId106" Type="http://schemas.openxmlformats.org/officeDocument/2006/relationships/image" Target="../media/image218.png"/><Relationship Id="rId127" Type="http://schemas.openxmlformats.org/officeDocument/2006/relationships/customXml" Target="../ink/ink877.xml"/><Relationship Id="rId10" Type="http://schemas.openxmlformats.org/officeDocument/2006/relationships/image" Target="../media/image170.png"/><Relationship Id="rId31" Type="http://schemas.openxmlformats.org/officeDocument/2006/relationships/customXml" Target="../ink/ink829.xml"/><Relationship Id="rId52" Type="http://schemas.openxmlformats.org/officeDocument/2006/relationships/image" Target="../media/image191.png"/><Relationship Id="rId73" Type="http://schemas.openxmlformats.org/officeDocument/2006/relationships/customXml" Target="../ink/ink850.xml"/><Relationship Id="rId78" Type="http://schemas.openxmlformats.org/officeDocument/2006/relationships/image" Target="../media/image204.png"/><Relationship Id="rId94" Type="http://schemas.openxmlformats.org/officeDocument/2006/relationships/image" Target="../media/image212.png"/><Relationship Id="rId99" Type="http://schemas.openxmlformats.org/officeDocument/2006/relationships/customXml" Target="../ink/ink863.xml"/><Relationship Id="rId101" Type="http://schemas.openxmlformats.org/officeDocument/2006/relationships/customXml" Target="../ink/ink864.xml"/><Relationship Id="rId122" Type="http://schemas.openxmlformats.org/officeDocument/2006/relationships/image" Target="../media/image226.png"/><Relationship Id="rId143" Type="http://schemas.openxmlformats.org/officeDocument/2006/relationships/customXml" Target="../ink/ink885.xml"/><Relationship Id="rId148" Type="http://schemas.openxmlformats.org/officeDocument/2006/relationships/image" Target="../media/image239.png"/><Relationship Id="rId164" Type="http://schemas.openxmlformats.org/officeDocument/2006/relationships/image" Target="../media/image247.png"/><Relationship Id="rId169" Type="http://schemas.openxmlformats.org/officeDocument/2006/relationships/customXml" Target="../ink/ink898.xml"/><Relationship Id="rId185" Type="http://schemas.openxmlformats.org/officeDocument/2006/relationships/customXml" Target="../ink/ink906.xml"/><Relationship Id="rId4" Type="http://schemas.openxmlformats.org/officeDocument/2006/relationships/image" Target="../media/image167.png"/><Relationship Id="rId9" Type="http://schemas.openxmlformats.org/officeDocument/2006/relationships/customXml" Target="../ink/ink818.xml"/><Relationship Id="rId180" Type="http://schemas.openxmlformats.org/officeDocument/2006/relationships/image" Target="../media/image255.png"/><Relationship Id="rId210" Type="http://schemas.openxmlformats.org/officeDocument/2006/relationships/image" Target="../media/image270.png"/><Relationship Id="rId26" Type="http://schemas.openxmlformats.org/officeDocument/2006/relationships/image" Target="../media/image178.png"/><Relationship Id="rId47" Type="http://schemas.openxmlformats.org/officeDocument/2006/relationships/customXml" Target="../ink/ink837.xml"/><Relationship Id="rId68" Type="http://schemas.openxmlformats.org/officeDocument/2006/relationships/image" Target="../media/image199.png"/><Relationship Id="rId89" Type="http://schemas.openxmlformats.org/officeDocument/2006/relationships/customXml" Target="../ink/ink858.xml"/><Relationship Id="rId112" Type="http://schemas.openxmlformats.org/officeDocument/2006/relationships/image" Target="../media/image221.png"/><Relationship Id="rId133" Type="http://schemas.openxmlformats.org/officeDocument/2006/relationships/customXml" Target="../ink/ink880.xml"/><Relationship Id="rId154" Type="http://schemas.openxmlformats.org/officeDocument/2006/relationships/image" Target="../media/image242.png"/><Relationship Id="rId175" Type="http://schemas.openxmlformats.org/officeDocument/2006/relationships/customXml" Target="../ink/ink901.xml"/><Relationship Id="rId196" Type="http://schemas.openxmlformats.org/officeDocument/2006/relationships/image" Target="../media/image263.png"/><Relationship Id="rId200" Type="http://schemas.openxmlformats.org/officeDocument/2006/relationships/image" Target="../media/image265.png"/><Relationship Id="rId16" Type="http://schemas.openxmlformats.org/officeDocument/2006/relationships/image" Target="../media/image173.png"/><Relationship Id="rId37" Type="http://schemas.openxmlformats.org/officeDocument/2006/relationships/customXml" Target="../ink/ink832.xml"/><Relationship Id="rId58" Type="http://schemas.openxmlformats.org/officeDocument/2006/relationships/image" Target="../media/image194.png"/><Relationship Id="rId79" Type="http://schemas.openxmlformats.org/officeDocument/2006/relationships/customXml" Target="../ink/ink853.xml"/><Relationship Id="rId102" Type="http://schemas.openxmlformats.org/officeDocument/2006/relationships/image" Target="../media/image216.png"/><Relationship Id="rId123" Type="http://schemas.openxmlformats.org/officeDocument/2006/relationships/customXml" Target="../ink/ink875.xml"/><Relationship Id="rId144" Type="http://schemas.openxmlformats.org/officeDocument/2006/relationships/image" Target="../media/image237.png"/><Relationship Id="rId90" Type="http://schemas.openxmlformats.org/officeDocument/2006/relationships/image" Target="../media/image210.png"/><Relationship Id="rId165" Type="http://schemas.openxmlformats.org/officeDocument/2006/relationships/customXml" Target="../ink/ink896.xml"/><Relationship Id="rId186" Type="http://schemas.openxmlformats.org/officeDocument/2006/relationships/image" Target="../media/image258.png"/><Relationship Id="rId211" Type="http://schemas.openxmlformats.org/officeDocument/2006/relationships/customXml" Target="../ink/ink919.xml"/><Relationship Id="rId27" Type="http://schemas.openxmlformats.org/officeDocument/2006/relationships/customXml" Target="../ink/ink827.xml"/><Relationship Id="rId48" Type="http://schemas.openxmlformats.org/officeDocument/2006/relationships/image" Target="../media/image189.png"/><Relationship Id="rId69" Type="http://schemas.openxmlformats.org/officeDocument/2006/relationships/customXml" Target="../ink/ink848.xml"/><Relationship Id="rId113" Type="http://schemas.openxmlformats.org/officeDocument/2006/relationships/customXml" Target="../ink/ink870.xml"/><Relationship Id="rId134" Type="http://schemas.openxmlformats.org/officeDocument/2006/relationships/image" Target="../media/image232.png"/><Relationship Id="rId80" Type="http://schemas.openxmlformats.org/officeDocument/2006/relationships/image" Target="../media/image205.png"/><Relationship Id="rId155" Type="http://schemas.openxmlformats.org/officeDocument/2006/relationships/customXml" Target="../ink/ink891.xml"/><Relationship Id="rId176" Type="http://schemas.openxmlformats.org/officeDocument/2006/relationships/image" Target="../media/image253.png"/><Relationship Id="rId197" Type="http://schemas.openxmlformats.org/officeDocument/2006/relationships/customXml" Target="../ink/ink912.xml"/><Relationship Id="rId201" Type="http://schemas.openxmlformats.org/officeDocument/2006/relationships/customXml" Target="../ink/ink914.xml"/><Relationship Id="rId17" Type="http://schemas.openxmlformats.org/officeDocument/2006/relationships/customXml" Target="../ink/ink822.xml"/><Relationship Id="rId38" Type="http://schemas.openxmlformats.org/officeDocument/2006/relationships/image" Target="../media/image184.png"/><Relationship Id="rId59" Type="http://schemas.openxmlformats.org/officeDocument/2006/relationships/customXml" Target="../ink/ink843.xml"/><Relationship Id="rId103" Type="http://schemas.openxmlformats.org/officeDocument/2006/relationships/customXml" Target="../ink/ink865.xml"/><Relationship Id="rId124" Type="http://schemas.openxmlformats.org/officeDocument/2006/relationships/image" Target="../media/image227.png"/><Relationship Id="rId70" Type="http://schemas.openxmlformats.org/officeDocument/2006/relationships/image" Target="../media/image200.png"/><Relationship Id="rId91" Type="http://schemas.openxmlformats.org/officeDocument/2006/relationships/customXml" Target="../ink/ink859.xml"/><Relationship Id="rId145" Type="http://schemas.openxmlformats.org/officeDocument/2006/relationships/customXml" Target="../ink/ink886.xml"/><Relationship Id="rId166" Type="http://schemas.openxmlformats.org/officeDocument/2006/relationships/image" Target="../media/image248.png"/><Relationship Id="rId187" Type="http://schemas.openxmlformats.org/officeDocument/2006/relationships/customXml" Target="../ink/ink907.xml"/><Relationship Id="rId1" Type="http://schemas.openxmlformats.org/officeDocument/2006/relationships/slideLayout" Target="../slideLayouts/slideLayout7.xml"/><Relationship Id="rId212" Type="http://schemas.openxmlformats.org/officeDocument/2006/relationships/image" Target="../media/image271.png"/><Relationship Id="rId28" Type="http://schemas.openxmlformats.org/officeDocument/2006/relationships/image" Target="../media/image179.png"/><Relationship Id="rId49" Type="http://schemas.openxmlformats.org/officeDocument/2006/relationships/customXml" Target="../ink/ink838.xml"/><Relationship Id="rId114" Type="http://schemas.openxmlformats.org/officeDocument/2006/relationships/image" Target="../media/image222.png"/><Relationship Id="rId60" Type="http://schemas.openxmlformats.org/officeDocument/2006/relationships/image" Target="../media/image195.png"/><Relationship Id="rId81" Type="http://schemas.openxmlformats.org/officeDocument/2006/relationships/customXml" Target="../ink/ink854.xml"/><Relationship Id="rId135" Type="http://schemas.openxmlformats.org/officeDocument/2006/relationships/customXml" Target="../ink/ink881.xml"/><Relationship Id="rId156" Type="http://schemas.openxmlformats.org/officeDocument/2006/relationships/image" Target="../media/image243.png"/><Relationship Id="rId177" Type="http://schemas.openxmlformats.org/officeDocument/2006/relationships/customXml" Target="../ink/ink902.xml"/><Relationship Id="rId198" Type="http://schemas.openxmlformats.org/officeDocument/2006/relationships/image" Target="../media/image264.png"/><Relationship Id="rId202" Type="http://schemas.openxmlformats.org/officeDocument/2006/relationships/image" Target="../media/image266.png"/><Relationship Id="rId18" Type="http://schemas.openxmlformats.org/officeDocument/2006/relationships/image" Target="../media/image174.png"/><Relationship Id="rId39" Type="http://schemas.openxmlformats.org/officeDocument/2006/relationships/customXml" Target="../ink/ink833.xml"/><Relationship Id="rId50" Type="http://schemas.openxmlformats.org/officeDocument/2006/relationships/image" Target="../media/image190.png"/><Relationship Id="rId104" Type="http://schemas.openxmlformats.org/officeDocument/2006/relationships/image" Target="../media/image217.png"/><Relationship Id="rId125" Type="http://schemas.openxmlformats.org/officeDocument/2006/relationships/customXml" Target="../ink/ink876.xml"/><Relationship Id="rId146" Type="http://schemas.openxmlformats.org/officeDocument/2006/relationships/image" Target="../media/image238.png"/><Relationship Id="rId167" Type="http://schemas.openxmlformats.org/officeDocument/2006/relationships/customXml" Target="../ink/ink897.xml"/><Relationship Id="rId188" Type="http://schemas.openxmlformats.org/officeDocument/2006/relationships/image" Target="../media/image259.png"/><Relationship Id="rId71" Type="http://schemas.openxmlformats.org/officeDocument/2006/relationships/customXml" Target="../ink/ink849.xml"/><Relationship Id="rId92" Type="http://schemas.openxmlformats.org/officeDocument/2006/relationships/image" Target="../media/image211.png"/><Relationship Id="rId2" Type="http://schemas.openxmlformats.org/officeDocument/2006/relationships/notesSlide" Target="../notesSlides/notesSlide4.xml"/><Relationship Id="rId29" Type="http://schemas.openxmlformats.org/officeDocument/2006/relationships/customXml" Target="../ink/ink828.xml"/><Relationship Id="rId40" Type="http://schemas.openxmlformats.org/officeDocument/2006/relationships/image" Target="../media/image185.png"/><Relationship Id="rId115" Type="http://schemas.openxmlformats.org/officeDocument/2006/relationships/customXml" Target="../ink/ink871.xml"/><Relationship Id="rId136" Type="http://schemas.openxmlformats.org/officeDocument/2006/relationships/image" Target="../media/image233.png"/><Relationship Id="rId157" Type="http://schemas.openxmlformats.org/officeDocument/2006/relationships/customXml" Target="../ink/ink892.xml"/><Relationship Id="rId178" Type="http://schemas.openxmlformats.org/officeDocument/2006/relationships/image" Target="../media/image254.png"/></Relationships>
</file>

<file path=ppt/slides/_rels/slide7.xml.rels><?xml version="1.0" encoding="UTF-8" standalone="yes"?>
<Relationships xmlns="http://schemas.openxmlformats.org/package/2006/relationships"><Relationship Id="rId26" Type="http://schemas.openxmlformats.org/officeDocument/2006/relationships/image" Target="../media/image283.png"/><Relationship Id="rId21" Type="http://schemas.openxmlformats.org/officeDocument/2006/relationships/customXml" Target="../ink/ink929.xml"/><Relationship Id="rId42" Type="http://schemas.openxmlformats.org/officeDocument/2006/relationships/image" Target="../media/image291.png"/><Relationship Id="rId47" Type="http://schemas.openxmlformats.org/officeDocument/2006/relationships/customXml" Target="../ink/ink942.xml"/><Relationship Id="rId63" Type="http://schemas.openxmlformats.org/officeDocument/2006/relationships/customXml" Target="../ink/ink950.xml"/><Relationship Id="rId68" Type="http://schemas.openxmlformats.org/officeDocument/2006/relationships/image" Target="../media/image304.png"/><Relationship Id="rId2" Type="http://schemas.openxmlformats.org/officeDocument/2006/relationships/notesSlide" Target="../notesSlides/notesSlide5.xml"/><Relationship Id="rId16" Type="http://schemas.openxmlformats.org/officeDocument/2006/relationships/image" Target="../media/image278.png"/><Relationship Id="rId29" Type="http://schemas.openxmlformats.org/officeDocument/2006/relationships/customXml" Target="../ink/ink933.xml"/><Relationship Id="rId11" Type="http://schemas.openxmlformats.org/officeDocument/2006/relationships/customXml" Target="../ink/ink924.xml"/><Relationship Id="rId24" Type="http://schemas.openxmlformats.org/officeDocument/2006/relationships/image" Target="../media/image282.png"/><Relationship Id="rId32" Type="http://schemas.openxmlformats.org/officeDocument/2006/relationships/image" Target="../media/image286.png"/><Relationship Id="rId37" Type="http://schemas.openxmlformats.org/officeDocument/2006/relationships/customXml" Target="../ink/ink937.xml"/><Relationship Id="rId40" Type="http://schemas.openxmlformats.org/officeDocument/2006/relationships/image" Target="../media/image290.png"/><Relationship Id="rId45" Type="http://schemas.openxmlformats.org/officeDocument/2006/relationships/customXml" Target="../ink/ink941.xml"/><Relationship Id="rId53" Type="http://schemas.openxmlformats.org/officeDocument/2006/relationships/customXml" Target="../ink/ink945.xml"/><Relationship Id="rId58" Type="http://schemas.openxmlformats.org/officeDocument/2006/relationships/image" Target="../media/image299.png"/><Relationship Id="rId66" Type="http://schemas.openxmlformats.org/officeDocument/2006/relationships/image" Target="../media/image303.png"/><Relationship Id="rId74" Type="http://schemas.openxmlformats.org/officeDocument/2006/relationships/image" Target="../media/image307.png"/><Relationship Id="rId5" Type="http://schemas.openxmlformats.org/officeDocument/2006/relationships/customXml" Target="../ink/ink921.xml"/><Relationship Id="rId61" Type="http://schemas.openxmlformats.org/officeDocument/2006/relationships/customXml" Target="../ink/ink949.xml"/><Relationship Id="rId19" Type="http://schemas.openxmlformats.org/officeDocument/2006/relationships/customXml" Target="../ink/ink928.xml"/><Relationship Id="rId14" Type="http://schemas.openxmlformats.org/officeDocument/2006/relationships/image" Target="../media/image277.png"/><Relationship Id="rId22" Type="http://schemas.openxmlformats.org/officeDocument/2006/relationships/image" Target="../media/image281.png"/><Relationship Id="rId27" Type="http://schemas.openxmlformats.org/officeDocument/2006/relationships/customXml" Target="../ink/ink932.xml"/><Relationship Id="rId30" Type="http://schemas.openxmlformats.org/officeDocument/2006/relationships/image" Target="../media/image285.png"/><Relationship Id="rId35" Type="http://schemas.openxmlformats.org/officeDocument/2006/relationships/customXml" Target="../ink/ink936.xml"/><Relationship Id="rId43" Type="http://schemas.openxmlformats.org/officeDocument/2006/relationships/customXml" Target="../ink/ink940.xml"/><Relationship Id="rId48" Type="http://schemas.openxmlformats.org/officeDocument/2006/relationships/image" Target="../media/image294.png"/><Relationship Id="rId56" Type="http://schemas.openxmlformats.org/officeDocument/2006/relationships/image" Target="../media/image298.png"/><Relationship Id="rId64" Type="http://schemas.openxmlformats.org/officeDocument/2006/relationships/image" Target="../media/image302.png"/><Relationship Id="rId69" Type="http://schemas.openxmlformats.org/officeDocument/2006/relationships/customXml" Target="../ink/ink953.xml"/><Relationship Id="rId8" Type="http://schemas.openxmlformats.org/officeDocument/2006/relationships/image" Target="../media/image274.png"/><Relationship Id="rId51" Type="http://schemas.openxmlformats.org/officeDocument/2006/relationships/customXml" Target="../ink/ink944.xml"/><Relationship Id="rId72" Type="http://schemas.openxmlformats.org/officeDocument/2006/relationships/image" Target="../media/image306.png"/><Relationship Id="rId3" Type="http://schemas.openxmlformats.org/officeDocument/2006/relationships/customXml" Target="../ink/ink920.xml"/><Relationship Id="rId12" Type="http://schemas.openxmlformats.org/officeDocument/2006/relationships/image" Target="../media/image276.png"/><Relationship Id="rId17" Type="http://schemas.openxmlformats.org/officeDocument/2006/relationships/customXml" Target="../ink/ink927.xml"/><Relationship Id="rId25" Type="http://schemas.openxmlformats.org/officeDocument/2006/relationships/customXml" Target="../ink/ink931.xml"/><Relationship Id="rId33" Type="http://schemas.openxmlformats.org/officeDocument/2006/relationships/customXml" Target="../ink/ink935.xml"/><Relationship Id="rId38" Type="http://schemas.openxmlformats.org/officeDocument/2006/relationships/image" Target="../media/image289.png"/><Relationship Id="rId46" Type="http://schemas.openxmlformats.org/officeDocument/2006/relationships/image" Target="../media/image293.png"/><Relationship Id="rId59" Type="http://schemas.openxmlformats.org/officeDocument/2006/relationships/customXml" Target="../ink/ink948.xml"/><Relationship Id="rId67" Type="http://schemas.openxmlformats.org/officeDocument/2006/relationships/customXml" Target="../ink/ink952.xml"/><Relationship Id="rId20" Type="http://schemas.openxmlformats.org/officeDocument/2006/relationships/image" Target="../media/image280.png"/><Relationship Id="rId41" Type="http://schemas.openxmlformats.org/officeDocument/2006/relationships/customXml" Target="../ink/ink939.xml"/><Relationship Id="rId54" Type="http://schemas.openxmlformats.org/officeDocument/2006/relationships/image" Target="../media/image297.png"/><Relationship Id="rId62" Type="http://schemas.openxmlformats.org/officeDocument/2006/relationships/image" Target="../media/image301.png"/><Relationship Id="rId70" Type="http://schemas.openxmlformats.org/officeDocument/2006/relationships/image" Target="../media/image305.png"/><Relationship Id="rId75" Type="http://schemas.openxmlformats.org/officeDocument/2006/relationships/customXml" Target="../ink/ink956.xml"/><Relationship Id="rId1" Type="http://schemas.openxmlformats.org/officeDocument/2006/relationships/slideLayout" Target="../slideLayouts/slideLayout7.xml"/><Relationship Id="rId6" Type="http://schemas.openxmlformats.org/officeDocument/2006/relationships/image" Target="../media/image273.png"/><Relationship Id="rId15" Type="http://schemas.openxmlformats.org/officeDocument/2006/relationships/customXml" Target="../ink/ink926.xml"/><Relationship Id="rId23" Type="http://schemas.openxmlformats.org/officeDocument/2006/relationships/customXml" Target="../ink/ink930.xml"/><Relationship Id="rId28" Type="http://schemas.openxmlformats.org/officeDocument/2006/relationships/image" Target="../media/image284.png"/><Relationship Id="rId36" Type="http://schemas.openxmlformats.org/officeDocument/2006/relationships/image" Target="../media/image288.png"/><Relationship Id="rId49" Type="http://schemas.openxmlformats.org/officeDocument/2006/relationships/customXml" Target="../ink/ink943.xml"/><Relationship Id="rId57" Type="http://schemas.openxmlformats.org/officeDocument/2006/relationships/customXml" Target="../ink/ink947.xml"/><Relationship Id="rId10" Type="http://schemas.openxmlformats.org/officeDocument/2006/relationships/image" Target="../media/image275.png"/><Relationship Id="rId31" Type="http://schemas.openxmlformats.org/officeDocument/2006/relationships/customXml" Target="../ink/ink934.xml"/><Relationship Id="rId44" Type="http://schemas.openxmlformats.org/officeDocument/2006/relationships/image" Target="../media/image292.png"/><Relationship Id="rId52" Type="http://schemas.openxmlformats.org/officeDocument/2006/relationships/image" Target="../media/image296.png"/><Relationship Id="rId60" Type="http://schemas.openxmlformats.org/officeDocument/2006/relationships/image" Target="../media/image300.png"/><Relationship Id="rId65" Type="http://schemas.openxmlformats.org/officeDocument/2006/relationships/customXml" Target="../ink/ink951.xml"/><Relationship Id="rId73" Type="http://schemas.openxmlformats.org/officeDocument/2006/relationships/customXml" Target="../ink/ink955.xml"/><Relationship Id="rId4" Type="http://schemas.openxmlformats.org/officeDocument/2006/relationships/image" Target="../media/image272.png"/><Relationship Id="rId9" Type="http://schemas.openxmlformats.org/officeDocument/2006/relationships/customXml" Target="../ink/ink923.xml"/><Relationship Id="rId13" Type="http://schemas.openxmlformats.org/officeDocument/2006/relationships/customXml" Target="../ink/ink925.xml"/><Relationship Id="rId18" Type="http://schemas.openxmlformats.org/officeDocument/2006/relationships/image" Target="../media/image279.png"/><Relationship Id="rId39" Type="http://schemas.openxmlformats.org/officeDocument/2006/relationships/customXml" Target="../ink/ink938.xml"/><Relationship Id="rId34" Type="http://schemas.openxmlformats.org/officeDocument/2006/relationships/image" Target="../media/image287.png"/><Relationship Id="rId50" Type="http://schemas.openxmlformats.org/officeDocument/2006/relationships/image" Target="../media/image295.png"/><Relationship Id="rId55" Type="http://schemas.openxmlformats.org/officeDocument/2006/relationships/customXml" Target="../ink/ink946.xml"/><Relationship Id="rId76" Type="http://schemas.openxmlformats.org/officeDocument/2006/relationships/image" Target="../media/image308.png"/><Relationship Id="rId7" Type="http://schemas.openxmlformats.org/officeDocument/2006/relationships/customXml" Target="../ink/ink922.xml"/><Relationship Id="rId71" Type="http://schemas.openxmlformats.org/officeDocument/2006/relationships/customXml" Target="../ink/ink954.xml"/></Relationships>
</file>

<file path=ppt/slides/_rels/slide8.xml.rels><?xml version="1.0" encoding="UTF-8" standalone="yes"?>
<Relationships xmlns="http://schemas.openxmlformats.org/package/2006/relationships"><Relationship Id="rId13" Type="http://schemas.openxmlformats.org/officeDocument/2006/relationships/customXml" Target="../ink/ink962.xml"/><Relationship Id="rId18" Type="http://schemas.openxmlformats.org/officeDocument/2006/relationships/image" Target="../media/image315.png"/><Relationship Id="rId26" Type="http://schemas.openxmlformats.org/officeDocument/2006/relationships/image" Target="../media/image319.png"/><Relationship Id="rId39" Type="http://schemas.openxmlformats.org/officeDocument/2006/relationships/customXml" Target="../ink/ink975.xml"/><Relationship Id="rId21" Type="http://schemas.openxmlformats.org/officeDocument/2006/relationships/customXml" Target="../ink/ink966.xml"/><Relationship Id="rId34" Type="http://schemas.openxmlformats.org/officeDocument/2006/relationships/image" Target="../media/image323.png"/><Relationship Id="rId42" Type="http://schemas.openxmlformats.org/officeDocument/2006/relationships/image" Target="../media/image327.png"/><Relationship Id="rId7" Type="http://schemas.openxmlformats.org/officeDocument/2006/relationships/customXml" Target="../ink/ink959.xml"/><Relationship Id="rId2" Type="http://schemas.openxmlformats.org/officeDocument/2006/relationships/notesSlide" Target="../notesSlides/notesSlide6.xml"/><Relationship Id="rId16" Type="http://schemas.openxmlformats.org/officeDocument/2006/relationships/image" Target="../media/image130.png"/><Relationship Id="rId29" Type="http://schemas.openxmlformats.org/officeDocument/2006/relationships/customXml" Target="../ink/ink970.xml"/><Relationship Id="rId1" Type="http://schemas.openxmlformats.org/officeDocument/2006/relationships/slideLayout" Target="../slideLayouts/slideLayout7.xml"/><Relationship Id="rId6" Type="http://schemas.openxmlformats.org/officeDocument/2006/relationships/image" Target="../media/image310.png"/><Relationship Id="rId11" Type="http://schemas.openxmlformats.org/officeDocument/2006/relationships/customXml" Target="../ink/ink961.xml"/><Relationship Id="rId24" Type="http://schemas.openxmlformats.org/officeDocument/2006/relationships/image" Target="../media/image318.png"/><Relationship Id="rId32" Type="http://schemas.openxmlformats.org/officeDocument/2006/relationships/image" Target="../media/image322.png"/><Relationship Id="rId37" Type="http://schemas.openxmlformats.org/officeDocument/2006/relationships/customXml" Target="../ink/ink974.xml"/><Relationship Id="rId40" Type="http://schemas.openxmlformats.org/officeDocument/2006/relationships/image" Target="../media/image326.png"/><Relationship Id="rId45" Type="http://schemas.openxmlformats.org/officeDocument/2006/relationships/customXml" Target="../ink/ink978.xml"/><Relationship Id="rId5" Type="http://schemas.openxmlformats.org/officeDocument/2006/relationships/customXml" Target="../ink/ink958.xml"/><Relationship Id="rId15" Type="http://schemas.openxmlformats.org/officeDocument/2006/relationships/customXml" Target="../ink/ink963.xml"/><Relationship Id="rId23" Type="http://schemas.openxmlformats.org/officeDocument/2006/relationships/customXml" Target="../ink/ink967.xml"/><Relationship Id="rId28" Type="http://schemas.openxmlformats.org/officeDocument/2006/relationships/image" Target="../media/image320.png"/><Relationship Id="rId36" Type="http://schemas.openxmlformats.org/officeDocument/2006/relationships/image" Target="../media/image324.png"/><Relationship Id="rId10" Type="http://schemas.openxmlformats.org/officeDocument/2006/relationships/image" Target="../media/image312.png"/><Relationship Id="rId19" Type="http://schemas.openxmlformats.org/officeDocument/2006/relationships/customXml" Target="../ink/ink965.xml"/><Relationship Id="rId31" Type="http://schemas.openxmlformats.org/officeDocument/2006/relationships/customXml" Target="../ink/ink971.xml"/><Relationship Id="rId44" Type="http://schemas.openxmlformats.org/officeDocument/2006/relationships/image" Target="../media/image328.png"/><Relationship Id="rId4" Type="http://schemas.openxmlformats.org/officeDocument/2006/relationships/image" Target="../media/image309.png"/><Relationship Id="rId9" Type="http://schemas.openxmlformats.org/officeDocument/2006/relationships/customXml" Target="../ink/ink960.xml"/><Relationship Id="rId14" Type="http://schemas.openxmlformats.org/officeDocument/2006/relationships/image" Target="../media/image314.png"/><Relationship Id="rId22" Type="http://schemas.openxmlformats.org/officeDocument/2006/relationships/image" Target="../media/image317.png"/><Relationship Id="rId27" Type="http://schemas.openxmlformats.org/officeDocument/2006/relationships/customXml" Target="../ink/ink969.xml"/><Relationship Id="rId30" Type="http://schemas.openxmlformats.org/officeDocument/2006/relationships/image" Target="../media/image321.png"/><Relationship Id="rId35" Type="http://schemas.openxmlformats.org/officeDocument/2006/relationships/customXml" Target="../ink/ink973.xml"/><Relationship Id="rId43" Type="http://schemas.openxmlformats.org/officeDocument/2006/relationships/customXml" Target="../ink/ink977.xml"/><Relationship Id="rId8" Type="http://schemas.openxmlformats.org/officeDocument/2006/relationships/image" Target="../media/image311.png"/><Relationship Id="rId3" Type="http://schemas.openxmlformats.org/officeDocument/2006/relationships/customXml" Target="../ink/ink957.xml"/><Relationship Id="rId12" Type="http://schemas.openxmlformats.org/officeDocument/2006/relationships/image" Target="../media/image313.png"/><Relationship Id="rId17" Type="http://schemas.openxmlformats.org/officeDocument/2006/relationships/customXml" Target="../ink/ink964.xml"/><Relationship Id="rId25" Type="http://schemas.openxmlformats.org/officeDocument/2006/relationships/customXml" Target="../ink/ink968.xml"/><Relationship Id="rId33" Type="http://schemas.openxmlformats.org/officeDocument/2006/relationships/customXml" Target="../ink/ink972.xml"/><Relationship Id="rId38" Type="http://schemas.openxmlformats.org/officeDocument/2006/relationships/image" Target="../media/image325.png"/><Relationship Id="rId46" Type="http://schemas.openxmlformats.org/officeDocument/2006/relationships/image" Target="../media/image329.png"/><Relationship Id="rId20" Type="http://schemas.openxmlformats.org/officeDocument/2006/relationships/image" Target="../media/image316.png"/><Relationship Id="rId41" Type="http://schemas.openxmlformats.org/officeDocument/2006/relationships/customXml" Target="../ink/ink976.xml"/></Relationships>
</file>

<file path=ppt/slides/_rels/slide9.xml.rels><?xml version="1.0" encoding="UTF-8" standalone="yes"?>
<Relationships xmlns="http://schemas.openxmlformats.org/package/2006/relationships"><Relationship Id="rId117" Type="http://schemas.openxmlformats.org/officeDocument/2006/relationships/image" Target="../media/image386.png"/><Relationship Id="rId21" Type="http://schemas.openxmlformats.org/officeDocument/2006/relationships/image" Target="../media/image339.png"/><Relationship Id="rId42" Type="http://schemas.openxmlformats.org/officeDocument/2006/relationships/customXml" Target="../ink/ink998.xml"/><Relationship Id="rId63" Type="http://schemas.openxmlformats.org/officeDocument/2006/relationships/image" Target="../media/image360.png"/><Relationship Id="rId84" Type="http://schemas.openxmlformats.org/officeDocument/2006/relationships/customXml" Target="../ink/ink1019.xml"/><Relationship Id="rId138" Type="http://schemas.openxmlformats.org/officeDocument/2006/relationships/customXml" Target="../ink/ink1046.xml"/><Relationship Id="rId159" Type="http://schemas.openxmlformats.org/officeDocument/2006/relationships/customXml" Target="../ink/ink1057.xml"/><Relationship Id="rId170" Type="http://schemas.openxmlformats.org/officeDocument/2006/relationships/image" Target="../media/image412.png"/><Relationship Id="rId107" Type="http://schemas.openxmlformats.org/officeDocument/2006/relationships/image" Target="../media/image381.png"/><Relationship Id="rId11" Type="http://schemas.openxmlformats.org/officeDocument/2006/relationships/image" Target="../media/image334.png"/><Relationship Id="rId32" Type="http://schemas.openxmlformats.org/officeDocument/2006/relationships/customXml" Target="../ink/ink993.xml"/><Relationship Id="rId53" Type="http://schemas.openxmlformats.org/officeDocument/2006/relationships/image" Target="../media/image355.png"/><Relationship Id="rId74" Type="http://schemas.openxmlformats.org/officeDocument/2006/relationships/customXml" Target="../ink/ink1014.xml"/><Relationship Id="rId128" Type="http://schemas.openxmlformats.org/officeDocument/2006/relationships/customXml" Target="../ink/ink1041.xml"/><Relationship Id="rId149" Type="http://schemas.openxmlformats.org/officeDocument/2006/relationships/customXml" Target="../ink/ink1052.xml"/><Relationship Id="rId5" Type="http://schemas.openxmlformats.org/officeDocument/2006/relationships/image" Target="../media/image331.png"/><Relationship Id="rId95" Type="http://schemas.openxmlformats.org/officeDocument/2006/relationships/image" Target="../media/image130.png"/><Relationship Id="rId160" Type="http://schemas.openxmlformats.org/officeDocument/2006/relationships/image" Target="../media/image407.png"/><Relationship Id="rId181" Type="http://schemas.openxmlformats.org/officeDocument/2006/relationships/image" Target="../media/image417.png"/><Relationship Id="rId22" Type="http://schemas.openxmlformats.org/officeDocument/2006/relationships/customXml" Target="../ink/ink988.xml"/><Relationship Id="rId43" Type="http://schemas.openxmlformats.org/officeDocument/2006/relationships/image" Target="../media/image350.png"/><Relationship Id="rId64" Type="http://schemas.openxmlformats.org/officeDocument/2006/relationships/customXml" Target="../ink/ink1009.xml"/><Relationship Id="rId118" Type="http://schemas.openxmlformats.org/officeDocument/2006/relationships/customXml" Target="../ink/ink1036.xml"/><Relationship Id="rId139" Type="http://schemas.openxmlformats.org/officeDocument/2006/relationships/image" Target="../media/image397.png"/><Relationship Id="rId85" Type="http://schemas.openxmlformats.org/officeDocument/2006/relationships/image" Target="../media/image371.png"/><Relationship Id="rId150" Type="http://schemas.openxmlformats.org/officeDocument/2006/relationships/image" Target="../media/image402.png"/><Relationship Id="rId171" Type="http://schemas.openxmlformats.org/officeDocument/2006/relationships/customXml" Target="../ink/ink1063.xml"/><Relationship Id="rId12" Type="http://schemas.openxmlformats.org/officeDocument/2006/relationships/customXml" Target="../ink/ink983.xml"/><Relationship Id="rId33" Type="http://schemas.openxmlformats.org/officeDocument/2006/relationships/image" Target="../media/image345.png"/><Relationship Id="rId108" Type="http://schemas.openxmlformats.org/officeDocument/2006/relationships/customXml" Target="../ink/ink1031.xml"/><Relationship Id="rId129" Type="http://schemas.openxmlformats.org/officeDocument/2006/relationships/image" Target="../media/image392.png"/><Relationship Id="rId54" Type="http://schemas.openxmlformats.org/officeDocument/2006/relationships/customXml" Target="../ink/ink1004.xml"/><Relationship Id="rId75" Type="http://schemas.openxmlformats.org/officeDocument/2006/relationships/image" Target="../media/image366.png"/><Relationship Id="rId96" Type="http://schemas.openxmlformats.org/officeDocument/2006/relationships/customXml" Target="../ink/ink1025.xml"/><Relationship Id="rId140" Type="http://schemas.openxmlformats.org/officeDocument/2006/relationships/customXml" Target="../ink/ink1047.xml"/><Relationship Id="rId161" Type="http://schemas.openxmlformats.org/officeDocument/2006/relationships/customXml" Target="../ink/ink1058.xml"/><Relationship Id="rId182" Type="http://schemas.openxmlformats.org/officeDocument/2006/relationships/customXml" Target="../ink/ink1069.xml"/><Relationship Id="rId6" Type="http://schemas.openxmlformats.org/officeDocument/2006/relationships/customXml" Target="../ink/ink980.xml"/><Relationship Id="rId23" Type="http://schemas.openxmlformats.org/officeDocument/2006/relationships/image" Target="../media/image340.png"/><Relationship Id="rId119" Type="http://schemas.openxmlformats.org/officeDocument/2006/relationships/image" Target="../media/image387.png"/><Relationship Id="rId44" Type="http://schemas.openxmlformats.org/officeDocument/2006/relationships/customXml" Target="../ink/ink999.xml"/><Relationship Id="rId65" Type="http://schemas.openxmlformats.org/officeDocument/2006/relationships/image" Target="../media/image361.png"/><Relationship Id="rId86" Type="http://schemas.openxmlformats.org/officeDocument/2006/relationships/customXml" Target="../ink/ink1020.xml"/><Relationship Id="rId130" Type="http://schemas.openxmlformats.org/officeDocument/2006/relationships/customXml" Target="../ink/ink1042.xml"/><Relationship Id="rId151" Type="http://schemas.openxmlformats.org/officeDocument/2006/relationships/customXml" Target="../ink/ink1053.xml"/><Relationship Id="rId172" Type="http://schemas.openxmlformats.org/officeDocument/2006/relationships/image" Target="../media/image413.png"/><Relationship Id="rId13" Type="http://schemas.openxmlformats.org/officeDocument/2006/relationships/image" Target="../media/image335.png"/><Relationship Id="rId18" Type="http://schemas.openxmlformats.org/officeDocument/2006/relationships/customXml" Target="../ink/ink986.xml"/><Relationship Id="rId39" Type="http://schemas.openxmlformats.org/officeDocument/2006/relationships/image" Target="../media/image348.png"/><Relationship Id="rId109" Type="http://schemas.openxmlformats.org/officeDocument/2006/relationships/image" Target="../media/image382.png"/><Relationship Id="rId34" Type="http://schemas.openxmlformats.org/officeDocument/2006/relationships/customXml" Target="../ink/ink994.xml"/><Relationship Id="rId50" Type="http://schemas.openxmlformats.org/officeDocument/2006/relationships/customXml" Target="../ink/ink1002.xml"/><Relationship Id="rId55" Type="http://schemas.openxmlformats.org/officeDocument/2006/relationships/image" Target="../media/image356.png"/><Relationship Id="rId76" Type="http://schemas.openxmlformats.org/officeDocument/2006/relationships/customXml" Target="../ink/ink1015.xml"/><Relationship Id="rId97" Type="http://schemas.openxmlformats.org/officeDocument/2006/relationships/image" Target="../media/image376.png"/><Relationship Id="rId104" Type="http://schemas.openxmlformats.org/officeDocument/2006/relationships/customXml" Target="../ink/ink1029.xml"/><Relationship Id="rId120" Type="http://schemas.openxmlformats.org/officeDocument/2006/relationships/customXml" Target="../ink/ink1037.xml"/><Relationship Id="rId125" Type="http://schemas.openxmlformats.org/officeDocument/2006/relationships/image" Target="../media/image390.png"/><Relationship Id="rId141" Type="http://schemas.openxmlformats.org/officeDocument/2006/relationships/image" Target="../media/image398.png"/><Relationship Id="rId146" Type="http://schemas.openxmlformats.org/officeDocument/2006/relationships/image" Target="../media/image400.png"/><Relationship Id="rId167" Type="http://schemas.openxmlformats.org/officeDocument/2006/relationships/customXml" Target="../ink/ink1061.xml"/><Relationship Id="rId188" Type="http://schemas.openxmlformats.org/officeDocument/2006/relationships/customXml" Target="../ink/ink1072.xml"/><Relationship Id="rId7" Type="http://schemas.openxmlformats.org/officeDocument/2006/relationships/image" Target="../media/image332.png"/><Relationship Id="rId71" Type="http://schemas.openxmlformats.org/officeDocument/2006/relationships/image" Target="../media/image364.png"/><Relationship Id="rId92" Type="http://schemas.openxmlformats.org/officeDocument/2006/relationships/customXml" Target="../ink/ink1023.xml"/><Relationship Id="rId162" Type="http://schemas.openxmlformats.org/officeDocument/2006/relationships/image" Target="../media/image408.png"/><Relationship Id="rId183" Type="http://schemas.openxmlformats.org/officeDocument/2006/relationships/image" Target="../media/image418.png"/><Relationship Id="rId2" Type="http://schemas.openxmlformats.org/officeDocument/2006/relationships/notesSlide" Target="../notesSlides/notesSlide7.xml"/><Relationship Id="rId29" Type="http://schemas.openxmlformats.org/officeDocument/2006/relationships/image" Target="../media/image343.png"/><Relationship Id="rId24" Type="http://schemas.openxmlformats.org/officeDocument/2006/relationships/customXml" Target="../ink/ink989.xml"/><Relationship Id="rId40" Type="http://schemas.openxmlformats.org/officeDocument/2006/relationships/customXml" Target="../ink/ink997.xml"/><Relationship Id="rId45" Type="http://schemas.openxmlformats.org/officeDocument/2006/relationships/image" Target="../media/image351.png"/><Relationship Id="rId66" Type="http://schemas.openxmlformats.org/officeDocument/2006/relationships/customXml" Target="../ink/ink1010.xml"/><Relationship Id="rId87" Type="http://schemas.openxmlformats.org/officeDocument/2006/relationships/image" Target="../media/image372.png"/><Relationship Id="rId110" Type="http://schemas.openxmlformats.org/officeDocument/2006/relationships/customXml" Target="../ink/ink1032.xml"/><Relationship Id="rId115" Type="http://schemas.openxmlformats.org/officeDocument/2006/relationships/image" Target="../media/image385.png"/><Relationship Id="rId131" Type="http://schemas.openxmlformats.org/officeDocument/2006/relationships/image" Target="../media/image393.png"/><Relationship Id="rId136" Type="http://schemas.openxmlformats.org/officeDocument/2006/relationships/customXml" Target="../ink/ink1045.xml"/><Relationship Id="rId157" Type="http://schemas.openxmlformats.org/officeDocument/2006/relationships/customXml" Target="../ink/ink1056.xml"/><Relationship Id="rId178" Type="http://schemas.openxmlformats.org/officeDocument/2006/relationships/image" Target="../media/image416.png"/><Relationship Id="rId61" Type="http://schemas.openxmlformats.org/officeDocument/2006/relationships/image" Target="../media/image359.png"/><Relationship Id="rId82" Type="http://schemas.openxmlformats.org/officeDocument/2006/relationships/customXml" Target="../ink/ink1018.xml"/><Relationship Id="rId152" Type="http://schemas.openxmlformats.org/officeDocument/2006/relationships/image" Target="../media/image403.png"/><Relationship Id="rId173" Type="http://schemas.openxmlformats.org/officeDocument/2006/relationships/customXml" Target="../ink/ink1064.xml"/><Relationship Id="rId19" Type="http://schemas.openxmlformats.org/officeDocument/2006/relationships/image" Target="../media/image338.png"/><Relationship Id="rId14" Type="http://schemas.openxmlformats.org/officeDocument/2006/relationships/customXml" Target="../ink/ink984.xml"/><Relationship Id="rId30" Type="http://schemas.openxmlformats.org/officeDocument/2006/relationships/customXml" Target="../ink/ink992.xml"/><Relationship Id="rId35" Type="http://schemas.openxmlformats.org/officeDocument/2006/relationships/image" Target="../media/image346.png"/><Relationship Id="rId56" Type="http://schemas.openxmlformats.org/officeDocument/2006/relationships/customXml" Target="../ink/ink1005.xml"/><Relationship Id="rId77" Type="http://schemas.openxmlformats.org/officeDocument/2006/relationships/image" Target="../media/image367.png"/><Relationship Id="rId100" Type="http://schemas.openxmlformats.org/officeDocument/2006/relationships/customXml" Target="../ink/ink1027.xml"/><Relationship Id="rId105" Type="http://schemas.openxmlformats.org/officeDocument/2006/relationships/image" Target="../media/image380.png"/><Relationship Id="rId126" Type="http://schemas.openxmlformats.org/officeDocument/2006/relationships/customXml" Target="../ink/ink1040.xml"/><Relationship Id="rId147" Type="http://schemas.openxmlformats.org/officeDocument/2006/relationships/customXml" Target="../ink/ink1051.xml"/><Relationship Id="rId168" Type="http://schemas.openxmlformats.org/officeDocument/2006/relationships/image" Target="../media/image411.png"/><Relationship Id="rId8" Type="http://schemas.openxmlformats.org/officeDocument/2006/relationships/customXml" Target="../ink/ink981.xml"/><Relationship Id="rId51" Type="http://schemas.openxmlformats.org/officeDocument/2006/relationships/image" Target="../media/image354.png"/><Relationship Id="rId72" Type="http://schemas.openxmlformats.org/officeDocument/2006/relationships/customXml" Target="../ink/ink1013.xml"/><Relationship Id="rId93" Type="http://schemas.openxmlformats.org/officeDocument/2006/relationships/image" Target="../media/image375.png"/><Relationship Id="rId98" Type="http://schemas.openxmlformats.org/officeDocument/2006/relationships/customXml" Target="../ink/ink1026.xml"/><Relationship Id="rId121" Type="http://schemas.openxmlformats.org/officeDocument/2006/relationships/image" Target="../media/image388.png"/><Relationship Id="rId142" Type="http://schemas.openxmlformats.org/officeDocument/2006/relationships/customXml" Target="../ink/ink1048.xml"/><Relationship Id="rId163" Type="http://schemas.openxmlformats.org/officeDocument/2006/relationships/customXml" Target="../ink/ink1059.xml"/><Relationship Id="rId184" Type="http://schemas.openxmlformats.org/officeDocument/2006/relationships/customXml" Target="../ink/ink1070.xml"/><Relationship Id="rId189" Type="http://schemas.openxmlformats.org/officeDocument/2006/relationships/image" Target="../media/image421.png"/><Relationship Id="rId3" Type="http://schemas.openxmlformats.org/officeDocument/2006/relationships/image" Target="../media/image330.png"/><Relationship Id="rId25" Type="http://schemas.openxmlformats.org/officeDocument/2006/relationships/image" Target="../media/image341.png"/><Relationship Id="rId46" Type="http://schemas.openxmlformats.org/officeDocument/2006/relationships/customXml" Target="../ink/ink1000.xml"/><Relationship Id="rId67" Type="http://schemas.openxmlformats.org/officeDocument/2006/relationships/image" Target="../media/image362.png"/><Relationship Id="rId116" Type="http://schemas.openxmlformats.org/officeDocument/2006/relationships/customXml" Target="../ink/ink1035.xml"/><Relationship Id="rId137" Type="http://schemas.openxmlformats.org/officeDocument/2006/relationships/image" Target="../media/image396.png"/><Relationship Id="rId158" Type="http://schemas.openxmlformats.org/officeDocument/2006/relationships/image" Target="../media/image406.png"/><Relationship Id="rId20" Type="http://schemas.openxmlformats.org/officeDocument/2006/relationships/customXml" Target="../ink/ink987.xml"/><Relationship Id="rId41" Type="http://schemas.openxmlformats.org/officeDocument/2006/relationships/image" Target="../media/image349.png"/><Relationship Id="rId62" Type="http://schemas.openxmlformats.org/officeDocument/2006/relationships/customXml" Target="../ink/ink1008.xml"/><Relationship Id="rId83" Type="http://schemas.openxmlformats.org/officeDocument/2006/relationships/image" Target="../media/image370.png"/><Relationship Id="rId88" Type="http://schemas.openxmlformats.org/officeDocument/2006/relationships/customXml" Target="../ink/ink1021.xml"/><Relationship Id="rId111" Type="http://schemas.openxmlformats.org/officeDocument/2006/relationships/image" Target="../media/image383.png"/><Relationship Id="rId132" Type="http://schemas.openxmlformats.org/officeDocument/2006/relationships/customXml" Target="../ink/ink1043.xml"/><Relationship Id="rId153" Type="http://schemas.openxmlformats.org/officeDocument/2006/relationships/customXml" Target="../ink/ink1054.xml"/><Relationship Id="rId174" Type="http://schemas.openxmlformats.org/officeDocument/2006/relationships/image" Target="../media/image414.png"/><Relationship Id="rId179" Type="http://schemas.openxmlformats.org/officeDocument/2006/relationships/customXml" Target="../ink/ink1067.xml"/><Relationship Id="rId15" Type="http://schemas.openxmlformats.org/officeDocument/2006/relationships/image" Target="../media/image336.png"/><Relationship Id="rId36" Type="http://schemas.openxmlformats.org/officeDocument/2006/relationships/customXml" Target="../ink/ink995.xml"/><Relationship Id="rId57" Type="http://schemas.openxmlformats.org/officeDocument/2006/relationships/image" Target="../media/image357.png"/><Relationship Id="rId106" Type="http://schemas.openxmlformats.org/officeDocument/2006/relationships/customXml" Target="../ink/ink1030.xml"/><Relationship Id="rId127" Type="http://schemas.openxmlformats.org/officeDocument/2006/relationships/image" Target="../media/image391.png"/><Relationship Id="rId10" Type="http://schemas.openxmlformats.org/officeDocument/2006/relationships/customXml" Target="../ink/ink982.xml"/><Relationship Id="rId31" Type="http://schemas.openxmlformats.org/officeDocument/2006/relationships/image" Target="../media/image344.png"/><Relationship Id="rId52" Type="http://schemas.openxmlformats.org/officeDocument/2006/relationships/customXml" Target="../ink/ink1003.xml"/><Relationship Id="rId73" Type="http://schemas.openxmlformats.org/officeDocument/2006/relationships/image" Target="../media/image365.png"/><Relationship Id="rId78" Type="http://schemas.openxmlformats.org/officeDocument/2006/relationships/customXml" Target="../ink/ink1016.xml"/><Relationship Id="rId94" Type="http://schemas.openxmlformats.org/officeDocument/2006/relationships/customXml" Target="../ink/ink1024.xml"/><Relationship Id="rId99" Type="http://schemas.openxmlformats.org/officeDocument/2006/relationships/image" Target="../media/image377.png"/><Relationship Id="rId101" Type="http://schemas.openxmlformats.org/officeDocument/2006/relationships/image" Target="../media/image378.png"/><Relationship Id="rId122" Type="http://schemas.openxmlformats.org/officeDocument/2006/relationships/customXml" Target="../ink/ink1038.xml"/><Relationship Id="rId143" Type="http://schemas.openxmlformats.org/officeDocument/2006/relationships/customXml" Target="../ink/ink1049.xml"/><Relationship Id="rId148" Type="http://schemas.openxmlformats.org/officeDocument/2006/relationships/image" Target="../media/image401.png"/><Relationship Id="rId164" Type="http://schemas.openxmlformats.org/officeDocument/2006/relationships/image" Target="../media/image409.png"/><Relationship Id="rId169" Type="http://schemas.openxmlformats.org/officeDocument/2006/relationships/customXml" Target="../ink/ink1062.xml"/><Relationship Id="rId185" Type="http://schemas.openxmlformats.org/officeDocument/2006/relationships/image" Target="../media/image419.png"/><Relationship Id="rId4" Type="http://schemas.openxmlformats.org/officeDocument/2006/relationships/customXml" Target="../ink/ink979.xml"/><Relationship Id="rId9" Type="http://schemas.openxmlformats.org/officeDocument/2006/relationships/image" Target="../media/image333.png"/><Relationship Id="rId180" Type="http://schemas.openxmlformats.org/officeDocument/2006/relationships/customXml" Target="../ink/ink1068.xml"/><Relationship Id="rId26" Type="http://schemas.openxmlformats.org/officeDocument/2006/relationships/customXml" Target="../ink/ink990.xml"/><Relationship Id="rId47" Type="http://schemas.openxmlformats.org/officeDocument/2006/relationships/image" Target="../media/image352.png"/><Relationship Id="rId68" Type="http://schemas.openxmlformats.org/officeDocument/2006/relationships/customXml" Target="../ink/ink1011.xml"/><Relationship Id="rId89" Type="http://schemas.openxmlformats.org/officeDocument/2006/relationships/image" Target="../media/image373.png"/><Relationship Id="rId112" Type="http://schemas.openxmlformats.org/officeDocument/2006/relationships/customXml" Target="../ink/ink1033.xml"/><Relationship Id="rId133" Type="http://schemas.openxmlformats.org/officeDocument/2006/relationships/image" Target="../media/image394.png"/><Relationship Id="rId154" Type="http://schemas.openxmlformats.org/officeDocument/2006/relationships/image" Target="../media/image404.png"/><Relationship Id="rId175" Type="http://schemas.openxmlformats.org/officeDocument/2006/relationships/customXml" Target="../ink/ink1065.xml"/><Relationship Id="rId16" Type="http://schemas.openxmlformats.org/officeDocument/2006/relationships/customXml" Target="../ink/ink985.xml"/><Relationship Id="rId37" Type="http://schemas.openxmlformats.org/officeDocument/2006/relationships/image" Target="../media/image347.png"/><Relationship Id="rId58" Type="http://schemas.openxmlformats.org/officeDocument/2006/relationships/customXml" Target="../ink/ink1006.xml"/><Relationship Id="rId79" Type="http://schemas.openxmlformats.org/officeDocument/2006/relationships/image" Target="../media/image368.png"/><Relationship Id="rId102" Type="http://schemas.openxmlformats.org/officeDocument/2006/relationships/customXml" Target="../ink/ink1028.xml"/><Relationship Id="rId123" Type="http://schemas.openxmlformats.org/officeDocument/2006/relationships/image" Target="../media/image389.png"/><Relationship Id="rId144" Type="http://schemas.openxmlformats.org/officeDocument/2006/relationships/image" Target="../media/image399.png"/><Relationship Id="rId90" Type="http://schemas.openxmlformats.org/officeDocument/2006/relationships/customXml" Target="../ink/ink1022.xml"/><Relationship Id="rId165" Type="http://schemas.openxmlformats.org/officeDocument/2006/relationships/customXml" Target="../ink/ink1060.xml"/><Relationship Id="rId186" Type="http://schemas.openxmlformats.org/officeDocument/2006/relationships/customXml" Target="../ink/ink1071.xml"/><Relationship Id="rId27" Type="http://schemas.openxmlformats.org/officeDocument/2006/relationships/image" Target="../media/image342.png"/><Relationship Id="rId48" Type="http://schemas.openxmlformats.org/officeDocument/2006/relationships/customXml" Target="../ink/ink1001.xml"/><Relationship Id="rId69" Type="http://schemas.openxmlformats.org/officeDocument/2006/relationships/image" Target="../media/image363.png"/><Relationship Id="rId113" Type="http://schemas.openxmlformats.org/officeDocument/2006/relationships/image" Target="../media/image384.png"/><Relationship Id="rId134" Type="http://schemas.openxmlformats.org/officeDocument/2006/relationships/customXml" Target="../ink/ink1044.xml"/><Relationship Id="rId80" Type="http://schemas.openxmlformats.org/officeDocument/2006/relationships/customXml" Target="../ink/ink1017.xml"/><Relationship Id="rId155" Type="http://schemas.openxmlformats.org/officeDocument/2006/relationships/customXml" Target="../ink/ink1055.xml"/><Relationship Id="rId176" Type="http://schemas.openxmlformats.org/officeDocument/2006/relationships/image" Target="../media/image415.png"/><Relationship Id="rId17" Type="http://schemas.openxmlformats.org/officeDocument/2006/relationships/image" Target="../media/image337.png"/><Relationship Id="rId38" Type="http://schemas.openxmlformats.org/officeDocument/2006/relationships/customXml" Target="../ink/ink996.xml"/><Relationship Id="rId59" Type="http://schemas.openxmlformats.org/officeDocument/2006/relationships/image" Target="../media/image358.png"/><Relationship Id="rId103" Type="http://schemas.openxmlformats.org/officeDocument/2006/relationships/image" Target="../media/image379.png"/><Relationship Id="rId124" Type="http://schemas.openxmlformats.org/officeDocument/2006/relationships/customXml" Target="../ink/ink1039.xml"/><Relationship Id="rId70" Type="http://schemas.openxmlformats.org/officeDocument/2006/relationships/customXml" Target="../ink/ink1012.xml"/><Relationship Id="rId91" Type="http://schemas.openxmlformats.org/officeDocument/2006/relationships/image" Target="../media/image374.png"/><Relationship Id="rId145" Type="http://schemas.openxmlformats.org/officeDocument/2006/relationships/customXml" Target="../ink/ink1050.xml"/><Relationship Id="rId166" Type="http://schemas.openxmlformats.org/officeDocument/2006/relationships/image" Target="../media/image410.png"/><Relationship Id="rId187" Type="http://schemas.openxmlformats.org/officeDocument/2006/relationships/image" Target="../media/image420.png"/><Relationship Id="rId1" Type="http://schemas.openxmlformats.org/officeDocument/2006/relationships/slideLayout" Target="../slideLayouts/slideLayout7.xml"/><Relationship Id="rId28" Type="http://schemas.openxmlformats.org/officeDocument/2006/relationships/customXml" Target="../ink/ink991.xml"/><Relationship Id="rId49" Type="http://schemas.openxmlformats.org/officeDocument/2006/relationships/image" Target="../media/image353.png"/><Relationship Id="rId114" Type="http://schemas.openxmlformats.org/officeDocument/2006/relationships/customXml" Target="../ink/ink1034.xml"/><Relationship Id="rId60" Type="http://schemas.openxmlformats.org/officeDocument/2006/relationships/customXml" Target="../ink/ink1007.xml"/><Relationship Id="rId81" Type="http://schemas.openxmlformats.org/officeDocument/2006/relationships/image" Target="../media/image369.png"/><Relationship Id="rId135" Type="http://schemas.openxmlformats.org/officeDocument/2006/relationships/image" Target="../media/image395.png"/><Relationship Id="rId156" Type="http://schemas.openxmlformats.org/officeDocument/2006/relationships/image" Target="../media/image405.png"/><Relationship Id="rId177" Type="http://schemas.openxmlformats.org/officeDocument/2006/relationships/customXml" Target="../ink/ink10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E082361F-77D2-F33E-0916-9EB57DAFBD66}"/>
                  </a:ext>
                </a:extLst>
              </p14:cNvPr>
              <p14:cNvContentPartPr/>
              <p14:nvPr/>
            </p14:nvContentPartPr>
            <p14:xfrm>
              <a:off x="-925501" y="2024651"/>
              <a:ext cx="17280" cy="13680"/>
            </p14:xfrm>
          </p:contentPart>
        </mc:Choice>
        <mc:Fallback xmlns="">
          <p:pic>
            <p:nvPicPr>
              <p:cNvPr id="2" name="Freihand 1">
                <a:extLst>
                  <a:ext uri="{FF2B5EF4-FFF2-40B4-BE49-F238E27FC236}">
                    <a16:creationId xmlns:a16="http://schemas.microsoft.com/office/drawing/2014/main" id="{E082361F-77D2-F33E-0916-9EB57DAFBD66}"/>
                  </a:ext>
                </a:extLst>
              </p:cNvPr>
              <p:cNvPicPr/>
              <p:nvPr/>
            </p:nvPicPr>
            <p:blipFill>
              <a:blip r:embed="rId6"/>
              <a:stretch>
                <a:fillRect/>
              </a:stretch>
            </p:blipFill>
            <p:spPr>
              <a:xfrm>
                <a:off x="-934501" y="2015651"/>
                <a:ext cx="34920" cy="31320"/>
              </a:xfrm>
              <a:prstGeom prst="rect">
                <a:avLst/>
              </a:prstGeom>
            </p:spPr>
          </p:pic>
        </mc:Fallback>
      </mc:AlternateContent>
      <p:grpSp>
        <p:nvGrpSpPr>
          <p:cNvPr id="6" name="Gruppieren 5">
            <a:extLst>
              <a:ext uri="{FF2B5EF4-FFF2-40B4-BE49-F238E27FC236}">
                <a16:creationId xmlns:a16="http://schemas.microsoft.com/office/drawing/2014/main" id="{81920017-BC59-689A-5774-377FD20B5A84}"/>
              </a:ext>
            </a:extLst>
          </p:cNvPr>
          <p:cNvGrpSpPr/>
          <p:nvPr/>
        </p:nvGrpSpPr>
        <p:grpSpPr>
          <a:xfrm>
            <a:off x="352499" y="228971"/>
            <a:ext cx="132480" cy="134640"/>
            <a:chOff x="352499" y="228971"/>
            <a:chExt cx="132480" cy="13464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9DD9499-FE8E-EE6A-FDEA-1489EF89BD91}"/>
                    </a:ext>
                  </a:extLst>
                </p14:cNvPr>
                <p14:cNvContentPartPr/>
                <p14:nvPr/>
              </p14:nvContentPartPr>
              <p14:xfrm>
                <a:off x="366899" y="228971"/>
                <a:ext cx="91800" cy="115200"/>
              </p14:xfrm>
            </p:contentPart>
          </mc:Choice>
          <mc:Fallback xmlns="">
            <p:pic>
              <p:nvPicPr>
                <p:cNvPr id="3" name="Freihand 2">
                  <a:extLst>
                    <a:ext uri="{FF2B5EF4-FFF2-40B4-BE49-F238E27FC236}">
                      <a16:creationId xmlns:a16="http://schemas.microsoft.com/office/drawing/2014/main" id="{29DD9499-FE8E-EE6A-FDEA-1489EF89BD91}"/>
                    </a:ext>
                  </a:extLst>
                </p:cNvPr>
                <p:cNvPicPr/>
                <p:nvPr/>
              </p:nvPicPr>
              <p:blipFill>
                <a:blip r:embed="rId8"/>
                <a:stretch>
                  <a:fillRect/>
                </a:stretch>
              </p:blipFill>
              <p:spPr>
                <a:xfrm>
                  <a:off x="358259" y="219971"/>
                  <a:ext cx="109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45FEAA3-4FF6-83CC-F4BE-715558303F15}"/>
                    </a:ext>
                  </a:extLst>
                </p14:cNvPr>
                <p14:cNvContentPartPr/>
                <p14:nvPr/>
              </p14:nvContentPartPr>
              <p14:xfrm>
                <a:off x="352499" y="260291"/>
                <a:ext cx="132480" cy="103320"/>
              </p14:xfrm>
            </p:contentPart>
          </mc:Choice>
          <mc:Fallback xmlns="">
            <p:pic>
              <p:nvPicPr>
                <p:cNvPr id="4" name="Freihand 3">
                  <a:extLst>
                    <a:ext uri="{FF2B5EF4-FFF2-40B4-BE49-F238E27FC236}">
                      <a16:creationId xmlns:a16="http://schemas.microsoft.com/office/drawing/2014/main" id="{845FEAA3-4FF6-83CC-F4BE-715558303F15}"/>
                    </a:ext>
                  </a:extLst>
                </p:cNvPr>
                <p:cNvPicPr/>
                <p:nvPr/>
              </p:nvPicPr>
              <p:blipFill>
                <a:blip r:embed="rId10"/>
                <a:stretch>
                  <a:fillRect/>
                </a:stretch>
              </p:blipFill>
              <p:spPr>
                <a:xfrm>
                  <a:off x="343499" y="251651"/>
                  <a:ext cx="150120" cy="120960"/>
                </a:xfrm>
                <a:prstGeom prst="rect">
                  <a:avLst/>
                </a:prstGeom>
              </p:spPr>
            </p:pic>
          </mc:Fallback>
        </mc:AlternateContent>
      </p:grpSp>
      <p:grpSp>
        <p:nvGrpSpPr>
          <p:cNvPr id="15" name="Gruppieren 14">
            <a:extLst>
              <a:ext uri="{FF2B5EF4-FFF2-40B4-BE49-F238E27FC236}">
                <a16:creationId xmlns:a16="http://schemas.microsoft.com/office/drawing/2014/main" id="{564F77B1-D4D4-265F-A383-C7C1B49F157C}"/>
              </a:ext>
            </a:extLst>
          </p:cNvPr>
          <p:cNvGrpSpPr/>
          <p:nvPr/>
        </p:nvGrpSpPr>
        <p:grpSpPr>
          <a:xfrm>
            <a:off x="1239899" y="280811"/>
            <a:ext cx="148320" cy="126720"/>
            <a:chOff x="1239899" y="280811"/>
            <a:chExt cx="148320" cy="1267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FD5D3CC-F91F-08C3-E436-2F36966A82C1}"/>
                    </a:ext>
                  </a:extLst>
                </p14:cNvPr>
                <p14:cNvContentPartPr/>
                <p14:nvPr/>
              </p14:nvContentPartPr>
              <p14:xfrm>
                <a:off x="1239899" y="293411"/>
                <a:ext cx="117360" cy="114120"/>
              </p14:xfrm>
            </p:contentPart>
          </mc:Choice>
          <mc:Fallback xmlns="">
            <p:pic>
              <p:nvPicPr>
                <p:cNvPr id="9" name="Freihand 8">
                  <a:extLst>
                    <a:ext uri="{FF2B5EF4-FFF2-40B4-BE49-F238E27FC236}">
                      <a16:creationId xmlns:a16="http://schemas.microsoft.com/office/drawing/2014/main" id="{AFD5D3CC-F91F-08C3-E436-2F36966A82C1}"/>
                    </a:ext>
                  </a:extLst>
                </p:cNvPr>
                <p:cNvPicPr/>
                <p:nvPr/>
              </p:nvPicPr>
              <p:blipFill>
                <a:blip r:embed="rId12"/>
                <a:stretch>
                  <a:fillRect/>
                </a:stretch>
              </p:blipFill>
              <p:spPr>
                <a:xfrm>
                  <a:off x="1231259" y="284411"/>
                  <a:ext cx="13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1ABE0928-FF98-FFB2-BB1A-6F211E5DAAE9}"/>
                    </a:ext>
                  </a:extLst>
                </p14:cNvPr>
                <p14:cNvContentPartPr/>
                <p14:nvPr/>
              </p14:nvContentPartPr>
              <p14:xfrm>
                <a:off x="1285619" y="280811"/>
                <a:ext cx="102600" cy="97920"/>
              </p14:xfrm>
            </p:contentPart>
          </mc:Choice>
          <mc:Fallback xmlns="">
            <p:pic>
              <p:nvPicPr>
                <p:cNvPr id="14" name="Freihand 13">
                  <a:extLst>
                    <a:ext uri="{FF2B5EF4-FFF2-40B4-BE49-F238E27FC236}">
                      <a16:creationId xmlns:a16="http://schemas.microsoft.com/office/drawing/2014/main" id="{1ABE0928-FF98-FFB2-BB1A-6F211E5DAAE9}"/>
                    </a:ext>
                  </a:extLst>
                </p:cNvPr>
                <p:cNvPicPr/>
                <p:nvPr/>
              </p:nvPicPr>
              <p:blipFill>
                <a:blip r:embed="rId14"/>
                <a:stretch>
                  <a:fillRect/>
                </a:stretch>
              </p:blipFill>
              <p:spPr>
                <a:xfrm>
                  <a:off x="1276979" y="271811"/>
                  <a:ext cx="120240" cy="115560"/>
                </a:xfrm>
                <a:prstGeom prst="rect">
                  <a:avLst/>
                </a:prstGeom>
              </p:spPr>
            </p:pic>
          </mc:Fallback>
        </mc:AlternateContent>
      </p:grpSp>
      <p:grpSp>
        <p:nvGrpSpPr>
          <p:cNvPr id="18" name="Gruppieren 17">
            <a:extLst>
              <a:ext uri="{FF2B5EF4-FFF2-40B4-BE49-F238E27FC236}">
                <a16:creationId xmlns:a16="http://schemas.microsoft.com/office/drawing/2014/main" id="{042A7CE4-3CE8-2B88-9E7D-2A6A08FDA02E}"/>
              </a:ext>
            </a:extLst>
          </p:cNvPr>
          <p:cNvGrpSpPr/>
          <p:nvPr/>
        </p:nvGrpSpPr>
        <p:grpSpPr>
          <a:xfrm>
            <a:off x="529979" y="2490131"/>
            <a:ext cx="216360" cy="260280"/>
            <a:chOff x="529979" y="2490131"/>
            <a:chExt cx="216360" cy="26028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A30EAD9-5A0E-6C71-9C1C-F30DA7DC5964}"/>
                    </a:ext>
                  </a:extLst>
                </p14:cNvPr>
                <p14:cNvContentPartPr/>
                <p14:nvPr/>
              </p14:nvContentPartPr>
              <p14:xfrm>
                <a:off x="529979" y="2573651"/>
                <a:ext cx="180000" cy="176760"/>
              </p14:xfrm>
            </p:contentPart>
          </mc:Choice>
          <mc:Fallback xmlns="">
            <p:pic>
              <p:nvPicPr>
                <p:cNvPr id="16" name="Freihand 15">
                  <a:extLst>
                    <a:ext uri="{FF2B5EF4-FFF2-40B4-BE49-F238E27FC236}">
                      <a16:creationId xmlns:a16="http://schemas.microsoft.com/office/drawing/2014/main" id="{7A30EAD9-5A0E-6C71-9C1C-F30DA7DC5964}"/>
                    </a:ext>
                  </a:extLst>
                </p:cNvPr>
                <p:cNvPicPr/>
                <p:nvPr/>
              </p:nvPicPr>
              <p:blipFill>
                <a:blip r:embed="rId16"/>
                <a:stretch>
                  <a:fillRect/>
                </a:stretch>
              </p:blipFill>
              <p:spPr>
                <a:xfrm>
                  <a:off x="520979" y="2564651"/>
                  <a:ext cx="197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A390E4DA-A659-1DCE-0EA9-7885E2907659}"/>
                    </a:ext>
                  </a:extLst>
                </p14:cNvPr>
                <p14:cNvContentPartPr/>
                <p14:nvPr/>
              </p14:nvContentPartPr>
              <p14:xfrm>
                <a:off x="568139" y="2490131"/>
                <a:ext cx="178200" cy="240840"/>
              </p14:xfrm>
            </p:contentPart>
          </mc:Choice>
          <mc:Fallback xmlns="">
            <p:pic>
              <p:nvPicPr>
                <p:cNvPr id="17" name="Freihand 16">
                  <a:extLst>
                    <a:ext uri="{FF2B5EF4-FFF2-40B4-BE49-F238E27FC236}">
                      <a16:creationId xmlns:a16="http://schemas.microsoft.com/office/drawing/2014/main" id="{A390E4DA-A659-1DCE-0EA9-7885E2907659}"/>
                    </a:ext>
                  </a:extLst>
                </p:cNvPr>
                <p:cNvPicPr/>
                <p:nvPr/>
              </p:nvPicPr>
              <p:blipFill>
                <a:blip r:embed="rId18"/>
                <a:stretch>
                  <a:fillRect/>
                </a:stretch>
              </p:blipFill>
              <p:spPr>
                <a:xfrm>
                  <a:off x="559499" y="2481131"/>
                  <a:ext cx="195840" cy="258480"/>
                </a:xfrm>
                <a:prstGeom prst="rect">
                  <a:avLst/>
                </a:prstGeom>
              </p:spPr>
            </p:pic>
          </mc:Fallback>
        </mc:AlternateContent>
      </p:grpSp>
      <p:grpSp>
        <p:nvGrpSpPr>
          <p:cNvPr id="21" name="Gruppieren 20">
            <a:extLst>
              <a:ext uri="{FF2B5EF4-FFF2-40B4-BE49-F238E27FC236}">
                <a16:creationId xmlns:a16="http://schemas.microsoft.com/office/drawing/2014/main" id="{6898B0A5-A91F-4490-BEDE-5A0A35FBA653}"/>
              </a:ext>
            </a:extLst>
          </p:cNvPr>
          <p:cNvGrpSpPr/>
          <p:nvPr/>
        </p:nvGrpSpPr>
        <p:grpSpPr>
          <a:xfrm>
            <a:off x="9477717" y="1021677"/>
            <a:ext cx="217440" cy="180360"/>
            <a:chOff x="9477717" y="1021677"/>
            <a:chExt cx="217440" cy="18036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C529DB58-798F-48EB-98AF-84F2EABD612D}"/>
                    </a:ext>
                  </a:extLst>
                </p14:cNvPr>
                <p14:cNvContentPartPr/>
                <p14:nvPr/>
              </p14:nvContentPartPr>
              <p14:xfrm>
                <a:off x="9505437" y="1021677"/>
                <a:ext cx="109440" cy="180360"/>
              </p14:xfrm>
            </p:contentPart>
          </mc:Choice>
          <mc:Fallback xmlns="">
            <p:pic>
              <p:nvPicPr>
                <p:cNvPr id="19" name="Freihand 18">
                  <a:extLst>
                    <a:ext uri="{FF2B5EF4-FFF2-40B4-BE49-F238E27FC236}">
                      <a16:creationId xmlns:a16="http://schemas.microsoft.com/office/drawing/2014/main" id="{C529DB58-798F-48EB-98AF-84F2EABD612D}"/>
                    </a:ext>
                  </a:extLst>
                </p:cNvPr>
                <p:cNvPicPr/>
                <p:nvPr/>
              </p:nvPicPr>
              <p:blipFill>
                <a:blip r:embed="rId20"/>
                <a:stretch>
                  <a:fillRect/>
                </a:stretch>
              </p:blipFill>
              <p:spPr>
                <a:xfrm>
                  <a:off x="9501117" y="1017357"/>
                  <a:ext cx="118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4864EF8B-F311-4490-82F1-7E800FC2B83C}"/>
                    </a:ext>
                  </a:extLst>
                </p14:cNvPr>
                <p14:cNvContentPartPr/>
                <p14:nvPr/>
              </p14:nvContentPartPr>
              <p14:xfrm>
                <a:off x="9477717" y="1079637"/>
                <a:ext cx="217440" cy="109080"/>
              </p14:xfrm>
            </p:contentPart>
          </mc:Choice>
          <mc:Fallback xmlns="">
            <p:pic>
              <p:nvPicPr>
                <p:cNvPr id="20" name="Freihand 19">
                  <a:extLst>
                    <a:ext uri="{FF2B5EF4-FFF2-40B4-BE49-F238E27FC236}">
                      <a16:creationId xmlns:a16="http://schemas.microsoft.com/office/drawing/2014/main" id="{4864EF8B-F311-4490-82F1-7E800FC2B83C}"/>
                    </a:ext>
                  </a:extLst>
                </p:cNvPr>
                <p:cNvPicPr/>
                <p:nvPr/>
              </p:nvPicPr>
              <p:blipFill>
                <a:blip r:embed="rId22"/>
                <a:stretch>
                  <a:fillRect/>
                </a:stretch>
              </p:blipFill>
              <p:spPr>
                <a:xfrm>
                  <a:off x="9473397" y="1075317"/>
                  <a:ext cx="22608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FB7A9761-5058-4226-973F-36EA02430107}"/>
                  </a:ext>
                </a:extLst>
              </p14:cNvPr>
              <p14:cNvContentPartPr/>
              <p14:nvPr/>
            </p14:nvContentPartPr>
            <p14:xfrm>
              <a:off x="7789713" y="1181978"/>
              <a:ext cx="42480" cy="27000"/>
            </p14:xfrm>
          </p:contentPart>
        </mc:Choice>
        <mc:Fallback xmlns="">
          <p:pic>
            <p:nvPicPr>
              <p:cNvPr id="22" name="Freihand 21">
                <a:extLst>
                  <a:ext uri="{FF2B5EF4-FFF2-40B4-BE49-F238E27FC236}">
                    <a16:creationId xmlns:a16="http://schemas.microsoft.com/office/drawing/2014/main" id="{FB7A9761-5058-4226-973F-36EA02430107}"/>
                  </a:ext>
                </a:extLst>
              </p:cNvPr>
              <p:cNvPicPr/>
              <p:nvPr/>
            </p:nvPicPr>
            <p:blipFill>
              <a:blip r:embed="rId24"/>
              <a:stretch>
                <a:fillRect/>
              </a:stretch>
            </p:blipFill>
            <p:spPr>
              <a:xfrm>
                <a:off x="7785393" y="1177658"/>
                <a:ext cx="51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B4C3E472-AD72-424F-99B7-D6EE1FB674CC}"/>
                  </a:ext>
                </a:extLst>
              </p14:cNvPr>
              <p14:cNvContentPartPr/>
              <p14:nvPr/>
            </p14:nvContentPartPr>
            <p14:xfrm>
              <a:off x="9988593" y="2056058"/>
              <a:ext cx="30240" cy="10080"/>
            </p14:xfrm>
          </p:contentPart>
        </mc:Choice>
        <mc:Fallback xmlns="">
          <p:pic>
            <p:nvPicPr>
              <p:cNvPr id="25" name="Freihand 24">
                <a:extLst>
                  <a:ext uri="{FF2B5EF4-FFF2-40B4-BE49-F238E27FC236}">
                    <a16:creationId xmlns:a16="http://schemas.microsoft.com/office/drawing/2014/main" id="{B4C3E472-AD72-424F-99B7-D6EE1FB674CC}"/>
                  </a:ext>
                </a:extLst>
              </p:cNvPr>
              <p:cNvPicPr/>
              <p:nvPr/>
            </p:nvPicPr>
            <p:blipFill>
              <a:blip r:embed="rId26"/>
              <a:stretch>
                <a:fillRect/>
              </a:stretch>
            </p:blipFill>
            <p:spPr>
              <a:xfrm>
                <a:off x="9984273" y="2051738"/>
                <a:ext cx="38880" cy="18720"/>
              </a:xfrm>
              <a:prstGeom prst="rect">
                <a:avLst/>
              </a:prstGeom>
            </p:spPr>
          </p:pic>
        </mc:Fallback>
      </mc:AlternateContent>
      <p:grpSp>
        <p:nvGrpSpPr>
          <p:cNvPr id="28" name="Gruppieren 27">
            <a:extLst>
              <a:ext uri="{FF2B5EF4-FFF2-40B4-BE49-F238E27FC236}">
                <a16:creationId xmlns:a16="http://schemas.microsoft.com/office/drawing/2014/main" id="{56D12233-FB0C-4AAB-B151-2863A2EB28DA}"/>
              </a:ext>
            </a:extLst>
          </p:cNvPr>
          <p:cNvGrpSpPr/>
          <p:nvPr/>
        </p:nvGrpSpPr>
        <p:grpSpPr>
          <a:xfrm>
            <a:off x="10386753" y="963458"/>
            <a:ext cx="291600" cy="307800"/>
            <a:chOff x="10386753" y="963458"/>
            <a:chExt cx="291600" cy="307800"/>
          </a:xfrm>
        </p:grpSpPr>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F8CD8F3F-255F-4AC1-ACF3-065E0771545B}"/>
                    </a:ext>
                  </a:extLst>
                </p14:cNvPr>
                <p14:cNvContentPartPr/>
                <p14:nvPr/>
              </p14:nvContentPartPr>
              <p14:xfrm>
                <a:off x="10532913" y="963458"/>
                <a:ext cx="55080" cy="304920"/>
              </p14:xfrm>
            </p:contentPart>
          </mc:Choice>
          <mc:Fallback xmlns="">
            <p:pic>
              <p:nvPicPr>
                <p:cNvPr id="23" name="Freihand 22">
                  <a:extLst>
                    <a:ext uri="{FF2B5EF4-FFF2-40B4-BE49-F238E27FC236}">
                      <a16:creationId xmlns:a16="http://schemas.microsoft.com/office/drawing/2014/main" id="{F8CD8F3F-255F-4AC1-ACF3-065E0771545B}"/>
                    </a:ext>
                  </a:extLst>
                </p:cNvPr>
                <p:cNvPicPr/>
                <p:nvPr/>
              </p:nvPicPr>
              <p:blipFill>
                <a:blip r:embed="rId28"/>
                <a:stretch>
                  <a:fillRect/>
                </a:stretch>
              </p:blipFill>
              <p:spPr>
                <a:xfrm>
                  <a:off x="10528593" y="959138"/>
                  <a:ext cx="63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19609C03-04C4-40CF-857C-F4794283333B}"/>
                    </a:ext>
                  </a:extLst>
                </p14:cNvPr>
                <p14:cNvContentPartPr/>
                <p14:nvPr/>
              </p14:nvContentPartPr>
              <p14:xfrm>
                <a:off x="10386753" y="1013858"/>
                <a:ext cx="291600" cy="193680"/>
              </p14:xfrm>
            </p:contentPart>
          </mc:Choice>
          <mc:Fallback xmlns="">
            <p:pic>
              <p:nvPicPr>
                <p:cNvPr id="24" name="Freihand 23">
                  <a:extLst>
                    <a:ext uri="{FF2B5EF4-FFF2-40B4-BE49-F238E27FC236}">
                      <a16:creationId xmlns:a16="http://schemas.microsoft.com/office/drawing/2014/main" id="{19609C03-04C4-40CF-857C-F4794283333B}"/>
                    </a:ext>
                  </a:extLst>
                </p:cNvPr>
                <p:cNvPicPr/>
                <p:nvPr/>
              </p:nvPicPr>
              <p:blipFill>
                <a:blip r:embed="rId30"/>
                <a:stretch>
                  <a:fillRect/>
                </a:stretch>
              </p:blipFill>
              <p:spPr>
                <a:xfrm>
                  <a:off x="10382433" y="1009538"/>
                  <a:ext cx="300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83FEF3EC-1EE2-478D-B369-EDD789618252}"/>
                    </a:ext>
                  </a:extLst>
                </p14:cNvPr>
                <p14:cNvContentPartPr/>
                <p14:nvPr/>
              </p14:nvContentPartPr>
              <p14:xfrm>
                <a:off x="10412313" y="1260098"/>
                <a:ext cx="12240" cy="11160"/>
              </p14:xfrm>
            </p:contentPart>
          </mc:Choice>
          <mc:Fallback xmlns="">
            <p:pic>
              <p:nvPicPr>
                <p:cNvPr id="27" name="Freihand 26">
                  <a:extLst>
                    <a:ext uri="{FF2B5EF4-FFF2-40B4-BE49-F238E27FC236}">
                      <a16:creationId xmlns:a16="http://schemas.microsoft.com/office/drawing/2014/main" id="{83FEF3EC-1EE2-478D-B369-EDD789618252}"/>
                    </a:ext>
                  </a:extLst>
                </p:cNvPr>
                <p:cNvPicPr/>
                <p:nvPr/>
              </p:nvPicPr>
              <p:blipFill>
                <a:blip r:embed="rId32"/>
                <a:stretch>
                  <a:fillRect/>
                </a:stretch>
              </p:blipFill>
              <p:spPr>
                <a:xfrm>
                  <a:off x="10407993" y="1255778"/>
                  <a:ext cx="20880" cy="19800"/>
                </a:xfrm>
                <a:prstGeom prst="rect">
                  <a:avLst/>
                </a:prstGeom>
              </p:spPr>
            </p:pic>
          </mc:Fallback>
        </mc:AlternateContent>
      </p:grpSp>
      <p:grpSp>
        <p:nvGrpSpPr>
          <p:cNvPr id="30" name="Gruppieren 29">
            <a:extLst>
              <a:ext uri="{FF2B5EF4-FFF2-40B4-BE49-F238E27FC236}">
                <a16:creationId xmlns:a16="http://schemas.microsoft.com/office/drawing/2014/main" id="{F95563AF-445D-4C56-8D28-25DC0A6B729F}"/>
              </a:ext>
            </a:extLst>
          </p:cNvPr>
          <p:cNvGrpSpPr/>
          <p:nvPr/>
        </p:nvGrpSpPr>
        <p:grpSpPr>
          <a:xfrm>
            <a:off x="11415237" y="492477"/>
            <a:ext cx="199800" cy="247320"/>
            <a:chOff x="11415237" y="492477"/>
            <a:chExt cx="199800" cy="247320"/>
          </a:xfrm>
        </p:grpSpPr>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CD539E35-C512-4BA6-B12F-7A066D1D18A8}"/>
                    </a:ext>
                  </a:extLst>
                </p14:cNvPr>
                <p14:cNvContentPartPr/>
                <p14:nvPr/>
              </p14:nvContentPartPr>
              <p14:xfrm>
                <a:off x="11438997" y="492477"/>
                <a:ext cx="154440" cy="247320"/>
              </p14:xfrm>
            </p:contentPart>
          </mc:Choice>
          <mc:Fallback>
            <p:pic>
              <p:nvPicPr>
                <p:cNvPr id="26" name="Freihand 25">
                  <a:extLst>
                    <a:ext uri="{FF2B5EF4-FFF2-40B4-BE49-F238E27FC236}">
                      <a16:creationId xmlns:a16="http://schemas.microsoft.com/office/drawing/2014/main" id="{CD539E35-C512-4BA6-B12F-7A066D1D18A8}"/>
                    </a:ext>
                  </a:extLst>
                </p:cNvPr>
                <p:cNvPicPr/>
                <p:nvPr/>
              </p:nvPicPr>
              <p:blipFill>
                <a:blip r:embed="rId34"/>
                <a:stretch>
                  <a:fillRect/>
                </a:stretch>
              </p:blipFill>
              <p:spPr>
                <a:xfrm>
                  <a:off x="11434677" y="488157"/>
                  <a:ext cx="1630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267A7A80-7FA4-4CB6-86BE-08F38B79F0B8}"/>
                    </a:ext>
                  </a:extLst>
                </p14:cNvPr>
                <p14:cNvContentPartPr/>
                <p14:nvPr/>
              </p14:nvContentPartPr>
              <p14:xfrm>
                <a:off x="11415237" y="506877"/>
                <a:ext cx="199800" cy="206280"/>
              </p14:xfrm>
            </p:contentPart>
          </mc:Choice>
          <mc:Fallback>
            <p:pic>
              <p:nvPicPr>
                <p:cNvPr id="29" name="Freihand 28">
                  <a:extLst>
                    <a:ext uri="{FF2B5EF4-FFF2-40B4-BE49-F238E27FC236}">
                      <a16:creationId xmlns:a16="http://schemas.microsoft.com/office/drawing/2014/main" id="{267A7A80-7FA4-4CB6-86BE-08F38B79F0B8}"/>
                    </a:ext>
                  </a:extLst>
                </p:cNvPr>
                <p:cNvPicPr/>
                <p:nvPr/>
              </p:nvPicPr>
              <p:blipFill>
                <a:blip r:embed="rId36"/>
                <a:stretch>
                  <a:fillRect/>
                </a:stretch>
              </p:blipFill>
              <p:spPr>
                <a:xfrm>
                  <a:off x="11410917" y="502557"/>
                  <a:ext cx="208440" cy="2149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a:solidFill>
                  <a:sysClr val="windowText" lastClr="000000"/>
                </a:solidFill>
                <a:latin typeface="Arial" panose="020B0604020202020204" pitchFamily="34" charset="0"/>
                <a:cs typeface="Arial" panose="020B0604020202020204" pitchFamily="34" charset="0"/>
              </a:rPr>
              <a:t>Business cycle Germany in the long run</a:t>
            </a:r>
            <a:endParaRPr lang="en-US" sz="1814" dirty="0">
              <a:solidFill>
                <a:sysClr val="windowText" lastClr="000000"/>
              </a:solidFill>
            </a:endParaRPr>
          </a:p>
        </p:txBody>
      </p:sp>
      <p:sp>
        <p:nvSpPr>
          <p:cNvPr id="4" name="Textfeld 3"/>
          <p:cNvSpPr txBox="1"/>
          <p:nvPr/>
        </p:nvSpPr>
        <p:spPr>
          <a:xfrm>
            <a:off x="994803" y="6446501"/>
            <a:ext cx="4620176" cy="343620"/>
          </a:xfrm>
          <a:prstGeom prst="rect">
            <a:avLst/>
          </a:prstGeom>
          <a:noFill/>
        </p:spPr>
        <p:txBody>
          <a:bodyPr wrap="none" rtlCol="0">
            <a:spAutoFit/>
          </a:bodyPr>
          <a:lstStyle/>
          <a:p>
            <a:r>
              <a:rPr lang="de-DE" sz="1633"/>
              <a:t>Source: Destatis; </a:t>
            </a:r>
            <a:r>
              <a:rPr lang="en-US" sz="1633"/>
              <a:t>Price, season and calendar adjusted</a:t>
            </a:r>
            <a:endParaRPr lang="de-DE" sz="1633"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8528395" y="200745"/>
            <a:ext cx="2988691" cy="646331"/>
          </a:xfrm>
          <a:prstGeom prst="rect">
            <a:avLst/>
          </a:prstGeom>
          <a:noFill/>
        </p:spPr>
        <p:txBody>
          <a:bodyPr wrap="square" rtlCol="0">
            <a:spAutoFit/>
          </a:bodyPr>
          <a:lstStyle/>
          <a:p>
            <a:r>
              <a:rPr lang="de-DE"/>
              <a:t>Find economic historical events in the business cycle</a:t>
            </a:r>
            <a:endParaRPr lang="de-DE" dirty="0"/>
          </a:p>
        </p:txBody>
      </p:sp>
      <p:pic>
        <p:nvPicPr>
          <p:cNvPr id="8" name="Grafik 7">
            <a:extLst>
              <a:ext uri="{FF2B5EF4-FFF2-40B4-BE49-F238E27FC236}">
                <a16:creationId xmlns:a16="http://schemas.microsoft.com/office/drawing/2014/main" id="{03A352FD-D709-11B6-F84D-40FB5EE4D25D}"/>
              </a:ext>
            </a:extLst>
          </p:cNvPr>
          <p:cNvPicPr>
            <a:picLocks noChangeAspect="1"/>
          </p:cNvPicPr>
          <p:nvPr/>
        </p:nvPicPr>
        <p:blipFill>
          <a:blip r:embed="rId3"/>
          <a:stretch>
            <a:fillRect/>
          </a:stretch>
        </p:blipFill>
        <p:spPr>
          <a:xfrm>
            <a:off x="-1" y="720000"/>
            <a:ext cx="8385366" cy="540000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9A198AC-2CC9-4742-A58F-88CB560B3FFA}"/>
                  </a:ext>
                </a:extLst>
              </p14:cNvPr>
              <p14:cNvContentPartPr/>
              <p14:nvPr/>
            </p14:nvContentPartPr>
            <p14:xfrm>
              <a:off x="156530" y="3945211"/>
              <a:ext cx="287640" cy="1066680"/>
            </p14:xfrm>
          </p:contentPart>
        </mc:Choice>
        <mc:Fallback>
          <p:pic>
            <p:nvPicPr>
              <p:cNvPr id="2" name="Freihand 1">
                <a:extLst>
                  <a:ext uri="{FF2B5EF4-FFF2-40B4-BE49-F238E27FC236}">
                    <a16:creationId xmlns:a16="http://schemas.microsoft.com/office/drawing/2014/main" id="{B9A198AC-2CC9-4742-A58F-88CB560B3FFA}"/>
                  </a:ext>
                </a:extLst>
              </p:cNvPr>
              <p:cNvPicPr/>
              <p:nvPr/>
            </p:nvPicPr>
            <p:blipFill>
              <a:blip r:embed="rId5"/>
              <a:stretch>
                <a:fillRect/>
              </a:stretch>
            </p:blipFill>
            <p:spPr>
              <a:xfrm>
                <a:off x="152210" y="3940891"/>
                <a:ext cx="296280" cy="1075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B69B86FA-5B3B-45CC-A8F9-62A1EE4D3FE0}"/>
                  </a:ext>
                </a:extLst>
              </p14:cNvPr>
              <p14:cNvContentPartPr/>
              <p14:nvPr/>
            </p14:nvContentPartPr>
            <p14:xfrm>
              <a:off x="173450" y="1398571"/>
              <a:ext cx="375120" cy="1009080"/>
            </p14:xfrm>
          </p:contentPart>
        </mc:Choice>
        <mc:Fallback>
          <p:pic>
            <p:nvPicPr>
              <p:cNvPr id="5" name="Freihand 4">
                <a:extLst>
                  <a:ext uri="{FF2B5EF4-FFF2-40B4-BE49-F238E27FC236}">
                    <a16:creationId xmlns:a16="http://schemas.microsoft.com/office/drawing/2014/main" id="{B69B86FA-5B3B-45CC-A8F9-62A1EE4D3FE0}"/>
                  </a:ext>
                </a:extLst>
              </p:cNvPr>
              <p:cNvPicPr/>
              <p:nvPr/>
            </p:nvPicPr>
            <p:blipFill>
              <a:blip r:embed="rId7"/>
              <a:stretch>
                <a:fillRect/>
              </a:stretch>
            </p:blipFill>
            <p:spPr>
              <a:xfrm>
                <a:off x="169130" y="1394251"/>
                <a:ext cx="383760" cy="1017720"/>
              </a:xfrm>
              <a:prstGeom prst="rect">
                <a:avLst/>
              </a:prstGeom>
            </p:spPr>
          </p:pic>
        </mc:Fallback>
      </mc:AlternateContent>
      <p:grpSp>
        <p:nvGrpSpPr>
          <p:cNvPr id="18" name="Gruppieren 17">
            <a:extLst>
              <a:ext uri="{FF2B5EF4-FFF2-40B4-BE49-F238E27FC236}">
                <a16:creationId xmlns:a16="http://schemas.microsoft.com/office/drawing/2014/main" id="{EEE7AEB2-74AB-440F-9C35-0DEC86A32D65}"/>
              </a:ext>
            </a:extLst>
          </p:cNvPr>
          <p:cNvGrpSpPr/>
          <p:nvPr/>
        </p:nvGrpSpPr>
        <p:grpSpPr>
          <a:xfrm>
            <a:off x="5407490" y="479491"/>
            <a:ext cx="647280" cy="321120"/>
            <a:chOff x="5407490" y="479491"/>
            <a:chExt cx="647280" cy="321120"/>
          </a:xfrm>
        </p:grpSpPr>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A19226F6-CF0B-4E13-8FA8-8CDEC9EDD54E}"/>
                    </a:ext>
                  </a:extLst>
                </p14:cNvPr>
                <p14:cNvContentPartPr/>
                <p14:nvPr/>
              </p14:nvContentPartPr>
              <p14:xfrm>
                <a:off x="5407490" y="587131"/>
                <a:ext cx="215280" cy="208440"/>
              </p14:xfrm>
            </p:contentPart>
          </mc:Choice>
          <mc:Fallback>
            <p:pic>
              <p:nvPicPr>
                <p:cNvPr id="7" name="Freihand 6">
                  <a:extLst>
                    <a:ext uri="{FF2B5EF4-FFF2-40B4-BE49-F238E27FC236}">
                      <a16:creationId xmlns:a16="http://schemas.microsoft.com/office/drawing/2014/main" id="{A19226F6-CF0B-4E13-8FA8-8CDEC9EDD54E}"/>
                    </a:ext>
                  </a:extLst>
                </p:cNvPr>
                <p:cNvPicPr/>
                <p:nvPr/>
              </p:nvPicPr>
              <p:blipFill>
                <a:blip r:embed="rId9"/>
                <a:stretch>
                  <a:fillRect/>
                </a:stretch>
              </p:blipFill>
              <p:spPr>
                <a:xfrm>
                  <a:off x="5403170" y="582811"/>
                  <a:ext cx="2239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8E1DABD2-B941-492D-83CC-7DE9C27F4C9A}"/>
                    </a:ext>
                  </a:extLst>
                </p14:cNvPr>
                <p14:cNvContentPartPr/>
                <p14:nvPr/>
              </p14:nvContentPartPr>
              <p14:xfrm>
                <a:off x="5632490" y="590731"/>
                <a:ext cx="118440" cy="87840"/>
              </p14:xfrm>
            </p:contentPart>
          </mc:Choice>
          <mc:Fallback>
            <p:pic>
              <p:nvPicPr>
                <p:cNvPr id="9" name="Freihand 8">
                  <a:extLst>
                    <a:ext uri="{FF2B5EF4-FFF2-40B4-BE49-F238E27FC236}">
                      <a16:creationId xmlns:a16="http://schemas.microsoft.com/office/drawing/2014/main" id="{8E1DABD2-B941-492D-83CC-7DE9C27F4C9A}"/>
                    </a:ext>
                  </a:extLst>
                </p:cNvPr>
                <p:cNvPicPr/>
                <p:nvPr/>
              </p:nvPicPr>
              <p:blipFill>
                <a:blip r:embed="rId11"/>
                <a:stretch>
                  <a:fillRect/>
                </a:stretch>
              </p:blipFill>
              <p:spPr>
                <a:xfrm>
                  <a:off x="5628170" y="586411"/>
                  <a:ext cx="127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B46BD395-67F0-4873-809B-F31E3D9351D1}"/>
                    </a:ext>
                  </a:extLst>
                </p14:cNvPr>
                <p14:cNvContentPartPr/>
                <p14:nvPr/>
              </p14:nvContentPartPr>
              <p14:xfrm>
                <a:off x="5763170" y="491371"/>
                <a:ext cx="189000" cy="169560"/>
              </p14:xfrm>
            </p:contentPart>
          </mc:Choice>
          <mc:Fallback>
            <p:pic>
              <p:nvPicPr>
                <p:cNvPr id="10" name="Freihand 9">
                  <a:extLst>
                    <a:ext uri="{FF2B5EF4-FFF2-40B4-BE49-F238E27FC236}">
                      <a16:creationId xmlns:a16="http://schemas.microsoft.com/office/drawing/2014/main" id="{B46BD395-67F0-4873-809B-F31E3D9351D1}"/>
                    </a:ext>
                  </a:extLst>
                </p:cNvPr>
                <p:cNvPicPr/>
                <p:nvPr/>
              </p:nvPicPr>
              <p:blipFill>
                <a:blip r:embed="rId13"/>
                <a:stretch>
                  <a:fillRect/>
                </a:stretch>
              </p:blipFill>
              <p:spPr>
                <a:xfrm>
                  <a:off x="5758850" y="487051"/>
                  <a:ext cx="1976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877DB1F0-7CC3-4F99-A4C3-867E1A33A601}"/>
                    </a:ext>
                  </a:extLst>
                </p14:cNvPr>
                <p14:cNvContentPartPr/>
                <p14:nvPr/>
              </p14:nvContentPartPr>
              <p14:xfrm>
                <a:off x="5940290" y="479491"/>
                <a:ext cx="114480" cy="321120"/>
              </p14:xfrm>
            </p:contentPart>
          </mc:Choice>
          <mc:Fallback>
            <p:pic>
              <p:nvPicPr>
                <p:cNvPr id="12" name="Freihand 11">
                  <a:extLst>
                    <a:ext uri="{FF2B5EF4-FFF2-40B4-BE49-F238E27FC236}">
                      <a16:creationId xmlns:a16="http://schemas.microsoft.com/office/drawing/2014/main" id="{877DB1F0-7CC3-4F99-A4C3-867E1A33A601}"/>
                    </a:ext>
                  </a:extLst>
                </p:cNvPr>
                <p:cNvPicPr/>
                <p:nvPr/>
              </p:nvPicPr>
              <p:blipFill>
                <a:blip r:embed="rId15"/>
                <a:stretch>
                  <a:fillRect/>
                </a:stretch>
              </p:blipFill>
              <p:spPr>
                <a:xfrm>
                  <a:off x="5935970" y="475171"/>
                  <a:ext cx="123120" cy="329760"/>
                </a:xfrm>
                <a:prstGeom prst="rect">
                  <a:avLst/>
                </a:prstGeom>
              </p:spPr>
            </p:pic>
          </mc:Fallback>
        </mc:AlternateContent>
      </p:grpSp>
      <p:grpSp>
        <p:nvGrpSpPr>
          <p:cNvPr id="17" name="Gruppieren 16">
            <a:extLst>
              <a:ext uri="{FF2B5EF4-FFF2-40B4-BE49-F238E27FC236}">
                <a16:creationId xmlns:a16="http://schemas.microsoft.com/office/drawing/2014/main" id="{43BD6078-AF18-412D-986A-2EB384B1B704}"/>
              </a:ext>
            </a:extLst>
          </p:cNvPr>
          <p:cNvGrpSpPr/>
          <p:nvPr/>
        </p:nvGrpSpPr>
        <p:grpSpPr>
          <a:xfrm>
            <a:off x="6249890" y="469771"/>
            <a:ext cx="447120" cy="158040"/>
            <a:chOff x="6249890" y="469771"/>
            <a:chExt cx="447120" cy="158040"/>
          </a:xfrm>
        </p:grpSpPr>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0323FED3-932E-46AC-9AFF-57166706E6C7}"/>
                    </a:ext>
                  </a:extLst>
                </p14:cNvPr>
                <p14:cNvContentPartPr/>
                <p14:nvPr/>
              </p14:nvContentPartPr>
              <p14:xfrm>
                <a:off x="6249890" y="493531"/>
                <a:ext cx="103680" cy="134280"/>
              </p14:xfrm>
            </p:contentPart>
          </mc:Choice>
          <mc:Fallback>
            <p:pic>
              <p:nvPicPr>
                <p:cNvPr id="13" name="Freihand 12">
                  <a:extLst>
                    <a:ext uri="{FF2B5EF4-FFF2-40B4-BE49-F238E27FC236}">
                      <a16:creationId xmlns:a16="http://schemas.microsoft.com/office/drawing/2014/main" id="{0323FED3-932E-46AC-9AFF-57166706E6C7}"/>
                    </a:ext>
                  </a:extLst>
                </p:cNvPr>
                <p:cNvPicPr/>
                <p:nvPr/>
              </p:nvPicPr>
              <p:blipFill>
                <a:blip r:embed="rId17"/>
                <a:stretch>
                  <a:fillRect/>
                </a:stretch>
              </p:blipFill>
              <p:spPr>
                <a:xfrm>
                  <a:off x="6245570" y="489211"/>
                  <a:ext cx="1123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7986795D-D1D5-4321-91C4-68BD603ADC06}"/>
                    </a:ext>
                  </a:extLst>
                </p14:cNvPr>
                <p14:cNvContentPartPr/>
                <p14:nvPr/>
              </p14:nvContentPartPr>
              <p14:xfrm>
                <a:off x="6363650" y="550051"/>
                <a:ext cx="124200" cy="63360"/>
              </p14:xfrm>
            </p:contentPart>
          </mc:Choice>
          <mc:Fallback>
            <p:pic>
              <p:nvPicPr>
                <p:cNvPr id="14" name="Freihand 13">
                  <a:extLst>
                    <a:ext uri="{FF2B5EF4-FFF2-40B4-BE49-F238E27FC236}">
                      <a16:creationId xmlns:a16="http://schemas.microsoft.com/office/drawing/2014/main" id="{7986795D-D1D5-4321-91C4-68BD603ADC06}"/>
                    </a:ext>
                  </a:extLst>
                </p:cNvPr>
                <p:cNvPicPr/>
                <p:nvPr/>
              </p:nvPicPr>
              <p:blipFill>
                <a:blip r:embed="rId19"/>
                <a:stretch>
                  <a:fillRect/>
                </a:stretch>
              </p:blipFill>
              <p:spPr>
                <a:xfrm>
                  <a:off x="6359330" y="545731"/>
                  <a:ext cx="132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17EEE59E-1C28-4541-83EE-BCDF39EC907F}"/>
                    </a:ext>
                  </a:extLst>
                </p14:cNvPr>
                <p14:cNvContentPartPr/>
                <p14:nvPr/>
              </p14:nvContentPartPr>
              <p14:xfrm>
                <a:off x="6509450" y="469771"/>
                <a:ext cx="87120" cy="145440"/>
              </p14:xfrm>
            </p:contentPart>
          </mc:Choice>
          <mc:Fallback>
            <p:pic>
              <p:nvPicPr>
                <p:cNvPr id="15" name="Freihand 14">
                  <a:extLst>
                    <a:ext uri="{FF2B5EF4-FFF2-40B4-BE49-F238E27FC236}">
                      <a16:creationId xmlns:a16="http://schemas.microsoft.com/office/drawing/2014/main" id="{17EEE59E-1C28-4541-83EE-BCDF39EC907F}"/>
                    </a:ext>
                  </a:extLst>
                </p:cNvPr>
                <p:cNvPicPr/>
                <p:nvPr/>
              </p:nvPicPr>
              <p:blipFill>
                <a:blip r:embed="rId21"/>
                <a:stretch>
                  <a:fillRect/>
                </a:stretch>
              </p:blipFill>
              <p:spPr>
                <a:xfrm>
                  <a:off x="6505130" y="465451"/>
                  <a:ext cx="957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15705319-C696-4EBD-A618-75F1C1F93DAA}"/>
                    </a:ext>
                  </a:extLst>
                </p14:cNvPr>
                <p14:cNvContentPartPr/>
                <p14:nvPr/>
              </p14:nvContentPartPr>
              <p14:xfrm>
                <a:off x="6580010" y="537091"/>
                <a:ext cx="117000" cy="84600"/>
              </p14:xfrm>
            </p:contentPart>
          </mc:Choice>
          <mc:Fallback>
            <p:pic>
              <p:nvPicPr>
                <p:cNvPr id="16" name="Freihand 15">
                  <a:extLst>
                    <a:ext uri="{FF2B5EF4-FFF2-40B4-BE49-F238E27FC236}">
                      <a16:creationId xmlns:a16="http://schemas.microsoft.com/office/drawing/2014/main" id="{15705319-C696-4EBD-A618-75F1C1F93DAA}"/>
                    </a:ext>
                  </a:extLst>
                </p:cNvPr>
                <p:cNvPicPr/>
                <p:nvPr/>
              </p:nvPicPr>
              <p:blipFill>
                <a:blip r:embed="rId23"/>
                <a:stretch>
                  <a:fillRect/>
                </a:stretch>
              </p:blipFill>
              <p:spPr>
                <a:xfrm>
                  <a:off x="6575690" y="532771"/>
                  <a:ext cx="125640" cy="9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375B16BB-FF2D-4A91-AD56-44BC50D57870}"/>
                  </a:ext>
                </a:extLst>
              </p14:cNvPr>
              <p14:cNvContentPartPr/>
              <p14:nvPr/>
            </p14:nvContentPartPr>
            <p14:xfrm>
              <a:off x="1550810" y="3241051"/>
              <a:ext cx="203760" cy="313920"/>
            </p14:xfrm>
          </p:contentPart>
        </mc:Choice>
        <mc:Fallback>
          <p:pic>
            <p:nvPicPr>
              <p:cNvPr id="19" name="Freihand 18">
                <a:extLst>
                  <a:ext uri="{FF2B5EF4-FFF2-40B4-BE49-F238E27FC236}">
                    <a16:creationId xmlns:a16="http://schemas.microsoft.com/office/drawing/2014/main" id="{375B16BB-FF2D-4A91-AD56-44BC50D57870}"/>
                  </a:ext>
                </a:extLst>
              </p:cNvPr>
              <p:cNvPicPr/>
              <p:nvPr/>
            </p:nvPicPr>
            <p:blipFill>
              <a:blip r:embed="rId25"/>
              <a:stretch>
                <a:fillRect/>
              </a:stretch>
            </p:blipFill>
            <p:spPr>
              <a:xfrm>
                <a:off x="1546490" y="3236731"/>
                <a:ext cx="2124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1455CFE6-F861-4E6A-88E2-E9A16C308DC6}"/>
                  </a:ext>
                </a:extLst>
              </p14:cNvPr>
              <p14:cNvContentPartPr/>
              <p14:nvPr/>
            </p14:nvContentPartPr>
            <p14:xfrm>
              <a:off x="1529570" y="3505291"/>
              <a:ext cx="81360" cy="74160"/>
            </p14:xfrm>
          </p:contentPart>
        </mc:Choice>
        <mc:Fallback>
          <p:pic>
            <p:nvPicPr>
              <p:cNvPr id="24" name="Freihand 23">
                <a:extLst>
                  <a:ext uri="{FF2B5EF4-FFF2-40B4-BE49-F238E27FC236}">
                    <a16:creationId xmlns:a16="http://schemas.microsoft.com/office/drawing/2014/main" id="{1455CFE6-F861-4E6A-88E2-E9A16C308DC6}"/>
                  </a:ext>
                </a:extLst>
              </p:cNvPr>
              <p:cNvPicPr/>
              <p:nvPr/>
            </p:nvPicPr>
            <p:blipFill>
              <a:blip r:embed="rId27"/>
              <a:stretch>
                <a:fillRect/>
              </a:stretch>
            </p:blipFill>
            <p:spPr>
              <a:xfrm>
                <a:off x="1525250" y="3500971"/>
                <a:ext cx="90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902C11C6-41B0-43C3-8FB7-EF64459636B2}"/>
                  </a:ext>
                </a:extLst>
              </p14:cNvPr>
              <p14:cNvContentPartPr/>
              <p14:nvPr/>
            </p14:nvContentPartPr>
            <p14:xfrm>
              <a:off x="1541810" y="3431131"/>
              <a:ext cx="100440" cy="93600"/>
            </p14:xfrm>
          </p:contentPart>
        </mc:Choice>
        <mc:Fallback>
          <p:pic>
            <p:nvPicPr>
              <p:cNvPr id="25" name="Freihand 24">
                <a:extLst>
                  <a:ext uri="{FF2B5EF4-FFF2-40B4-BE49-F238E27FC236}">
                    <a16:creationId xmlns:a16="http://schemas.microsoft.com/office/drawing/2014/main" id="{902C11C6-41B0-43C3-8FB7-EF64459636B2}"/>
                  </a:ext>
                </a:extLst>
              </p:cNvPr>
              <p:cNvPicPr/>
              <p:nvPr/>
            </p:nvPicPr>
            <p:blipFill>
              <a:blip r:embed="rId29"/>
              <a:stretch>
                <a:fillRect/>
              </a:stretch>
            </p:blipFill>
            <p:spPr>
              <a:xfrm>
                <a:off x="1537490" y="3426811"/>
                <a:ext cx="109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0D258B94-E6B0-4BED-84D4-0588B4A0A6B9}"/>
                  </a:ext>
                </a:extLst>
              </p14:cNvPr>
              <p14:cNvContentPartPr/>
              <p14:nvPr/>
            </p14:nvContentPartPr>
            <p14:xfrm>
              <a:off x="2413370" y="3021451"/>
              <a:ext cx="225000" cy="290880"/>
            </p14:xfrm>
          </p:contentPart>
        </mc:Choice>
        <mc:Fallback>
          <p:pic>
            <p:nvPicPr>
              <p:cNvPr id="23" name="Freihand 22">
                <a:extLst>
                  <a:ext uri="{FF2B5EF4-FFF2-40B4-BE49-F238E27FC236}">
                    <a16:creationId xmlns:a16="http://schemas.microsoft.com/office/drawing/2014/main" id="{0D258B94-E6B0-4BED-84D4-0588B4A0A6B9}"/>
                  </a:ext>
                </a:extLst>
              </p:cNvPr>
              <p:cNvPicPr/>
              <p:nvPr/>
            </p:nvPicPr>
            <p:blipFill>
              <a:blip r:embed="rId31"/>
              <a:stretch>
                <a:fillRect/>
              </a:stretch>
            </p:blipFill>
            <p:spPr>
              <a:xfrm>
                <a:off x="2409050" y="3017131"/>
                <a:ext cx="23364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6695F88E-6B72-4501-B4F9-211E007ED764}"/>
                  </a:ext>
                </a:extLst>
              </p14:cNvPr>
              <p14:cNvContentPartPr/>
              <p14:nvPr/>
            </p14:nvContentPartPr>
            <p14:xfrm>
              <a:off x="2398970" y="3286771"/>
              <a:ext cx="99720" cy="178920"/>
            </p14:xfrm>
          </p:contentPart>
        </mc:Choice>
        <mc:Fallback>
          <p:pic>
            <p:nvPicPr>
              <p:cNvPr id="26" name="Freihand 25">
                <a:extLst>
                  <a:ext uri="{FF2B5EF4-FFF2-40B4-BE49-F238E27FC236}">
                    <a16:creationId xmlns:a16="http://schemas.microsoft.com/office/drawing/2014/main" id="{6695F88E-6B72-4501-B4F9-211E007ED764}"/>
                  </a:ext>
                </a:extLst>
              </p:cNvPr>
              <p:cNvPicPr/>
              <p:nvPr/>
            </p:nvPicPr>
            <p:blipFill>
              <a:blip r:embed="rId33"/>
              <a:stretch>
                <a:fillRect/>
              </a:stretch>
            </p:blipFill>
            <p:spPr>
              <a:xfrm>
                <a:off x="2394650" y="3282451"/>
                <a:ext cx="108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737D6213-2A36-4038-8485-A9C42739FE96}"/>
                  </a:ext>
                </a:extLst>
              </p14:cNvPr>
              <p14:cNvContentPartPr/>
              <p14:nvPr/>
            </p14:nvContentPartPr>
            <p14:xfrm>
              <a:off x="2455850" y="3210091"/>
              <a:ext cx="82440" cy="139320"/>
            </p14:xfrm>
          </p:contentPart>
        </mc:Choice>
        <mc:Fallback>
          <p:pic>
            <p:nvPicPr>
              <p:cNvPr id="27" name="Freihand 26">
                <a:extLst>
                  <a:ext uri="{FF2B5EF4-FFF2-40B4-BE49-F238E27FC236}">
                    <a16:creationId xmlns:a16="http://schemas.microsoft.com/office/drawing/2014/main" id="{737D6213-2A36-4038-8485-A9C42739FE96}"/>
                  </a:ext>
                </a:extLst>
              </p:cNvPr>
              <p:cNvPicPr/>
              <p:nvPr/>
            </p:nvPicPr>
            <p:blipFill>
              <a:blip r:embed="rId35"/>
              <a:stretch>
                <a:fillRect/>
              </a:stretch>
            </p:blipFill>
            <p:spPr>
              <a:xfrm>
                <a:off x="2451530" y="3205771"/>
                <a:ext cx="91080" cy="147960"/>
              </a:xfrm>
              <a:prstGeom prst="rect">
                <a:avLst/>
              </a:prstGeom>
            </p:spPr>
          </p:pic>
        </mc:Fallback>
      </mc:AlternateContent>
      <p:grpSp>
        <p:nvGrpSpPr>
          <p:cNvPr id="82" name="Gruppieren 81">
            <a:extLst>
              <a:ext uri="{FF2B5EF4-FFF2-40B4-BE49-F238E27FC236}">
                <a16:creationId xmlns:a16="http://schemas.microsoft.com/office/drawing/2014/main" id="{9EEEC430-697C-426A-AB06-FD4B91B56991}"/>
              </a:ext>
            </a:extLst>
          </p:cNvPr>
          <p:cNvGrpSpPr/>
          <p:nvPr/>
        </p:nvGrpSpPr>
        <p:grpSpPr>
          <a:xfrm>
            <a:off x="1365050" y="3699691"/>
            <a:ext cx="627840" cy="361080"/>
            <a:chOff x="1365050" y="3699691"/>
            <a:chExt cx="627840" cy="361080"/>
          </a:xfrm>
        </p:grpSpPr>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11838E06-52B4-4BB9-A128-39ABE13437EB}"/>
                    </a:ext>
                  </a:extLst>
                </p14:cNvPr>
                <p14:cNvContentPartPr/>
                <p14:nvPr/>
              </p14:nvContentPartPr>
              <p14:xfrm>
                <a:off x="1411130" y="3699691"/>
                <a:ext cx="88560" cy="108360"/>
              </p14:xfrm>
            </p:contentPart>
          </mc:Choice>
          <mc:Fallback>
            <p:pic>
              <p:nvPicPr>
                <p:cNvPr id="20" name="Freihand 19">
                  <a:extLst>
                    <a:ext uri="{FF2B5EF4-FFF2-40B4-BE49-F238E27FC236}">
                      <a16:creationId xmlns:a16="http://schemas.microsoft.com/office/drawing/2014/main" id="{11838E06-52B4-4BB9-A128-39ABE13437EB}"/>
                    </a:ext>
                  </a:extLst>
                </p:cNvPr>
                <p:cNvPicPr/>
                <p:nvPr/>
              </p:nvPicPr>
              <p:blipFill>
                <a:blip r:embed="rId37"/>
                <a:stretch>
                  <a:fillRect/>
                </a:stretch>
              </p:blipFill>
              <p:spPr>
                <a:xfrm>
                  <a:off x="1406810" y="3695371"/>
                  <a:ext cx="97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EDF71F07-EE30-46FE-81D8-6163537BC39C}"/>
                    </a:ext>
                  </a:extLst>
                </p14:cNvPr>
                <p14:cNvContentPartPr/>
                <p14:nvPr/>
              </p14:nvContentPartPr>
              <p14:xfrm>
                <a:off x="1571690" y="3740371"/>
                <a:ext cx="12240" cy="35640"/>
              </p14:xfrm>
            </p:contentPart>
          </mc:Choice>
          <mc:Fallback>
            <p:pic>
              <p:nvPicPr>
                <p:cNvPr id="21" name="Freihand 20">
                  <a:extLst>
                    <a:ext uri="{FF2B5EF4-FFF2-40B4-BE49-F238E27FC236}">
                      <a16:creationId xmlns:a16="http://schemas.microsoft.com/office/drawing/2014/main" id="{EDF71F07-EE30-46FE-81D8-6163537BC39C}"/>
                    </a:ext>
                  </a:extLst>
                </p:cNvPr>
                <p:cNvPicPr/>
                <p:nvPr/>
              </p:nvPicPr>
              <p:blipFill>
                <a:blip r:embed="rId39"/>
                <a:stretch>
                  <a:fillRect/>
                </a:stretch>
              </p:blipFill>
              <p:spPr>
                <a:xfrm>
                  <a:off x="1567370" y="3736051"/>
                  <a:ext cx="20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0" name="Freihand 69">
                  <a:extLst>
                    <a:ext uri="{FF2B5EF4-FFF2-40B4-BE49-F238E27FC236}">
                      <a16:creationId xmlns:a16="http://schemas.microsoft.com/office/drawing/2014/main" id="{3ED79725-615B-4D02-9F32-AA28BAC98F10}"/>
                    </a:ext>
                  </a:extLst>
                </p14:cNvPr>
                <p14:cNvContentPartPr/>
                <p14:nvPr/>
              </p14:nvContentPartPr>
              <p14:xfrm>
                <a:off x="1365050" y="3941251"/>
                <a:ext cx="105120" cy="114480"/>
              </p14:xfrm>
            </p:contentPart>
          </mc:Choice>
          <mc:Fallback>
            <p:pic>
              <p:nvPicPr>
                <p:cNvPr id="70" name="Freihand 69">
                  <a:extLst>
                    <a:ext uri="{FF2B5EF4-FFF2-40B4-BE49-F238E27FC236}">
                      <a16:creationId xmlns:a16="http://schemas.microsoft.com/office/drawing/2014/main" id="{3ED79725-615B-4D02-9F32-AA28BAC98F10}"/>
                    </a:ext>
                  </a:extLst>
                </p:cNvPr>
                <p:cNvPicPr/>
                <p:nvPr/>
              </p:nvPicPr>
              <p:blipFill>
                <a:blip r:embed="rId41"/>
                <a:stretch>
                  <a:fillRect/>
                </a:stretch>
              </p:blipFill>
              <p:spPr>
                <a:xfrm>
                  <a:off x="1360730" y="3936931"/>
                  <a:ext cx="113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1" name="Freihand 70">
                  <a:extLst>
                    <a:ext uri="{FF2B5EF4-FFF2-40B4-BE49-F238E27FC236}">
                      <a16:creationId xmlns:a16="http://schemas.microsoft.com/office/drawing/2014/main" id="{336B9814-4600-4948-97C4-1E20B57B0997}"/>
                    </a:ext>
                  </a:extLst>
                </p14:cNvPr>
                <p14:cNvContentPartPr/>
                <p14:nvPr/>
              </p14:nvContentPartPr>
              <p14:xfrm>
                <a:off x="1513370" y="3988411"/>
                <a:ext cx="13320" cy="72360"/>
              </p14:xfrm>
            </p:contentPart>
          </mc:Choice>
          <mc:Fallback>
            <p:pic>
              <p:nvPicPr>
                <p:cNvPr id="71" name="Freihand 70">
                  <a:extLst>
                    <a:ext uri="{FF2B5EF4-FFF2-40B4-BE49-F238E27FC236}">
                      <a16:creationId xmlns:a16="http://schemas.microsoft.com/office/drawing/2014/main" id="{336B9814-4600-4948-97C4-1E20B57B0997}"/>
                    </a:ext>
                  </a:extLst>
                </p:cNvPr>
                <p:cNvPicPr/>
                <p:nvPr/>
              </p:nvPicPr>
              <p:blipFill>
                <a:blip r:embed="rId43"/>
                <a:stretch>
                  <a:fillRect/>
                </a:stretch>
              </p:blipFill>
              <p:spPr>
                <a:xfrm>
                  <a:off x="1509050" y="3984091"/>
                  <a:ext cx="21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2" name="Freihand 71">
                  <a:extLst>
                    <a:ext uri="{FF2B5EF4-FFF2-40B4-BE49-F238E27FC236}">
                      <a16:creationId xmlns:a16="http://schemas.microsoft.com/office/drawing/2014/main" id="{BA31CA0B-DF99-48D3-B12F-7A0B959D9165}"/>
                    </a:ext>
                  </a:extLst>
                </p14:cNvPr>
                <p14:cNvContentPartPr/>
                <p14:nvPr/>
              </p14:nvContentPartPr>
              <p14:xfrm>
                <a:off x="1513370" y="3889411"/>
                <a:ext cx="6120" cy="12960"/>
              </p14:xfrm>
            </p:contentPart>
          </mc:Choice>
          <mc:Fallback>
            <p:pic>
              <p:nvPicPr>
                <p:cNvPr id="72" name="Freihand 71">
                  <a:extLst>
                    <a:ext uri="{FF2B5EF4-FFF2-40B4-BE49-F238E27FC236}">
                      <a16:creationId xmlns:a16="http://schemas.microsoft.com/office/drawing/2014/main" id="{BA31CA0B-DF99-48D3-B12F-7A0B959D9165}"/>
                    </a:ext>
                  </a:extLst>
                </p:cNvPr>
                <p:cNvPicPr/>
                <p:nvPr/>
              </p:nvPicPr>
              <p:blipFill>
                <a:blip r:embed="rId45"/>
                <a:stretch>
                  <a:fillRect/>
                </a:stretch>
              </p:blipFill>
              <p:spPr>
                <a:xfrm>
                  <a:off x="1509050" y="3885091"/>
                  <a:ext cx="147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4" name="Freihand 73">
                  <a:extLst>
                    <a:ext uri="{FF2B5EF4-FFF2-40B4-BE49-F238E27FC236}">
                      <a16:creationId xmlns:a16="http://schemas.microsoft.com/office/drawing/2014/main" id="{F9D6BA79-D0FC-41FB-960F-36EB37774A9C}"/>
                    </a:ext>
                  </a:extLst>
                </p14:cNvPr>
                <p14:cNvContentPartPr/>
                <p14:nvPr/>
              </p14:nvContentPartPr>
              <p14:xfrm>
                <a:off x="1560530" y="3862771"/>
                <a:ext cx="28800" cy="192600"/>
              </p14:xfrm>
            </p:contentPart>
          </mc:Choice>
          <mc:Fallback>
            <p:pic>
              <p:nvPicPr>
                <p:cNvPr id="74" name="Freihand 73">
                  <a:extLst>
                    <a:ext uri="{FF2B5EF4-FFF2-40B4-BE49-F238E27FC236}">
                      <a16:creationId xmlns:a16="http://schemas.microsoft.com/office/drawing/2014/main" id="{F9D6BA79-D0FC-41FB-960F-36EB37774A9C}"/>
                    </a:ext>
                  </a:extLst>
                </p:cNvPr>
                <p:cNvPicPr/>
                <p:nvPr/>
              </p:nvPicPr>
              <p:blipFill>
                <a:blip r:embed="rId47"/>
                <a:stretch>
                  <a:fillRect/>
                </a:stretch>
              </p:blipFill>
              <p:spPr>
                <a:xfrm>
                  <a:off x="1556210" y="3858451"/>
                  <a:ext cx="374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6" name="Freihand 75">
                  <a:extLst>
                    <a:ext uri="{FF2B5EF4-FFF2-40B4-BE49-F238E27FC236}">
                      <a16:creationId xmlns:a16="http://schemas.microsoft.com/office/drawing/2014/main" id="{2784890A-1715-40BF-88E7-2404EF54D8FC}"/>
                    </a:ext>
                  </a:extLst>
                </p14:cNvPr>
                <p14:cNvContentPartPr/>
                <p14:nvPr/>
              </p14:nvContentPartPr>
              <p14:xfrm>
                <a:off x="1658090" y="3921811"/>
                <a:ext cx="67680" cy="105120"/>
              </p14:xfrm>
            </p:contentPart>
          </mc:Choice>
          <mc:Fallback>
            <p:pic>
              <p:nvPicPr>
                <p:cNvPr id="76" name="Freihand 75">
                  <a:extLst>
                    <a:ext uri="{FF2B5EF4-FFF2-40B4-BE49-F238E27FC236}">
                      <a16:creationId xmlns:a16="http://schemas.microsoft.com/office/drawing/2014/main" id="{2784890A-1715-40BF-88E7-2404EF54D8FC}"/>
                    </a:ext>
                  </a:extLst>
                </p:cNvPr>
                <p:cNvPicPr/>
                <p:nvPr/>
              </p:nvPicPr>
              <p:blipFill>
                <a:blip r:embed="rId49"/>
                <a:stretch>
                  <a:fillRect/>
                </a:stretch>
              </p:blipFill>
              <p:spPr>
                <a:xfrm>
                  <a:off x="1653770" y="3917491"/>
                  <a:ext cx="76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7" name="Freihand 76">
                  <a:extLst>
                    <a:ext uri="{FF2B5EF4-FFF2-40B4-BE49-F238E27FC236}">
                      <a16:creationId xmlns:a16="http://schemas.microsoft.com/office/drawing/2014/main" id="{C76546CD-B787-4889-A445-02C954E23FD1}"/>
                    </a:ext>
                  </a:extLst>
                </p14:cNvPr>
                <p14:cNvContentPartPr/>
                <p14:nvPr/>
              </p14:nvContentPartPr>
              <p14:xfrm>
                <a:off x="1758170" y="3918571"/>
                <a:ext cx="74880" cy="93600"/>
              </p14:xfrm>
            </p:contentPart>
          </mc:Choice>
          <mc:Fallback>
            <p:pic>
              <p:nvPicPr>
                <p:cNvPr id="77" name="Freihand 76">
                  <a:extLst>
                    <a:ext uri="{FF2B5EF4-FFF2-40B4-BE49-F238E27FC236}">
                      <a16:creationId xmlns:a16="http://schemas.microsoft.com/office/drawing/2014/main" id="{C76546CD-B787-4889-A445-02C954E23FD1}"/>
                    </a:ext>
                  </a:extLst>
                </p:cNvPr>
                <p:cNvPicPr/>
                <p:nvPr/>
              </p:nvPicPr>
              <p:blipFill>
                <a:blip r:embed="rId51"/>
                <a:stretch>
                  <a:fillRect/>
                </a:stretch>
              </p:blipFill>
              <p:spPr>
                <a:xfrm>
                  <a:off x="1753850" y="3914251"/>
                  <a:ext cx="83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8" name="Freihand 77">
                  <a:extLst>
                    <a:ext uri="{FF2B5EF4-FFF2-40B4-BE49-F238E27FC236}">
                      <a16:creationId xmlns:a16="http://schemas.microsoft.com/office/drawing/2014/main" id="{9655C2C5-D815-4E05-8611-1BF4452BCF5F}"/>
                    </a:ext>
                  </a:extLst>
                </p14:cNvPr>
                <p14:cNvContentPartPr/>
                <p14:nvPr/>
              </p14:nvContentPartPr>
              <p14:xfrm>
                <a:off x="1817930" y="3877891"/>
                <a:ext cx="8280" cy="8280"/>
              </p14:xfrm>
            </p:contentPart>
          </mc:Choice>
          <mc:Fallback>
            <p:pic>
              <p:nvPicPr>
                <p:cNvPr id="78" name="Freihand 77">
                  <a:extLst>
                    <a:ext uri="{FF2B5EF4-FFF2-40B4-BE49-F238E27FC236}">
                      <a16:creationId xmlns:a16="http://schemas.microsoft.com/office/drawing/2014/main" id="{9655C2C5-D815-4E05-8611-1BF4452BCF5F}"/>
                    </a:ext>
                  </a:extLst>
                </p:cNvPr>
                <p:cNvPicPr/>
                <p:nvPr/>
              </p:nvPicPr>
              <p:blipFill>
                <a:blip r:embed="rId53"/>
                <a:stretch>
                  <a:fillRect/>
                </a:stretch>
              </p:blipFill>
              <p:spPr>
                <a:xfrm>
                  <a:off x="1813610" y="3873571"/>
                  <a:ext cx="16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9" name="Freihand 78">
                  <a:extLst>
                    <a:ext uri="{FF2B5EF4-FFF2-40B4-BE49-F238E27FC236}">
                      <a16:creationId xmlns:a16="http://schemas.microsoft.com/office/drawing/2014/main" id="{643905CE-7D3B-4588-B8E7-E14802860C81}"/>
                    </a:ext>
                  </a:extLst>
                </p14:cNvPr>
                <p14:cNvContentPartPr/>
                <p14:nvPr/>
              </p14:nvContentPartPr>
              <p14:xfrm>
                <a:off x="1840610" y="3887611"/>
                <a:ext cx="59760" cy="123480"/>
              </p14:xfrm>
            </p:contentPart>
          </mc:Choice>
          <mc:Fallback>
            <p:pic>
              <p:nvPicPr>
                <p:cNvPr id="79" name="Freihand 78">
                  <a:extLst>
                    <a:ext uri="{FF2B5EF4-FFF2-40B4-BE49-F238E27FC236}">
                      <a16:creationId xmlns:a16="http://schemas.microsoft.com/office/drawing/2014/main" id="{643905CE-7D3B-4588-B8E7-E14802860C81}"/>
                    </a:ext>
                  </a:extLst>
                </p:cNvPr>
                <p:cNvPicPr/>
                <p:nvPr/>
              </p:nvPicPr>
              <p:blipFill>
                <a:blip r:embed="rId55"/>
                <a:stretch>
                  <a:fillRect/>
                </a:stretch>
              </p:blipFill>
              <p:spPr>
                <a:xfrm>
                  <a:off x="1836290" y="3883291"/>
                  <a:ext cx="68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0" name="Freihand 79">
                  <a:extLst>
                    <a:ext uri="{FF2B5EF4-FFF2-40B4-BE49-F238E27FC236}">
                      <a16:creationId xmlns:a16="http://schemas.microsoft.com/office/drawing/2014/main" id="{B2F8E054-3143-4B57-9EEC-15E5EA75B575}"/>
                    </a:ext>
                  </a:extLst>
                </p14:cNvPr>
                <p14:cNvContentPartPr/>
                <p14:nvPr/>
              </p14:nvContentPartPr>
              <p14:xfrm>
                <a:off x="1897850" y="3843331"/>
                <a:ext cx="27000" cy="162360"/>
              </p14:xfrm>
            </p:contentPart>
          </mc:Choice>
          <mc:Fallback>
            <p:pic>
              <p:nvPicPr>
                <p:cNvPr id="80" name="Freihand 79">
                  <a:extLst>
                    <a:ext uri="{FF2B5EF4-FFF2-40B4-BE49-F238E27FC236}">
                      <a16:creationId xmlns:a16="http://schemas.microsoft.com/office/drawing/2014/main" id="{B2F8E054-3143-4B57-9EEC-15E5EA75B575}"/>
                    </a:ext>
                  </a:extLst>
                </p:cNvPr>
                <p:cNvPicPr/>
                <p:nvPr/>
              </p:nvPicPr>
              <p:blipFill>
                <a:blip r:embed="rId57"/>
                <a:stretch>
                  <a:fillRect/>
                </a:stretch>
              </p:blipFill>
              <p:spPr>
                <a:xfrm>
                  <a:off x="1893530" y="3839011"/>
                  <a:ext cx="356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1" name="Freihand 80">
                  <a:extLst>
                    <a:ext uri="{FF2B5EF4-FFF2-40B4-BE49-F238E27FC236}">
                      <a16:creationId xmlns:a16="http://schemas.microsoft.com/office/drawing/2014/main" id="{28FF591E-4604-44DF-8990-924CD508BACB}"/>
                    </a:ext>
                  </a:extLst>
                </p14:cNvPr>
                <p14:cNvContentPartPr/>
                <p14:nvPr/>
              </p14:nvContentPartPr>
              <p14:xfrm>
                <a:off x="1933490" y="3884011"/>
                <a:ext cx="59400" cy="111600"/>
              </p14:xfrm>
            </p:contentPart>
          </mc:Choice>
          <mc:Fallback>
            <p:pic>
              <p:nvPicPr>
                <p:cNvPr id="81" name="Freihand 80">
                  <a:extLst>
                    <a:ext uri="{FF2B5EF4-FFF2-40B4-BE49-F238E27FC236}">
                      <a16:creationId xmlns:a16="http://schemas.microsoft.com/office/drawing/2014/main" id="{28FF591E-4604-44DF-8990-924CD508BACB}"/>
                    </a:ext>
                  </a:extLst>
                </p:cNvPr>
                <p:cNvPicPr/>
                <p:nvPr/>
              </p:nvPicPr>
              <p:blipFill>
                <a:blip r:embed="rId59"/>
                <a:stretch>
                  <a:fillRect/>
                </a:stretch>
              </p:blipFill>
              <p:spPr>
                <a:xfrm>
                  <a:off x="1929170" y="3879691"/>
                  <a:ext cx="68040" cy="120240"/>
                </a:xfrm>
                <a:prstGeom prst="rect">
                  <a:avLst/>
                </a:prstGeom>
              </p:spPr>
            </p:pic>
          </mc:Fallback>
        </mc:AlternateContent>
      </p:grpSp>
      <p:grpSp>
        <p:nvGrpSpPr>
          <p:cNvPr id="91" name="Gruppieren 90">
            <a:extLst>
              <a:ext uri="{FF2B5EF4-FFF2-40B4-BE49-F238E27FC236}">
                <a16:creationId xmlns:a16="http://schemas.microsoft.com/office/drawing/2014/main" id="{70A76282-D43F-4449-877D-53BA05F97110}"/>
              </a:ext>
            </a:extLst>
          </p:cNvPr>
          <p:cNvGrpSpPr/>
          <p:nvPr/>
        </p:nvGrpSpPr>
        <p:grpSpPr>
          <a:xfrm>
            <a:off x="952850" y="3917131"/>
            <a:ext cx="304200" cy="123480"/>
            <a:chOff x="952850" y="3917131"/>
            <a:chExt cx="304200" cy="123480"/>
          </a:xfrm>
        </p:grpSpPr>
        <mc:AlternateContent xmlns:mc="http://schemas.openxmlformats.org/markup-compatibility/2006">
          <mc:Choice xmlns:p14="http://schemas.microsoft.com/office/powerpoint/2010/main" Requires="p14">
            <p:contentPart p14:bwMode="auto" r:id="rId60">
              <p14:nvContentPartPr>
                <p14:cNvPr id="83" name="Freihand 82">
                  <a:extLst>
                    <a:ext uri="{FF2B5EF4-FFF2-40B4-BE49-F238E27FC236}">
                      <a16:creationId xmlns:a16="http://schemas.microsoft.com/office/drawing/2014/main" id="{6F3D1F73-BDC4-4E3D-BFDD-27B8DA57FEDE}"/>
                    </a:ext>
                  </a:extLst>
                </p14:cNvPr>
                <p14:cNvContentPartPr/>
                <p14:nvPr/>
              </p14:nvContentPartPr>
              <p14:xfrm>
                <a:off x="1022330" y="3934771"/>
                <a:ext cx="9000" cy="98280"/>
              </p14:xfrm>
            </p:contentPart>
          </mc:Choice>
          <mc:Fallback>
            <p:pic>
              <p:nvPicPr>
                <p:cNvPr id="83" name="Freihand 82">
                  <a:extLst>
                    <a:ext uri="{FF2B5EF4-FFF2-40B4-BE49-F238E27FC236}">
                      <a16:creationId xmlns:a16="http://schemas.microsoft.com/office/drawing/2014/main" id="{6F3D1F73-BDC4-4E3D-BFDD-27B8DA57FEDE}"/>
                    </a:ext>
                  </a:extLst>
                </p:cNvPr>
                <p:cNvPicPr/>
                <p:nvPr/>
              </p:nvPicPr>
              <p:blipFill>
                <a:blip r:embed="rId61"/>
                <a:stretch>
                  <a:fillRect/>
                </a:stretch>
              </p:blipFill>
              <p:spPr>
                <a:xfrm>
                  <a:off x="1018010" y="3930451"/>
                  <a:ext cx="17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4" name="Freihand 83">
                  <a:extLst>
                    <a:ext uri="{FF2B5EF4-FFF2-40B4-BE49-F238E27FC236}">
                      <a16:creationId xmlns:a16="http://schemas.microsoft.com/office/drawing/2014/main" id="{1F2BE0E2-2360-4883-A2A8-4ABA2396BF43}"/>
                    </a:ext>
                  </a:extLst>
                </p14:cNvPr>
                <p14:cNvContentPartPr/>
                <p14:nvPr/>
              </p14:nvContentPartPr>
              <p14:xfrm>
                <a:off x="952850" y="3920731"/>
                <a:ext cx="114120" cy="23760"/>
              </p14:xfrm>
            </p:contentPart>
          </mc:Choice>
          <mc:Fallback>
            <p:pic>
              <p:nvPicPr>
                <p:cNvPr id="84" name="Freihand 83">
                  <a:extLst>
                    <a:ext uri="{FF2B5EF4-FFF2-40B4-BE49-F238E27FC236}">
                      <a16:creationId xmlns:a16="http://schemas.microsoft.com/office/drawing/2014/main" id="{1F2BE0E2-2360-4883-A2A8-4ABA2396BF43}"/>
                    </a:ext>
                  </a:extLst>
                </p:cNvPr>
                <p:cNvPicPr/>
                <p:nvPr/>
              </p:nvPicPr>
              <p:blipFill>
                <a:blip r:embed="rId63"/>
                <a:stretch>
                  <a:fillRect/>
                </a:stretch>
              </p:blipFill>
              <p:spPr>
                <a:xfrm>
                  <a:off x="948530" y="3916411"/>
                  <a:ext cx="1227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5" name="Freihand 84">
                  <a:extLst>
                    <a:ext uri="{FF2B5EF4-FFF2-40B4-BE49-F238E27FC236}">
                      <a16:creationId xmlns:a16="http://schemas.microsoft.com/office/drawing/2014/main" id="{EBD18FE2-1B4B-4C91-8903-5BA77EE16553}"/>
                    </a:ext>
                  </a:extLst>
                </p14:cNvPr>
                <p14:cNvContentPartPr/>
                <p14:nvPr/>
              </p14:nvContentPartPr>
              <p14:xfrm>
                <a:off x="970490" y="3972931"/>
                <a:ext cx="76320" cy="7920"/>
              </p14:xfrm>
            </p:contentPart>
          </mc:Choice>
          <mc:Fallback>
            <p:pic>
              <p:nvPicPr>
                <p:cNvPr id="85" name="Freihand 84">
                  <a:extLst>
                    <a:ext uri="{FF2B5EF4-FFF2-40B4-BE49-F238E27FC236}">
                      <a16:creationId xmlns:a16="http://schemas.microsoft.com/office/drawing/2014/main" id="{EBD18FE2-1B4B-4C91-8903-5BA77EE16553}"/>
                    </a:ext>
                  </a:extLst>
                </p:cNvPr>
                <p:cNvPicPr/>
                <p:nvPr/>
              </p:nvPicPr>
              <p:blipFill>
                <a:blip r:embed="rId65"/>
                <a:stretch>
                  <a:fillRect/>
                </a:stretch>
              </p:blipFill>
              <p:spPr>
                <a:xfrm>
                  <a:off x="966170" y="3968611"/>
                  <a:ext cx="849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6" name="Freihand 85">
                  <a:extLst>
                    <a:ext uri="{FF2B5EF4-FFF2-40B4-BE49-F238E27FC236}">
                      <a16:creationId xmlns:a16="http://schemas.microsoft.com/office/drawing/2014/main" id="{A6DE95F1-FE12-464B-B095-702488DA2FC6}"/>
                    </a:ext>
                  </a:extLst>
                </p14:cNvPr>
                <p14:cNvContentPartPr/>
                <p14:nvPr/>
              </p14:nvContentPartPr>
              <p14:xfrm>
                <a:off x="1087850" y="3968251"/>
                <a:ext cx="11520" cy="66960"/>
              </p14:xfrm>
            </p:contentPart>
          </mc:Choice>
          <mc:Fallback>
            <p:pic>
              <p:nvPicPr>
                <p:cNvPr id="86" name="Freihand 85">
                  <a:extLst>
                    <a:ext uri="{FF2B5EF4-FFF2-40B4-BE49-F238E27FC236}">
                      <a16:creationId xmlns:a16="http://schemas.microsoft.com/office/drawing/2014/main" id="{A6DE95F1-FE12-464B-B095-702488DA2FC6}"/>
                    </a:ext>
                  </a:extLst>
                </p:cNvPr>
                <p:cNvPicPr/>
                <p:nvPr/>
              </p:nvPicPr>
              <p:blipFill>
                <a:blip r:embed="rId67"/>
                <a:stretch>
                  <a:fillRect/>
                </a:stretch>
              </p:blipFill>
              <p:spPr>
                <a:xfrm>
                  <a:off x="1083530" y="3963931"/>
                  <a:ext cx="20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7" name="Freihand 86">
                  <a:extLst>
                    <a:ext uri="{FF2B5EF4-FFF2-40B4-BE49-F238E27FC236}">
                      <a16:creationId xmlns:a16="http://schemas.microsoft.com/office/drawing/2014/main" id="{C2F17BE0-DD52-4138-9137-044F0E391812}"/>
                    </a:ext>
                  </a:extLst>
                </p14:cNvPr>
                <p14:cNvContentPartPr/>
                <p14:nvPr/>
              </p14:nvContentPartPr>
              <p14:xfrm>
                <a:off x="1088570" y="3934411"/>
                <a:ext cx="4320" cy="16200"/>
              </p14:xfrm>
            </p:contentPart>
          </mc:Choice>
          <mc:Fallback>
            <p:pic>
              <p:nvPicPr>
                <p:cNvPr id="87" name="Freihand 86">
                  <a:extLst>
                    <a:ext uri="{FF2B5EF4-FFF2-40B4-BE49-F238E27FC236}">
                      <a16:creationId xmlns:a16="http://schemas.microsoft.com/office/drawing/2014/main" id="{C2F17BE0-DD52-4138-9137-044F0E391812}"/>
                    </a:ext>
                  </a:extLst>
                </p:cNvPr>
                <p:cNvPicPr/>
                <p:nvPr/>
              </p:nvPicPr>
              <p:blipFill>
                <a:blip r:embed="rId45"/>
                <a:stretch>
                  <a:fillRect/>
                </a:stretch>
              </p:blipFill>
              <p:spPr>
                <a:xfrm>
                  <a:off x="1084250" y="3930091"/>
                  <a:ext cx="129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8" name="Freihand 87">
                  <a:extLst>
                    <a:ext uri="{FF2B5EF4-FFF2-40B4-BE49-F238E27FC236}">
                      <a16:creationId xmlns:a16="http://schemas.microsoft.com/office/drawing/2014/main" id="{8FDA0343-65A8-41AD-B252-256234B871B8}"/>
                    </a:ext>
                  </a:extLst>
                </p14:cNvPr>
                <p14:cNvContentPartPr/>
                <p14:nvPr/>
              </p14:nvContentPartPr>
              <p14:xfrm>
                <a:off x="1113050" y="3967531"/>
                <a:ext cx="41040" cy="63360"/>
              </p14:xfrm>
            </p:contentPart>
          </mc:Choice>
          <mc:Fallback>
            <p:pic>
              <p:nvPicPr>
                <p:cNvPr id="88" name="Freihand 87">
                  <a:extLst>
                    <a:ext uri="{FF2B5EF4-FFF2-40B4-BE49-F238E27FC236}">
                      <a16:creationId xmlns:a16="http://schemas.microsoft.com/office/drawing/2014/main" id="{8FDA0343-65A8-41AD-B252-256234B871B8}"/>
                    </a:ext>
                  </a:extLst>
                </p:cNvPr>
                <p:cNvPicPr/>
                <p:nvPr/>
              </p:nvPicPr>
              <p:blipFill>
                <a:blip r:embed="rId70"/>
                <a:stretch>
                  <a:fillRect/>
                </a:stretch>
              </p:blipFill>
              <p:spPr>
                <a:xfrm>
                  <a:off x="1108730" y="3963211"/>
                  <a:ext cx="49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9" name="Freihand 88">
                  <a:extLst>
                    <a:ext uri="{FF2B5EF4-FFF2-40B4-BE49-F238E27FC236}">
                      <a16:creationId xmlns:a16="http://schemas.microsoft.com/office/drawing/2014/main" id="{1EE45E4D-6D57-4603-815C-882002699345}"/>
                    </a:ext>
                  </a:extLst>
                </p14:cNvPr>
                <p14:cNvContentPartPr/>
                <p14:nvPr/>
              </p14:nvContentPartPr>
              <p14:xfrm>
                <a:off x="1145450" y="3958891"/>
                <a:ext cx="54720" cy="81720"/>
              </p14:xfrm>
            </p:contentPart>
          </mc:Choice>
          <mc:Fallback>
            <p:pic>
              <p:nvPicPr>
                <p:cNvPr id="89" name="Freihand 88">
                  <a:extLst>
                    <a:ext uri="{FF2B5EF4-FFF2-40B4-BE49-F238E27FC236}">
                      <a16:creationId xmlns:a16="http://schemas.microsoft.com/office/drawing/2014/main" id="{1EE45E4D-6D57-4603-815C-882002699345}"/>
                    </a:ext>
                  </a:extLst>
                </p:cNvPr>
                <p:cNvPicPr/>
                <p:nvPr/>
              </p:nvPicPr>
              <p:blipFill>
                <a:blip r:embed="rId72"/>
                <a:stretch>
                  <a:fillRect/>
                </a:stretch>
              </p:blipFill>
              <p:spPr>
                <a:xfrm>
                  <a:off x="1141130" y="3954571"/>
                  <a:ext cx="63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0" name="Freihand 89">
                  <a:extLst>
                    <a:ext uri="{FF2B5EF4-FFF2-40B4-BE49-F238E27FC236}">
                      <a16:creationId xmlns:a16="http://schemas.microsoft.com/office/drawing/2014/main" id="{87CE7E80-12F6-4D89-BCE6-69B1BD4673F5}"/>
                    </a:ext>
                  </a:extLst>
                </p14:cNvPr>
                <p14:cNvContentPartPr/>
                <p14:nvPr/>
              </p14:nvContentPartPr>
              <p14:xfrm>
                <a:off x="1195130" y="3917131"/>
                <a:ext cx="61920" cy="104400"/>
              </p14:xfrm>
            </p:contentPart>
          </mc:Choice>
          <mc:Fallback>
            <p:pic>
              <p:nvPicPr>
                <p:cNvPr id="90" name="Freihand 89">
                  <a:extLst>
                    <a:ext uri="{FF2B5EF4-FFF2-40B4-BE49-F238E27FC236}">
                      <a16:creationId xmlns:a16="http://schemas.microsoft.com/office/drawing/2014/main" id="{87CE7E80-12F6-4D89-BCE6-69B1BD4673F5}"/>
                    </a:ext>
                  </a:extLst>
                </p:cNvPr>
                <p:cNvPicPr/>
                <p:nvPr/>
              </p:nvPicPr>
              <p:blipFill>
                <a:blip r:embed="rId74"/>
                <a:stretch>
                  <a:fillRect/>
                </a:stretch>
              </p:blipFill>
              <p:spPr>
                <a:xfrm>
                  <a:off x="1190810" y="3912811"/>
                  <a:ext cx="70560" cy="113040"/>
                </a:xfrm>
                <a:prstGeom prst="rect">
                  <a:avLst/>
                </a:prstGeom>
              </p:spPr>
            </p:pic>
          </mc:Fallback>
        </mc:AlternateContent>
      </p:grpSp>
      <p:grpSp>
        <p:nvGrpSpPr>
          <p:cNvPr id="174" name="Gruppieren 173">
            <a:extLst>
              <a:ext uri="{FF2B5EF4-FFF2-40B4-BE49-F238E27FC236}">
                <a16:creationId xmlns:a16="http://schemas.microsoft.com/office/drawing/2014/main" id="{BAD9F2D0-C4E1-499B-9282-0C9C93E523A3}"/>
              </a:ext>
            </a:extLst>
          </p:cNvPr>
          <p:cNvGrpSpPr/>
          <p:nvPr/>
        </p:nvGrpSpPr>
        <p:grpSpPr>
          <a:xfrm>
            <a:off x="2066330" y="3571531"/>
            <a:ext cx="1400040" cy="1582920"/>
            <a:chOff x="2066330" y="3571531"/>
            <a:chExt cx="1400040" cy="1582920"/>
          </a:xfrm>
        </p:grpSpPr>
        <mc:AlternateContent xmlns:mc="http://schemas.openxmlformats.org/markup-compatibility/2006">
          <mc:Choice xmlns:p14="http://schemas.microsoft.com/office/powerpoint/2010/main" Requires="p14">
            <p:contentPart p14:bwMode="auto" r:id="rId75">
              <p14:nvContentPartPr>
                <p14:cNvPr id="31" name="Freihand 30">
                  <a:extLst>
                    <a:ext uri="{FF2B5EF4-FFF2-40B4-BE49-F238E27FC236}">
                      <a16:creationId xmlns:a16="http://schemas.microsoft.com/office/drawing/2014/main" id="{B187E2CF-DBD8-4C38-AB61-639EB8FAE0F9}"/>
                    </a:ext>
                  </a:extLst>
                </p14:cNvPr>
                <p14:cNvContentPartPr/>
                <p14:nvPr/>
              </p14:nvContentPartPr>
              <p14:xfrm>
                <a:off x="2324810" y="3571531"/>
                <a:ext cx="84600" cy="102960"/>
              </p14:xfrm>
            </p:contentPart>
          </mc:Choice>
          <mc:Fallback>
            <p:pic>
              <p:nvPicPr>
                <p:cNvPr id="31" name="Freihand 30">
                  <a:extLst>
                    <a:ext uri="{FF2B5EF4-FFF2-40B4-BE49-F238E27FC236}">
                      <a16:creationId xmlns:a16="http://schemas.microsoft.com/office/drawing/2014/main" id="{B187E2CF-DBD8-4C38-AB61-639EB8FAE0F9}"/>
                    </a:ext>
                  </a:extLst>
                </p:cNvPr>
                <p:cNvPicPr/>
                <p:nvPr/>
              </p:nvPicPr>
              <p:blipFill>
                <a:blip r:embed="rId76"/>
                <a:stretch>
                  <a:fillRect/>
                </a:stretch>
              </p:blipFill>
              <p:spPr>
                <a:xfrm>
                  <a:off x="2320490" y="3567211"/>
                  <a:ext cx="93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2" name="Freihand 31">
                  <a:extLst>
                    <a:ext uri="{FF2B5EF4-FFF2-40B4-BE49-F238E27FC236}">
                      <a16:creationId xmlns:a16="http://schemas.microsoft.com/office/drawing/2014/main" id="{C3491157-DBB3-4F27-A807-ADBC08D563E5}"/>
                    </a:ext>
                  </a:extLst>
                </p14:cNvPr>
                <p14:cNvContentPartPr/>
                <p14:nvPr/>
              </p14:nvContentPartPr>
              <p14:xfrm>
                <a:off x="2446850" y="3638851"/>
                <a:ext cx="5040" cy="15480"/>
              </p14:xfrm>
            </p:contentPart>
          </mc:Choice>
          <mc:Fallback>
            <p:pic>
              <p:nvPicPr>
                <p:cNvPr id="32" name="Freihand 31">
                  <a:extLst>
                    <a:ext uri="{FF2B5EF4-FFF2-40B4-BE49-F238E27FC236}">
                      <a16:creationId xmlns:a16="http://schemas.microsoft.com/office/drawing/2014/main" id="{C3491157-DBB3-4F27-A807-ADBC08D563E5}"/>
                    </a:ext>
                  </a:extLst>
                </p:cNvPr>
                <p:cNvPicPr/>
                <p:nvPr/>
              </p:nvPicPr>
              <p:blipFill>
                <a:blip r:embed="rId78"/>
                <a:stretch>
                  <a:fillRect/>
                </a:stretch>
              </p:blipFill>
              <p:spPr>
                <a:xfrm>
                  <a:off x="2442530" y="3634531"/>
                  <a:ext cx="136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2" name="Freihand 91">
                  <a:extLst>
                    <a:ext uri="{FF2B5EF4-FFF2-40B4-BE49-F238E27FC236}">
                      <a16:creationId xmlns:a16="http://schemas.microsoft.com/office/drawing/2014/main" id="{BC699FA8-3493-46B2-8DF8-D4E915B045AD}"/>
                    </a:ext>
                  </a:extLst>
                </p14:cNvPr>
                <p14:cNvContentPartPr/>
                <p14:nvPr/>
              </p14:nvContentPartPr>
              <p14:xfrm>
                <a:off x="2303930" y="3782131"/>
                <a:ext cx="62640" cy="110520"/>
              </p14:xfrm>
            </p:contentPart>
          </mc:Choice>
          <mc:Fallback>
            <p:pic>
              <p:nvPicPr>
                <p:cNvPr id="92" name="Freihand 91">
                  <a:extLst>
                    <a:ext uri="{FF2B5EF4-FFF2-40B4-BE49-F238E27FC236}">
                      <a16:creationId xmlns:a16="http://schemas.microsoft.com/office/drawing/2014/main" id="{BC699FA8-3493-46B2-8DF8-D4E915B045AD}"/>
                    </a:ext>
                  </a:extLst>
                </p:cNvPr>
                <p:cNvPicPr/>
                <p:nvPr/>
              </p:nvPicPr>
              <p:blipFill>
                <a:blip r:embed="rId80"/>
                <a:stretch>
                  <a:fillRect/>
                </a:stretch>
              </p:blipFill>
              <p:spPr>
                <a:xfrm>
                  <a:off x="2299610" y="3777811"/>
                  <a:ext cx="71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3" name="Freihand 92">
                  <a:extLst>
                    <a:ext uri="{FF2B5EF4-FFF2-40B4-BE49-F238E27FC236}">
                      <a16:creationId xmlns:a16="http://schemas.microsoft.com/office/drawing/2014/main" id="{29B08B90-0C43-4E0F-A662-6F3B90700846}"/>
                    </a:ext>
                  </a:extLst>
                </p14:cNvPr>
                <p14:cNvContentPartPr/>
                <p14:nvPr/>
              </p14:nvContentPartPr>
              <p14:xfrm>
                <a:off x="2359370" y="3776371"/>
                <a:ext cx="82800" cy="87840"/>
              </p14:xfrm>
            </p:contentPart>
          </mc:Choice>
          <mc:Fallback>
            <p:pic>
              <p:nvPicPr>
                <p:cNvPr id="93" name="Freihand 92">
                  <a:extLst>
                    <a:ext uri="{FF2B5EF4-FFF2-40B4-BE49-F238E27FC236}">
                      <a16:creationId xmlns:a16="http://schemas.microsoft.com/office/drawing/2014/main" id="{29B08B90-0C43-4E0F-A662-6F3B90700846}"/>
                    </a:ext>
                  </a:extLst>
                </p:cNvPr>
                <p:cNvPicPr/>
                <p:nvPr/>
              </p:nvPicPr>
              <p:blipFill>
                <a:blip r:embed="rId82"/>
                <a:stretch>
                  <a:fillRect/>
                </a:stretch>
              </p:blipFill>
              <p:spPr>
                <a:xfrm>
                  <a:off x="2355050" y="3772051"/>
                  <a:ext cx="91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4" name="Freihand 93">
                  <a:extLst>
                    <a:ext uri="{FF2B5EF4-FFF2-40B4-BE49-F238E27FC236}">
                      <a16:creationId xmlns:a16="http://schemas.microsoft.com/office/drawing/2014/main" id="{314C2F1E-C84D-49AE-9A34-5F435F004E43}"/>
                    </a:ext>
                  </a:extLst>
                </p14:cNvPr>
                <p14:cNvContentPartPr/>
                <p14:nvPr/>
              </p14:nvContentPartPr>
              <p14:xfrm>
                <a:off x="2457290" y="3777451"/>
                <a:ext cx="37800" cy="54000"/>
              </p14:xfrm>
            </p:contentPart>
          </mc:Choice>
          <mc:Fallback>
            <p:pic>
              <p:nvPicPr>
                <p:cNvPr id="94" name="Freihand 93">
                  <a:extLst>
                    <a:ext uri="{FF2B5EF4-FFF2-40B4-BE49-F238E27FC236}">
                      <a16:creationId xmlns:a16="http://schemas.microsoft.com/office/drawing/2014/main" id="{314C2F1E-C84D-49AE-9A34-5F435F004E43}"/>
                    </a:ext>
                  </a:extLst>
                </p:cNvPr>
                <p:cNvPicPr/>
                <p:nvPr/>
              </p:nvPicPr>
              <p:blipFill>
                <a:blip r:embed="rId84"/>
                <a:stretch>
                  <a:fillRect/>
                </a:stretch>
              </p:blipFill>
              <p:spPr>
                <a:xfrm>
                  <a:off x="2452970" y="3773131"/>
                  <a:ext cx="46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5" name="Freihand 94">
                  <a:extLst>
                    <a:ext uri="{FF2B5EF4-FFF2-40B4-BE49-F238E27FC236}">
                      <a16:creationId xmlns:a16="http://schemas.microsoft.com/office/drawing/2014/main" id="{CEAB9F16-F604-4892-825A-54630B27F9CB}"/>
                    </a:ext>
                  </a:extLst>
                </p14:cNvPr>
                <p14:cNvContentPartPr/>
                <p14:nvPr/>
              </p14:nvContentPartPr>
              <p14:xfrm>
                <a:off x="2510210" y="3773131"/>
                <a:ext cx="95400" cy="46800"/>
              </p14:xfrm>
            </p:contentPart>
          </mc:Choice>
          <mc:Fallback>
            <p:pic>
              <p:nvPicPr>
                <p:cNvPr id="95" name="Freihand 94">
                  <a:extLst>
                    <a:ext uri="{FF2B5EF4-FFF2-40B4-BE49-F238E27FC236}">
                      <a16:creationId xmlns:a16="http://schemas.microsoft.com/office/drawing/2014/main" id="{CEAB9F16-F604-4892-825A-54630B27F9CB}"/>
                    </a:ext>
                  </a:extLst>
                </p:cNvPr>
                <p:cNvPicPr/>
                <p:nvPr/>
              </p:nvPicPr>
              <p:blipFill>
                <a:blip r:embed="rId86"/>
                <a:stretch>
                  <a:fillRect/>
                </a:stretch>
              </p:blipFill>
              <p:spPr>
                <a:xfrm>
                  <a:off x="2505890" y="3768811"/>
                  <a:ext cx="104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6" name="Freihand 95">
                  <a:extLst>
                    <a:ext uri="{FF2B5EF4-FFF2-40B4-BE49-F238E27FC236}">
                      <a16:creationId xmlns:a16="http://schemas.microsoft.com/office/drawing/2014/main" id="{5C3DD7EB-EE64-44B8-A744-2B5F715BA950}"/>
                    </a:ext>
                  </a:extLst>
                </p14:cNvPr>
                <p14:cNvContentPartPr/>
                <p14:nvPr/>
              </p14:nvContentPartPr>
              <p14:xfrm>
                <a:off x="2615690" y="3696811"/>
                <a:ext cx="59760" cy="103680"/>
              </p14:xfrm>
            </p:contentPart>
          </mc:Choice>
          <mc:Fallback>
            <p:pic>
              <p:nvPicPr>
                <p:cNvPr id="96" name="Freihand 95">
                  <a:extLst>
                    <a:ext uri="{FF2B5EF4-FFF2-40B4-BE49-F238E27FC236}">
                      <a16:creationId xmlns:a16="http://schemas.microsoft.com/office/drawing/2014/main" id="{5C3DD7EB-EE64-44B8-A744-2B5F715BA950}"/>
                    </a:ext>
                  </a:extLst>
                </p:cNvPr>
                <p:cNvPicPr/>
                <p:nvPr/>
              </p:nvPicPr>
              <p:blipFill>
                <a:blip r:embed="rId88"/>
                <a:stretch>
                  <a:fillRect/>
                </a:stretch>
              </p:blipFill>
              <p:spPr>
                <a:xfrm>
                  <a:off x="2611370" y="3692491"/>
                  <a:ext cx="68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8" name="Freihand 97">
                  <a:extLst>
                    <a:ext uri="{FF2B5EF4-FFF2-40B4-BE49-F238E27FC236}">
                      <a16:creationId xmlns:a16="http://schemas.microsoft.com/office/drawing/2014/main" id="{135A5C18-56EA-466A-86BA-E68964D0A98D}"/>
                    </a:ext>
                  </a:extLst>
                </p14:cNvPr>
                <p14:cNvContentPartPr/>
                <p14:nvPr/>
              </p14:nvContentPartPr>
              <p14:xfrm>
                <a:off x="2370170" y="3872851"/>
                <a:ext cx="173880" cy="171720"/>
              </p14:xfrm>
            </p:contentPart>
          </mc:Choice>
          <mc:Fallback>
            <p:pic>
              <p:nvPicPr>
                <p:cNvPr id="98" name="Freihand 97">
                  <a:extLst>
                    <a:ext uri="{FF2B5EF4-FFF2-40B4-BE49-F238E27FC236}">
                      <a16:creationId xmlns:a16="http://schemas.microsoft.com/office/drawing/2014/main" id="{135A5C18-56EA-466A-86BA-E68964D0A98D}"/>
                    </a:ext>
                  </a:extLst>
                </p:cNvPr>
                <p:cNvPicPr/>
                <p:nvPr/>
              </p:nvPicPr>
              <p:blipFill>
                <a:blip r:embed="rId90"/>
                <a:stretch>
                  <a:fillRect/>
                </a:stretch>
              </p:blipFill>
              <p:spPr>
                <a:xfrm>
                  <a:off x="2365850" y="3868531"/>
                  <a:ext cx="1825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9" name="Freihand 98">
                  <a:extLst>
                    <a:ext uri="{FF2B5EF4-FFF2-40B4-BE49-F238E27FC236}">
                      <a16:creationId xmlns:a16="http://schemas.microsoft.com/office/drawing/2014/main" id="{44ED746E-D877-4FAB-917A-BED929AADE11}"/>
                    </a:ext>
                  </a:extLst>
                </p14:cNvPr>
                <p14:cNvContentPartPr/>
                <p14:nvPr/>
              </p14:nvContentPartPr>
              <p14:xfrm>
                <a:off x="2455850" y="3890131"/>
                <a:ext cx="360" cy="360"/>
              </p14:xfrm>
            </p:contentPart>
          </mc:Choice>
          <mc:Fallback>
            <p:pic>
              <p:nvPicPr>
                <p:cNvPr id="99" name="Freihand 98">
                  <a:extLst>
                    <a:ext uri="{FF2B5EF4-FFF2-40B4-BE49-F238E27FC236}">
                      <a16:creationId xmlns:a16="http://schemas.microsoft.com/office/drawing/2014/main" id="{44ED746E-D877-4FAB-917A-BED929AADE11}"/>
                    </a:ext>
                  </a:extLst>
                </p:cNvPr>
                <p:cNvPicPr/>
                <p:nvPr/>
              </p:nvPicPr>
              <p:blipFill>
                <a:blip r:embed="rId92"/>
                <a:stretch>
                  <a:fillRect/>
                </a:stretch>
              </p:blipFill>
              <p:spPr>
                <a:xfrm>
                  <a:off x="2451530" y="38858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00" name="Freihand 99">
                  <a:extLst>
                    <a:ext uri="{FF2B5EF4-FFF2-40B4-BE49-F238E27FC236}">
                      <a16:creationId xmlns:a16="http://schemas.microsoft.com/office/drawing/2014/main" id="{0DEB6031-EE49-41F4-8A07-55E44A4985C5}"/>
                    </a:ext>
                  </a:extLst>
                </p14:cNvPr>
                <p14:cNvContentPartPr/>
                <p14:nvPr/>
              </p14:nvContentPartPr>
              <p14:xfrm>
                <a:off x="2334890" y="4139611"/>
                <a:ext cx="59040" cy="69480"/>
              </p14:xfrm>
            </p:contentPart>
          </mc:Choice>
          <mc:Fallback>
            <p:pic>
              <p:nvPicPr>
                <p:cNvPr id="100" name="Freihand 99">
                  <a:extLst>
                    <a:ext uri="{FF2B5EF4-FFF2-40B4-BE49-F238E27FC236}">
                      <a16:creationId xmlns:a16="http://schemas.microsoft.com/office/drawing/2014/main" id="{0DEB6031-EE49-41F4-8A07-55E44A4985C5}"/>
                    </a:ext>
                  </a:extLst>
                </p:cNvPr>
                <p:cNvPicPr/>
                <p:nvPr/>
              </p:nvPicPr>
              <p:blipFill>
                <a:blip r:embed="rId94"/>
                <a:stretch>
                  <a:fillRect/>
                </a:stretch>
              </p:blipFill>
              <p:spPr>
                <a:xfrm>
                  <a:off x="2330570" y="4135291"/>
                  <a:ext cx="67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1" name="Freihand 100">
                  <a:extLst>
                    <a:ext uri="{FF2B5EF4-FFF2-40B4-BE49-F238E27FC236}">
                      <a16:creationId xmlns:a16="http://schemas.microsoft.com/office/drawing/2014/main" id="{490DD7BD-E8EB-4FDF-8623-E0C83B9F03A1}"/>
                    </a:ext>
                  </a:extLst>
                </p14:cNvPr>
                <p14:cNvContentPartPr/>
                <p14:nvPr/>
              </p14:nvContentPartPr>
              <p14:xfrm>
                <a:off x="2407250" y="4105771"/>
                <a:ext cx="96480" cy="100440"/>
              </p14:xfrm>
            </p:contentPart>
          </mc:Choice>
          <mc:Fallback>
            <p:pic>
              <p:nvPicPr>
                <p:cNvPr id="101" name="Freihand 100">
                  <a:extLst>
                    <a:ext uri="{FF2B5EF4-FFF2-40B4-BE49-F238E27FC236}">
                      <a16:creationId xmlns:a16="http://schemas.microsoft.com/office/drawing/2014/main" id="{490DD7BD-E8EB-4FDF-8623-E0C83B9F03A1}"/>
                    </a:ext>
                  </a:extLst>
                </p:cNvPr>
                <p:cNvPicPr/>
                <p:nvPr/>
              </p:nvPicPr>
              <p:blipFill>
                <a:blip r:embed="rId96"/>
                <a:stretch>
                  <a:fillRect/>
                </a:stretch>
              </p:blipFill>
              <p:spPr>
                <a:xfrm>
                  <a:off x="2402930" y="4101451"/>
                  <a:ext cx="105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2" name="Freihand 101">
                  <a:extLst>
                    <a:ext uri="{FF2B5EF4-FFF2-40B4-BE49-F238E27FC236}">
                      <a16:creationId xmlns:a16="http://schemas.microsoft.com/office/drawing/2014/main" id="{A0E15AD9-AD26-45F1-BA21-D419DFD608DE}"/>
                    </a:ext>
                  </a:extLst>
                </p14:cNvPr>
                <p14:cNvContentPartPr/>
                <p14:nvPr/>
              </p14:nvContentPartPr>
              <p14:xfrm>
                <a:off x="2483930" y="4073731"/>
                <a:ext cx="29520" cy="24120"/>
              </p14:xfrm>
            </p:contentPart>
          </mc:Choice>
          <mc:Fallback>
            <p:pic>
              <p:nvPicPr>
                <p:cNvPr id="102" name="Freihand 101">
                  <a:extLst>
                    <a:ext uri="{FF2B5EF4-FFF2-40B4-BE49-F238E27FC236}">
                      <a16:creationId xmlns:a16="http://schemas.microsoft.com/office/drawing/2014/main" id="{A0E15AD9-AD26-45F1-BA21-D419DFD608DE}"/>
                    </a:ext>
                  </a:extLst>
                </p:cNvPr>
                <p:cNvPicPr/>
                <p:nvPr/>
              </p:nvPicPr>
              <p:blipFill>
                <a:blip r:embed="rId98"/>
                <a:stretch>
                  <a:fillRect/>
                </a:stretch>
              </p:blipFill>
              <p:spPr>
                <a:xfrm>
                  <a:off x="2479610" y="4069411"/>
                  <a:ext cx="38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3" name="Freihand 102">
                  <a:extLst>
                    <a:ext uri="{FF2B5EF4-FFF2-40B4-BE49-F238E27FC236}">
                      <a16:creationId xmlns:a16="http://schemas.microsoft.com/office/drawing/2014/main" id="{30F98672-EE02-4374-9C40-600054B21A9A}"/>
                    </a:ext>
                  </a:extLst>
                </p14:cNvPr>
                <p14:cNvContentPartPr/>
                <p14:nvPr/>
              </p14:nvContentPartPr>
              <p14:xfrm>
                <a:off x="2526050" y="4076611"/>
                <a:ext cx="86760" cy="109800"/>
              </p14:xfrm>
            </p:contentPart>
          </mc:Choice>
          <mc:Fallback>
            <p:pic>
              <p:nvPicPr>
                <p:cNvPr id="103" name="Freihand 102">
                  <a:extLst>
                    <a:ext uri="{FF2B5EF4-FFF2-40B4-BE49-F238E27FC236}">
                      <a16:creationId xmlns:a16="http://schemas.microsoft.com/office/drawing/2014/main" id="{30F98672-EE02-4374-9C40-600054B21A9A}"/>
                    </a:ext>
                  </a:extLst>
                </p:cNvPr>
                <p:cNvPicPr/>
                <p:nvPr/>
              </p:nvPicPr>
              <p:blipFill>
                <a:blip r:embed="rId100"/>
                <a:stretch>
                  <a:fillRect/>
                </a:stretch>
              </p:blipFill>
              <p:spPr>
                <a:xfrm>
                  <a:off x="2521730" y="4072291"/>
                  <a:ext cx="95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4" name="Freihand 103">
                  <a:extLst>
                    <a:ext uri="{FF2B5EF4-FFF2-40B4-BE49-F238E27FC236}">
                      <a16:creationId xmlns:a16="http://schemas.microsoft.com/office/drawing/2014/main" id="{FC1BA273-F559-4C3E-84F1-82CB5157F35A}"/>
                    </a:ext>
                  </a:extLst>
                </p14:cNvPr>
                <p14:cNvContentPartPr/>
                <p14:nvPr/>
              </p14:nvContentPartPr>
              <p14:xfrm>
                <a:off x="2607050" y="4024771"/>
                <a:ext cx="23760" cy="36720"/>
              </p14:xfrm>
            </p:contentPart>
          </mc:Choice>
          <mc:Fallback>
            <p:pic>
              <p:nvPicPr>
                <p:cNvPr id="104" name="Freihand 103">
                  <a:extLst>
                    <a:ext uri="{FF2B5EF4-FFF2-40B4-BE49-F238E27FC236}">
                      <a16:creationId xmlns:a16="http://schemas.microsoft.com/office/drawing/2014/main" id="{FC1BA273-F559-4C3E-84F1-82CB5157F35A}"/>
                    </a:ext>
                  </a:extLst>
                </p:cNvPr>
                <p:cNvPicPr/>
                <p:nvPr/>
              </p:nvPicPr>
              <p:blipFill>
                <a:blip r:embed="rId102"/>
                <a:stretch>
                  <a:fillRect/>
                </a:stretch>
              </p:blipFill>
              <p:spPr>
                <a:xfrm>
                  <a:off x="2602730" y="4020451"/>
                  <a:ext cx="324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5" name="Freihand 104">
                  <a:extLst>
                    <a:ext uri="{FF2B5EF4-FFF2-40B4-BE49-F238E27FC236}">
                      <a16:creationId xmlns:a16="http://schemas.microsoft.com/office/drawing/2014/main" id="{26E03E20-D6DC-452B-98CF-99677F9CDE73}"/>
                    </a:ext>
                  </a:extLst>
                </p14:cNvPr>
                <p14:cNvContentPartPr/>
                <p14:nvPr/>
              </p14:nvContentPartPr>
              <p14:xfrm>
                <a:off x="2657090" y="4063291"/>
                <a:ext cx="46080" cy="102960"/>
              </p14:xfrm>
            </p:contentPart>
          </mc:Choice>
          <mc:Fallback>
            <p:pic>
              <p:nvPicPr>
                <p:cNvPr id="105" name="Freihand 104">
                  <a:extLst>
                    <a:ext uri="{FF2B5EF4-FFF2-40B4-BE49-F238E27FC236}">
                      <a16:creationId xmlns:a16="http://schemas.microsoft.com/office/drawing/2014/main" id="{26E03E20-D6DC-452B-98CF-99677F9CDE73}"/>
                    </a:ext>
                  </a:extLst>
                </p:cNvPr>
                <p:cNvPicPr/>
                <p:nvPr/>
              </p:nvPicPr>
              <p:blipFill>
                <a:blip r:embed="rId104"/>
                <a:stretch>
                  <a:fillRect/>
                </a:stretch>
              </p:blipFill>
              <p:spPr>
                <a:xfrm>
                  <a:off x="2652770" y="4058971"/>
                  <a:ext cx="54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7" name="Freihand 106">
                  <a:extLst>
                    <a:ext uri="{FF2B5EF4-FFF2-40B4-BE49-F238E27FC236}">
                      <a16:creationId xmlns:a16="http://schemas.microsoft.com/office/drawing/2014/main" id="{85543B2C-DD80-439E-AABC-EDBFCD3FAD8E}"/>
                    </a:ext>
                  </a:extLst>
                </p14:cNvPr>
                <p14:cNvContentPartPr/>
                <p14:nvPr/>
              </p14:nvContentPartPr>
              <p14:xfrm>
                <a:off x="2066330" y="4366411"/>
                <a:ext cx="82080" cy="97200"/>
              </p14:xfrm>
            </p:contentPart>
          </mc:Choice>
          <mc:Fallback>
            <p:pic>
              <p:nvPicPr>
                <p:cNvPr id="107" name="Freihand 106">
                  <a:extLst>
                    <a:ext uri="{FF2B5EF4-FFF2-40B4-BE49-F238E27FC236}">
                      <a16:creationId xmlns:a16="http://schemas.microsoft.com/office/drawing/2014/main" id="{85543B2C-DD80-439E-AABC-EDBFCD3FAD8E}"/>
                    </a:ext>
                  </a:extLst>
                </p:cNvPr>
                <p:cNvPicPr/>
                <p:nvPr/>
              </p:nvPicPr>
              <p:blipFill>
                <a:blip r:embed="rId106"/>
                <a:stretch>
                  <a:fillRect/>
                </a:stretch>
              </p:blipFill>
              <p:spPr>
                <a:xfrm>
                  <a:off x="2062010" y="4362091"/>
                  <a:ext cx="90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8" name="Freihand 107">
                  <a:extLst>
                    <a:ext uri="{FF2B5EF4-FFF2-40B4-BE49-F238E27FC236}">
                      <a16:creationId xmlns:a16="http://schemas.microsoft.com/office/drawing/2014/main" id="{7545CA5C-2CD0-4204-85D2-1FF019F9D695}"/>
                    </a:ext>
                  </a:extLst>
                </p14:cNvPr>
                <p14:cNvContentPartPr/>
                <p14:nvPr/>
              </p14:nvContentPartPr>
              <p14:xfrm>
                <a:off x="2186930" y="4283611"/>
                <a:ext cx="48600" cy="139680"/>
              </p14:xfrm>
            </p:contentPart>
          </mc:Choice>
          <mc:Fallback>
            <p:pic>
              <p:nvPicPr>
                <p:cNvPr id="108" name="Freihand 107">
                  <a:extLst>
                    <a:ext uri="{FF2B5EF4-FFF2-40B4-BE49-F238E27FC236}">
                      <a16:creationId xmlns:a16="http://schemas.microsoft.com/office/drawing/2014/main" id="{7545CA5C-2CD0-4204-85D2-1FF019F9D695}"/>
                    </a:ext>
                  </a:extLst>
                </p:cNvPr>
                <p:cNvPicPr/>
                <p:nvPr/>
              </p:nvPicPr>
              <p:blipFill>
                <a:blip r:embed="rId108"/>
                <a:stretch>
                  <a:fillRect/>
                </a:stretch>
              </p:blipFill>
              <p:spPr>
                <a:xfrm>
                  <a:off x="2182610" y="4279291"/>
                  <a:ext cx="572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9" name="Freihand 108">
                  <a:extLst>
                    <a:ext uri="{FF2B5EF4-FFF2-40B4-BE49-F238E27FC236}">
                      <a16:creationId xmlns:a16="http://schemas.microsoft.com/office/drawing/2014/main" id="{DFB26CF5-DDBB-4519-A524-265746DA93C6}"/>
                    </a:ext>
                  </a:extLst>
                </p14:cNvPr>
                <p14:cNvContentPartPr/>
                <p14:nvPr/>
              </p14:nvContentPartPr>
              <p14:xfrm>
                <a:off x="2285210" y="4349851"/>
                <a:ext cx="94680" cy="49680"/>
              </p14:xfrm>
            </p:contentPart>
          </mc:Choice>
          <mc:Fallback>
            <p:pic>
              <p:nvPicPr>
                <p:cNvPr id="109" name="Freihand 108">
                  <a:extLst>
                    <a:ext uri="{FF2B5EF4-FFF2-40B4-BE49-F238E27FC236}">
                      <a16:creationId xmlns:a16="http://schemas.microsoft.com/office/drawing/2014/main" id="{DFB26CF5-DDBB-4519-A524-265746DA93C6}"/>
                    </a:ext>
                  </a:extLst>
                </p:cNvPr>
                <p:cNvPicPr/>
                <p:nvPr/>
              </p:nvPicPr>
              <p:blipFill>
                <a:blip r:embed="rId110"/>
                <a:stretch>
                  <a:fillRect/>
                </a:stretch>
              </p:blipFill>
              <p:spPr>
                <a:xfrm>
                  <a:off x="2280890" y="4345531"/>
                  <a:ext cx="1033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0" name="Freihand 109">
                  <a:extLst>
                    <a:ext uri="{FF2B5EF4-FFF2-40B4-BE49-F238E27FC236}">
                      <a16:creationId xmlns:a16="http://schemas.microsoft.com/office/drawing/2014/main" id="{80FE4F62-F07F-4E77-B144-2885DDE13834}"/>
                    </a:ext>
                  </a:extLst>
                </p14:cNvPr>
                <p14:cNvContentPartPr/>
                <p14:nvPr/>
              </p14:nvContentPartPr>
              <p14:xfrm>
                <a:off x="2409770" y="4328251"/>
                <a:ext cx="91080" cy="68040"/>
              </p14:xfrm>
            </p:contentPart>
          </mc:Choice>
          <mc:Fallback>
            <p:pic>
              <p:nvPicPr>
                <p:cNvPr id="110" name="Freihand 109">
                  <a:extLst>
                    <a:ext uri="{FF2B5EF4-FFF2-40B4-BE49-F238E27FC236}">
                      <a16:creationId xmlns:a16="http://schemas.microsoft.com/office/drawing/2014/main" id="{80FE4F62-F07F-4E77-B144-2885DDE13834}"/>
                    </a:ext>
                  </a:extLst>
                </p:cNvPr>
                <p:cNvPicPr/>
                <p:nvPr/>
              </p:nvPicPr>
              <p:blipFill>
                <a:blip r:embed="rId112"/>
                <a:stretch>
                  <a:fillRect/>
                </a:stretch>
              </p:blipFill>
              <p:spPr>
                <a:xfrm>
                  <a:off x="2405450" y="4323931"/>
                  <a:ext cx="99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1" name="Freihand 110">
                  <a:extLst>
                    <a:ext uri="{FF2B5EF4-FFF2-40B4-BE49-F238E27FC236}">
                      <a16:creationId xmlns:a16="http://schemas.microsoft.com/office/drawing/2014/main" id="{B87614A6-75DE-40EA-829D-9AB8467DD564}"/>
                    </a:ext>
                  </a:extLst>
                </p14:cNvPr>
                <p14:cNvContentPartPr/>
                <p14:nvPr/>
              </p14:nvContentPartPr>
              <p14:xfrm>
                <a:off x="2504090" y="4324291"/>
                <a:ext cx="101160" cy="140400"/>
              </p14:xfrm>
            </p:contentPart>
          </mc:Choice>
          <mc:Fallback>
            <p:pic>
              <p:nvPicPr>
                <p:cNvPr id="111" name="Freihand 110">
                  <a:extLst>
                    <a:ext uri="{FF2B5EF4-FFF2-40B4-BE49-F238E27FC236}">
                      <a16:creationId xmlns:a16="http://schemas.microsoft.com/office/drawing/2014/main" id="{B87614A6-75DE-40EA-829D-9AB8467DD564}"/>
                    </a:ext>
                  </a:extLst>
                </p:cNvPr>
                <p:cNvPicPr/>
                <p:nvPr/>
              </p:nvPicPr>
              <p:blipFill>
                <a:blip r:embed="rId114"/>
                <a:stretch>
                  <a:fillRect/>
                </a:stretch>
              </p:blipFill>
              <p:spPr>
                <a:xfrm>
                  <a:off x="2499770" y="4319971"/>
                  <a:ext cx="109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2" name="Freihand 111">
                  <a:extLst>
                    <a:ext uri="{FF2B5EF4-FFF2-40B4-BE49-F238E27FC236}">
                      <a16:creationId xmlns:a16="http://schemas.microsoft.com/office/drawing/2014/main" id="{F30F941D-CFDB-406A-8F94-2705312163BB}"/>
                    </a:ext>
                  </a:extLst>
                </p14:cNvPr>
                <p14:cNvContentPartPr/>
                <p14:nvPr/>
              </p14:nvContentPartPr>
              <p14:xfrm>
                <a:off x="2697770" y="4252291"/>
                <a:ext cx="139680" cy="187560"/>
              </p14:xfrm>
            </p:contentPart>
          </mc:Choice>
          <mc:Fallback>
            <p:pic>
              <p:nvPicPr>
                <p:cNvPr id="112" name="Freihand 111">
                  <a:extLst>
                    <a:ext uri="{FF2B5EF4-FFF2-40B4-BE49-F238E27FC236}">
                      <a16:creationId xmlns:a16="http://schemas.microsoft.com/office/drawing/2014/main" id="{F30F941D-CFDB-406A-8F94-2705312163BB}"/>
                    </a:ext>
                  </a:extLst>
                </p:cNvPr>
                <p:cNvPicPr/>
                <p:nvPr/>
              </p:nvPicPr>
              <p:blipFill>
                <a:blip r:embed="rId116"/>
                <a:stretch>
                  <a:fillRect/>
                </a:stretch>
              </p:blipFill>
              <p:spPr>
                <a:xfrm>
                  <a:off x="2693450" y="4247971"/>
                  <a:ext cx="1483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3" name="Freihand 112">
                  <a:extLst>
                    <a:ext uri="{FF2B5EF4-FFF2-40B4-BE49-F238E27FC236}">
                      <a16:creationId xmlns:a16="http://schemas.microsoft.com/office/drawing/2014/main" id="{38252734-F31E-401D-8E19-468404EF2C46}"/>
                    </a:ext>
                  </a:extLst>
                </p14:cNvPr>
                <p14:cNvContentPartPr/>
                <p14:nvPr/>
              </p14:nvContentPartPr>
              <p14:xfrm>
                <a:off x="2819450" y="4294411"/>
                <a:ext cx="193320" cy="40320"/>
              </p14:xfrm>
            </p:contentPart>
          </mc:Choice>
          <mc:Fallback>
            <p:pic>
              <p:nvPicPr>
                <p:cNvPr id="113" name="Freihand 112">
                  <a:extLst>
                    <a:ext uri="{FF2B5EF4-FFF2-40B4-BE49-F238E27FC236}">
                      <a16:creationId xmlns:a16="http://schemas.microsoft.com/office/drawing/2014/main" id="{38252734-F31E-401D-8E19-468404EF2C46}"/>
                    </a:ext>
                  </a:extLst>
                </p:cNvPr>
                <p:cNvPicPr/>
                <p:nvPr/>
              </p:nvPicPr>
              <p:blipFill>
                <a:blip r:embed="rId118"/>
                <a:stretch>
                  <a:fillRect/>
                </a:stretch>
              </p:blipFill>
              <p:spPr>
                <a:xfrm>
                  <a:off x="2815130" y="4290091"/>
                  <a:ext cx="2019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5" name="Freihand 114">
                  <a:extLst>
                    <a:ext uri="{FF2B5EF4-FFF2-40B4-BE49-F238E27FC236}">
                      <a16:creationId xmlns:a16="http://schemas.microsoft.com/office/drawing/2014/main" id="{53F1408C-64AD-45F3-A3D6-2519B2446152}"/>
                    </a:ext>
                  </a:extLst>
                </p14:cNvPr>
                <p14:cNvContentPartPr/>
                <p14:nvPr/>
              </p14:nvContentPartPr>
              <p14:xfrm>
                <a:off x="2100170" y="4520131"/>
                <a:ext cx="57240" cy="94320"/>
              </p14:xfrm>
            </p:contentPart>
          </mc:Choice>
          <mc:Fallback>
            <p:pic>
              <p:nvPicPr>
                <p:cNvPr id="115" name="Freihand 114">
                  <a:extLst>
                    <a:ext uri="{FF2B5EF4-FFF2-40B4-BE49-F238E27FC236}">
                      <a16:creationId xmlns:a16="http://schemas.microsoft.com/office/drawing/2014/main" id="{53F1408C-64AD-45F3-A3D6-2519B2446152}"/>
                    </a:ext>
                  </a:extLst>
                </p:cNvPr>
                <p:cNvPicPr/>
                <p:nvPr/>
              </p:nvPicPr>
              <p:blipFill>
                <a:blip r:embed="rId120"/>
                <a:stretch>
                  <a:fillRect/>
                </a:stretch>
              </p:blipFill>
              <p:spPr>
                <a:xfrm>
                  <a:off x="2095850" y="4515811"/>
                  <a:ext cx="65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6" name="Freihand 115">
                  <a:extLst>
                    <a:ext uri="{FF2B5EF4-FFF2-40B4-BE49-F238E27FC236}">
                      <a16:creationId xmlns:a16="http://schemas.microsoft.com/office/drawing/2014/main" id="{F6578C6E-F594-4327-8FDC-758ABA7024D9}"/>
                    </a:ext>
                  </a:extLst>
                </p14:cNvPr>
                <p14:cNvContentPartPr/>
                <p14:nvPr/>
              </p14:nvContentPartPr>
              <p14:xfrm>
                <a:off x="2170010" y="4551091"/>
                <a:ext cx="77400" cy="47880"/>
              </p14:xfrm>
            </p:contentPart>
          </mc:Choice>
          <mc:Fallback>
            <p:pic>
              <p:nvPicPr>
                <p:cNvPr id="116" name="Freihand 115">
                  <a:extLst>
                    <a:ext uri="{FF2B5EF4-FFF2-40B4-BE49-F238E27FC236}">
                      <a16:creationId xmlns:a16="http://schemas.microsoft.com/office/drawing/2014/main" id="{F6578C6E-F594-4327-8FDC-758ABA7024D9}"/>
                    </a:ext>
                  </a:extLst>
                </p:cNvPr>
                <p:cNvPicPr/>
                <p:nvPr/>
              </p:nvPicPr>
              <p:blipFill>
                <a:blip r:embed="rId122"/>
                <a:stretch>
                  <a:fillRect/>
                </a:stretch>
              </p:blipFill>
              <p:spPr>
                <a:xfrm>
                  <a:off x="2165690" y="4546771"/>
                  <a:ext cx="86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7" name="Freihand 116">
                  <a:extLst>
                    <a:ext uri="{FF2B5EF4-FFF2-40B4-BE49-F238E27FC236}">
                      <a16:creationId xmlns:a16="http://schemas.microsoft.com/office/drawing/2014/main" id="{77A7D1B3-8FB2-434F-9F5F-5D76E35D2450}"/>
                    </a:ext>
                  </a:extLst>
                </p14:cNvPr>
                <p14:cNvContentPartPr/>
                <p14:nvPr/>
              </p14:nvContentPartPr>
              <p14:xfrm>
                <a:off x="2235170" y="4497451"/>
                <a:ext cx="63720" cy="78480"/>
              </p14:xfrm>
            </p:contentPart>
          </mc:Choice>
          <mc:Fallback>
            <p:pic>
              <p:nvPicPr>
                <p:cNvPr id="117" name="Freihand 116">
                  <a:extLst>
                    <a:ext uri="{FF2B5EF4-FFF2-40B4-BE49-F238E27FC236}">
                      <a16:creationId xmlns:a16="http://schemas.microsoft.com/office/drawing/2014/main" id="{77A7D1B3-8FB2-434F-9F5F-5D76E35D2450}"/>
                    </a:ext>
                  </a:extLst>
                </p:cNvPr>
                <p:cNvPicPr/>
                <p:nvPr/>
              </p:nvPicPr>
              <p:blipFill>
                <a:blip r:embed="rId124"/>
                <a:stretch>
                  <a:fillRect/>
                </a:stretch>
              </p:blipFill>
              <p:spPr>
                <a:xfrm>
                  <a:off x="2230850" y="4493131"/>
                  <a:ext cx="72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8" name="Freihand 117">
                  <a:extLst>
                    <a:ext uri="{FF2B5EF4-FFF2-40B4-BE49-F238E27FC236}">
                      <a16:creationId xmlns:a16="http://schemas.microsoft.com/office/drawing/2014/main" id="{91B6A5A5-97C7-4797-A457-AFB49F39C5E8}"/>
                    </a:ext>
                  </a:extLst>
                </p14:cNvPr>
                <p14:cNvContentPartPr/>
                <p14:nvPr/>
              </p14:nvContentPartPr>
              <p14:xfrm>
                <a:off x="2315810" y="4521211"/>
                <a:ext cx="56880" cy="41760"/>
              </p14:xfrm>
            </p:contentPart>
          </mc:Choice>
          <mc:Fallback>
            <p:pic>
              <p:nvPicPr>
                <p:cNvPr id="118" name="Freihand 117">
                  <a:extLst>
                    <a:ext uri="{FF2B5EF4-FFF2-40B4-BE49-F238E27FC236}">
                      <a16:creationId xmlns:a16="http://schemas.microsoft.com/office/drawing/2014/main" id="{91B6A5A5-97C7-4797-A457-AFB49F39C5E8}"/>
                    </a:ext>
                  </a:extLst>
                </p:cNvPr>
                <p:cNvPicPr/>
                <p:nvPr/>
              </p:nvPicPr>
              <p:blipFill>
                <a:blip r:embed="rId126"/>
                <a:stretch>
                  <a:fillRect/>
                </a:stretch>
              </p:blipFill>
              <p:spPr>
                <a:xfrm>
                  <a:off x="2311490" y="4516891"/>
                  <a:ext cx="65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9" name="Freihand 118">
                  <a:extLst>
                    <a:ext uri="{FF2B5EF4-FFF2-40B4-BE49-F238E27FC236}">
                      <a16:creationId xmlns:a16="http://schemas.microsoft.com/office/drawing/2014/main" id="{28A9880A-ABC3-4AF5-A75A-E3FC4E098E01}"/>
                    </a:ext>
                  </a:extLst>
                </p14:cNvPr>
                <p14:cNvContentPartPr/>
                <p14:nvPr/>
              </p14:nvContentPartPr>
              <p14:xfrm>
                <a:off x="2389970" y="4458571"/>
                <a:ext cx="48600" cy="101520"/>
              </p14:xfrm>
            </p:contentPart>
          </mc:Choice>
          <mc:Fallback>
            <p:pic>
              <p:nvPicPr>
                <p:cNvPr id="119" name="Freihand 118">
                  <a:extLst>
                    <a:ext uri="{FF2B5EF4-FFF2-40B4-BE49-F238E27FC236}">
                      <a16:creationId xmlns:a16="http://schemas.microsoft.com/office/drawing/2014/main" id="{28A9880A-ABC3-4AF5-A75A-E3FC4E098E01}"/>
                    </a:ext>
                  </a:extLst>
                </p:cNvPr>
                <p:cNvPicPr/>
                <p:nvPr/>
              </p:nvPicPr>
              <p:blipFill>
                <a:blip r:embed="rId128"/>
                <a:stretch>
                  <a:fillRect/>
                </a:stretch>
              </p:blipFill>
              <p:spPr>
                <a:xfrm>
                  <a:off x="2385650" y="4454251"/>
                  <a:ext cx="572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20" name="Freihand 119">
                  <a:extLst>
                    <a:ext uri="{FF2B5EF4-FFF2-40B4-BE49-F238E27FC236}">
                      <a16:creationId xmlns:a16="http://schemas.microsoft.com/office/drawing/2014/main" id="{971E3CA0-1B92-41A4-BE75-8DF242B45E56}"/>
                    </a:ext>
                  </a:extLst>
                </p14:cNvPr>
                <p14:cNvContentPartPr/>
                <p14:nvPr/>
              </p14:nvContentPartPr>
              <p14:xfrm>
                <a:off x="2523890" y="4440571"/>
                <a:ext cx="154080" cy="174600"/>
              </p14:xfrm>
            </p:contentPart>
          </mc:Choice>
          <mc:Fallback>
            <p:pic>
              <p:nvPicPr>
                <p:cNvPr id="120" name="Freihand 119">
                  <a:extLst>
                    <a:ext uri="{FF2B5EF4-FFF2-40B4-BE49-F238E27FC236}">
                      <a16:creationId xmlns:a16="http://schemas.microsoft.com/office/drawing/2014/main" id="{971E3CA0-1B92-41A4-BE75-8DF242B45E56}"/>
                    </a:ext>
                  </a:extLst>
                </p:cNvPr>
                <p:cNvPicPr/>
                <p:nvPr/>
              </p:nvPicPr>
              <p:blipFill>
                <a:blip r:embed="rId130"/>
                <a:stretch>
                  <a:fillRect/>
                </a:stretch>
              </p:blipFill>
              <p:spPr>
                <a:xfrm>
                  <a:off x="2519570" y="4436251"/>
                  <a:ext cx="162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1" name="Freihand 120">
                  <a:extLst>
                    <a:ext uri="{FF2B5EF4-FFF2-40B4-BE49-F238E27FC236}">
                      <a16:creationId xmlns:a16="http://schemas.microsoft.com/office/drawing/2014/main" id="{565CEC2A-3ED4-4A15-96E4-BE7C9271B38F}"/>
                    </a:ext>
                  </a:extLst>
                </p14:cNvPr>
                <p14:cNvContentPartPr/>
                <p14:nvPr/>
              </p14:nvContentPartPr>
              <p14:xfrm>
                <a:off x="2762570" y="4456771"/>
                <a:ext cx="15480" cy="84960"/>
              </p14:xfrm>
            </p:contentPart>
          </mc:Choice>
          <mc:Fallback>
            <p:pic>
              <p:nvPicPr>
                <p:cNvPr id="121" name="Freihand 120">
                  <a:extLst>
                    <a:ext uri="{FF2B5EF4-FFF2-40B4-BE49-F238E27FC236}">
                      <a16:creationId xmlns:a16="http://schemas.microsoft.com/office/drawing/2014/main" id="{565CEC2A-3ED4-4A15-96E4-BE7C9271B38F}"/>
                    </a:ext>
                  </a:extLst>
                </p:cNvPr>
                <p:cNvPicPr/>
                <p:nvPr/>
              </p:nvPicPr>
              <p:blipFill>
                <a:blip r:embed="rId132"/>
                <a:stretch>
                  <a:fillRect/>
                </a:stretch>
              </p:blipFill>
              <p:spPr>
                <a:xfrm>
                  <a:off x="2758250" y="4452451"/>
                  <a:ext cx="24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2" name="Freihand 121">
                  <a:extLst>
                    <a:ext uri="{FF2B5EF4-FFF2-40B4-BE49-F238E27FC236}">
                      <a16:creationId xmlns:a16="http://schemas.microsoft.com/office/drawing/2014/main" id="{E8416820-B5F8-4501-8B8F-F709566452E1}"/>
                    </a:ext>
                  </a:extLst>
                </p14:cNvPr>
                <p14:cNvContentPartPr/>
                <p14:nvPr/>
              </p14:nvContentPartPr>
              <p14:xfrm>
                <a:off x="2709650" y="4427971"/>
                <a:ext cx="95040" cy="66600"/>
              </p14:xfrm>
            </p:contentPart>
          </mc:Choice>
          <mc:Fallback>
            <p:pic>
              <p:nvPicPr>
                <p:cNvPr id="122" name="Freihand 121">
                  <a:extLst>
                    <a:ext uri="{FF2B5EF4-FFF2-40B4-BE49-F238E27FC236}">
                      <a16:creationId xmlns:a16="http://schemas.microsoft.com/office/drawing/2014/main" id="{E8416820-B5F8-4501-8B8F-F709566452E1}"/>
                    </a:ext>
                  </a:extLst>
                </p:cNvPr>
                <p:cNvPicPr/>
                <p:nvPr/>
              </p:nvPicPr>
              <p:blipFill>
                <a:blip r:embed="rId134"/>
                <a:stretch>
                  <a:fillRect/>
                </a:stretch>
              </p:blipFill>
              <p:spPr>
                <a:xfrm>
                  <a:off x="2705330" y="4423651"/>
                  <a:ext cx="1036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4" name="Freihand 123">
                  <a:extLst>
                    <a:ext uri="{FF2B5EF4-FFF2-40B4-BE49-F238E27FC236}">
                      <a16:creationId xmlns:a16="http://schemas.microsoft.com/office/drawing/2014/main" id="{904D6217-8BB9-4C55-B037-AE6CA3DA2629}"/>
                    </a:ext>
                  </a:extLst>
                </p14:cNvPr>
                <p14:cNvContentPartPr/>
                <p14:nvPr/>
              </p14:nvContentPartPr>
              <p14:xfrm>
                <a:off x="2806850" y="4442731"/>
                <a:ext cx="148320" cy="61920"/>
              </p14:xfrm>
            </p:contentPart>
          </mc:Choice>
          <mc:Fallback>
            <p:pic>
              <p:nvPicPr>
                <p:cNvPr id="124" name="Freihand 123">
                  <a:extLst>
                    <a:ext uri="{FF2B5EF4-FFF2-40B4-BE49-F238E27FC236}">
                      <a16:creationId xmlns:a16="http://schemas.microsoft.com/office/drawing/2014/main" id="{904D6217-8BB9-4C55-B037-AE6CA3DA2629}"/>
                    </a:ext>
                  </a:extLst>
                </p:cNvPr>
                <p:cNvPicPr/>
                <p:nvPr/>
              </p:nvPicPr>
              <p:blipFill>
                <a:blip r:embed="rId136"/>
                <a:stretch>
                  <a:fillRect/>
                </a:stretch>
              </p:blipFill>
              <p:spPr>
                <a:xfrm>
                  <a:off x="2802530" y="4438411"/>
                  <a:ext cx="1569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5" name="Freihand 124">
                  <a:extLst>
                    <a:ext uri="{FF2B5EF4-FFF2-40B4-BE49-F238E27FC236}">
                      <a16:creationId xmlns:a16="http://schemas.microsoft.com/office/drawing/2014/main" id="{E04ACD66-52B3-46BF-94CE-86369EAA251F}"/>
                    </a:ext>
                  </a:extLst>
                </p14:cNvPr>
                <p14:cNvContentPartPr/>
                <p14:nvPr/>
              </p14:nvContentPartPr>
              <p14:xfrm>
                <a:off x="2956610" y="4408531"/>
                <a:ext cx="360" cy="360"/>
              </p14:xfrm>
            </p:contentPart>
          </mc:Choice>
          <mc:Fallback>
            <p:pic>
              <p:nvPicPr>
                <p:cNvPr id="125" name="Freihand 124">
                  <a:extLst>
                    <a:ext uri="{FF2B5EF4-FFF2-40B4-BE49-F238E27FC236}">
                      <a16:creationId xmlns:a16="http://schemas.microsoft.com/office/drawing/2014/main" id="{E04ACD66-52B3-46BF-94CE-86369EAA251F}"/>
                    </a:ext>
                  </a:extLst>
                </p:cNvPr>
                <p:cNvPicPr/>
                <p:nvPr/>
              </p:nvPicPr>
              <p:blipFill>
                <a:blip r:embed="rId92"/>
                <a:stretch>
                  <a:fillRect/>
                </a:stretch>
              </p:blipFill>
              <p:spPr>
                <a:xfrm>
                  <a:off x="2952290" y="44042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6" name="Freihand 125">
                  <a:extLst>
                    <a:ext uri="{FF2B5EF4-FFF2-40B4-BE49-F238E27FC236}">
                      <a16:creationId xmlns:a16="http://schemas.microsoft.com/office/drawing/2014/main" id="{E0E464CA-8AD9-4FAA-851D-7615646CF903}"/>
                    </a:ext>
                  </a:extLst>
                </p14:cNvPr>
                <p14:cNvContentPartPr/>
                <p14:nvPr/>
              </p14:nvContentPartPr>
              <p14:xfrm>
                <a:off x="2974610" y="4433731"/>
                <a:ext cx="31320" cy="41760"/>
              </p14:xfrm>
            </p:contentPart>
          </mc:Choice>
          <mc:Fallback>
            <p:pic>
              <p:nvPicPr>
                <p:cNvPr id="126" name="Freihand 125">
                  <a:extLst>
                    <a:ext uri="{FF2B5EF4-FFF2-40B4-BE49-F238E27FC236}">
                      <a16:creationId xmlns:a16="http://schemas.microsoft.com/office/drawing/2014/main" id="{E0E464CA-8AD9-4FAA-851D-7615646CF903}"/>
                    </a:ext>
                  </a:extLst>
                </p:cNvPr>
                <p:cNvPicPr/>
                <p:nvPr/>
              </p:nvPicPr>
              <p:blipFill>
                <a:blip r:embed="rId139"/>
                <a:stretch>
                  <a:fillRect/>
                </a:stretch>
              </p:blipFill>
              <p:spPr>
                <a:xfrm>
                  <a:off x="2970290" y="4429411"/>
                  <a:ext cx="399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7" name="Freihand 126">
                  <a:extLst>
                    <a:ext uri="{FF2B5EF4-FFF2-40B4-BE49-F238E27FC236}">
                      <a16:creationId xmlns:a16="http://schemas.microsoft.com/office/drawing/2014/main" id="{926D9EF3-9D3F-4C94-B5FC-B1E098A70D3E}"/>
                    </a:ext>
                  </a:extLst>
                </p14:cNvPr>
                <p14:cNvContentPartPr/>
                <p14:nvPr/>
              </p14:nvContentPartPr>
              <p14:xfrm>
                <a:off x="2922050" y="4431571"/>
                <a:ext cx="65520" cy="90720"/>
              </p14:xfrm>
            </p:contentPart>
          </mc:Choice>
          <mc:Fallback>
            <p:pic>
              <p:nvPicPr>
                <p:cNvPr id="127" name="Freihand 126">
                  <a:extLst>
                    <a:ext uri="{FF2B5EF4-FFF2-40B4-BE49-F238E27FC236}">
                      <a16:creationId xmlns:a16="http://schemas.microsoft.com/office/drawing/2014/main" id="{926D9EF3-9D3F-4C94-B5FC-B1E098A70D3E}"/>
                    </a:ext>
                  </a:extLst>
                </p:cNvPr>
                <p:cNvPicPr/>
                <p:nvPr/>
              </p:nvPicPr>
              <p:blipFill>
                <a:blip r:embed="rId141"/>
                <a:stretch>
                  <a:fillRect/>
                </a:stretch>
              </p:blipFill>
              <p:spPr>
                <a:xfrm>
                  <a:off x="2917730" y="4427251"/>
                  <a:ext cx="74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8" name="Freihand 127">
                  <a:extLst>
                    <a:ext uri="{FF2B5EF4-FFF2-40B4-BE49-F238E27FC236}">
                      <a16:creationId xmlns:a16="http://schemas.microsoft.com/office/drawing/2014/main" id="{491D1D55-E3D3-498F-B478-16364E57284B}"/>
                    </a:ext>
                  </a:extLst>
                </p14:cNvPr>
                <p14:cNvContentPartPr/>
                <p14:nvPr/>
              </p14:nvContentPartPr>
              <p14:xfrm>
                <a:off x="3002690" y="4420771"/>
                <a:ext cx="8640" cy="53640"/>
              </p14:xfrm>
            </p:contentPart>
          </mc:Choice>
          <mc:Fallback>
            <p:pic>
              <p:nvPicPr>
                <p:cNvPr id="128" name="Freihand 127">
                  <a:extLst>
                    <a:ext uri="{FF2B5EF4-FFF2-40B4-BE49-F238E27FC236}">
                      <a16:creationId xmlns:a16="http://schemas.microsoft.com/office/drawing/2014/main" id="{491D1D55-E3D3-498F-B478-16364E57284B}"/>
                    </a:ext>
                  </a:extLst>
                </p:cNvPr>
                <p:cNvPicPr/>
                <p:nvPr/>
              </p:nvPicPr>
              <p:blipFill>
                <a:blip r:embed="rId143"/>
                <a:stretch>
                  <a:fillRect/>
                </a:stretch>
              </p:blipFill>
              <p:spPr>
                <a:xfrm>
                  <a:off x="2998370" y="4416451"/>
                  <a:ext cx="172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9" name="Freihand 128">
                  <a:extLst>
                    <a:ext uri="{FF2B5EF4-FFF2-40B4-BE49-F238E27FC236}">
                      <a16:creationId xmlns:a16="http://schemas.microsoft.com/office/drawing/2014/main" id="{8ADA6D18-E830-47BF-80A6-C3D15C4A3D9F}"/>
                    </a:ext>
                  </a:extLst>
                </p14:cNvPr>
                <p14:cNvContentPartPr/>
                <p14:nvPr/>
              </p14:nvContentPartPr>
              <p14:xfrm>
                <a:off x="3022130" y="4389091"/>
                <a:ext cx="27000" cy="35640"/>
              </p14:xfrm>
            </p:contentPart>
          </mc:Choice>
          <mc:Fallback>
            <p:pic>
              <p:nvPicPr>
                <p:cNvPr id="129" name="Freihand 128">
                  <a:extLst>
                    <a:ext uri="{FF2B5EF4-FFF2-40B4-BE49-F238E27FC236}">
                      <a16:creationId xmlns:a16="http://schemas.microsoft.com/office/drawing/2014/main" id="{8ADA6D18-E830-47BF-80A6-C3D15C4A3D9F}"/>
                    </a:ext>
                  </a:extLst>
                </p:cNvPr>
                <p:cNvPicPr/>
                <p:nvPr/>
              </p:nvPicPr>
              <p:blipFill>
                <a:blip r:embed="rId145"/>
                <a:stretch>
                  <a:fillRect/>
                </a:stretch>
              </p:blipFill>
              <p:spPr>
                <a:xfrm>
                  <a:off x="3017810" y="4384771"/>
                  <a:ext cx="35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0" name="Freihand 129">
                  <a:extLst>
                    <a:ext uri="{FF2B5EF4-FFF2-40B4-BE49-F238E27FC236}">
                      <a16:creationId xmlns:a16="http://schemas.microsoft.com/office/drawing/2014/main" id="{56D904B1-160C-4468-835C-3B9DCA6A22E2}"/>
                    </a:ext>
                  </a:extLst>
                </p14:cNvPr>
                <p14:cNvContentPartPr/>
                <p14:nvPr/>
              </p14:nvContentPartPr>
              <p14:xfrm>
                <a:off x="3039770" y="4430851"/>
                <a:ext cx="70920" cy="71640"/>
              </p14:xfrm>
            </p:contentPart>
          </mc:Choice>
          <mc:Fallback>
            <p:pic>
              <p:nvPicPr>
                <p:cNvPr id="130" name="Freihand 129">
                  <a:extLst>
                    <a:ext uri="{FF2B5EF4-FFF2-40B4-BE49-F238E27FC236}">
                      <a16:creationId xmlns:a16="http://schemas.microsoft.com/office/drawing/2014/main" id="{56D904B1-160C-4468-835C-3B9DCA6A22E2}"/>
                    </a:ext>
                  </a:extLst>
                </p:cNvPr>
                <p:cNvPicPr/>
                <p:nvPr/>
              </p:nvPicPr>
              <p:blipFill>
                <a:blip r:embed="rId147"/>
                <a:stretch>
                  <a:fillRect/>
                </a:stretch>
              </p:blipFill>
              <p:spPr>
                <a:xfrm>
                  <a:off x="3035450" y="4426531"/>
                  <a:ext cx="795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1" name="Freihand 130">
                  <a:extLst>
                    <a:ext uri="{FF2B5EF4-FFF2-40B4-BE49-F238E27FC236}">
                      <a16:creationId xmlns:a16="http://schemas.microsoft.com/office/drawing/2014/main" id="{E7C2B81A-886A-4BAD-BE5A-0BC691759D5D}"/>
                    </a:ext>
                  </a:extLst>
                </p14:cNvPr>
                <p14:cNvContentPartPr/>
                <p14:nvPr/>
              </p14:nvContentPartPr>
              <p14:xfrm>
                <a:off x="2452970" y="4627771"/>
                <a:ext cx="27720" cy="98280"/>
              </p14:xfrm>
            </p:contentPart>
          </mc:Choice>
          <mc:Fallback>
            <p:pic>
              <p:nvPicPr>
                <p:cNvPr id="131" name="Freihand 130">
                  <a:extLst>
                    <a:ext uri="{FF2B5EF4-FFF2-40B4-BE49-F238E27FC236}">
                      <a16:creationId xmlns:a16="http://schemas.microsoft.com/office/drawing/2014/main" id="{E7C2B81A-886A-4BAD-BE5A-0BC691759D5D}"/>
                    </a:ext>
                  </a:extLst>
                </p:cNvPr>
                <p:cNvPicPr/>
                <p:nvPr/>
              </p:nvPicPr>
              <p:blipFill>
                <a:blip r:embed="rId149"/>
                <a:stretch>
                  <a:fillRect/>
                </a:stretch>
              </p:blipFill>
              <p:spPr>
                <a:xfrm>
                  <a:off x="2448650" y="4623451"/>
                  <a:ext cx="363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2" name="Freihand 131">
                  <a:extLst>
                    <a:ext uri="{FF2B5EF4-FFF2-40B4-BE49-F238E27FC236}">
                      <a16:creationId xmlns:a16="http://schemas.microsoft.com/office/drawing/2014/main" id="{F1520658-21D2-41B6-9AB0-3278AD66767C}"/>
                    </a:ext>
                  </a:extLst>
                </p14:cNvPr>
                <p14:cNvContentPartPr/>
                <p14:nvPr/>
              </p14:nvContentPartPr>
              <p14:xfrm>
                <a:off x="2430650" y="4672771"/>
                <a:ext cx="67680" cy="29160"/>
              </p14:xfrm>
            </p:contentPart>
          </mc:Choice>
          <mc:Fallback>
            <p:pic>
              <p:nvPicPr>
                <p:cNvPr id="132" name="Freihand 131">
                  <a:extLst>
                    <a:ext uri="{FF2B5EF4-FFF2-40B4-BE49-F238E27FC236}">
                      <a16:creationId xmlns:a16="http://schemas.microsoft.com/office/drawing/2014/main" id="{F1520658-21D2-41B6-9AB0-3278AD66767C}"/>
                    </a:ext>
                  </a:extLst>
                </p:cNvPr>
                <p:cNvPicPr/>
                <p:nvPr/>
              </p:nvPicPr>
              <p:blipFill>
                <a:blip r:embed="rId151"/>
                <a:stretch>
                  <a:fillRect/>
                </a:stretch>
              </p:blipFill>
              <p:spPr>
                <a:xfrm>
                  <a:off x="2426330" y="4668451"/>
                  <a:ext cx="763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3" name="Freihand 132">
                  <a:extLst>
                    <a:ext uri="{FF2B5EF4-FFF2-40B4-BE49-F238E27FC236}">
                      <a16:creationId xmlns:a16="http://schemas.microsoft.com/office/drawing/2014/main" id="{A4D2CE7E-0393-4C05-9C85-6962DC2C031C}"/>
                    </a:ext>
                  </a:extLst>
                </p14:cNvPr>
                <p14:cNvContentPartPr/>
                <p14:nvPr/>
              </p14:nvContentPartPr>
              <p14:xfrm>
                <a:off x="2536490" y="4642891"/>
                <a:ext cx="69120" cy="60120"/>
              </p14:xfrm>
            </p:contentPart>
          </mc:Choice>
          <mc:Fallback>
            <p:pic>
              <p:nvPicPr>
                <p:cNvPr id="133" name="Freihand 132">
                  <a:extLst>
                    <a:ext uri="{FF2B5EF4-FFF2-40B4-BE49-F238E27FC236}">
                      <a16:creationId xmlns:a16="http://schemas.microsoft.com/office/drawing/2014/main" id="{A4D2CE7E-0393-4C05-9C85-6962DC2C031C}"/>
                    </a:ext>
                  </a:extLst>
                </p:cNvPr>
                <p:cNvPicPr/>
                <p:nvPr/>
              </p:nvPicPr>
              <p:blipFill>
                <a:blip r:embed="rId153"/>
                <a:stretch>
                  <a:fillRect/>
                </a:stretch>
              </p:blipFill>
              <p:spPr>
                <a:xfrm>
                  <a:off x="2532170" y="4638571"/>
                  <a:ext cx="77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5" name="Freihand 134">
                  <a:extLst>
                    <a:ext uri="{FF2B5EF4-FFF2-40B4-BE49-F238E27FC236}">
                      <a16:creationId xmlns:a16="http://schemas.microsoft.com/office/drawing/2014/main" id="{60D86F27-145C-4BB6-A9BF-33AEB1610357}"/>
                    </a:ext>
                  </a:extLst>
                </p14:cNvPr>
                <p14:cNvContentPartPr/>
                <p14:nvPr/>
              </p14:nvContentPartPr>
              <p14:xfrm>
                <a:off x="2216450" y="4762771"/>
                <a:ext cx="40320" cy="118440"/>
              </p14:xfrm>
            </p:contentPart>
          </mc:Choice>
          <mc:Fallback>
            <p:pic>
              <p:nvPicPr>
                <p:cNvPr id="135" name="Freihand 134">
                  <a:extLst>
                    <a:ext uri="{FF2B5EF4-FFF2-40B4-BE49-F238E27FC236}">
                      <a16:creationId xmlns:a16="http://schemas.microsoft.com/office/drawing/2014/main" id="{60D86F27-145C-4BB6-A9BF-33AEB1610357}"/>
                    </a:ext>
                  </a:extLst>
                </p:cNvPr>
                <p:cNvPicPr/>
                <p:nvPr/>
              </p:nvPicPr>
              <p:blipFill>
                <a:blip r:embed="rId155"/>
                <a:stretch>
                  <a:fillRect/>
                </a:stretch>
              </p:blipFill>
              <p:spPr>
                <a:xfrm>
                  <a:off x="2212130" y="4758451"/>
                  <a:ext cx="48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6" name="Freihand 135">
                  <a:extLst>
                    <a:ext uri="{FF2B5EF4-FFF2-40B4-BE49-F238E27FC236}">
                      <a16:creationId xmlns:a16="http://schemas.microsoft.com/office/drawing/2014/main" id="{7A896714-1736-49EA-8112-6EF29C7771A0}"/>
                    </a:ext>
                  </a:extLst>
                </p14:cNvPr>
                <p14:cNvContentPartPr/>
                <p14:nvPr/>
              </p14:nvContentPartPr>
              <p14:xfrm>
                <a:off x="2243810" y="4766011"/>
                <a:ext cx="45720" cy="122400"/>
              </p14:xfrm>
            </p:contentPart>
          </mc:Choice>
          <mc:Fallback>
            <p:pic>
              <p:nvPicPr>
                <p:cNvPr id="136" name="Freihand 135">
                  <a:extLst>
                    <a:ext uri="{FF2B5EF4-FFF2-40B4-BE49-F238E27FC236}">
                      <a16:creationId xmlns:a16="http://schemas.microsoft.com/office/drawing/2014/main" id="{7A896714-1736-49EA-8112-6EF29C7771A0}"/>
                    </a:ext>
                  </a:extLst>
                </p:cNvPr>
                <p:cNvPicPr/>
                <p:nvPr/>
              </p:nvPicPr>
              <p:blipFill>
                <a:blip r:embed="rId157"/>
                <a:stretch>
                  <a:fillRect/>
                </a:stretch>
              </p:blipFill>
              <p:spPr>
                <a:xfrm>
                  <a:off x="2239490" y="4761691"/>
                  <a:ext cx="543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7" name="Freihand 136">
                  <a:extLst>
                    <a:ext uri="{FF2B5EF4-FFF2-40B4-BE49-F238E27FC236}">
                      <a16:creationId xmlns:a16="http://schemas.microsoft.com/office/drawing/2014/main" id="{90334F2F-5A0B-4206-9251-1B2CBDFBB057}"/>
                    </a:ext>
                  </a:extLst>
                </p14:cNvPr>
                <p14:cNvContentPartPr/>
                <p14:nvPr/>
              </p14:nvContentPartPr>
              <p14:xfrm>
                <a:off x="2319410" y="4795171"/>
                <a:ext cx="48240" cy="144720"/>
              </p14:xfrm>
            </p:contentPart>
          </mc:Choice>
          <mc:Fallback>
            <p:pic>
              <p:nvPicPr>
                <p:cNvPr id="137" name="Freihand 136">
                  <a:extLst>
                    <a:ext uri="{FF2B5EF4-FFF2-40B4-BE49-F238E27FC236}">
                      <a16:creationId xmlns:a16="http://schemas.microsoft.com/office/drawing/2014/main" id="{90334F2F-5A0B-4206-9251-1B2CBDFBB057}"/>
                    </a:ext>
                  </a:extLst>
                </p:cNvPr>
                <p:cNvPicPr/>
                <p:nvPr/>
              </p:nvPicPr>
              <p:blipFill>
                <a:blip r:embed="rId159"/>
                <a:stretch>
                  <a:fillRect/>
                </a:stretch>
              </p:blipFill>
              <p:spPr>
                <a:xfrm>
                  <a:off x="2315090" y="4790851"/>
                  <a:ext cx="56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8" name="Freihand 137">
                  <a:extLst>
                    <a:ext uri="{FF2B5EF4-FFF2-40B4-BE49-F238E27FC236}">
                      <a16:creationId xmlns:a16="http://schemas.microsoft.com/office/drawing/2014/main" id="{D0F42EB4-1368-4C8A-9C39-5BED92BDF4B9}"/>
                    </a:ext>
                  </a:extLst>
                </p14:cNvPr>
                <p14:cNvContentPartPr/>
                <p14:nvPr/>
              </p14:nvContentPartPr>
              <p14:xfrm>
                <a:off x="2394650" y="4757371"/>
                <a:ext cx="121320" cy="91440"/>
              </p14:xfrm>
            </p:contentPart>
          </mc:Choice>
          <mc:Fallback>
            <p:pic>
              <p:nvPicPr>
                <p:cNvPr id="138" name="Freihand 137">
                  <a:extLst>
                    <a:ext uri="{FF2B5EF4-FFF2-40B4-BE49-F238E27FC236}">
                      <a16:creationId xmlns:a16="http://schemas.microsoft.com/office/drawing/2014/main" id="{D0F42EB4-1368-4C8A-9C39-5BED92BDF4B9}"/>
                    </a:ext>
                  </a:extLst>
                </p:cNvPr>
                <p:cNvPicPr/>
                <p:nvPr/>
              </p:nvPicPr>
              <p:blipFill>
                <a:blip r:embed="rId161"/>
                <a:stretch>
                  <a:fillRect/>
                </a:stretch>
              </p:blipFill>
              <p:spPr>
                <a:xfrm>
                  <a:off x="2390330" y="4753051"/>
                  <a:ext cx="129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9" name="Freihand 138">
                  <a:extLst>
                    <a:ext uri="{FF2B5EF4-FFF2-40B4-BE49-F238E27FC236}">
                      <a16:creationId xmlns:a16="http://schemas.microsoft.com/office/drawing/2014/main" id="{2AF18BC2-52B6-4001-9081-6F8B19EF13CF}"/>
                    </a:ext>
                  </a:extLst>
                </p14:cNvPr>
                <p14:cNvContentPartPr/>
                <p14:nvPr/>
              </p14:nvContentPartPr>
              <p14:xfrm>
                <a:off x="2529290" y="4768891"/>
                <a:ext cx="44280" cy="54720"/>
              </p14:xfrm>
            </p:contentPart>
          </mc:Choice>
          <mc:Fallback>
            <p:pic>
              <p:nvPicPr>
                <p:cNvPr id="139" name="Freihand 138">
                  <a:extLst>
                    <a:ext uri="{FF2B5EF4-FFF2-40B4-BE49-F238E27FC236}">
                      <a16:creationId xmlns:a16="http://schemas.microsoft.com/office/drawing/2014/main" id="{2AF18BC2-52B6-4001-9081-6F8B19EF13CF}"/>
                    </a:ext>
                  </a:extLst>
                </p:cNvPr>
                <p:cNvPicPr/>
                <p:nvPr/>
              </p:nvPicPr>
              <p:blipFill>
                <a:blip r:embed="rId163"/>
                <a:stretch>
                  <a:fillRect/>
                </a:stretch>
              </p:blipFill>
              <p:spPr>
                <a:xfrm>
                  <a:off x="2524970" y="4764571"/>
                  <a:ext cx="52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0" name="Freihand 139">
                  <a:extLst>
                    <a:ext uri="{FF2B5EF4-FFF2-40B4-BE49-F238E27FC236}">
                      <a16:creationId xmlns:a16="http://schemas.microsoft.com/office/drawing/2014/main" id="{2A21F72B-48CC-4FAE-969E-2DF0CB3FC7A2}"/>
                    </a:ext>
                  </a:extLst>
                </p14:cNvPr>
                <p14:cNvContentPartPr/>
                <p14:nvPr/>
              </p14:nvContentPartPr>
              <p14:xfrm>
                <a:off x="2577170" y="4712371"/>
                <a:ext cx="77400" cy="91440"/>
              </p14:xfrm>
            </p:contentPart>
          </mc:Choice>
          <mc:Fallback>
            <p:pic>
              <p:nvPicPr>
                <p:cNvPr id="140" name="Freihand 139">
                  <a:extLst>
                    <a:ext uri="{FF2B5EF4-FFF2-40B4-BE49-F238E27FC236}">
                      <a16:creationId xmlns:a16="http://schemas.microsoft.com/office/drawing/2014/main" id="{2A21F72B-48CC-4FAE-969E-2DF0CB3FC7A2}"/>
                    </a:ext>
                  </a:extLst>
                </p:cNvPr>
                <p:cNvPicPr/>
                <p:nvPr/>
              </p:nvPicPr>
              <p:blipFill>
                <a:blip r:embed="rId165"/>
                <a:stretch>
                  <a:fillRect/>
                </a:stretch>
              </p:blipFill>
              <p:spPr>
                <a:xfrm>
                  <a:off x="2572850" y="4708051"/>
                  <a:ext cx="86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1" name="Freihand 140">
                  <a:extLst>
                    <a:ext uri="{FF2B5EF4-FFF2-40B4-BE49-F238E27FC236}">
                      <a16:creationId xmlns:a16="http://schemas.microsoft.com/office/drawing/2014/main" id="{E2E419F9-B7A5-4E00-9855-E1A55BB61E48}"/>
                    </a:ext>
                  </a:extLst>
                </p14:cNvPr>
                <p14:cNvContentPartPr/>
                <p14:nvPr/>
              </p14:nvContentPartPr>
              <p14:xfrm>
                <a:off x="2648450" y="4750891"/>
                <a:ext cx="61920" cy="39240"/>
              </p14:xfrm>
            </p:contentPart>
          </mc:Choice>
          <mc:Fallback>
            <p:pic>
              <p:nvPicPr>
                <p:cNvPr id="141" name="Freihand 140">
                  <a:extLst>
                    <a:ext uri="{FF2B5EF4-FFF2-40B4-BE49-F238E27FC236}">
                      <a16:creationId xmlns:a16="http://schemas.microsoft.com/office/drawing/2014/main" id="{E2E419F9-B7A5-4E00-9855-E1A55BB61E48}"/>
                    </a:ext>
                  </a:extLst>
                </p:cNvPr>
                <p:cNvPicPr/>
                <p:nvPr/>
              </p:nvPicPr>
              <p:blipFill>
                <a:blip r:embed="rId167"/>
                <a:stretch>
                  <a:fillRect/>
                </a:stretch>
              </p:blipFill>
              <p:spPr>
                <a:xfrm>
                  <a:off x="2644130" y="4746571"/>
                  <a:ext cx="705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3" name="Freihand 142">
                  <a:extLst>
                    <a:ext uri="{FF2B5EF4-FFF2-40B4-BE49-F238E27FC236}">
                      <a16:creationId xmlns:a16="http://schemas.microsoft.com/office/drawing/2014/main" id="{81398FBD-AD3C-4A2F-A5EB-D9E8B67E42CA}"/>
                    </a:ext>
                  </a:extLst>
                </p14:cNvPr>
                <p14:cNvContentPartPr/>
                <p14:nvPr/>
              </p14:nvContentPartPr>
              <p14:xfrm>
                <a:off x="2775530" y="4663411"/>
                <a:ext cx="54360" cy="91080"/>
              </p14:xfrm>
            </p:contentPart>
          </mc:Choice>
          <mc:Fallback>
            <p:pic>
              <p:nvPicPr>
                <p:cNvPr id="143" name="Freihand 142">
                  <a:extLst>
                    <a:ext uri="{FF2B5EF4-FFF2-40B4-BE49-F238E27FC236}">
                      <a16:creationId xmlns:a16="http://schemas.microsoft.com/office/drawing/2014/main" id="{81398FBD-AD3C-4A2F-A5EB-D9E8B67E42CA}"/>
                    </a:ext>
                  </a:extLst>
                </p:cNvPr>
                <p:cNvPicPr/>
                <p:nvPr/>
              </p:nvPicPr>
              <p:blipFill>
                <a:blip r:embed="rId169"/>
                <a:stretch>
                  <a:fillRect/>
                </a:stretch>
              </p:blipFill>
              <p:spPr>
                <a:xfrm>
                  <a:off x="2771210" y="4659091"/>
                  <a:ext cx="63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4" name="Freihand 143">
                  <a:extLst>
                    <a:ext uri="{FF2B5EF4-FFF2-40B4-BE49-F238E27FC236}">
                      <a16:creationId xmlns:a16="http://schemas.microsoft.com/office/drawing/2014/main" id="{0673D8ED-1A5C-4900-AA2B-94AB297C9CDB}"/>
                    </a:ext>
                  </a:extLst>
                </p14:cNvPr>
                <p14:cNvContentPartPr/>
                <p14:nvPr/>
              </p14:nvContentPartPr>
              <p14:xfrm>
                <a:off x="2846810" y="4623091"/>
                <a:ext cx="55800" cy="109080"/>
              </p14:xfrm>
            </p:contentPart>
          </mc:Choice>
          <mc:Fallback>
            <p:pic>
              <p:nvPicPr>
                <p:cNvPr id="144" name="Freihand 143">
                  <a:extLst>
                    <a:ext uri="{FF2B5EF4-FFF2-40B4-BE49-F238E27FC236}">
                      <a16:creationId xmlns:a16="http://schemas.microsoft.com/office/drawing/2014/main" id="{0673D8ED-1A5C-4900-AA2B-94AB297C9CDB}"/>
                    </a:ext>
                  </a:extLst>
                </p:cNvPr>
                <p:cNvPicPr/>
                <p:nvPr/>
              </p:nvPicPr>
              <p:blipFill>
                <a:blip r:embed="rId171"/>
                <a:stretch>
                  <a:fillRect/>
                </a:stretch>
              </p:blipFill>
              <p:spPr>
                <a:xfrm>
                  <a:off x="2842490" y="4618771"/>
                  <a:ext cx="64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5" name="Freihand 144">
                  <a:extLst>
                    <a:ext uri="{FF2B5EF4-FFF2-40B4-BE49-F238E27FC236}">
                      <a16:creationId xmlns:a16="http://schemas.microsoft.com/office/drawing/2014/main" id="{E8964FE5-FDA6-4602-BF02-EB7EFA9E8309}"/>
                    </a:ext>
                  </a:extLst>
                </p14:cNvPr>
                <p14:cNvContentPartPr/>
                <p14:nvPr/>
              </p14:nvContentPartPr>
              <p14:xfrm>
                <a:off x="2899730" y="4655131"/>
                <a:ext cx="146880" cy="69840"/>
              </p14:xfrm>
            </p:contentPart>
          </mc:Choice>
          <mc:Fallback>
            <p:pic>
              <p:nvPicPr>
                <p:cNvPr id="145" name="Freihand 144">
                  <a:extLst>
                    <a:ext uri="{FF2B5EF4-FFF2-40B4-BE49-F238E27FC236}">
                      <a16:creationId xmlns:a16="http://schemas.microsoft.com/office/drawing/2014/main" id="{E8964FE5-FDA6-4602-BF02-EB7EFA9E8309}"/>
                    </a:ext>
                  </a:extLst>
                </p:cNvPr>
                <p:cNvPicPr/>
                <p:nvPr/>
              </p:nvPicPr>
              <p:blipFill>
                <a:blip r:embed="rId173"/>
                <a:stretch>
                  <a:fillRect/>
                </a:stretch>
              </p:blipFill>
              <p:spPr>
                <a:xfrm>
                  <a:off x="2895410" y="4650811"/>
                  <a:ext cx="155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6" name="Freihand 145">
                  <a:extLst>
                    <a:ext uri="{FF2B5EF4-FFF2-40B4-BE49-F238E27FC236}">
                      <a16:creationId xmlns:a16="http://schemas.microsoft.com/office/drawing/2014/main" id="{46F72C11-1B3E-4C0F-B0EE-572B5C1517AF}"/>
                    </a:ext>
                  </a:extLst>
                </p14:cNvPr>
                <p14:cNvContentPartPr/>
                <p14:nvPr/>
              </p14:nvContentPartPr>
              <p14:xfrm>
                <a:off x="3084410" y="4599331"/>
                <a:ext cx="105840" cy="74160"/>
              </p14:xfrm>
            </p:contentPart>
          </mc:Choice>
          <mc:Fallback>
            <p:pic>
              <p:nvPicPr>
                <p:cNvPr id="146" name="Freihand 145">
                  <a:extLst>
                    <a:ext uri="{FF2B5EF4-FFF2-40B4-BE49-F238E27FC236}">
                      <a16:creationId xmlns:a16="http://schemas.microsoft.com/office/drawing/2014/main" id="{46F72C11-1B3E-4C0F-B0EE-572B5C1517AF}"/>
                    </a:ext>
                  </a:extLst>
                </p:cNvPr>
                <p:cNvPicPr/>
                <p:nvPr/>
              </p:nvPicPr>
              <p:blipFill>
                <a:blip r:embed="rId175"/>
                <a:stretch>
                  <a:fillRect/>
                </a:stretch>
              </p:blipFill>
              <p:spPr>
                <a:xfrm>
                  <a:off x="3080090" y="4595011"/>
                  <a:ext cx="114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7" name="Freihand 146">
                  <a:extLst>
                    <a:ext uri="{FF2B5EF4-FFF2-40B4-BE49-F238E27FC236}">
                      <a16:creationId xmlns:a16="http://schemas.microsoft.com/office/drawing/2014/main" id="{21DCC7E1-DB93-4F33-998A-13C6150011F9}"/>
                    </a:ext>
                  </a:extLst>
                </p14:cNvPr>
                <p14:cNvContentPartPr/>
                <p14:nvPr/>
              </p14:nvContentPartPr>
              <p14:xfrm>
                <a:off x="3216530" y="4587451"/>
                <a:ext cx="67680" cy="52560"/>
              </p14:xfrm>
            </p:contentPart>
          </mc:Choice>
          <mc:Fallback>
            <p:pic>
              <p:nvPicPr>
                <p:cNvPr id="147" name="Freihand 146">
                  <a:extLst>
                    <a:ext uri="{FF2B5EF4-FFF2-40B4-BE49-F238E27FC236}">
                      <a16:creationId xmlns:a16="http://schemas.microsoft.com/office/drawing/2014/main" id="{21DCC7E1-DB93-4F33-998A-13C6150011F9}"/>
                    </a:ext>
                  </a:extLst>
                </p:cNvPr>
                <p:cNvPicPr/>
                <p:nvPr/>
              </p:nvPicPr>
              <p:blipFill>
                <a:blip r:embed="rId177"/>
                <a:stretch>
                  <a:fillRect/>
                </a:stretch>
              </p:blipFill>
              <p:spPr>
                <a:xfrm>
                  <a:off x="3212210" y="4583131"/>
                  <a:ext cx="763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8" name="Freihand 147">
                  <a:extLst>
                    <a:ext uri="{FF2B5EF4-FFF2-40B4-BE49-F238E27FC236}">
                      <a16:creationId xmlns:a16="http://schemas.microsoft.com/office/drawing/2014/main" id="{CC52A0F7-88BB-4A25-9AF8-2C3A71AF36EA}"/>
                    </a:ext>
                  </a:extLst>
                </p14:cNvPr>
                <p14:cNvContentPartPr/>
                <p14:nvPr/>
              </p14:nvContentPartPr>
              <p14:xfrm>
                <a:off x="3232730" y="4538131"/>
                <a:ext cx="6120" cy="23400"/>
              </p14:xfrm>
            </p:contentPart>
          </mc:Choice>
          <mc:Fallback>
            <p:pic>
              <p:nvPicPr>
                <p:cNvPr id="148" name="Freihand 147">
                  <a:extLst>
                    <a:ext uri="{FF2B5EF4-FFF2-40B4-BE49-F238E27FC236}">
                      <a16:creationId xmlns:a16="http://schemas.microsoft.com/office/drawing/2014/main" id="{CC52A0F7-88BB-4A25-9AF8-2C3A71AF36EA}"/>
                    </a:ext>
                  </a:extLst>
                </p:cNvPr>
                <p:cNvPicPr/>
                <p:nvPr/>
              </p:nvPicPr>
              <p:blipFill>
                <a:blip r:embed="rId179"/>
                <a:stretch>
                  <a:fillRect/>
                </a:stretch>
              </p:blipFill>
              <p:spPr>
                <a:xfrm>
                  <a:off x="3228410" y="4533811"/>
                  <a:ext cx="14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9" name="Freihand 148">
                  <a:extLst>
                    <a:ext uri="{FF2B5EF4-FFF2-40B4-BE49-F238E27FC236}">
                      <a16:creationId xmlns:a16="http://schemas.microsoft.com/office/drawing/2014/main" id="{CD11E7AC-004F-4492-BEB3-49086E418871}"/>
                    </a:ext>
                  </a:extLst>
                </p14:cNvPr>
                <p14:cNvContentPartPr/>
                <p14:nvPr/>
              </p14:nvContentPartPr>
              <p14:xfrm>
                <a:off x="2435330" y="4929451"/>
                <a:ext cx="117720" cy="25560"/>
              </p14:xfrm>
            </p:contentPart>
          </mc:Choice>
          <mc:Fallback>
            <p:pic>
              <p:nvPicPr>
                <p:cNvPr id="149" name="Freihand 148">
                  <a:extLst>
                    <a:ext uri="{FF2B5EF4-FFF2-40B4-BE49-F238E27FC236}">
                      <a16:creationId xmlns:a16="http://schemas.microsoft.com/office/drawing/2014/main" id="{CD11E7AC-004F-4492-BEB3-49086E418871}"/>
                    </a:ext>
                  </a:extLst>
                </p:cNvPr>
                <p:cNvPicPr/>
                <p:nvPr/>
              </p:nvPicPr>
              <p:blipFill>
                <a:blip r:embed="rId181"/>
                <a:stretch>
                  <a:fillRect/>
                </a:stretch>
              </p:blipFill>
              <p:spPr>
                <a:xfrm>
                  <a:off x="2431010" y="4925131"/>
                  <a:ext cx="1263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50" name="Freihand 149">
                  <a:extLst>
                    <a:ext uri="{FF2B5EF4-FFF2-40B4-BE49-F238E27FC236}">
                      <a16:creationId xmlns:a16="http://schemas.microsoft.com/office/drawing/2014/main" id="{3C3ECD65-E948-46F6-8F07-4C038388529E}"/>
                    </a:ext>
                  </a:extLst>
                </p14:cNvPr>
                <p14:cNvContentPartPr/>
                <p14:nvPr/>
              </p14:nvContentPartPr>
              <p14:xfrm>
                <a:off x="2540450" y="4894171"/>
                <a:ext cx="51120" cy="89640"/>
              </p14:xfrm>
            </p:contentPart>
          </mc:Choice>
          <mc:Fallback>
            <p:pic>
              <p:nvPicPr>
                <p:cNvPr id="150" name="Freihand 149">
                  <a:extLst>
                    <a:ext uri="{FF2B5EF4-FFF2-40B4-BE49-F238E27FC236}">
                      <a16:creationId xmlns:a16="http://schemas.microsoft.com/office/drawing/2014/main" id="{3C3ECD65-E948-46F6-8F07-4C038388529E}"/>
                    </a:ext>
                  </a:extLst>
                </p:cNvPr>
                <p:cNvPicPr/>
                <p:nvPr/>
              </p:nvPicPr>
              <p:blipFill>
                <a:blip r:embed="rId183"/>
                <a:stretch>
                  <a:fillRect/>
                </a:stretch>
              </p:blipFill>
              <p:spPr>
                <a:xfrm>
                  <a:off x="2536130" y="4889851"/>
                  <a:ext cx="59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2" name="Freihand 151">
                  <a:extLst>
                    <a:ext uri="{FF2B5EF4-FFF2-40B4-BE49-F238E27FC236}">
                      <a16:creationId xmlns:a16="http://schemas.microsoft.com/office/drawing/2014/main" id="{F32D190D-2E8C-4D36-A85A-D25F25570344}"/>
                    </a:ext>
                  </a:extLst>
                </p14:cNvPr>
                <p14:cNvContentPartPr/>
                <p14:nvPr/>
              </p14:nvContentPartPr>
              <p14:xfrm>
                <a:off x="2662850" y="4902091"/>
                <a:ext cx="66960" cy="82440"/>
              </p14:xfrm>
            </p:contentPart>
          </mc:Choice>
          <mc:Fallback>
            <p:pic>
              <p:nvPicPr>
                <p:cNvPr id="152" name="Freihand 151">
                  <a:extLst>
                    <a:ext uri="{FF2B5EF4-FFF2-40B4-BE49-F238E27FC236}">
                      <a16:creationId xmlns:a16="http://schemas.microsoft.com/office/drawing/2014/main" id="{F32D190D-2E8C-4D36-A85A-D25F25570344}"/>
                    </a:ext>
                  </a:extLst>
                </p:cNvPr>
                <p:cNvPicPr/>
                <p:nvPr/>
              </p:nvPicPr>
              <p:blipFill>
                <a:blip r:embed="rId185"/>
                <a:stretch>
                  <a:fillRect/>
                </a:stretch>
              </p:blipFill>
              <p:spPr>
                <a:xfrm>
                  <a:off x="2658530" y="4897771"/>
                  <a:ext cx="75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3" name="Freihand 152">
                  <a:extLst>
                    <a:ext uri="{FF2B5EF4-FFF2-40B4-BE49-F238E27FC236}">
                      <a16:creationId xmlns:a16="http://schemas.microsoft.com/office/drawing/2014/main" id="{7E11A138-64C6-45CB-9BEA-89E290DF4DD5}"/>
                    </a:ext>
                  </a:extLst>
                </p14:cNvPr>
                <p14:cNvContentPartPr/>
                <p14:nvPr/>
              </p14:nvContentPartPr>
              <p14:xfrm>
                <a:off x="2716850" y="4804891"/>
                <a:ext cx="218880" cy="155880"/>
              </p14:xfrm>
            </p:contentPart>
          </mc:Choice>
          <mc:Fallback>
            <p:pic>
              <p:nvPicPr>
                <p:cNvPr id="153" name="Freihand 152">
                  <a:extLst>
                    <a:ext uri="{FF2B5EF4-FFF2-40B4-BE49-F238E27FC236}">
                      <a16:creationId xmlns:a16="http://schemas.microsoft.com/office/drawing/2014/main" id="{7E11A138-64C6-45CB-9BEA-89E290DF4DD5}"/>
                    </a:ext>
                  </a:extLst>
                </p:cNvPr>
                <p:cNvPicPr/>
                <p:nvPr/>
              </p:nvPicPr>
              <p:blipFill>
                <a:blip r:embed="rId187"/>
                <a:stretch>
                  <a:fillRect/>
                </a:stretch>
              </p:blipFill>
              <p:spPr>
                <a:xfrm>
                  <a:off x="2712530" y="4800571"/>
                  <a:ext cx="227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4" name="Freihand 153">
                  <a:extLst>
                    <a:ext uri="{FF2B5EF4-FFF2-40B4-BE49-F238E27FC236}">
                      <a16:creationId xmlns:a16="http://schemas.microsoft.com/office/drawing/2014/main" id="{3CD24788-8A98-41ED-B23B-238220BDC9DF}"/>
                    </a:ext>
                  </a:extLst>
                </p14:cNvPr>
                <p14:cNvContentPartPr/>
                <p14:nvPr/>
              </p14:nvContentPartPr>
              <p14:xfrm>
                <a:off x="3000170" y="4755211"/>
                <a:ext cx="147600" cy="156600"/>
              </p14:xfrm>
            </p:contentPart>
          </mc:Choice>
          <mc:Fallback>
            <p:pic>
              <p:nvPicPr>
                <p:cNvPr id="154" name="Freihand 153">
                  <a:extLst>
                    <a:ext uri="{FF2B5EF4-FFF2-40B4-BE49-F238E27FC236}">
                      <a16:creationId xmlns:a16="http://schemas.microsoft.com/office/drawing/2014/main" id="{3CD24788-8A98-41ED-B23B-238220BDC9DF}"/>
                    </a:ext>
                  </a:extLst>
                </p:cNvPr>
                <p:cNvPicPr/>
                <p:nvPr/>
              </p:nvPicPr>
              <p:blipFill>
                <a:blip r:embed="rId189"/>
                <a:stretch>
                  <a:fillRect/>
                </a:stretch>
              </p:blipFill>
              <p:spPr>
                <a:xfrm>
                  <a:off x="2995850" y="4750891"/>
                  <a:ext cx="1562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5" name="Freihand 154">
                  <a:extLst>
                    <a:ext uri="{FF2B5EF4-FFF2-40B4-BE49-F238E27FC236}">
                      <a16:creationId xmlns:a16="http://schemas.microsoft.com/office/drawing/2014/main" id="{C4CB80C8-9F35-4048-96CF-F11C61F7D2C2}"/>
                    </a:ext>
                  </a:extLst>
                </p14:cNvPr>
                <p14:cNvContentPartPr/>
                <p14:nvPr/>
              </p14:nvContentPartPr>
              <p14:xfrm>
                <a:off x="2459450" y="5054011"/>
                <a:ext cx="32040" cy="98640"/>
              </p14:xfrm>
            </p:contentPart>
          </mc:Choice>
          <mc:Fallback>
            <p:pic>
              <p:nvPicPr>
                <p:cNvPr id="155" name="Freihand 154">
                  <a:extLst>
                    <a:ext uri="{FF2B5EF4-FFF2-40B4-BE49-F238E27FC236}">
                      <a16:creationId xmlns:a16="http://schemas.microsoft.com/office/drawing/2014/main" id="{C4CB80C8-9F35-4048-96CF-F11C61F7D2C2}"/>
                    </a:ext>
                  </a:extLst>
                </p:cNvPr>
                <p:cNvPicPr/>
                <p:nvPr/>
              </p:nvPicPr>
              <p:blipFill>
                <a:blip r:embed="rId191"/>
                <a:stretch>
                  <a:fillRect/>
                </a:stretch>
              </p:blipFill>
              <p:spPr>
                <a:xfrm>
                  <a:off x="2455130" y="5049691"/>
                  <a:ext cx="40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6" name="Freihand 155">
                  <a:extLst>
                    <a:ext uri="{FF2B5EF4-FFF2-40B4-BE49-F238E27FC236}">
                      <a16:creationId xmlns:a16="http://schemas.microsoft.com/office/drawing/2014/main" id="{F3C416CF-B1E0-4972-823F-B8EB40BAB828}"/>
                    </a:ext>
                  </a:extLst>
                </p14:cNvPr>
                <p14:cNvContentPartPr/>
                <p14:nvPr/>
              </p14:nvContentPartPr>
              <p14:xfrm>
                <a:off x="2430650" y="5109451"/>
                <a:ext cx="100800" cy="45000"/>
              </p14:xfrm>
            </p:contentPart>
          </mc:Choice>
          <mc:Fallback>
            <p:pic>
              <p:nvPicPr>
                <p:cNvPr id="156" name="Freihand 155">
                  <a:extLst>
                    <a:ext uri="{FF2B5EF4-FFF2-40B4-BE49-F238E27FC236}">
                      <a16:creationId xmlns:a16="http://schemas.microsoft.com/office/drawing/2014/main" id="{F3C416CF-B1E0-4972-823F-B8EB40BAB828}"/>
                    </a:ext>
                  </a:extLst>
                </p:cNvPr>
                <p:cNvPicPr/>
                <p:nvPr/>
              </p:nvPicPr>
              <p:blipFill>
                <a:blip r:embed="rId193"/>
                <a:stretch>
                  <a:fillRect/>
                </a:stretch>
              </p:blipFill>
              <p:spPr>
                <a:xfrm>
                  <a:off x="2426330" y="5105131"/>
                  <a:ext cx="1094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7" name="Freihand 156">
                  <a:extLst>
                    <a:ext uri="{FF2B5EF4-FFF2-40B4-BE49-F238E27FC236}">
                      <a16:creationId xmlns:a16="http://schemas.microsoft.com/office/drawing/2014/main" id="{42E9F6EE-745E-4512-B6A2-6B61F601F572}"/>
                    </a:ext>
                  </a:extLst>
                </p14:cNvPr>
                <p14:cNvContentPartPr/>
                <p14:nvPr/>
              </p14:nvContentPartPr>
              <p14:xfrm>
                <a:off x="2414450" y="5047891"/>
                <a:ext cx="89280" cy="24480"/>
              </p14:xfrm>
            </p:contentPart>
          </mc:Choice>
          <mc:Fallback>
            <p:pic>
              <p:nvPicPr>
                <p:cNvPr id="157" name="Freihand 156">
                  <a:extLst>
                    <a:ext uri="{FF2B5EF4-FFF2-40B4-BE49-F238E27FC236}">
                      <a16:creationId xmlns:a16="http://schemas.microsoft.com/office/drawing/2014/main" id="{42E9F6EE-745E-4512-B6A2-6B61F601F572}"/>
                    </a:ext>
                  </a:extLst>
                </p:cNvPr>
                <p:cNvPicPr/>
                <p:nvPr/>
              </p:nvPicPr>
              <p:blipFill>
                <a:blip r:embed="rId195"/>
                <a:stretch>
                  <a:fillRect/>
                </a:stretch>
              </p:blipFill>
              <p:spPr>
                <a:xfrm>
                  <a:off x="2410130" y="5043571"/>
                  <a:ext cx="979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8" name="Freihand 157">
                  <a:extLst>
                    <a:ext uri="{FF2B5EF4-FFF2-40B4-BE49-F238E27FC236}">
                      <a16:creationId xmlns:a16="http://schemas.microsoft.com/office/drawing/2014/main" id="{5A57E2C0-7963-4FB9-A284-D0D04904C5A3}"/>
                    </a:ext>
                  </a:extLst>
                </p14:cNvPr>
                <p14:cNvContentPartPr/>
                <p14:nvPr/>
              </p14:nvContentPartPr>
              <p14:xfrm>
                <a:off x="2550170" y="5040331"/>
                <a:ext cx="17280" cy="79200"/>
              </p14:xfrm>
            </p:contentPart>
          </mc:Choice>
          <mc:Fallback>
            <p:pic>
              <p:nvPicPr>
                <p:cNvPr id="158" name="Freihand 157">
                  <a:extLst>
                    <a:ext uri="{FF2B5EF4-FFF2-40B4-BE49-F238E27FC236}">
                      <a16:creationId xmlns:a16="http://schemas.microsoft.com/office/drawing/2014/main" id="{5A57E2C0-7963-4FB9-A284-D0D04904C5A3}"/>
                    </a:ext>
                  </a:extLst>
                </p:cNvPr>
                <p:cNvPicPr/>
                <p:nvPr/>
              </p:nvPicPr>
              <p:blipFill>
                <a:blip r:embed="rId197"/>
                <a:stretch>
                  <a:fillRect/>
                </a:stretch>
              </p:blipFill>
              <p:spPr>
                <a:xfrm>
                  <a:off x="2545850" y="5036011"/>
                  <a:ext cx="25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9" name="Freihand 158">
                  <a:extLst>
                    <a:ext uri="{FF2B5EF4-FFF2-40B4-BE49-F238E27FC236}">
                      <a16:creationId xmlns:a16="http://schemas.microsoft.com/office/drawing/2014/main" id="{1D756E82-40A4-4307-89BA-09A1353D6DD6}"/>
                    </a:ext>
                  </a:extLst>
                </p14:cNvPr>
                <p14:cNvContentPartPr/>
                <p14:nvPr/>
              </p14:nvContentPartPr>
              <p14:xfrm>
                <a:off x="2518850" y="5033491"/>
                <a:ext cx="139680" cy="78120"/>
              </p14:xfrm>
            </p:contentPart>
          </mc:Choice>
          <mc:Fallback>
            <p:pic>
              <p:nvPicPr>
                <p:cNvPr id="159" name="Freihand 158">
                  <a:extLst>
                    <a:ext uri="{FF2B5EF4-FFF2-40B4-BE49-F238E27FC236}">
                      <a16:creationId xmlns:a16="http://schemas.microsoft.com/office/drawing/2014/main" id="{1D756E82-40A4-4307-89BA-09A1353D6DD6}"/>
                    </a:ext>
                  </a:extLst>
                </p:cNvPr>
                <p:cNvPicPr/>
                <p:nvPr/>
              </p:nvPicPr>
              <p:blipFill>
                <a:blip r:embed="rId199"/>
                <a:stretch>
                  <a:fillRect/>
                </a:stretch>
              </p:blipFill>
              <p:spPr>
                <a:xfrm>
                  <a:off x="2514530" y="5029171"/>
                  <a:ext cx="148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0" name="Freihand 159">
                  <a:extLst>
                    <a:ext uri="{FF2B5EF4-FFF2-40B4-BE49-F238E27FC236}">
                      <a16:creationId xmlns:a16="http://schemas.microsoft.com/office/drawing/2014/main" id="{0925BDC6-2B20-4E74-9097-EEB09F17D3EB}"/>
                    </a:ext>
                  </a:extLst>
                </p14:cNvPr>
                <p14:cNvContentPartPr/>
                <p14:nvPr/>
              </p14:nvContentPartPr>
              <p14:xfrm>
                <a:off x="2648090" y="5033491"/>
                <a:ext cx="44280" cy="73800"/>
              </p14:xfrm>
            </p:contentPart>
          </mc:Choice>
          <mc:Fallback>
            <p:pic>
              <p:nvPicPr>
                <p:cNvPr id="160" name="Freihand 159">
                  <a:extLst>
                    <a:ext uri="{FF2B5EF4-FFF2-40B4-BE49-F238E27FC236}">
                      <a16:creationId xmlns:a16="http://schemas.microsoft.com/office/drawing/2014/main" id="{0925BDC6-2B20-4E74-9097-EEB09F17D3EB}"/>
                    </a:ext>
                  </a:extLst>
                </p:cNvPr>
                <p:cNvPicPr/>
                <p:nvPr/>
              </p:nvPicPr>
              <p:blipFill>
                <a:blip r:embed="rId201"/>
                <a:stretch>
                  <a:fillRect/>
                </a:stretch>
              </p:blipFill>
              <p:spPr>
                <a:xfrm>
                  <a:off x="2643770" y="5029171"/>
                  <a:ext cx="52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1" name="Freihand 160">
                  <a:extLst>
                    <a:ext uri="{FF2B5EF4-FFF2-40B4-BE49-F238E27FC236}">
                      <a16:creationId xmlns:a16="http://schemas.microsoft.com/office/drawing/2014/main" id="{85781EB4-12A7-42AA-AF11-D147ECE9453E}"/>
                    </a:ext>
                  </a:extLst>
                </p14:cNvPr>
                <p14:cNvContentPartPr/>
                <p14:nvPr/>
              </p14:nvContentPartPr>
              <p14:xfrm>
                <a:off x="2688410" y="5007211"/>
                <a:ext cx="52920" cy="81720"/>
              </p14:xfrm>
            </p:contentPart>
          </mc:Choice>
          <mc:Fallback>
            <p:pic>
              <p:nvPicPr>
                <p:cNvPr id="161" name="Freihand 160">
                  <a:extLst>
                    <a:ext uri="{FF2B5EF4-FFF2-40B4-BE49-F238E27FC236}">
                      <a16:creationId xmlns:a16="http://schemas.microsoft.com/office/drawing/2014/main" id="{85781EB4-12A7-42AA-AF11-D147ECE9453E}"/>
                    </a:ext>
                  </a:extLst>
                </p:cNvPr>
                <p:cNvPicPr/>
                <p:nvPr/>
              </p:nvPicPr>
              <p:blipFill>
                <a:blip r:embed="rId203"/>
                <a:stretch>
                  <a:fillRect/>
                </a:stretch>
              </p:blipFill>
              <p:spPr>
                <a:xfrm>
                  <a:off x="2684090" y="5002891"/>
                  <a:ext cx="61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2" name="Freihand 161">
                  <a:extLst>
                    <a:ext uri="{FF2B5EF4-FFF2-40B4-BE49-F238E27FC236}">
                      <a16:creationId xmlns:a16="http://schemas.microsoft.com/office/drawing/2014/main" id="{9EA03016-2AB2-4459-A66A-62821B7CDA5D}"/>
                    </a:ext>
                  </a:extLst>
                </p14:cNvPr>
                <p14:cNvContentPartPr/>
                <p14:nvPr/>
              </p14:nvContentPartPr>
              <p14:xfrm>
                <a:off x="2733050" y="5059051"/>
                <a:ext cx="38520" cy="20160"/>
              </p14:xfrm>
            </p:contentPart>
          </mc:Choice>
          <mc:Fallback>
            <p:pic>
              <p:nvPicPr>
                <p:cNvPr id="162" name="Freihand 161">
                  <a:extLst>
                    <a:ext uri="{FF2B5EF4-FFF2-40B4-BE49-F238E27FC236}">
                      <a16:creationId xmlns:a16="http://schemas.microsoft.com/office/drawing/2014/main" id="{9EA03016-2AB2-4459-A66A-62821B7CDA5D}"/>
                    </a:ext>
                  </a:extLst>
                </p:cNvPr>
                <p:cNvPicPr/>
                <p:nvPr/>
              </p:nvPicPr>
              <p:blipFill>
                <a:blip r:embed="rId205"/>
                <a:stretch>
                  <a:fillRect/>
                </a:stretch>
              </p:blipFill>
              <p:spPr>
                <a:xfrm>
                  <a:off x="2728730" y="5054731"/>
                  <a:ext cx="47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3" name="Freihand 162">
                  <a:extLst>
                    <a:ext uri="{FF2B5EF4-FFF2-40B4-BE49-F238E27FC236}">
                      <a16:creationId xmlns:a16="http://schemas.microsoft.com/office/drawing/2014/main" id="{4F63C0AD-C63D-4ED7-B06F-3252BB457A21}"/>
                    </a:ext>
                  </a:extLst>
                </p14:cNvPr>
                <p14:cNvContentPartPr/>
                <p14:nvPr/>
              </p14:nvContentPartPr>
              <p14:xfrm>
                <a:off x="2802530" y="4948171"/>
                <a:ext cx="20520" cy="149400"/>
              </p14:xfrm>
            </p:contentPart>
          </mc:Choice>
          <mc:Fallback>
            <p:pic>
              <p:nvPicPr>
                <p:cNvPr id="163" name="Freihand 162">
                  <a:extLst>
                    <a:ext uri="{FF2B5EF4-FFF2-40B4-BE49-F238E27FC236}">
                      <a16:creationId xmlns:a16="http://schemas.microsoft.com/office/drawing/2014/main" id="{4F63C0AD-C63D-4ED7-B06F-3252BB457A21}"/>
                    </a:ext>
                  </a:extLst>
                </p:cNvPr>
                <p:cNvPicPr/>
                <p:nvPr/>
              </p:nvPicPr>
              <p:blipFill>
                <a:blip r:embed="rId207"/>
                <a:stretch>
                  <a:fillRect/>
                </a:stretch>
              </p:blipFill>
              <p:spPr>
                <a:xfrm>
                  <a:off x="2798210" y="4943851"/>
                  <a:ext cx="29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4" name="Freihand 163">
                  <a:extLst>
                    <a:ext uri="{FF2B5EF4-FFF2-40B4-BE49-F238E27FC236}">
                      <a16:creationId xmlns:a16="http://schemas.microsoft.com/office/drawing/2014/main" id="{B2EC0B1E-8586-44E0-A062-DBBC08AD4E69}"/>
                    </a:ext>
                  </a:extLst>
                </p14:cNvPr>
                <p14:cNvContentPartPr/>
                <p14:nvPr/>
              </p14:nvContentPartPr>
              <p14:xfrm>
                <a:off x="2833490" y="4976611"/>
                <a:ext cx="77400" cy="114840"/>
              </p14:xfrm>
            </p:contentPart>
          </mc:Choice>
          <mc:Fallback>
            <p:pic>
              <p:nvPicPr>
                <p:cNvPr id="164" name="Freihand 163">
                  <a:extLst>
                    <a:ext uri="{FF2B5EF4-FFF2-40B4-BE49-F238E27FC236}">
                      <a16:creationId xmlns:a16="http://schemas.microsoft.com/office/drawing/2014/main" id="{B2EC0B1E-8586-44E0-A062-DBBC08AD4E69}"/>
                    </a:ext>
                  </a:extLst>
                </p:cNvPr>
                <p:cNvPicPr/>
                <p:nvPr/>
              </p:nvPicPr>
              <p:blipFill>
                <a:blip r:embed="rId209"/>
                <a:stretch>
                  <a:fillRect/>
                </a:stretch>
              </p:blipFill>
              <p:spPr>
                <a:xfrm>
                  <a:off x="2829170" y="4972291"/>
                  <a:ext cx="86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5" name="Freihand 164">
                  <a:extLst>
                    <a:ext uri="{FF2B5EF4-FFF2-40B4-BE49-F238E27FC236}">
                      <a16:creationId xmlns:a16="http://schemas.microsoft.com/office/drawing/2014/main" id="{B8AE1304-3E8F-4188-8AD4-9CCA79D67DE2}"/>
                    </a:ext>
                  </a:extLst>
                </p14:cNvPr>
                <p14:cNvContentPartPr/>
                <p14:nvPr/>
              </p14:nvContentPartPr>
              <p14:xfrm>
                <a:off x="2813330" y="4947091"/>
                <a:ext cx="100080" cy="24840"/>
              </p14:xfrm>
            </p:contentPart>
          </mc:Choice>
          <mc:Fallback>
            <p:pic>
              <p:nvPicPr>
                <p:cNvPr id="165" name="Freihand 164">
                  <a:extLst>
                    <a:ext uri="{FF2B5EF4-FFF2-40B4-BE49-F238E27FC236}">
                      <a16:creationId xmlns:a16="http://schemas.microsoft.com/office/drawing/2014/main" id="{B8AE1304-3E8F-4188-8AD4-9CCA79D67DE2}"/>
                    </a:ext>
                  </a:extLst>
                </p:cNvPr>
                <p:cNvPicPr/>
                <p:nvPr/>
              </p:nvPicPr>
              <p:blipFill>
                <a:blip r:embed="rId211"/>
                <a:stretch>
                  <a:fillRect/>
                </a:stretch>
              </p:blipFill>
              <p:spPr>
                <a:xfrm>
                  <a:off x="2809010" y="4942771"/>
                  <a:ext cx="108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6" name="Freihand 165">
                  <a:extLst>
                    <a:ext uri="{FF2B5EF4-FFF2-40B4-BE49-F238E27FC236}">
                      <a16:creationId xmlns:a16="http://schemas.microsoft.com/office/drawing/2014/main" id="{B77116BF-F703-487B-AC77-0E1021A4CA1C}"/>
                    </a:ext>
                  </a:extLst>
                </p14:cNvPr>
                <p14:cNvContentPartPr/>
                <p14:nvPr/>
              </p14:nvContentPartPr>
              <p14:xfrm>
                <a:off x="2929970" y="4961851"/>
                <a:ext cx="24840" cy="99720"/>
              </p14:xfrm>
            </p:contentPart>
          </mc:Choice>
          <mc:Fallback>
            <p:pic>
              <p:nvPicPr>
                <p:cNvPr id="166" name="Freihand 165">
                  <a:extLst>
                    <a:ext uri="{FF2B5EF4-FFF2-40B4-BE49-F238E27FC236}">
                      <a16:creationId xmlns:a16="http://schemas.microsoft.com/office/drawing/2014/main" id="{B77116BF-F703-487B-AC77-0E1021A4CA1C}"/>
                    </a:ext>
                  </a:extLst>
                </p:cNvPr>
                <p:cNvPicPr/>
                <p:nvPr/>
              </p:nvPicPr>
              <p:blipFill>
                <a:blip r:embed="rId213"/>
                <a:stretch>
                  <a:fillRect/>
                </a:stretch>
              </p:blipFill>
              <p:spPr>
                <a:xfrm>
                  <a:off x="2925650" y="4957531"/>
                  <a:ext cx="33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7" name="Freihand 166">
                  <a:extLst>
                    <a:ext uri="{FF2B5EF4-FFF2-40B4-BE49-F238E27FC236}">
                      <a16:creationId xmlns:a16="http://schemas.microsoft.com/office/drawing/2014/main" id="{32D34E0F-9D50-434D-9E74-27935A25ED40}"/>
                    </a:ext>
                  </a:extLst>
                </p14:cNvPr>
                <p14:cNvContentPartPr/>
                <p14:nvPr/>
              </p14:nvContentPartPr>
              <p14:xfrm>
                <a:off x="2895770" y="4935931"/>
                <a:ext cx="136440" cy="104040"/>
              </p14:xfrm>
            </p:contentPart>
          </mc:Choice>
          <mc:Fallback>
            <p:pic>
              <p:nvPicPr>
                <p:cNvPr id="167" name="Freihand 166">
                  <a:extLst>
                    <a:ext uri="{FF2B5EF4-FFF2-40B4-BE49-F238E27FC236}">
                      <a16:creationId xmlns:a16="http://schemas.microsoft.com/office/drawing/2014/main" id="{32D34E0F-9D50-434D-9E74-27935A25ED40}"/>
                    </a:ext>
                  </a:extLst>
                </p:cNvPr>
                <p:cNvPicPr/>
                <p:nvPr/>
              </p:nvPicPr>
              <p:blipFill>
                <a:blip r:embed="rId215"/>
                <a:stretch>
                  <a:fillRect/>
                </a:stretch>
              </p:blipFill>
              <p:spPr>
                <a:xfrm>
                  <a:off x="2891450" y="4931611"/>
                  <a:ext cx="1450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8" name="Freihand 167">
                  <a:extLst>
                    <a:ext uri="{FF2B5EF4-FFF2-40B4-BE49-F238E27FC236}">
                      <a16:creationId xmlns:a16="http://schemas.microsoft.com/office/drawing/2014/main" id="{24886141-B2BC-4F83-96BB-F1C72FEE7BC8}"/>
                    </a:ext>
                  </a:extLst>
                </p14:cNvPr>
                <p14:cNvContentPartPr/>
                <p14:nvPr/>
              </p14:nvContentPartPr>
              <p14:xfrm>
                <a:off x="3027890" y="4914691"/>
                <a:ext cx="24840" cy="100440"/>
              </p14:xfrm>
            </p:contentPart>
          </mc:Choice>
          <mc:Fallback>
            <p:pic>
              <p:nvPicPr>
                <p:cNvPr id="168" name="Freihand 167">
                  <a:extLst>
                    <a:ext uri="{FF2B5EF4-FFF2-40B4-BE49-F238E27FC236}">
                      <a16:creationId xmlns:a16="http://schemas.microsoft.com/office/drawing/2014/main" id="{24886141-B2BC-4F83-96BB-F1C72FEE7BC8}"/>
                    </a:ext>
                  </a:extLst>
                </p:cNvPr>
                <p:cNvPicPr/>
                <p:nvPr/>
              </p:nvPicPr>
              <p:blipFill>
                <a:blip r:embed="rId217"/>
                <a:stretch>
                  <a:fillRect/>
                </a:stretch>
              </p:blipFill>
              <p:spPr>
                <a:xfrm>
                  <a:off x="3023570" y="4910371"/>
                  <a:ext cx="33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9" name="Freihand 168">
                  <a:extLst>
                    <a:ext uri="{FF2B5EF4-FFF2-40B4-BE49-F238E27FC236}">
                      <a16:creationId xmlns:a16="http://schemas.microsoft.com/office/drawing/2014/main" id="{60D92F6D-FF2B-4F21-945D-C99B07B6F7CF}"/>
                    </a:ext>
                  </a:extLst>
                </p14:cNvPr>
                <p14:cNvContentPartPr/>
                <p14:nvPr/>
              </p14:nvContentPartPr>
              <p14:xfrm>
                <a:off x="3042290" y="4920811"/>
                <a:ext cx="41040" cy="88560"/>
              </p14:xfrm>
            </p:contentPart>
          </mc:Choice>
          <mc:Fallback>
            <p:pic>
              <p:nvPicPr>
                <p:cNvPr id="169" name="Freihand 168">
                  <a:extLst>
                    <a:ext uri="{FF2B5EF4-FFF2-40B4-BE49-F238E27FC236}">
                      <a16:creationId xmlns:a16="http://schemas.microsoft.com/office/drawing/2014/main" id="{60D92F6D-FF2B-4F21-945D-C99B07B6F7CF}"/>
                    </a:ext>
                  </a:extLst>
                </p:cNvPr>
                <p:cNvPicPr/>
                <p:nvPr/>
              </p:nvPicPr>
              <p:blipFill>
                <a:blip r:embed="rId219"/>
                <a:stretch>
                  <a:fillRect/>
                </a:stretch>
              </p:blipFill>
              <p:spPr>
                <a:xfrm>
                  <a:off x="3037970" y="4916491"/>
                  <a:ext cx="496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0" name="Freihand 169">
                  <a:extLst>
                    <a:ext uri="{FF2B5EF4-FFF2-40B4-BE49-F238E27FC236}">
                      <a16:creationId xmlns:a16="http://schemas.microsoft.com/office/drawing/2014/main" id="{278272DD-68D5-43E4-80FB-2CD6E48A2591}"/>
                    </a:ext>
                  </a:extLst>
                </p14:cNvPr>
                <p14:cNvContentPartPr/>
                <p14:nvPr/>
              </p14:nvContentPartPr>
              <p14:xfrm>
                <a:off x="3037610" y="4964731"/>
                <a:ext cx="44280" cy="11160"/>
              </p14:xfrm>
            </p:contentPart>
          </mc:Choice>
          <mc:Fallback>
            <p:pic>
              <p:nvPicPr>
                <p:cNvPr id="170" name="Freihand 169">
                  <a:extLst>
                    <a:ext uri="{FF2B5EF4-FFF2-40B4-BE49-F238E27FC236}">
                      <a16:creationId xmlns:a16="http://schemas.microsoft.com/office/drawing/2014/main" id="{278272DD-68D5-43E4-80FB-2CD6E48A2591}"/>
                    </a:ext>
                  </a:extLst>
                </p:cNvPr>
                <p:cNvPicPr/>
                <p:nvPr/>
              </p:nvPicPr>
              <p:blipFill>
                <a:blip r:embed="rId221"/>
                <a:stretch>
                  <a:fillRect/>
                </a:stretch>
              </p:blipFill>
              <p:spPr>
                <a:xfrm>
                  <a:off x="3033290" y="4960411"/>
                  <a:ext cx="529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1" name="Freihand 170">
                  <a:extLst>
                    <a:ext uri="{FF2B5EF4-FFF2-40B4-BE49-F238E27FC236}">
                      <a16:creationId xmlns:a16="http://schemas.microsoft.com/office/drawing/2014/main" id="{97670BD5-F388-4D5D-AD14-5EE877C23FC6}"/>
                    </a:ext>
                  </a:extLst>
                </p14:cNvPr>
                <p14:cNvContentPartPr/>
                <p14:nvPr/>
              </p14:nvContentPartPr>
              <p14:xfrm>
                <a:off x="3093410" y="4906771"/>
                <a:ext cx="72360" cy="105840"/>
              </p14:xfrm>
            </p:contentPart>
          </mc:Choice>
          <mc:Fallback>
            <p:pic>
              <p:nvPicPr>
                <p:cNvPr id="171" name="Freihand 170">
                  <a:extLst>
                    <a:ext uri="{FF2B5EF4-FFF2-40B4-BE49-F238E27FC236}">
                      <a16:creationId xmlns:a16="http://schemas.microsoft.com/office/drawing/2014/main" id="{97670BD5-F388-4D5D-AD14-5EE877C23FC6}"/>
                    </a:ext>
                  </a:extLst>
                </p:cNvPr>
                <p:cNvPicPr/>
                <p:nvPr/>
              </p:nvPicPr>
              <p:blipFill>
                <a:blip r:embed="rId223"/>
                <a:stretch>
                  <a:fillRect/>
                </a:stretch>
              </p:blipFill>
              <p:spPr>
                <a:xfrm>
                  <a:off x="3089090" y="4902451"/>
                  <a:ext cx="81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2" name="Freihand 171">
                  <a:extLst>
                    <a:ext uri="{FF2B5EF4-FFF2-40B4-BE49-F238E27FC236}">
                      <a16:creationId xmlns:a16="http://schemas.microsoft.com/office/drawing/2014/main" id="{586F85FD-EDD8-4729-B314-688B22A083F2}"/>
                    </a:ext>
                  </a:extLst>
                </p14:cNvPr>
                <p14:cNvContentPartPr/>
                <p14:nvPr/>
              </p14:nvContentPartPr>
              <p14:xfrm>
                <a:off x="3232010" y="4902811"/>
                <a:ext cx="91440" cy="65520"/>
              </p14:xfrm>
            </p:contentPart>
          </mc:Choice>
          <mc:Fallback>
            <p:pic>
              <p:nvPicPr>
                <p:cNvPr id="172" name="Freihand 171">
                  <a:extLst>
                    <a:ext uri="{FF2B5EF4-FFF2-40B4-BE49-F238E27FC236}">
                      <a16:creationId xmlns:a16="http://schemas.microsoft.com/office/drawing/2014/main" id="{586F85FD-EDD8-4729-B314-688B22A083F2}"/>
                    </a:ext>
                  </a:extLst>
                </p:cNvPr>
                <p:cNvPicPr/>
                <p:nvPr/>
              </p:nvPicPr>
              <p:blipFill>
                <a:blip r:embed="rId225"/>
                <a:stretch>
                  <a:fillRect/>
                </a:stretch>
              </p:blipFill>
              <p:spPr>
                <a:xfrm>
                  <a:off x="3227690" y="4898491"/>
                  <a:ext cx="100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3" name="Freihand 172">
                  <a:extLst>
                    <a:ext uri="{FF2B5EF4-FFF2-40B4-BE49-F238E27FC236}">
                      <a16:creationId xmlns:a16="http://schemas.microsoft.com/office/drawing/2014/main" id="{1CA79FDF-4994-4259-8767-C6DE4E6251E1}"/>
                    </a:ext>
                  </a:extLst>
                </p14:cNvPr>
                <p14:cNvContentPartPr/>
                <p14:nvPr/>
              </p14:nvContentPartPr>
              <p14:xfrm>
                <a:off x="3333890" y="4864291"/>
                <a:ext cx="132480" cy="84960"/>
              </p14:xfrm>
            </p:contentPart>
          </mc:Choice>
          <mc:Fallback>
            <p:pic>
              <p:nvPicPr>
                <p:cNvPr id="173" name="Freihand 172">
                  <a:extLst>
                    <a:ext uri="{FF2B5EF4-FFF2-40B4-BE49-F238E27FC236}">
                      <a16:creationId xmlns:a16="http://schemas.microsoft.com/office/drawing/2014/main" id="{1CA79FDF-4994-4259-8767-C6DE4E6251E1}"/>
                    </a:ext>
                  </a:extLst>
                </p:cNvPr>
                <p:cNvPicPr/>
                <p:nvPr/>
              </p:nvPicPr>
              <p:blipFill>
                <a:blip r:embed="rId227"/>
                <a:stretch>
                  <a:fillRect/>
                </a:stretch>
              </p:blipFill>
              <p:spPr>
                <a:xfrm>
                  <a:off x="3329570" y="4859971"/>
                  <a:ext cx="141120" cy="93600"/>
                </a:xfrm>
                <a:prstGeom prst="rect">
                  <a:avLst/>
                </a:prstGeom>
              </p:spPr>
            </p:pic>
          </mc:Fallback>
        </mc:AlternateContent>
      </p:grpSp>
      <p:grpSp>
        <p:nvGrpSpPr>
          <p:cNvPr id="186" name="Gruppieren 185">
            <a:extLst>
              <a:ext uri="{FF2B5EF4-FFF2-40B4-BE49-F238E27FC236}">
                <a16:creationId xmlns:a16="http://schemas.microsoft.com/office/drawing/2014/main" id="{E4111F1B-BDD2-4977-910F-AE56FC174531}"/>
              </a:ext>
            </a:extLst>
          </p:cNvPr>
          <p:cNvGrpSpPr/>
          <p:nvPr/>
        </p:nvGrpSpPr>
        <p:grpSpPr>
          <a:xfrm>
            <a:off x="3833210" y="3039811"/>
            <a:ext cx="847080" cy="953640"/>
            <a:chOff x="3833210" y="3039811"/>
            <a:chExt cx="847080" cy="953640"/>
          </a:xfrm>
        </p:grpSpPr>
        <mc:AlternateContent xmlns:mc="http://schemas.openxmlformats.org/markup-compatibility/2006">
          <mc:Choice xmlns:p14="http://schemas.microsoft.com/office/powerpoint/2010/main" Requires="p14">
            <p:contentPart p14:bwMode="auto" r:id="rId228">
              <p14:nvContentPartPr>
                <p14:cNvPr id="34" name="Freihand 33">
                  <a:extLst>
                    <a:ext uri="{FF2B5EF4-FFF2-40B4-BE49-F238E27FC236}">
                      <a16:creationId xmlns:a16="http://schemas.microsoft.com/office/drawing/2014/main" id="{186FDEEE-B8E3-4945-A48E-EF41749C5CA5}"/>
                    </a:ext>
                  </a:extLst>
                </p14:cNvPr>
                <p14:cNvContentPartPr/>
                <p14:nvPr/>
              </p14:nvContentPartPr>
              <p14:xfrm>
                <a:off x="4122650" y="3039811"/>
                <a:ext cx="154080" cy="258840"/>
              </p14:xfrm>
            </p:contentPart>
          </mc:Choice>
          <mc:Fallback>
            <p:pic>
              <p:nvPicPr>
                <p:cNvPr id="34" name="Freihand 33">
                  <a:extLst>
                    <a:ext uri="{FF2B5EF4-FFF2-40B4-BE49-F238E27FC236}">
                      <a16:creationId xmlns:a16="http://schemas.microsoft.com/office/drawing/2014/main" id="{186FDEEE-B8E3-4945-A48E-EF41749C5CA5}"/>
                    </a:ext>
                  </a:extLst>
                </p:cNvPr>
                <p:cNvPicPr/>
                <p:nvPr/>
              </p:nvPicPr>
              <p:blipFill>
                <a:blip r:embed="rId229"/>
                <a:stretch>
                  <a:fillRect/>
                </a:stretch>
              </p:blipFill>
              <p:spPr>
                <a:xfrm>
                  <a:off x="4118330" y="3035491"/>
                  <a:ext cx="1627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5" name="Freihand 34">
                  <a:extLst>
                    <a:ext uri="{FF2B5EF4-FFF2-40B4-BE49-F238E27FC236}">
                      <a16:creationId xmlns:a16="http://schemas.microsoft.com/office/drawing/2014/main" id="{C4615200-F6DF-4868-88AA-968177C67BB8}"/>
                    </a:ext>
                  </a:extLst>
                </p14:cNvPr>
                <p14:cNvContentPartPr/>
                <p14:nvPr/>
              </p14:nvContentPartPr>
              <p14:xfrm>
                <a:off x="4146770" y="3362371"/>
                <a:ext cx="82440" cy="150840"/>
              </p14:xfrm>
            </p:contentPart>
          </mc:Choice>
          <mc:Fallback>
            <p:pic>
              <p:nvPicPr>
                <p:cNvPr id="35" name="Freihand 34">
                  <a:extLst>
                    <a:ext uri="{FF2B5EF4-FFF2-40B4-BE49-F238E27FC236}">
                      <a16:creationId xmlns:a16="http://schemas.microsoft.com/office/drawing/2014/main" id="{C4615200-F6DF-4868-88AA-968177C67BB8}"/>
                    </a:ext>
                  </a:extLst>
                </p:cNvPr>
                <p:cNvPicPr/>
                <p:nvPr/>
              </p:nvPicPr>
              <p:blipFill>
                <a:blip r:embed="rId231"/>
                <a:stretch>
                  <a:fillRect/>
                </a:stretch>
              </p:blipFill>
              <p:spPr>
                <a:xfrm>
                  <a:off x="4142450" y="3358051"/>
                  <a:ext cx="91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6" name="Freihand 35">
                  <a:extLst>
                    <a:ext uri="{FF2B5EF4-FFF2-40B4-BE49-F238E27FC236}">
                      <a16:creationId xmlns:a16="http://schemas.microsoft.com/office/drawing/2014/main" id="{341EE644-348D-4201-A1D9-8CAC420E0646}"/>
                    </a:ext>
                  </a:extLst>
                </p14:cNvPr>
                <p14:cNvContentPartPr/>
                <p14:nvPr/>
              </p14:nvContentPartPr>
              <p14:xfrm>
                <a:off x="4265210" y="3438331"/>
                <a:ext cx="32040" cy="30240"/>
              </p14:xfrm>
            </p:contentPart>
          </mc:Choice>
          <mc:Fallback>
            <p:pic>
              <p:nvPicPr>
                <p:cNvPr id="36" name="Freihand 35">
                  <a:extLst>
                    <a:ext uri="{FF2B5EF4-FFF2-40B4-BE49-F238E27FC236}">
                      <a16:creationId xmlns:a16="http://schemas.microsoft.com/office/drawing/2014/main" id="{341EE644-348D-4201-A1D9-8CAC420E0646}"/>
                    </a:ext>
                  </a:extLst>
                </p:cNvPr>
                <p:cNvPicPr/>
                <p:nvPr/>
              </p:nvPicPr>
              <p:blipFill>
                <a:blip r:embed="rId233"/>
                <a:stretch>
                  <a:fillRect/>
                </a:stretch>
              </p:blipFill>
              <p:spPr>
                <a:xfrm>
                  <a:off x="4260890" y="3434011"/>
                  <a:ext cx="406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8" name="Freihand 37">
                  <a:extLst>
                    <a:ext uri="{FF2B5EF4-FFF2-40B4-BE49-F238E27FC236}">
                      <a16:creationId xmlns:a16="http://schemas.microsoft.com/office/drawing/2014/main" id="{69778595-DEDF-4729-B4DE-2F747A139AD3}"/>
                    </a:ext>
                  </a:extLst>
                </p14:cNvPr>
                <p14:cNvContentPartPr/>
                <p14:nvPr/>
              </p14:nvContentPartPr>
              <p14:xfrm>
                <a:off x="4219130" y="3268051"/>
                <a:ext cx="63000" cy="96120"/>
              </p14:xfrm>
            </p:contentPart>
          </mc:Choice>
          <mc:Fallback>
            <p:pic>
              <p:nvPicPr>
                <p:cNvPr id="38" name="Freihand 37">
                  <a:extLst>
                    <a:ext uri="{FF2B5EF4-FFF2-40B4-BE49-F238E27FC236}">
                      <a16:creationId xmlns:a16="http://schemas.microsoft.com/office/drawing/2014/main" id="{69778595-DEDF-4729-B4DE-2F747A139AD3}"/>
                    </a:ext>
                  </a:extLst>
                </p:cNvPr>
                <p:cNvPicPr/>
                <p:nvPr/>
              </p:nvPicPr>
              <p:blipFill>
                <a:blip r:embed="rId235"/>
                <a:stretch>
                  <a:fillRect/>
                </a:stretch>
              </p:blipFill>
              <p:spPr>
                <a:xfrm>
                  <a:off x="4214810" y="3263731"/>
                  <a:ext cx="71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9" name="Freihand 38">
                  <a:extLst>
                    <a:ext uri="{FF2B5EF4-FFF2-40B4-BE49-F238E27FC236}">
                      <a16:creationId xmlns:a16="http://schemas.microsoft.com/office/drawing/2014/main" id="{845B83A3-6BA3-4AB8-8863-8E9183B3771D}"/>
                    </a:ext>
                  </a:extLst>
                </p14:cNvPr>
                <p14:cNvContentPartPr/>
                <p14:nvPr/>
              </p14:nvContentPartPr>
              <p14:xfrm>
                <a:off x="4189250" y="3216931"/>
                <a:ext cx="138600" cy="116640"/>
              </p14:xfrm>
            </p:contentPart>
          </mc:Choice>
          <mc:Fallback>
            <p:pic>
              <p:nvPicPr>
                <p:cNvPr id="39" name="Freihand 38">
                  <a:extLst>
                    <a:ext uri="{FF2B5EF4-FFF2-40B4-BE49-F238E27FC236}">
                      <a16:creationId xmlns:a16="http://schemas.microsoft.com/office/drawing/2014/main" id="{845B83A3-6BA3-4AB8-8863-8E9183B3771D}"/>
                    </a:ext>
                  </a:extLst>
                </p:cNvPr>
                <p:cNvPicPr/>
                <p:nvPr/>
              </p:nvPicPr>
              <p:blipFill>
                <a:blip r:embed="rId237"/>
                <a:stretch>
                  <a:fillRect/>
                </a:stretch>
              </p:blipFill>
              <p:spPr>
                <a:xfrm>
                  <a:off x="4184930" y="3212611"/>
                  <a:ext cx="147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5" name="Freihand 174">
                  <a:extLst>
                    <a:ext uri="{FF2B5EF4-FFF2-40B4-BE49-F238E27FC236}">
                      <a16:creationId xmlns:a16="http://schemas.microsoft.com/office/drawing/2014/main" id="{5CE8BFD5-5160-439B-B89D-5890AE819C96}"/>
                    </a:ext>
                  </a:extLst>
                </p14:cNvPr>
                <p14:cNvContentPartPr/>
                <p14:nvPr/>
              </p14:nvContentPartPr>
              <p14:xfrm>
                <a:off x="3833210" y="3638131"/>
                <a:ext cx="129240" cy="174600"/>
              </p14:xfrm>
            </p:contentPart>
          </mc:Choice>
          <mc:Fallback>
            <p:pic>
              <p:nvPicPr>
                <p:cNvPr id="175" name="Freihand 174">
                  <a:extLst>
                    <a:ext uri="{FF2B5EF4-FFF2-40B4-BE49-F238E27FC236}">
                      <a16:creationId xmlns:a16="http://schemas.microsoft.com/office/drawing/2014/main" id="{5CE8BFD5-5160-439B-B89D-5890AE819C96}"/>
                    </a:ext>
                  </a:extLst>
                </p:cNvPr>
                <p:cNvPicPr/>
                <p:nvPr/>
              </p:nvPicPr>
              <p:blipFill>
                <a:blip r:embed="rId239"/>
                <a:stretch>
                  <a:fillRect/>
                </a:stretch>
              </p:blipFill>
              <p:spPr>
                <a:xfrm>
                  <a:off x="3828890" y="3633811"/>
                  <a:ext cx="137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6" name="Freihand 175">
                  <a:extLst>
                    <a:ext uri="{FF2B5EF4-FFF2-40B4-BE49-F238E27FC236}">
                      <a16:creationId xmlns:a16="http://schemas.microsoft.com/office/drawing/2014/main" id="{5FBD80A8-8CA3-4D36-96CC-4DD7B89EE98A}"/>
                    </a:ext>
                  </a:extLst>
                </p14:cNvPr>
                <p14:cNvContentPartPr/>
                <p14:nvPr/>
              </p14:nvContentPartPr>
              <p14:xfrm>
                <a:off x="3972890" y="3636331"/>
                <a:ext cx="216720" cy="98640"/>
              </p14:xfrm>
            </p:contentPart>
          </mc:Choice>
          <mc:Fallback>
            <p:pic>
              <p:nvPicPr>
                <p:cNvPr id="176" name="Freihand 175">
                  <a:extLst>
                    <a:ext uri="{FF2B5EF4-FFF2-40B4-BE49-F238E27FC236}">
                      <a16:creationId xmlns:a16="http://schemas.microsoft.com/office/drawing/2014/main" id="{5FBD80A8-8CA3-4D36-96CC-4DD7B89EE98A}"/>
                    </a:ext>
                  </a:extLst>
                </p:cNvPr>
                <p:cNvPicPr/>
                <p:nvPr/>
              </p:nvPicPr>
              <p:blipFill>
                <a:blip r:embed="rId241"/>
                <a:stretch>
                  <a:fillRect/>
                </a:stretch>
              </p:blipFill>
              <p:spPr>
                <a:xfrm>
                  <a:off x="3968570" y="3632011"/>
                  <a:ext cx="225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7" name="Freihand 176">
                  <a:extLst>
                    <a:ext uri="{FF2B5EF4-FFF2-40B4-BE49-F238E27FC236}">
                      <a16:creationId xmlns:a16="http://schemas.microsoft.com/office/drawing/2014/main" id="{C8B3C940-91F3-43C1-982A-DCD52C43033F}"/>
                    </a:ext>
                  </a:extLst>
                </p14:cNvPr>
                <p14:cNvContentPartPr/>
                <p14:nvPr/>
              </p14:nvContentPartPr>
              <p14:xfrm>
                <a:off x="4194290" y="3553531"/>
                <a:ext cx="7560" cy="26280"/>
              </p14:xfrm>
            </p:contentPart>
          </mc:Choice>
          <mc:Fallback>
            <p:pic>
              <p:nvPicPr>
                <p:cNvPr id="177" name="Freihand 176">
                  <a:extLst>
                    <a:ext uri="{FF2B5EF4-FFF2-40B4-BE49-F238E27FC236}">
                      <a16:creationId xmlns:a16="http://schemas.microsoft.com/office/drawing/2014/main" id="{C8B3C940-91F3-43C1-982A-DCD52C43033F}"/>
                    </a:ext>
                  </a:extLst>
                </p:cNvPr>
                <p:cNvPicPr/>
                <p:nvPr/>
              </p:nvPicPr>
              <p:blipFill>
                <a:blip r:embed="rId243"/>
                <a:stretch>
                  <a:fillRect/>
                </a:stretch>
              </p:blipFill>
              <p:spPr>
                <a:xfrm>
                  <a:off x="4189970" y="3549211"/>
                  <a:ext cx="162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8" name="Freihand 177">
                  <a:extLst>
                    <a:ext uri="{FF2B5EF4-FFF2-40B4-BE49-F238E27FC236}">
                      <a16:creationId xmlns:a16="http://schemas.microsoft.com/office/drawing/2014/main" id="{A5780395-11B6-49D5-BB74-CDD28022714B}"/>
                    </a:ext>
                  </a:extLst>
                </p14:cNvPr>
                <p14:cNvContentPartPr/>
                <p14:nvPr/>
              </p14:nvContentPartPr>
              <p14:xfrm>
                <a:off x="4239290" y="3527611"/>
                <a:ext cx="116280" cy="218880"/>
              </p14:xfrm>
            </p:contentPart>
          </mc:Choice>
          <mc:Fallback>
            <p:pic>
              <p:nvPicPr>
                <p:cNvPr id="178" name="Freihand 177">
                  <a:extLst>
                    <a:ext uri="{FF2B5EF4-FFF2-40B4-BE49-F238E27FC236}">
                      <a16:creationId xmlns:a16="http://schemas.microsoft.com/office/drawing/2014/main" id="{A5780395-11B6-49D5-BB74-CDD28022714B}"/>
                    </a:ext>
                  </a:extLst>
                </p:cNvPr>
                <p:cNvPicPr/>
                <p:nvPr/>
              </p:nvPicPr>
              <p:blipFill>
                <a:blip r:embed="rId245"/>
                <a:stretch>
                  <a:fillRect/>
                </a:stretch>
              </p:blipFill>
              <p:spPr>
                <a:xfrm>
                  <a:off x="4234970" y="3523291"/>
                  <a:ext cx="1249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9" name="Freihand 178">
                  <a:extLst>
                    <a:ext uri="{FF2B5EF4-FFF2-40B4-BE49-F238E27FC236}">
                      <a16:creationId xmlns:a16="http://schemas.microsoft.com/office/drawing/2014/main" id="{BB8866CD-474F-4029-9DCA-FAB84E272691}"/>
                    </a:ext>
                  </a:extLst>
                </p14:cNvPr>
                <p14:cNvContentPartPr/>
                <p14:nvPr/>
              </p14:nvContentPartPr>
              <p14:xfrm>
                <a:off x="4373210" y="3602851"/>
                <a:ext cx="68040" cy="66960"/>
              </p14:xfrm>
            </p:contentPart>
          </mc:Choice>
          <mc:Fallback>
            <p:pic>
              <p:nvPicPr>
                <p:cNvPr id="179" name="Freihand 178">
                  <a:extLst>
                    <a:ext uri="{FF2B5EF4-FFF2-40B4-BE49-F238E27FC236}">
                      <a16:creationId xmlns:a16="http://schemas.microsoft.com/office/drawing/2014/main" id="{BB8866CD-474F-4029-9DCA-FAB84E272691}"/>
                    </a:ext>
                  </a:extLst>
                </p:cNvPr>
                <p:cNvPicPr/>
                <p:nvPr/>
              </p:nvPicPr>
              <p:blipFill>
                <a:blip r:embed="rId247"/>
                <a:stretch>
                  <a:fillRect/>
                </a:stretch>
              </p:blipFill>
              <p:spPr>
                <a:xfrm>
                  <a:off x="4368890" y="3598531"/>
                  <a:ext cx="76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0" name="Freihand 179">
                  <a:extLst>
                    <a:ext uri="{FF2B5EF4-FFF2-40B4-BE49-F238E27FC236}">
                      <a16:creationId xmlns:a16="http://schemas.microsoft.com/office/drawing/2014/main" id="{CC06BCFE-3783-4042-857E-CA14BF916B7E}"/>
                    </a:ext>
                  </a:extLst>
                </p14:cNvPr>
                <p14:cNvContentPartPr/>
                <p14:nvPr/>
              </p14:nvContentPartPr>
              <p14:xfrm>
                <a:off x="4450970" y="3505291"/>
                <a:ext cx="111600" cy="169200"/>
              </p14:xfrm>
            </p:contentPart>
          </mc:Choice>
          <mc:Fallback>
            <p:pic>
              <p:nvPicPr>
                <p:cNvPr id="180" name="Freihand 179">
                  <a:extLst>
                    <a:ext uri="{FF2B5EF4-FFF2-40B4-BE49-F238E27FC236}">
                      <a16:creationId xmlns:a16="http://schemas.microsoft.com/office/drawing/2014/main" id="{CC06BCFE-3783-4042-857E-CA14BF916B7E}"/>
                    </a:ext>
                  </a:extLst>
                </p:cNvPr>
                <p:cNvPicPr/>
                <p:nvPr/>
              </p:nvPicPr>
              <p:blipFill>
                <a:blip r:embed="rId249"/>
                <a:stretch>
                  <a:fillRect/>
                </a:stretch>
              </p:blipFill>
              <p:spPr>
                <a:xfrm>
                  <a:off x="4446650" y="3500971"/>
                  <a:ext cx="120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1" name="Freihand 180">
                  <a:extLst>
                    <a:ext uri="{FF2B5EF4-FFF2-40B4-BE49-F238E27FC236}">
                      <a16:creationId xmlns:a16="http://schemas.microsoft.com/office/drawing/2014/main" id="{4FD034CA-B784-4384-AD5D-E0B9CE36691E}"/>
                    </a:ext>
                  </a:extLst>
                </p14:cNvPr>
                <p14:cNvContentPartPr/>
                <p14:nvPr/>
              </p14:nvContentPartPr>
              <p14:xfrm>
                <a:off x="4551770" y="3546691"/>
                <a:ext cx="5040" cy="20880"/>
              </p14:xfrm>
            </p:contentPart>
          </mc:Choice>
          <mc:Fallback>
            <p:pic>
              <p:nvPicPr>
                <p:cNvPr id="181" name="Freihand 180">
                  <a:extLst>
                    <a:ext uri="{FF2B5EF4-FFF2-40B4-BE49-F238E27FC236}">
                      <a16:creationId xmlns:a16="http://schemas.microsoft.com/office/drawing/2014/main" id="{4FD034CA-B784-4384-AD5D-E0B9CE36691E}"/>
                    </a:ext>
                  </a:extLst>
                </p:cNvPr>
                <p:cNvPicPr/>
                <p:nvPr/>
              </p:nvPicPr>
              <p:blipFill>
                <a:blip r:embed="rId251"/>
                <a:stretch>
                  <a:fillRect/>
                </a:stretch>
              </p:blipFill>
              <p:spPr>
                <a:xfrm>
                  <a:off x="4547450" y="3542371"/>
                  <a:ext cx="136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2" name="Freihand 181">
                  <a:extLst>
                    <a:ext uri="{FF2B5EF4-FFF2-40B4-BE49-F238E27FC236}">
                      <a16:creationId xmlns:a16="http://schemas.microsoft.com/office/drawing/2014/main" id="{2FC005C3-0BC4-4FF1-8F35-EF672ABDC03F}"/>
                    </a:ext>
                  </a:extLst>
                </p14:cNvPr>
                <p14:cNvContentPartPr/>
                <p14:nvPr/>
              </p14:nvContentPartPr>
              <p14:xfrm>
                <a:off x="4572290" y="3575131"/>
                <a:ext cx="108000" cy="56880"/>
              </p14:xfrm>
            </p:contentPart>
          </mc:Choice>
          <mc:Fallback>
            <p:pic>
              <p:nvPicPr>
                <p:cNvPr id="182" name="Freihand 181">
                  <a:extLst>
                    <a:ext uri="{FF2B5EF4-FFF2-40B4-BE49-F238E27FC236}">
                      <a16:creationId xmlns:a16="http://schemas.microsoft.com/office/drawing/2014/main" id="{2FC005C3-0BC4-4FF1-8F35-EF672ABDC03F}"/>
                    </a:ext>
                  </a:extLst>
                </p:cNvPr>
                <p:cNvPicPr/>
                <p:nvPr/>
              </p:nvPicPr>
              <p:blipFill>
                <a:blip r:embed="rId253"/>
                <a:stretch>
                  <a:fillRect/>
                </a:stretch>
              </p:blipFill>
              <p:spPr>
                <a:xfrm>
                  <a:off x="4567970" y="3570811"/>
                  <a:ext cx="116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3" name="Freihand 182">
                  <a:extLst>
                    <a:ext uri="{FF2B5EF4-FFF2-40B4-BE49-F238E27FC236}">
                      <a16:creationId xmlns:a16="http://schemas.microsoft.com/office/drawing/2014/main" id="{4868A943-2C10-44EF-9D38-6429F1DF09A5}"/>
                    </a:ext>
                  </a:extLst>
                </p14:cNvPr>
                <p14:cNvContentPartPr/>
                <p14:nvPr/>
              </p14:nvContentPartPr>
              <p14:xfrm>
                <a:off x="3910970" y="3822451"/>
                <a:ext cx="136440" cy="139680"/>
              </p14:xfrm>
            </p:contentPart>
          </mc:Choice>
          <mc:Fallback>
            <p:pic>
              <p:nvPicPr>
                <p:cNvPr id="183" name="Freihand 182">
                  <a:extLst>
                    <a:ext uri="{FF2B5EF4-FFF2-40B4-BE49-F238E27FC236}">
                      <a16:creationId xmlns:a16="http://schemas.microsoft.com/office/drawing/2014/main" id="{4868A943-2C10-44EF-9D38-6429F1DF09A5}"/>
                    </a:ext>
                  </a:extLst>
                </p:cNvPr>
                <p:cNvPicPr/>
                <p:nvPr/>
              </p:nvPicPr>
              <p:blipFill>
                <a:blip r:embed="rId255"/>
                <a:stretch>
                  <a:fillRect/>
                </a:stretch>
              </p:blipFill>
              <p:spPr>
                <a:xfrm>
                  <a:off x="3906650" y="3818131"/>
                  <a:ext cx="145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4" name="Freihand 183">
                  <a:extLst>
                    <a:ext uri="{FF2B5EF4-FFF2-40B4-BE49-F238E27FC236}">
                      <a16:creationId xmlns:a16="http://schemas.microsoft.com/office/drawing/2014/main" id="{7B4D0434-B41B-481C-AAB8-8EEFC896F2C6}"/>
                    </a:ext>
                  </a:extLst>
                </p14:cNvPr>
                <p14:cNvContentPartPr/>
                <p14:nvPr/>
              </p14:nvContentPartPr>
              <p14:xfrm>
                <a:off x="4067930" y="3836131"/>
                <a:ext cx="268200" cy="57960"/>
              </p14:xfrm>
            </p:contentPart>
          </mc:Choice>
          <mc:Fallback>
            <p:pic>
              <p:nvPicPr>
                <p:cNvPr id="184" name="Freihand 183">
                  <a:extLst>
                    <a:ext uri="{FF2B5EF4-FFF2-40B4-BE49-F238E27FC236}">
                      <a16:creationId xmlns:a16="http://schemas.microsoft.com/office/drawing/2014/main" id="{7B4D0434-B41B-481C-AAB8-8EEFC896F2C6}"/>
                    </a:ext>
                  </a:extLst>
                </p:cNvPr>
                <p:cNvPicPr/>
                <p:nvPr/>
              </p:nvPicPr>
              <p:blipFill>
                <a:blip r:embed="rId257"/>
                <a:stretch>
                  <a:fillRect/>
                </a:stretch>
              </p:blipFill>
              <p:spPr>
                <a:xfrm>
                  <a:off x="4063610" y="3831811"/>
                  <a:ext cx="276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5" name="Freihand 184">
                  <a:extLst>
                    <a:ext uri="{FF2B5EF4-FFF2-40B4-BE49-F238E27FC236}">
                      <a16:creationId xmlns:a16="http://schemas.microsoft.com/office/drawing/2014/main" id="{39B3917D-6544-4FD0-BCA5-987E588E04B5}"/>
                    </a:ext>
                  </a:extLst>
                </p14:cNvPr>
                <p14:cNvContentPartPr/>
                <p14:nvPr/>
              </p14:nvContentPartPr>
              <p14:xfrm>
                <a:off x="4373930" y="3789331"/>
                <a:ext cx="246240" cy="204120"/>
              </p14:xfrm>
            </p:contentPart>
          </mc:Choice>
          <mc:Fallback>
            <p:pic>
              <p:nvPicPr>
                <p:cNvPr id="185" name="Freihand 184">
                  <a:extLst>
                    <a:ext uri="{FF2B5EF4-FFF2-40B4-BE49-F238E27FC236}">
                      <a16:creationId xmlns:a16="http://schemas.microsoft.com/office/drawing/2014/main" id="{39B3917D-6544-4FD0-BCA5-987E588E04B5}"/>
                    </a:ext>
                  </a:extLst>
                </p:cNvPr>
                <p:cNvPicPr/>
                <p:nvPr/>
              </p:nvPicPr>
              <p:blipFill>
                <a:blip r:embed="rId259"/>
                <a:stretch>
                  <a:fillRect/>
                </a:stretch>
              </p:blipFill>
              <p:spPr>
                <a:xfrm>
                  <a:off x="4369610" y="3785011"/>
                  <a:ext cx="254880" cy="21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0">
            <p14:nvContentPartPr>
              <p14:cNvPr id="187" name="Freihand 186">
                <a:extLst>
                  <a:ext uri="{FF2B5EF4-FFF2-40B4-BE49-F238E27FC236}">
                    <a16:creationId xmlns:a16="http://schemas.microsoft.com/office/drawing/2014/main" id="{9FFCDA32-867A-4C62-929E-C4B4C4DED5BC}"/>
                  </a:ext>
                </a:extLst>
              </p14:cNvPr>
              <p14:cNvContentPartPr/>
              <p14:nvPr/>
            </p14:nvContentPartPr>
            <p14:xfrm>
              <a:off x="3978650" y="2190571"/>
              <a:ext cx="206280" cy="415080"/>
            </p14:xfrm>
          </p:contentPart>
        </mc:Choice>
        <mc:Fallback>
          <p:pic>
            <p:nvPicPr>
              <p:cNvPr id="187" name="Freihand 186">
                <a:extLst>
                  <a:ext uri="{FF2B5EF4-FFF2-40B4-BE49-F238E27FC236}">
                    <a16:creationId xmlns:a16="http://schemas.microsoft.com/office/drawing/2014/main" id="{9FFCDA32-867A-4C62-929E-C4B4C4DED5BC}"/>
                  </a:ext>
                </a:extLst>
              </p:cNvPr>
              <p:cNvPicPr/>
              <p:nvPr/>
            </p:nvPicPr>
            <p:blipFill>
              <a:blip r:embed="rId261"/>
              <a:stretch>
                <a:fillRect/>
              </a:stretch>
            </p:blipFill>
            <p:spPr>
              <a:xfrm>
                <a:off x="3974330" y="2186251"/>
                <a:ext cx="214920" cy="423720"/>
              </a:xfrm>
              <a:prstGeom prst="rect">
                <a:avLst/>
              </a:prstGeom>
            </p:spPr>
          </p:pic>
        </mc:Fallback>
      </mc:AlternateContent>
      <p:grpSp>
        <p:nvGrpSpPr>
          <p:cNvPr id="205" name="Gruppieren 204">
            <a:extLst>
              <a:ext uri="{FF2B5EF4-FFF2-40B4-BE49-F238E27FC236}">
                <a16:creationId xmlns:a16="http://schemas.microsoft.com/office/drawing/2014/main" id="{ACDEF9A2-7D0C-4530-978B-9EBDB9FDBC41}"/>
              </a:ext>
            </a:extLst>
          </p:cNvPr>
          <p:cNvGrpSpPr/>
          <p:nvPr/>
        </p:nvGrpSpPr>
        <p:grpSpPr>
          <a:xfrm>
            <a:off x="5001410" y="3839371"/>
            <a:ext cx="727200" cy="328680"/>
            <a:chOff x="5001410" y="3839371"/>
            <a:chExt cx="727200" cy="328680"/>
          </a:xfrm>
        </p:grpSpPr>
        <mc:AlternateContent xmlns:mc="http://schemas.openxmlformats.org/markup-compatibility/2006">
          <mc:Choice xmlns:p14="http://schemas.microsoft.com/office/powerpoint/2010/main" Requires="p14">
            <p:contentPart p14:bwMode="auto" r:id="rId262">
              <p14:nvContentPartPr>
                <p14:cNvPr id="193" name="Freihand 192">
                  <a:extLst>
                    <a:ext uri="{FF2B5EF4-FFF2-40B4-BE49-F238E27FC236}">
                      <a16:creationId xmlns:a16="http://schemas.microsoft.com/office/drawing/2014/main" id="{FBF587D0-35A6-4D8A-A9A0-D294E1F316AC}"/>
                    </a:ext>
                  </a:extLst>
                </p14:cNvPr>
                <p14:cNvContentPartPr/>
                <p14:nvPr/>
              </p14:nvContentPartPr>
              <p14:xfrm>
                <a:off x="5121650" y="3893011"/>
                <a:ext cx="31320" cy="146880"/>
              </p14:xfrm>
            </p:contentPart>
          </mc:Choice>
          <mc:Fallback>
            <p:pic>
              <p:nvPicPr>
                <p:cNvPr id="193" name="Freihand 192">
                  <a:extLst>
                    <a:ext uri="{FF2B5EF4-FFF2-40B4-BE49-F238E27FC236}">
                      <a16:creationId xmlns:a16="http://schemas.microsoft.com/office/drawing/2014/main" id="{FBF587D0-35A6-4D8A-A9A0-D294E1F316AC}"/>
                    </a:ext>
                  </a:extLst>
                </p:cNvPr>
                <p:cNvPicPr/>
                <p:nvPr/>
              </p:nvPicPr>
              <p:blipFill>
                <a:blip r:embed="rId263"/>
                <a:stretch>
                  <a:fillRect/>
                </a:stretch>
              </p:blipFill>
              <p:spPr>
                <a:xfrm>
                  <a:off x="5117330" y="3888691"/>
                  <a:ext cx="399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4" name="Freihand 193">
                  <a:extLst>
                    <a:ext uri="{FF2B5EF4-FFF2-40B4-BE49-F238E27FC236}">
                      <a16:creationId xmlns:a16="http://schemas.microsoft.com/office/drawing/2014/main" id="{73CC7840-B3D7-469F-8859-5F17EFC941FE}"/>
                    </a:ext>
                  </a:extLst>
                </p14:cNvPr>
                <p14:cNvContentPartPr/>
                <p14:nvPr/>
              </p14:nvContentPartPr>
              <p14:xfrm>
                <a:off x="5001410" y="3887611"/>
                <a:ext cx="174600" cy="142920"/>
              </p14:xfrm>
            </p:contentPart>
          </mc:Choice>
          <mc:Fallback>
            <p:pic>
              <p:nvPicPr>
                <p:cNvPr id="194" name="Freihand 193">
                  <a:extLst>
                    <a:ext uri="{FF2B5EF4-FFF2-40B4-BE49-F238E27FC236}">
                      <a16:creationId xmlns:a16="http://schemas.microsoft.com/office/drawing/2014/main" id="{73CC7840-B3D7-469F-8859-5F17EFC941FE}"/>
                    </a:ext>
                  </a:extLst>
                </p:cNvPr>
                <p:cNvPicPr/>
                <p:nvPr/>
              </p:nvPicPr>
              <p:blipFill>
                <a:blip r:embed="rId265"/>
                <a:stretch>
                  <a:fillRect/>
                </a:stretch>
              </p:blipFill>
              <p:spPr>
                <a:xfrm>
                  <a:off x="4997090" y="3883291"/>
                  <a:ext cx="183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5" name="Freihand 194">
                  <a:extLst>
                    <a:ext uri="{FF2B5EF4-FFF2-40B4-BE49-F238E27FC236}">
                      <a16:creationId xmlns:a16="http://schemas.microsoft.com/office/drawing/2014/main" id="{2728835B-E153-4CD8-873B-BCF69D9230F2}"/>
                    </a:ext>
                  </a:extLst>
                </p14:cNvPr>
                <p14:cNvContentPartPr/>
                <p14:nvPr/>
              </p14:nvContentPartPr>
              <p14:xfrm>
                <a:off x="5198690" y="3842251"/>
                <a:ext cx="194040" cy="152280"/>
              </p14:xfrm>
            </p:contentPart>
          </mc:Choice>
          <mc:Fallback>
            <p:pic>
              <p:nvPicPr>
                <p:cNvPr id="195" name="Freihand 194">
                  <a:extLst>
                    <a:ext uri="{FF2B5EF4-FFF2-40B4-BE49-F238E27FC236}">
                      <a16:creationId xmlns:a16="http://schemas.microsoft.com/office/drawing/2014/main" id="{2728835B-E153-4CD8-873B-BCF69D9230F2}"/>
                    </a:ext>
                  </a:extLst>
                </p:cNvPr>
                <p:cNvPicPr/>
                <p:nvPr/>
              </p:nvPicPr>
              <p:blipFill>
                <a:blip r:embed="rId267"/>
                <a:stretch>
                  <a:fillRect/>
                </a:stretch>
              </p:blipFill>
              <p:spPr>
                <a:xfrm>
                  <a:off x="5194370" y="3837931"/>
                  <a:ext cx="202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6" name="Freihand 195">
                  <a:extLst>
                    <a:ext uri="{FF2B5EF4-FFF2-40B4-BE49-F238E27FC236}">
                      <a16:creationId xmlns:a16="http://schemas.microsoft.com/office/drawing/2014/main" id="{B2D5BD35-A087-4BAB-808C-06AB8F85701E}"/>
                    </a:ext>
                  </a:extLst>
                </p14:cNvPr>
                <p14:cNvContentPartPr/>
                <p14:nvPr/>
              </p14:nvContentPartPr>
              <p14:xfrm>
                <a:off x="5408570" y="3855571"/>
                <a:ext cx="101520" cy="81720"/>
              </p14:xfrm>
            </p:contentPart>
          </mc:Choice>
          <mc:Fallback>
            <p:pic>
              <p:nvPicPr>
                <p:cNvPr id="196" name="Freihand 195">
                  <a:extLst>
                    <a:ext uri="{FF2B5EF4-FFF2-40B4-BE49-F238E27FC236}">
                      <a16:creationId xmlns:a16="http://schemas.microsoft.com/office/drawing/2014/main" id="{B2D5BD35-A087-4BAB-808C-06AB8F85701E}"/>
                    </a:ext>
                  </a:extLst>
                </p:cNvPr>
                <p:cNvPicPr/>
                <p:nvPr/>
              </p:nvPicPr>
              <p:blipFill>
                <a:blip r:embed="rId269"/>
                <a:stretch>
                  <a:fillRect/>
                </a:stretch>
              </p:blipFill>
              <p:spPr>
                <a:xfrm>
                  <a:off x="5404250" y="3851251"/>
                  <a:ext cx="1101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7" name="Freihand 196">
                  <a:extLst>
                    <a:ext uri="{FF2B5EF4-FFF2-40B4-BE49-F238E27FC236}">
                      <a16:creationId xmlns:a16="http://schemas.microsoft.com/office/drawing/2014/main" id="{914DBA83-A87A-4C36-82FE-D506104A0F79}"/>
                    </a:ext>
                  </a:extLst>
                </p14:cNvPr>
                <p14:cNvContentPartPr/>
                <p14:nvPr/>
              </p14:nvContentPartPr>
              <p14:xfrm>
                <a:off x="5510810" y="3839371"/>
                <a:ext cx="217800" cy="55800"/>
              </p14:xfrm>
            </p:contentPart>
          </mc:Choice>
          <mc:Fallback>
            <p:pic>
              <p:nvPicPr>
                <p:cNvPr id="197" name="Freihand 196">
                  <a:extLst>
                    <a:ext uri="{FF2B5EF4-FFF2-40B4-BE49-F238E27FC236}">
                      <a16:creationId xmlns:a16="http://schemas.microsoft.com/office/drawing/2014/main" id="{914DBA83-A87A-4C36-82FE-D506104A0F79}"/>
                    </a:ext>
                  </a:extLst>
                </p:cNvPr>
                <p:cNvPicPr/>
                <p:nvPr/>
              </p:nvPicPr>
              <p:blipFill>
                <a:blip r:embed="rId271"/>
                <a:stretch>
                  <a:fillRect/>
                </a:stretch>
              </p:blipFill>
              <p:spPr>
                <a:xfrm>
                  <a:off x="5506490" y="3835051"/>
                  <a:ext cx="226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9" name="Freihand 198">
                  <a:extLst>
                    <a:ext uri="{FF2B5EF4-FFF2-40B4-BE49-F238E27FC236}">
                      <a16:creationId xmlns:a16="http://schemas.microsoft.com/office/drawing/2014/main" id="{A56C722B-C7AF-4D22-87FD-3A99287EB50E}"/>
                    </a:ext>
                  </a:extLst>
                </p14:cNvPr>
                <p14:cNvContentPartPr/>
                <p14:nvPr/>
              </p14:nvContentPartPr>
              <p14:xfrm>
                <a:off x="5235770" y="4072291"/>
                <a:ext cx="81720" cy="95760"/>
              </p14:xfrm>
            </p:contentPart>
          </mc:Choice>
          <mc:Fallback>
            <p:pic>
              <p:nvPicPr>
                <p:cNvPr id="199" name="Freihand 198">
                  <a:extLst>
                    <a:ext uri="{FF2B5EF4-FFF2-40B4-BE49-F238E27FC236}">
                      <a16:creationId xmlns:a16="http://schemas.microsoft.com/office/drawing/2014/main" id="{A56C722B-C7AF-4D22-87FD-3A99287EB50E}"/>
                    </a:ext>
                  </a:extLst>
                </p:cNvPr>
                <p:cNvPicPr/>
                <p:nvPr/>
              </p:nvPicPr>
              <p:blipFill>
                <a:blip r:embed="rId273"/>
                <a:stretch>
                  <a:fillRect/>
                </a:stretch>
              </p:blipFill>
              <p:spPr>
                <a:xfrm>
                  <a:off x="5231450" y="4067971"/>
                  <a:ext cx="903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0" name="Freihand 199">
                  <a:extLst>
                    <a:ext uri="{FF2B5EF4-FFF2-40B4-BE49-F238E27FC236}">
                      <a16:creationId xmlns:a16="http://schemas.microsoft.com/office/drawing/2014/main" id="{DD8FD665-E29A-4818-B71E-EE28189D2B73}"/>
                    </a:ext>
                  </a:extLst>
                </p14:cNvPr>
                <p14:cNvContentPartPr/>
                <p14:nvPr/>
              </p14:nvContentPartPr>
              <p14:xfrm>
                <a:off x="5313170" y="4052131"/>
                <a:ext cx="113040" cy="93240"/>
              </p14:xfrm>
            </p:contentPart>
          </mc:Choice>
          <mc:Fallback>
            <p:pic>
              <p:nvPicPr>
                <p:cNvPr id="200" name="Freihand 199">
                  <a:extLst>
                    <a:ext uri="{FF2B5EF4-FFF2-40B4-BE49-F238E27FC236}">
                      <a16:creationId xmlns:a16="http://schemas.microsoft.com/office/drawing/2014/main" id="{DD8FD665-E29A-4818-B71E-EE28189D2B73}"/>
                    </a:ext>
                  </a:extLst>
                </p:cNvPr>
                <p:cNvPicPr/>
                <p:nvPr/>
              </p:nvPicPr>
              <p:blipFill>
                <a:blip r:embed="rId275"/>
                <a:stretch>
                  <a:fillRect/>
                </a:stretch>
              </p:blipFill>
              <p:spPr>
                <a:xfrm>
                  <a:off x="5308850" y="4047811"/>
                  <a:ext cx="1216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1" name="Freihand 200">
                  <a:extLst>
                    <a:ext uri="{FF2B5EF4-FFF2-40B4-BE49-F238E27FC236}">
                      <a16:creationId xmlns:a16="http://schemas.microsoft.com/office/drawing/2014/main" id="{E6CA7803-D19D-4D7C-A698-6959187AB0B9}"/>
                    </a:ext>
                  </a:extLst>
                </p14:cNvPr>
                <p14:cNvContentPartPr/>
                <p14:nvPr/>
              </p14:nvContentPartPr>
              <p14:xfrm>
                <a:off x="5388410" y="4019011"/>
                <a:ext cx="360" cy="360"/>
              </p14:xfrm>
            </p:contentPart>
          </mc:Choice>
          <mc:Fallback>
            <p:pic>
              <p:nvPicPr>
                <p:cNvPr id="201" name="Freihand 200">
                  <a:extLst>
                    <a:ext uri="{FF2B5EF4-FFF2-40B4-BE49-F238E27FC236}">
                      <a16:creationId xmlns:a16="http://schemas.microsoft.com/office/drawing/2014/main" id="{E6CA7803-D19D-4D7C-A698-6959187AB0B9}"/>
                    </a:ext>
                  </a:extLst>
                </p:cNvPr>
                <p:cNvPicPr/>
                <p:nvPr/>
              </p:nvPicPr>
              <p:blipFill>
                <a:blip r:embed="rId92"/>
                <a:stretch>
                  <a:fillRect/>
                </a:stretch>
              </p:blipFill>
              <p:spPr>
                <a:xfrm>
                  <a:off x="5384090" y="4014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02" name="Freihand 201">
                  <a:extLst>
                    <a:ext uri="{FF2B5EF4-FFF2-40B4-BE49-F238E27FC236}">
                      <a16:creationId xmlns:a16="http://schemas.microsoft.com/office/drawing/2014/main" id="{40BC96DD-A782-4211-84CA-603130A848FF}"/>
                    </a:ext>
                  </a:extLst>
                </p14:cNvPr>
                <p14:cNvContentPartPr/>
                <p14:nvPr/>
              </p14:nvContentPartPr>
              <p14:xfrm>
                <a:off x="5424410" y="4025131"/>
                <a:ext cx="72360" cy="92520"/>
              </p14:xfrm>
            </p:contentPart>
          </mc:Choice>
          <mc:Fallback>
            <p:pic>
              <p:nvPicPr>
                <p:cNvPr id="202" name="Freihand 201">
                  <a:extLst>
                    <a:ext uri="{FF2B5EF4-FFF2-40B4-BE49-F238E27FC236}">
                      <a16:creationId xmlns:a16="http://schemas.microsoft.com/office/drawing/2014/main" id="{40BC96DD-A782-4211-84CA-603130A848FF}"/>
                    </a:ext>
                  </a:extLst>
                </p:cNvPr>
                <p:cNvPicPr/>
                <p:nvPr/>
              </p:nvPicPr>
              <p:blipFill>
                <a:blip r:embed="rId278"/>
                <a:stretch>
                  <a:fillRect/>
                </a:stretch>
              </p:blipFill>
              <p:spPr>
                <a:xfrm>
                  <a:off x="5420090" y="4020811"/>
                  <a:ext cx="81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3" name="Freihand 202">
                  <a:extLst>
                    <a:ext uri="{FF2B5EF4-FFF2-40B4-BE49-F238E27FC236}">
                      <a16:creationId xmlns:a16="http://schemas.microsoft.com/office/drawing/2014/main" id="{952BBC4B-833A-4EA0-BB82-68E5A37573C8}"/>
                    </a:ext>
                  </a:extLst>
                </p14:cNvPr>
                <p14:cNvContentPartPr/>
                <p14:nvPr/>
              </p14:nvContentPartPr>
              <p14:xfrm>
                <a:off x="5499290" y="3981211"/>
                <a:ext cx="32760" cy="104400"/>
              </p14:xfrm>
            </p:contentPart>
          </mc:Choice>
          <mc:Fallback>
            <p:pic>
              <p:nvPicPr>
                <p:cNvPr id="203" name="Freihand 202">
                  <a:extLst>
                    <a:ext uri="{FF2B5EF4-FFF2-40B4-BE49-F238E27FC236}">
                      <a16:creationId xmlns:a16="http://schemas.microsoft.com/office/drawing/2014/main" id="{952BBC4B-833A-4EA0-BB82-68E5A37573C8}"/>
                    </a:ext>
                  </a:extLst>
                </p:cNvPr>
                <p:cNvPicPr/>
                <p:nvPr/>
              </p:nvPicPr>
              <p:blipFill>
                <a:blip r:embed="rId280"/>
                <a:stretch>
                  <a:fillRect/>
                </a:stretch>
              </p:blipFill>
              <p:spPr>
                <a:xfrm>
                  <a:off x="5494970" y="3976891"/>
                  <a:ext cx="41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04" name="Freihand 203">
                  <a:extLst>
                    <a:ext uri="{FF2B5EF4-FFF2-40B4-BE49-F238E27FC236}">
                      <a16:creationId xmlns:a16="http://schemas.microsoft.com/office/drawing/2014/main" id="{426F2E6F-9551-4E76-8DE3-D622085E9641}"/>
                    </a:ext>
                  </a:extLst>
                </p14:cNvPr>
                <p14:cNvContentPartPr/>
                <p14:nvPr/>
              </p14:nvContentPartPr>
              <p14:xfrm>
                <a:off x="5554730" y="3990931"/>
                <a:ext cx="68400" cy="93240"/>
              </p14:xfrm>
            </p:contentPart>
          </mc:Choice>
          <mc:Fallback>
            <p:pic>
              <p:nvPicPr>
                <p:cNvPr id="204" name="Freihand 203">
                  <a:extLst>
                    <a:ext uri="{FF2B5EF4-FFF2-40B4-BE49-F238E27FC236}">
                      <a16:creationId xmlns:a16="http://schemas.microsoft.com/office/drawing/2014/main" id="{426F2E6F-9551-4E76-8DE3-D622085E9641}"/>
                    </a:ext>
                  </a:extLst>
                </p:cNvPr>
                <p:cNvPicPr/>
                <p:nvPr/>
              </p:nvPicPr>
              <p:blipFill>
                <a:blip r:embed="rId282"/>
                <a:stretch>
                  <a:fillRect/>
                </a:stretch>
              </p:blipFill>
              <p:spPr>
                <a:xfrm>
                  <a:off x="5550410" y="3986611"/>
                  <a:ext cx="77040" cy="101880"/>
                </a:xfrm>
                <a:prstGeom prst="rect">
                  <a:avLst/>
                </a:prstGeom>
              </p:spPr>
            </p:pic>
          </mc:Fallback>
        </mc:AlternateContent>
      </p:grpSp>
      <p:grpSp>
        <p:nvGrpSpPr>
          <p:cNvPr id="207" name="Gruppieren 206">
            <a:extLst>
              <a:ext uri="{FF2B5EF4-FFF2-40B4-BE49-F238E27FC236}">
                <a16:creationId xmlns:a16="http://schemas.microsoft.com/office/drawing/2014/main" id="{93E96301-4915-45D6-B56C-D01732827C28}"/>
              </a:ext>
            </a:extLst>
          </p:cNvPr>
          <p:cNvGrpSpPr/>
          <p:nvPr/>
        </p:nvGrpSpPr>
        <p:grpSpPr>
          <a:xfrm>
            <a:off x="5240810" y="3213331"/>
            <a:ext cx="383400" cy="549720"/>
            <a:chOff x="5240810" y="3213331"/>
            <a:chExt cx="383400" cy="549720"/>
          </a:xfrm>
        </p:grpSpPr>
        <mc:AlternateContent xmlns:mc="http://schemas.openxmlformats.org/markup-compatibility/2006">
          <mc:Choice xmlns:p14="http://schemas.microsoft.com/office/powerpoint/2010/main" Requires="p14">
            <p:contentPart p14:bwMode="auto" r:id="rId283">
              <p14:nvContentPartPr>
                <p14:cNvPr id="41" name="Freihand 40">
                  <a:extLst>
                    <a:ext uri="{FF2B5EF4-FFF2-40B4-BE49-F238E27FC236}">
                      <a16:creationId xmlns:a16="http://schemas.microsoft.com/office/drawing/2014/main" id="{83F50305-45A1-4D3B-9160-06CAA2360428}"/>
                    </a:ext>
                  </a:extLst>
                </p14:cNvPr>
                <p14:cNvContentPartPr/>
                <p14:nvPr/>
              </p14:nvContentPartPr>
              <p14:xfrm>
                <a:off x="5469770" y="3255811"/>
                <a:ext cx="50400" cy="21600"/>
              </p14:xfrm>
            </p:contentPart>
          </mc:Choice>
          <mc:Fallback>
            <p:pic>
              <p:nvPicPr>
                <p:cNvPr id="41" name="Freihand 40">
                  <a:extLst>
                    <a:ext uri="{FF2B5EF4-FFF2-40B4-BE49-F238E27FC236}">
                      <a16:creationId xmlns:a16="http://schemas.microsoft.com/office/drawing/2014/main" id="{83F50305-45A1-4D3B-9160-06CAA2360428}"/>
                    </a:ext>
                  </a:extLst>
                </p:cNvPr>
                <p:cNvPicPr/>
                <p:nvPr/>
              </p:nvPicPr>
              <p:blipFill>
                <a:blip r:embed="rId284"/>
                <a:stretch>
                  <a:fillRect/>
                </a:stretch>
              </p:blipFill>
              <p:spPr>
                <a:xfrm>
                  <a:off x="5465450" y="3251491"/>
                  <a:ext cx="59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2" name="Freihand 41">
                  <a:extLst>
                    <a:ext uri="{FF2B5EF4-FFF2-40B4-BE49-F238E27FC236}">
                      <a16:creationId xmlns:a16="http://schemas.microsoft.com/office/drawing/2014/main" id="{9031501E-C558-4D81-A046-8ABEB6E66F82}"/>
                    </a:ext>
                  </a:extLst>
                </p14:cNvPr>
                <p14:cNvContentPartPr/>
                <p14:nvPr/>
              </p14:nvContentPartPr>
              <p14:xfrm>
                <a:off x="5390210" y="3220891"/>
                <a:ext cx="211320" cy="225720"/>
              </p14:xfrm>
            </p:contentPart>
          </mc:Choice>
          <mc:Fallback>
            <p:pic>
              <p:nvPicPr>
                <p:cNvPr id="42" name="Freihand 41">
                  <a:extLst>
                    <a:ext uri="{FF2B5EF4-FFF2-40B4-BE49-F238E27FC236}">
                      <a16:creationId xmlns:a16="http://schemas.microsoft.com/office/drawing/2014/main" id="{9031501E-C558-4D81-A046-8ABEB6E66F82}"/>
                    </a:ext>
                  </a:extLst>
                </p:cNvPr>
                <p:cNvPicPr/>
                <p:nvPr/>
              </p:nvPicPr>
              <p:blipFill>
                <a:blip r:embed="rId286"/>
                <a:stretch>
                  <a:fillRect/>
                </a:stretch>
              </p:blipFill>
              <p:spPr>
                <a:xfrm>
                  <a:off x="5385890" y="3216571"/>
                  <a:ext cx="2199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3" name="Freihand 42">
                  <a:extLst>
                    <a:ext uri="{FF2B5EF4-FFF2-40B4-BE49-F238E27FC236}">
                      <a16:creationId xmlns:a16="http://schemas.microsoft.com/office/drawing/2014/main" id="{C00C629E-0DF0-4FC6-8972-E42B9B1C4A1A}"/>
                    </a:ext>
                  </a:extLst>
                </p14:cNvPr>
                <p14:cNvContentPartPr/>
                <p14:nvPr/>
              </p14:nvContentPartPr>
              <p14:xfrm>
                <a:off x="5240810" y="3548491"/>
                <a:ext cx="102960" cy="174240"/>
              </p14:xfrm>
            </p:contentPart>
          </mc:Choice>
          <mc:Fallback>
            <p:pic>
              <p:nvPicPr>
                <p:cNvPr id="43" name="Freihand 42">
                  <a:extLst>
                    <a:ext uri="{FF2B5EF4-FFF2-40B4-BE49-F238E27FC236}">
                      <a16:creationId xmlns:a16="http://schemas.microsoft.com/office/drawing/2014/main" id="{C00C629E-0DF0-4FC6-8972-E42B9B1C4A1A}"/>
                    </a:ext>
                  </a:extLst>
                </p:cNvPr>
                <p:cNvPicPr/>
                <p:nvPr/>
              </p:nvPicPr>
              <p:blipFill>
                <a:blip r:embed="rId288"/>
                <a:stretch>
                  <a:fillRect/>
                </a:stretch>
              </p:blipFill>
              <p:spPr>
                <a:xfrm>
                  <a:off x="5236490" y="3544171"/>
                  <a:ext cx="1116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4" name="Freihand 43">
                  <a:extLst>
                    <a:ext uri="{FF2B5EF4-FFF2-40B4-BE49-F238E27FC236}">
                      <a16:creationId xmlns:a16="http://schemas.microsoft.com/office/drawing/2014/main" id="{E12C10AA-7B6A-403E-B30D-A6E8F33841E2}"/>
                    </a:ext>
                  </a:extLst>
                </p14:cNvPr>
                <p14:cNvContentPartPr/>
                <p14:nvPr/>
              </p14:nvContentPartPr>
              <p14:xfrm>
                <a:off x="5311730" y="3627691"/>
                <a:ext cx="39240" cy="135360"/>
              </p14:xfrm>
            </p:contentPart>
          </mc:Choice>
          <mc:Fallback>
            <p:pic>
              <p:nvPicPr>
                <p:cNvPr id="44" name="Freihand 43">
                  <a:extLst>
                    <a:ext uri="{FF2B5EF4-FFF2-40B4-BE49-F238E27FC236}">
                      <a16:creationId xmlns:a16="http://schemas.microsoft.com/office/drawing/2014/main" id="{E12C10AA-7B6A-403E-B30D-A6E8F33841E2}"/>
                    </a:ext>
                  </a:extLst>
                </p:cNvPr>
                <p:cNvPicPr/>
                <p:nvPr/>
              </p:nvPicPr>
              <p:blipFill>
                <a:blip r:embed="rId290"/>
                <a:stretch>
                  <a:fillRect/>
                </a:stretch>
              </p:blipFill>
              <p:spPr>
                <a:xfrm>
                  <a:off x="5307410" y="3623371"/>
                  <a:ext cx="478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5" name="Freihand 44">
                  <a:extLst>
                    <a:ext uri="{FF2B5EF4-FFF2-40B4-BE49-F238E27FC236}">
                      <a16:creationId xmlns:a16="http://schemas.microsoft.com/office/drawing/2014/main" id="{1B44F2DD-E000-4D55-97BC-004AD71DFEE4}"/>
                    </a:ext>
                  </a:extLst>
                </p14:cNvPr>
                <p14:cNvContentPartPr/>
                <p14:nvPr/>
              </p14:nvContentPartPr>
              <p14:xfrm>
                <a:off x="5392370" y="3720931"/>
                <a:ext cx="20880" cy="41040"/>
              </p14:xfrm>
            </p:contentPart>
          </mc:Choice>
          <mc:Fallback>
            <p:pic>
              <p:nvPicPr>
                <p:cNvPr id="45" name="Freihand 44">
                  <a:extLst>
                    <a:ext uri="{FF2B5EF4-FFF2-40B4-BE49-F238E27FC236}">
                      <a16:creationId xmlns:a16="http://schemas.microsoft.com/office/drawing/2014/main" id="{1B44F2DD-E000-4D55-97BC-004AD71DFEE4}"/>
                    </a:ext>
                  </a:extLst>
                </p:cNvPr>
                <p:cNvPicPr/>
                <p:nvPr/>
              </p:nvPicPr>
              <p:blipFill>
                <a:blip r:embed="rId292"/>
                <a:stretch>
                  <a:fillRect/>
                </a:stretch>
              </p:blipFill>
              <p:spPr>
                <a:xfrm>
                  <a:off x="5388050" y="3716611"/>
                  <a:ext cx="295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8" name="Freihand 187">
                  <a:extLst>
                    <a:ext uri="{FF2B5EF4-FFF2-40B4-BE49-F238E27FC236}">
                      <a16:creationId xmlns:a16="http://schemas.microsoft.com/office/drawing/2014/main" id="{A546CD2F-F142-4968-8611-3F3C99935CC8}"/>
                    </a:ext>
                  </a:extLst>
                </p14:cNvPr>
                <p14:cNvContentPartPr/>
                <p14:nvPr/>
              </p14:nvContentPartPr>
              <p14:xfrm>
                <a:off x="5388050" y="3213331"/>
                <a:ext cx="212040" cy="277200"/>
              </p14:xfrm>
            </p:contentPart>
          </mc:Choice>
          <mc:Fallback>
            <p:pic>
              <p:nvPicPr>
                <p:cNvPr id="188" name="Freihand 187">
                  <a:extLst>
                    <a:ext uri="{FF2B5EF4-FFF2-40B4-BE49-F238E27FC236}">
                      <a16:creationId xmlns:a16="http://schemas.microsoft.com/office/drawing/2014/main" id="{A546CD2F-F142-4968-8611-3F3C99935CC8}"/>
                    </a:ext>
                  </a:extLst>
                </p:cNvPr>
                <p:cNvPicPr/>
                <p:nvPr/>
              </p:nvPicPr>
              <p:blipFill>
                <a:blip r:embed="rId294"/>
                <a:stretch>
                  <a:fillRect/>
                </a:stretch>
              </p:blipFill>
              <p:spPr>
                <a:xfrm>
                  <a:off x="5383730" y="3209011"/>
                  <a:ext cx="2206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0" name="Freihand 189">
                  <a:extLst>
                    <a:ext uri="{FF2B5EF4-FFF2-40B4-BE49-F238E27FC236}">
                      <a16:creationId xmlns:a16="http://schemas.microsoft.com/office/drawing/2014/main" id="{F5B8CA46-B7D5-45EC-9F00-EFC14A4AFBD0}"/>
                    </a:ext>
                  </a:extLst>
                </p14:cNvPr>
                <p14:cNvContentPartPr/>
                <p14:nvPr/>
              </p14:nvContentPartPr>
              <p14:xfrm>
                <a:off x="5352050" y="3417091"/>
                <a:ext cx="101880" cy="137880"/>
              </p14:xfrm>
            </p:contentPart>
          </mc:Choice>
          <mc:Fallback>
            <p:pic>
              <p:nvPicPr>
                <p:cNvPr id="190" name="Freihand 189">
                  <a:extLst>
                    <a:ext uri="{FF2B5EF4-FFF2-40B4-BE49-F238E27FC236}">
                      <a16:creationId xmlns:a16="http://schemas.microsoft.com/office/drawing/2014/main" id="{F5B8CA46-B7D5-45EC-9F00-EFC14A4AFBD0}"/>
                    </a:ext>
                  </a:extLst>
                </p:cNvPr>
                <p:cNvPicPr/>
                <p:nvPr/>
              </p:nvPicPr>
              <p:blipFill>
                <a:blip r:embed="rId296"/>
                <a:stretch>
                  <a:fillRect/>
                </a:stretch>
              </p:blipFill>
              <p:spPr>
                <a:xfrm>
                  <a:off x="5347730" y="3412771"/>
                  <a:ext cx="110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1" name="Freihand 190">
                  <a:extLst>
                    <a:ext uri="{FF2B5EF4-FFF2-40B4-BE49-F238E27FC236}">
                      <a16:creationId xmlns:a16="http://schemas.microsoft.com/office/drawing/2014/main" id="{396995D3-520C-4FF5-A359-5197B2D5174F}"/>
                    </a:ext>
                  </a:extLst>
                </p14:cNvPr>
                <p14:cNvContentPartPr/>
                <p14:nvPr/>
              </p14:nvContentPartPr>
              <p14:xfrm>
                <a:off x="5418650" y="3333211"/>
                <a:ext cx="65520" cy="158040"/>
              </p14:xfrm>
            </p:contentPart>
          </mc:Choice>
          <mc:Fallback>
            <p:pic>
              <p:nvPicPr>
                <p:cNvPr id="191" name="Freihand 190">
                  <a:extLst>
                    <a:ext uri="{FF2B5EF4-FFF2-40B4-BE49-F238E27FC236}">
                      <a16:creationId xmlns:a16="http://schemas.microsoft.com/office/drawing/2014/main" id="{396995D3-520C-4FF5-A359-5197B2D5174F}"/>
                    </a:ext>
                  </a:extLst>
                </p:cNvPr>
                <p:cNvPicPr/>
                <p:nvPr/>
              </p:nvPicPr>
              <p:blipFill>
                <a:blip r:embed="rId298"/>
                <a:stretch>
                  <a:fillRect/>
                </a:stretch>
              </p:blipFill>
              <p:spPr>
                <a:xfrm>
                  <a:off x="5414330" y="3328891"/>
                  <a:ext cx="741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6" name="Freihand 205">
                  <a:extLst>
                    <a:ext uri="{FF2B5EF4-FFF2-40B4-BE49-F238E27FC236}">
                      <a16:creationId xmlns:a16="http://schemas.microsoft.com/office/drawing/2014/main" id="{D188B711-5DBF-46C5-B66E-700F223D3172}"/>
                    </a:ext>
                  </a:extLst>
                </p14:cNvPr>
                <p14:cNvContentPartPr/>
                <p14:nvPr/>
              </p14:nvContentPartPr>
              <p14:xfrm>
                <a:off x="5379410" y="3227731"/>
                <a:ext cx="244800" cy="215640"/>
              </p14:xfrm>
            </p:contentPart>
          </mc:Choice>
          <mc:Fallback>
            <p:pic>
              <p:nvPicPr>
                <p:cNvPr id="206" name="Freihand 205">
                  <a:extLst>
                    <a:ext uri="{FF2B5EF4-FFF2-40B4-BE49-F238E27FC236}">
                      <a16:creationId xmlns:a16="http://schemas.microsoft.com/office/drawing/2014/main" id="{D188B711-5DBF-46C5-B66E-700F223D3172}"/>
                    </a:ext>
                  </a:extLst>
                </p:cNvPr>
                <p:cNvPicPr/>
                <p:nvPr/>
              </p:nvPicPr>
              <p:blipFill>
                <a:blip r:embed="rId300"/>
                <a:stretch>
                  <a:fillRect/>
                </a:stretch>
              </p:blipFill>
              <p:spPr>
                <a:xfrm>
                  <a:off x="5375090" y="3223411"/>
                  <a:ext cx="253440" cy="224280"/>
                </a:xfrm>
                <a:prstGeom prst="rect">
                  <a:avLst/>
                </a:prstGeom>
              </p:spPr>
            </p:pic>
          </mc:Fallback>
        </mc:AlternateContent>
      </p:grpSp>
      <p:grpSp>
        <p:nvGrpSpPr>
          <p:cNvPr id="220" name="Gruppieren 219">
            <a:extLst>
              <a:ext uri="{FF2B5EF4-FFF2-40B4-BE49-F238E27FC236}">
                <a16:creationId xmlns:a16="http://schemas.microsoft.com/office/drawing/2014/main" id="{82C30001-7089-4544-BF0A-11B5CD2A7F17}"/>
              </a:ext>
            </a:extLst>
          </p:cNvPr>
          <p:cNvGrpSpPr/>
          <p:nvPr/>
        </p:nvGrpSpPr>
        <p:grpSpPr>
          <a:xfrm>
            <a:off x="5256650" y="4541371"/>
            <a:ext cx="1163160" cy="543240"/>
            <a:chOff x="5256650" y="4541371"/>
            <a:chExt cx="1163160" cy="543240"/>
          </a:xfrm>
        </p:grpSpPr>
        <mc:AlternateContent xmlns:mc="http://schemas.openxmlformats.org/markup-compatibility/2006">
          <mc:Choice xmlns:p14="http://schemas.microsoft.com/office/powerpoint/2010/main" Requires="p14">
            <p:contentPart p14:bwMode="auto" r:id="rId301">
              <p14:nvContentPartPr>
                <p14:cNvPr id="48" name="Freihand 47">
                  <a:extLst>
                    <a:ext uri="{FF2B5EF4-FFF2-40B4-BE49-F238E27FC236}">
                      <a16:creationId xmlns:a16="http://schemas.microsoft.com/office/drawing/2014/main" id="{D7723790-7168-46DA-A2C0-542E29239EBB}"/>
                    </a:ext>
                  </a:extLst>
                </p14:cNvPr>
                <p14:cNvContentPartPr/>
                <p14:nvPr/>
              </p14:nvContentPartPr>
              <p14:xfrm>
                <a:off x="6251690" y="4541371"/>
                <a:ext cx="168120" cy="205200"/>
              </p14:xfrm>
            </p:contentPart>
          </mc:Choice>
          <mc:Fallback>
            <p:pic>
              <p:nvPicPr>
                <p:cNvPr id="48" name="Freihand 47">
                  <a:extLst>
                    <a:ext uri="{FF2B5EF4-FFF2-40B4-BE49-F238E27FC236}">
                      <a16:creationId xmlns:a16="http://schemas.microsoft.com/office/drawing/2014/main" id="{D7723790-7168-46DA-A2C0-542E29239EBB}"/>
                    </a:ext>
                  </a:extLst>
                </p:cNvPr>
                <p:cNvPicPr/>
                <p:nvPr/>
              </p:nvPicPr>
              <p:blipFill>
                <a:blip r:embed="rId302"/>
                <a:stretch>
                  <a:fillRect/>
                </a:stretch>
              </p:blipFill>
              <p:spPr>
                <a:xfrm>
                  <a:off x="6247370" y="4537051"/>
                  <a:ext cx="1767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9" name="Freihand 48">
                  <a:extLst>
                    <a:ext uri="{FF2B5EF4-FFF2-40B4-BE49-F238E27FC236}">
                      <a16:creationId xmlns:a16="http://schemas.microsoft.com/office/drawing/2014/main" id="{41246588-0E8C-493C-B9CE-A40E2A9F7F79}"/>
                    </a:ext>
                  </a:extLst>
                </p14:cNvPr>
                <p14:cNvContentPartPr/>
                <p14:nvPr/>
              </p14:nvContentPartPr>
              <p14:xfrm>
                <a:off x="6200570" y="4685011"/>
                <a:ext cx="95760" cy="40680"/>
              </p14:xfrm>
            </p:contentPart>
          </mc:Choice>
          <mc:Fallback>
            <p:pic>
              <p:nvPicPr>
                <p:cNvPr id="49" name="Freihand 48">
                  <a:extLst>
                    <a:ext uri="{FF2B5EF4-FFF2-40B4-BE49-F238E27FC236}">
                      <a16:creationId xmlns:a16="http://schemas.microsoft.com/office/drawing/2014/main" id="{41246588-0E8C-493C-B9CE-A40E2A9F7F79}"/>
                    </a:ext>
                  </a:extLst>
                </p:cNvPr>
                <p:cNvPicPr/>
                <p:nvPr/>
              </p:nvPicPr>
              <p:blipFill>
                <a:blip r:embed="rId304"/>
                <a:stretch>
                  <a:fillRect/>
                </a:stretch>
              </p:blipFill>
              <p:spPr>
                <a:xfrm>
                  <a:off x="6196250" y="4680691"/>
                  <a:ext cx="104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50" name="Freihand 49">
                  <a:extLst>
                    <a:ext uri="{FF2B5EF4-FFF2-40B4-BE49-F238E27FC236}">
                      <a16:creationId xmlns:a16="http://schemas.microsoft.com/office/drawing/2014/main" id="{355F87A7-126F-458D-A835-7ECB8338AF64}"/>
                    </a:ext>
                  </a:extLst>
                </p14:cNvPr>
                <p14:cNvContentPartPr/>
                <p14:nvPr/>
              </p14:nvContentPartPr>
              <p14:xfrm>
                <a:off x="6112370" y="4679611"/>
                <a:ext cx="171720" cy="109440"/>
              </p14:xfrm>
            </p:contentPart>
          </mc:Choice>
          <mc:Fallback>
            <p:pic>
              <p:nvPicPr>
                <p:cNvPr id="50" name="Freihand 49">
                  <a:extLst>
                    <a:ext uri="{FF2B5EF4-FFF2-40B4-BE49-F238E27FC236}">
                      <a16:creationId xmlns:a16="http://schemas.microsoft.com/office/drawing/2014/main" id="{355F87A7-126F-458D-A835-7ECB8338AF64}"/>
                    </a:ext>
                  </a:extLst>
                </p:cNvPr>
                <p:cNvPicPr/>
                <p:nvPr/>
              </p:nvPicPr>
              <p:blipFill>
                <a:blip r:embed="rId306"/>
                <a:stretch>
                  <a:fillRect/>
                </a:stretch>
              </p:blipFill>
              <p:spPr>
                <a:xfrm>
                  <a:off x="6108050" y="4675291"/>
                  <a:ext cx="180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51" name="Freihand 50">
                  <a:extLst>
                    <a:ext uri="{FF2B5EF4-FFF2-40B4-BE49-F238E27FC236}">
                      <a16:creationId xmlns:a16="http://schemas.microsoft.com/office/drawing/2014/main" id="{2E06BCC9-5942-4C95-A7D2-E1093ABC9EE6}"/>
                    </a:ext>
                  </a:extLst>
                </p14:cNvPr>
                <p14:cNvContentPartPr/>
                <p14:nvPr/>
              </p14:nvContentPartPr>
              <p14:xfrm>
                <a:off x="6253850" y="4626691"/>
                <a:ext cx="47880" cy="106560"/>
              </p14:xfrm>
            </p:contentPart>
          </mc:Choice>
          <mc:Fallback>
            <p:pic>
              <p:nvPicPr>
                <p:cNvPr id="51" name="Freihand 50">
                  <a:extLst>
                    <a:ext uri="{FF2B5EF4-FFF2-40B4-BE49-F238E27FC236}">
                      <a16:creationId xmlns:a16="http://schemas.microsoft.com/office/drawing/2014/main" id="{2E06BCC9-5942-4C95-A7D2-E1093ABC9EE6}"/>
                    </a:ext>
                  </a:extLst>
                </p:cNvPr>
                <p:cNvPicPr/>
                <p:nvPr/>
              </p:nvPicPr>
              <p:blipFill>
                <a:blip r:embed="rId308"/>
                <a:stretch>
                  <a:fillRect/>
                </a:stretch>
              </p:blipFill>
              <p:spPr>
                <a:xfrm>
                  <a:off x="6249530" y="4622371"/>
                  <a:ext cx="56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52" name="Freihand 51">
                  <a:extLst>
                    <a:ext uri="{FF2B5EF4-FFF2-40B4-BE49-F238E27FC236}">
                      <a16:creationId xmlns:a16="http://schemas.microsoft.com/office/drawing/2014/main" id="{2B8B8FDA-FCC9-4AD0-9AF9-4052FBE0359F}"/>
                    </a:ext>
                  </a:extLst>
                </p14:cNvPr>
                <p14:cNvContentPartPr/>
                <p14:nvPr/>
              </p14:nvContentPartPr>
              <p14:xfrm>
                <a:off x="5616650" y="4627771"/>
                <a:ext cx="115920" cy="144000"/>
              </p14:xfrm>
            </p:contentPart>
          </mc:Choice>
          <mc:Fallback>
            <p:pic>
              <p:nvPicPr>
                <p:cNvPr id="52" name="Freihand 51">
                  <a:extLst>
                    <a:ext uri="{FF2B5EF4-FFF2-40B4-BE49-F238E27FC236}">
                      <a16:creationId xmlns:a16="http://schemas.microsoft.com/office/drawing/2014/main" id="{2B8B8FDA-FCC9-4AD0-9AF9-4052FBE0359F}"/>
                    </a:ext>
                  </a:extLst>
                </p:cNvPr>
                <p:cNvPicPr/>
                <p:nvPr/>
              </p:nvPicPr>
              <p:blipFill>
                <a:blip r:embed="rId310"/>
                <a:stretch>
                  <a:fillRect/>
                </a:stretch>
              </p:blipFill>
              <p:spPr>
                <a:xfrm>
                  <a:off x="5612330" y="4623451"/>
                  <a:ext cx="124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53" name="Freihand 52">
                  <a:extLst>
                    <a:ext uri="{FF2B5EF4-FFF2-40B4-BE49-F238E27FC236}">
                      <a16:creationId xmlns:a16="http://schemas.microsoft.com/office/drawing/2014/main" id="{38AB8674-0189-4FE5-A78E-789F6E33E74C}"/>
                    </a:ext>
                  </a:extLst>
                </p14:cNvPr>
                <p14:cNvContentPartPr/>
                <p14:nvPr/>
              </p14:nvContentPartPr>
              <p14:xfrm>
                <a:off x="5649050" y="4615531"/>
                <a:ext cx="73800" cy="11160"/>
              </p14:xfrm>
            </p:contentPart>
          </mc:Choice>
          <mc:Fallback>
            <p:pic>
              <p:nvPicPr>
                <p:cNvPr id="53" name="Freihand 52">
                  <a:extLst>
                    <a:ext uri="{FF2B5EF4-FFF2-40B4-BE49-F238E27FC236}">
                      <a16:creationId xmlns:a16="http://schemas.microsoft.com/office/drawing/2014/main" id="{38AB8674-0189-4FE5-A78E-789F6E33E74C}"/>
                    </a:ext>
                  </a:extLst>
                </p:cNvPr>
                <p:cNvPicPr/>
                <p:nvPr/>
              </p:nvPicPr>
              <p:blipFill>
                <a:blip r:embed="rId312"/>
                <a:stretch>
                  <a:fillRect/>
                </a:stretch>
              </p:blipFill>
              <p:spPr>
                <a:xfrm>
                  <a:off x="5644730" y="4611211"/>
                  <a:ext cx="824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54" name="Freihand 53">
                  <a:extLst>
                    <a:ext uri="{FF2B5EF4-FFF2-40B4-BE49-F238E27FC236}">
                      <a16:creationId xmlns:a16="http://schemas.microsoft.com/office/drawing/2014/main" id="{FB5BF4BC-348A-4B50-80D1-7A4958BCB299}"/>
                    </a:ext>
                  </a:extLst>
                </p14:cNvPr>
                <p14:cNvContentPartPr/>
                <p14:nvPr/>
              </p14:nvContentPartPr>
              <p14:xfrm>
                <a:off x="5798090" y="4722451"/>
                <a:ext cx="6840" cy="26280"/>
              </p14:xfrm>
            </p:contentPart>
          </mc:Choice>
          <mc:Fallback>
            <p:pic>
              <p:nvPicPr>
                <p:cNvPr id="54" name="Freihand 53">
                  <a:extLst>
                    <a:ext uri="{FF2B5EF4-FFF2-40B4-BE49-F238E27FC236}">
                      <a16:creationId xmlns:a16="http://schemas.microsoft.com/office/drawing/2014/main" id="{FB5BF4BC-348A-4B50-80D1-7A4958BCB299}"/>
                    </a:ext>
                  </a:extLst>
                </p:cNvPr>
                <p:cNvPicPr/>
                <p:nvPr/>
              </p:nvPicPr>
              <p:blipFill>
                <a:blip r:embed="rId314"/>
                <a:stretch>
                  <a:fillRect/>
                </a:stretch>
              </p:blipFill>
              <p:spPr>
                <a:xfrm>
                  <a:off x="5793770" y="4718131"/>
                  <a:ext cx="154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8" name="Freihand 207">
                  <a:extLst>
                    <a:ext uri="{FF2B5EF4-FFF2-40B4-BE49-F238E27FC236}">
                      <a16:creationId xmlns:a16="http://schemas.microsoft.com/office/drawing/2014/main" id="{062F5859-0E7D-4BBA-81D7-BEA9D94B684B}"/>
                    </a:ext>
                  </a:extLst>
                </p14:cNvPr>
                <p14:cNvContentPartPr/>
                <p14:nvPr/>
              </p14:nvContentPartPr>
              <p14:xfrm>
                <a:off x="5256650" y="4820731"/>
                <a:ext cx="216720" cy="206640"/>
              </p14:xfrm>
            </p:contentPart>
          </mc:Choice>
          <mc:Fallback>
            <p:pic>
              <p:nvPicPr>
                <p:cNvPr id="208" name="Freihand 207">
                  <a:extLst>
                    <a:ext uri="{FF2B5EF4-FFF2-40B4-BE49-F238E27FC236}">
                      <a16:creationId xmlns:a16="http://schemas.microsoft.com/office/drawing/2014/main" id="{062F5859-0E7D-4BBA-81D7-BEA9D94B684B}"/>
                    </a:ext>
                  </a:extLst>
                </p:cNvPr>
                <p:cNvPicPr/>
                <p:nvPr/>
              </p:nvPicPr>
              <p:blipFill>
                <a:blip r:embed="rId316"/>
                <a:stretch>
                  <a:fillRect/>
                </a:stretch>
              </p:blipFill>
              <p:spPr>
                <a:xfrm>
                  <a:off x="5252330" y="4816411"/>
                  <a:ext cx="2253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9" name="Freihand 208">
                  <a:extLst>
                    <a:ext uri="{FF2B5EF4-FFF2-40B4-BE49-F238E27FC236}">
                      <a16:creationId xmlns:a16="http://schemas.microsoft.com/office/drawing/2014/main" id="{DD095965-8959-470C-B226-F2F21EBAF2BA}"/>
                    </a:ext>
                  </a:extLst>
                </p14:cNvPr>
                <p14:cNvContentPartPr/>
                <p14:nvPr/>
              </p14:nvContentPartPr>
              <p14:xfrm>
                <a:off x="5427290" y="4830811"/>
                <a:ext cx="24480" cy="22320"/>
              </p14:xfrm>
            </p:contentPart>
          </mc:Choice>
          <mc:Fallback>
            <p:pic>
              <p:nvPicPr>
                <p:cNvPr id="209" name="Freihand 208">
                  <a:extLst>
                    <a:ext uri="{FF2B5EF4-FFF2-40B4-BE49-F238E27FC236}">
                      <a16:creationId xmlns:a16="http://schemas.microsoft.com/office/drawing/2014/main" id="{DD095965-8959-470C-B226-F2F21EBAF2BA}"/>
                    </a:ext>
                  </a:extLst>
                </p:cNvPr>
                <p:cNvPicPr/>
                <p:nvPr/>
              </p:nvPicPr>
              <p:blipFill>
                <a:blip r:embed="rId318"/>
                <a:stretch>
                  <a:fillRect/>
                </a:stretch>
              </p:blipFill>
              <p:spPr>
                <a:xfrm>
                  <a:off x="5422970" y="4826491"/>
                  <a:ext cx="331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0" name="Freihand 209">
                  <a:extLst>
                    <a:ext uri="{FF2B5EF4-FFF2-40B4-BE49-F238E27FC236}">
                      <a16:creationId xmlns:a16="http://schemas.microsoft.com/office/drawing/2014/main" id="{743A86E9-BFBA-42ED-B6A3-1C1447FFB86A}"/>
                    </a:ext>
                  </a:extLst>
                </p14:cNvPr>
                <p14:cNvContentPartPr/>
                <p14:nvPr/>
              </p14:nvContentPartPr>
              <p14:xfrm>
                <a:off x="5514770" y="4871131"/>
                <a:ext cx="134640" cy="51480"/>
              </p14:xfrm>
            </p:contentPart>
          </mc:Choice>
          <mc:Fallback>
            <p:pic>
              <p:nvPicPr>
                <p:cNvPr id="210" name="Freihand 209">
                  <a:extLst>
                    <a:ext uri="{FF2B5EF4-FFF2-40B4-BE49-F238E27FC236}">
                      <a16:creationId xmlns:a16="http://schemas.microsoft.com/office/drawing/2014/main" id="{743A86E9-BFBA-42ED-B6A3-1C1447FFB86A}"/>
                    </a:ext>
                  </a:extLst>
                </p:cNvPr>
                <p:cNvPicPr/>
                <p:nvPr/>
              </p:nvPicPr>
              <p:blipFill>
                <a:blip r:embed="rId320"/>
                <a:stretch>
                  <a:fillRect/>
                </a:stretch>
              </p:blipFill>
              <p:spPr>
                <a:xfrm>
                  <a:off x="5510450" y="4866811"/>
                  <a:ext cx="1432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1" name="Freihand 210">
                  <a:extLst>
                    <a:ext uri="{FF2B5EF4-FFF2-40B4-BE49-F238E27FC236}">
                      <a16:creationId xmlns:a16="http://schemas.microsoft.com/office/drawing/2014/main" id="{2CE647AC-FFAB-47F6-BE14-C74E986608E2}"/>
                    </a:ext>
                  </a:extLst>
                </p14:cNvPr>
                <p14:cNvContentPartPr/>
                <p14:nvPr/>
              </p14:nvContentPartPr>
              <p14:xfrm>
                <a:off x="5688650" y="4838371"/>
                <a:ext cx="42120" cy="63720"/>
              </p14:xfrm>
            </p:contentPart>
          </mc:Choice>
          <mc:Fallback>
            <p:pic>
              <p:nvPicPr>
                <p:cNvPr id="211" name="Freihand 210">
                  <a:extLst>
                    <a:ext uri="{FF2B5EF4-FFF2-40B4-BE49-F238E27FC236}">
                      <a16:creationId xmlns:a16="http://schemas.microsoft.com/office/drawing/2014/main" id="{2CE647AC-FFAB-47F6-BE14-C74E986608E2}"/>
                    </a:ext>
                  </a:extLst>
                </p:cNvPr>
                <p:cNvPicPr/>
                <p:nvPr/>
              </p:nvPicPr>
              <p:blipFill>
                <a:blip r:embed="rId322"/>
                <a:stretch>
                  <a:fillRect/>
                </a:stretch>
              </p:blipFill>
              <p:spPr>
                <a:xfrm>
                  <a:off x="5684330" y="4834051"/>
                  <a:ext cx="50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2" name="Freihand 211">
                  <a:extLst>
                    <a:ext uri="{FF2B5EF4-FFF2-40B4-BE49-F238E27FC236}">
                      <a16:creationId xmlns:a16="http://schemas.microsoft.com/office/drawing/2014/main" id="{4BCDFC70-C5AE-4B5A-A347-6146EC1AEE89}"/>
                    </a:ext>
                  </a:extLst>
                </p14:cNvPr>
                <p14:cNvContentPartPr/>
                <p14:nvPr/>
              </p14:nvContentPartPr>
              <p14:xfrm>
                <a:off x="5775050" y="4815331"/>
                <a:ext cx="23400" cy="89640"/>
              </p14:xfrm>
            </p:contentPart>
          </mc:Choice>
          <mc:Fallback>
            <p:pic>
              <p:nvPicPr>
                <p:cNvPr id="212" name="Freihand 211">
                  <a:extLst>
                    <a:ext uri="{FF2B5EF4-FFF2-40B4-BE49-F238E27FC236}">
                      <a16:creationId xmlns:a16="http://schemas.microsoft.com/office/drawing/2014/main" id="{4BCDFC70-C5AE-4B5A-A347-6146EC1AEE89}"/>
                    </a:ext>
                  </a:extLst>
                </p:cNvPr>
                <p:cNvPicPr/>
                <p:nvPr/>
              </p:nvPicPr>
              <p:blipFill>
                <a:blip r:embed="rId324"/>
                <a:stretch>
                  <a:fillRect/>
                </a:stretch>
              </p:blipFill>
              <p:spPr>
                <a:xfrm>
                  <a:off x="5770730" y="4811011"/>
                  <a:ext cx="32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3" name="Freihand 212">
                  <a:extLst>
                    <a:ext uri="{FF2B5EF4-FFF2-40B4-BE49-F238E27FC236}">
                      <a16:creationId xmlns:a16="http://schemas.microsoft.com/office/drawing/2014/main" id="{52D99100-05B7-4B4F-BE9D-53F448D16D16}"/>
                    </a:ext>
                  </a:extLst>
                </p14:cNvPr>
                <p14:cNvContentPartPr/>
                <p14:nvPr/>
              </p14:nvContentPartPr>
              <p14:xfrm>
                <a:off x="5833010" y="4728571"/>
                <a:ext cx="163080" cy="156240"/>
              </p14:xfrm>
            </p:contentPart>
          </mc:Choice>
          <mc:Fallback>
            <p:pic>
              <p:nvPicPr>
                <p:cNvPr id="213" name="Freihand 212">
                  <a:extLst>
                    <a:ext uri="{FF2B5EF4-FFF2-40B4-BE49-F238E27FC236}">
                      <a16:creationId xmlns:a16="http://schemas.microsoft.com/office/drawing/2014/main" id="{52D99100-05B7-4B4F-BE9D-53F448D16D16}"/>
                    </a:ext>
                  </a:extLst>
                </p:cNvPr>
                <p:cNvPicPr/>
                <p:nvPr/>
              </p:nvPicPr>
              <p:blipFill>
                <a:blip r:embed="rId326"/>
                <a:stretch>
                  <a:fillRect/>
                </a:stretch>
              </p:blipFill>
              <p:spPr>
                <a:xfrm>
                  <a:off x="5828690" y="4724251"/>
                  <a:ext cx="171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4" name="Freihand 213">
                  <a:extLst>
                    <a:ext uri="{FF2B5EF4-FFF2-40B4-BE49-F238E27FC236}">
                      <a16:creationId xmlns:a16="http://schemas.microsoft.com/office/drawing/2014/main" id="{3AAFEDE7-8B87-4386-8D93-AC887081950A}"/>
                    </a:ext>
                  </a:extLst>
                </p14:cNvPr>
                <p14:cNvContentPartPr/>
                <p14:nvPr/>
              </p14:nvContentPartPr>
              <p14:xfrm>
                <a:off x="5549690" y="5004331"/>
                <a:ext cx="93600" cy="80280"/>
              </p14:xfrm>
            </p:contentPart>
          </mc:Choice>
          <mc:Fallback>
            <p:pic>
              <p:nvPicPr>
                <p:cNvPr id="214" name="Freihand 213">
                  <a:extLst>
                    <a:ext uri="{FF2B5EF4-FFF2-40B4-BE49-F238E27FC236}">
                      <a16:creationId xmlns:a16="http://schemas.microsoft.com/office/drawing/2014/main" id="{3AAFEDE7-8B87-4386-8D93-AC887081950A}"/>
                    </a:ext>
                  </a:extLst>
                </p:cNvPr>
                <p:cNvPicPr/>
                <p:nvPr/>
              </p:nvPicPr>
              <p:blipFill>
                <a:blip r:embed="rId328"/>
                <a:stretch>
                  <a:fillRect/>
                </a:stretch>
              </p:blipFill>
              <p:spPr>
                <a:xfrm>
                  <a:off x="5545370" y="5000011"/>
                  <a:ext cx="102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5" name="Freihand 214">
                  <a:extLst>
                    <a:ext uri="{FF2B5EF4-FFF2-40B4-BE49-F238E27FC236}">
                      <a16:creationId xmlns:a16="http://schemas.microsoft.com/office/drawing/2014/main" id="{92934825-F48E-422C-97E4-8A43C9F584EE}"/>
                    </a:ext>
                  </a:extLst>
                </p14:cNvPr>
                <p14:cNvContentPartPr/>
                <p14:nvPr/>
              </p14:nvContentPartPr>
              <p14:xfrm>
                <a:off x="5653370" y="4992451"/>
                <a:ext cx="133200" cy="78120"/>
              </p14:xfrm>
            </p:contentPart>
          </mc:Choice>
          <mc:Fallback>
            <p:pic>
              <p:nvPicPr>
                <p:cNvPr id="215" name="Freihand 214">
                  <a:extLst>
                    <a:ext uri="{FF2B5EF4-FFF2-40B4-BE49-F238E27FC236}">
                      <a16:creationId xmlns:a16="http://schemas.microsoft.com/office/drawing/2014/main" id="{92934825-F48E-422C-97E4-8A43C9F584EE}"/>
                    </a:ext>
                  </a:extLst>
                </p:cNvPr>
                <p:cNvPicPr/>
                <p:nvPr/>
              </p:nvPicPr>
              <p:blipFill>
                <a:blip r:embed="rId330"/>
                <a:stretch>
                  <a:fillRect/>
                </a:stretch>
              </p:blipFill>
              <p:spPr>
                <a:xfrm>
                  <a:off x="5649050" y="4988131"/>
                  <a:ext cx="141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6" name="Freihand 215">
                  <a:extLst>
                    <a:ext uri="{FF2B5EF4-FFF2-40B4-BE49-F238E27FC236}">
                      <a16:creationId xmlns:a16="http://schemas.microsoft.com/office/drawing/2014/main" id="{2B67B0C9-0B89-4818-A7F7-0868C1A561A9}"/>
                    </a:ext>
                  </a:extLst>
                </p14:cNvPr>
                <p14:cNvContentPartPr/>
                <p14:nvPr/>
              </p14:nvContentPartPr>
              <p14:xfrm>
                <a:off x="5750570" y="4958971"/>
                <a:ext cx="44280" cy="3240"/>
              </p14:xfrm>
            </p:contentPart>
          </mc:Choice>
          <mc:Fallback>
            <p:pic>
              <p:nvPicPr>
                <p:cNvPr id="216" name="Freihand 215">
                  <a:extLst>
                    <a:ext uri="{FF2B5EF4-FFF2-40B4-BE49-F238E27FC236}">
                      <a16:creationId xmlns:a16="http://schemas.microsoft.com/office/drawing/2014/main" id="{2B67B0C9-0B89-4818-A7F7-0868C1A561A9}"/>
                    </a:ext>
                  </a:extLst>
                </p:cNvPr>
                <p:cNvPicPr/>
                <p:nvPr/>
              </p:nvPicPr>
              <p:blipFill>
                <a:blip r:embed="rId332"/>
                <a:stretch>
                  <a:fillRect/>
                </a:stretch>
              </p:blipFill>
              <p:spPr>
                <a:xfrm>
                  <a:off x="5746250" y="4954651"/>
                  <a:ext cx="529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7" name="Freihand 216">
                  <a:extLst>
                    <a:ext uri="{FF2B5EF4-FFF2-40B4-BE49-F238E27FC236}">
                      <a16:creationId xmlns:a16="http://schemas.microsoft.com/office/drawing/2014/main" id="{9DFF66FF-9368-4517-A209-D613B27A9EB7}"/>
                    </a:ext>
                  </a:extLst>
                </p14:cNvPr>
                <p14:cNvContentPartPr/>
                <p14:nvPr/>
              </p14:nvContentPartPr>
              <p14:xfrm>
                <a:off x="5756330" y="4965091"/>
                <a:ext cx="103320" cy="93240"/>
              </p14:xfrm>
            </p:contentPart>
          </mc:Choice>
          <mc:Fallback>
            <p:pic>
              <p:nvPicPr>
                <p:cNvPr id="217" name="Freihand 216">
                  <a:extLst>
                    <a:ext uri="{FF2B5EF4-FFF2-40B4-BE49-F238E27FC236}">
                      <a16:creationId xmlns:a16="http://schemas.microsoft.com/office/drawing/2014/main" id="{9DFF66FF-9368-4517-A209-D613B27A9EB7}"/>
                    </a:ext>
                  </a:extLst>
                </p:cNvPr>
                <p:cNvPicPr/>
                <p:nvPr/>
              </p:nvPicPr>
              <p:blipFill>
                <a:blip r:embed="rId334"/>
                <a:stretch>
                  <a:fillRect/>
                </a:stretch>
              </p:blipFill>
              <p:spPr>
                <a:xfrm>
                  <a:off x="5752010" y="4960771"/>
                  <a:ext cx="111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8" name="Freihand 217">
                  <a:extLst>
                    <a:ext uri="{FF2B5EF4-FFF2-40B4-BE49-F238E27FC236}">
                      <a16:creationId xmlns:a16="http://schemas.microsoft.com/office/drawing/2014/main" id="{53745C63-8D0E-4C89-8362-222DCC0B7CC6}"/>
                    </a:ext>
                  </a:extLst>
                </p14:cNvPr>
                <p14:cNvContentPartPr/>
                <p14:nvPr/>
              </p14:nvContentPartPr>
              <p14:xfrm>
                <a:off x="5863610" y="4941691"/>
                <a:ext cx="28800" cy="96840"/>
              </p14:xfrm>
            </p:contentPart>
          </mc:Choice>
          <mc:Fallback>
            <p:pic>
              <p:nvPicPr>
                <p:cNvPr id="218" name="Freihand 217">
                  <a:extLst>
                    <a:ext uri="{FF2B5EF4-FFF2-40B4-BE49-F238E27FC236}">
                      <a16:creationId xmlns:a16="http://schemas.microsoft.com/office/drawing/2014/main" id="{53745C63-8D0E-4C89-8362-222DCC0B7CC6}"/>
                    </a:ext>
                  </a:extLst>
                </p:cNvPr>
                <p:cNvPicPr/>
                <p:nvPr/>
              </p:nvPicPr>
              <p:blipFill>
                <a:blip r:embed="rId336"/>
                <a:stretch>
                  <a:fillRect/>
                </a:stretch>
              </p:blipFill>
              <p:spPr>
                <a:xfrm>
                  <a:off x="5859290" y="4937371"/>
                  <a:ext cx="37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9" name="Freihand 218">
                  <a:extLst>
                    <a:ext uri="{FF2B5EF4-FFF2-40B4-BE49-F238E27FC236}">
                      <a16:creationId xmlns:a16="http://schemas.microsoft.com/office/drawing/2014/main" id="{9A885237-DB59-405B-96DB-9FF7275CFCA8}"/>
                    </a:ext>
                  </a:extLst>
                </p14:cNvPr>
                <p14:cNvContentPartPr/>
                <p14:nvPr/>
              </p14:nvContentPartPr>
              <p14:xfrm>
                <a:off x="5911130" y="4956451"/>
                <a:ext cx="85680" cy="102240"/>
              </p14:xfrm>
            </p:contentPart>
          </mc:Choice>
          <mc:Fallback>
            <p:pic>
              <p:nvPicPr>
                <p:cNvPr id="219" name="Freihand 218">
                  <a:extLst>
                    <a:ext uri="{FF2B5EF4-FFF2-40B4-BE49-F238E27FC236}">
                      <a16:creationId xmlns:a16="http://schemas.microsoft.com/office/drawing/2014/main" id="{9A885237-DB59-405B-96DB-9FF7275CFCA8}"/>
                    </a:ext>
                  </a:extLst>
                </p:cNvPr>
                <p:cNvPicPr/>
                <p:nvPr/>
              </p:nvPicPr>
              <p:blipFill>
                <a:blip r:embed="rId338"/>
                <a:stretch>
                  <a:fillRect/>
                </a:stretch>
              </p:blipFill>
              <p:spPr>
                <a:xfrm>
                  <a:off x="5906810" y="4952131"/>
                  <a:ext cx="94320" cy="110880"/>
                </a:xfrm>
                <a:prstGeom prst="rect">
                  <a:avLst/>
                </a:prstGeom>
              </p:spPr>
            </p:pic>
          </mc:Fallback>
        </mc:AlternateContent>
      </p:grpSp>
      <p:grpSp>
        <p:nvGrpSpPr>
          <p:cNvPr id="234" name="Gruppieren 233">
            <a:extLst>
              <a:ext uri="{FF2B5EF4-FFF2-40B4-BE49-F238E27FC236}">
                <a16:creationId xmlns:a16="http://schemas.microsoft.com/office/drawing/2014/main" id="{BAB1A2F3-904A-405A-A419-41A5605E0775}"/>
              </a:ext>
            </a:extLst>
          </p:cNvPr>
          <p:cNvGrpSpPr/>
          <p:nvPr/>
        </p:nvGrpSpPr>
        <p:grpSpPr>
          <a:xfrm>
            <a:off x="8026130" y="2848651"/>
            <a:ext cx="336240" cy="376200"/>
            <a:chOff x="8026130" y="2848651"/>
            <a:chExt cx="336240" cy="376200"/>
          </a:xfrm>
        </p:grpSpPr>
        <mc:AlternateContent xmlns:mc="http://schemas.openxmlformats.org/markup-compatibility/2006">
          <mc:Choice xmlns:p14="http://schemas.microsoft.com/office/powerpoint/2010/main" Requires="p14">
            <p:contentPart p14:bwMode="auto" r:id="rId339">
              <p14:nvContentPartPr>
                <p14:cNvPr id="63" name="Freihand 62">
                  <a:extLst>
                    <a:ext uri="{FF2B5EF4-FFF2-40B4-BE49-F238E27FC236}">
                      <a16:creationId xmlns:a16="http://schemas.microsoft.com/office/drawing/2014/main" id="{1F15A3EA-B3FA-4DE5-95B1-859BE127185C}"/>
                    </a:ext>
                  </a:extLst>
                </p14:cNvPr>
                <p14:cNvContentPartPr/>
                <p14:nvPr/>
              </p14:nvContentPartPr>
              <p14:xfrm>
                <a:off x="8079050" y="3036211"/>
                <a:ext cx="30240" cy="3960"/>
              </p14:xfrm>
            </p:contentPart>
          </mc:Choice>
          <mc:Fallback>
            <p:pic>
              <p:nvPicPr>
                <p:cNvPr id="63" name="Freihand 62">
                  <a:extLst>
                    <a:ext uri="{FF2B5EF4-FFF2-40B4-BE49-F238E27FC236}">
                      <a16:creationId xmlns:a16="http://schemas.microsoft.com/office/drawing/2014/main" id="{1F15A3EA-B3FA-4DE5-95B1-859BE127185C}"/>
                    </a:ext>
                  </a:extLst>
                </p:cNvPr>
                <p:cNvPicPr/>
                <p:nvPr/>
              </p:nvPicPr>
              <p:blipFill>
                <a:blip r:embed="rId340"/>
                <a:stretch>
                  <a:fillRect/>
                </a:stretch>
              </p:blipFill>
              <p:spPr>
                <a:xfrm>
                  <a:off x="8074730" y="3031891"/>
                  <a:ext cx="38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64" name="Freihand 63">
                  <a:extLst>
                    <a:ext uri="{FF2B5EF4-FFF2-40B4-BE49-F238E27FC236}">
                      <a16:creationId xmlns:a16="http://schemas.microsoft.com/office/drawing/2014/main" id="{C6442A5C-FFB3-40E7-89DD-2FEEB515AAA2}"/>
                    </a:ext>
                  </a:extLst>
                </p14:cNvPr>
                <p14:cNvContentPartPr/>
                <p14:nvPr/>
              </p14:nvContentPartPr>
              <p14:xfrm>
                <a:off x="8063570" y="3028651"/>
                <a:ext cx="360" cy="360"/>
              </p14:xfrm>
            </p:contentPart>
          </mc:Choice>
          <mc:Fallback>
            <p:pic>
              <p:nvPicPr>
                <p:cNvPr id="64" name="Freihand 63">
                  <a:extLst>
                    <a:ext uri="{FF2B5EF4-FFF2-40B4-BE49-F238E27FC236}">
                      <a16:creationId xmlns:a16="http://schemas.microsoft.com/office/drawing/2014/main" id="{C6442A5C-FFB3-40E7-89DD-2FEEB515AAA2}"/>
                    </a:ext>
                  </a:extLst>
                </p:cNvPr>
                <p:cNvPicPr/>
                <p:nvPr/>
              </p:nvPicPr>
              <p:blipFill>
                <a:blip r:embed="rId92"/>
                <a:stretch>
                  <a:fillRect/>
                </a:stretch>
              </p:blipFill>
              <p:spPr>
                <a:xfrm>
                  <a:off x="8059250" y="30243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65" name="Freihand 64">
                  <a:extLst>
                    <a:ext uri="{FF2B5EF4-FFF2-40B4-BE49-F238E27FC236}">
                      <a16:creationId xmlns:a16="http://schemas.microsoft.com/office/drawing/2014/main" id="{64B72D34-6867-4CF8-B7F6-9D22C30E86CE}"/>
                    </a:ext>
                  </a:extLst>
                </p14:cNvPr>
                <p14:cNvContentPartPr/>
                <p14:nvPr/>
              </p14:nvContentPartPr>
              <p14:xfrm>
                <a:off x="8031170" y="2983651"/>
                <a:ext cx="148680" cy="95400"/>
              </p14:xfrm>
            </p:contentPart>
          </mc:Choice>
          <mc:Fallback>
            <p:pic>
              <p:nvPicPr>
                <p:cNvPr id="65" name="Freihand 64">
                  <a:extLst>
                    <a:ext uri="{FF2B5EF4-FFF2-40B4-BE49-F238E27FC236}">
                      <a16:creationId xmlns:a16="http://schemas.microsoft.com/office/drawing/2014/main" id="{64B72D34-6867-4CF8-B7F6-9D22C30E86CE}"/>
                    </a:ext>
                  </a:extLst>
                </p:cNvPr>
                <p:cNvPicPr/>
                <p:nvPr/>
              </p:nvPicPr>
              <p:blipFill>
                <a:blip r:embed="rId343"/>
                <a:stretch>
                  <a:fillRect/>
                </a:stretch>
              </p:blipFill>
              <p:spPr>
                <a:xfrm>
                  <a:off x="8026850" y="2979331"/>
                  <a:ext cx="1573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67" name="Freihand 66">
                  <a:extLst>
                    <a:ext uri="{FF2B5EF4-FFF2-40B4-BE49-F238E27FC236}">
                      <a16:creationId xmlns:a16="http://schemas.microsoft.com/office/drawing/2014/main" id="{B5AC78A6-613E-47AA-9D64-BE1E6EB0D6F8}"/>
                    </a:ext>
                  </a:extLst>
                </p14:cNvPr>
                <p14:cNvContentPartPr/>
                <p14:nvPr/>
              </p14:nvContentPartPr>
              <p14:xfrm>
                <a:off x="8199290" y="2848651"/>
                <a:ext cx="163080" cy="205920"/>
              </p14:xfrm>
            </p:contentPart>
          </mc:Choice>
          <mc:Fallback>
            <p:pic>
              <p:nvPicPr>
                <p:cNvPr id="67" name="Freihand 66">
                  <a:extLst>
                    <a:ext uri="{FF2B5EF4-FFF2-40B4-BE49-F238E27FC236}">
                      <a16:creationId xmlns:a16="http://schemas.microsoft.com/office/drawing/2014/main" id="{B5AC78A6-613E-47AA-9D64-BE1E6EB0D6F8}"/>
                    </a:ext>
                  </a:extLst>
                </p:cNvPr>
                <p:cNvPicPr/>
                <p:nvPr/>
              </p:nvPicPr>
              <p:blipFill>
                <a:blip r:embed="rId345"/>
                <a:stretch>
                  <a:fillRect/>
                </a:stretch>
              </p:blipFill>
              <p:spPr>
                <a:xfrm>
                  <a:off x="8194970" y="2844331"/>
                  <a:ext cx="1717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68" name="Freihand 67">
                  <a:extLst>
                    <a:ext uri="{FF2B5EF4-FFF2-40B4-BE49-F238E27FC236}">
                      <a16:creationId xmlns:a16="http://schemas.microsoft.com/office/drawing/2014/main" id="{92287EA7-7575-430A-B1D8-0F022E62764D}"/>
                    </a:ext>
                  </a:extLst>
                </p14:cNvPr>
                <p14:cNvContentPartPr/>
                <p14:nvPr/>
              </p14:nvContentPartPr>
              <p14:xfrm>
                <a:off x="8226650" y="3117211"/>
                <a:ext cx="75240" cy="54000"/>
              </p14:xfrm>
            </p:contentPart>
          </mc:Choice>
          <mc:Fallback>
            <p:pic>
              <p:nvPicPr>
                <p:cNvPr id="68" name="Freihand 67">
                  <a:extLst>
                    <a:ext uri="{FF2B5EF4-FFF2-40B4-BE49-F238E27FC236}">
                      <a16:creationId xmlns:a16="http://schemas.microsoft.com/office/drawing/2014/main" id="{92287EA7-7575-430A-B1D8-0F022E62764D}"/>
                    </a:ext>
                  </a:extLst>
                </p:cNvPr>
                <p:cNvPicPr/>
                <p:nvPr/>
              </p:nvPicPr>
              <p:blipFill>
                <a:blip r:embed="rId347"/>
                <a:stretch>
                  <a:fillRect/>
                </a:stretch>
              </p:blipFill>
              <p:spPr>
                <a:xfrm>
                  <a:off x="8222330" y="3112891"/>
                  <a:ext cx="83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33" name="Freihand 232">
                  <a:extLst>
                    <a:ext uri="{FF2B5EF4-FFF2-40B4-BE49-F238E27FC236}">
                      <a16:creationId xmlns:a16="http://schemas.microsoft.com/office/drawing/2014/main" id="{32B41EB8-B43D-43F8-A837-4D99DD74208A}"/>
                    </a:ext>
                  </a:extLst>
                </p14:cNvPr>
                <p14:cNvContentPartPr/>
                <p14:nvPr/>
              </p14:nvContentPartPr>
              <p14:xfrm>
                <a:off x="8026130" y="2937931"/>
                <a:ext cx="175320" cy="286920"/>
              </p14:xfrm>
            </p:contentPart>
          </mc:Choice>
          <mc:Fallback>
            <p:pic>
              <p:nvPicPr>
                <p:cNvPr id="233" name="Freihand 232">
                  <a:extLst>
                    <a:ext uri="{FF2B5EF4-FFF2-40B4-BE49-F238E27FC236}">
                      <a16:creationId xmlns:a16="http://schemas.microsoft.com/office/drawing/2014/main" id="{32B41EB8-B43D-43F8-A837-4D99DD74208A}"/>
                    </a:ext>
                  </a:extLst>
                </p:cNvPr>
                <p:cNvPicPr/>
                <p:nvPr/>
              </p:nvPicPr>
              <p:blipFill>
                <a:blip r:embed="rId349"/>
                <a:stretch>
                  <a:fillRect/>
                </a:stretch>
              </p:blipFill>
              <p:spPr>
                <a:xfrm>
                  <a:off x="8021810" y="2933611"/>
                  <a:ext cx="183960" cy="295560"/>
                </a:xfrm>
                <a:prstGeom prst="rect">
                  <a:avLst/>
                </a:prstGeom>
              </p:spPr>
            </p:pic>
          </mc:Fallback>
        </mc:AlternateContent>
      </p:grpSp>
      <p:grpSp>
        <p:nvGrpSpPr>
          <p:cNvPr id="236" name="Gruppieren 235">
            <a:extLst>
              <a:ext uri="{FF2B5EF4-FFF2-40B4-BE49-F238E27FC236}">
                <a16:creationId xmlns:a16="http://schemas.microsoft.com/office/drawing/2014/main" id="{56171EEA-0AA4-4222-B2A2-2F2646E91E7C}"/>
              </a:ext>
            </a:extLst>
          </p:cNvPr>
          <p:cNvGrpSpPr/>
          <p:nvPr/>
        </p:nvGrpSpPr>
        <p:grpSpPr>
          <a:xfrm>
            <a:off x="6968450" y="4228531"/>
            <a:ext cx="1084320" cy="1251000"/>
            <a:chOff x="6968450" y="4228531"/>
            <a:chExt cx="1084320" cy="1251000"/>
          </a:xfrm>
        </p:grpSpPr>
        <mc:AlternateContent xmlns:mc="http://schemas.openxmlformats.org/markup-compatibility/2006">
          <mc:Choice xmlns:p14="http://schemas.microsoft.com/office/powerpoint/2010/main" Requires="p14">
            <p:contentPart p14:bwMode="auto" r:id="rId350">
              <p14:nvContentPartPr>
                <p14:cNvPr id="57" name="Freihand 56">
                  <a:extLst>
                    <a:ext uri="{FF2B5EF4-FFF2-40B4-BE49-F238E27FC236}">
                      <a16:creationId xmlns:a16="http://schemas.microsoft.com/office/drawing/2014/main" id="{F0C1362D-200F-45FB-8597-5C17A5A803C2}"/>
                    </a:ext>
                  </a:extLst>
                </p14:cNvPr>
                <p14:cNvContentPartPr/>
                <p14:nvPr/>
              </p14:nvContentPartPr>
              <p14:xfrm>
                <a:off x="7636250" y="4510051"/>
                <a:ext cx="28080" cy="29160"/>
              </p14:xfrm>
            </p:contentPart>
          </mc:Choice>
          <mc:Fallback>
            <p:pic>
              <p:nvPicPr>
                <p:cNvPr id="57" name="Freihand 56">
                  <a:extLst>
                    <a:ext uri="{FF2B5EF4-FFF2-40B4-BE49-F238E27FC236}">
                      <a16:creationId xmlns:a16="http://schemas.microsoft.com/office/drawing/2014/main" id="{F0C1362D-200F-45FB-8597-5C17A5A803C2}"/>
                    </a:ext>
                  </a:extLst>
                </p:cNvPr>
                <p:cNvPicPr/>
                <p:nvPr/>
              </p:nvPicPr>
              <p:blipFill>
                <a:blip r:embed="rId351"/>
                <a:stretch>
                  <a:fillRect/>
                </a:stretch>
              </p:blipFill>
              <p:spPr>
                <a:xfrm>
                  <a:off x="7631930" y="4505731"/>
                  <a:ext cx="367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58" name="Freihand 57">
                  <a:extLst>
                    <a:ext uri="{FF2B5EF4-FFF2-40B4-BE49-F238E27FC236}">
                      <a16:creationId xmlns:a16="http://schemas.microsoft.com/office/drawing/2014/main" id="{4D202A41-868A-4245-B6CA-4429ED5A3D45}"/>
                    </a:ext>
                  </a:extLst>
                </p14:cNvPr>
                <p14:cNvContentPartPr/>
                <p14:nvPr/>
              </p14:nvContentPartPr>
              <p14:xfrm>
                <a:off x="7568930" y="4463611"/>
                <a:ext cx="146160" cy="90720"/>
              </p14:xfrm>
            </p:contentPart>
          </mc:Choice>
          <mc:Fallback>
            <p:pic>
              <p:nvPicPr>
                <p:cNvPr id="58" name="Freihand 57">
                  <a:extLst>
                    <a:ext uri="{FF2B5EF4-FFF2-40B4-BE49-F238E27FC236}">
                      <a16:creationId xmlns:a16="http://schemas.microsoft.com/office/drawing/2014/main" id="{4D202A41-868A-4245-B6CA-4429ED5A3D45}"/>
                    </a:ext>
                  </a:extLst>
                </p:cNvPr>
                <p:cNvPicPr/>
                <p:nvPr/>
              </p:nvPicPr>
              <p:blipFill>
                <a:blip r:embed="rId353"/>
                <a:stretch>
                  <a:fillRect/>
                </a:stretch>
              </p:blipFill>
              <p:spPr>
                <a:xfrm>
                  <a:off x="7564610" y="4459291"/>
                  <a:ext cx="154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59" name="Freihand 58">
                  <a:extLst>
                    <a:ext uri="{FF2B5EF4-FFF2-40B4-BE49-F238E27FC236}">
                      <a16:creationId xmlns:a16="http://schemas.microsoft.com/office/drawing/2014/main" id="{ECF800A5-AFC7-4577-8A76-47006C4F2D27}"/>
                    </a:ext>
                  </a:extLst>
                </p14:cNvPr>
                <p14:cNvContentPartPr/>
                <p14:nvPr/>
              </p14:nvContentPartPr>
              <p14:xfrm>
                <a:off x="7672610" y="4417891"/>
                <a:ext cx="96480" cy="105480"/>
              </p14:xfrm>
            </p:contentPart>
          </mc:Choice>
          <mc:Fallback>
            <p:pic>
              <p:nvPicPr>
                <p:cNvPr id="59" name="Freihand 58">
                  <a:extLst>
                    <a:ext uri="{FF2B5EF4-FFF2-40B4-BE49-F238E27FC236}">
                      <a16:creationId xmlns:a16="http://schemas.microsoft.com/office/drawing/2014/main" id="{ECF800A5-AFC7-4577-8A76-47006C4F2D27}"/>
                    </a:ext>
                  </a:extLst>
                </p:cNvPr>
                <p:cNvPicPr/>
                <p:nvPr/>
              </p:nvPicPr>
              <p:blipFill>
                <a:blip r:embed="rId355"/>
                <a:stretch>
                  <a:fillRect/>
                </a:stretch>
              </p:blipFill>
              <p:spPr>
                <a:xfrm>
                  <a:off x="7668290" y="4413571"/>
                  <a:ext cx="105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60" name="Freihand 59">
                  <a:extLst>
                    <a:ext uri="{FF2B5EF4-FFF2-40B4-BE49-F238E27FC236}">
                      <a16:creationId xmlns:a16="http://schemas.microsoft.com/office/drawing/2014/main" id="{57467448-5D80-45AC-93A1-10C885E9FED8}"/>
                    </a:ext>
                  </a:extLst>
                </p14:cNvPr>
                <p14:cNvContentPartPr/>
                <p14:nvPr/>
              </p14:nvContentPartPr>
              <p14:xfrm>
                <a:off x="7322330" y="4490971"/>
                <a:ext cx="111240" cy="194760"/>
              </p14:xfrm>
            </p:contentPart>
          </mc:Choice>
          <mc:Fallback>
            <p:pic>
              <p:nvPicPr>
                <p:cNvPr id="60" name="Freihand 59">
                  <a:extLst>
                    <a:ext uri="{FF2B5EF4-FFF2-40B4-BE49-F238E27FC236}">
                      <a16:creationId xmlns:a16="http://schemas.microsoft.com/office/drawing/2014/main" id="{57467448-5D80-45AC-93A1-10C885E9FED8}"/>
                    </a:ext>
                  </a:extLst>
                </p:cNvPr>
                <p:cNvPicPr/>
                <p:nvPr/>
              </p:nvPicPr>
              <p:blipFill>
                <a:blip r:embed="rId357"/>
                <a:stretch>
                  <a:fillRect/>
                </a:stretch>
              </p:blipFill>
              <p:spPr>
                <a:xfrm>
                  <a:off x="7318010" y="4486651"/>
                  <a:ext cx="1198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61" name="Freihand 60">
                  <a:extLst>
                    <a:ext uri="{FF2B5EF4-FFF2-40B4-BE49-F238E27FC236}">
                      <a16:creationId xmlns:a16="http://schemas.microsoft.com/office/drawing/2014/main" id="{8C317A7C-B493-4466-8CA5-A23EDF9655E4}"/>
                    </a:ext>
                  </a:extLst>
                </p14:cNvPr>
                <p14:cNvContentPartPr/>
                <p14:nvPr/>
              </p14:nvContentPartPr>
              <p14:xfrm>
                <a:off x="7478210" y="4603291"/>
                <a:ext cx="10800" cy="25920"/>
              </p14:xfrm>
            </p:contentPart>
          </mc:Choice>
          <mc:Fallback>
            <p:pic>
              <p:nvPicPr>
                <p:cNvPr id="61" name="Freihand 60">
                  <a:extLst>
                    <a:ext uri="{FF2B5EF4-FFF2-40B4-BE49-F238E27FC236}">
                      <a16:creationId xmlns:a16="http://schemas.microsoft.com/office/drawing/2014/main" id="{8C317A7C-B493-4466-8CA5-A23EDF9655E4}"/>
                    </a:ext>
                  </a:extLst>
                </p:cNvPr>
                <p:cNvPicPr/>
                <p:nvPr/>
              </p:nvPicPr>
              <p:blipFill>
                <a:blip r:embed="rId359"/>
                <a:stretch>
                  <a:fillRect/>
                </a:stretch>
              </p:blipFill>
              <p:spPr>
                <a:xfrm>
                  <a:off x="7473890" y="4598971"/>
                  <a:ext cx="19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1" name="Freihand 220">
                  <a:extLst>
                    <a:ext uri="{FF2B5EF4-FFF2-40B4-BE49-F238E27FC236}">
                      <a16:creationId xmlns:a16="http://schemas.microsoft.com/office/drawing/2014/main" id="{45F38A05-8451-4295-ADD0-F241734EF67C}"/>
                    </a:ext>
                  </a:extLst>
                </p14:cNvPr>
                <p14:cNvContentPartPr/>
                <p14:nvPr/>
              </p14:nvContentPartPr>
              <p14:xfrm>
                <a:off x="7131170" y="4748731"/>
                <a:ext cx="100080" cy="145440"/>
              </p14:xfrm>
            </p:contentPart>
          </mc:Choice>
          <mc:Fallback>
            <p:pic>
              <p:nvPicPr>
                <p:cNvPr id="221" name="Freihand 220">
                  <a:extLst>
                    <a:ext uri="{FF2B5EF4-FFF2-40B4-BE49-F238E27FC236}">
                      <a16:creationId xmlns:a16="http://schemas.microsoft.com/office/drawing/2014/main" id="{45F38A05-8451-4295-ADD0-F241734EF67C}"/>
                    </a:ext>
                  </a:extLst>
                </p:cNvPr>
                <p:cNvPicPr/>
                <p:nvPr/>
              </p:nvPicPr>
              <p:blipFill>
                <a:blip r:embed="rId361"/>
                <a:stretch>
                  <a:fillRect/>
                </a:stretch>
              </p:blipFill>
              <p:spPr>
                <a:xfrm>
                  <a:off x="7126850" y="4744411"/>
                  <a:ext cx="1087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2" name="Freihand 221">
                  <a:extLst>
                    <a:ext uri="{FF2B5EF4-FFF2-40B4-BE49-F238E27FC236}">
                      <a16:creationId xmlns:a16="http://schemas.microsoft.com/office/drawing/2014/main" id="{B981AEC3-9778-4BCA-A9CE-167E33448A4B}"/>
                    </a:ext>
                  </a:extLst>
                </p14:cNvPr>
                <p14:cNvContentPartPr/>
                <p14:nvPr/>
              </p14:nvContentPartPr>
              <p14:xfrm>
                <a:off x="7256450" y="4771771"/>
                <a:ext cx="191520" cy="91800"/>
              </p14:xfrm>
            </p:contentPart>
          </mc:Choice>
          <mc:Fallback>
            <p:pic>
              <p:nvPicPr>
                <p:cNvPr id="222" name="Freihand 221">
                  <a:extLst>
                    <a:ext uri="{FF2B5EF4-FFF2-40B4-BE49-F238E27FC236}">
                      <a16:creationId xmlns:a16="http://schemas.microsoft.com/office/drawing/2014/main" id="{B981AEC3-9778-4BCA-A9CE-167E33448A4B}"/>
                    </a:ext>
                  </a:extLst>
                </p:cNvPr>
                <p:cNvPicPr/>
                <p:nvPr/>
              </p:nvPicPr>
              <p:blipFill>
                <a:blip r:embed="rId363"/>
                <a:stretch>
                  <a:fillRect/>
                </a:stretch>
              </p:blipFill>
              <p:spPr>
                <a:xfrm>
                  <a:off x="7252130" y="4767451"/>
                  <a:ext cx="200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3" name="Freihand 222">
                  <a:extLst>
                    <a:ext uri="{FF2B5EF4-FFF2-40B4-BE49-F238E27FC236}">
                      <a16:creationId xmlns:a16="http://schemas.microsoft.com/office/drawing/2014/main" id="{91789F37-EAD1-4844-AEB0-36F9837C39BA}"/>
                    </a:ext>
                  </a:extLst>
                </p14:cNvPr>
                <p14:cNvContentPartPr/>
                <p14:nvPr/>
              </p14:nvContentPartPr>
              <p14:xfrm>
                <a:off x="7435010" y="4754131"/>
                <a:ext cx="147960" cy="55080"/>
              </p14:xfrm>
            </p:contentPart>
          </mc:Choice>
          <mc:Fallback>
            <p:pic>
              <p:nvPicPr>
                <p:cNvPr id="223" name="Freihand 222">
                  <a:extLst>
                    <a:ext uri="{FF2B5EF4-FFF2-40B4-BE49-F238E27FC236}">
                      <a16:creationId xmlns:a16="http://schemas.microsoft.com/office/drawing/2014/main" id="{91789F37-EAD1-4844-AEB0-36F9837C39BA}"/>
                    </a:ext>
                  </a:extLst>
                </p:cNvPr>
                <p:cNvPicPr/>
                <p:nvPr/>
              </p:nvPicPr>
              <p:blipFill>
                <a:blip r:embed="rId365"/>
                <a:stretch>
                  <a:fillRect/>
                </a:stretch>
              </p:blipFill>
              <p:spPr>
                <a:xfrm>
                  <a:off x="7430690" y="4749811"/>
                  <a:ext cx="1566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4" name="Freihand 223">
                  <a:extLst>
                    <a:ext uri="{FF2B5EF4-FFF2-40B4-BE49-F238E27FC236}">
                      <a16:creationId xmlns:a16="http://schemas.microsoft.com/office/drawing/2014/main" id="{19B0B135-47C2-468E-BC31-153564E743E0}"/>
                    </a:ext>
                  </a:extLst>
                </p14:cNvPr>
                <p14:cNvContentPartPr/>
                <p14:nvPr/>
              </p14:nvContentPartPr>
              <p14:xfrm>
                <a:off x="7609610" y="4722451"/>
                <a:ext cx="59400" cy="74160"/>
              </p14:xfrm>
            </p:contentPart>
          </mc:Choice>
          <mc:Fallback>
            <p:pic>
              <p:nvPicPr>
                <p:cNvPr id="224" name="Freihand 223">
                  <a:extLst>
                    <a:ext uri="{FF2B5EF4-FFF2-40B4-BE49-F238E27FC236}">
                      <a16:creationId xmlns:a16="http://schemas.microsoft.com/office/drawing/2014/main" id="{19B0B135-47C2-468E-BC31-153564E743E0}"/>
                    </a:ext>
                  </a:extLst>
                </p:cNvPr>
                <p:cNvPicPr/>
                <p:nvPr/>
              </p:nvPicPr>
              <p:blipFill>
                <a:blip r:embed="rId367"/>
                <a:stretch>
                  <a:fillRect/>
                </a:stretch>
              </p:blipFill>
              <p:spPr>
                <a:xfrm>
                  <a:off x="7605290" y="4718131"/>
                  <a:ext cx="68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6" name="Freihand 225">
                  <a:extLst>
                    <a:ext uri="{FF2B5EF4-FFF2-40B4-BE49-F238E27FC236}">
                      <a16:creationId xmlns:a16="http://schemas.microsoft.com/office/drawing/2014/main" id="{D18F66D6-214A-4AD2-97BB-E8DCF66BBC9A}"/>
                    </a:ext>
                  </a:extLst>
                </p14:cNvPr>
                <p14:cNvContentPartPr/>
                <p14:nvPr/>
              </p14:nvContentPartPr>
              <p14:xfrm>
                <a:off x="7220810" y="4940611"/>
                <a:ext cx="93600" cy="95400"/>
              </p14:xfrm>
            </p:contentPart>
          </mc:Choice>
          <mc:Fallback>
            <p:pic>
              <p:nvPicPr>
                <p:cNvPr id="226" name="Freihand 225">
                  <a:extLst>
                    <a:ext uri="{FF2B5EF4-FFF2-40B4-BE49-F238E27FC236}">
                      <a16:creationId xmlns:a16="http://schemas.microsoft.com/office/drawing/2014/main" id="{D18F66D6-214A-4AD2-97BB-E8DCF66BBC9A}"/>
                    </a:ext>
                  </a:extLst>
                </p:cNvPr>
                <p:cNvPicPr/>
                <p:nvPr/>
              </p:nvPicPr>
              <p:blipFill>
                <a:blip r:embed="rId369"/>
                <a:stretch>
                  <a:fillRect/>
                </a:stretch>
              </p:blipFill>
              <p:spPr>
                <a:xfrm>
                  <a:off x="7216490" y="4936291"/>
                  <a:ext cx="102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7" name="Freihand 226">
                  <a:extLst>
                    <a:ext uri="{FF2B5EF4-FFF2-40B4-BE49-F238E27FC236}">
                      <a16:creationId xmlns:a16="http://schemas.microsoft.com/office/drawing/2014/main" id="{7CC5B643-B8F5-4430-AA1B-0015447C742D}"/>
                    </a:ext>
                  </a:extLst>
                </p14:cNvPr>
                <p14:cNvContentPartPr/>
                <p14:nvPr/>
              </p14:nvContentPartPr>
              <p14:xfrm>
                <a:off x="7326290" y="4926931"/>
                <a:ext cx="118440" cy="96480"/>
              </p14:xfrm>
            </p:contentPart>
          </mc:Choice>
          <mc:Fallback>
            <p:pic>
              <p:nvPicPr>
                <p:cNvPr id="227" name="Freihand 226">
                  <a:extLst>
                    <a:ext uri="{FF2B5EF4-FFF2-40B4-BE49-F238E27FC236}">
                      <a16:creationId xmlns:a16="http://schemas.microsoft.com/office/drawing/2014/main" id="{7CC5B643-B8F5-4430-AA1B-0015447C742D}"/>
                    </a:ext>
                  </a:extLst>
                </p:cNvPr>
                <p:cNvPicPr/>
                <p:nvPr/>
              </p:nvPicPr>
              <p:blipFill>
                <a:blip r:embed="rId371"/>
                <a:stretch>
                  <a:fillRect/>
                </a:stretch>
              </p:blipFill>
              <p:spPr>
                <a:xfrm>
                  <a:off x="7321970" y="4922611"/>
                  <a:ext cx="127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8" name="Freihand 227">
                  <a:extLst>
                    <a:ext uri="{FF2B5EF4-FFF2-40B4-BE49-F238E27FC236}">
                      <a16:creationId xmlns:a16="http://schemas.microsoft.com/office/drawing/2014/main" id="{BA128558-EA1D-4E65-8898-3325166D4E75}"/>
                    </a:ext>
                  </a:extLst>
                </p14:cNvPr>
                <p14:cNvContentPartPr/>
                <p14:nvPr/>
              </p14:nvContentPartPr>
              <p14:xfrm>
                <a:off x="7410170" y="4888051"/>
                <a:ext cx="43920" cy="23400"/>
              </p14:xfrm>
            </p:contentPart>
          </mc:Choice>
          <mc:Fallback>
            <p:pic>
              <p:nvPicPr>
                <p:cNvPr id="228" name="Freihand 227">
                  <a:extLst>
                    <a:ext uri="{FF2B5EF4-FFF2-40B4-BE49-F238E27FC236}">
                      <a16:creationId xmlns:a16="http://schemas.microsoft.com/office/drawing/2014/main" id="{BA128558-EA1D-4E65-8898-3325166D4E75}"/>
                    </a:ext>
                  </a:extLst>
                </p:cNvPr>
                <p:cNvPicPr/>
                <p:nvPr/>
              </p:nvPicPr>
              <p:blipFill>
                <a:blip r:embed="rId373"/>
                <a:stretch>
                  <a:fillRect/>
                </a:stretch>
              </p:blipFill>
              <p:spPr>
                <a:xfrm>
                  <a:off x="7405850" y="4883731"/>
                  <a:ext cx="52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9" name="Freihand 228">
                  <a:extLst>
                    <a:ext uri="{FF2B5EF4-FFF2-40B4-BE49-F238E27FC236}">
                      <a16:creationId xmlns:a16="http://schemas.microsoft.com/office/drawing/2014/main" id="{8636192C-4A34-45FE-B00D-955D7123A09B}"/>
                    </a:ext>
                  </a:extLst>
                </p14:cNvPr>
                <p14:cNvContentPartPr/>
                <p14:nvPr/>
              </p14:nvContentPartPr>
              <p14:xfrm>
                <a:off x="7436450" y="4911451"/>
                <a:ext cx="87120" cy="75240"/>
              </p14:xfrm>
            </p:contentPart>
          </mc:Choice>
          <mc:Fallback>
            <p:pic>
              <p:nvPicPr>
                <p:cNvPr id="229" name="Freihand 228">
                  <a:extLst>
                    <a:ext uri="{FF2B5EF4-FFF2-40B4-BE49-F238E27FC236}">
                      <a16:creationId xmlns:a16="http://schemas.microsoft.com/office/drawing/2014/main" id="{8636192C-4A34-45FE-B00D-955D7123A09B}"/>
                    </a:ext>
                  </a:extLst>
                </p:cNvPr>
                <p:cNvPicPr/>
                <p:nvPr/>
              </p:nvPicPr>
              <p:blipFill>
                <a:blip r:embed="rId375"/>
                <a:stretch>
                  <a:fillRect/>
                </a:stretch>
              </p:blipFill>
              <p:spPr>
                <a:xfrm>
                  <a:off x="7432130" y="4907131"/>
                  <a:ext cx="95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0" name="Freihand 229">
                  <a:extLst>
                    <a:ext uri="{FF2B5EF4-FFF2-40B4-BE49-F238E27FC236}">
                      <a16:creationId xmlns:a16="http://schemas.microsoft.com/office/drawing/2014/main" id="{205786DD-833C-48C9-A44D-D375C45836E3}"/>
                    </a:ext>
                  </a:extLst>
                </p14:cNvPr>
                <p14:cNvContentPartPr/>
                <p14:nvPr/>
              </p14:nvContentPartPr>
              <p14:xfrm>
                <a:off x="7514930" y="4859971"/>
                <a:ext cx="50760" cy="109080"/>
              </p14:xfrm>
            </p:contentPart>
          </mc:Choice>
          <mc:Fallback>
            <p:pic>
              <p:nvPicPr>
                <p:cNvPr id="230" name="Freihand 229">
                  <a:extLst>
                    <a:ext uri="{FF2B5EF4-FFF2-40B4-BE49-F238E27FC236}">
                      <a16:creationId xmlns:a16="http://schemas.microsoft.com/office/drawing/2014/main" id="{205786DD-833C-48C9-A44D-D375C45836E3}"/>
                    </a:ext>
                  </a:extLst>
                </p:cNvPr>
                <p:cNvPicPr/>
                <p:nvPr/>
              </p:nvPicPr>
              <p:blipFill>
                <a:blip r:embed="rId377"/>
                <a:stretch>
                  <a:fillRect/>
                </a:stretch>
              </p:blipFill>
              <p:spPr>
                <a:xfrm>
                  <a:off x="7510610" y="4855651"/>
                  <a:ext cx="59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1" name="Freihand 230">
                  <a:extLst>
                    <a:ext uri="{FF2B5EF4-FFF2-40B4-BE49-F238E27FC236}">
                      <a16:creationId xmlns:a16="http://schemas.microsoft.com/office/drawing/2014/main" id="{E35A9BC1-BB38-4E4C-A88F-473CF0D57B15}"/>
                    </a:ext>
                  </a:extLst>
                </p14:cNvPr>
                <p14:cNvContentPartPr/>
                <p14:nvPr/>
              </p14:nvContentPartPr>
              <p14:xfrm>
                <a:off x="7566410" y="4867891"/>
                <a:ext cx="87480" cy="96120"/>
              </p14:xfrm>
            </p:contentPart>
          </mc:Choice>
          <mc:Fallback>
            <p:pic>
              <p:nvPicPr>
                <p:cNvPr id="231" name="Freihand 230">
                  <a:extLst>
                    <a:ext uri="{FF2B5EF4-FFF2-40B4-BE49-F238E27FC236}">
                      <a16:creationId xmlns:a16="http://schemas.microsoft.com/office/drawing/2014/main" id="{E35A9BC1-BB38-4E4C-A88F-473CF0D57B15}"/>
                    </a:ext>
                  </a:extLst>
                </p:cNvPr>
                <p:cNvPicPr/>
                <p:nvPr/>
              </p:nvPicPr>
              <p:blipFill>
                <a:blip r:embed="rId379"/>
                <a:stretch>
                  <a:fillRect/>
                </a:stretch>
              </p:blipFill>
              <p:spPr>
                <a:xfrm>
                  <a:off x="7562090" y="4863571"/>
                  <a:ext cx="96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5" name="Freihand 234">
                  <a:extLst>
                    <a:ext uri="{FF2B5EF4-FFF2-40B4-BE49-F238E27FC236}">
                      <a16:creationId xmlns:a16="http://schemas.microsoft.com/office/drawing/2014/main" id="{956F906B-FD54-446C-9B49-3FC339C50FE7}"/>
                    </a:ext>
                  </a:extLst>
                </p14:cNvPr>
                <p14:cNvContentPartPr/>
                <p14:nvPr/>
              </p14:nvContentPartPr>
              <p14:xfrm>
                <a:off x="6968450" y="4228531"/>
                <a:ext cx="1084320" cy="1251000"/>
              </p14:xfrm>
            </p:contentPart>
          </mc:Choice>
          <mc:Fallback>
            <p:pic>
              <p:nvPicPr>
                <p:cNvPr id="235" name="Freihand 234">
                  <a:extLst>
                    <a:ext uri="{FF2B5EF4-FFF2-40B4-BE49-F238E27FC236}">
                      <a16:creationId xmlns:a16="http://schemas.microsoft.com/office/drawing/2014/main" id="{956F906B-FD54-446C-9B49-3FC339C50FE7}"/>
                    </a:ext>
                  </a:extLst>
                </p:cNvPr>
                <p:cNvPicPr/>
                <p:nvPr/>
              </p:nvPicPr>
              <p:blipFill>
                <a:blip r:embed="rId381"/>
                <a:stretch>
                  <a:fillRect/>
                </a:stretch>
              </p:blipFill>
              <p:spPr>
                <a:xfrm>
                  <a:off x="6964130" y="4224211"/>
                  <a:ext cx="1092960" cy="1259640"/>
                </a:xfrm>
                <a:prstGeom prst="rect">
                  <a:avLst/>
                </a:prstGeom>
              </p:spPr>
            </p:pic>
          </mc:Fallback>
        </mc:AlternateContent>
      </p:grpSp>
    </p:spTree>
    <p:extLst>
      <p:ext uri="{BB962C8B-B14F-4D97-AF65-F5344CB8AC3E}">
        <p14:creationId xmlns:p14="http://schemas.microsoft.com/office/powerpoint/2010/main" val="74825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Real GDP growth rate Germany</a:t>
            </a:r>
            <a:endParaRPr lang="de-DE" sz="2400" b="1" dirty="0">
              <a:solidFill>
                <a:srgbClr val="000000"/>
              </a:solidFill>
              <a:latin typeface="Sparkasse Rg" pitchFamily="34" charset="0"/>
            </a:endParaRPr>
          </a:p>
        </p:txBody>
      </p:sp>
      <p:sp>
        <p:nvSpPr>
          <p:cNvPr id="119813" name="Text Box 5"/>
          <p:cNvSpPr txBox="1">
            <a:spLocks noChangeArrowheads="1"/>
          </p:cNvSpPr>
          <p:nvPr/>
        </p:nvSpPr>
        <p:spPr bwMode="auto">
          <a:xfrm>
            <a:off x="0" y="6036923"/>
            <a:ext cx="357020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a:t>Source: Destatis; </a:t>
            </a:r>
            <a:r>
              <a:rPr lang="en-US" sz="1200"/>
              <a:t>Price, season and calendar adjusted</a:t>
            </a:r>
            <a:r>
              <a:rPr lang="de-DE" sz="1200"/>
              <a:t> </a:t>
            </a:r>
            <a:endParaRPr lang="de-DE" sz="1200" dirty="0"/>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396D071-83E6-7CB7-61F7-B8ACD4684600}"/>
              </a:ext>
            </a:extLst>
          </p:cNvPr>
          <p:cNvPicPr>
            <a:picLocks noChangeAspect="1"/>
          </p:cNvPicPr>
          <p:nvPr/>
        </p:nvPicPr>
        <p:blipFill>
          <a:blip r:embed="rId3"/>
          <a:stretch>
            <a:fillRect/>
          </a:stretch>
        </p:blipFill>
        <p:spPr>
          <a:xfrm>
            <a:off x="104317" y="493265"/>
            <a:ext cx="8313930" cy="533250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7B50FBBC-F3CB-4AF7-A919-27A4044E0638}"/>
                  </a:ext>
                </a:extLst>
              </p14:cNvPr>
              <p14:cNvContentPartPr/>
              <p14:nvPr/>
            </p14:nvContentPartPr>
            <p14:xfrm>
              <a:off x="400610" y="2284907"/>
              <a:ext cx="360" cy="360"/>
            </p14:xfrm>
          </p:contentPart>
        </mc:Choice>
        <mc:Fallback>
          <p:pic>
            <p:nvPicPr>
              <p:cNvPr id="3" name="Freihand 2">
                <a:extLst>
                  <a:ext uri="{FF2B5EF4-FFF2-40B4-BE49-F238E27FC236}">
                    <a16:creationId xmlns:a16="http://schemas.microsoft.com/office/drawing/2014/main" id="{7B50FBBC-F3CB-4AF7-A919-27A4044E0638}"/>
                  </a:ext>
                </a:extLst>
              </p:cNvPr>
              <p:cNvPicPr/>
              <p:nvPr/>
            </p:nvPicPr>
            <p:blipFill>
              <a:blip r:embed="rId5"/>
              <a:stretch>
                <a:fillRect/>
              </a:stretch>
            </p:blipFill>
            <p:spPr>
              <a:xfrm>
                <a:off x="396290" y="2280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5AD9A5A4-EC3E-4BC1-9259-D16C394D577E}"/>
                  </a:ext>
                </a:extLst>
              </p14:cNvPr>
              <p14:cNvContentPartPr/>
              <p14:nvPr/>
            </p14:nvContentPartPr>
            <p14:xfrm>
              <a:off x="393410" y="2268347"/>
              <a:ext cx="7560" cy="16920"/>
            </p14:xfrm>
          </p:contentPart>
        </mc:Choice>
        <mc:Fallback>
          <p:pic>
            <p:nvPicPr>
              <p:cNvPr id="4" name="Freihand 3">
                <a:extLst>
                  <a:ext uri="{FF2B5EF4-FFF2-40B4-BE49-F238E27FC236}">
                    <a16:creationId xmlns:a16="http://schemas.microsoft.com/office/drawing/2014/main" id="{5AD9A5A4-EC3E-4BC1-9259-D16C394D577E}"/>
                  </a:ext>
                </a:extLst>
              </p:cNvPr>
              <p:cNvPicPr/>
              <p:nvPr/>
            </p:nvPicPr>
            <p:blipFill>
              <a:blip r:embed="rId7"/>
              <a:stretch>
                <a:fillRect/>
              </a:stretch>
            </p:blipFill>
            <p:spPr>
              <a:xfrm>
                <a:off x="389090" y="2264027"/>
                <a:ext cx="162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0E1C4937-C83C-49D5-8013-837A537777C9}"/>
                  </a:ext>
                </a:extLst>
              </p14:cNvPr>
              <p14:cNvContentPartPr/>
              <p14:nvPr/>
            </p14:nvContentPartPr>
            <p14:xfrm>
              <a:off x="252650" y="2287787"/>
              <a:ext cx="408960" cy="1559880"/>
            </p14:xfrm>
          </p:contentPart>
        </mc:Choice>
        <mc:Fallback>
          <p:pic>
            <p:nvPicPr>
              <p:cNvPr id="5" name="Freihand 4">
                <a:extLst>
                  <a:ext uri="{FF2B5EF4-FFF2-40B4-BE49-F238E27FC236}">
                    <a16:creationId xmlns:a16="http://schemas.microsoft.com/office/drawing/2014/main" id="{0E1C4937-C83C-49D5-8013-837A537777C9}"/>
                  </a:ext>
                </a:extLst>
              </p:cNvPr>
              <p:cNvPicPr/>
              <p:nvPr/>
            </p:nvPicPr>
            <p:blipFill>
              <a:blip r:embed="rId9"/>
              <a:stretch>
                <a:fillRect/>
              </a:stretch>
            </p:blipFill>
            <p:spPr>
              <a:xfrm>
                <a:off x="248330" y="2283467"/>
                <a:ext cx="417600" cy="1568520"/>
              </a:xfrm>
              <a:prstGeom prst="rect">
                <a:avLst/>
              </a:prstGeom>
            </p:spPr>
          </p:pic>
        </mc:Fallback>
      </mc:AlternateContent>
      <p:grpSp>
        <p:nvGrpSpPr>
          <p:cNvPr id="15" name="Gruppieren 14">
            <a:extLst>
              <a:ext uri="{FF2B5EF4-FFF2-40B4-BE49-F238E27FC236}">
                <a16:creationId xmlns:a16="http://schemas.microsoft.com/office/drawing/2014/main" id="{30A555AF-C7AB-47BD-B09F-B0E7F31AA383}"/>
              </a:ext>
            </a:extLst>
          </p:cNvPr>
          <p:cNvGrpSpPr/>
          <p:nvPr/>
        </p:nvGrpSpPr>
        <p:grpSpPr>
          <a:xfrm>
            <a:off x="1213130" y="1157747"/>
            <a:ext cx="7235280" cy="3180240"/>
            <a:chOff x="1213130" y="1157747"/>
            <a:chExt cx="7235280" cy="3180240"/>
          </a:xfrm>
        </p:grpSpPr>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4C60867B-5838-4512-8653-34C993B52787}"/>
                    </a:ext>
                  </a:extLst>
                </p14:cNvPr>
                <p14:cNvContentPartPr/>
                <p14:nvPr/>
              </p14:nvContentPartPr>
              <p14:xfrm>
                <a:off x="1213130" y="1388507"/>
                <a:ext cx="5793480" cy="2949480"/>
              </p14:xfrm>
            </p:contentPart>
          </mc:Choice>
          <mc:Fallback>
            <p:pic>
              <p:nvPicPr>
                <p:cNvPr id="7" name="Freihand 6">
                  <a:extLst>
                    <a:ext uri="{FF2B5EF4-FFF2-40B4-BE49-F238E27FC236}">
                      <a16:creationId xmlns:a16="http://schemas.microsoft.com/office/drawing/2014/main" id="{4C60867B-5838-4512-8653-34C993B52787}"/>
                    </a:ext>
                  </a:extLst>
                </p:cNvPr>
                <p:cNvPicPr/>
                <p:nvPr/>
              </p:nvPicPr>
              <p:blipFill>
                <a:blip r:embed="rId11"/>
                <a:stretch>
                  <a:fillRect/>
                </a:stretch>
              </p:blipFill>
              <p:spPr>
                <a:xfrm>
                  <a:off x="1208810" y="1384187"/>
                  <a:ext cx="5802120" cy="2958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52D36979-1B20-43E6-8FEC-FD474950D7BF}"/>
                    </a:ext>
                  </a:extLst>
                </p14:cNvPr>
                <p14:cNvContentPartPr/>
                <p14:nvPr/>
              </p14:nvContentPartPr>
              <p14:xfrm>
                <a:off x="7241330" y="1157747"/>
                <a:ext cx="88560" cy="52920"/>
              </p14:xfrm>
            </p:contentPart>
          </mc:Choice>
          <mc:Fallback>
            <p:pic>
              <p:nvPicPr>
                <p:cNvPr id="9" name="Freihand 8">
                  <a:extLst>
                    <a:ext uri="{FF2B5EF4-FFF2-40B4-BE49-F238E27FC236}">
                      <a16:creationId xmlns:a16="http://schemas.microsoft.com/office/drawing/2014/main" id="{52D36979-1B20-43E6-8FEC-FD474950D7BF}"/>
                    </a:ext>
                  </a:extLst>
                </p:cNvPr>
                <p:cNvPicPr/>
                <p:nvPr/>
              </p:nvPicPr>
              <p:blipFill>
                <a:blip r:embed="rId13"/>
                <a:stretch>
                  <a:fillRect/>
                </a:stretch>
              </p:blipFill>
              <p:spPr>
                <a:xfrm>
                  <a:off x="7237010" y="1153427"/>
                  <a:ext cx="972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1E608CCF-6254-47B3-83B4-67E3F1DDDBA0}"/>
                    </a:ext>
                  </a:extLst>
                </p14:cNvPr>
                <p14:cNvContentPartPr/>
                <p14:nvPr/>
              </p14:nvContentPartPr>
              <p14:xfrm>
                <a:off x="7106690" y="1214627"/>
                <a:ext cx="316080" cy="287640"/>
              </p14:xfrm>
            </p:contentPart>
          </mc:Choice>
          <mc:Fallback>
            <p:pic>
              <p:nvPicPr>
                <p:cNvPr id="10" name="Freihand 9">
                  <a:extLst>
                    <a:ext uri="{FF2B5EF4-FFF2-40B4-BE49-F238E27FC236}">
                      <a16:creationId xmlns:a16="http://schemas.microsoft.com/office/drawing/2014/main" id="{1E608CCF-6254-47B3-83B4-67E3F1DDDBA0}"/>
                    </a:ext>
                  </a:extLst>
                </p:cNvPr>
                <p:cNvPicPr/>
                <p:nvPr/>
              </p:nvPicPr>
              <p:blipFill>
                <a:blip r:embed="rId15"/>
                <a:stretch>
                  <a:fillRect/>
                </a:stretch>
              </p:blipFill>
              <p:spPr>
                <a:xfrm>
                  <a:off x="7102370" y="1210307"/>
                  <a:ext cx="3247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D3C0AFF1-997A-4A37-B438-C8C0DDE50F7F}"/>
                    </a:ext>
                  </a:extLst>
                </p14:cNvPr>
                <p14:cNvContentPartPr/>
                <p14:nvPr/>
              </p14:nvContentPartPr>
              <p14:xfrm>
                <a:off x="7289570" y="1361507"/>
                <a:ext cx="1158840" cy="48240"/>
              </p14:xfrm>
            </p:contentPart>
          </mc:Choice>
          <mc:Fallback>
            <p:pic>
              <p:nvPicPr>
                <p:cNvPr id="12" name="Freihand 11">
                  <a:extLst>
                    <a:ext uri="{FF2B5EF4-FFF2-40B4-BE49-F238E27FC236}">
                      <a16:creationId xmlns:a16="http://schemas.microsoft.com/office/drawing/2014/main" id="{D3C0AFF1-997A-4A37-B438-C8C0DDE50F7F}"/>
                    </a:ext>
                  </a:extLst>
                </p:cNvPr>
                <p:cNvPicPr/>
                <p:nvPr/>
              </p:nvPicPr>
              <p:blipFill>
                <a:blip r:embed="rId17"/>
                <a:stretch>
                  <a:fillRect/>
                </a:stretch>
              </p:blipFill>
              <p:spPr>
                <a:xfrm>
                  <a:off x="7285250" y="1357187"/>
                  <a:ext cx="1167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D3EC556A-9509-4224-AFCE-377BE82E93EA}"/>
                    </a:ext>
                  </a:extLst>
                </p14:cNvPr>
                <p14:cNvContentPartPr/>
                <p14:nvPr/>
              </p14:nvContentPartPr>
              <p14:xfrm>
                <a:off x="7169330" y="1256747"/>
                <a:ext cx="538200" cy="223560"/>
              </p14:xfrm>
            </p:contentPart>
          </mc:Choice>
          <mc:Fallback>
            <p:pic>
              <p:nvPicPr>
                <p:cNvPr id="13" name="Freihand 12">
                  <a:extLst>
                    <a:ext uri="{FF2B5EF4-FFF2-40B4-BE49-F238E27FC236}">
                      <a16:creationId xmlns:a16="http://schemas.microsoft.com/office/drawing/2014/main" id="{D3EC556A-9509-4224-AFCE-377BE82E93EA}"/>
                    </a:ext>
                  </a:extLst>
                </p:cNvPr>
                <p:cNvPicPr/>
                <p:nvPr/>
              </p:nvPicPr>
              <p:blipFill>
                <a:blip r:embed="rId19"/>
                <a:stretch>
                  <a:fillRect/>
                </a:stretch>
              </p:blipFill>
              <p:spPr>
                <a:xfrm>
                  <a:off x="7165010" y="1252427"/>
                  <a:ext cx="546840" cy="232200"/>
                </a:xfrm>
                <a:prstGeom prst="rect">
                  <a:avLst/>
                </a:prstGeom>
              </p:spPr>
            </p:pic>
          </mc:Fallback>
        </mc:AlternateContent>
      </p:grpSp>
      <p:grpSp>
        <p:nvGrpSpPr>
          <p:cNvPr id="119831" name="Gruppieren 119830">
            <a:extLst>
              <a:ext uri="{FF2B5EF4-FFF2-40B4-BE49-F238E27FC236}">
                <a16:creationId xmlns:a16="http://schemas.microsoft.com/office/drawing/2014/main" id="{99F37E1F-4AEA-4023-AE93-B07C6106D768}"/>
              </a:ext>
            </a:extLst>
          </p:cNvPr>
          <p:cNvGrpSpPr/>
          <p:nvPr/>
        </p:nvGrpSpPr>
        <p:grpSpPr>
          <a:xfrm>
            <a:off x="8569370" y="1014827"/>
            <a:ext cx="3071880" cy="1326600"/>
            <a:chOff x="8569370" y="1014827"/>
            <a:chExt cx="3071880" cy="1326600"/>
          </a:xfrm>
        </p:grpSpPr>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64883E04-ED26-4A1B-AB79-D1472C8CE907}"/>
                    </a:ext>
                  </a:extLst>
                </p14:cNvPr>
                <p14:cNvContentPartPr/>
                <p14:nvPr/>
              </p14:nvContentPartPr>
              <p14:xfrm>
                <a:off x="8569370" y="1326947"/>
                <a:ext cx="265680" cy="88920"/>
              </p14:xfrm>
            </p:contentPart>
          </mc:Choice>
          <mc:Fallback>
            <p:pic>
              <p:nvPicPr>
                <p:cNvPr id="16" name="Freihand 15">
                  <a:extLst>
                    <a:ext uri="{FF2B5EF4-FFF2-40B4-BE49-F238E27FC236}">
                      <a16:creationId xmlns:a16="http://schemas.microsoft.com/office/drawing/2014/main" id="{64883E04-ED26-4A1B-AB79-D1472C8CE907}"/>
                    </a:ext>
                  </a:extLst>
                </p:cNvPr>
                <p:cNvPicPr/>
                <p:nvPr/>
              </p:nvPicPr>
              <p:blipFill>
                <a:blip r:embed="rId21"/>
                <a:stretch>
                  <a:fillRect/>
                </a:stretch>
              </p:blipFill>
              <p:spPr>
                <a:xfrm>
                  <a:off x="8565050" y="1322627"/>
                  <a:ext cx="274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C9FEE188-D3FF-453C-8B43-5EA6DB21ECF7}"/>
                    </a:ext>
                  </a:extLst>
                </p14:cNvPr>
                <p14:cNvContentPartPr/>
                <p14:nvPr/>
              </p14:nvContentPartPr>
              <p14:xfrm>
                <a:off x="8984090" y="1327307"/>
                <a:ext cx="138960" cy="85680"/>
              </p14:xfrm>
            </p:contentPart>
          </mc:Choice>
          <mc:Fallback>
            <p:pic>
              <p:nvPicPr>
                <p:cNvPr id="17" name="Freihand 16">
                  <a:extLst>
                    <a:ext uri="{FF2B5EF4-FFF2-40B4-BE49-F238E27FC236}">
                      <a16:creationId xmlns:a16="http://schemas.microsoft.com/office/drawing/2014/main" id="{C9FEE188-D3FF-453C-8B43-5EA6DB21ECF7}"/>
                    </a:ext>
                  </a:extLst>
                </p:cNvPr>
                <p:cNvPicPr/>
                <p:nvPr/>
              </p:nvPicPr>
              <p:blipFill>
                <a:blip r:embed="rId23"/>
                <a:stretch>
                  <a:fillRect/>
                </a:stretch>
              </p:blipFill>
              <p:spPr>
                <a:xfrm>
                  <a:off x="8979770" y="1322987"/>
                  <a:ext cx="147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1C86383E-B1F4-4FC0-9209-92F26387EC60}"/>
                    </a:ext>
                  </a:extLst>
                </p14:cNvPr>
                <p14:cNvContentPartPr/>
                <p14:nvPr/>
              </p14:nvContentPartPr>
              <p14:xfrm>
                <a:off x="9117650" y="1235147"/>
                <a:ext cx="127800" cy="137160"/>
              </p14:xfrm>
            </p:contentPart>
          </mc:Choice>
          <mc:Fallback>
            <p:pic>
              <p:nvPicPr>
                <p:cNvPr id="18" name="Freihand 17">
                  <a:extLst>
                    <a:ext uri="{FF2B5EF4-FFF2-40B4-BE49-F238E27FC236}">
                      <a16:creationId xmlns:a16="http://schemas.microsoft.com/office/drawing/2014/main" id="{1C86383E-B1F4-4FC0-9209-92F26387EC60}"/>
                    </a:ext>
                  </a:extLst>
                </p:cNvPr>
                <p:cNvPicPr/>
                <p:nvPr/>
              </p:nvPicPr>
              <p:blipFill>
                <a:blip r:embed="rId25"/>
                <a:stretch>
                  <a:fillRect/>
                </a:stretch>
              </p:blipFill>
              <p:spPr>
                <a:xfrm>
                  <a:off x="9113330" y="1230827"/>
                  <a:ext cx="136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B0914E04-B8B1-4A79-94B0-092369FE6D44}"/>
                    </a:ext>
                  </a:extLst>
                </p14:cNvPr>
                <p14:cNvContentPartPr/>
                <p14:nvPr/>
              </p14:nvContentPartPr>
              <p14:xfrm>
                <a:off x="9271730" y="1210307"/>
                <a:ext cx="201960" cy="131040"/>
              </p14:xfrm>
            </p:contentPart>
          </mc:Choice>
          <mc:Fallback>
            <p:pic>
              <p:nvPicPr>
                <p:cNvPr id="19" name="Freihand 18">
                  <a:extLst>
                    <a:ext uri="{FF2B5EF4-FFF2-40B4-BE49-F238E27FC236}">
                      <a16:creationId xmlns:a16="http://schemas.microsoft.com/office/drawing/2014/main" id="{B0914E04-B8B1-4A79-94B0-092369FE6D44}"/>
                    </a:ext>
                  </a:extLst>
                </p:cNvPr>
                <p:cNvPicPr/>
                <p:nvPr/>
              </p:nvPicPr>
              <p:blipFill>
                <a:blip r:embed="rId27"/>
                <a:stretch>
                  <a:fillRect/>
                </a:stretch>
              </p:blipFill>
              <p:spPr>
                <a:xfrm>
                  <a:off x="9267410" y="1205987"/>
                  <a:ext cx="210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48DA5423-0135-41EB-BA2F-39470B41A727}"/>
                    </a:ext>
                  </a:extLst>
                </p14:cNvPr>
                <p14:cNvContentPartPr/>
                <p14:nvPr/>
              </p14:nvContentPartPr>
              <p14:xfrm>
                <a:off x="9513650" y="1136867"/>
                <a:ext cx="116280" cy="204120"/>
              </p14:xfrm>
            </p:contentPart>
          </mc:Choice>
          <mc:Fallback>
            <p:pic>
              <p:nvPicPr>
                <p:cNvPr id="21" name="Freihand 20">
                  <a:extLst>
                    <a:ext uri="{FF2B5EF4-FFF2-40B4-BE49-F238E27FC236}">
                      <a16:creationId xmlns:a16="http://schemas.microsoft.com/office/drawing/2014/main" id="{48DA5423-0135-41EB-BA2F-39470B41A727}"/>
                    </a:ext>
                  </a:extLst>
                </p:cNvPr>
                <p:cNvPicPr/>
                <p:nvPr/>
              </p:nvPicPr>
              <p:blipFill>
                <a:blip r:embed="rId29"/>
                <a:stretch>
                  <a:fillRect/>
                </a:stretch>
              </p:blipFill>
              <p:spPr>
                <a:xfrm>
                  <a:off x="9509330" y="1132547"/>
                  <a:ext cx="1249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4DA3ABCE-C020-4F3E-BE59-7849135DB8FE}"/>
                    </a:ext>
                  </a:extLst>
                </p14:cNvPr>
                <p14:cNvContentPartPr/>
                <p14:nvPr/>
              </p14:nvContentPartPr>
              <p14:xfrm>
                <a:off x="9608690" y="1152707"/>
                <a:ext cx="360" cy="360"/>
              </p14:xfrm>
            </p:contentPart>
          </mc:Choice>
          <mc:Fallback>
            <p:pic>
              <p:nvPicPr>
                <p:cNvPr id="22" name="Freihand 21">
                  <a:extLst>
                    <a:ext uri="{FF2B5EF4-FFF2-40B4-BE49-F238E27FC236}">
                      <a16:creationId xmlns:a16="http://schemas.microsoft.com/office/drawing/2014/main" id="{4DA3ABCE-C020-4F3E-BE59-7849135DB8FE}"/>
                    </a:ext>
                  </a:extLst>
                </p:cNvPr>
                <p:cNvPicPr/>
                <p:nvPr/>
              </p:nvPicPr>
              <p:blipFill>
                <a:blip r:embed="rId5"/>
                <a:stretch>
                  <a:fillRect/>
                </a:stretch>
              </p:blipFill>
              <p:spPr>
                <a:xfrm>
                  <a:off x="9604370" y="1148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E61C59D5-E405-40A1-8888-55240D4C6F2B}"/>
                    </a:ext>
                  </a:extLst>
                </p14:cNvPr>
                <p14:cNvContentPartPr/>
                <p14:nvPr/>
              </p14:nvContentPartPr>
              <p14:xfrm>
                <a:off x="9655490" y="1262147"/>
                <a:ext cx="184320" cy="50400"/>
              </p14:xfrm>
            </p:contentPart>
          </mc:Choice>
          <mc:Fallback>
            <p:pic>
              <p:nvPicPr>
                <p:cNvPr id="23" name="Freihand 22">
                  <a:extLst>
                    <a:ext uri="{FF2B5EF4-FFF2-40B4-BE49-F238E27FC236}">
                      <a16:creationId xmlns:a16="http://schemas.microsoft.com/office/drawing/2014/main" id="{E61C59D5-E405-40A1-8888-55240D4C6F2B}"/>
                    </a:ext>
                  </a:extLst>
                </p:cNvPr>
                <p:cNvPicPr/>
                <p:nvPr/>
              </p:nvPicPr>
              <p:blipFill>
                <a:blip r:embed="rId32"/>
                <a:stretch>
                  <a:fillRect/>
                </a:stretch>
              </p:blipFill>
              <p:spPr>
                <a:xfrm>
                  <a:off x="9651170" y="1257827"/>
                  <a:ext cx="1929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CEC22966-6CB6-4322-A801-E0253B5E3793}"/>
                    </a:ext>
                  </a:extLst>
                </p14:cNvPr>
                <p14:cNvContentPartPr/>
                <p14:nvPr/>
              </p14:nvContentPartPr>
              <p14:xfrm>
                <a:off x="9840530" y="1111307"/>
                <a:ext cx="244440" cy="185400"/>
              </p14:xfrm>
            </p:contentPart>
          </mc:Choice>
          <mc:Fallback>
            <p:pic>
              <p:nvPicPr>
                <p:cNvPr id="24" name="Freihand 23">
                  <a:extLst>
                    <a:ext uri="{FF2B5EF4-FFF2-40B4-BE49-F238E27FC236}">
                      <a16:creationId xmlns:a16="http://schemas.microsoft.com/office/drawing/2014/main" id="{CEC22966-6CB6-4322-A801-E0253B5E3793}"/>
                    </a:ext>
                  </a:extLst>
                </p:cNvPr>
                <p:cNvPicPr/>
                <p:nvPr/>
              </p:nvPicPr>
              <p:blipFill>
                <a:blip r:embed="rId34"/>
                <a:stretch>
                  <a:fillRect/>
                </a:stretch>
              </p:blipFill>
              <p:spPr>
                <a:xfrm>
                  <a:off x="9836210" y="1106987"/>
                  <a:ext cx="253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75C44E81-B89F-41C2-B739-35AF9F771C18}"/>
                    </a:ext>
                  </a:extLst>
                </p14:cNvPr>
                <p14:cNvContentPartPr/>
                <p14:nvPr/>
              </p14:nvContentPartPr>
              <p14:xfrm>
                <a:off x="9422210" y="1014827"/>
                <a:ext cx="20520" cy="17280"/>
              </p14:xfrm>
            </p:contentPart>
          </mc:Choice>
          <mc:Fallback>
            <p:pic>
              <p:nvPicPr>
                <p:cNvPr id="25" name="Freihand 24">
                  <a:extLst>
                    <a:ext uri="{FF2B5EF4-FFF2-40B4-BE49-F238E27FC236}">
                      <a16:creationId xmlns:a16="http://schemas.microsoft.com/office/drawing/2014/main" id="{75C44E81-B89F-41C2-B739-35AF9F771C18}"/>
                    </a:ext>
                  </a:extLst>
                </p:cNvPr>
                <p:cNvPicPr/>
                <p:nvPr/>
              </p:nvPicPr>
              <p:blipFill>
                <a:blip r:embed="rId36"/>
                <a:stretch>
                  <a:fillRect/>
                </a:stretch>
              </p:blipFill>
              <p:spPr>
                <a:xfrm>
                  <a:off x="9417890" y="1010507"/>
                  <a:ext cx="29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B976E8E9-D898-4C64-A76A-3E6BFDAADCC3}"/>
                    </a:ext>
                  </a:extLst>
                </p14:cNvPr>
                <p14:cNvContentPartPr/>
                <p14:nvPr/>
              </p14:nvContentPartPr>
              <p14:xfrm>
                <a:off x="10222490" y="1090067"/>
                <a:ext cx="180360" cy="169560"/>
              </p14:xfrm>
            </p:contentPart>
          </mc:Choice>
          <mc:Fallback>
            <p:pic>
              <p:nvPicPr>
                <p:cNvPr id="26" name="Freihand 25">
                  <a:extLst>
                    <a:ext uri="{FF2B5EF4-FFF2-40B4-BE49-F238E27FC236}">
                      <a16:creationId xmlns:a16="http://schemas.microsoft.com/office/drawing/2014/main" id="{B976E8E9-D898-4C64-A76A-3E6BFDAADCC3}"/>
                    </a:ext>
                  </a:extLst>
                </p:cNvPr>
                <p:cNvPicPr/>
                <p:nvPr/>
              </p:nvPicPr>
              <p:blipFill>
                <a:blip r:embed="rId38"/>
                <a:stretch>
                  <a:fillRect/>
                </a:stretch>
              </p:blipFill>
              <p:spPr>
                <a:xfrm>
                  <a:off x="10218170" y="1085747"/>
                  <a:ext cx="1890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448F51B5-2D8C-464A-8651-FA8F6C8DCE50}"/>
                    </a:ext>
                  </a:extLst>
                </p14:cNvPr>
                <p14:cNvContentPartPr/>
                <p14:nvPr/>
              </p14:nvContentPartPr>
              <p14:xfrm>
                <a:off x="10442450" y="1168547"/>
                <a:ext cx="431280" cy="95400"/>
              </p14:xfrm>
            </p:contentPart>
          </mc:Choice>
          <mc:Fallback>
            <p:pic>
              <p:nvPicPr>
                <p:cNvPr id="27" name="Freihand 26">
                  <a:extLst>
                    <a:ext uri="{FF2B5EF4-FFF2-40B4-BE49-F238E27FC236}">
                      <a16:creationId xmlns:a16="http://schemas.microsoft.com/office/drawing/2014/main" id="{448F51B5-2D8C-464A-8651-FA8F6C8DCE50}"/>
                    </a:ext>
                  </a:extLst>
                </p:cNvPr>
                <p:cNvPicPr/>
                <p:nvPr/>
              </p:nvPicPr>
              <p:blipFill>
                <a:blip r:embed="rId40"/>
                <a:stretch>
                  <a:fillRect/>
                </a:stretch>
              </p:blipFill>
              <p:spPr>
                <a:xfrm>
                  <a:off x="10438130" y="1164227"/>
                  <a:ext cx="439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8DD17EF2-A5EF-4686-B499-384DA03169BE}"/>
                    </a:ext>
                  </a:extLst>
                </p14:cNvPr>
                <p14:cNvContentPartPr/>
                <p14:nvPr/>
              </p14:nvContentPartPr>
              <p14:xfrm>
                <a:off x="10888490" y="1061987"/>
                <a:ext cx="123120" cy="176400"/>
              </p14:xfrm>
            </p:contentPart>
          </mc:Choice>
          <mc:Fallback>
            <p:pic>
              <p:nvPicPr>
                <p:cNvPr id="28" name="Freihand 27">
                  <a:extLst>
                    <a:ext uri="{FF2B5EF4-FFF2-40B4-BE49-F238E27FC236}">
                      <a16:creationId xmlns:a16="http://schemas.microsoft.com/office/drawing/2014/main" id="{8DD17EF2-A5EF-4686-B499-384DA03169BE}"/>
                    </a:ext>
                  </a:extLst>
                </p:cNvPr>
                <p:cNvPicPr/>
                <p:nvPr/>
              </p:nvPicPr>
              <p:blipFill>
                <a:blip r:embed="rId42"/>
                <a:stretch>
                  <a:fillRect/>
                </a:stretch>
              </p:blipFill>
              <p:spPr>
                <a:xfrm>
                  <a:off x="10884170" y="1057667"/>
                  <a:ext cx="1317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A2F1B7DA-86ED-4A8C-BDFA-C44CB2EF4BCD}"/>
                    </a:ext>
                  </a:extLst>
                </p14:cNvPr>
                <p14:cNvContentPartPr/>
                <p14:nvPr/>
              </p14:nvContentPartPr>
              <p14:xfrm>
                <a:off x="11013410" y="1135787"/>
                <a:ext cx="281160" cy="90360"/>
              </p14:xfrm>
            </p:contentPart>
          </mc:Choice>
          <mc:Fallback>
            <p:pic>
              <p:nvPicPr>
                <p:cNvPr id="29" name="Freihand 28">
                  <a:extLst>
                    <a:ext uri="{FF2B5EF4-FFF2-40B4-BE49-F238E27FC236}">
                      <a16:creationId xmlns:a16="http://schemas.microsoft.com/office/drawing/2014/main" id="{A2F1B7DA-86ED-4A8C-BDFA-C44CB2EF4BCD}"/>
                    </a:ext>
                  </a:extLst>
                </p:cNvPr>
                <p:cNvPicPr/>
                <p:nvPr/>
              </p:nvPicPr>
              <p:blipFill>
                <a:blip r:embed="rId44"/>
                <a:stretch>
                  <a:fillRect/>
                </a:stretch>
              </p:blipFill>
              <p:spPr>
                <a:xfrm>
                  <a:off x="11009090" y="1131467"/>
                  <a:ext cx="289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96213E6D-AD2E-48B7-A827-4F90884B9D20}"/>
                    </a:ext>
                  </a:extLst>
                </p14:cNvPr>
                <p14:cNvContentPartPr/>
                <p14:nvPr/>
              </p14:nvContentPartPr>
              <p14:xfrm>
                <a:off x="8707610" y="1522067"/>
                <a:ext cx="206640" cy="240120"/>
              </p14:xfrm>
            </p:contentPart>
          </mc:Choice>
          <mc:Fallback>
            <p:pic>
              <p:nvPicPr>
                <p:cNvPr id="31" name="Freihand 30">
                  <a:extLst>
                    <a:ext uri="{FF2B5EF4-FFF2-40B4-BE49-F238E27FC236}">
                      <a16:creationId xmlns:a16="http://schemas.microsoft.com/office/drawing/2014/main" id="{96213E6D-AD2E-48B7-A827-4F90884B9D20}"/>
                    </a:ext>
                  </a:extLst>
                </p:cNvPr>
                <p:cNvPicPr/>
                <p:nvPr/>
              </p:nvPicPr>
              <p:blipFill>
                <a:blip r:embed="rId46"/>
                <a:stretch>
                  <a:fillRect/>
                </a:stretch>
              </p:blipFill>
              <p:spPr>
                <a:xfrm>
                  <a:off x="8703290" y="1517747"/>
                  <a:ext cx="2152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B93FD649-2F25-4239-9EB8-A4E18DDDC39E}"/>
                    </a:ext>
                  </a:extLst>
                </p14:cNvPr>
                <p14:cNvContentPartPr/>
                <p14:nvPr/>
              </p14:nvContentPartPr>
              <p14:xfrm>
                <a:off x="9053210" y="1507667"/>
                <a:ext cx="218880" cy="147960"/>
              </p14:xfrm>
            </p:contentPart>
          </mc:Choice>
          <mc:Fallback>
            <p:pic>
              <p:nvPicPr>
                <p:cNvPr id="32" name="Freihand 31">
                  <a:extLst>
                    <a:ext uri="{FF2B5EF4-FFF2-40B4-BE49-F238E27FC236}">
                      <a16:creationId xmlns:a16="http://schemas.microsoft.com/office/drawing/2014/main" id="{B93FD649-2F25-4239-9EB8-A4E18DDDC39E}"/>
                    </a:ext>
                  </a:extLst>
                </p:cNvPr>
                <p:cNvPicPr/>
                <p:nvPr/>
              </p:nvPicPr>
              <p:blipFill>
                <a:blip r:embed="rId48"/>
                <a:stretch>
                  <a:fillRect/>
                </a:stretch>
              </p:blipFill>
              <p:spPr>
                <a:xfrm>
                  <a:off x="9048890" y="1503347"/>
                  <a:ext cx="227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39702621-E831-46FF-A370-F6F6C8A2A70E}"/>
                    </a:ext>
                  </a:extLst>
                </p14:cNvPr>
                <p14:cNvContentPartPr/>
                <p14:nvPr/>
              </p14:nvContentPartPr>
              <p14:xfrm>
                <a:off x="9426530" y="1518467"/>
                <a:ext cx="165240" cy="98280"/>
              </p14:xfrm>
            </p:contentPart>
          </mc:Choice>
          <mc:Fallback>
            <p:pic>
              <p:nvPicPr>
                <p:cNvPr id="33" name="Freihand 32">
                  <a:extLst>
                    <a:ext uri="{FF2B5EF4-FFF2-40B4-BE49-F238E27FC236}">
                      <a16:creationId xmlns:a16="http://schemas.microsoft.com/office/drawing/2014/main" id="{39702621-E831-46FF-A370-F6F6C8A2A70E}"/>
                    </a:ext>
                  </a:extLst>
                </p:cNvPr>
                <p:cNvPicPr/>
                <p:nvPr/>
              </p:nvPicPr>
              <p:blipFill>
                <a:blip r:embed="rId50"/>
                <a:stretch>
                  <a:fillRect/>
                </a:stretch>
              </p:blipFill>
              <p:spPr>
                <a:xfrm>
                  <a:off x="9422210" y="1514147"/>
                  <a:ext cx="173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F493C75C-22FC-4428-B313-5E0071FAE4F5}"/>
                    </a:ext>
                  </a:extLst>
                </p14:cNvPr>
                <p14:cNvContentPartPr/>
                <p14:nvPr/>
              </p14:nvContentPartPr>
              <p14:xfrm>
                <a:off x="9628130" y="1521347"/>
                <a:ext cx="81720" cy="71640"/>
              </p14:xfrm>
            </p:contentPart>
          </mc:Choice>
          <mc:Fallback>
            <p:pic>
              <p:nvPicPr>
                <p:cNvPr id="34" name="Freihand 33">
                  <a:extLst>
                    <a:ext uri="{FF2B5EF4-FFF2-40B4-BE49-F238E27FC236}">
                      <a16:creationId xmlns:a16="http://schemas.microsoft.com/office/drawing/2014/main" id="{F493C75C-22FC-4428-B313-5E0071FAE4F5}"/>
                    </a:ext>
                  </a:extLst>
                </p:cNvPr>
                <p:cNvPicPr/>
                <p:nvPr/>
              </p:nvPicPr>
              <p:blipFill>
                <a:blip r:embed="rId52"/>
                <a:stretch>
                  <a:fillRect/>
                </a:stretch>
              </p:blipFill>
              <p:spPr>
                <a:xfrm>
                  <a:off x="9623810" y="1517027"/>
                  <a:ext cx="90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E8BD796E-11C1-42D2-9148-D963FA1FBDF7}"/>
                    </a:ext>
                  </a:extLst>
                </p14:cNvPr>
                <p14:cNvContentPartPr/>
                <p14:nvPr/>
              </p14:nvContentPartPr>
              <p14:xfrm>
                <a:off x="9737210" y="1532867"/>
                <a:ext cx="256680" cy="48960"/>
              </p14:xfrm>
            </p:contentPart>
          </mc:Choice>
          <mc:Fallback>
            <p:pic>
              <p:nvPicPr>
                <p:cNvPr id="35" name="Freihand 34">
                  <a:extLst>
                    <a:ext uri="{FF2B5EF4-FFF2-40B4-BE49-F238E27FC236}">
                      <a16:creationId xmlns:a16="http://schemas.microsoft.com/office/drawing/2014/main" id="{E8BD796E-11C1-42D2-9148-D963FA1FBDF7}"/>
                    </a:ext>
                  </a:extLst>
                </p:cNvPr>
                <p:cNvPicPr/>
                <p:nvPr/>
              </p:nvPicPr>
              <p:blipFill>
                <a:blip r:embed="rId54"/>
                <a:stretch>
                  <a:fillRect/>
                </a:stretch>
              </p:blipFill>
              <p:spPr>
                <a:xfrm>
                  <a:off x="9732890" y="1528547"/>
                  <a:ext cx="2653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2C3B630B-09FE-4BEC-A22D-7BC6F6B0D238}"/>
                    </a:ext>
                  </a:extLst>
                </p14:cNvPr>
                <p14:cNvContentPartPr/>
                <p14:nvPr/>
              </p14:nvContentPartPr>
              <p14:xfrm>
                <a:off x="10079570" y="1526747"/>
                <a:ext cx="228600" cy="68040"/>
              </p14:xfrm>
            </p:contentPart>
          </mc:Choice>
          <mc:Fallback>
            <p:pic>
              <p:nvPicPr>
                <p:cNvPr id="37" name="Freihand 36">
                  <a:extLst>
                    <a:ext uri="{FF2B5EF4-FFF2-40B4-BE49-F238E27FC236}">
                      <a16:creationId xmlns:a16="http://schemas.microsoft.com/office/drawing/2014/main" id="{2C3B630B-09FE-4BEC-A22D-7BC6F6B0D238}"/>
                    </a:ext>
                  </a:extLst>
                </p:cNvPr>
                <p:cNvPicPr/>
                <p:nvPr/>
              </p:nvPicPr>
              <p:blipFill>
                <a:blip r:embed="rId56"/>
                <a:stretch>
                  <a:fillRect/>
                </a:stretch>
              </p:blipFill>
              <p:spPr>
                <a:xfrm>
                  <a:off x="10075250" y="1522427"/>
                  <a:ext cx="2372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A87A9DA4-19F9-49EA-9E11-451272BC6611}"/>
                    </a:ext>
                  </a:extLst>
                </p14:cNvPr>
                <p14:cNvContentPartPr/>
                <p14:nvPr/>
              </p14:nvContentPartPr>
              <p14:xfrm>
                <a:off x="10348130" y="1501907"/>
                <a:ext cx="148680" cy="228240"/>
              </p14:xfrm>
            </p:contentPart>
          </mc:Choice>
          <mc:Fallback>
            <p:pic>
              <p:nvPicPr>
                <p:cNvPr id="39" name="Freihand 38">
                  <a:extLst>
                    <a:ext uri="{FF2B5EF4-FFF2-40B4-BE49-F238E27FC236}">
                      <a16:creationId xmlns:a16="http://schemas.microsoft.com/office/drawing/2014/main" id="{A87A9DA4-19F9-49EA-9E11-451272BC6611}"/>
                    </a:ext>
                  </a:extLst>
                </p:cNvPr>
                <p:cNvPicPr/>
                <p:nvPr/>
              </p:nvPicPr>
              <p:blipFill>
                <a:blip r:embed="rId58"/>
                <a:stretch>
                  <a:fillRect/>
                </a:stretch>
              </p:blipFill>
              <p:spPr>
                <a:xfrm>
                  <a:off x="10343810" y="1497587"/>
                  <a:ext cx="1573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08F3FC9A-38D1-4C39-921D-C8E8DB4CDC25}"/>
                    </a:ext>
                  </a:extLst>
                </p14:cNvPr>
                <p14:cNvContentPartPr/>
                <p14:nvPr/>
              </p14:nvContentPartPr>
              <p14:xfrm>
                <a:off x="10605530" y="1549427"/>
                <a:ext cx="23040" cy="113760"/>
              </p14:xfrm>
            </p:contentPart>
          </mc:Choice>
          <mc:Fallback>
            <p:pic>
              <p:nvPicPr>
                <p:cNvPr id="41" name="Freihand 40">
                  <a:extLst>
                    <a:ext uri="{FF2B5EF4-FFF2-40B4-BE49-F238E27FC236}">
                      <a16:creationId xmlns:a16="http://schemas.microsoft.com/office/drawing/2014/main" id="{08F3FC9A-38D1-4C39-921D-C8E8DB4CDC25}"/>
                    </a:ext>
                  </a:extLst>
                </p:cNvPr>
                <p:cNvPicPr/>
                <p:nvPr/>
              </p:nvPicPr>
              <p:blipFill>
                <a:blip r:embed="rId60"/>
                <a:stretch>
                  <a:fillRect/>
                </a:stretch>
              </p:blipFill>
              <p:spPr>
                <a:xfrm>
                  <a:off x="10601210" y="1545107"/>
                  <a:ext cx="31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385D9D55-947F-42C4-BC03-877A6319D00F}"/>
                    </a:ext>
                  </a:extLst>
                </p14:cNvPr>
                <p14:cNvContentPartPr/>
                <p14:nvPr/>
              </p14:nvContentPartPr>
              <p14:xfrm>
                <a:off x="10707770" y="1481027"/>
                <a:ext cx="209880" cy="108720"/>
              </p14:xfrm>
            </p:contentPart>
          </mc:Choice>
          <mc:Fallback>
            <p:pic>
              <p:nvPicPr>
                <p:cNvPr id="42" name="Freihand 41">
                  <a:extLst>
                    <a:ext uri="{FF2B5EF4-FFF2-40B4-BE49-F238E27FC236}">
                      <a16:creationId xmlns:a16="http://schemas.microsoft.com/office/drawing/2014/main" id="{385D9D55-947F-42C4-BC03-877A6319D00F}"/>
                    </a:ext>
                  </a:extLst>
                </p:cNvPr>
                <p:cNvPicPr/>
                <p:nvPr/>
              </p:nvPicPr>
              <p:blipFill>
                <a:blip r:embed="rId62"/>
                <a:stretch>
                  <a:fillRect/>
                </a:stretch>
              </p:blipFill>
              <p:spPr>
                <a:xfrm>
                  <a:off x="10703450" y="1476707"/>
                  <a:ext cx="218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DFB039EF-3E3A-4506-847C-D5ABCE332785}"/>
                    </a:ext>
                  </a:extLst>
                </p14:cNvPr>
                <p14:cNvContentPartPr/>
                <p14:nvPr/>
              </p14:nvContentPartPr>
              <p14:xfrm>
                <a:off x="10933130" y="1399307"/>
                <a:ext cx="83880" cy="138600"/>
              </p14:xfrm>
            </p:contentPart>
          </mc:Choice>
          <mc:Fallback>
            <p:pic>
              <p:nvPicPr>
                <p:cNvPr id="43" name="Freihand 42">
                  <a:extLst>
                    <a:ext uri="{FF2B5EF4-FFF2-40B4-BE49-F238E27FC236}">
                      <a16:creationId xmlns:a16="http://schemas.microsoft.com/office/drawing/2014/main" id="{DFB039EF-3E3A-4506-847C-D5ABCE332785}"/>
                    </a:ext>
                  </a:extLst>
                </p:cNvPr>
                <p:cNvPicPr/>
                <p:nvPr/>
              </p:nvPicPr>
              <p:blipFill>
                <a:blip r:embed="rId64"/>
                <a:stretch>
                  <a:fillRect/>
                </a:stretch>
              </p:blipFill>
              <p:spPr>
                <a:xfrm>
                  <a:off x="10928810" y="1394987"/>
                  <a:ext cx="92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F352F104-4A88-41BA-8026-C0DA42193DBA}"/>
                    </a:ext>
                  </a:extLst>
                </p14:cNvPr>
                <p14:cNvContentPartPr/>
                <p14:nvPr/>
              </p14:nvContentPartPr>
              <p14:xfrm>
                <a:off x="11056970" y="1464107"/>
                <a:ext cx="11520" cy="75240"/>
              </p14:xfrm>
            </p:contentPart>
          </mc:Choice>
          <mc:Fallback>
            <p:pic>
              <p:nvPicPr>
                <p:cNvPr id="44" name="Freihand 43">
                  <a:extLst>
                    <a:ext uri="{FF2B5EF4-FFF2-40B4-BE49-F238E27FC236}">
                      <a16:creationId xmlns:a16="http://schemas.microsoft.com/office/drawing/2014/main" id="{F352F104-4A88-41BA-8026-C0DA42193DBA}"/>
                    </a:ext>
                  </a:extLst>
                </p:cNvPr>
                <p:cNvPicPr/>
                <p:nvPr/>
              </p:nvPicPr>
              <p:blipFill>
                <a:blip r:embed="rId66"/>
                <a:stretch>
                  <a:fillRect/>
                </a:stretch>
              </p:blipFill>
              <p:spPr>
                <a:xfrm>
                  <a:off x="11052650" y="1459787"/>
                  <a:ext cx="20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1AEF2902-7FAE-4A92-BA7D-80AD5C4709ED}"/>
                    </a:ext>
                  </a:extLst>
                </p14:cNvPr>
                <p14:cNvContentPartPr/>
                <p14:nvPr/>
              </p14:nvContentPartPr>
              <p14:xfrm>
                <a:off x="11092610" y="1324787"/>
                <a:ext cx="7920" cy="70200"/>
              </p14:xfrm>
            </p:contentPart>
          </mc:Choice>
          <mc:Fallback>
            <p:pic>
              <p:nvPicPr>
                <p:cNvPr id="45" name="Freihand 44">
                  <a:extLst>
                    <a:ext uri="{FF2B5EF4-FFF2-40B4-BE49-F238E27FC236}">
                      <a16:creationId xmlns:a16="http://schemas.microsoft.com/office/drawing/2014/main" id="{1AEF2902-7FAE-4A92-BA7D-80AD5C4709ED}"/>
                    </a:ext>
                  </a:extLst>
                </p:cNvPr>
                <p:cNvPicPr/>
                <p:nvPr/>
              </p:nvPicPr>
              <p:blipFill>
                <a:blip r:embed="rId68"/>
                <a:stretch>
                  <a:fillRect/>
                </a:stretch>
              </p:blipFill>
              <p:spPr>
                <a:xfrm>
                  <a:off x="11088290" y="1320467"/>
                  <a:ext cx="16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6E64FDBC-8C88-4FF4-9EEA-D39C51ADC787}"/>
                    </a:ext>
                  </a:extLst>
                </p14:cNvPr>
                <p14:cNvContentPartPr/>
                <p14:nvPr/>
              </p14:nvContentPartPr>
              <p14:xfrm>
                <a:off x="11143730" y="1321187"/>
                <a:ext cx="21960" cy="208080"/>
              </p14:xfrm>
            </p:contentPart>
          </mc:Choice>
          <mc:Fallback>
            <p:pic>
              <p:nvPicPr>
                <p:cNvPr id="46" name="Freihand 45">
                  <a:extLst>
                    <a:ext uri="{FF2B5EF4-FFF2-40B4-BE49-F238E27FC236}">
                      <a16:creationId xmlns:a16="http://schemas.microsoft.com/office/drawing/2014/main" id="{6E64FDBC-8C88-4FF4-9EEA-D39C51ADC787}"/>
                    </a:ext>
                  </a:extLst>
                </p:cNvPr>
                <p:cNvPicPr/>
                <p:nvPr/>
              </p:nvPicPr>
              <p:blipFill>
                <a:blip r:embed="rId70"/>
                <a:stretch>
                  <a:fillRect/>
                </a:stretch>
              </p:blipFill>
              <p:spPr>
                <a:xfrm>
                  <a:off x="11139410" y="1316867"/>
                  <a:ext cx="306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D408CA25-C12F-498A-BA8A-675FEB2EDA23}"/>
                    </a:ext>
                  </a:extLst>
                </p14:cNvPr>
                <p14:cNvContentPartPr/>
                <p14:nvPr/>
              </p14:nvContentPartPr>
              <p14:xfrm>
                <a:off x="11239130" y="1439267"/>
                <a:ext cx="16560" cy="3960"/>
              </p14:xfrm>
            </p:contentPart>
          </mc:Choice>
          <mc:Fallback>
            <p:pic>
              <p:nvPicPr>
                <p:cNvPr id="47" name="Freihand 46">
                  <a:extLst>
                    <a:ext uri="{FF2B5EF4-FFF2-40B4-BE49-F238E27FC236}">
                      <a16:creationId xmlns:a16="http://schemas.microsoft.com/office/drawing/2014/main" id="{D408CA25-C12F-498A-BA8A-675FEB2EDA23}"/>
                    </a:ext>
                  </a:extLst>
                </p:cNvPr>
                <p:cNvPicPr/>
                <p:nvPr/>
              </p:nvPicPr>
              <p:blipFill>
                <a:blip r:embed="rId72"/>
                <a:stretch>
                  <a:fillRect/>
                </a:stretch>
              </p:blipFill>
              <p:spPr>
                <a:xfrm>
                  <a:off x="11234810" y="1434947"/>
                  <a:ext cx="252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9E71A231-DEF3-4F9B-9510-751694BB64AE}"/>
                    </a:ext>
                  </a:extLst>
                </p14:cNvPr>
                <p14:cNvContentPartPr/>
                <p14:nvPr/>
              </p14:nvContentPartPr>
              <p14:xfrm>
                <a:off x="11207810" y="1406147"/>
                <a:ext cx="155880" cy="95400"/>
              </p14:xfrm>
            </p:contentPart>
          </mc:Choice>
          <mc:Fallback>
            <p:pic>
              <p:nvPicPr>
                <p:cNvPr id="48" name="Freihand 47">
                  <a:extLst>
                    <a:ext uri="{FF2B5EF4-FFF2-40B4-BE49-F238E27FC236}">
                      <a16:creationId xmlns:a16="http://schemas.microsoft.com/office/drawing/2014/main" id="{9E71A231-DEF3-4F9B-9510-751694BB64AE}"/>
                    </a:ext>
                  </a:extLst>
                </p:cNvPr>
                <p:cNvPicPr/>
                <p:nvPr/>
              </p:nvPicPr>
              <p:blipFill>
                <a:blip r:embed="rId74"/>
                <a:stretch>
                  <a:fillRect/>
                </a:stretch>
              </p:blipFill>
              <p:spPr>
                <a:xfrm>
                  <a:off x="11203490" y="1401827"/>
                  <a:ext cx="164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C2A83F33-3C82-41C9-B2C6-C0B4B52E0993}"/>
                    </a:ext>
                  </a:extLst>
                </p14:cNvPr>
                <p14:cNvContentPartPr/>
                <p14:nvPr/>
              </p14:nvContentPartPr>
              <p14:xfrm>
                <a:off x="8687810" y="1837067"/>
                <a:ext cx="152640" cy="209880"/>
              </p14:xfrm>
            </p:contentPart>
          </mc:Choice>
          <mc:Fallback>
            <p:pic>
              <p:nvPicPr>
                <p:cNvPr id="49" name="Freihand 48">
                  <a:extLst>
                    <a:ext uri="{FF2B5EF4-FFF2-40B4-BE49-F238E27FC236}">
                      <a16:creationId xmlns:a16="http://schemas.microsoft.com/office/drawing/2014/main" id="{C2A83F33-3C82-41C9-B2C6-C0B4B52E0993}"/>
                    </a:ext>
                  </a:extLst>
                </p:cNvPr>
                <p:cNvPicPr/>
                <p:nvPr/>
              </p:nvPicPr>
              <p:blipFill>
                <a:blip r:embed="rId76"/>
                <a:stretch>
                  <a:fillRect/>
                </a:stretch>
              </p:blipFill>
              <p:spPr>
                <a:xfrm>
                  <a:off x="8683490" y="1832747"/>
                  <a:ext cx="1612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4DA4ED3B-E470-4396-BD83-042E861AEB38}"/>
                    </a:ext>
                  </a:extLst>
                </p14:cNvPr>
                <p14:cNvContentPartPr/>
                <p14:nvPr/>
              </p14:nvContentPartPr>
              <p14:xfrm>
                <a:off x="8833610" y="1893947"/>
                <a:ext cx="383760" cy="92880"/>
              </p14:xfrm>
            </p:contentPart>
          </mc:Choice>
          <mc:Fallback>
            <p:pic>
              <p:nvPicPr>
                <p:cNvPr id="50" name="Freihand 49">
                  <a:extLst>
                    <a:ext uri="{FF2B5EF4-FFF2-40B4-BE49-F238E27FC236}">
                      <a16:creationId xmlns:a16="http://schemas.microsoft.com/office/drawing/2014/main" id="{4DA4ED3B-E470-4396-BD83-042E861AEB38}"/>
                    </a:ext>
                  </a:extLst>
                </p:cNvPr>
                <p:cNvPicPr/>
                <p:nvPr/>
              </p:nvPicPr>
              <p:blipFill>
                <a:blip r:embed="rId78"/>
                <a:stretch>
                  <a:fillRect/>
                </a:stretch>
              </p:blipFill>
              <p:spPr>
                <a:xfrm>
                  <a:off x="8829290" y="1889627"/>
                  <a:ext cx="392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9E60A3BA-1D1E-4685-9562-E6AE34E56B0E}"/>
                    </a:ext>
                  </a:extLst>
                </p14:cNvPr>
                <p14:cNvContentPartPr/>
                <p14:nvPr/>
              </p14:nvContentPartPr>
              <p14:xfrm>
                <a:off x="9390890" y="1802147"/>
                <a:ext cx="271440" cy="130320"/>
              </p14:xfrm>
            </p:contentPart>
          </mc:Choice>
          <mc:Fallback>
            <p:pic>
              <p:nvPicPr>
                <p:cNvPr id="51" name="Freihand 50">
                  <a:extLst>
                    <a:ext uri="{FF2B5EF4-FFF2-40B4-BE49-F238E27FC236}">
                      <a16:creationId xmlns:a16="http://schemas.microsoft.com/office/drawing/2014/main" id="{9E60A3BA-1D1E-4685-9562-E6AE34E56B0E}"/>
                    </a:ext>
                  </a:extLst>
                </p:cNvPr>
                <p:cNvPicPr/>
                <p:nvPr/>
              </p:nvPicPr>
              <p:blipFill>
                <a:blip r:embed="rId80"/>
                <a:stretch>
                  <a:fillRect/>
                </a:stretch>
              </p:blipFill>
              <p:spPr>
                <a:xfrm>
                  <a:off x="9386570" y="1797827"/>
                  <a:ext cx="280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2940F010-7FE1-41BF-98F8-3EF911CE05E0}"/>
                    </a:ext>
                  </a:extLst>
                </p14:cNvPr>
                <p14:cNvContentPartPr/>
                <p14:nvPr/>
              </p14:nvContentPartPr>
              <p14:xfrm>
                <a:off x="9817490" y="1763267"/>
                <a:ext cx="95040" cy="149400"/>
              </p14:xfrm>
            </p:contentPart>
          </mc:Choice>
          <mc:Fallback>
            <p:pic>
              <p:nvPicPr>
                <p:cNvPr id="52" name="Freihand 51">
                  <a:extLst>
                    <a:ext uri="{FF2B5EF4-FFF2-40B4-BE49-F238E27FC236}">
                      <a16:creationId xmlns:a16="http://schemas.microsoft.com/office/drawing/2014/main" id="{2940F010-7FE1-41BF-98F8-3EF911CE05E0}"/>
                    </a:ext>
                  </a:extLst>
                </p:cNvPr>
                <p:cNvPicPr/>
                <p:nvPr/>
              </p:nvPicPr>
              <p:blipFill>
                <a:blip r:embed="rId82"/>
                <a:stretch>
                  <a:fillRect/>
                </a:stretch>
              </p:blipFill>
              <p:spPr>
                <a:xfrm>
                  <a:off x="9813170" y="1758947"/>
                  <a:ext cx="103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C8224550-CF49-4E3B-847B-64A50393D4C0}"/>
                    </a:ext>
                  </a:extLst>
                </p14:cNvPr>
                <p14:cNvContentPartPr/>
                <p14:nvPr/>
              </p14:nvContentPartPr>
              <p14:xfrm>
                <a:off x="9952490" y="1828787"/>
                <a:ext cx="136440" cy="67680"/>
              </p14:xfrm>
            </p:contentPart>
          </mc:Choice>
          <mc:Fallback>
            <p:pic>
              <p:nvPicPr>
                <p:cNvPr id="53" name="Freihand 52">
                  <a:extLst>
                    <a:ext uri="{FF2B5EF4-FFF2-40B4-BE49-F238E27FC236}">
                      <a16:creationId xmlns:a16="http://schemas.microsoft.com/office/drawing/2014/main" id="{C8224550-CF49-4E3B-847B-64A50393D4C0}"/>
                    </a:ext>
                  </a:extLst>
                </p:cNvPr>
                <p:cNvPicPr/>
                <p:nvPr/>
              </p:nvPicPr>
              <p:blipFill>
                <a:blip r:embed="rId84"/>
                <a:stretch>
                  <a:fillRect/>
                </a:stretch>
              </p:blipFill>
              <p:spPr>
                <a:xfrm>
                  <a:off x="9948170" y="1824467"/>
                  <a:ext cx="145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33C88AEE-F2C8-4866-99FF-18B75722D0DF}"/>
                    </a:ext>
                  </a:extLst>
                </p14:cNvPr>
                <p14:cNvContentPartPr/>
                <p14:nvPr/>
              </p14:nvContentPartPr>
              <p14:xfrm>
                <a:off x="10057610" y="1828427"/>
                <a:ext cx="79920" cy="71640"/>
              </p14:xfrm>
            </p:contentPart>
          </mc:Choice>
          <mc:Fallback>
            <p:pic>
              <p:nvPicPr>
                <p:cNvPr id="54" name="Freihand 53">
                  <a:extLst>
                    <a:ext uri="{FF2B5EF4-FFF2-40B4-BE49-F238E27FC236}">
                      <a16:creationId xmlns:a16="http://schemas.microsoft.com/office/drawing/2014/main" id="{33C88AEE-F2C8-4866-99FF-18B75722D0DF}"/>
                    </a:ext>
                  </a:extLst>
                </p:cNvPr>
                <p:cNvPicPr/>
                <p:nvPr/>
              </p:nvPicPr>
              <p:blipFill>
                <a:blip r:embed="rId86"/>
                <a:stretch>
                  <a:fillRect/>
                </a:stretch>
              </p:blipFill>
              <p:spPr>
                <a:xfrm>
                  <a:off x="10053290" y="1824107"/>
                  <a:ext cx="885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7B7BD8DE-3A20-47C9-9A94-7409566640C1}"/>
                    </a:ext>
                  </a:extLst>
                </p14:cNvPr>
                <p14:cNvContentPartPr/>
                <p14:nvPr/>
              </p14:nvContentPartPr>
              <p14:xfrm>
                <a:off x="10154090" y="1813307"/>
                <a:ext cx="18000" cy="73440"/>
              </p14:xfrm>
            </p:contentPart>
          </mc:Choice>
          <mc:Fallback>
            <p:pic>
              <p:nvPicPr>
                <p:cNvPr id="55" name="Freihand 54">
                  <a:extLst>
                    <a:ext uri="{FF2B5EF4-FFF2-40B4-BE49-F238E27FC236}">
                      <a16:creationId xmlns:a16="http://schemas.microsoft.com/office/drawing/2014/main" id="{7B7BD8DE-3A20-47C9-9A94-7409566640C1}"/>
                    </a:ext>
                  </a:extLst>
                </p:cNvPr>
                <p:cNvPicPr/>
                <p:nvPr/>
              </p:nvPicPr>
              <p:blipFill>
                <a:blip r:embed="rId88"/>
                <a:stretch>
                  <a:fillRect/>
                </a:stretch>
              </p:blipFill>
              <p:spPr>
                <a:xfrm>
                  <a:off x="10149770" y="1808987"/>
                  <a:ext cx="26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934F161B-824E-4E04-976B-A7B1C747EAE1}"/>
                    </a:ext>
                  </a:extLst>
                </p14:cNvPr>
                <p14:cNvContentPartPr/>
                <p14:nvPr/>
              </p14:nvContentPartPr>
              <p14:xfrm>
                <a:off x="10207370" y="1816907"/>
                <a:ext cx="95040" cy="58320"/>
              </p14:xfrm>
            </p:contentPart>
          </mc:Choice>
          <mc:Fallback>
            <p:pic>
              <p:nvPicPr>
                <p:cNvPr id="56" name="Freihand 55">
                  <a:extLst>
                    <a:ext uri="{FF2B5EF4-FFF2-40B4-BE49-F238E27FC236}">
                      <a16:creationId xmlns:a16="http://schemas.microsoft.com/office/drawing/2014/main" id="{934F161B-824E-4E04-976B-A7B1C747EAE1}"/>
                    </a:ext>
                  </a:extLst>
                </p:cNvPr>
                <p:cNvPicPr/>
                <p:nvPr/>
              </p:nvPicPr>
              <p:blipFill>
                <a:blip r:embed="rId90"/>
                <a:stretch>
                  <a:fillRect/>
                </a:stretch>
              </p:blipFill>
              <p:spPr>
                <a:xfrm>
                  <a:off x="10203050" y="1812587"/>
                  <a:ext cx="103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D31719F6-7DCA-47E0-A98F-A6D7A0C69BDF}"/>
                    </a:ext>
                  </a:extLst>
                </p14:cNvPr>
                <p14:cNvContentPartPr/>
                <p14:nvPr/>
              </p14:nvContentPartPr>
              <p14:xfrm>
                <a:off x="10221050" y="1760027"/>
                <a:ext cx="44280" cy="5400"/>
              </p14:xfrm>
            </p:contentPart>
          </mc:Choice>
          <mc:Fallback>
            <p:pic>
              <p:nvPicPr>
                <p:cNvPr id="57" name="Freihand 56">
                  <a:extLst>
                    <a:ext uri="{FF2B5EF4-FFF2-40B4-BE49-F238E27FC236}">
                      <a16:creationId xmlns:a16="http://schemas.microsoft.com/office/drawing/2014/main" id="{D31719F6-7DCA-47E0-A98F-A6D7A0C69BDF}"/>
                    </a:ext>
                  </a:extLst>
                </p:cNvPr>
                <p:cNvPicPr/>
                <p:nvPr/>
              </p:nvPicPr>
              <p:blipFill>
                <a:blip r:embed="rId92"/>
                <a:stretch>
                  <a:fillRect/>
                </a:stretch>
              </p:blipFill>
              <p:spPr>
                <a:xfrm>
                  <a:off x="10216730" y="1755707"/>
                  <a:ext cx="529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A4C3AAA5-07CC-40CA-B819-02B414E1F564}"/>
                    </a:ext>
                  </a:extLst>
                </p14:cNvPr>
                <p14:cNvContentPartPr/>
                <p14:nvPr/>
              </p14:nvContentPartPr>
              <p14:xfrm>
                <a:off x="10355330" y="1801427"/>
                <a:ext cx="81360" cy="83520"/>
              </p14:xfrm>
            </p:contentPart>
          </mc:Choice>
          <mc:Fallback>
            <p:pic>
              <p:nvPicPr>
                <p:cNvPr id="58" name="Freihand 57">
                  <a:extLst>
                    <a:ext uri="{FF2B5EF4-FFF2-40B4-BE49-F238E27FC236}">
                      <a16:creationId xmlns:a16="http://schemas.microsoft.com/office/drawing/2014/main" id="{A4C3AAA5-07CC-40CA-B819-02B414E1F564}"/>
                    </a:ext>
                  </a:extLst>
                </p:cNvPr>
                <p:cNvPicPr/>
                <p:nvPr/>
              </p:nvPicPr>
              <p:blipFill>
                <a:blip r:embed="rId94"/>
                <a:stretch>
                  <a:fillRect/>
                </a:stretch>
              </p:blipFill>
              <p:spPr>
                <a:xfrm>
                  <a:off x="10351010" y="1797107"/>
                  <a:ext cx="90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FED5F9FA-1800-42A2-BFA0-D07A05FCC51B}"/>
                    </a:ext>
                  </a:extLst>
                </p14:cNvPr>
                <p14:cNvContentPartPr/>
                <p14:nvPr/>
              </p14:nvContentPartPr>
              <p14:xfrm>
                <a:off x="10462970" y="1811507"/>
                <a:ext cx="84960" cy="65520"/>
              </p14:xfrm>
            </p:contentPart>
          </mc:Choice>
          <mc:Fallback>
            <p:pic>
              <p:nvPicPr>
                <p:cNvPr id="59" name="Freihand 58">
                  <a:extLst>
                    <a:ext uri="{FF2B5EF4-FFF2-40B4-BE49-F238E27FC236}">
                      <a16:creationId xmlns:a16="http://schemas.microsoft.com/office/drawing/2014/main" id="{FED5F9FA-1800-42A2-BFA0-D07A05FCC51B}"/>
                    </a:ext>
                  </a:extLst>
                </p:cNvPr>
                <p:cNvPicPr/>
                <p:nvPr/>
              </p:nvPicPr>
              <p:blipFill>
                <a:blip r:embed="rId96"/>
                <a:stretch>
                  <a:fillRect/>
                </a:stretch>
              </p:blipFill>
              <p:spPr>
                <a:xfrm>
                  <a:off x="10458650" y="1807187"/>
                  <a:ext cx="93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91A3C5F7-F8FB-4F56-964F-972CBA23F99D}"/>
                    </a:ext>
                  </a:extLst>
                </p14:cNvPr>
                <p14:cNvContentPartPr/>
                <p14:nvPr/>
              </p14:nvContentPartPr>
              <p14:xfrm>
                <a:off x="10570250" y="1806467"/>
                <a:ext cx="69480" cy="66600"/>
              </p14:xfrm>
            </p:contentPart>
          </mc:Choice>
          <mc:Fallback>
            <p:pic>
              <p:nvPicPr>
                <p:cNvPr id="60" name="Freihand 59">
                  <a:extLst>
                    <a:ext uri="{FF2B5EF4-FFF2-40B4-BE49-F238E27FC236}">
                      <a16:creationId xmlns:a16="http://schemas.microsoft.com/office/drawing/2014/main" id="{91A3C5F7-F8FB-4F56-964F-972CBA23F99D}"/>
                    </a:ext>
                  </a:extLst>
                </p:cNvPr>
                <p:cNvPicPr/>
                <p:nvPr/>
              </p:nvPicPr>
              <p:blipFill>
                <a:blip r:embed="rId98"/>
                <a:stretch>
                  <a:fillRect/>
                </a:stretch>
              </p:blipFill>
              <p:spPr>
                <a:xfrm>
                  <a:off x="10565930" y="1802147"/>
                  <a:ext cx="78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0949A73F-F4C8-466B-AAAF-71D93423FDE6}"/>
                    </a:ext>
                  </a:extLst>
                </p14:cNvPr>
                <p14:cNvContentPartPr/>
                <p14:nvPr/>
              </p14:nvContentPartPr>
              <p14:xfrm>
                <a:off x="10853930" y="1763627"/>
                <a:ext cx="106560" cy="96120"/>
              </p14:xfrm>
            </p:contentPart>
          </mc:Choice>
          <mc:Fallback>
            <p:pic>
              <p:nvPicPr>
                <p:cNvPr id="61" name="Freihand 60">
                  <a:extLst>
                    <a:ext uri="{FF2B5EF4-FFF2-40B4-BE49-F238E27FC236}">
                      <a16:creationId xmlns:a16="http://schemas.microsoft.com/office/drawing/2014/main" id="{0949A73F-F4C8-466B-AAAF-71D93423FDE6}"/>
                    </a:ext>
                  </a:extLst>
                </p:cNvPr>
                <p:cNvPicPr/>
                <p:nvPr/>
              </p:nvPicPr>
              <p:blipFill>
                <a:blip r:embed="rId100"/>
                <a:stretch>
                  <a:fillRect/>
                </a:stretch>
              </p:blipFill>
              <p:spPr>
                <a:xfrm>
                  <a:off x="10849610" y="1759307"/>
                  <a:ext cx="115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90D22F4B-1BA9-49F3-ACCD-BD3050CF0DCD}"/>
                    </a:ext>
                  </a:extLst>
                </p14:cNvPr>
                <p14:cNvContentPartPr/>
                <p14:nvPr/>
              </p14:nvContentPartPr>
              <p14:xfrm>
                <a:off x="11009450" y="1775867"/>
                <a:ext cx="97920" cy="220320"/>
              </p14:xfrm>
            </p:contentPart>
          </mc:Choice>
          <mc:Fallback>
            <p:pic>
              <p:nvPicPr>
                <p:cNvPr id="62" name="Freihand 61">
                  <a:extLst>
                    <a:ext uri="{FF2B5EF4-FFF2-40B4-BE49-F238E27FC236}">
                      <a16:creationId xmlns:a16="http://schemas.microsoft.com/office/drawing/2014/main" id="{90D22F4B-1BA9-49F3-ACCD-BD3050CF0DCD}"/>
                    </a:ext>
                  </a:extLst>
                </p:cNvPr>
                <p:cNvPicPr/>
                <p:nvPr/>
              </p:nvPicPr>
              <p:blipFill>
                <a:blip r:embed="rId102"/>
                <a:stretch>
                  <a:fillRect/>
                </a:stretch>
              </p:blipFill>
              <p:spPr>
                <a:xfrm>
                  <a:off x="11005130" y="1771547"/>
                  <a:ext cx="1065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7AA7E1A1-6EF8-4D5F-ACA4-0D014BD93056}"/>
                    </a:ext>
                  </a:extLst>
                </p14:cNvPr>
                <p14:cNvContentPartPr/>
                <p14:nvPr/>
              </p14:nvContentPartPr>
              <p14:xfrm>
                <a:off x="11177570" y="1766147"/>
                <a:ext cx="122760" cy="53640"/>
              </p14:xfrm>
            </p:contentPart>
          </mc:Choice>
          <mc:Fallback>
            <p:pic>
              <p:nvPicPr>
                <p:cNvPr id="63" name="Freihand 62">
                  <a:extLst>
                    <a:ext uri="{FF2B5EF4-FFF2-40B4-BE49-F238E27FC236}">
                      <a16:creationId xmlns:a16="http://schemas.microsoft.com/office/drawing/2014/main" id="{7AA7E1A1-6EF8-4D5F-ACA4-0D014BD93056}"/>
                    </a:ext>
                  </a:extLst>
                </p:cNvPr>
                <p:cNvPicPr/>
                <p:nvPr/>
              </p:nvPicPr>
              <p:blipFill>
                <a:blip r:embed="rId104"/>
                <a:stretch>
                  <a:fillRect/>
                </a:stretch>
              </p:blipFill>
              <p:spPr>
                <a:xfrm>
                  <a:off x="11173250" y="1761827"/>
                  <a:ext cx="1314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9808" name="Freihand 119807">
                  <a:extLst>
                    <a:ext uri="{FF2B5EF4-FFF2-40B4-BE49-F238E27FC236}">
                      <a16:creationId xmlns:a16="http://schemas.microsoft.com/office/drawing/2014/main" id="{DD0BF908-1345-4E98-AD04-28AE86770371}"/>
                    </a:ext>
                  </a:extLst>
                </p14:cNvPr>
                <p14:cNvContentPartPr/>
                <p14:nvPr/>
              </p14:nvContentPartPr>
              <p14:xfrm>
                <a:off x="11308250" y="1663907"/>
                <a:ext cx="12240" cy="153000"/>
              </p14:xfrm>
            </p:contentPart>
          </mc:Choice>
          <mc:Fallback>
            <p:pic>
              <p:nvPicPr>
                <p:cNvPr id="119808" name="Freihand 119807">
                  <a:extLst>
                    <a:ext uri="{FF2B5EF4-FFF2-40B4-BE49-F238E27FC236}">
                      <a16:creationId xmlns:a16="http://schemas.microsoft.com/office/drawing/2014/main" id="{DD0BF908-1345-4E98-AD04-28AE86770371}"/>
                    </a:ext>
                  </a:extLst>
                </p:cNvPr>
                <p:cNvPicPr/>
                <p:nvPr/>
              </p:nvPicPr>
              <p:blipFill>
                <a:blip r:embed="rId106"/>
                <a:stretch>
                  <a:fillRect/>
                </a:stretch>
              </p:blipFill>
              <p:spPr>
                <a:xfrm>
                  <a:off x="11303930" y="1659587"/>
                  <a:ext cx="208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9809" name="Freihand 119808">
                  <a:extLst>
                    <a:ext uri="{FF2B5EF4-FFF2-40B4-BE49-F238E27FC236}">
                      <a16:creationId xmlns:a16="http://schemas.microsoft.com/office/drawing/2014/main" id="{C6DA5ED3-79B8-452F-81C3-8EEB10259B62}"/>
                    </a:ext>
                  </a:extLst>
                </p14:cNvPr>
                <p14:cNvContentPartPr/>
                <p14:nvPr/>
              </p14:nvContentPartPr>
              <p14:xfrm>
                <a:off x="11363690" y="1721507"/>
                <a:ext cx="145440" cy="79200"/>
              </p14:xfrm>
            </p:contentPart>
          </mc:Choice>
          <mc:Fallback>
            <p:pic>
              <p:nvPicPr>
                <p:cNvPr id="119809" name="Freihand 119808">
                  <a:extLst>
                    <a:ext uri="{FF2B5EF4-FFF2-40B4-BE49-F238E27FC236}">
                      <a16:creationId xmlns:a16="http://schemas.microsoft.com/office/drawing/2014/main" id="{C6DA5ED3-79B8-452F-81C3-8EEB10259B62}"/>
                    </a:ext>
                  </a:extLst>
                </p:cNvPr>
                <p:cNvPicPr/>
                <p:nvPr/>
              </p:nvPicPr>
              <p:blipFill>
                <a:blip r:embed="rId108"/>
                <a:stretch>
                  <a:fillRect/>
                </a:stretch>
              </p:blipFill>
              <p:spPr>
                <a:xfrm>
                  <a:off x="11359370" y="1717187"/>
                  <a:ext cx="154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19815" name="Freihand 119814">
                  <a:extLst>
                    <a:ext uri="{FF2B5EF4-FFF2-40B4-BE49-F238E27FC236}">
                      <a16:creationId xmlns:a16="http://schemas.microsoft.com/office/drawing/2014/main" id="{300B6966-112B-4E37-B8F8-5C7F8BDCD155}"/>
                    </a:ext>
                  </a:extLst>
                </p14:cNvPr>
                <p14:cNvContentPartPr/>
                <p14:nvPr/>
              </p14:nvContentPartPr>
              <p14:xfrm>
                <a:off x="11561330" y="1807907"/>
                <a:ext cx="30960" cy="106560"/>
              </p14:xfrm>
            </p:contentPart>
          </mc:Choice>
          <mc:Fallback>
            <p:pic>
              <p:nvPicPr>
                <p:cNvPr id="119815" name="Freihand 119814">
                  <a:extLst>
                    <a:ext uri="{FF2B5EF4-FFF2-40B4-BE49-F238E27FC236}">
                      <a16:creationId xmlns:a16="http://schemas.microsoft.com/office/drawing/2014/main" id="{300B6966-112B-4E37-B8F8-5C7F8BDCD155}"/>
                    </a:ext>
                  </a:extLst>
                </p:cNvPr>
                <p:cNvPicPr/>
                <p:nvPr/>
              </p:nvPicPr>
              <p:blipFill>
                <a:blip r:embed="rId110"/>
                <a:stretch>
                  <a:fillRect/>
                </a:stretch>
              </p:blipFill>
              <p:spPr>
                <a:xfrm>
                  <a:off x="11557010" y="1803587"/>
                  <a:ext cx="39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9816" name="Freihand 119815">
                  <a:extLst>
                    <a:ext uri="{FF2B5EF4-FFF2-40B4-BE49-F238E27FC236}">
                      <a16:creationId xmlns:a16="http://schemas.microsoft.com/office/drawing/2014/main" id="{EA3FCCC8-8F6E-42AB-9B16-B12D6244B7C4}"/>
                    </a:ext>
                  </a:extLst>
                </p14:cNvPr>
                <p14:cNvContentPartPr/>
                <p14:nvPr/>
              </p14:nvContentPartPr>
              <p14:xfrm>
                <a:off x="8709770" y="2187707"/>
                <a:ext cx="225000" cy="134280"/>
              </p14:xfrm>
            </p:contentPart>
          </mc:Choice>
          <mc:Fallback>
            <p:pic>
              <p:nvPicPr>
                <p:cNvPr id="119816" name="Freihand 119815">
                  <a:extLst>
                    <a:ext uri="{FF2B5EF4-FFF2-40B4-BE49-F238E27FC236}">
                      <a16:creationId xmlns:a16="http://schemas.microsoft.com/office/drawing/2014/main" id="{EA3FCCC8-8F6E-42AB-9B16-B12D6244B7C4}"/>
                    </a:ext>
                  </a:extLst>
                </p:cNvPr>
                <p:cNvPicPr/>
                <p:nvPr/>
              </p:nvPicPr>
              <p:blipFill>
                <a:blip r:embed="rId112"/>
                <a:stretch>
                  <a:fillRect/>
                </a:stretch>
              </p:blipFill>
              <p:spPr>
                <a:xfrm>
                  <a:off x="8705450" y="2183387"/>
                  <a:ext cx="233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9817" name="Freihand 119816">
                  <a:extLst>
                    <a:ext uri="{FF2B5EF4-FFF2-40B4-BE49-F238E27FC236}">
                      <a16:creationId xmlns:a16="http://schemas.microsoft.com/office/drawing/2014/main" id="{BA0DA488-8808-48D6-8C24-F6946365A3DC}"/>
                    </a:ext>
                  </a:extLst>
                </p14:cNvPr>
                <p14:cNvContentPartPr/>
                <p14:nvPr/>
              </p14:nvContentPartPr>
              <p14:xfrm>
                <a:off x="8950970" y="2186987"/>
                <a:ext cx="130680" cy="114840"/>
              </p14:xfrm>
            </p:contentPart>
          </mc:Choice>
          <mc:Fallback>
            <p:pic>
              <p:nvPicPr>
                <p:cNvPr id="119817" name="Freihand 119816">
                  <a:extLst>
                    <a:ext uri="{FF2B5EF4-FFF2-40B4-BE49-F238E27FC236}">
                      <a16:creationId xmlns:a16="http://schemas.microsoft.com/office/drawing/2014/main" id="{BA0DA488-8808-48D6-8C24-F6946365A3DC}"/>
                    </a:ext>
                  </a:extLst>
                </p:cNvPr>
                <p:cNvPicPr/>
                <p:nvPr/>
              </p:nvPicPr>
              <p:blipFill>
                <a:blip r:embed="rId114"/>
                <a:stretch>
                  <a:fillRect/>
                </a:stretch>
              </p:blipFill>
              <p:spPr>
                <a:xfrm>
                  <a:off x="8946650" y="2182667"/>
                  <a:ext cx="139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9818" name="Freihand 119817">
                  <a:extLst>
                    <a:ext uri="{FF2B5EF4-FFF2-40B4-BE49-F238E27FC236}">
                      <a16:creationId xmlns:a16="http://schemas.microsoft.com/office/drawing/2014/main" id="{7FC7FF16-4D40-43CF-A3A5-538DA4B8E799}"/>
                    </a:ext>
                  </a:extLst>
                </p14:cNvPr>
                <p14:cNvContentPartPr/>
                <p14:nvPr/>
              </p14:nvContentPartPr>
              <p14:xfrm>
                <a:off x="9235730" y="2193827"/>
                <a:ext cx="221040" cy="114120"/>
              </p14:xfrm>
            </p:contentPart>
          </mc:Choice>
          <mc:Fallback>
            <p:pic>
              <p:nvPicPr>
                <p:cNvPr id="119818" name="Freihand 119817">
                  <a:extLst>
                    <a:ext uri="{FF2B5EF4-FFF2-40B4-BE49-F238E27FC236}">
                      <a16:creationId xmlns:a16="http://schemas.microsoft.com/office/drawing/2014/main" id="{7FC7FF16-4D40-43CF-A3A5-538DA4B8E799}"/>
                    </a:ext>
                  </a:extLst>
                </p:cNvPr>
                <p:cNvPicPr/>
                <p:nvPr/>
              </p:nvPicPr>
              <p:blipFill>
                <a:blip r:embed="rId116"/>
                <a:stretch>
                  <a:fillRect/>
                </a:stretch>
              </p:blipFill>
              <p:spPr>
                <a:xfrm>
                  <a:off x="9231410" y="2189507"/>
                  <a:ext cx="229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9819" name="Freihand 119818">
                  <a:extLst>
                    <a:ext uri="{FF2B5EF4-FFF2-40B4-BE49-F238E27FC236}">
                      <a16:creationId xmlns:a16="http://schemas.microsoft.com/office/drawing/2014/main" id="{6B8A2C36-3678-44DC-A395-C950CE37F7FB}"/>
                    </a:ext>
                  </a:extLst>
                </p14:cNvPr>
                <p14:cNvContentPartPr/>
                <p14:nvPr/>
              </p14:nvContentPartPr>
              <p14:xfrm>
                <a:off x="9456410" y="2185547"/>
                <a:ext cx="222120" cy="100080"/>
              </p14:xfrm>
            </p:contentPart>
          </mc:Choice>
          <mc:Fallback>
            <p:pic>
              <p:nvPicPr>
                <p:cNvPr id="119819" name="Freihand 119818">
                  <a:extLst>
                    <a:ext uri="{FF2B5EF4-FFF2-40B4-BE49-F238E27FC236}">
                      <a16:creationId xmlns:a16="http://schemas.microsoft.com/office/drawing/2014/main" id="{6B8A2C36-3678-44DC-A395-C950CE37F7FB}"/>
                    </a:ext>
                  </a:extLst>
                </p:cNvPr>
                <p:cNvPicPr/>
                <p:nvPr/>
              </p:nvPicPr>
              <p:blipFill>
                <a:blip r:embed="rId118"/>
                <a:stretch>
                  <a:fillRect/>
                </a:stretch>
              </p:blipFill>
              <p:spPr>
                <a:xfrm>
                  <a:off x="9452090" y="2181227"/>
                  <a:ext cx="230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9820" name="Freihand 119819">
                  <a:extLst>
                    <a:ext uri="{FF2B5EF4-FFF2-40B4-BE49-F238E27FC236}">
                      <a16:creationId xmlns:a16="http://schemas.microsoft.com/office/drawing/2014/main" id="{DF015795-E530-43FE-88F1-AD32EF71525E}"/>
                    </a:ext>
                  </a:extLst>
                </p14:cNvPr>
                <p14:cNvContentPartPr/>
                <p14:nvPr/>
              </p14:nvContentPartPr>
              <p14:xfrm>
                <a:off x="9698330" y="2110667"/>
                <a:ext cx="27000" cy="140040"/>
              </p14:xfrm>
            </p:contentPart>
          </mc:Choice>
          <mc:Fallback>
            <p:pic>
              <p:nvPicPr>
                <p:cNvPr id="119820" name="Freihand 119819">
                  <a:extLst>
                    <a:ext uri="{FF2B5EF4-FFF2-40B4-BE49-F238E27FC236}">
                      <a16:creationId xmlns:a16="http://schemas.microsoft.com/office/drawing/2014/main" id="{DF015795-E530-43FE-88F1-AD32EF71525E}"/>
                    </a:ext>
                  </a:extLst>
                </p:cNvPr>
                <p:cNvPicPr/>
                <p:nvPr/>
              </p:nvPicPr>
              <p:blipFill>
                <a:blip r:embed="rId120"/>
                <a:stretch>
                  <a:fillRect/>
                </a:stretch>
              </p:blipFill>
              <p:spPr>
                <a:xfrm>
                  <a:off x="9694010" y="2106347"/>
                  <a:ext cx="35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9821" name="Freihand 119820">
                  <a:extLst>
                    <a:ext uri="{FF2B5EF4-FFF2-40B4-BE49-F238E27FC236}">
                      <a16:creationId xmlns:a16="http://schemas.microsoft.com/office/drawing/2014/main" id="{7962325B-6912-4D1E-8D44-D4B3FD4FC8B0}"/>
                    </a:ext>
                  </a:extLst>
                </p14:cNvPr>
                <p14:cNvContentPartPr/>
                <p14:nvPr/>
              </p14:nvContentPartPr>
              <p14:xfrm>
                <a:off x="9749450" y="2105267"/>
                <a:ext cx="122400" cy="130320"/>
              </p14:xfrm>
            </p:contentPart>
          </mc:Choice>
          <mc:Fallback>
            <p:pic>
              <p:nvPicPr>
                <p:cNvPr id="119821" name="Freihand 119820">
                  <a:extLst>
                    <a:ext uri="{FF2B5EF4-FFF2-40B4-BE49-F238E27FC236}">
                      <a16:creationId xmlns:a16="http://schemas.microsoft.com/office/drawing/2014/main" id="{7962325B-6912-4D1E-8D44-D4B3FD4FC8B0}"/>
                    </a:ext>
                  </a:extLst>
                </p:cNvPr>
                <p:cNvPicPr/>
                <p:nvPr/>
              </p:nvPicPr>
              <p:blipFill>
                <a:blip r:embed="rId122"/>
                <a:stretch>
                  <a:fillRect/>
                </a:stretch>
              </p:blipFill>
              <p:spPr>
                <a:xfrm>
                  <a:off x="9745130" y="2100947"/>
                  <a:ext cx="1310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9822" name="Freihand 119821">
                  <a:extLst>
                    <a:ext uri="{FF2B5EF4-FFF2-40B4-BE49-F238E27FC236}">
                      <a16:creationId xmlns:a16="http://schemas.microsoft.com/office/drawing/2014/main" id="{DEFACFA0-BA02-4E49-90BB-900AB56BFE7C}"/>
                    </a:ext>
                  </a:extLst>
                </p14:cNvPr>
                <p14:cNvContentPartPr/>
                <p14:nvPr/>
              </p14:nvContentPartPr>
              <p14:xfrm>
                <a:off x="10009010" y="2071067"/>
                <a:ext cx="122400" cy="154440"/>
              </p14:xfrm>
            </p:contentPart>
          </mc:Choice>
          <mc:Fallback>
            <p:pic>
              <p:nvPicPr>
                <p:cNvPr id="119822" name="Freihand 119821">
                  <a:extLst>
                    <a:ext uri="{FF2B5EF4-FFF2-40B4-BE49-F238E27FC236}">
                      <a16:creationId xmlns:a16="http://schemas.microsoft.com/office/drawing/2014/main" id="{DEFACFA0-BA02-4E49-90BB-900AB56BFE7C}"/>
                    </a:ext>
                  </a:extLst>
                </p:cNvPr>
                <p:cNvPicPr/>
                <p:nvPr/>
              </p:nvPicPr>
              <p:blipFill>
                <a:blip r:embed="rId124"/>
                <a:stretch>
                  <a:fillRect/>
                </a:stretch>
              </p:blipFill>
              <p:spPr>
                <a:xfrm>
                  <a:off x="10004690" y="2066747"/>
                  <a:ext cx="1310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9823" name="Freihand 119822">
                  <a:extLst>
                    <a:ext uri="{FF2B5EF4-FFF2-40B4-BE49-F238E27FC236}">
                      <a16:creationId xmlns:a16="http://schemas.microsoft.com/office/drawing/2014/main" id="{C9B32AF0-A58E-4AAD-8E1D-414C8B725D3A}"/>
                    </a:ext>
                  </a:extLst>
                </p14:cNvPr>
                <p14:cNvContentPartPr/>
                <p14:nvPr/>
              </p14:nvContentPartPr>
              <p14:xfrm>
                <a:off x="10119890" y="2162867"/>
                <a:ext cx="133200" cy="66240"/>
              </p14:xfrm>
            </p:contentPart>
          </mc:Choice>
          <mc:Fallback>
            <p:pic>
              <p:nvPicPr>
                <p:cNvPr id="119823" name="Freihand 119822">
                  <a:extLst>
                    <a:ext uri="{FF2B5EF4-FFF2-40B4-BE49-F238E27FC236}">
                      <a16:creationId xmlns:a16="http://schemas.microsoft.com/office/drawing/2014/main" id="{C9B32AF0-A58E-4AAD-8E1D-414C8B725D3A}"/>
                    </a:ext>
                  </a:extLst>
                </p:cNvPr>
                <p:cNvPicPr/>
                <p:nvPr/>
              </p:nvPicPr>
              <p:blipFill>
                <a:blip r:embed="rId126"/>
                <a:stretch>
                  <a:fillRect/>
                </a:stretch>
              </p:blipFill>
              <p:spPr>
                <a:xfrm>
                  <a:off x="10115570" y="2158547"/>
                  <a:ext cx="1418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9824" name="Freihand 119823">
                  <a:extLst>
                    <a:ext uri="{FF2B5EF4-FFF2-40B4-BE49-F238E27FC236}">
                      <a16:creationId xmlns:a16="http://schemas.microsoft.com/office/drawing/2014/main" id="{95A93F93-FAD5-4909-ACAB-29850716D554}"/>
                    </a:ext>
                  </a:extLst>
                </p14:cNvPr>
                <p14:cNvContentPartPr/>
                <p14:nvPr/>
              </p14:nvContentPartPr>
              <p14:xfrm>
                <a:off x="10261730" y="2135867"/>
                <a:ext cx="222840" cy="87120"/>
              </p14:xfrm>
            </p:contentPart>
          </mc:Choice>
          <mc:Fallback>
            <p:pic>
              <p:nvPicPr>
                <p:cNvPr id="119824" name="Freihand 119823">
                  <a:extLst>
                    <a:ext uri="{FF2B5EF4-FFF2-40B4-BE49-F238E27FC236}">
                      <a16:creationId xmlns:a16="http://schemas.microsoft.com/office/drawing/2014/main" id="{95A93F93-FAD5-4909-ACAB-29850716D554}"/>
                    </a:ext>
                  </a:extLst>
                </p:cNvPr>
                <p:cNvPicPr/>
                <p:nvPr/>
              </p:nvPicPr>
              <p:blipFill>
                <a:blip r:embed="rId128"/>
                <a:stretch>
                  <a:fillRect/>
                </a:stretch>
              </p:blipFill>
              <p:spPr>
                <a:xfrm>
                  <a:off x="10257410" y="2131547"/>
                  <a:ext cx="231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9825" name="Freihand 119824">
                  <a:extLst>
                    <a:ext uri="{FF2B5EF4-FFF2-40B4-BE49-F238E27FC236}">
                      <a16:creationId xmlns:a16="http://schemas.microsoft.com/office/drawing/2014/main" id="{E6E47729-2092-4112-9436-D6F4C5FCAE6D}"/>
                    </a:ext>
                  </a:extLst>
                </p14:cNvPr>
                <p14:cNvContentPartPr/>
                <p14:nvPr/>
              </p14:nvContentPartPr>
              <p14:xfrm>
                <a:off x="10626410" y="2133347"/>
                <a:ext cx="169560" cy="93600"/>
              </p14:xfrm>
            </p:contentPart>
          </mc:Choice>
          <mc:Fallback>
            <p:pic>
              <p:nvPicPr>
                <p:cNvPr id="119825" name="Freihand 119824">
                  <a:extLst>
                    <a:ext uri="{FF2B5EF4-FFF2-40B4-BE49-F238E27FC236}">
                      <a16:creationId xmlns:a16="http://schemas.microsoft.com/office/drawing/2014/main" id="{E6E47729-2092-4112-9436-D6F4C5FCAE6D}"/>
                    </a:ext>
                  </a:extLst>
                </p:cNvPr>
                <p:cNvPicPr/>
                <p:nvPr/>
              </p:nvPicPr>
              <p:blipFill>
                <a:blip r:embed="rId130"/>
                <a:stretch>
                  <a:fillRect/>
                </a:stretch>
              </p:blipFill>
              <p:spPr>
                <a:xfrm>
                  <a:off x="10622090" y="2129027"/>
                  <a:ext cx="178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9826" name="Freihand 119825">
                  <a:extLst>
                    <a:ext uri="{FF2B5EF4-FFF2-40B4-BE49-F238E27FC236}">
                      <a16:creationId xmlns:a16="http://schemas.microsoft.com/office/drawing/2014/main" id="{69FB89FE-1CB4-4A56-B469-DB7487C47A2F}"/>
                    </a:ext>
                  </a:extLst>
                </p14:cNvPr>
                <p14:cNvContentPartPr/>
                <p14:nvPr/>
              </p14:nvContentPartPr>
              <p14:xfrm>
                <a:off x="10778690" y="2141627"/>
                <a:ext cx="122040" cy="88200"/>
              </p14:xfrm>
            </p:contentPart>
          </mc:Choice>
          <mc:Fallback>
            <p:pic>
              <p:nvPicPr>
                <p:cNvPr id="119826" name="Freihand 119825">
                  <a:extLst>
                    <a:ext uri="{FF2B5EF4-FFF2-40B4-BE49-F238E27FC236}">
                      <a16:creationId xmlns:a16="http://schemas.microsoft.com/office/drawing/2014/main" id="{69FB89FE-1CB4-4A56-B469-DB7487C47A2F}"/>
                    </a:ext>
                  </a:extLst>
                </p:cNvPr>
                <p:cNvPicPr/>
                <p:nvPr/>
              </p:nvPicPr>
              <p:blipFill>
                <a:blip r:embed="rId132"/>
                <a:stretch>
                  <a:fillRect/>
                </a:stretch>
              </p:blipFill>
              <p:spPr>
                <a:xfrm>
                  <a:off x="10774370" y="2137307"/>
                  <a:ext cx="130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9827" name="Freihand 119826">
                  <a:extLst>
                    <a:ext uri="{FF2B5EF4-FFF2-40B4-BE49-F238E27FC236}">
                      <a16:creationId xmlns:a16="http://schemas.microsoft.com/office/drawing/2014/main" id="{9DF6C245-DDEF-4B24-B866-27AAC69E3159}"/>
                    </a:ext>
                  </a:extLst>
                </p14:cNvPr>
                <p14:cNvContentPartPr/>
                <p14:nvPr/>
              </p14:nvContentPartPr>
              <p14:xfrm>
                <a:off x="10894970" y="2148467"/>
                <a:ext cx="111600" cy="192960"/>
              </p14:xfrm>
            </p:contentPart>
          </mc:Choice>
          <mc:Fallback>
            <p:pic>
              <p:nvPicPr>
                <p:cNvPr id="119827" name="Freihand 119826">
                  <a:extLst>
                    <a:ext uri="{FF2B5EF4-FFF2-40B4-BE49-F238E27FC236}">
                      <a16:creationId xmlns:a16="http://schemas.microsoft.com/office/drawing/2014/main" id="{9DF6C245-DDEF-4B24-B866-27AAC69E3159}"/>
                    </a:ext>
                  </a:extLst>
                </p:cNvPr>
                <p:cNvPicPr/>
                <p:nvPr/>
              </p:nvPicPr>
              <p:blipFill>
                <a:blip r:embed="rId134"/>
                <a:stretch>
                  <a:fillRect/>
                </a:stretch>
              </p:blipFill>
              <p:spPr>
                <a:xfrm>
                  <a:off x="10890650" y="2144147"/>
                  <a:ext cx="1202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9828" name="Freihand 119827">
                  <a:extLst>
                    <a:ext uri="{FF2B5EF4-FFF2-40B4-BE49-F238E27FC236}">
                      <a16:creationId xmlns:a16="http://schemas.microsoft.com/office/drawing/2014/main" id="{4CBBC073-5DDE-408C-A633-BE725C5F06F1}"/>
                    </a:ext>
                  </a:extLst>
                </p14:cNvPr>
                <p14:cNvContentPartPr/>
                <p14:nvPr/>
              </p14:nvContentPartPr>
              <p14:xfrm>
                <a:off x="11047250" y="2139467"/>
                <a:ext cx="93240" cy="61920"/>
              </p14:xfrm>
            </p:contentPart>
          </mc:Choice>
          <mc:Fallback>
            <p:pic>
              <p:nvPicPr>
                <p:cNvPr id="119828" name="Freihand 119827">
                  <a:extLst>
                    <a:ext uri="{FF2B5EF4-FFF2-40B4-BE49-F238E27FC236}">
                      <a16:creationId xmlns:a16="http://schemas.microsoft.com/office/drawing/2014/main" id="{4CBBC073-5DDE-408C-A633-BE725C5F06F1}"/>
                    </a:ext>
                  </a:extLst>
                </p:cNvPr>
                <p:cNvPicPr/>
                <p:nvPr/>
              </p:nvPicPr>
              <p:blipFill>
                <a:blip r:embed="rId136"/>
                <a:stretch>
                  <a:fillRect/>
                </a:stretch>
              </p:blipFill>
              <p:spPr>
                <a:xfrm>
                  <a:off x="11042930" y="2135147"/>
                  <a:ext cx="101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9829" name="Freihand 119828">
                  <a:extLst>
                    <a:ext uri="{FF2B5EF4-FFF2-40B4-BE49-F238E27FC236}">
                      <a16:creationId xmlns:a16="http://schemas.microsoft.com/office/drawing/2014/main" id="{41A6F8DD-DD2D-4979-8834-DA386859A907}"/>
                    </a:ext>
                  </a:extLst>
                </p14:cNvPr>
                <p14:cNvContentPartPr/>
                <p14:nvPr/>
              </p14:nvContentPartPr>
              <p14:xfrm>
                <a:off x="11148770" y="2153867"/>
                <a:ext cx="108000" cy="57600"/>
              </p14:xfrm>
            </p:contentPart>
          </mc:Choice>
          <mc:Fallback>
            <p:pic>
              <p:nvPicPr>
                <p:cNvPr id="119829" name="Freihand 119828">
                  <a:extLst>
                    <a:ext uri="{FF2B5EF4-FFF2-40B4-BE49-F238E27FC236}">
                      <a16:creationId xmlns:a16="http://schemas.microsoft.com/office/drawing/2014/main" id="{41A6F8DD-DD2D-4979-8834-DA386859A907}"/>
                    </a:ext>
                  </a:extLst>
                </p:cNvPr>
                <p:cNvPicPr/>
                <p:nvPr/>
              </p:nvPicPr>
              <p:blipFill>
                <a:blip r:embed="rId138"/>
                <a:stretch>
                  <a:fillRect/>
                </a:stretch>
              </p:blipFill>
              <p:spPr>
                <a:xfrm>
                  <a:off x="11144450" y="2149547"/>
                  <a:ext cx="1166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9830" name="Freihand 119829">
                  <a:extLst>
                    <a:ext uri="{FF2B5EF4-FFF2-40B4-BE49-F238E27FC236}">
                      <a16:creationId xmlns:a16="http://schemas.microsoft.com/office/drawing/2014/main" id="{A7980A32-445E-4477-87B3-1345C39CCB4E}"/>
                    </a:ext>
                  </a:extLst>
                </p14:cNvPr>
                <p14:cNvContentPartPr/>
                <p14:nvPr/>
              </p14:nvContentPartPr>
              <p14:xfrm>
                <a:off x="11283770" y="2055947"/>
                <a:ext cx="357480" cy="145440"/>
              </p14:xfrm>
            </p:contentPart>
          </mc:Choice>
          <mc:Fallback>
            <p:pic>
              <p:nvPicPr>
                <p:cNvPr id="119830" name="Freihand 119829">
                  <a:extLst>
                    <a:ext uri="{FF2B5EF4-FFF2-40B4-BE49-F238E27FC236}">
                      <a16:creationId xmlns:a16="http://schemas.microsoft.com/office/drawing/2014/main" id="{A7980A32-445E-4477-87B3-1345C39CCB4E}"/>
                    </a:ext>
                  </a:extLst>
                </p:cNvPr>
                <p:cNvPicPr/>
                <p:nvPr/>
              </p:nvPicPr>
              <p:blipFill>
                <a:blip r:embed="rId140"/>
                <a:stretch>
                  <a:fillRect/>
                </a:stretch>
              </p:blipFill>
              <p:spPr>
                <a:xfrm>
                  <a:off x="11279450" y="2051627"/>
                  <a:ext cx="366120" cy="154080"/>
                </a:xfrm>
                <a:prstGeom prst="rect">
                  <a:avLst/>
                </a:prstGeom>
              </p:spPr>
            </p:pic>
          </mc:Fallback>
        </mc:AlternateContent>
      </p:grpSp>
      <p:grpSp>
        <p:nvGrpSpPr>
          <p:cNvPr id="119847" name="Gruppieren 119846">
            <a:extLst>
              <a:ext uri="{FF2B5EF4-FFF2-40B4-BE49-F238E27FC236}">
                <a16:creationId xmlns:a16="http://schemas.microsoft.com/office/drawing/2014/main" id="{87CE5E93-6E4A-4EE0-BFD9-4308DA1D857A}"/>
              </a:ext>
            </a:extLst>
          </p:cNvPr>
          <p:cNvGrpSpPr/>
          <p:nvPr/>
        </p:nvGrpSpPr>
        <p:grpSpPr>
          <a:xfrm>
            <a:off x="8723090" y="2389307"/>
            <a:ext cx="2315520" cy="299880"/>
            <a:chOff x="8723090" y="2389307"/>
            <a:chExt cx="2315520" cy="299880"/>
          </a:xfrm>
        </p:grpSpPr>
        <mc:AlternateContent xmlns:mc="http://schemas.openxmlformats.org/markup-compatibility/2006">
          <mc:Choice xmlns:p14="http://schemas.microsoft.com/office/powerpoint/2010/main" Requires="p14">
            <p:contentPart p14:bwMode="auto" r:id="rId141">
              <p14:nvContentPartPr>
                <p14:cNvPr id="119832" name="Freihand 119831">
                  <a:extLst>
                    <a:ext uri="{FF2B5EF4-FFF2-40B4-BE49-F238E27FC236}">
                      <a16:creationId xmlns:a16="http://schemas.microsoft.com/office/drawing/2014/main" id="{04A98726-80D5-4245-B88C-E496670BC3DF}"/>
                    </a:ext>
                  </a:extLst>
                </p14:cNvPr>
                <p14:cNvContentPartPr/>
                <p14:nvPr/>
              </p14:nvContentPartPr>
              <p14:xfrm>
                <a:off x="8723090" y="2500907"/>
                <a:ext cx="149040" cy="80640"/>
              </p14:xfrm>
            </p:contentPart>
          </mc:Choice>
          <mc:Fallback>
            <p:pic>
              <p:nvPicPr>
                <p:cNvPr id="119832" name="Freihand 119831">
                  <a:extLst>
                    <a:ext uri="{FF2B5EF4-FFF2-40B4-BE49-F238E27FC236}">
                      <a16:creationId xmlns:a16="http://schemas.microsoft.com/office/drawing/2014/main" id="{04A98726-80D5-4245-B88C-E496670BC3DF}"/>
                    </a:ext>
                  </a:extLst>
                </p:cNvPr>
                <p:cNvPicPr/>
                <p:nvPr/>
              </p:nvPicPr>
              <p:blipFill>
                <a:blip r:embed="rId142"/>
                <a:stretch>
                  <a:fillRect/>
                </a:stretch>
              </p:blipFill>
              <p:spPr>
                <a:xfrm>
                  <a:off x="8718770" y="2496587"/>
                  <a:ext cx="157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9833" name="Freihand 119832">
                  <a:extLst>
                    <a:ext uri="{FF2B5EF4-FFF2-40B4-BE49-F238E27FC236}">
                      <a16:creationId xmlns:a16="http://schemas.microsoft.com/office/drawing/2014/main" id="{AB91B2A4-DF2F-46F9-A588-8B501776D401}"/>
                    </a:ext>
                  </a:extLst>
                </p14:cNvPr>
                <p14:cNvContentPartPr/>
                <p14:nvPr/>
              </p14:nvContentPartPr>
              <p14:xfrm>
                <a:off x="9007850" y="2471027"/>
                <a:ext cx="100800" cy="218160"/>
              </p14:xfrm>
            </p:contentPart>
          </mc:Choice>
          <mc:Fallback>
            <p:pic>
              <p:nvPicPr>
                <p:cNvPr id="119833" name="Freihand 119832">
                  <a:extLst>
                    <a:ext uri="{FF2B5EF4-FFF2-40B4-BE49-F238E27FC236}">
                      <a16:creationId xmlns:a16="http://schemas.microsoft.com/office/drawing/2014/main" id="{AB91B2A4-DF2F-46F9-A588-8B501776D401}"/>
                    </a:ext>
                  </a:extLst>
                </p:cNvPr>
                <p:cNvPicPr/>
                <p:nvPr/>
              </p:nvPicPr>
              <p:blipFill>
                <a:blip r:embed="rId144"/>
                <a:stretch>
                  <a:fillRect/>
                </a:stretch>
              </p:blipFill>
              <p:spPr>
                <a:xfrm>
                  <a:off x="9003530" y="2466707"/>
                  <a:ext cx="1094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9834" name="Freihand 119833">
                  <a:extLst>
                    <a:ext uri="{FF2B5EF4-FFF2-40B4-BE49-F238E27FC236}">
                      <a16:creationId xmlns:a16="http://schemas.microsoft.com/office/drawing/2014/main" id="{3F76EC19-61A5-48C1-8E34-97C070D2ACB7}"/>
                    </a:ext>
                  </a:extLst>
                </p14:cNvPr>
                <p14:cNvContentPartPr/>
                <p14:nvPr/>
              </p14:nvContentPartPr>
              <p14:xfrm>
                <a:off x="9125210" y="2417747"/>
                <a:ext cx="73800" cy="157320"/>
              </p14:xfrm>
            </p:contentPart>
          </mc:Choice>
          <mc:Fallback>
            <p:pic>
              <p:nvPicPr>
                <p:cNvPr id="119834" name="Freihand 119833">
                  <a:extLst>
                    <a:ext uri="{FF2B5EF4-FFF2-40B4-BE49-F238E27FC236}">
                      <a16:creationId xmlns:a16="http://schemas.microsoft.com/office/drawing/2014/main" id="{3F76EC19-61A5-48C1-8E34-97C070D2ACB7}"/>
                    </a:ext>
                  </a:extLst>
                </p:cNvPr>
                <p:cNvPicPr/>
                <p:nvPr/>
              </p:nvPicPr>
              <p:blipFill>
                <a:blip r:embed="rId146"/>
                <a:stretch>
                  <a:fillRect/>
                </a:stretch>
              </p:blipFill>
              <p:spPr>
                <a:xfrm>
                  <a:off x="9120890" y="2413427"/>
                  <a:ext cx="824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9835" name="Freihand 119834">
                  <a:extLst>
                    <a:ext uri="{FF2B5EF4-FFF2-40B4-BE49-F238E27FC236}">
                      <a16:creationId xmlns:a16="http://schemas.microsoft.com/office/drawing/2014/main" id="{DAD0DD88-65DF-40C3-B6E2-D325805AAEE2}"/>
                    </a:ext>
                  </a:extLst>
                </p14:cNvPr>
                <p14:cNvContentPartPr/>
                <p14:nvPr/>
              </p14:nvContentPartPr>
              <p14:xfrm>
                <a:off x="9210890" y="2501987"/>
                <a:ext cx="87840" cy="64440"/>
              </p14:xfrm>
            </p:contentPart>
          </mc:Choice>
          <mc:Fallback>
            <p:pic>
              <p:nvPicPr>
                <p:cNvPr id="119835" name="Freihand 119834">
                  <a:extLst>
                    <a:ext uri="{FF2B5EF4-FFF2-40B4-BE49-F238E27FC236}">
                      <a16:creationId xmlns:a16="http://schemas.microsoft.com/office/drawing/2014/main" id="{DAD0DD88-65DF-40C3-B6E2-D325805AAEE2}"/>
                    </a:ext>
                  </a:extLst>
                </p:cNvPr>
                <p:cNvPicPr/>
                <p:nvPr/>
              </p:nvPicPr>
              <p:blipFill>
                <a:blip r:embed="rId148"/>
                <a:stretch>
                  <a:fillRect/>
                </a:stretch>
              </p:blipFill>
              <p:spPr>
                <a:xfrm>
                  <a:off x="9206570" y="2497667"/>
                  <a:ext cx="96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9836" name="Freihand 119835">
                  <a:extLst>
                    <a:ext uri="{FF2B5EF4-FFF2-40B4-BE49-F238E27FC236}">
                      <a16:creationId xmlns:a16="http://schemas.microsoft.com/office/drawing/2014/main" id="{D7A56393-8ED2-482F-B92A-47BB2AD4BDCC}"/>
                    </a:ext>
                  </a:extLst>
                </p14:cNvPr>
                <p14:cNvContentPartPr/>
                <p14:nvPr/>
              </p14:nvContentPartPr>
              <p14:xfrm>
                <a:off x="9314930" y="2487227"/>
                <a:ext cx="51840" cy="87480"/>
              </p14:xfrm>
            </p:contentPart>
          </mc:Choice>
          <mc:Fallback>
            <p:pic>
              <p:nvPicPr>
                <p:cNvPr id="119836" name="Freihand 119835">
                  <a:extLst>
                    <a:ext uri="{FF2B5EF4-FFF2-40B4-BE49-F238E27FC236}">
                      <a16:creationId xmlns:a16="http://schemas.microsoft.com/office/drawing/2014/main" id="{D7A56393-8ED2-482F-B92A-47BB2AD4BDCC}"/>
                    </a:ext>
                  </a:extLst>
                </p:cNvPr>
                <p:cNvPicPr/>
                <p:nvPr/>
              </p:nvPicPr>
              <p:blipFill>
                <a:blip r:embed="rId150"/>
                <a:stretch>
                  <a:fillRect/>
                </a:stretch>
              </p:blipFill>
              <p:spPr>
                <a:xfrm>
                  <a:off x="9310610" y="2482907"/>
                  <a:ext cx="60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9837" name="Freihand 119836">
                  <a:extLst>
                    <a:ext uri="{FF2B5EF4-FFF2-40B4-BE49-F238E27FC236}">
                      <a16:creationId xmlns:a16="http://schemas.microsoft.com/office/drawing/2014/main" id="{78BE0F8D-2BB1-4DF6-85CA-2F528267DE89}"/>
                    </a:ext>
                  </a:extLst>
                </p14:cNvPr>
                <p14:cNvContentPartPr/>
                <p14:nvPr/>
              </p14:nvContentPartPr>
              <p14:xfrm>
                <a:off x="9397370" y="2494067"/>
                <a:ext cx="82800" cy="72000"/>
              </p14:xfrm>
            </p:contentPart>
          </mc:Choice>
          <mc:Fallback>
            <p:pic>
              <p:nvPicPr>
                <p:cNvPr id="119837" name="Freihand 119836">
                  <a:extLst>
                    <a:ext uri="{FF2B5EF4-FFF2-40B4-BE49-F238E27FC236}">
                      <a16:creationId xmlns:a16="http://schemas.microsoft.com/office/drawing/2014/main" id="{78BE0F8D-2BB1-4DF6-85CA-2F528267DE89}"/>
                    </a:ext>
                  </a:extLst>
                </p:cNvPr>
                <p:cNvPicPr/>
                <p:nvPr/>
              </p:nvPicPr>
              <p:blipFill>
                <a:blip r:embed="rId152"/>
                <a:stretch>
                  <a:fillRect/>
                </a:stretch>
              </p:blipFill>
              <p:spPr>
                <a:xfrm>
                  <a:off x="9393050" y="2489747"/>
                  <a:ext cx="91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9838" name="Freihand 119837">
                  <a:extLst>
                    <a:ext uri="{FF2B5EF4-FFF2-40B4-BE49-F238E27FC236}">
                      <a16:creationId xmlns:a16="http://schemas.microsoft.com/office/drawing/2014/main" id="{9D6FE0A0-C605-4C7E-B8DD-2847CEEF27AB}"/>
                    </a:ext>
                  </a:extLst>
                </p14:cNvPr>
                <p14:cNvContentPartPr/>
                <p14:nvPr/>
              </p14:nvContentPartPr>
              <p14:xfrm>
                <a:off x="9657650" y="2413067"/>
                <a:ext cx="209160" cy="245520"/>
              </p14:xfrm>
            </p:contentPart>
          </mc:Choice>
          <mc:Fallback>
            <p:pic>
              <p:nvPicPr>
                <p:cNvPr id="119838" name="Freihand 119837">
                  <a:extLst>
                    <a:ext uri="{FF2B5EF4-FFF2-40B4-BE49-F238E27FC236}">
                      <a16:creationId xmlns:a16="http://schemas.microsoft.com/office/drawing/2014/main" id="{9D6FE0A0-C605-4C7E-B8DD-2847CEEF27AB}"/>
                    </a:ext>
                  </a:extLst>
                </p:cNvPr>
                <p:cNvPicPr/>
                <p:nvPr/>
              </p:nvPicPr>
              <p:blipFill>
                <a:blip r:embed="rId154"/>
                <a:stretch>
                  <a:fillRect/>
                </a:stretch>
              </p:blipFill>
              <p:spPr>
                <a:xfrm>
                  <a:off x="9653330" y="2408747"/>
                  <a:ext cx="2178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9839" name="Freihand 119838">
                  <a:extLst>
                    <a:ext uri="{FF2B5EF4-FFF2-40B4-BE49-F238E27FC236}">
                      <a16:creationId xmlns:a16="http://schemas.microsoft.com/office/drawing/2014/main" id="{B42608AB-AD5C-4408-88B0-7C009252FF01}"/>
                    </a:ext>
                  </a:extLst>
                </p14:cNvPr>
                <p14:cNvContentPartPr/>
                <p14:nvPr/>
              </p14:nvContentPartPr>
              <p14:xfrm>
                <a:off x="10037450" y="2448347"/>
                <a:ext cx="135360" cy="98640"/>
              </p14:xfrm>
            </p:contentPart>
          </mc:Choice>
          <mc:Fallback>
            <p:pic>
              <p:nvPicPr>
                <p:cNvPr id="119839" name="Freihand 119838">
                  <a:extLst>
                    <a:ext uri="{FF2B5EF4-FFF2-40B4-BE49-F238E27FC236}">
                      <a16:creationId xmlns:a16="http://schemas.microsoft.com/office/drawing/2014/main" id="{B42608AB-AD5C-4408-88B0-7C009252FF01}"/>
                    </a:ext>
                  </a:extLst>
                </p:cNvPr>
                <p:cNvPicPr/>
                <p:nvPr/>
              </p:nvPicPr>
              <p:blipFill>
                <a:blip r:embed="rId156"/>
                <a:stretch>
                  <a:fillRect/>
                </a:stretch>
              </p:blipFill>
              <p:spPr>
                <a:xfrm>
                  <a:off x="10033130" y="2444027"/>
                  <a:ext cx="144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9840" name="Freihand 119839">
                  <a:extLst>
                    <a:ext uri="{FF2B5EF4-FFF2-40B4-BE49-F238E27FC236}">
                      <a16:creationId xmlns:a16="http://schemas.microsoft.com/office/drawing/2014/main" id="{A1FB25BF-6259-4B23-952C-3ECCCD4E6358}"/>
                    </a:ext>
                  </a:extLst>
                </p14:cNvPr>
                <p14:cNvContentPartPr/>
                <p14:nvPr/>
              </p14:nvContentPartPr>
              <p14:xfrm>
                <a:off x="10150490" y="2450147"/>
                <a:ext cx="109800" cy="113400"/>
              </p14:xfrm>
            </p:contentPart>
          </mc:Choice>
          <mc:Fallback>
            <p:pic>
              <p:nvPicPr>
                <p:cNvPr id="119840" name="Freihand 119839">
                  <a:extLst>
                    <a:ext uri="{FF2B5EF4-FFF2-40B4-BE49-F238E27FC236}">
                      <a16:creationId xmlns:a16="http://schemas.microsoft.com/office/drawing/2014/main" id="{A1FB25BF-6259-4B23-952C-3ECCCD4E6358}"/>
                    </a:ext>
                  </a:extLst>
                </p:cNvPr>
                <p:cNvPicPr/>
                <p:nvPr/>
              </p:nvPicPr>
              <p:blipFill>
                <a:blip r:embed="rId158"/>
                <a:stretch>
                  <a:fillRect/>
                </a:stretch>
              </p:blipFill>
              <p:spPr>
                <a:xfrm>
                  <a:off x="10146170" y="2445827"/>
                  <a:ext cx="118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9841" name="Freihand 119840">
                  <a:extLst>
                    <a:ext uri="{FF2B5EF4-FFF2-40B4-BE49-F238E27FC236}">
                      <a16:creationId xmlns:a16="http://schemas.microsoft.com/office/drawing/2014/main" id="{7A635A23-8378-438E-BB47-76D906D0BF98}"/>
                    </a:ext>
                  </a:extLst>
                </p14:cNvPr>
                <p14:cNvContentPartPr/>
                <p14:nvPr/>
              </p14:nvContentPartPr>
              <p14:xfrm>
                <a:off x="10266050" y="2456267"/>
                <a:ext cx="98640" cy="187200"/>
              </p14:xfrm>
            </p:contentPart>
          </mc:Choice>
          <mc:Fallback>
            <p:pic>
              <p:nvPicPr>
                <p:cNvPr id="119841" name="Freihand 119840">
                  <a:extLst>
                    <a:ext uri="{FF2B5EF4-FFF2-40B4-BE49-F238E27FC236}">
                      <a16:creationId xmlns:a16="http://schemas.microsoft.com/office/drawing/2014/main" id="{7A635A23-8378-438E-BB47-76D906D0BF98}"/>
                    </a:ext>
                  </a:extLst>
                </p:cNvPr>
                <p:cNvPicPr/>
                <p:nvPr/>
              </p:nvPicPr>
              <p:blipFill>
                <a:blip r:embed="rId160"/>
                <a:stretch>
                  <a:fillRect/>
                </a:stretch>
              </p:blipFill>
              <p:spPr>
                <a:xfrm>
                  <a:off x="10261730" y="2451947"/>
                  <a:ext cx="107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9842" name="Freihand 119841">
                  <a:extLst>
                    <a:ext uri="{FF2B5EF4-FFF2-40B4-BE49-F238E27FC236}">
                      <a16:creationId xmlns:a16="http://schemas.microsoft.com/office/drawing/2014/main" id="{E7ED3D61-9D15-4520-B8A4-2109BCA37139}"/>
                    </a:ext>
                  </a:extLst>
                </p14:cNvPr>
                <p14:cNvContentPartPr/>
                <p14:nvPr/>
              </p14:nvContentPartPr>
              <p14:xfrm>
                <a:off x="10376210" y="2459867"/>
                <a:ext cx="207000" cy="58320"/>
              </p14:xfrm>
            </p:contentPart>
          </mc:Choice>
          <mc:Fallback>
            <p:pic>
              <p:nvPicPr>
                <p:cNvPr id="119842" name="Freihand 119841">
                  <a:extLst>
                    <a:ext uri="{FF2B5EF4-FFF2-40B4-BE49-F238E27FC236}">
                      <a16:creationId xmlns:a16="http://schemas.microsoft.com/office/drawing/2014/main" id="{E7ED3D61-9D15-4520-B8A4-2109BCA37139}"/>
                    </a:ext>
                  </a:extLst>
                </p:cNvPr>
                <p:cNvPicPr/>
                <p:nvPr/>
              </p:nvPicPr>
              <p:blipFill>
                <a:blip r:embed="rId162"/>
                <a:stretch>
                  <a:fillRect/>
                </a:stretch>
              </p:blipFill>
              <p:spPr>
                <a:xfrm>
                  <a:off x="10371890" y="2455547"/>
                  <a:ext cx="215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9843" name="Freihand 119842">
                  <a:extLst>
                    <a:ext uri="{FF2B5EF4-FFF2-40B4-BE49-F238E27FC236}">
                      <a16:creationId xmlns:a16="http://schemas.microsoft.com/office/drawing/2014/main" id="{79DEC1F9-B2FF-454C-BADE-8B92D2ABB0FC}"/>
                    </a:ext>
                  </a:extLst>
                </p14:cNvPr>
                <p14:cNvContentPartPr/>
                <p14:nvPr/>
              </p14:nvContentPartPr>
              <p14:xfrm>
                <a:off x="10621010" y="2439707"/>
                <a:ext cx="72360" cy="74160"/>
              </p14:xfrm>
            </p:contentPart>
          </mc:Choice>
          <mc:Fallback>
            <p:pic>
              <p:nvPicPr>
                <p:cNvPr id="119843" name="Freihand 119842">
                  <a:extLst>
                    <a:ext uri="{FF2B5EF4-FFF2-40B4-BE49-F238E27FC236}">
                      <a16:creationId xmlns:a16="http://schemas.microsoft.com/office/drawing/2014/main" id="{79DEC1F9-B2FF-454C-BADE-8B92D2ABB0FC}"/>
                    </a:ext>
                  </a:extLst>
                </p:cNvPr>
                <p:cNvPicPr/>
                <p:nvPr/>
              </p:nvPicPr>
              <p:blipFill>
                <a:blip r:embed="rId164"/>
                <a:stretch>
                  <a:fillRect/>
                </a:stretch>
              </p:blipFill>
              <p:spPr>
                <a:xfrm>
                  <a:off x="10616690" y="2435387"/>
                  <a:ext cx="81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9844" name="Freihand 119843">
                  <a:extLst>
                    <a:ext uri="{FF2B5EF4-FFF2-40B4-BE49-F238E27FC236}">
                      <a16:creationId xmlns:a16="http://schemas.microsoft.com/office/drawing/2014/main" id="{02F133F5-54C9-413F-817B-1276BAB80B6A}"/>
                    </a:ext>
                  </a:extLst>
                </p14:cNvPr>
                <p14:cNvContentPartPr/>
                <p14:nvPr/>
              </p14:nvContentPartPr>
              <p14:xfrm>
                <a:off x="10726490" y="2448347"/>
                <a:ext cx="33120" cy="70920"/>
              </p14:xfrm>
            </p:contentPart>
          </mc:Choice>
          <mc:Fallback>
            <p:pic>
              <p:nvPicPr>
                <p:cNvPr id="119844" name="Freihand 119843">
                  <a:extLst>
                    <a:ext uri="{FF2B5EF4-FFF2-40B4-BE49-F238E27FC236}">
                      <a16:creationId xmlns:a16="http://schemas.microsoft.com/office/drawing/2014/main" id="{02F133F5-54C9-413F-817B-1276BAB80B6A}"/>
                    </a:ext>
                  </a:extLst>
                </p:cNvPr>
                <p:cNvPicPr/>
                <p:nvPr/>
              </p:nvPicPr>
              <p:blipFill>
                <a:blip r:embed="rId166"/>
                <a:stretch>
                  <a:fillRect/>
                </a:stretch>
              </p:blipFill>
              <p:spPr>
                <a:xfrm>
                  <a:off x="10722170" y="2444027"/>
                  <a:ext cx="41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9845" name="Freihand 119844">
                  <a:extLst>
                    <a:ext uri="{FF2B5EF4-FFF2-40B4-BE49-F238E27FC236}">
                      <a16:creationId xmlns:a16="http://schemas.microsoft.com/office/drawing/2014/main" id="{C4DCB556-9226-4140-9C00-3420361ADD92}"/>
                    </a:ext>
                  </a:extLst>
                </p14:cNvPr>
                <p14:cNvContentPartPr/>
                <p14:nvPr/>
              </p14:nvContentPartPr>
              <p14:xfrm>
                <a:off x="10759250" y="2389307"/>
                <a:ext cx="14760" cy="34920"/>
              </p14:xfrm>
            </p:contentPart>
          </mc:Choice>
          <mc:Fallback>
            <p:pic>
              <p:nvPicPr>
                <p:cNvPr id="119845" name="Freihand 119844">
                  <a:extLst>
                    <a:ext uri="{FF2B5EF4-FFF2-40B4-BE49-F238E27FC236}">
                      <a16:creationId xmlns:a16="http://schemas.microsoft.com/office/drawing/2014/main" id="{C4DCB556-9226-4140-9C00-3420361ADD92}"/>
                    </a:ext>
                  </a:extLst>
                </p:cNvPr>
                <p:cNvPicPr/>
                <p:nvPr/>
              </p:nvPicPr>
              <p:blipFill>
                <a:blip r:embed="rId168"/>
                <a:stretch>
                  <a:fillRect/>
                </a:stretch>
              </p:blipFill>
              <p:spPr>
                <a:xfrm>
                  <a:off x="10754930" y="2384987"/>
                  <a:ext cx="234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9846" name="Freihand 119845">
                  <a:extLst>
                    <a:ext uri="{FF2B5EF4-FFF2-40B4-BE49-F238E27FC236}">
                      <a16:creationId xmlns:a16="http://schemas.microsoft.com/office/drawing/2014/main" id="{768DE3A3-58EA-46AC-AF1D-C56436510EA0}"/>
                    </a:ext>
                  </a:extLst>
                </p14:cNvPr>
                <p14:cNvContentPartPr/>
                <p14:nvPr/>
              </p14:nvContentPartPr>
              <p14:xfrm>
                <a:off x="10787330" y="2441147"/>
                <a:ext cx="251280" cy="59760"/>
              </p14:xfrm>
            </p:contentPart>
          </mc:Choice>
          <mc:Fallback>
            <p:pic>
              <p:nvPicPr>
                <p:cNvPr id="119846" name="Freihand 119845">
                  <a:extLst>
                    <a:ext uri="{FF2B5EF4-FFF2-40B4-BE49-F238E27FC236}">
                      <a16:creationId xmlns:a16="http://schemas.microsoft.com/office/drawing/2014/main" id="{768DE3A3-58EA-46AC-AF1D-C56436510EA0}"/>
                    </a:ext>
                  </a:extLst>
                </p:cNvPr>
                <p:cNvPicPr/>
                <p:nvPr/>
              </p:nvPicPr>
              <p:blipFill>
                <a:blip r:embed="rId170"/>
                <a:stretch>
                  <a:fillRect/>
                </a:stretch>
              </p:blipFill>
              <p:spPr>
                <a:xfrm>
                  <a:off x="10783010" y="2436827"/>
                  <a:ext cx="259920" cy="68400"/>
                </a:xfrm>
                <a:prstGeom prst="rect">
                  <a:avLst/>
                </a:prstGeom>
              </p:spPr>
            </p:pic>
          </mc:Fallback>
        </mc:AlternateContent>
      </p:grpSp>
    </p:spTree>
    <p:extLst>
      <p:ext uri="{BB962C8B-B14F-4D97-AF65-F5344CB8AC3E}">
        <p14:creationId xmlns:p14="http://schemas.microsoft.com/office/powerpoint/2010/main" val="61630264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1351430" cy="564050"/>
          </a:xfrm>
          <a:prstGeom prst="rect">
            <a:avLst/>
          </a:prstGeom>
          <a:noFill/>
          <a:ln>
            <a:noFill/>
          </a:ln>
        </p:spPr>
        <p:txBody>
          <a:bodyPr vert="horz" wrap="none" lIns="81646" tIns="40823" rIns="81646" bIns="40823" anchorCtr="0" compatLnSpc="0">
            <a:spAutoFit/>
          </a:bodyPr>
          <a:lstStyle/>
          <a:p>
            <a:r>
              <a:rPr lang="de-DE" sz="3266"/>
              <a:t>Money</a:t>
            </a:r>
            <a:endParaRPr lang="de-DE" sz="3266" dirty="0"/>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a:t>Properties of goods in order to have the character of money: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Scarcity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Divisibility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Equality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Storability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Transferability</a:t>
            </a:r>
            <a:endParaRPr lang="de-DE" sz="2540" dirty="0"/>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5E5BF41-6BCD-42D5-9B4A-6040E877D375}"/>
                  </a:ext>
                </a:extLst>
              </p14:cNvPr>
              <p14:cNvContentPartPr/>
              <p14:nvPr/>
            </p14:nvContentPartPr>
            <p14:xfrm>
              <a:off x="1424450" y="2147011"/>
              <a:ext cx="1888200" cy="49320"/>
            </p14:xfrm>
          </p:contentPart>
        </mc:Choice>
        <mc:Fallback>
          <p:pic>
            <p:nvPicPr>
              <p:cNvPr id="2" name="Freihand 1">
                <a:extLst>
                  <a:ext uri="{FF2B5EF4-FFF2-40B4-BE49-F238E27FC236}">
                    <a16:creationId xmlns:a16="http://schemas.microsoft.com/office/drawing/2014/main" id="{F5E5BF41-6BCD-42D5-9B4A-6040E877D375}"/>
                  </a:ext>
                </a:extLst>
              </p:cNvPr>
              <p:cNvPicPr/>
              <p:nvPr/>
            </p:nvPicPr>
            <p:blipFill>
              <a:blip r:embed="rId4"/>
              <a:stretch>
                <a:fillRect/>
              </a:stretch>
            </p:blipFill>
            <p:spPr>
              <a:xfrm>
                <a:off x="1420130" y="2142691"/>
                <a:ext cx="18968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9BFB2769-6C8C-4857-8613-81CFECFD5415}"/>
                  </a:ext>
                </a:extLst>
              </p14:cNvPr>
              <p14:cNvContentPartPr/>
              <p14:nvPr/>
            </p14:nvContentPartPr>
            <p14:xfrm>
              <a:off x="1312490" y="2972491"/>
              <a:ext cx="2270880" cy="60480"/>
            </p14:xfrm>
          </p:contentPart>
        </mc:Choice>
        <mc:Fallback>
          <p:pic>
            <p:nvPicPr>
              <p:cNvPr id="5" name="Freihand 4">
                <a:extLst>
                  <a:ext uri="{FF2B5EF4-FFF2-40B4-BE49-F238E27FC236}">
                    <a16:creationId xmlns:a16="http://schemas.microsoft.com/office/drawing/2014/main" id="{9BFB2769-6C8C-4857-8613-81CFECFD5415}"/>
                  </a:ext>
                </a:extLst>
              </p:cNvPr>
              <p:cNvPicPr/>
              <p:nvPr/>
            </p:nvPicPr>
            <p:blipFill>
              <a:blip r:embed="rId6"/>
              <a:stretch>
                <a:fillRect/>
              </a:stretch>
            </p:blipFill>
            <p:spPr>
              <a:xfrm>
                <a:off x="1308170" y="2968171"/>
                <a:ext cx="2279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F2C894F4-C123-4949-8E68-F02E982B4EF2}"/>
                  </a:ext>
                </a:extLst>
              </p14:cNvPr>
              <p14:cNvContentPartPr/>
              <p14:nvPr/>
            </p14:nvContentPartPr>
            <p14:xfrm>
              <a:off x="1195130" y="3774571"/>
              <a:ext cx="2082600" cy="51480"/>
            </p14:xfrm>
          </p:contentPart>
        </mc:Choice>
        <mc:Fallback>
          <p:pic>
            <p:nvPicPr>
              <p:cNvPr id="6" name="Freihand 5">
                <a:extLst>
                  <a:ext uri="{FF2B5EF4-FFF2-40B4-BE49-F238E27FC236}">
                    <a16:creationId xmlns:a16="http://schemas.microsoft.com/office/drawing/2014/main" id="{F2C894F4-C123-4949-8E68-F02E982B4EF2}"/>
                  </a:ext>
                </a:extLst>
              </p:cNvPr>
              <p:cNvPicPr/>
              <p:nvPr/>
            </p:nvPicPr>
            <p:blipFill>
              <a:blip r:embed="rId8"/>
              <a:stretch>
                <a:fillRect/>
              </a:stretch>
            </p:blipFill>
            <p:spPr>
              <a:xfrm>
                <a:off x="1190810" y="3770251"/>
                <a:ext cx="2091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18CC1A6F-3902-4D46-8394-E503457A54AF}"/>
                  </a:ext>
                </a:extLst>
              </p14:cNvPr>
              <p14:cNvContentPartPr/>
              <p14:nvPr/>
            </p14:nvContentPartPr>
            <p14:xfrm>
              <a:off x="1285130" y="4348411"/>
              <a:ext cx="2276280" cy="130680"/>
            </p14:xfrm>
          </p:contentPart>
        </mc:Choice>
        <mc:Fallback>
          <p:pic>
            <p:nvPicPr>
              <p:cNvPr id="7" name="Freihand 6">
                <a:extLst>
                  <a:ext uri="{FF2B5EF4-FFF2-40B4-BE49-F238E27FC236}">
                    <a16:creationId xmlns:a16="http://schemas.microsoft.com/office/drawing/2014/main" id="{18CC1A6F-3902-4D46-8394-E503457A54AF}"/>
                  </a:ext>
                </a:extLst>
              </p:cNvPr>
              <p:cNvPicPr/>
              <p:nvPr/>
            </p:nvPicPr>
            <p:blipFill>
              <a:blip r:embed="rId10"/>
              <a:stretch>
                <a:fillRect/>
              </a:stretch>
            </p:blipFill>
            <p:spPr>
              <a:xfrm>
                <a:off x="1280810" y="4344091"/>
                <a:ext cx="2284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3" name="Freihand 52">
                <a:extLst>
                  <a:ext uri="{FF2B5EF4-FFF2-40B4-BE49-F238E27FC236}">
                    <a16:creationId xmlns:a16="http://schemas.microsoft.com/office/drawing/2014/main" id="{F4C32156-A3AA-4770-B7A3-771723CA9581}"/>
                  </a:ext>
                </a:extLst>
              </p14:cNvPr>
              <p14:cNvContentPartPr/>
              <p14:nvPr/>
            </p14:nvContentPartPr>
            <p14:xfrm>
              <a:off x="1371890" y="2139451"/>
              <a:ext cx="2046240" cy="102600"/>
            </p14:xfrm>
          </p:contentPart>
        </mc:Choice>
        <mc:Fallback>
          <p:pic>
            <p:nvPicPr>
              <p:cNvPr id="53" name="Freihand 52">
                <a:extLst>
                  <a:ext uri="{FF2B5EF4-FFF2-40B4-BE49-F238E27FC236}">
                    <a16:creationId xmlns:a16="http://schemas.microsoft.com/office/drawing/2014/main" id="{F4C32156-A3AA-4770-B7A3-771723CA9581}"/>
                  </a:ext>
                </a:extLst>
              </p:cNvPr>
              <p:cNvPicPr/>
              <p:nvPr/>
            </p:nvPicPr>
            <p:blipFill>
              <a:blip r:embed="rId12"/>
              <a:stretch>
                <a:fillRect/>
              </a:stretch>
            </p:blipFill>
            <p:spPr>
              <a:xfrm>
                <a:off x="1367570" y="2135131"/>
                <a:ext cx="2054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4" name="Freihand 53">
                <a:extLst>
                  <a:ext uri="{FF2B5EF4-FFF2-40B4-BE49-F238E27FC236}">
                    <a16:creationId xmlns:a16="http://schemas.microsoft.com/office/drawing/2014/main" id="{BEFDFE14-CFB8-4597-8198-3B76C916CFF9}"/>
                  </a:ext>
                </a:extLst>
              </p14:cNvPr>
              <p14:cNvContentPartPr/>
              <p14:nvPr/>
            </p14:nvContentPartPr>
            <p14:xfrm>
              <a:off x="1286210" y="2973211"/>
              <a:ext cx="2743200" cy="78120"/>
            </p14:xfrm>
          </p:contentPart>
        </mc:Choice>
        <mc:Fallback>
          <p:pic>
            <p:nvPicPr>
              <p:cNvPr id="54" name="Freihand 53">
                <a:extLst>
                  <a:ext uri="{FF2B5EF4-FFF2-40B4-BE49-F238E27FC236}">
                    <a16:creationId xmlns:a16="http://schemas.microsoft.com/office/drawing/2014/main" id="{BEFDFE14-CFB8-4597-8198-3B76C916CFF9}"/>
                  </a:ext>
                </a:extLst>
              </p:cNvPr>
              <p:cNvPicPr/>
              <p:nvPr/>
            </p:nvPicPr>
            <p:blipFill>
              <a:blip r:embed="rId14"/>
              <a:stretch>
                <a:fillRect/>
              </a:stretch>
            </p:blipFill>
            <p:spPr>
              <a:xfrm>
                <a:off x="1281890" y="2968891"/>
                <a:ext cx="2751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6" name="Freihand 55">
                <a:extLst>
                  <a:ext uri="{FF2B5EF4-FFF2-40B4-BE49-F238E27FC236}">
                    <a16:creationId xmlns:a16="http://schemas.microsoft.com/office/drawing/2014/main" id="{B5110021-7F7E-4BA2-A285-774585B7553C}"/>
                  </a:ext>
                </a:extLst>
              </p14:cNvPr>
              <p14:cNvContentPartPr/>
              <p14:nvPr/>
            </p14:nvContentPartPr>
            <p14:xfrm>
              <a:off x="1125290" y="3759451"/>
              <a:ext cx="2214720" cy="100800"/>
            </p14:xfrm>
          </p:contentPart>
        </mc:Choice>
        <mc:Fallback>
          <p:pic>
            <p:nvPicPr>
              <p:cNvPr id="56" name="Freihand 55">
                <a:extLst>
                  <a:ext uri="{FF2B5EF4-FFF2-40B4-BE49-F238E27FC236}">
                    <a16:creationId xmlns:a16="http://schemas.microsoft.com/office/drawing/2014/main" id="{B5110021-7F7E-4BA2-A285-774585B7553C}"/>
                  </a:ext>
                </a:extLst>
              </p:cNvPr>
              <p:cNvPicPr/>
              <p:nvPr/>
            </p:nvPicPr>
            <p:blipFill>
              <a:blip r:embed="rId16"/>
              <a:stretch>
                <a:fillRect/>
              </a:stretch>
            </p:blipFill>
            <p:spPr>
              <a:xfrm>
                <a:off x="1120970" y="3755131"/>
                <a:ext cx="2223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7" name="Freihand 56">
                <a:extLst>
                  <a:ext uri="{FF2B5EF4-FFF2-40B4-BE49-F238E27FC236}">
                    <a16:creationId xmlns:a16="http://schemas.microsoft.com/office/drawing/2014/main" id="{8919B678-FECE-4B9D-99A1-D515C3018D92}"/>
                  </a:ext>
                </a:extLst>
              </p14:cNvPr>
              <p14:cNvContentPartPr/>
              <p14:nvPr/>
            </p14:nvContentPartPr>
            <p14:xfrm>
              <a:off x="1106210" y="4364971"/>
              <a:ext cx="2766960" cy="107280"/>
            </p14:xfrm>
          </p:contentPart>
        </mc:Choice>
        <mc:Fallback>
          <p:pic>
            <p:nvPicPr>
              <p:cNvPr id="57" name="Freihand 56">
                <a:extLst>
                  <a:ext uri="{FF2B5EF4-FFF2-40B4-BE49-F238E27FC236}">
                    <a16:creationId xmlns:a16="http://schemas.microsoft.com/office/drawing/2014/main" id="{8919B678-FECE-4B9D-99A1-D515C3018D92}"/>
                  </a:ext>
                </a:extLst>
              </p:cNvPr>
              <p:cNvPicPr/>
              <p:nvPr/>
            </p:nvPicPr>
            <p:blipFill>
              <a:blip r:embed="rId18"/>
              <a:stretch>
                <a:fillRect/>
              </a:stretch>
            </p:blipFill>
            <p:spPr>
              <a:xfrm>
                <a:off x="1101890" y="4360651"/>
                <a:ext cx="2775600" cy="115920"/>
              </a:xfrm>
              <a:prstGeom prst="rect">
                <a:avLst/>
              </a:prstGeom>
            </p:spPr>
          </p:pic>
        </mc:Fallback>
      </mc:AlternateContent>
      <p:grpSp>
        <p:nvGrpSpPr>
          <p:cNvPr id="59" name="Gruppieren 58">
            <a:extLst>
              <a:ext uri="{FF2B5EF4-FFF2-40B4-BE49-F238E27FC236}">
                <a16:creationId xmlns:a16="http://schemas.microsoft.com/office/drawing/2014/main" id="{BC78FFBC-B4F9-490D-9AA2-ACBE8CE1046A}"/>
              </a:ext>
            </a:extLst>
          </p:cNvPr>
          <p:cNvGrpSpPr/>
          <p:nvPr/>
        </p:nvGrpSpPr>
        <p:grpSpPr>
          <a:xfrm>
            <a:off x="764210" y="1564171"/>
            <a:ext cx="8549280" cy="4204800"/>
            <a:chOff x="764210" y="1564171"/>
            <a:chExt cx="8549280" cy="4204800"/>
          </a:xfrm>
        </p:grpSpPr>
        <mc:AlternateContent xmlns:mc="http://schemas.openxmlformats.org/markup-compatibility/2006">
          <mc:Choice xmlns:p14="http://schemas.microsoft.com/office/powerpoint/2010/main" Requires="p14">
            <p:contentPart p14:bwMode="auto" r:id="rId19">
              <p14:nvContentPartPr>
                <p14:cNvPr id="8" name="Freihand 7">
                  <a:extLst>
                    <a:ext uri="{FF2B5EF4-FFF2-40B4-BE49-F238E27FC236}">
                      <a16:creationId xmlns:a16="http://schemas.microsoft.com/office/drawing/2014/main" id="{1CCE830E-4272-4AAF-9DF8-5608D32E4A07}"/>
                    </a:ext>
                  </a:extLst>
                </p14:cNvPr>
                <p14:cNvContentPartPr/>
                <p14:nvPr/>
              </p14:nvContentPartPr>
              <p14:xfrm>
                <a:off x="1252370" y="5258491"/>
                <a:ext cx="2890800" cy="57240"/>
              </p14:xfrm>
            </p:contentPart>
          </mc:Choice>
          <mc:Fallback>
            <p:pic>
              <p:nvPicPr>
                <p:cNvPr id="8" name="Freihand 7">
                  <a:extLst>
                    <a:ext uri="{FF2B5EF4-FFF2-40B4-BE49-F238E27FC236}">
                      <a16:creationId xmlns:a16="http://schemas.microsoft.com/office/drawing/2014/main" id="{1CCE830E-4272-4AAF-9DF8-5608D32E4A07}"/>
                    </a:ext>
                  </a:extLst>
                </p:cNvPr>
                <p:cNvPicPr/>
                <p:nvPr/>
              </p:nvPicPr>
              <p:blipFill>
                <a:blip r:embed="rId20"/>
                <a:stretch>
                  <a:fillRect/>
                </a:stretch>
              </p:blipFill>
              <p:spPr>
                <a:xfrm>
                  <a:off x="1248050" y="5254171"/>
                  <a:ext cx="28994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 name="Freihand 8">
                  <a:extLst>
                    <a:ext uri="{FF2B5EF4-FFF2-40B4-BE49-F238E27FC236}">
                      <a16:creationId xmlns:a16="http://schemas.microsoft.com/office/drawing/2014/main" id="{793CEF69-961F-455F-A156-E15F3A1A066A}"/>
                    </a:ext>
                  </a:extLst>
                </p14:cNvPr>
                <p14:cNvContentPartPr/>
                <p14:nvPr/>
              </p14:nvContentPartPr>
              <p14:xfrm>
                <a:off x="764210" y="1564171"/>
                <a:ext cx="3697920" cy="4204800"/>
              </p14:xfrm>
            </p:contentPart>
          </mc:Choice>
          <mc:Fallback>
            <p:pic>
              <p:nvPicPr>
                <p:cNvPr id="9" name="Freihand 8">
                  <a:extLst>
                    <a:ext uri="{FF2B5EF4-FFF2-40B4-BE49-F238E27FC236}">
                      <a16:creationId xmlns:a16="http://schemas.microsoft.com/office/drawing/2014/main" id="{793CEF69-961F-455F-A156-E15F3A1A066A}"/>
                    </a:ext>
                  </a:extLst>
                </p:cNvPr>
                <p:cNvPicPr/>
                <p:nvPr/>
              </p:nvPicPr>
              <p:blipFill>
                <a:blip r:embed="rId22"/>
                <a:stretch>
                  <a:fillRect/>
                </a:stretch>
              </p:blipFill>
              <p:spPr>
                <a:xfrm>
                  <a:off x="759890" y="1559851"/>
                  <a:ext cx="3706560" cy="4213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EF1DB321-EC81-46BE-8F88-C2BFBA418FD8}"/>
                    </a:ext>
                  </a:extLst>
                </p14:cNvPr>
                <p14:cNvContentPartPr/>
                <p14:nvPr/>
              </p14:nvContentPartPr>
              <p14:xfrm>
                <a:off x="4625570" y="3224851"/>
                <a:ext cx="302040" cy="151920"/>
              </p14:xfrm>
            </p:contentPart>
          </mc:Choice>
          <mc:Fallback>
            <p:pic>
              <p:nvPicPr>
                <p:cNvPr id="12" name="Freihand 11">
                  <a:extLst>
                    <a:ext uri="{FF2B5EF4-FFF2-40B4-BE49-F238E27FC236}">
                      <a16:creationId xmlns:a16="http://schemas.microsoft.com/office/drawing/2014/main" id="{EF1DB321-EC81-46BE-8F88-C2BFBA418FD8}"/>
                    </a:ext>
                  </a:extLst>
                </p:cNvPr>
                <p:cNvPicPr/>
                <p:nvPr/>
              </p:nvPicPr>
              <p:blipFill>
                <a:blip r:embed="rId24"/>
                <a:stretch>
                  <a:fillRect/>
                </a:stretch>
              </p:blipFill>
              <p:spPr>
                <a:xfrm>
                  <a:off x="4621250" y="3220531"/>
                  <a:ext cx="310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A2B66C9B-A7D8-49DB-8A58-BDA372B2B461}"/>
                    </a:ext>
                  </a:extLst>
                </p14:cNvPr>
                <p14:cNvContentPartPr/>
                <p14:nvPr/>
              </p14:nvContentPartPr>
              <p14:xfrm>
                <a:off x="4912130" y="3097411"/>
                <a:ext cx="107280" cy="186840"/>
              </p14:xfrm>
            </p:contentPart>
          </mc:Choice>
          <mc:Fallback>
            <p:pic>
              <p:nvPicPr>
                <p:cNvPr id="13" name="Freihand 12">
                  <a:extLst>
                    <a:ext uri="{FF2B5EF4-FFF2-40B4-BE49-F238E27FC236}">
                      <a16:creationId xmlns:a16="http://schemas.microsoft.com/office/drawing/2014/main" id="{A2B66C9B-A7D8-49DB-8A58-BDA372B2B461}"/>
                    </a:ext>
                  </a:extLst>
                </p:cNvPr>
                <p:cNvPicPr/>
                <p:nvPr/>
              </p:nvPicPr>
              <p:blipFill>
                <a:blip r:embed="rId26"/>
                <a:stretch>
                  <a:fillRect/>
                </a:stretch>
              </p:blipFill>
              <p:spPr>
                <a:xfrm>
                  <a:off x="4907810" y="3093091"/>
                  <a:ext cx="1159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851BAAD7-7821-49E2-9473-6B0C6813E951}"/>
                    </a:ext>
                  </a:extLst>
                </p14:cNvPr>
                <p14:cNvContentPartPr/>
                <p14:nvPr/>
              </p14:nvContentPartPr>
              <p14:xfrm>
                <a:off x="5201570" y="2990491"/>
                <a:ext cx="196920" cy="156240"/>
              </p14:xfrm>
            </p:contentPart>
          </mc:Choice>
          <mc:Fallback>
            <p:pic>
              <p:nvPicPr>
                <p:cNvPr id="15" name="Freihand 14">
                  <a:extLst>
                    <a:ext uri="{FF2B5EF4-FFF2-40B4-BE49-F238E27FC236}">
                      <a16:creationId xmlns:a16="http://schemas.microsoft.com/office/drawing/2014/main" id="{851BAAD7-7821-49E2-9473-6B0C6813E951}"/>
                    </a:ext>
                  </a:extLst>
                </p:cNvPr>
                <p:cNvPicPr/>
                <p:nvPr/>
              </p:nvPicPr>
              <p:blipFill>
                <a:blip r:embed="rId28"/>
                <a:stretch>
                  <a:fillRect/>
                </a:stretch>
              </p:blipFill>
              <p:spPr>
                <a:xfrm>
                  <a:off x="5197250" y="2986171"/>
                  <a:ext cx="2055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A969869C-C482-4FB9-B203-E3A90657D97D}"/>
                    </a:ext>
                  </a:extLst>
                </p14:cNvPr>
                <p14:cNvContentPartPr/>
                <p14:nvPr/>
              </p14:nvContentPartPr>
              <p14:xfrm>
                <a:off x="5390930" y="2843251"/>
                <a:ext cx="158040" cy="195480"/>
              </p14:xfrm>
            </p:contentPart>
          </mc:Choice>
          <mc:Fallback>
            <p:pic>
              <p:nvPicPr>
                <p:cNvPr id="16" name="Freihand 15">
                  <a:extLst>
                    <a:ext uri="{FF2B5EF4-FFF2-40B4-BE49-F238E27FC236}">
                      <a16:creationId xmlns:a16="http://schemas.microsoft.com/office/drawing/2014/main" id="{A969869C-C482-4FB9-B203-E3A90657D97D}"/>
                    </a:ext>
                  </a:extLst>
                </p:cNvPr>
                <p:cNvPicPr/>
                <p:nvPr/>
              </p:nvPicPr>
              <p:blipFill>
                <a:blip r:embed="rId30"/>
                <a:stretch>
                  <a:fillRect/>
                </a:stretch>
              </p:blipFill>
              <p:spPr>
                <a:xfrm>
                  <a:off x="5386610" y="2838931"/>
                  <a:ext cx="1666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BFFA9B71-CDDE-4ADD-8F77-7479CE4C8001}"/>
                    </a:ext>
                  </a:extLst>
                </p14:cNvPr>
                <p14:cNvContentPartPr/>
                <p14:nvPr/>
              </p14:nvContentPartPr>
              <p14:xfrm>
                <a:off x="5727890" y="2696011"/>
                <a:ext cx="247320" cy="216720"/>
              </p14:xfrm>
            </p:contentPart>
          </mc:Choice>
          <mc:Fallback>
            <p:pic>
              <p:nvPicPr>
                <p:cNvPr id="18" name="Freihand 17">
                  <a:extLst>
                    <a:ext uri="{FF2B5EF4-FFF2-40B4-BE49-F238E27FC236}">
                      <a16:creationId xmlns:a16="http://schemas.microsoft.com/office/drawing/2014/main" id="{BFFA9B71-CDDE-4ADD-8F77-7479CE4C8001}"/>
                    </a:ext>
                  </a:extLst>
                </p:cNvPr>
                <p:cNvPicPr/>
                <p:nvPr/>
              </p:nvPicPr>
              <p:blipFill>
                <a:blip r:embed="rId32"/>
                <a:stretch>
                  <a:fillRect/>
                </a:stretch>
              </p:blipFill>
              <p:spPr>
                <a:xfrm>
                  <a:off x="5723570" y="2691691"/>
                  <a:ext cx="2559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803F9725-18CE-4701-AA4E-F8DF8F675264}"/>
                    </a:ext>
                  </a:extLst>
                </p14:cNvPr>
                <p14:cNvContentPartPr/>
                <p14:nvPr/>
              </p14:nvContentPartPr>
              <p14:xfrm>
                <a:off x="5998250" y="2675851"/>
                <a:ext cx="109800" cy="137160"/>
              </p14:xfrm>
            </p:contentPart>
          </mc:Choice>
          <mc:Fallback>
            <p:pic>
              <p:nvPicPr>
                <p:cNvPr id="19" name="Freihand 18">
                  <a:extLst>
                    <a:ext uri="{FF2B5EF4-FFF2-40B4-BE49-F238E27FC236}">
                      <a16:creationId xmlns:a16="http://schemas.microsoft.com/office/drawing/2014/main" id="{803F9725-18CE-4701-AA4E-F8DF8F675264}"/>
                    </a:ext>
                  </a:extLst>
                </p:cNvPr>
                <p:cNvPicPr/>
                <p:nvPr/>
              </p:nvPicPr>
              <p:blipFill>
                <a:blip r:embed="rId34"/>
                <a:stretch>
                  <a:fillRect/>
                </a:stretch>
              </p:blipFill>
              <p:spPr>
                <a:xfrm>
                  <a:off x="5993930" y="2671531"/>
                  <a:ext cx="118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6A967895-CB9A-4E04-B395-C12E9F46D004}"/>
                    </a:ext>
                  </a:extLst>
                </p14:cNvPr>
                <p14:cNvContentPartPr/>
                <p14:nvPr/>
              </p14:nvContentPartPr>
              <p14:xfrm>
                <a:off x="6109490" y="2611411"/>
                <a:ext cx="139320" cy="148680"/>
              </p14:xfrm>
            </p:contentPart>
          </mc:Choice>
          <mc:Fallback>
            <p:pic>
              <p:nvPicPr>
                <p:cNvPr id="20" name="Freihand 19">
                  <a:extLst>
                    <a:ext uri="{FF2B5EF4-FFF2-40B4-BE49-F238E27FC236}">
                      <a16:creationId xmlns:a16="http://schemas.microsoft.com/office/drawing/2014/main" id="{6A967895-CB9A-4E04-B395-C12E9F46D004}"/>
                    </a:ext>
                  </a:extLst>
                </p:cNvPr>
                <p:cNvPicPr/>
                <p:nvPr/>
              </p:nvPicPr>
              <p:blipFill>
                <a:blip r:embed="rId36"/>
                <a:stretch>
                  <a:fillRect/>
                </a:stretch>
              </p:blipFill>
              <p:spPr>
                <a:xfrm>
                  <a:off x="6105170" y="2607091"/>
                  <a:ext cx="1479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D391C780-33C9-4ED7-8AD7-CB27D929B5C8}"/>
                    </a:ext>
                  </a:extLst>
                </p14:cNvPr>
                <p14:cNvContentPartPr/>
                <p14:nvPr/>
              </p14:nvContentPartPr>
              <p14:xfrm>
                <a:off x="6279050" y="2532931"/>
                <a:ext cx="159120" cy="149400"/>
              </p14:xfrm>
            </p:contentPart>
          </mc:Choice>
          <mc:Fallback>
            <p:pic>
              <p:nvPicPr>
                <p:cNvPr id="22" name="Freihand 21">
                  <a:extLst>
                    <a:ext uri="{FF2B5EF4-FFF2-40B4-BE49-F238E27FC236}">
                      <a16:creationId xmlns:a16="http://schemas.microsoft.com/office/drawing/2014/main" id="{D391C780-33C9-4ED7-8AD7-CB27D929B5C8}"/>
                    </a:ext>
                  </a:extLst>
                </p:cNvPr>
                <p:cNvPicPr/>
                <p:nvPr/>
              </p:nvPicPr>
              <p:blipFill>
                <a:blip r:embed="rId38"/>
                <a:stretch>
                  <a:fillRect/>
                </a:stretch>
              </p:blipFill>
              <p:spPr>
                <a:xfrm>
                  <a:off x="6274730" y="2528611"/>
                  <a:ext cx="167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6B5E4FF1-7F9D-43FD-8ABF-235CB9A91CD8}"/>
                    </a:ext>
                  </a:extLst>
                </p14:cNvPr>
                <p14:cNvContentPartPr/>
                <p14:nvPr/>
              </p14:nvContentPartPr>
              <p14:xfrm>
                <a:off x="6606650" y="2456611"/>
                <a:ext cx="121320" cy="236160"/>
              </p14:xfrm>
            </p:contentPart>
          </mc:Choice>
          <mc:Fallback>
            <p:pic>
              <p:nvPicPr>
                <p:cNvPr id="24" name="Freihand 23">
                  <a:extLst>
                    <a:ext uri="{FF2B5EF4-FFF2-40B4-BE49-F238E27FC236}">
                      <a16:creationId xmlns:a16="http://schemas.microsoft.com/office/drawing/2014/main" id="{6B5E4FF1-7F9D-43FD-8ABF-235CB9A91CD8}"/>
                    </a:ext>
                  </a:extLst>
                </p:cNvPr>
                <p:cNvPicPr/>
                <p:nvPr/>
              </p:nvPicPr>
              <p:blipFill>
                <a:blip r:embed="rId40"/>
                <a:stretch>
                  <a:fillRect/>
                </a:stretch>
              </p:blipFill>
              <p:spPr>
                <a:xfrm>
                  <a:off x="6602330" y="2452291"/>
                  <a:ext cx="1299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41E6F53E-19AB-4549-9AB7-15120A638569}"/>
                    </a:ext>
                  </a:extLst>
                </p14:cNvPr>
                <p14:cNvContentPartPr/>
                <p14:nvPr/>
              </p14:nvContentPartPr>
              <p14:xfrm>
                <a:off x="6737690" y="2412331"/>
                <a:ext cx="100800" cy="106920"/>
              </p14:xfrm>
            </p:contentPart>
          </mc:Choice>
          <mc:Fallback>
            <p:pic>
              <p:nvPicPr>
                <p:cNvPr id="25" name="Freihand 24">
                  <a:extLst>
                    <a:ext uri="{FF2B5EF4-FFF2-40B4-BE49-F238E27FC236}">
                      <a16:creationId xmlns:a16="http://schemas.microsoft.com/office/drawing/2014/main" id="{41E6F53E-19AB-4549-9AB7-15120A638569}"/>
                    </a:ext>
                  </a:extLst>
                </p:cNvPr>
                <p:cNvPicPr/>
                <p:nvPr/>
              </p:nvPicPr>
              <p:blipFill>
                <a:blip r:embed="rId42"/>
                <a:stretch>
                  <a:fillRect/>
                </a:stretch>
              </p:blipFill>
              <p:spPr>
                <a:xfrm>
                  <a:off x="6733370" y="2408011"/>
                  <a:ext cx="109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EDBBC0D6-4E53-4B84-BA99-566856F881E0}"/>
                    </a:ext>
                  </a:extLst>
                </p14:cNvPr>
                <p14:cNvContentPartPr/>
                <p14:nvPr/>
              </p14:nvContentPartPr>
              <p14:xfrm>
                <a:off x="6819770" y="2379571"/>
                <a:ext cx="70920" cy="76680"/>
              </p14:xfrm>
            </p:contentPart>
          </mc:Choice>
          <mc:Fallback>
            <p:pic>
              <p:nvPicPr>
                <p:cNvPr id="26" name="Freihand 25">
                  <a:extLst>
                    <a:ext uri="{FF2B5EF4-FFF2-40B4-BE49-F238E27FC236}">
                      <a16:creationId xmlns:a16="http://schemas.microsoft.com/office/drawing/2014/main" id="{EDBBC0D6-4E53-4B84-BA99-566856F881E0}"/>
                    </a:ext>
                  </a:extLst>
                </p:cNvPr>
                <p:cNvPicPr/>
                <p:nvPr/>
              </p:nvPicPr>
              <p:blipFill>
                <a:blip r:embed="rId44"/>
                <a:stretch>
                  <a:fillRect/>
                </a:stretch>
              </p:blipFill>
              <p:spPr>
                <a:xfrm>
                  <a:off x="6815450" y="2375251"/>
                  <a:ext cx="79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674A9CC8-42DE-4FD9-B2F8-30BF3CBB1D25}"/>
                    </a:ext>
                  </a:extLst>
                </p14:cNvPr>
                <p14:cNvContentPartPr/>
                <p14:nvPr/>
              </p14:nvContentPartPr>
              <p14:xfrm>
                <a:off x="6922370" y="2288491"/>
                <a:ext cx="108000" cy="210960"/>
              </p14:xfrm>
            </p:contentPart>
          </mc:Choice>
          <mc:Fallback>
            <p:pic>
              <p:nvPicPr>
                <p:cNvPr id="27" name="Freihand 26">
                  <a:extLst>
                    <a:ext uri="{FF2B5EF4-FFF2-40B4-BE49-F238E27FC236}">
                      <a16:creationId xmlns:a16="http://schemas.microsoft.com/office/drawing/2014/main" id="{674A9CC8-42DE-4FD9-B2F8-30BF3CBB1D25}"/>
                    </a:ext>
                  </a:extLst>
                </p:cNvPr>
                <p:cNvPicPr/>
                <p:nvPr/>
              </p:nvPicPr>
              <p:blipFill>
                <a:blip r:embed="rId46"/>
                <a:stretch>
                  <a:fillRect/>
                </a:stretch>
              </p:blipFill>
              <p:spPr>
                <a:xfrm>
                  <a:off x="6918050" y="2284171"/>
                  <a:ext cx="1166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C4BEC1ED-1EB1-497B-8716-B964A3E5CC8A}"/>
                    </a:ext>
                  </a:extLst>
                </p14:cNvPr>
                <p14:cNvContentPartPr/>
                <p14:nvPr/>
              </p14:nvContentPartPr>
              <p14:xfrm>
                <a:off x="7059530" y="2216851"/>
                <a:ext cx="109080" cy="112680"/>
              </p14:xfrm>
            </p:contentPart>
          </mc:Choice>
          <mc:Fallback>
            <p:pic>
              <p:nvPicPr>
                <p:cNvPr id="28" name="Freihand 27">
                  <a:extLst>
                    <a:ext uri="{FF2B5EF4-FFF2-40B4-BE49-F238E27FC236}">
                      <a16:creationId xmlns:a16="http://schemas.microsoft.com/office/drawing/2014/main" id="{C4BEC1ED-1EB1-497B-8716-B964A3E5CC8A}"/>
                    </a:ext>
                  </a:extLst>
                </p:cNvPr>
                <p:cNvPicPr/>
                <p:nvPr/>
              </p:nvPicPr>
              <p:blipFill>
                <a:blip r:embed="rId48"/>
                <a:stretch>
                  <a:fillRect/>
                </a:stretch>
              </p:blipFill>
              <p:spPr>
                <a:xfrm>
                  <a:off x="7055210" y="2212531"/>
                  <a:ext cx="117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A4522454-F11A-4781-BE12-CF9424F85DB6}"/>
                    </a:ext>
                  </a:extLst>
                </p14:cNvPr>
                <p14:cNvContentPartPr/>
                <p14:nvPr/>
              </p14:nvContentPartPr>
              <p14:xfrm>
                <a:off x="7158890" y="2100571"/>
                <a:ext cx="252000" cy="180000"/>
              </p14:xfrm>
            </p:contentPart>
          </mc:Choice>
          <mc:Fallback>
            <p:pic>
              <p:nvPicPr>
                <p:cNvPr id="29" name="Freihand 28">
                  <a:extLst>
                    <a:ext uri="{FF2B5EF4-FFF2-40B4-BE49-F238E27FC236}">
                      <a16:creationId xmlns:a16="http://schemas.microsoft.com/office/drawing/2014/main" id="{A4522454-F11A-4781-BE12-CF9424F85DB6}"/>
                    </a:ext>
                  </a:extLst>
                </p:cNvPr>
                <p:cNvPicPr/>
                <p:nvPr/>
              </p:nvPicPr>
              <p:blipFill>
                <a:blip r:embed="rId50"/>
                <a:stretch>
                  <a:fillRect/>
                </a:stretch>
              </p:blipFill>
              <p:spPr>
                <a:xfrm>
                  <a:off x="7154570" y="2096251"/>
                  <a:ext cx="260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09BB4986-4260-40A6-B47E-1E622D12C3EC}"/>
                    </a:ext>
                  </a:extLst>
                </p14:cNvPr>
                <p14:cNvContentPartPr/>
                <p14:nvPr/>
              </p14:nvContentPartPr>
              <p14:xfrm>
                <a:off x="7315490" y="2072491"/>
                <a:ext cx="58680" cy="6840"/>
              </p14:xfrm>
            </p:contentPart>
          </mc:Choice>
          <mc:Fallback>
            <p:pic>
              <p:nvPicPr>
                <p:cNvPr id="30" name="Freihand 29">
                  <a:extLst>
                    <a:ext uri="{FF2B5EF4-FFF2-40B4-BE49-F238E27FC236}">
                      <a16:creationId xmlns:a16="http://schemas.microsoft.com/office/drawing/2014/main" id="{09BB4986-4260-40A6-B47E-1E622D12C3EC}"/>
                    </a:ext>
                  </a:extLst>
                </p:cNvPr>
                <p:cNvPicPr/>
                <p:nvPr/>
              </p:nvPicPr>
              <p:blipFill>
                <a:blip r:embed="rId52"/>
                <a:stretch>
                  <a:fillRect/>
                </a:stretch>
              </p:blipFill>
              <p:spPr>
                <a:xfrm>
                  <a:off x="7311170" y="2068171"/>
                  <a:ext cx="673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8AE94606-EED4-46D2-8968-10B3EE46C801}"/>
                    </a:ext>
                  </a:extLst>
                </p14:cNvPr>
                <p14:cNvContentPartPr/>
                <p14:nvPr/>
              </p14:nvContentPartPr>
              <p14:xfrm>
                <a:off x="7397930" y="2065651"/>
                <a:ext cx="108000" cy="102240"/>
              </p14:xfrm>
            </p:contentPart>
          </mc:Choice>
          <mc:Fallback>
            <p:pic>
              <p:nvPicPr>
                <p:cNvPr id="31" name="Freihand 30">
                  <a:extLst>
                    <a:ext uri="{FF2B5EF4-FFF2-40B4-BE49-F238E27FC236}">
                      <a16:creationId xmlns:a16="http://schemas.microsoft.com/office/drawing/2014/main" id="{8AE94606-EED4-46D2-8968-10B3EE46C801}"/>
                    </a:ext>
                  </a:extLst>
                </p:cNvPr>
                <p:cNvPicPr/>
                <p:nvPr/>
              </p:nvPicPr>
              <p:blipFill>
                <a:blip r:embed="rId54"/>
                <a:stretch>
                  <a:fillRect/>
                </a:stretch>
              </p:blipFill>
              <p:spPr>
                <a:xfrm>
                  <a:off x="7393610" y="2061331"/>
                  <a:ext cx="1166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C2B46532-7C5A-49E3-9A37-140C392A6E30}"/>
                    </a:ext>
                  </a:extLst>
                </p14:cNvPr>
                <p14:cNvContentPartPr/>
                <p14:nvPr/>
              </p14:nvContentPartPr>
              <p14:xfrm>
                <a:off x="6274730" y="2947651"/>
                <a:ext cx="293400" cy="182520"/>
              </p14:xfrm>
            </p:contentPart>
          </mc:Choice>
          <mc:Fallback>
            <p:pic>
              <p:nvPicPr>
                <p:cNvPr id="32" name="Freihand 31">
                  <a:extLst>
                    <a:ext uri="{FF2B5EF4-FFF2-40B4-BE49-F238E27FC236}">
                      <a16:creationId xmlns:a16="http://schemas.microsoft.com/office/drawing/2014/main" id="{C2B46532-7C5A-49E3-9A37-140C392A6E30}"/>
                    </a:ext>
                  </a:extLst>
                </p:cNvPr>
                <p:cNvPicPr/>
                <p:nvPr/>
              </p:nvPicPr>
              <p:blipFill>
                <a:blip r:embed="rId56"/>
                <a:stretch>
                  <a:fillRect/>
                </a:stretch>
              </p:blipFill>
              <p:spPr>
                <a:xfrm>
                  <a:off x="6270410" y="2943331"/>
                  <a:ext cx="302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BF8AA677-4013-4F1B-977E-91916DD2A913}"/>
                    </a:ext>
                  </a:extLst>
                </p14:cNvPr>
                <p14:cNvContentPartPr/>
                <p14:nvPr/>
              </p14:nvContentPartPr>
              <p14:xfrm>
                <a:off x="6657770" y="2732731"/>
                <a:ext cx="270000" cy="249840"/>
              </p14:xfrm>
            </p:contentPart>
          </mc:Choice>
          <mc:Fallback>
            <p:pic>
              <p:nvPicPr>
                <p:cNvPr id="33" name="Freihand 32">
                  <a:extLst>
                    <a:ext uri="{FF2B5EF4-FFF2-40B4-BE49-F238E27FC236}">
                      <a16:creationId xmlns:a16="http://schemas.microsoft.com/office/drawing/2014/main" id="{BF8AA677-4013-4F1B-977E-91916DD2A913}"/>
                    </a:ext>
                  </a:extLst>
                </p:cNvPr>
                <p:cNvPicPr/>
                <p:nvPr/>
              </p:nvPicPr>
              <p:blipFill>
                <a:blip r:embed="rId58"/>
                <a:stretch>
                  <a:fillRect/>
                </a:stretch>
              </p:blipFill>
              <p:spPr>
                <a:xfrm>
                  <a:off x="6653450" y="2728411"/>
                  <a:ext cx="2786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0F254C4B-6DE6-4427-88DE-FFF62C30F37D}"/>
                    </a:ext>
                  </a:extLst>
                </p14:cNvPr>
                <p14:cNvContentPartPr/>
                <p14:nvPr/>
              </p14:nvContentPartPr>
              <p14:xfrm>
                <a:off x="6891770" y="2576131"/>
                <a:ext cx="192240" cy="164160"/>
              </p14:xfrm>
            </p:contentPart>
          </mc:Choice>
          <mc:Fallback>
            <p:pic>
              <p:nvPicPr>
                <p:cNvPr id="34" name="Freihand 33">
                  <a:extLst>
                    <a:ext uri="{FF2B5EF4-FFF2-40B4-BE49-F238E27FC236}">
                      <a16:creationId xmlns:a16="http://schemas.microsoft.com/office/drawing/2014/main" id="{0F254C4B-6DE6-4427-88DE-FFF62C30F37D}"/>
                    </a:ext>
                  </a:extLst>
                </p:cNvPr>
                <p:cNvPicPr/>
                <p:nvPr/>
              </p:nvPicPr>
              <p:blipFill>
                <a:blip r:embed="rId60"/>
                <a:stretch>
                  <a:fillRect/>
                </a:stretch>
              </p:blipFill>
              <p:spPr>
                <a:xfrm>
                  <a:off x="6887450" y="2571811"/>
                  <a:ext cx="2008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66A25673-9BC7-4285-A221-B53F30C8DD6A}"/>
                    </a:ext>
                  </a:extLst>
                </p14:cNvPr>
                <p14:cNvContentPartPr/>
                <p14:nvPr/>
              </p14:nvContentPartPr>
              <p14:xfrm>
                <a:off x="7070330" y="2500171"/>
                <a:ext cx="201240" cy="192240"/>
              </p14:xfrm>
            </p:contentPart>
          </mc:Choice>
          <mc:Fallback>
            <p:pic>
              <p:nvPicPr>
                <p:cNvPr id="35" name="Freihand 34">
                  <a:extLst>
                    <a:ext uri="{FF2B5EF4-FFF2-40B4-BE49-F238E27FC236}">
                      <a16:creationId xmlns:a16="http://schemas.microsoft.com/office/drawing/2014/main" id="{66A25673-9BC7-4285-A221-B53F30C8DD6A}"/>
                    </a:ext>
                  </a:extLst>
                </p:cNvPr>
                <p:cNvPicPr/>
                <p:nvPr/>
              </p:nvPicPr>
              <p:blipFill>
                <a:blip r:embed="rId62"/>
                <a:stretch>
                  <a:fillRect/>
                </a:stretch>
              </p:blipFill>
              <p:spPr>
                <a:xfrm>
                  <a:off x="7066010" y="2495851"/>
                  <a:ext cx="2098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92006EE0-37C5-4EA5-A0DB-1252C2C0CF72}"/>
                    </a:ext>
                  </a:extLst>
                </p14:cNvPr>
                <p14:cNvContentPartPr/>
                <p14:nvPr/>
              </p14:nvContentPartPr>
              <p14:xfrm>
                <a:off x="7211450" y="2414491"/>
                <a:ext cx="160560" cy="140760"/>
              </p14:xfrm>
            </p:contentPart>
          </mc:Choice>
          <mc:Fallback>
            <p:pic>
              <p:nvPicPr>
                <p:cNvPr id="36" name="Freihand 35">
                  <a:extLst>
                    <a:ext uri="{FF2B5EF4-FFF2-40B4-BE49-F238E27FC236}">
                      <a16:creationId xmlns:a16="http://schemas.microsoft.com/office/drawing/2014/main" id="{92006EE0-37C5-4EA5-A0DB-1252C2C0CF72}"/>
                    </a:ext>
                  </a:extLst>
                </p:cNvPr>
                <p:cNvPicPr/>
                <p:nvPr/>
              </p:nvPicPr>
              <p:blipFill>
                <a:blip r:embed="rId64"/>
                <a:stretch>
                  <a:fillRect/>
                </a:stretch>
              </p:blipFill>
              <p:spPr>
                <a:xfrm>
                  <a:off x="7207130" y="2410171"/>
                  <a:ext cx="1692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6265C5F2-4B1A-4699-A121-0BD5C0563AEF}"/>
                    </a:ext>
                  </a:extLst>
                </p14:cNvPr>
                <p14:cNvContentPartPr/>
                <p14:nvPr/>
              </p14:nvContentPartPr>
              <p14:xfrm>
                <a:off x="7346450" y="2431771"/>
                <a:ext cx="109440" cy="93600"/>
              </p14:xfrm>
            </p:contentPart>
          </mc:Choice>
          <mc:Fallback>
            <p:pic>
              <p:nvPicPr>
                <p:cNvPr id="37" name="Freihand 36">
                  <a:extLst>
                    <a:ext uri="{FF2B5EF4-FFF2-40B4-BE49-F238E27FC236}">
                      <a16:creationId xmlns:a16="http://schemas.microsoft.com/office/drawing/2014/main" id="{6265C5F2-4B1A-4699-A121-0BD5C0563AEF}"/>
                    </a:ext>
                  </a:extLst>
                </p:cNvPr>
                <p:cNvPicPr/>
                <p:nvPr/>
              </p:nvPicPr>
              <p:blipFill>
                <a:blip r:embed="rId66"/>
                <a:stretch>
                  <a:fillRect/>
                </a:stretch>
              </p:blipFill>
              <p:spPr>
                <a:xfrm>
                  <a:off x="7342130" y="2427451"/>
                  <a:ext cx="118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A9EFCC84-EA47-4FAE-AC58-5E71585909F9}"/>
                    </a:ext>
                  </a:extLst>
                </p14:cNvPr>
                <p14:cNvContentPartPr/>
                <p14:nvPr/>
              </p14:nvContentPartPr>
              <p14:xfrm>
                <a:off x="7443650" y="2330611"/>
                <a:ext cx="128160" cy="150480"/>
              </p14:xfrm>
            </p:contentPart>
          </mc:Choice>
          <mc:Fallback>
            <p:pic>
              <p:nvPicPr>
                <p:cNvPr id="38" name="Freihand 37">
                  <a:extLst>
                    <a:ext uri="{FF2B5EF4-FFF2-40B4-BE49-F238E27FC236}">
                      <a16:creationId xmlns:a16="http://schemas.microsoft.com/office/drawing/2014/main" id="{A9EFCC84-EA47-4FAE-AC58-5E71585909F9}"/>
                    </a:ext>
                  </a:extLst>
                </p:cNvPr>
                <p:cNvPicPr/>
                <p:nvPr/>
              </p:nvPicPr>
              <p:blipFill>
                <a:blip r:embed="rId68"/>
                <a:stretch>
                  <a:fillRect/>
                </a:stretch>
              </p:blipFill>
              <p:spPr>
                <a:xfrm>
                  <a:off x="7439330" y="2326291"/>
                  <a:ext cx="136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5E4C5975-93D1-42C9-9F83-61FC736FDC24}"/>
                    </a:ext>
                  </a:extLst>
                </p14:cNvPr>
                <p14:cNvContentPartPr/>
                <p14:nvPr/>
              </p14:nvContentPartPr>
              <p14:xfrm>
                <a:off x="7144130" y="2411611"/>
                <a:ext cx="6120" cy="18720"/>
              </p14:xfrm>
            </p:contentPart>
          </mc:Choice>
          <mc:Fallback>
            <p:pic>
              <p:nvPicPr>
                <p:cNvPr id="39" name="Freihand 38">
                  <a:extLst>
                    <a:ext uri="{FF2B5EF4-FFF2-40B4-BE49-F238E27FC236}">
                      <a16:creationId xmlns:a16="http://schemas.microsoft.com/office/drawing/2014/main" id="{5E4C5975-93D1-42C9-9F83-61FC736FDC24}"/>
                    </a:ext>
                  </a:extLst>
                </p:cNvPr>
                <p:cNvPicPr/>
                <p:nvPr/>
              </p:nvPicPr>
              <p:blipFill>
                <a:blip r:embed="rId70"/>
                <a:stretch>
                  <a:fillRect/>
                </a:stretch>
              </p:blipFill>
              <p:spPr>
                <a:xfrm>
                  <a:off x="7139810" y="2407291"/>
                  <a:ext cx="14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6F32D066-28E9-4B8B-B8B6-83E71A58A7EC}"/>
                    </a:ext>
                  </a:extLst>
                </p14:cNvPr>
                <p14:cNvContentPartPr/>
                <p14:nvPr/>
              </p14:nvContentPartPr>
              <p14:xfrm>
                <a:off x="7676570" y="2283091"/>
                <a:ext cx="89280" cy="90720"/>
              </p14:xfrm>
            </p:contentPart>
          </mc:Choice>
          <mc:Fallback>
            <p:pic>
              <p:nvPicPr>
                <p:cNvPr id="41" name="Freihand 40">
                  <a:extLst>
                    <a:ext uri="{FF2B5EF4-FFF2-40B4-BE49-F238E27FC236}">
                      <a16:creationId xmlns:a16="http://schemas.microsoft.com/office/drawing/2014/main" id="{6F32D066-28E9-4B8B-B8B6-83E71A58A7EC}"/>
                    </a:ext>
                  </a:extLst>
                </p:cNvPr>
                <p:cNvPicPr/>
                <p:nvPr/>
              </p:nvPicPr>
              <p:blipFill>
                <a:blip r:embed="rId72"/>
                <a:stretch>
                  <a:fillRect/>
                </a:stretch>
              </p:blipFill>
              <p:spPr>
                <a:xfrm>
                  <a:off x="7672250" y="2278771"/>
                  <a:ext cx="97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6D65E64A-07F0-4660-A91F-340C8598A68E}"/>
                    </a:ext>
                  </a:extLst>
                </p14:cNvPr>
                <p14:cNvContentPartPr/>
                <p14:nvPr/>
              </p14:nvContentPartPr>
              <p14:xfrm>
                <a:off x="7679090" y="2238811"/>
                <a:ext cx="158400" cy="116280"/>
              </p14:xfrm>
            </p:contentPart>
          </mc:Choice>
          <mc:Fallback>
            <p:pic>
              <p:nvPicPr>
                <p:cNvPr id="42" name="Freihand 41">
                  <a:extLst>
                    <a:ext uri="{FF2B5EF4-FFF2-40B4-BE49-F238E27FC236}">
                      <a16:creationId xmlns:a16="http://schemas.microsoft.com/office/drawing/2014/main" id="{6D65E64A-07F0-4660-A91F-340C8598A68E}"/>
                    </a:ext>
                  </a:extLst>
                </p:cNvPr>
                <p:cNvPicPr/>
                <p:nvPr/>
              </p:nvPicPr>
              <p:blipFill>
                <a:blip r:embed="rId74"/>
                <a:stretch>
                  <a:fillRect/>
                </a:stretch>
              </p:blipFill>
              <p:spPr>
                <a:xfrm>
                  <a:off x="7674770" y="2234491"/>
                  <a:ext cx="167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C9A0BACD-F9A6-4A7C-B527-298C22FEC97A}"/>
                    </a:ext>
                  </a:extLst>
                </p14:cNvPr>
                <p14:cNvContentPartPr/>
                <p14:nvPr/>
              </p14:nvContentPartPr>
              <p14:xfrm>
                <a:off x="7842170" y="2195611"/>
                <a:ext cx="101880" cy="100800"/>
              </p14:xfrm>
            </p:contentPart>
          </mc:Choice>
          <mc:Fallback>
            <p:pic>
              <p:nvPicPr>
                <p:cNvPr id="43" name="Freihand 42">
                  <a:extLst>
                    <a:ext uri="{FF2B5EF4-FFF2-40B4-BE49-F238E27FC236}">
                      <a16:creationId xmlns:a16="http://schemas.microsoft.com/office/drawing/2014/main" id="{C9A0BACD-F9A6-4A7C-B527-298C22FEC97A}"/>
                    </a:ext>
                  </a:extLst>
                </p:cNvPr>
                <p:cNvPicPr/>
                <p:nvPr/>
              </p:nvPicPr>
              <p:blipFill>
                <a:blip r:embed="rId76"/>
                <a:stretch>
                  <a:fillRect/>
                </a:stretch>
              </p:blipFill>
              <p:spPr>
                <a:xfrm>
                  <a:off x="7837850" y="2191291"/>
                  <a:ext cx="110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F7C3226B-275B-4159-BC36-706E7799D08E}"/>
                    </a:ext>
                  </a:extLst>
                </p14:cNvPr>
                <p14:cNvContentPartPr/>
                <p14:nvPr/>
              </p14:nvContentPartPr>
              <p14:xfrm>
                <a:off x="7990490" y="2283811"/>
                <a:ext cx="23760" cy="3240"/>
              </p14:xfrm>
            </p:contentPart>
          </mc:Choice>
          <mc:Fallback>
            <p:pic>
              <p:nvPicPr>
                <p:cNvPr id="44" name="Freihand 43">
                  <a:extLst>
                    <a:ext uri="{FF2B5EF4-FFF2-40B4-BE49-F238E27FC236}">
                      <a16:creationId xmlns:a16="http://schemas.microsoft.com/office/drawing/2014/main" id="{F7C3226B-275B-4159-BC36-706E7799D08E}"/>
                    </a:ext>
                  </a:extLst>
                </p:cNvPr>
                <p:cNvPicPr/>
                <p:nvPr/>
              </p:nvPicPr>
              <p:blipFill>
                <a:blip r:embed="rId78"/>
                <a:stretch>
                  <a:fillRect/>
                </a:stretch>
              </p:blipFill>
              <p:spPr>
                <a:xfrm>
                  <a:off x="7986170" y="2279491"/>
                  <a:ext cx="324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41070CC6-20C2-4370-8577-9174D866AE0F}"/>
                    </a:ext>
                  </a:extLst>
                </p14:cNvPr>
                <p14:cNvContentPartPr/>
                <p14:nvPr/>
              </p14:nvContentPartPr>
              <p14:xfrm>
                <a:off x="8093450" y="2038651"/>
                <a:ext cx="141840" cy="168480"/>
              </p14:xfrm>
            </p:contentPart>
          </mc:Choice>
          <mc:Fallback>
            <p:pic>
              <p:nvPicPr>
                <p:cNvPr id="45" name="Freihand 44">
                  <a:extLst>
                    <a:ext uri="{FF2B5EF4-FFF2-40B4-BE49-F238E27FC236}">
                      <a16:creationId xmlns:a16="http://schemas.microsoft.com/office/drawing/2014/main" id="{41070CC6-20C2-4370-8577-9174D866AE0F}"/>
                    </a:ext>
                  </a:extLst>
                </p:cNvPr>
                <p:cNvPicPr/>
                <p:nvPr/>
              </p:nvPicPr>
              <p:blipFill>
                <a:blip r:embed="rId80"/>
                <a:stretch>
                  <a:fillRect/>
                </a:stretch>
              </p:blipFill>
              <p:spPr>
                <a:xfrm>
                  <a:off x="8089130" y="2034331"/>
                  <a:ext cx="1504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8CF072BF-26A4-45A0-AB83-C2C761B0EB70}"/>
                    </a:ext>
                  </a:extLst>
                </p14:cNvPr>
                <p14:cNvContentPartPr/>
                <p14:nvPr/>
              </p14:nvContentPartPr>
              <p14:xfrm>
                <a:off x="8281370" y="2094091"/>
                <a:ext cx="148680" cy="266040"/>
              </p14:xfrm>
            </p:contentPart>
          </mc:Choice>
          <mc:Fallback>
            <p:pic>
              <p:nvPicPr>
                <p:cNvPr id="46" name="Freihand 45">
                  <a:extLst>
                    <a:ext uri="{FF2B5EF4-FFF2-40B4-BE49-F238E27FC236}">
                      <a16:creationId xmlns:a16="http://schemas.microsoft.com/office/drawing/2014/main" id="{8CF072BF-26A4-45A0-AB83-C2C761B0EB70}"/>
                    </a:ext>
                  </a:extLst>
                </p:cNvPr>
                <p:cNvPicPr/>
                <p:nvPr/>
              </p:nvPicPr>
              <p:blipFill>
                <a:blip r:embed="rId82"/>
                <a:stretch>
                  <a:fillRect/>
                </a:stretch>
              </p:blipFill>
              <p:spPr>
                <a:xfrm>
                  <a:off x="8277050" y="2089771"/>
                  <a:ext cx="15732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B32FBDFB-235E-4709-A6F8-2719B94B5DD7}"/>
                    </a:ext>
                  </a:extLst>
                </p14:cNvPr>
                <p14:cNvContentPartPr/>
                <p14:nvPr/>
              </p14:nvContentPartPr>
              <p14:xfrm>
                <a:off x="8620490" y="1978891"/>
                <a:ext cx="118440" cy="261720"/>
              </p14:xfrm>
            </p:contentPart>
          </mc:Choice>
          <mc:Fallback>
            <p:pic>
              <p:nvPicPr>
                <p:cNvPr id="48" name="Freihand 47">
                  <a:extLst>
                    <a:ext uri="{FF2B5EF4-FFF2-40B4-BE49-F238E27FC236}">
                      <a16:creationId xmlns:a16="http://schemas.microsoft.com/office/drawing/2014/main" id="{B32FBDFB-235E-4709-A6F8-2719B94B5DD7}"/>
                    </a:ext>
                  </a:extLst>
                </p:cNvPr>
                <p:cNvPicPr/>
                <p:nvPr/>
              </p:nvPicPr>
              <p:blipFill>
                <a:blip r:embed="rId84"/>
                <a:stretch>
                  <a:fillRect/>
                </a:stretch>
              </p:blipFill>
              <p:spPr>
                <a:xfrm>
                  <a:off x="8616170" y="1974571"/>
                  <a:ext cx="1270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982AAE24-919F-466C-8C77-B8D6E4BE0793}"/>
                    </a:ext>
                  </a:extLst>
                </p14:cNvPr>
                <p14:cNvContentPartPr/>
                <p14:nvPr/>
              </p14:nvContentPartPr>
              <p14:xfrm>
                <a:off x="8739290" y="1856491"/>
                <a:ext cx="192240" cy="183960"/>
              </p14:xfrm>
            </p:contentPart>
          </mc:Choice>
          <mc:Fallback>
            <p:pic>
              <p:nvPicPr>
                <p:cNvPr id="49" name="Freihand 48">
                  <a:extLst>
                    <a:ext uri="{FF2B5EF4-FFF2-40B4-BE49-F238E27FC236}">
                      <a16:creationId xmlns:a16="http://schemas.microsoft.com/office/drawing/2014/main" id="{982AAE24-919F-466C-8C77-B8D6E4BE0793}"/>
                    </a:ext>
                  </a:extLst>
                </p:cNvPr>
                <p:cNvPicPr/>
                <p:nvPr/>
              </p:nvPicPr>
              <p:blipFill>
                <a:blip r:embed="rId86"/>
                <a:stretch>
                  <a:fillRect/>
                </a:stretch>
              </p:blipFill>
              <p:spPr>
                <a:xfrm>
                  <a:off x="8734970" y="1852171"/>
                  <a:ext cx="200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12235819-2157-44B5-9D05-BD1DC9559929}"/>
                    </a:ext>
                  </a:extLst>
                </p14:cNvPr>
                <p14:cNvContentPartPr/>
                <p14:nvPr/>
              </p14:nvContentPartPr>
              <p14:xfrm>
                <a:off x="8968250" y="1788091"/>
                <a:ext cx="135720" cy="177480"/>
              </p14:xfrm>
            </p:contentPart>
          </mc:Choice>
          <mc:Fallback>
            <p:pic>
              <p:nvPicPr>
                <p:cNvPr id="50" name="Freihand 49">
                  <a:extLst>
                    <a:ext uri="{FF2B5EF4-FFF2-40B4-BE49-F238E27FC236}">
                      <a16:creationId xmlns:a16="http://schemas.microsoft.com/office/drawing/2014/main" id="{12235819-2157-44B5-9D05-BD1DC9559929}"/>
                    </a:ext>
                  </a:extLst>
                </p:cNvPr>
                <p:cNvPicPr/>
                <p:nvPr/>
              </p:nvPicPr>
              <p:blipFill>
                <a:blip r:embed="rId88"/>
                <a:stretch>
                  <a:fillRect/>
                </a:stretch>
              </p:blipFill>
              <p:spPr>
                <a:xfrm>
                  <a:off x="8963930" y="1783771"/>
                  <a:ext cx="1443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3D09E414-3A08-4765-A82C-0406D4A55D44}"/>
                    </a:ext>
                  </a:extLst>
                </p14:cNvPr>
                <p14:cNvContentPartPr/>
                <p14:nvPr/>
              </p14:nvContentPartPr>
              <p14:xfrm>
                <a:off x="8558930" y="1941451"/>
                <a:ext cx="754560" cy="306720"/>
              </p14:xfrm>
            </p:contentPart>
          </mc:Choice>
          <mc:Fallback>
            <p:pic>
              <p:nvPicPr>
                <p:cNvPr id="51" name="Freihand 50">
                  <a:extLst>
                    <a:ext uri="{FF2B5EF4-FFF2-40B4-BE49-F238E27FC236}">
                      <a16:creationId xmlns:a16="http://schemas.microsoft.com/office/drawing/2014/main" id="{3D09E414-3A08-4765-A82C-0406D4A55D44}"/>
                    </a:ext>
                  </a:extLst>
                </p:cNvPr>
                <p:cNvPicPr/>
                <p:nvPr/>
              </p:nvPicPr>
              <p:blipFill>
                <a:blip r:embed="rId90"/>
                <a:stretch>
                  <a:fillRect/>
                </a:stretch>
              </p:blipFill>
              <p:spPr>
                <a:xfrm>
                  <a:off x="8554610" y="1937131"/>
                  <a:ext cx="76320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1C2F1F24-2E6A-4BA7-8E8E-F9A6B38EF060}"/>
                    </a:ext>
                  </a:extLst>
                </p14:cNvPr>
                <p14:cNvContentPartPr/>
                <p14:nvPr/>
              </p14:nvContentPartPr>
              <p14:xfrm>
                <a:off x="1208810" y="5275771"/>
                <a:ext cx="3377520" cy="67680"/>
              </p14:xfrm>
            </p:contentPart>
          </mc:Choice>
          <mc:Fallback>
            <p:pic>
              <p:nvPicPr>
                <p:cNvPr id="58" name="Freihand 57">
                  <a:extLst>
                    <a:ext uri="{FF2B5EF4-FFF2-40B4-BE49-F238E27FC236}">
                      <a16:creationId xmlns:a16="http://schemas.microsoft.com/office/drawing/2014/main" id="{1C2F1F24-2E6A-4BA7-8E8E-F9A6B38EF060}"/>
                    </a:ext>
                  </a:extLst>
                </p:cNvPr>
                <p:cNvPicPr/>
                <p:nvPr/>
              </p:nvPicPr>
              <p:blipFill>
                <a:blip r:embed="rId92"/>
                <a:stretch>
                  <a:fillRect/>
                </a:stretch>
              </p:blipFill>
              <p:spPr>
                <a:xfrm>
                  <a:off x="1204490" y="5271451"/>
                  <a:ext cx="3386160" cy="76320"/>
                </a:xfrm>
                <a:prstGeom prst="rect">
                  <a:avLst/>
                </a:prstGeom>
              </p:spPr>
            </p:pic>
          </mc:Fallback>
        </mc:AlternateContent>
      </p:grpSp>
    </p:spTree>
    <p:extLst>
      <p:ext uri="{BB962C8B-B14F-4D97-AF65-F5344CB8AC3E}">
        <p14:creationId xmlns:p14="http://schemas.microsoft.com/office/powerpoint/2010/main" val="358870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515356" cy="564050"/>
          </a:xfrm>
          <a:prstGeom prst="rect">
            <a:avLst/>
          </a:prstGeom>
          <a:noFill/>
          <a:ln>
            <a:noFill/>
          </a:ln>
        </p:spPr>
        <p:txBody>
          <a:bodyPr vert="horz" wrap="none" lIns="81646" tIns="40823" rIns="81646" bIns="40823" anchorCtr="0" compatLnSpc="0">
            <a:spAutoFit/>
          </a:bodyPr>
          <a:lstStyle/>
          <a:p>
            <a:r>
              <a:rPr lang="de-DE" sz="3266"/>
              <a:t>Functions of money</a:t>
            </a:r>
            <a:endParaRPr lang="de-DE" sz="3266" dirty="0"/>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a:t>In a modern economy, we define money as a good, which fullfills the followining functions:</a:t>
            </a:r>
            <a:endParaRPr lang="de-DE" sz="2540" dirty="0"/>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Medium of exchange and payment method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Store of value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Unit of account</a:t>
            </a:r>
            <a:endParaRPr lang="de-DE" sz="2540" dirty="0"/>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8F5E49A-D5CD-48A3-8019-63FF34C4C224}"/>
                  </a:ext>
                </a:extLst>
              </p14:cNvPr>
              <p14:cNvContentPartPr/>
              <p14:nvPr/>
            </p14:nvContentPartPr>
            <p14:xfrm>
              <a:off x="1810370" y="737971"/>
              <a:ext cx="3738600" cy="143280"/>
            </p14:xfrm>
          </p:contentPart>
        </mc:Choice>
        <mc:Fallback>
          <p:pic>
            <p:nvPicPr>
              <p:cNvPr id="2" name="Freihand 1">
                <a:extLst>
                  <a:ext uri="{FF2B5EF4-FFF2-40B4-BE49-F238E27FC236}">
                    <a16:creationId xmlns:a16="http://schemas.microsoft.com/office/drawing/2014/main" id="{38F5E49A-D5CD-48A3-8019-63FF34C4C224}"/>
                  </a:ext>
                </a:extLst>
              </p:cNvPr>
              <p:cNvPicPr/>
              <p:nvPr/>
            </p:nvPicPr>
            <p:blipFill>
              <a:blip r:embed="rId4"/>
              <a:stretch>
                <a:fillRect/>
              </a:stretch>
            </p:blipFill>
            <p:spPr>
              <a:xfrm>
                <a:off x="1806050" y="733651"/>
                <a:ext cx="37472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F4FC801A-BEE4-4109-B336-5F71D524CCFD}"/>
                  </a:ext>
                </a:extLst>
              </p14:cNvPr>
              <p14:cNvContentPartPr/>
              <p14:nvPr/>
            </p14:nvContentPartPr>
            <p14:xfrm>
              <a:off x="2670770" y="3149611"/>
              <a:ext cx="2645640" cy="63000"/>
            </p14:xfrm>
          </p:contentPart>
        </mc:Choice>
        <mc:Fallback>
          <p:pic>
            <p:nvPicPr>
              <p:cNvPr id="7" name="Freihand 6">
                <a:extLst>
                  <a:ext uri="{FF2B5EF4-FFF2-40B4-BE49-F238E27FC236}">
                    <a16:creationId xmlns:a16="http://schemas.microsoft.com/office/drawing/2014/main" id="{F4FC801A-BEE4-4109-B336-5F71D524CCFD}"/>
                  </a:ext>
                </a:extLst>
              </p:cNvPr>
              <p:cNvPicPr/>
              <p:nvPr/>
            </p:nvPicPr>
            <p:blipFill>
              <a:blip r:embed="rId6"/>
              <a:stretch>
                <a:fillRect/>
              </a:stretch>
            </p:blipFill>
            <p:spPr>
              <a:xfrm>
                <a:off x="2666450" y="3145291"/>
                <a:ext cx="2654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2E37B02F-A442-4A24-B6D2-23098AFAD52D}"/>
                  </a:ext>
                </a:extLst>
              </p14:cNvPr>
              <p14:cNvContentPartPr/>
              <p14:nvPr/>
            </p14:nvContentPartPr>
            <p14:xfrm>
              <a:off x="5922650" y="3098491"/>
              <a:ext cx="2439720" cy="82080"/>
            </p14:xfrm>
          </p:contentPart>
        </mc:Choice>
        <mc:Fallback>
          <p:pic>
            <p:nvPicPr>
              <p:cNvPr id="8" name="Freihand 7">
                <a:extLst>
                  <a:ext uri="{FF2B5EF4-FFF2-40B4-BE49-F238E27FC236}">
                    <a16:creationId xmlns:a16="http://schemas.microsoft.com/office/drawing/2014/main" id="{2E37B02F-A442-4A24-B6D2-23098AFAD52D}"/>
                  </a:ext>
                </a:extLst>
              </p:cNvPr>
              <p:cNvPicPr/>
              <p:nvPr/>
            </p:nvPicPr>
            <p:blipFill>
              <a:blip r:embed="rId8"/>
              <a:stretch>
                <a:fillRect/>
              </a:stretch>
            </p:blipFill>
            <p:spPr>
              <a:xfrm>
                <a:off x="5918330" y="3094171"/>
                <a:ext cx="2448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E7B98FA8-725E-434C-9E24-74BBEC342559}"/>
                  </a:ext>
                </a:extLst>
              </p14:cNvPr>
              <p14:cNvContentPartPr/>
              <p14:nvPr/>
            </p14:nvContentPartPr>
            <p14:xfrm>
              <a:off x="2455490" y="3860611"/>
              <a:ext cx="2039760" cy="39240"/>
            </p14:xfrm>
          </p:contentPart>
        </mc:Choice>
        <mc:Fallback>
          <p:pic>
            <p:nvPicPr>
              <p:cNvPr id="9" name="Freihand 8">
                <a:extLst>
                  <a:ext uri="{FF2B5EF4-FFF2-40B4-BE49-F238E27FC236}">
                    <a16:creationId xmlns:a16="http://schemas.microsoft.com/office/drawing/2014/main" id="{E7B98FA8-725E-434C-9E24-74BBEC342559}"/>
                  </a:ext>
                </a:extLst>
              </p:cNvPr>
              <p:cNvPicPr/>
              <p:nvPr/>
            </p:nvPicPr>
            <p:blipFill>
              <a:blip r:embed="rId10"/>
              <a:stretch>
                <a:fillRect/>
              </a:stretch>
            </p:blipFill>
            <p:spPr>
              <a:xfrm>
                <a:off x="2451170" y="3856291"/>
                <a:ext cx="20484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63436A7C-5CE6-4692-9BF3-6A1E07151297}"/>
                  </a:ext>
                </a:extLst>
              </p14:cNvPr>
              <p14:cNvContentPartPr/>
              <p14:nvPr/>
            </p14:nvContentPartPr>
            <p14:xfrm>
              <a:off x="2386730" y="4706971"/>
              <a:ext cx="2235600" cy="37440"/>
            </p14:xfrm>
          </p:contentPart>
        </mc:Choice>
        <mc:Fallback>
          <p:pic>
            <p:nvPicPr>
              <p:cNvPr id="10" name="Freihand 9">
                <a:extLst>
                  <a:ext uri="{FF2B5EF4-FFF2-40B4-BE49-F238E27FC236}">
                    <a16:creationId xmlns:a16="http://schemas.microsoft.com/office/drawing/2014/main" id="{63436A7C-5CE6-4692-9BF3-6A1E07151297}"/>
                  </a:ext>
                </a:extLst>
              </p:cNvPr>
              <p:cNvPicPr/>
              <p:nvPr/>
            </p:nvPicPr>
            <p:blipFill>
              <a:blip r:embed="rId12"/>
              <a:stretch>
                <a:fillRect/>
              </a:stretch>
            </p:blipFill>
            <p:spPr>
              <a:xfrm>
                <a:off x="2382410" y="4702651"/>
                <a:ext cx="2244240" cy="4608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7341018" cy="564050"/>
          </a:xfrm>
          <a:prstGeom prst="rect">
            <a:avLst/>
          </a:prstGeom>
          <a:noFill/>
          <a:ln>
            <a:noFill/>
          </a:ln>
        </p:spPr>
        <p:txBody>
          <a:bodyPr vert="horz" wrap="none" lIns="81646" tIns="40823" rIns="81646" bIns="40823" anchorCtr="0" compatLnSpc="0">
            <a:spAutoFit/>
          </a:bodyPr>
          <a:lstStyle/>
          <a:p>
            <a:r>
              <a:rPr lang="en-US" sz="3266"/>
              <a:t>Medium of exchange and payment method</a:t>
            </a:r>
            <a:endParaRPr lang="en-US" sz="3266" dirty="0"/>
          </a:p>
        </p:txBody>
      </p:sp>
      <p:sp>
        <p:nvSpPr>
          <p:cNvPr id="4" name="Textfeld 3"/>
          <p:cNvSpPr txBox="1"/>
          <p:nvPr/>
        </p:nvSpPr>
        <p:spPr>
          <a:xfrm>
            <a:off x="213772" y="831103"/>
            <a:ext cx="7894447" cy="5094890"/>
          </a:xfrm>
          <a:prstGeom prst="rect">
            <a:avLst/>
          </a:prstGeom>
          <a:noFill/>
          <a:ln>
            <a:noFill/>
          </a:ln>
        </p:spPr>
        <p:txBody>
          <a:bodyPr vert="horz" wrap="square" lIns="81646" tIns="40823" rIns="81646" bIns="40823" anchorCtr="0" compatLnSpc="0">
            <a:noAutofit/>
          </a:bodyPr>
          <a:lstStyle/>
          <a:p>
            <a:endParaRPr lang="de-DE" sz="2400" dirty="0"/>
          </a:p>
          <a:p>
            <a:r>
              <a:rPr lang="de-DE" sz="2400" dirty="0"/>
              <a:t>Money </a:t>
            </a:r>
            <a:r>
              <a:rPr lang="de-DE" sz="2400" dirty="0" err="1"/>
              <a:t>simplifies</a:t>
            </a:r>
            <a:r>
              <a:rPr lang="de-DE" sz="2400" dirty="0"/>
              <a:t> </a:t>
            </a:r>
            <a:r>
              <a:rPr lang="de-DE" sz="2400" dirty="0" err="1"/>
              <a:t>the</a:t>
            </a:r>
            <a:r>
              <a:rPr lang="de-DE" sz="2400" dirty="0"/>
              <a:t> </a:t>
            </a:r>
            <a:r>
              <a:rPr lang="de-DE" sz="2400" dirty="0" err="1"/>
              <a:t>process</a:t>
            </a:r>
            <a:r>
              <a:rPr lang="de-DE" sz="2400" dirty="0"/>
              <a:t> </a:t>
            </a:r>
            <a:r>
              <a:rPr lang="de-DE" sz="2400" dirty="0" err="1"/>
              <a:t>of</a:t>
            </a:r>
            <a:r>
              <a:rPr lang="de-DE" sz="2400" dirty="0"/>
              <a:t> </a:t>
            </a:r>
            <a:r>
              <a:rPr lang="de-DE" sz="2400" dirty="0" err="1"/>
              <a:t>exchange</a:t>
            </a:r>
            <a:r>
              <a:rPr lang="de-DE" sz="2400" dirty="0"/>
              <a:t>, </a:t>
            </a:r>
            <a:r>
              <a:rPr lang="de-DE" sz="2400" dirty="0" err="1"/>
              <a:t>since</a:t>
            </a:r>
            <a:r>
              <a:rPr lang="de-DE" sz="2400" dirty="0"/>
              <a:t> </a:t>
            </a:r>
            <a:r>
              <a:rPr lang="de-DE" sz="2400" dirty="0" err="1"/>
              <a:t>suppliers</a:t>
            </a:r>
            <a:r>
              <a:rPr lang="de-DE" sz="2400" dirty="0"/>
              <a:t> and </a:t>
            </a:r>
            <a:r>
              <a:rPr lang="de-DE" sz="2400" dirty="0" err="1"/>
              <a:t>demanders</a:t>
            </a:r>
            <a:r>
              <a:rPr lang="de-DE" sz="2400" dirty="0"/>
              <a:t> do not </a:t>
            </a:r>
            <a:r>
              <a:rPr lang="de-DE" sz="2400" dirty="0" err="1"/>
              <a:t>meet</a:t>
            </a:r>
            <a:r>
              <a:rPr lang="de-DE" sz="2400" dirty="0"/>
              <a:t> </a:t>
            </a:r>
            <a:r>
              <a:rPr lang="de-DE" sz="2400" dirty="0" err="1"/>
              <a:t>physically</a:t>
            </a:r>
            <a:r>
              <a:rPr lang="de-DE" sz="2400" dirty="0"/>
              <a:t> in </a:t>
            </a:r>
            <a:r>
              <a:rPr lang="de-DE" sz="2400" dirty="0" err="1"/>
              <a:t>order</a:t>
            </a:r>
            <a:r>
              <a:rPr lang="de-DE" sz="2400" dirty="0"/>
              <a:t> </a:t>
            </a:r>
            <a:r>
              <a:rPr lang="de-DE" sz="2400" dirty="0" err="1"/>
              <a:t>to</a:t>
            </a:r>
            <a:r>
              <a:rPr lang="de-DE" sz="2400" dirty="0"/>
              <a:t> </a:t>
            </a:r>
            <a:r>
              <a:rPr lang="de-DE" sz="2400" dirty="0" err="1"/>
              <a:t>echange</a:t>
            </a:r>
            <a:r>
              <a:rPr lang="de-DE" sz="2400" dirty="0"/>
              <a:t> </a:t>
            </a:r>
            <a:r>
              <a:rPr lang="de-DE" sz="2400" dirty="0" err="1"/>
              <a:t>goods</a:t>
            </a:r>
            <a:r>
              <a:rPr lang="de-DE" sz="2400" dirty="0"/>
              <a:t>.</a:t>
            </a:r>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dirty="0"/>
              <a:t>Money </a:t>
            </a:r>
            <a:r>
              <a:rPr lang="de-DE" sz="2400" dirty="0" err="1"/>
              <a:t>reduces</a:t>
            </a:r>
            <a:r>
              <a:rPr lang="de-DE" sz="2400" dirty="0"/>
              <a:t> </a:t>
            </a:r>
            <a:r>
              <a:rPr lang="de-DE" sz="2400" dirty="0" err="1"/>
              <a:t>transactions</a:t>
            </a:r>
            <a:r>
              <a:rPr lang="de-DE" sz="2400" dirty="0"/>
              <a:t> </a:t>
            </a:r>
            <a:r>
              <a:rPr lang="de-DE" sz="2400" dirty="0" err="1"/>
              <a:t>costs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dirty="0"/>
              <a:t>Money </a:t>
            </a:r>
            <a:r>
              <a:rPr lang="de-DE" sz="2400" dirty="0" err="1"/>
              <a:t>simplifies</a:t>
            </a:r>
            <a:r>
              <a:rPr lang="de-DE" sz="2400" dirty="0"/>
              <a:t> </a:t>
            </a:r>
            <a:r>
              <a:rPr lang="de-DE" sz="2400" dirty="0" err="1"/>
              <a:t>the</a:t>
            </a:r>
            <a:r>
              <a:rPr lang="de-DE" sz="2400" dirty="0"/>
              <a:t> </a:t>
            </a:r>
            <a:r>
              <a:rPr lang="de-DE" sz="2400" dirty="0" err="1"/>
              <a:t>division</a:t>
            </a:r>
            <a:r>
              <a:rPr lang="de-DE" sz="2400" dirty="0"/>
              <a:t> </a:t>
            </a:r>
            <a:r>
              <a:rPr lang="de-DE" sz="2400" dirty="0" err="1"/>
              <a:t>of</a:t>
            </a:r>
            <a:r>
              <a:rPr lang="de-DE" sz="2400" dirty="0"/>
              <a:t> </a:t>
            </a:r>
            <a:r>
              <a:rPr lang="de-DE" sz="2400" dirty="0" err="1"/>
              <a:t>labour</a:t>
            </a:r>
            <a:r>
              <a:rPr lang="de-DE" sz="2400" dirty="0"/>
              <a:t> in </a:t>
            </a:r>
            <a:r>
              <a:rPr lang="de-DE" sz="2400" dirty="0" err="1"/>
              <a:t>the</a:t>
            </a:r>
            <a:r>
              <a:rPr lang="de-DE" sz="2400" dirty="0"/>
              <a:t> </a:t>
            </a:r>
            <a:r>
              <a:rPr lang="de-DE" sz="2400" dirty="0" err="1"/>
              <a:t>production</a:t>
            </a:r>
            <a:r>
              <a:rPr lang="de-DE" sz="2400" dirty="0"/>
              <a:t> </a:t>
            </a:r>
            <a:r>
              <a:rPr lang="de-DE" sz="2400" dirty="0" err="1"/>
              <a:t>process</a:t>
            </a:r>
            <a:endParaRPr lang="de-DE" sz="2400" dirty="0"/>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610001FE-BC72-4615-9413-0027D1295BB9}"/>
              </a:ext>
            </a:extLst>
          </p:cNvPr>
          <p:cNvGrpSpPr/>
          <p:nvPr/>
        </p:nvGrpSpPr>
        <p:grpSpPr>
          <a:xfrm>
            <a:off x="9237890" y="326491"/>
            <a:ext cx="606240" cy="223200"/>
            <a:chOff x="9237890" y="326491"/>
            <a:chExt cx="606240" cy="2232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85A3D3C-D128-4F50-A92B-90F2AB57DD56}"/>
                    </a:ext>
                  </a:extLst>
                </p14:cNvPr>
                <p14:cNvContentPartPr/>
                <p14:nvPr/>
              </p14:nvContentPartPr>
              <p14:xfrm>
                <a:off x="9331490" y="406771"/>
                <a:ext cx="20880" cy="142920"/>
              </p14:xfrm>
            </p:contentPart>
          </mc:Choice>
          <mc:Fallback>
            <p:pic>
              <p:nvPicPr>
                <p:cNvPr id="2" name="Freihand 1">
                  <a:extLst>
                    <a:ext uri="{FF2B5EF4-FFF2-40B4-BE49-F238E27FC236}">
                      <a16:creationId xmlns:a16="http://schemas.microsoft.com/office/drawing/2014/main" id="{785A3D3C-D128-4F50-A92B-90F2AB57DD56}"/>
                    </a:ext>
                  </a:extLst>
                </p:cNvPr>
                <p:cNvPicPr/>
                <p:nvPr/>
              </p:nvPicPr>
              <p:blipFill>
                <a:blip r:embed="rId4"/>
                <a:stretch>
                  <a:fillRect/>
                </a:stretch>
              </p:blipFill>
              <p:spPr>
                <a:xfrm>
                  <a:off x="9327170" y="402451"/>
                  <a:ext cx="295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4C61E11E-1C70-4828-969E-A23821EEC694}"/>
                    </a:ext>
                  </a:extLst>
                </p14:cNvPr>
                <p14:cNvContentPartPr/>
                <p14:nvPr/>
              </p14:nvContentPartPr>
              <p14:xfrm>
                <a:off x="9237890" y="376531"/>
                <a:ext cx="175320" cy="10080"/>
              </p14:xfrm>
            </p:contentPart>
          </mc:Choice>
          <mc:Fallback>
            <p:pic>
              <p:nvPicPr>
                <p:cNvPr id="5" name="Freihand 4">
                  <a:extLst>
                    <a:ext uri="{FF2B5EF4-FFF2-40B4-BE49-F238E27FC236}">
                      <a16:creationId xmlns:a16="http://schemas.microsoft.com/office/drawing/2014/main" id="{4C61E11E-1C70-4828-969E-A23821EEC694}"/>
                    </a:ext>
                  </a:extLst>
                </p:cNvPr>
                <p:cNvPicPr/>
                <p:nvPr/>
              </p:nvPicPr>
              <p:blipFill>
                <a:blip r:embed="rId6"/>
                <a:stretch>
                  <a:fillRect/>
                </a:stretch>
              </p:blipFill>
              <p:spPr>
                <a:xfrm>
                  <a:off x="9233570" y="372211"/>
                  <a:ext cx="183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37AF100B-D327-40C6-9FE9-6399841D9E66}"/>
                    </a:ext>
                  </a:extLst>
                </p14:cNvPr>
                <p14:cNvContentPartPr/>
                <p14:nvPr/>
              </p14:nvContentPartPr>
              <p14:xfrm>
                <a:off x="9432650" y="326491"/>
                <a:ext cx="223560" cy="192600"/>
              </p14:xfrm>
            </p:contentPart>
          </mc:Choice>
          <mc:Fallback>
            <p:pic>
              <p:nvPicPr>
                <p:cNvPr id="7" name="Freihand 6">
                  <a:extLst>
                    <a:ext uri="{FF2B5EF4-FFF2-40B4-BE49-F238E27FC236}">
                      <a16:creationId xmlns:a16="http://schemas.microsoft.com/office/drawing/2014/main" id="{37AF100B-D327-40C6-9FE9-6399841D9E66}"/>
                    </a:ext>
                  </a:extLst>
                </p:cNvPr>
                <p:cNvPicPr/>
                <p:nvPr/>
              </p:nvPicPr>
              <p:blipFill>
                <a:blip r:embed="rId8"/>
                <a:stretch>
                  <a:fillRect/>
                </a:stretch>
              </p:blipFill>
              <p:spPr>
                <a:xfrm>
                  <a:off x="9428330" y="322171"/>
                  <a:ext cx="2322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E5B54FF8-1D06-43FD-9CFC-1E2328E970C7}"/>
                    </a:ext>
                  </a:extLst>
                </p14:cNvPr>
                <p14:cNvContentPartPr/>
                <p14:nvPr/>
              </p14:nvContentPartPr>
              <p14:xfrm>
                <a:off x="9658010" y="371851"/>
                <a:ext cx="360" cy="360"/>
              </p14:xfrm>
            </p:contentPart>
          </mc:Choice>
          <mc:Fallback>
            <p:pic>
              <p:nvPicPr>
                <p:cNvPr id="8" name="Freihand 7">
                  <a:extLst>
                    <a:ext uri="{FF2B5EF4-FFF2-40B4-BE49-F238E27FC236}">
                      <a16:creationId xmlns:a16="http://schemas.microsoft.com/office/drawing/2014/main" id="{E5B54FF8-1D06-43FD-9CFC-1E2328E970C7}"/>
                    </a:ext>
                  </a:extLst>
                </p:cNvPr>
                <p:cNvPicPr/>
                <p:nvPr/>
              </p:nvPicPr>
              <p:blipFill>
                <a:blip r:embed="rId10"/>
                <a:stretch>
                  <a:fillRect/>
                </a:stretch>
              </p:blipFill>
              <p:spPr>
                <a:xfrm>
                  <a:off x="9653690" y="3675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082A599-9663-448E-BEC8-602466E8C3CB}"/>
                    </a:ext>
                  </a:extLst>
                </p14:cNvPr>
                <p14:cNvContentPartPr/>
                <p14:nvPr/>
              </p14:nvContentPartPr>
              <p14:xfrm>
                <a:off x="9708770" y="330091"/>
                <a:ext cx="122400" cy="178560"/>
              </p14:xfrm>
            </p:contentPart>
          </mc:Choice>
          <mc:Fallback>
            <p:pic>
              <p:nvPicPr>
                <p:cNvPr id="9" name="Freihand 8">
                  <a:extLst>
                    <a:ext uri="{FF2B5EF4-FFF2-40B4-BE49-F238E27FC236}">
                      <a16:creationId xmlns:a16="http://schemas.microsoft.com/office/drawing/2014/main" id="{A082A599-9663-448E-BEC8-602466E8C3CB}"/>
                    </a:ext>
                  </a:extLst>
                </p:cNvPr>
                <p:cNvPicPr/>
                <p:nvPr/>
              </p:nvPicPr>
              <p:blipFill>
                <a:blip r:embed="rId12"/>
                <a:stretch>
                  <a:fillRect/>
                </a:stretch>
              </p:blipFill>
              <p:spPr>
                <a:xfrm>
                  <a:off x="9704450" y="325771"/>
                  <a:ext cx="1310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3B0B642A-8750-4539-A227-314986A09B10}"/>
                    </a:ext>
                  </a:extLst>
                </p14:cNvPr>
                <p14:cNvContentPartPr/>
                <p14:nvPr/>
              </p14:nvContentPartPr>
              <p14:xfrm>
                <a:off x="9764570" y="466171"/>
                <a:ext cx="79560" cy="34560"/>
              </p14:xfrm>
            </p:contentPart>
          </mc:Choice>
          <mc:Fallback>
            <p:pic>
              <p:nvPicPr>
                <p:cNvPr id="10" name="Freihand 9">
                  <a:extLst>
                    <a:ext uri="{FF2B5EF4-FFF2-40B4-BE49-F238E27FC236}">
                      <a16:creationId xmlns:a16="http://schemas.microsoft.com/office/drawing/2014/main" id="{3B0B642A-8750-4539-A227-314986A09B10}"/>
                    </a:ext>
                  </a:extLst>
                </p:cNvPr>
                <p:cNvPicPr/>
                <p:nvPr/>
              </p:nvPicPr>
              <p:blipFill>
                <a:blip r:embed="rId14"/>
                <a:stretch>
                  <a:fillRect/>
                </a:stretch>
              </p:blipFill>
              <p:spPr>
                <a:xfrm>
                  <a:off x="9760250" y="461851"/>
                  <a:ext cx="88200" cy="43200"/>
                </a:xfrm>
                <a:prstGeom prst="rect">
                  <a:avLst/>
                </a:prstGeom>
              </p:spPr>
            </p:pic>
          </mc:Fallback>
        </mc:AlternateContent>
      </p:grpSp>
      <p:grpSp>
        <p:nvGrpSpPr>
          <p:cNvPr id="35" name="Gruppieren 34">
            <a:extLst>
              <a:ext uri="{FF2B5EF4-FFF2-40B4-BE49-F238E27FC236}">
                <a16:creationId xmlns:a16="http://schemas.microsoft.com/office/drawing/2014/main" id="{BA2A98FC-C2A0-4598-9C39-67FB0F2D6CF5}"/>
              </a:ext>
            </a:extLst>
          </p:cNvPr>
          <p:cNvGrpSpPr/>
          <p:nvPr/>
        </p:nvGrpSpPr>
        <p:grpSpPr>
          <a:xfrm>
            <a:off x="10033130" y="262051"/>
            <a:ext cx="2092320" cy="261720"/>
            <a:chOff x="10033130" y="262051"/>
            <a:chExt cx="2092320" cy="261720"/>
          </a:xfrm>
        </p:grpSpPr>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95A3F35C-BE7A-4145-BF60-CCC6A2F65970}"/>
                    </a:ext>
                  </a:extLst>
                </p14:cNvPr>
                <p14:cNvContentPartPr/>
                <p14:nvPr/>
              </p14:nvContentPartPr>
              <p14:xfrm>
                <a:off x="10033130" y="444931"/>
                <a:ext cx="152640" cy="78840"/>
              </p14:xfrm>
            </p:contentPart>
          </mc:Choice>
          <mc:Fallback>
            <p:pic>
              <p:nvPicPr>
                <p:cNvPr id="11" name="Freihand 10">
                  <a:extLst>
                    <a:ext uri="{FF2B5EF4-FFF2-40B4-BE49-F238E27FC236}">
                      <a16:creationId xmlns:a16="http://schemas.microsoft.com/office/drawing/2014/main" id="{95A3F35C-BE7A-4145-BF60-CCC6A2F65970}"/>
                    </a:ext>
                  </a:extLst>
                </p:cNvPr>
                <p:cNvPicPr/>
                <p:nvPr/>
              </p:nvPicPr>
              <p:blipFill>
                <a:blip r:embed="rId16"/>
                <a:stretch>
                  <a:fillRect/>
                </a:stretch>
              </p:blipFill>
              <p:spPr>
                <a:xfrm>
                  <a:off x="10028810" y="440611"/>
                  <a:ext cx="161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4F32A262-A1F7-4759-B0A3-DB41CF4D1440}"/>
                    </a:ext>
                  </a:extLst>
                </p14:cNvPr>
                <p14:cNvContentPartPr/>
                <p14:nvPr/>
              </p14:nvContentPartPr>
              <p14:xfrm>
                <a:off x="10185050" y="370051"/>
                <a:ext cx="73800" cy="145800"/>
              </p14:xfrm>
            </p:contentPart>
          </mc:Choice>
          <mc:Fallback>
            <p:pic>
              <p:nvPicPr>
                <p:cNvPr id="12" name="Freihand 11">
                  <a:extLst>
                    <a:ext uri="{FF2B5EF4-FFF2-40B4-BE49-F238E27FC236}">
                      <a16:creationId xmlns:a16="http://schemas.microsoft.com/office/drawing/2014/main" id="{4F32A262-A1F7-4759-B0A3-DB41CF4D1440}"/>
                    </a:ext>
                  </a:extLst>
                </p:cNvPr>
                <p:cNvPicPr/>
                <p:nvPr/>
              </p:nvPicPr>
              <p:blipFill>
                <a:blip r:embed="rId18"/>
                <a:stretch>
                  <a:fillRect/>
                </a:stretch>
              </p:blipFill>
              <p:spPr>
                <a:xfrm>
                  <a:off x="10180730" y="365731"/>
                  <a:ext cx="82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534AF079-3A28-455A-ACBD-FE7901BC14E0}"/>
                    </a:ext>
                  </a:extLst>
                </p14:cNvPr>
                <p14:cNvContentPartPr/>
                <p14:nvPr/>
              </p14:nvContentPartPr>
              <p14:xfrm>
                <a:off x="10290170" y="348811"/>
                <a:ext cx="306720" cy="157320"/>
              </p14:xfrm>
            </p:contentPart>
          </mc:Choice>
          <mc:Fallback>
            <p:pic>
              <p:nvPicPr>
                <p:cNvPr id="13" name="Freihand 12">
                  <a:extLst>
                    <a:ext uri="{FF2B5EF4-FFF2-40B4-BE49-F238E27FC236}">
                      <a16:creationId xmlns:a16="http://schemas.microsoft.com/office/drawing/2014/main" id="{534AF079-3A28-455A-ACBD-FE7901BC14E0}"/>
                    </a:ext>
                  </a:extLst>
                </p:cNvPr>
                <p:cNvPicPr/>
                <p:nvPr/>
              </p:nvPicPr>
              <p:blipFill>
                <a:blip r:embed="rId20"/>
                <a:stretch>
                  <a:fillRect/>
                </a:stretch>
              </p:blipFill>
              <p:spPr>
                <a:xfrm>
                  <a:off x="10285850" y="344491"/>
                  <a:ext cx="315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8AE99C00-DA88-4FAB-8AA8-39D90D35C7ED}"/>
                    </a:ext>
                  </a:extLst>
                </p14:cNvPr>
                <p14:cNvContentPartPr/>
                <p14:nvPr/>
              </p14:nvContentPartPr>
              <p14:xfrm>
                <a:off x="10812170" y="350611"/>
                <a:ext cx="26280" cy="137520"/>
              </p14:xfrm>
            </p:contentPart>
          </mc:Choice>
          <mc:Fallback>
            <p:pic>
              <p:nvPicPr>
                <p:cNvPr id="16" name="Freihand 15">
                  <a:extLst>
                    <a:ext uri="{FF2B5EF4-FFF2-40B4-BE49-F238E27FC236}">
                      <a16:creationId xmlns:a16="http://schemas.microsoft.com/office/drawing/2014/main" id="{8AE99C00-DA88-4FAB-8AA8-39D90D35C7ED}"/>
                    </a:ext>
                  </a:extLst>
                </p:cNvPr>
                <p:cNvPicPr/>
                <p:nvPr/>
              </p:nvPicPr>
              <p:blipFill>
                <a:blip r:embed="rId22"/>
                <a:stretch>
                  <a:fillRect/>
                </a:stretch>
              </p:blipFill>
              <p:spPr>
                <a:xfrm>
                  <a:off x="10807850" y="346291"/>
                  <a:ext cx="349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6118405B-B061-4230-B302-C246E12C4F58}"/>
                    </a:ext>
                  </a:extLst>
                </p14:cNvPr>
                <p14:cNvContentPartPr/>
                <p14:nvPr/>
              </p14:nvContentPartPr>
              <p14:xfrm>
                <a:off x="10744850" y="462211"/>
                <a:ext cx="141840" cy="7920"/>
              </p14:xfrm>
            </p:contentPart>
          </mc:Choice>
          <mc:Fallback>
            <p:pic>
              <p:nvPicPr>
                <p:cNvPr id="17" name="Freihand 16">
                  <a:extLst>
                    <a:ext uri="{FF2B5EF4-FFF2-40B4-BE49-F238E27FC236}">
                      <a16:creationId xmlns:a16="http://schemas.microsoft.com/office/drawing/2014/main" id="{6118405B-B061-4230-B302-C246E12C4F58}"/>
                    </a:ext>
                  </a:extLst>
                </p:cNvPr>
                <p:cNvPicPr/>
                <p:nvPr/>
              </p:nvPicPr>
              <p:blipFill>
                <a:blip r:embed="rId24"/>
                <a:stretch>
                  <a:fillRect/>
                </a:stretch>
              </p:blipFill>
              <p:spPr>
                <a:xfrm>
                  <a:off x="10740530" y="457891"/>
                  <a:ext cx="150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7E93EA08-96D6-46B3-AC8F-7D51EFDC14E9}"/>
                    </a:ext>
                  </a:extLst>
                </p14:cNvPr>
                <p14:cNvContentPartPr/>
                <p14:nvPr/>
              </p14:nvContentPartPr>
              <p14:xfrm>
                <a:off x="10667090" y="302011"/>
                <a:ext cx="279720" cy="25200"/>
              </p14:xfrm>
            </p:contentPart>
          </mc:Choice>
          <mc:Fallback>
            <p:pic>
              <p:nvPicPr>
                <p:cNvPr id="19" name="Freihand 18">
                  <a:extLst>
                    <a:ext uri="{FF2B5EF4-FFF2-40B4-BE49-F238E27FC236}">
                      <a16:creationId xmlns:a16="http://schemas.microsoft.com/office/drawing/2014/main" id="{7E93EA08-96D6-46B3-AC8F-7D51EFDC14E9}"/>
                    </a:ext>
                  </a:extLst>
                </p:cNvPr>
                <p:cNvPicPr/>
                <p:nvPr/>
              </p:nvPicPr>
              <p:blipFill>
                <a:blip r:embed="rId26"/>
                <a:stretch>
                  <a:fillRect/>
                </a:stretch>
              </p:blipFill>
              <p:spPr>
                <a:xfrm>
                  <a:off x="10662770" y="297691"/>
                  <a:ext cx="288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96075769-54F5-4DE9-8E73-E8648AA14D3B}"/>
                    </a:ext>
                  </a:extLst>
                </p14:cNvPr>
                <p14:cNvContentPartPr/>
                <p14:nvPr/>
              </p14:nvContentPartPr>
              <p14:xfrm>
                <a:off x="10928450" y="286891"/>
                <a:ext cx="83520" cy="182160"/>
              </p14:xfrm>
            </p:contentPart>
          </mc:Choice>
          <mc:Fallback>
            <p:pic>
              <p:nvPicPr>
                <p:cNvPr id="20" name="Freihand 19">
                  <a:extLst>
                    <a:ext uri="{FF2B5EF4-FFF2-40B4-BE49-F238E27FC236}">
                      <a16:creationId xmlns:a16="http://schemas.microsoft.com/office/drawing/2014/main" id="{96075769-54F5-4DE9-8E73-E8648AA14D3B}"/>
                    </a:ext>
                  </a:extLst>
                </p:cNvPr>
                <p:cNvPicPr/>
                <p:nvPr/>
              </p:nvPicPr>
              <p:blipFill>
                <a:blip r:embed="rId28"/>
                <a:stretch>
                  <a:fillRect/>
                </a:stretch>
              </p:blipFill>
              <p:spPr>
                <a:xfrm>
                  <a:off x="10924130" y="282571"/>
                  <a:ext cx="921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301BA3D0-09D0-42B7-AFCD-850AD2C59273}"/>
                    </a:ext>
                  </a:extLst>
                </p14:cNvPr>
                <p14:cNvContentPartPr/>
                <p14:nvPr/>
              </p14:nvContentPartPr>
              <p14:xfrm>
                <a:off x="11046530" y="384091"/>
                <a:ext cx="231840" cy="92880"/>
              </p14:xfrm>
            </p:contentPart>
          </mc:Choice>
          <mc:Fallback>
            <p:pic>
              <p:nvPicPr>
                <p:cNvPr id="21" name="Freihand 20">
                  <a:extLst>
                    <a:ext uri="{FF2B5EF4-FFF2-40B4-BE49-F238E27FC236}">
                      <a16:creationId xmlns:a16="http://schemas.microsoft.com/office/drawing/2014/main" id="{301BA3D0-09D0-42B7-AFCD-850AD2C59273}"/>
                    </a:ext>
                  </a:extLst>
                </p:cNvPr>
                <p:cNvPicPr/>
                <p:nvPr/>
              </p:nvPicPr>
              <p:blipFill>
                <a:blip r:embed="rId30"/>
                <a:stretch>
                  <a:fillRect/>
                </a:stretch>
              </p:blipFill>
              <p:spPr>
                <a:xfrm>
                  <a:off x="11042210" y="379771"/>
                  <a:ext cx="240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51C1C560-B212-46E4-A075-F1FF2C751075}"/>
                    </a:ext>
                  </a:extLst>
                </p14:cNvPr>
                <p14:cNvContentPartPr/>
                <p14:nvPr/>
              </p14:nvContentPartPr>
              <p14:xfrm>
                <a:off x="11281250" y="390571"/>
                <a:ext cx="5040" cy="3240"/>
              </p14:xfrm>
            </p:contentPart>
          </mc:Choice>
          <mc:Fallback>
            <p:pic>
              <p:nvPicPr>
                <p:cNvPr id="24" name="Freihand 23">
                  <a:extLst>
                    <a:ext uri="{FF2B5EF4-FFF2-40B4-BE49-F238E27FC236}">
                      <a16:creationId xmlns:a16="http://schemas.microsoft.com/office/drawing/2014/main" id="{51C1C560-B212-46E4-A075-F1FF2C751075}"/>
                    </a:ext>
                  </a:extLst>
                </p:cNvPr>
                <p:cNvPicPr/>
                <p:nvPr/>
              </p:nvPicPr>
              <p:blipFill>
                <a:blip r:embed="rId32"/>
                <a:stretch>
                  <a:fillRect/>
                </a:stretch>
              </p:blipFill>
              <p:spPr>
                <a:xfrm>
                  <a:off x="11276930" y="386251"/>
                  <a:ext cx="136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CE50C80F-06E3-48AA-86C6-4B7E9449E098}"/>
                    </a:ext>
                  </a:extLst>
                </p14:cNvPr>
                <p14:cNvContentPartPr/>
                <p14:nvPr/>
              </p14:nvContentPartPr>
              <p14:xfrm>
                <a:off x="11350010" y="374731"/>
                <a:ext cx="154080" cy="70920"/>
              </p14:xfrm>
            </p:contentPart>
          </mc:Choice>
          <mc:Fallback>
            <p:pic>
              <p:nvPicPr>
                <p:cNvPr id="25" name="Freihand 24">
                  <a:extLst>
                    <a:ext uri="{FF2B5EF4-FFF2-40B4-BE49-F238E27FC236}">
                      <a16:creationId xmlns:a16="http://schemas.microsoft.com/office/drawing/2014/main" id="{CE50C80F-06E3-48AA-86C6-4B7E9449E098}"/>
                    </a:ext>
                  </a:extLst>
                </p:cNvPr>
                <p:cNvPicPr/>
                <p:nvPr/>
              </p:nvPicPr>
              <p:blipFill>
                <a:blip r:embed="rId34"/>
                <a:stretch>
                  <a:fillRect/>
                </a:stretch>
              </p:blipFill>
              <p:spPr>
                <a:xfrm>
                  <a:off x="11345690" y="370411"/>
                  <a:ext cx="162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8722E298-F4A4-4343-9FE0-CB7235B2873B}"/>
                    </a:ext>
                  </a:extLst>
                </p14:cNvPr>
                <p14:cNvContentPartPr/>
                <p14:nvPr/>
              </p14:nvContentPartPr>
              <p14:xfrm>
                <a:off x="11477090" y="337651"/>
                <a:ext cx="19800" cy="33480"/>
              </p14:xfrm>
            </p:contentPart>
          </mc:Choice>
          <mc:Fallback>
            <p:pic>
              <p:nvPicPr>
                <p:cNvPr id="26" name="Freihand 25">
                  <a:extLst>
                    <a:ext uri="{FF2B5EF4-FFF2-40B4-BE49-F238E27FC236}">
                      <a16:creationId xmlns:a16="http://schemas.microsoft.com/office/drawing/2014/main" id="{8722E298-F4A4-4343-9FE0-CB7235B2873B}"/>
                    </a:ext>
                  </a:extLst>
                </p:cNvPr>
                <p:cNvPicPr/>
                <p:nvPr/>
              </p:nvPicPr>
              <p:blipFill>
                <a:blip r:embed="rId36"/>
                <a:stretch>
                  <a:fillRect/>
                </a:stretch>
              </p:blipFill>
              <p:spPr>
                <a:xfrm>
                  <a:off x="11472770" y="333331"/>
                  <a:ext cx="284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5D7A58D5-1CD0-43B8-819F-134684ECAFBC}"/>
                    </a:ext>
                  </a:extLst>
                </p14:cNvPr>
                <p14:cNvContentPartPr/>
                <p14:nvPr/>
              </p14:nvContentPartPr>
              <p14:xfrm>
                <a:off x="11531810" y="330811"/>
                <a:ext cx="127080" cy="114120"/>
              </p14:xfrm>
            </p:contentPart>
          </mc:Choice>
          <mc:Fallback>
            <p:pic>
              <p:nvPicPr>
                <p:cNvPr id="27" name="Freihand 26">
                  <a:extLst>
                    <a:ext uri="{FF2B5EF4-FFF2-40B4-BE49-F238E27FC236}">
                      <a16:creationId xmlns:a16="http://schemas.microsoft.com/office/drawing/2014/main" id="{5D7A58D5-1CD0-43B8-819F-134684ECAFBC}"/>
                    </a:ext>
                  </a:extLst>
                </p:cNvPr>
                <p:cNvPicPr/>
                <p:nvPr/>
              </p:nvPicPr>
              <p:blipFill>
                <a:blip r:embed="rId38"/>
                <a:stretch>
                  <a:fillRect/>
                </a:stretch>
              </p:blipFill>
              <p:spPr>
                <a:xfrm>
                  <a:off x="11527490" y="326491"/>
                  <a:ext cx="135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3CE7872D-5547-4C98-A7E4-43EE730DA5AD}"/>
                    </a:ext>
                  </a:extLst>
                </p14:cNvPr>
                <p14:cNvContentPartPr/>
                <p14:nvPr/>
              </p14:nvContentPartPr>
              <p14:xfrm>
                <a:off x="11663210" y="337651"/>
                <a:ext cx="5040" cy="23400"/>
              </p14:xfrm>
            </p:contentPart>
          </mc:Choice>
          <mc:Fallback>
            <p:pic>
              <p:nvPicPr>
                <p:cNvPr id="28" name="Freihand 27">
                  <a:extLst>
                    <a:ext uri="{FF2B5EF4-FFF2-40B4-BE49-F238E27FC236}">
                      <a16:creationId xmlns:a16="http://schemas.microsoft.com/office/drawing/2014/main" id="{3CE7872D-5547-4C98-A7E4-43EE730DA5AD}"/>
                    </a:ext>
                  </a:extLst>
                </p:cNvPr>
                <p:cNvPicPr/>
                <p:nvPr/>
              </p:nvPicPr>
              <p:blipFill>
                <a:blip r:embed="rId40"/>
                <a:stretch>
                  <a:fillRect/>
                </a:stretch>
              </p:blipFill>
              <p:spPr>
                <a:xfrm>
                  <a:off x="11658890" y="333331"/>
                  <a:ext cx="136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01F619CF-C848-4405-9CAC-3B31959D68D4}"/>
                    </a:ext>
                  </a:extLst>
                </p14:cNvPr>
                <p14:cNvContentPartPr/>
                <p14:nvPr/>
              </p14:nvContentPartPr>
              <p14:xfrm>
                <a:off x="11665730" y="364291"/>
                <a:ext cx="120240" cy="90360"/>
              </p14:xfrm>
            </p:contentPart>
          </mc:Choice>
          <mc:Fallback>
            <p:pic>
              <p:nvPicPr>
                <p:cNvPr id="29" name="Freihand 28">
                  <a:extLst>
                    <a:ext uri="{FF2B5EF4-FFF2-40B4-BE49-F238E27FC236}">
                      <a16:creationId xmlns:a16="http://schemas.microsoft.com/office/drawing/2014/main" id="{01F619CF-C848-4405-9CAC-3B31959D68D4}"/>
                    </a:ext>
                  </a:extLst>
                </p:cNvPr>
                <p:cNvPicPr/>
                <p:nvPr/>
              </p:nvPicPr>
              <p:blipFill>
                <a:blip r:embed="rId42"/>
                <a:stretch>
                  <a:fillRect/>
                </a:stretch>
              </p:blipFill>
              <p:spPr>
                <a:xfrm>
                  <a:off x="11661410" y="359971"/>
                  <a:ext cx="128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44368ACC-3146-4373-8E1E-0359ADFBA6DB}"/>
                    </a:ext>
                  </a:extLst>
                </p14:cNvPr>
                <p14:cNvContentPartPr/>
                <p14:nvPr/>
              </p14:nvContentPartPr>
              <p14:xfrm>
                <a:off x="11767610" y="290131"/>
                <a:ext cx="360" cy="360"/>
              </p14:xfrm>
            </p:contentPart>
          </mc:Choice>
          <mc:Fallback>
            <p:pic>
              <p:nvPicPr>
                <p:cNvPr id="30" name="Freihand 29">
                  <a:extLst>
                    <a:ext uri="{FF2B5EF4-FFF2-40B4-BE49-F238E27FC236}">
                      <a16:creationId xmlns:a16="http://schemas.microsoft.com/office/drawing/2014/main" id="{44368ACC-3146-4373-8E1E-0359ADFBA6DB}"/>
                    </a:ext>
                  </a:extLst>
                </p:cNvPr>
                <p:cNvPicPr/>
                <p:nvPr/>
              </p:nvPicPr>
              <p:blipFill>
                <a:blip r:embed="rId10"/>
                <a:stretch>
                  <a:fillRect/>
                </a:stretch>
              </p:blipFill>
              <p:spPr>
                <a:xfrm>
                  <a:off x="11763290" y="2858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6A5A57C1-2B7A-4504-A0E7-C960EA8748D5}"/>
                    </a:ext>
                  </a:extLst>
                </p14:cNvPr>
                <p14:cNvContentPartPr/>
                <p14:nvPr/>
              </p14:nvContentPartPr>
              <p14:xfrm>
                <a:off x="11814410" y="319651"/>
                <a:ext cx="161280" cy="120600"/>
              </p14:xfrm>
            </p:contentPart>
          </mc:Choice>
          <mc:Fallback>
            <p:pic>
              <p:nvPicPr>
                <p:cNvPr id="31" name="Freihand 30">
                  <a:extLst>
                    <a:ext uri="{FF2B5EF4-FFF2-40B4-BE49-F238E27FC236}">
                      <a16:creationId xmlns:a16="http://schemas.microsoft.com/office/drawing/2014/main" id="{6A5A57C1-2B7A-4504-A0E7-C960EA8748D5}"/>
                    </a:ext>
                  </a:extLst>
                </p:cNvPr>
                <p:cNvPicPr/>
                <p:nvPr/>
              </p:nvPicPr>
              <p:blipFill>
                <a:blip r:embed="rId45"/>
                <a:stretch>
                  <a:fillRect/>
                </a:stretch>
              </p:blipFill>
              <p:spPr>
                <a:xfrm>
                  <a:off x="11809730" y="315331"/>
                  <a:ext cx="169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56B64A62-74F1-4AF4-94A6-E20135D0F579}"/>
                    </a:ext>
                  </a:extLst>
                </p14:cNvPr>
                <p14:cNvContentPartPr/>
                <p14:nvPr/>
              </p14:nvContentPartPr>
              <p14:xfrm>
                <a:off x="11991890" y="378331"/>
                <a:ext cx="56520" cy="57240"/>
              </p14:xfrm>
            </p:contentPart>
          </mc:Choice>
          <mc:Fallback>
            <p:pic>
              <p:nvPicPr>
                <p:cNvPr id="32" name="Freihand 31">
                  <a:extLst>
                    <a:ext uri="{FF2B5EF4-FFF2-40B4-BE49-F238E27FC236}">
                      <a16:creationId xmlns:a16="http://schemas.microsoft.com/office/drawing/2014/main" id="{56B64A62-74F1-4AF4-94A6-E20135D0F579}"/>
                    </a:ext>
                  </a:extLst>
                </p:cNvPr>
                <p:cNvPicPr/>
                <p:nvPr/>
              </p:nvPicPr>
              <p:blipFill>
                <a:blip r:embed="rId47"/>
                <a:stretch>
                  <a:fillRect/>
                </a:stretch>
              </p:blipFill>
              <p:spPr>
                <a:xfrm>
                  <a:off x="11987570" y="374011"/>
                  <a:ext cx="651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1B5B0811-5EAF-4104-818C-3A4367E79A62}"/>
                    </a:ext>
                  </a:extLst>
                </p14:cNvPr>
                <p14:cNvContentPartPr/>
                <p14:nvPr/>
              </p14:nvContentPartPr>
              <p14:xfrm>
                <a:off x="12043010" y="262051"/>
                <a:ext cx="30960" cy="188280"/>
              </p14:xfrm>
            </p:contentPart>
          </mc:Choice>
          <mc:Fallback>
            <p:pic>
              <p:nvPicPr>
                <p:cNvPr id="33" name="Freihand 32">
                  <a:extLst>
                    <a:ext uri="{FF2B5EF4-FFF2-40B4-BE49-F238E27FC236}">
                      <a16:creationId xmlns:a16="http://schemas.microsoft.com/office/drawing/2014/main" id="{1B5B0811-5EAF-4104-818C-3A4367E79A62}"/>
                    </a:ext>
                  </a:extLst>
                </p:cNvPr>
                <p:cNvPicPr/>
                <p:nvPr/>
              </p:nvPicPr>
              <p:blipFill>
                <a:blip r:embed="rId49"/>
                <a:stretch>
                  <a:fillRect/>
                </a:stretch>
              </p:blipFill>
              <p:spPr>
                <a:xfrm>
                  <a:off x="12038690" y="257731"/>
                  <a:ext cx="396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0344546C-BC29-4E7A-ABEF-E742D81C1A86}"/>
                    </a:ext>
                  </a:extLst>
                </p14:cNvPr>
                <p14:cNvContentPartPr/>
                <p14:nvPr/>
              </p14:nvContentPartPr>
              <p14:xfrm>
                <a:off x="12052010" y="343411"/>
                <a:ext cx="73440" cy="109080"/>
              </p14:xfrm>
            </p:contentPart>
          </mc:Choice>
          <mc:Fallback>
            <p:pic>
              <p:nvPicPr>
                <p:cNvPr id="34" name="Freihand 33">
                  <a:extLst>
                    <a:ext uri="{FF2B5EF4-FFF2-40B4-BE49-F238E27FC236}">
                      <a16:creationId xmlns:a16="http://schemas.microsoft.com/office/drawing/2014/main" id="{0344546C-BC29-4E7A-ABEF-E742D81C1A86}"/>
                    </a:ext>
                  </a:extLst>
                </p:cNvPr>
                <p:cNvPicPr/>
                <p:nvPr/>
              </p:nvPicPr>
              <p:blipFill>
                <a:blip r:embed="rId51"/>
                <a:stretch>
                  <a:fillRect/>
                </a:stretch>
              </p:blipFill>
              <p:spPr>
                <a:xfrm>
                  <a:off x="12047690" y="339091"/>
                  <a:ext cx="82080" cy="11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65" name="Freihand 64">
                <a:extLst>
                  <a:ext uri="{FF2B5EF4-FFF2-40B4-BE49-F238E27FC236}">
                    <a16:creationId xmlns:a16="http://schemas.microsoft.com/office/drawing/2014/main" id="{3301ACEE-BDB0-461E-A1F0-3C703B8E274F}"/>
                  </a:ext>
                </a:extLst>
              </p14:cNvPr>
              <p14:cNvContentPartPr/>
              <p14:nvPr/>
            </p14:nvContentPartPr>
            <p14:xfrm>
              <a:off x="9100370" y="1028131"/>
              <a:ext cx="91800" cy="59400"/>
            </p14:xfrm>
          </p:contentPart>
        </mc:Choice>
        <mc:Fallback>
          <p:pic>
            <p:nvPicPr>
              <p:cNvPr id="65" name="Freihand 64">
                <a:extLst>
                  <a:ext uri="{FF2B5EF4-FFF2-40B4-BE49-F238E27FC236}">
                    <a16:creationId xmlns:a16="http://schemas.microsoft.com/office/drawing/2014/main" id="{3301ACEE-BDB0-461E-A1F0-3C703B8E274F}"/>
                  </a:ext>
                </a:extLst>
              </p:cNvPr>
              <p:cNvPicPr/>
              <p:nvPr/>
            </p:nvPicPr>
            <p:blipFill>
              <a:blip r:embed="rId53"/>
              <a:stretch>
                <a:fillRect/>
              </a:stretch>
            </p:blipFill>
            <p:spPr>
              <a:xfrm>
                <a:off x="9096050" y="1023811"/>
                <a:ext cx="100440" cy="68040"/>
              </a:xfrm>
              <a:prstGeom prst="rect">
                <a:avLst/>
              </a:prstGeom>
            </p:spPr>
          </p:pic>
        </mc:Fallback>
      </mc:AlternateContent>
      <p:grpSp>
        <p:nvGrpSpPr>
          <p:cNvPr id="77" name="Gruppieren 76">
            <a:extLst>
              <a:ext uri="{FF2B5EF4-FFF2-40B4-BE49-F238E27FC236}">
                <a16:creationId xmlns:a16="http://schemas.microsoft.com/office/drawing/2014/main" id="{89629873-87FF-43F8-A560-2CA17BB9F37A}"/>
              </a:ext>
            </a:extLst>
          </p:cNvPr>
          <p:cNvGrpSpPr/>
          <p:nvPr/>
        </p:nvGrpSpPr>
        <p:grpSpPr>
          <a:xfrm>
            <a:off x="9120530" y="623131"/>
            <a:ext cx="2903400" cy="464400"/>
            <a:chOff x="9120530" y="623131"/>
            <a:chExt cx="2903400" cy="464400"/>
          </a:xfrm>
        </p:grpSpPr>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E3068A9D-8ABA-410E-A4F4-D177412830A3}"/>
                    </a:ext>
                  </a:extLst>
                </p14:cNvPr>
                <p14:cNvContentPartPr/>
                <p14:nvPr/>
              </p14:nvContentPartPr>
              <p14:xfrm>
                <a:off x="9120530" y="706651"/>
                <a:ext cx="91800" cy="106560"/>
              </p14:xfrm>
            </p:contentPart>
          </mc:Choice>
          <mc:Fallback>
            <p:pic>
              <p:nvPicPr>
                <p:cNvPr id="36" name="Freihand 35">
                  <a:extLst>
                    <a:ext uri="{FF2B5EF4-FFF2-40B4-BE49-F238E27FC236}">
                      <a16:creationId xmlns:a16="http://schemas.microsoft.com/office/drawing/2014/main" id="{E3068A9D-8ABA-410E-A4F4-D177412830A3}"/>
                    </a:ext>
                  </a:extLst>
                </p:cNvPr>
                <p:cNvPicPr/>
                <p:nvPr/>
              </p:nvPicPr>
              <p:blipFill>
                <a:blip r:embed="rId55"/>
                <a:stretch>
                  <a:fillRect/>
                </a:stretch>
              </p:blipFill>
              <p:spPr>
                <a:xfrm>
                  <a:off x="9116210" y="702331"/>
                  <a:ext cx="100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6F9CD839-E2E3-4329-9859-1B3CD9D5B6D4}"/>
                    </a:ext>
                  </a:extLst>
                </p14:cNvPr>
                <p14:cNvContentPartPr/>
                <p14:nvPr/>
              </p14:nvContentPartPr>
              <p14:xfrm>
                <a:off x="9198650" y="697651"/>
                <a:ext cx="22680" cy="122760"/>
              </p14:xfrm>
            </p:contentPart>
          </mc:Choice>
          <mc:Fallback>
            <p:pic>
              <p:nvPicPr>
                <p:cNvPr id="37" name="Freihand 36">
                  <a:extLst>
                    <a:ext uri="{FF2B5EF4-FFF2-40B4-BE49-F238E27FC236}">
                      <a16:creationId xmlns:a16="http://schemas.microsoft.com/office/drawing/2014/main" id="{6F9CD839-E2E3-4329-9859-1B3CD9D5B6D4}"/>
                    </a:ext>
                  </a:extLst>
                </p:cNvPr>
                <p:cNvPicPr/>
                <p:nvPr/>
              </p:nvPicPr>
              <p:blipFill>
                <a:blip r:embed="rId57"/>
                <a:stretch>
                  <a:fillRect/>
                </a:stretch>
              </p:blipFill>
              <p:spPr>
                <a:xfrm>
                  <a:off x="9194330" y="693331"/>
                  <a:ext cx="31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A641CFFE-C6EC-4FD4-815C-0B40FA4C507B}"/>
                    </a:ext>
                  </a:extLst>
                </p14:cNvPr>
                <p14:cNvContentPartPr/>
                <p14:nvPr/>
              </p14:nvContentPartPr>
              <p14:xfrm>
                <a:off x="9148610" y="764251"/>
                <a:ext cx="81360" cy="3600"/>
              </p14:xfrm>
            </p:contentPart>
          </mc:Choice>
          <mc:Fallback>
            <p:pic>
              <p:nvPicPr>
                <p:cNvPr id="38" name="Freihand 37">
                  <a:extLst>
                    <a:ext uri="{FF2B5EF4-FFF2-40B4-BE49-F238E27FC236}">
                      <a16:creationId xmlns:a16="http://schemas.microsoft.com/office/drawing/2014/main" id="{A641CFFE-C6EC-4FD4-815C-0B40FA4C507B}"/>
                    </a:ext>
                  </a:extLst>
                </p:cNvPr>
                <p:cNvPicPr/>
                <p:nvPr/>
              </p:nvPicPr>
              <p:blipFill>
                <a:blip r:embed="rId59"/>
                <a:stretch>
                  <a:fillRect/>
                </a:stretch>
              </p:blipFill>
              <p:spPr>
                <a:xfrm>
                  <a:off x="9144290" y="759931"/>
                  <a:ext cx="900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BC5F7466-9626-4A8B-8E40-66523CD30DB9}"/>
                    </a:ext>
                  </a:extLst>
                </p14:cNvPr>
                <p14:cNvContentPartPr/>
                <p14:nvPr/>
              </p14:nvContentPartPr>
              <p14:xfrm>
                <a:off x="9360650" y="779371"/>
                <a:ext cx="12600" cy="75240"/>
              </p14:xfrm>
            </p:contentPart>
          </mc:Choice>
          <mc:Fallback>
            <p:pic>
              <p:nvPicPr>
                <p:cNvPr id="39" name="Freihand 38">
                  <a:extLst>
                    <a:ext uri="{FF2B5EF4-FFF2-40B4-BE49-F238E27FC236}">
                      <a16:creationId xmlns:a16="http://schemas.microsoft.com/office/drawing/2014/main" id="{BC5F7466-9626-4A8B-8E40-66523CD30DB9}"/>
                    </a:ext>
                  </a:extLst>
                </p:cNvPr>
                <p:cNvPicPr/>
                <p:nvPr/>
              </p:nvPicPr>
              <p:blipFill>
                <a:blip r:embed="rId61"/>
                <a:stretch>
                  <a:fillRect/>
                </a:stretch>
              </p:blipFill>
              <p:spPr>
                <a:xfrm>
                  <a:off x="9356330" y="775051"/>
                  <a:ext cx="21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2F3903D0-6FD1-433D-961F-F75627F19B9A}"/>
                    </a:ext>
                  </a:extLst>
                </p14:cNvPr>
                <p14:cNvContentPartPr/>
                <p14:nvPr/>
              </p14:nvContentPartPr>
              <p14:xfrm>
                <a:off x="9515450" y="706651"/>
                <a:ext cx="3600" cy="106560"/>
              </p14:xfrm>
            </p:contentPart>
          </mc:Choice>
          <mc:Fallback>
            <p:pic>
              <p:nvPicPr>
                <p:cNvPr id="40" name="Freihand 39">
                  <a:extLst>
                    <a:ext uri="{FF2B5EF4-FFF2-40B4-BE49-F238E27FC236}">
                      <a16:creationId xmlns:a16="http://schemas.microsoft.com/office/drawing/2014/main" id="{2F3903D0-6FD1-433D-961F-F75627F19B9A}"/>
                    </a:ext>
                  </a:extLst>
                </p:cNvPr>
                <p:cNvPicPr/>
                <p:nvPr/>
              </p:nvPicPr>
              <p:blipFill>
                <a:blip r:embed="rId63"/>
                <a:stretch>
                  <a:fillRect/>
                </a:stretch>
              </p:blipFill>
              <p:spPr>
                <a:xfrm>
                  <a:off x="9511130" y="702331"/>
                  <a:ext cx="12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E797085B-C122-44CA-9C6A-28EA8F5FD7E5}"/>
                    </a:ext>
                  </a:extLst>
                </p14:cNvPr>
                <p14:cNvContentPartPr/>
                <p14:nvPr/>
              </p14:nvContentPartPr>
              <p14:xfrm>
                <a:off x="9426170" y="668131"/>
                <a:ext cx="165960" cy="152640"/>
              </p14:xfrm>
            </p:contentPart>
          </mc:Choice>
          <mc:Fallback>
            <p:pic>
              <p:nvPicPr>
                <p:cNvPr id="41" name="Freihand 40">
                  <a:extLst>
                    <a:ext uri="{FF2B5EF4-FFF2-40B4-BE49-F238E27FC236}">
                      <a16:creationId xmlns:a16="http://schemas.microsoft.com/office/drawing/2014/main" id="{E797085B-C122-44CA-9C6A-28EA8F5FD7E5}"/>
                    </a:ext>
                  </a:extLst>
                </p:cNvPr>
                <p:cNvPicPr/>
                <p:nvPr/>
              </p:nvPicPr>
              <p:blipFill>
                <a:blip r:embed="rId65"/>
                <a:stretch>
                  <a:fillRect/>
                </a:stretch>
              </p:blipFill>
              <p:spPr>
                <a:xfrm>
                  <a:off x="9421850" y="663811"/>
                  <a:ext cx="174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75A21EA7-B866-4E97-ACF8-81298BE6EE03}"/>
                    </a:ext>
                  </a:extLst>
                </p14:cNvPr>
                <p14:cNvContentPartPr/>
                <p14:nvPr/>
              </p14:nvContentPartPr>
              <p14:xfrm>
                <a:off x="9659450" y="793051"/>
                <a:ext cx="9360" cy="58680"/>
              </p14:xfrm>
            </p:contentPart>
          </mc:Choice>
          <mc:Fallback>
            <p:pic>
              <p:nvPicPr>
                <p:cNvPr id="42" name="Freihand 41">
                  <a:extLst>
                    <a:ext uri="{FF2B5EF4-FFF2-40B4-BE49-F238E27FC236}">
                      <a16:creationId xmlns:a16="http://schemas.microsoft.com/office/drawing/2014/main" id="{75A21EA7-B866-4E97-ACF8-81298BE6EE03}"/>
                    </a:ext>
                  </a:extLst>
                </p:cNvPr>
                <p:cNvPicPr/>
                <p:nvPr/>
              </p:nvPicPr>
              <p:blipFill>
                <a:blip r:embed="rId67"/>
                <a:stretch>
                  <a:fillRect/>
                </a:stretch>
              </p:blipFill>
              <p:spPr>
                <a:xfrm>
                  <a:off x="9655130" y="788731"/>
                  <a:ext cx="18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0F036BE2-05FA-47FC-8D48-6FF17B05EB5C}"/>
                    </a:ext>
                  </a:extLst>
                </p14:cNvPr>
                <p14:cNvContentPartPr/>
                <p14:nvPr/>
              </p14:nvContentPartPr>
              <p14:xfrm>
                <a:off x="9760250" y="695131"/>
                <a:ext cx="105120" cy="113400"/>
              </p14:xfrm>
            </p:contentPart>
          </mc:Choice>
          <mc:Fallback>
            <p:pic>
              <p:nvPicPr>
                <p:cNvPr id="43" name="Freihand 42">
                  <a:extLst>
                    <a:ext uri="{FF2B5EF4-FFF2-40B4-BE49-F238E27FC236}">
                      <a16:creationId xmlns:a16="http://schemas.microsoft.com/office/drawing/2014/main" id="{0F036BE2-05FA-47FC-8D48-6FF17B05EB5C}"/>
                    </a:ext>
                  </a:extLst>
                </p:cNvPr>
                <p:cNvPicPr/>
                <p:nvPr/>
              </p:nvPicPr>
              <p:blipFill>
                <a:blip r:embed="rId69"/>
                <a:stretch>
                  <a:fillRect/>
                </a:stretch>
              </p:blipFill>
              <p:spPr>
                <a:xfrm>
                  <a:off x="9755930" y="690811"/>
                  <a:ext cx="113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0CEC2A45-F9C5-470E-8434-F150A339F1EF}"/>
                    </a:ext>
                  </a:extLst>
                </p14:cNvPr>
                <p14:cNvContentPartPr/>
                <p14:nvPr/>
              </p14:nvContentPartPr>
              <p14:xfrm>
                <a:off x="10028810" y="709531"/>
                <a:ext cx="108720" cy="159480"/>
              </p14:xfrm>
            </p:contentPart>
          </mc:Choice>
          <mc:Fallback>
            <p:pic>
              <p:nvPicPr>
                <p:cNvPr id="45" name="Freihand 44">
                  <a:extLst>
                    <a:ext uri="{FF2B5EF4-FFF2-40B4-BE49-F238E27FC236}">
                      <a16:creationId xmlns:a16="http://schemas.microsoft.com/office/drawing/2014/main" id="{0CEC2A45-F9C5-470E-8434-F150A339F1EF}"/>
                    </a:ext>
                  </a:extLst>
                </p:cNvPr>
                <p:cNvPicPr/>
                <p:nvPr/>
              </p:nvPicPr>
              <p:blipFill>
                <a:blip r:embed="rId71"/>
                <a:stretch>
                  <a:fillRect/>
                </a:stretch>
              </p:blipFill>
              <p:spPr>
                <a:xfrm>
                  <a:off x="10024490" y="705211"/>
                  <a:ext cx="1173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BB8E840E-CF17-4206-9D76-DF5C16F06CEA}"/>
                    </a:ext>
                  </a:extLst>
                </p14:cNvPr>
                <p14:cNvContentPartPr/>
                <p14:nvPr/>
              </p14:nvContentPartPr>
              <p14:xfrm>
                <a:off x="10151570" y="700171"/>
                <a:ext cx="69840" cy="96480"/>
              </p14:xfrm>
            </p:contentPart>
          </mc:Choice>
          <mc:Fallback>
            <p:pic>
              <p:nvPicPr>
                <p:cNvPr id="46" name="Freihand 45">
                  <a:extLst>
                    <a:ext uri="{FF2B5EF4-FFF2-40B4-BE49-F238E27FC236}">
                      <a16:creationId xmlns:a16="http://schemas.microsoft.com/office/drawing/2014/main" id="{BB8E840E-CF17-4206-9D76-DF5C16F06CEA}"/>
                    </a:ext>
                  </a:extLst>
                </p:cNvPr>
                <p:cNvPicPr/>
                <p:nvPr/>
              </p:nvPicPr>
              <p:blipFill>
                <a:blip r:embed="rId73"/>
                <a:stretch>
                  <a:fillRect/>
                </a:stretch>
              </p:blipFill>
              <p:spPr>
                <a:xfrm>
                  <a:off x="10147250" y="695851"/>
                  <a:ext cx="78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D6B6E01C-1D06-479C-9B25-6D95AFBB4EFF}"/>
                    </a:ext>
                  </a:extLst>
                </p14:cNvPr>
                <p14:cNvContentPartPr/>
                <p14:nvPr/>
              </p14:nvContentPartPr>
              <p14:xfrm>
                <a:off x="10222130" y="716731"/>
                <a:ext cx="72000" cy="78840"/>
              </p14:xfrm>
            </p:contentPart>
          </mc:Choice>
          <mc:Fallback>
            <p:pic>
              <p:nvPicPr>
                <p:cNvPr id="47" name="Freihand 46">
                  <a:extLst>
                    <a:ext uri="{FF2B5EF4-FFF2-40B4-BE49-F238E27FC236}">
                      <a16:creationId xmlns:a16="http://schemas.microsoft.com/office/drawing/2014/main" id="{D6B6E01C-1D06-479C-9B25-6D95AFBB4EFF}"/>
                    </a:ext>
                  </a:extLst>
                </p:cNvPr>
                <p:cNvPicPr/>
                <p:nvPr/>
              </p:nvPicPr>
              <p:blipFill>
                <a:blip r:embed="rId75"/>
                <a:stretch>
                  <a:fillRect/>
                </a:stretch>
              </p:blipFill>
              <p:spPr>
                <a:xfrm>
                  <a:off x="10217810" y="712411"/>
                  <a:ext cx="80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FBF98CAF-53AE-4952-BBDA-2A56364D007F}"/>
                    </a:ext>
                  </a:extLst>
                </p14:cNvPr>
                <p14:cNvContentPartPr/>
                <p14:nvPr/>
              </p14:nvContentPartPr>
              <p14:xfrm>
                <a:off x="10304930" y="685051"/>
                <a:ext cx="225360" cy="101160"/>
              </p14:xfrm>
            </p:contentPart>
          </mc:Choice>
          <mc:Fallback>
            <p:pic>
              <p:nvPicPr>
                <p:cNvPr id="48" name="Freihand 47">
                  <a:extLst>
                    <a:ext uri="{FF2B5EF4-FFF2-40B4-BE49-F238E27FC236}">
                      <a16:creationId xmlns:a16="http://schemas.microsoft.com/office/drawing/2014/main" id="{FBF98CAF-53AE-4952-BBDA-2A56364D007F}"/>
                    </a:ext>
                  </a:extLst>
                </p:cNvPr>
                <p:cNvPicPr/>
                <p:nvPr/>
              </p:nvPicPr>
              <p:blipFill>
                <a:blip r:embed="rId77"/>
                <a:stretch>
                  <a:fillRect/>
                </a:stretch>
              </p:blipFill>
              <p:spPr>
                <a:xfrm>
                  <a:off x="10300610" y="680731"/>
                  <a:ext cx="234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51DB2053-1441-4CFC-A8D1-8BB51A1D10E6}"/>
                    </a:ext>
                  </a:extLst>
                </p14:cNvPr>
                <p14:cNvContentPartPr/>
                <p14:nvPr/>
              </p14:nvContentPartPr>
              <p14:xfrm>
                <a:off x="10533170" y="728611"/>
                <a:ext cx="76680" cy="53640"/>
              </p14:xfrm>
            </p:contentPart>
          </mc:Choice>
          <mc:Fallback>
            <p:pic>
              <p:nvPicPr>
                <p:cNvPr id="49" name="Freihand 48">
                  <a:extLst>
                    <a:ext uri="{FF2B5EF4-FFF2-40B4-BE49-F238E27FC236}">
                      <a16:creationId xmlns:a16="http://schemas.microsoft.com/office/drawing/2014/main" id="{51DB2053-1441-4CFC-A8D1-8BB51A1D10E6}"/>
                    </a:ext>
                  </a:extLst>
                </p:cNvPr>
                <p:cNvPicPr/>
                <p:nvPr/>
              </p:nvPicPr>
              <p:blipFill>
                <a:blip r:embed="rId79"/>
                <a:stretch>
                  <a:fillRect/>
                </a:stretch>
              </p:blipFill>
              <p:spPr>
                <a:xfrm>
                  <a:off x="10528850" y="724291"/>
                  <a:ext cx="85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3216C39E-B781-443F-8E62-3AF9DCE82159}"/>
                    </a:ext>
                  </a:extLst>
                </p14:cNvPr>
                <p14:cNvContentPartPr/>
                <p14:nvPr/>
              </p14:nvContentPartPr>
              <p14:xfrm>
                <a:off x="10644770" y="716371"/>
                <a:ext cx="137520" cy="77760"/>
              </p14:xfrm>
            </p:contentPart>
          </mc:Choice>
          <mc:Fallback>
            <p:pic>
              <p:nvPicPr>
                <p:cNvPr id="50" name="Freihand 49">
                  <a:extLst>
                    <a:ext uri="{FF2B5EF4-FFF2-40B4-BE49-F238E27FC236}">
                      <a16:creationId xmlns:a16="http://schemas.microsoft.com/office/drawing/2014/main" id="{3216C39E-B781-443F-8E62-3AF9DCE82159}"/>
                    </a:ext>
                  </a:extLst>
                </p:cNvPr>
                <p:cNvPicPr/>
                <p:nvPr/>
              </p:nvPicPr>
              <p:blipFill>
                <a:blip r:embed="rId81"/>
                <a:stretch>
                  <a:fillRect/>
                </a:stretch>
              </p:blipFill>
              <p:spPr>
                <a:xfrm>
                  <a:off x="10640450" y="712051"/>
                  <a:ext cx="146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A61038F9-7B32-4D27-B01C-C31978629AC8}"/>
                    </a:ext>
                  </a:extLst>
                </p14:cNvPr>
                <p14:cNvContentPartPr/>
                <p14:nvPr/>
              </p14:nvContentPartPr>
              <p14:xfrm>
                <a:off x="10785170" y="663091"/>
                <a:ext cx="11520" cy="26640"/>
              </p14:xfrm>
            </p:contentPart>
          </mc:Choice>
          <mc:Fallback>
            <p:pic>
              <p:nvPicPr>
                <p:cNvPr id="51" name="Freihand 50">
                  <a:extLst>
                    <a:ext uri="{FF2B5EF4-FFF2-40B4-BE49-F238E27FC236}">
                      <a16:creationId xmlns:a16="http://schemas.microsoft.com/office/drawing/2014/main" id="{A61038F9-7B32-4D27-B01C-C31978629AC8}"/>
                    </a:ext>
                  </a:extLst>
                </p:cNvPr>
                <p:cNvPicPr/>
                <p:nvPr/>
              </p:nvPicPr>
              <p:blipFill>
                <a:blip r:embed="rId83"/>
                <a:stretch>
                  <a:fillRect/>
                </a:stretch>
              </p:blipFill>
              <p:spPr>
                <a:xfrm>
                  <a:off x="10780850" y="658771"/>
                  <a:ext cx="201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5552E6CA-AD5D-4FBA-BE13-94807F69E969}"/>
                    </a:ext>
                  </a:extLst>
                </p14:cNvPr>
                <p14:cNvContentPartPr/>
                <p14:nvPr/>
              </p14:nvContentPartPr>
              <p14:xfrm>
                <a:off x="10815770" y="722491"/>
                <a:ext cx="89280" cy="220320"/>
              </p14:xfrm>
            </p:contentPart>
          </mc:Choice>
          <mc:Fallback>
            <p:pic>
              <p:nvPicPr>
                <p:cNvPr id="52" name="Freihand 51">
                  <a:extLst>
                    <a:ext uri="{FF2B5EF4-FFF2-40B4-BE49-F238E27FC236}">
                      <a16:creationId xmlns:a16="http://schemas.microsoft.com/office/drawing/2014/main" id="{5552E6CA-AD5D-4FBA-BE13-94807F69E969}"/>
                    </a:ext>
                  </a:extLst>
                </p:cNvPr>
                <p:cNvPicPr/>
                <p:nvPr/>
              </p:nvPicPr>
              <p:blipFill>
                <a:blip r:embed="rId85"/>
                <a:stretch>
                  <a:fillRect/>
                </a:stretch>
              </p:blipFill>
              <p:spPr>
                <a:xfrm>
                  <a:off x="10811450" y="718171"/>
                  <a:ext cx="979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FD5111FA-C618-4322-A388-8937F37968D0}"/>
                    </a:ext>
                  </a:extLst>
                </p14:cNvPr>
                <p14:cNvContentPartPr/>
                <p14:nvPr/>
              </p14:nvContentPartPr>
              <p14:xfrm>
                <a:off x="11029250" y="690451"/>
                <a:ext cx="52560" cy="198000"/>
              </p14:xfrm>
            </p:contentPart>
          </mc:Choice>
          <mc:Fallback>
            <p:pic>
              <p:nvPicPr>
                <p:cNvPr id="54" name="Freihand 53">
                  <a:extLst>
                    <a:ext uri="{FF2B5EF4-FFF2-40B4-BE49-F238E27FC236}">
                      <a16:creationId xmlns:a16="http://schemas.microsoft.com/office/drawing/2014/main" id="{FD5111FA-C618-4322-A388-8937F37968D0}"/>
                    </a:ext>
                  </a:extLst>
                </p:cNvPr>
                <p:cNvPicPr/>
                <p:nvPr/>
              </p:nvPicPr>
              <p:blipFill>
                <a:blip r:embed="rId87"/>
                <a:stretch>
                  <a:fillRect/>
                </a:stretch>
              </p:blipFill>
              <p:spPr>
                <a:xfrm>
                  <a:off x="11024930" y="686131"/>
                  <a:ext cx="612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893FA8FB-4491-479A-8CC9-7FBF2B6BD2AB}"/>
                    </a:ext>
                  </a:extLst>
                </p14:cNvPr>
                <p14:cNvContentPartPr/>
                <p14:nvPr/>
              </p14:nvContentPartPr>
              <p14:xfrm>
                <a:off x="11111690" y="695491"/>
                <a:ext cx="69480" cy="59040"/>
              </p14:xfrm>
            </p:contentPart>
          </mc:Choice>
          <mc:Fallback>
            <p:pic>
              <p:nvPicPr>
                <p:cNvPr id="55" name="Freihand 54">
                  <a:extLst>
                    <a:ext uri="{FF2B5EF4-FFF2-40B4-BE49-F238E27FC236}">
                      <a16:creationId xmlns:a16="http://schemas.microsoft.com/office/drawing/2014/main" id="{893FA8FB-4491-479A-8CC9-7FBF2B6BD2AB}"/>
                    </a:ext>
                  </a:extLst>
                </p:cNvPr>
                <p:cNvPicPr/>
                <p:nvPr/>
              </p:nvPicPr>
              <p:blipFill>
                <a:blip r:embed="rId89"/>
                <a:stretch>
                  <a:fillRect/>
                </a:stretch>
              </p:blipFill>
              <p:spPr>
                <a:xfrm>
                  <a:off x="11107370" y="691171"/>
                  <a:ext cx="78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A27FEE3F-C068-4B4C-959B-228149A380F0}"/>
                    </a:ext>
                  </a:extLst>
                </p14:cNvPr>
                <p14:cNvContentPartPr/>
                <p14:nvPr/>
              </p14:nvContentPartPr>
              <p14:xfrm>
                <a:off x="11191250" y="694051"/>
                <a:ext cx="48600" cy="55440"/>
              </p14:xfrm>
            </p:contentPart>
          </mc:Choice>
          <mc:Fallback>
            <p:pic>
              <p:nvPicPr>
                <p:cNvPr id="56" name="Freihand 55">
                  <a:extLst>
                    <a:ext uri="{FF2B5EF4-FFF2-40B4-BE49-F238E27FC236}">
                      <a16:creationId xmlns:a16="http://schemas.microsoft.com/office/drawing/2014/main" id="{A27FEE3F-C068-4B4C-959B-228149A380F0}"/>
                    </a:ext>
                  </a:extLst>
                </p:cNvPr>
                <p:cNvPicPr/>
                <p:nvPr/>
              </p:nvPicPr>
              <p:blipFill>
                <a:blip r:embed="rId91"/>
                <a:stretch>
                  <a:fillRect/>
                </a:stretch>
              </p:blipFill>
              <p:spPr>
                <a:xfrm>
                  <a:off x="11186930" y="689731"/>
                  <a:ext cx="57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4B72BC8B-2541-4605-AC56-13F1C7AF2C56}"/>
                    </a:ext>
                  </a:extLst>
                </p14:cNvPr>
                <p14:cNvContentPartPr/>
                <p14:nvPr/>
              </p14:nvContentPartPr>
              <p14:xfrm>
                <a:off x="11263970" y="644371"/>
                <a:ext cx="92160" cy="91800"/>
              </p14:xfrm>
            </p:contentPart>
          </mc:Choice>
          <mc:Fallback>
            <p:pic>
              <p:nvPicPr>
                <p:cNvPr id="57" name="Freihand 56">
                  <a:extLst>
                    <a:ext uri="{FF2B5EF4-FFF2-40B4-BE49-F238E27FC236}">
                      <a16:creationId xmlns:a16="http://schemas.microsoft.com/office/drawing/2014/main" id="{4B72BC8B-2541-4605-AC56-13F1C7AF2C56}"/>
                    </a:ext>
                  </a:extLst>
                </p:cNvPr>
                <p:cNvPicPr/>
                <p:nvPr/>
              </p:nvPicPr>
              <p:blipFill>
                <a:blip r:embed="rId93"/>
                <a:stretch>
                  <a:fillRect/>
                </a:stretch>
              </p:blipFill>
              <p:spPr>
                <a:xfrm>
                  <a:off x="11259650" y="640051"/>
                  <a:ext cx="100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00CEEC3E-A3C6-40FB-A97E-EB1BCCB048BB}"/>
                    </a:ext>
                  </a:extLst>
                </p14:cNvPr>
                <p14:cNvContentPartPr/>
                <p14:nvPr/>
              </p14:nvContentPartPr>
              <p14:xfrm>
                <a:off x="11371970" y="680011"/>
                <a:ext cx="75600" cy="65520"/>
              </p14:xfrm>
            </p:contentPart>
          </mc:Choice>
          <mc:Fallback>
            <p:pic>
              <p:nvPicPr>
                <p:cNvPr id="58" name="Freihand 57">
                  <a:extLst>
                    <a:ext uri="{FF2B5EF4-FFF2-40B4-BE49-F238E27FC236}">
                      <a16:creationId xmlns:a16="http://schemas.microsoft.com/office/drawing/2014/main" id="{00CEEC3E-A3C6-40FB-A97E-EB1BCCB048BB}"/>
                    </a:ext>
                  </a:extLst>
                </p:cNvPr>
                <p:cNvPicPr/>
                <p:nvPr/>
              </p:nvPicPr>
              <p:blipFill>
                <a:blip r:embed="rId95"/>
                <a:stretch>
                  <a:fillRect/>
                </a:stretch>
              </p:blipFill>
              <p:spPr>
                <a:xfrm>
                  <a:off x="11367650" y="675691"/>
                  <a:ext cx="84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2D12D1C0-C020-4D34-80FB-C9463C810858}"/>
                    </a:ext>
                  </a:extLst>
                </p14:cNvPr>
                <p14:cNvContentPartPr/>
                <p14:nvPr/>
              </p14:nvContentPartPr>
              <p14:xfrm>
                <a:off x="11548370" y="674971"/>
                <a:ext cx="89280" cy="73800"/>
              </p14:xfrm>
            </p:contentPart>
          </mc:Choice>
          <mc:Fallback>
            <p:pic>
              <p:nvPicPr>
                <p:cNvPr id="59" name="Freihand 58">
                  <a:extLst>
                    <a:ext uri="{FF2B5EF4-FFF2-40B4-BE49-F238E27FC236}">
                      <a16:creationId xmlns:a16="http://schemas.microsoft.com/office/drawing/2014/main" id="{2D12D1C0-C020-4D34-80FB-C9463C810858}"/>
                    </a:ext>
                  </a:extLst>
                </p:cNvPr>
                <p:cNvPicPr/>
                <p:nvPr/>
              </p:nvPicPr>
              <p:blipFill>
                <a:blip r:embed="rId97"/>
                <a:stretch>
                  <a:fillRect/>
                </a:stretch>
              </p:blipFill>
              <p:spPr>
                <a:xfrm>
                  <a:off x="11544050" y="670651"/>
                  <a:ext cx="97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0B6775E8-0137-427D-BA43-27F2120B90A0}"/>
                    </a:ext>
                  </a:extLst>
                </p14:cNvPr>
                <p14:cNvContentPartPr/>
                <p14:nvPr/>
              </p14:nvContentPartPr>
              <p14:xfrm>
                <a:off x="11665010" y="725011"/>
                <a:ext cx="8280" cy="73800"/>
              </p14:xfrm>
            </p:contentPart>
          </mc:Choice>
          <mc:Fallback>
            <p:pic>
              <p:nvPicPr>
                <p:cNvPr id="60" name="Freihand 59">
                  <a:extLst>
                    <a:ext uri="{FF2B5EF4-FFF2-40B4-BE49-F238E27FC236}">
                      <a16:creationId xmlns:a16="http://schemas.microsoft.com/office/drawing/2014/main" id="{0B6775E8-0137-427D-BA43-27F2120B90A0}"/>
                    </a:ext>
                  </a:extLst>
                </p:cNvPr>
                <p:cNvPicPr/>
                <p:nvPr/>
              </p:nvPicPr>
              <p:blipFill>
                <a:blip r:embed="rId99"/>
                <a:stretch>
                  <a:fillRect/>
                </a:stretch>
              </p:blipFill>
              <p:spPr>
                <a:xfrm>
                  <a:off x="11660690" y="720691"/>
                  <a:ext cx="16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C81CFDE4-1C7F-44E9-83CA-244D392373DA}"/>
                    </a:ext>
                  </a:extLst>
                </p14:cNvPr>
                <p14:cNvContentPartPr/>
                <p14:nvPr/>
              </p14:nvContentPartPr>
              <p14:xfrm>
                <a:off x="11713610" y="623131"/>
                <a:ext cx="84960" cy="110520"/>
              </p14:xfrm>
            </p:contentPart>
          </mc:Choice>
          <mc:Fallback>
            <p:pic>
              <p:nvPicPr>
                <p:cNvPr id="61" name="Freihand 60">
                  <a:extLst>
                    <a:ext uri="{FF2B5EF4-FFF2-40B4-BE49-F238E27FC236}">
                      <a16:creationId xmlns:a16="http://schemas.microsoft.com/office/drawing/2014/main" id="{C81CFDE4-1C7F-44E9-83CA-244D392373DA}"/>
                    </a:ext>
                  </a:extLst>
                </p:cNvPr>
                <p:cNvPicPr/>
                <p:nvPr/>
              </p:nvPicPr>
              <p:blipFill>
                <a:blip r:embed="rId101"/>
                <a:stretch>
                  <a:fillRect/>
                </a:stretch>
              </p:blipFill>
              <p:spPr>
                <a:xfrm>
                  <a:off x="11709290" y="618811"/>
                  <a:ext cx="93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0F89133D-30DD-4627-8E83-306463BFEA50}"/>
                    </a:ext>
                  </a:extLst>
                </p14:cNvPr>
                <p14:cNvContentPartPr/>
                <p14:nvPr/>
              </p14:nvContentPartPr>
              <p14:xfrm>
                <a:off x="11837450" y="697291"/>
                <a:ext cx="15120" cy="73440"/>
              </p14:xfrm>
            </p:contentPart>
          </mc:Choice>
          <mc:Fallback>
            <p:pic>
              <p:nvPicPr>
                <p:cNvPr id="62" name="Freihand 61">
                  <a:extLst>
                    <a:ext uri="{FF2B5EF4-FFF2-40B4-BE49-F238E27FC236}">
                      <a16:creationId xmlns:a16="http://schemas.microsoft.com/office/drawing/2014/main" id="{0F89133D-30DD-4627-8E83-306463BFEA50}"/>
                    </a:ext>
                  </a:extLst>
                </p:cNvPr>
                <p:cNvPicPr/>
                <p:nvPr/>
              </p:nvPicPr>
              <p:blipFill>
                <a:blip r:embed="rId103"/>
                <a:stretch>
                  <a:fillRect/>
                </a:stretch>
              </p:blipFill>
              <p:spPr>
                <a:xfrm>
                  <a:off x="11833130" y="692971"/>
                  <a:ext cx="23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74ACAB6D-A5CB-49E0-9F7B-9968B686D0C3}"/>
                    </a:ext>
                  </a:extLst>
                </p14:cNvPr>
                <p14:cNvContentPartPr/>
                <p14:nvPr/>
              </p14:nvContentPartPr>
              <p14:xfrm>
                <a:off x="11938610" y="646531"/>
                <a:ext cx="85320" cy="81720"/>
              </p14:xfrm>
            </p:contentPart>
          </mc:Choice>
          <mc:Fallback>
            <p:pic>
              <p:nvPicPr>
                <p:cNvPr id="63" name="Freihand 62">
                  <a:extLst>
                    <a:ext uri="{FF2B5EF4-FFF2-40B4-BE49-F238E27FC236}">
                      <a16:creationId xmlns:a16="http://schemas.microsoft.com/office/drawing/2014/main" id="{74ACAB6D-A5CB-49E0-9F7B-9968B686D0C3}"/>
                    </a:ext>
                  </a:extLst>
                </p:cNvPr>
                <p:cNvPicPr/>
                <p:nvPr/>
              </p:nvPicPr>
              <p:blipFill>
                <a:blip r:embed="rId105"/>
                <a:stretch>
                  <a:fillRect/>
                </a:stretch>
              </p:blipFill>
              <p:spPr>
                <a:xfrm>
                  <a:off x="11934290" y="642211"/>
                  <a:ext cx="93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2738FAB3-84C0-44EC-BBF4-BC867F15EE72}"/>
                    </a:ext>
                  </a:extLst>
                </p14:cNvPr>
                <p14:cNvContentPartPr/>
                <p14:nvPr/>
              </p14:nvContentPartPr>
              <p14:xfrm>
                <a:off x="9219170" y="1014451"/>
                <a:ext cx="91800" cy="72720"/>
              </p14:xfrm>
            </p:contentPart>
          </mc:Choice>
          <mc:Fallback>
            <p:pic>
              <p:nvPicPr>
                <p:cNvPr id="66" name="Freihand 65">
                  <a:extLst>
                    <a:ext uri="{FF2B5EF4-FFF2-40B4-BE49-F238E27FC236}">
                      <a16:creationId xmlns:a16="http://schemas.microsoft.com/office/drawing/2014/main" id="{2738FAB3-84C0-44EC-BBF4-BC867F15EE72}"/>
                    </a:ext>
                  </a:extLst>
                </p:cNvPr>
                <p:cNvPicPr/>
                <p:nvPr/>
              </p:nvPicPr>
              <p:blipFill>
                <a:blip r:embed="rId107"/>
                <a:stretch>
                  <a:fillRect/>
                </a:stretch>
              </p:blipFill>
              <p:spPr>
                <a:xfrm>
                  <a:off x="9214850" y="1010131"/>
                  <a:ext cx="100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986AC556-5293-4B2F-BC20-C1DA7655671E}"/>
                    </a:ext>
                  </a:extLst>
                </p14:cNvPr>
                <p14:cNvContentPartPr/>
                <p14:nvPr/>
              </p14:nvContentPartPr>
              <p14:xfrm>
                <a:off x="9331130" y="976291"/>
                <a:ext cx="136080" cy="86040"/>
              </p14:xfrm>
            </p:contentPart>
          </mc:Choice>
          <mc:Fallback>
            <p:pic>
              <p:nvPicPr>
                <p:cNvPr id="67" name="Freihand 66">
                  <a:extLst>
                    <a:ext uri="{FF2B5EF4-FFF2-40B4-BE49-F238E27FC236}">
                      <a16:creationId xmlns:a16="http://schemas.microsoft.com/office/drawing/2014/main" id="{986AC556-5293-4B2F-BC20-C1DA7655671E}"/>
                    </a:ext>
                  </a:extLst>
                </p:cNvPr>
                <p:cNvPicPr/>
                <p:nvPr/>
              </p:nvPicPr>
              <p:blipFill>
                <a:blip r:embed="rId109"/>
                <a:stretch>
                  <a:fillRect/>
                </a:stretch>
              </p:blipFill>
              <p:spPr>
                <a:xfrm>
                  <a:off x="9326810" y="971971"/>
                  <a:ext cx="144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42A59C89-A477-4523-8645-5B80B3832D7B}"/>
                    </a:ext>
                  </a:extLst>
                </p14:cNvPr>
                <p14:cNvContentPartPr/>
                <p14:nvPr/>
              </p14:nvContentPartPr>
              <p14:xfrm>
                <a:off x="9573770" y="919411"/>
                <a:ext cx="160560" cy="168120"/>
              </p14:xfrm>
            </p:contentPart>
          </mc:Choice>
          <mc:Fallback>
            <p:pic>
              <p:nvPicPr>
                <p:cNvPr id="69" name="Freihand 68">
                  <a:extLst>
                    <a:ext uri="{FF2B5EF4-FFF2-40B4-BE49-F238E27FC236}">
                      <a16:creationId xmlns:a16="http://schemas.microsoft.com/office/drawing/2014/main" id="{42A59C89-A477-4523-8645-5B80B3832D7B}"/>
                    </a:ext>
                  </a:extLst>
                </p:cNvPr>
                <p:cNvPicPr/>
                <p:nvPr/>
              </p:nvPicPr>
              <p:blipFill>
                <a:blip r:embed="rId111"/>
                <a:stretch>
                  <a:fillRect/>
                </a:stretch>
              </p:blipFill>
              <p:spPr>
                <a:xfrm>
                  <a:off x="9569450" y="915091"/>
                  <a:ext cx="169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76697436-262B-471F-8463-654AC237D8C2}"/>
                    </a:ext>
                  </a:extLst>
                </p14:cNvPr>
                <p14:cNvContentPartPr/>
                <p14:nvPr/>
              </p14:nvContentPartPr>
              <p14:xfrm>
                <a:off x="9636770" y="996091"/>
                <a:ext cx="117000" cy="9000"/>
              </p14:xfrm>
            </p:contentPart>
          </mc:Choice>
          <mc:Fallback>
            <p:pic>
              <p:nvPicPr>
                <p:cNvPr id="70" name="Freihand 69">
                  <a:extLst>
                    <a:ext uri="{FF2B5EF4-FFF2-40B4-BE49-F238E27FC236}">
                      <a16:creationId xmlns:a16="http://schemas.microsoft.com/office/drawing/2014/main" id="{76697436-262B-471F-8463-654AC237D8C2}"/>
                    </a:ext>
                  </a:extLst>
                </p:cNvPr>
                <p:cNvPicPr/>
                <p:nvPr/>
              </p:nvPicPr>
              <p:blipFill>
                <a:blip r:embed="rId113"/>
                <a:stretch>
                  <a:fillRect/>
                </a:stretch>
              </p:blipFill>
              <p:spPr>
                <a:xfrm>
                  <a:off x="9632450" y="991771"/>
                  <a:ext cx="125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19813C4B-C42E-46C8-A97E-990301386E96}"/>
                    </a:ext>
                  </a:extLst>
                </p14:cNvPr>
                <p14:cNvContentPartPr/>
                <p14:nvPr/>
              </p14:nvContentPartPr>
              <p14:xfrm>
                <a:off x="9871490" y="957571"/>
                <a:ext cx="146160" cy="125280"/>
              </p14:xfrm>
            </p:contentPart>
          </mc:Choice>
          <mc:Fallback>
            <p:pic>
              <p:nvPicPr>
                <p:cNvPr id="71" name="Freihand 70">
                  <a:extLst>
                    <a:ext uri="{FF2B5EF4-FFF2-40B4-BE49-F238E27FC236}">
                      <a16:creationId xmlns:a16="http://schemas.microsoft.com/office/drawing/2014/main" id="{19813C4B-C42E-46C8-A97E-990301386E96}"/>
                    </a:ext>
                  </a:extLst>
                </p:cNvPr>
                <p:cNvPicPr/>
                <p:nvPr/>
              </p:nvPicPr>
              <p:blipFill>
                <a:blip r:embed="rId115"/>
                <a:stretch>
                  <a:fillRect/>
                </a:stretch>
              </p:blipFill>
              <p:spPr>
                <a:xfrm>
                  <a:off x="9867170" y="953251"/>
                  <a:ext cx="154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677CB9C6-8653-44C3-BF3F-782077B8B72D}"/>
                    </a:ext>
                  </a:extLst>
                </p14:cNvPr>
                <p14:cNvContentPartPr/>
                <p14:nvPr/>
              </p14:nvContentPartPr>
              <p14:xfrm>
                <a:off x="10025210" y="985651"/>
                <a:ext cx="241200" cy="78480"/>
              </p14:xfrm>
            </p:contentPart>
          </mc:Choice>
          <mc:Fallback>
            <p:pic>
              <p:nvPicPr>
                <p:cNvPr id="72" name="Freihand 71">
                  <a:extLst>
                    <a:ext uri="{FF2B5EF4-FFF2-40B4-BE49-F238E27FC236}">
                      <a16:creationId xmlns:a16="http://schemas.microsoft.com/office/drawing/2014/main" id="{677CB9C6-8653-44C3-BF3F-782077B8B72D}"/>
                    </a:ext>
                  </a:extLst>
                </p:cNvPr>
                <p:cNvPicPr/>
                <p:nvPr/>
              </p:nvPicPr>
              <p:blipFill>
                <a:blip r:embed="rId117"/>
                <a:stretch>
                  <a:fillRect/>
                </a:stretch>
              </p:blipFill>
              <p:spPr>
                <a:xfrm>
                  <a:off x="10020890" y="981331"/>
                  <a:ext cx="249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1EA24C16-F466-4ED3-A4A6-CDCEA0C5F829}"/>
                    </a:ext>
                  </a:extLst>
                </p14:cNvPr>
                <p14:cNvContentPartPr/>
                <p14:nvPr/>
              </p14:nvContentPartPr>
              <p14:xfrm>
                <a:off x="10310330" y="1015891"/>
                <a:ext cx="155880" cy="43560"/>
              </p14:xfrm>
            </p:contentPart>
          </mc:Choice>
          <mc:Fallback>
            <p:pic>
              <p:nvPicPr>
                <p:cNvPr id="73" name="Freihand 72">
                  <a:extLst>
                    <a:ext uri="{FF2B5EF4-FFF2-40B4-BE49-F238E27FC236}">
                      <a16:creationId xmlns:a16="http://schemas.microsoft.com/office/drawing/2014/main" id="{1EA24C16-F466-4ED3-A4A6-CDCEA0C5F829}"/>
                    </a:ext>
                  </a:extLst>
                </p:cNvPr>
                <p:cNvPicPr/>
                <p:nvPr/>
              </p:nvPicPr>
              <p:blipFill>
                <a:blip r:embed="rId119"/>
                <a:stretch>
                  <a:fillRect/>
                </a:stretch>
              </p:blipFill>
              <p:spPr>
                <a:xfrm>
                  <a:off x="10306010" y="1011571"/>
                  <a:ext cx="164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14C5B620-94FD-4DD0-A44E-E04F799EBE9E}"/>
                    </a:ext>
                  </a:extLst>
                </p14:cNvPr>
                <p14:cNvContentPartPr/>
                <p14:nvPr/>
              </p14:nvContentPartPr>
              <p14:xfrm>
                <a:off x="10515530" y="974131"/>
                <a:ext cx="87840" cy="75960"/>
              </p14:xfrm>
            </p:contentPart>
          </mc:Choice>
          <mc:Fallback>
            <p:pic>
              <p:nvPicPr>
                <p:cNvPr id="74" name="Freihand 73">
                  <a:extLst>
                    <a:ext uri="{FF2B5EF4-FFF2-40B4-BE49-F238E27FC236}">
                      <a16:creationId xmlns:a16="http://schemas.microsoft.com/office/drawing/2014/main" id="{14C5B620-94FD-4DD0-A44E-E04F799EBE9E}"/>
                    </a:ext>
                  </a:extLst>
                </p:cNvPr>
                <p:cNvPicPr/>
                <p:nvPr/>
              </p:nvPicPr>
              <p:blipFill>
                <a:blip r:embed="rId121"/>
                <a:stretch>
                  <a:fillRect/>
                </a:stretch>
              </p:blipFill>
              <p:spPr>
                <a:xfrm>
                  <a:off x="10511210" y="969811"/>
                  <a:ext cx="96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Freihand 74">
                  <a:extLst>
                    <a:ext uri="{FF2B5EF4-FFF2-40B4-BE49-F238E27FC236}">
                      <a16:creationId xmlns:a16="http://schemas.microsoft.com/office/drawing/2014/main" id="{A80B4CC9-ADE8-463D-A6F1-2EAEE4A3BDF3}"/>
                    </a:ext>
                  </a:extLst>
                </p14:cNvPr>
                <p14:cNvContentPartPr/>
                <p14:nvPr/>
              </p14:nvContentPartPr>
              <p14:xfrm>
                <a:off x="10628210" y="1003651"/>
                <a:ext cx="75240" cy="68400"/>
              </p14:xfrm>
            </p:contentPart>
          </mc:Choice>
          <mc:Fallback>
            <p:pic>
              <p:nvPicPr>
                <p:cNvPr id="75" name="Freihand 74">
                  <a:extLst>
                    <a:ext uri="{FF2B5EF4-FFF2-40B4-BE49-F238E27FC236}">
                      <a16:creationId xmlns:a16="http://schemas.microsoft.com/office/drawing/2014/main" id="{A80B4CC9-ADE8-463D-A6F1-2EAEE4A3BDF3}"/>
                    </a:ext>
                  </a:extLst>
                </p:cNvPr>
                <p:cNvPicPr/>
                <p:nvPr/>
              </p:nvPicPr>
              <p:blipFill>
                <a:blip r:embed="rId123"/>
                <a:stretch>
                  <a:fillRect/>
                </a:stretch>
              </p:blipFill>
              <p:spPr>
                <a:xfrm>
                  <a:off x="10623890" y="999331"/>
                  <a:ext cx="83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Freihand 75">
                  <a:extLst>
                    <a:ext uri="{FF2B5EF4-FFF2-40B4-BE49-F238E27FC236}">
                      <a16:creationId xmlns:a16="http://schemas.microsoft.com/office/drawing/2014/main" id="{DAF8C13B-1801-49B9-981F-4AE333C76835}"/>
                    </a:ext>
                  </a:extLst>
                </p14:cNvPr>
                <p14:cNvContentPartPr/>
                <p14:nvPr/>
              </p14:nvContentPartPr>
              <p14:xfrm>
                <a:off x="10849610" y="951811"/>
                <a:ext cx="95760" cy="101160"/>
              </p14:xfrm>
            </p:contentPart>
          </mc:Choice>
          <mc:Fallback>
            <p:pic>
              <p:nvPicPr>
                <p:cNvPr id="76" name="Freihand 75">
                  <a:extLst>
                    <a:ext uri="{FF2B5EF4-FFF2-40B4-BE49-F238E27FC236}">
                      <a16:creationId xmlns:a16="http://schemas.microsoft.com/office/drawing/2014/main" id="{DAF8C13B-1801-49B9-981F-4AE333C76835}"/>
                    </a:ext>
                  </a:extLst>
                </p:cNvPr>
                <p:cNvPicPr/>
                <p:nvPr/>
              </p:nvPicPr>
              <p:blipFill>
                <a:blip r:embed="rId125"/>
                <a:stretch>
                  <a:fillRect/>
                </a:stretch>
              </p:blipFill>
              <p:spPr>
                <a:xfrm>
                  <a:off x="10845290" y="947491"/>
                  <a:ext cx="104400" cy="109800"/>
                </a:xfrm>
                <a:prstGeom prst="rect">
                  <a:avLst/>
                </a:prstGeom>
              </p:spPr>
            </p:pic>
          </mc:Fallback>
        </mc:AlternateContent>
      </p:grpSp>
      <p:grpSp>
        <p:nvGrpSpPr>
          <p:cNvPr id="86" name="Gruppieren 85">
            <a:extLst>
              <a:ext uri="{FF2B5EF4-FFF2-40B4-BE49-F238E27FC236}">
                <a16:creationId xmlns:a16="http://schemas.microsoft.com/office/drawing/2014/main" id="{F1F6425C-052B-4737-9A70-7F9F8E7E8834}"/>
              </a:ext>
            </a:extLst>
          </p:cNvPr>
          <p:cNvGrpSpPr/>
          <p:nvPr/>
        </p:nvGrpSpPr>
        <p:grpSpPr>
          <a:xfrm>
            <a:off x="9559010" y="1172131"/>
            <a:ext cx="128520" cy="169920"/>
            <a:chOff x="9559010" y="1172131"/>
            <a:chExt cx="128520" cy="169920"/>
          </a:xfrm>
        </p:grpSpPr>
        <mc:AlternateContent xmlns:mc="http://schemas.openxmlformats.org/markup-compatibility/2006">
          <mc:Choice xmlns:p14="http://schemas.microsoft.com/office/powerpoint/2010/main" Requires="p14">
            <p:contentPart p14:bwMode="auto" r:id="rId126">
              <p14:nvContentPartPr>
                <p14:cNvPr id="78" name="Freihand 77">
                  <a:extLst>
                    <a:ext uri="{FF2B5EF4-FFF2-40B4-BE49-F238E27FC236}">
                      <a16:creationId xmlns:a16="http://schemas.microsoft.com/office/drawing/2014/main" id="{80C5DD02-0837-400F-83EE-E3ADA50BCB64}"/>
                    </a:ext>
                  </a:extLst>
                </p14:cNvPr>
                <p14:cNvContentPartPr/>
                <p14:nvPr/>
              </p14:nvContentPartPr>
              <p14:xfrm>
                <a:off x="9618410" y="1190851"/>
                <a:ext cx="16560" cy="111600"/>
              </p14:xfrm>
            </p:contentPart>
          </mc:Choice>
          <mc:Fallback>
            <p:pic>
              <p:nvPicPr>
                <p:cNvPr id="78" name="Freihand 77">
                  <a:extLst>
                    <a:ext uri="{FF2B5EF4-FFF2-40B4-BE49-F238E27FC236}">
                      <a16:creationId xmlns:a16="http://schemas.microsoft.com/office/drawing/2014/main" id="{80C5DD02-0837-400F-83EE-E3ADA50BCB64}"/>
                    </a:ext>
                  </a:extLst>
                </p:cNvPr>
                <p:cNvPicPr/>
                <p:nvPr/>
              </p:nvPicPr>
              <p:blipFill>
                <a:blip r:embed="rId127"/>
                <a:stretch>
                  <a:fillRect/>
                </a:stretch>
              </p:blipFill>
              <p:spPr>
                <a:xfrm>
                  <a:off x="9614090" y="1186531"/>
                  <a:ext cx="25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9" name="Freihand 78">
                  <a:extLst>
                    <a:ext uri="{FF2B5EF4-FFF2-40B4-BE49-F238E27FC236}">
                      <a16:creationId xmlns:a16="http://schemas.microsoft.com/office/drawing/2014/main" id="{B94CE3C4-6E92-450A-8DA7-9BDEDD662ABC}"/>
                    </a:ext>
                  </a:extLst>
                </p14:cNvPr>
                <p14:cNvContentPartPr/>
                <p14:nvPr/>
              </p14:nvContentPartPr>
              <p14:xfrm>
                <a:off x="9559010" y="1172131"/>
                <a:ext cx="128520" cy="169920"/>
              </p14:xfrm>
            </p:contentPart>
          </mc:Choice>
          <mc:Fallback>
            <p:pic>
              <p:nvPicPr>
                <p:cNvPr id="79" name="Freihand 78">
                  <a:extLst>
                    <a:ext uri="{FF2B5EF4-FFF2-40B4-BE49-F238E27FC236}">
                      <a16:creationId xmlns:a16="http://schemas.microsoft.com/office/drawing/2014/main" id="{B94CE3C4-6E92-450A-8DA7-9BDEDD662ABC}"/>
                    </a:ext>
                  </a:extLst>
                </p:cNvPr>
                <p:cNvPicPr/>
                <p:nvPr/>
              </p:nvPicPr>
              <p:blipFill>
                <a:blip r:embed="rId129"/>
                <a:stretch>
                  <a:fillRect/>
                </a:stretch>
              </p:blipFill>
              <p:spPr>
                <a:xfrm>
                  <a:off x="9554690" y="1167811"/>
                  <a:ext cx="137160" cy="178560"/>
                </a:xfrm>
                <a:prstGeom prst="rect">
                  <a:avLst/>
                </a:prstGeom>
              </p:spPr>
            </p:pic>
          </mc:Fallback>
        </mc:AlternateContent>
      </p:grpSp>
      <p:grpSp>
        <p:nvGrpSpPr>
          <p:cNvPr id="90" name="Gruppieren 89">
            <a:extLst>
              <a:ext uri="{FF2B5EF4-FFF2-40B4-BE49-F238E27FC236}">
                <a16:creationId xmlns:a16="http://schemas.microsoft.com/office/drawing/2014/main" id="{88A68890-71C9-47DC-A89F-6755585678BF}"/>
              </a:ext>
            </a:extLst>
          </p:cNvPr>
          <p:cNvGrpSpPr/>
          <p:nvPr/>
        </p:nvGrpSpPr>
        <p:grpSpPr>
          <a:xfrm>
            <a:off x="9853850" y="1185811"/>
            <a:ext cx="1073520" cy="167040"/>
            <a:chOff x="9853850" y="1185811"/>
            <a:chExt cx="1073520" cy="167040"/>
          </a:xfrm>
        </p:grpSpPr>
        <mc:AlternateContent xmlns:mc="http://schemas.openxmlformats.org/markup-compatibility/2006">
          <mc:Choice xmlns:p14="http://schemas.microsoft.com/office/powerpoint/2010/main" Requires="p14">
            <p:contentPart p14:bwMode="auto" r:id="rId130">
              <p14:nvContentPartPr>
                <p14:cNvPr id="80" name="Freihand 79">
                  <a:extLst>
                    <a:ext uri="{FF2B5EF4-FFF2-40B4-BE49-F238E27FC236}">
                      <a16:creationId xmlns:a16="http://schemas.microsoft.com/office/drawing/2014/main" id="{A6F8F08B-B49B-4133-89FB-4E669F53F19A}"/>
                    </a:ext>
                  </a:extLst>
                </p14:cNvPr>
                <p14:cNvContentPartPr/>
                <p14:nvPr/>
              </p14:nvContentPartPr>
              <p14:xfrm>
                <a:off x="9853850" y="1185811"/>
                <a:ext cx="138600" cy="127800"/>
              </p14:xfrm>
            </p:contentPart>
          </mc:Choice>
          <mc:Fallback>
            <p:pic>
              <p:nvPicPr>
                <p:cNvPr id="80" name="Freihand 79">
                  <a:extLst>
                    <a:ext uri="{FF2B5EF4-FFF2-40B4-BE49-F238E27FC236}">
                      <a16:creationId xmlns:a16="http://schemas.microsoft.com/office/drawing/2014/main" id="{A6F8F08B-B49B-4133-89FB-4E669F53F19A}"/>
                    </a:ext>
                  </a:extLst>
                </p:cNvPr>
                <p:cNvPicPr/>
                <p:nvPr/>
              </p:nvPicPr>
              <p:blipFill>
                <a:blip r:embed="rId131"/>
                <a:stretch>
                  <a:fillRect/>
                </a:stretch>
              </p:blipFill>
              <p:spPr>
                <a:xfrm>
                  <a:off x="9849530" y="1181491"/>
                  <a:ext cx="147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1" name="Freihand 80">
                  <a:extLst>
                    <a:ext uri="{FF2B5EF4-FFF2-40B4-BE49-F238E27FC236}">
                      <a16:creationId xmlns:a16="http://schemas.microsoft.com/office/drawing/2014/main" id="{57856750-D23E-40CE-AED8-6CF7570D771B}"/>
                    </a:ext>
                  </a:extLst>
                </p14:cNvPr>
                <p14:cNvContentPartPr/>
                <p14:nvPr/>
              </p14:nvContentPartPr>
              <p14:xfrm>
                <a:off x="9998570" y="1233691"/>
                <a:ext cx="273960" cy="60480"/>
              </p14:xfrm>
            </p:contentPart>
          </mc:Choice>
          <mc:Fallback>
            <p:pic>
              <p:nvPicPr>
                <p:cNvPr id="81" name="Freihand 80">
                  <a:extLst>
                    <a:ext uri="{FF2B5EF4-FFF2-40B4-BE49-F238E27FC236}">
                      <a16:creationId xmlns:a16="http://schemas.microsoft.com/office/drawing/2014/main" id="{57856750-D23E-40CE-AED8-6CF7570D771B}"/>
                    </a:ext>
                  </a:extLst>
                </p:cNvPr>
                <p:cNvPicPr/>
                <p:nvPr/>
              </p:nvPicPr>
              <p:blipFill>
                <a:blip r:embed="rId133"/>
                <a:stretch>
                  <a:fillRect/>
                </a:stretch>
              </p:blipFill>
              <p:spPr>
                <a:xfrm>
                  <a:off x="9994250" y="1229371"/>
                  <a:ext cx="282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2" name="Freihand 81">
                  <a:extLst>
                    <a:ext uri="{FF2B5EF4-FFF2-40B4-BE49-F238E27FC236}">
                      <a16:creationId xmlns:a16="http://schemas.microsoft.com/office/drawing/2014/main" id="{1583D0E6-F717-4BFB-8E9F-542693C0C4FD}"/>
                    </a:ext>
                  </a:extLst>
                </p14:cNvPr>
                <p14:cNvContentPartPr/>
                <p14:nvPr/>
              </p14:nvContentPartPr>
              <p14:xfrm>
                <a:off x="10312490" y="1238731"/>
                <a:ext cx="133200" cy="52560"/>
              </p14:xfrm>
            </p:contentPart>
          </mc:Choice>
          <mc:Fallback>
            <p:pic>
              <p:nvPicPr>
                <p:cNvPr id="82" name="Freihand 81">
                  <a:extLst>
                    <a:ext uri="{FF2B5EF4-FFF2-40B4-BE49-F238E27FC236}">
                      <a16:creationId xmlns:a16="http://schemas.microsoft.com/office/drawing/2014/main" id="{1583D0E6-F717-4BFB-8E9F-542693C0C4FD}"/>
                    </a:ext>
                  </a:extLst>
                </p:cNvPr>
                <p:cNvPicPr/>
                <p:nvPr/>
              </p:nvPicPr>
              <p:blipFill>
                <a:blip r:embed="rId135"/>
                <a:stretch>
                  <a:fillRect/>
                </a:stretch>
              </p:blipFill>
              <p:spPr>
                <a:xfrm>
                  <a:off x="10308170" y="1234411"/>
                  <a:ext cx="1418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3" name="Freihand 82">
                  <a:extLst>
                    <a:ext uri="{FF2B5EF4-FFF2-40B4-BE49-F238E27FC236}">
                      <a16:creationId xmlns:a16="http://schemas.microsoft.com/office/drawing/2014/main" id="{F671F7BE-E1B6-489E-9059-D341F64140C9}"/>
                    </a:ext>
                  </a:extLst>
                </p14:cNvPr>
                <p14:cNvContentPartPr/>
                <p14:nvPr/>
              </p14:nvContentPartPr>
              <p14:xfrm>
                <a:off x="10476290" y="1201651"/>
                <a:ext cx="81360" cy="85320"/>
              </p14:xfrm>
            </p:contentPart>
          </mc:Choice>
          <mc:Fallback>
            <p:pic>
              <p:nvPicPr>
                <p:cNvPr id="83" name="Freihand 82">
                  <a:extLst>
                    <a:ext uri="{FF2B5EF4-FFF2-40B4-BE49-F238E27FC236}">
                      <a16:creationId xmlns:a16="http://schemas.microsoft.com/office/drawing/2014/main" id="{F671F7BE-E1B6-489E-9059-D341F64140C9}"/>
                    </a:ext>
                  </a:extLst>
                </p:cNvPr>
                <p:cNvPicPr/>
                <p:nvPr/>
              </p:nvPicPr>
              <p:blipFill>
                <a:blip r:embed="rId137"/>
                <a:stretch>
                  <a:fillRect/>
                </a:stretch>
              </p:blipFill>
              <p:spPr>
                <a:xfrm>
                  <a:off x="10471970" y="1197331"/>
                  <a:ext cx="90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4" name="Freihand 83">
                  <a:extLst>
                    <a:ext uri="{FF2B5EF4-FFF2-40B4-BE49-F238E27FC236}">
                      <a16:creationId xmlns:a16="http://schemas.microsoft.com/office/drawing/2014/main" id="{000188AD-9FB6-45FA-8BA6-98B7ED627EC5}"/>
                    </a:ext>
                  </a:extLst>
                </p14:cNvPr>
                <p14:cNvContentPartPr/>
                <p14:nvPr/>
              </p14:nvContentPartPr>
              <p14:xfrm>
                <a:off x="10586450" y="1248811"/>
                <a:ext cx="81000" cy="48960"/>
              </p14:xfrm>
            </p:contentPart>
          </mc:Choice>
          <mc:Fallback>
            <p:pic>
              <p:nvPicPr>
                <p:cNvPr id="84" name="Freihand 83">
                  <a:extLst>
                    <a:ext uri="{FF2B5EF4-FFF2-40B4-BE49-F238E27FC236}">
                      <a16:creationId xmlns:a16="http://schemas.microsoft.com/office/drawing/2014/main" id="{000188AD-9FB6-45FA-8BA6-98B7ED627EC5}"/>
                    </a:ext>
                  </a:extLst>
                </p:cNvPr>
                <p:cNvPicPr/>
                <p:nvPr/>
              </p:nvPicPr>
              <p:blipFill>
                <a:blip r:embed="rId139"/>
                <a:stretch>
                  <a:fillRect/>
                </a:stretch>
              </p:blipFill>
              <p:spPr>
                <a:xfrm>
                  <a:off x="10582130" y="1244491"/>
                  <a:ext cx="896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Freihand 86">
                  <a:extLst>
                    <a:ext uri="{FF2B5EF4-FFF2-40B4-BE49-F238E27FC236}">
                      <a16:creationId xmlns:a16="http://schemas.microsoft.com/office/drawing/2014/main" id="{EC48F322-8ABF-4195-938D-D4B7729BE978}"/>
                    </a:ext>
                  </a:extLst>
                </p14:cNvPr>
                <p14:cNvContentPartPr/>
                <p14:nvPr/>
              </p14:nvContentPartPr>
              <p14:xfrm>
                <a:off x="10567730" y="1300651"/>
                <a:ext cx="65160" cy="52200"/>
              </p14:xfrm>
            </p:contentPart>
          </mc:Choice>
          <mc:Fallback>
            <p:pic>
              <p:nvPicPr>
                <p:cNvPr id="87" name="Freihand 86">
                  <a:extLst>
                    <a:ext uri="{FF2B5EF4-FFF2-40B4-BE49-F238E27FC236}">
                      <a16:creationId xmlns:a16="http://schemas.microsoft.com/office/drawing/2014/main" id="{EC48F322-8ABF-4195-938D-D4B7729BE978}"/>
                    </a:ext>
                  </a:extLst>
                </p:cNvPr>
                <p:cNvPicPr/>
                <p:nvPr/>
              </p:nvPicPr>
              <p:blipFill>
                <a:blip r:embed="rId141"/>
                <a:stretch>
                  <a:fillRect/>
                </a:stretch>
              </p:blipFill>
              <p:spPr>
                <a:xfrm>
                  <a:off x="10563410" y="1296331"/>
                  <a:ext cx="738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Freihand 88">
                  <a:extLst>
                    <a:ext uri="{FF2B5EF4-FFF2-40B4-BE49-F238E27FC236}">
                      <a16:creationId xmlns:a16="http://schemas.microsoft.com/office/drawing/2014/main" id="{FE96DDF0-D77E-4517-AC69-1F14C3DEA4D4}"/>
                    </a:ext>
                  </a:extLst>
                </p14:cNvPr>
                <p14:cNvContentPartPr/>
                <p14:nvPr/>
              </p14:nvContentPartPr>
              <p14:xfrm>
                <a:off x="10796690" y="1205251"/>
                <a:ext cx="130680" cy="104400"/>
              </p14:xfrm>
            </p:contentPart>
          </mc:Choice>
          <mc:Fallback>
            <p:pic>
              <p:nvPicPr>
                <p:cNvPr id="89" name="Freihand 88">
                  <a:extLst>
                    <a:ext uri="{FF2B5EF4-FFF2-40B4-BE49-F238E27FC236}">
                      <a16:creationId xmlns:a16="http://schemas.microsoft.com/office/drawing/2014/main" id="{FE96DDF0-D77E-4517-AC69-1F14C3DEA4D4}"/>
                    </a:ext>
                  </a:extLst>
                </p:cNvPr>
                <p:cNvPicPr/>
                <p:nvPr/>
              </p:nvPicPr>
              <p:blipFill>
                <a:blip r:embed="rId143"/>
                <a:stretch>
                  <a:fillRect/>
                </a:stretch>
              </p:blipFill>
              <p:spPr>
                <a:xfrm>
                  <a:off x="10792370" y="1200931"/>
                  <a:ext cx="139320" cy="11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205" name="Freihand 204">
                <a:extLst>
                  <a:ext uri="{FF2B5EF4-FFF2-40B4-BE49-F238E27FC236}">
                    <a16:creationId xmlns:a16="http://schemas.microsoft.com/office/drawing/2014/main" id="{791C82E9-13EC-41CE-AE76-49620FF95068}"/>
                  </a:ext>
                </a:extLst>
              </p14:cNvPr>
              <p14:cNvContentPartPr/>
              <p14:nvPr/>
            </p14:nvContentPartPr>
            <p14:xfrm>
              <a:off x="3725570" y="5092891"/>
              <a:ext cx="119520" cy="173880"/>
            </p14:xfrm>
          </p:contentPart>
        </mc:Choice>
        <mc:Fallback>
          <p:pic>
            <p:nvPicPr>
              <p:cNvPr id="205" name="Freihand 204">
                <a:extLst>
                  <a:ext uri="{FF2B5EF4-FFF2-40B4-BE49-F238E27FC236}">
                    <a16:creationId xmlns:a16="http://schemas.microsoft.com/office/drawing/2014/main" id="{791C82E9-13EC-41CE-AE76-49620FF95068}"/>
                  </a:ext>
                </a:extLst>
              </p:cNvPr>
              <p:cNvPicPr/>
              <p:nvPr/>
            </p:nvPicPr>
            <p:blipFill>
              <a:blip r:embed="rId145"/>
              <a:stretch>
                <a:fillRect/>
              </a:stretch>
            </p:blipFill>
            <p:spPr>
              <a:xfrm>
                <a:off x="3721250" y="5088571"/>
                <a:ext cx="128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5" name="Freihand 214">
                <a:extLst>
                  <a:ext uri="{FF2B5EF4-FFF2-40B4-BE49-F238E27FC236}">
                    <a16:creationId xmlns:a16="http://schemas.microsoft.com/office/drawing/2014/main" id="{E144E008-3AB2-4905-A984-EA90A614B0CE}"/>
                  </a:ext>
                </a:extLst>
              </p14:cNvPr>
              <p14:cNvContentPartPr/>
              <p14:nvPr/>
            </p14:nvContentPartPr>
            <p14:xfrm>
              <a:off x="2593730" y="5531011"/>
              <a:ext cx="172080" cy="121680"/>
            </p14:xfrm>
          </p:contentPart>
        </mc:Choice>
        <mc:Fallback>
          <p:pic>
            <p:nvPicPr>
              <p:cNvPr id="215" name="Freihand 214">
                <a:extLst>
                  <a:ext uri="{FF2B5EF4-FFF2-40B4-BE49-F238E27FC236}">
                    <a16:creationId xmlns:a16="http://schemas.microsoft.com/office/drawing/2014/main" id="{E144E008-3AB2-4905-A984-EA90A614B0CE}"/>
                  </a:ext>
                </a:extLst>
              </p:cNvPr>
              <p:cNvPicPr/>
              <p:nvPr/>
            </p:nvPicPr>
            <p:blipFill>
              <a:blip r:embed="rId147"/>
              <a:stretch>
                <a:fillRect/>
              </a:stretch>
            </p:blipFill>
            <p:spPr>
              <a:xfrm>
                <a:off x="2589410" y="5526691"/>
                <a:ext cx="180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27" name="Freihand 226">
                <a:extLst>
                  <a:ext uri="{FF2B5EF4-FFF2-40B4-BE49-F238E27FC236}">
                    <a16:creationId xmlns:a16="http://schemas.microsoft.com/office/drawing/2014/main" id="{1E07D092-C59C-4DE8-A2BD-B0089F040C36}"/>
                  </a:ext>
                </a:extLst>
              </p14:cNvPr>
              <p14:cNvContentPartPr/>
              <p14:nvPr/>
            </p14:nvContentPartPr>
            <p14:xfrm>
              <a:off x="3328850" y="5421211"/>
              <a:ext cx="136080" cy="74160"/>
            </p14:xfrm>
          </p:contentPart>
        </mc:Choice>
        <mc:Fallback>
          <p:pic>
            <p:nvPicPr>
              <p:cNvPr id="227" name="Freihand 226">
                <a:extLst>
                  <a:ext uri="{FF2B5EF4-FFF2-40B4-BE49-F238E27FC236}">
                    <a16:creationId xmlns:a16="http://schemas.microsoft.com/office/drawing/2014/main" id="{1E07D092-C59C-4DE8-A2BD-B0089F040C36}"/>
                  </a:ext>
                </a:extLst>
              </p:cNvPr>
              <p:cNvPicPr/>
              <p:nvPr/>
            </p:nvPicPr>
            <p:blipFill>
              <a:blip r:embed="rId149"/>
              <a:stretch>
                <a:fillRect/>
              </a:stretch>
            </p:blipFill>
            <p:spPr>
              <a:xfrm>
                <a:off x="3324530" y="5416891"/>
                <a:ext cx="144720" cy="82800"/>
              </a:xfrm>
              <a:prstGeom prst="rect">
                <a:avLst/>
              </a:prstGeom>
            </p:spPr>
          </p:pic>
        </mc:Fallback>
      </mc:AlternateContent>
      <p:grpSp>
        <p:nvGrpSpPr>
          <p:cNvPr id="241" name="Gruppieren 240">
            <a:extLst>
              <a:ext uri="{FF2B5EF4-FFF2-40B4-BE49-F238E27FC236}">
                <a16:creationId xmlns:a16="http://schemas.microsoft.com/office/drawing/2014/main" id="{67CC753A-37B0-4B0B-8301-F0CEBCB8E7EB}"/>
              </a:ext>
            </a:extLst>
          </p:cNvPr>
          <p:cNvGrpSpPr/>
          <p:nvPr/>
        </p:nvGrpSpPr>
        <p:grpSpPr>
          <a:xfrm>
            <a:off x="2426330" y="4419331"/>
            <a:ext cx="2444760" cy="1725840"/>
            <a:chOff x="2426330" y="4419331"/>
            <a:chExt cx="2444760" cy="1725840"/>
          </a:xfrm>
        </p:grpSpPr>
        <mc:AlternateContent xmlns:mc="http://schemas.openxmlformats.org/markup-compatibility/2006">
          <mc:Choice xmlns:p14="http://schemas.microsoft.com/office/powerpoint/2010/main" Requires="p14">
            <p:contentPart p14:bwMode="auto" r:id="rId150">
              <p14:nvContentPartPr>
                <p14:cNvPr id="196" name="Freihand 195">
                  <a:extLst>
                    <a:ext uri="{FF2B5EF4-FFF2-40B4-BE49-F238E27FC236}">
                      <a16:creationId xmlns:a16="http://schemas.microsoft.com/office/drawing/2014/main" id="{926CCE1A-1845-4F1C-8BC4-ECF4B781F37A}"/>
                    </a:ext>
                  </a:extLst>
                </p14:cNvPr>
                <p14:cNvContentPartPr/>
                <p14:nvPr/>
              </p14:nvContentPartPr>
              <p14:xfrm>
                <a:off x="3327050" y="4419331"/>
                <a:ext cx="272520" cy="316080"/>
              </p14:xfrm>
            </p:contentPart>
          </mc:Choice>
          <mc:Fallback>
            <p:pic>
              <p:nvPicPr>
                <p:cNvPr id="196" name="Freihand 195">
                  <a:extLst>
                    <a:ext uri="{FF2B5EF4-FFF2-40B4-BE49-F238E27FC236}">
                      <a16:creationId xmlns:a16="http://schemas.microsoft.com/office/drawing/2014/main" id="{926CCE1A-1845-4F1C-8BC4-ECF4B781F37A}"/>
                    </a:ext>
                  </a:extLst>
                </p:cNvPr>
                <p:cNvPicPr/>
                <p:nvPr/>
              </p:nvPicPr>
              <p:blipFill>
                <a:blip r:embed="rId151"/>
                <a:stretch>
                  <a:fillRect/>
                </a:stretch>
              </p:blipFill>
              <p:spPr>
                <a:xfrm>
                  <a:off x="3322730" y="4415011"/>
                  <a:ext cx="28116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97" name="Freihand 196">
                  <a:extLst>
                    <a:ext uri="{FF2B5EF4-FFF2-40B4-BE49-F238E27FC236}">
                      <a16:creationId xmlns:a16="http://schemas.microsoft.com/office/drawing/2014/main" id="{5142AC51-4F71-4559-A9D5-B8018822ABDE}"/>
                    </a:ext>
                  </a:extLst>
                </p14:cNvPr>
                <p14:cNvContentPartPr/>
                <p14:nvPr/>
              </p14:nvContentPartPr>
              <p14:xfrm>
                <a:off x="3457370" y="4591771"/>
                <a:ext cx="138600" cy="14040"/>
              </p14:xfrm>
            </p:contentPart>
          </mc:Choice>
          <mc:Fallback>
            <p:pic>
              <p:nvPicPr>
                <p:cNvPr id="197" name="Freihand 196">
                  <a:extLst>
                    <a:ext uri="{FF2B5EF4-FFF2-40B4-BE49-F238E27FC236}">
                      <a16:creationId xmlns:a16="http://schemas.microsoft.com/office/drawing/2014/main" id="{5142AC51-4F71-4559-A9D5-B8018822ABDE}"/>
                    </a:ext>
                  </a:extLst>
                </p:cNvPr>
                <p:cNvPicPr/>
                <p:nvPr/>
              </p:nvPicPr>
              <p:blipFill>
                <a:blip r:embed="rId153"/>
                <a:stretch>
                  <a:fillRect/>
                </a:stretch>
              </p:blipFill>
              <p:spPr>
                <a:xfrm>
                  <a:off x="3453050" y="4587451"/>
                  <a:ext cx="1472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02" name="Freihand 201">
                  <a:extLst>
                    <a:ext uri="{FF2B5EF4-FFF2-40B4-BE49-F238E27FC236}">
                      <a16:creationId xmlns:a16="http://schemas.microsoft.com/office/drawing/2014/main" id="{3256C8F7-876E-414B-926A-4CC36C90DB07}"/>
                    </a:ext>
                  </a:extLst>
                </p14:cNvPr>
                <p14:cNvContentPartPr/>
                <p14:nvPr/>
              </p14:nvContentPartPr>
              <p14:xfrm>
                <a:off x="3715490" y="4820731"/>
                <a:ext cx="390240" cy="544320"/>
              </p14:xfrm>
            </p:contentPart>
          </mc:Choice>
          <mc:Fallback>
            <p:pic>
              <p:nvPicPr>
                <p:cNvPr id="202" name="Freihand 201">
                  <a:extLst>
                    <a:ext uri="{FF2B5EF4-FFF2-40B4-BE49-F238E27FC236}">
                      <a16:creationId xmlns:a16="http://schemas.microsoft.com/office/drawing/2014/main" id="{3256C8F7-876E-414B-926A-4CC36C90DB07}"/>
                    </a:ext>
                  </a:extLst>
                </p:cNvPr>
                <p:cNvPicPr/>
                <p:nvPr/>
              </p:nvPicPr>
              <p:blipFill>
                <a:blip r:embed="rId155"/>
                <a:stretch>
                  <a:fillRect/>
                </a:stretch>
              </p:blipFill>
              <p:spPr>
                <a:xfrm>
                  <a:off x="3711170" y="4816411"/>
                  <a:ext cx="39888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03" name="Freihand 202">
                  <a:extLst>
                    <a:ext uri="{FF2B5EF4-FFF2-40B4-BE49-F238E27FC236}">
                      <a16:creationId xmlns:a16="http://schemas.microsoft.com/office/drawing/2014/main" id="{A9EF35EE-5EDB-459D-AE33-4F0C84051858}"/>
                    </a:ext>
                  </a:extLst>
                </p14:cNvPr>
                <p14:cNvContentPartPr/>
                <p14:nvPr/>
              </p14:nvContentPartPr>
              <p14:xfrm>
                <a:off x="3672290" y="4742251"/>
                <a:ext cx="119160" cy="204840"/>
              </p14:xfrm>
            </p:contentPart>
          </mc:Choice>
          <mc:Fallback>
            <p:pic>
              <p:nvPicPr>
                <p:cNvPr id="203" name="Freihand 202">
                  <a:extLst>
                    <a:ext uri="{FF2B5EF4-FFF2-40B4-BE49-F238E27FC236}">
                      <a16:creationId xmlns:a16="http://schemas.microsoft.com/office/drawing/2014/main" id="{A9EF35EE-5EDB-459D-AE33-4F0C84051858}"/>
                    </a:ext>
                  </a:extLst>
                </p:cNvPr>
                <p:cNvPicPr/>
                <p:nvPr/>
              </p:nvPicPr>
              <p:blipFill>
                <a:blip r:embed="rId157"/>
                <a:stretch>
                  <a:fillRect/>
                </a:stretch>
              </p:blipFill>
              <p:spPr>
                <a:xfrm>
                  <a:off x="3667970" y="4737931"/>
                  <a:ext cx="1278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06" name="Freihand 205">
                  <a:extLst>
                    <a:ext uri="{FF2B5EF4-FFF2-40B4-BE49-F238E27FC236}">
                      <a16:creationId xmlns:a16="http://schemas.microsoft.com/office/drawing/2014/main" id="{44234F97-F6BC-4DF9-AB50-066BB54DD464}"/>
                    </a:ext>
                  </a:extLst>
                </p14:cNvPr>
                <p14:cNvContentPartPr/>
                <p14:nvPr/>
              </p14:nvContentPartPr>
              <p14:xfrm>
                <a:off x="3815930" y="4570531"/>
                <a:ext cx="360" cy="360"/>
              </p14:xfrm>
            </p:contentPart>
          </mc:Choice>
          <mc:Fallback>
            <p:pic>
              <p:nvPicPr>
                <p:cNvPr id="206" name="Freihand 205">
                  <a:extLst>
                    <a:ext uri="{FF2B5EF4-FFF2-40B4-BE49-F238E27FC236}">
                      <a16:creationId xmlns:a16="http://schemas.microsoft.com/office/drawing/2014/main" id="{44234F97-F6BC-4DF9-AB50-066BB54DD464}"/>
                    </a:ext>
                  </a:extLst>
                </p:cNvPr>
                <p:cNvPicPr/>
                <p:nvPr/>
              </p:nvPicPr>
              <p:blipFill>
                <a:blip r:embed="rId10"/>
                <a:stretch>
                  <a:fillRect/>
                </a:stretch>
              </p:blipFill>
              <p:spPr>
                <a:xfrm>
                  <a:off x="3811610" y="45662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07" name="Freihand 206">
                  <a:extLst>
                    <a:ext uri="{FF2B5EF4-FFF2-40B4-BE49-F238E27FC236}">
                      <a16:creationId xmlns:a16="http://schemas.microsoft.com/office/drawing/2014/main" id="{CDE64D6C-D290-4F70-96EF-15554EDE8097}"/>
                    </a:ext>
                  </a:extLst>
                </p14:cNvPr>
                <p14:cNvContentPartPr/>
                <p14:nvPr/>
              </p14:nvContentPartPr>
              <p14:xfrm>
                <a:off x="3706850" y="4537411"/>
                <a:ext cx="555480" cy="663480"/>
              </p14:xfrm>
            </p:contentPart>
          </mc:Choice>
          <mc:Fallback>
            <p:pic>
              <p:nvPicPr>
                <p:cNvPr id="207" name="Freihand 206">
                  <a:extLst>
                    <a:ext uri="{FF2B5EF4-FFF2-40B4-BE49-F238E27FC236}">
                      <a16:creationId xmlns:a16="http://schemas.microsoft.com/office/drawing/2014/main" id="{CDE64D6C-D290-4F70-96EF-15554EDE8097}"/>
                    </a:ext>
                  </a:extLst>
                </p:cNvPr>
                <p:cNvPicPr/>
                <p:nvPr/>
              </p:nvPicPr>
              <p:blipFill>
                <a:blip r:embed="rId160"/>
                <a:stretch>
                  <a:fillRect/>
                </a:stretch>
              </p:blipFill>
              <p:spPr>
                <a:xfrm>
                  <a:off x="3702530" y="4533091"/>
                  <a:ext cx="564120" cy="672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08" name="Freihand 207">
                  <a:extLst>
                    <a:ext uri="{FF2B5EF4-FFF2-40B4-BE49-F238E27FC236}">
                      <a16:creationId xmlns:a16="http://schemas.microsoft.com/office/drawing/2014/main" id="{E6E989F3-8359-41C0-A390-0C16A3378841}"/>
                    </a:ext>
                  </a:extLst>
                </p14:cNvPr>
                <p14:cNvContentPartPr/>
                <p14:nvPr/>
              </p14:nvContentPartPr>
              <p14:xfrm>
                <a:off x="4154330" y="5129251"/>
                <a:ext cx="176040" cy="150840"/>
              </p14:xfrm>
            </p:contentPart>
          </mc:Choice>
          <mc:Fallback>
            <p:pic>
              <p:nvPicPr>
                <p:cNvPr id="208" name="Freihand 207">
                  <a:extLst>
                    <a:ext uri="{FF2B5EF4-FFF2-40B4-BE49-F238E27FC236}">
                      <a16:creationId xmlns:a16="http://schemas.microsoft.com/office/drawing/2014/main" id="{E6E989F3-8359-41C0-A390-0C16A3378841}"/>
                    </a:ext>
                  </a:extLst>
                </p:cNvPr>
                <p:cNvPicPr/>
                <p:nvPr/>
              </p:nvPicPr>
              <p:blipFill>
                <a:blip r:embed="rId162"/>
                <a:stretch>
                  <a:fillRect/>
                </a:stretch>
              </p:blipFill>
              <p:spPr>
                <a:xfrm>
                  <a:off x="4150010" y="5124931"/>
                  <a:ext cx="1846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0" name="Freihand 209">
                  <a:extLst>
                    <a:ext uri="{FF2B5EF4-FFF2-40B4-BE49-F238E27FC236}">
                      <a16:creationId xmlns:a16="http://schemas.microsoft.com/office/drawing/2014/main" id="{CF457137-59AB-44D7-BDD7-A7818350B4FB}"/>
                    </a:ext>
                  </a:extLst>
                </p14:cNvPr>
                <p14:cNvContentPartPr/>
                <p14:nvPr/>
              </p14:nvContentPartPr>
              <p14:xfrm>
                <a:off x="4191050" y="4755571"/>
                <a:ext cx="186840" cy="93240"/>
              </p14:xfrm>
            </p:contentPart>
          </mc:Choice>
          <mc:Fallback>
            <p:pic>
              <p:nvPicPr>
                <p:cNvPr id="210" name="Freihand 209">
                  <a:extLst>
                    <a:ext uri="{FF2B5EF4-FFF2-40B4-BE49-F238E27FC236}">
                      <a16:creationId xmlns:a16="http://schemas.microsoft.com/office/drawing/2014/main" id="{CF457137-59AB-44D7-BDD7-A7818350B4FB}"/>
                    </a:ext>
                  </a:extLst>
                </p:cNvPr>
                <p:cNvPicPr/>
                <p:nvPr/>
              </p:nvPicPr>
              <p:blipFill>
                <a:blip r:embed="rId164"/>
                <a:stretch>
                  <a:fillRect/>
                </a:stretch>
              </p:blipFill>
              <p:spPr>
                <a:xfrm>
                  <a:off x="4186730" y="4751251"/>
                  <a:ext cx="195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1" name="Freihand 210">
                  <a:extLst>
                    <a:ext uri="{FF2B5EF4-FFF2-40B4-BE49-F238E27FC236}">
                      <a16:creationId xmlns:a16="http://schemas.microsoft.com/office/drawing/2014/main" id="{947291EC-EDE3-463E-B1FA-699A846C7709}"/>
                    </a:ext>
                  </a:extLst>
                </p14:cNvPr>
                <p14:cNvContentPartPr/>
                <p14:nvPr/>
              </p14:nvContentPartPr>
              <p14:xfrm>
                <a:off x="4420370" y="4697971"/>
                <a:ext cx="182880" cy="85320"/>
              </p14:xfrm>
            </p:contentPart>
          </mc:Choice>
          <mc:Fallback>
            <p:pic>
              <p:nvPicPr>
                <p:cNvPr id="211" name="Freihand 210">
                  <a:extLst>
                    <a:ext uri="{FF2B5EF4-FFF2-40B4-BE49-F238E27FC236}">
                      <a16:creationId xmlns:a16="http://schemas.microsoft.com/office/drawing/2014/main" id="{947291EC-EDE3-463E-B1FA-699A846C7709}"/>
                    </a:ext>
                  </a:extLst>
                </p:cNvPr>
                <p:cNvPicPr/>
                <p:nvPr/>
              </p:nvPicPr>
              <p:blipFill>
                <a:blip r:embed="rId166"/>
                <a:stretch>
                  <a:fillRect/>
                </a:stretch>
              </p:blipFill>
              <p:spPr>
                <a:xfrm>
                  <a:off x="4416050" y="4693651"/>
                  <a:ext cx="191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12" name="Freihand 211">
                  <a:extLst>
                    <a:ext uri="{FF2B5EF4-FFF2-40B4-BE49-F238E27FC236}">
                      <a16:creationId xmlns:a16="http://schemas.microsoft.com/office/drawing/2014/main" id="{1478C5C4-207B-4F68-BEEE-9CF801197970}"/>
                    </a:ext>
                  </a:extLst>
                </p14:cNvPr>
                <p14:cNvContentPartPr/>
                <p14:nvPr/>
              </p14:nvContentPartPr>
              <p14:xfrm>
                <a:off x="4644290" y="4649731"/>
                <a:ext cx="81360" cy="86760"/>
              </p14:xfrm>
            </p:contentPart>
          </mc:Choice>
          <mc:Fallback>
            <p:pic>
              <p:nvPicPr>
                <p:cNvPr id="212" name="Freihand 211">
                  <a:extLst>
                    <a:ext uri="{FF2B5EF4-FFF2-40B4-BE49-F238E27FC236}">
                      <a16:creationId xmlns:a16="http://schemas.microsoft.com/office/drawing/2014/main" id="{1478C5C4-207B-4F68-BEEE-9CF801197970}"/>
                    </a:ext>
                  </a:extLst>
                </p:cNvPr>
                <p:cNvPicPr/>
                <p:nvPr/>
              </p:nvPicPr>
              <p:blipFill>
                <a:blip r:embed="rId168"/>
                <a:stretch>
                  <a:fillRect/>
                </a:stretch>
              </p:blipFill>
              <p:spPr>
                <a:xfrm>
                  <a:off x="4639970" y="4645411"/>
                  <a:ext cx="90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3" name="Freihand 212">
                  <a:extLst>
                    <a:ext uri="{FF2B5EF4-FFF2-40B4-BE49-F238E27FC236}">
                      <a16:creationId xmlns:a16="http://schemas.microsoft.com/office/drawing/2014/main" id="{34964F55-0276-4F9E-8601-74F805A38520}"/>
                    </a:ext>
                  </a:extLst>
                </p14:cNvPr>
                <p14:cNvContentPartPr/>
                <p14:nvPr/>
              </p14:nvContentPartPr>
              <p14:xfrm>
                <a:off x="4731410" y="4631371"/>
                <a:ext cx="139680" cy="273240"/>
              </p14:xfrm>
            </p:contentPart>
          </mc:Choice>
          <mc:Fallback>
            <p:pic>
              <p:nvPicPr>
                <p:cNvPr id="213" name="Freihand 212">
                  <a:extLst>
                    <a:ext uri="{FF2B5EF4-FFF2-40B4-BE49-F238E27FC236}">
                      <a16:creationId xmlns:a16="http://schemas.microsoft.com/office/drawing/2014/main" id="{34964F55-0276-4F9E-8601-74F805A38520}"/>
                    </a:ext>
                  </a:extLst>
                </p:cNvPr>
                <p:cNvPicPr/>
                <p:nvPr/>
              </p:nvPicPr>
              <p:blipFill>
                <a:blip r:embed="rId170"/>
                <a:stretch>
                  <a:fillRect/>
                </a:stretch>
              </p:blipFill>
              <p:spPr>
                <a:xfrm>
                  <a:off x="4727090" y="4627051"/>
                  <a:ext cx="1483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99" name="Freihand 198">
                  <a:extLst>
                    <a:ext uri="{FF2B5EF4-FFF2-40B4-BE49-F238E27FC236}">
                      <a16:creationId xmlns:a16="http://schemas.microsoft.com/office/drawing/2014/main" id="{BC27772F-A0AF-48F7-BB42-DC9A4115FC26}"/>
                    </a:ext>
                  </a:extLst>
                </p14:cNvPr>
                <p14:cNvContentPartPr/>
                <p14:nvPr/>
              </p14:nvContentPartPr>
              <p14:xfrm>
                <a:off x="4290410" y="5424091"/>
                <a:ext cx="49680" cy="191880"/>
              </p14:xfrm>
            </p:contentPart>
          </mc:Choice>
          <mc:Fallback>
            <p:pic>
              <p:nvPicPr>
                <p:cNvPr id="199" name="Freihand 198">
                  <a:extLst>
                    <a:ext uri="{FF2B5EF4-FFF2-40B4-BE49-F238E27FC236}">
                      <a16:creationId xmlns:a16="http://schemas.microsoft.com/office/drawing/2014/main" id="{BC27772F-A0AF-48F7-BB42-DC9A4115FC26}"/>
                    </a:ext>
                  </a:extLst>
                </p:cNvPr>
                <p:cNvPicPr/>
                <p:nvPr/>
              </p:nvPicPr>
              <p:blipFill>
                <a:blip r:embed="rId172"/>
                <a:stretch>
                  <a:fillRect/>
                </a:stretch>
              </p:blipFill>
              <p:spPr>
                <a:xfrm>
                  <a:off x="4286090" y="5419771"/>
                  <a:ext cx="583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00" name="Freihand 199">
                  <a:extLst>
                    <a:ext uri="{FF2B5EF4-FFF2-40B4-BE49-F238E27FC236}">
                      <a16:creationId xmlns:a16="http://schemas.microsoft.com/office/drawing/2014/main" id="{8867905E-6DDE-4DFF-943A-F199D63C37A3}"/>
                    </a:ext>
                  </a:extLst>
                </p14:cNvPr>
                <p14:cNvContentPartPr/>
                <p14:nvPr/>
              </p14:nvContentPartPr>
              <p14:xfrm>
                <a:off x="4182050" y="5418331"/>
                <a:ext cx="237960" cy="264240"/>
              </p14:xfrm>
            </p:contentPart>
          </mc:Choice>
          <mc:Fallback>
            <p:pic>
              <p:nvPicPr>
                <p:cNvPr id="200" name="Freihand 199">
                  <a:extLst>
                    <a:ext uri="{FF2B5EF4-FFF2-40B4-BE49-F238E27FC236}">
                      <a16:creationId xmlns:a16="http://schemas.microsoft.com/office/drawing/2014/main" id="{8867905E-6DDE-4DFF-943A-F199D63C37A3}"/>
                    </a:ext>
                  </a:extLst>
                </p:cNvPr>
                <p:cNvPicPr/>
                <p:nvPr/>
              </p:nvPicPr>
              <p:blipFill>
                <a:blip r:embed="rId174"/>
                <a:stretch>
                  <a:fillRect/>
                </a:stretch>
              </p:blipFill>
              <p:spPr>
                <a:xfrm>
                  <a:off x="4177730" y="5414011"/>
                  <a:ext cx="2466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16" name="Freihand 215">
                  <a:extLst>
                    <a:ext uri="{FF2B5EF4-FFF2-40B4-BE49-F238E27FC236}">
                      <a16:creationId xmlns:a16="http://schemas.microsoft.com/office/drawing/2014/main" id="{26981802-4DBA-440F-9A77-F471E19B013D}"/>
                    </a:ext>
                  </a:extLst>
                </p14:cNvPr>
                <p14:cNvContentPartPr/>
                <p14:nvPr/>
              </p14:nvContentPartPr>
              <p14:xfrm>
                <a:off x="2873450" y="5687611"/>
                <a:ext cx="1254600" cy="141840"/>
              </p14:xfrm>
            </p:contentPart>
          </mc:Choice>
          <mc:Fallback>
            <p:pic>
              <p:nvPicPr>
                <p:cNvPr id="216" name="Freihand 215">
                  <a:extLst>
                    <a:ext uri="{FF2B5EF4-FFF2-40B4-BE49-F238E27FC236}">
                      <a16:creationId xmlns:a16="http://schemas.microsoft.com/office/drawing/2014/main" id="{26981802-4DBA-440F-9A77-F471E19B013D}"/>
                    </a:ext>
                  </a:extLst>
                </p:cNvPr>
                <p:cNvPicPr/>
                <p:nvPr/>
              </p:nvPicPr>
              <p:blipFill>
                <a:blip r:embed="rId176"/>
                <a:stretch>
                  <a:fillRect/>
                </a:stretch>
              </p:blipFill>
              <p:spPr>
                <a:xfrm>
                  <a:off x="2869130" y="5683291"/>
                  <a:ext cx="12632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17" name="Freihand 216">
                  <a:extLst>
                    <a:ext uri="{FF2B5EF4-FFF2-40B4-BE49-F238E27FC236}">
                      <a16:creationId xmlns:a16="http://schemas.microsoft.com/office/drawing/2014/main" id="{3E99C776-7604-4FEE-A101-6FA5071EE4F0}"/>
                    </a:ext>
                  </a:extLst>
                </p14:cNvPr>
                <p14:cNvContentPartPr/>
                <p14:nvPr/>
              </p14:nvContentPartPr>
              <p14:xfrm>
                <a:off x="2806850" y="5647651"/>
                <a:ext cx="160560" cy="155880"/>
              </p14:xfrm>
            </p:contentPart>
          </mc:Choice>
          <mc:Fallback>
            <p:pic>
              <p:nvPicPr>
                <p:cNvPr id="217" name="Freihand 216">
                  <a:extLst>
                    <a:ext uri="{FF2B5EF4-FFF2-40B4-BE49-F238E27FC236}">
                      <a16:creationId xmlns:a16="http://schemas.microsoft.com/office/drawing/2014/main" id="{3E99C776-7604-4FEE-A101-6FA5071EE4F0}"/>
                    </a:ext>
                  </a:extLst>
                </p:cNvPr>
                <p:cNvPicPr/>
                <p:nvPr/>
              </p:nvPicPr>
              <p:blipFill>
                <a:blip r:embed="rId178"/>
                <a:stretch>
                  <a:fillRect/>
                </a:stretch>
              </p:blipFill>
              <p:spPr>
                <a:xfrm>
                  <a:off x="2802530" y="5643331"/>
                  <a:ext cx="1692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18" name="Freihand 217">
                  <a:extLst>
                    <a:ext uri="{FF2B5EF4-FFF2-40B4-BE49-F238E27FC236}">
                      <a16:creationId xmlns:a16="http://schemas.microsoft.com/office/drawing/2014/main" id="{6BC76370-FE4F-4074-94F5-EB3FF3DE0986}"/>
                    </a:ext>
                  </a:extLst>
                </p14:cNvPr>
                <p14:cNvContentPartPr/>
                <p14:nvPr/>
              </p14:nvContentPartPr>
              <p14:xfrm>
                <a:off x="3165410" y="5886691"/>
                <a:ext cx="129240" cy="84240"/>
              </p14:xfrm>
            </p:contentPart>
          </mc:Choice>
          <mc:Fallback>
            <p:pic>
              <p:nvPicPr>
                <p:cNvPr id="218" name="Freihand 217">
                  <a:extLst>
                    <a:ext uri="{FF2B5EF4-FFF2-40B4-BE49-F238E27FC236}">
                      <a16:creationId xmlns:a16="http://schemas.microsoft.com/office/drawing/2014/main" id="{6BC76370-FE4F-4074-94F5-EB3FF3DE0986}"/>
                    </a:ext>
                  </a:extLst>
                </p:cNvPr>
                <p:cNvPicPr/>
                <p:nvPr/>
              </p:nvPicPr>
              <p:blipFill>
                <a:blip r:embed="rId180"/>
                <a:stretch>
                  <a:fillRect/>
                </a:stretch>
              </p:blipFill>
              <p:spPr>
                <a:xfrm>
                  <a:off x="3161090" y="5882371"/>
                  <a:ext cx="137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20" name="Freihand 219">
                  <a:extLst>
                    <a:ext uri="{FF2B5EF4-FFF2-40B4-BE49-F238E27FC236}">
                      <a16:creationId xmlns:a16="http://schemas.microsoft.com/office/drawing/2014/main" id="{285FB2FA-B7AC-407F-929E-A1F1A98487BF}"/>
                    </a:ext>
                  </a:extLst>
                </p14:cNvPr>
                <p14:cNvContentPartPr/>
                <p14:nvPr/>
              </p14:nvContentPartPr>
              <p14:xfrm>
                <a:off x="3321650" y="5914771"/>
                <a:ext cx="186120" cy="68400"/>
              </p14:xfrm>
            </p:contentPart>
          </mc:Choice>
          <mc:Fallback>
            <p:pic>
              <p:nvPicPr>
                <p:cNvPr id="220" name="Freihand 219">
                  <a:extLst>
                    <a:ext uri="{FF2B5EF4-FFF2-40B4-BE49-F238E27FC236}">
                      <a16:creationId xmlns:a16="http://schemas.microsoft.com/office/drawing/2014/main" id="{285FB2FA-B7AC-407F-929E-A1F1A98487BF}"/>
                    </a:ext>
                  </a:extLst>
                </p:cNvPr>
                <p:cNvPicPr/>
                <p:nvPr/>
              </p:nvPicPr>
              <p:blipFill>
                <a:blip r:embed="rId182"/>
                <a:stretch>
                  <a:fillRect/>
                </a:stretch>
              </p:blipFill>
              <p:spPr>
                <a:xfrm>
                  <a:off x="3317330" y="5910451"/>
                  <a:ext cx="194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21" name="Freihand 220">
                  <a:extLst>
                    <a:ext uri="{FF2B5EF4-FFF2-40B4-BE49-F238E27FC236}">
                      <a16:creationId xmlns:a16="http://schemas.microsoft.com/office/drawing/2014/main" id="{394C71A9-2C84-456E-8C93-DFCD13E8CB35}"/>
                    </a:ext>
                  </a:extLst>
                </p14:cNvPr>
                <p14:cNvContentPartPr/>
                <p14:nvPr/>
              </p14:nvContentPartPr>
              <p14:xfrm>
                <a:off x="3526490" y="5900731"/>
                <a:ext cx="128880" cy="64800"/>
              </p14:xfrm>
            </p:contentPart>
          </mc:Choice>
          <mc:Fallback>
            <p:pic>
              <p:nvPicPr>
                <p:cNvPr id="221" name="Freihand 220">
                  <a:extLst>
                    <a:ext uri="{FF2B5EF4-FFF2-40B4-BE49-F238E27FC236}">
                      <a16:creationId xmlns:a16="http://schemas.microsoft.com/office/drawing/2014/main" id="{394C71A9-2C84-456E-8C93-DFCD13E8CB35}"/>
                    </a:ext>
                  </a:extLst>
                </p:cNvPr>
                <p:cNvPicPr/>
                <p:nvPr/>
              </p:nvPicPr>
              <p:blipFill>
                <a:blip r:embed="rId184"/>
                <a:stretch>
                  <a:fillRect/>
                </a:stretch>
              </p:blipFill>
              <p:spPr>
                <a:xfrm>
                  <a:off x="3522170" y="5896411"/>
                  <a:ext cx="137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22" name="Freihand 221">
                  <a:extLst>
                    <a:ext uri="{FF2B5EF4-FFF2-40B4-BE49-F238E27FC236}">
                      <a16:creationId xmlns:a16="http://schemas.microsoft.com/office/drawing/2014/main" id="{F9146433-BC2B-409F-B4E2-0F83CD71AD49}"/>
                    </a:ext>
                  </a:extLst>
                </p14:cNvPr>
                <p14:cNvContentPartPr/>
                <p14:nvPr/>
              </p14:nvContentPartPr>
              <p14:xfrm>
                <a:off x="3648530" y="5898211"/>
                <a:ext cx="109440" cy="246960"/>
              </p14:xfrm>
            </p:contentPart>
          </mc:Choice>
          <mc:Fallback>
            <p:pic>
              <p:nvPicPr>
                <p:cNvPr id="222" name="Freihand 221">
                  <a:extLst>
                    <a:ext uri="{FF2B5EF4-FFF2-40B4-BE49-F238E27FC236}">
                      <a16:creationId xmlns:a16="http://schemas.microsoft.com/office/drawing/2014/main" id="{F9146433-BC2B-409F-B4E2-0F83CD71AD49}"/>
                    </a:ext>
                  </a:extLst>
                </p:cNvPr>
                <p:cNvPicPr/>
                <p:nvPr/>
              </p:nvPicPr>
              <p:blipFill>
                <a:blip r:embed="rId186"/>
                <a:stretch>
                  <a:fillRect/>
                </a:stretch>
              </p:blipFill>
              <p:spPr>
                <a:xfrm>
                  <a:off x="3644210" y="5893891"/>
                  <a:ext cx="1180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24" name="Freihand 223">
                  <a:extLst>
                    <a:ext uri="{FF2B5EF4-FFF2-40B4-BE49-F238E27FC236}">
                      <a16:creationId xmlns:a16="http://schemas.microsoft.com/office/drawing/2014/main" id="{7F7D8BED-C593-4E42-8DE5-7EDDFC0742CC}"/>
                    </a:ext>
                  </a:extLst>
                </p14:cNvPr>
                <p14:cNvContentPartPr/>
                <p14:nvPr/>
              </p14:nvContentPartPr>
              <p14:xfrm>
                <a:off x="2974970" y="5550091"/>
                <a:ext cx="965520" cy="34920"/>
              </p14:xfrm>
            </p:contentPart>
          </mc:Choice>
          <mc:Fallback>
            <p:pic>
              <p:nvPicPr>
                <p:cNvPr id="224" name="Freihand 223">
                  <a:extLst>
                    <a:ext uri="{FF2B5EF4-FFF2-40B4-BE49-F238E27FC236}">
                      <a16:creationId xmlns:a16="http://schemas.microsoft.com/office/drawing/2014/main" id="{7F7D8BED-C593-4E42-8DE5-7EDDFC0742CC}"/>
                    </a:ext>
                  </a:extLst>
                </p:cNvPr>
                <p:cNvPicPr/>
                <p:nvPr/>
              </p:nvPicPr>
              <p:blipFill>
                <a:blip r:embed="rId188"/>
                <a:stretch>
                  <a:fillRect/>
                </a:stretch>
              </p:blipFill>
              <p:spPr>
                <a:xfrm>
                  <a:off x="2970650" y="5545771"/>
                  <a:ext cx="9741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25" name="Freihand 224">
                  <a:extLst>
                    <a:ext uri="{FF2B5EF4-FFF2-40B4-BE49-F238E27FC236}">
                      <a16:creationId xmlns:a16="http://schemas.microsoft.com/office/drawing/2014/main" id="{25519C37-D98D-4086-B2A3-FC5B5F112934}"/>
                    </a:ext>
                  </a:extLst>
                </p14:cNvPr>
                <p14:cNvContentPartPr/>
                <p14:nvPr/>
              </p14:nvContentPartPr>
              <p14:xfrm>
                <a:off x="3906290" y="5477011"/>
                <a:ext cx="124920" cy="119520"/>
              </p14:xfrm>
            </p:contentPart>
          </mc:Choice>
          <mc:Fallback>
            <p:pic>
              <p:nvPicPr>
                <p:cNvPr id="225" name="Freihand 224">
                  <a:extLst>
                    <a:ext uri="{FF2B5EF4-FFF2-40B4-BE49-F238E27FC236}">
                      <a16:creationId xmlns:a16="http://schemas.microsoft.com/office/drawing/2014/main" id="{25519C37-D98D-4086-B2A3-FC5B5F112934}"/>
                    </a:ext>
                  </a:extLst>
                </p:cNvPr>
                <p:cNvPicPr/>
                <p:nvPr/>
              </p:nvPicPr>
              <p:blipFill>
                <a:blip r:embed="rId190"/>
                <a:stretch>
                  <a:fillRect/>
                </a:stretch>
              </p:blipFill>
              <p:spPr>
                <a:xfrm>
                  <a:off x="3901970" y="5472691"/>
                  <a:ext cx="1335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28" name="Freihand 227">
                  <a:extLst>
                    <a:ext uri="{FF2B5EF4-FFF2-40B4-BE49-F238E27FC236}">
                      <a16:creationId xmlns:a16="http://schemas.microsoft.com/office/drawing/2014/main" id="{C7F5CAA4-747C-44EC-B61E-42B9D4228780}"/>
                    </a:ext>
                  </a:extLst>
                </p14:cNvPr>
                <p14:cNvContentPartPr/>
                <p14:nvPr/>
              </p14:nvContentPartPr>
              <p14:xfrm>
                <a:off x="2603090" y="5436331"/>
                <a:ext cx="23040" cy="13320"/>
              </p14:xfrm>
            </p:contentPart>
          </mc:Choice>
          <mc:Fallback>
            <p:pic>
              <p:nvPicPr>
                <p:cNvPr id="228" name="Freihand 227">
                  <a:extLst>
                    <a:ext uri="{FF2B5EF4-FFF2-40B4-BE49-F238E27FC236}">
                      <a16:creationId xmlns:a16="http://schemas.microsoft.com/office/drawing/2014/main" id="{C7F5CAA4-747C-44EC-B61E-42B9D4228780}"/>
                    </a:ext>
                  </a:extLst>
                </p:cNvPr>
                <p:cNvPicPr/>
                <p:nvPr/>
              </p:nvPicPr>
              <p:blipFill>
                <a:blip r:embed="rId192"/>
                <a:stretch>
                  <a:fillRect/>
                </a:stretch>
              </p:blipFill>
              <p:spPr>
                <a:xfrm>
                  <a:off x="2598770" y="5432011"/>
                  <a:ext cx="31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29" name="Freihand 228">
                  <a:extLst>
                    <a:ext uri="{FF2B5EF4-FFF2-40B4-BE49-F238E27FC236}">
                      <a16:creationId xmlns:a16="http://schemas.microsoft.com/office/drawing/2014/main" id="{89A038E7-0368-4D82-AB25-C6784F1CC9F2}"/>
                    </a:ext>
                  </a:extLst>
                </p14:cNvPr>
                <p14:cNvContentPartPr/>
                <p14:nvPr/>
              </p14:nvContentPartPr>
              <p14:xfrm>
                <a:off x="2584370" y="4538851"/>
                <a:ext cx="642960" cy="909360"/>
              </p14:xfrm>
            </p:contentPart>
          </mc:Choice>
          <mc:Fallback>
            <p:pic>
              <p:nvPicPr>
                <p:cNvPr id="229" name="Freihand 228">
                  <a:extLst>
                    <a:ext uri="{FF2B5EF4-FFF2-40B4-BE49-F238E27FC236}">
                      <a16:creationId xmlns:a16="http://schemas.microsoft.com/office/drawing/2014/main" id="{89A038E7-0368-4D82-AB25-C6784F1CC9F2}"/>
                    </a:ext>
                  </a:extLst>
                </p:cNvPr>
                <p:cNvPicPr/>
                <p:nvPr/>
              </p:nvPicPr>
              <p:blipFill>
                <a:blip r:embed="rId194"/>
                <a:stretch>
                  <a:fillRect/>
                </a:stretch>
              </p:blipFill>
              <p:spPr>
                <a:xfrm>
                  <a:off x="2580050" y="4534531"/>
                  <a:ext cx="651600" cy="918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30" name="Freihand 229">
                  <a:extLst>
                    <a:ext uri="{FF2B5EF4-FFF2-40B4-BE49-F238E27FC236}">
                      <a16:creationId xmlns:a16="http://schemas.microsoft.com/office/drawing/2014/main" id="{BDE6624D-95A1-457C-96E5-7FBB41A9E465}"/>
                    </a:ext>
                  </a:extLst>
                </p14:cNvPr>
                <p14:cNvContentPartPr/>
                <p14:nvPr/>
              </p14:nvContentPartPr>
              <p14:xfrm>
                <a:off x="3182690" y="4445971"/>
                <a:ext cx="113040" cy="129600"/>
              </p14:xfrm>
            </p:contentPart>
          </mc:Choice>
          <mc:Fallback>
            <p:pic>
              <p:nvPicPr>
                <p:cNvPr id="230" name="Freihand 229">
                  <a:extLst>
                    <a:ext uri="{FF2B5EF4-FFF2-40B4-BE49-F238E27FC236}">
                      <a16:creationId xmlns:a16="http://schemas.microsoft.com/office/drawing/2014/main" id="{BDE6624D-95A1-457C-96E5-7FBB41A9E465}"/>
                    </a:ext>
                  </a:extLst>
                </p:cNvPr>
                <p:cNvPicPr/>
                <p:nvPr/>
              </p:nvPicPr>
              <p:blipFill>
                <a:blip r:embed="rId196"/>
                <a:stretch>
                  <a:fillRect/>
                </a:stretch>
              </p:blipFill>
              <p:spPr>
                <a:xfrm>
                  <a:off x="3178370" y="4441651"/>
                  <a:ext cx="121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32" name="Freihand 231">
                  <a:extLst>
                    <a:ext uri="{FF2B5EF4-FFF2-40B4-BE49-F238E27FC236}">
                      <a16:creationId xmlns:a16="http://schemas.microsoft.com/office/drawing/2014/main" id="{B03846F4-B1B9-4F33-8032-0FA3A1D106E9}"/>
                    </a:ext>
                  </a:extLst>
                </p14:cNvPr>
                <p14:cNvContentPartPr/>
                <p14:nvPr/>
              </p14:nvContentPartPr>
              <p14:xfrm>
                <a:off x="2426330" y="4823251"/>
                <a:ext cx="140400" cy="114840"/>
              </p14:xfrm>
            </p:contentPart>
          </mc:Choice>
          <mc:Fallback>
            <p:pic>
              <p:nvPicPr>
                <p:cNvPr id="232" name="Freihand 231">
                  <a:extLst>
                    <a:ext uri="{FF2B5EF4-FFF2-40B4-BE49-F238E27FC236}">
                      <a16:creationId xmlns:a16="http://schemas.microsoft.com/office/drawing/2014/main" id="{B03846F4-B1B9-4F33-8032-0FA3A1D106E9}"/>
                    </a:ext>
                  </a:extLst>
                </p:cNvPr>
                <p:cNvPicPr/>
                <p:nvPr/>
              </p:nvPicPr>
              <p:blipFill>
                <a:blip r:embed="rId198"/>
                <a:stretch>
                  <a:fillRect/>
                </a:stretch>
              </p:blipFill>
              <p:spPr>
                <a:xfrm>
                  <a:off x="2422010" y="4818931"/>
                  <a:ext cx="149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33" name="Freihand 232">
                  <a:extLst>
                    <a:ext uri="{FF2B5EF4-FFF2-40B4-BE49-F238E27FC236}">
                      <a16:creationId xmlns:a16="http://schemas.microsoft.com/office/drawing/2014/main" id="{DAC7C372-D021-48C8-BE97-1A634B04E2E6}"/>
                    </a:ext>
                  </a:extLst>
                </p14:cNvPr>
                <p14:cNvContentPartPr/>
                <p14:nvPr/>
              </p14:nvContentPartPr>
              <p14:xfrm>
                <a:off x="2569610" y="4715611"/>
                <a:ext cx="115560" cy="97920"/>
              </p14:xfrm>
            </p:contentPart>
          </mc:Choice>
          <mc:Fallback>
            <p:pic>
              <p:nvPicPr>
                <p:cNvPr id="233" name="Freihand 232">
                  <a:extLst>
                    <a:ext uri="{FF2B5EF4-FFF2-40B4-BE49-F238E27FC236}">
                      <a16:creationId xmlns:a16="http://schemas.microsoft.com/office/drawing/2014/main" id="{DAC7C372-D021-48C8-BE97-1A634B04E2E6}"/>
                    </a:ext>
                  </a:extLst>
                </p:cNvPr>
                <p:cNvPicPr/>
                <p:nvPr/>
              </p:nvPicPr>
              <p:blipFill>
                <a:blip r:embed="rId200"/>
                <a:stretch>
                  <a:fillRect/>
                </a:stretch>
              </p:blipFill>
              <p:spPr>
                <a:xfrm>
                  <a:off x="2565290" y="4711291"/>
                  <a:ext cx="124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34" name="Freihand 233">
                  <a:extLst>
                    <a:ext uri="{FF2B5EF4-FFF2-40B4-BE49-F238E27FC236}">
                      <a16:creationId xmlns:a16="http://schemas.microsoft.com/office/drawing/2014/main" id="{A16972E0-02E4-4C54-A833-A55FB4DAB191}"/>
                    </a:ext>
                  </a:extLst>
                </p14:cNvPr>
                <p14:cNvContentPartPr/>
                <p14:nvPr/>
              </p14:nvContentPartPr>
              <p14:xfrm>
                <a:off x="2694170" y="4613371"/>
                <a:ext cx="79560" cy="88920"/>
              </p14:xfrm>
            </p:contentPart>
          </mc:Choice>
          <mc:Fallback>
            <p:pic>
              <p:nvPicPr>
                <p:cNvPr id="234" name="Freihand 233">
                  <a:extLst>
                    <a:ext uri="{FF2B5EF4-FFF2-40B4-BE49-F238E27FC236}">
                      <a16:creationId xmlns:a16="http://schemas.microsoft.com/office/drawing/2014/main" id="{A16972E0-02E4-4C54-A833-A55FB4DAB191}"/>
                    </a:ext>
                  </a:extLst>
                </p:cNvPr>
                <p:cNvPicPr/>
                <p:nvPr/>
              </p:nvPicPr>
              <p:blipFill>
                <a:blip r:embed="rId202"/>
                <a:stretch>
                  <a:fillRect/>
                </a:stretch>
              </p:blipFill>
              <p:spPr>
                <a:xfrm>
                  <a:off x="2689850" y="4609051"/>
                  <a:ext cx="88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35" name="Freihand 234">
                  <a:extLst>
                    <a:ext uri="{FF2B5EF4-FFF2-40B4-BE49-F238E27FC236}">
                      <a16:creationId xmlns:a16="http://schemas.microsoft.com/office/drawing/2014/main" id="{0B789A54-D2D1-41BC-8A52-D535D50F2F59}"/>
                    </a:ext>
                  </a:extLst>
                </p14:cNvPr>
                <p14:cNvContentPartPr/>
                <p14:nvPr/>
              </p14:nvContentPartPr>
              <p14:xfrm>
                <a:off x="2757890" y="4559011"/>
                <a:ext cx="117000" cy="154440"/>
              </p14:xfrm>
            </p:contentPart>
          </mc:Choice>
          <mc:Fallback>
            <p:pic>
              <p:nvPicPr>
                <p:cNvPr id="235" name="Freihand 234">
                  <a:extLst>
                    <a:ext uri="{FF2B5EF4-FFF2-40B4-BE49-F238E27FC236}">
                      <a16:creationId xmlns:a16="http://schemas.microsoft.com/office/drawing/2014/main" id="{0B789A54-D2D1-41BC-8A52-D535D50F2F59}"/>
                    </a:ext>
                  </a:extLst>
                </p:cNvPr>
                <p:cNvPicPr/>
                <p:nvPr/>
              </p:nvPicPr>
              <p:blipFill>
                <a:blip r:embed="rId204"/>
                <a:stretch>
                  <a:fillRect/>
                </a:stretch>
              </p:blipFill>
              <p:spPr>
                <a:xfrm>
                  <a:off x="2753570" y="4554691"/>
                  <a:ext cx="125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37" name="Freihand 236">
                  <a:extLst>
                    <a:ext uri="{FF2B5EF4-FFF2-40B4-BE49-F238E27FC236}">
                      <a16:creationId xmlns:a16="http://schemas.microsoft.com/office/drawing/2014/main" id="{93CBF49E-FA43-4B31-8733-1C411588F0A9}"/>
                    </a:ext>
                  </a:extLst>
                </p14:cNvPr>
                <p14:cNvContentPartPr/>
                <p14:nvPr/>
              </p14:nvContentPartPr>
              <p14:xfrm>
                <a:off x="2763650" y="4726771"/>
                <a:ext cx="507240" cy="635040"/>
              </p14:xfrm>
            </p:contentPart>
          </mc:Choice>
          <mc:Fallback>
            <p:pic>
              <p:nvPicPr>
                <p:cNvPr id="237" name="Freihand 236">
                  <a:extLst>
                    <a:ext uri="{FF2B5EF4-FFF2-40B4-BE49-F238E27FC236}">
                      <a16:creationId xmlns:a16="http://schemas.microsoft.com/office/drawing/2014/main" id="{93CBF49E-FA43-4B31-8733-1C411588F0A9}"/>
                    </a:ext>
                  </a:extLst>
                </p:cNvPr>
                <p:cNvPicPr/>
                <p:nvPr/>
              </p:nvPicPr>
              <p:blipFill>
                <a:blip r:embed="rId206"/>
                <a:stretch>
                  <a:fillRect/>
                </a:stretch>
              </p:blipFill>
              <p:spPr>
                <a:xfrm>
                  <a:off x="2759330" y="4722451"/>
                  <a:ext cx="515880" cy="643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38" name="Freihand 237">
                  <a:extLst>
                    <a:ext uri="{FF2B5EF4-FFF2-40B4-BE49-F238E27FC236}">
                      <a16:creationId xmlns:a16="http://schemas.microsoft.com/office/drawing/2014/main" id="{225A9766-CC8B-4190-8CE5-208DA8FCB432}"/>
                    </a:ext>
                  </a:extLst>
                </p14:cNvPr>
                <p14:cNvContentPartPr/>
                <p14:nvPr/>
              </p14:nvContentPartPr>
              <p14:xfrm>
                <a:off x="2725130" y="5201971"/>
                <a:ext cx="152280" cy="201600"/>
              </p14:xfrm>
            </p:contentPart>
          </mc:Choice>
          <mc:Fallback>
            <p:pic>
              <p:nvPicPr>
                <p:cNvPr id="238" name="Freihand 237">
                  <a:extLst>
                    <a:ext uri="{FF2B5EF4-FFF2-40B4-BE49-F238E27FC236}">
                      <a16:creationId xmlns:a16="http://schemas.microsoft.com/office/drawing/2014/main" id="{225A9766-CC8B-4190-8CE5-208DA8FCB432}"/>
                    </a:ext>
                  </a:extLst>
                </p:cNvPr>
                <p:cNvPicPr/>
                <p:nvPr/>
              </p:nvPicPr>
              <p:blipFill>
                <a:blip r:embed="rId208"/>
                <a:stretch>
                  <a:fillRect/>
                </a:stretch>
              </p:blipFill>
              <p:spPr>
                <a:xfrm>
                  <a:off x="2720810" y="5197651"/>
                  <a:ext cx="1609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40" name="Freihand 239">
                  <a:extLst>
                    <a:ext uri="{FF2B5EF4-FFF2-40B4-BE49-F238E27FC236}">
                      <a16:creationId xmlns:a16="http://schemas.microsoft.com/office/drawing/2014/main" id="{A32A3D20-920D-4DB7-BDB6-B88792DB1D2A}"/>
                    </a:ext>
                  </a:extLst>
                </p14:cNvPr>
                <p14:cNvContentPartPr/>
                <p14:nvPr/>
              </p14:nvContentPartPr>
              <p14:xfrm>
                <a:off x="3045890" y="5030611"/>
                <a:ext cx="133560" cy="83880"/>
              </p14:xfrm>
            </p:contentPart>
          </mc:Choice>
          <mc:Fallback>
            <p:pic>
              <p:nvPicPr>
                <p:cNvPr id="240" name="Freihand 239">
                  <a:extLst>
                    <a:ext uri="{FF2B5EF4-FFF2-40B4-BE49-F238E27FC236}">
                      <a16:creationId xmlns:a16="http://schemas.microsoft.com/office/drawing/2014/main" id="{A32A3D20-920D-4DB7-BDB6-B88792DB1D2A}"/>
                    </a:ext>
                  </a:extLst>
                </p:cNvPr>
                <p:cNvPicPr/>
                <p:nvPr/>
              </p:nvPicPr>
              <p:blipFill>
                <a:blip r:embed="rId210"/>
                <a:stretch>
                  <a:fillRect/>
                </a:stretch>
              </p:blipFill>
              <p:spPr>
                <a:xfrm>
                  <a:off x="3041570" y="5026291"/>
                  <a:ext cx="142200" cy="92520"/>
                </a:xfrm>
                <a:prstGeom prst="rect">
                  <a:avLst/>
                </a:prstGeom>
              </p:spPr>
            </p:pic>
          </mc:Fallback>
        </mc:AlternateContent>
      </p:grpSp>
      <p:grpSp>
        <p:nvGrpSpPr>
          <p:cNvPr id="243" name="Gruppieren 242">
            <a:extLst>
              <a:ext uri="{FF2B5EF4-FFF2-40B4-BE49-F238E27FC236}">
                <a16:creationId xmlns:a16="http://schemas.microsoft.com/office/drawing/2014/main" id="{09399C80-3DE2-4BD5-AFA0-14E7546FD251}"/>
              </a:ext>
            </a:extLst>
          </p:cNvPr>
          <p:cNvGrpSpPr/>
          <p:nvPr/>
        </p:nvGrpSpPr>
        <p:grpSpPr>
          <a:xfrm>
            <a:off x="8073290" y="1477771"/>
            <a:ext cx="4044240" cy="1782720"/>
            <a:chOff x="8073290" y="1477771"/>
            <a:chExt cx="4044240" cy="1782720"/>
          </a:xfrm>
        </p:grpSpPr>
        <mc:AlternateContent xmlns:mc="http://schemas.openxmlformats.org/markup-compatibility/2006">
          <mc:Choice xmlns:p14="http://schemas.microsoft.com/office/powerpoint/2010/main" Requires="p14">
            <p:contentPart p14:bwMode="auto" r:id="rId211">
              <p14:nvContentPartPr>
                <p14:cNvPr id="91" name="Freihand 90">
                  <a:extLst>
                    <a:ext uri="{FF2B5EF4-FFF2-40B4-BE49-F238E27FC236}">
                      <a16:creationId xmlns:a16="http://schemas.microsoft.com/office/drawing/2014/main" id="{85438F46-60C3-4143-B31B-64B3B30724A1}"/>
                    </a:ext>
                  </a:extLst>
                </p14:cNvPr>
                <p14:cNvContentPartPr/>
                <p14:nvPr/>
              </p14:nvContentPartPr>
              <p14:xfrm>
                <a:off x="9572690" y="1509811"/>
                <a:ext cx="140760" cy="89280"/>
              </p14:xfrm>
            </p:contentPart>
          </mc:Choice>
          <mc:Fallback>
            <p:pic>
              <p:nvPicPr>
                <p:cNvPr id="91" name="Freihand 90">
                  <a:extLst>
                    <a:ext uri="{FF2B5EF4-FFF2-40B4-BE49-F238E27FC236}">
                      <a16:creationId xmlns:a16="http://schemas.microsoft.com/office/drawing/2014/main" id="{85438F46-60C3-4143-B31B-64B3B30724A1}"/>
                    </a:ext>
                  </a:extLst>
                </p:cNvPr>
                <p:cNvPicPr/>
                <p:nvPr/>
              </p:nvPicPr>
              <p:blipFill>
                <a:blip r:embed="rId212"/>
                <a:stretch>
                  <a:fillRect/>
                </a:stretch>
              </p:blipFill>
              <p:spPr>
                <a:xfrm>
                  <a:off x="9568370" y="1505491"/>
                  <a:ext cx="149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92" name="Freihand 91">
                  <a:extLst>
                    <a:ext uri="{FF2B5EF4-FFF2-40B4-BE49-F238E27FC236}">
                      <a16:creationId xmlns:a16="http://schemas.microsoft.com/office/drawing/2014/main" id="{5586E024-8407-4BFC-928A-0E4A645BCDB5}"/>
                    </a:ext>
                  </a:extLst>
                </p14:cNvPr>
                <p14:cNvContentPartPr/>
                <p14:nvPr/>
              </p14:nvContentPartPr>
              <p14:xfrm>
                <a:off x="9883370" y="1477771"/>
                <a:ext cx="147240" cy="128160"/>
              </p14:xfrm>
            </p:contentPart>
          </mc:Choice>
          <mc:Fallback>
            <p:pic>
              <p:nvPicPr>
                <p:cNvPr id="92" name="Freihand 91">
                  <a:extLst>
                    <a:ext uri="{FF2B5EF4-FFF2-40B4-BE49-F238E27FC236}">
                      <a16:creationId xmlns:a16="http://schemas.microsoft.com/office/drawing/2014/main" id="{5586E024-8407-4BFC-928A-0E4A645BCDB5}"/>
                    </a:ext>
                  </a:extLst>
                </p:cNvPr>
                <p:cNvPicPr/>
                <p:nvPr/>
              </p:nvPicPr>
              <p:blipFill>
                <a:blip r:embed="rId214"/>
                <a:stretch>
                  <a:fillRect/>
                </a:stretch>
              </p:blipFill>
              <p:spPr>
                <a:xfrm>
                  <a:off x="9879050" y="1473451"/>
                  <a:ext cx="155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93" name="Freihand 92">
                  <a:extLst>
                    <a:ext uri="{FF2B5EF4-FFF2-40B4-BE49-F238E27FC236}">
                      <a16:creationId xmlns:a16="http://schemas.microsoft.com/office/drawing/2014/main" id="{41EEACC5-D17D-4FCB-8DDA-A549AA77D6A4}"/>
                    </a:ext>
                  </a:extLst>
                </p14:cNvPr>
                <p14:cNvContentPartPr/>
                <p14:nvPr/>
              </p14:nvContentPartPr>
              <p14:xfrm>
                <a:off x="10037450" y="1499731"/>
                <a:ext cx="242280" cy="83520"/>
              </p14:xfrm>
            </p:contentPart>
          </mc:Choice>
          <mc:Fallback>
            <p:pic>
              <p:nvPicPr>
                <p:cNvPr id="93" name="Freihand 92">
                  <a:extLst>
                    <a:ext uri="{FF2B5EF4-FFF2-40B4-BE49-F238E27FC236}">
                      <a16:creationId xmlns:a16="http://schemas.microsoft.com/office/drawing/2014/main" id="{41EEACC5-D17D-4FCB-8DDA-A549AA77D6A4}"/>
                    </a:ext>
                  </a:extLst>
                </p:cNvPr>
                <p:cNvPicPr/>
                <p:nvPr/>
              </p:nvPicPr>
              <p:blipFill>
                <a:blip r:embed="rId216"/>
                <a:stretch>
                  <a:fillRect/>
                </a:stretch>
              </p:blipFill>
              <p:spPr>
                <a:xfrm>
                  <a:off x="10033130" y="1495411"/>
                  <a:ext cx="250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94" name="Freihand 93">
                  <a:extLst>
                    <a:ext uri="{FF2B5EF4-FFF2-40B4-BE49-F238E27FC236}">
                      <a16:creationId xmlns:a16="http://schemas.microsoft.com/office/drawing/2014/main" id="{FD31C38A-383C-498D-9832-EC32186D281A}"/>
                    </a:ext>
                  </a:extLst>
                </p14:cNvPr>
                <p14:cNvContentPartPr/>
                <p14:nvPr/>
              </p14:nvContentPartPr>
              <p14:xfrm>
                <a:off x="10383770" y="1539331"/>
                <a:ext cx="360" cy="360"/>
              </p14:xfrm>
            </p:contentPart>
          </mc:Choice>
          <mc:Fallback>
            <p:pic>
              <p:nvPicPr>
                <p:cNvPr id="94" name="Freihand 93">
                  <a:extLst>
                    <a:ext uri="{FF2B5EF4-FFF2-40B4-BE49-F238E27FC236}">
                      <a16:creationId xmlns:a16="http://schemas.microsoft.com/office/drawing/2014/main" id="{FD31C38A-383C-498D-9832-EC32186D281A}"/>
                    </a:ext>
                  </a:extLst>
                </p:cNvPr>
                <p:cNvPicPr/>
                <p:nvPr/>
              </p:nvPicPr>
              <p:blipFill>
                <a:blip r:embed="rId10"/>
                <a:stretch>
                  <a:fillRect/>
                </a:stretch>
              </p:blipFill>
              <p:spPr>
                <a:xfrm>
                  <a:off x="10379450" y="15350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95" name="Freihand 94">
                  <a:extLst>
                    <a:ext uri="{FF2B5EF4-FFF2-40B4-BE49-F238E27FC236}">
                      <a16:creationId xmlns:a16="http://schemas.microsoft.com/office/drawing/2014/main" id="{C1D66A06-3207-4BAD-9FE4-47A738374A79}"/>
                    </a:ext>
                  </a:extLst>
                </p14:cNvPr>
                <p14:cNvContentPartPr/>
                <p14:nvPr/>
              </p14:nvContentPartPr>
              <p14:xfrm>
                <a:off x="10322210" y="1527811"/>
                <a:ext cx="169200" cy="52200"/>
              </p14:xfrm>
            </p:contentPart>
          </mc:Choice>
          <mc:Fallback>
            <p:pic>
              <p:nvPicPr>
                <p:cNvPr id="95" name="Freihand 94">
                  <a:extLst>
                    <a:ext uri="{FF2B5EF4-FFF2-40B4-BE49-F238E27FC236}">
                      <a16:creationId xmlns:a16="http://schemas.microsoft.com/office/drawing/2014/main" id="{C1D66A06-3207-4BAD-9FE4-47A738374A79}"/>
                    </a:ext>
                  </a:extLst>
                </p:cNvPr>
                <p:cNvPicPr/>
                <p:nvPr/>
              </p:nvPicPr>
              <p:blipFill>
                <a:blip r:embed="rId219"/>
                <a:stretch>
                  <a:fillRect/>
                </a:stretch>
              </p:blipFill>
              <p:spPr>
                <a:xfrm>
                  <a:off x="10317890" y="1523491"/>
                  <a:ext cx="1778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96" name="Freihand 95">
                  <a:extLst>
                    <a:ext uri="{FF2B5EF4-FFF2-40B4-BE49-F238E27FC236}">
                      <a16:creationId xmlns:a16="http://schemas.microsoft.com/office/drawing/2014/main" id="{3D28AD44-596B-42F8-8519-1682F76F6C91}"/>
                    </a:ext>
                  </a:extLst>
                </p14:cNvPr>
                <p14:cNvContentPartPr/>
                <p14:nvPr/>
              </p14:nvContentPartPr>
              <p14:xfrm>
                <a:off x="10500410" y="1486771"/>
                <a:ext cx="87480" cy="93240"/>
              </p14:xfrm>
            </p:contentPart>
          </mc:Choice>
          <mc:Fallback>
            <p:pic>
              <p:nvPicPr>
                <p:cNvPr id="96" name="Freihand 95">
                  <a:extLst>
                    <a:ext uri="{FF2B5EF4-FFF2-40B4-BE49-F238E27FC236}">
                      <a16:creationId xmlns:a16="http://schemas.microsoft.com/office/drawing/2014/main" id="{3D28AD44-596B-42F8-8519-1682F76F6C91}"/>
                    </a:ext>
                  </a:extLst>
                </p:cNvPr>
                <p:cNvPicPr/>
                <p:nvPr/>
              </p:nvPicPr>
              <p:blipFill>
                <a:blip r:embed="rId221"/>
                <a:stretch>
                  <a:fillRect/>
                </a:stretch>
              </p:blipFill>
              <p:spPr>
                <a:xfrm>
                  <a:off x="10496090" y="1482451"/>
                  <a:ext cx="96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97" name="Freihand 96">
                  <a:extLst>
                    <a:ext uri="{FF2B5EF4-FFF2-40B4-BE49-F238E27FC236}">
                      <a16:creationId xmlns:a16="http://schemas.microsoft.com/office/drawing/2014/main" id="{0794EE2E-21B1-407D-B826-83750C44D056}"/>
                    </a:ext>
                  </a:extLst>
                </p14:cNvPr>
                <p14:cNvContentPartPr/>
                <p14:nvPr/>
              </p14:nvContentPartPr>
              <p14:xfrm>
                <a:off x="10593290" y="1515571"/>
                <a:ext cx="70920" cy="63000"/>
              </p14:xfrm>
            </p:contentPart>
          </mc:Choice>
          <mc:Fallback>
            <p:pic>
              <p:nvPicPr>
                <p:cNvPr id="97" name="Freihand 96">
                  <a:extLst>
                    <a:ext uri="{FF2B5EF4-FFF2-40B4-BE49-F238E27FC236}">
                      <a16:creationId xmlns:a16="http://schemas.microsoft.com/office/drawing/2014/main" id="{0794EE2E-21B1-407D-B826-83750C44D056}"/>
                    </a:ext>
                  </a:extLst>
                </p:cNvPr>
                <p:cNvPicPr/>
                <p:nvPr/>
              </p:nvPicPr>
              <p:blipFill>
                <a:blip r:embed="rId223"/>
                <a:stretch>
                  <a:fillRect/>
                </a:stretch>
              </p:blipFill>
              <p:spPr>
                <a:xfrm>
                  <a:off x="10588970" y="1511251"/>
                  <a:ext cx="79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99" name="Freihand 98">
                  <a:extLst>
                    <a:ext uri="{FF2B5EF4-FFF2-40B4-BE49-F238E27FC236}">
                      <a16:creationId xmlns:a16="http://schemas.microsoft.com/office/drawing/2014/main" id="{AA5ADAD5-B9C6-4175-A417-852C6716109A}"/>
                    </a:ext>
                  </a:extLst>
                </p14:cNvPr>
                <p14:cNvContentPartPr/>
                <p14:nvPr/>
              </p14:nvContentPartPr>
              <p14:xfrm>
                <a:off x="10794170" y="1496131"/>
                <a:ext cx="194400" cy="73080"/>
              </p14:xfrm>
            </p:contentPart>
          </mc:Choice>
          <mc:Fallback>
            <p:pic>
              <p:nvPicPr>
                <p:cNvPr id="99" name="Freihand 98">
                  <a:extLst>
                    <a:ext uri="{FF2B5EF4-FFF2-40B4-BE49-F238E27FC236}">
                      <a16:creationId xmlns:a16="http://schemas.microsoft.com/office/drawing/2014/main" id="{AA5ADAD5-B9C6-4175-A417-852C6716109A}"/>
                    </a:ext>
                  </a:extLst>
                </p:cNvPr>
                <p:cNvPicPr/>
                <p:nvPr/>
              </p:nvPicPr>
              <p:blipFill>
                <a:blip r:embed="rId225"/>
                <a:stretch>
                  <a:fillRect/>
                </a:stretch>
              </p:blipFill>
              <p:spPr>
                <a:xfrm>
                  <a:off x="10789850" y="1491811"/>
                  <a:ext cx="203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01" name="Freihand 100">
                  <a:extLst>
                    <a:ext uri="{FF2B5EF4-FFF2-40B4-BE49-F238E27FC236}">
                      <a16:creationId xmlns:a16="http://schemas.microsoft.com/office/drawing/2014/main" id="{2FB10534-E0C3-4823-B2B3-1549BD1CB657}"/>
                    </a:ext>
                  </a:extLst>
                </p14:cNvPr>
                <p14:cNvContentPartPr/>
                <p14:nvPr/>
              </p14:nvContentPartPr>
              <p14:xfrm>
                <a:off x="8454170" y="1898971"/>
                <a:ext cx="133200" cy="22320"/>
              </p14:xfrm>
            </p:contentPart>
          </mc:Choice>
          <mc:Fallback>
            <p:pic>
              <p:nvPicPr>
                <p:cNvPr id="101" name="Freihand 100">
                  <a:extLst>
                    <a:ext uri="{FF2B5EF4-FFF2-40B4-BE49-F238E27FC236}">
                      <a16:creationId xmlns:a16="http://schemas.microsoft.com/office/drawing/2014/main" id="{2FB10534-E0C3-4823-B2B3-1549BD1CB657}"/>
                    </a:ext>
                  </a:extLst>
                </p:cNvPr>
                <p:cNvPicPr/>
                <p:nvPr/>
              </p:nvPicPr>
              <p:blipFill>
                <a:blip r:embed="rId227"/>
                <a:stretch>
                  <a:fillRect/>
                </a:stretch>
              </p:blipFill>
              <p:spPr>
                <a:xfrm>
                  <a:off x="8449850" y="1894651"/>
                  <a:ext cx="1418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02" name="Freihand 101">
                  <a:extLst>
                    <a:ext uri="{FF2B5EF4-FFF2-40B4-BE49-F238E27FC236}">
                      <a16:creationId xmlns:a16="http://schemas.microsoft.com/office/drawing/2014/main" id="{7CFEBC29-B893-4005-96E7-97B1A60054E4}"/>
                    </a:ext>
                  </a:extLst>
                </p14:cNvPr>
                <p14:cNvContentPartPr/>
                <p14:nvPr/>
              </p14:nvContentPartPr>
              <p14:xfrm>
                <a:off x="8413130" y="1942171"/>
                <a:ext cx="159840" cy="6480"/>
              </p14:xfrm>
            </p:contentPart>
          </mc:Choice>
          <mc:Fallback>
            <p:pic>
              <p:nvPicPr>
                <p:cNvPr id="102" name="Freihand 101">
                  <a:extLst>
                    <a:ext uri="{FF2B5EF4-FFF2-40B4-BE49-F238E27FC236}">
                      <a16:creationId xmlns:a16="http://schemas.microsoft.com/office/drawing/2014/main" id="{7CFEBC29-B893-4005-96E7-97B1A60054E4}"/>
                    </a:ext>
                  </a:extLst>
                </p:cNvPr>
                <p:cNvPicPr/>
                <p:nvPr/>
              </p:nvPicPr>
              <p:blipFill>
                <a:blip r:embed="rId229"/>
                <a:stretch>
                  <a:fillRect/>
                </a:stretch>
              </p:blipFill>
              <p:spPr>
                <a:xfrm>
                  <a:off x="8408810" y="1937851"/>
                  <a:ext cx="1684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03" name="Freihand 102">
                  <a:extLst>
                    <a:ext uri="{FF2B5EF4-FFF2-40B4-BE49-F238E27FC236}">
                      <a16:creationId xmlns:a16="http://schemas.microsoft.com/office/drawing/2014/main" id="{17FA63C2-BA49-40FB-B592-3DFA9BF7E9B6}"/>
                    </a:ext>
                  </a:extLst>
                </p14:cNvPr>
                <p14:cNvContentPartPr/>
                <p14:nvPr/>
              </p14:nvContentPartPr>
              <p14:xfrm>
                <a:off x="8605010" y="1842811"/>
                <a:ext cx="83880" cy="144720"/>
              </p14:xfrm>
            </p:contentPart>
          </mc:Choice>
          <mc:Fallback>
            <p:pic>
              <p:nvPicPr>
                <p:cNvPr id="103" name="Freihand 102">
                  <a:extLst>
                    <a:ext uri="{FF2B5EF4-FFF2-40B4-BE49-F238E27FC236}">
                      <a16:creationId xmlns:a16="http://schemas.microsoft.com/office/drawing/2014/main" id="{17FA63C2-BA49-40FB-B592-3DFA9BF7E9B6}"/>
                    </a:ext>
                  </a:extLst>
                </p:cNvPr>
                <p:cNvPicPr/>
                <p:nvPr/>
              </p:nvPicPr>
              <p:blipFill>
                <a:blip r:embed="rId231"/>
                <a:stretch>
                  <a:fillRect/>
                </a:stretch>
              </p:blipFill>
              <p:spPr>
                <a:xfrm>
                  <a:off x="8600690" y="1838491"/>
                  <a:ext cx="92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04" name="Freihand 103">
                  <a:extLst>
                    <a:ext uri="{FF2B5EF4-FFF2-40B4-BE49-F238E27FC236}">
                      <a16:creationId xmlns:a16="http://schemas.microsoft.com/office/drawing/2014/main" id="{690E23E5-741A-40E7-B7AC-C250CFE89278}"/>
                    </a:ext>
                  </a:extLst>
                </p14:cNvPr>
                <p14:cNvContentPartPr/>
                <p14:nvPr/>
              </p14:nvContentPartPr>
              <p14:xfrm>
                <a:off x="8863490" y="1884931"/>
                <a:ext cx="200160" cy="94680"/>
              </p14:xfrm>
            </p:contentPart>
          </mc:Choice>
          <mc:Fallback>
            <p:pic>
              <p:nvPicPr>
                <p:cNvPr id="104" name="Freihand 103">
                  <a:extLst>
                    <a:ext uri="{FF2B5EF4-FFF2-40B4-BE49-F238E27FC236}">
                      <a16:creationId xmlns:a16="http://schemas.microsoft.com/office/drawing/2014/main" id="{690E23E5-741A-40E7-B7AC-C250CFE89278}"/>
                    </a:ext>
                  </a:extLst>
                </p:cNvPr>
                <p:cNvPicPr/>
                <p:nvPr/>
              </p:nvPicPr>
              <p:blipFill>
                <a:blip r:embed="rId233"/>
                <a:stretch>
                  <a:fillRect/>
                </a:stretch>
              </p:blipFill>
              <p:spPr>
                <a:xfrm>
                  <a:off x="8859170" y="1880611"/>
                  <a:ext cx="208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05" name="Freihand 104">
                  <a:extLst>
                    <a:ext uri="{FF2B5EF4-FFF2-40B4-BE49-F238E27FC236}">
                      <a16:creationId xmlns:a16="http://schemas.microsoft.com/office/drawing/2014/main" id="{32E503A4-0FCC-480B-85CB-4BBCFC1FC3CF}"/>
                    </a:ext>
                  </a:extLst>
                </p14:cNvPr>
                <p14:cNvContentPartPr/>
                <p14:nvPr/>
              </p14:nvContentPartPr>
              <p14:xfrm>
                <a:off x="9110090" y="1871971"/>
                <a:ext cx="7920" cy="110160"/>
              </p14:xfrm>
            </p:contentPart>
          </mc:Choice>
          <mc:Fallback>
            <p:pic>
              <p:nvPicPr>
                <p:cNvPr id="105" name="Freihand 104">
                  <a:extLst>
                    <a:ext uri="{FF2B5EF4-FFF2-40B4-BE49-F238E27FC236}">
                      <a16:creationId xmlns:a16="http://schemas.microsoft.com/office/drawing/2014/main" id="{32E503A4-0FCC-480B-85CB-4BBCFC1FC3CF}"/>
                    </a:ext>
                  </a:extLst>
                </p:cNvPr>
                <p:cNvPicPr/>
                <p:nvPr/>
              </p:nvPicPr>
              <p:blipFill>
                <a:blip r:embed="rId235"/>
                <a:stretch>
                  <a:fillRect/>
                </a:stretch>
              </p:blipFill>
              <p:spPr>
                <a:xfrm>
                  <a:off x="9105770" y="1867651"/>
                  <a:ext cx="16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06" name="Freihand 105">
                  <a:extLst>
                    <a:ext uri="{FF2B5EF4-FFF2-40B4-BE49-F238E27FC236}">
                      <a16:creationId xmlns:a16="http://schemas.microsoft.com/office/drawing/2014/main" id="{68BFFDEF-A1F9-42C2-B8CB-FF0C0AC36729}"/>
                    </a:ext>
                  </a:extLst>
                </p14:cNvPr>
                <p14:cNvContentPartPr/>
                <p14:nvPr/>
              </p14:nvContentPartPr>
              <p14:xfrm>
                <a:off x="9167690" y="1787731"/>
                <a:ext cx="155880" cy="172800"/>
              </p14:xfrm>
            </p:contentPart>
          </mc:Choice>
          <mc:Fallback>
            <p:pic>
              <p:nvPicPr>
                <p:cNvPr id="106" name="Freihand 105">
                  <a:extLst>
                    <a:ext uri="{FF2B5EF4-FFF2-40B4-BE49-F238E27FC236}">
                      <a16:creationId xmlns:a16="http://schemas.microsoft.com/office/drawing/2014/main" id="{68BFFDEF-A1F9-42C2-B8CB-FF0C0AC36729}"/>
                    </a:ext>
                  </a:extLst>
                </p:cNvPr>
                <p:cNvPicPr/>
                <p:nvPr/>
              </p:nvPicPr>
              <p:blipFill>
                <a:blip r:embed="rId237"/>
                <a:stretch>
                  <a:fillRect/>
                </a:stretch>
              </p:blipFill>
              <p:spPr>
                <a:xfrm>
                  <a:off x="9163370" y="1783411"/>
                  <a:ext cx="1645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07" name="Freihand 106">
                  <a:extLst>
                    <a:ext uri="{FF2B5EF4-FFF2-40B4-BE49-F238E27FC236}">
                      <a16:creationId xmlns:a16="http://schemas.microsoft.com/office/drawing/2014/main" id="{E87CD153-E0E8-4DF7-8404-38BDA9F58EDD}"/>
                    </a:ext>
                  </a:extLst>
                </p14:cNvPr>
                <p14:cNvContentPartPr/>
                <p14:nvPr/>
              </p14:nvContentPartPr>
              <p14:xfrm>
                <a:off x="9114050" y="1758211"/>
                <a:ext cx="360" cy="360"/>
              </p14:xfrm>
            </p:contentPart>
          </mc:Choice>
          <mc:Fallback>
            <p:pic>
              <p:nvPicPr>
                <p:cNvPr id="107" name="Freihand 106">
                  <a:extLst>
                    <a:ext uri="{FF2B5EF4-FFF2-40B4-BE49-F238E27FC236}">
                      <a16:creationId xmlns:a16="http://schemas.microsoft.com/office/drawing/2014/main" id="{E87CD153-E0E8-4DF7-8404-38BDA9F58EDD}"/>
                    </a:ext>
                  </a:extLst>
                </p:cNvPr>
                <p:cNvPicPr/>
                <p:nvPr/>
              </p:nvPicPr>
              <p:blipFill>
                <a:blip r:embed="rId10"/>
                <a:stretch>
                  <a:fillRect/>
                </a:stretch>
              </p:blipFill>
              <p:spPr>
                <a:xfrm>
                  <a:off x="9109730" y="17538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08" name="Freihand 107">
                  <a:extLst>
                    <a:ext uri="{FF2B5EF4-FFF2-40B4-BE49-F238E27FC236}">
                      <a16:creationId xmlns:a16="http://schemas.microsoft.com/office/drawing/2014/main" id="{2A08D11A-4AB8-4315-A352-AFA4BF9F0D36}"/>
                    </a:ext>
                  </a:extLst>
                </p14:cNvPr>
                <p14:cNvContentPartPr/>
                <p14:nvPr/>
              </p14:nvContentPartPr>
              <p14:xfrm>
                <a:off x="9378650" y="1791691"/>
                <a:ext cx="347040" cy="160920"/>
              </p14:xfrm>
            </p:contentPart>
          </mc:Choice>
          <mc:Fallback>
            <p:pic>
              <p:nvPicPr>
                <p:cNvPr id="108" name="Freihand 107">
                  <a:extLst>
                    <a:ext uri="{FF2B5EF4-FFF2-40B4-BE49-F238E27FC236}">
                      <a16:creationId xmlns:a16="http://schemas.microsoft.com/office/drawing/2014/main" id="{2A08D11A-4AB8-4315-A352-AFA4BF9F0D36}"/>
                    </a:ext>
                  </a:extLst>
                </p:cNvPr>
                <p:cNvPicPr/>
                <p:nvPr/>
              </p:nvPicPr>
              <p:blipFill>
                <a:blip r:embed="rId240"/>
                <a:stretch>
                  <a:fillRect/>
                </a:stretch>
              </p:blipFill>
              <p:spPr>
                <a:xfrm>
                  <a:off x="9374330" y="1787371"/>
                  <a:ext cx="355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09" name="Freihand 108">
                  <a:extLst>
                    <a:ext uri="{FF2B5EF4-FFF2-40B4-BE49-F238E27FC236}">
                      <a16:creationId xmlns:a16="http://schemas.microsoft.com/office/drawing/2014/main" id="{5A9F0FE7-4CC3-43CB-8D32-EACCEBDB6140}"/>
                    </a:ext>
                  </a:extLst>
                </p14:cNvPr>
                <p14:cNvContentPartPr/>
                <p14:nvPr/>
              </p14:nvContentPartPr>
              <p14:xfrm>
                <a:off x="9847010" y="1853611"/>
                <a:ext cx="199440" cy="78120"/>
              </p14:xfrm>
            </p:contentPart>
          </mc:Choice>
          <mc:Fallback>
            <p:pic>
              <p:nvPicPr>
                <p:cNvPr id="109" name="Freihand 108">
                  <a:extLst>
                    <a:ext uri="{FF2B5EF4-FFF2-40B4-BE49-F238E27FC236}">
                      <a16:creationId xmlns:a16="http://schemas.microsoft.com/office/drawing/2014/main" id="{5A9F0FE7-4CC3-43CB-8D32-EACCEBDB6140}"/>
                    </a:ext>
                  </a:extLst>
                </p:cNvPr>
                <p:cNvPicPr/>
                <p:nvPr/>
              </p:nvPicPr>
              <p:blipFill>
                <a:blip r:embed="rId242"/>
                <a:stretch>
                  <a:fillRect/>
                </a:stretch>
              </p:blipFill>
              <p:spPr>
                <a:xfrm>
                  <a:off x="9842690" y="1849291"/>
                  <a:ext cx="208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10" name="Freihand 109">
                  <a:extLst>
                    <a:ext uri="{FF2B5EF4-FFF2-40B4-BE49-F238E27FC236}">
                      <a16:creationId xmlns:a16="http://schemas.microsoft.com/office/drawing/2014/main" id="{30441A96-CA20-4B4F-8B00-7050F6742A2E}"/>
                    </a:ext>
                  </a:extLst>
                </p14:cNvPr>
                <p14:cNvContentPartPr/>
                <p14:nvPr/>
              </p14:nvContentPartPr>
              <p14:xfrm>
                <a:off x="10098650" y="1851091"/>
                <a:ext cx="167040" cy="67680"/>
              </p14:xfrm>
            </p:contentPart>
          </mc:Choice>
          <mc:Fallback>
            <p:pic>
              <p:nvPicPr>
                <p:cNvPr id="110" name="Freihand 109">
                  <a:extLst>
                    <a:ext uri="{FF2B5EF4-FFF2-40B4-BE49-F238E27FC236}">
                      <a16:creationId xmlns:a16="http://schemas.microsoft.com/office/drawing/2014/main" id="{30441A96-CA20-4B4F-8B00-7050F6742A2E}"/>
                    </a:ext>
                  </a:extLst>
                </p:cNvPr>
                <p:cNvPicPr/>
                <p:nvPr/>
              </p:nvPicPr>
              <p:blipFill>
                <a:blip r:embed="rId244"/>
                <a:stretch>
                  <a:fillRect/>
                </a:stretch>
              </p:blipFill>
              <p:spPr>
                <a:xfrm>
                  <a:off x="10094330" y="1846771"/>
                  <a:ext cx="175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13" name="Freihand 112">
                  <a:extLst>
                    <a:ext uri="{FF2B5EF4-FFF2-40B4-BE49-F238E27FC236}">
                      <a16:creationId xmlns:a16="http://schemas.microsoft.com/office/drawing/2014/main" id="{0D3E9BA8-D0DA-4C20-B082-810D82BF2778}"/>
                    </a:ext>
                  </a:extLst>
                </p14:cNvPr>
                <p14:cNvContentPartPr/>
                <p14:nvPr/>
              </p14:nvContentPartPr>
              <p14:xfrm>
                <a:off x="10318250" y="1838491"/>
                <a:ext cx="93600" cy="84240"/>
              </p14:xfrm>
            </p:contentPart>
          </mc:Choice>
          <mc:Fallback>
            <p:pic>
              <p:nvPicPr>
                <p:cNvPr id="113" name="Freihand 112">
                  <a:extLst>
                    <a:ext uri="{FF2B5EF4-FFF2-40B4-BE49-F238E27FC236}">
                      <a16:creationId xmlns:a16="http://schemas.microsoft.com/office/drawing/2014/main" id="{0D3E9BA8-D0DA-4C20-B082-810D82BF2778}"/>
                    </a:ext>
                  </a:extLst>
                </p:cNvPr>
                <p:cNvPicPr/>
                <p:nvPr/>
              </p:nvPicPr>
              <p:blipFill>
                <a:blip r:embed="rId246"/>
                <a:stretch>
                  <a:fillRect/>
                </a:stretch>
              </p:blipFill>
              <p:spPr>
                <a:xfrm>
                  <a:off x="10313930" y="1834171"/>
                  <a:ext cx="102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14" name="Freihand 113">
                  <a:extLst>
                    <a:ext uri="{FF2B5EF4-FFF2-40B4-BE49-F238E27FC236}">
                      <a16:creationId xmlns:a16="http://schemas.microsoft.com/office/drawing/2014/main" id="{54623B19-2B09-439D-BF00-92422477B552}"/>
                    </a:ext>
                  </a:extLst>
                </p14:cNvPr>
                <p14:cNvContentPartPr/>
                <p14:nvPr/>
              </p14:nvContentPartPr>
              <p14:xfrm>
                <a:off x="10323650" y="1813291"/>
                <a:ext cx="97560" cy="106920"/>
              </p14:xfrm>
            </p:contentPart>
          </mc:Choice>
          <mc:Fallback>
            <p:pic>
              <p:nvPicPr>
                <p:cNvPr id="114" name="Freihand 113">
                  <a:extLst>
                    <a:ext uri="{FF2B5EF4-FFF2-40B4-BE49-F238E27FC236}">
                      <a16:creationId xmlns:a16="http://schemas.microsoft.com/office/drawing/2014/main" id="{54623B19-2B09-439D-BF00-92422477B552}"/>
                    </a:ext>
                  </a:extLst>
                </p:cNvPr>
                <p:cNvPicPr/>
                <p:nvPr/>
              </p:nvPicPr>
              <p:blipFill>
                <a:blip r:embed="rId248"/>
                <a:stretch>
                  <a:fillRect/>
                </a:stretch>
              </p:blipFill>
              <p:spPr>
                <a:xfrm>
                  <a:off x="10319330" y="1808971"/>
                  <a:ext cx="106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15" name="Freihand 114">
                  <a:extLst>
                    <a:ext uri="{FF2B5EF4-FFF2-40B4-BE49-F238E27FC236}">
                      <a16:creationId xmlns:a16="http://schemas.microsoft.com/office/drawing/2014/main" id="{A2053770-D348-4A4A-ABB6-982B94CCC765}"/>
                    </a:ext>
                  </a:extLst>
                </p14:cNvPr>
                <p14:cNvContentPartPr/>
                <p14:nvPr/>
              </p14:nvContentPartPr>
              <p14:xfrm>
                <a:off x="10451090" y="1819051"/>
                <a:ext cx="91080" cy="83520"/>
              </p14:xfrm>
            </p:contentPart>
          </mc:Choice>
          <mc:Fallback>
            <p:pic>
              <p:nvPicPr>
                <p:cNvPr id="115" name="Freihand 114">
                  <a:extLst>
                    <a:ext uri="{FF2B5EF4-FFF2-40B4-BE49-F238E27FC236}">
                      <a16:creationId xmlns:a16="http://schemas.microsoft.com/office/drawing/2014/main" id="{A2053770-D348-4A4A-ABB6-982B94CCC765}"/>
                    </a:ext>
                  </a:extLst>
                </p:cNvPr>
                <p:cNvPicPr/>
                <p:nvPr/>
              </p:nvPicPr>
              <p:blipFill>
                <a:blip r:embed="rId250"/>
                <a:stretch>
                  <a:fillRect/>
                </a:stretch>
              </p:blipFill>
              <p:spPr>
                <a:xfrm>
                  <a:off x="10446770" y="1814731"/>
                  <a:ext cx="99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16" name="Freihand 115">
                  <a:extLst>
                    <a:ext uri="{FF2B5EF4-FFF2-40B4-BE49-F238E27FC236}">
                      <a16:creationId xmlns:a16="http://schemas.microsoft.com/office/drawing/2014/main" id="{CCB78D3C-338E-4465-B8BD-ED37DDA54357}"/>
                    </a:ext>
                  </a:extLst>
                </p14:cNvPr>
                <p14:cNvContentPartPr/>
                <p14:nvPr/>
              </p14:nvContentPartPr>
              <p14:xfrm>
                <a:off x="10548290" y="1825531"/>
                <a:ext cx="115920" cy="248040"/>
              </p14:xfrm>
            </p:contentPart>
          </mc:Choice>
          <mc:Fallback>
            <p:pic>
              <p:nvPicPr>
                <p:cNvPr id="116" name="Freihand 115">
                  <a:extLst>
                    <a:ext uri="{FF2B5EF4-FFF2-40B4-BE49-F238E27FC236}">
                      <a16:creationId xmlns:a16="http://schemas.microsoft.com/office/drawing/2014/main" id="{CCB78D3C-338E-4465-B8BD-ED37DDA54357}"/>
                    </a:ext>
                  </a:extLst>
                </p:cNvPr>
                <p:cNvPicPr/>
                <p:nvPr/>
              </p:nvPicPr>
              <p:blipFill>
                <a:blip r:embed="rId252"/>
                <a:stretch>
                  <a:fillRect/>
                </a:stretch>
              </p:blipFill>
              <p:spPr>
                <a:xfrm>
                  <a:off x="10543970" y="1821211"/>
                  <a:ext cx="1245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17" name="Freihand 116">
                  <a:extLst>
                    <a:ext uri="{FF2B5EF4-FFF2-40B4-BE49-F238E27FC236}">
                      <a16:creationId xmlns:a16="http://schemas.microsoft.com/office/drawing/2014/main" id="{56EF4EC0-499F-4B2A-A006-610687F5D062}"/>
                    </a:ext>
                  </a:extLst>
                </p14:cNvPr>
                <p14:cNvContentPartPr/>
                <p14:nvPr/>
              </p14:nvContentPartPr>
              <p14:xfrm>
                <a:off x="10914050" y="1758211"/>
                <a:ext cx="102600" cy="151200"/>
              </p14:xfrm>
            </p:contentPart>
          </mc:Choice>
          <mc:Fallback>
            <p:pic>
              <p:nvPicPr>
                <p:cNvPr id="117" name="Freihand 116">
                  <a:extLst>
                    <a:ext uri="{FF2B5EF4-FFF2-40B4-BE49-F238E27FC236}">
                      <a16:creationId xmlns:a16="http://schemas.microsoft.com/office/drawing/2014/main" id="{56EF4EC0-499F-4B2A-A006-610687F5D062}"/>
                    </a:ext>
                  </a:extLst>
                </p:cNvPr>
                <p:cNvPicPr/>
                <p:nvPr/>
              </p:nvPicPr>
              <p:blipFill>
                <a:blip r:embed="rId254"/>
                <a:stretch>
                  <a:fillRect/>
                </a:stretch>
              </p:blipFill>
              <p:spPr>
                <a:xfrm>
                  <a:off x="10909730" y="1753891"/>
                  <a:ext cx="111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8" name="Freihand 117">
                  <a:extLst>
                    <a:ext uri="{FF2B5EF4-FFF2-40B4-BE49-F238E27FC236}">
                      <a16:creationId xmlns:a16="http://schemas.microsoft.com/office/drawing/2014/main" id="{AC3F2ACE-3557-4F2D-828B-7A874DDCC22E}"/>
                    </a:ext>
                  </a:extLst>
                </p14:cNvPr>
                <p14:cNvContentPartPr/>
                <p14:nvPr/>
              </p14:nvContentPartPr>
              <p14:xfrm>
                <a:off x="10935650" y="1833091"/>
                <a:ext cx="100800" cy="5040"/>
              </p14:xfrm>
            </p:contentPart>
          </mc:Choice>
          <mc:Fallback>
            <p:pic>
              <p:nvPicPr>
                <p:cNvPr id="118" name="Freihand 117">
                  <a:extLst>
                    <a:ext uri="{FF2B5EF4-FFF2-40B4-BE49-F238E27FC236}">
                      <a16:creationId xmlns:a16="http://schemas.microsoft.com/office/drawing/2014/main" id="{AC3F2ACE-3557-4F2D-828B-7A874DDCC22E}"/>
                    </a:ext>
                  </a:extLst>
                </p:cNvPr>
                <p:cNvPicPr/>
                <p:nvPr/>
              </p:nvPicPr>
              <p:blipFill>
                <a:blip r:embed="rId256"/>
                <a:stretch>
                  <a:fillRect/>
                </a:stretch>
              </p:blipFill>
              <p:spPr>
                <a:xfrm>
                  <a:off x="10931330" y="1828771"/>
                  <a:ext cx="1094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9" name="Freihand 118">
                  <a:extLst>
                    <a:ext uri="{FF2B5EF4-FFF2-40B4-BE49-F238E27FC236}">
                      <a16:creationId xmlns:a16="http://schemas.microsoft.com/office/drawing/2014/main" id="{E895254E-A845-4049-A871-FF396FB031CB}"/>
                    </a:ext>
                  </a:extLst>
                </p14:cNvPr>
                <p14:cNvContentPartPr/>
                <p14:nvPr/>
              </p14:nvContentPartPr>
              <p14:xfrm>
                <a:off x="11113850" y="1870891"/>
                <a:ext cx="22320" cy="79560"/>
              </p14:xfrm>
            </p:contentPart>
          </mc:Choice>
          <mc:Fallback>
            <p:pic>
              <p:nvPicPr>
                <p:cNvPr id="119" name="Freihand 118">
                  <a:extLst>
                    <a:ext uri="{FF2B5EF4-FFF2-40B4-BE49-F238E27FC236}">
                      <a16:creationId xmlns:a16="http://schemas.microsoft.com/office/drawing/2014/main" id="{E895254E-A845-4049-A871-FF396FB031CB}"/>
                    </a:ext>
                  </a:extLst>
                </p:cNvPr>
                <p:cNvPicPr/>
                <p:nvPr/>
              </p:nvPicPr>
              <p:blipFill>
                <a:blip r:embed="rId258"/>
                <a:stretch>
                  <a:fillRect/>
                </a:stretch>
              </p:blipFill>
              <p:spPr>
                <a:xfrm>
                  <a:off x="11109530" y="1866571"/>
                  <a:ext cx="30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20" name="Freihand 119">
                  <a:extLst>
                    <a:ext uri="{FF2B5EF4-FFF2-40B4-BE49-F238E27FC236}">
                      <a16:creationId xmlns:a16="http://schemas.microsoft.com/office/drawing/2014/main" id="{5B581ADE-FE64-463F-8631-DE451AF1212F}"/>
                    </a:ext>
                  </a:extLst>
                </p14:cNvPr>
                <p14:cNvContentPartPr/>
                <p14:nvPr/>
              </p14:nvContentPartPr>
              <p14:xfrm>
                <a:off x="11229770" y="1784491"/>
                <a:ext cx="2160" cy="131040"/>
              </p14:xfrm>
            </p:contentPart>
          </mc:Choice>
          <mc:Fallback>
            <p:pic>
              <p:nvPicPr>
                <p:cNvPr id="120" name="Freihand 119">
                  <a:extLst>
                    <a:ext uri="{FF2B5EF4-FFF2-40B4-BE49-F238E27FC236}">
                      <a16:creationId xmlns:a16="http://schemas.microsoft.com/office/drawing/2014/main" id="{5B581ADE-FE64-463F-8631-DE451AF1212F}"/>
                    </a:ext>
                  </a:extLst>
                </p:cNvPr>
                <p:cNvPicPr/>
                <p:nvPr/>
              </p:nvPicPr>
              <p:blipFill>
                <a:blip r:embed="rId260"/>
                <a:stretch>
                  <a:fillRect/>
                </a:stretch>
              </p:blipFill>
              <p:spPr>
                <a:xfrm>
                  <a:off x="11225450" y="1780171"/>
                  <a:ext cx="10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21" name="Freihand 120">
                  <a:extLst>
                    <a:ext uri="{FF2B5EF4-FFF2-40B4-BE49-F238E27FC236}">
                      <a16:creationId xmlns:a16="http://schemas.microsoft.com/office/drawing/2014/main" id="{6E0F8A85-76FF-456E-819D-E65C3C1DCC7B}"/>
                    </a:ext>
                  </a:extLst>
                </p14:cNvPr>
                <p14:cNvContentPartPr/>
                <p14:nvPr/>
              </p14:nvContentPartPr>
              <p14:xfrm>
                <a:off x="11141930" y="1757131"/>
                <a:ext cx="151920" cy="159120"/>
              </p14:xfrm>
            </p:contentPart>
          </mc:Choice>
          <mc:Fallback>
            <p:pic>
              <p:nvPicPr>
                <p:cNvPr id="121" name="Freihand 120">
                  <a:extLst>
                    <a:ext uri="{FF2B5EF4-FFF2-40B4-BE49-F238E27FC236}">
                      <a16:creationId xmlns:a16="http://schemas.microsoft.com/office/drawing/2014/main" id="{6E0F8A85-76FF-456E-819D-E65C3C1DCC7B}"/>
                    </a:ext>
                  </a:extLst>
                </p:cNvPr>
                <p:cNvPicPr/>
                <p:nvPr/>
              </p:nvPicPr>
              <p:blipFill>
                <a:blip r:embed="rId262"/>
                <a:stretch>
                  <a:fillRect/>
                </a:stretch>
              </p:blipFill>
              <p:spPr>
                <a:xfrm>
                  <a:off x="11137610" y="1752811"/>
                  <a:ext cx="1605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22" name="Freihand 121">
                  <a:extLst>
                    <a:ext uri="{FF2B5EF4-FFF2-40B4-BE49-F238E27FC236}">
                      <a16:creationId xmlns:a16="http://schemas.microsoft.com/office/drawing/2014/main" id="{4CD90E63-25C0-4EC4-8BBE-CD89ED442D51}"/>
                    </a:ext>
                  </a:extLst>
                </p14:cNvPr>
                <p14:cNvContentPartPr/>
                <p14:nvPr/>
              </p14:nvContentPartPr>
              <p14:xfrm>
                <a:off x="11339570" y="1874131"/>
                <a:ext cx="18000" cy="61200"/>
              </p14:xfrm>
            </p:contentPart>
          </mc:Choice>
          <mc:Fallback>
            <p:pic>
              <p:nvPicPr>
                <p:cNvPr id="122" name="Freihand 121">
                  <a:extLst>
                    <a:ext uri="{FF2B5EF4-FFF2-40B4-BE49-F238E27FC236}">
                      <a16:creationId xmlns:a16="http://schemas.microsoft.com/office/drawing/2014/main" id="{4CD90E63-25C0-4EC4-8BBE-CD89ED442D51}"/>
                    </a:ext>
                  </a:extLst>
                </p:cNvPr>
                <p:cNvPicPr/>
                <p:nvPr/>
              </p:nvPicPr>
              <p:blipFill>
                <a:blip r:embed="rId264"/>
                <a:stretch>
                  <a:fillRect/>
                </a:stretch>
              </p:blipFill>
              <p:spPr>
                <a:xfrm>
                  <a:off x="11335250" y="1869811"/>
                  <a:ext cx="26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23" name="Freihand 122">
                  <a:extLst>
                    <a:ext uri="{FF2B5EF4-FFF2-40B4-BE49-F238E27FC236}">
                      <a16:creationId xmlns:a16="http://schemas.microsoft.com/office/drawing/2014/main" id="{AEC4B896-BDB5-4649-BB95-706A69052A6D}"/>
                    </a:ext>
                  </a:extLst>
                </p14:cNvPr>
                <p14:cNvContentPartPr/>
                <p14:nvPr/>
              </p14:nvContentPartPr>
              <p14:xfrm>
                <a:off x="11442170" y="1760731"/>
                <a:ext cx="146160" cy="114120"/>
              </p14:xfrm>
            </p:contentPart>
          </mc:Choice>
          <mc:Fallback>
            <p:pic>
              <p:nvPicPr>
                <p:cNvPr id="123" name="Freihand 122">
                  <a:extLst>
                    <a:ext uri="{FF2B5EF4-FFF2-40B4-BE49-F238E27FC236}">
                      <a16:creationId xmlns:a16="http://schemas.microsoft.com/office/drawing/2014/main" id="{AEC4B896-BDB5-4649-BB95-706A69052A6D}"/>
                    </a:ext>
                  </a:extLst>
                </p:cNvPr>
                <p:cNvPicPr/>
                <p:nvPr/>
              </p:nvPicPr>
              <p:blipFill>
                <a:blip r:embed="rId266"/>
                <a:stretch>
                  <a:fillRect/>
                </a:stretch>
              </p:blipFill>
              <p:spPr>
                <a:xfrm>
                  <a:off x="11437850" y="1756411"/>
                  <a:ext cx="154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26" name="Freihand 125">
                  <a:extLst>
                    <a:ext uri="{FF2B5EF4-FFF2-40B4-BE49-F238E27FC236}">
                      <a16:creationId xmlns:a16="http://schemas.microsoft.com/office/drawing/2014/main" id="{50FA937D-6582-4E59-9F4B-5B7F709EE621}"/>
                    </a:ext>
                  </a:extLst>
                </p14:cNvPr>
                <p14:cNvContentPartPr/>
                <p14:nvPr/>
              </p14:nvContentPartPr>
              <p14:xfrm>
                <a:off x="8718410" y="2126851"/>
                <a:ext cx="117720" cy="137160"/>
              </p14:xfrm>
            </p:contentPart>
          </mc:Choice>
          <mc:Fallback>
            <p:pic>
              <p:nvPicPr>
                <p:cNvPr id="126" name="Freihand 125">
                  <a:extLst>
                    <a:ext uri="{FF2B5EF4-FFF2-40B4-BE49-F238E27FC236}">
                      <a16:creationId xmlns:a16="http://schemas.microsoft.com/office/drawing/2014/main" id="{50FA937D-6582-4E59-9F4B-5B7F709EE621}"/>
                    </a:ext>
                  </a:extLst>
                </p:cNvPr>
                <p:cNvPicPr/>
                <p:nvPr/>
              </p:nvPicPr>
              <p:blipFill>
                <a:blip r:embed="rId268"/>
                <a:stretch>
                  <a:fillRect/>
                </a:stretch>
              </p:blipFill>
              <p:spPr>
                <a:xfrm>
                  <a:off x="8714090" y="2122531"/>
                  <a:ext cx="126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27" name="Freihand 126">
                  <a:extLst>
                    <a:ext uri="{FF2B5EF4-FFF2-40B4-BE49-F238E27FC236}">
                      <a16:creationId xmlns:a16="http://schemas.microsoft.com/office/drawing/2014/main" id="{02682A79-E95C-494B-9985-B1ADCF9B5DCE}"/>
                    </a:ext>
                  </a:extLst>
                </p14:cNvPr>
                <p14:cNvContentPartPr/>
                <p14:nvPr/>
              </p14:nvContentPartPr>
              <p14:xfrm>
                <a:off x="8832170" y="2164651"/>
                <a:ext cx="325800" cy="96840"/>
              </p14:xfrm>
            </p:contentPart>
          </mc:Choice>
          <mc:Fallback>
            <p:pic>
              <p:nvPicPr>
                <p:cNvPr id="127" name="Freihand 126">
                  <a:extLst>
                    <a:ext uri="{FF2B5EF4-FFF2-40B4-BE49-F238E27FC236}">
                      <a16:creationId xmlns:a16="http://schemas.microsoft.com/office/drawing/2014/main" id="{02682A79-E95C-494B-9985-B1ADCF9B5DCE}"/>
                    </a:ext>
                  </a:extLst>
                </p:cNvPr>
                <p:cNvPicPr/>
                <p:nvPr/>
              </p:nvPicPr>
              <p:blipFill>
                <a:blip r:embed="rId270"/>
                <a:stretch>
                  <a:fillRect/>
                </a:stretch>
              </p:blipFill>
              <p:spPr>
                <a:xfrm>
                  <a:off x="8827850" y="2160331"/>
                  <a:ext cx="334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28" name="Freihand 127">
                  <a:extLst>
                    <a:ext uri="{FF2B5EF4-FFF2-40B4-BE49-F238E27FC236}">
                      <a16:creationId xmlns:a16="http://schemas.microsoft.com/office/drawing/2014/main" id="{C42F6BD3-8062-4856-96E0-3AD156025F17}"/>
                    </a:ext>
                  </a:extLst>
                </p14:cNvPr>
                <p14:cNvContentPartPr/>
                <p14:nvPr/>
              </p14:nvContentPartPr>
              <p14:xfrm>
                <a:off x="9282530" y="2086891"/>
                <a:ext cx="35280" cy="154800"/>
              </p14:xfrm>
            </p:contentPart>
          </mc:Choice>
          <mc:Fallback>
            <p:pic>
              <p:nvPicPr>
                <p:cNvPr id="128" name="Freihand 127">
                  <a:extLst>
                    <a:ext uri="{FF2B5EF4-FFF2-40B4-BE49-F238E27FC236}">
                      <a16:creationId xmlns:a16="http://schemas.microsoft.com/office/drawing/2014/main" id="{C42F6BD3-8062-4856-96E0-3AD156025F17}"/>
                    </a:ext>
                  </a:extLst>
                </p:cNvPr>
                <p:cNvPicPr/>
                <p:nvPr/>
              </p:nvPicPr>
              <p:blipFill>
                <a:blip r:embed="rId272"/>
                <a:stretch>
                  <a:fillRect/>
                </a:stretch>
              </p:blipFill>
              <p:spPr>
                <a:xfrm>
                  <a:off x="9278210" y="2082571"/>
                  <a:ext cx="439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29" name="Freihand 128">
                  <a:extLst>
                    <a:ext uri="{FF2B5EF4-FFF2-40B4-BE49-F238E27FC236}">
                      <a16:creationId xmlns:a16="http://schemas.microsoft.com/office/drawing/2014/main" id="{C869B8E2-11BD-4D8E-8A00-CBE5D1B747AD}"/>
                    </a:ext>
                  </a:extLst>
                </p14:cNvPr>
                <p14:cNvContentPartPr/>
                <p14:nvPr/>
              </p14:nvContentPartPr>
              <p14:xfrm>
                <a:off x="9249770" y="2175091"/>
                <a:ext cx="138960" cy="17280"/>
              </p14:xfrm>
            </p:contentPart>
          </mc:Choice>
          <mc:Fallback>
            <p:pic>
              <p:nvPicPr>
                <p:cNvPr id="129" name="Freihand 128">
                  <a:extLst>
                    <a:ext uri="{FF2B5EF4-FFF2-40B4-BE49-F238E27FC236}">
                      <a16:creationId xmlns:a16="http://schemas.microsoft.com/office/drawing/2014/main" id="{C869B8E2-11BD-4D8E-8A00-CBE5D1B747AD}"/>
                    </a:ext>
                  </a:extLst>
                </p:cNvPr>
                <p:cNvPicPr/>
                <p:nvPr/>
              </p:nvPicPr>
              <p:blipFill>
                <a:blip r:embed="rId274"/>
                <a:stretch>
                  <a:fillRect/>
                </a:stretch>
              </p:blipFill>
              <p:spPr>
                <a:xfrm>
                  <a:off x="9245450" y="2170771"/>
                  <a:ext cx="147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30" name="Freihand 129">
                  <a:extLst>
                    <a:ext uri="{FF2B5EF4-FFF2-40B4-BE49-F238E27FC236}">
                      <a16:creationId xmlns:a16="http://schemas.microsoft.com/office/drawing/2014/main" id="{AD1F1AB5-7D30-4F67-8F08-B3901D421ADE}"/>
                    </a:ext>
                  </a:extLst>
                </p14:cNvPr>
                <p14:cNvContentPartPr/>
                <p14:nvPr/>
              </p14:nvContentPartPr>
              <p14:xfrm>
                <a:off x="9387650" y="2166811"/>
                <a:ext cx="89640" cy="61200"/>
              </p14:xfrm>
            </p:contentPart>
          </mc:Choice>
          <mc:Fallback>
            <p:pic>
              <p:nvPicPr>
                <p:cNvPr id="130" name="Freihand 129">
                  <a:extLst>
                    <a:ext uri="{FF2B5EF4-FFF2-40B4-BE49-F238E27FC236}">
                      <a16:creationId xmlns:a16="http://schemas.microsoft.com/office/drawing/2014/main" id="{AD1F1AB5-7D30-4F67-8F08-B3901D421ADE}"/>
                    </a:ext>
                  </a:extLst>
                </p:cNvPr>
                <p:cNvPicPr/>
                <p:nvPr/>
              </p:nvPicPr>
              <p:blipFill>
                <a:blip r:embed="rId276"/>
                <a:stretch>
                  <a:fillRect/>
                </a:stretch>
              </p:blipFill>
              <p:spPr>
                <a:xfrm>
                  <a:off x="9383330" y="2162491"/>
                  <a:ext cx="98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31" name="Freihand 130">
                  <a:extLst>
                    <a:ext uri="{FF2B5EF4-FFF2-40B4-BE49-F238E27FC236}">
                      <a16:creationId xmlns:a16="http://schemas.microsoft.com/office/drawing/2014/main" id="{456A205A-5D40-4F41-ABCA-6E4A15BA9630}"/>
                    </a:ext>
                  </a:extLst>
                </p14:cNvPr>
                <p14:cNvContentPartPr/>
                <p14:nvPr/>
              </p14:nvContentPartPr>
              <p14:xfrm>
                <a:off x="9626330" y="2159971"/>
                <a:ext cx="191160" cy="51120"/>
              </p14:xfrm>
            </p:contentPart>
          </mc:Choice>
          <mc:Fallback>
            <p:pic>
              <p:nvPicPr>
                <p:cNvPr id="131" name="Freihand 130">
                  <a:extLst>
                    <a:ext uri="{FF2B5EF4-FFF2-40B4-BE49-F238E27FC236}">
                      <a16:creationId xmlns:a16="http://schemas.microsoft.com/office/drawing/2014/main" id="{456A205A-5D40-4F41-ABCA-6E4A15BA9630}"/>
                    </a:ext>
                  </a:extLst>
                </p:cNvPr>
                <p:cNvPicPr/>
                <p:nvPr/>
              </p:nvPicPr>
              <p:blipFill>
                <a:blip r:embed="rId278"/>
                <a:stretch>
                  <a:fillRect/>
                </a:stretch>
              </p:blipFill>
              <p:spPr>
                <a:xfrm>
                  <a:off x="9622010" y="2155651"/>
                  <a:ext cx="1998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32" name="Freihand 131">
                  <a:extLst>
                    <a:ext uri="{FF2B5EF4-FFF2-40B4-BE49-F238E27FC236}">
                      <a16:creationId xmlns:a16="http://schemas.microsoft.com/office/drawing/2014/main" id="{C5A84912-241A-417D-A465-2876EA8507A4}"/>
                    </a:ext>
                  </a:extLst>
                </p14:cNvPr>
                <p14:cNvContentPartPr/>
                <p14:nvPr/>
              </p14:nvContentPartPr>
              <p14:xfrm>
                <a:off x="9866810" y="2120371"/>
                <a:ext cx="132120" cy="82800"/>
              </p14:xfrm>
            </p:contentPart>
          </mc:Choice>
          <mc:Fallback>
            <p:pic>
              <p:nvPicPr>
                <p:cNvPr id="132" name="Freihand 131">
                  <a:extLst>
                    <a:ext uri="{FF2B5EF4-FFF2-40B4-BE49-F238E27FC236}">
                      <a16:creationId xmlns:a16="http://schemas.microsoft.com/office/drawing/2014/main" id="{C5A84912-241A-417D-A465-2876EA8507A4}"/>
                    </a:ext>
                  </a:extLst>
                </p:cNvPr>
                <p:cNvPicPr/>
                <p:nvPr/>
              </p:nvPicPr>
              <p:blipFill>
                <a:blip r:embed="rId280"/>
                <a:stretch>
                  <a:fillRect/>
                </a:stretch>
              </p:blipFill>
              <p:spPr>
                <a:xfrm>
                  <a:off x="9862490" y="2116051"/>
                  <a:ext cx="140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33" name="Freihand 132">
                  <a:extLst>
                    <a:ext uri="{FF2B5EF4-FFF2-40B4-BE49-F238E27FC236}">
                      <a16:creationId xmlns:a16="http://schemas.microsoft.com/office/drawing/2014/main" id="{BCF2EEDC-F345-4E1F-9770-2CC131331B8C}"/>
                    </a:ext>
                  </a:extLst>
                </p14:cNvPr>
                <p14:cNvContentPartPr/>
                <p14:nvPr/>
              </p14:nvContentPartPr>
              <p14:xfrm>
                <a:off x="9996410" y="2129371"/>
                <a:ext cx="117360" cy="91080"/>
              </p14:xfrm>
            </p:contentPart>
          </mc:Choice>
          <mc:Fallback>
            <p:pic>
              <p:nvPicPr>
                <p:cNvPr id="133" name="Freihand 132">
                  <a:extLst>
                    <a:ext uri="{FF2B5EF4-FFF2-40B4-BE49-F238E27FC236}">
                      <a16:creationId xmlns:a16="http://schemas.microsoft.com/office/drawing/2014/main" id="{BCF2EEDC-F345-4E1F-9770-2CC131331B8C}"/>
                    </a:ext>
                  </a:extLst>
                </p:cNvPr>
                <p:cNvPicPr/>
                <p:nvPr/>
              </p:nvPicPr>
              <p:blipFill>
                <a:blip r:embed="rId282"/>
                <a:stretch>
                  <a:fillRect/>
                </a:stretch>
              </p:blipFill>
              <p:spPr>
                <a:xfrm>
                  <a:off x="9992090" y="2125051"/>
                  <a:ext cx="126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4" name="Freihand 133">
                  <a:extLst>
                    <a:ext uri="{FF2B5EF4-FFF2-40B4-BE49-F238E27FC236}">
                      <a16:creationId xmlns:a16="http://schemas.microsoft.com/office/drawing/2014/main" id="{DEA2860C-338A-47B5-9740-12BC4ED4E522}"/>
                    </a:ext>
                  </a:extLst>
                </p14:cNvPr>
                <p14:cNvContentPartPr/>
                <p14:nvPr/>
              </p14:nvContentPartPr>
              <p14:xfrm>
                <a:off x="10089290" y="2072491"/>
                <a:ext cx="101520" cy="141840"/>
              </p14:xfrm>
            </p:contentPart>
          </mc:Choice>
          <mc:Fallback>
            <p:pic>
              <p:nvPicPr>
                <p:cNvPr id="134" name="Freihand 133">
                  <a:extLst>
                    <a:ext uri="{FF2B5EF4-FFF2-40B4-BE49-F238E27FC236}">
                      <a16:creationId xmlns:a16="http://schemas.microsoft.com/office/drawing/2014/main" id="{DEA2860C-338A-47B5-9740-12BC4ED4E522}"/>
                    </a:ext>
                  </a:extLst>
                </p:cNvPr>
                <p:cNvPicPr/>
                <p:nvPr/>
              </p:nvPicPr>
              <p:blipFill>
                <a:blip r:embed="rId284"/>
                <a:stretch>
                  <a:fillRect/>
                </a:stretch>
              </p:blipFill>
              <p:spPr>
                <a:xfrm>
                  <a:off x="10084970" y="2068171"/>
                  <a:ext cx="110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5" name="Freihand 134">
                  <a:extLst>
                    <a:ext uri="{FF2B5EF4-FFF2-40B4-BE49-F238E27FC236}">
                      <a16:creationId xmlns:a16="http://schemas.microsoft.com/office/drawing/2014/main" id="{01010090-4ACD-42E2-A77F-495778C99E21}"/>
                    </a:ext>
                  </a:extLst>
                </p14:cNvPr>
                <p14:cNvContentPartPr/>
                <p14:nvPr/>
              </p14:nvContentPartPr>
              <p14:xfrm>
                <a:off x="10340210" y="2115691"/>
                <a:ext cx="115920" cy="92520"/>
              </p14:xfrm>
            </p:contentPart>
          </mc:Choice>
          <mc:Fallback>
            <p:pic>
              <p:nvPicPr>
                <p:cNvPr id="135" name="Freihand 134">
                  <a:extLst>
                    <a:ext uri="{FF2B5EF4-FFF2-40B4-BE49-F238E27FC236}">
                      <a16:creationId xmlns:a16="http://schemas.microsoft.com/office/drawing/2014/main" id="{01010090-4ACD-42E2-A77F-495778C99E21}"/>
                    </a:ext>
                  </a:extLst>
                </p:cNvPr>
                <p:cNvPicPr/>
                <p:nvPr/>
              </p:nvPicPr>
              <p:blipFill>
                <a:blip r:embed="rId286"/>
                <a:stretch>
                  <a:fillRect/>
                </a:stretch>
              </p:blipFill>
              <p:spPr>
                <a:xfrm>
                  <a:off x="10335890" y="2111371"/>
                  <a:ext cx="124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6" name="Freihand 135">
                  <a:extLst>
                    <a:ext uri="{FF2B5EF4-FFF2-40B4-BE49-F238E27FC236}">
                      <a16:creationId xmlns:a16="http://schemas.microsoft.com/office/drawing/2014/main" id="{F59090F3-6F8C-4660-A6C0-43D61F92F58B}"/>
                    </a:ext>
                  </a:extLst>
                </p14:cNvPr>
                <p14:cNvContentPartPr/>
                <p14:nvPr/>
              </p14:nvContentPartPr>
              <p14:xfrm>
                <a:off x="10479530" y="2134771"/>
                <a:ext cx="17280" cy="79560"/>
              </p14:xfrm>
            </p:contentPart>
          </mc:Choice>
          <mc:Fallback>
            <p:pic>
              <p:nvPicPr>
                <p:cNvPr id="136" name="Freihand 135">
                  <a:extLst>
                    <a:ext uri="{FF2B5EF4-FFF2-40B4-BE49-F238E27FC236}">
                      <a16:creationId xmlns:a16="http://schemas.microsoft.com/office/drawing/2014/main" id="{F59090F3-6F8C-4660-A6C0-43D61F92F58B}"/>
                    </a:ext>
                  </a:extLst>
                </p:cNvPr>
                <p:cNvPicPr/>
                <p:nvPr/>
              </p:nvPicPr>
              <p:blipFill>
                <a:blip r:embed="rId288"/>
                <a:stretch>
                  <a:fillRect/>
                </a:stretch>
              </p:blipFill>
              <p:spPr>
                <a:xfrm>
                  <a:off x="10475210" y="2130451"/>
                  <a:ext cx="25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8" name="Freihand 137">
                  <a:extLst>
                    <a:ext uri="{FF2B5EF4-FFF2-40B4-BE49-F238E27FC236}">
                      <a16:creationId xmlns:a16="http://schemas.microsoft.com/office/drawing/2014/main" id="{3E142308-5C73-443E-8E9E-E3D4B09DC9C5}"/>
                    </a:ext>
                  </a:extLst>
                </p14:cNvPr>
                <p14:cNvContentPartPr/>
                <p14:nvPr/>
              </p14:nvContentPartPr>
              <p14:xfrm>
                <a:off x="10533530" y="2131891"/>
                <a:ext cx="111240" cy="68400"/>
              </p14:xfrm>
            </p:contentPart>
          </mc:Choice>
          <mc:Fallback>
            <p:pic>
              <p:nvPicPr>
                <p:cNvPr id="138" name="Freihand 137">
                  <a:extLst>
                    <a:ext uri="{FF2B5EF4-FFF2-40B4-BE49-F238E27FC236}">
                      <a16:creationId xmlns:a16="http://schemas.microsoft.com/office/drawing/2014/main" id="{3E142308-5C73-443E-8E9E-E3D4B09DC9C5}"/>
                    </a:ext>
                  </a:extLst>
                </p:cNvPr>
                <p:cNvPicPr/>
                <p:nvPr/>
              </p:nvPicPr>
              <p:blipFill>
                <a:blip r:embed="rId290"/>
                <a:stretch>
                  <a:fillRect/>
                </a:stretch>
              </p:blipFill>
              <p:spPr>
                <a:xfrm>
                  <a:off x="10529210" y="2127571"/>
                  <a:ext cx="119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9" name="Freihand 138">
                  <a:extLst>
                    <a:ext uri="{FF2B5EF4-FFF2-40B4-BE49-F238E27FC236}">
                      <a16:creationId xmlns:a16="http://schemas.microsoft.com/office/drawing/2014/main" id="{4788F6E9-0F06-4C8F-81C0-9AE1522637B1}"/>
                    </a:ext>
                  </a:extLst>
                </p14:cNvPr>
                <p14:cNvContentPartPr/>
                <p14:nvPr/>
              </p14:nvContentPartPr>
              <p14:xfrm>
                <a:off x="10649810" y="2105971"/>
                <a:ext cx="134640" cy="79920"/>
              </p14:xfrm>
            </p:contentPart>
          </mc:Choice>
          <mc:Fallback>
            <p:pic>
              <p:nvPicPr>
                <p:cNvPr id="139" name="Freihand 138">
                  <a:extLst>
                    <a:ext uri="{FF2B5EF4-FFF2-40B4-BE49-F238E27FC236}">
                      <a16:creationId xmlns:a16="http://schemas.microsoft.com/office/drawing/2014/main" id="{4788F6E9-0F06-4C8F-81C0-9AE1522637B1}"/>
                    </a:ext>
                  </a:extLst>
                </p:cNvPr>
                <p:cNvPicPr/>
                <p:nvPr/>
              </p:nvPicPr>
              <p:blipFill>
                <a:blip r:embed="rId292"/>
                <a:stretch>
                  <a:fillRect/>
                </a:stretch>
              </p:blipFill>
              <p:spPr>
                <a:xfrm>
                  <a:off x="10645490" y="2101651"/>
                  <a:ext cx="143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0" name="Freihand 139">
                  <a:extLst>
                    <a:ext uri="{FF2B5EF4-FFF2-40B4-BE49-F238E27FC236}">
                      <a16:creationId xmlns:a16="http://schemas.microsoft.com/office/drawing/2014/main" id="{6EEE0885-B215-4B2F-B047-D644D15DDAFB}"/>
                    </a:ext>
                  </a:extLst>
                </p14:cNvPr>
                <p14:cNvContentPartPr/>
                <p14:nvPr/>
              </p14:nvContentPartPr>
              <p14:xfrm>
                <a:off x="10746290" y="2036131"/>
                <a:ext cx="253080" cy="281880"/>
              </p14:xfrm>
            </p:contentPart>
          </mc:Choice>
          <mc:Fallback>
            <p:pic>
              <p:nvPicPr>
                <p:cNvPr id="140" name="Freihand 139">
                  <a:extLst>
                    <a:ext uri="{FF2B5EF4-FFF2-40B4-BE49-F238E27FC236}">
                      <a16:creationId xmlns:a16="http://schemas.microsoft.com/office/drawing/2014/main" id="{6EEE0885-B215-4B2F-B047-D644D15DDAFB}"/>
                    </a:ext>
                  </a:extLst>
                </p:cNvPr>
                <p:cNvPicPr/>
                <p:nvPr/>
              </p:nvPicPr>
              <p:blipFill>
                <a:blip r:embed="rId294"/>
                <a:stretch>
                  <a:fillRect/>
                </a:stretch>
              </p:blipFill>
              <p:spPr>
                <a:xfrm>
                  <a:off x="10741970" y="2031811"/>
                  <a:ext cx="2617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1" name="Freihand 140">
                  <a:extLst>
                    <a:ext uri="{FF2B5EF4-FFF2-40B4-BE49-F238E27FC236}">
                      <a16:creationId xmlns:a16="http://schemas.microsoft.com/office/drawing/2014/main" id="{732CD4A0-2773-42D1-82C2-206CE7D9779D}"/>
                    </a:ext>
                  </a:extLst>
                </p14:cNvPr>
                <p14:cNvContentPartPr/>
                <p14:nvPr/>
              </p14:nvContentPartPr>
              <p14:xfrm>
                <a:off x="10512290" y="2055211"/>
                <a:ext cx="5400" cy="14400"/>
              </p14:xfrm>
            </p:contentPart>
          </mc:Choice>
          <mc:Fallback>
            <p:pic>
              <p:nvPicPr>
                <p:cNvPr id="141" name="Freihand 140">
                  <a:extLst>
                    <a:ext uri="{FF2B5EF4-FFF2-40B4-BE49-F238E27FC236}">
                      <a16:creationId xmlns:a16="http://schemas.microsoft.com/office/drawing/2014/main" id="{732CD4A0-2773-42D1-82C2-206CE7D9779D}"/>
                    </a:ext>
                  </a:extLst>
                </p:cNvPr>
                <p:cNvPicPr/>
                <p:nvPr/>
              </p:nvPicPr>
              <p:blipFill>
                <a:blip r:embed="rId296"/>
                <a:stretch>
                  <a:fillRect/>
                </a:stretch>
              </p:blipFill>
              <p:spPr>
                <a:xfrm>
                  <a:off x="10507970" y="2050891"/>
                  <a:ext cx="14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3" name="Freihand 142">
                  <a:extLst>
                    <a:ext uri="{FF2B5EF4-FFF2-40B4-BE49-F238E27FC236}">
                      <a16:creationId xmlns:a16="http://schemas.microsoft.com/office/drawing/2014/main" id="{26A747C0-AE30-45C7-8C75-73985116F933}"/>
                    </a:ext>
                  </a:extLst>
                </p14:cNvPr>
                <p14:cNvContentPartPr/>
                <p14:nvPr/>
              </p14:nvContentPartPr>
              <p14:xfrm>
                <a:off x="11104850" y="2094811"/>
                <a:ext cx="92520" cy="91080"/>
              </p14:xfrm>
            </p:contentPart>
          </mc:Choice>
          <mc:Fallback>
            <p:pic>
              <p:nvPicPr>
                <p:cNvPr id="143" name="Freihand 142">
                  <a:extLst>
                    <a:ext uri="{FF2B5EF4-FFF2-40B4-BE49-F238E27FC236}">
                      <a16:creationId xmlns:a16="http://schemas.microsoft.com/office/drawing/2014/main" id="{26A747C0-AE30-45C7-8C75-73985116F933}"/>
                    </a:ext>
                  </a:extLst>
                </p:cNvPr>
                <p:cNvPicPr/>
                <p:nvPr/>
              </p:nvPicPr>
              <p:blipFill>
                <a:blip r:embed="rId298"/>
                <a:stretch>
                  <a:fillRect/>
                </a:stretch>
              </p:blipFill>
              <p:spPr>
                <a:xfrm>
                  <a:off x="11100530" y="2090491"/>
                  <a:ext cx="101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4" name="Freihand 143">
                  <a:extLst>
                    <a:ext uri="{FF2B5EF4-FFF2-40B4-BE49-F238E27FC236}">
                      <a16:creationId xmlns:a16="http://schemas.microsoft.com/office/drawing/2014/main" id="{6C8A58DB-A3CF-43DB-BB0F-5FE72FC6D357}"/>
                    </a:ext>
                  </a:extLst>
                </p14:cNvPr>
                <p14:cNvContentPartPr/>
                <p14:nvPr/>
              </p14:nvContentPartPr>
              <p14:xfrm>
                <a:off x="11024930" y="2176171"/>
                <a:ext cx="15120" cy="66240"/>
              </p14:xfrm>
            </p:contentPart>
          </mc:Choice>
          <mc:Fallback>
            <p:pic>
              <p:nvPicPr>
                <p:cNvPr id="144" name="Freihand 143">
                  <a:extLst>
                    <a:ext uri="{FF2B5EF4-FFF2-40B4-BE49-F238E27FC236}">
                      <a16:creationId xmlns:a16="http://schemas.microsoft.com/office/drawing/2014/main" id="{6C8A58DB-A3CF-43DB-BB0F-5FE72FC6D357}"/>
                    </a:ext>
                  </a:extLst>
                </p:cNvPr>
                <p:cNvPicPr/>
                <p:nvPr/>
              </p:nvPicPr>
              <p:blipFill>
                <a:blip r:embed="rId300"/>
                <a:stretch>
                  <a:fillRect/>
                </a:stretch>
              </p:blipFill>
              <p:spPr>
                <a:xfrm>
                  <a:off x="11020610" y="2171851"/>
                  <a:ext cx="23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45" name="Freihand 144">
                  <a:extLst>
                    <a:ext uri="{FF2B5EF4-FFF2-40B4-BE49-F238E27FC236}">
                      <a16:creationId xmlns:a16="http://schemas.microsoft.com/office/drawing/2014/main" id="{65AA0A72-F714-4D04-A524-2705AB6FD668}"/>
                    </a:ext>
                  </a:extLst>
                </p14:cNvPr>
                <p14:cNvContentPartPr/>
                <p14:nvPr/>
              </p14:nvContentPartPr>
              <p14:xfrm>
                <a:off x="11222930" y="2111011"/>
                <a:ext cx="140400" cy="65880"/>
              </p14:xfrm>
            </p:contentPart>
          </mc:Choice>
          <mc:Fallback>
            <p:pic>
              <p:nvPicPr>
                <p:cNvPr id="145" name="Freihand 144">
                  <a:extLst>
                    <a:ext uri="{FF2B5EF4-FFF2-40B4-BE49-F238E27FC236}">
                      <a16:creationId xmlns:a16="http://schemas.microsoft.com/office/drawing/2014/main" id="{65AA0A72-F714-4D04-A524-2705AB6FD668}"/>
                    </a:ext>
                  </a:extLst>
                </p:cNvPr>
                <p:cNvPicPr/>
                <p:nvPr/>
              </p:nvPicPr>
              <p:blipFill>
                <a:blip r:embed="rId302"/>
                <a:stretch>
                  <a:fillRect/>
                </a:stretch>
              </p:blipFill>
              <p:spPr>
                <a:xfrm>
                  <a:off x="11218610" y="2106691"/>
                  <a:ext cx="149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6" name="Freihand 145">
                  <a:extLst>
                    <a:ext uri="{FF2B5EF4-FFF2-40B4-BE49-F238E27FC236}">
                      <a16:creationId xmlns:a16="http://schemas.microsoft.com/office/drawing/2014/main" id="{3FEC512D-3AEB-4926-9D1E-4CD6F45BEB84}"/>
                    </a:ext>
                  </a:extLst>
                </p14:cNvPr>
                <p14:cNvContentPartPr/>
                <p14:nvPr/>
              </p14:nvContentPartPr>
              <p14:xfrm>
                <a:off x="11355770" y="2058451"/>
                <a:ext cx="360" cy="360"/>
              </p14:xfrm>
            </p:contentPart>
          </mc:Choice>
          <mc:Fallback>
            <p:pic>
              <p:nvPicPr>
                <p:cNvPr id="146" name="Freihand 145">
                  <a:extLst>
                    <a:ext uri="{FF2B5EF4-FFF2-40B4-BE49-F238E27FC236}">
                      <a16:creationId xmlns:a16="http://schemas.microsoft.com/office/drawing/2014/main" id="{3FEC512D-3AEB-4926-9D1E-4CD6F45BEB84}"/>
                    </a:ext>
                  </a:extLst>
                </p:cNvPr>
                <p:cNvPicPr/>
                <p:nvPr/>
              </p:nvPicPr>
              <p:blipFill>
                <a:blip r:embed="rId10"/>
                <a:stretch>
                  <a:fillRect/>
                </a:stretch>
              </p:blipFill>
              <p:spPr>
                <a:xfrm>
                  <a:off x="11351450" y="20541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47" name="Freihand 146">
                  <a:extLst>
                    <a:ext uri="{FF2B5EF4-FFF2-40B4-BE49-F238E27FC236}">
                      <a16:creationId xmlns:a16="http://schemas.microsoft.com/office/drawing/2014/main" id="{785C1B54-3FF1-444C-B2DD-9DD1B8406C2B}"/>
                    </a:ext>
                  </a:extLst>
                </p14:cNvPr>
                <p14:cNvContentPartPr/>
                <p14:nvPr/>
              </p14:nvContentPartPr>
              <p14:xfrm>
                <a:off x="11433170" y="2095531"/>
                <a:ext cx="95400" cy="81720"/>
              </p14:xfrm>
            </p:contentPart>
          </mc:Choice>
          <mc:Fallback>
            <p:pic>
              <p:nvPicPr>
                <p:cNvPr id="147" name="Freihand 146">
                  <a:extLst>
                    <a:ext uri="{FF2B5EF4-FFF2-40B4-BE49-F238E27FC236}">
                      <a16:creationId xmlns:a16="http://schemas.microsoft.com/office/drawing/2014/main" id="{785C1B54-3FF1-444C-B2DD-9DD1B8406C2B}"/>
                    </a:ext>
                  </a:extLst>
                </p:cNvPr>
                <p:cNvPicPr/>
                <p:nvPr/>
              </p:nvPicPr>
              <p:blipFill>
                <a:blip r:embed="rId305"/>
                <a:stretch>
                  <a:fillRect/>
                </a:stretch>
              </p:blipFill>
              <p:spPr>
                <a:xfrm>
                  <a:off x="11428850" y="2091211"/>
                  <a:ext cx="104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48" name="Freihand 147">
                  <a:extLst>
                    <a:ext uri="{FF2B5EF4-FFF2-40B4-BE49-F238E27FC236}">
                      <a16:creationId xmlns:a16="http://schemas.microsoft.com/office/drawing/2014/main" id="{8A0253D2-9B3E-4C59-A1B4-9265C3E9EE30}"/>
                    </a:ext>
                  </a:extLst>
                </p14:cNvPr>
                <p14:cNvContentPartPr/>
                <p14:nvPr/>
              </p14:nvContentPartPr>
              <p14:xfrm>
                <a:off x="11539730" y="2090491"/>
                <a:ext cx="122400" cy="84240"/>
              </p14:xfrm>
            </p:contentPart>
          </mc:Choice>
          <mc:Fallback>
            <p:pic>
              <p:nvPicPr>
                <p:cNvPr id="148" name="Freihand 147">
                  <a:extLst>
                    <a:ext uri="{FF2B5EF4-FFF2-40B4-BE49-F238E27FC236}">
                      <a16:creationId xmlns:a16="http://schemas.microsoft.com/office/drawing/2014/main" id="{8A0253D2-9B3E-4C59-A1B4-9265C3E9EE30}"/>
                    </a:ext>
                  </a:extLst>
                </p:cNvPr>
                <p:cNvPicPr/>
                <p:nvPr/>
              </p:nvPicPr>
              <p:blipFill>
                <a:blip r:embed="rId307"/>
                <a:stretch>
                  <a:fillRect/>
                </a:stretch>
              </p:blipFill>
              <p:spPr>
                <a:xfrm>
                  <a:off x="11535410" y="2086171"/>
                  <a:ext cx="131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50" name="Freihand 149">
                  <a:extLst>
                    <a:ext uri="{FF2B5EF4-FFF2-40B4-BE49-F238E27FC236}">
                      <a16:creationId xmlns:a16="http://schemas.microsoft.com/office/drawing/2014/main" id="{3A9F4A16-94ED-4C9E-9BEC-F1C8558F40E4}"/>
                    </a:ext>
                  </a:extLst>
                </p14:cNvPr>
                <p14:cNvContentPartPr/>
                <p14:nvPr/>
              </p14:nvContentPartPr>
              <p14:xfrm>
                <a:off x="8700410" y="2403691"/>
                <a:ext cx="113400" cy="85320"/>
              </p14:xfrm>
            </p:contentPart>
          </mc:Choice>
          <mc:Fallback>
            <p:pic>
              <p:nvPicPr>
                <p:cNvPr id="150" name="Freihand 149">
                  <a:extLst>
                    <a:ext uri="{FF2B5EF4-FFF2-40B4-BE49-F238E27FC236}">
                      <a16:creationId xmlns:a16="http://schemas.microsoft.com/office/drawing/2014/main" id="{3A9F4A16-94ED-4C9E-9BEC-F1C8558F40E4}"/>
                    </a:ext>
                  </a:extLst>
                </p:cNvPr>
                <p:cNvPicPr/>
                <p:nvPr/>
              </p:nvPicPr>
              <p:blipFill>
                <a:blip r:embed="rId309"/>
                <a:stretch>
                  <a:fillRect/>
                </a:stretch>
              </p:blipFill>
              <p:spPr>
                <a:xfrm>
                  <a:off x="8696090" y="2399371"/>
                  <a:ext cx="122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51" name="Freihand 150">
                  <a:extLst>
                    <a:ext uri="{FF2B5EF4-FFF2-40B4-BE49-F238E27FC236}">
                      <a16:creationId xmlns:a16="http://schemas.microsoft.com/office/drawing/2014/main" id="{3CCA92B9-3936-4B8B-A815-740AE18C622C}"/>
                    </a:ext>
                  </a:extLst>
                </p14:cNvPr>
                <p14:cNvContentPartPr/>
                <p14:nvPr/>
              </p14:nvContentPartPr>
              <p14:xfrm>
                <a:off x="8819210" y="2421331"/>
                <a:ext cx="86760" cy="63720"/>
              </p14:xfrm>
            </p:contentPart>
          </mc:Choice>
          <mc:Fallback>
            <p:pic>
              <p:nvPicPr>
                <p:cNvPr id="151" name="Freihand 150">
                  <a:extLst>
                    <a:ext uri="{FF2B5EF4-FFF2-40B4-BE49-F238E27FC236}">
                      <a16:creationId xmlns:a16="http://schemas.microsoft.com/office/drawing/2014/main" id="{3CCA92B9-3936-4B8B-A815-740AE18C622C}"/>
                    </a:ext>
                  </a:extLst>
                </p:cNvPr>
                <p:cNvPicPr/>
                <p:nvPr/>
              </p:nvPicPr>
              <p:blipFill>
                <a:blip r:embed="rId311"/>
                <a:stretch>
                  <a:fillRect/>
                </a:stretch>
              </p:blipFill>
              <p:spPr>
                <a:xfrm>
                  <a:off x="8814890" y="2417011"/>
                  <a:ext cx="95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52" name="Freihand 151">
                  <a:extLst>
                    <a:ext uri="{FF2B5EF4-FFF2-40B4-BE49-F238E27FC236}">
                      <a16:creationId xmlns:a16="http://schemas.microsoft.com/office/drawing/2014/main" id="{F9AA7FE2-4705-4027-980E-AD57EBA875B4}"/>
                    </a:ext>
                  </a:extLst>
                </p14:cNvPr>
                <p14:cNvContentPartPr/>
                <p14:nvPr/>
              </p14:nvContentPartPr>
              <p14:xfrm>
                <a:off x="9060050" y="2422411"/>
                <a:ext cx="150120" cy="65880"/>
              </p14:xfrm>
            </p:contentPart>
          </mc:Choice>
          <mc:Fallback>
            <p:pic>
              <p:nvPicPr>
                <p:cNvPr id="152" name="Freihand 151">
                  <a:extLst>
                    <a:ext uri="{FF2B5EF4-FFF2-40B4-BE49-F238E27FC236}">
                      <a16:creationId xmlns:a16="http://schemas.microsoft.com/office/drawing/2014/main" id="{F9AA7FE2-4705-4027-980E-AD57EBA875B4}"/>
                    </a:ext>
                  </a:extLst>
                </p:cNvPr>
                <p:cNvPicPr/>
                <p:nvPr/>
              </p:nvPicPr>
              <p:blipFill>
                <a:blip r:embed="rId313"/>
                <a:stretch>
                  <a:fillRect/>
                </a:stretch>
              </p:blipFill>
              <p:spPr>
                <a:xfrm>
                  <a:off x="9055730" y="2418091"/>
                  <a:ext cx="158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53" name="Freihand 152">
                  <a:extLst>
                    <a:ext uri="{FF2B5EF4-FFF2-40B4-BE49-F238E27FC236}">
                      <a16:creationId xmlns:a16="http://schemas.microsoft.com/office/drawing/2014/main" id="{46E5C958-D7B0-4CB7-A4B5-8C10AD95BD20}"/>
                    </a:ext>
                  </a:extLst>
                </p14:cNvPr>
                <p14:cNvContentPartPr/>
                <p14:nvPr/>
              </p14:nvContentPartPr>
              <p14:xfrm>
                <a:off x="9238250" y="2413051"/>
                <a:ext cx="111600" cy="75240"/>
              </p14:xfrm>
            </p:contentPart>
          </mc:Choice>
          <mc:Fallback>
            <p:pic>
              <p:nvPicPr>
                <p:cNvPr id="153" name="Freihand 152">
                  <a:extLst>
                    <a:ext uri="{FF2B5EF4-FFF2-40B4-BE49-F238E27FC236}">
                      <a16:creationId xmlns:a16="http://schemas.microsoft.com/office/drawing/2014/main" id="{46E5C958-D7B0-4CB7-A4B5-8C10AD95BD20}"/>
                    </a:ext>
                  </a:extLst>
                </p:cNvPr>
                <p:cNvPicPr/>
                <p:nvPr/>
              </p:nvPicPr>
              <p:blipFill>
                <a:blip r:embed="rId315"/>
                <a:stretch>
                  <a:fillRect/>
                </a:stretch>
              </p:blipFill>
              <p:spPr>
                <a:xfrm>
                  <a:off x="9233930" y="2408731"/>
                  <a:ext cx="120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54" name="Freihand 153">
                  <a:extLst>
                    <a:ext uri="{FF2B5EF4-FFF2-40B4-BE49-F238E27FC236}">
                      <a16:creationId xmlns:a16="http://schemas.microsoft.com/office/drawing/2014/main" id="{AE6F450E-8FDE-4FD8-AAF2-92F40E4A7558}"/>
                    </a:ext>
                  </a:extLst>
                </p14:cNvPr>
                <p14:cNvContentPartPr/>
                <p14:nvPr/>
              </p14:nvContentPartPr>
              <p14:xfrm>
                <a:off x="9529130" y="2360491"/>
                <a:ext cx="117000" cy="112320"/>
              </p14:xfrm>
            </p:contentPart>
          </mc:Choice>
          <mc:Fallback>
            <p:pic>
              <p:nvPicPr>
                <p:cNvPr id="154" name="Freihand 153">
                  <a:extLst>
                    <a:ext uri="{FF2B5EF4-FFF2-40B4-BE49-F238E27FC236}">
                      <a16:creationId xmlns:a16="http://schemas.microsoft.com/office/drawing/2014/main" id="{AE6F450E-8FDE-4FD8-AAF2-92F40E4A7558}"/>
                    </a:ext>
                  </a:extLst>
                </p:cNvPr>
                <p:cNvPicPr/>
                <p:nvPr/>
              </p:nvPicPr>
              <p:blipFill>
                <a:blip r:embed="rId317"/>
                <a:stretch>
                  <a:fillRect/>
                </a:stretch>
              </p:blipFill>
              <p:spPr>
                <a:xfrm>
                  <a:off x="9524810" y="2356171"/>
                  <a:ext cx="125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55" name="Freihand 154">
                  <a:extLst>
                    <a:ext uri="{FF2B5EF4-FFF2-40B4-BE49-F238E27FC236}">
                      <a16:creationId xmlns:a16="http://schemas.microsoft.com/office/drawing/2014/main" id="{C8EFE285-F109-4AF0-AAE4-A4F68050EA73}"/>
                    </a:ext>
                  </a:extLst>
                </p14:cNvPr>
                <p14:cNvContentPartPr/>
                <p14:nvPr/>
              </p14:nvContentPartPr>
              <p14:xfrm>
                <a:off x="9650810" y="2400811"/>
                <a:ext cx="90720" cy="64080"/>
              </p14:xfrm>
            </p:contentPart>
          </mc:Choice>
          <mc:Fallback>
            <p:pic>
              <p:nvPicPr>
                <p:cNvPr id="155" name="Freihand 154">
                  <a:extLst>
                    <a:ext uri="{FF2B5EF4-FFF2-40B4-BE49-F238E27FC236}">
                      <a16:creationId xmlns:a16="http://schemas.microsoft.com/office/drawing/2014/main" id="{C8EFE285-F109-4AF0-AAE4-A4F68050EA73}"/>
                    </a:ext>
                  </a:extLst>
                </p:cNvPr>
                <p:cNvPicPr/>
                <p:nvPr/>
              </p:nvPicPr>
              <p:blipFill>
                <a:blip r:embed="rId319"/>
                <a:stretch>
                  <a:fillRect/>
                </a:stretch>
              </p:blipFill>
              <p:spPr>
                <a:xfrm>
                  <a:off x="9646490" y="2396491"/>
                  <a:ext cx="99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56" name="Freihand 155">
                  <a:extLst>
                    <a:ext uri="{FF2B5EF4-FFF2-40B4-BE49-F238E27FC236}">
                      <a16:creationId xmlns:a16="http://schemas.microsoft.com/office/drawing/2014/main" id="{DE7EBCDE-F545-41EE-AA5A-45DCD5BCB676}"/>
                    </a:ext>
                  </a:extLst>
                </p14:cNvPr>
                <p14:cNvContentPartPr/>
                <p14:nvPr/>
              </p14:nvContentPartPr>
              <p14:xfrm>
                <a:off x="9783650" y="2390011"/>
                <a:ext cx="75240" cy="74160"/>
              </p14:xfrm>
            </p:contentPart>
          </mc:Choice>
          <mc:Fallback>
            <p:pic>
              <p:nvPicPr>
                <p:cNvPr id="156" name="Freihand 155">
                  <a:extLst>
                    <a:ext uri="{FF2B5EF4-FFF2-40B4-BE49-F238E27FC236}">
                      <a16:creationId xmlns:a16="http://schemas.microsoft.com/office/drawing/2014/main" id="{DE7EBCDE-F545-41EE-AA5A-45DCD5BCB676}"/>
                    </a:ext>
                  </a:extLst>
                </p:cNvPr>
                <p:cNvPicPr/>
                <p:nvPr/>
              </p:nvPicPr>
              <p:blipFill>
                <a:blip r:embed="rId321"/>
                <a:stretch>
                  <a:fillRect/>
                </a:stretch>
              </p:blipFill>
              <p:spPr>
                <a:xfrm>
                  <a:off x="9779330" y="2385691"/>
                  <a:ext cx="83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0" name="Freihand 159">
                  <a:extLst>
                    <a:ext uri="{FF2B5EF4-FFF2-40B4-BE49-F238E27FC236}">
                      <a16:creationId xmlns:a16="http://schemas.microsoft.com/office/drawing/2014/main" id="{87AE6EF2-B408-4D51-8A97-9F03BD87120E}"/>
                    </a:ext>
                  </a:extLst>
                </p14:cNvPr>
                <p14:cNvContentPartPr/>
                <p14:nvPr/>
              </p14:nvContentPartPr>
              <p14:xfrm>
                <a:off x="9980570" y="2384251"/>
                <a:ext cx="127800" cy="81000"/>
              </p14:xfrm>
            </p:contentPart>
          </mc:Choice>
          <mc:Fallback>
            <p:pic>
              <p:nvPicPr>
                <p:cNvPr id="160" name="Freihand 159">
                  <a:extLst>
                    <a:ext uri="{FF2B5EF4-FFF2-40B4-BE49-F238E27FC236}">
                      <a16:creationId xmlns:a16="http://schemas.microsoft.com/office/drawing/2014/main" id="{87AE6EF2-B408-4D51-8A97-9F03BD87120E}"/>
                    </a:ext>
                  </a:extLst>
                </p:cNvPr>
                <p:cNvPicPr/>
                <p:nvPr/>
              </p:nvPicPr>
              <p:blipFill>
                <a:blip r:embed="rId323"/>
                <a:stretch>
                  <a:fillRect/>
                </a:stretch>
              </p:blipFill>
              <p:spPr>
                <a:xfrm>
                  <a:off x="9976250" y="2379931"/>
                  <a:ext cx="136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61" name="Freihand 160">
                  <a:extLst>
                    <a:ext uri="{FF2B5EF4-FFF2-40B4-BE49-F238E27FC236}">
                      <a16:creationId xmlns:a16="http://schemas.microsoft.com/office/drawing/2014/main" id="{78DDC0BF-AAFF-40B5-99F4-2B9B2D2926CF}"/>
                    </a:ext>
                  </a:extLst>
                </p14:cNvPr>
                <p14:cNvContentPartPr/>
                <p14:nvPr/>
              </p14:nvContentPartPr>
              <p14:xfrm>
                <a:off x="10146530" y="2388211"/>
                <a:ext cx="254160" cy="75600"/>
              </p14:xfrm>
            </p:contentPart>
          </mc:Choice>
          <mc:Fallback>
            <p:pic>
              <p:nvPicPr>
                <p:cNvPr id="161" name="Freihand 160">
                  <a:extLst>
                    <a:ext uri="{FF2B5EF4-FFF2-40B4-BE49-F238E27FC236}">
                      <a16:creationId xmlns:a16="http://schemas.microsoft.com/office/drawing/2014/main" id="{78DDC0BF-AAFF-40B5-99F4-2B9B2D2926CF}"/>
                    </a:ext>
                  </a:extLst>
                </p:cNvPr>
                <p:cNvPicPr/>
                <p:nvPr/>
              </p:nvPicPr>
              <p:blipFill>
                <a:blip r:embed="rId325"/>
                <a:stretch>
                  <a:fillRect/>
                </a:stretch>
              </p:blipFill>
              <p:spPr>
                <a:xfrm>
                  <a:off x="10142210" y="2383891"/>
                  <a:ext cx="262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62" name="Freihand 161">
                  <a:extLst>
                    <a:ext uri="{FF2B5EF4-FFF2-40B4-BE49-F238E27FC236}">
                      <a16:creationId xmlns:a16="http://schemas.microsoft.com/office/drawing/2014/main" id="{285171B7-3CF8-44A9-9039-DF422D90B9D4}"/>
                    </a:ext>
                  </a:extLst>
                </p14:cNvPr>
                <p14:cNvContentPartPr/>
                <p14:nvPr/>
              </p14:nvContentPartPr>
              <p14:xfrm>
                <a:off x="10372610" y="2354731"/>
                <a:ext cx="360" cy="360"/>
              </p14:xfrm>
            </p:contentPart>
          </mc:Choice>
          <mc:Fallback>
            <p:pic>
              <p:nvPicPr>
                <p:cNvPr id="162" name="Freihand 161">
                  <a:extLst>
                    <a:ext uri="{FF2B5EF4-FFF2-40B4-BE49-F238E27FC236}">
                      <a16:creationId xmlns:a16="http://schemas.microsoft.com/office/drawing/2014/main" id="{285171B7-3CF8-44A9-9039-DF422D90B9D4}"/>
                    </a:ext>
                  </a:extLst>
                </p:cNvPr>
                <p:cNvPicPr/>
                <p:nvPr/>
              </p:nvPicPr>
              <p:blipFill>
                <a:blip r:embed="rId10"/>
                <a:stretch>
                  <a:fillRect/>
                </a:stretch>
              </p:blipFill>
              <p:spPr>
                <a:xfrm>
                  <a:off x="10368290" y="23504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63" name="Freihand 162">
                  <a:extLst>
                    <a:ext uri="{FF2B5EF4-FFF2-40B4-BE49-F238E27FC236}">
                      <a16:creationId xmlns:a16="http://schemas.microsoft.com/office/drawing/2014/main" id="{DD498E19-F7A2-4D23-99C6-98CCACB2F391}"/>
                    </a:ext>
                  </a:extLst>
                </p14:cNvPr>
                <p14:cNvContentPartPr/>
                <p14:nvPr/>
              </p14:nvContentPartPr>
              <p14:xfrm>
                <a:off x="10428410" y="2382811"/>
                <a:ext cx="129960" cy="78840"/>
              </p14:xfrm>
            </p:contentPart>
          </mc:Choice>
          <mc:Fallback>
            <p:pic>
              <p:nvPicPr>
                <p:cNvPr id="163" name="Freihand 162">
                  <a:extLst>
                    <a:ext uri="{FF2B5EF4-FFF2-40B4-BE49-F238E27FC236}">
                      <a16:creationId xmlns:a16="http://schemas.microsoft.com/office/drawing/2014/main" id="{DD498E19-F7A2-4D23-99C6-98CCACB2F391}"/>
                    </a:ext>
                  </a:extLst>
                </p:cNvPr>
                <p:cNvPicPr/>
                <p:nvPr/>
              </p:nvPicPr>
              <p:blipFill>
                <a:blip r:embed="rId328"/>
                <a:stretch>
                  <a:fillRect/>
                </a:stretch>
              </p:blipFill>
              <p:spPr>
                <a:xfrm>
                  <a:off x="10424090" y="2378491"/>
                  <a:ext cx="138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64" name="Freihand 163">
                  <a:extLst>
                    <a:ext uri="{FF2B5EF4-FFF2-40B4-BE49-F238E27FC236}">
                      <a16:creationId xmlns:a16="http://schemas.microsoft.com/office/drawing/2014/main" id="{32DB3B91-29FB-4D2C-B803-94D65B6A9CFB}"/>
                    </a:ext>
                  </a:extLst>
                </p14:cNvPr>
                <p14:cNvContentPartPr/>
                <p14:nvPr/>
              </p14:nvContentPartPr>
              <p14:xfrm>
                <a:off x="10558010" y="2342491"/>
                <a:ext cx="5040" cy="3240"/>
              </p14:xfrm>
            </p:contentPart>
          </mc:Choice>
          <mc:Fallback>
            <p:pic>
              <p:nvPicPr>
                <p:cNvPr id="164" name="Freihand 163">
                  <a:extLst>
                    <a:ext uri="{FF2B5EF4-FFF2-40B4-BE49-F238E27FC236}">
                      <a16:creationId xmlns:a16="http://schemas.microsoft.com/office/drawing/2014/main" id="{32DB3B91-29FB-4D2C-B803-94D65B6A9CFB}"/>
                    </a:ext>
                  </a:extLst>
                </p:cNvPr>
                <p:cNvPicPr/>
                <p:nvPr/>
              </p:nvPicPr>
              <p:blipFill>
                <a:blip r:embed="rId330"/>
                <a:stretch>
                  <a:fillRect/>
                </a:stretch>
              </p:blipFill>
              <p:spPr>
                <a:xfrm>
                  <a:off x="10553690" y="2338171"/>
                  <a:ext cx="136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65" name="Freihand 164">
                  <a:extLst>
                    <a:ext uri="{FF2B5EF4-FFF2-40B4-BE49-F238E27FC236}">
                      <a16:creationId xmlns:a16="http://schemas.microsoft.com/office/drawing/2014/main" id="{58B7098C-7815-48BB-8C96-1B8FB43356EF}"/>
                    </a:ext>
                  </a:extLst>
                </p14:cNvPr>
                <p14:cNvContentPartPr/>
                <p14:nvPr/>
              </p14:nvContentPartPr>
              <p14:xfrm>
                <a:off x="10597250" y="2315851"/>
                <a:ext cx="129960" cy="117360"/>
              </p14:xfrm>
            </p:contentPart>
          </mc:Choice>
          <mc:Fallback>
            <p:pic>
              <p:nvPicPr>
                <p:cNvPr id="165" name="Freihand 164">
                  <a:extLst>
                    <a:ext uri="{FF2B5EF4-FFF2-40B4-BE49-F238E27FC236}">
                      <a16:creationId xmlns:a16="http://schemas.microsoft.com/office/drawing/2014/main" id="{58B7098C-7815-48BB-8C96-1B8FB43356EF}"/>
                    </a:ext>
                  </a:extLst>
                </p:cNvPr>
                <p:cNvPicPr/>
                <p:nvPr/>
              </p:nvPicPr>
              <p:blipFill>
                <a:blip r:embed="rId332"/>
                <a:stretch>
                  <a:fillRect/>
                </a:stretch>
              </p:blipFill>
              <p:spPr>
                <a:xfrm>
                  <a:off x="10592930" y="2311531"/>
                  <a:ext cx="138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66" name="Freihand 165">
                  <a:extLst>
                    <a:ext uri="{FF2B5EF4-FFF2-40B4-BE49-F238E27FC236}">
                      <a16:creationId xmlns:a16="http://schemas.microsoft.com/office/drawing/2014/main" id="{34F0CDD7-D4A8-4FEB-8964-312CDD6B5BAC}"/>
                    </a:ext>
                  </a:extLst>
                </p14:cNvPr>
                <p14:cNvContentPartPr/>
                <p14:nvPr/>
              </p14:nvContentPartPr>
              <p14:xfrm>
                <a:off x="10734410" y="2367331"/>
                <a:ext cx="151560" cy="73440"/>
              </p14:xfrm>
            </p:contentPart>
          </mc:Choice>
          <mc:Fallback>
            <p:pic>
              <p:nvPicPr>
                <p:cNvPr id="166" name="Freihand 165">
                  <a:extLst>
                    <a:ext uri="{FF2B5EF4-FFF2-40B4-BE49-F238E27FC236}">
                      <a16:creationId xmlns:a16="http://schemas.microsoft.com/office/drawing/2014/main" id="{34F0CDD7-D4A8-4FEB-8964-312CDD6B5BAC}"/>
                    </a:ext>
                  </a:extLst>
                </p:cNvPr>
                <p:cNvPicPr/>
                <p:nvPr/>
              </p:nvPicPr>
              <p:blipFill>
                <a:blip r:embed="rId334"/>
                <a:stretch>
                  <a:fillRect/>
                </a:stretch>
              </p:blipFill>
              <p:spPr>
                <a:xfrm>
                  <a:off x="10730090" y="2363011"/>
                  <a:ext cx="160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67" name="Freihand 166">
                  <a:extLst>
                    <a:ext uri="{FF2B5EF4-FFF2-40B4-BE49-F238E27FC236}">
                      <a16:creationId xmlns:a16="http://schemas.microsoft.com/office/drawing/2014/main" id="{F6D6F834-5A82-4AB7-AD0F-31EEAA5B8327}"/>
                    </a:ext>
                  </a:extLst>
                </p14:cNvPr>
                <p14:cNvContentPartPr/>
                <p14:nvPr/>
              </p14:nvContentPartPr>
              <p14:xfrm>
                <a:off x="10919450" y="2335291"/>
                <a:ext cx="174600" cy="115560"/>
              </p14:xfrm>
            </p:contentPart>
          </mc:Choice>
          <mc:Fallback>
            <p:pic>
              <p:nvPicPr>
                <p:cNvPr id="167" name="Freihand 166">
                  <a:extLst>
                    <a:ext uri="{FF2B5EF4-FFF2-40B4-BE49-F238E27FC236}">
                      <a16:creationId xmlns:a16="http://schemas.microsoft.com/office/drawing/2014/main" id="{F6D6F834-5A82-4AB7-AD0F-31EEAA5B8327}"/>
                    </a:ext>
                  </a:extLst>
                </p:cNvPr>
                <p:cNvPicPr/>
                <p:nvPr/>
              </p:nvPicPr>
              <p:blipFill>
                <a:blip r:embed="rId336"/>
                <a:stretch>
                  <a:fillRect/>
                </a:stretch>
              </p:blipFill>
              <p:spPr>
                <a:xfrm>
                  <a:off x="10915130" y="2330971"/>
                  <a:ext cx="183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68" name="Freihand 167">
                  <a:extLst>
                    <a:ext uri="{FF2B5EF4-FFF2-40B4-BE49-F238E27FC236}">
                      <a16:creationId xmlns:a16="http://schemas.microsoft.com/office/drawing/2014/main" id="{83789E7E-A13F-4220-98DF-DC0212BD3DB6}"/>
                    </a:ext>
                  </a:extLst>
                </p14:cNvPr>
                <p14:cNvContentPartPr/>
                <p14:nvPr/>
              </p14:nvContentPartPr>
              <p14:xfrm>
                <a:off x="11143370" y="2285611"/>
                <a:ext cx="106560" cy="149400"/>
              </p14:xfrm>
            </p:contentPart>
          </mc:Choice>
          <mc:Fallback>
            <p:pic>
              <p:nvPicPr>
                <p:cNvPr id="168" name="Freihand 167">
                  <a:extLst>
                    <a:ext uri="{FF2B5EF4-FFF2-40B4-BE49-F238E27FC236}">
                      <a16:creationId xmlns:a16="http://schemas.microsoft.com/office/drawing/2014/main" id="{83789E7E-A13F-4220-98DF-DC0212BD3DB6}"/>
                    </a:ext>
                  </a:extLst>
                </p:cNvPr>
                <p:cNvPicPr/>
                <p:nvPr/>
              </p:nvPicPr>
              <p:blipFill>
                <a:blip r:embed="rId338"/>
                <a:stretch>
                  <a:fillRect/>
                </a:stretch>
              </p:blipFill>
              <p:spPr>
                <a:xfrm>
                  <a:off x="11139050" y="2281291"/>
                  <a:ext cx="115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69" name="Freihand 168">
                  <a:extLst>
                    <a:ext uri="{FF2B5EF4-FFF2-40B4-BE49-F238E27FC236}">
                      <a16:creationId xmlns:a16="http://schemas.microsoft.com/office/drawing/2014/main" id="{9CC93926-8C85-4B26-96AA-AB0503D4352D}"/>
                    </a:ext>
                  </a:extLst>
                </p14:cNvPr>
                <p14:cNvContentPartPr/>
                <p14:nvPr/>
              </p14:nvContentPartPr>
              <p14:xfrm>
                <a:off x="11263250" y="2350411"/>
                <a:ext cx="76680" cy="219600"/>
              </p14:xfrm>
            </p:contentPart>
          </mc:Choice>
          <mc:Fallback>
            <p:pic>
              <p:nvPicPr>
                <p:cNvPr id="169" name="Freihand 168">
                  <a:extLst>
                    <a:ext uri="{FF2B5EF4-FFF2-40B4-BE49-F238E27FC236}">
                      <a16:creationId xmlns:a16="http://schemas.microsoft.com/office/drawing/2014/main" id="{9CC93926-8C85-4B26-96AA-AB0503D4352D}"/>
                    </a:ext>
                  </a:extLst>
                </p:cNvPr>
                <p:cNvPicPr/>
                <p:nvPr/>
              </p:nvPicPr>
              <p:blipFill>
                <a:blip r:embed="rId340"/>
                <a:stretch>
                  <a:fillRect/>
                </a:stretch>
              </p:blipFill>
              <p:spPr>
                <a:xfrm>
                  <a:off x="11258930" y="2346091"/>
                  <a:ext cx="853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70" name="Freihand 169">
                  <a:extLst>
                    <a:ext uri="{FF2B5EF4-FFF2-40B4-BE49-F238E27FC236}">
                      <a16:creationId xmlns:a16="http://schemas.microsoft.com/office/drawing/2014/main" id="{43F30073-A2EA-40DD-A642-781C0FC63461}"/>
                    </a:ext>
                  </a:extLst>
                </p14:cNvPr>
                <p14:cNvContentPartPr/>
                <p14:nvPr/>
              </p14:nvContentPartPr>
              <p14:xfrm>
                <a:off x="11509490" y="2309371"/>
                <a:ext cx="287640" cy="123840"/>
              </p14:xfrm>
            </p:contentPart>
          </mc:Choice>
          <mc:Fallback>
            <p:pic>
              <p:nvPicPr>
                <p:cNvPr id="170" name="Freihand 169">
                  <a:extLst>
                    <a:ext uri="{FF2B5EF4-FFF2-40B4-BE49-F238E27FC236}">
                      <a16:creationId xmlns:a16="http://schemas.microsoft.com/office/drawing/2014/main" id="{43F30073-A2EA-40DD-A642-781C0FC63461}"/>
                    </a:ext>
                  </a:extLst>
                </p:cNvPr>
                <p:cNvPicPr/>
                <p:nvPr/>
              </p:nvPicPr>
              <p:blipFill>
                <a:blip r:embed="rId342"/>
                <a:stretch>
                  <a:fillRect/>
                </a:stretch>
              </p:blipFill>
              <p:spPr>
                <a:xfrm>
                  <a:off x="11505170" y="2305051"/>
                  <a:ext cx="2962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72" name="Freihand 171">
                  <a:extLst>
                    <a:ext uri="{FF2B5EF4-FFF2-40B4-BE49-F238E27FC236}">
                      <a16:creationId xmlns:a16="http://schemas.microsoft.com/office/drawing/2014/main" id="{972067B5-0A0A-4AFB-AC81-F39DA7FF88C2}"/>
                    </a:ext>
                  </a:extLst>
                </p14:cNvPr>
                <p14:cNvContentPartPr/>
                <p14:nvPr/>
              </p14:nvContentPartPr>
              <p14:xfrm>
                <a:off x="8731010" y="2660011"/>
                <a:ext cx="67680" cy="181080"/>
              </p14:xfrm>
            </p:contentPart>
          </mc:Choice>
          <mc:Fallback>
            <p:pic>
              <p:nvPicPr>
                <p:cNvPr id="172" name="Freihand 171">
                  <a:extLst>
                    <a:ext uri="{FF2B5EF4-FFF2-40B4-BE49-F238E27FC236}">
                      <a16:creationId xmlns:a16="http://schemas.microsoft.com/office/drawing/2014/main" id="{972067B5-0A0A-4AFB-AC81-F39DA7FF88C2}"/>
                    </a:ext>
                  </a:extLst>
                </p:cNvPr>
                <p:cNvPicPr/>
                <p:nvPr/>
              </p:nvPicPr>
              <p:blipFill>
                <a:blip r:embed="rId344"/>
                <a:stretch>
                  <a:fillRect/>
                </a:stretch>
              </p:blipFill>
              <p:spPr>
                <a:xfrm>
                  <a:off x="8726690" y="2655691"/>
                  <a:ext cx="763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73" name="Freihand 172">
                  <a:extLst>
                    <a:ext uri="{FF2B5EF4-FFF2-40B4-BE49-F238E27FC236}">
                      <a16:creationId xmlns:a16="http://schemas.microsoft.com/office/drawing/2014/main" id="{0ED44A98-A9BB-46BE-A16F-7D9560092897}"/>
                    </a:ext>
                  </a:extLst>
                </p14:cNvPr>
                <p14:cNvContentPartPr/>
                <p14:nvPr/>
              </p14:nvContentPartPr>
              <p14:xfrm>
                <a:off x="8837210" y="2653531"/>
                <a:ext cx="89280" cy="51120"/>
              </p14:xfrm>
            </p:contentPart>
          </mc:Choice>
          <mc:Fallback>
            <p:pic>
              <p:nvPicPr>
                <p:cNvPr id="173" name="Freihand 172">
                  <a:extLst>
                    <a:ext uri="{FF2B5EF4-FFF2-40B4-BE49-F238E27FC236}">
                      <a16:creationId xmlns:a16="http://schemas.microsoft.com/office/drawing/2014/main" id="{0ED44A98-A9BB-46BE-A16F-7D9560092897}"/>
                    </a:ext>
                  </a:extLst>
                </p:cNvPr>
                <p:cNvPicPr/>
                <p:nvPr/>
              </p:nvPicPr>
              <p:blipFill>
                <a:blip r:embed="rId346"/>
                <a:stretch>
                  <a:fillRect/>
                </a:stretch>
              </p:blipFill>
              <p:spPr>
                <a:xfrm>
                  <a:off x="8832890" y="2649211"/>
                  <a:ext cx="979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74" name="Freihand 173">
                  <a:extLst>
                    <a:ext uri="{FF2B5EF4-FFF2-40B4-BE49-F238E27FC236}">
                      <a16:creationId xmlns:a16="http://schemas.microsoft.com/office/drawing/2014/main" id="{35D18387-BB40-47CE-8862-624C4A937B1D}"/>
                    </a:ext>
                  </a:extLst>
                </p14:cNvPr>
                <p14:cNvContentPartPr/>
                <p14:nvPr/>
              </p14:nvContentPartPr>
              <p14:xfrm>
                <a:off x="8938370" y="2655331"/>
                <a:ext cx="69120" cy="46080"/>
              </p14:xfrm>
            </p:contentPart>
          </mc:Choice>
          <mc:Fallback>
            <p:pic>
              <p:nvPicPr>
                <p:cNvPr id="174" name="Freihand 173">
                  <a:extLst>
                    <a:ext uri="{FF2B5EF4-FFF2-40B4-BE49-F238E27FC236}">
                      <a16:creationId xmlns:a16="http://schemas.microsoft.com/office/drawing/2014/main" id="{35D18387-BB40-47CE-8862-624C4A937B1D}"/>
                    </a:ext>
                  </a:extLst>
                </p:cNvPr>
                <p:cNvPicPr/>
                <p:nvPr/>
              </p:nvPicPr>
              <p:blipFill>
                <a:blip r:embed="rId348"/>
                <a:stretch>
                  <a:fillRect/>
                </a:stretch>
              </p:blipFill>
              <p:spPr>
                <a:xfrm>
                  <a:off x="8934050" y="2651011"/>
                  <a:ext cx="777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75" name="Freihand 174">
                  <a:extLst>
                    <a:ext uri="{FF2B5EF4-FFF2-40B4-BE49-F238E27FC236}">
                      <a16:creationId xmlns:a16="http://schemas.microsoft.com/office/drawing/2014/main" id="{F3A9F9CF-C41B-457A-9A08-1F4D82C2D4D5}"/>
                    </a:ext>
                  </a:extLst>
                </p14:cNvPr>
                <p14:cNvContentPartPr/>
                <p14:nvPr/>
              </p14:nvContentPartPr>
              <p14:xfrm>
                <a:off x="9066890" y="2596291"/>
                <a:ext cx="134280" cy="102600"/>
              </p14:xfrm>
            </p:contentPart>
          </mc:Choice>
          <mc:Fallback>
            <p:pic>
              <p:nvPicPr>
                <p:cNvPr id="175" name="Freihand 174">
                  <a:extLst>
                    <a:ext uri="{FF2B5EF4-FFF2-40B4-BE49-F238E27FC236}">
                      <a16:creationId xmlns:a16="http://schemas.microsoft.com/office/drawing/2014/main" id="{F3A9F9CF-C41B-457A-9A08-1F4D82C2D4D5}"/>
                    </a:ext>
                  </a:extLst>
                </p:cNvPr>
                <p:cNvPicPr/>
                <p:nvPr/>
              </p:nvPicPr>
              <p:blipFill>
                <a:blip r:embed="rId350"/>
                <a:stretch>
                  <a:fillRect/>
                </a:stretch>
              </p:blipFill>
              <p:spPr>
                <a:xfrm>
                  <a:off x="9062570" y="2591971"/>
                  <a:ext cx="142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77" name="Freihand 176">
                  <a:extLst>
                    <a:ext uri="{FF2B5EF4-FFF2-40B4-BE49-F238E27FC236}">
                      <a16:creationId xmlns:a16="http://schemas.microsoft.com/office/drawing/2014/main" id="{5B924F02-B79B-42A3-98DB-FBFEEC1ED7F4}"/>
                    </a:ext>
                  </a:extLst>
                </p14:cNvPr>
                <p14:cNvContentPartPr/>
                <p14:nvPr/>
              </p14:nvContentPartPr>
              <p14:xfrm>
                <a:off x="9275690" y="2685211"/>
                <a:ext cx="15840" cy="91080"/>
              </p14:xfrm>
            </p:contentPart>
          </mc:Choice>
          <mc:Fallback>
            <p:pic>
              <p:nvPicPr>
                <p:cNvPr id="177" name="Freihand 176">
                  <a:extLst>
                    <a:ext uri="{FF2B5EF4-FFF2-40B4-BE49-F238E27FC236}">
                      <a16:creationId xmlns:a16="http://schemas.microsoft.com/office/drawing/2014/main" id="{5B924F02-B79B-42A3-98DB-FBFEEC1ED7F4}"/>
                    </a:ext>
                  </a:extLst>
                </p:cNvPr>
                <p:cNvPicPr/>
                <p:nvPr/>
              </p:nvPicPr>
              <p:blipFill>
                <a:blip r:embed="rId352"/>
                <a:stretch>
                  <a:fillRect/>
                </a:stretch>
              </p:blipFill>
              <p:spPr>
                <a:xfrm>
                  <a:off x="9271370" y="2680891"/>
                  <a:ext cx="24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78" name="Freihand 177">
                  <a:extLst>
                    <a:ext uri="{FF2B5EF4-FFF2-40B4-BE49-F238E27FC236}">
                      <a16:creationId xmlns:a16="http://schemas.microsoft.com/office/drawing/2014/main" id="{38E25D67-7CE3-49F3-989D-2841067722C6}"/>
                    </a:ext>
                  </a:extLst>
                </p14:cNvPr>
                <p14:cNvContentPartPr/>
                <p14:nvPr/>
              </p14:nvContentPartPr>
              <p14:xfrm>
                <a:off x="9407450" y="2579731"/>
                <a:ext cx="124200" cy="133920"/>
              </p14:xfrm>
            </p:contentPart>
          </mc:Choice>
          <mc:Fallback>
            <p:pic>
              <p:nvPicPr>
                <p:cNvPr id="178" name="Freihand 177">
                  <a:extLst>
                    <a:ext uri="{FF2B5EF4-FFF2-40B4-BE49-F238E27FC236}">
                      <a16:creationId xmlns:a16="http://schemas.microsoft.com/office/drawing/2014/main" id="{38E25D67-7CE3-49F3-989D-2841067722C6}"/>
                    </a:ext>
                  </a:extLst>
                </p:cNvPr>
                <p:cNvPicPr/>
                <p:nvPr/>
              </p:nvPicPr>
              <p:blipFill>
                <a:blip r:embed="rId354"/>
                <a:stretch>
                  <a:fillRect/>
                </a:stretch>
              </p:blipFill>
              <p:spPr>
                <a:xfrm>
                  <a:off x="9403130" y="2575411"/>
                  <a:ext cx="132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79" name="Freihand 178">
                  <a:extLst>
                    <a:ext uri="{FF2B5EF4-FFF2-40B4-BE49-F238E27FC236}">
                      <a16:creationId xmlns:a16="http://schemas.microsoft.com/office/drawing/2014/main" id="{AB70C173-4248-4C18-98D9-C434D0FF07DE}"/>
                    </a:ext>
                  </a:extLst>
                </p14:cNvPr>
                <p14:cNvContentPartPr/>
                <p14:nvPr/>
              </p14:nvContentPartPr>
              <p14:xfrm>
                <a:off x="9569450" y="2644531"/>
                <a:ext cx="129240" cy="72360"/>
              </p14:xfrm>
            </p:contentPart>
          </mc:Choice>
          <mc:Fallback>
            <p:pic>
              <p:nvPicPr>
                <p:cNvPr id="179" name="Freihand 178">
                  <a:extLst>
                    <a:ext uri="{FF2B5EF4-FFF2-40B4-BE49-F238E27FC236}">
                      <a16:creationId xmlns:a16="http://schemas.microsoft.com/office/drawing/2014/main" id="{AB70C173-4248-4C18-98D9-C434D0FF07DE}"/>
                    </a:ext>
                  </a:extLst>
                </p:cNvPr>
                <p:cNvPicPr/>
                <p:nvPr/>
              </p:nvPicPr>
              <p:blipFill>
                <a:blip r:embed="rId356"/>
                <a:stretch>
                  <a:fillRect/>
                </a:stretch>
              </p:blipFill>
              <p:spPr>
                <a:xfrm>
                  <a:off x="9565130" y="2640211"/>
                  <a:ext cx="137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80" name="Freihand 179">
                  <a:extLst>
                    <a:ext uri="{FF2B5EF4-FFF2-40B4-BE49-F238E27FC236}">
                      <a16:creationId xmlns:a16="http://schemas.microsoft.com/office/drawing/2014/main" id="{48961E9E-BB8D-4100-BDDE-9FEFA812DFD9}"/>
                    </a:ext>
                  </a:extLst>
                </p14:cNvPr>
                <p14:cNvContentPartPr/>
                <p14:nvPr/>
              </p14:nvContentPartPr>
              <p14:xfrm>
                <a:off x="9753410" y="2663971"/>
                <a:ext cx="111240" cy="55080"/>
              </p14:xfrm>
            </p:contentPart>
          </mc:Choice>
          <mc:Fallback>
            <p:pic>
              <p:nvPicPr>
                <p:cNvPr id="180" name="Freihand 179">
                  <a:extLst>
                    <a:ext uri="{FF2B5EF4-FFF2-40B4-BE49-F238E27FC236}">
                      <a16:creationId xmlns:a16="http://schemas.microsoft.com/office/drawing/2014/main" id="{48961E9E-BB8D-4100-BDDE-9FEFA812DFD9}"/>
                    </a:ext>
                  </a:extLst>
                </p:cNvPr>
                <p:cNvPicPr/>
                <p:nvPr/>
              </p:nvPicPr>
              <p:blipFill>
                <a:blip r:embed="rId358"/>
                <a:stretch>
                  <a:fillRect/>
                </a:stretch>
              </p:blipFill>
              <p:spPr>
                <a:xfrm>
                  <a:off x="9749090" y="2659651"/>
                  <a:ext cx="119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81" name="Freihand 180">
                  <a:extLst>
                    <a:ext uri="{FF2B5EF4-FFF2-40B4-BE49-F238E27FC236}">
                      <a16:creationId xmlns:a16="http://schemas.microsoft.com/office/drawing/2014/main" id="{A54EDC46-7B14-44CD-94C0-C9C695F7626E}"/>
                    </a:ext>
                  </a:extLst>
                </p14:cNvPr>
                <p14:cNvContentPartPr/>
                <p14:nvPr/>
              </p14:nvContentPartPr>
              <p14:xfrm>
                <a:off x="9872210" y="2562451"/>
                <a:ext cx="148320" cy="153000"/>
              </p14:xfrm>
            </p:contentPart>
          </mc:Choice>
          <mc:Fallback>
            <p:pic>
              <p:nvPicPr>
                <p:cNvPr id="181" name="Freihand 180">
                  <a:extLst>
                    <a:ext uri="{FF2B5EF4-FFF2-40B4-BE49-F238E27FC236}">
                      <a16:creationId xmlns:a16="http://schemas.microsoft.com/office/drawing/2014/main" id="{A54EDC46-7B14-44CD-94C0-C9C695F7626E}"/>
                    </a:ext>
                  </a:extLst>
                </p:cNvPr>
                <p:cNvPicPr/>
                <p:nvPr/>
              </p:nvPicPr>
              <p:blipFill>
                <a:blip r:embed="rId360"/>
                <a:stretch>
                  <a:fillRect/>
                </a:stretch>
              </p:blipFill>
              <p:spPr>
                <a:xfrm>
                  <a:off x="9867890" y="2558131"/>
                  <a:ext cx="1569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82" name="Freihand 181">
                  <a:extLst>
                    <a:ext uri="{FF2B5EF4-FFF2-40B4-BE49-F238E27FC236}">
                      <a16:creationId xmlns:a16="http://schemas.microsoft.com/office/drawing/2014/main" id="{F807B0DD-EEEA-49FF-A465-E4E115D3B8A2}"/>
                    </a:ext>
                  </a:extLst>
                </p14:cNvPr>
                <p14:cNvContentPartPr/>
                <p14:nvPr/>
              </p14:nvContentPartPr>
              <p14:xfrm>
                <a:off x="10039250" y="2629771"/>
                <a:ext cx="192960" cy="81000"/>
              </p14:xfrm>
            </p:contentPart>
          </mc:Choice>
          <mc:Fallback>
            <p:pic>
              <p:nvPicPr>
                <p:cNvPr id="182" name="Freihand 181">
                  <a:extLst>
                    <a:ext uri="{FF2B5EF4-FFF2-40B4-BE49-F238E27FC236}">
                      <a16:creationId xmlns:a16="http://schemas.microsoft.com/office/drawing/2014/main" id="{F807B0DD-EEEA-49FF-A465-E4E115D3B8A2}"/>
                    </a:ext>
                  </a:extLst>
                </p:cNvPr>
                <p:cNvPicPr/>
                <p:nvPr/>
              </p:nvPicPr>
              <p:blipFill>
                <a:blip r:embed="rId362"/>
                <a:stretch>
                  <a:fillRect/>
                </a:stretch>
              </p:blipFill>
              <p:spPr>
                <a:xfrm>
                  <a:off x="10034930" y="2625451"/>
                  <a:ext cx="201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83" name="Freihand 182">
                  <a:extLst>
                    <a:ext uri="{FF2B5EF4-FFF2-40B4-BE49-F238E27FC236}">
                      <a16:creationId xmlns:a16="http://schemas.microsoft.com/office/drawing/2014/main" id="{3756F6A1-551D-4D2C-B5DA-8206DC844A03}"/>
                    </a:ext>
                  </a:extLst>
                </p14:cNvPr>
                <p14:cNvContentPartPr/>
                <p14:nvPr/>
              </p14:nvContentPartPr>
              <p14:xfrm>
                <a:off x="10363610" y="2629411"/>
                <a:ext cx="151200" cy="57600"/>
              </p14:xfrm>
            </p:contentPart>
          </mc:Choice>
          <mc:Fallback>
            <p:pic>
              <p:nvPicPr>
                <p:cNvPr id="183" name="Freihand 182">
                  <a:extLst>
                    <a:ext uri="{FF2B5EF4-FFF2-40B4-BE49-F238E27FC236}">
                      <a16:creationId xmlns:a16="http://schemas.microsoft.com/office/drawing/2014/main" id="{3756F6A1-551D-4D2C-B5DA-8206DC844A03}"/>
                    </a:ext>
                  </a:extLst>
                </p:cNvPr>
                <p:cNvPicPr/>
                <p:nvPr/>
              </p:nvPicPr>
              <p:blipFill>
                <a:blip r:embed="rId364"/>
                <a:stretch>
                  <a:fillRect/>
                </a:stretch>
              </p:blipFill>
              <p:spPr>
                <a:xfrm>
                  <a:off x="10359290" y="2625091"/>
                  <a:ext cx="1598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84" name="Freihand 183">
                  <a:extLst>
                    <a:ext uri="{FF2B5EF4-FFF2-40B4-BE49-F238E27FC236}">
                      <a16:creationId xmlns:a16="http://schemas.microsoft.com/office/drawing/2014/main" id="{E45799D4-EDBE-4C36-AFBE-CDE00907C618}"/>
                    </a:ext>
                  </a:extLst>
                </p14:cNvPr>
                <p14:cNvContentPartPr/>
                <p14:nvPr/>
              </p14:nvContentPartPr>
              <p14:xfrm>
                <a:off x="10575650" y="2616091"/>
                <a:ext cx="95760" cy="63000"/>
              </p14:xfrm>
            </p:contentPart>
          </mc:Choice>
          <mc:Fallback>
            <p:pic>
              <p:nvPicPr>
                <p:cNvPr id="184" name="Freihand 183">
                  <a:extLst>
                    <a:ext uri="{FF2B5EF4-FFF2-40B4-BE49-F238E27FC236}">
                      <a16:creationId xmlns:a16="http://schemas.microsoft.com/office/drawing/2014/main" id="{E45799D4-EDBE-4C36-AFBE-CDE00907C618}"/>
                    </a:ext>
                  </a:extLst>
                </p:cNvPr>
                <p:cNvPicPr/>
                <p:nvPr/>
              </p:nvPicPr>
              <p:blipFill>
                <a:blip r:embed="rId366"/>
                <a:stretch>
                  <a:fillRect/>
                </a:stretch>
              </p:blipFill>
              <p:spPr>
                <a:xfrm>
                  <a:off x="10571330" y="2611771"/>
                  <a:ext cx="1044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85" name="Freihand 184">
                  <a:extLst>
                    <a:ext uri="{FF2B5EF4-FFF2-40B4-BE49-F238E27FC236}">
                      <a16:creationId xmlns:a16="http://schemas.microsoft.com/office/drawing/2014/main" id="{DE89D2C2-CED3-460C-9DB9-251876E234F2}"/>
                    </a:ext>
                  </a:extLst>
                </p14:cNvPr>
                <p14:cNvContentPartPr/>
                <p14:nvPr/>
              </p14:nvContentPartPr>
              <p14:xfrm>
                <a:off x="10779050" y="2629771"/>
                <a:ext cx="157320" cy="64080"/>
              </p14:xfrm>
            </p:contentPart>
          </mc:Choice>
          <mc:Fallback>
            <p:pic>
              <p:nvPicPr>
                <p:cNvPr id="185" name="Freihand 184">
                  <a:extLst>
                    <a:ext uri="{FF2B5EF4-FFF2-40B4-BE49-F238E27FC236}">
                      <a16:creationId xmlns:a16="http://schemas.microsoft.com/office/drawing/2014/main" id="{DE89D2C2-CED3-460C-9DB9-251876E234F2}"/>
                    </a:ext>
                  </a:extLst>
                </p:cNvPr>
                <p:cNvPicPr/>
                <p:nvPr/>
              </p:nvPicPr>
              <p:blipFill>
                <a:blip r:embed="rId368"/>
                <a:stretch>
                  <a:fillRect/>
                </a:stretch>
              </p:blipFill>
              <p:spPr>
                <a:xfrm>
                  <a:off x="10774730" y="2625451"/>
                  <a:ext cx="165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86" name="Freihand 185">
                  <a:extLst>
                    <a:ext uri="{FF2B5EF4-FFF2-40B4-BE49-F238E27FC236}">
                      <a16:creationId xmlns:a16="http://schemas.microsoft.com/office/drawing/2014/main" id="{A6B9A96A-21D3-48B0-AAD0-775828861D1B}"/>
                    </a:ext>
                  </a:extLst>
                </p14:cNvPr>
                <p14:cNvContentPartPr/>
                <p14:nvPr/>
              </p14:nvContentPartPr>
              <p14:xfrm>
                <a:off x="10957970" y="2632651"/>
                <a:ext cx="156240" cy="54360"/>
              </p14:xfrm>
            </p:contentPart>
          </mc:Choice>
          <mc:Fallback>
            <p:pic>
              <p:nvPicPr>
                <p:cNvPr id="186" name="Freihand 185">
                  <a:extLst>
                    <a:ext uri="{FF2B5EF4-FFF2-40B4-BE49-F238E27FC236}">
                      <a16:creationId xmlns:a16="http://schemas.microsoft.com/office/drawing/2014/main" id="{A6B9A96A-21D3-48B0-AAD0-775828861D1B}"/>
                    </a:ext>
                  </a:extLst>
                </p:cNvPr>
                <p:cNvPicPr/>
                <p:nvPr/>
              </p:nvPicPr>
              <p:blipFill>
                <a:blip r:embed="rId370"/>
                <a:stretch>
                  <a:fillRect/>
                </a:stretch>
              </p:blipFill>
              <p:spPr>
                <a:xfrm>
                  <a:off x="10953650" y="2628331"/>
                  <a:ext cx="164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87" name="Freihand 186">
                  <a:extLst>
                    <a:ext uri="{FF2B5EF4-FFF2-40B4-BE49-F238E27FC236}">
                      <a16:creationId xmlns:a16="http://schemas.microsoft.com/office/drawing/2014/main" id="{6BB27130-8F63-41CB-8715-BA9CB0E68796}"/>
                    </a:ext>
                  </a:extLst>
                </p14:cNvPr>
                <p14:cNvContentPartPr/>
                <p14:nvPr/>
              </p14:nvContentPartPr>
              <p14:xfrm>
                <a:off x="11109170" y="2566771"/>
                <a:ext cx="139680" cy="128520"/>
              </p14:xfrm>
            </p:contentPart>
          </mc:Choice>
          <mc:Fallback>
            <p:pic>
              <p:nvPicPr>
                <p:cNvPr id="187" name="Freihand 186">
                  <a:extLst>
                    <a:ext uri="{FF2B5EF4-FFF2-40B4-BE49-F238E27FC236}">
                      <a16:creationId xmlns:a16="http://schemas.microsoft.com/office/drawing/2014/main" id="{6BB27130-8F63-41CB-8715-BA9CB0E68796}"/>
                    </a:ext>
                  </a:extLst>
                </p:cNvPr>
                <p:cNvPicPr/>
                <p:nvPr/>
              </p:nvPicPr>
              <p:blipFill>
                <a:blip r:embed="rId372"/>
                <a:stretch>
                  <a:fillRect/>
                </a:stretch>
              </p:blipFill>
              <p:spPr>
                <a:xfrm>
                  <a:off x="11104850" y="2562451"/>
                  <a:ext cx="148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88" name="Freihand 187">
                  <a:extLst>
                    <a:ext uri="{FF2B5EF4-FFF2-40B4-BE49-F238E27FC236}">
                      <a16:creationId xmlns:a16="http://schemas.microsoft.com/office/drawing/2014/main" id="{45375E61-9737-4505-BEA5-0C89367FA1F0}"/>
                    </a:ext>
                  </a:extLst>
                </p14:cNvPr>
                <p14:cNvContentPartPr/>
                <p14:nvPr/>
              </p14:nvContentPartPr>
              <p14:xfrm>
                <a:off x="11339570" y="2538691"/>
                <a:ext cx="139680" cy="149760"/>
              </p14:xfrm>
            </p:contentPart>
          </mc:Choice>
          <mc:Fallback>
            <p:pic>
              <p:nvPicPr>
                <p:cNvPr id="188" name="Freihand 187">
                  <a:extLst>
                    <a:ext uri="{FF2B5EF4-FFF2-40B4-BE49-F238E27FC236}">
                      <a16:creationId xmlns:a16="http://schemas.microsoft.com/office/drawing/2014/main" id="{45375E61-9737-4505-BEA5-0C89367FA1F0}"/>
                    </a:ext>
                  </a:extLst>
                </p:cNvPr>
                <p:cNvPicPr/>
                <p:nvPr/>
              </p:nvPicPr>
              <p:blipFill>
                <a:blip r:embed="rId374"/>
                <a:stretch>
                  <a:fillRect/>
                </a:stretch>
              </p:blipFill>
              <p:spPr>
                <a:xfrm>
                  <a:off x="11335250" y="2534371"/>
                  <a:ext cx="148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89" name="Freihand 188">
                  <a:extLst>
                    <a:ext uri="{FF2B5EF4-FFF2-40B4-BE49-F238E27FC236}">
                      <a16:creationId xmlns:a16="http://schemas.microsoft.com/office/drawing/2014/main" id="{D67156AB-A2CE-492D-AFB7-9F753F22396D}"/>
                    </a:ext>
                  </a:extLst>
                </p14:cNvPr>
                <p14:cNvContentPartPr/>
                <p14:nvPr/>
              </p14:nvContentPartPr>
              <p14:xfrm>
                <a:off x="11456210" y="2607811"/>
                <a:ext cx="96120" cy="71640"/>
              </p14:xfrm>
            </p:contentPart>
          </mc:Choice>
          <mc:Fallback>
            <p:pic>
              <p:nvPicPr>
                <p:cNvPr id="189" name="Freihand 188">
                  <a:extLst>
                    <a:ext uri="{FF2B5EF4-FFF2-40B4-BE49-F238E27FC236}">
                      <a16:creationId xmlns:a16="http://schemas.microsoft.com/office/drawing/2014/main" id="{D67156AB-A2CE-492D-AFB7-9F753F22396D}"/>
                    </a:ext>
                  </a:extLst>
                </p:cNvPr>
                <p:cNvPicPr/>
                <p:nvPr/>
              </p:nvPicPr>
              <p:blipFill>
                <a:blip r:embed="rId376"/>
                <a:stretch>
                  <a:fillRect/>
                </a:stretch>
              </p:blipFill>
              <p:spPr>
                <a:xfrm>
                  <a:off x="11451890" y="2603491"/>
                  <a:ext cx="104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90" name="Freihand 189">
                  <a:extLst>
                    <a:ext uri="{FF2B5EF4-FFF2-40B4-BE49-F238E27FC236}">
                      <a16:creationId xmlns:a16="http://schemas.microsoft.com/office/drawing/2014/main" id="{1A5ED2B3-5EF4-4F01-B39D-32A3E7EC9913}"/>
                    </a:ext>
                  </a:extLst>
                </p14:cNvPr>
                <p14:cNvContentPartPr/>
                <p14:nvPr/>
              </p14:nvContentPartPr>
              <p14:xfrm>
                <a:off x="11612450" y="2545171"/>
                <a:ext cx="90000" cy="113040"/>
              </p14:xfrm>
            </p:contentPart>
          </mc:Choice>
          <mc:Fallback>
            <p:pic>
              <p:nvPicPr>
                <p:cNvPr id="190" name="Freihand 189">
                  <a:extLst>
                    <a:ext uri="{FF2B5EF4-FFF2-40B4-BE49-F238E27FC236}">
                      <a16:creationId xmlns:a16="http://schemas.microsoft.com/office/drawing/2014/main" id="{1A5ED2B3-5EF4-4F01-B39D-32A3E7EC9913}"/>
                    </a:ext>
                  </a:extLst>
                </p:cNvPr>
                <p:cNvPicPr/>
                <p:nvPr/>
              </p:nvPicPr>
              <p:blipFill>
                <a:blip r:embed="rId378"/>
                <a:stretch>
                  <a:fillRect/>
                </a:stretch>
              </p:blipFill>
              <p:spPr>
                <a:xfrm>
                  <a:off x="11608130" y="2540851"/>
                  <a:ext cx="98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91" name="Freihand 190">
                  <a:extLst>
                    <a:ext uri="{FF2B5EF4-FFF2-40B4-BE49-F238E27FC236}">
                      <a16:creationId xmlns:a16="http://schemas.microsoft.com/office/drawing/2014/main" id="{DBF197E8-BE2A-4073-885A-53B4F5D1EA61}"/>
                    </a:ext>
                  </a:extLst>
                </p14:cNvPr>
                <p14:cNvContentPartPr/>
                <p14:nvPr/>
              </p14:nvContentPartPr>
              <p14:xfrm>
                <a:off x="11731250" y="2595211"/>
                <a:ext cx="112320" cy="70560"/>
              </p14:xfrm>
            </p:contentPart>
          </mc:Choice>
          <mc:Fallback>
            <p:pic>
              <p:nvPicPr>
                <p:cNvPr id="191" name="Freihand 190">
                  <a:extLst>
                    <a:ext uri="{FF2B5EF4-FFF2-40B4-BE49-F238E27FC236}">
                      <a16:creationId xmlns:a16="http://schemas.microsoft.com/office/drawing/2014/main" id="{DBF197E8-BE2A-4073-885A-53B4F5D1EA61}"/>
                    </a:ext>
                  </a:extLst>
                </p:cNvPr>
                <p:cNvPicPr/>
                <p:nvPr/>
              </p:nvPicPr>
              <p:blipFill>
                <a:blip r:embed="rId380"/>
                <a:stretch>
                  <a:fillRect/>
                </a:stretch>
              </p:blipFill>
              <p:spPr>
                <a:xfrm>
                  <a:off x="11726930" y="2590891"/>
                  <a:ext cx="120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92" name="Freihand 191">
                  <a:extLst>
                    <a:ext uri="{FF2B5EF4-FFF2-40B4-BE49-F238E27FC236}">
                      <a16:creationId xmlns:a16="http://schemas.microsoft.com/office/drawing/2014/main" id="{5F2609F8-866D-4017-81E5-47D105247CEC}"/>
                    </a:ext>
                  </a:extLst>
                </p14:cNvPr>
                <p14:cNvContentPartPr/>
                <p14:nvPr/>
              </p14:nvContentPartPr>
              <p14:xfrm>
                <a:off x="11851130" y="2559211"/>
                <a:ext cx="154440" cy="86760"/>
              </p14:xfrm>
            </p:contentPart>
          </mc:Choice>
          <mc:Fallback>
            <p:pic>
              <p:nvPicPr>
                <p:cNvPr id="192" name="Freihand 191">
                  <a:extLst>
                    <a:ext uri="{FF2B5EF4-FFF2-40B4-BE49-F238E27FC236}">
                      <a16:creationId xmlns:a16="http://schemas.microsoft.com/office/drawing/2014/main" id="{5F2609F8-866D-4017-81E5-47D105247CEC}"/>
                    </a:ext>
                  </a:extLst>
                </p:cNvPr>
                <p:cNvPicPr/>
                <p:nvPr/>
              </p:nvPicPr>
              <p:blipFill>
                <a:blip r:embed="rId382"/>
                <a:stretch>
                  <a:fillRect/>
                </a:stretch>
              </p:blipFill>
              <p:spPr>
                <a:xfrm>
                  <a:off x="11846810" y="2554891"/>
                  <a:ext cx="163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93" name="Freihand 192">
                  <a:extLst>
                    <a:ext uri="{FF2B5EF4-FFF2-40B4-BE49-F238E27FC236}">
                      <a16:creationId xmlns:a16="http://schemas.microsoft.com/office/drawing/2014/main" id="{CC421EEB-7C62-4F5E-A6A2-9F8DFF448F02}"/>
                    </a:ext>
                  </a:extLst>
                </p14:cNvPr>
                <p14:cNvContentPartPr/>
                <p14:nvPr/>
              </p14:nvContentPartPr>
              <p14:xfrm>
                <a:off x="12030770" y="2445811"/>
                <a:ext cx="9360" cy="110520"/>
              </p14:xfrm>
            </p:contentPart>
          </mc:Choice>
          <mc:Fallback>
            <p:pic>
              <p:nvPicPr>
                <p:cNvPr id="193" name="Freihand 192">
                  <a:extLst>
                    <a:ext uri="{FF2B5EF4-FFF2-40B4-BE49-F238E27FC236}">
                      <a16:creationId xmlns:a16="http://schemas.microsoft.com/office/drawing/2014/main" id="{CC421EEB-7C62-4F5E-A6A2-9F8DFF448F02}"/>
                    </a:ext>
                  </a:extLst>
                </p:cNvPr>
                <p:cNvPicPr/>
                <p:nvPr/>
              </p:nvPicPr>
              <p:blipFill>
                <a:blip r:embed="rId384"/>
                <a:stretch>
                  <a:fillRect/>
                </a:stretch>
              </p:blipFill>
              <p:spPr>
                <a:xfrm>
                  <a:off x="12026450" y="2441491"/>
                  <a:ext cx="18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94" name="Freihand 193">
                  <a:extLst>
                    <a:ext uri="{FF2B5EF4-FFF2-40B4-BE49-F238E27FC236}">
                      <a16:creationId xmlns:a16="http://schemas.microsoft.com/office/drawing/2014/main" id="{C88E7DC6-5F94-44DF-B132-C9D94EC7E91C}"/>
                    </a:ext>
                  </a:extLst>
                </p14:cNvPr>
                <p14:cNvContentPartPr/>
                <p14:nvPr/>
              </p14:nvContentPartPr>
              <p14:xfrm>
                <a:off x="12045170" y="2663251"/>
                <a:ext cx="14760" cy="17280"/>
              </p14:xfrm>
            </p:contentPart>
          </mc:Choice>
          <mc:Fallback>
            <p:pic>
              <p:nvPicPr>
                <p:cNvPr id="194" name="Freihand 193">
                  <a:extLst>
                    <a:ext uri="{FF2B5EF4-FFF2-40B4-BE49-F238E27FC236}">
                      <a16:creationId xmlns:a16="http://schemas.microsoft.com/office/drawing/2014/main" id="{C88E7DC6-5F94-44DF-B132-C9D94EC7E91C}"/>
                    </a:ext>
                  </a:extLst>
                </p:cNvPr>
                <p:cNvPicPr/>
                <p:nvPr/>
              </p:nvPicPr>
              <p:blipFill>
                <a:blip r:embed="rId386"/>
                <a:stretch>
                  <a:fillRect/>
                </a:stretch>
              </p:blipFill>
              <p:spPr>
                <a:xfrm>
                  <a:off x="12040850" y="2658931"/>
                  <a:ext cx="23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2" name="Freihand 241">
                  <a:extLst>
                    <a:ext uri="{FF2B5EF4-FFF2-40B4-BE49-F238E27FC236}">
                      <a16:creationId xmlns:a16="http://schemas.microsoft.com/office/drawing/2014/main" id="{1F9B8A10-5EDB-4F1F-8F6F-2252006229B2}"/>
                    </a:ext>
                  </a:extLst>
                </p14:cNvPr>
                <p14:cNvContentPartPr/>
                <p14:nvPr/>
              </p14:nvContentPartPr>
              <p14:xfrm>
                <a:off x="8073290" y="1640491"/>
                <a:ext cx="4044240" cy="1620000"/>
              </p14:xfrm>
            </p:contentPart>
          </mc:Choice>
          <mc:Fallback>
            <p:pic>
              <p:nvPicPr>
                <p:cNvPr id="242" name="Freihand 241">
                  <a:extLst>
                    <a:ext uri="{FF2B5EF4-FFF2-40B4-BE49-F238E27FC236}">
                      <a16:creationId xmlns:a16="http://schemas.microsoft.com/office/drawing/2014/main" id="{1F9B8A10-5EDB-4F1F-8F6F-2252006229B2}"/>
                    </a:ext>
                  </a:extLst>
                </p:cNvPr>
                <p:cNvPicPr/>
                <p:nvPr/>
              </p:nvPicPr>
              <p:blipFill>
                <a:blip r:embed="rId388"/>
                <a:stretch>
                  <a:fillRect/>
                </a:stretch>
              </p:blipFill>
              <p:spPr>
                <a:xfrm>
                  <a:off x="8068970" y="1636171"/>
                  <a:ext cx="4052880" cy="162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9">
            <p14:nvContentPartPr>
              <p14:cNvPr id="244" name="Freihand 243">
                <a:extLst>
                  <a:ext uri="{FF2B5EF4-FFF2-40B4-BE49-F238E27FC236}">
                    <a16:creationId xmlns:a16="http://schemas.microsoft.com/office/drawing/2014/main" id="{9E9200CF-69D7-4C2C-AAF0-5096CE52C64B}"/>
                  </a:ext>
                </a:extLst>
              </p14:cNvPr>
              <p14:cNvContentPartPr/>
              <p14:nvPr/>
            </p14:nvContentPartPr>
            <p14:xfrm>
              <a:off x="510770" y="2100571"/>
              <a:ext cx="4772160" cy="792360"/>
            </p14:xfrm>
          </p:contentPart>
        </mc:Choice>
        <mc:Fallback>
          <p:pic>
            <p:nvPicPr>
              <p:cNvPr id="244" name="Freihand 243">
                <a:extLst>
                  <a:ext uri="{FF2B5EF4-FFF2-40B4-BE49-F238E27FC236}">
                    <a16:creationId xmlns:a16="http://schemas.microsoft.com/office/drawing/2014/main" id="{9E9200CF-69D7-4C2C-AAF0-5096CE52C64B}"/>
                  </a:ext>
                </a:extLst>
              </p:cNvPr>
              <p:cNvPicPr/>
              <p:nvPr/>
            </p:nvPicPr>
            <p:blipFill>
              <a:blip r:embed="rId390"/>
              <a:stretch>
                <a:fillRect/>
              </a:stretch>
            </p:blipFill>
            <p:spPr>
              <a:xfrm>
                <a:off x="506450" y="2096251"/>
                <a:ext cx="4780800" cy="8010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5" name="Freihand 244">
                <a:extLst>
                  <a:ext uri="{FF2B5EF4-FFF2-40B4-BE49-F238E27FC236}">
                    <a16:creationId xmlns:a16="http://schemas.microsoft.com/office/drawing/2014/main" id="{50B394BF-6865-4C5F-B1D4-26B0C1A569BF}"/>
                  </a:ext>
                </a:extLst>
              </p14:cNvPr>
              <p14:cNvContentPartPr/>
              <p14:nvPr/>
            </p14:nvContentPartPr>
            <p14:xfrm>
              <a:off x="628130" y="3693931"/>
              <a:ext cx="3945960" cy="59400"/>
            </p14:xfrm>
          </p:contentPart>
        </mc:Choice>
        <mc:Fallback>
          <p:pic>
            <p:nvPicPr>
              <p:cNvPr id="245" name="Freihand 244">
                <a:extLst>
                  <a:ext uri="{FF2B5EF4-FFF2-40B4-BE49-F238E27FC236}">
                    <a16:creationId xmlns:a16="http://schemas.microsoft.com/office/drawing/2014/main" id="{50B394BF-6865-4C5F-B1D4-26B0C1A569BF}"/>
                  </a:ext>
                </a:extLst>
              </p:cNvPr>
              <p:cNvPicPr/>
              <p:nvPr/>
            </p:nvPicPr>
            <p:blipFill>
              <a:blip r:embed="rId392"/>
              <a:stretch>
                <a:fillRect/>
              </a:stretch>
            </p:blipFill>
            <p:spPr>
              <a:xfrm>
                <a:off x="623810" y="3689611"/>
                <a:ext cx="39546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6" name="Freihand 245">
                <a:extLst>
                  <a:ext uri="{FF2B5EF4-FFF2-40B4-BE49-F238E27FC236}">
                    <a16:creationId xmlns:a16="http://schemas.microsoft.com/office/drawing/2014/main" id="{D583AE63-2B59-4E7B-AB2F-7722F235A3D2}"/>
                  </a:ext>
                </a:extLst>
              </p14:cNvPr>
              <p14:cNvContentPartPr/>
              <p14:nvPr/>
            </p14:nvContentPartPr>
            <p14:xfrm>
              <a:off x="5726810" y="3702211"/>
              <a:ext cx="2214360" cy="48240"/>
            </p14:xfrm>
          </p:contentPart>
        </mc:Choice>
        <mc:Fallback>
          <p:pic>
            <p:nvPicPr>
              <p:cNvPr id="246" name="Freihand 245">
                <a:extLst>
                  <a:ext uri="{FF2B5EF4-FFF2-40B4-BE49-F238E27FC236}">
                    <a16:creationId xmlns:a16="http://schemas.microsoft.com/office/drawing/2014/main" id="{D583AE63-2B59-4E7B-AB2F-7722F235A3D2}"/>
                  </a:ext>
                </a:extLst>
              </p:cNvPr>
              <p:cNvPicPr/>
              <p:nvPr/>
            </p:nvPicPr>
            <p:blipFill>
              <a:blip r:embed="rId394"/>
              <a:stretch>
                <a:fillRect/>
              </a:stretch>
            </p:blipFill>
            <p:spPr>
              <a:xfrm>
                <a:off x="5722490" y="3697891"/>
                <a:ext cx="22230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7" name="Freihand 246">
                <a:extLst>
                  <a:ext uri="{FF2B5EF4-FFF2-40B4-BE49-F238E27FC236}">
                    <a16:creationId xmlns:a16="http://schemas.microsoft.com/office/drawing/2014/main" id="{7C496B03-5383-4A20-A1B2-1FABA83D9AE3}"/>
                  </a:ext>
                </a:extLst>
              </p14:cNvPr>
              <p14:cNvContentPartPr/>
              <p14:nvPr/>
            </p14:nvContentPartPr>
            <p14:xfrm>
              <a:off x="626330" y="4088491"/>
              <a:ext cx="1289520" cy="119160"/>
            </p14:xfrm>
          </p:contentPart>
        </mc:Choice>
        <mc:Fallback>
          <p:pic>
            <p:nvPicPr>
              <p:cNvPr id="247" name="Freihand 246">
                <a:extLst>
                  <a:ext uri="{FF2B5EF4-FFF2-40B4-BE49-F238E27FC236}">
                    <a16:creationId xmlns:a16="http://schemas.microsoft.com/office/drawing/2014/main" id="{7C496B03-5383-4A20-A1B2-1FABA83D9AE3}"/>
                  </a:ext>
                </a:extLst>
              </p:cNvPr>
              <p:cNvPicPr/>
              <p:nvPr/>
            </p:nvPicPr>
            <p:blipFill>
              <a:blip r:embed="rId396"/>
              <a:stretch>
                <a:fillRect/>
              </a:stretch>
            </p:blipFill>
            <p:spPr>
              <a:xfrm>
                <a:off x="622010" y="4084171"/>
                <a:ext cx="1298160" cy="12780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754570" cy="1094900"/>
          </a:xfrm>
          <a:prstGeom prst="rect">
            <a:avLst/>
          </a:prstGeom>
          <a:noFill/>
          <a:ln>
            <a:noFill/>
          </a:ln>
        </p:spPr>
        <p:txBody>
          <a:bodyPr vert="horz" wrap="none" lIns="81646" tIns="40823" rIns="81646" bIns="40823" anchorCtr="0" compatLnSpc="0">
            <a:spAutoFit/>
          </a:bodyPr>
          <a:lstStyle/>
          <a:p>
            <a:r>
              <a:rPr lang="de-DE" sz="3600"/>
              <a:t>Store of value</a:t>
            </a:r>
          </a:p>
          <a:p>
            <a:r>
              <a:rPr lang="de-DE" sz="3266" dirty="0"/>
              <a:t>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a:t>Time difference between income and expenditure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Shifting consumption plans into the future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Money is in competition with other assets (i.e. stocks, bonds, …) but in general money has the higher degree of liquidity</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4D4BE5A-9F54-4B07-BE7D-3DE8038B43BD}"/>
                  </a:ext>
                </a:extLst>
              </p14:cNvPr>
              <p14:cNvContentPartPr/>
              <p14:nvPr/>
            </p14:nvContentPartPr>
            <p14:xfrm>
              <a:off x="1705970" y="851371"/>
              <a:ext cx="2846880" cy="93240"/>
            </p14:xfrm>
          </p:contentPart>
        </mc:Choice>
        <mc:Fallback>
          <p:pic>
            <p:nvPicPr>
              <p:cNvPr id="2" name="Freihand 1">
                <a:extLst>
                  <a:ext uri="{FF2B5EF4-FFF2-40B4-BE49-F238E27FC236}">
                    <a16:creationId xmlns:a16="http://schemas.microsoft.com/office/drawing/2014/main" id="{C4D4BE5A-9F54-4B07-BE7D-3DE8038B43BD}"/>
                  </a:ext>
                </a:extLst>
              </p:cNvPr>
              <p:cNvPicPr/>
              <p:nvPr/>
            </p:nvPicPr>
            <p:blipFill>
              <a:blip r:embed="rId4"/>
              <a:stretch>
                <a:fillRect/>
              </a:stretch>
            </p:blipFill>
            <p:spPr>
              <a:xfrm>
                <a:off x="1701650" y="847051"/>
                <a:ext cx="2855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A608FDDA-86DE-4418-88F4-AD1B94765ADC}"/>
                  </a:ext>
                </a:extLst>
              </p14:cNvPr>
              <p14:cNvContentPartPr/>
              <p14:nvPr/>
            </p14:nvContentPartPr>
            <p14:xfrm>
              <a:off x="4227050" y="1513411"/>
              <a:ext cx="4453920" cy="129960"/>
            </p14:xfrm>
          </p:contentPart>
        </mc:Choice>
        <mc:Fallback>
          <p:pic>
            <p:nvPicPr>
              <p:cNvPr id="6" name="Freihand 5">
                <a:extLst>
                  <a:ext uri="{FF2B5EF4-FFF2-40B4-BE49-F238E27FC236}">
                    <a16:creationId xmlns:a16="http://schemas.microsoft.com/office/drawing/2014/main" id="{A608FDDA-86DE-4418-88F4-AD1B94765ADC}"/>
                  </a:ext>
                </a:extLst>
              </p:cNvPr>
              <p:cNvPicPr/>
              <p:nvPr/>
            </p:nvPicPr>
            <p:blipFill>
              <a:blip r:embed="rId6"/>
              <a:stretch>
                <a:fillRect/>
              </a:stretch>
            </p:blipFill>
            <p:spPr>
              <a:xfrm>
                <a:off x="4222730" y="1509091"/>
                <a:ext cx="4462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AD3290C4-B073-43C0-9E1C-06B48E81FFE2}"/>
                  </a:ext>
                </a:extLst>
              </p14:cNvPr>
              <p14:cNvContentPartPr/>
              <p14:nvPr/>
            </p14:nvContentPartPr>
            <p14:xfrm>
              <a:off x="2217890" y="2671171"/>
              <a:ext cx="3168720" cy="57240"/>
            </p14:xfrm>
          </p:contentPart>
        </mc:Choice>
        <mc:Fallback>
          <p:pic>
            <p:nvPicPr>
              <p:cNvPr id="7" name="Freihand 6">
                <a:extLst>
                  <a:ext uri="{FF2B5EF4-FFF2-40B4-BE49-F238E27FC236}">
                    <a16:creationId xmlns:a16="http://schemas.microsoft.com/office/drawing/2014/main" id="{AD3290C4-B073-43C0-9E1C-06B48E81FFE2}"/>
                  </a:ext>
                </a:extLst>
              </p:cNvPr>
              <p:cNvPicPr/>
              <p:nvPr/>
            </p:nvPicPr>
            <p:blipFill>
              <a:blip r:embed="rId8"/>
              <a:stretch>
                <a:fillRect/>
              </a:stretch>
            </p:blipFill>
            <p:spPr>
              <a:xfrm>
                <a:off x="2213570" y="2666851"/>
                <a:ext cx="3177360" cy="65880"/>
              </a:xfrm>
              <a:prstGeom prst="rect">
                <a:avLst/>
              </a:prstGeom>
            </p:spPr>
          </p:pic>
        </mc:Fallback>
      </mc:AlternateContent>
      <p:grpSp>
        <p:nvGrpSpPr>
          <p:cNvPr id="11" name="Gruppieren 10">
            <a:extLst>
              <a:ext uri="{FF2B5EF4-FFF2-40B4-BE49-F238E27FC236}">
                <a16:creationId xmlns:a16="http://schemas.microsoft.com/office/drawing/2014/main" id="{F7C207C8-2E03-4DA6-9DB4-C1BD7D0C1ED8}"/>
              </a:ext>
            </a:extLst>
          </p:cNvPr>
          <p:cNvGrpSpPr/>
          <p:nvPr/>
        </p:nvGrpSpPr>
        <p:grpSpPr>
          <a:xfrm>
            <a:off x="7814090" y="2283811"/>
            <a:ext cx="327240" cy="194400"/>
            <a:chOff x="7814090" y="2283811"/>
            <a:chExt cx="327240" cy="19440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08EEEE45-F956-402D-B8A7-B541194D2771}"/>
                    </a:ext>
                  </a:extLst>
                </p14:cNvPr>
                <p14:cNvContentPartPr/>
                <p14:nvPr/>
              </p14:nvContentPartPr>
              <p14:xfrm>
                <a:off x="7814090" y="2377411"/>
                <a:ext cx="225000" cy="1440"/>
              </p14:xfrm>
            </p:contentPart>
          </mc:Choice>
          <mc:Fallback>
            <p:pic>
              <p:nvPicPr>
                <p:cNvPr id="8" name="Freihand 7">
                  <a:extLst>
                    <a:ext uri="{FF2B5EF4-FFF2-40B4-BE49-F238E27FC236}">
                      <a16:creationId xmlns:a16="http://schemas.microsoft.com/office/drawing/2014/main" id="{08EEEE45-F956-402D-B8A7-B541194D2771}"/>
                    </a:ext>
                  </a:extLst>
                </p:cNvPr>
                <p:cNvPicPr/>
                <p:nvPr/>
              </p:nvPicPr>
              <p:blipFill>
                <a:blip r:embed="rId10"/>
                <a:stretch>
                  <a:fillRect/>
                </a:stretch>
              </p:blipFill>
              <p:spPr>
                <a:xfrm>
                  <a:off x="7809770" y="2373091"/>
                  <a:ext cx="2336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2DF4C954-154F-4E6D-9402-86970DFF1618}"/>
                    </a:ext>
                  </a:extLst>
                </p14:cNvPr>
                <p14:cNvContentPartPr/>
                <p14:nvPr/>
              </p14:nvContentPartPr>
              <p14:xfrm>
                <a:off x="7823810" y="2398651"/>
                <a:ext cx="202680" cy="16560"/>
              </p14:xfrm>
            </p:contentPart>
          </mc:Choice>
          <mc:Fallback>
            <p:pic>
              <p:nvPicPr>
                <p:cNvPr id="9" name="Freihand 8">
                  <a:extLst>
                    <a:ext uri="{FF2B5EF4-FFF2-40B4-BE49-F238E27FC236}">
                      <a16:creationId xmlns:a16="http://schemas.microsoft.com/office/drawing/2014/main" id="{2DF4C954-154F-4E6D-9402-86970DFF1618}"/>
                    </a:ext>
                  </a:extLst>
                </p:cNvPr>
                <p:cNvPicPr/>
                <p:nvPr/>
              </p:nvPicPr>
              <p:blipFill>
                <a:blip r:embed="rId12"/>
                <a:stretch>
                  <a:fillRect/>
                </a:stretch>
              </p:blipFill>
              <p:spPr>
                <a:xfrm>
                  <a:off x="7819490" y="2394331"/>
                  <a:ext cx="211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9EAF15B5-3AA6-40F6-8B81-2CD523EA599A}"/>
                    </a:ext>
                  </a:extLst>
                </p14:cNvPr>
                <p14:cNvContentPartPr/>
                <p14:nvPr/>
              </p14:nvContentPartPr>
              <p14:xfrm>
                <a:off x="8039810" y="2283811"/>
                <a:ext cx="101520" cy="194400"/>
              </p14:xfrm>
            </p:contentPart>
          </mc:Choice>
          <mc:Fallback>
            <p:pic>
              <p:nvPicPr>
                <p:cNvPr id="10" name="Freihand 9">
                  <a:extLst>
                    <a:ext uri="{FF2B5EF4-FFF2-40B4-BE49-F238E27FC236}">
                      <a16:creationId xmlns:a16="http://schemas.microsoft.com/office/drawing/2014/main" id="{9EAF15B5-3AA6-40F6-8B81-2CD523EA599A}"/>
                    </a:ext>
                  </a:extLst>
                </p:cNvPr>
                <p:cNvPicPr/>
                <p:nvPr/>
              </p:nvPicPr>
              <p:blipFill>
                <a:blip r:embed="rId14"/>
                <a:stretch>
                  <a:fillRect/>
                </a:stretch>
              </p:blipFill>
              <p:spPr>
                <a:xfrm>
                  <a:off x="8035490" y="2279491"/>
                  <a:ext cx="110160" cy="203040"/>
                </a:xfrm>
                <a:prstGeom prst="rect">
                  <a:avLst/>
                </a:prstGeom>
              </p:spPr>
            </p:pic>
          </mc:Fallback>
        </mc:AlternateContent>
      </p:grpSp>
      <p:grpSp>
        <p:nvGrpSpPr>
          <p:cNvPr id="34" name="Gruppieren 33">
            <a:extLst>
              <a:ext uri="{FF2B5EF4-FFF2-40B4-BE49-F238E27FC236}">
                <a16:creationId xmlns:a16="http://schemas.microsoft.com/office/drawing/2014/main" id="{0A16EAE6-4334-4BA5-9749-1916A6F014D3}"/>
              </a:ext>
            </a:extLst>
          </p:cNvPr>
          <p:cNvGrpSpPr/>
          <p:nvPr/>
        </p:nvGrpSpPr>
        <p:grpSpPr>
          <a:xfrm>
            <a:off x="10676090" y="1965571"/>
            <a:ext cx="131040" cy="144000"/>
            <a:chOff x="10676090" y="1965571"/>
            <a:chExt cx="131040" cy="144000"/>
          </a:xfrm>
        </p:grpSpPr>
        <mc:AlternateContent xmlns:mc="http://schemas.openxmlformats.org/markup-compatibility/2006">
          <mc:Choice xmlns:p14="http://schemas.microsoft.com/office/powerpoint/2010/main" Requires="p14">
            <p:contentPart p14:bwMode="auto" r:id="rId15">
              <p14:nvContentPartPr>
                <p14:cNvPr id="29" name="Freihand 28">
                  <a:extLst>
                    <a:ext uri="{FF2B5EF4-FFF2-40B4-BE49-F238E27FC236}">
                      <a16:creationId xmlns:a16="http://schemas.microsoft.com/office/drawing/2014/main" id="{20B43B14-9107-4286-BA40-DD9E38F71408}"/>
                    </a:ext>
                  </a:extLst>
                </p14:cNvPr>
                <p14:cNvContentPartPr/>
                <p14:nvPr/>
              </p14:nvContentPartPr>
              <p14:xfrm>
                <a:off x="10676090" y="2026411"/>
                <a:ext cx="34200" cy="83160"/>
              </p14:xfrm>
            </p:contentPart>
          </mc:Choice>
          <mc:Fallback>
            <p:pic>
              <p:nvPicPr>
                <p:cNvPr id="29" name="Freihand 28">
                  <a:extLst>
                    <a:ext uri="{FF2B5EF4-FFF2-40B4-BE49-F238E27FC236}">
                      <a16:creationId xmlns:a16="http://schemas.microsoft.com/office/drawing/2014/main" id="{20B43B14-9107-4286-BA40-DD9E38F71408}"/>
                    </a:ext>
                  </a:extLst>
                </p:cNvPr>
                <p:cNvPicPr/>
                <p:nvPr/>
              </p:nvPicPr>
              <p:blipFill>
                <a:blip r:embed="rId16"/>
                <a:stretch>
                  <a:fillRect/>
                </a:stretch>
              </p:blipFill>
              <p:spPr>
                <a:xfrm>
                  <a:off x="10671770" y="2022091"/>
                  <a:ext cx="42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2" name="Freihand 31">
                  <a:extLst>
                    <a:ext uri="{FF2B5EF4-FFF2-40B4-BE49-F238E27FC236}">
                      <a16:creationId xmlns:a16="http://schemas.microsoft.com/office/drawing/2014/main" id="{90C4F6FB-3029-40AD-A50D-1234D116DB14}"/>
                    </a:ext>
                  </a:extLst>
                </p14:cNvPr>
                <p14:cNvContentPartPr/>
                <p14:nvPr/>
              </p14:nvContentPartPr>
              <p14:xfrm>
                <a:off x="10779410" y="1965571"/>
                <a:ext cx="27720" cy="103320"/>
              </p14:xfrm>
            </p:contentPart>
          </mc:Choice>
          <mc:Fallback>
            <p:pic>
              <p:nvPicPr>
                <p:cNvPr id="32" name="Freihand 31">
                  <a:extLst>
                    <a:ext uri="{FF2B5EF4-FFF2-40B4-BE49-F238E27FC236}">
                      <a16:creationId xmlns:a16="http://schemas.microsoft.com/office/drawing/2014/main" id="{90C4F6FB-3029-40AD-A50D-1234D116DB14}"/>
                    </a:ext>
                  </a:extLst>
                </p:cNvPr>
                <p:cNvPicPr/>
                <p:nvPr/>
              </p:nvPicPr>
              <p:blipFill>
                <a:blip r:embed="rId18"/>
                <a:stretch>
                  <a:fillRect/>
                </a:stretch>
              </p:blipFill>
              <p:spPr>
                <a:xfrm>
                  <a:off x="10775090" y="1961251"/>
                  <a:ext cx="36360" cy="11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55A384B6-1574-4AE5-A7FB-F34F9BA90C3A}"/>
                  </a:ext>
                </a:extLst>
              </p14:cNvPr>
              <p14:cNvContentPartPr/>
              <p14:nvPr/>
            </p14:nvContentPartPr>
            <p14:xfrm>
              <a:off x="8404850" y="2178331"/>
              <a:ext cx="215280" cy="224640"/>
            </p14:xfrm>
          </p:contentPart>
        </mc:Choice>
        <mc:Fallback>
          <p:pic>
            <p:nvPicPr>
              <p:cNvPr id="12" name="Freihand 11">
                <a:extLst>
                  <a:ext uri="{FF2B5EF4-FFF2-40B4-BE49-F238E27FC236}">
                    <a16:creationId xmlns:a16="http://schemas.microsoft.com/office/drawing/2014/main" id="{55A384B6-1574-4AE5-A7FB-F34F9BA90C3A}"/>
                  </a:ext>
                </a:extLst>
              </p:cNvPr>
              <p:cNvPicPr/>
              <p:nvPr/>
            </p:nvPicPr>
            <p:blipFill>
              <a:blip r:embed="rId20"/>
              <a:stretch>
                <a:fillRect/>
              </a:stretch>
            </p:blipFill>
            <p:spPr>
              <a:xfrm>
                <a:off x="8400530" y="2174011"/>
                <a:ext cx="2239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70A43643-CADC-4182-8FB1-02A77168F7E0}"/>
                  </a:ext>
                </a:extLst>
              </p14:cNvPr>
              <p14:cNvContentPartPr/>
              <p14:nvPr/>
            </p14:nvContentPartPr>
            <p14:xfrm>
              <a:off x="8572610" y="2165371"/>
              <a:ext cx="32760" cy="40680"/>
            </p14:xfrm>
          </p:contentPart>
        </mc:Choice>
        <mc:Fallback>
          <p:pic>
            <p:nvPicPr>
              <p:cNvPr id="13" name="Freihand 12">
                <a:extLst>
                  <a:ext uri="{FF2B5EF4-FFF2-40B4-BE49-F238E27FC236}">
                    <a16:creationId xmlns:a16="http://schemas.microsoft.com/office/drawing/2014/main" id="{70A43643-CADC-4182-8FB1-02A77168F7E0}"/>
                  </a:ext>
                </a:extLst>
              </p:cNvPr>
              <p:cNvPicPr/>
              <p:nvPr/>
            </p:nvPicPr>
            <p:blipFill>
              <a:blip r:embed="rId22"/>
              <a:stretch>
                <a:fillRect/>
              </a:stretch>
            </p:blipFill>
            <p:spPr>
              <a:xfrm>
                <a:off x="8568290" y="2161051"/>
                <a:ext cx="41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44DB3AA0-2B12-4681-9016-64CE805EF74B}"/>
                  </a:ext>
                </a:extLst>
              </p14:cNvPr>
              <p14:cNvContentPartPr/>
              <p14:nvPr/>
            </p14:nvContentPartPr>
            <p14:xfrm>
              <a:off x="8621930" y="2233771"/>
              <a:ext cx="111240" cy="103680"/>
            </p14:xfrm>
          </p:contentPart>
        </mc:Choice>
        <mc:Fallback>
          <p:pic>
            <p:nvPicPr>
              <p:cNvPr id="14" name="Freihand 13">
                <a:extLst>
                  <a:ext uri="{FF2B5EF4-FFF2-40B4-BE49-F238E27FC236}">
                    <a16:creationId xmlns:a16="http://schemas.microsoft.com/office/drawing/2014/main" id="{44DB3AA0-2B12-4681-9016-64CE805EF74B}"/>
                  </a:ext>
                </a:extLst>
              </p:cNvPr>
              <p:cNvPicPr/>
              <p:nvPr/>
            </p:nvPicPr>
            <p:blipFill>
              <a:blip r:embed="rId24"/>
              <a:stretch>
                <a:fillRect/>
              </a:stretch>
            </p:blipFill>
            <p:spPr>
              <a:xfrm>
                <a:off x="8617610" y="2229451"/>
                <a:ext cx="119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5FDBE261-A487-4B86-B029-B3310C8B3A2B}"/>
                  </a:ext>
                </a:extLst>
              </p14:cNvPr>
              <p14:cNvContentPartPr/>
              <p14:nvPr/>
            </p14:nvContentPartPr>
            <p14:xfrm>
              <a:off x="8875010" y="2225131"/>
              <a:ext cx="153720" cy="108360"/>
            </p14:xfrm>
          </p:contentPart>
        </mc:Choice>
        <mc:Fallback>
          <p:pic>
            <p:nvPicPr>
              <p:cNvPr id="15" name="Freihand 14">
                <a:extLst>
                  <a:ext uri="{FF2B5EF4-FFF2-40B4-BE49-F238E27FC236}">
                    <a16:creationId xmlns:a16="http://schemas.microsoft.com/office/drawing/2014/main" id="{5FDBE261-A487-4B86-B029-B3310C8B3A2B}"/>
                  </a:ext>
                </a:extLst>
              </p:cNvPr>
              <p:cNvPicPr/>
              <p:nvPr/>
            </p:nvPicPr>
            <p:blipFill>
              <a:blip r:embed="rId26"/>
              <a:stretch>
                <a:fillRect/>
              </a:stretch>
            </p:blipFill>
            <p:spPr>
              <a:xfrm>
                <a:off x="8870690" y="2220811"/>
                <a:ext cx="162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33F58823-7269-42A5-938D-B56AC5864A8A}"/>
                  </a:ext>
                </a:extLst>
              </p14:cNvPr>
              <p14:cNvContentPartPr/>
              <p14:nvPr/>
            </p14:nvContentPartPr>
            <p14:xfrm>
              <a:off x="9033770" y="2101651"/>
              <a:ext cx="361440" cy="281160"/>
            </p14:xfrm>
          </p:contentPart>
        </mc:Choice>
        <mc:Fallback>
          <p:pic>
            <p:nvPicPr>
              <p:cNvPr id="16" name="Freihand 15">
                <a:extLst>
                  <a:ext uri="{FF2B5EF4-FFF2-40B4-BE49-F238E27FC236}">
                    <a16:creationId xmlns:a16="http://schemas.microsoft.com/office/drawing/2014/main" id="{33F58823-7269-42A5-938D-B56AC5864A8A}"/>
                  </a:ext>
                </a:extLst>
              </p:cNvPr>
              <p:cNvPicPr/>
              <p:nvPr/>
            </p:nvPicPr>
            <p:blipFill>
              <a:blip r:embed="rId28"/>
              <a:stretch>
                <a:fillRect/>
              </a:stretch>
            </p:blipFill>
            <p:spPr>
              <a:xfrm>
                <a:off x="9029450" y="2097331"/>
                <a:ext cx="37008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9C2FE9E3-4FC9-40EA-9BFE-235FA9BB6079}"/>
                  </a:ext>
                </a:extLst>
              </p14:cNvPr>
              <p14:cNvContentPartPr/>
              <p14:nvPr/>
            </p14:nvContentPartPr>
            <p14:xfrm>
              <a:off x="9391610" y="2147371"/>
              <a:ext cx="94320" cy="84600"/>
            </p14:xfrm>
          </p:contentPart>
        </mc:Choice>
        <mc:Fallback>
          <p:pic>
            <p:nvPicPr>
              <p:cNvPr id="17" name="Freihand 16">
                <a:extLst>
                  <a:ext uri="{FF2B5EF4-FFF2-40B4-BE49-F238E27FC236}">
                    <a16:creationId xmlns:a16="http://schemas.microsoft.com/office/drawing/2014/main" id="{9C2FE9E3-4FC9-40EA-9BFE-235FA9BB6079}"/>
                  </a:ext>
                </a:extLst>
              </p:cNvPr>
              <p:cNvPicPr/>
              <p:nvPr/>
            </p:nvPicPr>
            <p:blipFill>
              <a:blip r:embed="rId30"/>
              <a:stretch>
                <a:fillRect/>
              </a:stretch>
            </p:blipFill>
            <p:spPr>
              <a:xfrm>
                <a:off x="9387290" y="2143051"/>
                <a:ext cx="102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77F2CAB1-9519-4F36-9F70-5A80C50E2C4C}"/>
                  </a:ext>
                </a:extLst>
              </p14:cNvPr>
              <p14:cNvContentPartPr/>
              <p14:nvPr/>
            </p14:nvContentPartPr>
            <p14:xfrm>
              <a:off x="9633530" y="2049451"/>
              <a:ext cx="223560" cy="171360"/>
            </p14:xfrm>
          </p:contentPart>
        </mc:Choice>
        <mc:Fallback>
          <p:pic>
            <p:nvPicPr>
              <p:cNvPr id="18" name="Freihand 17">
                <a:extLst>
                  <a:ext uri="{FF2B5EF4-FFF2-40B4-BE49-F238E27FC236}">
                    <a16:creationId xmlns:a16="http://schemas.microsoft.com/office/drawing/2014/main" id="{77F2CAB1-9519-4F36-9F70-5A80C50E2C4C}"/>
                  </a:ext>
                </a:extLst>
              </p:cNvPr>
              <p:cNvPicPr/>
              <p:nvPr/>
            </p:nvPicPr>
            <p:blipFill>
              <a:blip r:embed="rId32"/>
              <a:stretch>
                <a:fillRect/>
              </a:stretch>
            </p:blipFill>
            <p:spPr>
              <a:xfrm>
                <a:off x="9629210" y="2045131"/>
                <a:ext cx="2322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12143517-3834-47D5-BD2F-B2E94A323567}"/>
                  </a:ext>
                </a:extLst>
              </p14:cNvPr>
              <p14:cNvContentPartPr/>
              <p14:nvPr/>
            </p14:nvContentPartPr>
            <p14:xfrm>
              <a:off x="9992450" y="2105611"/>
              <a:ext cx="117000" cy="198720"/>
            </p14:xfrm>
          </p:contentPart>
        </mc:Choice>
        <mc:Fallback>
          <p:pic>
            <p:nvPicPr>
              <p:cNvPr id="19" name="Freihand 18">
                <a:extLst>
                  <a:ext uri="{FF2B5EF4-FFF2-40B4-BE49-F238E27FC236}">
                    <a16:creationId xmlns:a16="http://schemas.microsoft.com/office/drawing/2014/main" id="{12143517-3834-47D5-BD2F-B2E94A323567}"/>
                  </a:ext>
                </a:extLst>
              </p:cNvPr>
              <p:cNvPicPr/>
              <p:nvPr/>
            </p:nvPicPr>
            <p:blipFill>
              <a:blip r:embed="rId34"/>
              <a:stretch>
                <a:fillRect/>
              </a:stretch>
            </p:blipFill>
            <p:spPr>
              <a:xfrm>
                <a:off x="9988130" y="2101291"/>
                <a:ext cx="1256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2D124B68-0FA0-4EDA-A325-57C613DE6291}"/>
                  </a:ext>
                </a:extLst>
              </p14:cNvPr>
              <p14:cNvContentPartPr/>
              <p14:nvPr/>
            </p14:nvContentPartPr>
            <p14:xfrm>
              <a:off x="10107290" y="2112451"/>
              <a:ext cx="83160" cy="67680"/>
            </p14:xfrm>
          </p:contentPart>
        </mc:Choice>
        <mc:Fallback>
          <p:pic>
            <p:nvPicPr>
              <p:cNvPr id="20" name="Freihand 19">
                <a:extLst>
                  <a:ext uri="{FF2B5EF4-FFF2-40B4-BE49-F238E27FC236}">
                    <a16:creationId xmlns:a16="http://schemas.microsoft.com/office/drawing/2014/main" id="{2D124B68-0FA0-4EDA-A325-57C613DE6291}"/>
                  </a:ext>
                </a:extLst>
              </p:cNvPr>
              <p:cNvPicPr/>
              <p:nvPr/>
            </p:nvPicPr>
            <p:blipFill>
              <a:blip r:embed="rId36"/>
              <a:stretch>
                <a:fillRect/>
              </a:stretch>
            </p:blipFill>
            <p:spPr>
              <a:xfrm>
                <a:off x="10102970" y="2108131"/>
                <a:ext cx="91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75EAA816-1678-4FCF-BD86-A0A96523EF36}"/>
                  </a:ext>
                </a:extLst>
              </p14:cNvPr>
              <p14:cNvContentPartPr/>
              <p14:nvPr/>
            </p14:nvContentPartPr>
            <p14:xfrm>
              <a:off x="10204130" y="2082211"/>
              <a:ext cx="115560" cy="84240"/>
            </p14:xfrm>
          </p:contentPart>
        </mc:Choice>
        <mc:Fallback>
          <p:pic>
            <p:nvPicPr>
              <p:cNvPr id="21" name="Freihand 20">
                <a:extLst>
                  <a:ext uri="{FF2B5EF4-FFF2-40B4-BE49-F238E27FC236}">
                    <a16:creationId xmlns:a16="http://schemas.microsoft.com/office/drawing/2014/main" id="{75EAA816-1678-4FCF-BD86-A0A96523EF36}"/>
                  </a:ext>
                </a:extLst>
              </p:cNvPr>
              <p:cNvPicPr/>
              <p:nvPr/>
            </p:nvPicPr>
            <p:blipFill>
              <a:blip r:embed="rId38"/>
              <a:stretch>
                <a:fillRect/>
              </a:stretch>
            </p:blipFill>
            <p:spPr>
              <a:xfrm>
                <a:off x="10199810" y="2077891"/>
                <a:ext cx="124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02E9F657-5407-49EA-BB24-2064650D4A0E}"/>
                  </a:ext>
                </a:extLst>
              </p14:cNvPr>
              <p14:cNvContentPartPr/>
              <p14:nvPr/>
            </p14:nvContentPartPr>
            <p14:xfrm>
              <a:off x="10319690" y="2053771"/>
              <a:ext cx="118800" cy="108000"/>
            </p14:xfrm>
          </p:contentPart>
        </mc:Choice>
        <mc:Fallback>
          <p:pic>
            <p:nvPicPr>
              <p:cNvPr id="22" name="Freihand 21">
                <a:extLst>
                  <a:ext uri="{FF2B5EF4-FFF2-40B4-BE49-F238E27FC236}">
                    <a16:creationId xmlns:a16="http://schemas.microsoft.com/office/drawing/2014/main" id="{02E9F657-5407-49EA-BB24-2064650D4A0E}"/>
                  </a:ext>
                </a:extLst>
              </p:cNvPr>
              <p:cNvPicPr/>
              <p:nvPr/>
            </p:nvPicPr>
            <p:blipFill>
              <a:blip r:embed="rId40"/>
              <a:stretch>
                <a:fillRect/>
              </a:stretch>
            </p:blipFill>
            <p:spPr>
              <a:xfrm>
                <a:off x="10315370" y="2049451"/>
                <a:ext cx="127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63463957-A2A7-43C4-8385-E9727BC63A7A}"/>
                  </a:ext>
                </a:extLst>
              </p14:cNvPr>
              <p14:cNvContentPartPr/>
              <p14:nvPr/>
            </p14:nvContentPartPr>
            <p14:xfrm>
              <a:off x="10465490" y="2064211"/>
              <a:ext cx="35280" cy="77040"/>
            </p14:xfrm>
          </p:contentPart>
        </mc:Choice>
        <mc:Fallback>
          <p:pic>
            <p:nvPicPr>
              <p:cNvPr id="24" name="Freihand 23">
                <a:extLst>
                  <a:ext uri="{FF2B5EF4-FFF2-40B4-BE49-F238E27FC236}">
                    <a16:creationId xmlns:a16="http://schemas.microsoft.com/office/drawing/2014/main" id="{63463957-A2A7-43C4-8385-E9727BC63A7A}"/>
                  </a:ext>
                </a:extLst>
              </p:cNvPr>
              <p:cNvPicPr/>
              <p:nvPr/>
            </p:nvPicPr>
            <p:blipFill>
              <a:blip r:embed="rId42"/>
              <a:stretch>
                <a:fillRect/>
              </a:stretch>
            </p:blipFill>
            <p:spPr>
              <a:xfrm>
                <a:off x="10461170" y="2059891"/>
                <a:ext cx="43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2CEA3D2A-1CAB-430C-86B4-5FCBF50A8A68}"/>
                  </a:ext>
                </a:extLst>
              </p14:cNvPr>
              <p14:cNvContentPartPr/>
              <p14:nvPr/>
            </p14:nvContentPartPr>
            <p14:xfrm>
              <a:off x="10448570" y="1950091"/>
              <a:ext cx="5040" cy="10080"/>
            </p14:xfrm>
          </p:contentPart>
        </mc:Choice>
        <mc:Fallback>
          <p:pic>
            <p:nvPicPr>
              <p:cNvPr id="25" name="Freihand 24">
                <a:extLst>
                  <a:ext uri="{FF2B5EF4-FFF2-40B4-BE49-F238E27FC236}">
                    <a16:creationId xmlns:a16="http://schemas.microsoft.com/office/drawing/2014/main" id="{2CEA3D2A-1CAB-430C-86B4-5FCBF50A8A68}"/>
                  </a:ext>
                </a:extLst>
              </p:cNvPr>
              <p:cNvPicPr/>
              <p:nvPr/>
            </p:nvPicPr>
            <p:blipFill>
              <a:blip r:embed="rId44"/>
              <a:stretch>
                <a:fillRect/>
              </a:stretch>
            </p:blipFill>
            <p:spPr>
              <a:xfrm>
                <a:off x="10444250" y="1945771"/>
                <a:ext cx="13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9CFB92D9-4073-44DF-9065-E5301B13A135}"/>
                  </a:ext>
                </a:extLst>
              </p14:cNvPr>
              <p14:cNvContentPartPr/>
              <p14:nvPr/>
            </p14:nvContentPartPr>
            <p14:xfrm>
              <a:off x="10527050" y="1953331"/>
              <a:ext cx="111960" cy="174240"/>
            </p14:xfrm>
          </p:contentPart>
        </mc:Choice>
        <mc:Fallback>
          <p:pic>
            <p:nvPicPr>
              <p:cNvPr id="27" name="Freihand 26">
                <a:extLst>
                  <a:ext uri="{FF2B5EF4-FFF2-40B4-BE49-F238E27FC236}">
                    <a16:creationId xmlns:a16="http://schemas.microsoft.com/office/drawing/2014/main" id="{9CFB92D9-4073-44DF-9065-E5301B13A135}"/>
                  </a:ext>
                </a:extLst>
              </p:cNvPr>
              <p:cNvPicPr/>
              <p:nvPr/>
            </p:nvPicPr>
            <p:blipFill>
              <a:blip r:embed="rId46"/>
              <a:stretch>
                <a:fillRect/>
              </a:stretch>
            </p:blipFill>
            <p:spPr>
              <a:xfrm>
                <a:off x="10522730" y="1949011"/>
                <a:ext cx="1206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D5E458ED-C658-45ED-A537-F799C9E38C24}"/>
                  </a:ext>
                </a:extLst>
              </p14:cNvPr>
              <p14:cNvContentPartPr/>
              <p14:nvPr/>
            </p14:nvContentPartPr>
            <p14:xfrm>
              <a:off x="10696970" y="1865851"/>
              <a:ext cx="70920" cy="222840"/>
            </p14:xfrm>
          </p:contentPart>
        </mc:Choice>
        <mc:Fallback>
          <p:pic>
            <p:nvPicPr>
              <p:cNvPr id="35" name="Freihand 34">
                <a:extLst>
                  <a:ext uri="{FF2B5EF4-FFF2-40B4-BE49-F238E27FC236}">
                    <a16:creationId xmlns:a16="http://schemas.microsoft.com/office/drawing/2014/main" id="{D5E458ED-C658-45ED-A537-F799C9E38C24}"/>
                  </a:ext>
                </a:extLst>
              </p:cNvPr>
              <p:cNvPicPr/>
              <p:nvPr/>
            </p:nvPicPr>
            <p:blipFill>
              <a:blip r:embed="rId48"/>
              <a:stretch>
                <a:fillRect/>
              </a:stretch>
            </p:blipFill>
            <p:spPr>
              <a:xfrm>
                <a:off x="10692650" y="1861531"/>
                <a:ext cx="795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C86BE979-C5CA-47F7-92DC-91BA25D46A0E}"/>
                  </a:ext>
                </a:extLst>
              </p14:cNvPr>
              <p14:cNvContentPartPr/>
              <p14:nvPr/>
            </p14:nvContentPartPr>
            <p14:xfrm>
              <a:off x="10805690" y="1832731"/>
              <a:ext cx="216360" cy="357120"/>
            </p14:xfrm>
          </p:contentPart>
        </mc:Choice>
        <mc:Fallback>
          <p:pic>
            <p:nvPicPr>
              <p:cNvPr id="36" name="Freihand 35">
                <a:extLst>
                  <a:ext uri="{FF2B5EF4-FFF2-40B4-BE49-F238E27FC236}">
                    <a16:creationId xmlns:a16="http://schemas.microsoft.com/office/drawing/2014/main" id="{C86BE979-C5CA-47F7-92DC-91BA25D46A0E}"/>
                  </a:ext>
                </a:extLst>
              </p:cNvPr>
              <p:cNvPicPr/>
              <p:nvPr/>
            </p:nvPicPr>
            <p:blipFill>
              <a:blip r:embed="rId50"/>
              <a:stretch>
                <a:fillRect/>
              </a:stretch>
            </p:blipFill>
            <p:spPr>
              <a:xfrm>
                <a:off x="10801370" y="1828411"/>
                <a:ext cx="22500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A34996B3-3ED0-4FCD-8507-51F40D2ED17B}"/>
                  </a:ext>
                </a:extLst>
              </p14:cNvPr>
              <p14:cNvContentPartPr/>
              <p14:nvPr/>
            </p14:nvContentPartPr>
            <p14:xfrm>
              <a:off x="8589170" y="2480371"/>
              <a:ext cx="41400" cy="206640"/>
            </p14:xfrm>
          </p:contentPart>
        </mc:Choice>
        <mc:Fallback>
          <p:pic>
            <p:nvPicPr>
              <p:cNvPr id="38" name="Freihand 37">
                <a:extLst>
                  <a:ext uri="{FF2B5EF4-FFF2-40B4-BE49-F238E27FC236}">
                    <a16:creationId xmlns:a16="http://schemas.microsoft.com/office/drawing/2014/main" id="{A34996B3-3ED0-4FCD-8507-51F40D2ED17B}"/>
                  </a:ext>
                </a:extLst>
              </p:cNvPr>
              <p:cNvPicPr/>
              <p:nvPr/>
            </p:nvPicPr>
            <p:blipFill>
              <a:blip r:embed="rId52"/>
              <a:stretch>
                <a:fillRect/>
              </a:stretch>
            </p:blipFill>
            <p:spPr>
              <a:xfrm>
                <a:off x="8584850" y="2476051"/>
                <a:ext cx="500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92A62C26-6319-4937-ABB4-D7CE5BA1DEF7}"/>
                  </a:ext>
                </a:extLst>
              </p14:cNvPr>
              <p14:cNvContentPartPr/>
              <p14:nvPr/>
            </p14:nvContentPartPr>
            <p14:xfrm>
              <a:off x="8525450" y="2573251"/>
              <a:ext cx="143640" cy="6480"/>
            </p14:xfrm>
          </p:contentPart>
        </mc:Choice>
        <mc:Fallback>
          <p:pic>
            <p:nvPicPr>
              <p:cNvPr id="39" name="Freihand 38">
                <a:extLst>
                  <a:ext uri="{FF2B5EF4-FFF2-40B4-BE49-F238E27FC236}">
                    <a16:creationId xmlns:a16="http://schemas.microsoft.com/office/drawing/2014/main" id="{92A62C26-6319-4937-ABB4-D7CE5BA1DEF7}"/>
                  </a:ext>
                </a:extLst>
              </p:cNvPr>
              <p:cNvPicPr/>
              <p:nvPr/>
            </p:nvPicPr>
            <p:blipFill>
              <a:blip r:embed="rId54"/>
              <a:stretch>
                <a:fillRect/>
              </a:stretch>
            </p:blipFill>
            <p:spPr>
              <a:xfrm>
                <a:off x="8521130" y="2568931"/>
                <a:ext cx="1522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925D76FE-7AAA-4CB6-8CDF-0A45743C07FE}"/>
                  </a:ext>
                </a:extLst>
              </p14:cNvPr>
              <p14:cNvContentPartPr/>
              <p14:nvPr/>
            </p14:nvContentPartPr>
            <p14:xfrm>
              <a:off x="8682770" y="2544811"/>
              <a:ext cx="102240" cy="102960"/>
            </p14:xfrm>
          </p:contentPart>
        </mc:Choice>
        <mc:Fallback>
          <p:pic>
            <p:nvPicPr>
              <p:cNvPr id="40" name="Freihand 39">
                <a:extLst>
                  <a:ext uri="{FF2B5EF4-FFF2-40B4-BE49-F238E27FC236}">
                    <a16:creationId xmlns:a16="http://schemas.microsoft.com/office/drawing/2014/main" id="{925D76FE-7AAA-4CB6-8CDF-0A45743C07FE}"/>
                  </a:ext>
                </a:extLst>
              </p:cNvPr>
              <p:cNvPicPr/>
              <p:nvPr/>
            </p:nvPicPr>
            <p:blipFill>
              <a:blip r:embed="rId56"/>
              <a:stretch>
                <a:fillRect/>
              </a:stretch>
            </p:blipFill>
            <p:spPr>
              <a:xfrm>
                <a:off x="8678450" y="2540491"/>
                <a:ext cx="110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26C18545-FE92-44F0-BFAA-A25414F4279B}"/>
                  </a:ext>
                </a:extLst>
              </p14:cNvPr>
              <p14:cNvContentPartPr/>
              <p14:nvPr/>
            </p14:nvContentPartPr>
            <p14:xfrm>
              <a:off x="8931530" y="2501611"/>
              <a:ext cx="137880" cy="120240"/>
            </p14:xfrm>
          </p:contentPart>
        </mc:Choice>
        <mc:Fallback>
          <p:pic>
            <p:nvPicPr>
              <p:cNvPr id="41" name="Freihand 40">
                <a:extLst>
                  <a:ext uri="{FF2B5EF4-FFF2-40B4-BE49-F238E27FC236}">
                    <a16:creationId xmlns:a16="http://schemas.microsoft.com/office/drawing/2014/main" id="{26C18545-FE92-44F0-BFAA-A25414F4279B}"/>
                  </a:ext>
                </a:extLst>
              </p:cNvPr>
              <p:cNvPicPr/>
              <p:nvPr/>
            </p:nvPicPr>
            <p:blipFill>
              <a:blip r:embed="rId58"/>
              <a:stretch>
                <a:fillRect/>
              </a:stretch>
            </p:blipFill>
            <p:spPr>
              <a:xfrm>
                <a:off x="8927210" y="2497291"/>
                <a:ext cx="146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E7A205C5-6F2A-480F-BF21-B9FDE1A2B64C}"/>
                  </a:ext>
                </a:extLst>
              </p14:cNvPr>
              <p14:cNvContentPartPr/>
              <p14:nvPr/>
            </p14:nvContentPartPr>
            <p14:xfrm>
              <a:off x="9101450" y="2489011"/>
              <a:ext cx="128520" cy="242640"/>
            </p14:xfrm>
          </p:contentPart>
        </mc:Choice>
        <mc:Fallback>
          <p:pic>
            <p:nvPicPr>
              <p:cNvPr id="42" name="Freihand 41">
                <a:extLst>
                  <a:ext uri="{FF2B5EF4-FFF2-40B4-BE49-F238E27FC236}">
                    <a16:creationId xmlns:a16="http://schemas.microsoft.com/office/drawing/2014/main" id="{E7A205C5-6F2A-480F-BF21-B9FDE1A2B64C}"/>
                  </a:ext>
                </a:extLst>
              </p:cNvPr>
              <p:cNvPicPr/>
              <p:nvPr/>
            </p:nvPicPr>
            <p:blipFill>
              <a:blip r:embed="rId60"/>
              <a:stretch>
                <a:fillRect/>
              </a:stretch>
            </p:blipFill>
            <p:spPr>
              <a:xfrm>
                <a:off x="9097130" y="2484691"/>
                <a:ext cx="1371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Freihand 42">
                <a:extLst>
                  <a:ext uri="{FF2B5EF4-FFF2-40B4-BE49-F238E27FC236}">
                    <a16:creationId xmlns:a16="http://schemas.microsoft.com/office/drawing/2014/main" id="{F1106E7E-4B51-4CD9-8179-192973EA80AC}"/>
                  </a:ext>
                </a:extLst>
              </p14:cNvPr>
              <p14:cNvContentPartPr/>
              <p14:nvPr/>
            </p14:nvContentPartPr>
            <p14:xfrm>
              <a:off x="9241850" y="2486851"/>
              <a:ext cx="21600" cy="77400"/>
            </p14:xfrm>
          </p:contentPart>
        </mc:Choice>
        <mc:Fallback>
          <p:pic>
            <p:nvPicPr>
              <p:cNvPr id="43" name="Freihand 42">
                <a:extLst>
                  <a:ext uri="{FF2B5EF4-FFF2-40B4-BE49-F238E27FC236}">
                    <a16:creationId xmlns:a16="http://schemas.microsoft.com/office/drawing/2014/main" id="{F1106E7E-4B51-4CD9-8179-192973EA80AC}"/>
                  </a:ext>
                </a:extLst>
              </p:cNvPr>
              <p:cNvPicPr/>
              <p:nvPr/>
            </p:nvPicPr>
            <p:blipFill>
              <a:blip r:embed="rId62"/>
              <a:stretch>
                <a:fillRect/>
              </a:stretch>
            </p:blipFill>
            <p:spPr>
              <a:xfrm>
                <a:off x="9237530" y="2482531"/>
                <a:ext cx="30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Freihand 43">
                <a:extLst>
                  <a:ext uri="{FF2B5EF4-FFF2-40B4-BE49-F238E27FC236}">
                    <a16:creationId xmlns:a16="http://schemas.microsoft.com/office/drawing/2014/main" id="{C73AD22C-F81B-4B4C-95AA-BE8ABB605F45}"/>
                  </a:ext>
                </a:extLst>
              </p14:cNvPr>
              <p14:cNvContentPartPr/>
              <p14:nvPr/>
            </p14:nvContentPartPr>
            <p14:xfrm>
              <a:off x="9252650" y="2383171"/>
              <a:ext cx="114840" cy="179280"/>
            </p14:xfrm>
          </p:contentPart>
        </mc:Choice>
        <mc:Fallback>
          <p:pic>
            <p:nvPicPr>
              <p:cNvPr id="44" name="Freihand 43">
                <a:extLst>
                  <a:ext uri="{FF2B5EF4-FFF2-40B4-BE49-F238E27FC236}">
                    <a16:creationId xmlns:a16="http://schemas.microsoft.com/office/drawing/2014/main" id="{C73AD22C-F81B-4B4C-95AA-BE8ABB605F45}"/>
                  </a:ext>
                </a:extLst>
              </p:cNvPr>
              <p:cNvPicPr/>
              <p:nvPr/>
            </p:nvPicPr>
            <p:blipFill>
              <a:blip r:embed="rId64"/>
              <a:stretch>
                <a:fillRect/>
              </a:stretch>
            </p:blipFill>
            <p:spPr>
              <a:xfrm>
                <a:off x="9248330" y="2378851"/>
                <a:ext cx="123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1C473A67-1CB8-49E8-81FD-8C5A19FB168C}"/>
                  </a:ext>
                </a:extLst>
              </p14:cNvPr>
              <p14:cNvContentPartPr/>
              <p14:nvPr/>
            </p14:nvContentPartPr>
            <p14:xfrm>
              <a:off x="9223130" y="2365891"/>
              <a:ext cx="45720" cy="10800"/>
            </p14:xfrm>
          </p:contentPart>
        </mc:Choice>
        <mc:Fallback>
          <p:pic>
            <p:nvPicPr>
              <p:cNvPr id="45" name="Freihand 44">
                <a:extLst>
                  <a:ext uri="{FF2B5EF4-FFF2-40B4-BE49-F238E27FC236}">
                    <a16:creationId xmlns:a16="http://schemas.microsoft.com/office/drawing/2014/main" id="{1C473A67-1CB8-49E8-81FD-8C5A19FB168C}"/>
                  </a:ext>
                </a:extLst>
              </p:cNvPr>
              <p:cNvPicPr/>
              <p:nvPr/>
            </p:nvPicPr>
            <p:blipFill>
              <a:blip r:embed="rId66"/>
              <a:stretch>
                <a:fillRect/>
              </a:stretch>
            </p:blipFill>
            <p:spPr>
              <a:xfrm>
                <a:off x="9218810" y="2361571"/>
                <a:ext cx="54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817D9EDA-BF46-495B-807B-9172B120AF90}"/>
                  </a:ext>
                </a:extLst>
              </p14:cNvPr>
              <p14:cNvContentPartPr/>
              <p14:nvPr/>
            </p14:nvContentPartPr>
            <p14:xfrm>
              <a:off x="9549290" y="2427091"/>
              <a:ext cx="189720" cy="81360"/>
            </p14:xfrm>
          </p:contentPart>
        </mc:Choice>
        <mc:Fallback>
          <p:pic>
            <p:nvPicPr>
              <p:cNvPr id="46" name="Freihand 45">
                <a:extLst>
                  <a:ext uri="{FF2B5EF4-FFF2-40B4-BE49-F238E27FC236}">
                    <a16:creationId xmlns:a16="http://schemas.microsoft.com/office/drawing/2014/main" id="{817D9EDA-BF46-495B-807B-9172B120AF90}"/>
                  </a:ext>
                </a:extLst>
              </p:cNvPr>
              <p:cNvPicPr/>
              <p:nvPr/>
            </p:nvPicPr>
            <p:blipFill>
              <a:blip r:embed="rId68"/>
              <a:stretch>
                <a:fillRect/>
              </a:stretch>
            </p:blipFill>
            <p:spPr>
              <a:xfrm>
                <a:off x="9544970" y="2422771"/>
                <a:ext cx="198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3BEF5382-F8C3-425A-BD74-7F2561E14437}"/>
                  </a:ext>
                </a:extLst>
              </p14:cNvPr>
              <p14:cNvContentPartPr/>
              <p14:nvPr/>
            </p14:nvContentPartPr>
            <p14:xfrm>
              <a:off x="9716330" y="2370571"/>
              <a:ext cx="360" cy="360"/>
            </p14:xfrm>
          </p:contentPart>
        </mc:Choice>
        <mc:Fallback>
          <p:pic>
            <p:nvPicPr>
              <p:cNvPr id="47" name="Freihand 46">
                <a:extLst>
                  <a:ext uri="{FF2B5EF4-FFF2-40B4-BE49-F238E27FC236}">
                    <a16:creationId xmlns:a16="http://schemas.microsoft.com/office/drawing/2014/main" id="{3BEF5382-F8C3-425A-BD74-7F2561E14437}"/>
                  </a:ext>
                </a:extLst>
              </p:cNvPr>
              <p:cNvPicPr/>
              <p:nvPr/>
            </p:nvPicPr>
            <p:blipFill>
              <a:blip r:embed="rId70"/>
              <a:stretch>
                <a:fillRect/>
              </a:stretch>
            </p:blipFill>
            <p:spPr>
              <a:xfrm>
                <a:off x="9712010" y="23662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70C4F75E-38C1-4861-8A61-FA03A4C1FBB6}"/>
                  </a:ext>
                </a:extLst>
              </p14:cNvPr>
              <p14:cNvContentPartPr/>
              <p14:nvPr/>
            </p14:nvContentPartPr>
            <p14:xfrm>
              <a:off x="9830450" y="2404771"/>
              <a:ext cx="92160" cy="96120"/>
            </p14:xfrm>
          </p:contentPart>
        </mc:Choice>
        <mc:Fallback>
          <p:pic>
            <p:nvPicPr>
              <p:cNvPr id="48" name="Freihand 47">
                <a:extLst>
                  <a:ext uri="{FF2B5EF4-FFF2-40B4-BE49-F238E27FC236}">
                    <a16:creationId xmlns:a16="http://schemas.microsoft.com/office/drawing/2014/main" id="{70C4F75E-38C1-4861-8A61-FA03A4C1FBB6}"/>
                  </a:ext>
                </a:extLst>
              </p:cNvPr>
              <p:cNvPicPr/>
              <p:nvPr/>
            </p:nvPicPr>
            <p:blipFill>
              <a:blip r:embed="rId72"/>
              <a:stretch>
                <a:fillRect/>
              </a:stretch>
            </p:blipFill>
            <p:spPr>
              <a:xfrm>
                <a:off x="9826130" y="2400451"/>
                <a:ext cx="100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F7633DD7-3EC7-4E8F-A6D4-07C3210960E7}"/>
                  </a:ext>
                </a:extLst>
              </p14:cNvPr>
              <p14:cNvContentPartPr/>
              <p14:nvPr/>
            </p14:nvContentPartPr>
            <p14:xfrm>
              <a:off x="9963290" y="2392531"/>
              <a:ext cx="281520" cy="92880"/>
            </p14:xfrm>
          </p:contentPart>
        </mc:Choice>
        <mc:Fallback>
          <p:pic>
            <p:nvPicPr>
              <p:cNvPr id="49" name="Freihand 48">
                <a:extLst>
                  <a:ext uri="{FF2B5EF4-FFF2-40B4-BE49-F238E27FC236}">
                    <a16:creationId xmlns:a16="http://schemas.microsoft.com/office/drawing/2014/main" id="{F7633DD7-3EC7-4E8F-A6D4-07C3210960E7}"/>
                  </a:ext>
                </a:extLst>
              </p:cNvPr>
              <p:cNvPicPr/>
              <p:nvPr/>
            </p:nvPicPr>
            <p:blipFill>
              <a:blip r:embed="rId74"/>
              <a:stretch>
                <a:fillRect/>
              </a:stretch>
            </p:blipFill>
            <p:spPr>
              <a:xfrm>
                <a:off x="9958970" y="2388211"/>
                <a:ext cx="290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67C9E6FA-6233-42D4-A734-C3803DBD7AEA}"/>
                  </a:ext>
                </a:extLst>
              </p14:cNvPr>
              <p14:cNvContentPartPr/>
              <p14:nvPr/>
            </p14:nvContentPartPr>
            <p14:xfrm>
              <a:off x="10304570" y="2389651"/>
              <a:ext cx="69120" cy="78840"/>
            </p14:xfrm>
          </p:contentPart>
        </mc:Choice>
        <mc:Fallback>
          <p:pic>
            <p:nvPicPr>
              <p:cNvPr id="50" name="Freihand 49">
                <a:extLst>
                  <a:ext uri="{FF2B5EF4-FFF2-40B4-BE49-F238E27FC236}">
                    <a16:creationId xmlns:a16="http://schemas.microsoft.com/office/drawing/2014/main" id="{67C9E6FA-6233-42D4-A734-C3803DBD7AEA}"/>
                  </a:ext>
                </a:extLst>
              </p:cNvPr>
              <p:cNvPicPr/>
              <p:nvPr/>
            </p:nvPicPr>
            <p:blipFill>
              <a:blip r:embed="rId76"/>
              <a:stretch>
                <a:fillRect/>
              </a:stretch>
            </p:blipFill>
            <p:spPr>
              <a:xfrm>
                <a:off x="10300250" y="2385331"/>
                <a:ext cx="77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C8BAB873-0F5D-45B4-B0D0-735F14EB5E4F}"/>
                  </a:ext>
                </a:extLst>
              </p14:cNvPr>
              <p14:cNvContentPartPr/>
              <p14:nvPr/>
            </p14:nvContentPartPr>
            <p14:xfrm>
              <a:off x="10559450" y="2351851"/>
              <a:ext cx="181440" cy="58320"/>
            </p14:xfrm>
          </p:contentPart>
        </mc:Choice>
        <mc:Fallback>
          <p:pic>
            <p:nvPicPr>
              <p:cNvPr id="51" name="Freihand 50">
                <a:extLst>
                  <a:ext uri="{FF2B5EF4-FFF2-40B4-BE49-F238E27FC236}">
                    <a16:creationId xmlns:a16="http://schemas.microsoft.com/office/drawing/2014/main" id="{C8BAB873-0F5D-45B4-B0D0-735F14EB5E4F}"/>
                  </a:ext>
                </a:extLst>
              </p:cNvPr>
              <p:cNvPicPr/>
              <p:nvPr/>
            </p:nvPicPr>
            <p:blipFill>
              <a:blip r:embed="rId78"/>
              <a:stretch>
                <a:fillRect/>
              </a:stretch>
            </p:blipFill>
            <p:spPr>
              <a:xfrm>
                <a:off x="10555130" y="2347531"/>
                <a:ext cx="190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8CAED3D6-FADF-4CCC-BE93-DAB4CF5BEB6E}"/>
                  </a:ext>
                </a:extLst>
              </p14:cNvPr>
              <p14:cNvContentPartPr/>
              <p14:nvPr/>
            </p14:nvContentPartPr>
            <p14:xfrm>
              <a:off x="10718210" y="2257531"/>
              <a:ext cx="93960" cy="142560"/>
            </p14:xfrm>
          </p:contentPart>
        </mc:Choice>
        <mc:Fallback>
          <p:pic>
            <p:nvPicPr>
              <p:cNvPr id="52" name="Freihand 51">
                <a:extLst>
                  <a:ext uri="{FF2B5EF4-FFF2-40B4-BE49-F238E27FC236}">
                    <a16:creationId xmlns:a16="http://schemas.microsoft.com/office/drawing/2014/main" id="{8CAED3D6-FADF-4CCC-BE93-DAB4CF5BEB6E}"/>
                  </a:ext>
                </a:extLst>
              </p:cNvPr>
              <p:cNvPicPr/>
              <p:nvPr/>
            </p:nvPicPr>
            <p:blipFill>
              <a:blip r:embed="rId80"/>
              <a:stretch>
                <a:fillRect/>
              </a:stretch>
            </p:blipFill>
            <p:spPr>
              <a:xfrm>
                <a:off x="10713890" y="2253211"/>
                <a:ext cx="102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323439DD-A02C-422C-8972-AC244D225C64}"/>
                  </a:ext>
                </a:extLst>
              </p14:cNvPr>
              <p14:cNvContentPartPr/>
              <p14:nvPr/>
            </p14:nvContentPartPr>
            <p14:xfrm>
              <a:off x="10823330" y="2324851"/>
              <a:ext cx="77760" cy="60480"/>
            </p14:xfrm>
          </p:contentPart>
        </mc:Choice>
        <mc:Fallback>
          <p:pic>
            <p:nvPicPr>
              <p:cNvPr id="53" name="Freihand 52">
                <a:extLst>
                  <a:ext uri="{FF2B5EF4-FFF2-40B4-BE49-F238E27FC236}">
                    <a16:creationId xmlns:a16="http://schemas.microsoft.com/office/drawing/2014/main" id="{323439DD-A02C-422C-8972-AC244D225C64}"/>
                  </a:ext>
                </a:extLst>
              </p:cNvPr>
              <p:cNvPicPr/>
              <p:nvPr/>
            </p:nvPicPr>
            <p:blipFill>
              <a:blip r:embed="rId82"/>
              <a:stretch>
                <a:fillRect/>
              </a:stretch>
            </p:blipFill>
            <p:spPr>
              <a:xfrm>
                <a:off x="10819010" y="2320531"/>
                <a:ext cx="86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223E36FF-6592-47E1-9ACF-45DB4B1329CE}"/>
                  </a:ext>
                </a:extLst>
              </p14:cNvPr>
              <p14:cNvContentPartPr/>
              <p14:nvPr/>
            </p14:nvContentPartPr>
            <p14:xfrm>
              <a:off x="10549010" y="2198491"/>
              <a:ext cx="18000" cy="1080"/>
            </p14:xfrm>
          </p:contentPart>
        </mc:Choice>
        <mc:Fallback>
          <p:pic>
            <p:nvPicPr>
              <p:cNvPr id="54" name="Freihand 53">
                <a:extLst>
                  <a:ext uri="{FF2B5EF4-FFF2-40B4-BE49-F238E27FC236}">
                    <a16:creationId xmlns:a16="http://schemas.microsoft.com/office/drawing/2014/main" id="{223E36FF-6592-47E1-9ACF-45DB4B1329CE}"/>
                  </a:ext>
                </a:extLst>
              </p:cNvPr>
              <p:cNvPicPr/>
              <p:nvPr/>
            </p:nvPicPr>
            <p:blipFill>
              <a:blip r:embed="rId84"/>
              <a:stretch>
                <a:fillRect/>
              </a:stretch>
            </p:blipFill>
            <p:spPr>
              <a:xfrm>
                <a:off x="10544690" y="2194171"/>
                <a:ext cx="266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81B4C4AC-FD88-4653-9FF8-F68F73B80331}"/>
                  </a:ext>
                </a:extLst>
              </p14:cNvPr>
              <p14:cNvContentPartPr/>
              <p14:nvPr/>
            </p14:nvContentPartPr>
            <p14:xfrm>
              <a:off x="9696890" y="2676571"/>
              <a:ext cx="237960" cy="276840"/>
            </p14:xfrm>
          </p:contentPart>
        </mc:Choice>
        <mc:Fallback>
          <p:pic>
            <p:nvPicPr>
              <p:cNvPr id="55" name="Freihand 54">
                <a:extLst>
                  <a:ext uri="{FF2B5EF4-FFF2-40B4-BE49-F238E27FC236}">
                    <a16:creationId xmlns:a16="http://schemas.microsoft.com/office/drawing/2014/main" id="{81B4C4AC-FD88-4653-9FF8-F68F73B80331}"/>
                  </a:ext>
                </a:extLst>
              </p:cNvPr>
              <p:cNvPicPr/>
              <p:nvPr/>
            </p:nvPicPr>
            <p:blipFill>
              <a:blip r:embed="rId86"/>
              <a:stretch>
                <a:fillRect/>
              </a:stretch>
            </p:blipFill>
            <p:spPr>
              <a:xfrm>
                <a:off x="9692570" y="2672251"/>
                <a:ext cx="2466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29936FB0-35CE-49AF-9B6C-15C7293686B2}"/>
                  </a:ext>
                </a:extLst>
              </p14:cNvPr>
              <p14:cNvContentPartPr/>
              <p14:nvPr/>
            </p14:nvContentPartPr>
            <p14:xfrm>
              <a:off x="9647210" y="2992291"/>
              <a:ext cx="548280" cy="93960"/>
            </p14:xfrm>
          </p:contentPart>
        </mc:Choice>
        <mc:Fallback>
          <p:pic>
            <p:nvPicPr>
              <p:cNvPr id="56" name="Freihand 55">
                <a:extLst>
                  <a:ext uri="{FF2B5EF4-FFF2-40B4-BE49-F238E27FC236}">
                    <a16:creationId xmlns:a16="http://schemas.microsoft.com/office/drawing/2014/main" id="{29936FB0-35CE-49AF-9B6C-15C7293686B2}"/>
                  </a:ext>
                </a:extLst>
              </p:cNvPr>
              <p:cNvPicPr/>
              <p:nvPr/>
            </p:nvPicPr>
            <p:blipFill>
              <a:blip r:embed="rId88"/>
              <a:stretch>
                <a:fillRect/>
              </a:stretch>
            </p:blipFill>
            <p:spPr>
              <a:xfrm>
                <a:off x="9642890" y="2987971"/>
                <a:ext cx="5569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6A68997B-FFC4-4E40-9824-5A5B98EE1562}"/>
                  </a:ext>
                </a:extLst>
              </p14:cNvPr>
              <p14:cNvContentPartPr/>
              <p14:nvPr/>
            </p14:nvContentPartPr>
            <p14:xfrm>
              <a:off x="10219610" y="2594131"/>
              <a:ext cx="110520" cy="104040"/>
            </p14:xfrm>
          </p:contentPart>
        </mc:Choice>
        <mc:Fallback>
          <p:pic>
            <p:nvPicPr>
              <p:cNvPr id="59" name="Freihand 58">
                <a:extLst>
                  <a:ext uri="{FF2B5EF4-FFF2-40B4-BE49-F238E27FC236}">
                    <a16:creationId xmlns:a16="http://schemas.microsoft.com/office/drawing/2014/main" id="{6A68997B-FFC4-4E40-9824-5A5B98EE1562}"/>
                  </a:ext>
                </a:extLst>
              </p:cNvPr>
              <p:cNvPicPr/>
              <p:nvPr/>
            </p:nvPicPr>
            <p:blipFill>
              <a:blip r:embed="rId90"/>
              <a:stretch>
                <a:fillRect/>
              </a:stretch>
            </p:blipFill>
            <p:spPr>
              <a:xfrm>
                <a:off x="10215290" y="2589811"/>
                <a:ext cx="119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FD5BC106-0492-497B-9150-EB967DEA2558}"/>
                  </a:ext>
                </a:extLst>
              </p14:cNvPr>
              <p14:cNvContentPartPr/>
              <p14:nvPr/>
            </p14:nvContentPartPr>
            <p14:xfrm>
              <a:off x="10355330" y="2608531"/>
              <a:ext cx="155160" cy="59040"/>
            </p14:xfrm>
          </p:contentPart>
        </mc:Choice>
        <mc:Fallback>
          <p:pic>
            <p:nvPicPr>
              <p:cNvPr id="60" name="Freihand 59">
                <a:extLst>
                  <a:ext uri="{FF2B5EF4-FFF2-40B4-BE49-F238E27FC236}">
                    <a16:creationId xmlns:a16="http://schemas.microsoft.com/office/drawing/2014/main" id="{FD5BC106-0492-497B-9150-EB967DEA2558}"/>
                  </a:ext>
                </a:extLst>
              </p:cNvPr>
              <p:cNvPicPr/>
              <p:nvPr/>
            </p:nvPicPr>
            <p:blipFill>
              <a:blip r:embed="rId92"/>
              <a:stretch>
                <a:fillRect/>
              </a:stretch>
            </p:blipFill>
            <p:spPr>
              <a:xfrm>
                <a:off x="10351010" y="2604211"/>
                <a:ext cx="1638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D76996EF-4E67-464D-8111-ED9F9649D458}"/>
                  </a:ext>
                </a:extLst>
              </p14:cNvPr>
              <p14:cNvContentPartPr/>
              <p14:nvPr/>
            </p14:nvContentPartPr>
            <p14:xfrm>
              <a:off x="10539650" y="2584051"/>
              <a:ext cx="67320" cy="79560"/>
            </p14:xfrm>
          </p:contentPart>
        </mc:Choice>
        <mc:Fallback>
          <p:pic>
            <p:nvPicPr>
              <p:cNvPr id="61" name="Freihand 60">
                <a:extLst>
                  <a:ext uri="{FF2B5EF4-FFF2-40B4-BE49-F238E27FC236}">
                    <a16:creationId xmlns:a16="http://schemas.microsoft.com/office/drawing/2014/main" id="{D76996EF-4E67-464D-8111-ED9F9649D458}"/>
                  </a:ext>
                </a:extLst>
              </p:cNvPr>
              <p:cNvPicPr/>
              <p:nvPr/>
            </p:nvPicPr>
            <p:blipFill>
              <a:blip r:embed="rId94"/>
              <a:stretch>
                <a:fillRect/>
              </a:stretch>
            </p:blipFill>
            <p:spPr>
              <a:xfrm>
                <a:off x="10535330" y="2579731"/>
                <a:ext cx="75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EF037E67-5AD6-4733-9B81-63A11A763A62}"/>
                  </a:ext>
                </a:extLst>
              </p14:cNvPr>
              <p14:cNvContentPartPr/>
              <p14:nvPr/>
            </p14:nvContentPartPr>
            <p14:xfrm>
              <a:off x="10618850" y="2558131"/>
              <a:ext cx="322200" cy="145800"/>
            </p14:xfrm>
          </p:contentPart>
        </mc:Choice>
        <mc:Fallback>
          <p:pic>
            <p:nvPicPr>
              <p:cNvPr id="62" name="Freihand 61">
                <a:extLst>
                  <a:ext uri="{FF2B5EF4-FFF2-40B4-BE49-F238E27FC236}">
                    <a16:creationId xmlns:a16="http://schemas.microsoft.com/office/drawing/2014/main" id="{EF037E67-5AD6-4733-9B81-63A11A763A62}"/>
                  </a:ext>
                </a:extLst>
              </p:cNvPr>
              <p:cNvPicPr/>
              <p:nvPr/>
            </p:nvPicPr>
            <p:blipFill>
              <a:blip r:embed="rId96"/>
              <a:stretch>
                <a:fillRect/>
              </a:stretch>
            </p:blipFill>
            <p:spPr>
              <a:xfrm>
                <a:off x="10614530" y="2553811"/>
                <a:ext cx="330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A1D2A833-8556-4A6D-999E-25B19D8D3048}"/>
                  </a:ext>
                </a:extLst>
              </p14:cNvPr>
              <p14:cNvContentPartPr/>
              <p14:nvPr/>
            </p14:nvContentPartPr>
            <p14:xfrm>
              <a:off x="10979930" y="2469931"/>
              <a:ext cx="123840" cy="135720"/>
            </p14:xfrm>
          </p:contentPart>
        </mc:Choice>
        <mc:Fallback>
          <p:pic>
            <p:nvPicPr>
              <p:cNvPr id="63" name="Freihand 62">
                <a:extLst>
                  <a:ext uri="{FF2B5EF4-FFF2-40B4-BE49-F238E27FC236}">
                    <a16:creationId xmlns:a16="http://schemas.microsoft.com/office/drawing/2014/main" id="{A1D2A833-8556-4A6D-999E-25B19D8D3048}"/>
                  </a:ext>
                </a:extLst>
              </p:cNvPr>
              <p:cNvPicPr/>
              <p:nvPr/>
            </p:nvPicPr>
            <p:blipFill>
              <a:blip r:embed="rId98"/>
              <a:stretch>
                <a:fillRect/>
              </a:stretch>
            </p:blipFill>
            <p:spPr>
              <a:xfrm>
                <a:off x="10975610" y="2465611"/>
                <a:ext cx="132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331D0C57-2CAA-440B-B731-0555E32A7A69}"/>
                  </a:ext>
                </a:extLst>
              </p14:cNvPr>
              <p14:cNvContentPartPr/>
              <p14:nvPr/>
            </p14:nvContentPartPr>
            <p14:xfrm>
              <a:off x="11104850" y="2445811"/>
              <a:ext cx="21600" cy="52200"/>
            </p14:xfrm>
          </p:contentPart>
        </mc:Choice>
        <mc:Fallback>
          <p:pic>
            <p:nvPicPr>
              <p:cNvPr id="64" name="Freihand 63">
                <a:extLst>
                  <a:ext uri="{FF2B5EF4-FFF2-40B4-BE49-F238E27FC236}">
                    <a16:creationId xmlns:a16="http://schemas.microsoft.com/office/drawing/2014/main" id="{331D0C57-2CAA-440B-B731-0555E32A7A69}"/>
                  </a:ext>
                </a:extLst>
              </p:cNvPr>
              <p:cNvPicPr/>
              <p:nvPr/>
            </p:nvPicPr>
            <p:blipFill>
              <a:blip r:embed="rId100"/>
              <a:stretch>
                <a:fillRect/>
              </a:stretch>
            </p:blipFill>
            <p:spPr>
              <a:xfrm>
                <a:off x="11100530" y="2441491"/>
                <a:ext cx="30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02829BC6-BBB3-49D3-A403-C45E353AC712}"/>
                  </a:ext>
                </a:extLst>
              </p14:cNvPr>
              <p14:cNvContentPartPr/>
              <p14:nvPr/>
            </p14:nvContentPartPr>
            <p14:xfrm>
              <a:off x="11134730" y="2512771"/>
              <a:ext cx="148320" cy="60120"/>
            </p14:xfrm>
          </p:contentPart>
        </mc:Choice>
        <mc:Fallback>
          <p:pic>
            <p:nvPicPr>
              <p:cNvPr id="65" name="Freihand 64">
                <a:extLst>
                  <a:ext uri="{FF2B5EF4-FFF2-40B4-BE49-F238E27FC236}">
                    <a16:creationId xmlns:a16="http://schemas.microsoft.com/office/drawing/2014/main" id="{02829BC6-BBB3-49D3-A403-C45E353AC712}"/>
                  </a:ext>
                </a:extLst>
              </p:cNvPr>
              <p:cNvPicPr/>
              <p:nvPr/>
            </p:nvPicPr>
            <p:blipFill>
              <a:blip r:embed="rId102"/>
              <a:stretch>
                <a:fillRect/>
              </a:stretch>
            </p:blipFill>
            <p:spPr>
              <a:xfrm>
                <a:off x="11130410" y="2508451"/>
                <a:ext cx="1569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C2EF0AC0-C237-4948-A490-DBE10A6068B0}"/>
                  </a:ext>
                </a:extLst>
              </p14:cNvPr>
              <p14:cNvContentPartPr/>
              <p14:nvPr/>
            </p14:nvContentPartPr>
            <p14:xfrm>
              <a:off x="10386290" y="2995531"/>
              <a:ext cx="109440" cy="136800"/>
            </p14:xfrm>
          </p:contentPart>
        </mc:Choice>
        <mc:Fallback>
          <p:pic>
            <p:nvPicPr>
              <p:cNvPr id="66" name="Freihand 65">
                <a:extLst>
                  <a:ext uri="{FF2B5EF4-FFF2-40B4-BE49-F238E27FC236}">
                    <a16:creationId xmlns:a16="http://schemas.microsoft.com/office/drawing/2014/main" id="{C2EF0AC0-C237-4948-A490-DBE10A6068B0}"/>
                  </a:ext>
                </a:extLst>
              </p:cNvPr>
              <p:cNvPicPr/>
              <p:nvPr/>
            </p:nvPicPr>
            <p:blipFill>
              <a:blip r:embed="rId104"/>
              <a:stretch>
                <a:fillRect/>
              </a:stretch>
            </p:blipFill>
            <p:spPr>
              <a:xfrm>
                <a:off x="10381970" y="2991211"/>
                <a:ext cx="118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EAAE69BD-AECC-40B1-912B-DCA198BE5991}"/>
                  </a:ext>
                </a:extLst>
              </p14:cNvPr>
              <p14:cNvContentPartPr/>
              <p14:nvPr/>
            </p14:nvContentPartPr>
            <p14:xfrm>
              <a:off x="10503650" y="3020011"/>
              <a:ext cx="80640" cy="77040"/>
            </p14:xfrm>
          </p:contentPart>
        </mc:Choice>
        <mc:Fallback>
          <p:pic>
            <p:nvPicPr>
              <p:cNvPr id="67" name="Freihand 66">
                <a:extLst>
                  <a:ext uri="{FF2B5EF4-FFF2-40B4-BE49-F238E27FC236}">
                    <a16:creationId xmlns:a16="http://schemas.microsoft.com/office/drawing/2014/main" id="{EAAE69BD-AECC-40B1-912B-DCA198BE5991}"/>
                  </a:ext>
                </a:extLst>
              </p:cNvPr>
              <p:cNvPicPr/>
              <p:nvPr/>
            </p:nvPicPr>
            <p:blipFill>
              <a:blip r:embed="rId106"/>
              <a:stretch>
                <a:fillRect/>
              </a:stretch>
            </p:blipFill>
            <p:spPr>
              <a:xfrm>
                <a:off x="10499330" y="3015691"/>
                <a:ext cx="89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927D33FA-69C0-41C1-AC0F-E20F5126EF8E}"/>
                  </a:ext>
                </a:extLst>
              </p14:cNvPr>
              <p14:cNvContentPartPr/>
              <p14:nvPr/>
            </p14:nvContentPartPr>
            <p14:xfrm>
              <a:off x="10634330" y="3012451"/>
              <a:ext cx="234000" cy="83880"/>
            </p14:xfrm>
          </p:contentPart>
        </mc:Choice>
        <mc:Fallback>
          <p:pic>
            <p:nvPicPr>
              <p:cNvPr id="68" name="Freihand 67">
                <a:extLst>
                  <a:ext uri="{FF2B5EF4-FFF2-40B4-BE49-F238E27FC236}">
                    <a16:creationId xmlns:a16="http://schemas.microsoft.com/office/drawing/2014/main" id="{927D33FA-69C0-41C1-AC0F-E20F5126EF8E}"/>
                  </a:ext>
                </a:extLst>
              </p:cNvPr>
              <p:cNvPicPr/>
              <p:nvPr/>
            </p:nvPicPr>
            <p:blipFill>
              <a:blip r:embed="rId108"/>
              <a:stretch>
                <a:fillRect/>
              </a:stretch>
            </p:blipFill>
            <p:spPr>
              <a:xfrm>
                <a:off x="10630010" y="3008131"/>
                <a:ext cx="242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03E358B1-27C6-4092-836B-E6567E12C16D}"/>
                  </a:ext>
                </a:extLst>
              </p14:cNvPr>
              <p14:cNvContentPartPr/>
              <p14:nvPr/>
            </p14:nvContentPartPr>
            <p14:xfrm>
              <a:off x="10870130" y="2953411"/>
              <a:ext cx="39240" cy="29880"/>
            </p14:xfrm>
          </p:contentPart>
        </mc:Choice>
        <mc:Fallback>
          <p:pic>
            <p:nvPicPr>
              <p:cNvPr id="69" name="Freihand 68">
                <a:extLst>
                  <a:ext uri="{FF2B5EF4-FFF2-40B4-BE49-F238E27FC236}">
                    <a16:creationId xmlns:a16="http://schemas.microsoft.com/office/drawing/2014/main" id="{03E358B1-27C6-4092-836B-E6567E12C16D}"/>
                  </a:ext>
                </a:extLst>
              </p:cNvPr>
              <p:cNvPicPr/>
              <p:nvPr/>
            </p:nvPicPr>
            <p:blipFill>
              <a:blip r:embed="rId110"/>
              <a:stretch>
                <a:fillRect/>
              </a:stretch>
            </p:blipFill>
            <p:spPr>
              <a:xfrm>
                <a:off x="10865810" y="2949091"/>
                <a:ext cx="47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438011AD-1E3A-474C-9A98-C6B54801AD53}"/>
                  </a:ext>
                </a:extLst>
              </p14:cNvPr>
              <p14:cNvContentPartPr/>
              <p14:nvPr/>
            </p14:nvContentPartPr>
            <p14:xfrm>
              <a:off x="10916570" y="2984011"/>
              <a:ext cx="82800" cy="179640"/>
            </p14:xfrm>
          </p:contentPart>
        </mc:Choice>
        <mc:Fallback>
          <p:pic>
            <p:nvPicPr>
              <p:cNvPr id="70" name="Freihand 69">
                <a:extLst>
                  <a:ext uri="{FF2B5EF4-FFF2-40B4-BE49-F238E27FC236}">
                    <a16:creationId xmlns:a16="http://schemas.microsoft.com/office/drawing/2014/main" id="{438011AD-1E3A-474C-9A98-C6B54801AD53}"/>
                  </a:ext>
                </a:extLst>
              </p:cNvPr>
              <p:cNvPicPr/>
              <p:nvPr/>
            </p:nvPicPr>
            <p:blipFill>
              <a:blip r:embed="rId112"/>
              <a:stretch>
                <a:fillRect/>
              </a:stretch>
            </p:blipFill>
            <p:spPr>
              <a:xfrm>
                <a:off x="10912250" y="2979691"/>
                <a:ext cx="91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CA828472-230F-47B8-AFFD-ABE546538DEF}"/>
                  </a:ext>
                </a:extLst>
              </p14:cNvPr>
              <p14:cNvContentPartPr/>
              <p14:nvPr/>
            </p14:nvContentPartPr>
            <p14:xfrm>
              <a:off x="11033930" y="2972131"/>
              <a:ext cx="97560" cy="80640"/>
            </p14:xfrm>
          </p:contentPart>
        </mc:Choice>
        <mc:Fallback>
          <p:pic>
            <p:nvPicPr>
              <p:cNvPr id="71" name="Freihand 70">
                <a:extLst>
                  <a:ext uri="{FF2B5EF4-FFF2-40B4-BE49-F238E27FC236}">
                    <a16:creationId xmlns:a16="http://schemas.microsoft.com/office/drawing/2014/main" id="{CA828472-230F-47B8-AFFD-ABE546538DEF}"/>
                  </a:ext>
                </a:extLst>
              </p:cNvPr>
              <p:cNvPicPr/>
              <p:nvPr/>
            </p:nvPicPr>
            <p:blipFill>
              <a:blip r:embed="rId114"/>
              <a:stretch>
                <a:fillRect/>
              </a:stretch>
            </p:blipFill>
            <p:spPr>
              <a:xfrm>
                <a:off x="11029610" y="2967811"/>
                <a:ext cx="106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Freihand 73">
                <a:extLst>
                  <a:ext uri="{FF2B5EF4-FFF2-40B4-BE49-F238E27FC236}">
                    <a16:creationId xmlns:a16="http://schemas.microsoft.com/office/drawing/2014/main" id="{9A49AE78-19E2-4EBE-84CD-29E6B0BC258C}"/>
                  </a:ext>
                </a:extLst>
              </p14:cNvPr>
              <p14:cNvContentPartPr/>
              <p14:nvPr/>
            </p14:nvContentPartPr>
            <p14:xfrm>
              <a:off x="10603730" y="3254011"/>
              <a:ext cx="145440" cy="296280"/>
            </p14:xfrm>
          </p:contentPart>
        </mc:Choice>
        <mc:Fallback>
          <p:pic>
            <p:nvPicPr>
              <p:cNvPr id="74" name="Freihand 73">
                <a:extLst>
                  <a:ext uri="{FF2B5EF4-FFF2-40B4-BE49-F238E27FC236}">
                    <a16:creationId xmlns:a16="http://schemas.microsoft.com/office/drawing/2014/main" id="{9A49AE78-19E2-4EBE-84CD-29E6B0BC258C}"/>
                  </a:ext>
                </a:extLst>
              </p:cNvPr>
              <p:cNvPicPr/>
              <p:nvPr/>
            </p:nvPicPr>
            <p:blipFill>
              <a:blip r:embed="rId116"/>
              <a:stretch>
                <a:fillRect/>
              </a:stretch>
            </p:blipFill>
            <p:spPr>
              <a:xfrm>
                <a:off x="10599410" y="3249691"/>
                <a:ext cx="1540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Freihand 74">
                <a:extLst>
                  <a:ext uri="{FF2B5EF4-FFF2-40B4-BE49-F238E27FC236}">
                    <a16:creationId xmlns:a16="http://schemas.microsoft.com/office/drawing/2014/main" id="{7EDF6C47-1A5E-4C74-B1D8-6B8AC6AD6B3B}"/>
                  </a:ext>
                </a:extLst>
              </p14:cNvPr>
              <p14:cNvContentPartPr/>
              <p14:nvPr/>
            </p14:nvContentPartPr>
            <p14:xfrm>
              <a:off x="10739810" y="3404491"/>
              <a:ext cx="157320" cy="205560"/>
            </p14:xfrm>
          </p:contentPart>
        </mc:Choice>
        <mc:Fallback>
          <p:pic>
            <p:nvPicPr>
              <p:cNvPr id="75" name="Freihand 74">
                <a:extLst>
                  <a:ext uri="{FF2B5EF4-FFF2-40B4-BE49-F238E27FC236}">
                    <a16:creationId xmlns:a16="http://schemas.microsoft.com/office/drawing/2014/main" id="{7EDF6C47-1A5E-4C74-B1D8-6B8AC6AD6B3B}"/>
                  </a:ext>
                </a:extLst>
              </p:cNvPr>
              <p:cNvPicPr/>
              <p:nvPr/>
            </p:nvPicPr>
            <p:blipFill>
              <a:blip r:embed="rId118"/>
              <a:stretch>
                <a:fillRect/>
              </a:stretch>
            </p:blipFill>
            <p:spPr>
              <a:xfrm>
                <a:off x="10735490" y="3400171"/>
                <a:ext cx="1659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E44A27B1-3942-4EC2-856A-4FDCAB5EAF7B}"/>
                  </a:ext>
                </a:extLst>
              </p14:cNvPr>
              <p14:cNvContentPartPr/>
              <p14:nvPr/>
            </p14:nvContentPartPr>
            <p14:xfrm>
              <a:off x="11015210" y="3314491"/>
              <a:ext cx="87120" cy="209880"/>
            </p14:xfrm>
          </p:contentPart>
        </mc:Choice>
        <mc:Fallback>
          <p:pic>
            <p:nvPicPr>
              <p:cNvPr id="77" name="Freihand 76">
                <a:extLst>
                  <a:ext uri="{FF2B5EF4-FFF2-40B4-BE49-F238E27FC236}">
                    <a16:creationId xmlns:a16="http://schemas.microsoft.com/office/drawing/2014/main" id="{E44A27B1-3942-4EC2-856A-4FDCAB5EAF7B}"/>
                  </a:ext>
                </a:extLst>
              </p:cNvPr>
              <p:cNvPicPr/>
              <p:nvPr/>
            </p:nvPicPr>
            <p:blipFill>
              <a:blip r:embed="rId120"/>
              <a:stretch>
                <a:fillRect/>
              </a:stretch>
            </p:blipFill>
            <p:spPr>
              <a:xfrm>
                <a:off x="11010890" y="3310171"/>
                <a:ext cx="95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8" name="Freihand 77">
                <a:extLst>
                  <a:ext uri="{FF2B5EF4-FFF2-40B4-BE49-F238E27FC236}">
                    <a16:creationId xmlns:a16="http://schemas.microsoft.com/office/drawing/2014/main" id="{D8330C03-8264-4BE8-92D9-2CB7B414D072}"/>
                  </a:ext>
                </a:extLst>
              </p14:cNvPr>
              <p14:cNvContentPartPr/>
              <p14:nvPr/>
            </p14:nvContentPartPr>
            <p14:xfrm>
              <a:off x="11123570" y="3296491"/>
              <a:ext cx="62640" cy="73080"/>
            </p14:xfrm>
          </p:contentPart>
        </mc:Choice>
        <mc:Fallback>
          <p:pic>
            <p:nvPicPr>
              <p:cNvPr id="78" name="Freihand 77">
                <a:extLst>
                  <a:ext uri="{FF2B5EF4-FFF2-40B4-BE49-F238E27FC236}">
                    <a16:creationId xmlns:a16="http://schemas.microsoft.com/office/drawing/2014/main" id="{D8330C03-8264-4BE8-92D9-2CB7B414D072}"/>
                  </a:ext>
                </a:extLst>
              </p:cNvPr>
              <p:cNvPicPr/>
              <p:nvPr/>
            </p:nvPicPr>
            <p:blipFill>
              <a:blip r:embed="rId122"/>
              <a:stretch>
                <a:fillRect/>
              </a:stretch>
            </p:blipFill>
            <p:spPr>
              <a:xfrm>
                <a:off x="11119250" y="3292171"/>
                <a:ext cx="71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Freihand 78">
                <a:extLst>
                  <a:ext uri="{FF2B5EF4-FFF2-40B4-BE49-F238E27FC236}">
                    <a16:creationId xmlns:a16="http://schemas.microsoft.com/office/drawing/2014/main" id="{038B3D94-30B3-4819-9416-A1E9AC847C1B}"/>
                  </a:ext>
                </a:extLst>
              </p14:cNvPr>
              <p14:cNvContentPartPr/>
              <p14:nvPr/>
            </p14:nvContentPartPr>
            <p14:xfrm>
              <a:off x="11173970" y="3259771"/>
              <a:ext cx="98280" cy="94680"/>
            </p14:xfrm>
          </p:contentPart>
        </mc:Choice>
        <mc:Fallback>
          <p:pic>
            <p:nvPicPr>
              <p:cNvPr id="79" name="Freihand 78">
                <a:extLst>
                  <a:ext uri="{FF2B5EF4-FFF2-40B4-BE49-F238E27FC236}">
                    <a16:creationId xmlns:a16="http://schemas.microsoft.com/office/drawing/2014/main" id="{038B3D94-30B3-4819-9416-A1E9AC847C1B}"/>
                  </a:ext>
                </a:extLst>
              </p:cNvPr>
              <p:cNvPicPr/>
              <p:nvPr/>
            </p:nvPicPr>
            <p:blipFill>
              <a:blip r:embed="rId124"/>
              <a:stretch>
                <a:fillRect/>
              </a:stretch>
            </p:blipFill>
            <p:spPr>
              <a:xfrm>
                <a:off x="11169650" y="3255451"/>
                <a:ext cx="106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0" name="Freihand 79">
                <a:extLst>
                  <a:ext uri="{FF2B5EF4-FFF2-40B4-BE49-F238E27FC236}">
                    <a16:creationId xmlns:a16="http://schemas.microsoft.com/office/drawing/2014/main" id="{032A001D-3638-4B65-8161-4D9758910977}"/>
                  </a:ext>
                </a:extLst>
              </p14:cNvPr>
              <p14:cNvContentPartPr/>
              <p14:nvPr/>
            </p14:nvContentPartPr>
            <p14:xfrm>
              <a:off x="11265770" y="3228811"/>
              <a:ext cx="78120" cy="106560"/>
            </p14:xfrm>
          </p:contentPart>
        </mc:Choice>
        <mc:Fallback>
          <p:pic>
            <p:nvPicPr>
              <p:cNvPr id="80" name="Freihand 79">
                <a:extLst>
                  <a:ext uri="{FF2B5EF4-FFF2-40B4-BE49-F238E27FC236}">
                    <a16:creationId xmlns:a16="http://schemas.microsoft.com/office/drawing/2014/main" id="{032A001D-3638-4B65-8161-4D9758910977}"/>
                  </a:ext>
                </a:extLst>
              </p:cNvPr>
              <p:cNvPicPr/>
              <p:nvPr/>
            </p:nvPicPr>
            <p:blipFill>
              <a:blip r:embed="rId126"/>
              <a:stretch>
                <a:fillRect/>
              </a:stretch>
            </p:blipFill>
            <p:spPr>
              <a:xfrm>
                <a:off x="11261450" y="3224491"/>
                <a:ext cx="86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1" name="Freihand 80">
                <a:extLst>
                  <a:ext uri="{FF2B5EF4-FFF2-40B4-BE49-F238E27FC236}">
                    <a16:creationId xmlns:a16="http://schemas.microsoft.com/office/drawing/2014/main" id="{48774128-7BA4-4C02-B8C8-659657BFD840}"/>
                  </a:ext>
                </a:extLst>
              </p14:cNvPr>
              <p14:cNvContentPartPr/>
              <p14:nvPr/>
            </p14:nvContentPartPr>
            <p14:xfrm>
              <a:off x="11357210" y="3235291"/>
              <a:ext cx="360" cy="65880"/>
            </p14:xfrm>
          </p:contentPart>
        </mc:Choice>
        <mc:Fallback>
          <p:pic>
            <p:nvPicPr>
              <p:cNvPr id="81" name="Freihand 80">
                <a:extLst>
                  <a:ext uri="{FF2B5EF4-FFF2-40B4-BE49-F238E27FC236}">
                    <a16:creationId xmlns:a16="http://schemas.microsoft.com/office/drawing/2014/main" id="{48774128-7BA4-4C02-B8C8-659657BFD840}"/>
                  </a:ext>
                </a:extLst>
              </p:cNvPr>
              <p:cNvPicPr/>
              <p:nvPr/>
            </p:nvPicPr>
            <p:blipFill>
              <a:blip r:embed="rId128"/>
              <a:stretch>
                <a:fillRect/>
              </a:stretch>
            </p:blipFill>
            <p:spPr>
              <a:xfrm>
                <a:off x="11352530" y="3230971"/>
                <a:ext cx="9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2" name="Freihand 81">
                <a:extLst>
                  <a:ext uri="{FF2B5EF4-FFF2-40B4-BE49-F238E27FC236}">
                    <a16:creationId xmlns:a16="http://schemas.microsoft.com/office/drawing/2014/main" id="{515E24B8-FFB1-401D-9A5B-BFBBE139D5C3}"/>
                  </a:ext>
                </a:extLst>
              </p14:cNvPr>
              <p14:cNvContentPartPr/>
              <p14:nvPr/>
            </p14:nvContentPartPr>
            <p14:xfrm>
              <a:off x="11365490" y="3112531"/>
              <a:ext cx="97560" cy="176040"/>
            </p14:xfrm>
          </p:contentPart>
        </mc:Choice>
        <mc:Fallback>
          <p:pic>
            <p:nvPicPr>
              <p:cNvPr id="82" name="Freihand 81">
                <a:extLst>
                  <a:ext uri="{FF2B5EF4-FFF2-40B4-BE49-F238E27FC236}">
                    <a16:creationId xmlns:a16="http://schemas.microsoft.com/office/drawing/2014/main" id="{515E24B8-FFB1-401D-9A5B-BFBBE139D5C3}"/>
                  </a:ext>
                </a:extLst>
              </p:cNvPr>
              <p:cNvPicPr/>
              <p:nvPr/>
            </p:nvPicPr>
            <p:blipFill>
              <a:blip r:embed="rId130"/>
              <a:stretch>
                <a:fillRect/>
              </a:stretch>
            </p:blipFill>
            <p:spPr>
              <a:xfrm>
                <a:off x="11361170" y="3108211"/>
                <a:ext cx="1062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3" name="Freihand 82">
                <a:extLst>
                  <a:ext uri="{FF2B5EF4-FFF2-40B4-BE49-F238E27FC236}">
                    <a16:creationId xmlns:a16="http://schemas.microsoft.com/office/drawing/2014/main" id="{B9D26845-F48F-4375-82A2-EA8DCDB3900C}"/>
                  </a:ext>
                </a:extLst>
              </p14:cNvPr>
              <p14:cNvContentPartPr/>
              <p14:nvPr/>
            </p14:nvContentPartPr>
            <p14:xfrm>
              <a:off x="11261090" y="3105331"/>
              <a:ext cx="34200" cy="11160"/>
            </p14:xfrm>
          </p:contentPart>
        </mc:Choice>
        <mc:Fallback>
          <p:pic>
            <p:nvPicPr>
              <p:cNvPr id="83" name="Freihand 82">
                <a:extLst>
                  <a:ext uri="{FF2B5EF4-FFF2-40B4-BE49-F238E27FC236}">
                    <a16:creationId xmlns:a16="http://schemas.microsoft.com/office/drawing/2014/main" id="{B9D26845-F48F-4375-82A2-EA8DCDB3900C}"/>
                  </a:ext>
                </a:extLst>
              </p:cNvPr>
              <p:cNvPicPr/>
              <p:nvPr/>
            </p:nvPicPr>
            <p:blipFill>
              <a:blip r:embed="rId132"/>
              <a:stretch>
                <a:fillRect/>
              </a:stretch>
            </p:blipFill>
            <p:spPr>
              <a:xfrm>
                <a:off x="11256770" y="3101011"/>
                <a:ext cx="428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4" name="Freihand 83">
                <a:extLst>
                  <a:ext uri="{FF2B5EF4-FFF2-40B4-BE49-F238E27FC236}">
                    <a16:creationId xmlns:a16="http://schemas.microsoft.com/office/drawing/2014/main" id="{A0C42079-14F2-4669-8135-CDC95E44ACD1}"/>
                  </a:ext>
                </a:extLst>
              </p14:cNvPr>
              <p14:cNvContentPartPr/>
              <p14:nvPr/>
            </p14:nvContentPartPr>
            <p14:xfrm>
              <a:off x="11485370" y="3192451"/>
              <a:ext cx="36720" cy="68040"/>
            </p14:xfrm>
          </p:contentPart>
        </mc:Choice>
        <mc:Fallback>
          <p:pic>
            <p:nvPicPr>
              <p:cNvPr id="84" name="Freihand 83">
                <a:extLst>
                  <a:ext uri="{FF2B5EF4-FFF2-40B4-BE49-F238E27FC236}">
                    <a16:creationId xmlns:a16="http://schemas.microsoft.com/office/drawing/2014/main" id="{A0C42079-14F2-4669-8135-CDC95E44ACD1}"/>
                  </a:ext>
                </a:extLst>
              </p:cNvPr>
              <p:cNvPicPr/>
              <p:nvPr/>
            </p:nvPicPr>
            <p:blipFill>
              <a:blip r:embed="rId134"/>
              <a:stretch>
                <a:fillRect/>
              </a:stretch>
            </p:blipFill>
            <p:spPr>
              <a:xfrm>
                <a:off x="11481050" y="3188131"/>
                <a:ext cx="45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5" name="Freihand 84">
                <a:extLst>
                  <a:ext uri="{FF2B5EF4-FFF2-40B4-BE49-F238E27FC236}">
                    <a16:creationId xmlns:a16="http://schemas.microsoft.com/office/drawing/2014/main" id="{D834BD38-2B8B-4069-95BB-6C7003A82D41}"/>
                  </a:ext>
                </a:extLst>
              </p14:cNvPr>
              <p14:cNvContentPartPr/>
              <p14:nvPr/>
            </p14:nvContentPartPr>
            <p14:xfrm>
              <a:off x="11513810" y="3073291"/>
              <a:ext cx="127440" cy="140040"/>
            </p14:xfrm>
          </p:contentPart>
        </mc:Choice>
        <mc:Fallback>
          <p:pic>
            <p:nvPicPr>
              <p:cNvPr id="85" name="Freihand 84">
                <a:extLst>
                  <a:ext uri="{FF2B5EF4-FFF2-40B4-BE49-F238E27FC236}">
                    <a16:creationId xmlns:a16="http://schemas.microsoft.com/office/drawing/2014/main" id="{D834BD38-2B8B-4069-95BB-6C7003A82D41}"/>
                  </a:ext>
                </a:extLst>
              </p:cNvPr>
              <p:cNvPicPr/>
              <p:nvPr/>
            </p:nvPicPr>
            <p:blipFill>
              <a:blip r:embed="rId136"/>
              <a:stretch>
                <a:fillRect/>
              </a:stretch>
            </p:blipFill>
            <p:spPr>
              <a:xfrm>
                <a:off x="11509490" y="3068971"/>
                <a:ext cx="136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6" name="Freihand 85">
                <a:extLst>
                  <a:ext uri="{FF2B5EF4-FFF2-40B4-BE49-F238E27FC236}">
                    <a16:creationId xmlns:a16="http://schemas.microsoft.com/office/drawing/2014/main" id="{E17E5B56-7743-4FCD-8C16-87F322F6A2FD}"/>
                  </a:ext>
                </a:extLst>
              </p14:cNvPr>
              <p14:cNvContentPartPr/>
              <p14:nvPr/>
            </p14:nvContentPartPr>
            <p14:xfrm>
              <a:off x="11612450" y="2995531"/>
              <a:ext cx="166320" cy="294840"/>
            </p14:xfrm>
          </p:contentPart>
        </mc:Choice>
        <mc:Fallback>
          <p:pic>
            <p:nvPicPr>
              <p:cNvPr id="86" name="Freihand 85">
                <a:extLst>
                  <a:ext uri="{FF2B5EF4-FFF2-40B4-BE49-F238E27FC236}">
                    <a16:creationId xmlns:a16="http://schemas.microsoft.com/office/drawing/2014/main" id="{E17E5B56-7743-4FCD-8C16-87F322F6A2FD}"/>
                  </a:ext>
                </a:extLst>
              </p:cNvPr>
              <p:cNvPicPr/>
              <p:nvPr/>
            </p:nvPicPr>
            <p:blipFill>
              <a:blip r:embed="rId138"/>
              <a:stretch>
                <a:fillRect/>
              </a:stretch>
            </p:blipFill>
            <p:spPr>
              <a:xfrm>
                <a:off x="11608130" y="2991211"/>
                <a:ext cx="17496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7" name="Freihand 86">
                <a:extLst>
                  <a:ext uri="{FF2B5EF4-FFF2-40B4-BE49-F238E27FC236}">
                    <a16:creationId xmlns:a16="http://schemas.microsoft.com/office/drawing/2014/main" id="{D58FA37E-F112-4FAE-9DA6-856639C04A40}"/>
                  </a:ext>
                </a:extLst>
              </p14:cNvPr>
              <p14:cNvContentPartPr/>
              <p14:nvPr/>
            </p14:nvContentPartPr>
            <p14:xfrm>
              <a:off x="11510210" y="2985451"/>
              <a:ext cx="360" cy="360"/>
            </p14:xfrm>
          </p:contentPart>
        </mc:Choice>
        <mc:Fallback>
          <p:pic>
            <p:nvPicPr>
              <p:cNvPr id="87" name="Freihand 86">
                <a:extLst>
                  <a:ext uri="{FF2B5EF4-FFF2-40B4-BE49-F238E27FC236}">
                    <a16:creationId xmlns:a16="http://schemas.microsoft.com/office/drawing/2014/main" id="{D58FA37E-F112-4FAE-9DA6-856639C04A40}"/>
                  </a:ext>
                </a:extLst>
              </p:cNvPr>
              <p:cNvPicPr/>
              <p:nvPr/>
            </p:nvPicPr>
            <p:blipFill>
              <a:blip r:embed="rId70"/>
              <a:stretch>
                <a:fillRect/>
              </a:stretch>
            </p:blipFill>
            <p:spPr>
              <a:xfrm>
                <a:off x="11505890" y="2981131"/>
                <a:ext cx="9000" cy="9000"/>
              </a:xfrm>
              <a:prstGeom prst="rect">
                <a:avLst/>
              </a:prstGeom>
            </p:spPr>
          </p:pic>
        </mc:Fallback>
      </mc:AlternateContent>
      <p:grpSp>
        <p:nvGrpSpPr>
          <p:cNvPr id="106" name="Gruppieren 105">
            <a:extLst>
              <a:ext uri="{FF2B5EF4-FFF2-40B4-BE49-F238E27FC236}">
                <a16:creationId xmlns:a16="http://schemas.microsoft.com/office/drawing/2014/main" id="{690B7AFD-1C6A-4DEA-AE7E-CB8648138412}"/>
              </a:ext>
            </a:extLst>
          </p:cNvPr>
          <p:cNvGrpSpPr/>
          <p:nvPr/>
        </p:nvGrpSpPr>
        <p:grpSpPr>
          <a:xfrm>
            <a:off x="10945010" y="3467851"/>
            <a:ext cx="1190880" cy="623160"/>
            <a:chOff x="10945010" y="3467851"/>
            <a:chExt cx="1190880" cy="623160"/>
          </a:xfrm>
        </p:grpSpPr>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236ECCA0-23A0-4BB1-A4A2-0C1DEEF09845}"/>
                    </a:ext>
                  </a:extLst>
                </p14:cNvPr>
                <p14:cNvContentPartPr/>
                <p14:nvPr/>
              </p14:nvContentPartPr>
              <p14:xfrm>
                <a:off x="11071730" y="3494131"/>
                <a:ext cx="113760" cy="214560"/>
              </p14:xfrm>
            </p:contentPart>
          </mc:Choice>
          <mc:Fallback>
            <p:pic>
              <p:nvPicPr>
                <p:cNvPr id="88" name="Freihand 87">
                  <a:extLst>
                    <a:ext uri="{FF2B5EF4-FFF2-40B4-BE49-F238E27FC236}">
                      <a16:creationId xmlns:a16="http://schemas.microsoft.com/office/drawing/2014/main" id="{236ECCA0-23A0-4BB1-A4A2-0C1DEEF09845}"/>
                    </a:ext>
                  </a:extLst>
                </p:cNvPr>
                <p:cNvPicPr/>
                <p:nvPr/>
              </p:nvPicPr>
              <p:blipFill>
                <a:blip r:embed="rId141"/>
                <a:stretch>
                  <a:fillRect/>
                </a:stretch>
              </p:blipFill>
              <p:spPr>
                <a:xfrm>
                  <a:off x="11067410" y="3489811"/>
                  <a:ext cx="1224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Freihand 88">
                  <a:extLst>
                    <a:ext uri="{FF2B5EF4-FFF2-40B4-BE49-F238E27FC236}">
                      <a16:creationId xmlns:a16="http://schemas.microsoft.com/office/drawing/2014/main" id="{A17BFD22-306F-4D93-A59B-041E756BC96A}"/>
                    </a:ext>
                  </a:extLst>
                </p14:cNvPr>
                <p14:cNvContentPartPr/>
                <p14:nvPr/>
              </p14:nvContentPartPr>
              <p14:xfrm>
                <a:off x="11201330" y="3467851"/>
                <a:ext cx="182880" cy="121320"/>
              </p14:xfrm>
            </p:contentPart>
          </mc:Choice>
          <mc:Fallback>
            <p:pic>
              <p:nvPicPr>
                <p:cNvPr id="89" name="Freihand 88">
                  <a:extLst>
                    <a:ext uri="{FF2B5EF4-FFF2-40B4-BE49-F238E27FC236}">
                      <a16:creationId xmlns:a16="http://schemas.microsoft.com/office/drawing/2014/main" id="{A17BFD22-306F-4D93-A59B-041E756BC96A}"/>
                    </a:ext>
                  </a:extLst>
                </p:cNvPr>
                <p:cNvPicPr/>
                <p:nvPr/>
              </p:nvPicPr>
              <p:blipFill>
                <a:blip r:embed="rId143"/>
                <a:stretch>
                  <a:fillRect/>
                </a:stretch>
              </p:blipFill>
              <p:spPr>
                <a:xfrm>
                  <a:off x="11197010" y="3463531"/>
                  <a:ext cx="191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2" name="Freihand 91">
                  <a:extLst>
                    <a:ext uri="{FF2B5EF4-FFF2-40B4-BE49-F238E27FC236}">
                      <a16:creationId xmlns:a16="http://schemas.microsoft.com/office/drawing/2014/main" id="{77A1B1B9-0EA3-4943-BAAC-9CF6BBB6E6EA}"/>
                    </a:ext>
                  </a:extLst>
                </p14:cNvPr>
                <p14:cNvContentPartPr/>
                <p14:nvPr/>
              </p14:nvContentPartPr>
              <p14:xfrm>
                <a:off x="10945010" y="3918211"/>
                <a:ext cx="81360" cy="82440"/>
              </p14:xfrm>
            </p:contentPart>
          </mc:Choice>
          <mc:Fallback>
            <p:pic>
              <p:nvPicPr>
                <p:cNvPr id="92" name="Freihand 91">
                  <a:extLst>
                    <a:ext uri="{FF2B5EF4-FFF2-40B4-BE49-F238E27FC236}">
                      <a16:creationId xmlns:a16="http://schemas.microsoft.com/office/drawing/2014/main" id="{77A1B1B9-0EA3-4943-BAAC-9CF6BBB6E6EA}"/>
                    </a:ext>
                  </a:extLst>
                </p:cNvPr>
                <p:cNvPicPr/>
                <p:nvPr/>
              </p:nvPicPr>
              <p:blipFill>
                <a:blip r:embed="rId145"/>
                <a:stretch>
                  <a:fillRect/>
                </a:stretch>
              </p:blipFill>
              <p:spPr>
                <a:xfrm>
                  <a:off x="10940690" y="3913891"/>
                  <a:ext cx="90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3" name="Freihand 92">
                  <a:extLst>
                    <a:ext uri="{FF2B5EF4-FFF2-40B4-BE49-F238E27FC236}">
                      <a16:creationId xmlns:a16="http://schemas.microsoft.com/office/drawing/2014/main" id="{D27F332C-88C0-45BE-A66E-F16F3F03333B}"/>
                    </a:ext>
                  </a:extLst>
                </p14:cNvPr>
                <p14:cNvContentPartPr/>
                <p14:nvPr/>
              </p14:nvContentPartPr>
              <p14:xfrm>
                <a:off x="11045810" y="3786091"/>
                <a:ext cx="71640" cy="133200"/>
              </p14:xfrm>
            </p:contentPart>
          </mc:Choice>
          <mc:Fallback>
            <p:pic>
              <p:nvPicPr>
                <p:cNvPr id="93" name="Freihand 92">
                  <a:extLst>
                    <a:ext uri="{FF2B5EF4-FFF2-40B4-BE49-F238E27FC236}">
                      <a16:creationId xmlns:a16="http://schemas.microsoft.com/office/drawing/2014/main" id="{D27F332C-88C0-45BE-A66E-F16F3F03333B}"/>
                    </a:ext>
                  </a:extLst>
                </p:cNvPr>
                <p:cNvPicPr/>
                <p:nvPr/>
              </p:nvPicPr>
              <p:blipFill>
                <a:blip r:embed="rId147"/>
                <a:stretch>
                  <a:fillRect/>
                </a:stretch>
              </p:blipFill>
              <p:spPr>
                <a:xfrm>
                  <a:off x="11041490" y="3781771"/>
                  <a:ext cx="80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4" name="Freihand 93">
                  <a:extLst>
                    <a:ext uri="{FF2B5EF4-FFF2-40B4-BE49-F238E27FC236}">
                      <a16:creationId xmlns:a16="http://schemas.microsoft.com/office/drawing/2014/main" id="{8E197D29-0EC1-44F3-A163-1D271A71BEBF}"/>
                    </a:ext>
                  </a:extLst>
                </p14:cNvPr>
                <p14:cNvContentPartPr/>
                <p14:nvPr/>
              </p14:nvContentPartPr>
              <p14:xfrm>
                <a:off x="11115650" y="3781411"/>
                <a:ext cx="186480" cy="108720"/>
              </p14:xfrm>
            </p:contentPart>
          </mc:Choice>
          <mc:Fallback>
            <p:pic>
              <p:nvPicPr>
                <p:cNvPr id="94" name="Freihand 93">
                  <a:extLst>
                    <a:ext uri="{FF2B5EF4-FFF2-40B4-BE49-F238E27FC236}">
                      <a16:creationId xmlns:a16="http://schemas.microsoft.com/office/drawing/2014/main" id="{8E197D29-0EC1-44F3-A163-1D271A71BEBF}"/>
                    </a:ext>
                  </a:extLst>
                </p:cNvPr>
                <p:cNvPicPr/>
                <p:nvPr/>
              </p:nvPicPr>
              <p:blipFill>
                <a:blip r:embed="rId149"/>
                <a:stretch>
                  <a:fillRect/>
                </a:stretch>
              </p:blipFill>
              <p:spPr>
                <a:xfrm>
                  <a:off x="11111330" y="3777091"/>
                  <a:ext cx="195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5" name="Freihand 94">
                  <a:extLst>
                    <a:ext uri="{FF2B5EF4-FFF2-40B4-BE49-F238E27FC236}">
                      <a16:creationId xmlns:a16="http://schemas.microsoft.com/office/drawing/2014/main" id="{B49658C1-766F-4C8B-92A8-2A573A303D2D}"/>
                    </a:ext>
                  </a:extLst>
                </p14:cNvPr>
                <p14:cNvContentPartPr/>
                <p14:nvPr/>
              </p14:nvContentPartPr>
              <p14:xfrm>
                <a:off x="11296730" y="3708691"/>
                <a:ext cx="143640" cy="199800"/>
              </p14:xfrm>
            </p:contentPart>
          </mc:Choice>
          <mc:Fallback>
            <p:pic>
              <p:nvPicPr>
                <p:cNvPr id="95" name="Freihand 94">
                  <a:extLst>
                    <a:ext uri="{FF2B5EF4-FFF2-40B4-BE49-F238E27FC236}">
                      <a16:creationId xmlns:a16="http://schemas.microsoft.com/office/drawing/2014/main" id="{B49658C1-766F-4C8B-92A8-2A573A303D2D}"/>
                    </a:ext>
                  </a:extLst>
                </p:cNvPr>
                <p:cNvPicPr/>
                <p:nvPr/>
              </p:nvPicPr>
              <p:blipFill>
                <a:blip r:embed="rId151"/>
                <a:stretch>
                  <a:fillRect/>
                </a:stretch>
              </p:blipFill>
              <p:spPr>
                <a:xfrm>
                  <a:off x="11292410" y="3704371"/>
                  <a:ext cx="1522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6" name="Freihand 95">
                  <a:extLst>
                    <a:ext uri="{FF2B5EF4-FFF2-40B4-BE49-F238E27FC236}">
                      <a16:creationId xmlns:a16="http://schemas.microsoft.com/office/drawing/2014/main" id="{18CB8BED-B81F-4773-A8A6-8B62AFE7E69E}"/>
                    </a:ext>
                  </a:extLst>
                </p14:cNvPr>
                <p14:cNvContentPartPr/>
                <p14:nvPr/>
              </p14:nvContentPartPr>
              <p14:xfrm>
                <a:off x="11439290" y="3573691"/>
                <a:ext cx="77040" cy="67680"/>
              </p14:xfrm>
            </p:contentPart>
          </mc:Choice>
          <mc:Fallback>
            <p:pic>
              <p:nvPicPr>
                <p:cNvPr id="96" name="Freihand 95">
                  <a:extLst>
                    <a:ext uri="{FF2B5EF4-FFF2-40B4-BE49-F238E27FC236}">
                      <a16:creationId xmlns:a16="http://schemas.microsoft.com/office/drawing/2014/main" id="{18CB8BED-B81F-4773-A8A6-8B62AFE7E69E}"/>
                    </a:ext>
                  </a:extLst>
                </p:cNvPr>
                <p:cNvPicPr/>
                <p:nvPr/>
              </p:nvPicPr>
              <p:blipFill>
                <a:blip r:embed="rId153"/>
                <a:stretch>
                  <a:fillRect/>
                </a:stretch>
              </p:blipFill>
              <p:spPr>
                <a:xfrm>
                  <a:off x="11434970" y="3569371"/>
                  <a:ext cx="85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8" name="Freihand 97">
                  <a:extLst>
                    <a:ext uri="{FF2B5EF4-FFF2-40B4-BE49-F238E27FC236}">
                      <a16:creationId xmlns:a16="http://schemas.microsoft.com/office/drawing/2014/main" id="{0DF434BE-EB9F-4309-BF54-3A484C12B649}"/>
                    </a:ext>
                  </a:extLst>
                </p14:cNvPr>
                <p14:cNvContentPartPr/>
                <p14:nvPr/>
              </p14:nvContentPartPr>
              <p14:xfrm>
                <a:off x="11245610" y="4029451"/>
                <a:ext cx="139680" cy="61560"/>
              </p14:xfrm>
            </p:contentPart>
          </mc:Choice>
          <mc:Fallback>
            <p:pic>
              <p:nvPicPr>
                <p:cNvPr id="98" name="Freihand 97">
                  <a:extLst>
                    <a:ext uri="{FF2B5EF4-FFF2-40B4-BE49-F238E27FC236}">
                      <a16:creationId xmlns:a16="http://schemas.microsoft.com/office/drawing/2014/main" id="{0DF434BE-EB9F-4309-BF54-3A484C12B649}"/>
                    </a:ext>
                  </a:extLst>
                </p:cNvPr>
                <p:cNvPicPr/>
                <p:nvPr/>
              </p:nvPicPr>
              <p:blipFill>
                <a:blip r:embed="rId155"/>
                <a:stretch>
                  <a:fillRect/>
                </a:stretch>
              </p:blipFill>
              <p:spPr>
                <a:xfrm>
                  <a:off x="11241290" y="4025131"/>
                  <a:ext cx="148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9" name="Freihand 98">
                  <a:extLst>
                    <a:ext uri="{FF2B5EF4-FFF2-40B4-BE49-F238E27FC236}">
                      <a16:creationId xmlns:a16="http://schemas.microsoft.com/office/drawing/2014/main" id="{86B1BA80-2216-4F8D-81AD-A027635A1380}"/>
                    </a:ext>
                  </a:extLst>
                </p14:cNvPr>
                <p14:cNvContentPartPr/>
                <p14:nvPr/>
              </p14:nvContentPartPr>
              <p14:xfrm>
                <a:off x="11272250" y="3942331"/>
                <a:ext cx="24840" cy="17640"/>
              </p14:xfrm>
            </p:contentPart>
          </mc:Choice>
          <mc:Fallback>
            <p:pic>
              <p:nvPicPr>
                <p:cNvPr id="99" name="Freihand 98">
                  <a:extLst>
                    <a:ext uri="{FF2B5EF4-FFF2-40B4-BE49-F238E27FC236}">
                      <a16:creationId xmlns:a16="http://schemas.microsoft.com/office/drawing/2014/main" id="{86B1BA80-2216-4F8D-81AD-A027635A1380}"/>
                    </a:ext>
                  </a:extLst>
                </p:cNvPr>
                <p:cNvPicPr/>
                <p:nvPr/>
              </p:nvPicPr>
              <p:blipFill>
                <a:blip r:embed="rId157"/>
                <a:stretch>
                  <a:fillRect/>
                </a:stretch>
              </p:blipFill>
              <p:spPr>
                <a:xfrm>
                  <a:off x="11267930" y="3938011"/>
                  <a:ext cx="33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0" name="Freihand 99">
                  <a:extLst>
                    <a:ext uri="{FF2B5EF4-FFF2-40B4-BE49-F238E27FC236}">
                      <a16:creationId xmlns:a16="http://schemas.microsoft.com/office/drawing/2014/main" id="{E79E4C96-5FB5-4BBC-B13C-FEAEDD0624B6}"/>
                    </a:ext>
                  </a:extLst>
                </p14:cNvPr>
                <p14:cNvContentPartPr/>
                <p14:nvPr/>
              </p14:nvContentPartPr>
              <p14:xfrm>
                <a:off x="11411570" y="3894811"/>
                <a:ext cx="180720" cy="153360"/>
              </p14:xfrm>
            </p:contentPart>
          </mc:Choice>
          <mc:Fallback>
            <p:pic>
              <p:nvPicPr>
                <p:cNvPr id="100" name="Freihand 99">
                  <a:extLst>
                    <a:ext uri="{FF2B5EF4-FFF2-40B4-BE49-F238E27FC236}">
                      <a16:creationId xmlns:a16="http://schemas.microsoft.com/office/drawing/2014/main" id="{E79E4C96-5FB5-4BBC-B13C-FEAEDD0624B6}"/>
                    </a:ext>
                  </a:extLst>
                </p:cNvPr>
                <p:cNvPicPr/>
                <p:nvPr/>
              </p:nvPicPr>
              <p:blipFill>
                <a:blip r:embed="rId159"/>
                <a:stretch>
                  <a:fillRect/>
                </a:stretch>
              </p:blipFill>
              <p:spPr>
                <a:xfrm>
                  <a:off x="11407250" y="3890491"/>
                  <a:ext cx="189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1" name="Freihand 100">
                  <a:extLst>
                    <a:ext uri="{FF2B5EF4-FFF2-40B4-BE49-F238E27FC236}">
                      <a16:creationId xmlns:a16="http://schemas.microsoft.com/office/drawing/2014/main" id="{5B3BDC98-86A6-4D4F-AEFF-4DBE7E99727E}"/>
                    </a:ext>
                  </a:extLst>
                </p14:cNvPr>
                <p14:cNvContentPartPr/>
                <p14:nvPr/>
              </p14:nvContentPartPr>
              <p14:xfrm>
                <a:off x="11585810" y="3885811"/>
                <a:ext cx="70560" cy="82800"/>
              </p14:xfrm>
            </p:contentPart>
          </mc:Choice>
          <mc:Fallback>
            <p:pic>
              <p:nvPicPr>
                <p:cNvPr id="101" name="Freihand 100">
                  <a:extLst>
                    <a:ext uri="{FF2B5EF4-FFF2-40B4-BE49-F238E27FC236}">
                      <a16:creationId xmlns:a16="http://schemas.microsoft.com/office/drawing/2014/main" id="{5B3BDC98-86A6-4D4F-AEFF-4DBE7E99727E}"/>
                    </a:ext>
                  </a:extLst>
                </p:cNvPr>
                <p:cNvPicPr/>
                <p:nvPr/>
              </p:nvPicPr>
              <p:blipFill>
                <a:blip r:embed="rId161"/>
                <a:stretch>
                  <a:fillRect/>
                </a:stretch>
              </p:blipFill>
              <p:spPr>
                <a:xfrm>
                  <a:off x="11581490" y="3881491"/>
                  <a:ext cx="79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2" name="Freihand 101">
                  <a:extLst>
                    <a:ext uri="{FF2B5EF4-FFF2-40B4-BE49-F238E27FC236}">
                      <a16:creationId xmlns:a16="http://schemas.microsoft.com/office/drawing/2014/main" id="{785CE640-CF3A-4BDC-BFFD-AD1FB8D793A3}"/>
                    </a:ext>
                  </a:extLst>
                </p14:cNvPr>
                <p14:cNvContentPartPr/>
                <p14:nvPr/>
              </p14:nvContentPartPr>
              <p14:xfrm>
                <a:off x="11628290" y="3755851"/>
                <a:ext cx="212400" cy="203760"/>
              </p14:xfrm>
            </p:contentPart>
          </mc:Choice>
          <mc:Fallback>
            <p:pic>
              <p:nvPicPr>
                <p:cNvPr id="102" name="Freihand 101">
                  <a:extLst>
                    <a:ext uri="{FF2B5EF4-FFF2-40B4-BE49-F238E27FC236}">
                      <a16:creationId xmlns:a16="http://schemas.microsoft.com/office/drawing/2014/main" id="{785CE640-CF3A-4BDC-BFFD-AD1FB8D793A3}"/>
                    </a:ext>
                  </a:extLst>
                </p:cNvPr>
                <p:cNvPicPr/>
                <p:nvPr/>
              </p:nvPicPr>
              <p:blipFill>
                <a:blip r:embed="rId163"/>
                <a:stretch>
                  <a:fillRect/>
                </a:stretch>
              </p:blipFill>
              <p:spPr>
                <a:xfrm>
                  <a:off x="11623970" y="3751531"/>
                  <a:ext cx="2210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3" name="Freihand 102">
                  <a:extLst>
                    <a:ext uri="{FF2B5EF4-FFF2-40B4-BE49-F238E27FC236}">
                      <a16:creationId xmlns:a16="http://schemas.microsoft.com/office/drawing/2014/main" id="{CA076CE6-CF2A-4876-BBD2-C4DE8248079D}"/>
                    </a:ext>
                  </a:extLst>
                </p14:cNvPr>
                <p14:cNvContentPartPr/>
                <p14:nvPr/>
              </p14:nvContentPartPr>
              <p14:xfrm>
                <a:off x="11874530" y="3647131"/>
                <a:ext cx="160560" cy="171360"/>
              </p14:xfrm>
            </p:contentPart>
          </mc:Choice>
          <mc:Fallback>
            <p:pic>
              <p:nvPicPr>
                <p:cNvPr id="103" name="Freihand 102">
                  <a:extLst>
                    <a:ext uri="{FF2B5EF4-FFF2-40B4-BE49-F238E27FC236}">
                      <a16:creationId xmlns:a16="http://schemas.microsoft.com/office/drawing/2014/main" id="{CA076CE6-CF2A-4876-BBD2-C4DE8248079D}"/>
                    </a:ext>
                  </a:extLst>
                </p:cNvPr>
                <p:cNvPicPr/>
                <p:nvPr/>
              </p:nvPicPr>
              <p:blipFill>
                <a:blip r:embed="rId165"/>
                <a:stretch>
                  <a:fillRect/>
                </a:stretch>
              </p:blipFill>
              <p:spPr>
                <a:xfrm>
                  <a:off x="11870210" y="3642811"/>
                  <a:ext cx="1692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4" name="Freihand 103">
                  <a:extLst>
                    <a:ext uri="{FF2B5EF4-FFF2-40B4-BE49-F238E27FC236}">
                      <a16:creationId xmlns:a16="http://schemas.microsoft.com/office/drawing/2014/main" id="{2F7857B9-5D08-4D82-9BB2-E7BA999405DE}"/>
                    </a:ext>
                  </a:extLst>
                </p14:cNvPr>
                <p14:cNvContentPartPr/>
                <p14:nvPr/>
              </p14:nvContentPartPr>
              <p14:xfrm>
                <a:off x="11987570" y="3580891"/>
                <a:ext cx="80640" cy="174960"/>
              </p14:xfrm>
            </p:contentPart>
          </mc:Choice>
          <mc:Fallback>
            <p:pic>
              <p:nvPicPr>
                <p:cNvPr id="104" name="Freihand 103">
                  <a:extLst>
                    <a:ext uri="{FF2B5EF4-FFF2-40B4-BE49-F238E27FC236}">
                      <a16:creationId xmlns:a16="http://schemas.microsoft.com/office/drawing/2014/main" id="{2F7857B9-5D08-4D82-9BB2-E7BA999405DE}"/>
                    </a:ext>
                  </a:extLst>
                </p:cNvPr>
                <p:cNvPicPr/>
                <p:nvPr/>
              </p:nvPicPr>
              <p:blipFill>
                <a:blip r:embed="rId167"/>
                <a:stretch>
                  <a:fillRect/>
                </a:stretch>
              </p:blipFill>
              <p:spPr>
                <a:xfrm>
                  <a:off x="11983250" y="3576571"/>
                  <a:ext cx="89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5" name="Freihand 104">
                  <a:extLst>
                    <a:ext uri="{FF2B5EF4-FFF2-40B4-BE49-F238E27FC236}">
                      <a16:creationId xmlns:a16="http://schemas.microsoft.com/office/drawing/2014/main" id="{87C3E157-1865-4550-857B-0582855A52D7}"/>
                    </a:ext>
                  </a:extLst>
                </p14:cNvPr>
                <p14:cNvContentPartPr/>
                <p14:nvPr/>
              </p14:nvContentPartPr>
              <p14:xfrm>
                <a:off x="12032570" y="3633451"/>
                <a:ext cx="103320" cy="98640"/>
              </p14:xfrm>
            </p:contentPart>
          </mc:Choice>
          <mc:Fallback>
            <p:pic>
              <p:nvPicPr>
                <p:cNvPr id="105" name="Freihand 104">
                  <a:extLst>
                    <a:ext uri="{FF2B5EF4-FFF2-40B4-BE49-F238E27FC236}">
                      <a16:creationId xmlns:a16="http://schemas.microsoft.com/office/drawing/2014/main" id="{87C3E157-1865-4550-857B-0582855A52D7}"/>
                    </a:ext>
                  </a:extLst>
                </p:cNvPr>
                <p:cNvPicPr/>
                <p:nvPr/>
              </p:nvPicPr>
              <p:blipFill>
                <a:blip r:embed="rId169"/>
                <a:stretch>
                  <a:fillRect/>
                </a:stretch>
              </p:blipFill>
              <p:spPr>
                <a:xfrm>
                  <a:off x="12028250" y="3629131"/>
                  <a:ext cx="11196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0">
            <p14:nvContentPartPr>
              <p14:cNvPr id="107" name="Freihand 106">
                <a:extLst>
                  <a:ext uri="{FF2B5EF4-FFF2-40B4-BE49-F238E27FC236}">
                    <a16:creationId xmlns:a16="http://schemas.microsoft.com/office/drawing/2014/main" id="{61836471-15ED-48ED-A6B0-FA5E199C554E}"/>
                  </a:ext>
                </a:extLst>
              </p14:cNvPr>
              <p14:cNvContentPartPr/>
              <p14:nvPr/>
            </p14:nvContentPartPr>
            <p14:xfrm>
              <a:off x="1698410" y="741931"/>
              <a:ext cx="3167640" cy="176040"/>
            </p14:xfrm>
          </p:contentPart>
        </mc:Choice>
        <mc:Fallback>
          <p:pic>
            <p:nvPicPr>
              <p:cNvPr id="107" name="Freihand 106">
                <a:extLst>
                  <a:ext uri="{FF2B5EF4-FFF2-40B4-BE49-F238E27FC236}">
                    <a16:creationId xmlns:a16="http://schemas.microsoft.com/office/drawing/2014/main" id="{61836471-15ED-48ED-A6B0-FA5E199C554E}"/>
                  </a:ext>
                </a:extLst>
              </p:cNvPr>
              <p:cNvPicPr/>
              <p:nvPr/>
            </p:nvPicPr>
            <p:blipFill>
              <a:blip r:embed="rId171"/>
              <a:stretch>
                <a:fillRect/>
              </a:stretch>
            </p:blipFill>
            <p:spPr>
              <a:xfrm>
                <a:off x="1694090" y="737611"/>
                <a:ext cx="31762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8" name="Freihand 107">
                <a:extLst>
                  <a:ext uri="{FF2B5EF4-FFF2-40B4-BE49-F238E27FC236}">
                    <a16:creationId xmlns:a16="http://schemas.microsoft.com/office/drawing/2014/main" id="{48E0FD4A-AF3B-43A8-88E3-92B02E9D6FAD}"/>
                  </a:ext>
                </a:extLst>
              </p14:cNvPr>
              <p14:cNvContentPartPr/>
              <p14:nvPr/>
            </p14:nvContentPartPr>
            <p14:xfrm>
              <a:off x="2102330" y="3693571"/>
              <a:ext cx="3213000" cy="70200"/>
            </p14:xfrm>
          </p:contentPart>
        </mc:Choice>
        <mc:Fallback>
          <p:pic>
            <p:nvPicPr>
              <p:cNvPr id="108" name="Freihand 107">
                <a:extLst>
                  <a:ext uri="{FF2B5EF4-FFF2-40B4-BE49-F238E27FC236}">
                    <a16:creationId xmlns:a16="http://schemas.microsoft.com/office/drawing/2014/main" id="{48E0FD4A-AF3B-43A8-88E3-92B02E9D6FAD}"/>
                  </a:ext>
                </a:extLst>
              </p:cNvPr>
              <p:cNvPicPr/>
              <p:nvPr/>
            </p:nvPicPr>
            <p:blipFill>
              <a:blip r:embed="rId173"/>
              <a:stretch>
                <a:fillRect/>
              </a:stretch>
            </p:blipFill>
            <p:spPr>
              <a:xfrm>
                <a:off x="2098010" y="3689251"/>
                <a:ext cx="3221640" cy="78840"/>
              </a:xfrm>
              <a:prstGeom prst="rect">
                <a:avLst/>
              </a:prstGeom>
            </p:spPr>
          </p:pic>
        </mc:Fallback>
      </mc:AlternateContent>
      <p:grpSp>
        <p:nvGrpSpPr>
          <p:cNvPr id="118" name="Gruppieren 117">
            <a:extLst>
              <a:ext uri="{FF2B5EF4-FFF2-40B4-BE49-F238E27FC236}">
                <a16:creationId xmlns:a16="http://schemas.microsoft.com/office/drawing/2014/main" id="{59A89EFC-3F98-4F5C-A443-932D82472131}"/>
              </a:ext>
            </a:extLst>
          </p:cNvPr>
          <p:cNvGrpSpPr/>
          <p:nvPr/>
        </p:nvGrpSpPr>
        <p:grpSpPr>
          <a:xfrm>
            <a:off x="1705250" y="3802291"/>
            <a:ext cx="559080" cy="180360"/>
            <a:chOff x="1705250" y="3802291"/>
            <a:chExt cx="559080" cy="180360"/>
          </a:xfrm>
        </p:grpSpPr>
        <mc:AlternateContent xmlns:mc="http://schemas.openxmlformats.org/markup-compatibility/2006">
          <mc:Choice xmlns:p14="http://schemas.microsoft.com/office/powerpoint/2010/main" Requires="p14">
            <p:contentPart p14:bwMode="auto" r:id="rId174">
              <p14:nvContentPartPr>
                <p14:cNvPr id="113" name="Freihand 112">
                  <a:extLst>
                    <a:ext uri="{FF2B5EF4-FFF2-40B4-BE49-F238E27FC236}">
                      <a16:creationId xmlns:a16="http://schemas.microsoft.com/office/drawing/2014/main" id="{59125709-7A73-4E50-A7EB-3930369F55D0}"/>
                    </a:ext>
                  </a:extLst>
                </p14:cNvPr>
                <p14:cNvContentPartPr/>
                <p14:nvPr/>
              </p14:nvContentPartPr>
              <p14:xfrm>
                <a:off x="1705250" y="3802291"/>
                <a:ext cx="55440" cy="150120"/>
              </p14:xfrm>
            </p:contentPart>
          </mc:Choice>
          <mc:Fallback>
            <p:pic>
              <p:nvPicPr>
                <p:cNvPr id="113" name="Freihand 112">
                  <a:extLst>
                    <a:ext uri="{FF2B5EF4-FFF2-40B4-BE49-F238E27FC236}">
                      <a16:creationId xmlns:a16="http://schemas.microsoft.com/office/drawing/2014/main" id="{59125709-7A73-4E50-A7EB-3930369F55D0}"/>
                    </a:ext>
                  </a:extLst>
                </p:cNvPr>
                <p:cNvPicPr/>
                <p:nvPr/>
              </p:nvPicPr>
              <p:blipFill>
                <a:blip r:embed="rId175"/>
                <a:stretch>
                  <a:fillRect/>
                </a:stretch>
              </p:blipFill>
              <p:spPr>
                <a:xfrm>
                  <a:off x="1700930" y="3797971"/>
                  <a:ext cx="64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4" name="Freihand 113">
                  <a:extLst>
                    <a:ext uri="{FF2B5EF4-FFF2-40B4-BE49-F238E27FC236}">
                      <a16:creationId xmlns:a16="http://schemas.microsoft.com/office/drawing/2014/main" id="{56B250E6-E1DB-4D26-B305-F7E8238A9526}"/>
                    </a:ext>
                  </a:extLst>
                </p14:cNvPr>
                <p14:cNvContentPartPr/>
                <p14:nvPr/>
              </p14:nvContentPartPr>
              <p14:xfrm>
                <a:off x="1785530" y="3876091"/>
                <a:ext cx="184680" cy="89640"/>
              </p14:xfrm>
            </p:contentPart>
          </mc:Choice>
          <mc:Fallback>
            <p:pic>
              <p:nvPicPr>
                <p:cNvPr id="114" name="Freihand 113">
                  <a:extLst>
                    <a:ext uri="{FF2B5EF4-FFF2-40B4-BE49-F238E27FC236}">
                      <a16:creationId xmlns:a16="http://schemas.microsoft.com/office/drawing/2014/main" id="{56B250E6-E1DB-4D26-B305-F7E8238A9526}"/>
                    </a:ext>
                  </a:extLst>
                </p:cNvPr>
                <p:cNvPicPr/>
                <p:nvPr/>
              </p:nvPicPr>
              <p:blipFill>
                <a:blip r:embed="rId177"/>
                <a:stretch>
                  <a:fillRect/>
                </a:stretch>
              </p:blipFill>
              <p:spPr>
                <a:xfrm>
                  <a:off x="1781210" y="3871771"/>
                  <a:ext cx="193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5" name="Freihand 114">
                  <a:extLst>
                    <a:ext uri="{FF2B5EF4-FFF2-40B4-BE49-F238E27FC236}">
                      <a16:creationId xmlns:a16="http://schemas.microsoft.com/office/drawing/2014/main" id="{8B2F76F3-3D4E-4A3C-9A9E-C7B61D60005E}"/>
                    </a:ext>
                  </a:extLst>
                </p14:cNvPr>
                <p14:cNvContentPartPr/>
                <p14:nvPr/>
              </p14:nvContentPartPr>
              <p14:xfrm>
                <a:off x="1991810" y="3891571"/>
                <a:ext cx="71640" cy="91080"/>
              </p14:xfrm>
            </p:contentPart>
          </mc:Choice>
          <mc:Fallback>
            <p:pic>
              <p:nvPicPr>
                <p:cNvPr id="115" name="Freihand 114">
                  <a:extLst>
                    <a:ext uri="{FF2B5EF4-FFF2-40B4-BE49-F238E27FC236}">
                      <a16:creationId xmlns:a16="http://schemas.microsoft.com/office/drawing/2014/main" id="{8B2F76F3-3D4E-4A3C-9A9E-C7B61D60005E}"/>
                    </a:ext>
                  </a:extLst>
                </p:cNvPr>
                <p:cNvPicPr/>
                <p:nvPr/>
              </p:nvPicPr>
              <p:blipFill>
                <a:blip r:embed="rId179"/>
                <a:stretch>
                  <a:fillRect/>
                </a:stretch>
              </p:blipFill>
              <p:spPr>
                <a:xfrm>
                  <a:off x="1987490" y="3887251"/>
                  <a:ext cx="80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6" name="Freihand 115">
                  <a:extLst>
                    <a:ext uri="{FF2B5EF4-FFF2-40B4-BE49-F238E27FC236}">
                      <a16:creationId xmlns:a16="http://schemas.microsoft.com/office/drawing/2014/main" id="{53934B12-20A5-4380-B2FE-D4CD2824A52F}"/>
                    </a:ext>
                  </a:extLst>
                </p14:cNvPr>
                <p14:cNvContentPartPr/>
                <p14:nvPr/>
              </p14:nvContentPartPr>
              <p14:xfrm>
                <a:off x="2072450" y="3876451"/>
                <a:ext cx="70200" cy="93960"/>
              </p14:xfrm>
            </p:contentPart>
          </mc:Choice>
          <mc:Fallback>
            <p:pic>
              <p:nvPicPr>
                <p:cNvPr id="116" name="Freihand 115">
                  <a:extLst>
                    <a:ext uri="{FF2B5EF4-FFF2-40B4-BE49-F238E27FC236}">
                      <a16:creationId xmlns:a16="http://schemas.microsoft.com/office/drawing/2014/main" id="{53934B12-20A5-4380-B2FE-D4CD2824A52F}"/>
                    </a:ext>
                  </a:extLst>
                </p:cNvPr>
                <p:cNvPicPr/>
                <p:nvPr/>
              </p:nvPicPr>
              <p:blipFill>
                <a:blip r:embed="rId181"/>
                <a:stretch>
                  <a:fillRect/>
                </a:stretch>
              </p:blipFill>
              <p:spPr>
                <a:xfrm>
                  <a:off x="2068130" y="3872131"/>
                  <a:ext cx="78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7" name="Freihand 116">
                  <a:extLst>
                    <a:ext uri="{FF2B5EF4-FFF2-40B4-BE49-F238E27FC236}">
                      <a16:creationId xmlns:a16="http://schemas.microsoft.com/office/drawing/2014/main" id="{152AF765-AF89-4B86-AFB6-289615AD27B7}"/>
                    </a:ext>
                  </a:extLst>
                </p14:cNvPr>
                <p14:cNvContentPartPr/>
                <p14:nvPr/>
              </p14:nvContentPartPr>
              <p14:xfrm>
                <a:off x="2164970" y="3876451"/>
                <a:ext cx="99360" cy="84600"/>
              </p14:xfrm>
            </p:contentPart>
          </mc:Choice>
          <mc:Fallback>
            <p:pic>
              <p:nvPicPr>
                <p:cNvPr id="117" name="Freihand 116">
                  <a:extLst>
                    <a:ext uri="{FF2B5EF4-FFF2-40B4-BE49-F238E27FC236}">
                      <a16:creationId xmlns:a16="http://schemas.microsoft.com/office/drawing/2014/main" id="{152AF765-AF89-4B86-AFB6-289615AD27B7}"/>
                    </a:ext>
                  </a:extLst>
                </p:cNvPr>
                <p:cNvPicPr/>
                <p:nvPr/>
              </p:nvPicPr>
              <p:blipFill>
                <a:blip r:embed="rId183"/>
                <a:stretch>
                  <a:fillRect/>
                </a:stretch>
              </p:blipFill>
              <p:spPr>
                <a:xfrm>
                  <a:off x="2160650" y="3872131"/>
                  <a:ext cx="108000" cy="9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4">
            <p14:nvContentPartPr>
              <p14:cNvPr id="119" name="Freihand 118">
                <a:extLst>
                  <a:ext uri="{FF2B5EF4-FFF2-40B4-BE49-F238E27FC236}">
                    <a16:creationId xmlns:a16="http://schemas.microsoft.com/office/drawing/2014/main" id="{76C792A2-1535-4483-97E5-5115273A4B43}"/>
                  </a:ext>
                </a:extLst>
              </p14:cNvPr>
              <p14:cNvContentPartPr/>
              <p14:nvPr/>
            </p14:nvContentPartPr>
            <p14:xfrm>
              <a:off x="8210090" y="4016491"/>
              <a:ext cx="1690560" cy="60120"/>
            </p14:xfrm>
          </p:contentPart>
        </mc:Choice>
        <mc:Fallback>
          <p:pic>
            <p:nvPicPr>
              <p:cNvPr id="119" name="Freihand 118">
                <a:extLst>
                  <a:ext uri="{FF2B5EF4-FFF2-40B4-BE49-F238E27FC236}">
                    <a16:creationId xmlns:a16="http://schemas.microsoft.com/office/drawing/2014/main" id="{76C792A2-1535-4483-97E5-5115273A4B43}"/>
                  </a:ext>
                </a:extLst>
              </p:cNvPr>
              <p:cNvPicPr/>
              <p:nvPr/>
            </p:nvPicPr>
            <p:blipFill>
              <a:blip r:embed="rId185"/>
              <a:stretch>
                <a:fillRect/>
              </a:stretch>
            </p:blipFill>
            <p:spPr>
              <a:xfrm>
                <a:off x="8205770" y="4012171"/>
                <a:ext cx="1699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0" name="Freihand 119">
                <a:extLst>
                  <a:ext uri="{FF2B5EF4-FFF2-40B4-BE49-F238E27FC236}">
                    <a16:creationId xmlns:a16="http://schemas.microsoft.com/office/drawing/2014/main" id="{6776181C-05F9-412D-B7F8-2D8D4A771B4A}"/>
                  </a:ext>
                </a:extLst>
              </p14:cNvPr>
              <p14:cNvContentPartPr/>
              <p14:nvPr/>
            </p14:nvContentPartPr>
            <p14:xfrm>
              <a:off x="8079050" y="3290011"/>
              <a:ext cx="2076120" cy="489240"/>
            </p14:xfrm>
          </p:contentPart>
        </mc:Choice>
        <mc:Fallback>
          <p:pic>
            <p:nvPicPr>
              <p:cNvPr id="120" name="Freihand 119">
                <a:extLst>
                  <a:ext uri="{FF2B5EF4-FFF2-40B4-BE49-F238E27FC236}">
                    <a16:creationId xmlns:a16="http://schemas.microsoft.com/office/drawing/2014/main" id="{6776181C-05F9-412D-B7F8-2D8D4A771B4A}"/>
                  </a:ext>
                </a:extLst>
              </p:cNvPr>
              <p:cNvPicPr/>
              <p:nvPr/>
            </p:nvPicPr>
            <p:blipFill>
              <a:blip r:embed="rId187"/>
              <a:stretch>
                <a:fillRect/>
              </a:stretch>
            </p:blipFill>
            <p:spPr>
              <a:xfrm>
                <a:off x="8074730" y="3285691"/>
                <a:ext cx="2084760" cy="497880"/>
              </a:xfrm>
              <a:prstGeom prst="rect">
                <a:avLst/>
              </a:prstGeom>
            </p:spPr>
          </p:pic>
        </mc:Fallback>
      </mc:AlternateContent>
      <p:grpSp>
        <p:nvGrpSpPr>
          <p:cNvPr id="124" name="Gruppieren 123">
            <a:extLst>
              <a:ext uri="{FF2B5EF4-FFF2-40B4-BE49-F238E27FC236}">
                <a16:creationId xmlns:a16="http://schemas.microsoft.com/office/drawing/2014/main" id="{5DD28ABB-7FEB-4485-B047-2BB87F4235E6}"/>
              </a:ext>
            </a:extLst>
          </p:cNvPr>
          <p:cNvGrpSpPr/>
          <p:nvPr/>
        </p:nvGrpSpPr>
        <p:grpSpPr>
          <a:xfrm>
            <a:off x="7444370" y="3671251"/>
            <a:ext cx="2518920" cy="428400"/>
            <a:chOff x="7444370" y="3671251"/>
            <a:chExt cx="2518920" cy="428400"/>
          </a:xfrm>
        </p:grpSpPr>
        <mc:AlternateContent xmlns:mc="http://schemas.openxmlformats.org/markup-compatibility/2006">
          <mc:Choice xmlns:p14="http://schemas.microsoft.com/office/powerpoint/2010/main" Requires="p14">
            <p:contentPart p14:bwMode="auto" r:id="rId188">
              <p14:nvContentPartPr>
                <p14:cNvPr id="109" name="Freihand 108">
                  <a:extLst>
                    <a:ext uri="{FF2B5EF4-FFF2-40B4-BE49-F238E27FC236}">
                      <a16:creationId xmlns:a16="http://schemas.microsoft.com/office/drawing/2014/main" id="{565DFCA1-D123-4083-A991-4EEE43984E99}"/>
                    </a:ext>
                  </a:extLst>
                </p14:cNvPr>
                <p14:cNvContentPartPr/>
                <p14:nvPr/>
              </p14:nvContentPartPr>
              <p14:xfrm>
                <a:off x="8336810" y="3689251"/>
                <a:ext cx="60840" cy="3960"/>
              </p14:xfrm>
            </p:contentPart>
          </mc:Choice>
          <mc:Fallback>
            <p:pic>
              <p:nvPicPr>
                <p:cNvPr id="109" name="Freihand 108">
                  <a:extLst>
                    <a:ext uri="{FF2B5EF4-FFF2-40B4-BE49-F238E27FC236}">
                      <a16:creationId xmlns:a16="http://schemas.microsoft.com/office/drawing/2014/main" id="{565DFCA1-D123-4083-A991-4EEE43984E99}"/>
                    </a:ext>
                  </a:extLst>
                </p:cNvPr>
                <p:cNvPicPr/>
                <p:nvPr/>
              </p:nvPicPr>
              <p:blipFill>
                <a:blip r:embed="rId189"/>
                <a:stretch>
                  <a:fillRect/>
                </a:stretch>
              </p:blipFill>
              <p:spPr>
                <a:xfrm>
                  <a:off x="8332490" y="3684931"/>
                  <a:ext cx="694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0" name="Freihand 109">
                  <a:extLst>
                    <a:ext uri="{FF2B5EF4-FFF2-40B4-BE49-F238E27FC236}">
                      <a16:creationId xmlns:a16="http://schemas.microsoft.com/office/drawing/2014/main" id="{50B26D21-B575-47E6-95C3-12CEDE129148}"/>
                    </a:ext>
                  </a:extLst>
                </p14:cNvPr>
                <p14:cNvContentPartPr/>
                <p14:nvPr/>
              </p14:nvContentPartPr>
              <p14:xfrm>
                <a:off x="8234930" y="3683491"/>
                <a:ext cx="722160" cy="27360"/>
              </p14:xfrm>
            </p:contentPart>
          </mc:Choice>
          <mc:Fallback>
            <p:pic>
              <p:nvPicPr>
                <p:cNvPr id="110" name="Freihand 109">
                  <a:extLst>
                    <a:ext uri="{FF2B5EF4-FFF2-40B4-BE49-F238E27FC236}">
                      <a16:creationId xmlns:a16="http://schemas.microsoft.com/office/drawing/2014/main" id="{50B26D21-B575-47E6-95C3-12CEDE129148}"/>
                    </a:ext>
                  </a:extLst>
                </p:cNvPr>
                <p:cNvPicPr/>
                <p:nvPr/>
              </p:nvPicPr>
              <p:blipFill>
                <a:blip r:embed="rId191"/>
                <a:stretch>
                  <a:fillRect/>
                </a:stretch>
              </p:blipFill>
              <p:spPr>
                <a:xfrm>
                  <a:off x="8230610" y="3679171"/>
                  <a:ext cx="730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2" name="Freihand 111">
                  <a:extLst>
                    <a:ext uri="{FF2B5EF4-FFF2-40B4-BE49-F238E27FC236}">
                      <a16:creationId xmlns:a16="http://schemas.microsoft.com/office/drawing/2014/main" id="{9D9BB308-A7F0-48E6-B006-0AA524404521}"/>
                    </a:ext>
                  </a:extLst>
                </p14:cNvPr>
                <p14:cNvContentPartPr/>
                <p14:nvPr/>
              </p14:nvContentPartPr>
              <p14:xfrm>
                <a:off x="9266690" y="3679891"/>
                <a:ext cx="696600" cy="32040"/>
              </p14:xfrm>
            </p:contentPart>
          </mc:Choice>
          <mc:Fallback>
            <p:pic>
              <p:nvPicPr>
                <p:cNvPr id="112" name="Freihand 111">
                  <a:extLst>
                    <a:ext uri="{FF2B5EF4-FFF2-40B4-BE49-F238E27FC236}">
                      <a16:creationId xmlns:a16="http://schemas.microsoft.com/office/drawing/2014/main" id="{9D9BB308-A7F0-48E6-B006-0AA524404521}"/>
                    </a:ext>
                  </a:extLst>
                </p:cNvPr>
                <p:cNvPicPr/>
                <p:nvPr/>
              </p:nvPicPr>
              <p:blipFill>
                <a:blip r:embed="rId193"/>
                <a:stretch>
                  <a:fillRect/>
                </a:stretch>
              </p:blipFill>
              <p:spPr>
                <a:xfrm>
                  <a:off x="9262370" y="3675571"/>
                  <a:ext cx="705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2" name="Freihand 121">
                  <a:extLst>
                    <a:ext uri="{FF2B5EF4-FFF2-40B4-BE49-F238E27FC236}">
                      <a16:creationId xmlns:a16="http://schemas.microsoft.com/office/drawing/2014/main" id="{2EE8127C-7D69-4716-B68D-B9E626018F41}"/>
                    </a:ext>
                  </a:extLst>
                </p14:cNvPr>
                <p14:cNvContentPartPr/>
                <p14:nvPr/>
              </p14:nvContentPartPr>
              <p14:xfrm>
                <a:off x="7444370" y="3958171"/>
                <a:ext cx="1969200" cy="127080"/>
              </p14:xfrm>
            </p:contentPart>
          </mc:Choice>
          <mc:Fallback>
            <p:pic>
              <p:nvPicPr>
                <p:cNvPr id="122" name="Freihand 121">
                  <a:extLst>
                    <a:ext uri="{FF2B5EF4-FFF2-40B4-BE49-F238E27FC236}">
                      <a16:creationId xmlns:a16="http://schemas.microsoft.com/office/drawing/2014/main" id="{2EE8127C-7D69-4716-B68D-B9E626018F41}"/>
                    </a:ext>
                  </a:extLst>
                </p:cNvPr>
                <p:cNvPicPr/>
                <p:nvPr/>
              </p:nvPicPr>
              <p:blipFill>
                <a:blip r:embed="rId195"/>
                <a:stretch>
                  <a:fillRect/>
                </a:stretch>
              </p:blipFill>
              <p:spPr>
                <a:xfrm>
                  <a:off x="7440050" y="3953851"/>
                  <a:ext cx="1977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3" name="Freihand 122">
                  <a:extLst>
                    <a:ext uri="{FF2B5EF4-FFF2-40B4-BE49-F238E27FC236}">
                      <a16:creationId xmlns:a16="http://schemas.microsoft.com/office/drawing/2014/main" id="{F42DB682-CBFA-4CE5-B9E8-11A3398792B1}"/>
                    </a:ext>
                  </a:extLst>
                </p14:cNvPr>
                <p14:cNvContentPartPr/>
                <p14:nvPr/>
              </p14:nvContentPartPr>
              <p14:xfrm>
                <a:off x="8348690" y="3671251"/>
                <a:ext cx="1613520" cy="428400"/>
              </p14:xfrm>
            </p:contentPart>
          </mc:Choice>
          <mc:Fallback>
            <p:pic>
              <p:nvPicPr>
                <p:cNvPr id="123" name="Freihand 122">
                  <a:extLst>
                    <a:ext uri="{FF2B5EF4-FFF2-40B4-BE49-F238E27FC236}">
                      <a16:creationId xmlns:a16="http://schemas.microsoft.com/office/drawing/2014/main" id="{F42DB682-CBFA-4CE5-B9E8-11A3398792B1}"/>
                    </a:ext>
                  </a:extLst>
                </p:cNvPr>
                <p:cNvPicPr/>
                <p:nvPr/>
              </p:nvPicPr>
              <p:blipFill>
                <a:blip r:embed="rId197"/>
                <a:stretch>
                  <a:fillRect/>
                </a:stretch>
              </p:blipFill>
              <p:spPr>
                <a:xfrm>
                  <a:off x="8344370" y="3666931"/>
                  <a:ext cx="1622160" cy="437040"/>
                </a:xfrm>
                <a:prstGeom prst="rect">
                  <a:avLst/>
                </a:prstGeom>
              </p:spPr>
            </p:pic>
          </mc:Fallback>
        </mc:AlternateContent>
      </p:grpSp>
    </p:spTree>
    <p:extLst>
      <p:ext uri="{BB962C8B-B14F-4D97-AF65-F5344CB8AC3E}">
        <p14:creationId xmlns:p14="http://schemas.microsoft.com/office/powerpoint/2010/main" val="1191581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036570" cy="613294"/>
          </a:xfrm>
          <a:prstGeom prst="rect">
            <a:avLst/>
          </a:prstGeom>
          <a:noFill/>
          <a:ln>
            <a:noFill/>
          </a:ln>
        </p:spPr>
        <p:txBody>
          <a:bodyPr vert="horz" wrap="none" lIns="81646" tIns="40823" rIns="81646" bIns="40823" anchorCtr="0" compatLnSpc="0">
            <a:spAutoFit/>
          </a:bodyPr>
          <a:lstStyle/>
          <a:p>
            <a:r>
              <a:rPr lang="de-DE" sz="3600"/>
              <a:t>Unit of account</a:t>
            </a:r>
            <a:endParaRPr lang="de-DE" sz="3600" dirty="0"/>
          </a:p>
        </p:txBody>
      </p:sp>
      <p:sp>
        <p:nvSpPr>
          <p:cNvPr id="4" name="Textfeld 3"/>
          <p:cNvSpPr txBox="1"/>
          <p:nvPr/>
        </p:nvSpPr>
        <p:spPr>
          <a:xfrm>
            <a:off x="456726" y="1143046"/>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err="1"/>
              <a:t>Standardization</a:t>
            </a:r>
            <a:r>
              <a:rPr lang="de-DE" sz="2540" dirty="0"/>
              <a:t> </a:t>
            </a:r>
            <a:r>
              <a:rPr lang="de-DE" sz="2540" dirty="0" err="1"/>
              <a:t>of</a:t>
            </a:r>
            <a:r>
              <a:rPr lang="de-DE" sz="2540" dirty="0"/>
              <a:t> </a:t>
            </a:r>
            <a:r>
              <a:rPr lang="de-DE" sz="2540" dirty="0" err="1"/>
              <a:t>general</a:t>
            </a:r>
            <a:r>
              <a:rPr lang="de-DE" sz="2540" dirty="0"/>
              <a:t> </a:t>
            </a:r>
            <a:r>
              <a:rPr lang="de-DE" sz="2540" dirty="0" err="1"/>
              <a:t>valuation</a:t>
            </a:r>
            <a:r>
              <a:rPr lang="de-DE" sz="2540" dirty="0"/>
              <a:t> </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Possibility</a:t>
            </a:r>
            <a:r>
              <a:rPr lang="de-DE" sz="2540" dirty="0"/>
              <a:t> </a:t>
            </a:r>
            <a:r>
              <a:rPr lang="de-DE" sz="2540" dirty="0" err="1"/>
              <a:t>to</a:t>
            </a:r>
            <a:r>
              <a:rPr lang="de-DE" sz="2540" dirty="0"/>
              <a:t> express </a:t>
            </a:r>
            <a:r>
              <a:rPr lang="de-DE" sz="2540" dirty="0" err="1"/>
              <a:t>with</a:t>
            </a:r>
            <a:r>
              <a:rPr lang="de-DE" sz="2540" dirty="0"/>
              <a:t> relative </a:t>
            </a:r>
            <a:r>
              <a:rPr lang="de-DE" sz="2540" dirty="0" err="1"/>
              <a:t>prices</a:t>
            </a:r>
            <a:r>
              <a:rPr lang="de-DE" sz="2540" dirty="0"/>
              <a:t> </a:t>
            </a:r>
            <a:r>
              <a:rPr lang="de-DE" sz="2540" dirty="0" err="1"/>
              <a:t>the</a:t>
            </a:r>
            <a:r>
              <a:rPr lang="de-DE" sz="2540" dirty="0"/>
              <a:t> </a:t>
            </a:r>
            <a:r>
              <a:rPr lang="de-DE" sz="2540" dirty="0" err="1"/>
              <a:t>exchange</a:t>
            </a:r>
            <a:r>
              <a:rPr lang="de-DE" sz="2540" dirty="0"/>
              <a:t> </a:t>
            </a:r>
            <a:r>
              <a:rPr lang="de-DE" sz="2540" dirty="0" err="1"/>
              <a:t>ratio</a:t>
            </a:r>
            <a:r>
              <a:rPr lang="de-DE" sz="2540" dirty="0"/>
              <a:t> </a:t>
            </a:r>
            <a:r>
              <a:rPr lang="de-DE" sz="2540" dirty="0" err="1"/>
              <a:t>between</a:t>
            </a:r>
            <a:r>
              <a:rPr lang="de-DE" sz="2540" dirty="0"/>
              <a:t> real </a:t>
            </a:r>
            <a:r>
              <a:rPr lang="de-DE" sz="2540" dirty="0" err="1"/>
              <a:t>goods</a:t>
            </a:r>
            <a:r>
              <a:rPr lang="de-DE" sz="2540" dirty="0"/>
              <a: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Money </a:t>
            </a:r>
            <a:r>
              <a:rPr lang="de-DE" sz="2540" dirty="0" err="1"/>
              <a:t>is</a:t>
            </a:r>
            <a:r>
              <a:rPr lang="de-DE" sz="2540" dirty="0"/>
              <a:t> </a:t>
            </a:r>
            <a:r>
              <a:rPr lang="de-DE" sz="2540" dirty="0" err="1"/>
              <a:t>the</a:t>
            </a:r>
            <a:r>
              <a:rPr lang="de-DE" sz="2540" dirty="0"/>
              <a:t> </a:t>
            </a:r>
            <a:r>
              <a:rPr lang="de-DE" sz="2540" dirty="0" err="1"/>
              <a:t>basis</a:t>
            </a:r>
            <a:r>
              <a:rPr lang="de-DE" sz="2540" dirty="0"/>
              <a:t> </a:t>
            </a:r>
            <a:r>
              <a:rPr lang="de-DE" sz="2540" dirty="0" err="1"/>
              <a:t>of</a:t>
            </a:r>
            <a:r>
              <a:rPr lang="de-DE" sz="2540" dirty="0"/>
              <a:t> </a:t>
            </a:r>
            <a:r>
              <a:rPr lang="de-DE" sz="2540" dirty="0" err="1"/>
              <a:t>the</a:t>
            </a:r>
            <a:r>
              <a:rPr lang="de-DE" sz="2540" dirty="0"/>
              <a:t> national </a:t>
            </a:r>
            <a:r>
              <a:rPr lang="de-DE" sz="2540" dirty="0" err="1"/>
              <a:t>account</a:t>
            </a:r>
            <a:r>
              <a:rPr lang="de-DE" sz="2540" dirty="0"/>
              <a:t> </a:t>
            </a:r>
            <a:r>
              <a:rPr lang="de-DE" sz="2540" dirty="0" err="1"/>
              <a:t>system</a:t>
            </a:r>
            <a:r>
              <a:rPr lang="de-DE" sz="2540" dirty="0"/>
              <a:t>. Thus </a:t>
            </a:r>
            <a:r>
              <a:rPr lang="de-DE" sz="2540" dirty="0" err="1"/>
              <a:t>prices</a:t>
            </a:r>
            <a:r>
              <a:rPr lang="de-DE" sz="2540" dirty="0"/>
              <a:t> </a:t>
            </a:r>
            <a:r>
              <a:rPr lang="de-DE" sz="2540" dirty="0" err="1"/>
              <a:t>menasured</a:t>
            </a:r>
            <a:r>
              <a:rPr lang="de-DE" sz="2540" dirty="0"/>
              <a:t> in </a:t>
            </a:r>
            <a:r>
              <a:rPr lang="de-DE" sz="2540" dirty="0" err="1"/>
              <a:t>money</a:t>
            </a:r>
            <a:r>
              <a:rPr lang="de-DE" sz="2540" dirty="0"/>
              <a:t> </a:t>
            </a:r>
            <a:r>
              <a:rPr lang="de-DE" sz="2540" dirty="0" err="1"/>
              <a:t>are</a:t>
            </a:r>
            <a:r>
              <a:rPr lang="de-DE" sz="2540" dirty="0"/>
              <a:t> </a:t>
            </a:r>
            <a:r>
              <a:rPr lang="de-DE" sz="2540" dirty="0" err="1"/>
              <a:t>the</a:t>
            </a:r>
            <a:r>
              <a:rPr lang="de-DE" sz="2540" dirty="0"/>
              <a:t> </a:t>
            </a:r>
            <a:r>
              <a:rPr lang="de-DE" sz="2540" dirty="0" err="1"/>
              <a:t>weights</a:t>
            </a:r>
            <a:r>
              <a:rPr lang="de-DE" sz="2540" dirty="0"/>
              <a:t> </a:t>
            </a:r>
            <a:r>
              <a:rPr lang="de-DE" sz="2540" dirty="0" err="1"/>
              <a:t>of</a:t>
            </a:r>
            <a:r>
              <a:rPr lang="de-DE" sz="2540" dirty="0"/>
              <a:t> real </a:t>
            </a:r>
            <a:r>
              <a:rPr lang="de-DE" sz="2540" dirty="0" err="1"/>
              <a:t>goods</a:t>
            </a:r>
            <a:r>
              <a:rPr lang="de-DE" sz="2540" dirty="0"/>
              <a:t> in GDP. These </a:t>
            </a:r>
            <a:r>
              <a:rPr lang="de-DE" sz="2540" dirty="0" err="1"/>
              <a:t>prices</a:t>
            </a:r>
            <a:r>
              <a:rPr lang="de-DE" sz="2540" dirty="0"/>
              <a:t> </a:t>
            </a:r>
            <a:r>
              <a:rPr lang="de-DE" sz="2540" dirty="0" err="1"/>
              <a:t>are</a:t>
            </a:r>
            <a:r>
              <a:rPr lang="de-DE" sz="2540" dirty="0"/>
              <a:t> </a:t>
            </a:r>
            <a:r>
              <a:rPr lang="de-DE" sz="2540" dirty="0" err="1"/>
              <a:t>the</a:t>
            </a:r>
            <a:r>
              <a:rPr lang="de-DE" sz="2540" dirty="0"/>
              <a:t> </a:t>
            </a:r>
            <a:r>
              <a:rPr lang="de-DE" sz="2540" dirty="0" err="1"/>
              <a:t>outcome</a:t>
            </a:r>
            <a:r>
              <a:rPr lang="de-DE" sz="2540" dirty="0"/>
              <a:t> </a:t>
            </a:r>
            <a:r>
              <a:rPr lang="de-DE" sz="2540" dirty="0" err="1"/>
              <a:t>of</a:t>
            </a:r>
            <a:r>
              <a:rPr lang="de-DE" sz="2540" dirty="0"/>
              <a:t> an </a:t>
            </a:r>
            <a:r>
              <a:rPr lang="de-DE" sz="2540" dirty="0" err="1"/>
              <a:t>market</a:t>
            </a:r>
            <a:r>
              <a:rPr lang="de-DE" sz="2540" dirty="0"/>
              <a:t> </a:t>
            </a:r>
            <a:r>
              <a:rPr lang="de-DE" sz="2540" dirty="0" err="1"/>
              <a:t>process</a:t>
            </a:r>
            <a:r>
              <a:rPr lang="de-DE" sz="2540" dirty="0"/>
              <a:t> and </a:t>
            </a:r>
            <a:r>
              <a:rPr lang="de-DE" sz="2540" dirty="0" err="1"/>
              <a:t>represent</a:t>
            </a:r>
            <a:r>
              <a:rPr lang="de-DE" sz="2540" dirty="0"/>
              <a:t> </a:t>
            </a:r>
            <a:r>
              <a:rPr lang="de-DE" sz="2540" dirty="0" err="1"/>
              <a:t>therefore</a:t>
            </a:r>
            <a:r>
              <a:rPr lang="de-DE" sz="2540" dirty="0"/>
              <a:t> </a:t>
            </a:r>
            <a:r>
              <a:rPr lang="de-DE" sz="2540" dirty="0" err="1"/>
              <a:t>the</a:t>
            </a:r>
            <a:r>
              <a:rPr lang="de-DE" sz="2540" dirty="0"/>
              <a:t> </a:t>
            </a:r>
            <a:r>
              <a:rPr lang="de-DE" sz="2540" dirty="0" err="1"/>
              <a:t>information</a:t>
            </a:r>
            <a:r>
              <a:rPr lang="de-DE" sz="2540" dirty="0"/>
              <a:t> </a:t>
            </a:r>
            <a:r>
              <a:rPr lang="de-DE" sz="2540" dirty="0" err="1"/>
              <a:t>of</a:t>
            </a:r>
            <a:r>
              <a:rPr lang="de-DE" sz="2540" dirty="0"/>
              <a:t> </a:t>
            </a:r>
            <a:r>
              <a:rPr lang="de-DE" sz="2540" dirty="0" err="1"/>
              <a:t>the</a:t>
            </a:r>
            <a:r>
              <a:rPr lang="de-DE" sz="2540" dirty="0"/>
              <a:t> </a:t>
            </a:r>
            <a:r>
              <a:rPr lang="de-DE" sz="2540" dirty="0" err="1"/>
              <a:t>whole</a:t>
            </a:r>
            <a:r>
              <a:rPr lang="de-DE" sz="2540" dirty="0"/>
              <a:t> </a:t>
            </a:r>
            <a:r>
              <a:rPr lang="de-DE" sz="2540" dirty="0" err="1"/>
              <a:t>economy</a:t>
            </a:r>
            <a:endParaRPr lang="de-DE" sz="2540" dirty="0"/>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74E941B-8CDE-4043-8161-A4A0809132B6}"/>
                  </a:ext>
                </a:extLst>
              </p14:cNvPr>
              <p14:cNvContentPartPr/>
              <p14:nvPr/>
            </p14:nvContentPartPr>
            <p14:xfrm>
              <a:off x="1728650" y="822931"/>
              <a:ext cx="3146040" cy="86040"/>
            </p14:xfrm>
          </p:contentPart>
        </mc:Choice>
        <mc:Fallback>
          <p:pic>
            <p:nvPicPr>
              <p:cNvPr id="2" name="Freihand 1">
                <a:extLst>
                  <a:ext uri="{FF2B5EF4-FFF2-40B4-BE49-F238E27FC236}">
                    <a16:creationId xmlns:a16="http://schemas.microsoft.com/office/drawing/2014/main" id="{074E941B-8CDE-4043-8161-A4A0809132B6}"/>
                  </a:ext>
                </a:extLst>
              </p:cNvPr>
              <p:cNvPicPr/>
              <p:nvPr/>
            </p:nvPicPr>
            <p:blipFill>
              <a:blip r:embed="rId4"/>
              <a:stretch>
                <a:fillRect/>
              </a:stretch>
            </p:blipFill>
            <p:spPr>
              <a:xfrm>
                <a:off x="1724330" y="818611"/>
                <a:ext cx="3154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6025E47A-3FA7-41A8-BF18-AF159818B8F5}"/>
                  </a:ext>
                </a:extLst>
              </p14:cNvPr>
              <p14:cNvContentPartPr/>
              <p14:nvPr/>
            </p14:nvContentPartPr>
            <p14:xfrm>
              <a:off x="937370" y="1570651"/>
              <a:ext cx="5043240" cy="140760"/>
            </p14:xfrm>
          </p:contentPart>
        </mc:Choice>
        <mc:Fallback>
          <p:pic>
            <p:nvPicPr>
              <p:cNvPr id="6" name="Freihand 5">
                <a:extLst>
                  <a:ext uri="{FF2B5EF4-FFF2-40B4-BE49-F238E27FC236}">
                    <a16:creationId xmlns:a16="http://schemas.microsoft.com/office/drawing/2014/main" id="{6025E47A-3FA7-41A8-BF18-AF159818B8F5}"/>
                  </a:ext>
                </a:extLst>
              </p:cNvPr>
              <p:cNvPicPr/>
              <p:nvPr/>
            </p:nvPicPr>
            <p:blipFill>
              <a:blip r:embed="rId6"/>
              <a:stretch>
                <a:fillRect/>
              </a:stretch>
            </p:blipFill>
            <p:spPr>
              <a:xfrm>
                <a:off x="933050" y="1566331"/>
                <a:ext cx="50518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E229276C-EC4D-493D-92D4-B853FA4D405A}"/>
                  </a:ext>
                </a:extLst>
              </p14:cNvPr>
              <p14:cNvContentPartPr/>
              <p14:nvPr/>
            </p14:nvContentPartPr>
            <p14:xfrm>
              <a:off x="4324250" y="2181211"/>
              <a:ext cx="2130840" cy="574200"/>
            </p14:xfrm>
          </p:contentPart>
        </mc:Choice>
        <mc:Fallback>
          <p:pic>
            <p:nvPicPr>
              <p:cNvPr id="10" name="Freihand 9">
                <a:extLst>
                  <a:ext uri="{FF2B5EF4-FFF2-40B4-BE49-F238E27FC236}">
                    <a16:creationId xmlns:a16="http://schemas.microsoft.com/office/drawing/2014/main" id="{E229276C-EC4D-493D-92D4-B853FA4D405A}"/>
                  </a:ext>
                </a:extLst>
              </p:cNvPr>
              <p:cNvPicPr/>
              <p:nvPr/>
            </p:nvPicPr>
            <p:blipFill>
              <a:blip r:embed="rId8"/>
              <a:stretch>
                <a:fillRect/>
              </a:stretch>
            </p:blipFill>
            <p:spPr>
              <a:xfrm>
                <a:off x="4319930" y="2176891"/>
                <a:ext cx="2139480" cy="582840"/>
              </a:xfrm>
              <a:prstGeom prst="rect">
                <a:avLst/>
              </a:prstGeom>
            </p:spPr>
          </p:pic>
        </mc:Fallback>
      </mc:AlternateContent>
      <p:grpSp>
        <p:nvGrpSpPr>
          <p:cNvPr id="12" name="Gruppieren 11">
            <a:extLst>
              <a:ext uri="{FF2B5EF4-FFF2-40B4-BE49-F238E27FC236}">
                <a16:creationId xmlns:a16="http://schemas.microsoft.com/office/drawing/2014/main" id="{5A73709A-D219-4E8E-8085-465047ED4B48}"/>
              </a:ext>
            </a:extLst>
          </p:cNvPr>
          <p:cNvGrpSpPr/>
          <p:nvPr/>
        </p:nvGrpSpPr>
        <p:grpSpPr>
          <a:xfrm>
            <a:off x="977690" y="2635171"/>
            <a:ext cx="2858040" cy="573840"/>
            <a:chOff x="977690" y="2635171"/>
            <a:chExt cx="2858040" cy="57384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FF445F45-ECF0-458F-B115-211A519CE49C}"/>
                    </a:ext>
                  </a:extLst>
                </p14:cNvPr>
                <p14:cNvContentPartPr/>
                <p14:nvPr/>
              </p14:nvContentPartPr>
              <p14:xfrm>
                <a:off x="1016570" y="2660371"/>
                <a:ext cx="360" cy="360"/>
              </p14:xfrm>
            </p:contentPart>
          </mc:Choice>
          <mc:Fallback>
            <p:pic>
              <p:nvPicPr>
                <p:cNvPr id="7" name="Freihand 6">
                  <a:extLst>
                    <a:ext uri="{FF2B5EF4-FFF2-40B4-BE49-F238E27FC236}">
                      <a16:creationId xmlns:a16="http://schemas.microsoft.com/office/drawing/2014/main" id="{FF445F45-ECF0-458F-B115-211A519CE49C}"/>
                    </a:ext>
                  </a:extLst>
                </p:cNvPr>
                <p:cNvPicPr/>
                <p:nvPr/>
              </p:nvPicPr>
              <p:blipFill>
                <a:blip r:embed="rId10"/>
                <a:stretch>
                  <a:fillRect/>
                </a:stretch>
              </p:blipFill>
              <p:spPr>
                <a:xfrm>
                  <a:off x="1012250" y="26560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1B3BC01D-1E6C-4505-ADA8-23C753A94ACB}"/>
                    </a:ext>
                  </a:extLst>
                </p14:cNvPr>
                <p14:cNvContentPartPr/>
                <p14:nvPr/>
              </p14:nvContentPartPr>
              <p14:xfrm>
                <a:off x="977690" y="2635171"/>
                <a:ext cx="2858040" cy="87480"/>
              </p14:xfrm>
            </p:contentPart>
          </mc:Choice>
          <mc:Fallback>
            <p:pic>
              <p:nvPicPr>
                <p:cNvPr id="8" name="Freihand 7">
                  <a:extLst>
                    <a:ext uri="{FF2B5EF4-FFF2-40B4-BE49-F238E27FC236}">
                      <a16:creationId xmlns:a16="http://schemas.microsoft.com/office/drawing/2014/main" id="{1B3BC01D-1E6C-4505-ADA8-23C753A94ACB}"/>
                    </a:ext>
                  </a:extLst>
                </p:cNvPr>
                <p:cNvPicPr/>
                <p:nvPr/>
              </p:nvPicPr>
              <p:blipFill>
                <a:blip r:embed="rId12"/>
                <a:stretch>
                  <a:fillRect/>
                </a:stretch>
              </p:blipFill>
              <p:spPr>
                <a:xfrm>
                  <a:off x="973370" y="2630851"/>
                  <a:ext cx="2866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6EB10B8F-2D98-4F50-87D8-D4EBFDE52412}"/>
                    </a:ext>
                  </a:extLst>
                </p14:cNvPr>
                <p14:cNvContentPartPr/>
                <p14:nvPr/>
              </p14:nvContentPartPr>
              <p14:xfrm>
                <a:off x="2017370" y="2677291"/>
                <a:ext cx="1712880" cy="531720"/>
              </p14:xfrm>
            </p:contentPart>
          </mc:Choice>
          <mc:Fallback>
            <p:pic>
              <p:nvPicPr>
                <p:cNvPr id="11" name="Freihand 10">
                  <a:extLst>
                    <a:ext uri="{FF2B5EF4-FFF2-40B4-BE49-F238E27FC236}">
                      <a16:creationId xmlns:a16="http://schemas.microsoft.com/office/drawing/2014/main" id="{6EB10B8F-2D98-4F50-87D8-D4EBFDE52412}"/>
                    </a:ext>
                  </a:extLst>
                </p:cNvPr>
                <p:cNvPicPr/>
                <p:nvPr/>
              </p:nvPicPr>
              <p:blipFill>
                <a:blip r:embed="rId14"/>
                <a:stretch>
                  <a:fillRect/>
                </a:stretch>
              </p:blipFill>
              <p:spPr>
                <a:xfrm>
                  <a:off x="2013050" y="2672971"/>
                  <a:ext cx="1721520" cy="54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D07C4BEA-A668-4D55-9542-A8C8D9C59AE1}"/>
                  </a:ext>
                </a:extLst>
              </p14:cNvPr>
              <p14:cNvContentPartPr/>
              <p14:nvPr/>
            </p14:nvContentPartPr>
            <p14:xfrm>
              <a:off x="4299770" y="3699331"/>
              <a:ext cx="2854080" cy="52560"/>
            </p14:xfrm>
          </p:contentPart>
        </mc:Choice>
        <mc:Fallback>
          <p:pic>
            <p:nvPicPr>
              <p:cNvPr id="13" name="Freihand 12">
                <a:extLst>
                  <a:ext uri="{FF2B5EF4-FFF2-40B4-BE49-F238E27FC236}">
                    <a16:creationId xmlns:a16="http://schemas.microsoft.com/office/drawing/2014/main" id="{D07C4BEA-A668-4D55-9542-A8C8D9C59AE1}"/>
                  </a:ext>
                </a:extLst>
              </p:cNvPr>
              <p:cNvPicPr/>
              <p:nvPr/>
            </p:nvPicPr>
            <p:blipFill>
              <a:blip r:embed="rId16"/>
              <a:stretch>
                <a:fillRect/>
              </a:stretch>
            </p:blipFill>
            <p:spPr>
              <a:xfrm>
                <a:off x="4295450" y="3695011"/>
                <a:ext cx="2862720" cy="61200"/>
              </a:xfrm>
              <a:prstGeom prst="rect">
                <a:avLst/>
              </a:prstGeom>
            </p:spPr>
          </p:pic>
        </mc:Fallback>
      </mc:AlternateContent>
      <p:grpSp>
        <p:nvGrpSpPr>
          <p:cNvPr id="231" name="Gruppieren 230">
            <a:extLst>
              <a:ext uri="{FF2B5EF4-FFF2-40B4-BE49-F238E27FC236}">
                <a16:creationId xmlns:a16="http://schemas.microsoft.com/office/drawing/2014/main" id="{B3B112A8-C0B3-4FE3-AB81-19710CACE24B}"/>
              </a:ext>
            </a:extLst>
          </p:cNvPr>
          <p:cNvGrpSpPr/>
          <p:nvPr/>
        </p:nvGrpSpPr>
        <p:grpSpPr>
          <a:xfrm>
            <a:off x="668450" y="5096851"/>
            <a:ext cx="7349400" cy="1548360"/>
            <a:chOff x="668450" y="5096851"/>
            <a:chExt cx="7349400" cy="1548360"/>
          </a:xfrm>
        </p:grpSpPr>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26B54802-9A4A-4CA8-AE08-28038DDE0A2F}"/>
                    </a:ext>
                  </a:extLst>
                </p14:cNvPr>
                <p14:cNvContentPartPr/>
                <p14:nvPr/>
              </p14:nvContentPartPr>
              <p14:xfrm>
                <a:off x="1005410" y="5186131"/>
                <a:ext cx="183240" cy="189000"/>
              </p14:xfrm>
            </p:contentPart>
          </mc:Choice>
          <mc:Fallback>
            <p:pic>
              <p:nvPicPr>
                <p:cNvPr id="14" name="Freihand 13">
                  <a:extLst>
                    <a:ext uri="{FF2B5EF4-FFF2-40B4-BE49-F238E27FC236}">
                      <a16:creationId xmlns:a16="http://schemas.microsoft.com/office/drawing/2014/main" id="{26B54802-9A4A-4CA8-AE08-28038DDE0A2F}"/>
                    </a:ext>
                  </a:extLst>
                </p:cNvPr>
                <p:cNvPicPr/>
                <p:nvPr/>
              </p:nvPicPr>
              <p:blipFill>
                <a:blip r:embed="rId18"/>
                <a:stretch>
                  <a:fillRect/>
                </a:stretch>
              </p:blipFill>
              <p:spPr>
                <a:xfrm>
                  <a:off x="1001090" y="5181811"/>
                  <a:ext cx="1918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B631A0D2-83CC-4A76-B6BB-87DC23766BDB}"/>
                    </a:ext>
                  </a:extLst>
                </p14:cNvPr>
                <p14:cNvContentPartPr/>
                <p14:nvPr/>
              </p14:nvContentPartPr>
              <p14:xfrm>
                <a:off x="1353890" y="5199811"/>
                <a:ext cx="19440" cy="181440"/>
              </p14:xfrm>
            </p:contentPart>
          </mc:Choice>
          <mc:Fallback>
            <p:pic>
              <p:nvPicPr>
                <p:cNvPr id="15" name="Freihand 14">
                  <a:extLst>
                    <a:ext uri="{FF2B5EF4-FFF2-40B4-BE49-F238E27FC236}">
                      <a16:creationId xmlns:a16="http://schemas.microsoft.com/office/drawing/2014/main" id="{B631A0D2-83CC-4A76-B6BB-87DC23766BDB}"/>
                    </a:ext>
                  </a:extLst>
                </p:cNvPr>
                <p:cNvPicPr/>
                <p:nvPr/>
              </p:nvPicPr>
              <p:blipFill>
                <a:blip r:embed="rId20"/>
                <a:stretch>
                  <a:fillRect/>
                </a:stretch>
              </p:blipFill>
              <p:spPr>
                <a:xfrm>
                  <a:off x="1349570" y="5195491"/>
                  <a:ext cx="28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45CA5A6B-E14C-4F66-89F6-41984DE9F37B}"/>
                    </a:ext>
                  </a:extLst>
                </p14:cNvPr>
                <p14:cNvContentPartPr/>
                <p14:nvPr/>
              </p14:nvContentPartPr>
              <p14:xfrm>
                <a:off x="1254170" y="5176411"/>
                <a:ext cx="182880" cy="102960"/>
              </p14:xfrm>
            </p:contentPart>
          </mc:Choice>
          <mc:Fallback>
            <p:pic>
              <p:nvPicPr>
                <p:cNvPr id="16" name="Freihand 15">
                  <a:extLst>
                    <a:ext uri="{FF2B5EF4-FFF2-40B4-BE49-F238E27FC236}">
                      <a16:creationId xmlns:a16="http://schemas.microsoft.com/office/drawing/2014/main" id="{45CA5A6B-E14C-4F66-89F6-41984DE9F37B}"/>
                    </a:ext>
                  </a:extLst>
                </p:cNvPr>
                <p:cNvPicPr/>
                <p:nvPr/>
              </p:nvPicPr>
              <p:blipFill>
                <a:blip r:embed="rId22"/>
                <a:stretch>
                  <a:fillRect/>
                </a:stretch>
              </p:blipFill>
              <p:spPr>
                <a:xfrm>
                  <a:off x="1249850" y="5172091"/>
                  <a:ext cx="191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D29FBDCF-66BE-49DF-9B71-44A90467E7B3}"/>
                    </a:ext>
                  </a:extLst>
                </p14:cNvPr>
                <p14:cNvContentPartPr/>
                <p14:nvPr/>
              </p14:nvContentPartPr>
              <p14:xfrm>
                <a:off x="1227170" y="5194771"/>
                <a:ext cx="20160" cy="132480"/>
              </p14:xfrm>
            </p:contentPart>
          </mc:Choice>
          <mc:Fallback>
            <p:pic>
              <p:nvPicPr>
                <p:cNvPr id="18" name="Freihand 17">
                  <a:extLst>
                    <a:ext uri="{FF2B5EF4-FFF2-40B4-BE49-F238E27FC236}">
                      <a16:creationId xmlns:a16="http://schemas.microsoft.com/office/drawing/2014/main" id="{D29FBDCF-66BE-49DF-9B71-44A90467E7B3}"/>
                    </a:ext>
                  </a:extLst>
                </p:cNvPr>
                <p:cNvPicPr/>
                <p:nvPr/>
              </p:nvPicPr>
              <p:blipFill>
                <a:blip r:embed="rId24"/>
                <a:stretch>
                  <a:fillRect/>
                </a:stretch>
              </p:blipFill>
              <p:spPr>
                <a:xfrm>
                  <a:off x="1222850" y="5190451"/>
                  <a:ext cx="28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BCB3D02B-39F9-417E-BCD4-92AD98157822}"/>
                    </a:ext>
                  </a:extLst>
                </p14:cNvPr>
                <p14:cNvContentPartPr/>
                <p14:nvPr/>
              </p14:nvContentPartPr>
              <p14:xfrm>
                <a:off x="1174610" y="5190091"/>
                <a:ext cx="124200" cy="148320"/>
              </p14:xfrm>
            </p:contentPart>
          </mc:Choice>
          <mc:Fallback>
            <p:pic>
              <p:nvPicPr>
                <p:cNvPr id="19" name="Freihand 18">
                  <a:extLst>
                    <a:ext uri="{FF2B5EF4-FFF2-40B4-BE49-F238E27FC236}">
                      <a16:creationId xmlns:a16="http://schemas.microsoft.com/office/drawing/2014/main" id="{BCB3D02B-39F9-417E-BCD4-92AD98157822}"/>
                    </a:ext>
                  </a:extLst>
                </p:cNvPr>
                <p:cNvPicPr/>
                <p:nvPr/>
              </p:nvPicPr>
              <p:blipFill>
                <a:blip r:embed="rId26"/>
                <a:stretch>
                  <a:fillRect/>
                </a:stretch>
              </p:blipFill>
              <p:spPr>
                <a:xfrm>
                  <a:off x="1170290" y="5185771"/>
                  <a:ext cx="132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1D36775E-4B46-4FFD-AB5D-B37522776ED4}"/>
                    </a:ext>
                  </a:extLst>
                </p14:cNvPr>
                <p14:cNvContentPartPr/>
                <p14:nvPr/>
              </p14:nvContentPartPr>
              <p14:xfrm>
                <a:off x="1631810" y="5264611"/>
                <a:ext cx="202320" cy="16920"/>
              </p14:xfrm>
            </p:contentPart>
          </mc:Choice>
          <mc:Fallback>
            <p:pic>
              <p:nvPicPr>
                <p:cNvPr id="20" name="Freihand 19">
                  <a:extLst>
                    <a:ext uri="{FF2B5EF4-FFF2-40B4-BE49-F238E27FC236}">
                      <a16:creationId xmlns:a16="http://schemas.microsoft.com/office/drawing/2014/main" id="{1D36775E-4B46-4FFD-AB5D-B37522776ED4}"/>
                    </a:ext>
                  </a:extLst>
                </p:cNvPr>
                <p:cNvPicPr/>
                <p:nvPr/>
              </p:nvPicPr>
              <p:blipFill>
                <a:blip r:embed="rId28"/>
                <a:stretch>
                  <a:fillRect/>
                </a:stretch>
              </p:blipFill>
              <p:spPr>
                <a:xfrm>
                  <a:off x="1627490" y="5260291"/>
                  <a:ext cx="210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BCCF7CE3-125F-4B53-99ED-5902B714747D}"/>
                    </a:ext>
                  </a:extLst>
                </p14:cNvPr>
                <p14:cNvContentPartPr/>
                <p14:nvPr/>
              </p14:nvContentPartPr>
              <p14:xfrm>
                <a:off x="1652690" y="5300251"/>
                <a:ext cx="146880" cy="12600"/>
              </p14:xfrm>
            </p:contentPart>
          </mc:Choice>
          <mc:Fallback>
            <p:pic>
              <p:nvPicPr>
                <p:cNvPr id="21" name="Freihand 20">
                  <a:extLst>
                    <a:ext uri="{FF2B5EF4-FFF2-40B4-BE49-F238E27FC236}">
                      <a16:creationId xmlns:a16="http://schemas.microsoft.com/office/drawing/2014/main" id="{BCCF7CE3-125F-4B53-99ED-5902B714747D}"/>
                    </a:ext>
                  </a:extLst>
                </p:cNvPr>
                <p:cNvPicPr/>
                <p:nvPr/>
              </p:nvPicPr>
              <p:blipFill>
                <a:blip r:embed="rId30"/>
                <a:stretch>
                  <a:fillRect/>
                </a:stretch>
              </p:blipFill>
              <p:spPr>
                <a:xfrm>
                  <a:off x="1648370" y="5295931"/>
                  <a:ext cx="155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0" name="Freihand 99">
                  <a:extLst>
                    <a:ext uri="{FF2B5EF4-FFF2-40B4-BE49-F238E27FC236}">
                      <a16:creationId xmlns:a16="http://schemas.microsoft.com/office/drawing/2014/main" id="{EED94613-0935-4C0C-90F3-9BB3484E3187}"/>
                    </a:ext>
                  </a:extLst>
                </p14:cNvPr>
                <p14:cNvContentPartPr/>
                <p14:nvPr/>
              </p14:nvContentPartPr>
              <p14:xfrm>
                <a:off x="684650" y="6123211"/>
                <a:ext cx="72720" cy="132480"/>
              </p14:xfrm>
            </p:contentPart>
          </mc:Choice>
          <mc:Fallback>
            <p:pic>
              <p:nvPicPr>
                <p:cNvPr id="100" name="Freihand 99">
                  <a:extLst>
                    <a:ext uri="{FF2B5EF4-FFF2-40B4-BE49-F238E27FC236}">
                      <a16:creationId xmlns:a16="http://schemas.microsoft.com/office/drawing/2014/main" id="{EED94613-0935-4C0C-90F3-9BB3484E3187}"/>
                    </a:ext>
                  </a:extLst>
                </p:cNvPr>
                <p:cNvPicPr/>
                <p:nvPr/>
              </p:nvPicPr>
              <p:blipFill>
                <a:blip r:embed="rId32"/>
                <a:stretch>
                  <a:fillRect/>
                </a:stretch>
              </p:blipFill>
              <p:spPr>
                <a:xfrm>
                  <a:off x="680330" y="6118891"/>
                  <a:ext cx="81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01" name="Freihand 100">
                  <a:extLst>
                    <a:ext uri="{FF2B5EF4-FFF2-40B4-BE49-F238E27FC236}">
                      <a16:creationId xmlns:a16="http://schemas.microsoft.com/office/drawing/2014/main" id="{766DF3FC-36E1-4EBB-8351-998331765D01}"/>
                    </a:ext>
                  </a:extLst>
                </p14:cNvPr>
                <p14:cNvContentPartPr/>
                <p14:nvPr/>
              </p14:nvContentPartPr>
              <p14:xfrm>
                <a:off x="794810" y="6131131"/>
                <a:ext cx="69480" cy="48600"/>
              </p14:xfrm>
            </p:contentPart>
          </mc:Choice>
          <mc:Fallback>
            <p:pic>
              <p:nvPicPr>
                <p:cNvPr id="101" name="Freihand 100">
                  <a:extLst>
                    <a:ext uri="{FF2B5EF4-FFF2-40B4-BE49-F238E27FC236}">
                      <a16:creationId xmlns:a16="http://schemas.microsoft.com/office/drawing/2014/main" id="{766DF3FC-36E1-4EBB-8351-998331765D01}"/>
                    </a:ext>
                  </a:extLst>
                </p:cNvPr>
                <p:cNvPicPr/>
                <p:nvPr/>
              </p:nvPicPr>
              <p:blipFill>
                <a:blip r:embed="rId34"/>
                <a:stretch>
                  <a:fillRect/>
                </a:stretch>
              </p:blipFill>
              <p:spPr>
                <a:xfrm>
                  <a:off x="790490" y="6126811"/>
                  <a:ext cx="781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2" name="Freihand 101">
                  <a:extLst>
                    <a:ext uri="{FF2B5EF4-FFF2-40B4-BE49-F238E27FC236}">
                      <a16:creationId xmlns:a16="http://schemas.microsoft.com/office/drawing/2014/main" id="{B8ACFDD8-48D3-4B0A-9EE9-EDF5A47CE7B5}"/>
                    </a:ext>
                  </a:extLst>
                </p14:cNvPr>
                <p14:cNvContentPartPr/>
                <p14:nvPr/>
              </p14:nvContentPartPr>
              <p14:xfrm>
                <a:off x="982730" y="6116011"/>
                <a:ext cx="2880" cy="17280"/>
              </p14:xfrm>
            </p:contentPart>
          </mc:Choice>
          <mc:Fallback>
            <p:pic>
              <p:nvPicPr>
                <p:cNvPr id="102" name="Freihand 101">
                  <a:extLst>
                    <a:ext uri="{FF2B5EF4-FFF2-40B4-BE49-F238E27FC236}">
                      <a16:creationId xmlns:a16="http://schemas.microsoft.com/office/drawing/2014/main" id="{B8ACFDD8-48D3-4B0A-9EE9-EDF5A47CE7B5}"/>
                    </a:ext>
                  </a:extLst>
                </p:cNvPr>
                <p:cNvPicPr/>
                <p:nvPr/>
              </p:nvPicPr>
              <p:blipFill>
                <a:blip r:embed="rId36"/>
                <a:stretch>
                  <a:fillRect/>
                </a:stretch>
              </p:blipFill>
              <p:spPr>
                <a:xfrm>
                  <a:off x="978410" y="6111691"/>
                  <a:ext cx="115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03" name="Freihand 102">
                  <a:extLst>
                    <a:ext uri="{FF2B5EF4-FFF2-40B4-BE49-F238E27FC236}">
                      <a16:creationId xmlns:a16="http://schemas.microsoft.com/office/drawing/2014/main" id="{63616D78-66AB-438A-A835-CE8E914A0AE0}"/>
                    </a:ext>
                  </a:extLst>
                </p14:cNvPr>
                <p14:cNvContentPartPr/>
                <p14:nvPr/>
              </p14:nvContentPartPr>
              <p14:xfrm>
                <a:off x="980930" y="6173971"/>
                <a:ext cx="5400" cy="7200"/>
              </p14:xfrm>
            </p:contentPart>
          </mc:Choice>
          <mc:Fallback>
            <p:pic>
              <p:nvPicPr>
                <p:cNvPr id="103" name="Freihand 102">
                  <a:extLst>
                    <a:ext uri="{FF2B5EF4-FFF2-40B4-BE49-F238E27FC236}">
                      <a16:creationId xmlns:a16="http://schemas.microsoft.com/office/drawing/2014/main" id="{63616D78-66AB-438A-A835-CE8E914A0AE0}"/>
                    </a:ext>
                  </a:extLst>
                </p:cNvPr>
                <p:cNvPicPr/>
                <p:nvPr/>
              </p:nvPicPr>
              <p:blipFill>
                <a:blip r:embed="rId38"/>
                <a:stretch>
                  <a:fillRect/>
                </a:stretch>
              </p:blipFill>
              <p:spPr>
                <a:xfrm>
                  <a:off x="976610" y="6169651"/>
                  <a:ext cx="140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04" name="Freihand 103">
                  <a:extLst>
                    <a:ext uri="{FF2B5EF4-FFF2-40B4-BE49-F238E27FC236}">
                      <a16:creationId xmlns:a16="http://schemas.microsoft.com/office/drawing/2014/main" id="{0C7BB97E-2FAD-485A-82B4-53800A5E585A}"/>
                    </a:ext>
                  </a:extLst>
                </p14:cNvPr>
                <p14:cNvContentPartPr/>
                <p14:nvPr/>
              </p14:nvContentPartPr>
              <p14:xfrm>
                <a:off x="1141130" y="6091891"/>
                <a:ext cx="80280" cy="196200"/>
              </p14:xfrm>
            </p:contentPart>
          </mc:Choice>
          <mc:Fallback>
            <p:pic>
              <p:nvPicPr>
                <p:cNvPr id="104" name="Freihand 103">
                  <a:extLst>
                    <a:ext uri="{FF2B5EF4-FFF2-40B4-BE49-F238E27FC236}">
                      <a16:creationId xmlns:a16="http://schemas.microsoft.com/office/drawing/2014/main" id="{0C7BB97E-2FAD-485A-82B4-53800A5E585A}"/>
                    </a:ext>
                  </a:extLst>
                </p:cNvPr>
                <p:cNvPicPr/>
                <p:nvPr/>
              </p:nvPicPr>
              <p:blipFill>
                <a:blip r:embed="rId40"/>
                <a:stretch>
                  <a:fillRect/>
                </a:stretch>
              </p:blipFill>
              <p:spPr>
                <a:xfrm>
                  <a:off x="1136810" y="6087571"/>
                  <a:ext cx="889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05" name="Freihand 104">
                  <a:extLst>
                    <a:ext uri="{FF2B5EF4-FFF2-40B4-BE49-F238E27FC236}">
                      <a16:creationId xmlns:a16="http://schemas.microsoft.com/office/drawing/2014/main" id="{8AE84625-56F3-4A95-8281-A3DA10788B2D}"/>
                    </a:ext>
                  </a:extLst>
                </p14:cNvPr>
                <p14:cNvContentPartPr/>
                <p14:nvPr/>
              </p14:nvContentPartPr>
              <p14:xfrm>
                <a:off x="1262450" y="6093691"/>
                <a:ext cx="162720" cy="83520"/>
              </p14:xfrm>
            </p:contentPart>
          </mc:Choice>
          <mc:Fallback>
            <p:pic>
              <p:nvPicPr>
                <p:cNvPr id="105" name="Freihand 104">
                  <a:extLst>
                    <a:ext uri="{FF2B5EF4-FFF2-40B4-BE49-F238E27FC236}">
                      <a16:creationId xmlns:a16="http://schemas.microsoft.com/office/drawing/2014/main" id="{8AE84625-56F3-4A95-8281-A3DA10788B2D}"/>
                    </a:ext>
                  </a:extLst>
                </p:cNvPr>
                <p:cNvPicPr/>
                <p:nvPr/>
              </p:nvPicPr>
              <p:blipFill>
                <a:blip r:embed="rId42"/>
                <a:stretch>
                  <a:fillRect/>
                </a:stretch>
              </p:blipFill>
              <p:spPr>
                <a:xfrm>
                  <a:off x="1258130" y="6089371"/>
                  <a:ext cx="171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06" name="Freihand 105">
                  <a:extLst>
                    <a:ext uri="{FF2B5EF4-FFF2-40B4-BE49-F238E27FC236}">
                      <a16:creationId xmlns:a16="http://schemas.microsoft.com/office/drawing/2014/main" id="{56E3DA38-B735-4820-9E01-3AADB29B7594}"/>
                    </a:ext>
                  </a:extLst>
                </p14:cNvPr>
                <p14:cNvContentPartPr/>
                <p14:nvPr/>
              </p14:nvContentPartPr>
              <p14:xfrm>
                <a:off x="1402490" y="6054091"/>
                <a:ext cx="360" cy="360"/>
              </p14:xfrm>
            </p:contentPart>
          </mc:Choice>
          <mc:Fallback>
            <p:pic>
              <p:nvPicPr>
                <p:cNvPr id="106" name="Freihand 105">
                  <a:extLst>
                    <a:ext uri="{FF2B5EF4-FFF2-40B4-BE49-F238E27FC236}">
                      <a16:creationId xmlns:a16="http://schemas.microsoft.com/office/drawing/2014/main" id="{56E3DA38-B735-4820-9E01-3AADB29B7594}"/>
                    </a:ext>
                  </a:extLst>
                </p:cNvPr>
                <p:cNvPicPr/>
                <p:nvPr/>
              </p:nvPicPr>
              <p:blipFill>
                <a:blip r:embed="rId10"/>
                <a:stretch>
                  <a:fillRect/>
                </a:stretch>
              </p:blipFill>
              <p:spPr>
                <a:xfrm>
                  <a:off x="1398170" y="6049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07" name="Freihand 106">
                  <a:extLst>
                    <a:ext uri="{FF2B5EF4-FFF2-40B4-BE49-F238E27FC236}">
                      <a16:creationId xmlns:a16="http://schemas.microsoft.com/office/drawing/2014/main" id="{72EEF88E-C79E-4FB1-89F0-473ED7549BF2}"/>
                    </a:ext>
                  </a:extLst>
                </p14:cNvPr>
                <p14:cNvContentPartPr/>
                <p14:nvPr/>
              </p14:nvContentPartPr>
              <p14:xfrm>
                <a:off x="1462610" y="6029251"/>
                <a:ext cx="198000" cy="124560"/>
              </p14:xfrm>
            </p:contentPart>
          </mc:Choice>
          <mc:Fallback>
            <p:pic>
              <p:nvPicPr>
                <p:cNvPr id="107" name="Freihand 106">
                  <a:extLst>
                    <a:ext uri="{FF2B5EF4-FFF2-40B4-BE49-F238E27FC236}">
                      <a16:creationId xmlns:a16="http://schemas.microsoft.com/office/drawing/2014/main" id="{72EEF88E-C79E-4FB1-89F0-473ED7549BF2}"/>
                    </a:ext>
                  </a:extLst>
                </p:cNvPr>
                <p:cNvPicPr/>
                <p:nvPr/>
              </p:nvPicPr>
              <p:blipFill>
                <a:blip r:embed="rId45"/>
                <a:stretch>
                  <a:fillRect/>
                </a:stretch>
              </p:blipFill>
              <p:spPr>
                <a:xfrm>
                  <a:off x="1458290" y="6024931"/>
                  <a:ext cx="206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08" name="Freihand 107">
                  <a:extLst>
                    <a:ext uri="{FF2B5EF4-FFF2-40B4-BE49-F238E27FC236}">
                      <a16:creationId xmlns:a16="http://schemas.microsoft.com/office/drawing/2014/main" id="{D3957E82-A494-4749-B272-426B180F809E}"/>
                    </a:ext>
                  </a:extLst>
                </p14:cNvPr>
                <p14:cNvContentPartPr/>
                <p14:nvPr/>
              </p14:nvContentPartPr>
              <p14:xfrm>
                <a:off x="1860770" y="6098371"/>
                <a:ext cx="84600" cy="73440"/>
              </p14:xfrm>
            </p:contentPart>
          </mc:Choice>
          <mc:Fallback>
            <p:pic>
              <p:nvPicPr>
                <p:cNvPr id="108" name="Freihand 107">
                  <a:extLst>
                    <a:ext uri="{FF2B5EF4-FFF2-40B4-BE49-F238E27FC236}">
                      <a16:creationId xmlns:a16="http://schemas.microsoft.com/office/drawing/2014/main" id="{D3957E82-A494-4749-B272-426B180F809E}"/>
                    </a:ext>
                  </a:extLst>
                </p:cNvPr>
                <p:cNvPicPr/>
                <p:nvPr/>
              </p:nvPicPr>
              <p:blipFill>
                <a:blip r:embed="rId47"/>
                <a:stretch>
                  <a:fillRect/>
                </a:stretch>
              </p:blipFill>
              <p:spPr>
                <a:xfrm>
                  <a:off x="1856450" y="6094051"/>
                  <a:ext cx="93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9" name="Freihand 108">
                  <a:extLst>
                    <a:ext uri="{FF2B5EF4-FFF2-40B4-BE49-F238E27FC236}">
                      <a16:creationId xmlns:a16="http://schemas.microsoft.com/office/drawing/2014/main" id="{E8494363-8B34-4169-9CF4-5A87E43A40B7}"/>
                    </a:ext>
                  </a:extLst>
                </p14:cNvPr>
                <p14:cNvContentPartPr/>
                <p14:nvPr/>
              </p14:nvContentPartPr>
              <p14:xfrm>
                <a:off x="1967690" y="6112051"/>
                <a:ext cx="182520" cy="61920"/>
              </p14:xfrm>
            </p:contentPart>
          </mc:Choice>
          <mc:Fallback>
            <p:pic>
              <p:nvPicPr>
                <p:cNvPr id="109" name="Freihand 108">
                  <a:extLst>
                    <a:ext uri="{FF2B5EF4-FFF2-40B4-BE49-F238E27FC236}">
                      <a16:creationId xmlns:a16="http://schemas.microsoft.com/office/drawing/2014/main" id="{E8494363-8B34-4169-9CF4-5A87E43A40B7}"/>
                    </a:ext>
                  </a:extLst>
                </p:cNvPr>
                <p:cNvPicPr/>
                <p:nvPr/>
              </p:nvPicPr>
              <p:blipFill>
                <a:blip r:embed="rId49"/>
                <a:stretch>
                  <a:fillRect/>
                </a:stretch>
              </p:blipFill>
              <p:spPr>
                <a:xfrm>
                  <a:off x="1963370" y="6107731"/>
                  <a:ext cx="1911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0" name="Freihand 109">
                  <a:extLst>
                    <a:ext uri="{FF2B5EF4-FFF2-40B4-BE49-F238E27FC236}">
                      <a16:creationId xmlns:a16="http://schemas.microsoft.com/office/drawing/2014/main" id="{637631AA-C4DB-4B1F-A0E8-343FBE250AF4}"/>
                    </a:ext>
                  </a:extLst>
                </p14:cNvPr>
                <p14:cNvContentPartPr/>
                <p14:nvPr/>
              </p14:nvContentPartPr>
              <p14:xfrm>
                <a:off x="2184770" y="6113851"/>
                <a:ext cx="86760" cy="67680"/>
              </p14:xfrm>
            </p:contentPart>
          </mc:Choice>
          <mc:Fallback>
            <p:pic>
              <p:nvPicPr>
                <p:cNvPr id="110" name="Freihand 109">
                  <a:extLst>
                    <a:ext uri="{FF2B5EF4-FFF2-40B4-BE49-F238E27FC236}">
                      <a16:creationId xmlns:a16="http://schemas.microsoft.com/office/drawing/2014/main" id="{637631AA-C4DB-4B1F-A0E8-343FBE250AF4}"/>
                    </a:ext>
                  </a:extLst>
                </p:cNvPr>
                <p:cNvPicPr/>
                <p:nvPr/>
              </p:nvPicPr>
              <p:blipFill>
                <a:blip r:embed="rId51"/>
                <a:stretch>
                  <a:fillRect/>
                </a:stretch>
              </p:blipFill>
              <p:spPr>
                <a:xfrm>
                  <a:off x="2180450" y="6109531"/>
                  <a:ext cx="954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1" name="Freihand 110">
                  <a:extLst>
                    <a:ext uri="{FF2B5EF4-FFF2-40B4-BE49-F238E27FC236}">
                      <a16:creationId xmlns:a16="http://schemas.microsoft.com/office/drawing/2014/main" id="{C96D17A0-9325-441D-8ED1-F62EC4BFFDDB}"/>
                    </a:ext>
                  </a:extLst>
                </p14:cNvPr>
                <p14:cNvContentPartPr/>
                <p14:nvPr/>
              </p14:nvContentPartPr>
              <p14:xfrm>
                <a:off x="2281970" y="6116731"/>
                <a:ext cx="256680" cy="53640"/>
              </p14:xfrm>
            </p:contentPart>
          </mc:Choice>
          <mc:Fallback>
            <p:pic>
              <p:nvPicPr>
                <p:cNvPr id="111" name="Freihand 110">
                  <a:extLst>
                    <a:ext uri="{FF2B5EF4-FFF2-40B4-BE49-F238E27FC236}">
                      <a16:creationId xmlns:a16="http://schemas.microsoft.com/office/drawing/2014/main" id="{C96D17A0-9325-441D-8ED1-F62EC4BFFDDB}"/>
                    </a:ext>
                  </a:extLst>
                </p:cNvPr>
                <p:cNvPicPr/>
                <p:nvPr/>
              </p:nvPicPr>
              <p:blipFill>
                <a:blip r:embed="rId53"/>
                <a:stretch>
                  <a:fillRect/>
                </a:stretch>
              </p:blipFill>
              <p:spPr>
                <a:xfrm>
                  <a:off x="2277650" y="6112411"/>
                  <a:ext cx="265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2" name="Freihand 111">
                  <a:extLst>
                    <a:ext uri="{FF2B5EF4-FFF2-40B4-BE49-F238E27FC236}">
                      <a16:creationId xmlns:a16="http://schemas.microsoft.com/office/drawing/2014/main" id="{4DF0D76D-FAC8-47F2-B4D8-32329F6A90B5}"/>
                    </a:ext>
                  </a:extLst>
                </p14:cNvPr>
                <p14:cNvContentPartPr/>
                <p14:nvPr/>
              </p14:nvContentPartPr>
              <p14:xfrm>
                <a:off x="2586530" y="6120691"/>
                <a:ext cx="122040" cy="120960"/>
              </p14:xfrm>
            </p:contentPart>
          </mc:Choice>
          <mc:Fallback>
            <p:pic>
              <p:nvPicPr>
                <p:cNvPr id="112" name="Freihand 111">
                  <a:extLst>
                    <a:ext uri="{FF2B5EF4-FFF2-40B4-BE49-F238E27FC236}">
                      <a16:creationId xmlns:a16="http://schemas.microsoft.com/office/drawing/2014/main" id="{4DF0D76D-FAC8-47F2-B4D8-32329F6A90B5}"/>
                    </a:ext>
                  </a:extLst>
                </p:cNvPr>
                <p:cNvPicPr/>
                <p:nvPr/>
              </p:nvPicPr>
              <p:blipFill>
                <a:blip r:embed="rId55"/>
                <a:stretch>
                  <a:fillRect/>
                </a:stretch>
              </p:blipFill>
              <p:spPr>
                <a:xfrm>
                  <a:off x="2582210" y="6116371"/>
                  <a:ext cx="130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3" name="Freihand 112">
                  <a:extLst>
                    <a:ext uri="{FF2B5EF4-FFF2-40B4-BE49-F238E27FC236}">
                      <a16:creationId xmlns:a16="http://schemas.microsoft.com/office/drawing/2014/main" id="{36139B32-7A68-4ED4-8C7E-1DCFBC302C99}"/>
                    </a:ext>
                  </a:extLst>
                </p14:cNvPr>
                <p14:cNvContentPartPr/>
                <p14:nvPr/>
              </p14:nvContentPartPr>
              <p14:xfrm>
                <a:off x="2722610" y="6064171"/>
                <a:ext cx="129960" cy="114840"/>
              </p14:xfrm>
            </p:contentPart>
          </mc:Choice>
          <mc:Fallback>
            <p:pic>
              <p:nvPicPr>
                <p:cNvPr id="113" name="Freihand 112">
                  <a:extLst>
                    <a:ext uri="{FF2B5EF4-FFF2-40B4-BE49-F238E27FC236}">
                      <a16:creationId xmlns:a16="http://schemas.microsoft.com/office/drawing/2014/main" id="{36139B32-7A68-4ED4-8C7E-1DCFBC302C99}"/>
                    </a:ext>
                  </a:extLst>
                </p:cNvPr>
                <p:cNvPicPr/>
                <p:nvPr/>
              </p:nvPicPr>
              <p:blipFill>
                <a:blip r:embed="rId57"/>
                <a:stretch>
                  <a:fillRect/>
                </a:stretch>
              </p:blipFill>
              <p:spPr>
                <a:xfrm>
                  <a:off x="2718290" y="6059851"/>
                  <a:ext cx="138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4" name="Freihand 113">
                  <a:extLst>
                    <a:ext uri="{FF2B5EF4-FFF2-40B4-BE49-F238E27FC236}">
                      <a16:creationId xmlns:a16="http://schemas.microsoft.com/office/drawing/2014/main" id="{C315DF2C-FE6F-4B8B-AA4A-BD44B7761611}"/>
                    </a:ext>
                  </a:extLst>
                </p14:cNvPr>
                <p14:cNvContentPartPr/>
                <p14:nvPr/>
              </p14:nvContentPartPr>
              <p14:xfrm>
                <a:off x="2845010" y="6067411"/>
                <a:ext cx="16560" cy="35640"/>
              </p14:xfrm>
            </p:contentPart>
          </mc:Choice>
          <mc:Fallback>
            <p:pic>
              <p:nvPicPr>
                <p:cNvPr id="114" name="Freihand 113">
                  <a:extLst>
                    <a:ext uri="{FF2B5EF4-FFF2-40B4-BE49-F238E27FC236}">
                      <a16:creationId xmlns:a16="http://schemas.microsoft.com/office/drawing/2014/main" id="{C315DF2C-FE6F-4B8B-AA4A-BD44B7761611}"/>
                    </a:ext>
                  </a:extLst>
                </p:cNvPr>
                <p:cNvPicPr/>
                <p:nvPr/>
              </p:nvPicPr>
              <p:blipFill>
                <a:blip r:embed="rId59"/>
                <a:stretch>
                  <a:fillRect/>
                </a:stretch>
              </p:blipFill>
              <p:spPr>
                <a:xfrm>
                  <a:off x="2840690" y="6063091"/>
                  <a:ext cx="25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15" name="Freihand 114">
                  <a:extLst>
                    <a:ext uri="{FF2B5EF4-FFF2-40B4-BE49-F238E27FC236}">
                      <a16:creationId xmlns:a16="http://schemas.microsoft.com/office/drawing/2014/main" id="{F979544B-8EB9-440B-A31D-B0388859AAA8}"/>
                    </a:ext>
                  </a:extLst>
                </p14:cNvPr>
                <p14:cNvContentPartPr/>
                <p14:nvPr/>
              </p14:nvContentPartPr>
              <p14:xfrm>
                <a:off x="2910530" y="6122131"/>
                <a:ext cx="173520" cy="36000"/>
              </p14:xfrm>
            </p:contentPart>
          </mc:Choice>
          <mc:Fallback>
            <p:pic>
              <p:nvPicPr>
                <p:cNvPr id="115" name="Freihand 114">
                  <a:extLst>
                    <a:ext uri="{FF2B5EF4-FFF2-40B4-BE49-F238E27FC236}">
                      <a16:creationId xmlns:a16="http://schemas.microsoft.com/office/drawing/2014/main" id="{F979544B-8EB9-440B-A31D-B0388859AAA8}"/>
                    </a:ext>
                  </a:extLst>
                </p:cNvPr>
                <p:cNvPicPr/>
                <p:nvPr/>
              </p:nvPicPr>
              <p:blipFill>
                <a:blip r:embed="rId61"/>
                <a:stretch>
                  <a:fillRect/>
                </a:stretch>
              </p:blipFill>
              <p:spPr>
                <a:xfrm>
                  <a:off x="2906210" y="6117811"/>
                  <a:ext cx="182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6" name="Freihand 115">
                  <a:extLst>
                    <a:ext uri="{FF2B5EF4-FFF2-40B4-BE49-F238E27FC236}">
                      <a16:creationId xmlns:a16="http://schemas.microsoft.com/office/drawing/2014/main" id="{A9D28F19-431B-4869-BF69-A5151A9B403D}"/>
                    </a:ext>
                  </a:extLst>
                </p14:cNvPr>
                <p14:cNvContentPartPr/>
                <p14:nvPr/>
              </p14:nvContentPartPr>
              <p14:xfrm>
                <a:off x="675650" y="6324091"/>
                <a:ext cx="91800" cy="115560"/>
              </p14:xfrm>
            </p:contentPart>
          </mc:Choice>
          <mc:Fallback>
            <p:pic>
              <p:nvPicPr>
                <p:cNvPr id="116" name="Freihand 115">
                  <a:extLst>
                    <a:ext uri="{FF2B5EF4-FFF2-40B4-BE49-F238E27FC236}">
                      <a16:creationId xmlns:a16="http://schemas.microsoft.com/office/drawing/2014/main" id="{A9D28F19-431B-4869-BF69-A5151A9B403D}"/>
                    </a:ext>
                  </a:extLst>
                </p:cNvPr>
                <p:cNvPicPr/>
                <p:nvPr/>
              </p:nvPicPr>
              <p:blipFill>
                <a:blip r:embed="rId63"/>
                <a:stretch>
                  <a:fillRect/>
                </a:stretch>
              </p:blipFill>
              <p:spPr>
                <a:xfrm>
                  <a:off x="671330" y="6319771"/>
                  <a:ext cx="100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17" name="Freihand 116">
                  <a:extLst>
                    <a:ext uri="{FF2B5EF4-FFF2-40B4-BE49-F238E27FC236}">
                      <a16:creationId xmlns:a16="http://schemas.microsoft.com/office/drawing/2014/main" id="{6DA2CB82-1A89-444F-9A15-E7F485A66052}"/>
                    </a:ext>
                  </a:extLst>
                </p14:cNvPr>
                <p14:cNvContentPartPr/>
                <p14:nvPr/>
              </p14:nvContentPartPr>
              <p14:xfrm>
                <a:off x="668450" y="6314731"/>
                <a:ext cx="85680" cy="157320"/>
              </p14:xfrm>
            </p:contentPart>
          </mc:Choice>
          <mc:Fallback>
            <p:pic>
              <p:nvPicPr>
                <p:cNvPr id="117" name="Freihand 116">
                  <a:extLst>
                    <a:ext uri="{FF2B5EF4-FFF2-40B4-BE49-F238E27FC236}">
                      <a16:creationId xmlns:a16="http://schemas.microsoft.com/office/drawing/2014/main" id="{6DA2CB82-1A89-444F-9A15-E7F485A66052}"/>
                    </a:ext>
                  </a:extLst>
                </p:cNvPr>
                <p:cNvPicPr/>
                <p:nvPr/>
              </p:nvPicPr>
              <p:blipFill>
                <a:blip r:embed="rId65"/>
                <a:stretch>
                  <a:fillRect/>
                </a:stretch>
              </p:blipFill>
              <p:spPr>
                <a:xfrm>
                  <a:off x="664130" y="6310411"/>
                  <a:ext cx="943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8" name="Freihand 117">
                  <a:extLst>
                    <a:ext uri="{FF2B5EF4-FFF2-40B4-BE49-F238E27FC236}">
                      <a16:creationId xmlns:a16="http://schemas.microsoft.com/office/drawing/2014/main" id="{B8AFC8F1-2988-417A-9F3A-8E1DCFD9C25A}"/>
                    </a:ext>
                  </a:extLst>
                </p14:cNvPr>
                <p14:cNvContentPartPr/>
                <p14:nvPr/>
              </p14:nvContentPartPr>
              <p14:xfrm>
                <a:off x="804530" y="6318331"/>
                <a:ext cx="70920" cy="59760"/>
              </p14:xfrm>
            </p:contentPart>
          </mc:Choice>
          <mc:Fallback>
            <p:pic>
              <p:nvPicPr>
                <p:cNvPr id="118" name="Freihand 117">
                  <a:extLst>
                    <a:ext uri="{FF2B5EF4-FFF2-40B4-BE49-F238E27FC236}">
                      <a16:creationId xmlns:a16="http://schemas.microsoft.com/office/drawing/2014/main" id="{B8AFC8F1-2988-417A-9F3A-8E1DCFD9C25A}"/>
                    </a:ext>
                  </a:extLst>
                </p:cNvPr>
                <p:cNvPicPr/>
                <p:nvPr/>
              </p:nvPicPr>
              <p:blipFill>
                <a:blip r:embed="rId67"/>
                <a:stretch>
                  <a:fillRect/>
                </a:stretch>
              </p:blipFill>
              <p:spPr>
                <a:xfrm>
                  <a:off x="800210" y="6314011"/>
                  <a:ext cx="795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19" name="Freihand 118">
                  <a:extLst>
                    <a:ext uri="{FF2B5EF4-FFF2-40B4-BE49-F238E27FC236}">
                      <a16:creationId xmlns:a16="http://schemas.microsoft.com/office/drawing/2014/main" id="{7D37D3CA-4FC3-4AA1-B1EB-AF581244121F}"/>
                    </a:ext>
                  </a:extLst>
                </p14:cNvPr>
                <p14:cNvContentPartPr/>
                <p14:nvPr/>
              </p14:nvContentPartPr>
              <p14:xfrm>
                <a:off x="973730" y="6313651"/>
                <a:ext cx="23040" cy="360"/>
              </p14:xfrm>
            </p:contentPart>
          </mc:Choice>
          <mc:Fallback>
            <p:pic>
              <p:nvPicPr>
                <p:cNvPr id="119" name="Freihand 118">
                  <a:extLst>
                    <a:ext uri="{FF2B5EF4-FFF2-40B4-BE49-F238E27FC236}">
                      <a16:creationId xmlns:a16="http://schemas.microsoft.com/office/drawing/2014/main" id="{7D37D3CA-4FC3-4AA1-B1EB-AF581244121F}"/>
                    </a:ext>
                  </a:extLst>
                </p:cNvPr>
                <p:cNvPicPr/>
                <p:nvPr/>
              </p:nvPicPr>
              <p:blipFill>
                <a:blip r:embed="rId69"/>
                <a:stretch>
                  <a:fillRect/>
                </a:stretch>
              </p:blipFill>
              <p:spPr>
                <a:xfrm>
                  <a:off x="969410" y="6309331"/>
                  <a:ext cx="316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20" name="Freihand 119">
                  <a:extLst>
                    <a:ext uri="{FF2B5EF4-FFF2-40B4-BE49-F238E27FC236}">
                      <a16:creationId xmlns:a16="http://schemas.microsoft.com/office/drawing/2014/main" id="{3FDAE30E-9628-4025-9DBB-3C8564BC1E86}"/>
                    </a:ext>
                  </a:extLst>
                </p14:cNvPr>
                <p14:cNvContentPartPr/>
                <p14:nvPr/>
              </p14:nvContentPartPr>
              <p14:xfrm>
                <a:off x="995690" y="6356131"/>
                <a:ext cx="4320" cy="3960"/>
              </p14:xfrm>
            </p:contentPart>
          </mc:Choice>
          <mc:Fallback>
            <p:pic>
              <p:nvPicPr>
                <p:cNvPr id="120" name="Freihand 119">
                  <a:extLst>
                    <a:ext uri="{FF2B5EF4-FFF2-40B4-BE49-F238E27FC236}">
                      <a16:creationId xmlns:a16="http://schemas.microsoft.com/office/drawing/2014/main" id="{3FDAE30E-9628-4025-9DBB-3C8564BC1E86}"/>
                    </a:ext>
                  </a:extLst>
                </p:cNvPr>
                <p:cNvPicPr/>
                <p:nvPr/>
              </p:nvPicPr>
              <p:blipFill>
                <a:blip r:embed="rId71"/>
                <a:stretch>
                  <a:fillRect/>
                </a:stretch>
              </p:blipFill>
              <p:spPr>
                <a:xfrm>
                  <a:off x="991370" y="6351811"/>
                  <a:ext cx="129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21" name="Freihand 120">
                  <a:extLst>
                    <a:ext uri="{FF2B5EF4-FFF2-40B4-BE49-F238E27FC236}">
                      <a16:creationId xmlns:a16="http://schemas.microsoft.com/office/drawing/2014/main" id="{B33191BA-6A40-48B5-B009-B88C5971F883}"/>
                    </a:ext>
                  </a:extLst>
                </p14:cNvPr>
                <p14:cNvContentPartPr/>
                <p14:nvPr/>
              </p14:nvContentPartPr>
              <p14:xfrm>
                <a:off x="1162370" y="6351451"/>
                <a:ext cx="54720" cy="130680"/>
              </p14:xfrm>
            </p:contentPart>
          </mc:Choice>
          <mc:Fallback>
            <p:pic>
              <p:nvPicPr>
                <p:cNvPr id="121" name="Freihand 120">
                  <a:extLst>
                    <a:ext uri="{FF2B5EF4-FFF2-40B4-BE49-F238E27FC236}">
                      <a16:creationId xmlns:a16="http://schemas.microsoft.com/office/drawing/2014/main" id="{B33191BA-6A40-48B5-B009-B88C5971F883}"/>
                    </a:ext>
                  </a:extLst>
                </p:cNvPr>
                <p:cNvPicPr/>
                <p:nvPr/>
              </p:nvPicPr>
              <p:blipFill>
                <a:blip r:embed="rId73"/>
                <a:stretch>
                  <a:fillRect/>
                </a:stretch>
              </p:blipFill>
              <p:spPr>
                <a:xfrm>
                  <a:off x="1158050" y="6347131"/>
                  <a:ext cx="63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22" name="Freihand 121">
                  <a:extLst>
                    <a:ext uri="{FF2B5EF4-FFF2-40B4-BE49-F238E27FC236}">
                      <a16:creationId xmlns:a16="http://schemas.microsoft.com/office/drawing/2014/main" id="{AAFDDB46-4F97-497B-B7B9-253F6C9AC98A}"/>
                    </a:ext>
                  </a:extLst>
                </p14:cNvPr>
                <p14:cNvContentPartPr/>
                <p14:nvPr/>
              </p14:nvContentPartPr>
              <p14:xfrm>
                <a:off x="1251290" y="6323011"/>
                <a:ext cx="428040" cy="78480"/>
              </p14:xfrm>
            </p:contentPart>
          </mc:Choice>
          <mc:Fallback>
            <p:pic>
              <p:nvPicPr>
                <p:cNvPr id="122" name="Freihand 121">
                  <a:extLst>
                    <a:ext uri="{FF2B5EF4-FFF2-40B4-BE49-F238E27FC236}">
                      <a16:creationId xmlns:a16="http://schemas.microsoft.com/office/drawing/2014/main" id="{AAFDDB46-4F97-497B-B7B9-253F6C9AC98A}"/>
                    </a:ext>
                  </a:extLst>
                </p:cNvPr>
                <p:cNvPicPr/>
                <p:nvPr/>
              </p:nvPicPr>
              <p:blipFill>
                <a:blip r:embed="rId75"/>
                <a:stretch>
                  <a:fillRect/>
                </a:stretch>
              </p:blipFill>
              <p:spPr>
                <a:xfrm>
                  <a:off x="1246970" y="6318691"/>
                  <a:ext cx="436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27" name="Freihand 126">
                  <a:extLst>
                    <a:ext uri="{FF2B5EF4-FFF2-40B4-BE49-F238E27FC236}">
                      <a16:creationId xmlns:a16="http://schemas.microsoft.com/office/drawing/2014/main" id="{B02D2538-EC0F-4A15-919B-ADC7E18ED5FB}"/>
                    </a:ext>
                  </a:extLst>
                </p14:cNvPr>
                <p14:cNvContentPartPr/>
                <p14:nvPr/>
              </p14:nvContentPartPr>
              <p14:xfrm>
                <a:off x="1693370" y="6373051"/>
                <a:ext cx="169560" cy="49680"/>
              </p14:xfrm>
            </p:contentPart>
          </mc:Choice>
          <mc:Fallback>
            <p:pic>
              <p:nvPicPr>
                <p:cNvPr id="127" name="Freihand 126">
                  <a:extLst>
                    <a:ext uri="{FF2B5EF4-FFF2-40B4-BE49-F238E27FC236}">
                      <a16:creationId xmlns:a16="http://schemas.microsoft.com/office/drawing/2014/main" id="{B02D2538-EC0F-4A15-919B-ADC7E18ED5FB}"/>
                    </a:ext>
                  </a:extLst>
                </p:cNvPr>
                <p:cNvPicPr/>
                <p:nvPr/>
              </p:nvPicPr>
              <p:blipFill>
                <a:blip r:embed="rId77"/>
                <a:stretch>
                  <a:fillRect/>
                </a:stretch>
              </p:blipFill>
              <p:spPr>
                <a:xfrm>
                  <a:off x="1689050" y="6368731"/>
                  <a:ext cx="1782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28" name="Freihand 127">
                  <a:extLst>
                    <a:ext uri="{FF2B5EF4-FFF2-40B4-BE49-F238E27FC236}">
                      <a16:creationId xmlns:a16="http://schemas.microsoft.com/office/drawing/2014/main" id="{8F2E6521-E98E-4F16-B549-F93525FDB7B6}"/>
                    </a:ext>
                  </a:extLst>
                </p14:cNvPr>
                <p14:cNvContentPartPr/>
                <p14:nvPr/>
              </p14:nvContentPartPr>
              <p14:xfrm>
                <a:off x="1893890" y="6305371"/>
                <a:ext cx="13320" cy="122760"/>
              </p14:xfrm>
            </p:contentPart>
          </mc:Choice>
          <mc:Fallback>
            <p:pic>
              <p:nvPicPr>
                <p:cNvPr id="128" name="Freihand 127">
                  <a:extLst>
                    <a:ext uri="{FF2B5EF4-FFF2-40B4-BE49-F238E27FC236}">
                      <a16:creationId xmlns:a16="http://schemas.microsoft.com/office/drawing/2014/main" id="{8F2E6521-E98E-4F16-B549-F93525FDB7B6}"/>
                    </a:ext>
                  </a:extLst>
                </p:cNvPr>
                <p:cNvPicPr/>
                <p:nvPr/>
              </p:nvPicPr>
              <p:blipFill>
                <a:blip r:embed="rId79"/>
                <a:stretch>
                  <a:fillRect/>
                </a:stretch>
              </p:blipFill>
              <p:spPr>
                <a:xfrm>
                  <a:off x="1889570" y="6301051"/>
                  <a:ext cx="21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29" name="Freihand 128">
                  <a:extLst>
                    <a:ext uri="{FF2B5EF4-FFF2-40B4-BE49-F238E27FC236}">
                      <a16:creationId xmlns:a16="http://schemas.microsoft.com/office/drawing/2014/main" id="{1F0A8719-385F-4A8A-AC1E-BDDCDD7BCA31}"/>
                    </a:ext>
                  </a:extLst>
                </p14:cNvPr>
                <p14:cNvContentPartPr/>
                <p14:nvPr/>
              </p14:nvContentPartPr>
              <p14:xfrm>
                <a:off x="1855010" y="6353971"/>
                <a:ext cx="91080" cy="23760"/>
              </p14:xfrm>
            </p:contentPart>
          </mc:Choice>
          <mc:Fallback>
            <p:pic>
              <p:nvPicPr>
                <p:cNvPr id="129" name="Freihand 128">
                  <a:extLst>
                    <a:ext uri="{FF2B5EF4-FFF2-40B4-BE49-F238E27FC236}">
                      <a16:creationId xmlns:a16="http://schemas.microsoft.com/office/drawing/2014/main" id="{1F0A8719-385F-4A8A-AC1E-BDDCDD7BCA31}"/>
                    </a:ext>
                  </a:extLst>
                </p:cNvPr>
                <p:cNvPicPr/>
                <p:nvPr/>
              </p:nvPicPr>
              <p:blipFill>
                <a:blip r:embed="rId81"/>
                <a:stretch>
                  <a:fillRect/>
                </a:stretch>
              </p:blipFill>
              <p:spPr>
                <a:xfrm>
                  <a:off x="1850690" y="6349651"/>
                  <a:ext cx="99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30" name="Freihand 129">
                  <a:extLst>
                    <a:ext uri="{FF2B5EF4-FFF2-40B4-BE49-F238E27FC236}">
                      <a16:creationId xmlns:a16="http://schemas.microsoft.com/office/drawing/2014/main" id="{04E4788B-17E9-4441-9E60-3C3885087C12}"/>
                    </a:ext>
                  </a:extLst>
                </p14:cNvPr>
                <p14:cNvContentPartPr/>
                <p14:nvPr/>
              </p14:nvContentPartPr>
              <p14:xfrm>
                <a:off x="2563130" y="6383851"/>
                <a:ext cx="57600" cy="33840"/>
              </p14:xfrm>
            </p:contentPart>
          </mc:Choice>
          <mc:Fallback>
            <p:pic>
              <p:nvPicPr>
                <p:cNvPr id="130" name="Freihand 129">
                  <a:extLst>
                    <a:ext uri="{FF2B5EF4-FFF2-40B4-BE49-F238E27FC236}">
                      <a16:creationId xmlns:a16="http://schemas.microsoft.com/office/drawing/2014/main" id="{04E4788B-17E9-4441-9E60-3C3885087C12}"/>
                    </a:ext>
                  </a:extLst>
                </p:cNvPr>
                <p:cNvPicPr/>
                <p:nvPr/>
              </p:nvPicPr>
              <p:blipFill>
                <a:blip r:embed="rId83"/>
                <a:stretch>
                  <a:fillRect/>
                </a:stretch>
              </p:blipFill>
              <p:spPr>
                <a:xfrm>
                  <a:off x="2558810" y="6379531"/>
                  <a:ext cx="662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32" name="Freihand 131">
                  <a:extLst>
                    <a:ext uri="{FF2B5EF4-FFF2-40B4-BE49-F238E27FC236}">
                      <a16:creationId xmlns:a16="http://schemas.microsoft.com/office/drawing/2014/main" id="{E4F9BA45-4B9C-4C02-BA6B-FDC18AD89DC3}"/>
                    </a:ext>
                  </a:extLst>
                </p14:cNvPr>
                <p14:cNvContentPartPr/>
                <p14:nvPr/>
              </p14:nvContentPartPr>
              <p14:xfrm>
                <a:off x="755930" y="6554491"/>
                <a:ext cx="6120" cy="88560"/>
              </p14:xfrm>
            </p:contentPart>
          </mc:Choice>
          <mc:Fallback>
            <p:pic>
              <p:nvPicPr>
                <p:cNvPr id="132" name="Freihand 131">
                  <a:extLst>
                    <a:ext uri="{FF2B5EF4-FFF2-40B4-BE49-F238E27FC236}">
                      <a16:creationId xmlns:a16="http://schemas.microsoft.com/office/drawing/2014/main" id="{E4F9BA45-4B9C-4C02-BA6B-FDC18AD89DC3}"/>
                    </a:ext>
                  </a:extLst>
                </p:cNvPr>
                <p:cNvPicPr/>
                <p:nvPr/>
              </p:nvPicPr>
              <p:blipFill>
                <a:blip r:embed="rId85"/>
                <a:stretch>
                  <a:fillRect/>
                </a:stretch>
              </p:blipFill>
              <p:spPr>
                <a:xfrm>
                  <a:off x="751610" y="6550171"/>
                  <a:ext cx="14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33" name="Freihand 132">
                  <a:extLst>
                    <a:ext uri="{FF2B5EF4-FFF2-40B4-BE49-F238E27FC236}">
                      <a16:creationId xmlns:a16="http://schemas.microsoft.com/office/drawing/2014/main" id="{B81BF010-9A05-4E18-AB04-6FE77CF5304A}"/>
                    </a:ext>
                  </a:extLst>
                </p14:cNvPr>
                <p14:cNvContentPartPr/>
                <p14:nvPr/>
              </p14:nvContentPartPr>
              <p14:xfrm>
                <a:off x="680690" y="6630811"/>
                <a:ext cx="141840" cy="11160"/>
              </p14:xfrm>
            </p:contentPart>
          </mc:Choice>
          <mc:Fallback>
            <p:pic>
              <p:nvPicPr>
                <p:cNvPr id="133" name="Freihand 132">
                  <a:extLst>
                    <a:ext uri="{FF2B5EF4-FFF2-40B4-BE49-F238E27FC236}">
                      <a16:creationId xmlns:a16="http://schemas.microsoft.com/office/drawing/2014/main" id="{B81BF010-9A05-4E18-AB04-6FE77CF5304A}"/>
                    </a:ext>
                  </a:extLst>
                </p:cNvPr>
                <p:cNvPicPr/>
                <p:nvPr/>
              </p:nvPicPr>
              <p:blipFill>
                <a:blip r:embed="rId87"/>
                <a:stretch>
                  <a:fillRect/>
                </a:stretch>
              </p:blipFill>
              <p:spPr>
                <a:xfrm>
                  <a:off x="676370" y="6626491"/>
                  <a:ext cx="150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34" name="Freihand 133">
                  <a:extLst>
                    <a:ext uri="{FF2B5EF4-FFF2-40B4-BE49-F238E27FC236}">
                      <a16:creationId xmlns:a16="http://schemas.microsoft.com/office/drawing/2014/main" id="{454358EF-7CA1-4481-9704-9B498A80E89B}"/>
                    </a:ext>
                  </a:extLst>
                </p14:cNvPr>
                <p14:cNvContentPartPr/>
                <p14:nvPr/>
              </p14:nvContentPartPr>
              <p14:xfrm>
                <a:off x="705890" y="6519211"/>
                <a:ext cx="318600" cy="27360"/>
              </p14:xfrm>
            </p:contentPart>
          </mc:Choice>
          <mc:Fallback>
            <p:pic>
              <p:nvPicPr>
                <p:cNvPr id="134" name="Freihand 133">
                  <a:extLst>
                    <a:ext uri="{FF2B5EF4-FFF2-40B4-BE49-F238E27FC236}">
                      <a16:creationId xmlns:a16="http://schemas.microsoft.com/office/drawing/2014/main" id="{454358EF-7CA1-4481-9704-9B498A80E89B}"/>
                    </a:ext>
                  </a:extLst>
                </p:cNvPr>
                <p:cNvPicPr/>
                <p:nvPr/>
              </p:nvPicPr>
              <p:blipFill>
                <a:blip r:embed="rId89"/>
                <a:stretch>
                  <a:fillRect/>
                </a:stretch>
              </p:blipFill>
              <p:spPr>
                <a:xfrm>
                  <a:off x="701570" y="6514891"/>
                  <a:ext cx="327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35" name="Freihand 134">
                  <a:extLst>
                    <a:ext uri="{FF2B5EF4-FFF2-40B4-BE49-F238E27FC236}">
                      <a16:creationId xmlns:a16="http://schemas.microsoft.com/office/drawing/2014/main" id="{00E9FF0E-FDA8-4C1F-83AD-2D6FF5DEEBE7}"/>
                    </a:ext>
                  </a:extLst>
                </p14:cNvPr>
                <p14:cNvContentPartPr/>
                <p14:nvPr/>
              </p14:nvContentPartPr>
              <p14:xfrm>
                <a:off x="1014410" y="6608851"/>
                <a:ext cx="2160" cy="6480"/>
              </p14:xfrm>
            </p:contentPart>
          </mc:Choice>
          <mc:Fallback>
            <p:pic>
              <p:nvPicPr>
                <p:cNvPr id="135" name="Freihand 134">
                  <a:extLst>
                    <a:ext uri="{FF2B5EF4-FFF2-40B4-BE49-F238E27FC236}">
                      <a16:creationId xmlns:a16="http://schemas.microsoft.com/office/drawing/2014/main" id="{00E9FF0E-FDA8-4C1F-83AD-2D6FF5DEEBE7}"/>
                    </a:ext>
                  </a:extLst>
                </p:cNvPr>
                <p:cNvPicPr/>
                <p:nvPr/>
              </p:nvPicPr>
              <p:blipFill>
                <a:blip r:embed="rId91"/>
                <a:stretch>
                  <a:fillRect/>
                </a:stretch>
              </p:blipFill>
              <p:spPr>
                <a:xfrm>
                  <a:off x="1010090" y="6604531"/>
                  <a:ext cx="108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36" name="Freihand 135">
                  <a:extLst>
                    <a:ext uri="{FF2B5EF4-FFF2-40B4-BE49-F238E27FC236}">
                      <a16:creationId xmlns:a16="http://schemas.microsoft.com/office/drawing/2014/main" id="{9413AAF8-AE4B-4A10-BBCB-6525533782B0}"/>
                    </a:ext>
                  </a:extLst>
                </p14:cNvPr>
                <p14:cNvContentPartPr/>
                <p14:nvPr/>
              </p14:nvContentPartPr>
              <p14:xfrm>
                <a:off x="1245530" y="6567091"/>
                <a:ext cx="21600" cy="78120"/>
              </p14:xfrm>
            </p:contentPart>
          </mc:Choice>
          <mc:Fallback>
            <p:pic>
              <p:nvPicPr>
                <p:cNvPr id="136" name="Freihand 135">
                  <a:extLst>
                    <a:ext uri="{FF2B5EF4-FFF2-40B4-BE49-F238E27FC236}">
                      <a16:creationId xmlns:a16="http://schemas.microsoft.com/office/drawing/2014/main" id="{9413AAF8-AE4B-4A10-BBCB-6525533782B0}"/>
                    </a:ext>
                  </a:extLst>
                </p:cNvPr>
                <p:cNvPicPr/>
                <p:nvPr/>
              </p:nvPicPr>
              <p:blipFill>
                <a:blip r:embed="rId93"/>
                <a:stretch>
                  <a:fillRect/>
                </a:stretch>
              </p:blipFill>
              <p:spPr>
                <a:xfrm>
                  <a:off x="1241210" y="6562771"/>
                  <a:ext cx="30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37" name="Freihand 136">
                  <a:extLst>
                    <a:ext uri="{FF2B5EF4-FFF2-40B4-BE49-F238E27FC236}">
                      <a16:creationId xmlns:a16="http://schemas.microsoft.com/office/drawing/2014/main" id="{4B9B2962-5823-4E77-B2CD-239693C751F8}"/>
                    </a:ext>
                  </a:extLst>
                </p14:cNvPr>
                <p14:cNvContentPartPr/>
                <p14:nvPr/>
              </p14:nvContentPartPr>
              <p14:xfrm>
                <a:off x="1199450" y="6613891"/>
                <a:ext cx="127440" cy="26640"/>
              </p14:xfrm>
            </p:contentPart>
          </mc:Choice>
          <mc:Fallback>
            <p:pic>
              <p:nvPicPr>
                <p:cNvPr id="137" name="Freihand 136">
                  <a:extLst>
                    <a:ext uri="{FF2B5EF4-FFF2-40B4-BE49-F238E27FC236}">
                      <a16:creationId xmlns:a16="http://schemas.microsoft.com/office/drawing/2014/main" id="{4B9B2962-5823-4E77-B2CD-239693C751F8}"/>
                    </a:ext>
                  </a:extLst>
                </p:cNvPr>
                <p:cNvPicPr/>
                <p:nvPr/>
              </p:nvPicPr>
              <p:blipFill>
                <a:blip r:embed="rId95"/>
                <a:stretch>
                  <a:fillRect/>
                </a:stretch>
              </p:blipFill>
              <p:spPr>
                <a:xfrm>
                  <a:off x="1195130" y="6609571"/>
                  <a:ext cx="1360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38" name="Freihand 137">
                  <a:extLst>
                    <a:ext uri="{FF2B5EF4-FFF2-40B4-BE49-F238E27FC236}">
                      <a16:creationId xmlns:a16="http://schemas.microsoft.com/office/drawing/2014/main" id="{E3D6C556-CFA0-4D95-8451-BDB9ED036309}"/>
                    </a:ext>
                  </a:extLst>
                </p14:cNvPr>
                <p14:cNvContentPartPr/>
                <p14:nvPr/>
              </p14:nvContentPartPr>
              <p14:xfrm>
                <a:off x="1223930" y="6520651"/>
                <a:ext cx="199080" cy="109080"/>
              </p14:xfrm>
            </p:contentPart>
          </mc:Choice>
          <mc:Fallback>
            <p:pic>
              <p:nvPicPr>
                <p:cNvPr id="138" name="Freihand 137">
                  <a:extLst>
                    <a:ext uri="{FF2B5EF4-FFF2-40B4-BE49-F238E27FC236}">
                      <a16:creationId xmlns:a16="http://schemas.microsoft.com/office/drawing/2014/main" id="{E3D6C556-CFA0-4D95-8451-BDB9ED036309}"/>
                    </a:ext>
                  </a:extLst>
                </p:cNvPr>
                <p:cNvPicPr/>
                <p:nvPr/>
              </p:nvPicPr>
              <p:blipFill>
                <a:blip r:embed="rId97"/>
                <a:stretch>
                  <a:fillRect/>
                </a:stretch>
              </p:blipFill>
              <p:spPr>
                <a:xfrm>
                  <a:off x="1219610" y="6516331"/>
                  <a:ext cx="207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41" name="Freihand 140">
                  <a:extLst>
                    <a:ext uri="{FF2B5EF4-FFF2-40B4-BE49-F238E27FC236}">
                      <a16:creationId xmlns:a16="http://schemas.microsoft.com/office/drawing/2014/main" id="{8B3A589C-C899-46CC-9E47-175B863E316E}"/>
                    </a:ext>
                  </a:extLst>
                </p14:cNvPr>
                <p14:cNvContentPartPr/>
                <p14:nvPr/>
              </p14:nvContentPartPr>
              <p14:xfrm>
                <a:off x="1483490" y="6570331"/>
                <a:ext cx="155880" cy="60840"/>
              </p14:xfrm>
            </p:contentPart>
          </mc:Choice>
          <mc:Fallback>
            <p:pic>
              <p:nvPicPr>
                <p:cNvPr id="141" name="Freihand 140">
                  <a:extLst>
                    <a:ext uri="{FF2B5EF4-FFF2-40B4-BE49-F238E27FC236}">
                      <a16:creationId xmlns:a16="http://schemas.microsoft.com/office/drawing/2014/main" id="{8B3A589C-C899-46CC-9E47-175B863E316E}"/>
                    </a:ext>
                  </a:extLst>
                </p:cNvPr>
                <p:cNvPicPr/>
                <p:nvPr/>
              </p:nvPicPr>
              <p:blipFill>
                <a:blip r:embed="rId99"/>
                <a:stretch>
                  <a:fillRect/>
                </a:stretch>
              </p:blipFill>
              <p:spPr>
                <a:xfrm>
                  <a:off x="1479170" y="6566011"/>
                  <a:ext cx="1645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42" name="Freihand 141">
                  <a:extLst>
                    <a:ext uri="{FF2B5EF4-FFF2-40B4-BE49-F238E27FC236}">
                      <a16:creationId xmlns:a16="http://schemas.microsoft.com/office/drawing/2014/main" id="{4AC388FF-FDF1-4EF6-8D4A-F4269637363A}"/>
                    </a:ext>
                  </a:extLst>
                </p14:cNvPr>
                <p14:cNvContentPartPr/>
                <p14:nvPr/>
              </p14:nvContentPartPr>
              <p14:xfrm>
                <a:off x="1679330" y="6558811"/>
                <a:ext cx="88560" cy="72360"/>
              </p14:xfrm>
            </p:contentPart>
          </mc:Choice>
          <mc:Fallback>
            <p:pic>
              <p:nvPicPr>
                <p:cNvPr id="142" name="Freihand 141">
                  <a:extLst>
                    <a:ext uri="{FF2B5EF4-FFF2-40B4-BE49-F238E27FC236}">
                      <a16:creationId xmlns:a16="http://schemas.microsoft.com/office/drawing/2014/main" id="{4AC388FF-FDF1-4EF6-8D4A-F4269637363A}"/>
                    </a:ext>
                  </a:extLst>
                </p:cNvPr>
                <p:cNvPicPr/>
                <p:nvPr/>
              </p:nvPicPr>
              <p:blipFill>
                <a:blip r:embed="rId101"/>
                <a:stretch>
                  <a:fillRect/>
                </a:stretch>
              </p:blipFill>
              <p:spPr>
                <a:xfrm>
                  <a:off x="1675010" y="6554491"/>
                  <a:ext cx="97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43" name="Freihand 142">
                  <a:extLst>
                    <a:ext uri="{FF2B5EF4-FFF2-40B4-BE49-F238E27FC236}">
                      <a16:creationId xmlns:a16="http://schemas.microsoft.com/office/drawing/2014/main" id="{27D64285-CF5D-4EB9-AA4C-20B05CCF01E7}"/>
                    </a:ext>
                  </a:extLst>
                </p14:cNvPr>
                <p14:cNvContentPartPr/>
                <p14:nvPr/>
              </p14:nvContentPartPr>
              <p14:xfrm>
                <a:off x="1778690" y="6506611"/>
                <a:ext cx="271800" cy="111240"/>
              </p14:xfrm>
            </p:contentPart>
          </mc:Choice>
          <mc:Fallback>
            <p:pic>
              <p:nvPicPr>
                <p:cNvPr id="143" name="Freihand 142">
                  <a:extLst>
                    <a:ext uri="{FF2B5EF4-FFF2-40B4-BE49-F238E27FC236}">
                      <a16:creationId xmlns:a16="http://schemas.microsoft.com/office/drawing/2014/main" id="{27D64285-CF5D-4EB9-AA4C-20B05CCF01E7}"/>
                    </a:ext>
                  </a:extLst>
                </p:cNvPr>
                <p:cNvPicPr/>
                <p:nvPr/>
              </p:nvPicPr>
              <p:blipFill>
                <a:blip r:embed="rId103"/>
                <a:stretch>
                  <a:fillRect/>
                </a:stretch>
              </p:blipFill>
              <p:spPr>
                <a:xfrm>
                  <a:off x="1774370" y="6502291"/>
                  <a:ext cx="2804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44" name="Freihand 143">
                  <a:extLst>
                    <a:ext uri="{FF2B5EF4-FFF2-40B4-BE49-F238E27FC236}">
                      <a16:creationId xmlns:a16="http://schemas.microsoft.com/office/drawing/2014/main" id="{7D0B0CCF-D982-494C-9339-38F54876795E}"/>
                    </a:ext>
                  </a:extLst>
                </p14:cNvPr>
                <p14:cNvContentPartPr/>
                <p14:nvPr/>
              </p14:nvContentPartPr>
              <p14:xfrm>
                <a:off x="2118890" y="6562051"/>
                <a:ext cx="116280" cy="48240"/>
              </p14:xfrm>
            </p:contentPart>
          </mc:Choice>
          <mc:Fallback>
            <p:pic>
              <p:nvPicPr>
                <p:cNvPr id="144" name="Freihand 143">
                  <a:extLst>
                    <a:ext uri="{FF2B5EF4-FFF2-40B4-BE49-F238E27FC236}">
                      <a16:creationId xmlns:a16="http://schemas.microsoft.com/office/drawing/2014/main" id="{7D0B0CCF-D982-494C-9339-38F54876795E}"/>
                    </a:ext>
                  </a:extLst>
                </p:cNvPr>
                <p:cNvPicPr/>
                <p:nvPr/>
              </p:nvPicPr>
              <p:blipFill>
                <a:blip r:embed="rId105"/>
                <a:stretch>
                  <a:fillRect/>
                </a:stretch>
              </p:blipFill>
              <p:spPr>
                <a:xfrm>
                  <a:off x="2114570" y="6557731"/>
                  <a:ext cx="1249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45" name="Freihand 144">
                  <a:extLst>
                    <a:ext uri="{FF2B5EF4-FFF2-40B4-BE49-F238E27FC236}">
                      <a16:creationId xmlns:a16="http://schemas.microsoft.com/office/drawing/2014/main" id="{7CBA3480-E2E0-45A2-BBA6-7919C821ACCF}"/>
                    </a:ext>
                  </a:extLst>
                </p14:cNvPr>
                <p14:cNvContentPartPr/>
                <p14:nvPr/>
              </p14:nvContentPartPr>
              <p14:xfrm>
                <a:off x="2247410" y="6510571"/>
                <a:ext cx="129600" cy="112680"/>
              </p14:xfrm>
            </p:contentPart>
          </mc:Choice>
          <mc:Fallback>
            <p:pic>
              <p:nvPicPr>
                <p:cNvPr id="145" name="Freihand 144">
                  <a:extLst>
                    <a:ext uri="{FF2B5EF4-FFF2-40B4-BE49-F238E27FC236}">
                      <a16:creationId xmlns:a16="http://schemas.microsoft.com/office/drawing/2014/main" id="{7CBA3480-E2E0-45A2-BBA6-7919C821ACCF}"/>
                    </a:ext>
                  </a:extLst>
                </p:cNvPr>
                <p:cNvPicPr/>
                <p:nvPr/>
              </p:nvPicPr>
              <p:blipFill>
                <a:blip r:embed="rId107"/>
                <a:stretch>
                  <a:fillRect/>
                </a:stretch>
              </p:blipFill>
              <p:spPr>
                <a:xfrm>
                  <a:off x="2243090" y="6506251"/>
                  <a:ext cx="138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47" name="Freihand 146">
                  <a:extLst>
                    <a:ext uri="{FF2B5EF4-FFF2-40B4-BE49-F238E27FC236}">
                      <a16:creationId xmlns:a16="http://schemas.microsoft.com/office/drawing/2014/main" id="{86328FA2-C0B1-4BFB-AD56-BEB7D275AC28}"/>
                    </a:ext>
                  </a:extLst>
                </p14:cNvPr>
                <p14:cNvContentPartPr/>
                <p14:nvPr/>
              </p14:nvContentPartPr>
              <p14:xfrm>
                <a:off x="3286730" y="6259651"/>
                <a:ext cx="8640" cy="77040"/>
              </p14:xfrm>
            </p:contentPart>
          </mc:Choice>
          <mc:Fallback>
            <p:pic>
              <p:nvPicPr>
                <p:cNvPr id="147" name="Freihand 146">
                  <a:extLst>
                    <a:ext uri="{FF2B5EF4-FFF2-40B4-BE49-F238E27FC236}">
                      <a16:creationId xmlns:a16="http://schemas.microsoft.com/office/drawing/2014/main" id="{86328FA2-C0B1-4BFB-AD56-BEB7D275AC28}"/>
                    </a:ext>
                  </a:extLst>
                </p:cNvPr>
                <p:cNvPicPr/>
                <p:nvPr/>
              </p:nvPicPr>
              <p:blipFill>
                <a:blip r:embed="rId109"/>
                <a:stretch>
                  <a:fillRect/>
                </a:stretch>
              </p:blipFill>
              <p:spPr>
                <a:xfrm>
                  <a:off x="3282410" y="6255331"/>
                  <a:ext cx="17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48" name="Freihand 147">
                  <a:extLst>
                    <a:ext uri="{FF2B5EF4-FFF2-40B4-BE49-F238E27FC236}">
                      <a16:creationId xmlns:a16="http://schemas.microsoft.com/office/drawing/2014/main" id="{3B272655-0722-4E2E-AEFC-3DAA2A63028F}"/>
                    </a:ext>
                  </a:extLst>
                </p14:cNvPr>
                <p14:cNvContentPartPr/>
                <p14:nvPr/>
              </p14:nvContentPartPr>
              <p14:xfrm>
                <a:off x="3293210" y="6249571"/>
                <a:ext cx="86040" cy="11160"/>
              </p14:xfrm>
            </p:contentPart>
          </mc:Choice>
          <mc:Fallback>
            <p:pic>
              <p:nvPicPr>
                <p:cNvPr id="148" name="Freihand 147">
                  <a:extLst>
                    <a:ext uri="{FF2B5EF4-FFF2-40B4-BE49-F238E27FC236}">
                      <a16:creationId xmlns:a16="http://schemas.microsoft.com/office/drawing/2014/main" id="{3B272655-0722-4E2E-AEFC-3DAA2A63028F}"/>
                    </a:ext>
                  </a:extLst>
                </p:cNvPr>
                <p:cNvPicPr/>
                <p:nvPr/>
              </p:nvPicPr>
              <p:blipFill>
                <a:blip r:embed="rId111"/>
                <a:stretch>
                  <a:fillRect/>
                </a:stretch>
              </p:blipFill>
              <p:spPr>
                <a:xfrm>
                  <a:off x="3288890" y="6245251"/>
                  <a:ext cx="94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49" name="Freihand 148">
                  <a:extLst>
                    <a:ext uri="{FF2B5EF4-FFF2-40B4-BE49-F238E27FC236}">
                      <a16:creationId xmlns:a16="http://schemas.microsoft.com/office/drawing/2014/main" id="{C5FEBDB8-0B0D-4F6D-BCA4-E52627A0D995}"/>
                    </a:ext>
                  </a:extLst>
                </p14:cNvPr>
                <p14:cNvContentPartPr/>
                <p14:nvPr/>
              </p14:nvContentPartPr>
              <p14:xfrm>
                <a:off x="3292490" y="6298531"/>
                <a:ext cx="89280" cy="38880"/>
              </p14:xfrm>
            </p:contentPart>
          </mc:Choice>
          <mc:Fallback>
            <p:pic>
              <p:nvPicPr>
                <p:cNvPr id="149" name="Freihand 148">
                  <a:extLst>
                    <a:ext uri="{FF2B5EF4-FFF2-40B4-BE49-F238E27FC236}">
                      <a16:creationId xmlns:a16="http://schemas.microsoft.com/office/drawing/2014/main" id="{C5FEBDB8-0B0D-4F6D-BCA4-E52627A0D995}"/>
                    </a:ext>
                  </a:extLst>
                </p:cNvPr>
                <p:cNvPicPr/>
                <p:nvPr/>
              </p:nvPicPr>
              <p:blipFill>
                <a:blip r:embed="rId113"/>
                <a:stretch>
                  <a:fillRect/>
                </a:stretch>
              </p:blipFill>
              <p:spPr>
                <a:xfrm>
                  <a:off x="3288170" y="6294211"/>
                  <a:ext cx="97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50" name="Freihand 149">
                  <a:extLst>
                    <a:ext uri="{FF2B5EF4-FFF2-40B4-BE49-F238E27FC236}">
                      <a16:creationId xmlns:a16="http://schemas.microsoft.com/office/drawing/2014/main" id="{541FBC56-D41D-45F7-A2CC-83C9B4902A27}"/>
                    </a:ext>
                  </a:extLst>
                </p14:cNvPr>
                <p14:cNvContentPartPr/>
                <p14:nvPr/>
              </p14:nvContentPartPr>
              <p14:xfrm>
                <a:off x="3411650" y="6269371"/>
                <a:ext cx="83520" cy="58680"/>
              </p14:xfrm>
            </p:contentPart>
          </mc:Choice>
          <mc:Fallback>
            <p:pic>
              <p:nvPicPr>
                <p:cNvPr id="150" name="Freihand 149">
                  <a:extLst>
                    <a:ext uri="{FF2B5EF4-FFF2-40B4-BE49-F238E27FC236}">
                      <a16:creationId xmlns:a16="http://schemas.microsoft.com/office/drawing/2014/main" id="{541FBC56-D41D-45F7-A2CC-83C9B4902A27}"/>
                    </a:ext>
                  </a:extLst>
                </p:cNvPr>
                <p:cNvPicPr/>
                <p:nvPr/>
              </p:nvPicPr>
              <p:blipFill>
                <a:blip r:embed="rId115"/>
                <a:stretch>
                  <a:fillRect/>
                </a:stretch>
              </p:blipFill>
              <p:spPr>
                <a:xfrm>
                  <a:off x="3407330" y="6265051"/>
                  <a:ext cx="92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51" name="Freihand 150">
                  <a:extLst>
                    <a:ext uri="{FF2B5EF4-FFF2-40B4-BE49-F238E27FC236}">
                      <a16:creationId xmlns:a16="http://schemas.microsoft.com/office/drawing/2014/main" id="{5DC43987-14CA-4067-A053-BE4FC55ED1B6}"/>
                    </a:ext>
                  </a:extLst>
                </p14:cNvPr>
                <p14:cNvContentPartPr/>
                <p14:nvPr/>
              </p14:nvContentPartPr>
              <p14:xfrm>
                <a:off x="3588050" y="6252451"/>
                <a:ext cx="23040" cy="60480"/>
              </p14:xfrm>
            </p:contentPart>
          </mc:Choice>
          <mc:Fallback>
            <p:pic>
              <p:nvPicPr>
                <p:cNvPr id="151" name="Freihand 150">
                  <a:extLst>
                    <a:ext uri="{FF2B5EF4-FFF2-40B4-BE49-F238E27FC236}">
                      <a16:creationId xmlns:a16="http://schemas.microsoft.com/office/drawing/2014/main" id="{5DC43987-14CA-4067-A053-BE4FC55ED1B6}"/>
                    </a:ext>
                  </a:extLst>
                </p:cNvPr>
                <p:cNvPicPr/>
                <p:nvPr/>
              </p:nvPicPr>
              <p:blipFill>
                <a:blip r:embed="rId117"/>
                <a:stretch>
                  <a:fillRect/>
                </a:stretch>
              </p:blipFill>
              <p:spPr>
                <a:xfrm>
                  <a:off x="3583730" y="6248131"/>
                  <a:ext cx="31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52" name="Freihand 151">
                  <a:extLst>
                    <a:ext uri="{FF2B5EF4-FFF2-40B4-BE49-F238E27FC236}">
                      <a16:creationId xmlns:a16="http://schemas.microsoft.com/office/drawing/2014/main" id="{BB3A9207-3242-47D4-AF6A-270942BF378A}"/>
                    </a:ext>
                  </a:extLst>
                </p14:cNvPr>
                <p14:cNvContentPartPr/>
                <p14:nvPr/>
              </p14:nvContentPartPr>
              <p14:xfrm>
                <a:off x="3747170" y="6238051"/>
                <a:ext cx="6840" cy="85320"/>
              </p14:xfrm>
            </p:contentPart>
          </mc:Choice>
          <mc:Fallback>
            <p:pic>
              <p:nvPicPr>
                <p:cNvPr id="152" name="Freihand 151">
                  <a:extLst>
                    <a:ext uri="{FF2B5EF4-FFF2-40B4-BE49-F238E27FC236}">
                      <a16:creationId xmlns:a16="http://schemas.microsoft.com/office/drawing/2014/main" id="{BB3A9207-3242-47D4-AF6A-270942BF378A}"/>
                    </a:ext>
                  </a:extLst>
                </p:cNvPr>
                <p:cNvPicPr/>
                <p:nvPr/>
              </p:nvPicPr>
              <p:blipFill>
                <a:blip r:embed="rId119"/>
                <a:stretch>
                  <a:fillRect/>
                </a:stretch>
              </p:blipFill>
              <p:spPr>
                <a:xfrm>
                  <a:off x="3742850" y="6233731"/>
                  <a:ext cx="15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53" name="Freihand 152">
                  <a:extLst>
                    <a:ext uri="{FF2B5EF4-FFF2-40B4-BE49-F238E27FC236}">
                      <a16:creationId xmlns:a16="http://schemas.microsoft.com/office/drawing/2014/main" id="{C25001B7-DD5F-4EFA-A7C5-0365277C3E6A}"/>
                    </a:ext>
                  </a:extLst>
                </p14:cNvPr>
                <p14:cNvContentPartPr/>
                <p14:nvPr/>
              </p14:nvContentPartPr>
              <p14:xfrm>
                <a:off x="3730970" y="6224731"/>
                <a:ext cx="129240" cy="3240"/>
              </p14:xfrm>
            </p:contentPart>
          </mc:Choice>
          <mc:Fallback>
            <p:pic>
              <p:nvPicPr>
                <p:cNvPr id="153" name="Freihand 152">
                  <a:extLst>
                    <a:ext uri="{FF2B5EF4-FFF2-40B4-BE49-F238E27FC236}">
                      <a16:creationId xmlns:a16="http://schemas.microsoft.com/office/drawing/2014/main" id="{C25001B7-DD5F-4EFA-A7C5-0365277C3E6A}"/>
                    </a:ext>
                  </a:extLst>
                </p:cNvPr>
                <p:cNvPicPr/>
                <p:nvPr/>
              </p:nvPicPr>
              <p:blipFill>
                <a:blip r:embed="rId121"/>
                <a:stretch>
                  <a:fillRect/>
                </a:stretch>
              </p:blipFill>
              <p:spPr>
                <a:xfrm>
                  <a:off x="3726650" y="6220411"/>
                  <a:ext cx="1378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54" name="Freihand 153">
                  <a:extLst>
                    <a:ext uri="{FF2B5EF4-FFF2-40B4-BE49-F238E27FC236}">
                      <a16:creationId xmlns:a16="http://schemas.microsoft.com/office/drawing/2014/main" id="{F6EB7CAD-95AF-47B5-8CFB-B1667E3F2D89}"/>
                    </a:ext>
                  </a:extLst>
                </p14:cNvPr>
                <p14:cNvContentPartPr/>
                <p14:nvPr/>
              </p14:nvContentPartPr>
              <p14:xfrm>
                <a:off x="3759410" y="6268651"/>
                <a:ext cx="102240" cy="48240"/>
              </p14:xfrm>
            </p:contentPart>
          </mc:Choice>
          <mc:Fallback>
            <p:pic>
              <p:nvPicPr>
                <p:cNvPr id="154" name="Freihand 153">
                  <a:extLst>
                    <a:ext uri="{FF2B5EF4-FFF2-40B4-BE49-F238E27FC236}">
                      <a16:creationId xmlns:a16="http://schemas.microsoft.com/office/drawing/2014/main" id="{F6EB7CAD-95AF-47B5-8CFB-B1667E3F2D89}"/>
                    </a:ext>
                  </a:extLst>
                </p:cNvPr>
                <p:cNvPicPr/>
                <p:nvPr/>
              </p:nvPicPr>
              <p:blipFill>
                <a:blip r:embed="rId123"/>
                <a:stretch>
                  <a:fillRect/>
                </a:stretch>
              </p:blipFill>
              <p:spPr>
                <a:xfrm>
                  <a:off x="3755090" y="6264331"/>
                  <a:ext cx="1108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55" name="Freihand 154">
                  <a:extLst>
                    <a:ext uri="{FF2B5EF4-FFF2-40B4-BE49-F238E27FC236}">
                      <a16:creationId xmlns:a16="http://schemas.microsoft.com/office/drawing/2014/main" id="{AD279CEE-E888-4ACF-8F51-3A9474E5E666}"/>
                    </a:ext>
                  </a:extLst>
                </p14:cNvPr>
                <p14:cNvContentPartPr/>
                <p14:nvPr/>
              </p14:nvContentPartPr>
              <p14:xfrm>
                <a:off x="3882530" y="6255331"/>
                <a:ext cx="92520" cy="63000"/>
              </p14:xfrm>
            </p:contentPart>
          </mc:Choice>
          <mc:Fallback>
            <p:pic>
              <p:nvPicPr>
                <p:cNvPr id="155" name="Freihand 154">
                  <a:extLst>
                    <a:ext uri="{FF2B5EF4-FFF2-40B4-BE49-F238E27FC236}">
                      <a16:creationId xmlns:a16="http://schemas.microsoft.com/office/drawing/2014/main" id="{AD279CEE-E888-4ACF-8F51-3A9474E5E666}"/>
                    </a:ext>
                  </a:extLst>
                </p:cNvPr>
                <p:cNvPicPr/>
                <p:nvPr/>
              </p:nvPicPr>
              <p:blipFill>
                <a:blip r:embed="rId125"/>
                <a:stretch>
                  <a:fillRect/>
                </a:stretch>
              </p:blipFill>
              <p:spPr>
                <a:xfrm>
                  <a:off x="3878210" y="6251011"/>
                  <a:ext cx="1011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56" name="Freihand 155">
                  <a:extLst>
                    <a:ext uri="{FF2B5EF4-FFF2-40B4-BE49-F238E27FC236}">
                      <a16:creationId xmlns:a16="http://schemas.microsoft.com/office/drawing/2014/main" id="{F1D3052B-6A77-4275-BB42-605A9DE68EA1}"/>
                    </a:ext>
                  </a:extLst>
                </p14:cNvPr>
                <p14:cNvContentPartPr/>
                <p14:nvPr/>
              </p14:nvContentPartPr>
              <p14:xfrm>
                <a:off x="3987650" y="6243091"/>
                <a:ext cx="74520" cy="149040"/>
              </p14:xfrm>
            </p:contentPart>
          </mc:Choice>
          <mc:Fallback>
            <p:pic>
              <p:nvPicPr>
                <p:cNvPr id="156" name="Freihand 155">
                  <a:extLst>
                    <a:ext uri="{FF2B5EF4-FFF2-40B4-BE49-F238E27FC236}">
                      <a16:creationId xmlns:a16="http://schemas.microsoft.com/office/drawing/2014/main" id="{F1D3052B-6A77-4275-BB42-605A9DE68EA1}"/>
                    </a:ext>
                  </a:extLst>
                </p:cNvPr>
                <p:cNvPicPr/>
                <p:nvPr/>
              </p:nvPicPr>
              <p:blipFill>
                <a:blip r:embed="rId127"/>
                <a:stretch>
                  <a:fillRect/>
                </a:stretch>
              </p:blipFill>
              <p:spPr>
                <a:xfrm>
                  <a:off x="3983330" y="6238771"/>
                  <a:ext cx="83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57" name="Freihand 156">
                  <a:extLst>
                    <a:ext uri="{FF2B5EF4-FFF2-40B4-BE49-F238E27FC236}">
                      <a16:creationId xmlns:a16="http://schemas.microsoft.com/office/drawing/2014/main" id="{407EAFDB-A833-4C3D-8CD4-F2B7B78947FA}"/>
                    </a:ext>
                  </a:extLst>
                </p14:cNvPr>
                <p14:cNvContentPartPr/>
                <p14:nvPr/>
              </p14:nvContentPartPr>
              <p14:xfrm>
                <a:off x="4079810" y="6240211"/>
                <a:ext cx="104760" cy="44640"/>
              </p14:xfrm>
            </p:contentPart>
          </mc:Choice>
          <mc:Fallback>
            <p:pic>
              <p:nvPicPr>
                <p:cNvPr id="157" name="Freihand 156">
                  <a:extLst>
                    <a:ext uri="{FF2B5EF4-FFF2-40B4-BE49-F238E27FC236}">
                      <a16:creationId xmlns:a16="http://schemas.microsoft.com/office/drawing/2014/main" id="{407EAFDB-A833-4C3D-8CD4-F2B7B78947FA}"/>
                    </a:ext>
                  </a:extLst>
                </p:cNvPr>
                <p:cNvPicPr/>
                <p:nvPr/>
              </p:nvPicPr>
              <p:blipFill>
                <a:blip r:embed="rId129"/>
                <a:stretch>
                  <a:fillRect/>
                </a:stretch>
              </p:blipFill>
              <p:spPr>
                <a:xfrm>
                  <a:off x="4075490" y="6235891"/>
                  <a:ext cx="1134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58" name="Freihand 157">
                  <a:extLst>
                    <a:ext uri="{FF2B5EF4-FFF2-40B4-BE49-F238E27FC236}">
                      <a16:creationId xmlns:a16="http://schemas.microsoft.com/office/drawing/2014/main" id="{54FF4AAB-A848-4D35-A201-8162FCF9D975}"/>
                    </a:ext>
                  </a:extLst>
                </p14:cNvPr>
                <p14:cNvContentPartPr/>
                <p14:nvPr/>
              </p14:nvContentPartPr>
              <p14:xfrm>
                <a:off x="4188890" y="6165331"/>
                <a:ext cx="63000" cy="111240"/>
              </p14:xfrm>
            </p:contentPart>
          </mc:Choice>
          <mc:Fallback>
            <p:pic>
              <p:nvPicPr>
                <p:cNvPr id="158" name="Freihand 157">
                  <a:extLst>
                    <a:ext uri="{FF2B5EF4-FFF2-40B4-BE49-F238E27FC236}">
                      <a16:creationId xmlns:a16="http://schemas.microsoft.com/office/drawing/2014/main" id="{54FF4AAB-A848-4D35-A201-8162FCF9D975}"/>
                    </a:ext>
                  </a:extLst>
                </p:cNvPr>
                <p:cNvPicPr/>
                <p:nvPr/>
              </p:nvPicPr>
              <p:blipFill>
                <a:blip r:embed="rId131"/>
                <a:stretch>
                  <a:fillRect/>
                </a:stretch>
              </p:blipFill>
              <p:spPr>
                <a:xfrm>
                  <a:off x="4184570" y="6161011"/>
                  <a:ext cx="716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59" name="Freihand 158">
                  <a:extLst>
                    <a:ext uri="{FF2B5EF4-FFF2-40B4-BE49-F238E27FC236}">
                      <a16:creationId xmlns:a16="http://schemas.microsoft.com/office/drawing/2014/main" id="{F968AA34-4CD8-4301-8B78-B7F31CC03380}"/>
                    </a:ext>
                  </a:extLst>
                </p14:cNvPr>
                <p14:cNvContentPartPr/>
                <p14:nvPr/>
              </p14:nvContentPartPr>
              <p14:xfrm>
                <a:off x="4235330" y="6222211"/>
                <a:ext cx="65880" cy="72000"/>
              </p14:xfrm>
            </p:contentPart>
          </mc:Choice>
          <mc:Fallback>
            <p:pic>
              <p:nvPicPr>
                <p:cNvPr id="159" name="Freihand 158">
                  <a:extLst>
                    <a:ext uri="{FF2B5EF4-FFF2-40B4-BE49-F238E27FC236}">
                      <a16:creationId xmlns:a16="http://schemas.microsoft.com/office/drawing/2014/main" id="{F968AA34-4CD8-4301-8B78-B7F31CC03380}"/>
                    </a:ext>
                  </a:extLst>
                </p:cNvPr>
                <p:cNvPicPr/>
                <p:nvPr/>
              </p:nvPicPr>
              <p:blipFill>
                <a:blip r:embed="rId133"/>
                <a:stretch>
                  <a:fillRect/>
                </a:stretch>
              </p:blipFill>
              <p:spPr>
                <a:xfrm>
                  <a:off x="4231010" y="6217891"/>
                  <a:ext cx="74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60" name="Freihand 159">
                  <a:extLst>
                    <a:ext uri="{FF2B5EF4-FFF2-40B4-BE49-F238E27FC236}">
                      <a16:creationId xmlns:a16="http://schemas.microsoft.com/office/drawing/2014/main" id="{57E7B192-AC93-4E66-B88D-7183CF942289}"/>
                    </a:ext>
                  </a:extLst>
                </p14:cNvPr>
                <p14:cNvContentPartPr/>
                <p14:nvPr/>
              </p14:nvContentPartPr>
              <p14:xfrm>
                <a:off x="3319130" y="6444691"/>
                <a:ext cx="6120" cy="99360"/>
              </p14:xfrm>
            </p:contentPart>
          </mc:Choice>
          <mc:Fallback>
            <p:pic>
              <p:nvPicPr>
                <p:cNvPr id="160" name="Freihand 159">
                  <a:extLst>
                    <a:ext uri="{FF2B5EF4-FFF2-40B4-BE49-F238E27FC236}">
                      <a16:creationId xmlns:a16="http://schemas.microsoft.com/office/drawing/2014/main" id="{57E7B192-AC93-4E66-B88D-7183CF942289}"/>
                    </a:ext>
                  </a:extLst>
                </p:cNvPr>
                <p:cNvPicPr/>
                <p:nvPr/>
              </p:nvPicPr>
              <p:blipFill>
                <a:blip r:embed="rId135"/>
                <a:stretch>
                  <a:fillRect/>
                </a:stretch>
              </p:blipFill>
              <p:spPr>
                <a:xfrm>
                  <a:off x="3314810" y="6440371"/>
                  <a:ext cx="14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61" name="Freihand 160">
                  <a:extLst>
                    <a:ext uri="{FF2B5EF4-FFF2-40B4-BE49-F238E27FC236}">
                      <a16:creationId xmlns:a16="http://schemas.microsoft.com/office/drawing/2014/main" id="{8381073D-4950-461D-B3A6-C034938CFD15}"/>
                    </a:ext>
                  </a:extLst>
                </p14:cNvPr>
                <p14:cNvContentPartPr/>
                <p14:nvPr/>
              </p14:nvContentPartPr>
              <p14:xfrm>
                <a:off x="3284570" y="6505171"/>
                <a:ext cx="92520" cy="25920"/>
              </p14:xfrm>
            </p:contentPart>
          </mc:Choice>
          <mc:Fallback>
            <p:pic>
              <p:nvPicPr>
                <p:cNvPr id="161" name="Freihand 160">
                  <a:extLst>
                    <a:ext uri="{FF2B5EF4-FFF2-40B4-BE49-F238E27FC236}">
                      <a16:creationId xmlns:a16="http://schemas.microsoft.com/office/drawing/2014/main" id="{8381073D-4950-461D-B3A6-C034938CFD15}"/>
                    </a:ext>
                  </a:extLst>
                </p:cNvPr>
                <p:cNvPicPr/>
                <p:nvPr/>
              </p:nvPicPr>
              <p:blipFill>
                <a:blip r:embed="rId137"/>
                <a:stretch>
                  <a:fillRect/>
                </a:stretch>
              </p:blipFill>
              <p:spPr>
                <a:xfrm>
                  <a:off x="3280250" y="6500851"/>
                  <a:ext cx="1011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62" name="Freihand 161">
                  <a:extLst>
                    <a:ext uri="{FF2B5EF4-FFF2-40B4-BE49-F238E27FC236}">
                      <a16:creationId xmlns:a16="http://schemas.microsoft.com/office/drawing/2014/main" id="{6208CC8A-109F-43C1-ADF7-AE83901247DC}"/>
                    </a:ext>
                  </a:extLst>
                </p14:cNvPr>
                <p14:cNvContentPartPr/>
                <p14:nvPr/>
              </p14:nvContentPartPr>
              <p14:xfrm>
                <a:off x="3258290" y="6418051"/>
                <a:ext cx="123480" cy="10800"/>
              </p14:xfrm>
            </p:contentPart>
          </mc:Choice>
          <mc:Fallback>
            <p:pic>
              <p:nvPicPr>
                <p:cNvPr id="162" name="Freihand 161">
                  <a:extLst>
                    <a:ext uri="{FF2B5EF4-FFF2-40B4-BE49-F238E27FC236}">
                      <a16:creationId xmlns:a16="http://schemas.microsoft.com/office/drawing/2014/main" id="{6208CC8A-109F-43C1-ADF7-AE83901247DC}"/>
                    </a:ext>
                  </a:extLst>
                </p:cNvPr>
                <p:cNvPicPr/>
                <p:nvPr/>
              </p:nvPicPr>
              <p:blipFill>
                <a:blip r:embed="rId139"/>
                <a:stretch>
                  <a:fillRect/>
                </a:stretch>
              </p:blipFill>
              <p:spPr>
                <a:xfrm>
                  <a:off x="3253970" y="6413731"/>
                  <a:ext cx="1321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63" name="Freihand 162">
                  <a:extLst>
                    <a:ext uri="{FF2B5EF4-FFF2-40B4-BE49-F238E27FC236}">
                      <a16:creationId xmlns:a16="http://schemas.microsoft.com/office/drawing/2014/main" id="{F72C7488-092E-4189-8B16-66255C3FBCF2}"/>
                    </a:ext>
                  </a:extLst>
                </p14:cNvPr>
                <p14:cNvContentPartPr/>
                <p14:nvPr/>
              </p14:nvContentPartPr>
              <p14:xfrm>
                <a:off x="3378890" y="6460891"/>
                <a:ext cx="133560" cy="61560"/>
              </p14:xfrm>
            </p:contentPart>
          </mc:Choice>
          <mc:Fallback>
            <p:pic>
              <p:nvPicPr>
                <p:cNvPr id="163" name="Freihand 162">
                  <a:extLst>
                    <a:ext uri="{FF2B5EF4-FFF2-40B4-BE49-F238E27FC236}">
                      <a16:creationId xmlns:a16="http://schemas.microsoft.com/office/drawing/2014/main" id="{F72C7488-092E-4189-8B16-66255C3FBCF2}"/>
                    </a:ext>
                  </a:extLst>
                </p:cNvPr>
                <p:cNvPicPr/>
                <p:nvPr/>
              </p:nvPicPr>
              <p:blipFill>
                <a:blip r:embed="rId141"/>
                <a:stretch>
                  <a:fillRect/>
                </a:stretch>
              </p:blipFill>
              <p:spPr>
                <a:xfrm>
                  <a:off x="3374570" y="6456571"/>
                  <a:ext cx="1422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64" name="Freihand 163">
                  <a:extLst>
                    <a:ext uri="{FF2B5EF4-FFF2-40B4-BE49-F238E27FC236}">
                      <a16:creationId xmlns:a16="http://schemas.microsoft.com/office/drawing/2014/main" id="{32D3CE4B-7496-4BEC-B732-FF4410A56028}"/>
                    </a:ext>
                  </a:extLst>
                </p14:cNvPr>
                <p14:cNvContentPartPr/>
                <p14:nvPr/>
              </p14:nvContentPartPr>
              <p14:xfrm>
                <a:off x="3610730" y="6444691"/>
                <a:ext cx="18360" cy="56520"/>
              </p14:xfrm>
            </p:contentPart>
          </mc:Choice>
          <mc:Fallback>
            <p:pic>
              <p:nvPicPr>
                <p:cNvPr id="164" name="Freihand 163">
                  <a:extLst>
                    <a:ext uri="{FF2B5EF4-FFF2-40B4-BE49-F238E27FC236}">
                      <a16:creationId xmlns:a16="http://schemas.microsoft.com/office/drawing/2014/main" id="{32D3CE4B-7496-4BEC-B732-FF4410A56028}"/>
                    </a:ext>
                  </a:extLst>
                </p:cNvPr>
                <p:cNvPicPr/>
                <p:nvPr/>
              </p:nvPicPr>
              <p:blipFill>
                <a:blip r:embed="rId143"/>
                <a:stretch>
                  <a:fillRect/>
                </a:stretch>
              </p:blipFill>
              <p:spPr>
                <a:xfrm>
                  <a:off x="3606410" y="6440371"/>
                  <a:ext cx="270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65" name="Freihand 164">
                  <a:extLst>
                    <a:ext uri="{FF2B5EF4-FFF2-40B4-BE49-F238E27FC236}">
                      <a16:creationId xmlns:a16="http://schemas.microsoft.com/office/drawing/2014/main" id="{3089E037-0633-4DB6-A743-7A01434A4E4A}"/>
                    </a:ext>
                  </a:extLst>
                </p14:cNvPr>
                <p14:cNvContentPartPr/>
                <p14:nvPr/>
              </p14:nvContentPartPr>
              <p14:xfrm>
                <a:off x="3764090" y="6447571"/>
                <a:ext cx="9360" cy="72000"/>
              </p14:xfrm>
            </p:contentPart>
          </mc:Choice>
          <mc:Fallback>
            <p:pic>
              <p:nvPicPr>
                <p:cNvPr id="165" name="Freihand 164">
                  <a:extLst>
                    <a:ext uri="{FF2B5EF4-FFF2-40B4-BE49-F238E27FC236}">
                      <a16:creationId xmlns:a16="http://schemas.microsoft.com/office/drawing/2014/main" id="{3089E037-0633-4DB6-A743-7A01434A4E4A}"/>
                    </a:ext>
                  </a:extLst>
                </p:cNvPr>
                <p:cNvPicPr/>
                <p:nvPr/>
              </p:nvPicPr>
              <p:blipFill>
                <a:blip r:embed="rId145"/>
                <a:stretch>
                  <a:fillRect/>
                </a:stretch>
              </p:blipFill>
              <p:spPr>
                <a:xfrm>
                  <a:off x="3759770" y="6443251"/>
                  <a:ext cx="18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66" name="Freihand 165">
                  <a:extLst>
                    <a:ext uri="{FF2B5EF4-FFF2-40B4-BE49-F238E27FC236}">
                      <a16:creationId xmlns:a16="http://schemas.microsoft.com/office/drawing/2014/main" id="{C43451AA-5029-41B0-9605-E707185048FC}"/>
                    </a:ext>
                  </a:extLst>
                </p14:cNvPr>
                <p14:cNvContentPartPr/>
                <p14:nvPr/>
              </p14:nvContentPartPr>
              <p14:xfrm>
                <a:off x="3718370" y="6512371"/>
                <a:ext cx="101520" cy="10440"/>
              </p14:xfrm>
            </p:contentPart>
          </mc:Choice>
          <mc:Fallback>
            <p:pic>
              <p:nvPicPr>
                <p:cNvPr id="166" name="Freihand 165">
                  <a:extLst>
                    <a:ext uri="{FF2B5EF4-FFF2-40B4-BE49-F238E27FC236}">
                      <a16:creationId xmlns:a16="http://schemas.microsoft.com/office/drawing/2014/main" id="{C43451AA-5029-41B0-9605-E707185048FC}"/>
                    </a:ext>
                  </a:extLst>
                </p:cNvPr>
                <p:cNvPicPr/>
                <p:nvPr/>
              </p:nvPicPr>
              <p:blipFill>
                <a:blip r:embed="rId147"/>
                <a:stretch>
                  <a:fillRect/>
                </a:stretch>
              </p:blipFill>
              <p:spPr>
                <a:xfrm>
                  <a:off x="3714050" y="6508051"/>
                  <a:ext cx="1101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67" name="Freihand 166">
                  <a:extLst>
                    <a:ext uri="{FF2B5EF4-FFF2-40B4-BE49-F238E27FC236}">
                      <a16:creationId xmlns:a16="http://schemas.microsoft.com/office/drawing/2014/main" id="{78E9693A-FCBF-459F-A119-2EFC6378B855}"/>
                    </a:ext>
                  </a:extLst>
                </p14:cNvPr>
                <p14:cNvContentPartPr/>
                <p14:nvPr/>
              </p14:nvContentPartPr>
              <p14:xfrm>
                <a:off x="3713330" y="6435331"/>
                <a:ext cx="115200" cy="8280"/>
              </p14:xfrm>
            </p:contentPart>
          </mc:Choice>
          <mc:Fallback>
            <p:pic>
              <p:nvPicPr>
                <p:cNvPr id="167" name="Freihand 166">
                  <a:extLst>
                    <a:ext uri="{FF2B5EF4-FFF2-40B4-BE49-F238E27FC236}">
                      <a16:creationId xmlns:a16="http://schemas.microsoft.com/office/drawing/2014/main" id="{78E9693A-FCBF-459F-A119-2EFC6378B855}"/>
                    </a:ext>
                  </a:extLst>
                </p:cNvPr>
                <p:cNvPicPr/>
                <p:nvPr/>
              </p:nvPicPr>
              <p:blipFill>
                <a:blip r:embed="rId149"/>
                <a:stretch>
                  <a:fillRect/>
                </a:stretch>
              </p:blipFill>
              <p:spPr>
                <a:xfrm>
                  <a:off x="3709010" y="6431011"/>
                  <a:ext cx="1238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68" name="Freihand 167">
                  <a:extLst>
                    <a:ext uri="{FF2B5EF4-FFF2-40B4-BE49-F238E27FC236}">
                      <a16:creationId xmlns:a16="http://schemas.microsoft.com/office/drawing/2014/main" id="{B972B869-AE45-4071-BF55-7B1E2355B60F}"/>
                    </a:ext>
                  </a:extLst>
                </p14:cNvPr>
                <p14:cNvContentPartPr/>
                <p14:nvPr/>
              </p14:nvContentPartPr>
              <p14:xfrm>
                <a:off x="3829250" y="6469171"/>
                <a:ext cx="146520" cy="47520"/>
              </p14:xfrm>
            </p:contentPart>
          </mc:Choice>
          <mc:Fallback>
            <p:pic>
              <p:nvPicPr>
                <p:cNvPr id="168" name="Freihand 167">
                  <a:extLst>
                    <a:ext uri="{FF2B5EF4-FFF2-40B4-BE49-F238E27FC236}">
                      <a16:creationId xmlns:a16="http://schemas.microsoft.com/office/drawing/2014/main" id="{B972B869-AE45-4071-BF55-7B1E2355B60F}"/>
                    </a:ext>
                  </a:extLst>
                </p:cNvPr>
                <p:cNvPicPr/>
                <p:nvPr/>
              </p:nvPicPr>
              <p:blipFill>
                <a:blip r:embed="rId151"/>
                <a:stretch>
                  <a:fillRect/>
                </a:stretch>
              </p:blipFill>
              <p:spPr>
                <a:xfrm>
                  <a:off x="3824930" y="6464851"/>
                  <a:ext cx="155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69" name="Freihand 168">
                  <a:extLst>
                    <a:ext uri="{FF2B5EF4-FFF2-40B4-BE49-F238E27FC236}">
                      <a16:creationId xmlns:a16="http://schemas.microsoft.com/office/drawing/2014/main" id="{BA908DC3-97F4-403F-866A-4F98999BA4D9}"/>
                    </a:ext>
                  </a:extLst>
                </p14:cNvPr>
                <p14:cNvContentPartPr/>
                <p14:nvPr/>
              </p14:nvContentPartPr>
              <p14:xfrm>
                <a:off x="4036250" y="6470251"/>
                <a:ext cx="81720" cy="110520"/>
              </p14:xfrm>
            </p:contentPart>
          </mc:Choice>
          <mc:Fallback>
            <p:pic>
              <p:nvPicPr>
                <p:cNvPr id="169" name="Freihand 168">
                  <a:extLst>
                    <a:ext uri="{FF2B5EF4-FFF2-40B4-BE49-F238E27FC236}">
                      <a16:creationId xmlns:a16="http://schemas.microsoft.com/office/drawing/2014/main" id="{BA908DC3-97F4-403F-866A-4F98999BA4D9}"/>
                    </a:ext>
                  </a:extLst>
                </p:cNvPr>
                <p:cNvPicPr/>
                <p:nvPr/>
              </p:nvPicPr>
              <p:blipFill>
                <a:blip r:embed="rId153"/>
                <a:stretch>
                  <a:fillRect/>
                </a:stretch>
              </p:blipFill>
              <p:spPr>
                <a:xfrm>
                  <a:off x="4031930" y="6465931"/>
                  <a:ext cx="90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70" name="Freihand 169">
                  <a:extLst>
                    <a:ext uri="{FF2B5EF4-FFF2-40B4-BE49-F238E27FC236}">
                      <a16:creationId xmlns:a16="http://schemas.microsoft.com/office/drawing/2014/main" id="{C4AEC314-E813-4DF1-857E-8A2CE53F4D35}"/>
                    </a:ext>
                  </a:extLst>
                </p14:cNvPr>
                <p14:cNvContentPartPr/>
                <p14:nvPr/>
              </p14:nvContentPartPr>
              <p14:xfrm>
                <a:off x="4143170" y="6452611"/>
                <a:ext cx="113400" cy="40680"/>
              </p14:xfrm>
            </p:contentPart>
          </mc:Choice>
          <mc:Fallback>
            <p:pic>
              <p:nvPicPr>
                <p:cNvPr id="170" name="Freihand 169">
                  <a:extLst>
                    <a:ext uri="{FF2B5EF4-FFF2-40B4-BE49-F238E27FC236}">
                      <a16:creationId xmlns:a16="http://schemas.microsoft.com/office/drawing/2014/main" id="{C4AEC314-E813-4DF1-857E-8A2CE53F4D35}"/>
                    </a:ext>
                  </a:extLst>
                </p:cNvPr>
                <p:cNvPicPr/>
                <p:nvPr/>
              </p:nvPicPr>
              <p:blipFill>
                <a:blip r:embed="rId155"/>
                <a:stretch>
                  <a:fillRect/>
                </a:stretch>
              </p:blipFill>
              <p:spPr>
                <a:xfrm>
                  <a:off x="4138850" y="6448291"/>
                  <a:ext cx="1220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71" name="Freihand 170">
                  <a:extLst>
                    <a:ext uri="{FF2B5EF4-FFF2-40B4-BE49-F238E27FC236}">
                      <a16:creationId xmlns:a16="http://schemas.microsoft.com/office/drawing/2014/main" id="{E79606FC-D94B-46CD-BE84-7B3E58A3C1A6}"/>
                    </a:ext>
                  </a:extLst>
                </p14:cNvPr>
                <p14:cNvContentPartPr/>
                <p14:nvPr/>
              </p14:nvContentPartPr>
              <p14:xfrm>
                <a:off x="4249730" y="6412291"/>
                <a:ext cx="37800" cy="73080"/>
              </p14:xfrm>
            </p:contentPart>
          </mc:Choice>
          <mc:Fallback>
            <p:pic>
              <p:nvPicPr>
                <p:cNvPr id="171" name="Freihand 170">
                  <a:extLst>
                    <a:ext uri="{FF2B5EF4-FFF2-40B4-BE49-F238E27FC236}">
                      <a16:creationId xmlns:a16="http://schemas.microsoft.com/office/drawing/2014/main" id="{E79606FC-D94B-46CD-BE84-7B3E58A3C1A6}"/>
                    </a:ext>
                  </a:extLst>
                </p:cNvPr>
                <p:cNvPicPr/>
                <p:nvPr/>
              </p:nvPicPr>
              <p:blipFill>
                <a:blip r:embed="rId157"/>
                <a:stretch>
                  <a:fillRect/>
                </a:stretch>
              </p:blipFill>
              <p:spPr>
                <a:xfrm>
                  <a:off x="4245410" y="6407971"/>
                  <a:ext cx="46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72" name="Freihand 171">
                  <a:extLst>
                    <a:ext uri="{FF2B5EF4-FFF2-40B4-BE49-F238E27FC236}">
                      <a16:creationId xmlns:a16="http://schemas.microsoft.com/office/drawing/2014/main" id="{47D763A5-DCE9-4C3B-B34F-C2F9B4D8E80D}"/>
                    </a:ext>
                  </a:extLst>
                </p14:cNvPr>
                <p14:cNvContentPartPr/>
                <p14:nvPr/>
              </p14:nvContentPartPr>
              <p14:xfrm>
                <a:off x="4274210" y="6435331"/>
                <a:ext cx="68400" cy="63000"/>
              </p14:xfrm>
            </p:contentPart>
          </mc:Choice>
          <mc:Fallback>
            <p:pic>
              <p:nvPicPr>
                <p:cNvPr id="172" name="Freihand 171">
                  <a:extLst>
                    <a:ext uri="{FF2B5EF4-FFF2-40B4-BE49-F238E27FC236}">
                      <a16:creationId xmlns:a16="http://schemas.microsoft.com/office/drawing/2014/main" id="{47D763A5-DCE9-4C3B-B34F-C2F9B4D8E80D}"/>
                    </a:ext>
                  </a:extLst>
                </p:cNvPr>
                <p:cNvPicPr/>
                <p:nvPr/>
              </p:nvPicPr>
              <p:blipFill>
                <a:blip r:embed="rId159"/>
                <a:stretch>
                  <a:fillRect/>
                </a:stretch>
              </p:blipFill>
              <p:spPr>
                <a:xfrm>
                  <a:off x="4269890" y="6431011"/>
                  <a:ext cx="77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3" name="Freihand 22">
                  <a:extLst>
                    <a:ext uri="{FF2B5EF4-FFF2-40B4-BE49-F238E27FC236}">
                      <a16:creationId xmlns:a16="http://schemas.microsoft.com/office/drawing/2014/main" id="{C863380E-AC26-44BE-9290-474F105E684F}"/>
                    </a:ext>
                  </a:extLst>
                </p14:cNvPr>
                <p14:cNvContentPartPr/>
                <p14:nvPr/>
              </p14:nvContentPartPr>
              <p14:xfrm>
                <a:off x="2105210" y="5169931"/>
                <a:ext cx="130320" cy="231840"/>
              </p14:xfrm>
            </p:contentPart>
          </mc:Choice>
          <mc:Fallback>
            <p:pic>
              <p:nvPicPr>
                <p:cNvPr id="23" name="Freihand 22">
                  <a:extLst>
                    <a:ext uri="{FF2B5EF4-FFF2-40B4-BE49-F238E27FC236}">
                      <a16:creationId xmlns:a16="http://schemas.microsoft.com/office/drawing/2014/main" id="{C863380E-AC26-44BE-9290-474F105E684F}"/>
                    </a:ext>
                  </a:extLst>
                </p:cNvPr>
                <p:cNvPicPr/>
                <p:nvPr/>
              </p:nvPicPr>
              <p:blipFill>
                <a:blip r:embed="rId161"/>
                <a:stretch>
                  <a:fillRect/>
                </a:stretch>
              </p:blipFill>
              <p:spPr>
                <a:xfrm>
                  <a:off x="2100890" y="5165611"/>
                  <a:ext cx="1389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5" name="Freihand 24">
                  <a:extLst>
                    <a:ext uri="{FF2B5EF4-FFF2-40B4-BE49-F238E27FC236}">
                      <a16:creationId xmlns:a16="http://schemas.microsoft.com/office/drawing/2014/main" id="{D792B66C-49C4-43D6-AEB2-599F476BF947}"/>
                    </a:ext>
                  </a:extLst>
                </p14:cNvPr>
                <p14:cNvContentPartPr/>
                <p14:nvPr/>
              </p14:nvContentPartPr>
              <p14:xfrm>
                <a:off x="2253170" y="5261011"/>
                <a:ext cx="78840" cy="118440"/>
              </p14:xfrm>
            </p:contentPart>
          </mc:Choice>
          <mc:Fallback>
            <p:pic>
              <p:nvPicPr>
                <p:cNvPr id="25" name="Freihand 24">
                  <a:extLst>
                    <a:ext uri="{FF2B5EF4-FFF2-40B4-BE49-F238E27FC236}">
                      <a16:creationId xmlns:a16="http://schemas.microsoft.com/office/drawing/2014/main" id="{D792B66C-49C4-43D6-AEB2-599F476BF947}"/>
                    </a:ext>
                  </a:extLst>
                </p:cNvPr>
                <p:cNvPicPr/>
                <p:nvPr/>
              </p:nvPicPr>
              <p:blipFill>
                <a:blip r:embed="rId163"/>
                <a:stretch>
                  <a:fillRect/>
                </a:stretch>
              </p:blipFill>
              <p:spPr>
                <a:xfrm>
                  <a:off x="2248850" y="5256691"/>
                  <a:ext cx="87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6" name="Freihand 25">
                  <a:extLst>
                    <a:ext uri="{FF2B5EF4-FFF2-40B4-BE49-F238E27FC236}">
                      <a16:creationId xmlns:a16="http://schemas.microsoft.com/office/drawing/2014/main" id="{C7D4D430-1E08-485F-ABCA-A6F2AA62AE01}"/>
                    </a:ext>
                  </a:extLst>
                </p14:cNvPr>
                <p14:cNvContentPartPr/>
                <p14:nvPr/>
              </p14:nvContentPartPr>
              <p14:xfrm>
                <a:off x="2350010" y="5264611"/>
                <a:ext cx="72720" cy="61200"/>
              </p14:xfrm>
            </p:contentPart>
          </mc:Choice>
          <mc:Fallback>
            <p:pic>
              <p:nvPicPr>
                <p:cNvPr id="26" name="Freihand 25">
                  <a:extLst>
                    <a:ext uri="{FF2B5EF4-FFF2-40B4-BE49-F238E27FC236}">
                      <a16:creationId xmlns:a16="http://schemas.microsoft.com/office/drawing/2014/main" id="{C7D4D430-1E08-485F-ABCA-A6F2AA62AE01}"/>
                    </a:ext>
                  </a:extLst>
                </p:cNvPr>
                <p:cNvPicPr/>
                <p:nvPr/>
              </p:nvPicPr>
              <p:blipFill>
                <a:blip r:embed="rId165"/>
                <a:stretch>
                  <a:fillRect/>
                </a:stretch>
              </p:blipFill>
              <p:spPr>
                <a:xfrm>
                  <a:off x="2345690" y="5260291"/>
                  <a:ext cx="81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8" name="Freihand 27">
                  <a:extLst>
                    <a:ext uri="{FF2B5EF4-FFF2-40B4-BE49-F238E27FC236}">
                      <a16:creationId xmlns:a16="http://schemas.microsoft.com/office/drawing/2014/main" id="{24402AAA-C918-432C-828E-4F4AB7402371}"/>
                    </a:ext>
                  </a:extLst>
                </p14:cNvPr>
                <p14:cNvContentPartPr/>
                <p14:nvPr/>
              </p14:nvContentPartPr>
              <p14:xfrm>
                <a:off x="2514890" y="5206291"/>
                <a:ext cx="33480" cy="32040"/>
              </p14:xfrm>
            </p:contentPart>
          </mc:Choice>
          <mc:Fallback>
            <p:pic>
              <p:nvPicPr>
                <p:cNvPr id="28" name="Freihand 27">
                  <a:extLst>
                    <a:ext uri="{FF2B5EF4-FFF2-40B4-BE49-F238E27FC236}">
                      <a16:creationId xmlns:a16="http://schemas.microsoft.com/office/drawing/2014/main" id="{24402AAA-C918-432C-828E-4F4AB7402371}"/>
                    </a:ext>
                  </a:extLst>
                </p:cNvPr>
                <p:cNvPicPr/>
                <p:nvPr/>
              </p:nvPicPr>
              <p:blipFill>
                <a:blip r:embed="rId167"/>
                <a:stretch>
                  <a:fillRect/>
                </a:stretch>
              </p:blipFill>
              <p:spPr>
                <a:xfrm>
                  <a:off x="2510570" y="5201971"/>
                  <a:ext cx="42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9" name="Freihand 28">
                  <a:extLst>
                    <a:ext uri="{FF2B5EF4-FFF2-40B4-BE49-F238E27FC236}">
                      <a16:creationId xmlns:a16="http://schemas.microsoft.com/office/drawing/2014/main" id="{F39378BA-0703-43BA-8676-E2EF9A993B70}"/>
                    </a:ext>
                  </a:extLst>
                </p14:cNvPr>
                <p14:cNvContentPartPr/>
                <p14:nvPr/>
              </p14:nvContentPartPr>
              <p14:xfrm>
                <a:off x="2660690" y="5148691"/>
                <a:ext cx="110880" cy="142560"/>
              </p14:xfrm>
            </p:contentPart>
          </mc:Choice>
          <mc:Fallback>
            <p:pic>
              <p:nvPicPr>
                <p:cNvPr id="29" name="Freihand 28">
                  <a:extLst>
                    <a:ext uri="{FF2B5EF4-FFF2-40B4-BE49-F238E27FC236}">
                      <a16:creationId xmlns:a16="http://schemas.microsoft.com/office/drawing/2014/main" id="{F39378BA-0703-43BA-8676-E2EF9A993B70}"/>
                    </a:ext>
                  </a:extLst>
                </p:cNvPr>
                <p:cNvPicPr/>
                <p:nvPr/>
              </p:nvPicPr>
              <p:blipFill>
                <a:blip r:embed="rId169"/>
                <a:stretch>
                  <a:fillRect/>
                </a:stretch>
              </p:blipFill>
              <p:spPr>
                <a:xfrm>
                  <a:off x="2656370" y="5144371"/>
                  <a:ext cx="119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0" name="Freihand 29">
                  <a:extLst>
                    <a:ext uri="{FF2B5EF4-FFF2-40B4-BE49-F238E27FC236}">
                      <a16:creationId xmlns:a16="http://schemas.microsoft.com/office/drawing/2014/main" id="{4F07197E-D173-434C-9E8B-0A6F45EFB4BD}"/>
                    </a:ext>
                  </a:extLst>
                </p14:cNvPr>
                <p14:cNvContentPartPr/>
                <p14:nvPr/>
              </p14:nvContentPartPr>
              <p14:xfrm>
                <a:off x="2653130" y="5160931"/>
                <a:ext cx="145080" cy="100440"/>
              </p14:xfrm>
            </p:contentPart>
          </mc:Choice>
          <mc:Fallback>
            <p:pic>
              <p:nvPicPr>
                <p:cNvPr id="30" name="Freihand 29">
                  <a:extLst>
                    <a:ext uri="{FF2B5EF4-FFF2-40B4-BE49-F238E27FC236}">
                      <a16:creationId xmlns:a16="http://schemas.microsoft.com/office/drawing/2014/main" id="{4F07197E-D173-434C-9E8B-0A6F45EFB4BD}"/>
                    </a:ext>
                  </a:extLst>
                </p:cNvPr>
                <p:cNvPicPr/>
                <p:nvPr/>
              </p:nvPicPr>
              <p:blipFill>
                <a:blip r:embed="rId171"/>
                <a:stretch>
                  <a:fillRect/>
                </a:stretch>
              </p:blipFill>
              <p:spPr>
                <a:xfrm>
                  <a:off x="2648810" y="5156611"/>
                  <a:ext cx="153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2" name="Freihand 31">
                  <a:extLst>
                    <a:ext uri="{FF2B5EF4-FFF2-40B4-BE49-F238E27FC236}">
                      <a16:creationId xmlns:a16="http://schemas.microsoft.com/office/drawing/2014/main" id="{D041CE44-C828-48BF-9DE9-793C2733D004}"/>
                    </a:ext>
                  </a:extLst>
                </p14:cNvPr>
                <p14:cNvContentPartPr/>
                <p14:nvPr/>
              </p14:nvContentPartPr>
              <p14:xfrm>
                <a:off x="2812970" y="5239411"/>
                <a:ext cx="88920" cy="127800"/>
              </p14:xfrm>
            </p:contentPart>
          </mc:Choice>
          <mc:Fallback>
            <p:pic>
              <p:nvPicPr>
                <p:cNvPr id="32" name="Freihand 31">
                  <a:extLst>
                    <a:ext uri="{FF2B5EF4-FFF2-40B4-BE49-F238E27FC236}">
                      <a16:creationId xmlns:a16="http://schemas.microsoft.com/office/drawing/2014/main" id="{D041CE44-C828-48BF-9DE9-793C2733D004}"/>
                    </a:ext>
                  </a:extLst>
                </p:cNvPr>
                <p:cNvPicPr/>
                <p:nvPr/>
              </p:nvPicPr>
              <p:blipFill>
                <a:blip r:embed="rId173"/>
                <a:stretch>
                  <a:fillRect/>
                </a:stretch>
              </p:blipFill>
              <p:spPr>
                <a:xfrm>
                  <a:off x="2808650" y="5235091"/>
                  <a:ext cx="975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3" name="Freihand 32">
                  <a:extLst>
                    <a:ext uri="{FF2B5EF4-FFF2-40B4-BE49-F238E27FC236}">
                      <a16:creationId xmlns:a16="http://schemas.microsoft.com/office/drawing/2014/main" id="{391D065E-050A-4FE6-BFE2-697181883049}"/>
                    </a:ext>
                  </a:extLst>
                </p14:cNvPr>
                <p14:cNvContentPartPr/>
                <p14:nvPr/>
              </p14:nvContentPartPr>
              <p14:xfrm>
                <a:off x="2910530" y="5246611"/>
                <a:ext cx="88560" cy="60840"/>
              </p14:xfrm>
            </p:contentPart>
          </mc:Choice>
          <mc:Fallback>
            <p:pic>
              <p:nvPicPr>
                <p:cNvPr id="33" name="Freihand 32">
                  <a:extLst>
                    <a:ext uri="{FF2B5EF4-FFF2-40B4-BE49-F238E27FC236}">
                      <a16:creationId xmlns:a16="http://schemas.microsoft.com/office/drawing/2014/main" id="{391D065E-050A-4FE6-BFE2-697181883049}"/>
                    </a:ext>
                  </a:extLst>
                </p:cNvPr>
                <p:cNvPicPr/>
                <p:nvPr/>
              </p:nvPicPr>
              <p:blipFill>
                <a:blip r:embed="rId175"/>
                <a:stretch>
                  <a:fillRect/>
                </a:stretch>
              </p:blipFill>
              <p:spPr>
                <a:xfrm>
                  <a:off x="2906210" y="5242291"/>
                  <a:ext cx="97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5" name="Freihand 34">
                  <a:extLst>
                    <a:ext uri="{FF2B5EF4-FFF2-40B4-BE49-F238E27FC236}">
                      <a16:creationId xmlns:a16="http://schemas.microsoft.com/office/drawing/2014/main" id="{64A016D7-7B40-4119-B203-D8E6FDD333FE}"/>
                    </a:ext>
                  </a:extLst>
                </p14:cNvPr>
                <p14:cNvContentPartPr/>
                <p14:nvPr/>
              </p14:nvContentPartPr>
              <p14:xfrm>
                <a:off x="3225890" y="5168491"/>
                <a:ext cx="13680" cy="120240"/>
              </p14:xfrm>
            </p:contentPart>
          </mc:Choice>
          <mc:Fallback>
            <p:pic>
              <p:nvPicPr>
                <p:cNvPr id="35" name="Freihand 34">
                  <a:extLst>
                    <a:ext uri="{FF2B5EF4-FFF2-40B4-BE49-F238E27FC236}">
                      <a16:creationId xmlns:a16="http://schemas.microsoft.com/office/drawing/2014/main" id="{64A016D7-7B40-4119-B203-D8E6FDD333FE}"/>
                    </a:ext>
                  </a:extLst>
                </p:cNvPr>
                <p:cNvPicPr/>
                <p:nvPr/>
              </p:nvPicPr>
              <p:blipFill>
                <a:blip r:embed="rId177"/>
                <a:stretch>
                  <a:fillRect/>
                </a:stretch>
              </p:blipFill>
              <p:spPr>
                <a:xfrm>
                  <a:off x="3221570" y="5164171"/>
                  <a:ext cx="22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6" name="Freihand 35">
                  <a:extLst>
                    <a:ext uri="{FF2B5EF4-FFF2-40B4-BE49-F238E27FC236}">
                      <a16:creationId xmlns:a16="http://schemas.microsoft.com/office/drawing/2014/main" id="{141C46E6-B017-4C24-95C6-3AF3FFE3054E}"/>
                    </a:ext>
                  </a:extLst>
                </p14:cNvPr>
                <p14:cNvContentPartPr/>
                <p14:nvPr/>
              </p14:nvContentPartPr>
              <p14:xfrm>
                <a:off x="3153170" y="5209171"/>
                <a:ext cx="140400" cy="6840"/>
              </p14:xfrm>
            </p:contentPart>
          </mc:Choice>
          <mc:Fallback>
            <p:pic>
              <p:nvPicPr>
                <p:cNvPr id="36" name="Freihand 35">
                  <a:extLst>
                    <a:ext uri="{FF2B5EF4-FFF2-40B4-BE49-F238E27FC236}">
                      <a16:creationId xmlns:a16="http://schemas.microsoft.com/office/drawing/2014/main" id="{141C46E6-B017-4C24-95C6-3AF3FFE3054E}"/>
                    </a:ext>
                  </a:extLst>
                </p:cNvPr>
                <p:cNvPicPr/>
                <p:nvPr/>
              </p:nvPicPr>
              <p:blipFill>
                <a:blip r:embed="rId179"/>
                <a:stretch>
                  <a:fillRect/>
                </a:stretch>
              </p:blipFill>
              <p:spPr>
                <a:xfrm>
                  <a:off x="3148850" y="5204851"/>
                  <a:ext cx="1490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8" name="Freihand 37">
                  <a:extLst>
                    <a:ext uri="{FF2B5EF4-FFF2-40B4-BE49-F238E27FC236}">
                      <a16:creationId xmlns:a16="http://schemas.microsoft.com/office/drawing/2014/main" id="{8AB54311-62D8-4B70-A2A4-6039F49BAEF1}"/>
                    </a:ext>
                  </a:extLst>
                </p14:cNvPr>
                <p14:cNvContentPartPr/>
                <p14:nvPr/>
              </p14:nvContentPartPr>
              <p14:xfrm>
                <a:off x="3418490" y="5128171"/>
                <a:ext cx="128880" cy="221400"/>
              </p14:xfrm>
            </p:contentPart>
          </mc:Choice>
          <mc:Fallback>
            <p:pic>
              <p:nvPicPr>
                <p:cNvPr id="38" name="Freihand 37">
                  <a:extLst>
                    <a:ext uri="{FF2B5EF4-FFF2-40B4-BE49-F238E27FC236}">
                      <a16:creationId xmlns:a16="http://schemas.microsoft.com/office/drawing/2014/main" id="{8AB54311-62D8-4B70-A2A4-6039F49BAEF1}"/>
                    </a:ext>
                  </a:extLst>
                </p:cNvPr>
                <p:cNvPicPr/>
                <p:nvPr/>
              </p:nvPicPr>
              <p:blipFill>
                <a:blip r:embed="rId181"/>
                <a:stretch>
                  <a:fillRect/>
                </a:stretch>
              </p:blipFill>
              <p:spPr>
                <a:xfrm>
                  <a:off x="3414170" y="5123851"/>
                  <a:ext cx="1375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0" name="Freihand 39">
                  <a:extLst>
                    <a:ext uri="{FF2B5EF4-FFF2-40B4-BE49-F238E27FC236}">
                      <a16:creationId xmlns:a16="http://schemas.microsoft.com/office/drawing/2014/main" id="{169B5017-1DD9-4C70-B993-7209BB395C0A}"/>
                    </a:ext>
                  </a:extLst>
                </p14:cNvPr>
                <p14:cNvContentPartPr/>
                <p14:nvPr/>
              </p14:nvContentPartPr>
              <p14:xfrm>
                <a:off x="3539090" y="5233291"/>
                <a:ext cx="84600" cy="138960"/>
              </p14:xfrm>
            </p:contentPart>
          </mc:Choice>
          <mc:Fallback>
            <p:pic>
              <p:nvPicPr>
                <p:cNvPr id="40" name="Freihand 39">
                  <a:extLst>
                    <a:ext uri="{FF2B5EF4-FFF2-40B4-BE49-F238E27FC236}">
                      <a16:creationId xmlns:a16="http://schemas.microsoft.com/office/drawing/2014/main" id="{169B5017-1DD9-4C70-B993-7209BB395C0A}"/>
                    </a:ext>
                  </a:extLst>
                </p:cNvPr>
                <p:cNvPicPr/>
                <p:nvPr/>
              </p:nvPicPr>
              <p:blipFill>
                <a:blip r:embed="rId183"/>
                <a:stretch>
                  <a:fillRect/>
                </a:stretch>
              </p:blipFill>
              <p:spPr>
                <a:xfrm>
                  <a:off x="3534770" y="5228971"/>
                  <a:ext cx="93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1" name="Freihand 40">
                  <a:extLst>
                    <a:ext uri="{FF2B5EF4-FFF2-40B4-BE49-F238E27FC236}">
                      <a16:creationId xmlns:a16="http://schemas.microsoft.com/office/drawing/2014/main" id="{B2CF16C2-567D-4311-A7D7-CE31BF232496}"/>
                    </a:ext>
                  </a:extLst>
                </p14:cNvPr>
                <p14:cNvContentPartPr/>
                <p14:nvPr/>
              </p14:nvContentPartPr>
              <p14:xfrm>
                <a:off x="3633050" y="5237251"/>
                <a:ext cx="82080" cy="54360"/>
              </p14:xfrm>
            </p:contentPart>
          </mc:Choice>
          <mc:Fallback>
            <p:pic>
              <p:nvPicPr>
                <p:cNvPr id="41" name="Freihand 40">
                  <a:extLst>
                    <a:ext uri="{FF2B5EF4-FFF2-40B4-BE49-F238E27FC236}">
                      <a16:creationId xmlns:a16="http://schemas.microsoft.com/office/drawing/2014/main" id="{B2CF16C2-567D-4311-A7D7-CE31BF232496}"/>
                    </a:ext>
                  </a:extLst>
                </p:cNvPr>
                <p:cNvPicPr/>
                <p:nvPr/>
              </p:nvPicPr>
              <p:blipFill>
                <a:blip r:embed="rId185"/>
                <a:stretch>
                  <a:fillRect/>
                </a:stretch>
              </p:blipFill>
              <p:spPr>
                <a:xfrm>
                  <a:off x="3628730" y="5232931"/>
                  <a:ext cx="90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3" name="Freihand 42">
                  <a:extLst>
                    <a:ext uri="{FF2B5EF4-FFF2-40B4-BE49-F238E27FC236}">
                      <a16:creationId xmlns:a16="http://schemas.microsoft.com/office/drawing/2014/main" id="{C15B01A4-7808-4B00-91BF-773A4D8E25E6}"/>
                    </a:ext>
                  </a:extLst>
                </p14:cNvPr>
                <p14:cNvContentPartPr/>
                <p14:nvPr/>
              </p14:nvContentPartPr>
              <p14:xfrm>
                <a:off x="3772370" y="5190811"/>
                <a:ext cx="24840" cy="26640"/>
              </p14:xfrm>
            </p:contentPart>
          </mc:Choice>
          <mc:Fallback>
            <p:pic>
              <p:nvPicPr>
                <p:cNvPr id="43" name="Freihand 42">
                  <a:extLst>
                    <a:ext uri="{FF2B5EF4-FFF2-40B4-BE49-F238E27FC236}">
                      <a16:creationId xmlns:a16="http://schemas.microsoft.com/office/drawing/2014/main" id="{C15B01A4-7808-4B00-91BF-773A4D8E25E6}"/>
                    </a:ext>
                  </a:extLst>
                </p:cNvPr>
                <p:cNvPicPr/>
                <p:nvPr/>
              </p:nvPicPr>
              <p:blipFill>
                <a:blip r:embed="rId187"/>
                <a:stretch>
                  <a:fillRect/>
                </a:stretch>
              </p:blipFill>
              <p:spPr>
                <a:xfrm>
                  <a:off x="3768050" y="5186491"/>
                  <a:ext cx="334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4" name="Freihand 43">
                  <a:extLst>
                    <a:ext uri="{FF2B5EF4-FFF2-40B4-BE49-F238E27FC236}">
                      <a16:creationId xmlns:a16="http://schemas.microsoft.com/office/drawing/2014/main" id="{271A8850-68A0-4613-ABDF-962DEFCCCC39}"/>
                    </a:ext>
                  </a:extLst>
                </p14:cNvPr>
                <p14:cNvContentPartPr/>
                <p14:nvPr/>
              </p14:nvContentPartPr>
              <p14:xfrm>
                <a:off x="3876770" y="5128891"/>
                <a:ext cx="78480" cy="124200"/>
              </p14:xfrm>
            </p:contentPart>
          </mc:Choice>
          <mc:Fallback>
            <p:pic>
              <p:nvPicPr>
                <p:cNvPr id="44" name="Freihand 43">
                  <a:extLst>
                    <a:ext uri="{FF2B5EF4-FFF2-40B4-BE49-F238E27FC236}">
                      <a16:creationId xmlns:a16="http://schemas.microsoft.com/office/drawing/2014/main" id="{271A8850-68A0-4613-ABDF-962DEFCCCC39}"/>
                    </a:ext>
                  </a:extLst>
                </p:cNvPr>
                <p:cNvPicPr/>
                <p:nvPr/>
              </p:nvPicPr>
              <p:blipFill>
                <a:blip r:embed="rId189"/>
                <a:stretch>
                  <a:fillRect/>
                </a:stretch>
              </p:blipFill>
              <p:spPr>
                <a:xfrm>
                  <a:off x="3872450" y="5124571"/>
                  <a:ext cx="871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5" name="Freihand 44">
                  <a:extLst>
                    <a:ext uri="{FF2B5EF4-FFF2-40B4-BE49-F238E27FC236}">
                      <a16:creationId xmlns:a16="http://schemas.microsoft.com/office/drawing/2014/main" id="{0BA9F4EF-6F58-4B42-9FB0-0BF1DC04C9B7}"/>
                    </a:ext>
                  </a:extLst>
                </p14:cNvPr>
                <p14:cNvContentPartPr/>
                <p14:nvPr/>
              </p14:nvContentPartPr>
              <p14:xfrm>
                <a:off x="3872090" y="5131771"/>
                <a:ext cx="124200" cy="106920"/>
              </p14:xfrm>
            </p:contentPart>
          </mc:Choice>
          <mc:Fallback>
            <p:pic>
              <p:nvPicPr>
                <p:cNvPr id="45" name="Freihand 44">
                  <a:extLst>
                    <a:ext uri="{FF2B5EF4-FFF2-40B4-BE49-F238E27FC236}">
                      <a16:creationId xmlns:a16="http://schemas.microsoft.com/office/drawing/2014/main" id="{0BA9F4EF-6F58-4B42-9FB0-0BF1DC04C9B7}"/>
                    </a:ext>
                  </a:extLst>
                </p:cNvPr>
                <p:cNvPicPr/>
                <p:nvPr/>
              </p:nvPicPr>
              <p:blipFill>
                <a:blip r:embed="rId191"/>
                <a:stretch>
                  <a:fillRect/>
                </a:stretch>
              </p:blipFill>
              <p:spPr>
                <a:xfrm>
                  <a:off x="3867770" y="5127451"/>
                  <a:ext cx="132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7" name="Freihand 46">
                  <a:extLst>
                    <a:ext uri="{FF2B5EF4-FFF2-40B4-BE49-F238E27FC236}">
                      <a16:creationId xmlns:a16="http://schemas.microsoft.com/office/drawing/2014/main" id="{B5C1B40E-645D-4E4D-9A84-D7F734FA41EA}"/>
                    </a:ext>
                  </a:extLst>
                </p14:cNvPr>
                <p14:cNvContentPartPr/>
                <p14:nvPr/>
              </p14:nvContentPartPr>
              <p14:xfrm>
                <a:off x="4014290" y="5218531"/>
                <a:ext cx="80640" cy="156960"/>
              </p14:xfrm>
            </p:contentPart>
          </mc:Choice>
          <mc:Fallback>
            <p:pic>
              <p:nvPicPr>
                <p:cNvPr id="47" name="Freihand 46">
                  <a:extLst>
                    <a:ext uri="{FF2B5EF4-FFF2-40B4-BE49-F238E27FC236}">
                      <a16:creationId xmlns:a16="http://schemas.microsoft.com/office/drawing/2014/main" id="{B5C1B40E-645D-4E4D-9A84-D7F734FA41EA}"/>
                    </a:ext>
                  </a:extLst>
                </p:cNvPr>
                <p:cNvPicPr/>
                <p:nvPr/>
              </p:nvPicPr>
              <p:blipFill>
                <a:blip r:embed="rId193"/>
                <a:stretch>
                  <a:fillRect/>
                </a:stretch>
              </p:blipFill>
              <p:spPr>
                <a:xfrm>
                  <a:off x="4009970" y="5214211"/>
                  <a:ext cx="89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8" name="Freihand 47">
                  <a:extLst>
                    <a:ext uri="{FF2B5EF4-FFF2-40B4-BE49-F238E27FC236}">
                      <a16:creationId xmlns:a16="http://schemas.microsoft.com/office/drawing/2014/main" id="{78687DCF-9FAB-41BE-8FD6-A5F9E8FC49DD}"/>
                    </a:ext>
                  </a:extLst>
                </p14:cNvPr>
                <p14:cNvContentPartPr/>
                <p14:nvPr/>
              </p14:nvContentPartPr>
              <p14:xfrm>
                <a:off x="4116530" y="5228971"/>
                <a:ext cx="99000" cy="68040"/>
              </p14:xfrm>
            </p:contentPart>
          </mc:Choice>
          <mc:Fallback>
            <p:pic>
              <p:nvPicPr>
                <p:cNvPr id="48" name="Freihand 47">
                  <a:extLst>
                    <a:ext uri="{FF2B5EF4-FFF2-40B4-BE49-F238E27FC236}">
                      <a16:creationId xmlns:a16="http://schemas.microsoft.com/office/drawing/2014/main" id="{78687DCF-9FAB-41BE-8FD6-A5F9E8FC49DD}"/>
                    </a:ext>
                  </a:extLst>
                </p:cNvPr>
                <p:cNvPicPr/>
                <p:nvPr/>
              </p:nvPicPr>
              <p:blipFill>
                <a:blip r:embed="rId195"/>
                <a:stretch>
                  <a:fillRect/>
                </a:stretch>
              </p:blipFill>
              <p:spPr>
                <a:xfrm>
                  <a:off x="4112210" y="5224651"/>
                  <a:ext cx="107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9" name="Freihand 48">
                  <a:extLst>
                    <a:ext uri="{FF2B5EF4-FFF2-40B4-BE49-F238E27FC236}">
                      <a16:creationId xmlns:a16="http://schemas.microsoft.com/office/drawing/2014/main" id="{714612D3-F104-40E3-A0EE-45B29AF6495F}"/>
                    </a:ext>
                  </a:extLst>
                </p14:cNvPr>
                <p14:cNvContentPartPr/>
                <p14:nvPr/>
              </p14:nvContentPartPr>
              <p14:xfrm>
                <a:off x="4426130" y="5168491"/>
                <a:ext cx="20520" cy="112320"/>
              </p14:xfrm>
            </p:contentPart>
          </mc:Choice>
          <mc:Fallback>
            <p:pic>
              <p:nvPicPr>
                <p:cNvPr id="49" name="Freihand 48">
                  <a:extLst>
                    <a:ext uri="{FF2B5EF4-FFF2-40B4-BE49-F238E27FC236}">
                      <a16:creationId xmlns:a16="http://schemas.microsoft.com/office/drawing/2014/main" id="{714612D3-F104-40E3-A0EE-45B29AF6495F}"/>
                    </a:ext>
                  </a:extLst>
                </p:cNvPr>
                <p:cNvPicPr/>
                <p:nvPr/>
              </p:nvPicPr>
              <p:blipFill>
                <a:blip r:embed="rId197"/>
                <a:stretch>
                  <a:fillRect/>
                </a:stretch>
              </p:blipFill>
              <p:spPr>
                <a:xfrm>
                  <a:off x="4421810" y="5164171"/>
                  <a:ext cx="29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0" name="Freihand 49">
                  <a:extLst>
                    <a:ext uri="{FF2B5EF4-FFF2-40B4-BE49-F238E27FC236}">
                      <a16:creationId xmlns:a16="http://schemas.microsoft.com/office/drawing/2014/main" id="{41BF9A34-647C-4D05-B946-A4D7ACE0B292}"/>
                    </a:ext>
                  </a:extLst>
                </p14:cNvPr>
                <p14:cNvContentPartPr/>
                <p14:nvPr/>
              </p14:nvContentPartPr>
              <p14:xfrm>
                <a:off x="4371410" y="5204131"/>
                <a:ext cx="137880" cy="12240"/>
              </p14:xfrm>
            </p:contentPart>
          </mc:Choice>
          <mc:Fallback>
            <p:pic>
              <p:nvPicPr>
                <p:cNvPr id="50" name="Freihand 49">
                  <a:extLst>
                    <a:ext uri="{FF2B5EF4-FFF2-40B4-BE49-F238E27FC236}">
                      <a16:creationId xmlns:a16="http://schemas.microsoft.com/office/drawing/2014/main" id="{41BF9A34-647C-4D05-B946-A4D7ACE0B292}"/>
                    </a:ext>
                  </a:extLst>
                </p:cNvPr>
                <p:cNvPicPr/>
                <p:nvPr/>
              </p:nvPicPr>
              <p:blipFill>
                <a:blip r:embed="rId199"/>
                <a:stretch>
                  <a:fillRect/>
                </a:stretch>
              </p:blipFill>
              <p:spPr>
                <a:xfrm>
                  <a:off x="4367090" y="5199811"/>
                  <a:ext cx="146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1" name="Freihand 50">
                  <a:extLst>
                    <a:ext uri="{FF2B5EF4-FFF2-40B4-BE49-F238E27FC236}">
                      <a16:creationId xmlns:a16="http://schemas.microsoft.com/office/drawing/2014/main" id="{29F4AD19-A6A9-40B0-A7B1-A33F2C9BE655}"/>
                    </a:ext>
                  </a:extLst>
                </p14:cNvPr>
                <p14:cNvContentPartPr/>
                <p14:nvPr/>
              </p14:nvContentPartPr>
              <p14:xfrm>
                <a:off x="4662650" y="5137531"/>
                <a:ext cx="99000" cy="242280"/>
              </p14:xfrm>
            </p:contentPart>
          </mc:Choice>
          <mc:Fallback>
            <p:pic>
              <p:nvPicPr>
                <p:cNvPr id="51" name="Freihand 50">
                  <a:extLst>
                    <a:ext uri="{FF2B5EF4-FFF2-40B4-BE49-F238E27FC236}">
                      <a16:creationId xmlns:a16="http://schemas.microsoft.com/office/drawing/2014/main" id="{29F4AD19-A6A9-40B0-A7B1-A33F2C9BE655}"/>
                    </a:ext>
                  </a:extLst>
                </p:cNvPr>
                <p:cNvPicPr/>
                <p:nvPr/>
              </p:nvPicPr>
              <p:blipFill>
                <a:blip r:embed="rId201"/>
                <a:stretch>
                  <a:fillRect/>
                </a:stretch>
              </p:blipFill>
              <p:spPr>
                <a:xfrm>
                  <a:off x="4658330" y="5133211"/>
                  <a:ext cx="1076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52" name="Freihand 51">
                  <a:extLst>
                    <a:ext uri="{FF2B5EF4-FFF2-40B4-BE49-F238E27FC236}">
                      <a16:creationId xmlns:a16="http://schemas.microsoft.com/office/drawing/2014/main" id="{3FF25341-1022-404A-A638-8B1EB3F74ECE}"/>
                    </a:ext>
                  </a:extLst>
                </p14:cNvPr>
                <p14:cNvContentPartPr/>
                <p14:nvPr/>
              </p14:nvContentPartPr>
              <p14:xfrm>
                <a:off x="4816370" y="5221051"/>
                <a:ext cx="5040" cy="93600"/>
              </p14:xfrm>
            </p:contentPart>
          </mc:Choice>
          <mc:Fallback>
            <p:pic>
              <p:nvPicPr>
                <p:cNvPr id="52" name="Freihand 51">
                  <a:extLst>
                    <a:ext uri="{FF2B5EF4-FFF2-40B4-BE49-F238E27FC236}">
                      <a16:creationId xmlns:a16="http://schemas.microsoft.com/office/drawing/2014/main" id="{3FF25341-1022-404A-A638-8B1EB3F74ECE}"/>
                    </a:ext>
                  </a:extLst>
                </p:cNvPr>
                <p:cNvPicPr/>
                <p:nvPr/>
              </p:nvPicPr>
              <p:blipFill>
                <a:blip r:embed="rId203"/>
                <a:stretch>
                  <a:fillRect/>
                </a:stretch>
              </p:blipFill>
              <p:spPr>
                <a:xfrm>
                  <a:off x="4812050" y="5216731"/>
                  <a:ext cx="13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3" name="Freihand 52">
                  <a:extLst>
                    <a:ext uri="{FF2B5EF4-FFF2-40B4-BE49-F238E27FC236}">
                      <a16:creationId xmlns:a16="http://schemas.microsoft.com/office/drawing/2014/main" id="{99ECA567-D923-4DB3-80C4-F6F133EF2914}"/>
                    </a:ext>
                  </a:extLst>
                </p14:cNvPr>
                <p14:cNvContentPartPr/>
                <p14:nvPr/>
              </p14:nvContentPartPr>
              <p14:xfrm>
                <a:off x="4776770" y="5297731"/>
                <a:ext cx="90360" cy="7560"/>
              </p14:xfrm>
            </p:contentPart>
          </mc:Choice>
          <mc:Fallback>
            <p:pic>
              <p:nvPicPr>
                <p:cNvPr id="53" name="Freihand 52">
                  <a:extLst>
                    <a:ext uri="{FF2B5EF4-FFF2-40B4-BE49-F238E27FC236}">
                      <a16:creationId xmlns:a16="http://schemas.microsoft.com/office/drawing/2014/main" id="{99ECA567-D923-4DB3-80C4-F6F133EF2914}"/>
                    </a:ext>
                  </a:extLst>
                </p:cNvPr>
                <p:cNvPicPr/>
                <p:nvPr/>
              </p:nvPicPr>
              <p:blipFill>
                <a:blip r:embed="rId205"/>
                <a:stretch>
                  <a:fillRect/>
                </a:stretch>
              </p:blipFill>
              <p:spPr>
                <a:xfrm>
                  <a:off x="4772450" y="5293411"/>
                  <a:ext cx="99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4" name="Freihand 53">
                  <a:extLst>
                    <a:ext uri="{FF2B5EF4-FFF2-40B4-BE49-F238E27FC236}">
                      <a16:creationId xmlns:a16="http://schemas.microsoft.com/office/drawing/2014/main" id="{3F6FA3D1-E3A0-462E-84A8-D74B9F86E467}"/>
                    </a:ext>
                  </a:extLst>
                </p14:cNvPr>
                <p14:cNvContentPartPr/>
                <p14:nvPr/>
              </p14:nvContentPartPr>
              <p14:xfrm>
                <a:off x="4746890" y="5210611"/>
                <a:ext cx="124920" cy="15480"/>
              </p14:xfrm>
            </p:contentPart>
          </mc:Choice>
          <mc:Fallback>
            <p:pic>
              <p:nvPicPr>
                <p:cNvPr id="54" name="Freihand 53">
                  <a:extLst>
                    <a:ext uri="{FF2B5EF4-FFF2-40B4-BE49-F238E27FC236}">
                      <a16:creationId xmlns:a16="http://schemas.microsoft.com/office/drawing/2014/main" id="{3F6FA3D1-E3A0-462E-84A8-D74B9F86E467}"/>
                    </a:ext>
                  </a:extLst>
                </p:cNvPr>
                <p:cNvPicPr/>
                <p:nvPr/>
              </p:nvPicPr>
              <p:blipFill>
                <a:blip r:embed="rId207"/>
                <a:stretch>
                  <a:fillRect/>
                </a:stretch>
              </p:blipFill>
              <p:spPr>
                <a:xfrm>
                  <a:off x="4742570" y="5206291"/>
                  <a:ext cx="133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56" name="Freihand 55">
                  <a:extLst>
                    <a:ext uri="{FF2B5EF4-FFF2-40B4-BE49-F238E27FC236}">
                      <a16:creationId xmlns:a16="http://schemas.microsoft.com/office/drawing/2014/main" id="{17FC454F-8246-4FC2-BCF8-13D0EBEDE217}"/>
                    </a:ext>
                  </a:extLst>
                </p14:cNvPr>
                <p14:cNvContentPartPr/>
                <p14:nvPr/>
              </p14:nvContentPartPr>
              <p14:xfrm>
                <a:off x="4949930" y="5172091"/>
                <a:ext cx="29880" cy="21960"/>
              </p14:xfrm>
            </p:contentPart>
          </mc:Choice>
          <mc:Fallback>
            <p:pic>
              <p:nvPicPr>
                <p:cNvPr id="56" name="Freihand 55">
                  <a:extLst>
                    <a:ext uri="{FF2B5EF4-FFF2-40B4-BE49-F238E27FC236}">
                      <a16:creationId xmlns:a16="http://schemas.microsoft.com/office/drawing/2014/main" id="{17FC454F-8246-4FC2-BCF8-13D0EBEDE217}"/>
                    </a:ext>
                  </a:extLst>
                </p:cNvPr>
                <p:cNvPicPr/>
                <p:nvPr/>
              </p:nvPicPr>
              <p:blipFill>
                <a:blip r:embed="rId209"/>
                <a:stretch>
                  <a:fillRect/>
                </a:stretch>
              </p:blipFill>
              <p:spPr>
                <a:xfrm>
                  <a:off x="4945610" y="5167771"/>
                  <a:ext cx="38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7" name="Freihand 56">
                  <a:extLst>
                    <a:ext uri="{FF2B5EF4-FFF2-40B4-BE49-F238E27FC236}">
                      <a16:creationId xmlns:a16="http://schemas.microsoft.com/office/drawing/2014/main" id="{F3B65C6D-493D-446E-BBFA-D52DC20FD9C7}"/>
                    </a:ext>
                  </a:extLst>
                </p14:cNvPr>
                <p14:cNvContentPartPr/>
                <p14:nvPr/>
              </p14:nvContentPartPr>
              <p14:xfrm>
                <a:off x="5033090" y="5116291"/>
                <a:ext cx="100440" cy="129600"/>
              </p14:xfrm>
            </p:contentPart>
          </mc:Choice>
          <mc:Fallback>
            <p:pic>
              <p:nvPicPr>
                <p:cNvPr id="57" name="Freihand 56">
                  <a:extLst>
                    <a:ext uri="{FF2B5EF4-FFF2-40B4-BE49-F238E27FC236}">
                      <a16:creationId xmlns:a16="http://schemas.microsoft.com/office/drawing/2014/main" id="{F3B65C6D-493D-446E-BBFA-D52DC20FD9C7}"/>
                    </a:ext>
                  </a:extLst>
                </p:cNvPr>
                <p:cNvPicPr/>
                <p:nvPr/>
              </p:nvPicPr>
              <p:blipFill>
                <a:blip r:embed="rId211"/>
                <a:stretch>
                  <a:fillRect/>
                </a:stretch>
              </p:blipFill>
              <p:spPr>
                <a:xfrm>
                  <a:off x="5028770" y="5111971"/>
                  <a:ext cx="109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8" name="Freihand 57">
                  <a:extLst>
                    <a:ext uri="{FF2B5EF4-FFF2-40B4-BE49-F238E27FC236}">
                      <a16:creationId xmlns:a16="http://schemas.microsoft.com/office/drawing/2014/main" id="{046635F1-5C1B-45EF-9985-E1CB0C2EF328}"/>
                    </a:ext>
                  </a:extLst>
                </p14:cNvPr>
                <p14:cNvContentPartPr/>
                <p14:nvPr/>
              </p14:nvContentPartPr>
              <p14:xfrm>
                <a:off x="5029130" y="5125651"/>
                <a:ext cx="129240" cy="81720"/>
              </p14:xfrm>
            </p:contentPart>
          </mc:Choice>
          <mc:Fallback>
            <p:pic>
              <p:nvPicPr>
                <p:cNvPr id="58" name="Freihand 57">
                  <a:extLst>
                    <a:ext uri="{FF2B5EF4-FFF2-40B4-BE49-F238E27FC236}">
                      <a16:creationId xmlns:a16="http://schemas.microsoft.com/office/drawing/2014/main" id="{046635F1-5C1B-45EF-9985-E1CB0C2EF328}"/>
                    </a:ext>
                  </a:extLst>
                </p:cNvPr>
                <p:cNvPicPr/>
                <p:nvPr/>
              </p:nvPicPr>
              <p:blipFill>
                <a:blip r:embed="rId213"/>
                <a:stretch>
                  <a:fillRect/>
                </a:stretch>
              </p:blipFill>
              <p:spPr>
                <a:xfrm>
                  <a:off x="5024810" y="5121331"/>
                  <a:ext cx="137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60" name="Freihand 59">
                  <a:extLst>
                    <a:ext uri="{FF2B5EF4-FFF2-40B4-BE49-F238E27FC236}">
                      <a16:creationId xmlns:a16="http://schemas.microsoft.com/office/drawing/2014/main" id="{6987ED60-4F74-4145-9908-DF1A59DB7A59}"/>
                    </a:ext>
                  </a:extLst>
                </p14:cNvPr>
                <p14:cNvContentPartPr/>
                <p14:nvPr/>
              </p14:nvContentPartPr>
              <p14:xfrm>
                <a:off x="5222090" y="5198371"/>
                <a:ext cx="3240" cy="92880"/>
              </p14:xfrm>
            </p:contentPart>
          </mc:Choice>
          <mc:Fallback>
            <p:pic>
              <p:nvPicPr>
                <p:cNvPr id="60" name="Freihand 59">
                  <a:extLst>
                    <a:ext uri="{FF2B5EF4-FFF2-40B4-BE49-F238E27FC236}">
                      <a16:creationId xmlns:a16="http://schemas.microsoft.com/office/drawing/2014/main" id="{6987ED60-4F74-4145-9908-DF1A59DB7A59}"/>
                    </a:ext>
                  </a:extLst>
                </p:cNvPr>
                <p:cNvPicPr/>
                <p:nvPr/>
              </p:nvPicPr>
              <p:blipFill>
                <a:blip r:embed="rId215"/>
                <a:stretch>
                  <a:fillRect/>
                </a:stretch>
              </p:blipFill>
              <p:spPr>
                <a:xfrm>
                  <a:off x="5217770" y="5194051"/>
                  <a:ext cx="11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61" name="Freihand 60">
                  <a:extLst>
                    <a:ext uri="{FF2B5EF4-FFF2-40B4-BE49-F238E27FC236}">
                      <a16:creationId xmlns:a16="http://schemas.microsoft.com/office/drawing/2014/main" id="{C1CAF77D-7539-4D93-83A3-DE1DC4ADDCE2}"/>
                    </a:ext>
                  </a:extLst>
                </p14:cNvPr>
                <p14:cNvContentPartPr/>
                <p14:nvPr/>
              </p14:nvContentPartPr>
              <p14:xfrm>
                <a:off x="5152970" y="5280451"/>
                <a:ext cx="137880" cy="15840"/>
              </p14:xfrm>
            </p:contentPart>
          </mc:Choice>
          <mc:Fallback>
            <p:pic>
              <p:nvPicPr>
                <p:cNvPr id="61" name="Freihand 60">
                  <a:extLst>
                    <a:ext uri="{FF2B5EF4-FFF2-40B4-BE49-F238E27FC236}">
                      <a16:creationId xmlns:a16="http://schemas.microsoft.com/office/drawing/2014/main" id="{C1CAF77D-7539-4D93-83A3-DE1DC4ADDCE2}"/>
                    </a:ext>
                  </a:extLst>
                </p:cNvPr>
                <p:cNvPicPr/>
                <p:nvPr/>
              </p:nvPicPr>
              <p:blipFill>
                <a:blip r:embed="rId217"/>
                <a:stretch>
                  <a:fillRect/>
                </a:stretch>
              </p:blipFill>
              <p:spPr>
                <a:xfrm>
                  <a:off x="5148650" y="5276131"/>
                  <a:ext cx="146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62" name="Freihand 61">
                  <a:extLst>
                    <a:ext uri="{FF2B5EF4-FFF2-40B4-BE49-F238E27FC236}">
                      <a16:creationId xmlns:a16="http://schemas.microsoft.com/office/drawing/2014/main" id="{A9AC9F69-9472-4D06-95A1-1C1EE96D9EBB}"/>
                    </a:ext>
                  </a:extLst>
                </p14:cNvPr>
                <p14:cNvContentPartPr/>
                <p14:nvPr/>
              </p14:nvContentPartPr>
              <p14:xfrm>
                <a:off x="5170970" y="5173531"/>
                <a:ext cx="115200" cy="15120"/>
              </p14:xfrm>
            </p:contentPart>
          </mc:Choice>
          <mc:Fallback>
            <p:pic>
              <p:nvPicPr>
                <p:cNvPr id="62" name="Freihand 61">
                  <a:extLst>
                    <a:ext uri="{FF2B5EF4-FFF2-40B4-BE49-F238E27FC236}">
                      <a16:creationId xmlns:a16="http://schemas.microsoft.com/office/drawing/2014/main" id="{A9AC9F69-9472-4D06-95A1-1C1EE96D9EBB}"/>
                    </a:ext>
                  </a:extLst>
                </p:cNvPr>
                <p:cNvPicPr/>
                <p:nvPr/>
              </p:nvPicPr>
              <p:blipFill>
                <a:blip r:embed="rId219"/>
                <a:stretch>
                  <a:fillRect/>
                </a:stretch>
              </p:blipFill>
              <p:spPr>
                <a:xfrm>
                  <a:off x="5166650" y="5169211"/>
                  <a:ext cx="1238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63" name="Freihand 62">
                  <a:extLst>
                    <a:ext uri="{FF2B5EF4-FFF2-40B4-BE49-F238E27FC236}">
                      <a16:creationId xmlns:a16="http://schemas.microsoft.com/office/drawing/2014/main" id="{5FA4DE81-DEDE-4ADE-9467-9458EDF2B6EF}"/>
                    </a:ext>
                  </a:extLst>
                </p14:cNvPr>
                <p14:cNvContentPartPr/>
                <p14:nvPr/>
              </p14:nvContentPartPr>
              <p14:xfrm>
                <a:off x="5479130" y="5160931"/>
                <a:ext cx="6840" cy="101880"/>
              </p14:xfrm>
            </p:contentPart>
          </mc:Choice>
          <mc:Fallback>
            <p:pic>
              <p:nvPicPr>
                <p:cNvPr id="63" name="Freihand 62">
                  <a:extLst>
                    <a:ext uri="{FF2B5EF4-FFF2-40B4-BE49-F238E27FC236}">
                      <a16:creationId xmlns:a16="http://schemas.microsoft.com/office/drawing/2014/main" id="{5FA4DE81-DEDE-4ADE-9467-9458EDF2B6EF}"/>
                    </a:ext>
                  </a:extLst>
                </p:cNvPr>
                <p:cNvPicPr/>
                <p:nvPr/>
              </p:nvPicPr>
              <p:blipFill>
                <a:blip r:embed="rId221"/>
                <a:stretch>
                  <a:fillRect/>
                </a:stretch>
              </p:blipFill>
              <p:spPr>
                <a:xfrm>
                  <a:off x="5474810" y="5156611"/>
                  <a:ext cx="15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64" name="Freihand 63">
                  <a:extLst>
                    <a:ext uri="{FF2B5EF4-FFF2-40B4-BE49-F238E27FC236}">
                      <a16:creationId xmlns:a16="http://schemas.microsoft.com/office/drawing/2014/main" id="{5570CBEF-B631-41A9-AFE1-345DA70E7A0E}"/>
                    </a:ext>
                  </a:extLst>
                </p14:cNvPr>
                <p14:cNvContentPartPr/>
                <p14:nvPr/>
              </p14:nvContentPartPr>
              <p14:xfrm>
                <a:off x="5423330" y="5189731"/>
                <a:ext cx="125640" cy="17640"/>
              </p14:xfrm>
            </p:contentPart>
          </mc:Choice>
          <mc:Fallback>
            <p:pic>
              <p:nvPicPr>
                <p:cNvPr id="64" name="Freihand 63">
                  <a:extLst>
                    <a:ext uri="{FF2B5EF4-FFF2-40B4-BE49-F238E27FC236}">
                      <a16:creationId xmlns:a16="http://schemas.microsoft.com/office/drawing/2014/main" id="{5570CBEF-B631-41A9-AFE1-345DA70E7A0E}"/>
                    </a:ext>
                  </a:extLst>
                </p:cNvPr>
                <p:cNvPicPr/>
                <p:nvPr/>
              </p:nvPicPr>
              <p:blipFill>
                <a:blip r:embed="rId223"/>
                <a:stretch>
                  <a:fillRect/>
                </a:stretch>
              </p:blipFill>
              <p:spPr>
                <a:xfrm>
                  <a:off x="5419010" y="5185411"/>
                  <a:ext cx="134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66" name="Freihand 65">
                  <a:extLst>
                    <a:ext uri="{FF2B5EF4-FFF2-40B4-BE49-F238E27FC236}">
                      <a16:creationId xmlns:a16="http://schemas.microsoft.com/office/drawing/2014/main" id="{6C3DBCC4-0FA8-41B8-AEF4-99AFC8BFFAC9}"/>
                    </a:ext>
                  </a:extLst>
                </p14:cNvPr>
                <p14:cNvContentPartPr/>
                <p14:nvPr/>
              </p14:nvContentPartPr>
              <p14:xfrm>
                <a:off x="5645450" y="5119531"/>
                <a:ext cx="96840" cy="205200"/>
              </p14:xfrm>
            </p:contentPart>
          </mc:Choice>
          <mc:Fallback>
            <p:pic>
              <p:nvPicPr>
                <p:cNvPr id="66" name="Freihand 65">
                  <a:extLst>
                    <a:ext uri="{FF2B5EF4-FFF2-40B4-BE49-F238E27FC236}">
                      <a16:creationId xmlns:a16="http://schemas.microsoft.com/office/drawing/2014/main" id="{6C3DBCC4-0FA8-41B8-AEF4-99AFC8BFFAC9}"/>
                    </a:ext>
                  </a:extLst>
                </p:cNvPr>
                <p:cNvPicPr/>
                <p:nvPr/>
              </p:nvPicPr>
              <p:blipFill>
                <a:blip r:embed="rId225"/>
                <a:stretch>
                  <a:fillRect/>
                </a:stretch>
              </p:blipFill>
              <p:spPr>
                <a:xfrm>
                  <a:off x="5641130" y="5115211"/>
                  <a:ext cx="1054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68" name="Freihand 67">
                  <a:extLst>
                    <a:ext uri="{FF2B5EF4-FFF2-40B4-BE49-F238E27FC236}">
                      <a16:creationId xmlns:a16="http://schemas.microsoft.com/office/drawing/2014/main" id="{115B1A36-429E-49D8-9FF0-D9ACC65F859B}"/>
                    </a:ext>
                  </a:extLst>
                </p14:cNvPr>
                <p14:cNvContentPartPr/>
                <p14:nvPr/>
              </p14:nvContentPartPr>
              <p14:xfrm>
                <a:off x="5656970" y="5096851"/>
                <a:ext cx="14760" cy="163440"/>
              </p14:xfrm>
            </p:contentPart>
          </mc:Choice>
          <mc:Fallback>
            <p:pic>
              <p:nvPicPr>
                <p:cNvPr id="68" name="Freihand 67">
                  <a:extLst>
                    <a:ext uri="{FF2B5EF4-FFF2-40B4-BE49-F238E27FC236}">
                      <a16:creationId xmlns:a16="http://schemas.microsoft.com/office/drawing/2014/main" id="{115B1A36-429E-49D8-9FF0-D9ACC65F859B}"/>
                    </a:ext>
                  </a:extLst>
                </p:cNvPr>
                <p:cNvPicPr/>
                <p:nvPr/>
              </p:nvPicPr>
              <p:blipFill>
                <a:blip r:embed="rId227"/>
                <a:stretch>
                  <a:fillRect/>
                </a:stretch>
              </p:blipFill>
              <p:spPr>
                <a:xfrm>
                  <a:off x="5652650" y="5092531"/>
                  <a:ext cx="234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70" name="Freihand 69">
                  <a:extLst>
                    <a:ext uri="{FF2B5EF4-FFF2-40B4-BE49-F238E27FC236}">
                      <a16:creationId xmlns:a16="http://schemas.microsoft.com/office/drawing/2014/main" id="{2EEF7779-30AA-4741-A972-DF4CF07807CB}"/>
                    </a:ext>
                  </a:extLst>
                </p14:cNvPr>
                <p14:cNvContentPartPr/>
                <p14:nvPr/>
              </p14:nvContentPartPr>
              <p14:xfrm>
                <a:off x="5746970" y="5189011"/>
                <a:ext cx="82440" cy="79200"/>
              </p14:xfrm>
            </p:contentPart>
          </mc:Choice>
          <mc:Fallback>
            <p:pic>
              <p:nvPicPr>
                <p:cNvPr id="70" name="Freihand 69">
                  <a:extLst>
                    <a:ext uri="{FF2B5EF4-FFF2-40B4-BE49-F238E27FC236}">
                      <a16:creationId xmlns:a16="http://schemas.microsoft.com/office/drawing/2014/main" id="{2EEF7779-30AA-4741-A972-DF4CF07807CB}"/>
                    </a:ext>
                  </a:extLst>
                </p:cNvPr>
                <p:cNvPicPr/>
                <p:nvPr/>
              </p:nvPicPr>
              <p:blipFill>
                <a:blip r:embed="rId229"/>
                <a:stretch>
                  <a:fillRect/>
                </a:stretch>
              </p:blipFill>
              <p:spPr>
                <a:xfrm>
                  <a:off x="5742650" y="5184691"/>
                  <a:ext cx="91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71" name="Freihand 70">
                  <a:extLst>
                    <a:ext uri="{FF2B5EF4-FFF2-40B4-BE49-F238E27FC236}">
                      <a16:creationId xmlns:a16="http://schemas.microsoft.com/office/drawing/2014/main" id="{F9C23B47-515F-487B-B07A-0B625BF8432D}"/>
                    </a:ext>
                  </a:extLst>
                </p14:cNvPr>
                <p14:cNvContentPartPr/>
                <p14:nvPr/>
              </p14:nvContentPartPr>
              <p14:xfrm>
                <a:off x="5767490" y="5198371"/>
                <a:ext cx="59400" cy="54360"/>
              </p14:xfrm>
            </p:contentPart>
          </mc:Choice>
          <mc:Fallback>
            <p:pic>
              <p:nvPicPr>
                <p:cNvPr id="71" name="Freihand 70">
                  <a:extLst>
                    <a:ext uri="{FF2B5EF4-FFF2-40B4-BE49-F238E27FC236}">
                      <a16:creationId xmlns:a16="http://schemas.microsoft.com/office/drawing/2014/main" id="{F9C23B47-515F-487B-B07A-0B625BF8432D}"/>
                    </a:ext>
                  </a:extLst>
                </p:cNvPr>
                <p:cNvPicPr/>
                <p:nvPr/>
              </p:nvPicPr>
              <p:blipFill>
                <a:blip r:embed="rId231"/>
                <a:stretch>
                  <a:fillRect/>
                </a:stretch>
              </p:blipFill>
              <p:spPr>
                <a:xfrm>
                  <a:off x="5763170" y="5194051"/>
                  <a:ext cx="68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3" name="Freihand 72">
                  <a:extLst>
                    <a:ext uri="{FF2B5EF4-FFF2-40B4-BE49-F238E27FC236}">
                      <a16:creationId xmlns:a16="http://schemas.microsoft.com/office/drawing/2014/main" id="{733EF94A-F5C4-4D77-B467-38BB26551969}"/>
                    </a:ext>
                  </a:extLst>
                </p14:cNvPr>
                <p14:cNvContentPartPr/>
                <p14:nvPr/>
              </p14:nvContentPartPr>
              <p14:xfrm>
                <a:off x="5714570" y="5180371"/>
                <a:ext cx="16200" cy="101160"/>
              </p14:xfrm>
            </p:contentPart>
          </mc:Choice>
          <mc:Fallback>
            <p:pic>
              <p:nvPicPr>
                <p:cNvPr id="73" name="Freihand 72">
                  <a:extLst>
                    <a:ext uri="{FF2B5EF4-FFF2-40B4-BE49-F238E27FC236}">
                      <a16:creationId xmlns:a16="http://schemas.microsoft.com/office/drawing/2014/main" id="{733EF94A-F5C4-4D77-B467-38BB26551969}"/>
                    </a:ext>
                  </a:extLst>
                </p:cNvPr>
                <p:cNvPicPr/>
                <p:nvPr/>
              </p:nvPicPr>
              <p:blipFill>
                <a:blip r:embed="rId233"/>
                <a:stretch>
                  <a:fillRect/>
                </a:stretch>
              </p:blipFill>
              <p:spPr>
                <a:xfrm>
                  <a:off x="5710250" y="5176051"/>
                  <a:ext cx="248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74" name="Freihand 73">
                  <a:extLst>
                    <a:ext uri="{FF2B5EF4-FFF2-40B4-BE49-F238E27FC236}">
                      <a16:creationId xmlns:a16="http://schemas.microsoft.com/office/drawing/2014/main" id="{53B82074-A922-4494-BED0-A67804C7D5E1}"/>
                    </a:ext>
                  </a:extLst>
                </p14:cNvPr>
                <p14:cNvContentPartPr/>
                <p14:nvPr/>
              </p14:nvContentPartPr>
              <p14:xfrm>
                <a:off x="5717090" y="5188291"/>
                <a:ext cx="57600" cy="11520"/>
              </p14:xfrm>
            </p:contentPart>
          </mc:Choice>
          <mc:Fallback>
            <p:pic>
              <p:nvPicPr>
                <p:cNvPr id="74" name="Freihand 73">
                  <a:extLst>
                    <a:ext uri="{FF2B5EF4-FFF2-40B4-BE49-F238E27FC236}">
                      <a16:creationId xmlns:a16="http://schemas.microsoft.com/office/drawing/2014/main" id="{53B82074-A922-4494-BED0-A67804C7D5E1}"/>
                    </a:ext>
                  </a:extLst>
                </p:cNvPr>
                <p:cNvPicPr/>
                <p:nvPr/>
              </p:nvPicPr>
              <p:blipFill>
                <a:blip r:embed="rId235"/>
                <a:stretch>
                  <a:fillRect/>
                </a:stretch>
              </p:blipFill>
              <p:spPr>
                <a:xfrm>
                  <a:off x="5712770" y="5183971"/>
                  <a:ext cx="662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75" name="Freihand 74">
                  <a:extLst>
                    <a:ext uri="{FF2B5EF4-FFF2-40B4-BE49-F238E27FC236}">
                      <a16:creationId xmlns:a16="http://schemas.microsoft.com/office/drawing/2014/main" id="{F6BC0319-CB59-406B-B741-561E625B63BB}"/>
                    </a:ext>
                  </a:extLst>
                </p14:cNvPr>
                <p14:cNvContentPartPr/>
                <p14:nvPr/>
              </p14:nvContentPartPr>
              <p14:xfrm>
                <a:off x="5695490" y="5216371"/>
                <a:ext cx="76320" cy="66960"/>
              </p14:xfrm>
            </p:contentPart>
          </mc:Choice>
          <mc:Fallback>
            <p:pic>
              <p:nvPicPr>
                <p:cNvPr id="75" name="Freihand 74">
                  <a:extLst>
                    <a:ext uri="{FF2B5EF4-FFF2-40B4-BE49-F238E27FC236}">
                      <a16:creationId xmlns:a16="http://schemas.microsoft.com/office/drawing/2014/main" id="{F6BC0319-CB59-406B-B741-561E625B63BB}"/>
                    </a:ext>
                  </a:extLst>
                </p:cNvPr>
                <p:cNvPicPr/>
                <p:nvPr/>
              </p:nvPicPr>
              <p:blipFill>
                <a:blip r:embed="rId237"/>
                <a:stretch>
                  <a:fillRect/>
                </a:stretch>
              </p:blipFill>
              <p:spPr>
                <a:xfrm>
                  <a:off x="5691170" y="5212051"/>
                  <a:ext cx="849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77" name="Freihand 76">
                  <a:extLst>
                    <a:ext uri="{FF2B5EF4-FFF2-40B4-BE49-F238E27FC236}">
                      <a16:creationId xmlns:a16="http://schemas.microsoft.com/office/drawing/2014/main" id="{945B148E-CA29-44BC-BCA5-C6889A961370}"/>
                    </a:ext>
                  </a:extLst>
                </p14:cNvPr>
                <p14:cNvContentPartPr/>
                <p14:nvPr/>
              </p14:nvContentPartPr>
              <p14:xfrm>
                <a:off x="5890970" y="5172811"/>
                <a:ext cx="30240" cy="27000"/>
              </p14:xfrm>
            </p:contentPart>
          </mc:Choice>
          <mc:Fallback>
            <p:pic>
              <p:nvPicPr>
                <p:cNvPr id="77" name="Freihand 76">
                  <a:extLst>
                    <a:ext uri="{FF2B5EF4-FFF2-40B4-BE49-F238E27FC236}">
                      <a16:creationId xmlns:a16="http://schemas.microsoft.com/office/drawing/2014/main" id="{945B148E-CA29-44BC-BCA5-C6889A961370}"/>
                    </a:ext>
                  </a:extLst>
                </p:cNvPr>
                <p:cNvPicPr/>
                <p:nvPr/>
              </p:nvPicPr>
              <p:blipFill>
                <a:blip r:embed="rId239"/>
                <a:stretch>
                  <a:fillRect/>
                </a:stretch>
              </p:blipFill>
              <p:spPr>
                <a:xfrm>
                  <a:off x="5886650" y="5168491"/>
                  <a:ext cx="388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78" name="Freihand 77">
                  <a:extLst>
                    <a:ext uri="{FF2B5EF4-FFF2-40B4-BE49-F238E27FC236}">
                      <a16:creationId xmlns:a16="http://schemas.microsoft.com/office/drawing/2014/main" id="{13DF252D-3777-46E2-AC14-8B39FEF5076B}"/>
                    </a:ext>
                  </a:extLst>
                </p14:cNvPr>
                <p14:cNvContentPartPr/>
                <p14:nvPr/>
              </p14:nvContentPartPr>
              <p14:xfrm>
                <a:off x="6001490" y="5115571"/>
                <a:ext cx="97560" cy="128520"/>
              </p14:xfrm>
            </p:contentPart>
          </mc:Choice>
          <mc:Fallback>
            <p:pic>
              <p:nvPicPr>
                <p:cNvPr id="78" name="Freihand 77">
                  <a:extLst>
                    <a:ext uri="{FF2B5EF4-FFF2-40B4-BE49-F238E27FC236}">
                      <a16:creationId xmlns:a16="http://schemas.microsoft.com/office/drawing/2014/main" id="{13DF252D-3777-46E2-AC14-8B39FEF5076B}"/>
                    </a:ext>
                  </a:extLst>
                </p:cNvPr>
                <p:cNvPicPr/>
                <p:nvPr/>
              </p:nvPicPr>
              <p:blipFill>
                <a:blip r:embed="rId241"/>
                <a:stretch>
                  <a:fillRect/>
                </a:stretch>
              </p:blipFill>
              <p:spPr>
                <a:xfrm>
                  <a:off x="5997170" y="5111251"/>
                  <a:ext cx="106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79" name="Freihand 78">
                  <a:extLst>
                    <a:ext uri="{FF2B5EF4-FFF2-40B4-BE49-F238E27FC236}">
                      <a16:creationId xmlns:a16="http://schemas.microsoft.com/office/drawing/2014/main" id="{FE54591B-5588-4D3D-BE74-EA303C703881}"/>
                    </a:ext>
                  </a:extLst>
                </p14:cNvPr>
                <p14:cNvContentPartPr/>
                <p14:nvPr/>
              </p14:nvContentPartPr>
              <p14:xfrm>
                <a:off x="6001130" y="5137531"/>
                <a:ext cx="100800" cy="91080"/>
              </p14:xfrm>
            </p:contentPart>
          </mc:Choice>
          <mc:Fallback>
            <p:pic>
              <p:nvPicPr>
                <p:cNvPr id="79" name="Freihand 78">
                  <a:extLst>
                    <a:ext uri="{FF2B5EF4-FFF2-40B4-BE49-F238E27FC236}">
                      <a16:creationId xmlns:a16="http://schemas.microsoft.com/office/drawing/2014/main" id="{FE54591B-5588-4D3D-BE74-EA303C703881}"/>
                    </a:ext>
                  </a:extLst>
                </p:cNvPr>
                <p:cNvPicPr/>
                <p:nvPr/>
              </p:nvPicPr>
              <p:blipFill>
                <a:blip r:embed="rId243"/>
                <a:stretch>
                  <a:fillRect/>
                </a:stretch>
              </p:blipFill>
              <p:spPr>
                <a:xfrm>
                  <a:off x="5996810" y="5133211"/>
                  <a:ext cx="109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81" name="Freihand 80">
                  <a:extLst>
                    <a:ext uri="{FF2B5EF4-FFF2-40B4-BE49-F238E27FC236}">
                      <a16:creationId xmlns:a16="http://schemas.microsoft.com/office/drawing/2014/main" id="{D1256B78-DB59-4FF5-AA5B-68D0D730E0BC}"/>
                    </a:ext>
                  </a:extLst>
                </p14:cNvPr>
                <p14:cNvContentPartPr/>
                <p14:nvPr/>
              </p14:nvContentPartPr>
              <p14:xfrm>
                <a:off x="6114530" y="5195131"/>
                <a:ext cx="11880" cy="68760"/>
              </p14:xfrm>
            </p:contentPart>
          </mc:Choice>
          <mc:Fallback>
            <p:pic>
              <p:nvPicPr>
                <p:cNvPr id="81" name="Freihand 80">
                  <a:extLst>
                    <a:ext uri="{FF2B5EF4-FFF2-40B4-BE49-F238E27FC236}">
                      <a16:creationId xmlns:a16="http://schemas.microsoft.com/office/drawing/2014/main" id="{D1256B78-DB59-4FF5-AA5B-68D0D730E0BC}"/>
                    </a:ext>
                  </a:extLst>
                </p:cNvPr>
                <p:cNvPicPr/>
                <p:nvPr/>
              </p:nvPicPr>
              <p:blipFill>
                <a:blip r:embed="rId245"/>
                <a:stretch>
                  <a:fillRect/>
                </a:stretch>
              </p:blipFill>
              <p:spPr>
                <a:xfrm>
                  <a:off x="6110210" y="5190811"/>
                  <a:ext cx="20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82" name="Freihand 81">
                  <a:extLst>
                    <a:ext uri="{FF2B5EF4-FFF2-40B4-BE49-F238E27FC236}">
                      <a16:creationId xmlns:a16="http://schemas.microsoft.com/office/drawing/2014/main" id="{9DB0179F-160E-4ABC-851B-39CFC07172D7}"/>
                    </a:ext>
                  </a:extLst>
                </p14:cNvPr>
                <p14:cNvContentPartPr/>
                <p14:nvPr/>
              </p14:nvContentPartPr>
              <p14:xfrm>
                <a:off x="6119570" y="5188291"/>
                <a:ext cx="93240" cy="5400"/>
              </p14:xfrm>
            </p:contentPart>
          </mc:Choice>
          <mc:Fallback>
            <p:pic>
              <p:nvPicPr>
                <p:cNvPr id="82" name="Freihand 81">
                  <a:extLst>
                    <a:ext uri="{FF2B5EF4-FFF2-40B4-BE49-F238E27FC236}">
                      <a16:creationId xmlns:a16="http://schemas.microsoft.com/office/drawing/2014/main" id="{9DB0179F-160E-4ABC-851B-39CFC07172D7}"/>
                    </a:ext>
                  </a:extLst>
                </p:cNvPr>
                <p:cNvPicPr/>
                <p:nvPr/>
              </p:nvPicPr>
              <p:blipFill>
                <a:blip r:embed="rId247"/>
                <a:stretch>
                  <a:fillRect/>
                </a:stretch>
              </p:blipFill>
              <p:spPr>
                <a:xfrm>
                  <a:off x="6115250" y="5183971"/>
                  <a:ext cx="1018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83" name="Freihand 82">
                  <a:extLst>
                    <a:ext uri="{FF2B5EF4-FFF2-40B4-BE49-F238E27FC236}">
                      <a16:creationId xmlns:a16="http://schemas.microsoft.com/office/drawing/2014/main" id="{5DD6A654-55A2-4C87-BDB3-0A59B9BCEB07}"/>
                    </a:ext>
                  </a:extLst>
                </p14:cNvPr>
                <p14:cNvContentPartPr/>
                <p14:nvPr/>
              </p14:nvContentPartPr>
              <p14:xfrm>
                <a:off x="6115610" y="5223211"/>
                <a:ext cx="85320" cy="57600"/>
              </p14:xfrm>
            </p:contentPart>
          </mc:Choice>
          <mc:Fallback>
            <p:pic>
              <p:nvPicPr>
                <p:cNvPr id="83" name="Freihand 82">
                  <a:extLst>
                    <a:ext uri="{FF2B5EF4-FFF2-40B4-BE49-F238E27FC236}">
                      <a16:creationId xmlns:a16="http://schemas.microsoft.com/office/drawing/2014/main" id="{5DD6A654-55A2-4C87-BDB3-0A59B9BCEB07}"/>
                    </a:ext>
                  </a:extLst>
                </p:cNvPr>
                <p:cNvPicPr/>
                <p:nvPr/>
              </p:nvPicPr>
              <p:blipFill>
                <a:blip r:embed="rId249"/>
                <a:stretch>
                  <a:fillRect/>
                </a:stretch>
              </p:blipFill>
              <p:spPr>
                <a:xfrm>
                  <a:off x="6111290" y="5218891"/>
                  <a:ext cx="93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84" name="Freihand 83">
                  <a:extLst>
                    <a:ext uri="{FF2B5EF4-FFF2-40B4-BE49-F238E27FC236}">
                      <a16:creationId xmlns:a16="http://schemas.microsoft.com/office/drawing/2014/main" id="{24B3456F-D836-4FFA-A76A-88380F52C919}"/>
                    </a:ext>
                  </a:extLst>
                </p14:cNvPr>
                <p14:cNvContentPartPr/>
                <p14:nvPr/>
              </p14:nvContentPartPr>
              <p14:xfrm>
                <a:off x="6214970" y="5211331"/>
                <a:ext cx="61920" cy="70560"/>
              </p14:xfrm>
            </p:contentPart>
          </mc:Choice>
          <mc:Fallback>
            <p:pic>
              <p:nvPicPr>
                <p:cNvPr id="84" name="Freihand 83">
                  <a:extLst>
                    <a:ext uri="{FF2B5EF4-FFF2-40B4-BE49-F238E27FC236}">
                      <a16:creationId xmlns:a16="http://schemas.microsoft.com/office/drawing/2014/main" id="{24B3456F-D836-4FFA-A76A-88380F52C919}"/>
                    </a:ext>
                  </a:extLst>
                </p:cNvPr>
                <p:cNvPicPr/>
                <p:nvPr/>
              </p:nvPicPr>
              <p:blipFill>
                <a:blip r:embed="rId251"/>
                <a:stretch>
                  <a:fillRect/>
                </a:stretch>
              </p:blipFill>
              <p:spPr>
                <a:xfrm>
                  <a:off x="6210650" y="5207011"/>
                  <a:ext cx="70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85" name="Freihand 84">
                  <a:extLst>
                    <a:ext uri="{FF2B5EF4-FFF2-40B4-BE49-F238E27FC236}">
                      <a16:creationId xmlns:a16="http://schemas.microsoft.com/office/drawing/2014/main" id="{3F267DF0-AA05-4447-8069-3DF5C26A0ABF}"/>
                    </a:ext>
                  </a:extLst>
                </p14:cNvPr>
                <p14:cNvContentPartPr/>
                <p14:nvPr/>
              </p14:nvContentPartPr>
              <p14:xfrm>
                <a:off x="6214970" y="5223211"/>
                <a:ext cx="82800" cy="52560"/>
              </p14:xfrm>
            </p:contentPart>
          </mc:Choice>
          <mc:Fallback>
            <p:pic>
              <p:nvPicPr>
                <p:cNvPr id="85" name="Freihand 84">
                  <a:extLst>
                    <a:ext uri="{FF2B5EF4-FFF2-40B4-BE49-F238E27FC236}">
                      <a16:creationId xmlns:a16="http://schemas.microsoft.com/office/drawing/2014/main" id="{3F267DF0-AA05-4447-8069-3DF5C26A0ABF}"/>
                    </a:ext>
                  </a:extLst>
                </p:cNvPr>
                <p:cNvPicPr/>
                <p:nvPr/>
              </p:nvPicPr>
              <p:blipFill>
                <a:blip r:embed="rId253"/>
                <a:stretch>
                  <a:fillRect/>
                </a:stretch>
              </p:blipFill>
              <p:spPr>
                <a:xfrm>
                  <a:off x="6210650" y="5218891"/>
                  <a:ext cx="91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86" name="Freihand 85">
                  <a:extLst>
                    <a:ext uri="{FF2B5EF4-FFF2-40B4-BE49-F238E27FC236}">
                      <a16:creationId xmlns:a16="http://schemas.microsoft.com/office/drawing/2014/main" id="{81DD216F-A924-4A8A-B514-6E21768DC9FE}"/>
                    </a:ext>
                  </a:extLst>
                </p14:cNvPr>
                <p14:cNvContentPartPr/>
                <p14:nvPr/>
              </p14:nvContentPartPr>
              <p14:xfrm>
                <a:off x="6375170" y="5194411"/>
                <a:ext cx="148680" cy="10800"/>
              </p14:xfrm>
            </p:contentPart>
          </mc:Choice>
          <mc:Fallback>
            <p:pic>
              <p:nvPicPr>
                <p:cNvPr id="86" name="Freihand 85">
                  <a:extLst>
                    <a:ext uri="{FF2B5EF4-FFF2-40B4-BE49-F238E27FC236}">
                      <a16:creationId xmlns:a16="http://schemas.microsoft.com/office/drawing/2014/main" id="{81DD216F-A924-4A8A-B514-6E21768DC9FE}"/>
                    </a:ext>
                  </a:extLst>
                </p:cNvPr>
                <p:cNvPicPr/>
                <p:nvPr/>
              </p:nvPicPr>
              <p:blipFill>
                <a:blip r:embed="rId255"/>
                <a:stretch>
                  <a:fillRect/>
                </a:stretch>
              </p:blipFill>
              <p:spPr>
                <a:xfrm>
                  <a:off x="6370850" y="5190091"/>
                  <a:ext cx="1573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88" name="Freihand 87">
                  <a:extLst>
                    <a:ext uri="{FF2B5EF4-FFF2-40B4-BE49-F238E27FC236}">
                      <a16:creationId xmlns:a16="http://schemas.microsoft.com/office/drawing/2014/main" id="{E804D53F-0B3E-4BCF-A809-9FF0DD563DD7}"/>
                    </a:ext>
                  </a:extLst>
                </p14:cNvPr>
                <p14:cNvContentPartPr/>
                <p14:nvPr/>
              </p14:nvContentPartPr>
              <p14:xfrm>
                <a:off x="6672170" y="5114131"/>
                <a:ext cx="125640" cy="209520"/>
              </p14:xfrm>
            </p:contentPart>
          </mc:Choice>
          <mc:Fallback>
            <p:pic>
              <p:nvPicPr>
                <p:cNvPr id="88" name="Freihand 87">
                  <a:extLst>
                    <a:ext uri="{FF2B5EF4-FFF2-40B4-BE49-F238E27FC236}">
                      <a16:creationId xmlns:a16="http://schemas.microsoft.com/office/drawing/2014/main" id="{E804D53F-0B3E-4BCF-A809-9FF0DD563DD7}"/>
                    </a:ext>
                  </a:extLst>
                </p:cNvPr>
                <p:cNvPicPr/>
                <p:nvPr/>
              </p:nvPicPr>
              <p:blipFill>
                <a:blip r:embed="rId257"/>
                <a:stretch>
                  <a:fillRect/>
                </a:stretch>
              </p:blipFill>
              <p:spPr>
                <a:xfrm>
                  <a:off x="6667850" y="5109811"/>
                  <a:ext cx="1342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89" name="Freihand 88">
                  <a:extLst>
                    <a:ext uri="{FF2B5EF4-FFF2-40B4-BE49-F238E27FC236}">
                      <a16:creationId xmlns:a16="http://schemas.microsoft.com/office/drawing/2014/main" id="{D7E94EED-A84E-4B76-877D-D9D1C80E3B1E}"/>
                    </a:ext>
                  </a:extLst>
                </p14:cNvPr>
                <p14:cNvContentPartPr/>
                <p14:nvPr/>
              </p14:nvContentPartPr>
              <p14:xfrm>
                <a:off x="6831650" y="5216371"/>
                <a:ext cx="18360" cy="79560"/>
              </p14:xfrm>
            </p:contentPart>
          </mc:Choice>
          <mc:Fallback>
            <p:pic>
              <p:nvPicPr>
                <p:cNvPr id="89" name="Freihand 88">
                  <a:extLst>
                    <a:ext uri="{FF2B5EF4-FFF2-40B4-BE49-F238E27FC236}">
                      <a16:creationId xmlns:a16="http://schemas.microsoft.com/office/drawing/2014/main" id="{D7E94EED-A84E-4B76-877D-D9D1C80E3B1E}"/>
                    </a:ext>
                  </a:extLst>
                </p:cNvPr>
                <p:cNvPicPr/>
                <p:nvPr/>
              </p:nvPicPr>
              <p:blipFill>
                <a:blip r:embed="rId259"/>
                <a:stretch>
                  <a:fillRect/>
                </a:stretch>
              </p:blipFill>
              <p:spPr>
                <a:xfrm>
                  <a:off x="6827330" y="5212051"/>
                  <a:ext cx="27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90" name="Freihand 89">
                  <a:extLst>
                    <a:ext uri="{FF2B5EF4-FFF2-40B4-BE49-F238E27FC236}">
                      <a16:creationId xmlns:a16="http://schemas.microsoft.com/office/drawing/2014/main" id="{BA453F10-E568-4F42-B86F-0660E14B439F}"/>
                    </a:ext>
                  </a:extLst>
                </p14:cNvPr>
                <p14:cNvContentPartPr/>
                <p14:nvPr/>
              </p14:nvContentPartPr>
              <p14:xfrm>
                <a:off x="6792770" y="5206651"/>
                <a:ext cx="96480" cy="79560"/>
              </p14:xfrm>
            </p:contentPart>
          </mc:Choice>
          <mc:Fallback>
            <p:pic>
              <p:nvPicPr>
                <p:cNvPr id="90" name="Freihand 89">
                  <a:extLst>
                    <a:ext uri="{FF2B5EF4-FFF2-40B4-BE49-F238E27FC236}">
                      <a16:creationId xmlns:a16="http://schemas.microsoft.com/office/drawing/2014/main" id="{BA453F10-E568-4F42-B86F-0660E14B439F}"/>
                    </a:ext>
                  </a:extLst>
                </p:cNvPr>
                <p:cNvPicPr/>
                <p:nvPr/>
              </p:nvPicPr>
              <p:blipFill>
                <a:blip r:embed="rId261"/>
                <a:stretch>
                  <a:fillRect/>
                </a:stretch>
              </p:blipFill>
              <p:spPr>
                <a:xfrm>
                  <a:off x="6788450" y="5202331"/>
                  <a:ext cx="105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91" name="Freihand 90">
                  <a:extLst>
                    <a:ext uri="{FF2B5EF4-FFF2-40B4-BE49-F238E27FC236}">
                      <a16:creationId xmlns:a16="http://schemas.microsoft.com/office/drawing/2014/main" id="{AC8E3176-357F-4458-AB9F-9125D9AA8E51}"/>
                    </a:ext>
                  </a:extLst>
                </p14:cNvPr>
                <p14:cNvContentPartPr/>
                <p14:nvPr/>
              </p14:nvContentPartPr>
              <p14:xfrm>
                <a:off x="6908690" y="5239411"/>
                <a:ext cx="70200" cy="44640"/>
              </p14:xfrm>
            </p:contentPart>
          </mc:Choice>
          <mc:Fallback>
            <p:pic>
              <p:nvPicPr>
                <p:cNvPr id="91" name="Freihand 90">
                  <a:extLst>
                    <a:ext uri="{FF2B5EF4-FFF2-40B4-BE49-F238E27FC236}">
                      <a16:creationId xmlns:a16="http://schemas.microsoft.com/office/drawing/2014/main" id="{AC8E3176-357F-4458-AB9F-9125D9AA8E51}"/>
                    </a:ext>
                  </a:extLst>
                </p:cNvPr>
                <p:cNvPicPr/>
                <p:nvPr/>
              </p:nvPicPr>
              <p:blipFill>
                <a:blip r:embed="rId263"/>
                <a:stretch>
                  <a:fillRect/>
                </a:stretch>
              </p:blipFill>
              <p:spPr>
                <a:xfrm>
                  <a:off x="6904370" y="5235091"/>
                  <a:ext cx="78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93" name="Freihand 92">
                  <a:extLst>
                    <a:ext uri="{FF2B5EF4-FFF2-40B4-BE49-F238E27FC236}">
                      <a16:creationId xmlns:a16="http://schemas.microsoft.com/office/drawing/2014/main" id="{66E82988-D700-4152-BCD4-8A6BF3C3AB81}"/>
                    </a:ext>
                  </a:extLst>
                </p14:cNvPr>
                <p14:cNvContentPartPr/>
                <p14:nvPr/>
              </p14:nvContentPartPr>
              <p14:xfrm>
                <a:off x="7047650" y="5156611"/>
                <a:ext cx="25200" cy="20160"/>
              </p14:xfrm>
            </p:contentPart>
          </mc:Choice>
          <mc:Fallback>
            <p:pic>
              <p:nvPicPr>
                <p:cNvPr id="93" name="Freihand 92">
                  <a:extLst>
                    <a:ext uri="{FF2B5EF4-FFF2-40B4-BE49-F238E27FC236}">
                      <a16:creationId xmlns:a16="http://schemas.microsoft.com/office/drawing/2014/main" id="{66E82988-D700-4152-BCD4-8A6BF3C3AB81}"/>
                    </a:ext>
                  </a:extLst>
                </p:cNvPr>
                <p:cNvPicPr/>
                <p:nvPr/>
              </p:nvPicPr>
              <p:blipFill>
                <a:blip r:embed="rId265"/>
                <a:stretch>
                  <a:fillRect/>
                </a:stretch>
              </p:blipFill>
              <p:spPr>
                <a:xfrm>
                  <a:off x="7043330" y="5152291"/>
                  <a:ext cx="33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94" name="Freihand 93">
                  <a:extLst>
                    <a:ext uri="{FF2B5EF4-FFF2-40B4-BE49-F238E27FC236}">
                      <a16:creationId xmlns:a16="http://schemas.microsoft.com/office/drawing/2014/main" id="{DE1CD889-5DDA-467E-93DF-B3B92A4D917D}"/>
                    </a:ext>
                  </a:extLst>
                </p14:cNvPr>
                <p14:cNvContentPartPr/>
                <p14:nvPr/>
              </p14:nvContentPartPr>
              <p14:xfrm>
                <a:off x="7135850" y="5100091"/>
                <a:ext cx="72360" cy="109800"/>
              </p14:xfrm>
            </p:contentPart>
          </mc:Choice>
          <mc:Fallback>
            <p:pic>
              <p:nvPicPr>
                <p:cNvPr id="94" name="Freihand 93">
                  <a:extLst>
                    <a:ext uri="{FF2B5EF4-FFF2-40B4-BE49-F238E27FC236}">
                      <a16:creationId xmlns:a16="http://schemas.microsoft.com/office/drawing/2014/main" id="{DE1CD889-5DDA-467E-93DF-B3B92A4D917D}"/>
                    </a:ext>
                  </a:extLst>
                </p:cNvPr>
                <p:cNvPicPr/>
                <p:nvPr/>
              </p:nvPicPr>
              <p:blipFill>
                <a:blip r:embed="rId267"/>
                <a:stretch>
                  <a:fillRect/>
                </a:stretch>
              </p:blipFill>
              <p:spPr>
                <a:xfrm>
                  <a:off x="7131530" y="5095771"/>
                  <a:ext cx="81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95" name="Freihand 94">
                  <a:extLst>
                    <a:ext uri="{FF2B5EF4-FFF2-40B4-BE49-F238E27FC236}">
                      <a16:creationId xmlns:a16="http://schemas.microsoft.com/office/drawing/2014/main" id="{9653A967-6B05-405C-9654-3B5E7834CC60}"/>
                    </a:ext>
                  </a:extLst>
                </p14:cNvPr>
                <p14:cNvContentPartPr/>
                <p14:nvPr/>
              </p14:nvContentPartPr>
              <p14:xfrm>
                <a:off x="7135850" y="5105131"/>
                <a:ext cx="104040" cy="98280"/>
              </p14:xfrm>
            </p:contentPart>
          </mc:Choice>
          <mc:Fallback>
            <p:pic>
              <p:nvPicPr>
                <p:cNvPr id="95" name="Freihand 94">
                  <a:extLst>
                    <a:ext uri="{FF2B5EF4-FFF2-40B4-BE49-F238E27FC236}">
                      <a16:creationId xmlns:a16="http://schemas.microsoft.com/office/drawing/2014/main" id="{9653A967-6B05-405C-9654-3B5E7834CC60}"/>
                    </a:ext>
                  </a:extLst>
                </p:cNvPr>
                <p:cNvPicPr/>
                <p:nvPr/>
              </p:nvPicPr>
              <p:blipFill>
                <a:blip r:embed="rId269"/>
                <a:stretch>
                  <a:fillRect/>
                </a:stretch>
              </p:blipFill>
              <p:spPr>
                <a:xfrm>
                  <a:off x="7131530" y="5100811"/>
                  <a:ext cx="112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96" name="Freihand 95">
                  <a:extLst>
                    <a:ext uri="{FF2B5EF4-FFF2-40B4-BE49-F238E27FC236}">
                      <a16:creationId xmlns:a16="http://schemas.microsoft.com/office/drawing/2014/main" id="{F535BE37-52F6-4C04-A2A2-C54A27C280C8}"/>
                    </a:ext>
                  </a:extLst>
                </p14:cNvPr>
                <p14:cNvContentPartPr/>
                <p14:nvPr/>
              </p14:nvContentPartPr>
              <p14:xfrm>
                <a:off x="7248530" y="5177851"/>
                <a:ext cx="99000" cy="102960"/>
              </p14:xfrm>
            </p:contentPart>
          </mc:Choice>
          <mc:Fallback>
            <p:pic>
              <p:nvPicPr>
                <p:cNvPr id="96" name="Freihand 95">
                  <a:extLst>
                    <a:ext uri="{FF2B5EF4-FFF2-40B4-BE49-F238E27FC236}">
                      <a16:creationId xmlns:a16="http://schemas.microsoft.com/office/drawing/2014/main" id="{F535BE37-52F6-4C04-A2A2-C54A27C280C8}"/>
                    </a:ext>
                  </a:extLst>
                </p:cNvPr>
                <p:cNvPicPr/>
                <p:nvPr/>
              </p:nvPicPr>
              <p:blipFill>
                <a:blip r:embed="rId271"/>
                <a:stretch>
                  <a:fillRect/>
                </a:stretch>
              </p:blipFill>
              <p:spPr>
                <a:xfrm>
                  <a:off x="7244210" y="5173531"/>
                  <a:ext cx="107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97" name="Freihand 96">
                  <a:extLst>
                    <a:ext uri="{FF2B5EF4-FFF2-40B4-BE49-F238E27FC236}">
                      <a16:creationId xmlns:a16="http://schemas.microsoft.com/office/drawing/2014/main" id="{A0EE3E82-F144-4BD1-B6B8-7A224C269632}"/>
                    </a:ext>
                  </a:extLst>
                </p14:cNvPr>
                <p14:cNvContentPartPr/>
                <p14:nvPr/>
              </p14:nvContentPartPr>
              <p14:xfrm>
                <a:off x="7223330" y="5158051"/>
                <a:ext cx="129240" cy="17280"/>
              </p14:xfrm>
            </p:contentPart>
          </mc:Choice>
          <mc:Fallback>
            <p:pic>
              <p:nvPicPr>
                <p:cNvPr id="97" name="Freihand 96">
                  <a:extLst>
                    <a:ext uri="{FF2B5EF4-FFF2-40B4-BE49-F238E27FC236}">
                      <a16:creationId xmlns:a16="http://schemas.microsoft.com/office/drawing/2014/main" id="{A0EE3E82-F144-4BD1-B6B8-7A224C269632}"/>
                    </a:ext>
                  </a:extLst>
                </p:cNvPr>
                <p:cNvPicPr/>
                <p:nvPr/>
              </p:nvPicPr>
              <p:blipFill>
                <a:blip r:embed="rId273"/>
                <a:stretch>
                  <a:fillRect/>
                </a:stretch>
              </p:blipFill>
              <p:spPr>
                <a:xfrm>
                  <a:off x="7219010" y="5153731"/>
                  <a:ext cx="137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98" name="Freihand 97">
                  <a:extLst>
                    <a:ext uri="{FF2B5EF4-FFF2-40B4-BE49-F238E27FC236}">
                      <a16:creationId xmlns:a16="http://schemas.microsoft.com/office/drawing/2014/main" id="{336D5D2F-CD31-4F1E-8051-579863B856EC}"/>
                    </a:ext>
                  </a:extLst>
                </p14:cNvPr>
                <p14:cNvContentPartPr/>
                <p14:nvPr/>
              </p14:nvContentPartPr>
              <p14:xfrm>
                <a:off x="7360130" y="5207371"/>
                <a:ext cx="111600" cy="73080"/>
              </p14:xfrm>
            </p:contentPart>
          </mc:Choice>
          <mc:Fallback>
            <p:pic>
              <p:nvPicPr>
                <p:cNvPr id="98" name="Freihand 97">
                  <a:extLst>
                    <a:ext uri="{FF2B5EF4-FFF2-40B4-BE49-F238E27FC236}">
                      <a16:creationId xmlns:a16="http://schemas.microsoft.com/office/drawing/2014/main" id="{336D5D2F-CD31-4F1E-8051-579863B856EC}"/>
                    </a:ext>
                  </a:extLst>
                </p:cNvPr>
                <p:cNvPicPr/>
                <p:nvPr/>
              </p:nvPicPr>
              <p:blipFill>
                <a:blip r:embed="rId275"/>
                <a:stretch>
                  <a:fillRect/>
                </a:stretch>
              </p:blipFill>
              <p:spPr>
                <a:xfrm>
                  <a:off x="7355810" y="5203051"/>
                  <a:ext cx="120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4" name="Freihand 173">
                  <a:extLst>
                    <a:ext uri="{FF2B5EF4-FFF2-40B4-BE49-F238E27FC236}">
                      <a16:creationId xmlns:a16="http://schemas.microsoft.com/office/drawing/2014/main" id="{CAFB41FA-E216-4C7D-B108-EC856B9539BA}"/>
                    </a:ext>
                  </a:extLst>
                </p14:cNvPr>
                <p14:cNvContentPartPr/>
                <p14:nvPr/>
              </p14:nvContentPartPr>
              <p14:xfrm>
                <a:off x="2300330" y="5538931"/>
                <a:ext cx="1205280" cy="173160"/>
              </p14:xfrm>
            </p:contentPart>
          </mc:Choice>
          <mc:Fallback>
            <p:pic>
              <p:nvPicPr>
                <p:cNvPr id="174" name="Freihand 173">
                  <a:extLst>
                    <a:ext uri="{FF2B5EF4-FFF2-40B4-BE49-F238E27FC236}">
                      <a16:creationId xmlns:a16="http://schemas.microsoft.com/office/drawing/2014/main" id="{CAFB41FA-E216-4C7D-B108-EC856B9539BA}"/>
                    </a:ext>
                  </a:extLst>
                </p:cNvPr>
                <p:cNvPicPr/>
                <p:nvPr/>
              </p:nvPicPr>
              <p:blipFill>
                <a:blip r:embed="rId277"/>
                <a:stretch>
                  <a:fillRect/>
                </a:stretch>
              </p:blipFill>
              <p:spPr>
                <a:xfrm>
                  <a:off x="2296010" y="5534611"/>
                  <a:ext cx="12139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5" name="Freihand 174">
                  <a:extLst>
                    <a:ext uri="{FF2B5EF4-FFF2-40B4-BE49-F238E27FC236}">
                      <a16:creationId xmlns:a16="http://schemas.microsoft.com/office/drawing/2014/main" id="{212F9220-3D6F-4152-8E84-0E659C4B3AF9}"/>
                    </a:ext>
                  </a:extLst>
                </p14:cNvPr>
                <p14:cNvContentPartPr/>
                <p14:nvPr/>
              </p14:nvContentPartPr>
              <p14:xfrm>
                <a:off x="3512810" y="5447131"/>
                <a:ext cx="78480" cy="241200"/>
              </p14:xfrm>
            </p:contentPart>
          </mc:Choice>
          <mc:Fallback>
            <p:pic>
              <p:nvPicPr>
                <p:cNvPr id="175" name="Freihand 174">
                  <a:extLst>
                    <a:ext uri="{FF2B5EF4-FFF2-40B4-BE49-F238E27FC236}">
                      <a16:creationId xmlns:a16="http://schemas.microsoft.com/office/drawing/2014/main" id="{212F9220-3D6F-4152-8E84-0E659C4B3AF9}"/>
                    </a:ext>
                  </a:extLst>
                </p:cNvPr>
                <p:cNvPicPr/>
                <p:nvPr/>
              </p:nvPicPr>
              <p:blipFill>
                <a:blip r:embed="rId279"/>
                <a:stretch>
                  <a:fillRect/>
                </a:stretch>
              </p:blipFill>
              <p:spPr>
                <a:xfrm>
                  <a:off x="3508490" y="5442811"/>
                  <a:ext cx="871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6" name="Freihand 175">
                  <a:extLst>
                    <a:ext uri="{FF2B5EF4-FFF2-40B4-BE49-F238E27FC236}">
                      <a16:creationId xmlns:a16="http://schemas.microsoft.com/office/drawing/2014/main" id="{6E330AB2-5C90-44CC-97A6-B8C34D3CDB3F}"/>
                    </a:ext>
                  </a:extLst>
                </p14:cNvPr>
                <p14:cNvContentPartPr/>
                <p14:nvPr/>
              </p14:nvContentPartPr>
              <p14:xfrm>
                <a:off x="3612170" y="5638291"/>
                <a:ext cx="1077480" cy="129960"/>
              </p14:xfrm>
            </p:contentPart>
          </mc:Choice>
          <mc:Fallback>
            <p:pic>
              <p:nvPicPr>
                <p:cNvPr id="176" name="Freihand 175">
                  <a:extLst>
                    <a:ext uri="{FF2B5EF4-FFF2-40B4-BE49-F238E27FC236}">
                      <a16:creationId xmlns:a16="http://schemas.microsoft.com/office/drawing/2014/main" id="{6E330AB2-5C90-44CC-97A6-B8C34D3CDB3F}"/>
                    </a:ext>
                  </a:extLst>
                </p:cNvPr>
                <p:cNvPicPr/>
                <p:nvPr/>
              </p:nvPicPr>
              <p:blipFill>
                <a:blip r:embed="rId281"/>
                <a:stretch>
                  <a:fillRect/>
                </a:stretch>
              </p:blipFill>
              <p:spPr>
                <a:xfrm>
                  <a:off x="3607850" y="5633971"/>
                  <a:ext cx="1086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7" name="Freihand 176">
                  <a:extLst>
                    <a:ext uri="{FF2B5EF4-FFF2-40B4-BE49-F238E27FC236}">
                      <a16:creationId xmlns:a16="http://schemas.microsoft.com/office/drawing/2014/main" id="{2E134F17-5D76-4F72-B260-1E7B7AF09861}"/>
                    </a:ext>
                  </a:extLst>
                </p14:cNvPr>
                <p14:cNvContentPartPr/>
                <p14:nvPr/>
              </p14:nvContentPartPr>
              <p14:xfrm>
                <a:off x="4679210" y="5410411"/>
                <a:ext cx="54000" cy="216000"/>
              </p14:xfrm>
            </p:contentPart>
          </mc:Choice>
          <mc:Fallback>
            <p:pic>
              <p:nvPicPr>
                <p:cNvPr id="177" name="Freihand 176">
                  <a:extLst>
                    <a:ext uri="{FF2B5EF4-FFF2-40B4-BE49-F238E27FC236}">
                      <a16:creationId xmlns:a16="http://schemas.microsoft.com/office/drawing/2014/main" id="{2E134F17-5D76-4F72-B260-1E7B7AF09861}"/>
                    </a:ext>
                  </a:extLst>
                </p:cNvPr>
                <p:cNvPicPr/>
                <p:nvPr/>
              </p:nvPicPr>
              <p:blipFill>
                <a:blip r:embed="rId283"/>
                <a:stretch>
                  <a:fillRect/>
                </a:stretch>
              </p:blipFill>
              <p:spPr>
                <a:xfrm>
                  <a:off x="4674890" y="5406091"/>
                  <a:ext cx="626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8" name="Freihand 177">
                  <a:extLst>
                    <a:ext uri="{FF2B5EF4-FFF2-40B4-BE49-F238E27FC236}">
                      <a16:creationId xmlns:a16="http://schemas.microsoft.com/office/drawing/2014/main" id="{D4BC2AD9-63DB-4FDE-A249-2CC5230DEB9A}"/>
                    </a:ext>
                  </a:extLst>
                </p14:cNvPr>
                <p14:cNvContentPartPr/>
                <p14:nvPr/>
              </p14:nvContentPartPr>
              <p14:xfrm>
                <a:off x="4709810" y="5381251"/>
                <a:ext cx="1116360" cy="236160"/>
              </p14:xfrm>
            </p:contentPart>
          </mc:Choice>
          <mc:Fallback>
            <p:pic>
              <p:nvPicPr>
                <p:cNvPr id="178" name="Freihand 177">
                  <a:extLst>
                    <a:ext uri="{FF2B5EF4-FFF2-40B4-BE49-F238E27FC236}">
                      <a16:creationId xmlns:a16="http://schemas.microsoft.com/office/drawing/2014/main" id="{D4BC2AD9-63DB-4FDE-A249-2CC5230DEB9A}"/>
                    </a:ext>
                  </a:extLst>
                </p:cNvPr>
                <p:cNvPicPr/>
                <p:nvPr/>
              </p:nvPicPr>
              <p:blipFill>
                <a:blip r:embed="rId285"/>
                <a:stretch>
                  <a:fillRect/>
                </a:stretch>
              </p:blipFill>
              <p:spPr>
                <a:xfrm>
                  <a:off x="4705490" y="5376931"/>
                  <a:ext cx="11250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0" name="Freihand 179">
                  <a:extLst>
                    <a:ext uri="{FF2B5EF4-FFF2-40B4-BE49-F238E27FC236}">
                      <a16:creationId xmlns:a16="http://schemas.microsoft.com/office/drawing/2014/main" id="{011A94BB-8A78-4185-BAA2-A841B72883CC}"/>
                    </a:ext>
                  </a:extLst>
                </p14:cNvPr>
                <p14:cNvContentPartPr/>
                <p14:nvPr/>
              </p14:nvContentPartPr>
              <p14:xfrm>
                <a:off x="5763170" y="5349931"/>
                <a:ext cx="1066320" cy="198360"/>
              </p14:xfrm>
            </p:contentPart>
          </mc:Choice>
          <mc:Fallback>
            <p:pic>
              <p:nvPicPr>
                <p:cNvPr id="180" name="Freihand 179">
                  <a:extLst>
                    <a:ext uri="{FF2B5EF4-FFF2-40B4-BE49-F238E27FC236}">
                      <a16:creationId xmlns:a16="http://schemas.microsoft.com/office/drawing/2014/main" id="{011A94BB-8A78-4185-BAA2-A841B72883CC}"/>
                    </a:ext>
                  </a:extLst>
                </p:cNvPr>
                <p:cNvPicPr/>
                <p:nvPr/>
              </p:nvPicPr>
              <p:blipFill>
                <a:blip r:embed="rId287"/>
                <a:stretch>
                  <a:fillRect/>
                </a:stretch>
              </p:blipFill>
              <p:spPr>
                <a:xfrm>
                  <a:off x="5758850" y="5345611"/>
                  <a:ext cx="10749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2" name="Freihand 181">
                  <a:extLst>
                    <a:ext uri="{FF2B5EF4-FFF2-40B4-BE49-F238E27FC236}">
                      <a16:creationId xmlns:a16="http://schemas.microsoft.com/office/drawing/2014/main" id="{395E4763-F0D8-42EC-80F2-F82C6C01F126}"/>
                    </a:ext>
                  </a:extLst>
                </p14:cNvPr>
                <p14:cNvContentPartPr/>
                <p14:nvPr/>
              </p14:nvContentPartPr>
              <p14:xfrm>
                <a:off x="4821050" y="5763211"/>
                <a:ext cx="138240" cy="77760"/>
              </p14:xfrm>
            </p:contentPart>
          </mc:Choice>
          <mc:Fallback>
            <p:pic>
              <p:nvPicPr>
                <p:cNvPr id="182" name="Freihand 181">
                  <a:extLst>
                    <a:ext uri="{FF2B5EF4-FFF2-40B4-BE49-F238E27FC236}">
                      <a16:creationId xmlns:a16="http://schemas.microsoft.com/office/drawing/2014/main" id="{395E4763-F0D8-42EC-80F2-F82C6C01F126}"/>
                    </a:ext>
                  </a:extLst>
                </p:cNvPr>
                <p:cNvPicPr/>
                <p:nvPr/>
              </p:nvPicPr>
              <p:blipFill>
                <a:blip r:embed="rId289"/>
                <a:stretch>
                  <a:fillRect/>
                </a:stretch>
              </p:blipFill>
              <p:spPr>
                <a:xfrm>
                  <a:off x="4816730" y="5758891"/>
                  <a:ext cx="146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3" name="Freihand 182">
                  <a:extLst>
                    <a:ext uri="{FF2B5EF4-FFF2-40B4-BE49-F238E27FC236}">
                      <a16:creationId xmlns:a16="http://schemas.microsoft.com/office/drawing/2014/main" id="{5284C447-1A99-4AB3-A5BB-3B897F26DBEE}"/>
                    </a:ext>
                  </a:extLst>
                </p14:cNvPr>
                <p14:cNvContentPartPr/>
                <p14:nvPr/>
              </p14:nvContentPartPr>
              <p14:xfrm>
                <a:off x="4971170" y="5673571"/>
                <a:ext cx="106200" cy="154800"/>
              </p14:xfrm>
            </p:contentPart>
          </mc:Choice>
          <mc:Fallback>
            <p:pic>
              <p:nvPicPr>
                <p:cNvPr id="183" name="Freihand 182">
                  <a:extLst>
                    <a:ext uri="{FF2B5EF4-FFF2-40B4-BE49-F238E27FC236}">
                      <a16:creationId xmlns:a16="http://schemas.microsoft.com/office/drawing/2014/main" id="{5284C447-1A99-4AB3-A5BB-3B897F26DBEE}"/>
                    </a:ext>
                  </a:extLst>
                </p:cNvPr>
                <p:cNvPicPr/>
                <p:nvPr/>
              </p:nvPicPr>
              <p:blipFill>
                <a:blip r:embed="rId291"/>
                <a:stretch>
                  <a:fillRect/>
                </a:stretch>
              </p:blipFill>
              <p:spPr>
                <a:xfrm>
                  <a:off x="4966850" y="5669251"/>
                  <a:ext cx="1148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6" name="Freihand 185">
                  <a:extLst>
                    <a:ext uri="{FF2B5EF4-FFF2-40B4-BE49-F238E27FC236}">
                      <a16:creationId xmlns:a16="http://schemas.microsoft.com/office/drawing/2014/main" id="{A7B4ED30-90BD-4B53-A7D6-0654481129F5}"/>
                    </a:ext>
                  </a:extLst>
                </p14:cNvPr>
                <p14:cNvContentPartPr/>
                <p14:nvPr/>
              </p14:nvContentPartPr>
              <p14:xfrm>
                <a:off x="5222810" y="5655931"/>
                <a:ext cx="184680" cy="177120"/>
              </p14:xfrm>
            </p:contentPart>
          </mc:Choice>
          <mc:Fallback>
            <p:pic>
              <p:nvPicPr>
                <p:cNvPr id="186" name="Freihand 185">
                  <a:extLst>
                    <a:ext uri="{FF2B5EF4-FFF2-40B4-BE49-F238E27FC236}">
                      <a16:creationId xmlns:a16="http://schemas.microsoft.com/office/drawing/2014/main" id="{A7B4ED30-90BD-4B53-A7D6-0654481129F5}"/>
                    </a:ext>
                  </a:extLst>
                </p:cNvPr>
                <p:cNvPicPr/>
                <p:nvPr/>
              </p:nvPicPr>
              <p:blipFill>
                <a:blip r:embed="rId293"/>
                <a:stretch>
                  <a:fillRect/>
                </a:stretch>
              </p:blipFill>
              <p:spPr>
                <a:xfrm>
                  <a:off x="5218490" y="5651611"/>
                  <a:ext cx="193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7" name="Freihand 186">
                  <a:extLst>
                    <a:ext uri="{FF2B5EF4-FFF2-40B4-BE49-F238E27FC236}">
                      <a16:creationId xmlns:a16="http://schemas.microsoft.com/office/drawing/2014/main" id="{9F9CD2A4-F7E0-4541-8F3E-AFEF27946AF0}"/>
                    </a:ext>
                  </a:extLst>
                </p14:cNvPr>
                <p14:cNvContentPartPr/>
                <p14:nvPr/>
              </p14:nvContentPartPr>
              <p14:xfrm>
                <a:off x="5441330" y="5743411"/>
                <a:ext cx="72360" cy="70920"/>
              </p14:xfrm>
            </p:contentPart>
          </mc:Choice>
          <mc:Fallback>
            <p:pic>
              <p:nvPicPr>
                <p:cNvPr id="187" name="Freihand 186">
                  <a:extLst>
                    <a:ext uri="{FF2B5EF4-FFF2-40B4-BE49-F238E27FC236}">
                      <a16:creationId xmlns:a16="http://schemas.microsoft.com/office/drawing/2014/main" id="{9F9CD2A4-F7E0-4541-8F3E-AFEF27946AF0}"/>
                    </a:ext>
                  </a:extLst>
                </p:cNvPr>
                <p:cNvPicPr/>
                <p:nvPr/>
              </p:nvPicPr>
              <p:blipFill>
                <a:blip r:embed="rId295"/>
                <a:stretch>
                  <a:fillRect/>
                </a:stretch>
              </p:blipFill>
              <p:spPr>
                <a:xfrm>
                  <a:off x="5437010" y="5739091"/>
                  <a:ext cx="81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8" name="Freihand 187">
                  <a:extLst>
                    <a:ext uri="{FF2B5EF4-FFF2-40B4-BE49-F238E27FC236}">
                      <a16:creationId xmlns:a16="http://schemas.microsoft.com/office/drawing/2014/main" id="{3E6994AA-FFED-4531-99F5-50112BB9976E}"/>
                    </a:ext>
                  </a:extLst>
                </p14:cNvPr>
                <p14:cNvContentPartPr/>
                <p14:nvPr/>
              </p14:nvContentPartPr>
              <p14:xfrm>
                <a:off x="5556890" y="5738731"/>
                <a:ext cx="72000" cy="73800"/>
              </p14:xfrm>
            </p:contentPart>
          </mc:Choice>
          <mc:Fallback>
            <p:pic>
              <p:nvPicPr>
                <p:cNvPr id="188" name="Freihand 187">
                  <a:extLst>
                    <a:ext uri="{FF2B5EF4-FFF2-40B4-BE49-F238E27FC236}">
                      <a16:creationId xmlns:a16="http://schemas.microsoft.com/office/drawing/2014/main" id="{3E6994AA-FFED-4531-99F5-50112BB9976E}"/>
                    </a:ext>
                  </a:extLst>
                </p:cNvPr>
                <p:cNvPicPr/>
                <p:nvPr/>
              </p:nvPicPr>
              <p:blipFill>
                <a:blip r:embed="rId297"/>
                <a:stretch>
                  <a:fillRect/>
                </a:stretch>
              </p:blipFill>
              <p:spPr>
                <a:xfrm>
                  <a:off x="5552570" y="5734411"/>
                  <a:ext cx="80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9" name="Freihand 188">
                  <a:extLst>
                    <a:ext uri="{FF2B5EF4-FFF2-40B4-BE49-F238E27FC236}">
                      <a16:creationId xmlns:a16="http://schemas.microsoft.com/office/drawing/2014/main" id="{29F2A173-17C6-46A3-8B62-3C977985DCAC}"/>
                    </a:ext>
                  </a:extLst>
                </p14:cNvPr>
                <p14:cNvContentPartPr/>
                <p14:nvPr/>
              </p14:nvContentPartPr>
              <p14:xfrm>
                <a:off x="5666690" y="5723611"/>
                <a:ext cx="129600" cy="81720"/>
              </p14:xfrm>
            </p:contentPart>
          </mc:Choice>
          <mc:Fallback>
            <p:pic>
              <p:nvPicPr>
                <p:cNvPr id="189" name="Freihand 188">
                  <a:extLst>
                    <a:ext uri="{FF2B5EF4-FFF2-40B4-BE49-F238E27FC236}">
                      <a16:creationId xmlns:a16="http://schemas.microsoft.com/office/drawing/2014/main" id="{29F2A173-17C6-46A3-8B62-3C977985DCAC}"/>
                    </a:ext>
                  </a:extLst>
                </p:cNvPr>
                <p:cNvPicPr/>
                <p:nvPr/>
              </p:nvPicPr>
              <p:blipFill>
                <a:blip r:embed="rId299"/>
                <a:stretch>
                  <a:fillRect/>
                </a:stretch>
              </p:blipFill>
              <p:spPr>
                <a:xfrm>
                  <a:off x="5662370" y="5719291"/>
                  <a:ext cx="1382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0" name="Freihand 189">
                  <a:extLst>
                    <a:ext uri="{FF2B5EF4-FFF2-40B4-BE49-F238E27FC236}">
                      <a16:creationId xmlns:a16="http://schemas.microsoft.com/office/drawing/2014/main" id="{50424B26-D802-43B3-A37F-4370A2C7B8A1}"/>
                    </a:ext>
                  </a:extLst>
                </p14:cNvPr>
                <p14:cNvContentPartPr/>
                <p14:nvPr/>
              </p14:nvContentPartPr>
              <p14:xfrm>
                <a:off x="5946410" y="5700211"/>
                <a:ext cx="126360" cy="198360"/>
              </p14:xfrm>
            </p:contentPart>
          </mc:Choice>
          <mc:Fallback>
            <p:pic>
              <p:nvPicPr>
                <p:cNvPr id="190" name="Freihand 189">
                  <a:extLst>
                    <a:ext uri="{FF2B5EF4-FFF2-40B4-BE49-F238E27FC236}">
                      <a16:creationId xmlns:a16="http://schemas.microsoft.com/office/drawing/2014/main" id="{50424B26-D802-43B3-A37F-4370A2C7B8A1}"/>
                    </a:ext>
                  </a:extLst>
                </p:cNvPr>
                <p:cNvPicPr/>
                <p:nvPr/>
              </p:nvPicPr>
              <p:blipFill>
                <a:blip r:embed="rId301"/>
                <a:stretch>
                  <a:fillRect/>
                </a:stretch>
              </p:blipFill>
              <p:spPr>
                <a:xfrm>
                  <a:off x="5942090" y="5695891"/>
                  <a:ext cx="1350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1" name="Freihand 190">
                  <a:extLst>
                    <a:ext uri="{FF2B5EF4-FFF2-40B4-BE49-F238E27FC236}">
                      <a16:creationId xmlns:a16="http://schemas.microsoft.com/office/drawing/2014/main" id="{46881862-7319-46E6-A4B1-03AF93A84A9B}"/>
                    </a:ext>
                  </a:extLst>
                </p14:cNvPr>
                <p14:cNvContentPartPr/>
                <p14:nvPr/>
              </p14:nvContentPartPr>
              <p14:xfrm>
                <a:off x="6098330" y="5712811"/>
                <a:ext cx="92160" cy="85680"/>
              </p14:xfrm>
            </p:contentPart>
          </mc:Choice>
          <mc:Fallback>
            <p:pic>
              <p:nvPicPr>
                <p:cNvPr id="191" name="Freihand 190">
                  <a:extLst>
                    <a:ext uri="{FF2B5EF4-FFF2-40B4-BE49-F238E27FC236}">
                      <a16:creationId xmlns:a16="http://schemas.microsoft.com/office/drawing/2014/main" id="{46881862-7319-46E6-A4B1-03AF93A84A9B}"/>
                    </a:ext>
                  </a:extLst>
                </p:cNvPr>
                <p:cNvPicPr/>
                <p:nvPr/>
              </p:nvPicPr>
              <p:blipFill>
                <a:blip r:embed="rId303"/>
                <a:stretch>
                  <a:fillRect/>
                </a:stretch>
              </p:blipFill>
              <p:spPr>
                <a:xfrm>
                  <a:off x="6094010" y="5708491"/>
                  <a:ext cx="100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2" name="Freihand 191">
                  <a:extLst>
                    <a:ext uri="{FF2B5EF4-FFF2-40B4-BE49-F238E27FC236}">
                      <a16:creationId xmlns:a16="http://schemas.microsoft.com/office/drawing/2014/main" id="{BA379978-232C-4FFF-A215-FFD120EAB8AD}"/>
                    </a:ext>
                  </a:extLst>
                </p14:cNvPr>
                <p14:cNvContentPartPr/>
                <p14:nvPr/>
              </p14:nvContentPartPr>
              <p14:xfrm>
                <a:off x="6184370" y="5644411"/>
                <a:ext cx="23760" cy="13320"/>
              </p14:xfrm>
            </p:contentPart>
          </mc:Choice>
          <mc:Fallback>
            <p:pic>
              <p:nvPicPr>
                <p:cNvPr id="192" name="Freihand 191">
                  <a:extLst>
                    <a:ext uri="{FF2B5EF4-FFF2-40B4-BE49-F238E27FC236}">
                      <a16:creationId xmlns:a16="http://schemas.microsoft.com/office/drawing/2014/main" id="{BA379978-232C-4FFF-A215-FFD120EAB8AD}"/>
                    </a:ext>
                  </a:extLst>
                </p:cNvPr>
                <p:cNvPicPr/>
                <p:nvPr/>
              </p:nvPicPr>
              <p:blipFill>
                <a:blip r:embed="rId305"/>
                <a:stretch>
                  <a:fillRect/>
                </a:stretch>
              </p:blipFill>
              <p:spPr>
                <a:xfrm>
                  <a:off x="6180050" y="5640091"/>
                  <a:ext cx="324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3" name="Freihand 192">
                  <a:extLst>
                    <a:ext uri="{FF2B5EF4-FFF2-40B4-BE49-F238E27FC236}">
                      <a16:creationId xmlns:a16="http://schemas.microsoft.com/office/drawing/2014/main" id="{C937BF12-5F0E-4767-9D28-D83EDEBA8768}"/>
                    </a:ext>
                  </a:extLst>
                </p14:cNvPr>
                <p14:cNvContentPartPr/>
                <p14:nvPr/>
              </p14:nvContentPartPr>
              <p14:xfrm>
                <a:off x="6253490" y="5688691"/>
                <a:ext cx="78480" cy="90720"/>
              </p14:xfrm>
            </p:contentPart>
          </mc:Choice>
          <mc:Fallback>
            <p:pic>
              <p:nvPicPr>
                <p:cNvPr id="193" name="Freihand 192">
                  <a:extLst>
                    <a:ext uri="{FF2B5EF4-FFF2-40B4-BE49-F238E27FC236}">
                      <a16:creationId xmlns:a16="http://schemas.microsoft.com/office/drawing/2014/main" id="{C937BF12-5F0E-4767-9D28-D83EDEBA8768}"/>
                    </a:ext>
                  </a:extLst>
                </p:cNvPr>
                <p:cNvPicPr/>
                <p:nvPr/>
              </p:nvPicPr>
              <p:blipFill>
                <a:blip r:embed="rId307"/>
                <a:stretch>
                  <a:fillRect/>
                </a:stretch>
              </p:blipFill>
              <p:spPr>
                <a:xfrm>
                  <a:off x="6249170" y="5684371"/>
                  <a:ext cx="87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4" name="Freihand 193">
                  <a:extLst>
                    <a:ext uri="{FF2B5EF4-FFF2-40B4-BE49-F238E27FC236}">
                      <a16:creationId xmlns:a16="http://schemas.microsoft.com/office/drawing/2014/main" id="{0109AB0C-96DA-4FA0-9A12-AD80B49B7BF0}"/>
                    </a:ext>
                  </a:extLst>
                </p14:cNvPr>
                <p14:cNvContentPartPr/>
                <p14:nvPr/>
              </p14:nvContentPartPr>
              <p14:xfrm>
                <a:off x="6328010" y="5683651"/>
                <a:ext cx="88560" cy="88200"/>
              </p14:xfrm>
            </p:contentPart>
          </mc:Choice>
          <mc:Fallback>
            <p:pic>
              <p:nvPicPr>
                <p:cNvPr id="194" name="Freihand 193">
                  <a:extLst>
                    <a:ext uri="{FF2B5EF4-FFF2-40B4-BE49-F238E27FC236}">
                      <a16:creationId xmlns:a16="http://schemas.microsoft.com/office/drawing/2014/main" id="{0109AB0C-96DA-4FA0-9A12-AD80B49B7BF0}"/>
                    </a:ext>
                  </a:extLst>
                </p:cNvPr>
                <p:cNvPicPr/>
                <p:nvPr/>
              </p:nvPicPr>
              <p:blipFill>
                <a:blip r:embed="rId309"/>
                <a:stretch>
                  <a:fillRect/>
                </a:stretch>
              </p:blipFill>
              <p:spPr>
                <a:xfrm>
                  <a:off x="6323690" y="5679331"/>
                  <a:ext cx="97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5" name="Freihand 194">
                  <a:extLst>
                    <a:ext uri="{FF2B5EF4-FFF2-40B4-BE49-F238E27FC236}">
                      <a16:creationId xmlns:a16="http://schemas.microsoft.com/office/drawing/2014/main" id="{E18AA396-4D08-4BF3-BA4D-AE6AEEBABE92}"/>
                    </a:ext>
                  </a:extLst>
                </p14:cNvPr>
                <p14:cNvContentPartPr/>
                <p14:nvPr/>
              </p14:nvContentPartPr>
              <p14:xfrm>
                <a:off x="6477410" y="5688331"/>
                <a:ext cx="87480" cy="85320"/>
              </p14:xfrm>
            </p:contentPart>
          </mc:Choice>
          <mc:Fallback>
            <p:pic>
              <p:nvPicPr>
                <p:cNvPr id="195" name="Freihand 194">
                  <a:extLst>
                    <a:ext uri="{FF2B5EF4-FFF2-40B4-BE49-F238E27FC236}">
                      <a16:creationId xmlns:a16="http://schemas.microsoft.com/office/drawing/2014/main" id="{E18AA396-4D08-4BF3-BA4D-AE6AEEBABE92}"/>
                    </a:ext>
                  </a:extLst>
                </p:cNvPr>
                <p:cNvPicPr/>
                <p:nvPr/>
              </p:nvPicPr>
              <p:blipFill>
                <a:blip r:embed="rId311"/>
                <a:stretch>
                  <a:fillRect/>
                </a:stretch>
              </p:blipFill>
              <p:spPr>
                <a:xfrm>
                  <a:off x="6473090" y="5684011"/>
                  <a:ext cx="96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6" name="Freihand 195">
                  <a:extLst>
                    <a:ext uri="{FF2B5EF4-FFF2-40B4-BE49-F238E27FC236}">
                      <a16:creationId xmlns:a16="http://schemas.microsoft.com/office/drawing/2014/main" id="{383BE0BC-2E84-4BF3-9242-9E15327EA40F}"/>
                    </a:ext>
                  </a:extLst>
                </p14:cNvPr>
                <p14:cNvContentPartPr/>
                <p14:nvPr/>
              </p14:nvContentPartPr>
              <p14:xfrm>
                <a:off x="6709250" y="5679691"/>
                <a:ext cx="321840" cy="76680"/>
              </p14:xfrm>
            </p:contentPart>
          </mc:Choice>
          <mc:Fallback>
            <p:pic>
              <p:nvPicPr>
                <p:cNvPr id="196" name="Freihand 195">
                  <a:extLst>
                    <a:ext uri="{FF2B5EF4-FFF2-40B4-BE49-F238E27FC236}">
                      <a16:creationId xmlns:a16="http://schemas.microsoft.com/office/drawing/2014/main" id="{383BE0BC-2E84-4BF3-9242-9E15327EA40F}"/>
                    </a:ext>
                  </a:extLst>
                </p:cNvPr>
                <p:cNvPicPr/>
                <p:nvPr/>
              </p:nvPicPr>
              <p:blipFill>
                <a:blip r:embed="rId313"/>
                <a:stretch>
                  <a:fillRect/>
                </a:stretch>
              </p:blipFill>
              <p:spPr>
                <a:xfrm>
                  <a:off x="6704930" y="5675371"/>
                  <a:ext cx="330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8" name="Freihand 197">
                  <a:extLst>
                    <a:ext uri="{FF2B5EF4-FFF2-40B4-BE49-F238E27FC236}">
                      <a16:creationId xmlns:a16="http://schemas.microsoft.com/office/drawing/2014/main" id="{77A5821D-D0C8-4F1E-BF24-F7EE693BBE0B}"/>
                    </a:ext>
                  </a:extLst>
                </p14:cNvPr>
                <p14:cNvContentPartPr/>
                <p14:nvPr/>
              </p14:nvContentPartPr>
              <p14:xfrm>
                <a:off x="7193450" y="5676811"/>
                <a:ext cx="120240" cy="96120"/>
              </p14:xfrm>
            </p:contentPart>
          </mc:Choice>
          <mc:Fallback>
            <p:pic>
              <p:nvPicPr>
                <p:cNvPr id="198" name="Freihand 197">
                  <a:extLst>
                    <a:ext uri="{FF2B5EF4-FFF2-40B4-BE49-F238E27FC236}">
                      <a16:creationId xmlns:a16="http://schemas.microsoft.com/office/drawing/2014/main" id="{77A5821D-D0C8-4F1E-BF24-F7EE693BBE0B}"/>
                    </a:ext>
                  </a:extLst>
                </p:cNvPr>
                <p:cNvPicPr/>
                <p:nvPr/>
              </p:nvPicPr>
              <p:blipFill>
                <a:blip r:embed="rId315"/>
                <a:stretch>
                  <a:fillRect/>
                </a:stretch>
              </p:blipFill>
              <p:spPr>
                <a:xfrm>
                  <a:off x="7189130" y="5672491"/>
                  <a:ext cx="128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9" name="Freihand 198">
                  <a:extLst>
                    <a:ext uri="{FF2B5EF4-FFF2-40B4-BE49-F238E27FC236}">
                      <a16:creationId xmlns:a16="http://schemas.microsoft.com/office/drawing/2014/main" id="{BCDB06FA-7D58-4C86-BCA6-4E220819170E}"/>
                    </a:ext>
                  </a:extLst>
                </p14:cNvPr>
                <p14:cNvContentPartPr/>
                <p14:nvPr/>
              </p14:nvContentPartPr>
              <p14:xfrm>
                <a:off x="7337810" y="5672131"/>
                <a:ext cx="100080" cy="83880"/>
              </p14:xfrm>
            </p:contentPart>
          </mc:Choice>
          <mc:Fallback>
            <p:pic>
              <p:nvPicPr>
                <p:cNvPr id="199" name="Freihand 198">
                  <a:extLst>
                    <a:ext uri="{FF2B5EF4-FFF2-40B4-BE49-F238E27FC236}">
                      <a16:creationId xmlns:a16="http://schemas.microsoft.com/office/drawing/2014/main" id="{BCDB06FA-7D58-4C86-BCA6-4E220819170E}"/>
                    </a:ext>
                  </a:extLst>
                </p:cNvPr>
                <p:cNvPicPr/>
                <p:nvPr/>
              </p:nvPicPr>
              <p:blipFill>
                <a:blip r:embed="rId317"/>
                <a:stretch>
                  <a:fillRect/>
                </a:stretch>
              </p:blipFill>
              <p:spPr>
                <a:xfrm>
                  <a:off x="7333490" y="5667811"/>
                  <a:ext cx="108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0" name="Freihand 199">
                  <a:extLst>
                    <a:ext uri="{FF2B5EF4-FFF2-40B4-BE49-F238E27FC236}">
                      <a16:creationId xmlns:a16="http://schemas.microsoft.com/office/drawing/2014/main" id="{581109BB-F22F-4BCD-88B6-011B00012503}"/>
                    </a:ext>
                  </a:extLst>
                </p14:cNvPr>
                <p14:cNvContentPartPr/>
                <p14:nvPr/>
              </p14:nvContentPartPr>
              <p14:xfrm>
                <a:off x="7482530" y="5589331"/>
                <a:ext cx="182880" cy="150840"/>
              </p14:xfrm>
            </p:contentPart>
          </mc:Choice>
          <mc:Fallback>
            <p:pic>
              <p:nvPicPr>
                <p:cNvPr id="200" name="Freihand 199">
                  <a:extLst>
                    <a:ext uri="{FF2B5EF4-FFF2-40B4-BE49-F238E27FC236}">
                      <a16:creationId xmlns:a16="http://schemas.microsoft.com/office/drawing/2014/main" id="{581109BB-F22F-4BCD-88B6-011B00012503}"/>
                    </a:ext>
                  </a:extLst>
                </p:cNvPr>
                <p:cNvPicPr/>
                <p:nvPr/>
              </p:nvPicPr>
              <p:blipFill>
                <a:blip r:embed="rId319"/>
                <a:stretch>
                  <a:fillRect/>
                </a:stretch>
              </p:blipFill>
              <p:spPr>
                <a:xfrm>
                  <a:off x="7478210" y="5585011"/>
                  <a:ext cx="191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1" name="Freihand 200">
                  <a:extLst>
                    <a:ext uri="{FF2B5EF4-FFF2-40B4-BE49-F238E27FC236}">
                      <a16:creationId xmlns:a16="http://schemas.microsoft.com/office/drawing/2014/main" id="{9343AC18-D132-4B23-B30A-6722675C4B93}"/>
                    </a:ext>
                  </a:extLst>
                </p14:cNvPr>
                <p14:cNvContentPartPr/>
                <p14:nvPr/>
              </p14:nvContentPartPr>
              <p14:xfrm>
                <a:off x="7708250" y="5653051"/>
                <a:ext cx="115920" cy="92520"/>
              </p14:xfrm>
            </p:contentPart>
          </mc:Choice>
          <mc:Fallback>
            <p:pic>
              <p:nvPicPr>
                <p:cNvPr id="201" name="Freihand 200">
                  <a:extLst>
                    <a:ext uri="{FF2B5EF4-FFF2-40B4-BE49-F238E27FC236}">
                      <a16:creationId xmlns:a16="http://schemas.microsoft.com/office/drawing/2014/main" id="{9343AC18-D132-4B23-B30A-6722675C4B93}"/>
                    </a:ext>
                  </a:extLst>
                </p:cNvPr>
                <p:cNvPicPr/>
                <p:nvPr/>
              </p:nvPicPr>
              <p:blipFill>
                <a:blip r:embed="rId321"/>
                <a:stretch>
                  <a:fillRect/>
                </a:stretch>
              </p:blipFill>
              <p:spPr>
                <a:xfrm>
                  <a:off x="7703930" y="5648731"/>
                  <a:ext cx="124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2" name="Freihand 201">
                  <a:extLst>
                    <a:ext uri="{FF2B5EF4-FFF2-40B4-BE49-F238E27FC236}">
                      <a16:creationId xmlns:a16="http://schemas.microsoft.com/office/drawing/2014/main" id="{A2EA2E60-766B-4171-8893-F5966324CF9E}"/>
                    </a:ext>
                  </a:extLst>
                </p14:cNvPr>
                <p14:cNvContentPartPr/>
                <p14:nvPr/>
              </p14:nvContentPartPr>
              <p14:xfrm>
                <a:off x="7868090" y="5595091"/>
                <a:ext cx="149760" cy="119160"/>
              </p14:xfrm>
            </p:contentPart>
          </mc:Choice>
          <mc:Fallback>
            <p:pic>
              <p:nvPicPr>
                <p:cNvPr id="202" name="Freihand 201">
                  <a:extLst>
                    <a:ext uri="{FF2B5EF4-FFF2-40B4-BE49-F238E27FC236}">
                      <a16:creationId xmlns:a16="http://schemas.microsoft.com/office/drawing/2014/main" id="{A2EA2E60-766B-4171-8893-F5966324CF9E}"/>
                    </a:ext>
                  </a:extLst>
                </p:cNvPr>
                <p:cNvPicPr/>
                <p:nvPr/>
              </p:nvPicPr>
              <p:blipFill>
                <a:blip r:embed="rId323"/>
                <a:stretch>
                  <a:fillRect/>
                </a:stretch>
              </p:blipFill>
              <p:spPr>
                <a:xfrm>
                  <a:off x="7863770" y="5590771"/>
                  <a:ext cx="158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3" name="Freihand 202">
                  <a:extLst>
                    <a:ext uri="{FF2B5EF4-FFF2-40B4-BE49-F238E27FC236}">
                      <a16:creationId xmlns:a16="http://schemas.microsoft.com/office/drawing/2014/main" id="{B9F0B31C-37C9-42C0-A3AA-9BDDAC1BEA37}"/>
                    </a:ext>
                  </a:extLst>
                </p14:cNvPr>
                <p14:cNvContentPartPr/>
                <p14:nvPr/>
              </p14:nvContentPartPr>
              <p14:xfrm>
                <a:off x="5142530" y="5963731"/>
                <a:ext cx="223560" cy="79560"/>
              </p14:xfrm>
            </p:contentPart>
          </mc:Choice>
          <mc:Fallback>
            <p:pic>
              <p:nvPicPr>
                <p:cNvPr id="203" name="Freihand 202">
                  <a:extLst>
                    <a:ext uri="{FF2B5EF4-FFF2-40B4-BE49-F238E27FC236}">
                      <a16:creationId xmlns:a16="http://schemas.microsoft.com/office/drawing/2014/main" id="{B9F0B31C-37C9-42C0-A3AA-9BDDAC1BEA37}"/>
                    </a:ext>
                  </a:extLst>
                </p:cNvPr>
                <p:cNvPicPr/>
                <p:nvPr/>
              </p:nvPicPr>
              <p:blipFill>
                <a:blip r:embed="rId325"/>
                <a:stretch>
                  <a:fillRect/>
                </a:stretch>
              </p:blipFill>
              <p:spPr>
                <a:xfrm>
                  <a:off x="5138210" y="5959411"/>
                  <a:ext cx="2322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4" name="Freihand 203">
                  <a:extLst>
                    <a:ext uri="{FF2B5EF4-FFF2-40B4-BE49-F238E27FC236}">
                      <a16:creationId xmlns:a16="http://schemas.microsoft.com/office/drawing/2014/main" id="{290DB0A1-D44D-44C5-95F0-7001E5AF82C9}"/>
                    </a:ext>
                  </a:extLst>
                </p14:cNvPr>
                <p14:cNvContentPartPr/>
                <p14:nvPr/>
              </p14:nvContentPartPr>
              <p14:xfrm>
                <a:off x="5371490" y="5893531"/>
                <a:ext cx="360" cy="360"/>
              </p14:xfrm>
            </p:contentPart>
          </mc:Choice>
          <mc:Fallback>
            <p:pic>
              <p:nvPicPr>
                <p:cNvPr id="204" name="Freihand 203">
                  <a:extLst>
                    <a:ext uri="{FF2B5EF4-FFF2-40B4-BE49-F238E27FC236}">
                      <a16:creationId xmlns:a16="http://schemas.microsoft.com/office/drawing/2014/main" id="{290DB0A1-D44D-44C5-95F0-7001E5AF82C9}"/>
                    </a:ext>
                  </a:extLst>
                </p:cNvPr>
                <p:cNvPicPr/>
                <p:nvPr/>
              </p:nvPicPr>
              <p:blipFill>
                <a:blip r:embed="rId10"/>
                <a:stretch>
                  <a:fillRect/>
                </a:stretch>
              </p:blipFill>
              <p:spPr>
                <a:xfrm>
                  <a:off x="5367170" y="58892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5" name="Freihand 204">
                  <a:extLst>
                    <a:ext uri="{FF2B5EF4-FFF2-40B4-BE49-F238E27FC236}">
                      <a16:creationId xmlns:a16="http://schemas.microsoft.com/office/drawing/2014/main" id="{B6B14B09-8482-48D1-876C-D3A55160840F}"/>
                    </a:ext>
                  </a:extLst>
                </p14:cNvPr>
                <p14:cNvContentPartPr/>
                <p14:nvPr/>
              </p14:nvContentPartPr>
              <p14:xfrm>
                <a:off x="5561930" y="5988211"/>
                <a:ext cx="187920" cy="54360"/>
              </p14:xfrm>
            </p:contentPart>
          </mc:Choice>
          <mc:Fallback>
            <p:pic>
              <p:nvPicPr>
                <p:cNvPr id="205" name="Freihand 204">
                  <a:extLst>
                    <a:ext uri="{FF2B5EF4-FFF2-40B4-BE49-F238E27FC236}">
                      <a16:creationId xmlns:a16="http://schemas.microsoft.com/office/drawing/2014/main" id="{B6B14B09-8482-48D1-876C-D3A55160840F}"/>
                    </a:ext>
                  </a:extLst>
                </p:cNvPr>
                <p:cNvPicPr/>
                <p:nvPr/>
              </p:nvPicPr>
              <p:blipFill>
                <a:blip r:embed="rId328"/>
                <a:stretch>
                  <a:fillRect/>
                </a:stretch>
              </p:blipFill>
              <p:spPr>
                <a:xfrm>
                  <a:off x="5557610" y="5983891"/>
                  <a:ext cx="196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6" name="Freihand 205">
                  <a:extLst>
                    <a:ext uri="{FF2B5EF4-FFF2-40B4-BE49-F238E27FC236}">
                      <a16:creationId xmlns:a16="http://schemas.microsoft.com/office/drawing/2014/main" id="{B3AEB3D8-E598-4693-BE6B-7BA5F3D3E2B2}"/>
                    </a:ext>
                  </a:extLst>
                </p14:cNvPr>
                <p14:cNvContentPartPr/>
                <p14:nvPr/>
              </p14:nvContentPartPr>
              <p14:xfrm>
                <a:off x="5822930" y="5988211"/>
                <a:ext cx="210960" cy="64080"/>
              </p14:xfrm>
            </p:contentPart>
          </mc:Choice>
          <mc:Fallback>
            <p:pic>
              <p:nvPicPr>
                <p:cNvPr id="206" name="Freihand 205">
                  <a:extLst>
                    <a:ext uri="{FF2B5EF4-FFF2-40B4-BE49-F238E27FC236}">
                      <a16:creationId xmlns:a16="http://schemas.microsoft.com/office/drawing/2014/main" id="{B3AEB3D8-E598-4693-BE6B-7BA5F3D3E2B2}"/>
                    </a:ext>
                  </a:extLst>
                </p:cNvPr>
                <p:cNvPicPr/>
                <p:nvPr/>
              </p:nvPicPr>
              <p:blipFill>
                <a:blip r:embed="rId330"/>
                <a:stretch>
                  <a:fillRect/>
                </a:stretch>
              </p:blipFill>
              <p:spPr>
                <a:xfrm>
                  <a:off x="5818610" y="5983891"/>
                  <a:ext cx="219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7" name="Freihand 206">
                  <a:extLst>
                    <a:ext uri="{FF2B5EF4-FFF2-40B4-BE49-F238E27FC236}">
                      <a16:creationId xmlns:a16="http://schemas.microsoft.com/office/drawing/2014/main" id="{8CCC4D88-C863-4D32-AF8D-2D12AD6085D4}"/>
                    </a:ext>
                  </a:extLst>
                </p14:cNvPr>
                <p14:cNvContentPartPr/>
                <p14:nvPr/>
              </p14:nvContentPartPr>
              <p14:xfrm>
                <a:off x="6091850" y="5958331"/>
                <a:ext cx="86040" cy="68400"/>
              </p14:xfrm>
            </p:contentPart>
          </mc:Choice>
          <mc:Fallback>
            <p:pic>
              <p:nvPicPr>
                <p:cNvPr id="207" name="Freihand 206">
                  <a:extLst>
                    <a:ext uri="{FF2B5EF4-FFF2-40B4-BE49-F238E27FC236}">
                      <a16:creationId xmlns:a16="http://schemas.microsoft.com/office/drawing/2014/main" id="{8CCC4D88-C863-4D32-AF8D-2D12AD6085D4}"/>
                    </a:ext>
                  </a:extLst>
                </p:cNvPr>
                <p:cNvPicPr/>
                <p:nvPr/>
              </p:nvPicPr>
              <p:blipFill>
                <a:blip r:embed="rId332"/>
                <a:stretch>
                  <a:fillRect/>
                </a:stretch>
              </p:blipFill>
              <p:spPr>
                <a:xfrm>
                  <a:off x="6087530" y="5954011"/>
                  <a:ext cx="94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8" name="Freihand 207">
                  <a:extLst>
                    <a:ext uri="{FF2B5EF4-FFF2-40B4-BE49-F238E27FC236}">
                      <a16:creationId xmlns:a16="http://schemas.microsoft.com/office/drawing/2014/main" id="{E09744F7-EF31-4399-8424-021C9A3F6008}"/>
                    </a:ext>
                  </a:extLst>
                </p14:cNvPr>
                <p14:cNvContentPartPr/>
                <p14:nvPr/>
              </p14:nvContentPartPr>
              <p14:xfrm>
                <a:off x="6231530" y="5941411"/>
                <a:ext cx="129960" cy="211320"/>
              </p14:xfrm>
            </p:contentPart>
          </mc:Choice>
          <mc:Fallback>
            <p:pic>
              <p:nvPicPr>
                <p:cNvPr id="208" name="Freihand 207">
                  <a:extLst>
                    <a:ext uri="{FF2B5EF4-FFF2-40B4-BE49-F238E27FC236}">
                      <a16:creationId xmlns:a16="http://schemas.microsoft.com/office/drawing/2014/main" id="{E09744F7-EF31-4399-8424-021C9A3F6008}"/>
                    </a:ext>
                  </a:extLst>
                </p:cNvPr>
                <p:cNvPicPr/>
                <p:nvPr/>
              </p:nvPicPr>
              <p:blipFill>
                <a:blip r:embed="rId334"/>
                <a:stretch>
                  <a:fillRect/>
                </a:stretch>
              </p:blipFill>
              <p:spPr>
                <a:xfrm>
                  <a:off x="6227210" y="5937091"/>
                  <a:ext cx="1386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9" name="Freihand 208">
                  <a:extLst>
                    <a:ext uri="{FF2B5EF4-FFF2-40B4-BE49-F238E27FC236}">
                      <a16:creationId xmlns:a16="http://schemas.microsoft.com/office/drawing/2014/main" id="{89775610-2B2B-4C9B-9B30-BECDED701CDE}"/>
                    </a:ext>
                  </a:extLst>
                </p14:cNvPr>
                <p14:cNvContentPartPr/>
                <p14:nvPr/>
              </p14:nvContentPartPr>
              <p14:xfrm>
                <a:off x="6569570" y="5881651"/>
                <a:ext cx="82800" cy="163440"/>
              </p14:xfrm>
            </p:contentPart>
          </mc:Choice>
          <mc:Fallback>
            <p:pic>
              <p:nvPicPr>
                <p:cNvPr id="209" name="Freihand 208">
                  <a:extLst>
                    <a:ext uri="{FF2B5EF4-FFF2-40B4-BE49-F238E27FC236}">
                      <a16:creationId xmlns:a16="http://schemas.microsoft.com/office/drawing/2014/main" id="{89775610-2B2B-4C9B-9B30-BECDED701CDE}"/>
                    </a:ext>
                  </a:extLst>
                </p:cNvPr>
                <p:cNvPicPr/>
                <p:nvPr/>
              </p:nvPicPr>
              <p:blipFill>
                <a:blip r:embed="rId336"/>
                <a:stretch>
                  <a:fillRect/>
                </a:stretch>
              </p:blipFill>
              <p:spPr>
                <a:xfrm>
                  <a:off x="6565250" y="5877331"/>
                  <a:ext cx="91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0" name="Freihand 209">
                  <a:extLst>
                    <a:ext uri="{FF2B5EF4-FFF2-40B4-BE49-F238E27FC236}">
                      <a16:creationId xmlns:a16="http://schemas.microsoft.com/office/drawing/2014/main" id="{C3EC0D35-E8DE-46A9-81DC-2AF3460FD049}"/>
                    </a:ext>
                  </a:extLst>
                </p14:cNvPr>
                <p14:cNvContentPartPr/>
                <p14:nvPr/>
              </p14:nvContentPartPr>
              <p14:xfrm>
                <a:off x="6830570" y="5912611"/>
                <a:ext cx="122040" cy="88920"/>
              </p14:xfrm>
            </p:contentPart>
          </mc:Choice>
          <mc:Fallback>
            <p:pic>
              <p:nvPicPr>
                <p:cNvPr id="210" name="Freihand 209">
                  <a:extLst>
                    <a:ext uri="{FF2B5EF4-FFF2-40B4-BE49-F238E27FC236}">
                      <a16:creationId xmlns:a16="http://schemas.microsoft.com/office/drawing/2014/main" id="{C3EC0D35-E8DE-46A9-81DC-2AF3460FD049}"/>
                    </a:ext>
                  </a:extLst>
                </p:cNvPr>
                <p:cNvPicPr/>
                <p:nvPr/>
              </p:nvPicPr>
              <p:blipFill>
                <a:blip r:embed="rId338"/>
                <a:stretch>
                  <a:fillRect/>
                </a:stretch>
              </p:blipFill>
              <p:spPr>
                <a:xfrm>
                  <a:off x="6826250" y="5908291"/>
                  <a:ext cx="130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1" name="Freihand 210">
                  <a:extLst>
                    <a:ext uri="{FF2B5EF4-FFF2-40B4-BE49-F238E27FC236}">
                      <a16:creationId xmlns:a16="http://schemas.microsoft.com/office/drawing/2014/main" id="{F926F29A-84B9-4E94-8918-FB7CAE224E14}"/>
                    </a:ext>
                  </a:extLst>
                </p14:cNvPr>
                <p14:cNvContentPartPr/>
                <p14:nvPr/>
              </p14:nvContentPartPr>
              <p14:xfrm>
                <a:off x="6780890" y="5941051"/>
                <a:ext cx="154080" cy="6480"/>
              </p14:xfrm>
            </p:contentPart>
          </mc:Choice>
          <mc:Fallback>
            <p:pic>
              <p:nvPicPr>
                <p:cNvPr id="211" name="Freihand 210">
                  <a:extLst>
                    <a:ext uri="{FF2B5EF4-FFF2-40B4-BE49-F238E27FC236}">
                      <a16:creationId xmlns:a16="http://schemas.microsoft.com/office/drawing/2014/main" id="{F926F29A-84B9-4E94-8918-FB7CAE224E14}"/>
                    </a:ext>
                  </a:extLst>
                </p:cNvPr>
                <p:cNvPicPr/>
                <p:nvPr/>
              </p:nvPicPr>
              <p:blipFill>
                <a:blip r:embed="rId340"/>
                <a:stretch>
                  <a:fillRect/>
                </a:stretch>
              </p:blipFill>
              <p:spPr>
                <a:xfrm>
                  <a:off x="6776570" y="5936731"/>
                  <a:ext cx="162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2" name="Freihand 211">
                  <a:extLst>
                    <a:ext uri="{FF2B5EF4-FFF2-40B4-BE49-F238E27FC236}">
                      <a16:creationId xmlns:a16="http://schemas.microsoft.com/office/drawing/2014/main" id="{07439495-D150-4A07-BC3D-84E13EA908AB}"/>
                    </a:ext>
                  </a:extLst>
                </p14:cNvPr>
                <p14:cNvContentPartPr/>
                <p14:nvPr/>
              </p14:nvContentPartPr>
              <p14:xfrm>
                <a:off x="6775850" y="5965891"/>
                <a:ext cx="165600" cy="4320"/>
              </p14:xfrm>
            </p:contentPart>
          </mc:Choice>
          <mc:Fallback>
            <p:pic>
              <p:nvPicPr>
                <p:cNvPr id="212" name="Freihand 211">
                  <a:extLst>
                    <a:ext uri="{FF2B5EF4-FFF2-40B4-BE49-F238E27FC236}">
                      <a16:creationId xmlns:a16="http://schemas.microsoft.com/office/drawing/2014/main" id="{07439495-D150-4A07-BC3D-84E13EA908AB}"/>
                    </a:ext>
                  </a:extLst>
                </p:cNvPr>
                <p:cNvPicPr/>
                <p:nvPr/>
              </p:nvPicPr>
              <p:blipFill>
                <a:blip r:embed="rId342"/>
                <a:stretch>
                  <a:fillRect/>
                </a:stretch>
              </p:blipFill>
              <p:spPr>
                <a:xfrm>
                  <a:off x="6771530" y="5961571"/>
                  <a:ext cx="1742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3" name="Freihand 212">
                  <a:extLst>
                    <a:ext uri="{FF2B5EF4-FFF2-40B4-BE49-F238E27FC236}">
                      <a16:creationId xmlns:a16="http://schemas.microsoft.com/office/drawing/2014/main" id="{0B7AC9FF-B7FC-4CAE-A0F7-0568C7979C6B}"/>
                    </a:ext>
                  </a:extLst>
                </p14:cNvPr>
                <p14:cNvContentPartPr/>
                <p14:nvPr/>
              </p14:nvContentPartPr>
              <p14:xfrm>
                <a:off x="6906170" y="5851051"/>
                <a:ext cx="153000" cy="248400"/>
              </p14:xfrm>
            </p:contentPart>
          </mc:Choice>
          <mc:Fallback>
            <p:pic>
              <p:nvPicPr>
                <p:cNvPr id="213" name="Freihand 212">
                  <a:extLst>
                    <a:ext uri="{FF2B5EF4-FFF2-40B4-BE49-F238E27FC236}">
                      <a16:creationId xmlns:a16="http://schemas.microsoft.com/office/drawing/2014/main" id="{0B7AC9FF-B7FC-4CAE-A0F7-0568C7979C6B}"/>
                    </a:ext>
                  </a:extLst>
                </p:cNvPr>
                <p:cNvPicPr/>
                <p:nvPr/>
              </p:nvPicPr>
              <p:blipFill>
                <a:blip r:embed="rId344"/>
                <a:stretch>
                  <a:fillRect/>
                </a:stretch>
              </p:blipFill>
              <p:spPr>
                <a:xfrm>
                  <a:off x="6901850" y="5846731"/>
                  <a:ext cx="1616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7" name="Freihand 216">
                  <a:extLst>
                    <a:ext uri="{FF2B5EF4-FFF2-40B4-BE49-F238E27FC236}">
                      <a16:creationId xmlns:a16="http://schemas.microsoft.com/office/drawing/2014/main" id="{7435522A-889F-4768-83DF-DF8DAF31C13E}"/>
                    </a:ext>
                  </a:extLst>
                </p14:cNvPr>
                <p14:cNvContentPartPr/>
                <p14:nvPr/>
              </p14:nvContentPartPr>
              <p14:xfrm>
                <a:off x="4971890" y="6213571"/>
                <a:ext cx="160920" cy="21960"/>
              </p14:xfrm>
            </p:contentPart>
          </mc:Choice>
          <mc:Fallback>
            <p:pic>
              <p:nvPicPr>
                <p:cNvPr id="217" name="Freihand 216">
                  <a:extLst>
                    <a:ext uri="{FF2B5EF4-FFF2-40B4-BE49-F238E27FC236}">
                      <a16:creationId xmlns:a16="http://schemas.microsoft.com/office/drawing/2014/main" id="{7435522A-889F-4768-83DF-DF8DAF31C13E}"/>
                    </a:ext>
                  </a:extLst>
                </p:cNvPr>
                <p:cNvPicPr/>
                <p:nvPr/>
              </p:nvPicPr>
              <p:blipFill>
                <a:blip r:embed="rId346"/>
                <a:stretch>
                  <a:fillRect/>
                </a:stretch>
              </p:blipFill>
              <p:spPr>
                <a:xfrm>
                  <a:off x="4967570" y="6209251"/>
                  <a:ext cx="1695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8" name="Freihand 217">
                  <a:extLst>
                    <a:ext uri="{FF2B5EF4-FFF2-40B4-BE49-F238E27FC236}">
                      <a16:creationId xmlns:a16="http://schemas.microsoft.com/office/drawing/2014/main" id="{F16F2C30-F6A4-4BC8-8301-04B8E0933F37}"/>
                    </a:ext>
                  </a:extLst>
                </p14:cNvPr>
                <p14:cNvContentPartPr/>
                <p14:nvPr/>
              </p14:nvContentPartPr>
              <p14:xfrm>
                <a:off x="4976570" y="6258211"/>
                <a:ext cx="166320" cy="16200"/>
              </p14:xfrm>
            </p:contentPart>
          </mc:Choice>
          <mc:Fallback>
            <p:pic>
              <p:nvPicPr>
                <p:cNvPr id="218" name="Freihand 217">
                  <a:extLst>
                    <a:ext uri="{FF2B5EF4-FFF2-40B4-BE49-F238E27FC236}">
                      <a16:creationId xmlns:a16="http://schemas.microsoft.com/office/drawing/2014/main" id="{F16F2C30-F6A4-4BC8-8301-04B8E0933F37}"/>
                    </a:ext>
                  </a:extLst>
                </p:cNvPr>
                <p:cNvPicPr/>
                <p:nvPr/>
              </p:nvPicPr>
              <p:blipFill>
                <a:blip r:embed="rId348"/>
                <a:stretch>
                  <a:fillRect/>
                </a:stretch>
              </p:blipFill>
              <p:spPr>
                <a:xfrm>
                  <a:off x="4972250" y="6253891"/>
                  <a:ext cx="1749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9" name="Freihand 218">
                  <a:extLst>
                    <a:ext uri="{FF2B5EF4-FFF2-40B4-BE49-F238E27FC236}">
                      <a16:creationId xmlns:a16="http://schemas.microsoft.com/office/drawing/2014/main" id="{6ED99C3E-FB23-44D6-9333-0F2EB4B54F9D}"/>
                    </a:ext>
                  </a:extLst>
                </p14:cNvPr>
                <p14:cNvContentPartPr/>
                <p14:nvPr/>
              </p14:nvContentPartPr>
              <p14:xfrm>
                <a:off x="5143610" y="6191611"/>
                <a:ext cx="149400" cy="137160"/>
              </p14:xfrm>
            </p:contentPart>
          </mc:Choice>
          <mc:Fallback>
            <p:pic>
              <p:nvPicPr>
                <p:cNvPr id="219" name="Freihand 218">
                  <a:extLst>
                    <a:ext uri="{FF2B5EF4-FFF2-40B4-BE49-F238E27FC236}">
                      <a16:creationId xmlns:a16="http://schemas.microsoft.com/office/drawing/2014/main" id="{6ED99C3E-FB23-44D6-9333-0F2EB4B54F9D}"/>
                    </a:ext>
                  </a:extLst>
                </p:cNvPr>
                <p:cNvPicPr/>
                <p:nvPr/>
              </p:nvPicPr>
              <p:blipFill>
                <a:blip r:embed="rId350"/>
                <a:stretch>
                  <a:fillRect/>
                </a:stretch>
              </p:blipFill>
              <p:spPr>
                <a:xfrm>
                  <a:off x="5139290" y="6187291"/>
                  <a:ext cx="1580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1" name="Freihand 220">
                  <a:extLst>
                    <a:ext uri="{FF2B5EF4-FFF2-40B4-BE49-F238E27FC236}">
                      <a16:creationId xmlns:a16="http://schemas.microsoft.com/office/drawing/2014/main" id="{FFB89184-491C-4BB4-858A-0DB132FE9C81}"/>
                    </a:ext>
                  </a:extLst>
                </p14:cNvPr>
                <p14:cNvContentPartPr/>
                <p14:nvPr/>
              </p14:nvContentPartPr>
              <p14:xfrm>
                <a:off x="5421170" y="6207091"/>
                <a:ext cx="159840" cy="74520"/>
              </p14:xfrm>
            </p:contentPart>
          </mc:Choice>
          <mc:Fallback>
            <p:pic>
              <p:nvPicPr>
                <p:cNvPr id="221" name="Freihand 220">
                  <a:extLst>
                    <a:ext uri="{FF2B5EF4-FFF2-40B4-BE49-F238E27FC236}">
                      <a16:creationId xmlns:a16="http://schemas.microsoft.com/office/drawing/2014/main" id="{FFB89184-491C-4BB4-858A-0DB132FE9C81}"/>
                    </a:ext>
                  </a:extLst>
                </p:cNvPr>
                <p:cNvPicPr/>
                <p:nvPr/>
              </p:nvPicPr>
              <p:blipFill>
                <a:blip r:embed="rId352"/>
                <a:stretch>
                  <a:fillRect/>
                </a:stretch>
              </p:blipFill>
              <p:spPr>
                <a:xfrm>
                  <a:off x="5416850" y="6202771"/>
                  <a:ext cx="168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2" name="Freihand 221">
                  <a:extLst>
                    <a:ext uri="{FF2B5EF4-FFF2-40B4-BE49-F238E27FC236}">
                      <a16:creationId xmlns:a16="http://schemas.microsoft.com/office/drawing/2014/main" id="{D212237F-932B-46A5-87C4-F6F46D697D08}"/>
                    </a:ext>
                  </a:extLst>
                </p14:cNvPr>
                <p14:cNvContentPartPr/>
                <p14:nvPr/>
              </p14:nvContentPartPr>
              <p14:xfrm>
                <a:off x="5609450" y="6219331"/>
                <a:ext cx="186480" cy="69120"/>
              </p14:xfrm>
            </p:contentPart>
          </mc:Choice>
          <mc:Fallback>
            <p:pic>
              <p:nvPicPr>
                <p:cNvPr id="222" name="Freihand 221">
                  <a:extLst>
                    <a:ext uri="{FF2B5EF4-FFF2-40B4-BE49-F238E27FC236}">
                      <a16:creationId xmlns:a16="http://schemas.microsoft.com/office/drawing/2014/main" id="{D212237F-932B-46A5-87C4-F6F46D697D08}"/>
                    </a:ext>
                  </a:extLst>
                </p:cNvPr>
                <p:cNvPicPr/>
                <p:nvPr/>
              </p:nvPicPr>
              <p:blipFill>
                <a:blip r:embed="rId354"/>
                <a:stretch>
                  <a:fillRect/>
                </a:stretch>
              </p:blipFill>
              <p:spPr>
                <a:xfrm>
                  <a:off x="5605130" y="6215011"/>
                  <a:ext cx="195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3" name="Freihand 222">
                  <a:extLst>
                    <a:ext uri="{FF2B5EF4-FFF2-40B4-BE49-F238E27FC236}">
                      <a16:creationId xmlns:a16="http://schemas.microsoft.com/office/drawing/2014/main" id="{7D3C897A-B644-4AC7-9CFF-75CE2DBA6B4C}"/>
                    </a:ext>
                  </a:extLst>
                </p14:cNvPr>
                <p14:cNvContentPartPr/>
                <p14:nvPr/>
              </p14:nvContentPartPr>
              <p14:xfrm>
                <a:off x="5830130" y="6202771"/>
                <a:ext cx="111960" cy="88200"/>
              </p14:xfrm>
            </p:contentPart>
          </mc:Choice>
          <mc:Fallback>
            <p:pic>
              <p:nvPicPr>
                <p:cNvPr id="223" name="Freihand 222">
                  <a:extLst>
                    <a:ext uri="{FF2B5EF4-FFF2-40B4-BE49-F238E27FC236}">
                      <a16:creationId xmlns:a16="http://schemas.microsoft.com/office/drawing/2014/main" id="{7D3C897A-B644-4AC7-9CFF-75CE2DBA6B4C}"/>
                    </a:ext>
                  </a:extLst>
                </p:cNvPr>
                <p:cNvPicPr/>
                <p:nvPr/>
              </p:nvPicPr>
              <p:blipFill>
                <a:blip r:embed="rId356"/>
                <a:stretch>
                  <a:fillRect/>
                </a:stretch>
              </p:blipFill>
              <p:spPr>
                <a:xfrm>
                  <a:off x="5825810" y="6198451"/>
                  <a:ext cx="120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5" name="Freihand 224">
                  <a:extLst>
                    <a:ext uri="{FF2B5EF4-FFF2-40B4-BE49-F238E27FC236}">
                      <a16:creationId xmlns:a16="http://schemas.microsoft.com/office/drawing/2014/main" id="{0FBCD650-2D1B-4AD1-9CC9-572C10185B28}"/>
                    </a:ext>
                  </a:extLst>
                </p14:cNvPr>
                <p14:cNvContentPartPr/>
                <p14:nvPr/>
              </p14:nvContentPartPr>
              <p14:xfrm>
                <a:off x="5958650" y="6209611"/>
                <a:ext cx="156240" cy="194400"/>
              </p14:xfrm>
            </p:contentPart>
          </mc:Choice>
          <mc:Fallback>
            <p:pic>
              <p:nvPicPr>
                <p:cNvPr id="225" name="Freihand 224">
                  <a:extLst>
                    <a:ext uri="{FF2B5EF4-FFF2-40B4-BE49-F238E27FC236}">
                      <a16:creationId xmlns:a16="http://schemas.microsoft.com/office/drawing/2014/main" id="{0FBCD650-2D1B-4AD1-9CC9-572C10185B28}"/>
                    </a:ext>
                  </a:extLst>
                </p:cNvPr>
                <p:cNvPicPr/>
                <p:nvPr/>
              </p:nvPicPr>
              <p:blipFill>
                <a:blip r:embed="rId358"/>
                <a:stretch>
                  <a:fillRect/>
                </a:stretch>
              </p:blipFill>
              <p:spPr>
                <a:xfrm>
                  <a:off x="5954330" y="6205291"/>
                  <a:ext cx="1648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6" name="Freihand 225">
                  <a:extLst>
                    <a:ext uri="{FF2B5EF4-FFF2-40B4-BE49-F238E27FC236}">
                      <a16:creationId xmlns:a16="http://schemas.microsoft.com/office/drawing/2014/main" id="{37DFA858-DAE5-4D49-B207-A6A8F6D6EAF6}"/>
                    </a:ext>
                  </a:extLst>
                </p14:cNvPr>
                <p14:cNvContentPartPr/>
                <p14:nvPr/>
              </p14:nvContentPartPr>
              <p14:xfrm>
                <a:off x="6272210" y="6204571"/>
                <a:ext cx="404640" cy="97560"/>
              </p14:xfrm>
            </p:contentPart>
          </mc:Choice>
          <mc:Fallback>
            <p:pic>
              <p:nvPicPr>
                <p:cNvPr id="226" name="Freihand 225">
                  <a:extLst>
                    <a:ext uri="{FF2B5EF4-FFF2-40B4-BE49-F238E27FC236}">
                      <a16:creationId xmlns:a16="http://schemas.microsoft.com/office/drawing/2014/main" id="{37DFA858-DAE5-4D49-B207-A6A8F6D6EAF6}"/>
                    </a:ext>
                  </a:extLst>
                </p:cNvPr>
                <p:cNvPicPr/>
                <p:nvPr/>
              </p:nvPicPr>
              <p:blipFill>
                <a:blip r:embed="rId360"/>
                <a:stretch>
                  <a:fillRect/>
                </a:stretch>
              </p:blipFill>
              <p:spPr>
                <a:xfrm>
                  <a:off x="6267890" y="6200251"/>
                  <a:ext cx="413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7" name="Freihand 226">
                  <a:extLst>
                    <a:ext uri="{FF2B5EF4-FFF2-40B4-BE49-F238E27FC236}">
                      <a16:creationId xmlns:a16="http://schemas.microsoft.com/office/drawing/2014/main" id="{569CF59F-2F7F-41BC-96AC-8184B760E516}"/>
                    </a:ext>
                  </a:extLst>
                </p14:cNvPr>
                <p14:cNvContentPartPr/>
                <p14:nvPr/>
              </p14:nvContentPartPr>
              <p14:xfrm>
                <a:off x="6641570" y="6146611"/>
                <a:ext cx="28800" cy="14760"/>
              </p14:xfrm>
            </p:contentPart>
          </mc:Choice>
          <mc:Fallback>
            <p:pic>
              <p:nvPicPr>
                <p:cNvPr id="227" name="Freihand 226">
                  <a:extLst>
                    <a:ext uri="{FF2B5EF4-FFF2-40B4-BE49-F238E27FC236}">
                      <a16:creationId xmlns:a16="http://schemas.microsoft.com/office/drawing/2014/main" id="{569CF59F-2F7F-41BC-96AC-8184B760E516}"/>
                    </a:ext>
                  </a:extLst>
                </p:cNvPr>
                <p:cNvPicPr/>
                <p:nvPr/>
              </p:nvPicPr>
              <p:blipFill>
                <a:blip r:embed="rId362"/>
                <a:stretch>
                  <a:fillRect/>
                </a:stretch>
              </p:blipFill>
              <p:spPr>
                <a:xfrm>
                  <a:off x="6637250" y="6142291"/>
                  <a:ext cx="37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8" name="Freihand 227">
                  <a:extLst>
                    <a:ext uri="{FF2B5EF4-FFF2-40B4-BE49-F238E27FC236}">
                      <a16:creationId xmlns:a16="http://schemas.microsoft.com/office/drawing/2014/main" id="{EAC6EC28-5023-4E01-ACDC-C8D9BD713EA7}"/>
                    </a:ext>
                  </a:extLst>
                </p14:cNvPr>
                <p14:cNvContentPartPr/>
                <p14:nvPr/>
              </p14:nvContentPartPr>
              <p14:xfrm>
                <a:off x="6686210" y="6191611"/>
                <a:ext cx="78480" cy="206640"/>
              </p14:xfrm>
            </p:contentPart>
          </mc:Choice>
          <mc:Fallback>
            <p:pic>
              <p:nvPicPr>
                <p:cNvPr id="228" name="Freihand 227">
                  <a:extLst>
                    <a:ext uri="{FF2B5EF4-FFF2-40B4-BE49-F238E27FC236}">
                      <a16:creationId xmlns:a16="http://schemas.microsoft.com/office/drawing/2014/main" id="{EAC6EC28-5023-4E01-ACDC-C8D9BD713EA7}"/>
                    </a:ext>
                  </a:extLst>
                </p:cNvPr>
                <p:cNvPicPr/>
                <p:nvPr/>
              </p:nvPicPr>
              <p:blipFill>
                <a:blip r:embed="rId364"/>
                <a:stretch>
                  <a:fillRect/>
                </a:stretch>
              </p:blipFill>
              <p:spPr>
                <a:xfrm>
                  <a:off x="6681890" y="6187291"/>
                  <a:ext cx="871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9" name="Freihand 228">
                  <a:extLst>
                    <a:ext uri="{FF2B5EF4-FFF2-40B4-BE49-F238E27FC236}">
                      <a16:creationId xmlns:a16="http://schemas.microsoft.com/office/drawing/2014/main" id="{78FD2611-AA9A-403D-B6F4-72314C3D953F}"/>
                    </a:ext>
                  </a:extLst>
                </p14:cNvPr>
                <p14:cNvContentPartPr/>
                <p14:nvPr/>
              </p14:nvContentPartPr>
              <p14:xfrm>
                <a:off x="6812570" y="6127531"/>
                <a:ext cx="165600" cy="149040"/>
              </p14:xfrm>
            </p:contentPart>
          </mc:Choice>
          <mc:Fallback>
            <p:pic>
              <p:nvPicPr>
                <p:cNvPr id="229" name="Freihand 228">
                  <a:extLst>
                    <a:ext uri="{FF2B5EF4-FFF2-40B4-BE49-F238E27FC236}">
                      <a16:creationId xmlns:a16="http://schemas.microsoft.com/office/drawing/2014/main" id="{78FD2611-AA9A-403D-B6F4-72314C3D953F}"/>
                    </a:ext>
                  </a:extLst>
                </p:cNvPr>
                <p:cNvPicPr/>
                <p:nvPr/>
              </p:nvPicPr>
              <p:blipFill>
                <a:blip r:embed="rId366"/>
                <a:stretch>
                  <a:fillRect/>
                </a:stretch>
              </p:blipFill>
              <p:spPr>
                <a:xfrm>
                  <a:off x="6808250" y="6123211"/>
                  <a:ext cx="1742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0" name="Freihand 229">
                  <a:extLst>
                    <a:ext uri="{FF2B5EF4-FFF2-40B4-BE49-F238E27FC236}">
                      <a16:creationId xmlns:a16="http://schemas.microsoft.com/office/drawing/2014/main" id="{224A1C4B-8AA5-44B4-AD3A-6083CD4773DF}"/>
                    </a:ext>
                  </a:extLst>
                </p14:cNvPr>
                <p14:cNvContentPartPr/>
                <p14:nvPr/>
              </p14:nvContentPartPr>
              <p14:xfrm>
                <a:off x="6994730" y="6169291"/>
                <a:ext cx="81000" cy="89640"/>
              </p14:xfrm>
            </p:contentPart>
          </mc:Choice>
          <mc:Fallback>
            <p:pic>
              <p:nvPicPr>
                <p:cNvPr id="230" name="Freihand 229">
                  <a:extLst>
                    <a:ext uri="{FF2B5EF4-FFF2-40B4-BE49-F238E27FC236}">
                      <a16:creationId xmlns:a16="http://schemas.microsoft.com/office/drawing/2014/main" id="{224A1C4B-8AA5-44B4-AD3A-6083CD4773DF}"/>
                    </a:ext>
                  </a:extLst>
                </p:cNvPr>
                <p:cNvPicPr/>
                <p:nvPr/>
              </p:nvPicPr>
              <p:blipFill>
                <a:blip r:embed="rId368"/>
                <a:stretch>
                  <a:fillRect/>
                </a:stretch>
              </p:blipFill>
              <p:spPr>
                <a:xfrm>
                  <a:off x="6990410" y="6164971"/>
                  <a:ext cx="89640" cy="98280"/>
                </a:xfrm>
                <a:prstGeom prst="rect">
                  <a:avLst/>
                </a:prstGeom>
              </p:spPr>
            </p:pic>
          </mc:Fallback>
        </mc:AlternateContent>
      </p:grpSp>
      <p:grpSp>
        <p:nvGrpSpPr>
          <p:cNvPr id="234" name="Gruppieren 233">
            <a:extLst>
              <a:ext uri="{FF2B5EF4-FFF2-40B4-BE49-F238E27FC236}">
                <a16:creationId xmlns:a16="http://schemas.microsoft.com/office/drawing/2014/main" id="{5A0238A3-EE11-4687-961C-5983F35F7DD4}"/>
              </a:ext>
            </a:extLst>
          </p:cNvPr>
          <p:cNvGrpSpPr/>
          <p:nvPr/>
        </p:nvGrpSpPr>
        <p:grpSpPr>
          <a:xfrm>
            <a:off x="7316930" y="6077851"/>
            <a:ext cx="411840" cy="194760"/>
            <a:chOff x="7316930" y="6077851"/>
            <a:chExt cx="411840" cy="194760"/>
          </a:xfrm>
        </p:grpSpPr>
        <mc:AlternateContent xmlns:mc="http://schemas.openxmlformats.org/markup-compatibility/2006">
          <mc:Choice xmlns:p14="http://schemas.microsoft.com/office/powerpoint/2010/main" Requires="p14">
            <p:contentPart p14:bwMode="auto" r:id="rId369">
              <p14:nvContentPartPr>
                <p14:cNvPr id="232" name="Freihand 231">
                  <a:extLst>
                    <a:ext uri="{FF2B5EF4-FFF2-40B4-BE49-F238E27FC236}">
                      <a16:creationId xmlns:a16="http://schemas.microsoft.com/office/drawing/2014/main" id="{DC94DD52-0B6E-46F0-AD46-94CC0CE448BD}"/>
                    </a:ext>
                  </a:extLst>
                </p14:cNvPr>
                <p14:cNvContentPartPr/>
                <p14:nvPr/>
              </p14:nvContentPartPr>
              <p14:xfrm>
                <a:off x="7316930" y="6077851"/>
                <a:ext cx="221400" cy="194760"/>
              </p14:xfrm>
            </p:contentPart>
          </mc:Choice>
          <mc:Fallback>
            <p:pic>
              <p:nvPicPr>
                <p:cNvPr id="232" name="Freihand 231">
                  <a:extLst>
                    <a:ext uri="{FF2B5EF4-FFF2-40B4-BE49-F238E27FC236}">
                      <a16:creationId xmlns:a16="http://schemas.microsoft.com/office/drawing/2014/main" id="{DC94DD52-0B6E-46F0-AD46-94CC0CE448BD}"/>
                    </a:ext>
                  </a:extLst>
                </p:cNvPr>
                <p:cNvPicPr/>
                <p:nvPr/>
              </p:nvPicPr>
              <p:blipFill>
                <a:blip r:embed="rId370"/>
                <a:stretch>
                  <a:fillRect/>
                </a:stretch>
              </p:blipFill>
              <p:spPr>
                <a:xfrm>
                  <a:off x="7312610" y="6073531"/>
                  <a:ext cx="2300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3" name="Freihand 232">
                  <a:extLst>
                    <a:ext uri="{FF2B5EF4-FFF2-40B4-BE49-F238E27FC236}">
                      <a16:creationId xmlns:a16="http://schemas.microsoft.com/office/drawing/2014/main" id="{E791ADD3-6F51-48EC-9367-0529526C1EDB}"/>
                    </a:ext>
                  </a:extLst>
                </p14:cNvPr>
                <p14:cNvContentPartPr/>
                <p14:nvPr/>
              </p14:nvContentPartPr>
              <p14:xfrm>
                <a:off x="7594490" y="6126091"/>
                <a:ext cx="134280" cy="100800"/>
              </p14:xfrm>
            </p:contentPart>
          </mc:Choice>
          <mc:Fallback>
            <p:pic>
              <p:nvPicPr>
                <p:cNvPr id="233" name="Freihand 232">
                  <a:extLst>
                    <a:ext uri="{FF2B5EF4-FFF2-40B4-BE49-F238E27FC236}">
                      <a16:creationId xmlns:a16="http://schemas.microsoft.com/office/drawing/2014/main" id="{E791ADD3-6F51-48EC-9367-0529526C1EDB}"/>
                    </a:ext>
                  </a:extLst>
                </p:cNvPr>
                <p:cNvPicPr/>
                <p:nvPr/>
              </p:nvPicPr>
              <p:blipFill>
                <a:blip r:embed="rId372"/>
                <a:stretch>
                  <a:fillRect/>
                </a:stretch>
              </p:blipFill>
              <p:spPr>
                <a:xfrm>
                  <a:off x="7590170" y="6121771"/>
                  <a:ext cx="142920" cy="109440"/>
                </a:xfrm>
                <a:prstGeom prst="rect">
                  <a:avLst/>
                </a:prstGeom>
              </p:spPr>
            </p:pic>
          </mc:Fallback>
        </mc:AlternateContent>
      </p:grpSp>
      <p:grpSp>
        <p:nvGrpSpPr>
          <p:cNvPr id="242" name="Gruppieren 241">
            <a:extLst>
              <a:ext uri="{FF2B5EF4-FFF2-40B4-BE49-F238E27FC236}">
                <a16:creationId xmlns:a16="http://schemas.microsoft.com/office/drawing/2014/main" id="{DA7C4988-AE7F-4782-B5D3-8BADE42BC98C}"/>
              </a:ext>
            </a:extLst>
          </p:cNvPr>
          <p:cNvGrpSpPr/>
          <p:nvPr/>
        </p:nvGrpSpPr>
        <p:grpSpPr>
          <a:xfrm>
            <a:off x="7831010" y="5921611"/>
            <a:ext cx="762120" cy="306000"/>
            <a:chOff x="7831010" y="5921611"/>
            <a:chExt cx="762120" cy="306000"/>
          </a:xfrm>
        </p:grpSpPr>
        <mc:AlternateContent xmlns:mc="http://schemas.openxmlformats.org/markup-compatibility/2006">
          <mc:Choice xmlns:p14="http://schemas.microsoft.com/office/powerpoint/2010/main" Requires="p14">
            <p:contentPart p14:bwMode="auto" r:id="rId373">
              <p14:nvContentPartPr>
                <p14:cNvPr id="235" name="Freihand 234">
                  <a:extLst>
                    <a:ext uri="{FF2B5EF4-FFF2-40B4-BE49-F238E27FC236}">
                      <a16:creationId xmlns:a16="http://schemas.microsoft.com/office/drawing/2014/main" id="{35D87272-C295-4632-901D-1267BCD58DE2}"/>
                    </a:ext>
                  </a:extLst>
                </p14:cNvPr>
                <p14:cNvContentPartPr/>
                <p14:nvPr/>
              </p14:nvContentPartPr>
              <p14:xfrm>
                <a:off x="7831010" y="6038611"/>
                <a:ext cx="162360" cy="171000"/>
              </p14:xfrm>
            </p:contentPart>
          </mc:Choice>
          <mc:Fallback>
            <p:pic>
              <p:nvPicPr>
                <p:cNvPr id="235" name="Freihand 234">
                  <a:extLst>
                    <a:ext uri="{FF2B5EF4-FFF2-40B4-BE49-F238E27FC236}">
                      <a16:creationId xmlns:a16="http://schemas.microsoft.com/office/drawing/2014/main" id="{35D87272-C295-4632-901D-1267BCD58DE2}"/>
                    </a:ext>
                  </a:extLst>
                </p:cNvPr>
                <p:cNvPicPr/>
                <p:nvPr/>
              </p:nvPicPr>
              <p:blipFill>
                <a:blip r:embed="rId374"/>
                <a:stretch>
                  <a:fillRect/>
                </a:stretch>
              </p:blipFill>
              <p:spPr>
                <a:xfrm>
                  <a:off x="7826690" y="6034291"/>
                  <a:ext cx="1710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6" name="Freihand 235">
                  <a:extLst>
                    <a:ext uri="{FF2B5EF4-FFF2-40B4-BE49-F238E27FC236}">
                      <a16:creationId xmlns:a16="http://schemas.microsoft.com/office/drawing/2014/main" id="{95E4F07E-52A9-40F5-A4A5-4135184B208D}"/>
                    </a:ext>
                  </a:extLst>
                </p14:cNvPr>
                <p14:cNvContentPartPr/>
                <p14:nvPr/>
              </p14:nvContentPartPr>
              <p14:xfrm>
                <a:off x="8019650" y="6105211"/>
                <a:ext cx="47160" cy="93960"/>
              </p14:xfrm>
            </p:contentPart>
          </mc:Choice>
          <mc:Fallback>
            <p:pic>
              <p:nvPicPr>
                <p:cNvPr id="236" name="Freihand 235">
                  <a:extLst>
                    <a:ext uri="{FF2B5EF4-FFF2-40B4-BE49-F238E27FC236}">
                      <a16:creationId xmlns:a16="http://schemas.microsoft.com/office/drawing/2014/main" id="{95E4F07E-52A9-40F5-A4A5-4135184B208D}"/>
                    </a:ext>
                  </a:extLst>
                </p:cNvPr>
                <p:cNvPicPr/>
                <p:nvPr/>
              </p:nvPicPr>
              <p:blipFill>
                <a:blip r:embed="rId376"/>
                <a:stretch>
                  <a:fillRect/>
                </a:stretch>
              </p:blipFill>
              <p:spPr>
                <a:xfrm>
                  <a:off x="8015330" y="6100891"/>
                  <a:ext cx="55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8" name="Freihand 237">
                  <a:extLst>
                    <a:ext uri="{FF2B5EF4-FFF2-40B4-BE49-F238E27FC236}">
                      <a16:creationId xmlns:a16="http://schemas.microsoft.com/office/drawing/2014/main" id="{2580100D-8D2F-4B85-BBB4-CB8191808089}"/>
                    </a:ext>
                  </a:extLst>
                </p14:cNvPr>
                <p14:cNvContentPartPr/>
                <p14:nvPr/>
              </p14:nvContentPartPr>
              <p14:xfrm>
                <a:off x="8077250" y="5986051"/>
                <a:ext cx="145080" cy="241560"/>
              </p14:xfrm>
            </p:contentPart>
          </mc:Choice>
          <mc:Fallback>
            <p:pic>
              <p:nvPicPr>
                <p:cNvPr id="238" name="Freihand 237">
                  <a:extLst>
                    <a:ext uri="{FF2B5EF4-FFF2-40B4-BE49-F238E27FC236}">
                      <a16:creationId xmlns:a16="http://schemas.microsoft.com/office/drawing/2014/main" id="{2580100D-8D2F-4B85-BBB4-CB8191808089}"/>
                    </a:ext>
                  </a:extLst>
                </p:cNvPr>
                <p:cNvPicPr/>
                <p:nvPr/>
              </p:nvPicPr>
              <p:blipFill>
                <a:blip r:embed="rId378"/>
                <a:stretch>
                  <a:fillRect/>
                </a:stretch>
              </p:blipFill>
              <p:spPr>
                <a:xfrm>
                  <a:off x="8072930" y="5981731"/>
                  <a:ext cx="1537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9" name="Freihand 238">
                  <a:extLst>
                    <a:ext uri="{FF2B5EF4-FFF2-40B4-BE49-F238E27FC236}">
                      <a16:creationId xmlns:a16="http://schemas.microsoft.com/office/drawing/2014/main" id="{03A17704-2A93-425D-BE96-63E3105A369E}"/>
                    </a:ext>
                  </a:extLst>
                </p14:cNvPr>
                <p14:cNvContentPartPr/>
                <p14:nvPr/>
              </p14:nvContentPartPr>
              <p14:xfrm>
                <a:off x="8222690" y="6050131"/>
                <a:ext cx="303120" cy="123120"/>
              </p14:xfrm>
            </p:contentPart>
          </mc:Choice>
          <mc:Fallback>
            <p:pic>
              <p:nvPicPr>
                <p:cNvPr id="239" name="Freihand 238">
                  <a:extLst>
                    <a:ext uri="{FF2B5EF4-FFF2-40B4-BE49-F238E27FC236}">
                      <a16:creationId xmlns:a16="http://schemas.microsoft.com/office/drawing/2014/main" id="{03A17704-2A93-425D-BE96-63E3105A369E}"/>
                    </a:ext>
                  </a:extLst>
                </p:cNvPr>
                <p:cNvPicPr/>
                <p:nvPr/>
              </p:nvPicPr>
              <p:blipFill>
                <a:blip r:embed="rId380"/>
                <a:stretch>
                  <a:fillRect/>
                </a:stretch>
              </p:blipFill>
              <p:spPr>
                <a:xfrm>
                  <a:off x="8218370" y="6045811"/>
                  <a:ext cx="311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0" name="Freihand 239">
                  <a:extLst>
                    <a:ext uri="{FF2B5EF4-FFF2-40B4-BE49-F238E27FC236}">
                      <a16:creationId xmlns:a16="http://schemas.microsoft.com/office/drawing/2014/main" id="{D7E097B0-D916-4875-A1C2-A209155685D9}"/>
                    </a:ext>
                  </a:extLst>
                </p14:cNvPr>
                <p14:cNvContentPartPr/>
                <p14:nvPr/>
              </p14:nvContentPartPr>
              <p14:xfrm>
                <a:off x="8515730" y="5995411"/>
                <a:ext cx="77400" cy="167400"/>
              </p14:xfrm>
            </p:contentPart>
          </mc:Choice>
          <mc:Fallback>
            <p:pic>
              <p:nvPicPr>
                <p:cNvPr id="240" name="Freihand 239">
                  <a:extLst>
                    <a:ext uri="{FF2B5EF4-FFF2-40B4-BE49-F238E27FC236}">
                      <a16:creationId xmlns:a16="http://schemas.microsoft.com/office/drawing/2014/main" id="{D7E097B0-D916-4875-A1C2-A209155685D9}"/>
                    </a:ext>
                  </a:extLst>
                </p:cNvPr>
                <p:cNvPicPr/>
                <p:nvPr/>
              </p:nvPicPr>
              <p:blipFill>
                <a:blip r:embed="rId382"/>
                <a:stretch>
                  <a:fillRect/>
                </a:stretch>
              </p:blipFill>
              <p:spPr>
                <a:xfrm>
                  <a:off x="8511410" y="5991091"/>
                  <a:ext cx="860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1" name="Freihand 240">
                  <a:extLst>
                    <a:ext uri="{FF2B5EF4-FFF2-40B4-BE49-F238E27FC236}">
                      <a16:creationId xmlns:a16="http://schemas.microsoft.com/office/drawing/2014/main" id="{4B817FC4-A076-4556-8D4F-EC5D2C3CAE9A}"/>
                    </a:ext>
                  </a:extLst>
                </p14:cNvPr>
                <p14:cNvContentPartPr/>
                <p14:nvPr/>
              </p14:nvContentPartPr>
              <p14:xfrm>
                <a:off x="8101370" y="5921611"/>
                <a:ext cx="18360" cy="20520"/>
              </p14:xfrm>
            </p:contentPart>
          </mc:Choice>
          <mc:Fallback>
            <p:pic>
              <p:nvPicPr>
                <p:cNvPr id="241" name="Freihand 240">
                  <a:extLst>
                    <a:ext uri="{FF2B5EF4-FFF2-40B4-BE49-F238E27FC236}">
                      <a16:creationId xmlns:a16="http://schemas.microsoft.com/office/drawing/2014/main" id="{4B817FC4-A076-4556-8D4F-EC5D2C3CAE9A}"/>
                    </a:ext>
                  </a:extLst>
                </p:cNvPr>
                <p:cNvPicPr/>
                <p:nvPr/>
              </p:nvPicPr>
              <p:blipFill>
                <a:blip r:embed="rId384"/>
                <a:stretch>
                  <a:fillRect/>
                </a:stretch>
              </p:blipFill>
              <p:spPr>
                <a:xfrm>
                  <a:off x="8097050" y="5917291"/>
                  <a:ext cx="27000" cy="29160"/>
                </a:xfrm>
                <a:prstGeom prst="rect">
                  <a:avLst/>
                </a:prstGeom>
              </p:spPr>
            </p:pic>
          </mc:Fallback>
        </mc:AlternateContent>
      </p:grpSp>
      <p:grpSp>
        <p:nvGrpSpPr>
          <p:cNvPr id="251" name="Gruppieren 250">
            <a:extLst>
              <a:ext uri="{FF2B5EF4-FFF2-40B4-BE49-F238E27FC236}">
                <a16:creationId xmlns:a16="http://schemas.microsoft.com/office/drawing/2014/main" id="{3B5EBDCC-84C8-4D2E-B0A6-694530456FE0}"/>
              </a:ext>
            </a:extLst>
          </p:cNvPr>
          <p:cNvGrpSpPr/>
          <p:nvPr/>
        </p:nvGrpSpPr>
        <p:grpSpPr>
          <a:xfrm>
            <a:off x="4981610" y="6388891"/>
            <a:ext cx="1232640" cy="177840"/>
            <a:chOff x="4981610" y="6388891"/>
            <a:chExt cx="1232640" cy="177840"/>
          </a:xfrm>
        </p:grpSpPr>
        <mc:AlternateContent xmlns:mc="http://schemas.openxmlformats.org/markup-compatibility/2006">
          <mc:Choice xmlns:p14="http://schemas.microsoft.com/office/powerpoint/2010/main" Requires="p14">
            <p:contentPart p14:bwMode="auto" r:id="rId385">
              <p14:nvContentPartPr>
                <p14:cNvPr id="243" name="Freihand 242">
                  <a:extLst>
                    <a:ext uri="{FF2B5EF4-FFF2-40B4-BE49-F238E27FC236}">
                      <a16:creationId xmlns:a16="http://schemas.microsoft.com/office/drawing/2014/main" id="{9FDCEA90-252A-4C8A-8FBB-85BA85F1F407}"/>
                    </a:ext>
                  </a:extLst>
                </p14:cNvPr>
                <p14:cNvContentPartPr/>
                <p14:nvPr/>
              </p14:nvContentPartPr>
              <p14:xfrm>
                <a:off x="4981610" y="6447571"/>
                <a:ext cx="93240" cy="87120"/>
              </p14:xfrm>
            </p:contentPart>
          </mc:Choice>
          <mc:Fallback>
            <p:pic>
              <p:nvPicPr>
                <p:cNvPr id="243" name="Freihand 242">
                  <a:extLst>
                    <a:ext uri="{FF2B5EF4-FFF2-40B4-BE49-F238E27FC236}">
                      <a16:creationId xmlns:a16="http://schemas.microsoft.com/office/drawing/2014/main" id="{9FDCEA90-252A-4C8A-8FBB-85BA85F1F407}"/>
                    </a:ext>
                  </a:extLst>
                </p:cNvPr>
                <p:cNvPicPr/>
                <p:nvPr/>
              </p:nvPicPr>
              <p:blipFill>
                <a:blip r:embed="rId386"/>
                <a:stretch>
                  <a:fillRect/>
                </a:stretch>
              </p:blipFill>
              <p:spPr>
                <a:xfrm>
                  <a:off x="4977290" y="6443251"/>
                  <a:ext cx="101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4" name="Freihand 243">
                  <a:extLst>
                    <a:ext uri="{FF2B5EF4-FFF2-40B4-BE49-F238E27FC236}">
                      <a16:creationId xmlns:a16="http://schemas.microsoft.com/office/drawing/2014/main" id="{7E8F019A-7F11-4510-8B5E-B76FB1754E45}"/>
                    </a:ext>
                  </a:extLst>
                </p14:cNvPr>
                <p14:cNvContentPartPr/>
                <p14:nvPr/>
              </p14:nvContentPartPr>
              <p14:xfrm>
                <a:off x="5108690" y="6459091"/>
                <a:ext cx="333720" cy="43560"/>
              </p14:xfrm>
            </p:contentPart>
          </mc:Choice>
          <mc:Fallback>
            <p:pic>
              <p:nvPicPr>
                <p:cNvPr id="244" name="Freihand 243">
                  <a:extLst>
                    <a:ext uri="{FF2B5EF4-FFF2-40B4-BE49-F238E27FC236}">
                      <a16:creationId xmlns:a16="http://schemas.microsoft.com/office/drawing/2014/main" id="{7E8F019A-7F11-4510-8B5E-B76FB1754E45}"/>
                    </a:ext>
                  </a:extLst>
                </p:cNvPr>
                <p:cNvPicPr/>
                <p:nvPr/>
              </p:nvPicPr>
              <p:blipFill>
                <a:blip r:embed="rId388"/>
                <a:stretch>
                  <a:fillRect/>
                </a:stretch>
              </p:blipFill>
              <p:spPr>
                <a:xfrm>
                  <a:off x="5104370" y="6454771"/>
                  <a:ext cx="3423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5" name="Freihand 244">
                  <a:extLst>
                    <a:ext uri="{FF2B5EF4-FFF2-40B4-BE49-F238E27FC236}">
                      <a16:creationId xmlns:a16="http://schemas.microsoft.com/office/drawing/2014/main" id="{F4EE6183-735A-430F-8E4D-29E77753D625}"/>
                    </a:ext>
                  </a:extLst>
                </p14:cNvPr>
                <p14:cNvContentPartPr/>
                <p14:nvPr/>
              </p14:nvContentPartPr>
              <p14:xfrm>
                <a:off x="5492810" y="6443971"/>
                <a:ext cx="93600" cy="122760"/>
              </p14:xfrm>
            </p:contentPart>
          </mc:Choice>
          <mc:Fallback>
            <p:pic>
              <p:nvPicPr>
                <p:cNvPr id="245" name="Freihand 244">
                  <a:extLst>
                    <a:ext uri="{FF2B5EF4-FFF2-40B4-BE49-F238E27FC236}">
                      <a16:creationId xmlns:a16="http://schemas.microsoft.com/office/drawing/2014/main" id="{F4EE6183-735A-430F-8E4D-29E77753D625}"/>
                    </a:ext>
                  </a:extLst>
                </p:cNvPr>
                <p:cNvPicPr/>
                <p:nvPr/>
              </p:nvPicPr>
              <p:blipFill>
                <a:blip r:embed="rId390"/>
                <a:stretch>
                  <a:fillRect/>
                </a:stretch>
              </p:blipFill>
              <p:spPr>
                <a:xfrm>
                  <a:off x="5488490" y="6439651"/>
                  <a:ext cx="102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6" name="Freihand 245">
                  <a:extLst>
                    <a:ext uri="{FF2B5EF4-FFF2-40B4-BE49-F238E27FC236}">
                      <a16:creationId xmlns:a16="http://schemas.microsoft.com/office/drawing/2014/main" id="{4DE795F8-4CD9-43F3-9E1A-C70C4C8C4A03}"/>
                    </a:ext>
                  </a:extLst>
                </p14:cNvPr>
                <p14:cNvContentPartPr/>
                <p14:nvPr/>
              </p14:nvContentPartPr>
              <p14:xfrm>
                <a:off x="5616650" y="6447571"/>
                <a:ext cx="163080" cy="65160"/>
              </p14:xfrm>
            </p:contentPart>
          </mc:Choice>
          <mc:Fallback>
            <p:pic>
              <p:nvPicPr>
                <p:cNvPr id="246" name="Freihand 245">
                  <a:extLst>
                    <a:ext uri="{FF2B5EF4-FFF2-40B4-BE49-F238E27FC236}">
                      <a16:creationId xmlns:a16="http://schemas.microsoft.com/office/drawing/2014/main" id="{4DE795F8-4CD9-43F3-9E1A-C70C4C8C4A03}"/>
                    </a:ext>
                  </a:extLst>
                </p:cNvPr>
                <p:cNvPicPr/>
                <p:nvPr/>
              </p:nvPicPr>
              <p:blipFill>
                <a:blip r:embed="rId392"/>
                <a:stretch>
                  <a:fillRect/>
                </a:stretch>
              </p:blipFill>
              <p:spPr>
                <a:xfrm>
                  <a:off x="5612330" y="6443251"/>
                  <a:ext cx="171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8" name="Freihand 247">
                  <a:extLst>
                    <a:ext uri="{FF2B5EF4-FFF2-40B4-BE49-F238E27FC236}">
                      <a16:creationId xmlns:a16="http://schemas.microsoft.com/office/drawing/2014/main" id="{9DB84444-9B7E-4004-BD49-AB81F6F88BF8}"/>
                    </a:ext>
                  </a:extLst>
                </p14:cNvPr>
                <p14:cNvContentPartPr/>
                <p14:nvPr/>
              </p14:nvContentPartPr>
              <p14:xfrm>
                <a:off x="5829050" y="6435691"/>
                <a:ext cx="172800" cy="72000"/>
              </p14:xfrm>
            </p:contentPart>
          </mc:Choice>
          <mc:Fallback>
            <p:pic>
              <p:nvPicPr>
                <p:cNvPr id="248" name="Freihand 247">
                  <a:extLst>
                    <a:ext uri="{FF2B5EF4-FFF2-40B4-BE49-F238E27FC236}">
                      <a16:creationId xmlns:a16="http://schemas.microsoft.com/office/drawing/2014/main" id="{9DB84444-9B7E-4004-BD49-AB81F6F88BF8}"/>
                    </a:ext>
                  </a:extLst>
                </p:cNvPr>
                <p:cNvPicPr/>
                <p:nvPr/>
              </p:nvPicPr>
              <p:blipFill>
                <a:blip r:embed="rId394"/>
                <a:stretch>
                  <a:fillRect/>
                </a:stretch>
              </p:blipFill>
              <p:spPr>
                <a:xfrm>
                  <a:off x="5824730" y="6431371"/>
                  <a:ext cx="181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9" name="Freihand 248">
                  <a:extLst>
                    <a:ext uri="{FF2B5EF4-FFF2-40B4-BE49-F238E27FC236}">
                      <a16:creationId xmlns:a16="http://schemas.microsoft.com/office/drawing/2014/main" id="{BE38EBF2-599F-41D6-B630-096F1AC1F7A7}"/>
                    </a:ext>
                  </a:extLst>
                </p14:cNvPr>
                <p14:cNvContentPartPr/>
                <p14:nvPr/>
              </p14:nvContentPartPr>
              <p14:xfrm>
                <a:off x="6032810" y="6388891"/>
                <a:ext cx="92160" cy="133920"/>
              </p14:xfrm>
            </p:contentPart>
          </mc:Choice>
          <mc:Fallback>
            <p:pic>
              <p:nvPicPr>
                <p:cNvPr id="249" name="Freihand 248">
                  <a:extLst>
                    <a:ext uri="{FF2B5EF4-FFF2-40B4-BE49-F238E27FC236}">
                      <a16:creationId xmlns:a16="http://schemas.microsoft.com/office/drawing/2014/main" id="{BE38EBF2-599F-41D6-B630-096F1AC1F7A7}"/>
                    </a:ext>
                  </a:extLst>
                </p:cNvPr>
                <p:cNvPicPr/>
                <p:nvPr/>
              </p:nvPicPr>
              <p:blipFill>
                <a:blip r:embed="rId396"/>
                <a:stretch>
                  <a:fillRect/>
                </a:stretch>
              </p:blipFill>
              <p:spPr>
                <a:xfrm>
                  <a:off x="6028490" y="6384571"/>
                  <a:ext cx="100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0" name="Freihand 249">
                  <a:extLst>
                    <a:ext uri="{FF2B5EF4-FFF2-40B4-BE49-F238E27FC236}">
                      <a16:creationId xmlns:a16="http://schemas.microsoft.com/office/drawing/2014/main" id="{4A178D87-C970-4541-9022-8C9C15FC337A}"/>
                    </a:ext>
                  </a:extLst>
                </p14:cNvPr>
                <p14:cNvContentPartPr/>
                <p14:nvPr/>
              </p14:nvContentPartPr>
              <p14:xfrm>
                <a:off x="6112370" y="6433171"/>
                <a:ext cx="101880" cy="106920"/>
              </p14:xfrm>
            </p:contentPart>
          </mc:Choice>
          <mc:Fallback>
            <p:pic>
              <p:nvPicPr>
                <p:cNvPr id="250" name="Freihand 249">
                  <a:extLst>
                    <a:ext uri="{FF2B5EF4-FFF2-40B4-BE49-F238E27FC236}">
                      <a16:creationId xmlns:a16="http://schemas.microsoft.com/office/drawing/2014/main" id="{4A178D87-C970-4541-9022-8C9C15FC337A}"/>
                    </a:ext>
                  </a:extLst>
                </p:cNvPr>
                <p:cNvPicPr/>
                <p:nvPr/>
              </p:nvPicPr>
              <p:blipFill>
                <a:blip r:embed="rId398"/>
                <a:stretch>
                  <a:fillRect/>
                </a:stretch>
              </p:blipFill>
              <p:spPr>
                <a:xfrm>
                  <a:off x="6108050" y="6428851"/>
                  <a:ext cx="110520" cy="115560"/>
                </a:xfrm>
                <a:prstGeom prst="rect">
                  <a:avLst/>
                </a:prstGeom>
              </p:spPr>
            </p:pic>
          </mc:Fallback>
        </mc:AlternateContent>
      </p:grpSp>
      <p:grpSp>
        <p:nvGrpSpPr>
          <p:cNvPr id="273" name="Gruppieren 272">
            <a:extLst>
              <a:ext uri="{FF2B5EF4-FFF2-40B4-BE49-F238E27FC236}">
                <a16:creationId xmlns:a16="http://schemas.microsoft.com/office/drawing/2014/main" id="{A88B29DB-950C-4C24-94B4-48900E394484}"/>
              </a:ext>
            </a:extLst>
          </p:cNvPr>
          <p:cNvGrpSpPr/>
          <p:nvPr/>
        </p:nvGrpSpPr>
        <p:grpSpPr>
          <a:xfrm>
            <a:off x="6382370" y="6393571"/>
            <a:ext cx="2201400" cy="334440"/>
            <a:chOff x="6382370" y="6393571"/>
            <a:chExt cx="2201400" cy="334440"/>
          </a:xfrm>
        </p:grpSpPr>
        <mc:AlternateContent xmlns:mc="http://schemas.openxmlformats.org/markup-compatibility/2006">
          <mc:Choice xmlns:p14="http://schemas.microsoft.com/office/powerpoint/2010/main" Requires="p14">
            <p:contentPart p14:bwMode="auto" r:id="rId399">
              <p14:nvContentPartPr>
                <p14:cNvPr id="252" name="Freihand 251">
                  <a:extLst>
                    <a:ext uri="{FF2B5EF4-FFF2-40B4-BE49-F238E27FC236}">
                      <a16:creationId xmlns:a16="http://schemas.microsoft.com/office/drawing/2014/main" id="{9CDD7F5E-9FE6-4A7B-B265-1181BFEF5A48}"/>
                    </a:ext>
                  </a:extLst>
                </p14:cNvPr>
                <p14:cNvContentPartPr/>
                <p14:nvPr/>
              </p14:nvContentPartPr>
              <p14:xfrm>
                <a:off x="6382370" y="6395371"/>
                <a:ext cx="207720" cy="216000"/>
              </p14:xfrm>
            </p:contentPart>
          </mc:Choice>
          <mc:Fallback>
            <p:pic>
              <p:nvPicPr>
                <p:cNvPr id="252" name="Freihand 251">
                  <a:extLst>
                    <a:ext uri="{FF2B5EF4-FFF2-40B4-BE49-F238E27FC236}">
                      <a16:creationId xmlns:a16="http://schemas.microsoft.com/office/drawing/2014/main" id="{9CDD7F5E-9FE6-4A7B-B265-1181BFEF5A48}"/>
                    </a:ext>
                  </a:extLst>
                </p:cNvPr>
                <p:cNvPicPr/>
                <p:nvPr/>
              </p:nvPicPr>
              <p:blipFill>
                <a:blip r:embed="rId400"/>
                <a:stretch>
                  <a:fillRect/>
                </a:stretch>
              </p:blipFill>
              <p:spPr>
                <a:xfrm>
                  <a:off x="6378050" y="6391051"/>
                  <a:ext cx="2163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3" name="Freihand 252">
                  <a:extLst>
                    <a:ext uri="{FF2B5EF4-FFF2-40B4-BE49-F238E27FC236}">
                      <a16:creationId xmlns:a16="http://schemas.microsoft.com/office/drawing/2014/main" id="{430CD2E7-DFA3-4C71-87EA-7994FD11297C}"/>
                    </a:ext>
                  </a:extLst>
                </p14:cNvPr>
                <p14:cNvContentPartPr/>
                <p14:nvPr/>
              </p14:nvContentPartPr>
              <p14:xfrm>
                <a:off x="6738770" y="6393571"/>
                <a:ext cx="202680" cy="128160"/>
              </p14:xfrm>
            </p:contentPart>
          </mc:Choice>
          <mc:Fallback>
            <p:pic>
              <p:nvPicPr>
                <p:cNvPr id="253" name="Freihand 252">
                  <a:extLst>
                    <a:ext uri="{FF2B5EF4-FFF2-40B4-BE49-F238E27FC236}">
                      <a16:creationId xmlns:a16="http://schemas.microsoft.com/office/drawing/2014/main" id="{430CD2E7-DFA3-4C71-87EA-7994FD11297C}"/>
                    </a:ext>
                  </a:extLst>
                </p:cNvPr>
                <p:cNvPicPr/>
                <p:nvPr/>
              </p:nvPicPr>
              <p:blipFill>
                <a:blip r:embed="rId402"/>
                <a:stretch>
                  <a:fillRect/>
                </a:stretch>
              </p:blipFill>
              <p:spPr>
                <a:xfrm>
                  <a:off x="6734450" y="6389251"/>
                  <a:ext cx="211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5" name="Freihand 254">
                  <a:extLst>
                    <a:ext uri="{FF2B5EF4-FFF2-40B4-BE49-F238E27FC236}">
                      <a16:creationId xmlns:a16="http://schemas.microsoft.com/office/drawing/2014/main" id="{3A7ADAD1-3E6A-4223-A285-771F21EFF9A3}"/>
                    </a:ext>
                  </a:extLst>
                </p14:cNvPr>
                <p14:cNvContentPartPr/>
                <p14:nvPr/>
              </p14:nvContentPartPr>
              <p14:xfrm>
                <a:off x="7051610" y="6462691"/>
                <a:ext cx="38520" cy="5040"/>
              </p14:xfrm>
            </p:contentPart>
          </mc:Choice>
          <mc:Fallback>
            <p:pic>
              <p:nvPicPr>
                <p:cNvPr id="255" name="Freihand 254">
                  <a:extLst>
                    <a:ext uri="{FF2B5EF4-FFF2-40B4-BE49-F238E27FC236}">
                      <a16:creationId xmlns:a16="http://schemas.microsoft.com/office/drawing/2014/main" id="{3A7ADAD1-3E6A-4223-A285-771F21EFF9A3}"/>
                    </a:ext>
                  </a:extLst>
                </p:cNvPr>
                <p:cNvPicPr/>
                <p:nvPr/>
              </p:nvPicPr>
              <p:blipFill>
                <a:blip r:embed="rId404"/>
                <a:stretch>
                  <a:fillRect/>
                </a:stretch>
              </p:blipFill>
              <p:spPr>
                <a:xfrm>
                  <a:off x="7047290" y="6458371"/>
                  <a:ext cx="47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6" name="Freihand 255">
                  <a:extLst>
                    <a:ext uri="{FF2B5EF4-FFF2-40B4-BE49-F238E27FC236}">
                      <a16:creationId xmlns:a16="http://schemas.microsoft.com/office/drawing/2014/main" id="{C8AB6698-A1FE-496C-9AD4-D1D93D41AA1C}"/>
                    </a:ext>
                  </a:extLst>
                </p14:cNvPr>
                <p14:cNvContentPartPr/>
                <p14:nvPr/>
              </p14:nvContentPartPr>
              <p14:xfrm>
                <a:off x="7089770" y="6458731"/>
                <a:ext cx="61920" cy="1080"/>
              </p14:xfrm>
            </p:contentPart>
          </mc:Choice>
          <mc:Fallback>
            <p:pic>
              <p:nvPicPr>
                <p:cNvPr id="256" name="Freihand 255">
                  <a:extLst>
                    <a:ext uri="{FF2B5EF4-FFF2-40B4-BE49-F238E27FC236}">
                      <a16:creationId xmlns:a16="http://schemas.microsoft.com/office/drawing/2014/main" id="{C8AB6698-A1FE-496C-9AD4-D1D93D41AA1C}"/>
                    </a:ext>
                  </a:extLst>
                </p:cNvPr>
                <p:cNvPicPr/>
                <p:nvPr/>
              </p:nvPicPr>
              <p:blipFill>
                <a:blip r:embed="rId406"/>
                <a:stretch>
                  <a:fillRect/>
                </a:stretch>
              </p:blipFill>
              <p:spPr>
                <a:xfrm>
                  <a:off x="7085450" y="6454411"/>
                  <a:ext cx="705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7" name="Freihand 256">
                  <a:extLst>
                    <a:ext uri="{FF2B5EF4-FFF2-40B4-BE49-F238E27FC236}">
                      <a16:creationId xmlns:a16="http://schemas.microsoft.com/office/drawing/2014/main" id="{DB4CDA6A-A1E7-46DD-A735-1ABB75EB8F48}"/>
                    </a:ext>
                  </a:extLst>
                </p14:cNvPr>
                <p14:cNvContentPartPr/>
                <p14:nvPr/>
              </p14:nvContentPartPr>
              <p14:xfrm>
                <a:off x="7060970" y="6434611"/>
                <a:ext cx="74520" cy="63360"/>
              </p14:xfrm>
            </p:contentPart>
          </mc:Choice>
          <mc:Fallback>
            <p:pic>
              <p:nvPicPr>
                <p:cNvPr id="257" name="Freihand 256">
                  <a:extLst>
                    <a:ext uri="{FF2B5EF4-FFF2-40B4-BE49-F238E27FC236}">
                      <a16:creationId xmlns:a16="http://schemas.microsoft.com/office/drawing/2014/main" id="{DB4CDA6A-A1E7-46DD-A735-1ABB75EB8F48}"/>
                    </a:ext>
                  </a:extLst>
                </p:cNvPr>
                <p:cNvPicPr/>
                <p:nvPr/>
              </p:nvPicPr>
              <p:blipFill>
                <a:blip r:embed="rId408"/>
                <a:stretch>
                  <a:fillRect/>
                </a:stretch>
              </p:blipFill>
              <p:spPr>
                <a:xfrm>
                  <a:off x="7056650" y="6430291"/>
                  <a:ext cx="83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9" name="Freihand 258">
                  <a:extLst>
                    <a:ext uri="{FF2B5EF4-FFF2-40B4-BE49-F238E27FC236}">
                      <a16:creationId xmlns:a16="http://schemas.microsoft.com/office/drawing/2014/main" id="{9EEC19F5-1B01-46C3-B8D2-C019415E15E7}"/>
                    </a:ext>
                  </a:extLst>
                </p14:cNvPr>
                <p14:cNvContentPartPr/>
                <p14:nvPr/>
              </p14:nvContentPartPr>
              <p14:xfrm>
                <a:off x="7065650" y="6437131"/>
                <a:ext cx="93600" cy="30240"/>
              </p14:xfrm>
            </p:contentPart>
          </mc:Choice>
          <mc:Fallback>
            <p:pic>
              <p:nvPicPr>
                <p:cNvPr id="259" name="Freihand 258">
                  <a:extLst>
                    <a:ext uri="{FF2B5EF4-FFF2-40B4-BE49-F238E27FC236}">
                      <a16:creationId xmlns:a16="http://schemas.microsoft.com/office/drawing/2014/main" id="{9EEC19F5-1B01-46C3-B8D2-C019415E15E7}"/>
                    </a:ext>
                  </a:extLst>
                </p:cNvPr>
                <p:cNvPicPr/>
                <p:nvPr/>
              </p:nvPicPr>
              <p:blipFill>
                <a:blip r:embed="rId410"/>
                <a:stretch>
                  <a:fillRect/>
                </a:stretch>
              </p:blipFill>
              <p:spPr>
                <a:xfrm>
                  <a:off x="7061330" y="6432811"/>
                  <a:ext cx="1022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0" name="Freihand 259">
                  <a:extLst>
                    <a:ext uri="{FF2B5EF4-FFF2-40B4-BE49-F238E27FC236}">
                      <a16:creationId xmlns:a16="http://schemas.microsoft.com/office/drawing/2014/main" id="{CB96171D-BF11-454C-9D63-AD54D850E6F2}"/>
                    </a:ext>
                  </a:extLst>
                </p14:cNvPr>
                <p14:cNvContentPartPr/>
                <p14:nvPr/>
              </p14:nvContentPartPr>
              <p14:xfrm>
                <a:off x="7211450" y="6449371"/>
                <a:ext cx="92520" cy="51120"/>
              </p14:xfrm>
            </p:contentPart>
          </mc:Choice>
          <mc:Fallback>
            <p:pic>
              <p:nvPicPr>
                <p:cNvPr id="260" name="Freihand 259">
                  <a:extLst>
                    <a:ext uri="{FF2B5EF4-FFF2-40B4-BE49-F238E27FC236}">
                      <a16:creationId xmlns:a16="http://schemas.microsoft.com/office/drawing/2014/main" id="{CB96171D-BF11-454C-9D63-AD54D850E6F2}"/>
                    </a:ext>
                  </a:extLst>
                </p:cNvPr>
                <p:cNvPicPr/>
                <p:nvPr/>
              </p:nvPicPr>
              <p:blipFill>
                <a:blip r:embed="rId412"/>
                <a:stretch>
                  <a:fillRect/>
                </a:stretch>
              </p:blipFill>
              <p:spPr>
                <a:xfrm>
                  <a:off x="7207130" y="6445051"/>
                  <a:ext cx="1011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1" name="Freihand 260">
                  <a:extLst>
                    <a:ext uri="{FF2B5EF4-FFF2-40B4-BE49-F238E27FC236}">
                      <a16:creationId xmlns:a16="http://schemas.microsoft.com/office/drawing/2014/main" id="{6F09E9F9-0561-47E2-90FB-BCAC7A37A2E2}"/>
                    </a:ext>
                  </a:extLst>
                </p14:cNvPr>
                <p14:cNvContentPartPr/>
                <p14:nvPr/>
              </p14:nvContentPartPr>
              <p14:xfrm>
                <a:off x="7327370" y="6449011"/>
                <a:ext cx="194400" cy="56880"/>
              </p14:xfrm>
            </p:contentPart>
          </mc:Choice>
          <mc:Fallback>
            <p:pic>
              <p:nvPicPr>
                <p:cNvPr id="261" name="Freihand 260">
                  <a:extLst>
                    <a:ext uri="{FF2B5EF4-FFF2-40B4-BE49-F238E27FC236}">
                      <a16:creationId xmlns:a16="http://schemas.microsoft.com/office/drawing/2014/main" id="{6F09E9F9-0561-47E2-90FB-BCAC7A37A2E2}"/>
                    </a:ext>
                  </a:extLst>
                </p:cNvPr>
                <p:cNvPicPr/>
                <p:nvPr/>
              </p:nvPicPr>
              <p:blipFill>
                <a:blip r:embed="rId414"/>
                <a:stretch>
                  <a:fillRect/>
                </a:stretch>
              </p:blipFill>
              <p:spPr>
                <a:xfrm>
                  <a:off x="7323050" y="6444691"/>
                  <a:ext cx="203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2" name="Freihand 261">
                  <a:extLst>
                    <a:ext uri="{FF2B5EF4-FFF2-40B4-BE49-F238E27FC236}">
                      <a16:creationId xmlns:a16="http://schemas.microsoft.com/office/drawing/2014/main" id="{A8C14761-524E-41D7-8D6B-8CCF3716001F}"/>
                    </a:ext>
                  </a:extLst>
                </p14:cNvPr>
                <p14:cNvContentPartPr/>
                <p14:nvPr/>
              </p14:nvContentPartPr>
              <p14:xfrm>
                <a:off x="7597010" y="6449731"/>
                <a:ext cx="315000" cy="61200"/>
              </p14:xfrm>
            </p:contentPart>
          </mc:Choice>
          <mc:Fallback>
            <p:pic>
              <p:nvPicPr>
                <p:cNvPr id="262" name="Freihand 261">
                  <a:extLst>
                    <a:ext uri="{FF2B5EF4-FFF2-40B4-BE49-F238E27FC236}">
                      <a16:creationId xmlns:a16="http://schemas.microsoft.com/office/drawing/2014/main" id="{A8C14761-524E-41D7-8D6B-8CCF3716001F}"/>
                    </a:ext>
                  </a:extLst>
                </p:cNvPr>
                <p:cNvPicPr/>
                <p:nvPr/>
              </p:nvPicPr>
              <p:blipFill>
                <a:blip r:embed="rId416"/>
                <a:stretch>
                  <a:fillRect/>
                </a:stretch>
              </p:blipFill>
              <p:spPr>
                <a:xfrm>
                  <a:off x="7592690" y="6445411"/>
                  <a:ext cx="323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3" name="Freihand 262">
                  <a:extLst>
                    <a:ext uri="{FF2B5EF4-FFF2-40B4-BE49-F238E27FC236}">
                      <a16:creationId xmlns:a16="http://schemas.microsoft.com/office/drawing/2014/main" id="{6980BE26-5360-43B9-B69B-3E7112B18F98}"/>
                    </a:ext>
                  </a:extLst>
                </p14:cNvPr>
                <p14:cNvContentPartPr/>
                <p14:nvPr/>
              </p14:nvContentPartPr>
              <p14:xfrm>
                <a:off x="7920290" y="6394291"/>
                <a:ext cx="360" cy="360"/>
              </p14:xfrm>
            </p:contentPart>
          </mc:Choice>
          <mc:Fallback>
            <p:pic>
              <p:nvPicPr>
                <p:cNvPr id="263" name="Freihand 262">
                  <a:extLst>
                    <a:ext uri="{FF2B5EF4-FFF2-40B4-BE49-F238E27FC236}">
                      <a16:creationId xmlns:a16="http://schemas.microsoft.com/office/drawing/2014/main" id="{6980BE26-5360-43B9-B69B-3E7112B18F98}"/>
                    </a:ext>
                  </a:extLst>
                </p:cNvPr>
                <p:cNvPicPr/>
                <p:nvPr/>
              </p:nvPicPr>
              <p:blipFill>
                <a:blip r:embed="rId10"/>
                <a:stretch>
                  <a:fillRect/>
                </a:stretch>
              </p:blipFill>
              <p:spPr>
                <a:xfrm>
                  <a:off x="7915970" y="6389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4" name="Freihand 263">
                  <a:extLst>
                    <a:ext uri="{FF2B5EF4-FFF2-40B4-BE49-F238E27FC236}">
                      <a16:creationId xmlns:a16="http://schemas.microsoft.com/office/drawing/2014/main" id="{1F5891EE-0D07-4E9C-906F-B4302CAA92F6}"/>
                    </a:ext>
                  </a:extLst>
                </p14:cNvPr>
                <p14:cNvContentPartPr/>
                <p14:nvPr/>
              </p14:nvContentPartPr>
              <p14:xfrm>
                <a:off x="7943330" y="6428851"/>
                <a:ext cx="110880" cy="68760"/>
              </p14:xfrm>
            </p:contentPart>
          </mc:Choice>
          <mc:Fallback>
            <p:pic>
              <p:nvPicPr>
                <p:cNvPr id="264" name="Freihand 263">
                  <a:extLst>
                    <a:ext uri="{FF2B5EF4-FFF2-40B4-BE49-F238E27FC236}">
                      <a16:creationId xmlns:a16="http://schemas.microsoft.com/office/drawing/2014/main" id="{1F5891EE-0D07-4E9C-906F-B4302CAA92F6}"/>
                    </a:ext>
                  </a:extLst>
                </p:cNvPr>
                <p:cNvPicPr/>
                <p:nvPr/>
              </p:nvPicPr>
              <p:blipFill>
                <a:blip r:embed="rId419"/>
                <a:stretch>
                  <a:fillRect/>
                </a:stretch>
              </p:blipFill>
              <p:spPr>
                <a:xfrm>
                  <a:off x="7939010" y="6424531"/>
                  <a:ext cx="119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5" name="Freihand 264">
                  <a:extLst>
                    <a:ext uri="{FF2B5EF4-FFF2-40B4-BE49-F238E27FC236}">
                      <a16:creationId xmlns:a16="http://schemas.microsoft.com/office/drawing/2014/main" id="{7FED4BF9-CA7A-4EDD-B26D-B3B7B3A95D1D}"/>
                    </a:ext>
                  </a:extLst>
                </p14:cNvPr>
                <p14:cNvContentPartPr/>
                <p14:nvPr/>
              </p14:nvContentPartPr>
              <p14:xfrm>
                <a:off x="7463090" y="6605251"/>
                <a:ext cx="101520" cy="122760"/>
              </p14:xfrm>
            </p:contentPart>
          </mc:Choice>
          <mc:Fallback>
            <p:pic>
              <p:nvPicPr>
                <p:cNvPr id="265" name="Freihand 264">
                  <a:extLst>
                    <a:ext uri="{FF2B5EF4-FFF2-40B4-BE49-F238E27FC236}">
                      <a16:creationId xmlns:a16="http://schemas.microsoft.com/office/drawing/2014/main" id="{7FED4BF9-CA7A-4EDD-B26D-B3B7B3A95D1D}"/>
                    </a:ext>
                  </a:extLst>
                </p:cNvPr>
                <p:cNvPicPr/>
                <p:nvPr/>
              </p:nvPicPr>
              <p:blipFill>
                <a:blip r:embed="rId421"/>
                <a:stretch>
                  <a:fillRect/>
                </a:stretch>
              </p:blipFill>
              <p:spPr>
                <a:xfrm>
                  <a:off x="7458770" y="6600931"/>
                  <a:ext cx="110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6" name="Freihand 265">
                  <a:extLst>
                    <a:ext uri="{FF2B5EF4-FFF2-40B4-BE49-F238E27FC236}">
                      <a16:creationId xmlns:a16="http://schemas.microsoft.com/office/drawing/2014/main" id="{1E086076-106A-4A31-B922-1594884E3826}"/>
                    </a:ext>
                  </a:extLst>
                </p14:cNvPr>
                <p14:cNvContentPartPr/>
                <p14:nvPr/>
              </p14:nvContentPartPr>
              <p14:xfrm>
                <a:off x="7605290" y="6613531"/>
                <a:ext cx="164160" cy="66960"/>
              </p14:xfrm>
            </p:contentPart>
          </mc:Choice>
          <mc:Fallback>
            <p:pic>
              <p:nvPicPr>
                <p:cNvPr id="266" name="Freihand 265">
                  <a:extLst>
                    <a:ext uri="{FF2B5EF4-FFF2-40B4-BE49-F238E27FC236}">
                      <a16:creationId xmlns:a16="http://schemas.microsoft.com/office/drawing/2014/main" id="{1E086076-106A-4A31-B922-1594884E3826}"/>
                    </a:ext>
                  </a:extLst>
                </p:cNvPr>
                <p:cNvPicPr/>
                <p:nvPr/>
              </p:nvPicPr>
              <p:blipFill>
                <a:blip r:embed="rId423"/>
                <a:stretch>
                  <a:fillRect/>
                </a:stretch>
              </p:blipFill>
              <p:spPr>
                <a:xfrm>
                  <a:off x="7600970" y="6609211"/>
                  <a:ext cx="1728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67" name="Freihand 266">
                  <a:extLst>
                    <a:ext uri="{FF2B5EF4-FFF2-40B4-BE49-F238E27FC236}">
                      <a16:creationId xmlns:a16="http://schemas.microsoft.com/office/drawing/2014/main" id="{2AB4D348-6934-4D46-9A6B-15C9004C450D}"/>
                    </a:ext>
                  </a:extLst>
                </p14:cNvPr>
                <p14:cNvContentPartPr/>
                <p14:nvPr/>
              </p14:nvContentPartPr>
              <p14:xfrm>
                <a:off x="7746410" y="6565651"/>
                <a:ext cx="106920" cy="152640"/>
              </p14:xfrm>
            </p:contentPart>
          </mc:Choice>
          <mc:Fallback>
            <p:pic>
              <p:nvPicPr>
                <p:cNvPr id="267" name="Freihand 266">
                  <a:extLst>
                    <a:ext uri="{FF2B5EF4-FFF2-40B4-BE49-F238E27FC236}">
                      <a16:creationId xmlns:a16="http://schemas.microsoft.com/office/drawing/2014/main" id="{2AB4D348-6934-4D46-9A6B-15C9004C450D}"/>
                    </a:ext>
                  </a:extLst>
                </p:cNvPr>
                <p:cNvPicPr/>
                <p:nvPr/>
              </p:nvPicPr>
              <p:blipFill>
                <a:blip r:embed="rId425"/>
                <a:stretch>
                  <a:fillRect/>
                </a:stretch>
              </p:blipFill>
              <p:spPr>
                <a:xfrm>
                  <a:off x="7742090" y="6561331"/>
                  <a:ext cx="115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69" name="Freihand 268">
                  <a:extLst>
                    <a:ext uri="{FF2B5EF4-FFF2-40B4-BE49-F238E27FC236}">
                      <a16:creationId xmlns:a16="http://schemas.microsoft.com/office/drawing/2014/main" id="{02BEEEBC-64C4-4E07-B85C-FC29173A37F5}"/>
                    </a:ext>
                  </a:extLst>
                </p14:cNvPr>
                <p14:cNvContentPartPr/>
                <p14:nvPr/>
              </p14:nvContentPartPr>
              <p14:xfrm>
                <a:off x="7865210" y="6600211"/>
                <a:ext cx="321840" cy="73800"/>
              </p14:xfrm>
            </p:contentPart>
          </mc:Choice>
          <mc:Fallback>
            <p:pic>
              <p:nvPicPr>
                <p:cNvPr id="269" name="Freihand 268">
                  <a:extLst>
                    <a:ext uri="{FF2B5EF4-FFF2-40B4-BE49-F238E27FC236}">
                      <a16:creationId xmlns:a16="http://schemas.microsoft.com/office/drawing/2014/main" id="{02BEEEBC-64C4-4E07-B85C-FC29173A37F5}"/>
                    </a:ext>
                  </a:extLst>
                </p:cNvPr>
                <p:cNvPicPr/>
                <p:nvPr/>
              </p:nvPicPr>
              <p:blipFill>
                <a:blip r:embed="rId427"/>
                <a:stretch>
                  <a:fillRect/>
                </a:stretch>
              </p:blipFill>
              <p:spPr>
                <a:xfrm>
                  <a:off x="7860890" y="6595891"/>
                  <a:ext cx="330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70" name="Freihand 269">
                  <a:extLst>
                    <a:ext uri="{FF2B5EF4-FFF2-40B4-BE49-F238E27FC236}">
                      <a16:creationId xmlns:a16="http://schemas.microsoft.com/office/drawing/2014/main" id="{79ADF701-E241-4A21-A0D1-1DD046241F0A}"/>
                    </a:ext>
                  </a:extLst>
                </p14:cNvPr>
                <p14:cNvContentPartPr/>
                <p14:nvPr/>
              </p14:nvContentPartPr>
              <p14:xfrm>
                <a:off x="8206130" y="6603811"/>
                <a:ext cx="201240" cy="54000"/>
              </p14:xfrm>
            </p:contentPart>
          </mc:Choice>
          <mc:Fallback>
            <p:pic>
              <p:nvPicPr>
                <p:cNvPr id="270" name="Freihand 269">
                  <a:extLst>
                    <a:ext uri="{FF2B5EF4-FFF2-40B4-BE49-F238E27FC236}">
                      <a16:creationId xmlns:a16="http://schemas.microsoft.com/office/drawing/2014/main" id="{79ADF701-E241-4A21-A0D1-1DD046241F0A}"/>
                    </a:ext>
                  </a:extLst>
                </p:cNvPr>
                <p:cNvPicPr/>
                <p:nvPr/>
              </p:nvPicPr>
              <p:blipFill>
                <a:blip r:embed="rId429"/>
                <a:stretch>
                  <a:fillRect/>
                </a:stretch>
              </p:blipFill>
              <p:spPr>
                <a:xfrm>
                  <a:off x="8201810" y="6599491"/>
                  <a:ext cx="209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1" name="Freihand 270">
                  <a:extLst>
                    <a:ext uri="{FF2B5EF4-FFF2-40B4-BE49-F238E27FC236}">
                      <a16:creationId xmlns:a16="http://schemas.microsoft.com/office/drawing/2014/main" id="{2694B56F-7C62-45B7-B5AB-64EC2D1D5957}"/>
                    </a:ext>
                  </a:extLst>
                </p14:cNvPr>
                <p14:cNvContentPartPr/>
                <p14:nvPr/>
              </p14:nvContentPartPr>
              <p14:xfrm>
                <a:off x="8447690" y="6598411"/>
                <a:ext cx="33840" cy="43560"/>
              </p14:xfrm>
            </p:contentPart>
          </mc:Choice>
          <mc:Fallback>
            <p:pic>
              <p:nvPicPr>
                <p:cNvPr id="271" name="Freihand 270">
                  <a:extLst>
                    <a:ext uri="{FF2B5EF4-FFF2-40B4-BE49-F238E27FC236}">
                      <a16:creationId xmlns:a16="http://schemas.microsoft.com/office/drawing/2014/main" id="{2694B56F-7C62-45B7-B5AB-64EC2D1D5957}"/>
                    </a:ext>
                  </a:extLst>
                </p:cNvPr>
                <p:cNvPicPr/>
                <p:nvPr/>
              </p:nvPicPr>
              <p:blipFill>
                <a:blip r:embed="rId431"/>
                <a:stretch>
                  <a:fillRect/>
                </a:stretch>
              </p:blipFill>
              <p:spPr>
                <a:xfrm>
                  <a:off x="8443370" y="6594091"/>
                  <a:ext cx="424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72" name="Freihand 271">
                  <a:extLst>
                    <a:ext uri="{FF2B5EF4-FFF2-40B4-BE49-F238E27FC236}">
                      <a16:creationId xmlns:a16="http://schemas.microsoft.com/office/drawing/2014/main" id="{C4891D28-B28E-4E9F-BA7F-AE9E7F80AE53}"/>
                    </a:ext>
                  </a:extLst>
                </p14:cNvPr>
                <p14:cNvContentPartPr/>
                <p14:nvPr/>
              </p14:nvContentPartPr>
              <p14:xfrm>
                <a:off x="8503130" y="6575371"/>
                <a:ext cx="80640" cy="83160"/>
              </p14:xfrm>
            </p:contentPart>
          </mc:Choice>
          <mc:Fallback>
            <p:pic>
              <p:nvPicPr>
                <p:cNvPr id="272" name="Freihand 271">
                  <a:extLst>
                    <a:ext uri="{FF2B5EF4-FFF2-40B4-BE49-F238E27FC236}">
                      <a16:creationId xmlns:a16="http://schemas.microsoft.com/office/drawing/2014/main" id="{C4891D28-B28E-4E9F-BA7F-AE9E7F80AE53}"/>
                    </a:ext>
                  </a:extLst>
                </p:cNvPr>
                <p:cNvPicPr/>
                <p:nvPr/>
              </p:nvPicPr>
              <p:blipFill>
                <a:blip r:embed="rId433"/>
                <a:stretch>
                  <a:fillRect/>
                </a:stretch>
              </p:blipFill>
              <p:spPr>
                <a:xfrm>
                  <a:off x="8498810" y="6571051"/>
                  <a:ext cx="89280" cy="9180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759991" cy="564050"/>
          </a:xfrm>
          <a:prstGeom prst="rect">
            <a:avLst/>
          </a:prstGeom>
          <a:noFill/>
          <a:ln>
            <a:noFill/>
          </a:ln>
        </p:spPr>
        <p:txBody>
          <a:bodyPr vert="horz" wrap="none" lIns="81646" tIns="40823" rIns="81646" bIns="40823" anchorCtr="0" compatLnSpc="0">
            <a:spAutoFit/>
          </a:bodyPr>
          <a:lstStyle/>
          <a:p>
            <a:r>
              <a:rPr lang="de-DE" sz="3266"/>
              <a:t>Motives for holding money</a:t>
            </a:r>
            <a:endParaRPr lang="de-DE" sz="3266" dirty="0"/>
          </a:p>
        </p:txBody>
      </p:sp>
      <p:sp>
        <p:nvSpPr>
          <p:cNvPr id="4" name="Textfeld 3"/>
          <p:cNvSpPr txBox="1"/>
          <p:nvPr/>
        </p:nvSpPr>
        <p:spPr>
          <a:xfrm>
            <a:off x="90937" y="554406"/>
            <a:ext cx="12013975" cy="5693994"/>
          </a:xfrm>
          <a:prstGeom prst="rect">
            <a:avLst/>
          </a:prstGeom>
          <a:noFill/>
          <a:ln>
            <a:noFill/>
          </a:ln>
        </p:spPr>
        <p:txBody>
          <a:bodyPr vert="horz" wrap="square" lIns="81646" tIns="40823" rIns="81646" bIns="40823" anchorCtr="0" compatLnSpc="0">
            <a:noAutofit/>
          </a:bodyPr>
          <a:lstStyle/>
          <a:p>
            <a:r>
              <a:rPr lang="de-DE" sz="1996" b="1" u="sng"/>
              <a:t>Transaction motive</a:t>
            </a:r>
            <a:endParaRPr lang="de-DE" sz="1996" dirty="0"/>
          </a:p>
          <a:p>
            <a:r>
              <a:rPr lang="de-DE" sz="1996"/>
              <a:t>Need for liquidity because of both time and local difference between income an expenditure in</a:t>
            </a:r>
          </a:p>
          <a:p>
            <a:endParaRPr lang="de-DE" sz="1996" b="1" u="sng"/>
          </a:p>
          <a:p>
            <a:endParaRPr lang="de-DE" sz="1996" b="1" u="sng" dirty="0"/>
          </a:p>
          <a:p>
            <a:r>
              <a:rPr lang="de-DE" sz="1996" b="1" u="sng"/>
              <a:t>Precautionary demand</a:t>
            </a:r>
            <a:endParaRPr lang="de-DE" sz="1996" dirty="0"/>
          </a:p>
          <a:p>
            <a:r>
              <a:rPr lang="de-DE" sz="1996"/>
              <a:t>Holding money because of the general uncertainty of economic developments and unexpected expenditures in particular</a:t>
            </a:r>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87088" y="3157732"/>
            <a:ext cx="8602518" cy="3416320"/>
          </a:xfrm>
          <a:prstGeom prst="rect">
            <a:avLst/>
          </a:prstGeom>
          <a:noFill/>
        </p:spPr>
        <p:txBody>
          <a:bodyPr wrap="square">
            <a:spAutoFit/>
          </a:bodyPr>
          <a:lstStyle/>
          <a:p>
            <a:r>
              <a:rPr lang="de-DE" sz="1800" b="1" u="sng" dirty="0" err="1"/>
              <a:t>Speculative</a:t>
            </a:r>
            <a:r>
              <a:rPr lang="de-DE" sz="1800" b="1" u="sng" dirty="0"/>
              <a:t> </a:t>
            </a:r>
            <a:r>
              <a:rPr lang="de-DE" sz="1800" b="1" u="sng" dirty="0" err="1"/>
              <a:t>motive</a:t>
            </a:r>
            <a:endParaRPr lang="de-DE" sz="1800" dirty="0"/>
          </a:p>
          <a:p>
            <a:r>
              <a:rPr lang="de-DE" sz="1800" dirty="0"/>
              <a:t>The </a:t>
            </a:r>
            <a:r>
              <a:rPr lang="de-DE" sz="1800" dirty="0" err="1"/>
              <a:t>speculative</a:t>
            </a:r>
            <a:r>
              <a:rPr lang="de-DE" sz="1800" dirty="0"/>
              <a:t> </a:t>
            </a:r>
            <a:r>
              <a:rPr lang="de-DE" sz="1800" dirty="0" err="1"/>
              <a:t>motive</a:t>
            </a:r>
            <a:r>
              <a:rPr lang="de-DE" sz="1800" dirty="0"/>
              <a:t> </a:t>
            </a:r>
            <a:r>
              <a:rPr lang="de-DE" sz="1800" dirty="0" err="1"/>
              <a:t>is</a:t>
            </a:r>
            <a:r>
              <a:rPr lang="de-DE" sz="1800" dirty="0"/>
              <a:t> </a:t>
            </a:r>
            <a:r>
              <a:rPr lang="de-DE" sz="1800" dirty="0" err="1"/>
              <a:t>based</a:t>
            </a:r>
            <a:r>
              <a:rPr lang="de-DE" sz="1800" dirty="0"/>
              <a:t> on </a:t>
            </a:r>
            <a:r>
              <a:rPr lang="de-DE" sz="1800" dirty="0" err="1"/>
              <a:t>the</a:t>
            </a:r>
            <a:r>
              <a:rPr lang="de-DE" sz="1800" dirty="0"/>
              <a:t> </a:t>
            </a:r>
            <a:r>
              <a:rPr lang="de-DE" sz="1800" dirty="0" err="1"/>
              <a:t>general</a:t>
            </a:r>
            <a:r>
              <a:rPr lang="de-DE" sz="1800" dirty="0"/>
              <a:t> </a:t>
            </a:r>
            <a:r>
              <a:rPr lang="de-DE" sz="1800" dirty="0" err="1"/>
              <a:t>choice</a:t>
            </a:r>
            <a:r>
              <a:rPr lang="de-DE" sz="1800" dirty="0"/>
              <a:t> </a:t>
            </a:r>
            <a:r>
              <a:rPr lang="de-DE" sz="1800" dirty="0" err="1"/>
              <a:t>between</a:t>
            </a:r>
            <a:r>
              <a:rPr lang="de-DE" sz="1800" dirty="0"/>
              <a:t> </a:t>
            </a:r>
            <a:r>
              <a:rPr lang="de-DE" sz="1800" dirty="0" err="1"/>
              <a:t>holding</a:t>
            </a:r>
            <a:r>
              <a:rPr lang="de-DE" sz="1800" dirty="0"/>
              <a:t> </a:t>
            </a:r>
            <a:r>
              <a:rPr lang="de-DE" sz="1800" dirty="0" err="1"/>
              <a:t>money</a:t>
            </a:r>
            <a:r>
              <a:rPr lang="de-DE" sz="1800" dirty="0"/>
              <a:t> and </a:t>
            </a:r>
            <a:r>
              <a:rPr lang="de-DE" sz="1800" dirty="0" err="1"/>
              <a:t>bonds</a:t>
            </a:r>
            <a:r>
              <a:rPr lang="de-DE" sz="1800" dirty="0"/>
              <a:t>. </a:t>
            </a:r>
            <a:r>
              <a:rPr lang="de-DE" sz="1800" dirty="0" err="1"/>
              <a:t>If</a:t>
            </a:r>
            <a:r>
              <a:rPr lang="de-DE" sz="1800" dirty="0"/>
              <a:t> </a:t>
            </a:r>
            <a:r>
              <a:rPr lang="de-DE" sz="1800" dirty="0" err="1"/>
              <a:t>interest</a:t>
            </a:r>
            <a:r>
              <a:rPr lang="de-DE" sz="1800" dirty="0"/>
              <a:t> </a:t>
            </a:r>
            <a:r>
              <a:rPr lang="de-DE" sz="1800" dirty="0" err="1"/>
              <a:t>rates</a:t>
            </a:r>
            <a:r>
              <a:rPr lang="de-DE" sz="1800" dirty="0"/>
              <a:t> </a:t>
            </a:r>
            <a:r>
              <a:rPr lang="de-DE" sz="1800" dirty="0" err="1"/>
              <a:t>are</a:t>
            </a:r>
            <a:r>
              <a:rPr lang="de-DE" sz="1800" dirty="0"/>
              <a:t> </a:t>
            </a:r>
            <a:r>
              <a:rPr lang="de-DE" sz="1800" dirty="0" err="1"/>
              <a:t>low</a:t>
            </a:r>
            <a:r>
              <a:rPr lang="de-DE" sz="1800" dirty="0"/>
              <a:t>, in </a:t>
            </a:r>
            <a:r>
              <a:rPr lang="de-DE" sz="1800" dirty="0" err="1"/>
              <a:t>general</a:t>
            </a:r>
            <a:r>
              <a:rPr lang="de-DE" sz="1800" dirty="0"/>
              <a:t> </a:t>
            </a:r>
            <a:r>
              <a:rPr lang="de-DE" sz="1800" dirty="0" err="1"/>
              <a:t>more</a:t>
            </a:r>
            <a:r>
              <a:rPr lang="de-DE" sz="1800" dirty="0"/>
              <a:t> </a:t>
            </a:r>
            <a:r>
              <a:rPr lang="de-DE" sz="1800" dirty="0" err="1"/>
              <a:t>poeple</a:t>
            </a:r>
            <a:r>
              <a:rPr lang="de-DE" sz="1800" dirty="0"/>
              <a:t> will </a:t>
            </a:r>
            <a:r>
              <a:rPr lang="de-DE" sz="1800" dirty="0" err="1"/>
              <a:t>expect</a:t>
            </a:r>
            <a:r>
              <a:rPr lang="de-DE" sz="1800" dirty="0"/>
              <a:t> </a:t>
            </a:r>
            <a:r>
              <a:rPr lang="de-DE" sz="1800" dirty="0" err="1"/>
              <a:t>that</a:t>
            </a:r>
            <a:r>
              <a:rPr lang="de-DE" sz="1800" dirty="0"/>
              <a:t> </a:t>
            </a:r>
            <a:r>
              <a:rPr lang="de-DE" sz="1800" dirty="0" err="1"/>
              <a:t>interest</a:t>
            </a:r>
            <a:r>
              <a:rPr lang="de-DE" sz="1800" dirty="0"/>
              <a:t> </a:t>
            </a:r>
            <a:r>
              <a:rPr lang="de-DE" sz="1800" dirty="0" err="1"/>
              <a:t>rates</a:t>
            </a:r>
            <a:r>
              <a:rPr lang="de-DE" sz="1800" dirty="0"/>
              <a:t> will </a:t>
            </a:r>
            <a:r>
              <a:rPr lang="de-DE" sz="1800" dirty="0" err="1"/>
              <a:t>rise</a:t>
            </a:r>
            <a:r>
              <a:rPr lang="de-DE" sz="1800" dirty="0"/>
              <a:t> in </a:t>
            </a:r>
            <a:r>
              <a:rPr lang="de-DE" sz="1800" dirty="0" err="1"/>
              <a:t>the</a:t>
            </a:r>
            <a:r>
              <a:rPr lang="de-DE" sz="1800" dirty="0"/>
              <a:t> </a:t>
            </a:r>
            <a:r>
              <a:rPr lang="de-DE" sz="1800" dirty="0" err="1"/>
              <a:t>future</a:t>
            </a:r>
            <a:r>
              <a:rPr lang="de-DE" sz="1800" dirty="0"/>
              <a:t> and </a:t>
            </a:r>
            <a:r>
              <a:rPr lang="de-DE" sz="1800" dirty="0" err="1"/>
              <a:t>thus</a:t>
            </a:r>
            <a:r>
              <a:rPr lang="de-DE" sz="1800" dirty="0"/>
              <a:t> </a:t>
            </a:r>
            <a:r>
              <a:rPr lang="de-DE" sz="1800" dirty="0" err="1"/>
              <a:t>bond</a:t>
            </a:r>
            <a:r>
              <a:rPr lang="de-DE" sz="1800" dirty="0"/>
              <a:t> </a:t>
            </a:r>
            <a:r>
              <a:rPr lang="de-DE" sz="1800" dirty="0" err="1"/>
              <a:t>prices</a:t>
            </a:r>
            <a:r>
              <a:rPr lang="de-DE" sz="1800" dirty="0"/>
              <a:t> will </a:t>
            </a:r>
            <a:r>
              <a:rPr lang="de-DE" sz="1800" dirty="0" err="1"/>
              <a:t>decline</a:t>
            </a:r>
            <a:r>
              <a:rPr lang="de-DE" sz="1800" dirty="0"/>
              <a:t>. </a:t>
            </a:r>
            <a:r>
              <a:rPr lang="de-DE" sz="1800" dirty="0" err="1"/>
              <a:t>Therefore</a:t>
            </a:r>
            <a:r>
              <a:rPr lang="de-DE" sz="1800" dirty="0"/>
              <a:t> in </a:t>
            </a:r>
            <a:r>
              <a:rPr lang="de-DE" sz="1800" dirty="0" err="1"/>
              <a:t>general</a:t>
            </a:r>
            <a:r>
              <a:rPr lang="de-DE" sz="1800" dirty="0"/>
              <a:t> </a:t>
            </a:r>
            <a:r>
              <a:rPr lang="de-DE" sz="1800" dirty="0" err="1"/>
              <a:t>agents</a:t>
            </a:r>
            <a:r>
              <a:rPr lang="de-DE" sz="1800" dirty="0"/>
              <a:t> will hold </a:t>
            </a:r>
            <a:r>
              <a:rPr lang="de-DE" sz="1800" dirty="0" err="1"/>
              <a:t>more</a:t>
            </a:r>
            <a:r>
              <a:rPr lang="de-DE" sz="1800" dirty="0"/>
              <a:t> </a:t>
            </a:r>
            <a:r>
              <a:rPr lang="de-DE" sz="1800" dirty="0" err="1"/>
              <a:t>money</a:t>
            </a:r>
            <a:r>
              <a:rPr lang="de-DE" sz="1800" dirty="0"/>
              <a:t> at </a:t>
            </a:r>
            <a:r>
              <a:rPr lang="de-DE" sz="1800" dirty="0" err="1"/>
              <a:t>low</a:t>
            </a:r>
            <a:r>
              <a:rPr lang="de-DE" sz="1800" dirty="0"/>
              <a:t> </a:t>
            </a:r>
            <a:r>
              <a:rPr lang="de-DE" sz="1800" dirty="0" err="1"/>
              <a:t>interest</a:t>
            </a:r>
            <a:r>
              <a:rPr lang="de-DE" sz="1800" dirty="0"/>
              <a:t> </a:t>
            </a:r>
            <a:r>
              <a:rPr lang="de-DE" sz="1800" dirty="0" err="1"/>
              <a:t>rates</a:t>
            </a:r>
            <a:r>
              <a:rPr lang="de-DE" sz="1800" dirty="0"/>
              <a:t> </a:t>
            </a:r>
            <a:r>
              <a:rPr lang="de-DE" sz="1800" dirty="0" err="1"/>
              <a:t>than</a:t>
            </a:r>
            <a:r>
              <a:rPr lang="de-DE" sz="1800" dirty="0"/>
              <a:t> at high </a:t>
            </a:r>
            <a:r>
              <a:rPr lang="de-DE" sz="1800" dirty="0" err="1"/>
              <a:t>interest</a:t>
            </a:r>
            <a:r>
              <a:rPr lang="de-DE" sz="1800" dirty="0"/>
              <a:t> </a:t>
            </a:r>
            <a:r>
              <a:rPr lang="de-DE" sz="1800" dirty="0" err="1"/>
              <a:t>rates</a:t>
            </a:r>
            <a:r>
              <a:rPr lang="de-DE" sz="1800" dirty="0"/>
              <a:t> </a:t>
            </a:r>
            <a:r>
              <a:rPr lang="de-DE" sz="1800" dirty="0" err="1"/>
              <a:t>since</a:t>
            </a:r>
            <a:r>
              <a:rPr lang="de-DE" sz="1800" dirty="0"/>
              <a:t> </a:t>
            </a:r>
            <a:r>
              <a:rPr lang="de-DE" sz="1800" dirty="0" err="1"/>
              <a:t>they</a:t>
            </a:r>
            <a:r>
              <a:rPr lang="de-DE" sz="1800" dirty="0"/>
              <a:t> </a:t>
            </a:r>
            <a:r>
              <a:rPr lang="de-DE" sz="1800" dirty="0" err="1"/>
              <a:t>wait</a:t>
            </a:r>
            <a:r>
              <a:rPr lang="de-DE" sz="1800" dirty="0"/>
              <a:t> </a:t>
            </a:r>
            <a:r>
              <a:rPr lang="de-DE" sz="1800" dirty="0" err="1"/>
              <a:t>for</a:t>
            </a:r>
            <a:r>
              <a:rPr lang="de-DE" sz="1800" dirty="0"/>
              <a:t> a </a:t>
            </a:r>
            <a:r>
              <a:rPr lang="de-DE" sz="1800" dirty="0" err="1"/>
              <a:t>situation</a:t>
            </a:r>
            <a:r>
              <a:rPr lang="de-DE" sz="1800" dirty="0"/>
              <a:t> </a:t>
            </a:r>
            <a:r>
              <a:rPr lang="de-DE" sz="1800" dirty="0" err="1"/>
              <a:t>where</a:t>
            </a:r>
            <a:r>
              <a:rPr lang="de-DE" sz="1800" dirty="0"/>
              <a:t> </a:t>
            </a:r>
            <a:r>
              <a:rPr lang="de-DE" sz="1800" dirty="0" err="1"/>
              <a:t>bond</a:t>
            </a:r>
            <a:r>
              <a:rPr lang="de-DE" sz="1800" dirty="0"/>
              <a:t> </a:t>
            </a:r>
            <a:r>
              <a:rPr lang="de-DE" sz="1800" dirty="0" err="1"/>
              <a:t>prices</a:t>
            </a:r>
            <a:r>
              <a:rPr lang="de-DE" sz="1800" dirty="0"/>
              <a:t> will </a:t>
            </a:r>
            <a:r>
              <a:rPr lang="de-DE" sz="1800" dirty="0" err="1"/>
              <a:t>rise</a:t>
            </a:r>
            <a:r>
              <a:rPr lang="de-DE" sz="1800" dirty="0"/>
              <a:t> </a:t>
            </a:r>
            <a:r>
              <a:rPr lang="de-DE" sz="1800" dirty="0" err="1"/>
              <a:t>again</a:t>
            </a:r>
            <a:r>
              <a:rPr lang="de-DE" sz="1800" dirty="0"/>
              <a:t>. Thus </a:t>
            </a:r>
            <a:r>
              <a:rPr lang="de-DE" sz="1800" dirty="0" err="1"/>
              <a:t>we</a:t>
            </a:r>
            <a:r>
              <a:rPr lang="de-DE" sz="1800" dirty="0"/>
              <a:t> </a:t>
            </a:r>
            <a:r>
              <a:rPr lang="de-DE" sz="1800" dirty="0" err="1"/>
              <a:t>obtain</a:t>
            </a:r>
            <a:r>
              <a:rPr lang="de-DE" sz="1800" dirty="0"/>
              <a:t> a negative </a:t>
            </a:r>
            <a:r>
              <a:rPr lang="de-DE" sz="1800" dirty="0" err="1"/>
              <a:t>dependence</a:t>
            </a:r>
            <a:r>
              <a:rPr lang="de-DE" sz="1800" dirty="0"/>
              <a:t> </a:t>
            </a:r>
            <a:r>
              <a:rPr lang="de-DE" sz="1800" dirty="0" err="1"/>
              <a:t>between</a:t>
            </a:r>
            <a:r>
              <a:rPr lang="de-DE" sz="1800" dirty="0"/>
              <a:t> </a:t>
            </a:r>
            <a:r>
              <a:rPr lang="de-DE" sz="1800" dirty="0" err="1"/>
              <a:t>money</a:t>
            </a:r>
            <a:r>
              <a:rPr lang="de-DE" sz="1800" dirty="0"/>
              <a:t> </a:t>
            </a:r>
            <a:r>
              <a:rPr lang="de-DE" sz="1800" dirty="0" err="1"/>
              <a:t>demand</a:t>
            </a:r>
            <a:r>
              <a:rPr lang="de-DE" sz="1800" dirty="0"/>
              <a:t> an </a:t>
            </a:r>
            <a:r>
              <a:rPr lang="de-DE" sz="1800" dirty="0" err="1"/>
              <a:t>interest</a:t>
            </a:r>
            <a:r>
              <a:rPr lang="de-DE" sz="1800" dirty="0"/>
              <a:t> </a:t>
            </a:r>
            <a:r>
              <a:rPr lang="de-DE" sz="1800" dirty="0" err="1"/>
              <a:t>rates</a:t>
            </a:r>
            <a:r>
              <a:rPr lang="de-DE" sz="1800" dirty="0"/>
              <a:t>.</a:t>
            </a:r>
          </a:p>
          <a:p>
            <a:endParaRPr lang="de-DE" dirty="0"/>
          </a:p>
          <a:p>
            <a:r>
              <a:rPr lang="de-DE" sz="1800" i="1" u="sng" dirty="0" err="1"/>
              <a:t>Another</a:t>
            </a:r>
            <a:r>
              <a:rPr lang="de-DE" sz="1800" i="1" u="sng" dirty="0"/>
              <a:t> </a:t>
            </a:r>
            <a:r>
              <a:rPr lang="de-DE" sz="1800" i="1" u="sng" dirty="0" err="1"/>
              <a:t>explaination</a:t>
            </a:r>
            <a:r>
              <a:rPr lang="de-DE" sz="1800" i="1" u="sng" dirty="0"/>
              <a:t> </a:t>
            </a:r>
            <a:r>
              <a:rPr lang="de-DE" sz="1800" dirty="0" err="1"/>
              <a:t>for</a:t>
            </a:r>
            <a:r>
              <a:rPr lang="de-DE" sz="1800" dirty="0"/>
              <a:t> </a:t>
            </a:r>
            <a:r>
              <a:rPr lang="de-DE" sz="1800" dirty="0" err="1"/>
              <a:t>the</a:t>
            </a:r>
            <a:r>
              <a:rPr lang="de-DE" sz="1800" dirty="0"/>
              <a:t> negative </a:t>
            </a:r>
            <a:r>
              <a:rPr lang="de-DE" sz="1800" dirty="0" err="1"/>
              <a:t>dependence</a:t>
            </a:r>
            <a:r>
              <a:rPr lang="de-DE" sz="1800" dirty="0"/>
              <a:t> </a:t>
            </a:r>
            <a:r>
              <a:rPr lang="de-DE" sz="1800" dirty="0" err="1"/>
              <a:t>between</a:t>
            </a:r>
            <a:r>
              <a:rPr lang="de-DE" sz="1800" dirty="0"/>
              <a:t> </a:t>
            </a:r>
            <a:r>
              <a:rPr lang="de-DE" sz="1800" dirty="0" err="1"/>
              <a:t>money</a:t>
            </a:r>
            <a:r>
              <a:rPr lang="de-DE" sz="1800" dirty="0"/>
              <a:t> </a:t>
            </a:r>
            <a:r>
              <a:rPr lang="de-DE" sz="1800" dirty="0" err="1"/>
              <a:t>demand</a:t>
            </a:r>
            <a:r>
              <a:rPr lang="de-DE" sz="1800" dirty="0"/>
              <a:t> and </a:t>
            </a:r>
            <a:r>
              <a:rPr lang="de-DE" sz="1800" dirty="0" err="1"/>
              <a:t>interest</a:t>
            </a:r>
            <a:r>
              <a:rPr lang="de-DE" sz="1800" dirty="0"/>
              <a:t> </a:t>
            </a:r>
            <a:r>
              <a:rPr lang="de-DE" sz="1800" dirty="0" err="1"/>
              <a:t>rates</a:t>
            </a:r>
            <a:r>
              <a:rPr lang="de-DE" sz="1800" dirty="0"/>
              <a:t> </a:t>
            </a:r>
            <a:r>
              <a:rPr lang="de-DE" sz="1800" dirty="0" err="1"/>
              <a:t>are</a:t>
            </a:r>
            <a:r>
              <a:rPr lang="de-DE" sz="1800" dirty="0"/>
              <a:t> </a:t>
            </a:r>
            <a:r>
              <a:rPr lang="de-DE" sz="1800" dirty="0" err="1"/>
              <a:t>the</a:t>
            </a:r>
            <a:r>
              <a:rPr lang="de-DE" sz="1800" dirty="0"/>
              <a:t> </a:t>
            </a:r>
            <a:r>
              <a:rPr lang="de-DE" sz="1800" dirty="0" err="1"/>
              <a:t>classical</a:t>
            </a:r>
            <a:r>
              <a:rPr lang="de-DE" sz="1800" dirty="0"/>
              <a:t> </a:t>
            </a:r>
            <a:r>
              <a:rPr lang="de-DE" sz="1800" dirty="0" err="1"/>
              <a:t>opportunity</a:t>
            </a:r>
            <a:r>
              <a:rPr lang="de-DE" sz="1800" dirty="0"/>
              <a:t> </a:t>
            </a:r>
            <a:r>
              <a:rPr lang="de-DE" sz="1800" dirty="0" err="1"/>
              <a:t>costs</a:t>
            </a:r>
            <a:r>
              <a:rPr lang="de-DE" sz="1800" dirty="0"/>
              <a:t> </a:t>
            </a:r>
            <a:r>
              <a:rPr lang="de-DE" sz="1800" dirty="0" err="1"/>
              <a:t>of</a:t>
            </a:r>
            <a:r>
              <a:rPr lang="de-DE" sz="1800" dirty="0"/>
              <a:t> </a:t>
            </a:r>
            <a:r>
              <a:rPr lang="de-DE" sz="1800" dirty="0" err="1"/>
              <a:t>holding</a:t>
            </a:r>
            <a:r>
              <a:rPr lang="de-DE" sz="1800" dirty="0"/>
              <a:t> </a:t>
            </a:r>
            <a:r>
              <a:rPr lang="de-DE" sz="1800" dirty="0" err="1"/>
              <a:t>money</a:t>
            </a:r>
            <a:r>
              <a:rPr lang="de-DE" sz="1800" dirty="0"/>
              <a:t>, </a:t>
            </a:r>
            <a:r>
              <a:rPr lang="de-DE" sz="1800" dirty="0" err="1"/>
              <a:t>since</a:t>
            </a:r>
            <a:r>
              <a:rPr lang="de-DE" sz="1800" dirty="0"/>
              <a:t> </a:t>
            </a:r>
            <a:r>
              <a:rPr lang="de-DE" sz="1800" dirty="0" err="1"/>
              <a:t>money</a:t>
            </a:r>
            <a:r>
              <a:rPr lang="de-DE" sz="1800" dirty="0"/>
              <a:t> </a:t>
            </a:r>
            <a:r>
              <a:rPr lang="de-DE" sz="1800" dirty="0" err="1"/>
              <a:t>can</a:t>
            </a:r>
            <a:r>
              <a:rPr lang="de-DE" sz="1800" dirty="0"/>
              <a:t> </a:t>
            </a:r>
            <a:r>
              <a:rPr lang="de-DE" sz="1800" dirty="0" err="1"/>
              <a:t>be</a:t>
            </a:r>
            <a:r>
              <a:rPr lang="de-DE" sz="1800" dirty="0"/>
              <a:t> </a:t>
            </a:r>
            <a:r>
              <a:rPr lang="de-DE" sz="1800" dirty="0" err="1"/>
              <a:t>interpreted</a:t>
            </a:r>
            <a:r>
              <a:rPr lang="de-DE" sz="1800" dirty="0"/>
              <a:t> </a:t>
            </a:r>
            <a:r>
              <a:rPr lang="de-DE" sz="1800" dirty="0" err="1"/>
              <a:t>as</a:t>
            </a:r>
            <a:r>
              <a:rPr lang="de-DE" sz="1800" dirty="0"/>
              <a:t> an </a:t>
            </a:r>
            <a:r>
              <a:rPr lang="de-DE" sz="1800" dirty="0" err="1"/>
              <a:t>asset</a:t>
            </a:r>
            <a:r>
              <a:rPr lang="de-DE" sz="1800" dirty="0"/>
              <a:t> </a:t>
            </a:r>
            <a:r>
              <a:rPr lang="de-DE" sz="1800" dirty="0" err="1"/>
              <a:t>with</a:t>
            </a:r>
            <a:r>
              <a:rPr lang="de-DE" sz="1800" dirty="0"/>
              <a:t> </a:t>
            </a:r>
            <a:r>
              <a:rPr lang="de-DE" sz="1800" dirty="0" err="1"/>
              <a:t>interest</a:t>
            </a:r>
            <a:r>
              <a:rPr lang="de-DE" sz="1800" dirty="0"/>
              <a:t> rate </a:t>
            </a:r>
            <a:r>
              <a:rPr lang="de-DE" sz="1800" dirty="0" err="1"/>
              <a:t>zero</a:t>
            </a:r>
            <a:r>
              <a:rPr lang="de-DE" sz="1800" dirty="0"/>
              <a:t> and </a:t>
            </a:r>
            <a:r>
              <a:rPr lang="de-DE" sz="1800" dirty="0" err="1"/>
              <a:t>thus</a:t>
            </a:r>
            <a:r>
              <a:rPr lang="de-DE" sz="1800" dirty="0"/>
              <a:t> </a:t>
            </a:r>
            <a:r>
              <a:rPr lang="de-DE" sz="1800" dirty="0" err="1"/>
              <a:t>is</a:t>
            </a:r>
            <a:r>
              <a:rPr lang="de-DE" sz="1800" dirty="0"/>
              <a:t> </a:t>
            </a:r>
            <a:r>
              <a:rPr lang="de-DE" sz="1800" dirty="0" err="1"/>
              <a:t>less</a:t>
            </a:r>
            <a:r>
              <a:rPr lang="de-DE" sz="1800" dirty="0"/>
              <a:t> </a:t>
            </a:r>
            <a:r>
              <a:rPr lang="de-DE" sz="1800" dirty="0" err="1"/>
              <a:t>attractive</a:t>
            </a:r>
            <a:r>
              <a:rPr lang="de-DE" sz="1800" dirty="0"/>
              <a:t> </a:t>
            </a:r>
            <a:r>
              <a:rPr lang="de-DE" sz="1800" dirty="0" err="1"/>
              <a:t>compared</a:t>
            </a:r>
            <a:r>
              <a:rPr lang="de-DE" sz="1800" dirty="0"/>
              <a:t> </a:t>
            </a:r>
            <a:r>
              <a:rPr lang="de-DE" sz="1800" dirty="0" err="1"/>
              <a:t>to</a:t>
            </a:r>
            <a:r>
              <a:rPr lang="de-DE" sz="1800" dirty="0"/>
              <a:t> </a:t>
            </a:r>
            <a:r>
              <a:rPr lang="de-DE" sz="1800" dirty="0" err="1"/>
              <a:t>assets</a:t>
            </a:r>
            <a:r>
              <a:rPr lang="de-DE" sz="1800" dirty="0"/>
              <a:t> </a:t>
            </a:r>
            <a:r>
              <a:rPr lang="de-DE" sz="1800" dirty="0" err="1"/>
              <a:t>with</a:t>
            </a:r>
            <a:r>
              <a:rPr lang="de-DE" sz="1800" dirty="0"/>
              <a:t> a positive </a:t>
            </a:r>
            <a:r>
              <a:rPr lang="de-DE" sz="1800" dirty="0" err="1"/>
              <a:t>interest</a:t>
            </a:r>
            <a:r>
              <a:rPr lang="de-DE" sz="1800" dirty="0"/>
              <a:t> rate.</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48B02A6-32FF-4C64-9F0B-8F0E49FE816C}"/>
                  </a:ext>
                </a:extLst>
              </p14:cNvPr>
              <p14:cNvContentPartPr/>
              <p14:nvPr/>
            </p14:nvContentPartPr>
            <p14:xfrm>
              <a:off x="-76030" y="418495"/>
              <a:ext cx="2496960" cy="653400"/>
            </p14:xfrm>
          </p:contentPart>
        </mc:Choice>
        <mc:Fallback>
          <p:pic>
            <p:nvPicPr>
              <p:cNvPr id="2" name="Freihand 1">
                <a:extLst>
                  <a:ext uri="{FF2B5EF4-FFF2-40B4-BE49-F238E27FC236}">
                    <a16:creationId xmlns:a16="http://schemas.microsoft.com/office/drawing/2014/main" id="{C48B02A6-32FF-4C64-9F0B-8F0E49FE816C}"/>
                  </a:ext>
                </a:extLst>
              </p:cNvPr>
              <p:cNvPicPr/>
              <p:nvPr/>
            </p:nvPicPr>
            <p:blipFill>
              <a:blip r:embed="rId4"/>
              <a:stretch>
                <a:fillRect/>
              </a:stretch>
            </p:blipFill>
            <p:spPr>
              <a:xfrm>
                <a:off x="-80350" y="414175"/>
                <a:ext cx="2505600" cy="662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D0E73E90-E4AC-4929-A349-E9AC9953BAF6}"/>
                  </a:ext>
                </a:extLst>
              </p14:cNvPr>
              <p14:cNvContentPartPr/>
              <p14:nvPr/>
            </p14:nvContentPartPr>
            <p14:xfrm>
              <a:off x="3165050" y="1189975"/>
              <a:ext cx="3069360" cy="46080"/>
            </p14:xfrm>
          </p:contentPart>
        </mc:Choice>
        <mc:Fallback>
          <p:pic>
            <p:nvPicPr>
              <p:cNvPr id="5" name="Freihand 4">
                <a:extLst>
                  <a:ext uri="{FF2B5EF4-FFF2-40B4-BE49-F238E27FC236}">
                    <a16:creationId xmlns:a16="http://schemas.microsoft.com/office/drawing/2014/main" id="{D0E73E90-E4AC-4929-A349-E9AC9953BAF6}"/>
                  </a:ext>
                </a:extLst>
              </p:cNvPr>
              <p:cNvPicPr/>
              <p:nvPr/>
            </p:nvPicPr>
            <p:blipFill>
              <a:blip r:embed="rId6"/>
              <a:stretch>
                <a:fillRect/>
              </a:stretch>
            </p:blipFill>
            <p:spPr>
              <a:xfrm>
                <a:off x="3160730" y="1185655"/>
                <a:ext cx="3078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7C1A0E83-1187-4F7C-A677-C0BCA97AB01A}"/>
                  </a:ext>
                </a:extLst>
              </p14:cNvPr>
              <p14:cNvContentPartPr/>
              <p14:nvPr/>
            </p14:nvContentPartPr>
            <p14:xfrm>
              <a:off x="5177810" y="783535"/>
              <a:ext cx="4321800" cy="609480"/>
            </p14:xfrm>
          </p:contentPart>
        </mc:Choice>
        <mc:Fallback>
          <p:pic>
            <p:nvPicPr>
              <p:cNvPr id="6" name="Freihand 5">
                <a:extLst>
                  <a:ext uri="{FF2B5EF4-FFF2-40B4-BE49-F238E27FC236}">
                    <a16:creationId xmlns:a16="http://schemas.microsoft.com/office/drawing/2014/main" id="{7C1A0E83-1187-4F7C-A677-C0BCA97AB01A}"/>
                  </a:ext>
                </a:extLst>
              </p:cNvPr>
              <p:cNvPicPr/>
              <p:nvPr/>
            </p:nvPicPr>
            <p:blipFill>
              <a:blip r:embed="rId8"/>
              <a:stretch>
                <a:fillRect/>
              </a:stretch>
            </p:blipFill>
            <p:spPr>
              <a:xfrm>
                <a:off x="5173490" y="779215"/>
                <a:ext cx="4330440" cy="618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4C181E2-0C4A-4BB5-B44B-A4A395B2C7EA}"/>
                  </a:ext>
                </a:extLst>
              </p14:cNvPr>
              <p14:cNvContentPartPr/>
              <p14:nvPr/>
            </p14:nvContentPartPr>
            <p14:xfrm>
              <a:off x="54290" y="1703335"/>
              <a:ext cx="2804760" cy="409320"/>
            </p14:xfrm>
          </p:contentPart>
        </mc:Choice>
        <mc:Fallback>
          <p:pic>
            <p:nvPicPr>
              <p:cNvPr id="7" name="Freihand 6">
                <a:extLst>
                  <a:ext uri="{FF2B5EF4-FFF2-40B4-BE49-F238E27FC236}">
                    <a16:creationId xmlns:a16="http://schemas.microsoft.com/office/drawing/2014/main" id="{84C181E2-0C4A-4BB5-B44B-A4A395B2C7EA}"/>
                  </a:ext>
                </a:extLst>
              </p:cNvPr>
              <p:cNvPicPr/>
              <p:nvPr/>
            </p:nvPicPr>
            <p:blipFill>
              <a:blip r:embed="rId10"/>
              <a:stretch>
                <a:fillRect/>
              </a:stretch>
            </p:blipFill>
            <p:spPr>
              <a:xfrm>
                <a:off x="49970" y="1699015"/>
                <a:ext cx="2813400" cy="417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AB55219C-FF52-461B-9D54-9DC9DC1E01FD}"/>
                  </a:ext>
                </a:extLst>
              </p14:cNvPr>
              <p14:cNvContentPartPr/>
              <p14:nvPr/>
            </p14:nvContentPartPr>
            <p14:xfrm>
              <a:off x="4119410" y="2335855"/>
              <a:ext cx="1055520" cy="32040"/>
            </p14:xfrm>
          </p:contentPart>
        </mc:Choice>
        <mc:Fallback>
          <p:pic>
            <p:nvPicPr>
              <p:cNvPr id="10" name="Freihand 9">
                <a:extLst>
                  <a:ext uri="{FF2B5EF4-FFF2-40B4-BE49-F238E27FC236}">
                    <a16:creationId xmlns:a16="http://schemas.microsoft.com/office/drawing/2014/main" id="{AB55219C-FF52-461B-9D54-9DC9DC1E01FD}"/>
                  </a:ext>
                </a:extLst>
              </p:cNvPr>
              <p:cNvPicPr/>
              <p:nvPr/>
            </p:nvPicPr>
            <p:blipFill>
              <a:blip r:embed="rId12"/>
              <a:stretch>
                <a:fillRect/>
              </a:stretch>
            </p:blipFill>
            <p:spPr>
              <a:xfrm>
                <a:off x="4115090" y="2331535"/>
                <a:ext cx="10641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9396E6D4-7423-4402-B96E-E8AE0197DDE3}"/>
                  </a:ext>
                </a:extLst>
              </p14:cNvPr>
              <p14:cNvContentPartPr/>
              <p14:nvPr/>
            </p14:nvContentPartPr>
            <p14:xfrm>
              <a:off x="8610770" y="2348095"/>
              <a:ext cx="2432520" cy="70560"/>
            </p14:xfrm>
          </p:contentPart>
        </mc:Choice>
        <mc:Fallback>
          <p:pic>
            <p:nvPicPr>
              <p:cNvPr id="11" name="Freihand 10">
                <a:extLst>
                  <a:ext uri="{FF2B5EF4-FFF2-40B4-BE49-F238E27FC236}">
                    <a16:creationId xmlns:a16="http://schemas.microsoft.com/office/drawing/2014/main" id="{9396E6D4-7423-4402-B96E-E8AE0197DDE3}"/>
                  </a:ext>
                </a:extLst>
              </p:cNvPr>
              <p:cNvPicPr/>
              <p:nvPr/>
            </p:nvPicPr>
            <p:blipFill>
              <a:blip r:embed="rId14"/>
              <a:stretch>
                <a:fillRect/>
              </a:stretch>
            </p:blipFill>
            <p:spPr>
              <a:xfrm>
                <a:off x="8606450" y="2343775"/>
                <a:ext cx="2441160" cy="79200"/>
              </a:xfrm>
              <a:prstGeom prst="rect">
                <a:avLst/>
              </a:prstGeom>
            </p:spPr>
          </p:pic>
        </mc:Fallback>
      </mc:AlternateContent>
      <p:grpSp>
        <p:nvGrpSpPr>
          <p:cNvPr id="14" name="Gruppieren 13">
            <a:extLst>
              <a:ext uri="{FF2B5EF4-FFF2-40B4-BE49-F238E27FC236}">
                <a16:creationId xmlns:a16="http://schemas.microsoft.com/office/drawing/2014/main" id="{5C6C59CC-63A7-4060-8E77-9222A7C80A0F}"/>
              </a:ext>
            </a:extLst>
          </p:cNvPr>
          <p:cNvGrpSpPr/>
          <p:nvPr/>
        </p:nvGrpSpPr>
        <p:grpSpPr>
          <a:xfrm>
            <a:off x="32690" y="3109495"/>
            <a:ext cx="2148120" cy="403920"/>
            <a:chOff x="32690" y="3109495"/>
            <a:chExt cx="2148120" cy="403920"/>
          </a:xfrm>
        </p:grpSpPr>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828A8039-29D4-4B12-B077-6E86791BA92A}"/>
                    </a:ext>
                  </a:extLst>
                </p14:cNvPr>
                <p14:cNvContentPartPr/>
                <p14:nvPr/>
              </p14:nvContentPartPr>
              <p14:xfrm>
                <a:off x="2011250" y="3210655"/>
                <a:ext cx="8640" cy="15840"/>
              </p14:xfrm>
            </p:contentPart>
          </mc:Choice>
          <mc:Fallback>
            <p:pic>
              <p:nvPicPr>
                <p:cNvPr id="12" name="Freihand 11">
                  <a:extLst>
                    <a:ext uri="{FF2B5EF4-FFF2-40B4-BE49-F238E27FC236}">
                      <a16:creationId xmlns:a16="http://schemas.microsoft.com/office/drawing/2014/main" id="{828A8039-29D4-4B12-B077-6E86791BA92A}"/>
                    </a:ext>
                  </a:extLst>
                </p:cNvPr>
                <p:cNvPicPr/>
                <p:nvPr/>
              </p:nvPicPr>
              <p:blipFill>
                <a:blip r:embed="rId16"/>
                <a:stretch>
                  <a:fillRect/>
                </a:stretch>
              </p:blipFill>
              <p:spPr>
                <a:xfrm>
                  <a:off x="2006930" y="3206335"/>
                  <a:ext cx="172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ADD651D-0230-4B1A-814F-454957E0CFC0}"/>
                    </a:ext>
                  </a:extLst>
                </p14:cNvPr>
                <p14:cNvContentPartPr/>
                <p14:nvPr/>
              </p14:nvContentPartPr>
              <p14:xfrm>
                <a:off x="32690" y="3109495"/>
                <a:ext cx="2148120" cy="403920"/>
              </p14:xfrm>
            </p:contentPart>
          </mc:Choice>
          <mc:Fallback>
            <p:pic>
              <p:nvPicPr>
                <p:cNvPr id="13" name="Freihand 12">
                  <a:extLst>
                    <a:ext uri="{FF2B5EF4-FFF2-40B4-BE49-F238E27FC236}">
                      <a16:creationId xmlns:a16="http://schemas.microsoft.com/office/drawing/2014/main" id="{3ADD651D-0230-4B1A-814F-454957E0CFC0}"/>
                    </a:ext>
                  </a:extLst>
                </p:cNvPr>
                <p:cNvPicPr/>
                <p:nvPr/>
              </p:nvPicPr>
              <p:blipFill>
                <a:blip r:embed="rId18"/>
                <a:stretch>
                  <a:fillRect/>
                </a:stretch>
              </p:blipFill>
              <p:spPr>
                <a:xfrm>
                  <a:off x="28370" y="3105175"/>
                  <a:ext cx="2156760" cy="41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F151E168-F296-44A2-B779-4AA9BD339FE5}"/>
                  </a:ext>
                </a:extLst>
              </p14:cNvPr>
              <p14:cNvContentPartPr/>
              <p14:nvPr/>
            </p14:nvContentPartPr>
            <p14:xfrm>
              <a:off x="2141570" y="5710495"/>
              <a:ext cx="1661040" cy="263160"/>
            </p14:xfrm>
          </p:contentPart>
        </mc:Choice>
        <mc:Fallback>
          <p:pic>
            <p:nvPicPr>
              <p:cNvPr id="15" name="Freihand 14">
                <a:extLst>
                  <a:ext uri="{FF2B5EF4-FFF2-40B4-BE49-F238E27FC236}">
                    <a16:creationId xmlns:a16="http://schemas.microsoft.com/office/drawing/2014/main" id="{F151E168-F296-44A2-B779-4AA9BD339FE5}"/>
                  </a:ext>
                </a:extLst>
              </p:cNvPr>
              <p:cNvPicPr/>
              <p:nvPr/>
            </p:nvPicPr>
            <p:blipFill>
              <a:blip r:embed="rId20"/>
              <a:stretch>
                <a:fillRect/>
              </a:stretch>
            </p:blipFill>
            <p:spPr>
              <a:xfrm>
                <a:off x="2137250" y="5706175"/>
                <a:ext cx="1669680" cy="27180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Money Demand</a:t>
            </a:r>
            <a:endParaRPr lang="de-DE" altLang="de-DE" sz="3628"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a:t>In general the volume of transactions will be proportional to income. </a:t>
                </a:r>
              </a:p>
              <a:p>
                <a:pPr marL="800100" lvl="1" indent="-342900">
                  <a:buFont typeface="Wingdings" panose="05000000000000000000" pitchFamily="2" charset="2"/>
                  <a:buChar char="Ø"/>
                </a:pPr>
                <a:r>
                  <a:rPr lang="de-DE" sz="2400"/>
                  <a:t>Positive dependence of money demand on income</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Precautionary demand is inpricipal dependent of expected transactions in the future</a:t>
                </a:r>
              </a:p>
              <a:p>
                <a:pPr marL="800100" lvl="1" indent="-342900">
                  <a:buFont typeface="Wingdings" panose="05000000000000000000" pitchFamily="2" charset="2"/>
                  <a:buChar char="Ø"/>
                </a:pPr>
                <a:r>
                  <a:rPr lang="de-DE" sz="2400"/>
                  <a:t>Positive dependence of money demand on income</a:t>
                </a:r>
                <a:endParaRPr lang="de-DE" sz="2400" b="1"/>
              </a:p>
              <a:p>
                <a:endParaRPr lang="de-DE" sz="2400" dirty="0"/>
              </a:p>
              <a:p>
                <a:pPr marL="342900" indent="-342900">
                  <a:buFont typeface="Arial" panose="020B0604020202020204" pitchFamily="34" charset="0"/>
                  <a:buChar char="•"/>
                </a:pPr>
                <a:r>
                  <a:rPr lang="de-DE" sz="2400"/>
                  <a:t>Due to the speculative motive or the interpretation of the opporunity costs of holding money, we obtain a negative dependence of money demand on interest rates</a:t>
                </a:r>
              </a:p>
              <a:p>
                <a:pPr marL="342900" indent="-342900">
                  <a:buFont typeface="Arial" panose="020B0604020202020204" pitchFamily="34" charset="0"/>
                  <a:buChar char="•"/>
                </a:pPr>
                <a:endParaRPr lang="de-DE" sz="2400" dirty="0"/>
              </a:p>
              <a:p>
                <a:pPr algn="ctr"/>
                <a14:m>
                  <m:oMathPara xmlns:m="http://schemas.openxmlformats.org/officeDocument/2006/math">
                    <m:oMathParaPr>
                      <m:jc m:val="centerGroup"/>
                    </m:oMathParaPr>
                    <m:oMath xmlns:m="http://schemas.openxmlformats.org/officeDocument/2006/math">
                      <m:r>
                        <a:rPr lang="de-DE" sz="2400">
                          <a:latin typeface="Cambria Math" panose="02040503050406030204" pitchFamily="18" charset="0"/>
                        </a:rPr>
                        <m:t> </m:t>
                      </m:r>
                      <m:r>
                        <m:rPr>
                          <m:sty m:val="p"/>
                        </m:rPr>
                        <a:rPr lang="de-DE" sz="2400" b="0" i="0" smtClean="0">
                          <a:latin typeface="Cambria Math" panose="02040503050406030204" pitchFamily="18" charset="0"/>
                        </a:rPr>
                        <m:t>Money</m:t>
                      </m:r>
                      <m:r>
                        <a:rPr lang="de-DE" sz="2400" b="0" i="0" smtClean="0">
                          <a:latin typeface="Cambria Math" panose="02040503050406030204" pitchFamily="18" charset="0"/>
                        </a:rPr>
                        <m:t> </m:t>
                      </m:r>
                      <m:r>
                        <m:rPr>
                          <m:sty m:val="p"/>
                        </m:rPr>
                        <a:rPr lang="de-DE" sz="2400" b="0" i="0" smtClean="0">
                          <a:latin typeface="Cambria Math" panose="02040503050406030204" pitchFamily="18" charset="0"/>
                        </a:rPr>
                        <m:t>demand</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m:oMathPara>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672" b="-1764"/>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203042" y="4750193"/>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503124" y="4750193"/>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E8E1D55C-908A-4683-9B8D-94C037BE1816}"/>
                  </a:ext>
                </a:extLst>
              </p14:cNvPr>
              <p14:cNvContentPartPr/>
              <p14:nvPr/>
            </p14:nvContentPartPr>
            <p14:xfrm>
              <a:off x="3379970" y="649411"/>
              <a:ext cx="4034880" cy="110880"/>
            </p14:xfrm>
          </p:contentPart>
        </mc:Choice>
        <mc:Fallback>
          <p:pic>
            <p:nvPicPr>
              <p:cNvPr id="3" name="Freihand 2">
                <a:extLst>
                  <a:ext uri="{FF2B5EF4-FFF2-40B4-BE49-F238E27FC236}">
                    <a16:creationId xmlns:a16="http://schemas.microsoft.com/office/drawing/2014/main" id="{E8E1D55C-908A-4683-9B8D-94C037BE1816}"/>
                  </a:ext>
                </a:extLst>
              </p:cNvPr>
              <p:cNvPicPr/>
              <p:nvPr/>
            </p:nvPicPr>
            <p:blipFill>
              <a:blip r:embed="rId5"/>
              <a:stretch>
                <a:fillRect/>
              </a:stretch>
            </p:blipFill>
            <p:spPr>
              <a:xfrm>
                <a:off x="3375650" y="645091"/>
                <a:ext cx="4043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FD17353-5FE6-4822-B38B-0440476D80CB}"/>
                  </a:ext>
                </a:extLst>
              </p14:cNvPr>
              <p14:cNvContentPartPr/>
              <p14:nvPr/>
            </p14:nvContentPartPr>
            <p14:xfrm>
              <a:off x="3546650" y="1203091"/>
              <a:ext cx="1755360" cy="82440"/>
            </p14:xfrm>
          </p:contentPart>
        </mc:Choice>
        <mc:Fallback>
          <p:pic>
            <p:nvPicPr>
              <p:cNvPr id="4" name="Freihand 3">
                <a:extLst>
                  <a:ext uri="{FF2B5EF4-FFF2-40B4-BE49-F238E27FC236}">
                    <a16:creationId xmlns:a16="http://schemas.microsoft.com/office/drawing/2014/main" id="{FFD17353-5FE6-4822-B38B-0440476D80CB}"/>
                  </a:ext>
                </a:extLst>
              </p:cNvPr>
              <p:cNvPicPr/>
              <p:nvPr/>
            </p:nvPicPr>
            <p:blipFill>
              <a:blip r:embed="rId7"/>
              <a:stretch>
                <a:fillRect/>
              </a:stretch>
            </p:blipFill>
            <p:spPr>
              <a:xfrm>
                <a:off x="3542330" y="1198771"/>
                <a:ext cx="1764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A1702888-3F7B-483D-B0F5-11D4B3F148A6}"/>
                  </a:ext>
                </a:extLst>
              </p14:cNvPr>
              <p14:cNvContentPartPr/>
              <p14:nvPr/>
            </p14:nvContentPartPr>
            <p14:xfrm>
              <a:off x="487010" y="2330971"/>
              <a:ext cx="1993320" cy="65880"/>
            </p14:xfrm>
          </p:contentPart>
        </mc:Choice>
        <mc:Fallback>
          <p:pic>
            <p:nvPicPr>
              <p:cNvPr id="5" name="Freihand 4">
                <a:extLst>
                  <a:ext uri="{FF2B5EF4-FFF2-40B4-BE49-F238E27FC236}">
                    <a16:creationId xmlns:a16="http://schemas.microsoft.com/office/drawing/2014/main" id="{A1702888-3F7B-483D-B0F5-11D4B3F148A6}"/>
                  </a:ext>
                </a:extLst>
              </p:cNvPr>
              <p:cNvPicPr/>
              <p:nvPr/>
            </p:nvPicPr>
            <p:blipFill>
              <a:blip r:embed="rId9"/>
              <a:stretch>
                <a:fillRect/>
              </a:stretch>
            </p:blipFill>
            <p:spPr>
              <a:xfrm>
                <a:off x="482690" y="2326651"/>
                <a:ext cx="2001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BF9F0301-40F9-45D5-872F-BB3BF1502009}"/>
                  </a:ext>
                </a:extLst>
              </p14:cNvPr>
              <p14:cNvContentPartPr/>
              <p14:nvPr/>
            </p14:nvContentPartPr>
            <p14:xfrm>
              <a:off x="1108010" y="1632571"/>
              <a:ext cx="5941440" cy="71280"/>
            </p14:xfrm>
          </p:contentPart>
        </mc:Choice>
        <mc:Fallback>
          <p:pic>
            <p:nvPicPr>
              <p:cNvPr id="9" name="Freihand 8">
                <a:extLst>
                  <a:ext uri="{FF2B5EF4-FFF2-40B4-BE49-F238E27FC236}">
                    <a16:creationId xmlns:a16="http://schemas.microsoft.com/office/drawing/2014/main" id="{BF9F0301-40F9-45D5-872F-BB3BF1502009}"/>
                  </a:ext>
                </a:extLst>
              </p:cNvPr>
              <p:cNvPicPr/>
              <p:nvPr/>
            </p:nvPicPr>
            <p:blipFill>
              <a:blip r:embed="rId11"/>
              <a:stretch>
                <a:fillRect/>
              </a:stretch>
            </p:blipFill>
            <p:spPr>
              <a:xfrm>
                <a:off x="1103690" y="1628251"/>
                <a:ext cx="5950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E8C1C7C2-07A6-448C-9C0B-6EB199623340}"/>
                  </a:ext>
                </a:extLst>
              </p14:cNvPr>
              <p14:cNvContentPartPr/>
              <p14:nvPr/>
            </p14:nvContentPartPr>
            <p14:xfrm>
              <a:off x="1027010" y="3059611"/>
              <a:ext cx="6267600" cy="185400"/>
            </p14:xfrm>
          </p:contentPart>
        </mc:Choice>
        <mc:Fallback>
          <p:pic>
            <p:nvPicPr>
              <p:cNvPr id="10" name="Freihand 9">
                <a:extLst>
                  <a:ext uri="{FF2B5EF4-FFF2-40B4-BE49-F238E27FC236}">
                    <a16:creationId xmlns:a16="http://schemas.microsoft.com/office/drawing/2014/main" id="{E8C1C7C2-07A6-448C-9C0B-6EB199623340}"/>
                  </a:ext>
                </a:extLst>
              </p:cNvPr>
              <p:cNvPicPr/>
              <p:nvPr/>
            </p:nvPicPr>
            <p:blipFill>
              <a:blip r:embed="rId13"/>
              <a:stretch>
                <a:fillRect/>
              </a:stretch>
            </p:blipFill>
            <p:spPr>
              <a:xfrm>
                <a:off x="1022690" y="3055291"/>
                <a:ext cx="62762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4A9BC4CC-E403-4BA2-BD2A-0902BDB3157A}"/>
                  </a:ext>
                </a:extLst>
              </p14:cNvPr>
              <p14:cNvContentPartPr/>
              <p14:nvPr/>
            </p14:nvContentPartPr>
            <p14:xfrm>
              <a:off x="1930250" y="3779251"/>
              <a:ext cx="2179800" cy="66960"/>
            </p14:xfrm>
          </p:contentPart>
        </mc:Choice>
        <mc:Fallback>
          <p:pic>
            <p:nvPicPr>
              <p:cNvPr id="11" name="Freihand 10">
                <a:extLst>
                  <a:ext uri="{FF2B5EF4-FFF2-40B4-BE49-F238E27FC236}">
                    <a16:creationId xmlns:a16="http://schemas.microsoft.com/office/drawing/2014/main" id="{4A9BC4CC-E403-4BA2-BD2A-0902BDB3157A}"/>
                  </a:ext>
                </a:extLst>
              </p:cNvPr>
              <p:cNvPicPr/>
              <p:nvPr/>
            </p:nvPicPr>
            <p:blipFill>
              <a:blip r:embed="rId15"/>
              <a:stretch>
                <a:fillRect/>
              </a:stretch>
            </p:blipFill>
            <p:spPr>
              <a:xfrm>
                <a:off x="1925930" y="3774931"/>
                <a:ext cx="21884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4F13E63D-CD13-45DF-A14B-E10868D96F6B}"/>
                  </a:ext>
                </a:extLst>
              </p14:cNvPr>
              <p14:cNvContentPartPr/>
              <p14:nvPr/>
            </p14:nvContentPartPr>
            <p14:xfrm>
              <a:off x="7477490" y="3813451"/>
              <a:ext cx="1986480" cy="97560"/>
            </p14:xfrm>
          </p:contentPart>
        </mc:Choice>
        <mc:Fallback>
          <p:pic>
            <p:nvPicPr>
              <p:cNvPr id="12" name="Freihand 11">
                <a:extLst>
                  <a:ext uri="{FF2B5EF4-FFF2-40B4-BE49-F238E27FC236}">
                    <a16:creationId xmlns:a16="http://schemas.microsoft.com/office/drawing/2014/main" id="{4F13E63D-CD13-45DF-A14B-E10868D96F6B}"/>
                  </a:ext>
                </a:extLst>
              </p:cNvPr>
              <p:cNvPicPr/>
              <p:nvPr/>
            </p:nvPicPr>
            <p:blipFill>
              <a:blip r:embed="rId17"/>
              <a:stretch>
                <a:fillRect/>
              </a:stretch>
            </p:blipFill>
            <p:spPr>
              <a:xfrm>
                <a:off x="7473170" y="3809131"/>
                <a:ext cx="1995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D4687E7E-1CCC-4088-BAE3-091E9F9FE495}"/>
                  </a:ext>
                </a:extLst>
              </p14:cNvPr>
              <p14:cNvContentPartPr/>
              <p14:nvPr/>
            </p14:nvContentPartPr>
            <p14:xfrm>
              <a:off x="7679090" y="3756571"/>
              <a:ext cx="1536120" cy="110520"/>
            </p14:xfrm>
          </p:contentPart>
        </mc:Choice>
        <mc:Fallback>
          <p:pic>
            <p:nvPicPr>
              <p:cNvPr id="13" name="Freihand 12">
                <a:extLst>
                  <a:ext uri="{FF2B5EF4-FFF2-40B4-BE49-F238E27FC236}">
                    <a16:creationId xmlns:a16="http://schemas.microsoft.com/office/drawing/2014/main" id="{D4687E7E-1CCC-4088-BAE3-091E9F9FE495}"/>
                  </a:ext>
                </a:extLst>
              </p:cNvPr>
              <p:cNvPicPr/>
              <p:nvPr/>
            </p:nvPicPr>
            <p:blipFill>
              <a:blip r:embed="rId19"/>
              <a:stretch>
                <a:fillRect/>
              </a:stretch>
            </p:blipFill>
            <p:spPr>
              <a:xfrm>
                <a:off x="7674770" y="3752251"/>
                <a:ext cx="1544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3" name="Freihand 22">
                <a:extLst>
                  <a:ext uri="{FF2B5EF4-FFF2-40B4-BE49-F238E27FC236}">
                    <a16:creationId xmlns:a16="http://schemas.microsoft.com/office/drawing/2014/main" id="{584BA74B-6F8D-4A5F-AC8C-547903B45C8A}"/>
                  </a:ext>
                </a:extLst>
              </p14:cNvPr>
              <p14:cNvContentPartPr/>
              <p14:nvPr/>
            </p14:nvContentPartPr>
            <p14:xfrm>
              <a:off x="5568050" y="5396011"/>
              <a:ext cx="92880" cy="77760"/>
            </p14:xfrm>
          </p:contentPart>
        </mc:Choice>
        <mc:Fallback>
          <p:pic>
            <p:nvPicPr>
              <p:cNvPr id="23" name="Freihand 22">
                <a:extLst>
                  <a:ext uri="{FF2B5EF4-FFF2-40B4-BE49-F238E27FC236}">
                    <a16:creationId xmlns:a16="http://schemas.microsoft.com/office/drawing/2014/main" id="{584BA74B-6F8D-4A5F-AC8C-547903B45C8A}"/>
                  </a:ext>
                </a:extLst>
              </p:cNvPr>
              <p:cNvPicPr/>
              <p:nvPr/>
            </p:nvPicPr>
            <p:blipFill>
              <a:blip r:embed="rId21"/>
              <a:stretch>
                <a:fillRect/>
              </a:stretch>
            </p:blipFill>
            <p:spPr>
              <a:xfrm>
                <a:off x="5563730" y="5391691"/>
                <a:ext cx="1015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 name="Freihand 23">
                <a:extLst>
                  <a:ext uri="{FF2B5EF4-FFF2-40B4-BE49-F238E27FC236}">
                    <a16:creationId xmlns:a16="http://schemas.microsoft.com/office/drawing/2014/main" id="{AD2302C8-1E9B-494F-B382-B5B3F10D5C95}"/>
                  </a:ext>
                </a:extLst>
              </p14:cNvPr>
              <p14:cNvContentPartPr/>
              <p14:nvPr/>
            </p14:nvContentPartPr>
            <p14:xfrm>
              <a:off x="5590010" y="5264251"/>
              <a:ext cx="155520" cy="151200"/>
            </p14:xfrm>
          </p:contentPart>
        </mc:Choice>
        <mc:Fallback>
          <p:pic>
            <p:nvPicPr>
              <p:cNvPr id="24" name="Freihand 23">
                <a:extLst>
                  <a:ext uri="{FF2B5EF4-FFF2-40B4-BE49-F238E27FC236}">
                    <a16:creationId xmlns:a16="http://schemas.microsoft.com/office/drawing/2014/main" id="{AD2302C8-1E9B-494F-B382-B5B3F10D5C95}"/>
                  </a:ext>
                </a:extLst>
              </p:cNvPr>
              <p:cNvPicPr/>
              <p:nvPr/>
            </p:nvPicPr>
            <p:blipFill>
              <a:blip r:embed="rId23"/>
              <a:stretch>
                <a:fillRect/>
              </a:stretch>
            </p:blipFill>
            <p:spPr>
              <a:xfrm>
                <a:off x="5585690" y="5259931"/>
                <a:ext cx="1641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6" name="Freihand 25">
                <a:extLst>
                  <a:ext uri="{FF2B5EF4-FFF2-40B4-BE49-F238E27FC236}">
                    <a16:creationId xmlns:a16="http://schemas.microsoft.com/office/drawing/2014/main" id="{E7C6C458-B286-4A00-8231-C64823E3A71F}"/>
                  </a:ext>
                </a:extLst>
              </p14:cNvPr>
              <p14:cNvContentPartPr/>
              <p14:nvPr/>
            </p14:nvContentPartPr>
            <p14:xfrm>
              <a:off x="4704410" y="5526331"/>
              <a:ext cx="120600" cy="162720"/>
            </p14:xfrm>
          </p:contentPart>
        </mc:Choice>
        <mc:Fallback>
          <p:pic>
            <p:nvPicPr>
              <p:cNvPr id="26" name="Freihand 25">
                <a:extLst>
                  <a:ext uri="{FF2B5EF4-FFF2-40B4-BE49-F238E27FC236}">
                    <a16:creationId xmlns:a16="http://schemas.microsoft.com/office/drawing/2014/main" id="{E7C6C458-B286-4A00-8231-C64823E3A71F}"/>
                  </a:ext>
                </a:extLst>
              </p:cNvPr>
              <p:cNvPicPr/>
              <p:nvPr/>
            </p:nvPicPr>
            <p:blipFill>
              <a:blip r:embed="rId25"/>
              <a:stretch>
                <a:fillRect/>
              </a:stretch>
            </p:blipFill>
            <p:spPr>
              <a:xfrm>
                <a:off x="4700090" y="5522011"/>
                <a:ext cx="129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 name="Freihand 26">
                <a:extLst>
                  <a:ext uri="{FF2B5EF4-FFF2-40B4-BE49-F238E27FC236}">
                    <a16:creationId xmlns:a16="http://schemas.microsoft.com/office/drawing/2014/main" id="{0259BFFD-2C41-4176-81CA-9504A20B91D9}"/>
                  </a:ext>
                </a:extLst>
              </p14:cNvPr>
              <p14:cNvContentPartPr/>
              <p14:nvPr/>
            </p14:nvContentPartPr>
            <p14:xfrm>
              <a:off x="4848770" y="5611651"/>
              <a:ext cx="27720" cy="83880"/>
            </p14:xfrm>
          </p:contentPart>
        </mc:Choice>
        <mc:Fallback>
          <p:pic>
            <p:nvPicPr>
              <p:cNvPr id="27" name="Freihand 26">
                <a:extLst>
                  <a:ext uri="{FF2B5EF4-FFF2-40B4-BE49-F238E27FC236}">
                    <a16:creationId xmlns:a16="http://schemas.microsoft.com/office/drawing/2014/main" id="{0259BFFD-2C41-4176-81CA-9504A20B91D9}"/>
                  </a:ext>
                </a:extLst>
              </p:cNvPr>
              <p:cNvPicPr/>
              <p:nvPr/>
            </p:nvPicPr>
            <p:blipFill>
              <a:blip r:embed="rId27"/>
              <a:stretch>
                <a:fillRect/>
              </a:stretch>
            </p:blipFill>
            <p:spPr>
              <a:xfrm>
                <a:off x="4844450" y="5607331"/>
                <a:ext cx="363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8" name="Freihand 27">
                <a:extLst>
                  <a:ext uri="{FF2B5EF4-FFF2-40B4-BE49-F238E27FC236}">
                    <a16:creationId xmlns:a16="http://schemas.microsoft.com/office/drawing/2014/main" id="{55E83289-A2E7-4FC2-A076-9498DD76AB3E}"/>
                  </a:ext>
                </a:extLst>
              </p14:cNvPr>
              <p14:cNvContentPartPr/>
              <p14:nvPr/>
            </p14:nvContentPartPr>
            <p14:xfrm>
              <a:off x="4887650" y="5544691"/>
              <a:ext cx="6120" cy="24120"/>
            </p14:xfrm>
          </p:contentPart>
        </mc:Choice>
        <mc:Fallback>
          <p:pic>
            <p:nvPicPr>
              <p:cNvPr id="28" name="Freihand 27">
                <a:extLst>
                  <a:ext uri="{FF2B5EF4-FFF2-40B4-BE49-F238E27FC236}">
                    <a16:creationId xmlns:a16="http://schemas.microsoft.com/office/drawing/2014/main" id="{55E83289-A2E7-4FC2-A076-9498DD76AB3E}"/>
                  </a:ext>
                </a:extLst>
              </p:cNvPr>
              <p:cNvPicPr/>
              <p:nvPr/>
            </p:nvPicPr>
            <p:blipFill>
              <a:blip r:embed="rId29"/>
              <a:stretch>
                <a:fillRect/>
              </a:stretch>
            </p:blipFill>
            <p:spPr>
              <a:xfrm>
                <a:off x="4883330" y="5540371"/>
                <a:ext cx="14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9" name="Freihand 28">
                <a:extLst>
                  <a:ext uri="{FF2B5EF4-FFF2-40B4-BE49-F238E27FC236}">
                    <a16:creationId xmlns:a16="http://schemas.microsoft.com/office/drawing/2014/main" id="{683B70B7-C1C2-4833-AFC0-6157FDA618E8}"/>
                  </a:ext>
                </a:extLst>
              </p14:cNvPr>
              <p14:cNvContentPartPr/>
              <p14:nvPr/>
            </p14:nvContentPartPr>
            <p14:xfrm>
              <a:off x="4918250" y="5591131"/>
              <a:ext cx="110880" cy="191160"/>
            </p14:xfrm>
          </p:contentPart>
        </mc:Choice>
        <mc:Fallback>
          <p:pic>
            <p:nvPicPr>
              <p:cNvPr id="29" name="Freihand 28">
                <a:extLst>
                  <a:ext uri="{FF2B5EF4-FFF2-40B4-BE49-F238E27FC236}">
                    <a16:creationId xmlns:a16="http://schemas.microsoft.com/office/drawing/2014/main" id="{683B70B7-C1C2-4833-AFC0-6157FDA618E8}"/>
                  </a:ext>
                </a:extLst>
              </p:cNvPr>
              <p:cNvPicPr/>
              <p:nvPr/>
            </p:nvPicPr>
            <p:blipFill>
              <a:blip r:embed="rId31"/>
              <a:stretch>
                <a:fillRect/>
              </a:stretch>
            </p:blipFill>
            <p:spPr>
              <a:xfrm>
                <a:off x="4913930" y="5586811"/>
                <a:ext cx="1195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0" name="Freihand 29">
                <a:extLst>
                  <a:ext uri="{FF2B5EF4-FFF2-40B4-BE49-F238E27FC236}">
                    <a16:creationId xmlns:a16="http://schemas.microsoft.com/office/drawing/2014/main" id="{165BF7E5-A876-471A-8DA5-316163782C57}"/>
                  </a:ext>
                </a:extLst>
              </p14:cNvPr>
              <p14:cNvContentPartPr/>
              <p14:nvPr/>
            </p14:nvContentPartPr>
            <p14:xfrm>
              <a:off x="5033090" y="5612371"/>
              <a:ext cx="121680" cy="64440"/>
            </p14:xfrm>
          </p:contentPart>
        </mc:Choice>
        <mc:Fallback>
          <p:pic>
            <p:nvPicPr>
              <p:cNvPr id="30" name="Freihand 29">
                <a:extLst>
                  <a:ext uri="{FF2B5EF4-FFF2-40B4-BE49-F238E27FC236}">
                    <a16:creationId xmlns:a16="http://schemas.microsoft.com/office/drawing/2014/main" id="{165BF7E5-A876-471A-8DA5-316163782C57}"/>
                  </a:ext>
                </a:extLst>
              </p:cNvPr>
              <p:cNvPicPr/>
              <p:nvPr/>
            </p:nvPicPr>
            <p:blipFill>
              <a:blip r:embed="rId33"/>
              <a:stretch>
                <a:fillRect/>
              </a:stretch>
            </p:blipFill>
            <p:spPr>
              <a:xfrm>
                <a:off x="5028770" y="5608051"/>
                <a:ext cx="1303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 name="Freihand 30">
                <a:extLst>
                  <a:ext uri="{FF2B5EF4-FFF2-40B4-BE49-F238E27FC236}">
                    <a16:creationId xmlns:a16="http://schemas.microsoft.com/office/drawing/2014/main" id="{D39BC5BC-46AF-4074-8727-892800DCDFF5}"/>
                  </a:ext>
                </a:extLst>
              </p14:cNvPr>
              <p14:cNvContentPartPr/>
              <p14:nvPr/>
            </p14:nvContentPartPr>
            <p14:xfrm>
              <a:off x="5178170" y="5598331"/>
              <a:ext cx="42120" cy="93600"/>
            </p14:xfrm>
          </p:contentPart>
        </mc:Choice>
        <mc:Fallback>
          <p:pic>
            <p:nvPicPr>
              <p:cNvPr id="31" name="Freihand 30">
                <a:extLst>
                  <a:ext uri="{FF2B5EF4-FFF2-40B4-BE49-F238E27FC236}">
                    <a16:creationId xmlns:a16="http://schemas.microsoft.com/office/drawing/2014/main" id="{D39BC5BC-46AF-4074-8727-892800DCDFF5}"/>
                  </a:ext>
                </a:extLst>
              </p:cNvPr>
              <p:cNvPicPr/>
              <p:nvPr/>
            </p:nvPicPr>
            <p:blipFill>
              <a:blip r:embed="rId35"/>
              <a:stretch>
                <a:fillRect/>
              </a:stretch>
            </p:blipFill>
            <p:spPr>
              <a:xfrm>
                <a:off x="5173850" y="5594011"/>
                <a:ext cx="50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 name="Freihand 32">
                <a:extLst>
                  <a:ext uri="{FF2B5EF4-FFF2-40B4-BE49-F238E27FC236}">
                    <a16:creationId xmlns:a16="http://schemas.microsoft.com/office/drawing/2014/main" id="{8E1659AD-F97F-4123-8E98-ED15CFE7CC74}"/>
                  </a:ext>
                </a:extLst>
              </p14:cNvPr>
              <p14:cNvContentPartPr/>
              <p14:nvPr/>
            </p14:nvContentPartPr>
            <p14:xfrm>
              <a:off x="5179610" y="5469091"/>
              <a:ext cx="24480" cy="3960"/>
            </p14:xfrm>
          </p:contentPart>
        </mc:Choice>
        <mc:Fallback>
          <p:pic>
            <p:nvPicPr>
              <p:cNvPr id="33" name="Freihand 32">
                <a:extLst>
                  <a:ext uri="{FF2B5EF4-FFF2-40B4-BE49-F238E27FC236}">
                    <a16:creationId xmlns:a16="http://schemas.microsoft.com/office/drawing/2014/main" id="{8E1659AD-F97F-4123-8E98-ED15CFE7CC74}"/>
                  </a:ext>
                </a:extLst>
              </p:cNvPr>
              <p:cNvPicPr/>
              <p:nvPr/>
            </p:nvPicPr>
            <p:blipFill>
              <a:blip r:embed="rId37"/>
              <a:stretch>
                <a:fillRect/>
              </a:stretch>
            </p:blipFill>
            <p:spPr>
              <a:xfrm>
                <a:off x="5175290" y="5464771"/>
                <a:ext cx="331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8" name="Freihand 37">
                <a:extLst>
                  <a:ext uri="{FF2B5EF4-FFF2-40B4-BE49-F238E27FC236}">
                    <a16:creationId xmlns:a16="http://schemas.microsoft.com/office/drawing/2014/main" id="{17C97EDA-92E4-47E7-9570-B915CD53DD14}"/>
                  </a:ext>
                </a:extLst>
              </p14:cNvPr>
              <p14:cNvContentPartPr/>
              <p14:nvPr/>
            </p14:nvContentPartPr>
            <p14:xfrm>
              <a:off x="5257370" y="5571691"/>
              <a:ext cx="119520" cy="136440"/>
            </p14:xfrm>
          </p:contentPart>
        </mc:Choice>
        <mc:Fallback>
          <p:pic>
            <p:nvPicPr>
              <p:cNvPr id="38" name="Freihand 37">
                <a:extLst>
                  <a:ext uri="{FF2B5EF4-FFF2-40B4-BE49-F238E27FC236}">
                    <a16:creationId xmlns:a16="http://schemas.microsoft.com/office/drawing/2014/main" id="{17C97EDA-92E4-47E7-9570-B915CD53DD14}"/>
                  </a:ext>
                </a:extLst>
              </p:cNvPr>
              <p:cNvPicPr/>
              <p:nvPr/>
            </p:nvPicPr>
            <p:blipFill>
              <a:blip r:embed="rId39"/>
              <a:stretch>
                <a:fillRect/>
              </a:stretch>
            </p:blipFill>
            <p:spPr>
              <a:xfrm>
                <a:off x="5253050" y="5567371"/>
                <a:ext cx="128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9" name="Freihand 38">
                <a:extLst>
                  <a:ext uri="{FF2B5EF4-FFF2-40B4-BE49-F238E27FC236}">
                    <a16:creationId xmlns:a16="http://schemas.microsoft.com/office/drawing/2014/main" id="{81F5DFDF-26A0-42EC-8488-ED348B9110BB}"/>
                  </a:ext>
                </a:extLst>
              </p14:cNvPr>
              <p14:cNvContentPartPr/>
              <p14:nvPr/>
            </p14:nvContentPartPr>
            <p14:xfrm>
              <a:off x="5394890" y="5566291"/>
              <a:ext cx="120240" cy="261720"/>
            </p14:xfrm>
          </p:contentPart>
        </mc:Choice>
        <mc:Fallback>
          <p:pic>
            <p:nvPicPr>
              <p:cNvPr id="39" name="Freihand 38">
                <a:extLst>
                  <a:ext uri="{FF2B5EF4-FFF2-40B4-BE49-F238E27FC236}">
                    <a16:creationId xmlns:a16="http://schemas.microsoft.com/office/drawing/2014/main" id="{81F5DFDF-26A0-42EC-8488-ED348B9110BB}"/>
                  </a:ext>
                </a:extLst>
              </p:cNvPr>
              <p:cNvPicPr/>
              <p:nvPr/>
            </p:nvPicPr>
            <p:blipFill>
              <a:blip r:embed="rId41"/>
              <a:stretch>
                <a:fillRect/>
              </a:stretch>
            </p:blipFill>
            <p:spPr>
              <a:xfrm>
                <a:off x="5390570" y="5561971"/>
                <a:ext cx="1288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0" name="Freihand 39">
                <a:extLst>
                  <a:ext uri="{FF2B5EF4-FFF2-40B4-BE49-F238E27FC236}">
                    <a16:creationId xmlns:a16="http://schemas.microsoft.com/office/drawing/2014/main" id="{9543870A-4AC6-46D3-BDD9-F6CE3632293C}"/>
                  </a:ext>
                </a:extLst>
              </p14:cNvPr>
              <p14:cNvContentPartPr/>
              <p14:nvPr/>
            </p14:nvContentPartPr>
            <p14:xfrm>
              <a:off x="5383730" y="5488171"/>
              <a:ext cx="360" cy="360"/>
            </p14:xfrm>
          </p:contentPart>
        </mc:Choice>
        <mc:Fallback>
          <p:pic>
            <p:nvPicPr>
              <p:cNvPr id="40" name="Freihand 39">
                <a:extLst>
                  <a:ext uri="{FF2B5EF4-FFF2-40B4-BE49-F238E27FC236}">
                    <a16:creationId xmlns:a16="http://schemas.microsoft.com/office/drawing/2014/main" id="{9543870A-4AC6-46D3-BDD9-F6CE3632293C}"/>
                  </a:ext>
                </a:extLst>
              </p:cNvPr>
              <p:cNvPicPr/>
              <p:nvPr/>
            </p:nvPicPr>
            <p:blipFill>
              <a:blip r:embed="rId43"/>
              <a:stretch>
                <a:fillRect/>
              </a:stretch>
            </p:blipFill>
            <p:spPr>
              <a:xfrm>
                <a:off x="5379410" y="5483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2" name="Freihand 41">
                <a:extLst>
                  <a:ext uri="{FF2B5EF4-FFF2-40B4-BE49-F238E27FC236}">
                    <a16:creationId xmlns:a16="http://schemas.microsoft.com/office/drawing/2014/main" id="{0F983297-3112-436C-B592-2A6F5765B8B6}"/>
                  </a:ext>
                </a:extLst>
              </p14:cNvPr>
              <p14:cNvContentPartPr/>
              <p14:nvPr/>
            </p14:nvContentPartPr>
            <p14:xfrm>
              <a:off x="2961290" y="4715971"/>
              <a:ext cx="4040640" cy="1425240"/>
            </p14:xfrm>
          </p:contentPart>
        </mc:Choice>
        <mc:Fallback>
          <p:pic>
            <p:nvPicPr>
              <p:cNvPr id="42" name="Freihand 41">
                <a:extLst>
                  <a:ext uri="{FF2B5EF4-FFF2-40B4-BE49-F238E27FC236}">
                    <a16:creationId xmlns:a16="http://schemas.microsoft.com/office/drawing/2014/main" id="{0F983297-3112-436C-B592-2A6F5765B8B6}"/>
                  </a:ext>
                </a:extLst>
              </p:cNvPr>
              <p:cNvPicPr/>
              <p:nvPr/>
            </p:nvPicPr>
            <p:blipFill>
              <a:blip r:embed="rId45"/>
              <a:stretch>
                <a:fillRect/>
              </a:stretch>
            </p:blipFill>
            <p:spPr>
              <a:xfrm>
                <a:off x="2956970" y="4711651"/>
                <a:ext cx="4049280" cy="1433880"/>
              </a:xfrm>
              <a:prstGeom prst="rect">
                <a:avLst/>
              </a:prstGeom>
            </p:spPr>
          </p:pic>
        </mc:Fallback>
      </mc:AlternateContent>
      <p:grpSp>
        <p:nvGrpSpPr>
          <p:cNvPr id="64" name="Gruppieren 63">
            <a:extLst>
              <a:ext uri="{FF2B5EF4-FFF2-40B4-BE49-F238E27FC236}">
                <a16:creationId xmlns:a16="http://schemas.microsoft.com/office/drawing/2014/main" id="{006944BF-B6B5-44C7-BFFF-DCC1D6D7E6C0}"/>
              </a:ext>
            </a:extLst>
          </p:cNvPr>
          <p:cNvGrpSpPr/>
          <p:nvPr/>
        </p:nvGrpSpPr>
        <p:grpSpPr>
          <a:xfrm>
            <a:off x="6240890" y="4821091"/>
            <a:ext cx="2164680" cy="1585080"/>
            <a:chOff x="6240890" y="4821091"/>
            <a:chExt cx="2164680" cy="1585080"/>
          </a:xfrm>
        </p:grpSpPr>
        <mc:AlternateContent xmlns:mc="http://schemas.openxmlformats.org/markup-compatibility/2006">
          <mc:Choice xmlns:p14="http://schemas.microsoft.com/office/powerpoint/2010/main" Requires="p14">
            <p:contentPart p14:bwMode="auto" r:id="rId46">
              <p14:nvContentPartPr>
                <p14:cNvPr id="19" name="Freihand 18">
                  <a:extLst>
                    <a:ext uri="{FF2B5EF4-FFF2-40B4-BE49-F238E27FC236}">
                      <a16:creationId xmlns:a16="http://schemas.microsoft.com/office/drawing/2014/main" id="{EFB314A5-2367-4929-8F8E-5A0F2047A325}"/>
                    </a:ext>
                  </a:extLst>
                </p14:cNvPr>
                <p14:cNvContentPartPr/>
                <p14:nvPr/>
              </p14:nvContentPartPr>
              <p14:xfrm>
                <a:off x="6240890" y="4839451"/>
                <a:ext cx="216000" cy="177120"/>
              </p14:xfrm>
            </p:contentPart>
          </mc:Choice>
          <mc:Fallback>
            <p:pic>
              <p:nvPicPr>
                <p:cNvPr id="19" name="Freihand 18">
                  <a:extLst>
                    <a:ext uri="{FF2B5EF4-FFF2-40B4-BE49-F238E27FC236}">
                      <a16:creationId xmlns:a16="http://schemas.microsoft.com/office/drawing/2014/main" id="{EFB314A5-2367-4929-8F8E-5A0F2047A325}"/>
                    </a:ext>
                  </a:extLst>
                </p:cNvPr>
                <p:cNvPicPr/>
                <p:nvPr/>
              </p:nvPicPr>
              <p:blipFill>
                <a:blip r:embed="rId47"/>
                <a:stretch>
                  <a:fillRect/>
                </a:stretch>
              </p:blipFill>
              <p:spPr>
                <a:xfrm>
                  <a:off x="6236570" y="4835131"/>
                  <a:ext cx="224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1" name="Freihand 20">
                  <a:extLst>
                    <a:ext uri="{FF2B5EF4-FFF2-40B4-BE49-F238E27FC236}">
                      <a16:creationId xmlns:a16="http://schemas.microsoft.com/office/drawing/2014/main" id="{5B2BBC90-1550-49BB-A92A-CBC74B0030B7}"/>
                    </a:ext>
                  </a:extLst>
                </p14:cNvPr>
                <p14:cNvContentPartPr/>
                <p14:nvPr/>
              </p14:nvContentPartPr>
              <p14:xfrm>
                <a:off x="6499010" y="4856371"/>
                <a:ext cx="261720" cy="189360"/>
              </p14:xfrm>
            </p:contentPart>
          </mc:Choice>
          <mc:Fallback>
            <p:pic>
              <p:nvPicPr>
                <p:cNvPr id="21" name="Freihand 20">
                  <a:extLst>
                    <a:ext uri="{FF2B5EF4-FFF2-40B4-BE49-F238E27FC236}">
                      <a16:creationId xmlns:a16="http://schemas.microsoft.com/office/drawing/2014/main" id="{5B2BBC90-1550-49BB-A92A-CBC74B0030B7}"/>
                    </a:ext>
                  </a:extLst>
                </p:cNvPr>
                <p:cNvPicPr/>
                <p:nvPr/>
              </p:nvPicPr>
              <p:blipFill>
                <a:blip r:embed="rId49"/>
                <a:stretch>
                  <a:fillRect/>
                </a:stretch>
              </p:blipFill>
              <p:spPr>
                <a:xfrm>
                  <a:off x="6494690" y="4852051"/>
                  <a:ext cx="270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5" name="Freihand 14">
                  <a:extLst>
                    <a:ext uri="{FF2B5EF4-FFF2-40B4-BE49-F238E27FC236}">
                      <a16:creationId xmlns:a16="http://schemas.microsoft.com/office/drawing/2014/main" id="{AF73C70E-FA58-4C4E-8CF2-721399005455}"/>
                    </a:ext>
                  </a:extLst>
                </p14:cNvPr>
                <p14:cNvContentPartPr/>
                <p14:nvPr/>
              </p14:nvContentPartPr>
              <p14:xfrm>
                <a:off x="6696650" y="5306011"/>
                <a:ext cx="360" cy="360"/>
              </p14:xfrm>
            </p:contentPart>
          </mc:Choice>
          <mc:Fallback>
            <p:pic>
              <p:nvPicPr>
                <p:cNvPr id="15" name="Freihand 14">
                  <a:extLst>
                    <a:ext uri="{FF2B5EF4-FFF2-40B4-BE49-F238E27FC236}">
                      <a16:creationId xmlns:a16="http://schemas.microsoft.com/office/drawing/2014/main" id="{AF73C70E-FA58-4C4E-8CF2-721399005455}"/>
                    </a:ext>
                  </a:extLst>
                </p:cNvPr>
                <p:cNvPicPr/>
                <p:nvPr/>
              </p:nvPicPr>
              <p:blipFill>
                <a:blip r:embed="rId43"/>
                <a:stretch>
                  <a:fillRect/>
                </a:stretch>
              </p:blipFill>
              <p:spPr>
                <a:xfrm>
                  <a:off x="6692330" y="5301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6" name="Freihand 15">
                  <a:extLst>
                    <a:ext uri="{FF2B5EF4-FFF2-40B4-BE49-F238E27FC236}">
                      <a16:creationId xmlns:a16="http://schemas.microsoft.com/office/drawing/2014/main" id="{DD4E9B6B-B685-4584-83B6-E0BEDA0C9143}"/>
                    </a:ext>
                  </a:extLst>
                </p14:cNvPr>
                <p14:cNvContentPartPr/>
                <p14:nvPr/>
              </p14:nvContentPartPr>
              <p14:xfrm>
                <a:off x="6635090" y="5294491"/>
                <a:ext cx="33480" cy="1080"/>
              </p14:xfrm>
            </p:contentPart>
          </mc:Choice>
          <mc:Fallback>
            <p:pic>
              <p:nvPicPr>
                <p:cNvPr id="16" name="Freihand 15">
                  <a:extLst>
                    <a:ext uri="{FF2B5EF4-FFF2-40B4-BE49-F238E27FC236}">
                      <a16:creationId xmlns:a16="http://schemas.microsoft.com/office/drawing/2014/main" id="{DD4E9B6B-B685-4584-83B6-E0BEDA0C9143}"/>
                    </a:ext>
                  </a:extLst>
                </p:cNvPr>
                <p:cNvPicPr/>
                <p:nvPr/>
              </p:nvPicPr>
              <p:blipFill>
                <a:blip r:embed="rId52"/>
                <a:stretch>
                  <a:fillRect/>
                </a:stretch>
              </p:blipFill>
              <p:spPr>
                <a:xfrm>
                  <a:off x="6630770" y="5290171"/>
                  <a:ext cx="421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7" name="Freihand 16">
                  <a:extLst>
                    <a:ext uri="{FF2B5EF4-FFF2-40B4-BE49-F238E27FC236}">
                      <a16:creationId xmlns:a16="http://schemas.microsoft.com/office/drawing/2014/main" id="{C5E2D94C-F651-4E4D-AD59-B5D3EE6C77C2}"/>
                    </a:ext>
                  </a:extLst>
                </p14:cNvPr>
                <p14:cNvContentPartPr/>
                <p14:nvPr/>
              </p14:nvContentPartPr>
              <p14:xfrm>
                <a:off x="6498290" y="5305291"/>
                <a:ext cx="157680" cy="29160"/>
              </p14:xfrm>
            </p:contentPart>
          </mc:Choice>
          <mc:Fallback>
            <p:pic>
              <p:nvPicPr>
                <p:cNvPr id="17" name="Freihand 16">
                  <a:extLst>
                    <a:ext uri="{FF2B5EF4-FFF2-40B4-BE49-F238E27FC236}">
                      <a16:creationId xmlns:a16="http://schemas.microsoft.com/office/drawing/2014/main" id="{C5E2D94C-F651-4E4D-AD59-B5D3EE6C77C2}"/>
                    </a:ext>
                  </a:extLst>
                </p:cNvPr>
                <p:cNvPicPr/>
                <p:nvPr/>
              </p:nvPicPr>
              <p:blipFill>
                <a:blip r:embed="rId54"/>
                <a:stretch>
                  <a:fillRect/>
                </a:stretch>
              </p:blipFill>
              <p:spPr>
                <a:xfrm>
                  <a:off x="6493970" y="5300971"/>
                  <a:ext cx="1663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8" name="Freihand 17">
                  <a:extLst>
                    <a:ext uri="{FF2B5EF4-FFF2-40B4-BE49-F238E27FC236}">
                      <a16:creationId xmlns:a16="http://schemas.microsoft.com/office/drawing/2014/main" id="{8A14D7BA-A6F9-4130-89F6-30605BC05B3F}"/>
                    </a:ext>
                  </a:extLst>
                </p14:cNvPr>
                <p14:cNvContentPartPr/>
                <p14:nvPr/>
              </p14:nvContentPartPr>
              <p14:xfrm>
                <a:off x="6266810" y="5302411"/>
                <a:ext cx="93600" cy="36720"/>
              </p14:xfrm>
            </p:contentPart>
          </mc:Choice>
          <mc:Fallback>
            <p:pic>
              <p:nvPicPr>
                <p:cNvPr id="18" name="Freihand 17">
                  <a:extLst>
                    <a:ext uri="{FF2B5EF4-FFF2-40B4-BE49-F238E27FC236}">
                      <a16:creationId xmlns:a16="http://schemas.microsoft.com/office/drawing/2014/main" id="{8A14D7BA-A6F9-4130-89F6-30605BC05B3F}"/>
                    </a:ext>
                  </a:extLst>
                </p:cNvPr>
                <p:cNvPicPr/>
                <p:nvPr/>
              </p:nvPicPr>
              <p:blipFill>
                <a:blip r:embed="rId56"/>
                <a:stretch>
                  <a:fillRect/>
                </a:stretch>
              </p:blipFill>
              <p:spPr>
                <a:xfrm>
                  <a:off x="6262490" y="5298091"/>
                  <a:ext cx="1022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4" name="Freihand 43">
                  <a:extLst>
                    <a:ext uri="{FF2B5EF4-FFF2-40B4-BE49-F238E27FC236}">
                      <a16:creationId xmlns:a16="http://schemas.microsoft.com/office/drawing/2014/main" id="{1A4EC4AB-6DBA-4965-AF85-9E42C9DA2640}"/>
                    </a:ext>
                  </a:extLst>
                </p14:cNvPr>
                <p14:cNvContentPartPr/>
                <p14:nvPr/>
              </p14:nvContentPartPr>
              <p14:xfrm>
                <a:off x="6338090" y="5437051"/>
                <a:ext cx="176760" cy="662040"/>
              </p14:xfrm>
            </p:contentPart>
          </mc:Choice>
          <mc:Fallback>
            <p:pic>
              <p:nvPicPr>
                <p:cNvPr id="44" name="Freihand 43">
                  <a:extLst>
                    <a:ext uri="{FF2B5EF4-FFF2-40B4-BE49-F238E27FC236}">
                      <a16:creationId xmlns:a16="http://schemas.microsoft.com/office/drawing/2014/main" id="{1A4EC4AB-6DBA-4965-AF85-9E42C9DA2640}"/>
                    </a:ext>
                  </a:extLst>
                </p:cNvPr>
                <p:cNvPicPr/>
                <p:nvPr/>
              </p:nvPicPr>
              <p:blipFill>
                <a:blip r:embed="rId58"/>
                <a:stretch>
                  <a:fillRect/>
                </a:stretch>
              </p:blipFill>
              <p:spPr>
                <a:xfrm>
                  <a:off x="6333770" y="5432731"/>
                  <a:ext cx="185400" cy="670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5" name="Freihand 44">
                  <a:extLst>
                    <a:ext uri="{FF2B5EF4-FFF2-40B4-BE49-F238E27FC236}">
                      <a16:creationId xmlns:a16="http://schemas.microsoft.com/office/drawing/2014/main" id="{6BE4900D-04FC-46E3-9837-4CEB7FFBF797}"/>
                    </a:ext>
                  </a:extLst>
                </p14:cNvPr>
                <p14:cNvContentPartPr/>
                <p14:nvPr/>
              </p14:nvContentPartPr>
              <p14:xfrm>
                <a:off x="6256730" y="5390251"/>
                <a:ext cx="182160" cy="178200"/>
              </p14:xfrm>
            </p:contentPart>
          </mc:Choice>
          <mc:Fallback>
            <p:pic>
              <p:nvPicPr>
                <p:cNvPr id="45" name="Freihand 44">
                  <a:extLst>
                    <a:ext uri="{FF2B5EF4-FFF2-40B4-BE49-F238E27FC236}">
                      <a16:creationId xmlns:a16="http://schemas.microsoft.com/office/drawing/2014/main" id="{6BE4900D-04FC-46E3-9837-4CEB7FFBF797}"/>
                    </a:ext>
                  </a:extLst>
                </p:cNvPr>
                <p:cNvPicPr/>
                <p:nvPr/>
              </p:nvPicPr>
              <p:blipFill>
                <a:blip r:embed="rId60"/>
                <a:stretch>
                  <a:fillRect/>
                </a:stretch>
              </p:blipFill>
              <p:spPr>
                <a:xfrm>
                  <a:off x="6252410" y="5385931"/>
                  <a:ext cx="1908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7" name="Freihand 46">
                  <a:extLst>
                    <a:ext uri="{FF2B5EF4-FFF2-40B4-BE49-F238E27FC236}">
                      <a16:creationId xmlns:a16="http://schemas.microsoft.com/office/drawing/2014/main" id="{0F59F43D-601D-4B96-B44F-A9CB2F90B90C}"/>
                    </a:ext>
                  </a:extLst>
                </p14:cNvPr>
                <p14:cNvContentPartPr/>
                <p14:nvPr/>
              </p14:nvContentPartPr>
              <p14:xfrm>
                <a:off x="6325490" y="6272971"/>
                <a:ext cx="198720" cy="133200"/>
              </p14:xfrm>
            </p:contentPart>
          </mc:Choice>
          <mc:Fallback>
            <p:pic>
              <p:nvPicPr>
                <p:cNvPr id="47" name="Freihand 46">
                  <a:extLst>
                    <a:ext uri="{FF2B5EF4-FFF2-40B4-BE49-F238E27FC236}">
                      <a16:creationId xmlns:a16="http://schemas.microsoft.com/office/drawing/2014/main" id="{0F59F43D-601D-4B96-B44F-A9CB2F90B90C}"/>
                    </a:ext>
                  </a:extLst>
                </p:cNvPr>
                <p:cNvPicPr/>
                <p:nvPr/>
              </p:nvPicPr>
              <p:blipFill>
                <a:blip r:embed="rId62"/>
                <a:stretch>
                  <a:fillRect/>
                </a:stretch>
              </p:blipFill>
              <p:spPr>
                <a:xfrm>
                  <a:off x="6321170" y="6268651"/>
                  <a:ext cx="2073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8" name="Freihand 47">
                  <a:extLst>
                    <a:ext uri="{FF2B5EF4-FFF2-40B4-BE49-F238E27FC236}">
                      <a16:creationId xmlns:a16="http://schemas.microsoft.com/office/drawing/2014/main" id="{4EBECB25-05D5-4C2B-9F75-1D26EBD997E2}"/>
                    </a:ext>
                  </a:extLst>
                </p14:cNvPr>
                <p14:cNvContentPartPr/>
                <p14:nvPr/>
              </p14:nvContentPartPr>
              <p14:xfrm>
                <a:off x="6421250" y="6178291"/>
                <a:ext cx="360" cy="360"/>
              </p14:xfrm>
            </p:contentPart>
          </mc:Choice>
          <mc:Fallback>
            <p:pic>
              <p:nvPicPr>
                <p:cNvPr id="48" name="Freihand 47">
                  <a:extLst>
                    <a:ext uri="{FF2B5EF4-FFF2-40B4-BE49-F238E27FC236}">
                      <a16:creationId xmlns:a16="http://schemas.microsoft.com/office/drawing/2014/main" id="{4EBECB25-05D5-4C2B-9F75-1D26EBD997E2}"/>
                    </a:ext>
                  </a:extLst>
                </p:cNvPr>
                <p:cNvPicPr/>
                <p:nvPr/>
              </p:nvPicPr>
              <p:blipFill>
                <a:blip r:embed="rId43"/>
                <a:stretch>
                  <a:fillRect/>
                </a:stretch>
              </p:blipFill>
              <p:spPr>
                <a:xfrm>
                  <a:off x="6416930" y="6173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 name="Freihand 48">
                  <a:extLst>
                    <a:ext uri="{FF2B5EF4-FFF2-40B4-BE49-F238E27FC236}">
                      <a16:creationId xmlns:a16="http://schemas.microsoft.com/office/drawing/2014/main" id="{B00A1359-C0C1-4B67-8A9F-697B9E5E6EA2}"/>
                    </a:ext>
                  </a:extLst>
                </p14:cNvPr>
                <p14:cNvContentPartPr/>
                <p14:nvPr/>
              </p14:nvContentPartPr>
              <p14:xfrm>
                <a:off x="6565610" y="6199531"/>
                <a:ext cx="113040" cy="118800"/>
              </p14:xfrm>
            </p:contentPart>
          </mc:Choice>
          <mc:Fallback>
            <p:pic>
              <p:nvPicPr>
                <p:cNvPr id="49" name="Freihand 48">
                  <a:extLst>
                    <a:ext uri="{FF2B5EF4-FFF2-40B4-BE49-F238E27FC236}">
                      <a16:creationId xmlns:a16="http://schemas.microsoft.com/office/drawing/2014/main" id="{B00A1359-C0C1-4B67-8A9F-697B9E5E6EA2}"/>
                    </a:ext>
                  </a:extLst>
                </p:cNvPr>
                <p:cNvPicPr/>
                <p:nvPr/>
              </p:nvPicPr>
              <p:blipFill>
                <a:blip r:embed="rId65"/>
                <a:stretch>
                  <a:fillRect/>
                </a:stretch>
              </p:blipFill>
              <p:spPr>
                <a:xfrm>
                  <a:off x="6561290" y="6195211"/>
                  <a:ext cx="121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0" name="Freihand 49">
                  <a:extLst>
                    <a:ext uri="{FF2B5EF4-FFF2-40B4-BE49-F238E27FC236}">
                      <a16:creationId xmlns:a16="http://schemas.microsoft.com/office/drawing/2014/main" id="{E312A45E-1E04-4763-A5B2-9A562A8D50D4}"/>
                    </a:ext>
                  </a:extLst>
                </p14:cNvPr>
                <p14:cNvContentPartPr/>
                <p14:nvPr/>
              </p14:nvContentPartPr>
              <p14:xfrm>
                <a:off x="6676490" y="6158131"/>
                <a:ext cx="297360" cy="106920"/>
              </p14:xfrm>
            </p:contentPart>
          </mc:Choice>
          <mc:Fallback>
            <p:pic>
              <p:nvPicPr>
                <p:cNvPr id="50" name="Freihand 49">
                  <a:extLst>
                    <a:ext uri="{FF2B5EF4-FFF2-40B4-BE49-F238E27FC236}">
                      <a16:creationId xmlns:a16="http://schemas.microsoft.com/office/drawing/2014/main" id="{E312A45E-1E04-4763-A5B2-9A562A8D50D4}"/>
                    </a:ext>
                  </a:extLst>
                </p:cNvPr>
                <p:cNvPicPr/>
                <p:nvPr/>
              </p:nvPicPr>
              <p:blipFill>
                <a:blip r:embed="rId67"/>
                <a:stretch>
                  <a:fillRect/>
                </a:stretch>
              </p:blipFill>
              <p:spPr>
                <a:xfrm>
                  <a:off x="6672170" y="6153811"/>
                  <a:ext cx="306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1" name="Freihand 50">
                  <a:extLst>
                    <a:ext uri="{FF2B5EF4-FFF2-40B4-BE49-F238E27FC236}">
                      <a16:creationId xmlns:a16="http://schemas.microsoft.com/office/drawing/2014/main" id="{A47A7E48-1F04-4984-B6A4-E704AB86C1EC}"/>
                    </a:ext>
                  </a:extLst>
                </p14:cNvPr>
                <p14:cNvContentPartPr/>
                <p14:nvPr/>
              </p14:nvContentPartPr>
              <p14:xfrm>
                <a:off x="7017050" y="6077851"/>
                <a:ext cx="104760" cy="92160"/>
              </p14:xfrm>
            </p:contentPart>
          </mc:Choice>
          <mc:Fallback>
            <p:pic>
              <p:nvPicPr>
                <p:cNvPr id="51" name="Freihand 50">
                  <a:extLst>
                    <a:ext uri="{FF2B5EF4-FFF2-40B4-BE49-F238E27FC236}">
                      <a16:creationId xmlns:a16="http://schemas.microsoft.com/office/drawing/2014/main" id="{A47A7E48-1F04-4984-B6A4-E704AB86C1EC}"/>
                    </a:ext>
                  </a:extLst>
                </p:cNvPr>
                <p:cNvPicPr/>
                <p:nvPr/>
              </p:nvPicPr>
              <p:blipFill>
                <a:blip r:embed="rId69"/>
                <a:stretch>
                  <a:fillRect/>
                </a:stretch>
              </p:blipFill>
              <p:spPr>
                <a:xfrm>
                  <a:off x="7012730" y="6073531"/>
                  <a:ext cx="113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2" name="Freihand 51">
                  <a:extLst>
                    <a:ext uri="{FF2B5EF4-FFF2-40B4-BE49-F238E27FC236}">
                      <a16:creationId xmlns:a16="http://schemas.microsoft.com/office/drawing/2014/main" id="{A301422A-1FD7-4CAF-976E-F573E9EE090F}"/>
                    </a:ext>
                  </a:extLst>
                </p14:cNvPr>
                <p14:cNvContentPartPr/>
                <p14:nvPr/>
              </p14:nvContentPartPr>
              <p14:xfrm>
                <a:off x="6689090" y="5235451"/>
                <a:ext cx="444960" cy="261000"/>
              </p14:xfrm>
            </p:contentPart>
          </mc:Choice>
          <mc:Fallback>
            <p:pic>
              <p:nvPicPr>
                <p:cNvPr id="52" name="Freihand 51">
                  <a:extLst>
                    <a:ext uri="{FF2B5EF4-FFF2-40B4-BE49-F238E27FC236}">
                      <a16:creationId xmlns:a16="http://schemas.microsoft.com/office/drawing/2014/main" id="{A301422A-1FD7-4CAF-976E-F573E9EE090F}"/>
                    </a:ext>
                  </a:extLst>
                </p:cNvPr>
                <p:cNvPicPr/>
                <p:nvPr/>
              </p:nvPicPr>
              <p:blipFill>
                <a:blip r:embed="rId71"/>
                <a:stretch>
                  <a:fillRect/>
                </a:stretch>
              </p:blipFill>
              <p:spPr>
                <a:xfrm>
                  <a:off x="6684770" y="5231131"/>
                  <a:ext cx="4536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 name="Freihand 52">
                  <a:extLst>
                    <a:ext uri="{FF2B5EF4-FFF2-40B4-BE49-F238E27FC236}">
                      <a16:creationId xmlns:a16="http://schemas.microsoft.com/office/drawing/2014/main" id="{EB19C7E4-CA17-4AEF-B4AC-A6A6B8C23258}"/>
                    </a:ext>
                  </a:extLst>
                </p14:cNvPr>
                <p14:cNvContentPartPr/>
                <p14:nvPr/>
              </p14:nvContentPartPr>
              <p14:xfrm>
                <a:off x="6652370" y="5201251"/>
                <a:ext cx="158760" cy="183240"/>
              </p14:xfrm>
            </p:contentPart>
          </mc:Choice>
          <mc:Fallback>
            <p:pic>
              <p:nvPicPr>
                <p:cNvPr id="53" name="Freihand 52">
                  <a:extLst>
                    <a:ext uri="{FF2B5EF4-FFF2-40B4-BE49-F238E27FC236}">
                      <a16:creationId xmlns:a16="http://schemas.microsoft.com/office/drawing/2014/main" id="{EB19C7E4-CA17-4AEF-B4AC-A6A6B8C23258}"/>
                    </a:ext>
                  </a:extLst>
                </p:cNvPr>
                <p:cNvPicPr/>
                <p:nvPr/>
              </p:nvPicPr>
              <p:blipFill>
                <a:blip r:embed="rId73"/>
                <a:stretch>
                  <a:fillRect/>
                </a:stretch>
              </p:blipFill>
              <p:spPr>
                <a:xfrm>
                  <a:off x="6648050" y="5196931"/>
                  <a:ext cx="1674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Freihand 53">
                  <a:extLst>
                    <a:ext uri="{FF2B5EF4-FFF2-40B4-BE49-F238E27FC236}">
                      <a16:creationId xmlns:a16="http://schemas.microsoft.com/office/drawing/2014/main" id="{E4B99865-3F0B-43DA-97A0-8C816CC458C4}"/>
                    </a:ext>
                  </a:extLst>
                </p14:cNvPr>
                <p14:cNvContentPartPr/>
                <p14:nvPr/>
              </p14:nvContentPartPr>
              <p14:xfrm>
                <a:off x="7243490" y="5525251"/>
                <a:ext cx="234360" cy="114120"/>
              </p14:xfrm>
            </p:contentPart>
          </mc:Choice>
          <mc:Fallback>
            <p:pic>
              <p:nvPicPr>
                <p:cNvPr id="54" name="Freihand 53">
                  <a:extLst>
                    <a:ext uri="{FF2B5EF4-FFF2-40B4-BE49-F238E27FC236}">
                      <a16:creationId xmlns:a16="http://schemas.microsoft.com/office/drawing/2014/main" id="{E4B99865-3F0B-43DA-97A0-8C816CC458C4}"/>
                    </a:ext>
                  </a:extLst>
                </p:cNvPr>
                <p:cNvPicPr/>
                <p:nvPr/>
              </p:nvPicPr>
              <p:blipFill>
                <a:blip r:embed="rId75"/>
                <a:stretch>
                  <a:fillRect/>
                </a:stretch>
              </p:blipFill>
              <p:spPr>
                <a:xfrm>
                  <a:off x="7239170" y="5520931"/>
                  <a:ext cx="243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5" name="Freihand 54">
                  <a:extLst>
                    <a:ext uri="{FF2B5EF4-FFF2-40B4-BE49-F238E27FC236}">
                      <a16:creationId xmlns:a16="http://schemas.microsoft.com/office/drawing/2014/main" id="{24544D7F-6D11-46BF-9042-8EA25059C986}"/>
                    </a:ext>
                  </a:extLst>
                </p14:cNvPr>
                <p14:cNvContentPartPr/>
                <p14:nvPr/>
              </p14:nvContentPartPr>
              <p14:xfrm>
                <a:off x="7419890" y="5353171"/>
                <a:ext cx="239040" cy="188640"/>
              </p14:xfrm>
            </p:contentPart>
          </mc:Choice>
          <mc:Fallback>
            <p:pic>
              <p:nvPicPr>
                <p:cNvPr id="55" name="Freihand 54">
                  <a:extLst>
                    <a:ext uri="{FF2B5EF4-FFF2-40B4-BE49-F238E27FC236}">
                      <a16:creationId xmlns:a16="http://schemas.microsoft.com/office/drawing/2014/main" id="{24544D7F-6D11-46BF-9042-8EA25059C986}"/>
                    </a:ext>
                  </a:extLst>
                </p:cNvPr>
                <p:cNvPicPr/>
                <p:nvPr/>
              </p:nvPicPr>
              <p:blipFill>
                <a:blip r:embed="rId77"/>
                <a:stretch>
                  <a:fillRect/>
                </a:stretch>
              </p:blipFill>
              <p:spPr>
                <a:xfrm>
                  <a:off x="7415570" y="5348851"/>
                  <a:ext cx="2476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6" name="Freihand 55">
                  <a:extLst>
                    <a:ext uri="{FF2B5EF4-FFF2-40B4-BE49-F238E27FC236}">
                      <a16:creationId xmlns:a16="http://schemas.microsoft.com/office/drawing/2014/main" id="{79ACAD0C-03AA-4E46-B435-3DBC70B5E076}"/>
                    </a:ext>
                  </a:extLst>
                </p14:cNvPr>
                <p14:cNvContentPartPr/>
                <p14:nvPr/>
              </p14:nvContentPartPr>
              <p14:xfrm>
                <a:off x="7275170" y="5337691"/>
                <a:ext cx="41040" cy="10080"/>
              </p14:xfrm>
            </p:contentPart>
          </mc:Choice>
          <mc:Fallback>
            <p:pic>
              <p:nvPicPr>
                <p:cNvPr id="56" name="Freihand 55">
                  <a:extLst>
                    <a:ext uri="{FF2B5EF4-FFF2-40B4-BE49-F238E27FC236}">
                      <a16:creationId xmlns:a16="http://schemas.microsoft.com/office/drawing/2014/main" id="{79ACAD0C-03AA-4E46-B435-3DBC70B5E076}"/>
                    </a:ext>
                  </a:extLst>
                </p:cNvPr>
                <p:cNvPicPr/>
                <p:nvPr/>
              </p:nvPicPr>
              <p:blipFill>
                <a:blip r:embed="rId79"/>
                <a:stretch>
                  <a:fillRect/>
                </a:stretch>
              </p:blipFill>
              <p:spPr>
                <a:xfrm>
                  <a:off x="7270850" y="5333371"/>
                  <a:ext cx="49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7" name="Freihand 56">
                  <a:extLst>
                    <a:ext uri="{FF2B5EF4-FFF2-40B4-BE49-F238E27FC236}">
                      <a16:creationId xmlns:a16="http://schemas.microsoft.com/office/drawing/2014/main" id="{627BC886-4CCA-40D1-ACD8-A5AEE79C7FF1}"/>
                    </a:ext>
                  </a:extLst>
                </p14:cNvPr>
                <p14:cNvContentPartPr/>
                <p14:nvPr/>
              </p14:nvContentPartPr>
              <p14:xfrm>
                <a:off x="7666850" y="5311771"/>
                <a:ext cx="118440" cy="90360"/>
              </p14:xfrm>
            </p:contentPart>
          </mc:Choice>
          <mc:Fallback>
            <p:pic>
              <p:nvPicPr>
                <p:cNvPr id="57" name="Freihand 56">
                  <a:extLst>
                    <a:ext uri="{FF2B5EF4-FFF2-40B4-BE49-F238E27FC236}">
                      <a16:creationId xmlns:a16="http://schemas.microsoft.com/office/drawing/2014/main" id="{627BC886-4CCA-40D1-ACD8-A5AEE79C7FF1}"/>
                    </a:ext>
                  </a:extLst>
                </p:cNvPr>
                <p:cNvPicPr/>
                <p:nvPr/>
              </p:nvPicPr>
              <p:blipFill>
                <a:blip r:embed="rId81"/>
                <a:stretch>
                  <a:fillRect/>
                </a:stretch>
              </p:blipFill>
              <p:spPr>
                <a:xfrm>
                  <a:off x="7662530" y="5307451"/>
                  <a:ext cx="127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8" name="Freihand 57">
                  <a:extLst>
                    <a:ext uri="{FF2B5EF4-FFF2-40B4-BE49-F238E27FC236}">
                      <a16:creationId xmlns:a16="http://schemas.microsoft.com/office/drawing/2014/main" id="{978FB35E-4760-490E-8C24-F1300AED6C49}"/>
                    </a:ext>
                  </a:extLst>
                </p14:cNvPr>
                <p14:cNvContentPartPr/>
                <p14:nvPr/>
              </p14:nvContentPartPr>
              <p14:xfrm>
                <a:off x="7755050" y="5240131"/>
                <a:ext cx="92880" cy="123840"/>
              </p14:xfrm>
            </p:contentPart>
          </mc:Choice>
          <mc:Fallback>
            <p:pic>
              <p:nvPicPr>
                <p:cNvPr id="58" name="Freihand 57">
                  <a:extLst>
                    <a:ext uri="{FF2B5EF4-FFF2-40B4-BE49-F238E27FC236}">
                      <a16:creationId xmlns:a16="http://schemas.microsoft.com/office/drawing/2014/main" id="{978FB35E-4760-490E-8C24-F1300AED6C49}"/>
                    </a:ext>
                  </a:extLst>
                </p:cNvPr>
                <p:cNvPicPr/>
                <p:nvPr/>
              </p:nvPicPr>
              <p:blipFill>
                <a:blip r:embed="rId83"/>
                <a:stretch>
                  <a:fillRect/>
                </a:stretch>
              </p:blipFill>
              <p:spPr>
                <a:xfrm>
                  <a:off x="7750730" y="5235811"/>
                  <a:ext cx="101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9" name="Freihand 58">
                  <a:extLst>
                    <a:ext uri="{FF2B5EF4-FFF2-40B4-BE49-F238E27FC236}">
                      <a16:creationId xmlns:a16="http://schemas.microsoft.com/office/drawing/2014/main" id="{C9AECFDE-A7D3-4015-8435-6EFA3918E25A}"/>
                    </a:ext>
                  </a:extLst>
                </p14:cNvPr>
                <p14:cNvContentPartPr/>
                <p14:nvPr/>
              </p14:nvContentPartPr>
              <p14:xfrm>
                <a:off x="7799330" y="5137531"/>
                <a:ext cx="101880" cy="147600"/>
              </p14:xfrm>
            </p:contentPart>
          </mc:Choice>
          <mc:Fallback>
            <p:pic>
              <p:nvPicPr>
                <p:cNvPr id="59" name="Freihand 58">
                  <a:extLst>
                    <a:ext uri="{FF2B5EF4-FFF2-40B4-BE49-F238E27FC236}">
                      <a16:creationId xmlns:a16="http://schemas.microsoft.com/office/drawing/2014/main" id="{C9AECFDE-A7D3-4015-8435-6EFA3918E25A}"/>
                    </a:ext>
                  </a:extLst>
                </p:cNvPr>
                <p:cNvPicPr/>
                <p:nvPr/>
              </p:nvPicPr>
              <p:blipFill>
                <a:blip r:embed="rId85"/>
                <a:stretch>
                  <a:fillRect/>
                </a:stretch>
              </p:blipFill>
              <p:spPr>
                <a:xfrm>
                  <a:off x="7795010" y="5133211"/>
                  <a:ext cx="110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0" name="Freihand 59">
                  <a:extLst>
                    <a:ext uri="{FF2B5EF4-FFF2-40B4-BE49-F238E27FC236}">
                      <a16:creationId xmlns:a16="http://schemas.microsoft.com/office/drawing/2014/main" id="{31B2A082-13EA-4565-8C5D-752157B59757}"/>
                    </a:ext>
                  </a:extLst>
                </p14:cNvPr>
                <p14:cNvContentPartPr/>
                <p14:nvPr/>
              </p14:nvContentPartPr>
              <p14:xfrm>
                <a:off x="7980770" y="5071291"/>
                <a:ext cx="116280" cy="123840"/>
              </p14:xfrm>
            </p:contentPart>
          </mc:Choice>
          <mc:Fallback>
            <p:pic>
              <p:nvPicPr>
                <p:cNvPr id="60" name="Freihand 59">
                  <a:extLst>
                    <a:ext uri="{FF2B5EF4-FFF2-40B4-BE49-F238E27FC236}">
                      <a16:creationId xmlns:a16="http://schemas.microsoft.com/office/drawing/2014/main" id="{31B2A082-13EA-4565-8C5D-752157B59757}"/>
                    </a:ext>
                  </a:extLst>
                </p:cNvPr>
                <p:cNvPicPr/>
                <p:nvPr/>
              </p:nvPicPr>
              <p:blipFill>
                <a:blip r:embed="rId87"/>
                <a:stretch>
                  <a:fillRect/>
                </a:stretch>
              </p:blipFill>
              <p:spPr>
                <a:xfrm>
                  <a:off x="7976450" y="5066971"/>
                  <a:ext cx="124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Freihand 60">
                  <a:extLst>
                    <a:ext uri="{FF2B5EF4-FFF2-40B4-BE49-F238E27FC236}">
                      <a16:creationId xmlns:a16="http://schemas.microsoft.com/office/drawing/2014/main" id="{CA6782AD-F389-4270-83EA-639762B80528}"/>
                    </a:ext>
                  </a:extLst>
                </p14:cNvPr>
                <p14:cNvContentPartPr/>
                <p14:nvPr/>
              </p14:nvContentPartPr>
              <p14:xfrm>
                <a:off x="8088050" y="5005051"/>
                <a:ext cx="128160" cy="106560"/>
              </p14:xfrm>
            </p:contentPart>
          </mc:Choice>
          <mc:Fallback>
            <p:pic>
              <p:nvPicPr>
                <p:cNvPr id="61" name="Freihand 60">
                  <a:extLst>
                    <a:ext uri="{FF2B5EF4-FFF2-40B4-BE49-F238E27FC236}">
                      <a16:creationId xmlns:a16="http://schemas.microsoft.com/office/drawing/2014/main" id="{CA6782AD-F389-4270-83EA-639762B80528}"/>
                    </a:ext>
                  </a:extLst>
                </p:cNvPr>
                <p:cNvPicPr/>
                <p:nvPr/>
              </p:nvPicPr>
              <p:blipFill>
                <a:blip r:embed="rId89"/>
                <a:stretch>
                  <a:fillRect/>
                </a:stretch>
              </p:blipFill>
              <p:spPr>
                <a:xfrm>
                  <a:off x="8083730" y="5000731"/>
                  <a:ext cx="136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Freihand 61">
                  <a:extLst>
                    <a:ext uri="{FF2B5EF4-FFF2-40B4-BE49-F238E27FC236}">
                      <a16:creationId xmlns:a16="http://schemas.microsoft.com/office/drawing/2014/main" id="{94C44F2A-AFBF-4E76-AA56-1B1A8E7AC813}"/>
                    </a:ext>
                  </a:extLst>
                </p14:cNvPr>
                <p14:cNvContentPartPr/>
                <p14:nvPr/>
              </p14:nvContentPartPr>
              <p14:xfrm>
                <a:off x="8152490" y="4877251"/>
                <a:ext cx="186480" cy="144000"/>
              </p14:xfrm>
            </p:contentPart>
          </mc:Choice>
          <mc:Fallback>
            <p:pic>
              <p:nvPicPr>
                <p:cNvPr id="62" name="Freihand 61">
                  <a:extLst>
                    <a:ext uri="{FF2B5EF4-FFF2-40B4-BE49-F238E27FC236}">
                      <a16:creationId xmlns:a16="http://schemas.microsoft.com/office/drawing/2014/main" id="{94C44F2A-AFBF-4E76-AA56-1B1A8E7AC813}"/>
                    </a:ext>
                  </a:extLst>
                </p:cNvPr>
                <p:cNvPicPr/>
                <p:nvPr/>
              </p:nvPicPr>
              <p:blipFill>
                <a:blip r:embed="rId91"/>
                <a:stretch>
                  <a:fillRect/>
                </a:stretch>
              </p:blipFill>
              <p:spPr>
                <a:xfrm>
                  <a:off x="8148170" y="4872931"/>
                  <a:ext cx="195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Freihand 62">
                  <a:extLst>
                    <a:ext uri="{FF2B5EF4-FFF2-40B4-BE49-F238E27FC236}">
                      <a16:creationId xmlns:a16="http://schemas.microsoft.com/office/drawing/2014/main" id="{970E58DE-82A0-4A75-BD9A-DE35B6983D37}"/>
                    </a:ext>
                  </a:extLst>
                </p14:cNvPr>
                <p14:cNvContentPartPr/>
                <p14:nvPr/>
              </p14:nvContentPartPr>
              <p14:xfrm>
                <a:off x="8303690" y="4821091"/>
                <a:ext cx="101880" cy="138240"/>
              </p14:xfrm>
            </p:contentPart>
          </mc:Choice>
          <mc:Fallback>
            <p:pic>
              <p:nvPicPr>
                <p:cNvPr id="63" name="Freihand 62">
                  <a:extLst>
                    <a:ext uri="{FF2B5EF4-FFF2-40B4-BE49-F238E27FC236}">
                      <a16:creationId xmlns:a16="http://schemas.microsoft.com/office/drawing/2014/main" id="{970E58DE-82A0-4A75-BD9A-DE35B6983D37}"/>
                    </a:ext>
                  </a:extLst>
                </p:cNvPr>
                <p:cNvPicPr/>
                <p:nvPr/>
              </p:nvPicPr>
              <p:blipFill>
                <a:blip r:embed="rId93"/>
                <a:stretch>
                  <a:fillRect/>
                </a:stretch>
              </p:blipFill>
              <p:spPr>
                <a:xfrm>
                  <a:off x="8299370" y="4816771"/>
                  <a:ext cx="110520" cy="14688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19</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Interest rates and inflation – </a:t>
            </a:r>
            <a:r>
              <a:rPr lang="de-DE" altLang="de-DE" sz="3628" b="1" dirty="0">
                <a:solidFill>
                  <a:srgbClr val="000000"/>
                </a:solidFill>
                <a:latin typeface="Sparkasse Rg" pitchFamily="34" charset="0"/>
              </a:rPr>
              <a:t>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540523" y="774385"/>
                <a:ext cx="7653566" cy="5472607"/>
              </a:xfrm>
              <a:prstGeom prst="rect">
                <a:avLst/>
              </a:prstGeom>
              <a:noFill/>
            </p:spPr>
            <p:txBody>
              <a:bodyPr wrap="square" rtlCol="0">
                <a:noAutofit/>
              </a:bodyPr>
              <a:lstStyle/>
              <a:p>
                <a:r>
                  <a:rPr lang="en-US" sz="2400" b="1"/>
                  <a:t>Suppose an investment of amount K with the nomnal interest rate i p.a.:</a:t>
                </a:r>
                <a:endParaRPr lang="en-US" sz="2400" b="1" dirty="0"/>
              </a:p>
              <a:p>
                <a:endParaRPr lang="en-US" sz="2000" dirty="0"/>
              </a:p>
              <a:p>
                <a:pPr marL="342900" indent="-342900">
                  <a:buFont typeface="Arial" panose="020B0604020202020204" pitchFamily="34" charset="0"/>
                  <a:buChar char="•"/>
                </a:pPr>
                <a:r>
                  <a:rPr lang="en-US" sz="2000"/>
                  <a:t>After one year, we obtain K</a:t>
                </a:r>
                <a:r>
                  <a:rPr lang="en-US" sz="2000" dirty="0"/>
                  <a:t>(1+i</a:t>
                </a:r>
                <a:r>
                  <a:rPr lang="en-US" sz="2000"/>
                  <a:t>) Euros</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a:t>But, suppose we have an inflation of </a:t>
                </a:r>
                <a14:m>
                  <m:oMath xmlns:m="http://schemas.openxmlformats.org/officeDocument/2006/math">
                    <m:r>
                      <a:rPr lang="el-GR" sz="2000" i="1">
                        <a:latin typeface="Cambria Math" panose="02040503050406030204" pitchFamily="18" charset="0"/>
                      </a:rPr>
                      <m:t>𝜋</m:t>
                    </m:r>
                  </m:oMath>
                </a14:m>
                <a:r>
                  <a:rPr lang="de-DE" sz="2000"/>
                  <a:t>, we need K</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a:t>) Euros in order to purchase the same basket of goods as in the period before</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Thus in real units, we we have to discount  </a:t>
                </a:r>
                <a:r>
                  <a:rPr lang="en-US" sz="2000" dirty="0"/>
                  <a:t>K(1+i) </a:t>
                </a:r>
                <a:r>
                  <a:rPr lang="en-US" sz="2000"/>
                  <a:t>Euro with </a:t>
                </a:r>
                <a:r>
                  <a:rPr lang="en-US" sz="2000" dirty="0"/>
                  <a:t>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a:t>
                </a:r>
                <a:r>
                  <a:rPr lang="de-DE" sz="2000"/>
                  <a:t>: real interest rate </a:t>
                </a:r>
                <a:r>
                  <a:rPr lang="de-DE" sz="2000" dirty="0"/>
                  <a:t>i</a:t>
                </a:r>
                <a:r>
                  <a:rPr lang="de-DE" sz="2000"/>
                  <a:t>: nominal interest rate)</a:t>
                </a:r>
              </a:p>
              <a:p>
                <a:pPr algn="ctr"/>
                <a:endParaRPr lang="de-DE" sz="2000" dirty="0"/>
              </a:p>
              <a:p>
                <a:pPr algn="ctr"/>
                <a:r>
                  <a:rPr lang="de-DE" sz="2000"/>
                  <a:t>for „small“ </a:t>
                </a:r>
                <a:r>
                  <a:rPr lang="de-DE" sz="2000" dirty="0"/>
                  <a:t>i,</a:t>
                </a:r>
                <a14:m>
                  <m:oMath xmlns:m="http://schemas.openxmlformats.org/officeDocument/2006/math">
                    <m:r>
                      <a:rPr lang="el-GR" sz="2000" i="1">
                        <a:latin typeface="Cambria Math" panose="02040503050406030204" pitchFamily="18" charset="0"/>
                      </a:rPr>
                      <m:t>𝜋</m:t>
                    </m:r>
                  </m:oMath>
                </a14:m>
                <a:r>
                  <a:rPr lang="de-DE" sz="2000" dirty="0"/>
                  <a:t> (&lt;10</a:t>
                </a:r>
                <a:r>
                  <a:rPr lang="de-DE" sz="2000"/>
                  <a:t>%) we obtain (1. order Taylor expansion!) </a:t>
                </a:r>
                <a:endParaRPr lang="de-DE" sz="2000" dirty="0"/>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a:t>Since investment is often a decision in the future, we also use</a:t>
                </a:r>
                <a:endParaRPr lang="de-DE" sz="2000" dirty="0"/>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a:t>: expected inflation)</a:t>
                </a:r>
                <a:endParaRPr lang="de-DE" sz="2000" dirty="0"/>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540523" y="774385"/>
                <a:ext cx="7653566" cy="5472607"/>
              </a:xfrm>
              <a:prstGeom prst="rect">
                <a:avLst/>
              </a:prstGeom>
              <a:blipFill>
                <a:blip r:embed="rId3"/>
                <a:stretch>
                  <a:fillRect l="-1275" t="-891" r="-319"/>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Magic Square</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5526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Price level stability</a:t>
            </a:r>
            <a:endParaRPr lang="de-DE" dirty="0"/>
          </a:p>
        </p:txBody>
      </p:sp>
      <p:sp>
        <p:nvSpPr>
          <p:cNvPr id="472069" name="Text Box 5"/>
          <p:cNvSpPr txBox="1">
            <a:spLocks noChangeArrowheads="1"/>
          </p:cNvSpPr>
          <p:nvPr/>
        </p:nvSpPr>
        <p:spPr bwMode="auto">
          <a:xfrm>
            <a:off x="4947578" y="5084763"/>
            <a:ext cx="341661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High level of employment</a:t>
            </a:r>
            <a:endParaRPr lang="de-DE" dirty="0"/>
          </a:p>
        </p:txBody>
      </p:sp>
      <p:sp>
        <p:nvSpPr>
          <p:cNvPr id="472070" name="Text Box 6"/>
          <p:cNvSpPr txBox="1">
            <a:spLocks noChangeArrowheads="1"/>
          </p:cNvSpPr>
          <p:nvPr/>
        </p:nvSpPr>
        <p:spPr bwMode="auto">
          <a:xfrm>
            <a:off x="194604" y="1268413"/>
            <a:ext cx="317996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Steady and appropriate economic growth</a:t>
            </a:r>
            <a:endParaRPr lang="de-DE" dirty="0"/>
          </a:p>
        </p:txBody>
      </p:sp>
      <p:sp>
        <p:nvSpPr>
          <p:cNvPr id="472071" name="Text Box 7"/>
          <p:cNvSpPr txBox="1">
            <a:spLocks noChangeArrowheads="1"/>
          </p:cNvSpPr>
          <p:nvPr/>
        </p:nvSpPr>
        <p:spPr bwMode="auto">
          <a:xfrm>
            <a:off x="5306354" y="1268413"/>
            <a:ext cx="223680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External balance</a:t>
            </a:r>
            <a:endParaRPr lang="de-DE" dirty="0"/>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45A5C26-AD73-C394-A03A-D960515074F8}"/>
                  </a:ext>
                </a:extLst>
              </p14:cNvPr>
              <p14:cNvContentPartPr/>
              <p14:nvPr/>
            </p14:nvContentPartPr>
            <p14:xfrm>
              <a:off x="2498204" y="718228"/>
              <a:ext cx="2000880" cy="86040"/>
            </p14:xfrm>
          </p:contentPart>
        </mc:Choice>
        <mc:Fallback xmlns="">
          <p:pic>
            <p:nvPicPr>
              <p:cNvPr id="2" name="Freihand 1">
                <a:extLst>
                  <a:ext uri="{FF2B5EF4-FFF2-40B4-BE49-F238E27FC236}">
                    <a16:creationId xmlns:a16="http://schemas.microsoft.com/office/drawing/2014/main" id="{445A5C26-AD73-C394-A03A-D960515074F8}"/>
                  </a:ext>
                </a:extLst>
              </p:cNvPr>
              <p:cNvPicPr/>
              <p:nvPr/>
            </p:nvPicPr>
            <p:blipFill>
              <a:blip r:embed="rId4"/>
              <a:stretch>
                <a:fillRect/>
              </a:stretch>
            </p:blipFill>
            <p:spPr>
              <a:xfrm>
                <a:off x="2489204" y="709228"/>
                <a:ext cx="2018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A0B4A32-36B4-E304-7202-D1FC89D9F3ED}"/>
                  </a:ext>
                </a:extLst>
              </p14:cNvPr>
              <p14:cNvContentPartPr/>
              <p14:nvPr/>
            </p14:nvContentPartPr>
            <p14:xfrm>
              <a:off x="334964" y="1996228"/>
              <a:ext cx="2109960" cy="64080"/>
            </p14:xfrm>
          </p:contentPart>
        </mc:Choice>
        <mc:Fallback xmlns="">
          <p:pic>
            <p:nvPicPr>
              <p:cNvPr id="3" name="Freihand 2">
                <a:extLst>
                  <a:ext uri="{FF2B5EF4-FFF2-40B4-BE49-F238E27FC236}">
                    <a16:creationId xmlns:a16="http://schemas.microsoft.com/office/drawing/2014/main" id="{CA0B4A32-36B4-E304-7202-D1FC89D9F3ED}"/>
                  </a:ext>
                </a:extLst>
              </p:cNvPr>
              <p:cNvPicPr/>
              <p:nvPr/>
            </p:nvPicPr>
            <p:blipFill>
              <a:blip r:embed="rId6"/>
              <a:stretch>
                <a:fillRect/>
              </a:stretch>
            </p:blipFill>
            <p:spPr>
              <a:xfrm>
                <a:off x="326324" y="1987228"/>
                <a:ext cx="2127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E36E420-7181-25DB-8583-6F2253B68FBB}"/>
                  </a:ext>
                </a:extLst>
              </p14:cNvPr>
              <p14:cNvContentPartPr/>
              <p14:nvPr/>
            </p14:nvContentPartPr>
            <p14:xfrm>
              <a:off x="398684" y="1592668"/>
              <a:ext cx="2462040" cy="117000"/>
            </p14:xfrm>
          </p:contentPart>
        </mc:Choice>
        <mc:Fallback xmlns="">
          <p:pic>
            <p:nvPicPr>
              <p:cNvPr id="4" name="Freihand 3">
                <a:extLst>
                  <a:ext uri="{FF2B5EF4-FFF2-40B4-BE49-F238E27FC236}">
                    <a16:creationId xmlns:a16="http://schemas.microsoft.com/office/drawing/2014/main" id="{CE36E420-7181-25DB-8583-6F2253B68FBB}"/>
                  </a:ext>
                </a:extLst>
              </p:cNvPr>
              <p:cNvPicPr/>
              <p:nvPr/>
            </p:nvPicPr>
            <p:blipFill>
              <a:blip r:embed="rId8"/>
              <a:stretch>
                <a:fillRect/>
              </a:stretch>
            </p:blipFill>
            <p:spPr>
              <a:xfrm>
                <a:off x="390044" y="1583668"/>
                <a:ext cx="2479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AB7678F-9F8B-291C-3A9E-48E6AE74C202}"/>
                  </a:ext>
                </a:extLst>
              </p14:cNvPr>
              <p14:cNvContentPartPr/>
              <p14:nvPr/>
            </p14:nvContentPartPr>
            <p14:xfrm>
              <a:off x="360524" y="5506228"/>
              <a:ext cx="2640240" cy="67320"/>
            </p14:xfrm>
          </p:contentPart>
        </mc:Choice>
        <mc:Fallback xmlns="">
          <p:pic>
            <p:nvPicPr>
              <p:cNvPr id="5" name="Freihand 4">
                <a:extLst>
                  <a:ext uri="{FF2B5EF4-FFF2-40B4-BE49-F238E27FC236}">
                    <a16:creationId xmlns:a16="http://schemas.microsoft.com/office/drawing/2014/main" id="{9AB7678F-9F8B-291C-3A9E-48E6AE74C202}"/>
                  </a:ext>
                </a:extLst>
              </p:cNvPr>
              <p:cNvPicPr/>
              <p:nvPr/>
            </p:nvPicPr>
            <p:blipFill>
              <a:blip r:embed="rId10"/>
              <a:stretch>
                <a:fillRect/>
              </a:stretch>
            </p:blipFill>
            <p:spPr>
              <a:xfrm>
                <a:off x="351524" y="5497228"/>
                <a:ext cx="2657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282C1849-B5F5-5917-49AF-1C1A2EBE043D}"/>
                  </a:ext>
                </a:extLst>
              </p14:cNvPr>
              <p14:cNvContentPartPr/>
              <p14:nvPr/>
            </p14:nvContentPartPr>
            <p14:xfrm>
              <a:off x="4979684" y="5523148"/>
              <a:ext cx="3544920" cy="100440"/>
            </p14:xfrm>
          </p:contentPart>
        </mc:Choice>
        <mc:Fallback xmlns="">
          <p:pic>
            <p:nvPicPr>
              <p:cNvPr id="11" name="Freihand 10">
                <a:extLst>
                  <a:ext uri="{FF2B5EF4-FFF2-40B4-BE49-F238E27FC236}">
                    <a16:creationId xmlns:a16="http://schemas.microsoft.com/office/drawing/2014/main" id="{282C1849-B5F5-5917-49AF-1C1A2EBE043D}"/>
                  </a:ext>
                </a:extLst>
              </p:cNvPr>
              <p:cNvPicPr/>
              <p:nvPr/>
            </p:nvPicPr>
            <p:blipFill>
              <a:blip r:embed="rId12"/>
              <a:stretch>
                <a:fillRect/>
              </a:stretch>
            </p:blipFill>
            <p:spPr>
              <a:xfrm>
                <a:off x="4971044" y="5514508"/>
                <a:ext cx="3562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A5B12F66-2D3D-DBFD-9362-66A6D558EF58}"/>
                  </a:ext>
                </a:extLst>
              </p14:cNvPr>
              <p14:cNvContentPartPr/>
              <p14:nvPr/>
            </p14:nvContentPartPr>
            <p14:xfrm>
              <a:off x="8444" y="1054108"/>
              <a:ext cx="3544560" cy="1290960"/>
            </p14:xfrm>
          </p:contentPart>
        </mc:Choice>
        <mc:Fallback xmlns="">
          <p:pic>
            <p:nvPicPr>
              <p:cNvPr id="12" name="Freihand 11">
                <a:extLst>
                  <a:ext uri="{FF2B5EF4-FFF2-40B4-BE49-F238E27FC236}">
                    <a16:creationId xmlns:a16="http://schemas.microsoft.com/office/drawing/2014/main" id="{A5B12F66-2D3D-DBFD-9362-66A6D558EF58}"/>
                  </a:ext>
                </a:extLst>
              </p:cNvPr>
              <p:cNvPicPr/>
              <p:nvPr/>
            </p:nvPicPr>
            <p:blipFill>
              <a:blip r:embed="rId14"/>
              <a:stretch>
                <a:fillRect/>
              </a:stretch>
            </p:blipFill>
            <p:spPr>
              <a:xfrm>
                <a:off x="-556" y="1045108"/>
                <a:ext cx="3562200" cy="1308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E3E984DE-F99B-1401-50DD-947F395B5760}"/>
                  </a:ext>
                </a:extLst>
              </p14:cNvPr>
              <p14:cNvContentPartPr/>
              <p14:nvPr/>
            </p14:nvContentPartPr>
            <p14:xfrm>
              <a:off x="4881404" y="915148"/>
              <a:ext cx="3121560" cy="1134360"/>
            </p14:xfrm>
          </p:contentPart>
        </mc:Choice>
        <mc:Fallback xmlns="">
          <p:pic>
            <p:nvPicPr>
              <p:cNvPr id="14" name="Freihand 13">
                <a:extLst>
                  <a:ext uri="{FF2B5EF4-FFF2-40B4-BE49-F238E27FC236}">
                    <a16:creationId xmlns:a16="http://schemas.microsoft.com/office/drawing/2014/main" id="{E3E984DE-F99B-1401-50DD-947F395B5760}"/>
                  </a:ext>
                </a:extLst>
              </p:cNvPr>
              <p:cNvPicPr/>
              <p:nvPr/>
            </p:nvPicPr>
            <p:blipFill>
              <a:blip r:embed="rId16"/>
              <a:stretch>
                <a:fillRect/>
              </a:stretch>
            </p:blipFill>
            <p:spPr>
              <a:xfrm>
                <a:off x="4872764" y="906148"/>
                <a:ext cx="3139200" cy="1152000"/>
              </a:xfrm>
              <a:prstGeom prst="rect">
                <a:avLst/>
              </a:prstGeom>
            </p:spPr>
          </p:pic>
        </mc:Fallback>
      </mc:AlternateContent>
      <p:grpSp>
        <p:nvGrpSpPr>
          <p:cNvPr id="16" name="Gruppieren 15">
            <a:extLst>
              <a:ext uri="{FF2B5EF4-FFF2-40B4-BE49-F238E27FC236}">
                <a16:creationId xmlns:a16="http://schemas.microsoft.com/office/drawing/2014/main" id="{3C3FB0D8-5F73-6906-94D3-FA8A25A2C053}"/>
              </a:ext>
            </a:extLst>
          </p:cNvPr>
          <p:cNvGrpSpPr/>
          <p:nvPr/>
        </p:nvGrpSpPr>
        <p:grpSpPr>
          <a:xfrm>
            <a:off x="-67876" y="1101628"/>
            <a:ext cx="3411720" cy="3679200"/>
            <a:chOff x="-67876" y="1101628"/>
            <a:chExt cx="3411720" cy="3679200"/>
          </a:xfrm>
        </p:grpSpPr>
        <mc:AlternateContent xmlns:mc="http://schemas.openxmlformats.org/markup-compatibility/2006" xmlns:p14="http://schemas.microsoft.com/office/powerpoint/2010/main">
          <mc:Choice Requires="p14">
            <p:contentPart p14:bwMode="auto" r:id="rId17">
              <p14:nvContentPartPr>
                <p14:cNvPr id="6" name="Freihand 5">
                  <a:extLst>
                    <a:ext uri="{FF2B5EF4-FFF2-40B4-BE49-F238E27FC236}">
                      <a16:creationId xmlns:a16="http://schemas.microsoft.com/office/drawing/2014/main" id="{E50A2979-96C8-53BC-ED72-44EC28A5F0AB}"/>
                    </a:ext>
                  </a:extLst>
                </p14:cNvPr>
                <p14:cNvContentPartPr/>
                <p14:nvPr/>
              </p14:nvContentPartPr>
              <p14:xfrm>
                <a:off x="1063964" y="2323468"/>
                <a:ext cx="252720" cy="2314800"/>
              </p14:xfrm>
            </p:contentPart>
          </mc:Choice>
          <mc:Fallback xmlns="">
            <p:pic>
              <p:nvPicPr>
                <p:cNvPr id="6" name="Freihand 5">
                  <a:extLst>
                    <a:ext uri="{FF2B5EF4-FFF2-40B4-BE49-F238E27FC236}">
                      <a16:creationId xmlns:a16="http://schemas.microsoft.com/office/drawing/2014/main" id="{E50A2979-96C8-53BC-ED72-44EC28A5F0AB}"/>
                    </a:ext>
                  </a:extLst>
                </p:cNvPr>
                <p:cNvPicPr/>
                <p:nvPr/>
              </p:nvPicPr>
              <p:blipFill>
                <a:blip r:embed="rId18"/>
                <a:stretch>
                  <a:fillRect/>
                </a:stretch>
              </p:blipFill>
              <p:spPr>
                <a:xfrm>
                  <a:off x="1054964" y="2314468"/>
                  <a:ext cx="270360" cy="2332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Freihand 6">
                  <a:extLst>
                    <a:ext uri="{FF2B5EF4-FFF2-40B4-BE49-F238E27FC236}">
                      <a16:creationId xmlns:a16="http://schemas.microsoft.com/office/drawing/2014/main" id="{F4574C17-EBAB-5F46-BDBD-96D06B9CBA5C}"/>
                    </a:ext>
                  </a:extLst>
                </p14:cNvPr>
                <p14:cNvContentPartPr/>
                <p14:nvPr/>
              </p14:nvContentPartPr>
              <p14:xfrm>
                <a:off x="1190684" y="2161828"/>
                <a:ext cx="193320" cy="296280"/>
              </p14:xfrm>
            </p:contentPart>
          </mc:Choice>
          <mc:Fallback xmlns="">
            <p:pic>
              <p:nvPicPr>
                <p:cNvPr id="7" name="Freihand 6">
                  <a:extLst>
                    <a:ext uri="{FF2B5EF4-FFF2-40B4-BE49-F238E27FC236}">
                      <a16:creationId xmlns:a16="http://schemas.microsoft.com/office/drawing/2014/main" id="{F4574C17-EBAB-5F46-BDBD-96D06B9CBA5C}"/>
                    </a:ext>
                  </a:extLst>
                </p:cNvPr>
                <p:cNvPicPr/>
                <p:nvPr/>
              </p:nvPicPr>
              <p:blipFill>
                <a:blip r:embed="rId20"/>
                <a:stretch>
                  <a:fillRect/>
                </a:stretch>
              </p:blipFill>
              <p:spPr>
                <a:xfrm>
                  <a:off x="1182044" y="2152828"/>
                  <a:ext cx="2109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8B1AC899-51E4-E186-FD2C-028407E9CABD}"/>
                    </a:ext>
                  </a:extLst>
                </p14:cNvPr>
                <p14:cNvContentPartPr/>
                <p14:nvPr/>
              </p14:nvContentPartPr>
              <p14:xfrm>
                <a:off x="873524" y="4390228"/>
                <a:ext cx="308520" cy="390600"/>
              </p14:xfrm>
            </p:contentPart>
          </mc:Choice>
          <mc:Fallback xmlns="">
            <p:pic>
              <p:nvPicPr>
                <p:cNvPr id="9" name="Freihand 8">
                  <a:extLst>
                    <a:ext uri="{FF2B5EF4-FFF2-40B4-BE49-F238E27FC236}">
                      <a16:creationId xmlns:a16="http://schemas.microsoft.com/office/drawing/2014/main" id="{8B1AC899-51E4-E186-FD2C-028407E9CABD}"/>
                    </a:ext>
                  </a:extLst>
                </p:cNvPr>
                <p:cNvPicPr/>
                <p:nvPr/>
              </p:nvPicPr>
              <p:blipFill>
                <a:blip r:embed="rId22"/>
                <a:stretch>
                  <a:fillRect/>
                </a:stretch>
              </p:blipFill>
              <p:spPr>
                <a:xfrm>
                  <a:off x="864884" y="4381228"/>
                  <a:ext cx="32616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A5C40F2-CF10-84FD-3ADB-53DF3A5FFD94}"/>
                    </a:ext>
                  </a:extLst>
                </p14:cNvPr>
                <p14:cNvContentPartPr/>
                <p14:nvPr/>
              </p14:nvContentPartPr>
              <p14:xfrm>
                <a:off x="-67876" y="1101628"/>
                <a:ext cx="3411720" cy="1278720"/>
              </p14:xfrm>
            </p:contentPart>
          </mc:Choice>
          <mc:Fallback xmlns="">
            <p:pic>
              <p:nvPicPr>
                <p:cNvPr id="15" name="Freihand 14">
                  <a:extLst>
                    <a:ext uri="{FF2B5EF4-FFF2-40B4-BE49-F238E27FC236}">
                      <a16:creationId xmlns:a16="http://schemas.microsoft.com/office/drawing/2014/main" id="{7A5C40F2-CF10-84FD-3ADB-53DF3A5FFD94}"/>
                    </a:ext>
                  </a:extLst>
                </p:cNvPr>
                <p:cNvPicPr/>
                <p:nvPr/>
              </p:nvPicPr>
              <p:blipFill>
                <a:blip r:embed="rId24"/>
                <a:stretch>
                  <a:fillRect/>
                </a:stretch>
              </p:blipFill>
              <p:spPr>
                <a:xfrm>
                  <a:off x="-76876" y="1092628"/>
                  <a:ext cx="3429360" cy="129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0" name="Freihand 9">
                <a:extLst>
                  <a:ext uri="{FF2B5EF4-FFF2-40B4-BE49-F238E27FC236}">
                    <a16:creationId xmlns:a16="http://schemas.microsoft.com/office/drawing/2014/main" id="{6F85E9B5-CDDF-458A-8983-93BC42B697F4}"/>
                  </a:ext>
                </a:extLst>
              </p14:cNvPr>
              <p14:cNvContentPartPr/>
              <p14:nvPr/>
            </p14:nvContentPartPr>
            <p14:xfrm>
              <a:off x="88398" y="1098039"/>
              <a:ext cx="3656160" cy="1203120"/>
            </p14:xfrm>
          </p:contentPart>
        </mc:Choice>
        <mc:Fallback xmlns="">
          <p:pic>
            <p:nvPicPr>
              <p:cNvPr id="10" name="Freihand 9">
                <a:extLst>
                  <a:ext uri="{FF2B5EF4-FFF2-40B4-BE49-F238E27FC236}">
                    <a16:creationId xmlns:a16="http://schemas.microsoft.com/office/drawing/2014/main" id="{6F85E9B5-CDDF-458A-8983-93BC42B697F4}"/>
                  </a:ext>
                </a:extLst>
              </p:cNvPr>
              <p:cNvPicPr/>
              <p:nvPr/>
            </p:nvPicPr>
            <p:blipFill>
              <a:blip r:embed="rId26"/>
              <a:stretch>
                <a:fillRect/>
              </a:stretch>
            </p:blipFill>
            <p:spPr>
              <a:xfrm>
                <a:off x="84078" y="1093719"/>
                <a:ext cx="3664800" cy="1211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5947CA65-A348-462D-9C74-2E377EF2FB8D}"/>
                  </a:ext>
                </a:extLst>
              </p14:cNvPr>
              <p14:cNvContentPartPr/>
              <p14:nvPr/>
            </p14:nvContentPartPr>
            <p14:xfrm>
              <a:off x="122598" y="4746999"/>
              <a:ext cx="3228480" cy="1189440"/>
            </p14:xfrm>
          </p:contentPart>
        </mc:Choice>
        <mc:Fallback xmlns="">
          <p:pic>
            <p:nvPicPr>
              <p:cNvPr id="13" name="Freihand 12">
                <a:extLst>
                  <a:ext uri="{FF2B5EF4-FFF2-40B4-BE49-F238E27FC236}">
                    <a16:creationId xmlns:a16="http://schemas.microsoft.com/office/drawing/2014/main" id="{5947CA65-A348-462D-9C74-2E377EF2FB8D}"/>
                  </a:ext>
                </a:extLst>
              </p:cNvPr>
              <p:cNvPicPr/>
              <p:nvPr/>
            </p:nvPicPr>
            <p:blipFill>
              <a:blip r:embed="rId28"/>
              <a:stretch>
                <a:fillRect/>
              </a:stretch>
            </p:blipFill>
            <p:spPr>
              <a:xfrm>
                <a:off x="118278" y="4742679"/>
                <a:ext cx="3237120" cy="1198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8D9EFB5E-2221-4760-BCF5-C34E4A85B1D1}"/>
                  </a:ext>
                </a:extLst>
              </p14:cNvPr>
              <p14:cNvContentPartPr/>
              <p14:nvPr/>
            </p14:nvContentPartPr>
            <p14:xfrm>
              <a:off x="4685598" y="4873359"/>
              <a:ext cx="3983040" cy="1071360"/>
            </p14:xfrm>
          </p:contentPart>
        </mc:Choice>
        <mc:Fallback xmlns="">
          <p:pic>
            <p:nvPicPr>
              <p:cNvPr id="17" name="Freihand 16">
                <a:extLst>
                  <a:ext uri="{FF2B5EF4-FFF2-40B4-BE49-F238E27FC236}">
                    <a16:creationId xmlns:a16="http://schemas.microsoft.com/office/drawing/2014/main" id="{8D9EFB5E-2221-4760-BCF5-C34E4A85B1D1}"/>
                  </a:ext>
                </a:extLst>
              </p:cNvPr>
              <p:cNvPicPr/>
              <p:nvPr/>
            </p:nvPicPr>
            <p:blipFill>
              <a:blip r:embed="rId30"/>
              <a:stretch>
                <a:fillRect/>
              </a:stretch>
            </p:blipFill>
            <p:spPr>
              <a:xfrm>
                <a:off x="4681278" y="4869039"/>
                <a:ext cx="3991680" cy="1080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0ABD8BFB-DE95-460D-B3E1-8604B47B8AC2}"/>
                  </a:ext>
                </a:extLst>
              </p14:cNvPr>
              <p14:cNvContentPartPr/>
              <p14:nvPr/>
            </p14:nvContentPartPr>
            <p14:xfrm>
              <a:off x="4724478" y="718599"/>
              <a:ext cx="3796560" cy="1472400"/>
            </p14:xfrm>
          </p:contentPart>
        </mc:Choice>
        <mc:Fallback xmlns="">
          <p:pic>
            <p:nvPicPr>
              <p:cNvPr id="18" name="Freihand 17">
                <a:extLst>
                  <a:ext uri="{FF2B5EF4-FFF2-40B4-BE49-F238E27FC236}">
                    <a16:creationId xmlns:a16="http://schemas.microsoft.com/office/drawing/2014/main" id="{0ABD8BFB-DE95-460D-B3E1-8604B47B8AC2}"/>
                  </a:ext>
                </a:extLst>
              </p:cNvPr>
              <p:cNvPicPr/>
              <p:nvPr/>
            </p:nvPicPr>
            <p:blipFill>
              <a:blip r:embed="rId32"/>
              <a:stretch>
                <a:fillRect/>
              </a:stretch>
            </p:blipFill>
            <p:spPr>
              <a:xfrm>
                <a:off x="4720158" y="714279"/>
                <a:ext cx="3805200" cy="1481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A74998D2-4C27-4811-ADB0-8C81D60619A3}"/>
                  </a:ext>
                </a:extLst>
              </p14:cNvPr>
              <p14:cNvContentPartPr/>
              <p14:nvPr/>
            </p14:nvContentPartPr>
            <p14:xfrm>
              <a:off x="185958" y="2057439"/>
              <a:ext cx="2923920" cy="274680"/>
            </p14:xfrm>
          </p:contentPart>
        </mc:Choice>
        <mc:Fallback xmlns="">
          <p:pic>
            <p:nvPicPr>
              <p:cNvPr id="19" name="Freihand 18">
                <a:extLst>
                  <a:ext uri="{FF2B5EF4-FFF2-40B4-BE49-F238E27FC236}">
                    <a16:creationId xmlns:a16="http://schemas.microsoft.com/office/drawing/2014/main" id="{A74998D2-4C27-4811-ADB0-8C81D60619A3}"/>
                  </a:ext>
                </a:extLst>
              </p:cNvPr>
              <p:cNvPicPr/>
              <p:nvPr/>
            </p:nvPicPr>
            <p:blipFill>
              <a:blip r:embed="rId34"/>
              <a:stretch>
                <a:fillRect/>
              </a:stretch>
            </p:blipFill>
            <p:spPr>
              <a:xfrm>
                <a:off x="181638" y="2053119"/>
                <a:ext cx="29325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2F978F33-C8D2-4646-A8DC-B4DB942F4CA7}"/>
                  </a:ext>
                </a:extLst>
              </p14:cNvPr>
              <p14:cNvContentPartPr/>
              <p14:nvPr/>
            </p14:nvContentPartPr>
            <p14:xfrm>
              <a:off x="191358" y="1033599"/>
              <a:ext cx="3469680" cy="1590480"/>
            </p14:xfrm>
          </p:contentPart>
        </mc:Choice>
        <mc:Fallback xmlns="">
          <p:pic>
            <p:nvPicPr>
              <p:cNvPr id="20" name="Freihand 19">
                <a:extLst>
                  <a:ext uri="{FF2B5EF4-FFF2-40B4-BE49-F238E27FC236}">
                    <a16:creationId xmlns:a16="http://schemas.microsoft.com/office/drawing/2014/main" id="{2F978F33-C8D2-4646-A8DC-B4DB942F4CA7}"/>
                  </a:ext>
                </a:extLst>
              </p:cNvPr>
              <p:cNvPicPr/>
              <p:nvPr/>
            </p:nvPicPr>
            <p:blipFill>
              <a:blip r:embed="rId36"/>
              <a:stretch>
                <a:fillRect/>
              </a:stretch>
            </p:blipFill>
            <p:spPr>
              <a:xfrm>
                <a:off x="187038" y="1029279"/>
                <a:ext cx="3478320" cy="1599120"/>
              </a:xfrm>
              <a:prstGeom prst="rect">
                <a:avLst/>
              </a:prstGeom>
            </p:spPr>
          </p:pic>
        </mc:Fallback>
      </mc:AlternateContent>
      <p:grpSp>
        <p:nvGrpSpPr>
          <p:cNvPr id="23" name="Gruppieren 22">
            <a:extLst>
              <a:ext uri="{FF2B5EF4-FFF2-40B4-BE49-F238E27FC236}">
                <a16:creationId xmlns:a16="http://schemas.microsoft.com/office/drawing/2014/main" id="{FC575765-986D-4F32-9281-296F6E88BCD9}"/>
              </a:ext>
            </a:extLst>
          </p:cNvPr>
          <p:cNvGrpSpPr/>
          <p:nvPr/>
        </p:nvGrpSpPr>
        <p:grpSpPr>
          <a:xfrm>
            <a:off x="209718" y="4771119"/>
            <a:ext cx="3275640" cy="1185480"/>
            <a:chOff x="209718" y="4771119"/>
            <a:chExt cx="3275640" cy="1185480"/>
          </a:xfrm>
        </p:grpSpPr>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C5CD537A-942C-45BE-8487-80B02E53060B}"/>
                    </a:ext>
                  </a:extLst>
                </p14:cNvPr>
                <p14:cNvContentPartPr/>
                <p14:nvPr/>
              </p14:nvContentPartPr>
              <p14:xfrm>
                <a:off x="950598" y="4885239"/>
                <a:ext cx="360" cy="360"/>
              </p14:xfrm>
            </p:contentPart>
          </mc:Choice>
          <mc:Fallback xmlns="">
            <p:pic>
              <p:nvPicPr>
                <p:cNvPr id="21" name="Freihand 20">
                  <a:extLst>
                    <a:ext uri="{FF2B5EF4-FFF2-40B4-BE49-F238E27FC236}">
                      <a16:creationId xmlns:a16="http://schemas.microsoft.com/office/drawing/2014/main" id="{C5CD537A-942C-45BE-8487-80B02E53060B}"/>
                    </a:ext>
                  </a:extLst>
                </p:cNvPr>
                <p:cNvPicPr/>
                <p:nvPr/>
              </p:nvPicPr>
              <p:blipFill>
                <a:blip r:embed="rId38"/>
                <a:stretch>
                  <a:fillRect/>
                </a:stretch>
              </p:blipFill>
              <p:spPr>
                <a:xfrm>
                  <a:off x="946278" y="488091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F4DCD60B-4587-4C7D-81C7-27DACED9CA4F}"/>
                    </a:ext>
                  </a:extLst>
                </p14:cNvPr>
                <p14:cNvContentPartPr/>
                <p14:nvPr/>
              </p14:nvContentPartPr>
              <p14:xfrm>
                <a:off x="209718" y="4771119"/>
                <a:ext cx="3275640" cy="1185480"/>
              </p14:xfrm>
            </p:contentPart>
          </mc:Choice>
          <mc:Fallback xmlns="">
            <p:pic>
              <p:nvPicPr>
                <p:cNvPr id="22" name="Freihand 21">
                  <a:extLst>
                    <a:ext uri="{FF2B5EF4-FFF2-40B4-BE49-F238E27FC236}">
                      <a16:creationId xmlns:a16="http://schemas.microsoft.com/office/drawing/2014/main" id="{F4DCD60B-4587-4C7D-81C7-27DACED9CA4F}"/>
                    </a:ext>
                  </a:extLst>
                </p:cNvPr>
                <p:cNvPicPr/>
                <p:nvPr/>
              </p:nvPicPr>
              <p:blipFill>
                <a:blip r:embed="rId40"/>
                <a:stretch>
                  <a:fillRect/>
                </a:stretch>
              </p:blipFill>
              <p:spPr>
                <a:xfrm>
                  <a:off x="205398" y="4766799"/>
                  <a:ext cx="3284280" cy="119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235A4AC7-A319-44F5-B403-25A2988530EB}"/>
                  </a:ext>
                </a:extLst>
              </p14:cNvPr>
              <p14:cNvContentPartPr/>
              <p14:nvPr/>
            </p14:nvContentPartPr>
            <p14:xfrm>
              <a:off x="144425" y="964178"/>
              <a:ext cx="3207600" cy="1505880"/>
            </p14:xfrm>
          </p:contentPart>
        </mc:Choice>
        <mc:Fallback xmlns="">
          <p:pic>
            <p:nvPicPr>
              <p:cNvPr id="24" name="Freihand 23">
                <a:extLst>
                  <a:ext uri="{FF2B5EF4-FFF2-40B4-BE49-F238E27FC236}">
                    <a16:creationId xmlns:a16="http://schemas.microsoft.com/office/drawing/2014/main" id="{235A4AC7-A319-44F5-B403-25A2988530EB}"/>
                  </a:ext>
                </a:extLst>
              </p:cNvPr>
              <p:cNvPicPr/>
              <p:nvPr/>
            </p:nvPicPr>
            <p:blipFill>
              <a:blip r:embed="rId42"/>
              <a:stretch>
                <a:fillRect/>
              </a:stretch>
            </p:blipFill>
            <p:spPr>
              <a:xfrm>
                <a:off x="140105" y="959858"/>
                <a:ext cx="3216240" cy="1514520"/>
              </a:xfrm>
              <a:prstGeom prst="rect">
                <a:avLst/>
              </a:prstGeom>
            </p:spPr>
          </p:pic>
        </mc:Fallback>
      </mc:AlternateContent>
      <p:grpSp>
        <p:nvGrpSpPr>
          <p:cNvPr id="27" name="Gruppieren 26">
            <a:extLst>
              <a:ext uri="{FF2B5EF4-FFF2-40B4-BE49-F238E27FC236}">
                <a16:creationId xmlns:a16="http://schemas.microsoft.com/office/drawing/2014/main" id="{7EAA7F5C-DB00-43C9-8DCA-C3C11F1F3C9D}"/>
              </a:ext>
            </a:extLst>
          </p:cNvPr>
          <p:cNvGrpSpPr/>
          <p:nvPr/>
        </p:nvGrpSpPr>
        <p:grpSpPr>
          <a:xfrm>
            <a:off x="242345" y="4716818"/>
            <a:ext cx="8231400" cy="1224000"/>
            <a:chOff x="242345" y="4716818"/>
            <a:chExt cx="8231400" cy="1224000"/>
          </a:xfrm>
        </p:grpSpPr>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A4110AD9-AE5B-469A-9771-4EBD3F64BF76}"/>
                    </a:ext>
                  </a:extLst>
                </p14:cNvPr>
                <p14:cNvContentPartPr/>
                <p14:nvPr/>
              </p14:nvContentPartPr>
              <p14:xfrm>
                <a:off x="242345" y="4716818"/>
                <a:ext cx="2987640" cy="1213200"/>
              </p14:xfrm>
            </p:contentPart>
          </mc:Choice>
          <mc:Fallback xmlns="">
            <p:pic>
              <p:nvPicPr>
                <p:cNvPr id="25" name="Freihand 24">
                  <a:extLst>
                    <a:ext uri="{FF2B5EF4-FFF2-40B4-BE49-F238E27FC236}">
                      <a16:creationId xmlns:a16="http://schemas.microsoft.com/office/drawing/2014/main" id="{A4110AD9-AE5B-469A-9771-4EBD3F64BF76}"/>
                    </a:ext>
                  </a:extLst>
                </p:cNvPr>
                <p:cNvPicPr/>
                <p:nvPr/>
              </p:nvPicPr>
              <p:blipFill>
                <a:blip r:embed="rId44"/>
                <a:stretch>
                  <a:fillRect/>
                </a:stretch>
              </p:blipFill>
              <p:spPr>
                <a:xfrm>
                  <a:off x="238025" y="4712498"/>
                  <a:ext cx="2996280" cy="1221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A5F31BBE-F105-4F07-9675-F95F7B734FF7}"/>
                    </a:ext>
                  </a:extLst>
                </p14:cNvPr>
                <p14:cNvContentPartPr/>
                <p14:nvPr/>
              </p14:nvContentPartPr>
              <p14:xfrm>
                <a:off x="4418345" y="4763258"/>
                <a:ext cx="4055400" cy="1177560"/>
              </p14:xfrm>
            </p:contentPart>
          </mc:Choice>
          <mc:Fallback xmlns="">
            <p:pic>
              <p:nvPicPr>
                <p:cNvPr id="26" name="Freihand 25">
                  <a:extLst>
                    <a:ext uri="{FF2B5EF4-FFF2-40B4-BE49-F238E27FC236}">
                      <a16:creationId xmlns:a16="http://schemas.microsoft.com/office/drawing/2014/main" id="{A5F31BBE-F105-4F07-9675-F95F7B734FF7}"/>
                    </a:ext>
                  </a:extLst>
                </p:cNvPr>
                <p:cNvPicPr/>
                <p:nvPr/>
              </p:nvPicPr>
              <p:blipFill>
                <a:blip r:embed="rId46"/>
                <a:stretch>
                  <a:fillRect/>
                </a:stretch>
              </p:blipFill>
              <p:spPr>
                <a:xfrm>
                  <a:off x="4414025" y="4758938"/>
                  <a:ext cx="4064040" cy="118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CDF958DE-0F19-4ACB-A342-248C29AFEDC9}"/>
                  </a:ext>
                </a:extLst>
              </p14:cNvPr>
              <p14:cNvContentPartPr/>
              <p14:nvPr/>
            </p14:nvContentPartPr>
            <p14:xfrm>
              <a:off x="4882745" y="744938"/>
              <a:ext cx="3158280" cy="1365480"/>
            </p14:xfrm>
          </p:contentPart>
        </mc:Choice>
        <mc:Fallback xmlns="">
          <p:pic>
            <p:nvPicPr>
              <p:cNvPr id="28" name="Freihand 27">
                <a:extLst>
                  <a:ext uri="{FF2B5EF4-FFF2-40B4-BE49-F238E27FC236}">
                    <a16:creationId xmlns:a16="http://schemas.microsoft.com/office/drawing/2014/main" id="{CDF958DE-0F19-4ACB-A342-248C29AFEDC9}"/>
                  </a:ext>
                </a:extLst>
              </p:cNvPr>
              <p:cNvPicPr/>
              <p:nvPr/>
            </p:nvPicPr>
            <p:blipFill>
              <a:blip r:embed="rId48"/>
              <a:stretch>
                <a:fillRect/>
              </a:stretch>
            </p:blipFill>
            <p:spPr>
              <a:xfrm>
                <a:off x="4878425" y="740618"/>
                <a:ext cx="3166920" cy="1374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6EE20BE2-371E-4274-90B2-B140E088D7EA}"/>
                  </a:ext>
                </a:extLst>
              </p14:cNvPr>
              <p14:cNvContentPartPr/>
              <p14:nvPr/>
            </p14:nvContentPartPr>
            <p14:xfrm>
              <a:off x="404570" y="1132531"/>
              <a:ext cx="2818800" cy="1183320"/>
            </p14:xfrm>
          </p:contentPart>
        </mc:Choice>
        <mc:Fallback>
          <p:pic>
            <p:nvPicPr>
              <p:cNvPr id="29" name="Freihand 28">
                <a:extLst>
                  <a:ext uri="{FF2B5EF4-FFF2-40B4-BE49-F238E27FC236}">
                    <a16:creationId xmlns:a16="http://schemas.microsoft.com/office/drawing/2014/main" id="{6EE20BE2-371E-4274-90B2-B140E088D7EA}"/>
                  </a:ext>
                </a:extLst>
              </p:cNvPr>
              <p:cNvPicPr/>
              <p:nvPr/>
            </p:nvPicPr>
            <p:blipFill>
              <a:blip r:embed="rId50"/>
              <a:stretch>
                <a:fillRect/>
              </a:stretch>
            </p:blipFill>
            <p:spPr>
              <a:xfrm>
                <a:off x="400250" y="1128211"/>
                <a:ext cx="2827440" cy="1191960"/>
              </a:xfrm>
              <a:prstGeom prst="rect">
                <a:avLst/>
              </a:prstGeom>
            </p:spPr>
          </p:pic>
        </mc:Fallback>
      </mc:AlternateContent>
      <p:grpSp>
        <p:nvGrpSpPr>
          <p:cNvPr id="33" name="Gruppieren 32">
            <a:extLst>
              <a:ext uri="{FF2B5EF4-FFF2-40B4-BE49-F238E27FC236}">
                <a16:creationId xmlns:a16="http://schemas.microsoft.com/office/drawing/2014/main" id="{A3E67577-1E2B-467B-948A-2D762B2F2A44}"/>
              </a:ext>
            </a:extLst>
          </p:cNvPr>
          <p:cNvGrpSpPr/>
          <p:nvPr/>
        </p:nvGrpSpPr>
        <p:grpSpPr>
          <a:xfrm>
            <a:off x="456770" y="4897051"/>
            <a:ext cx="8062200" cy="1027440"/>
            <a:chOff x="456770" y="4897051"/>
            <a:chExt cx="8062200" cy="1027440"/>
          </a:xfrm>
        </p:grpSpPr>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E7912D26-8B67-4D5E-B785-DCBFA481784C}"/>
                    </a:ext>
                  </a:extLst>
                </p14:cNvPr>
                <p14:cNvContentPartPr/>
                <p14:nvPr/>
              </p14:nvContentPartPr>
              <p14:xfrm>
                <a:off x="456770" y="4899571"/>
                <a:ext cx="2643120" cy="925920"/>
              </p14:xfrm>
            </p:contentPart>
          </mc:Choice>
          <mc:Fallback>
            <p:pic>
              <p:nvPicPr>
                <p:cNvPr id="30" name="Freihand 29">
                  <a:extLst>
                    <a:ext uri="{FF2B5EF4-FFF2-40B4-BE49-F238E27FC236}">
                      <a16:creationId xmlns:a16="http://schemas.microsoft.com/office/drawing/2014/main" id="{E7912D26-8B67-4D5E-B785-DCBFA481784C}"/>
                    </a:ext>
                  </a:extLst>
                </p:cNvPr>
                <p:cNvPicPr/>
                <p:nvPr/>
              </p:nvPicPr>
              <p:blipFill>
                <a:blip r:embed="rId52"/>
                <a:stretch>
                  <a:fillRect/>
                </a:stretch>
              </p:blipFill>
              <p:spPr>
                <a:xfrm>
                  <a:off x="452450" y="4895251"/>
                  <a:ext cx="2651760" cy="934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B012F80C-0B20-4177-8FFF-619961D07DDD}"/>
                    </a:ext>
                  </a:extLst>
                </p14:cNvPr>
                <p14:cNvContentPartPr/>
                <p14:nvPr/>
              </p14:nvContentPartPr>
              <p14:xfrm>
                <a:off x="5933450" y="4897051"/>
                <a:ext cx="676800" cy="52920"/>
              </p14:xfrm>
            </p:contentPart>
          </mc:Choice>
          <mc:Fallback>
            <p:pic>
              <p:nvPicPr>
                <p:cNvPr id="31" name="Freihand 30">
                  <a:extLst>
                    <a:ext uri="{FF2B5EF4-FFF2-40B4-BE49-F238E27FC236}">
                      <a16:creationId xmlns:a16="http://schemas.microsoft.com/office/drawing/2014/main" id="{B012F80C-0B20-4177-8FFF-619961D07DDD}"/>
                    </a:ext>
                  </a:extLst>
                </p:cNvPr>
                <p:cNvPicPr/>
                <p:nvPr/>
              </p:nvPicPr>
              <p:blipFill>
                <a:blip r:embed="rId54"/>
                <a:stretch>
                  <a:fillRect/>
                </a:stretch>
              </p:blipFill>
              <p:spPr>
                <a:xfrm>
                  <a:off x="5929130" y="4892731"/>
                  <a:ext cx="6854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9C361000-DE7E-437E-A7CC-1713C74815B9}"/>
                    </a:ext>
                  </a:extLst>
                </p14:cNvPr>
                <p14:cNvContentPartPr/>
                <p14:nvPr/>
              </p14:nvContentPartPr>
              <p14:xfrm>
                <a:off x="4668770" y="4946371"/>
                <a:ext cx="3850200" cy="978120"/>
              </p14:xfrm>
            </p:contentPart>
          </mc:Choice>
          <mc:Fallback>
            <p:pic>
              <p:nvPicPr>
                <p:cNvPr id="32" name="Freihand 31">
                  <a:extLst>
                    <a:ext uri="{FF2B5EF4-FFF2-40B4-BE49-F238E27FC236}">
                      <a16:creationId xmlns:a16="http://schemas.microsoft.com/office/drawing/2014/main" id="{9C361000-DE7E-437E-A7CC-1713C74815B9}"/>
                    </a:ext>
                  </a:extLst>
                </p:cNvPr>
                <p:cNvPicPr/>
                <p:nvPr/>
              </p:nvPicPr>
              <p:blipFill>
                <a:blip r:embed="rId56"/>
                <a:stretch>
                  <a:fillRect/>
                </a:stretch>
              </p:blipFill>
              <p:spPr>
                <a:xfrm>
                  <a:off x="4664450" y="4942051"/>
                  <a:ext cx="3858840" cy="98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339B78DA-9E92-4A44-B0B1-F5984EB35A74}"/>
                  </a:ext>
                </a:extLst>
              </p14:cNvPr>
              <p14:cNvContentPartPr/>
              <p14:nvPr/>
            </p14:nvContentPartPr>
            <p14:xfrm>
              <a:off x="4917170" y="902491"/>
              <a:ext cx="3127680" cy="1154520"/>
            </p14:xfrm>
          </p:contentPart>
        </mc:Choice>
        <mc:Fallback>
          <p:pic>
            <p:nvPicPr>
              <p:cNvPr id="34" name="Freihand 33">
                <a:extLst>
                  <a:ext uri="{FF2B5EF4-FFF2-40B4-BE49-F238E27FC236}">
                    <a16:creationId xmlns:a16="http://schemas.microsoft.com/office/drawing/2014/main" id="{339B78DA-9E92-4A44-B0B1-F5984EB35A74}"/>
                  </a:ext>
                </a:extLst>
              </p:cNvPr>
              <p:cNvPicPr/>
              <p:nvPr/>
            </p:nvPicPr>
            <p:blipFill>
              <a:blip r:embed="rId58"/>
              <a:stretch>
                <a:fillRect/>
              </a:stretch>
            </p:blipFill>
            <p:spPr>
              <a:xfrm>
                <a:off x="4912850" y="898171"/>
                <a:ext cx="3136320" cy="116316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43181" cy="564050"/>
          </a:xfrm>
          <a:prstGeom prst="rect">
            <a:avLst/>
          </a:prstGeom>
          <a:noFill/>
          <a:ln>
            <a:noFill/>
          </a:ln>
        </p:spPr>
        <p:txBody>
          <a:bodyPr vert="horz" wrap="none" lIns="81646" tIns="40823" rIns="81646" bIns="40823" anchorCtr="0" compatLnSpc="0">
            <a:spAutoFit/>
          </a:bodyPr>
          <a:lstStyle/>
          <a:p>
            <a:r>
              <a:rPr lang="de-DE" sz="3266"/>
              <a:t>Modern understanding of money</a:t>
            </a:r>
            <a:endParaRPr lang="de-DE" sz="3266" dirty="0"/>
          </a:p>
        </p:txBody>
      </p:sp>
      <p:sp>
        <p:nvSpPr>
          <p:cNvPr id="4" name="Textfeld 3"/>
          <p:cNvSpPr txBox="1"/>
          <p:nvPr/>
        </p:nvSpPr>
        <p:spPr>
          <a:xfrm>
            <a:off x="228462" y="881555"/>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a:t>In our modern world with flexible exchange rates we do not have a „physical“ anchor anymore. Until 1931 we had the so called gold standard </a:t>
            </a:r>
            <a:r>
              <a:rPr lang="de-DE" sz="2540" dirty="0"/>
              <a:t>(bis 1931</a:t>
            </a:r>
            <a:r>
              <a:rPr lang="de-DE" sz="2540"/>
              <a:t>) or after World War II we had until 1973 the System of Bretton Woods, which was anchored by the US-Dollar backed by gold.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Modern money is „only“ based on the promise to pay of our Central banks and therefore in the trust in the stability of our countries. Therefore we call our money</a:t>
            </a:r>
          </a:p>
          <a:p>
            <a:r>
              <a:rPr lang="de-DE" sz="2540"/>
              <a:t>		</a:t>
            </a:r>
          </a:p>
          <a:p>
            <a:r>
              <a:rPr lang="de-DE" sz="2540"/>
              <a:t>			→„</a:t>
            </a:r>
            <a:r>
              <a:rPr lang="de-DE" sz="2540" dirty="0"/>
              <a:t>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a:t>M0</a:t>
            </a:r>
            <a:r>
              <a:rPr lang="de-DE" sz="2177" dirty="0"/>
              <a:t>	: </a:t>
            </a:r>
            <a:r>
              <a:rPr lang="de-DE" sz="2177"/>
              <a:t>	cash	(not defined in the Eurozone)</a:t>
            </a:r>
            <a:endParaRPr lang="de-DE" sz="2177" dirty="0"/>
          </a:p>
          <a:p>
            <a:endParaRPr lang="de-DE" sz="2177" dirty="0"/>
          </a:p>
          <a:p>
            <a:r>
              <a:rPr lang="de-DE" sz="2177" dirty="0"/>
              <a:t>M1	:</a:t>
            </a:r>
            <a:r>
              <a:rPr lang="de-DE" sz="2177"/>
              <a:t>	</a:t>
            </a:r>
            <a:r>
              <a:rPr lang="en-US" sz="2177"/>
              <a:t>The sum of currency in circulation and overnight deposits 		(cash + sight deposits)</a:t>
            </a:r>
            <a:endParaRPr lang="de-DE" sz="2177" dirty="0"/>
          </a:p>
          <a:p>
            <a:r>
              <a:rPr lang="de-DE" sz="2177" dirty="0"/>
              <a:t>	 </a:t>
            </a:r>
          </a:p>
          <a:p>
            <a:r>
              <a:rPr lang="de-DE" sz="2177" dirty="0"/>
              <a:t>M2	:</a:t>
            </a:r>
            <a:r>
              <a:rPr lang="de-DE" sz="2177"/>
              <a:t>	</a:t>
            </a:r>
            <a:r>
              <a:rPr lang="en-US" sz="2177"/>
              <a:t>M1 +</a:t>
            </a:r>
          </a:p>
          <a:p>
            <a:r>
              <a:rPr lang="en-US" sz="2177"/>
              <a:t>		deposits redeemable at notice of up to three months and 			deposits with an agreed maturity of up to two years</a:t>
            </a:r>
            <a:endParaRPr lang="de-DE" sz="2177" dirty="0"/>
          </a:p>
          <a:p>
            <a:endParaRPr lang="de-DE" sz="2177" dirty="0"/>
          </a:p>
          <a:p>
            <a:r>
              <a:rPr lang="de-DE" sz="2177" dirty="0"/>
              <a:t>M3	:</a:t>
            </a:r>
            <a:r>
              <a:rPr lang="de-DE" sz="2177"/>
              <a:t>	</a:t>
            </a:r>
            <a:r>
              <a:rPr lang="en-US" sz="2177"/>
              <a:t>M2 +</a:t>
            </a:r>
          </a:p>
          <a:p>
            <a:r>
              <a:rPr lang="en-US" sz="2177"/>
              <a:t>		repurchase agreements,</a:t>
            </a:r>
          </a:p>
          <a:p>
            <a:r>
              <a:rPr lang="en-US" sz="2177"/>
              <a:t>		money market fund shares/units 	and</a:t>
            </a:r>
          </a:p>
          <a:p>
            <a:r>
              <a:rPr lang="en-US" sz="2177"/>
              <a:t>		debt securities with a maturity of up to two years.</a:t>
            </a:r>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8611267" y="32723"/>
            <a:ext cx="2653763" cy="2424387"/>
          </a:xfrm>
          <a:prstGeom prst="rect">
            <a:avLst/>
          </a:prstGeom>
          <a:noFill/>
          <a:ln>
            <a:noFill/>
          </a:ln>
        </p:spPr>
        <p:txBody>
          <a:bodyPr vert="horz" wrap="square" lIns="81646" tIns="40823" rIns="81646" bIns="40823" anchorCtr="0" compatLnSpc="0">
            <a:noAutofit/>
          </a:bodyPr>
          <a:lstStyle/>
          <a:p>
            <a:r>
              <a:rPr lang="de-DE" sz="2177"/>
              <a:t>Aug 2023</a:t>
            </a:r>
            <a:endParaRPr lang="de-DE" sz="2177" dirty="0"/>
          </a:p>
          <a:p>
            <a:endParaRPr lang="de-DE" sz="2177" dirty="0"/>
          </a:p>
          <a:p>
            <a:r>
              <a:rPr lang="de-DE" sz="2177" dirty="0"/>
              <a:t>M3</a:t>
            </a:r>
            <a:r>
              <a:rPr lang="de-DE" sz="2177"/>
              <a:t>: 15,94 Tri. </a:t>
            </a:r>
            <a:r>
              <a:rPr lang="de-DE" sz="2177" dirty="0"/>
              <a:t>Euro</a:t>
            </a:r>
          </a:p>
          <a:p>
            <a:endParaRPr lang="de-DE" sz="2177" dirty="0"/>
          </a:p>
          <a:p>
            <a:r>
              <a:rPr lang="de-DE" sz="2177" dirty="0"/>
              <a:t>M2</a:t>
            </a:r>
            <a:r>
              <a:rPr lang="de-DE" sz="2177"/>
              <a:t>:  15,06 Tri. </a:t>
            </a:r>
            <a:r>
              <a:rPr lang="de-DE" sz="2177" dirty="0"/>
              <a:t>Euro</a:t>
            </a:r>
          </a:p>
          <a:p>
            <a:endParaRPr lang="de-DE" sz="2177" dirty="0"/>
          </a:p>
          <a:p>
            <a:r>
              <a:rPr lang="de-DE" sz="2177" dirty="0"/>
              <a:t>M1</a:t>
            </a:r>
            <a:r>
              <a:rPr lang="de-DE" sz="2177"/>
              <a:t>:   10,06 Tri. </a:t>
            </a:r>
            <a:r>
              <a:rPr lang="de-DE" sz="2177" dirty="0"/>
              <a:t>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B9E67100-F396-9BAA-5A0E-1548CCD35E77}"/>
              </a:ext>
            </a:extLst>
          </p:cNvPr>
          <p:cNvPicPr>
            <a:picLocks noChangeAspect="1"/>
          </p:cNvPicPr>
          <p:nvPr/>
        </p:nvPicPr>
        <p:blipFill>
          <a:blip r:embed="rId3"/>
          <a:stretch>
            <a:fillRect/>
          </a:stretch>
        </p:blipFill>
        <p:spPr>
          <a:xfrm>
            <a:off x="188536" y="926346"/>
            <a:ext cx="7826147" cy="4889992"/>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4503510" cy="564050"/>
          </a:xfrm>
          <a:prstGeom prst="rect">
            <a:avLst/>
          </a:prstGeom>
          <a:noFill/>
          <a:ln>
            <a:noFill/>
          </a:ln>
        </p:spPr>
        <p:txBody>
          <a:bodyPr vert="horz" wrap="none" lIns="81646" tIns="40823" rIns="81646" bIns="40823" anchorCtr="0" compatLnSpc="0">
            <a:spAutoFit/>
          </a:bodyPr>
          <a:lstStyle/>
          <a:p>
            <a:r>
              <a:rPr lang="de-DE" sz="3266"/>
              <a:t>Quantity theory of money</a:t>
            </a:r>
            <a:endParaRPr lang="de-DE" sz="3266" dirty="0"/>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800">
                <a:solidFill>
                  <a:srgbClr val="000000"/>
                </a:solidFill>
              </a:rPr>
              <a:t>	</a:t>
            </a:r>
            <a:r>
              <a:rPr lang="de-DE" sz="2400">
                <a:solidFill>
                  <a:srgbClr val="000000"/>
                </a:solidFill>
              </a:rPr>
              <a:t>(total amount of money)</a:t>
            </a:r>
            <a:r>
              <a:rPr lang="de-DE" sz="2400" dirty="0">
                <a:solidFill>
                  <a:srgbClr val="000000"/>
                </a:solidFill>
              </a:rPr>
              <a:t>	x</a:t>
            </a:r>
            <a:r>
              <a:rPr lang="de-DE" sz="2400">
                <a:solidFill>
                  <a:srgbClr val="000000"/>
                </a:solidFill>
              </a:rPr>
              <a:t>	(velocity of money)</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r>
              <a:rPr lang="de-DE" sz="2400">
                <a:solidFill>
                  <a:srgbClr val="000000"/>
                </a:solidFill>
              </a:rPr>
              <a:t>	(price level)</a:t>
            </a:r>
            <a:r>
              <a:rPr lang="de-DE" sz="2400" dirty="0">
                <a:solidFill>
                  <a:srgbClr val="000000"/>
                </a:solidFill>
              </a:rPr>
              <a:t>	x </a:t>
            </a:r>
            <a:r>
              <a:rPr lang="de-DE" sz="2400">
                <a:solidFill>
                  <a:srgbClr val="000000"/>
                </a:solidFill>
              </a:rPr>
              <a:t>	(real output)</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a:t>
            </a:r>
            <a:r>
              <a:rPr lang="de-DE" sz="2400">
                <a:solidFill>
                  <a:srgbClr val="000000"/>
                </a:solidFill>
                <a:cs typeface="Times New Roman" pitchFamily="18" charset="0"/>
              </a:rPr>
              <a:t>	if in short term we assume the velocity of money as constant and real output is changing also slowly relative to prices, we obtain a directly proportional dependence between the growth rate of money and inflation.</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sz="3200"/>
              <a:t>Quantity theory of money and Money Demand</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a:t>Within the money market equilibrium we obtain:</a:t>
                </a:r>
                <a:endParaRPr lang="en-US" sz="2400" dirty="0"/>
              </a:p>
              <a:p>
                <a:pPr algn="ctr"/>
                <a:endParaRPr lang="en-US" sz="2400" dirty="0"/>
              </a:p>
              <a:p>
                <a:pPr algn="ctr"/>
                <a:r>
                  <a:rPr lang="en-US" sz="2400" dirty="0"/>
                  <a:t>M=</a:t>
                </a:r>
                <a:r>
                  <a:rPr lang="en-US" sz="2400"/>
                  <a:t>M</a:t>
                </a:r>
                <a:r>
                  <a:rPr lang="en-US" sz="2400" baseline="30000"/>
                  <a:t>d</a:t>
                </a:r>
                <a:r>
                  <a:rPr lang="en-US" sz="2400"/>
                  <a:t> (money demand)</a:t>
                </a:r>
                <a:endParaRPr lang="en-US" sz="2400" dirty="0"/>
              </a:p>
              <a:p>
                <a:pPr algn="ctr"/>
                <a:endParaRPr lang="en-US" sz="2400" dirty="0"/>
              </a:p>
              <a:p>
                <a:pPr algn="ctr"/>
                <a:r>
                  <a:rPr lang="en-US" sz="2400"/>
                  <a:t>Cash holding coefficient: </a:t>
                </a:r>
                <a:r>
                  <a:rPr lang="en-US" sz="2400" dirty="0"/>
                  <a:t>k = 1/V → M</a:t>
                </a:r>
                <a:r>
                  <a:rPr lang="en-US" sz="2400" baseline="30000" dirty="0"/>
                  <a:t>d</a:t>
                </a:r>
                <a:r>
                  <a:rPr lang="en-US" sz="2400" dirty="0"/>
                  <a:t> = k ∙ P ∙ Y </a:t>
                </a:r>
              </a:p>
              <a:p>
                <a:endParaRPr lang="en-US" sz="2400" dirty="0"/>
              </a:p>
              <a:p>
                <a:r>
                  <a:rPr lang="en-US" sz="2400"/>
                  <a:t>Assuming k to be constant in the short-run, then the level of transactions representet by PY determines the level of money demand M</a:t>
                </a:r>
                <a:r>
                  <a:rPr lang="en-US" sz="2400" baseline="30000"/>
                  <a:t>d</a:t>
                </a:r>
                <a:r>
                  <a:rPr lang="en-US" sz="2400"/>
                  <a:t> </a:t>
                </a:r>
                <a:endParaRPr lang="en-US" sz="2400" dirty="0"/>
              </a:p>
              <a:p>
                <a:endParaRPr lang="en-US" sz="2400" dirty="0"/>
              </a:p>
              <a:p>
                <a:r>
                  <a:rPr lang="en-US" sz="2400" dirty="0"/>
                  <a:t>→</a:t>
                </a:r>
                <a:r>
                  <a:rPr lang="en-US" sz="2400"/>
                  <a:t>	The real money demand </a:t>
                </a:r>
                <a:r>
                  <a:rPr lang="en-US" sz="2400" dirty="0"/>
                  <a:t>M</a:t>
                </a:r>
                <a:r>
                  <a:rPr lang="en-US" sz="2400" baseline="30000" dirty="0"/>
                  <a:t>d</a:t>
                </a:r>
                <a:r>
                  <a:rPr lang="en-US" sz="2400" dirty="0"/>
                  <a:t>/</a:t>
                </a:r>
                <a:r>
                  <a:rPr lang="en-US" sz="2400"/>
                  <a:t>P therefore depends only</a:t>
                </a:r>
              </a:p>
              <a:p>
                <a:r>
                  <a:rPr lang="en-US" sz="2400"/>
                  <a:t>	on Y and we obtain:</a:t>
                </a:r>
                <a:endParaRPr lang="en-US" sz="2400" dirty="0"/>
              </a:p>
              <a:p>
                <a:r>
                  <a:rPr lang="de-DE" sz="2800" dirty="0"/>
                  <a:t>		</a:t>
                </a:r>
              </a:p>
              <a:p>
                <a:r>
                  <a:rPr lang="de-DE" sz="2800" dirty="0"/>
                  <a:t>		Money Demand </a:t>
                </a:r>
                <a14:m>
                  <m:oMath xmlns:m="http://schemas.openxmlformats.org/officeDocument/2006/math">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651"/>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Monetary growth and </a:t>
            </a:r>
            <a:r>
              <a:rPr lang="de-DE" altLang="de-DE" sz="3200" b="1" dirty="0">
                <a:solidFill>
                  <a:srgbClr val="000000"/>
                </a:solidFill>
                <a:latin typeface="Sparkasse Rg" pitchFamily="34" charset="0"/>
              </a:rPr>
              <a:t>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a:t>Calculating the total differential of M</a:t>
                </a:r>
                <a:r>
                  <a:rPr lang="en-US" sz="2400" dirty="0"/>
                  <a:t>∙V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a:t>Assuming again V to be constant in the short run</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𝑚𝑜𝑛𝑒𝑡𝑟𝑎𝑦</m:t>
                      </m:r>
                      <m:r>
                        <a:rPr lang="de-DE" sz="2000" b="0" i="1" smtClean="0">
                          <a:latin typeface="Cambria Math" panose="02040503050406030204" pitchFamily="18" charset="0"/>
                        </a:rPr>
                        <m:t> </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𝐺𝐷𝑃</m:t>
                      </m:r>
                      <m:r>
                        <a:rPr lang="de-DE" sz="2000" b="0" i="1" smtClean="0">
                          <a:latin typeface="Cambria Math" panose="02040503050406030204" pitchFamily="18" charset="0"/>
                        </a:rPr>
                        <m:t>−</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a:t>“usual” GDP-growth </a:t>
                </a:r>
                <a:r>
                  <a:rPr lang="en-US" altLang="en-US" sz="2000" dirty="0"/>
                  <a:t>(</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a:t>, approx. 1%-3% for developed economies. Then these economies need a certain monetary growth due to the increase of total transactions over time)</a:t>
                </a:r>
                <a:endParaRPr lang="en-US" altLang="en-US" sz="2000" dirty="0"/>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a:t>in the long run depends mainly on the technological progress (compare with potential output!)</a:t>
                </a:r>
                <a:endParaRPr lang="de-DE" altLang="en-US" sz="2000" i="1" dirty="0">
                  <a:latin typeface="Cambria Math" panose="02040503050406030204" pitchFamily="18" charset="0"/>
                </a:endParaRPr>
              </a:p>
              <a:p>
                <a:pPr>
                  <a:lnSpc>
                    <a:spcPct val="105000"/>
                  </a:lnSpc>
                  <a:spcBef>
                    <a:spcPct val="50000"/>
                  </a:spcBef>
                </a:pPr>
                <a:r>
                  <a:rPr lang="en-US" sz="2400"/>
                  <a:t>→ 	</a:t>
                </a:r>
                <a:r>
                  <a:rPr lang="en-US" sz="2400" b="1"/>
                  <a:t>excessive monetary growth translates according</a:t>
                </a:r>
              </a:p>
              <a:p>
                <a:pPr>
                  <a:lnSpc>
                    <a:spcPct val="105000"/>
                  </a:lnSpc>
                  <a:spcBef>
                    <a:spcPct val="50000"/>
                  </a:spcBef>
                </a:pPr>
                <a:r>
                  <a:rPr lang="en-US" sz="2400" b="1"/>
                  <a:t>	to quantity theory of money into inflation!</a:t>
                </a:r>
                <a:endParaRPr lang="en-US" altLang="en-US" sz="2400" b="1"/>
              </a:p>
              <a:p>
                <a:pPr>
                  <a:lnSpc>
                    <a:spcPct val="105000"/>
                  </a:lnSpc>
                  <a:spcBef>
                    <a:spcPct val="50000"/>
                  </a:spcBef>
                </a:pPr>
                <a:r>
                  <a:rPr lang="en-US" altLang="en-US" sz="2400"/>
                  <a:t>Milton Friedman (nobel laureate 1976):</a:t>
                </a:r>
              </a:p>
              <a:p>
                <a:pPr>
                  <a:lnSpc>
                    <a:spcPct val="105000"/>
                  </a:lnSpc>
                  <a:spcBef>
                    <a:spcPct val="50000"/>
                  </a:spcBef>
                </a:pPr>
                <a:r>
                  <a:rPr lang="en-US" altLang="en-US" sz="2400"/>
                  <a:t>“</a:t>
                </a:r>
                <a:r>
                  <a:rPr lang="en-US" altLang="en-US" sz="2400" i="1"/>
                  <a:t>Inflation is always and everywhere a monetary phenomenon</a:t>
                </a:r>
                <a:r>
                  <a:rPr lang="en-US" altLang="en-US" sz="2400"/>
                  <a:t>.” </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b="-1156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err="1"/>
              <a:t>Reale</a:t>
            </a:r>
            <a:r>
              <a:rPr lang="en-US" sz="2800" b="1"/>
              <a:t> Variables: </a:t>
            </a:r>
            <a:r>
              <a:rPr lang="en-US" sz="2800"/>
              <a:t>Measured in physical units – quantities and relative prices, for example</a:t>
            </a:r>
            <a:endParaRPr lang="en-US" sz="2800" dirty="0"/>
          </a:p>
          <a:p>
            <a:endParaRPr lang="en-US" sz="2800" dirty="0"/>
          </a:p>
          <a:p>
            <a:pPr marL="914400" lvl="1" indent="-457200">
              <a:buFont typeface="Arial" panose="020B0604020202020204" pitchFamily="34" charset="0"/>
              <a:buChar char="•"/>
            </a:pPr>
            <a:r>
              <a:rPr lang="en-US" sz="2200"/>
              <a:t>quantity of output produced</a:t>
            </a:r>
          </a:p>
          <a:p>
            <a:pPr marL="914400" lvl="1" indent="-457200">
              <a:buFont typeface="Arial" panose="020B0604020202020204" pitchFamily="34" charset="0"/>
              <a:buChar char="•"/>
            </a:pPr>
            <a:r>
              <a:rPr lang="en-US" sz="2200"/>
              <a:t>real wage:  output earned per hour of work</a:t>
            </a:r>
          </a:p>
          <a:p>
            <a:pPr marL="914400" lvl="1" indent="-457200">
              <a:buFont typeface="Arial" panose="020B0604020202020204" pitchFamily="34" charset="0"/>
              <a:buChar char="•"/>
            </a:pPr>
            <a:r>
              <a:rPr lang="en-US" sz="2200"/>
              <a:t>real interest rate:  output earned in the future </a:t>
            </a:r>
            <a:br>
              <a:rPr lang="en-US" sz="2200"/>
            </a:br>
            <a:r>
              <a:rPr lang="en-US" sz="2200"/>
              <a:t>by lending one unit of output today</a:t>
            </a:r>
          </a:p>
          <a:p>
            <a:pPr lvl="1"/>
            <a:endParaRPr lang="en-US" sz="2800" dirty="0"/>
          </a:p>
          <a:p>
            <a:r>
              <a:rPr lang="en-US" sz="2800" b="1" err="1"/>
              <a:t>Nominale</a:t>
            </a:r>
            <a:r>
              <a:rPr lang="en-US" sz="2800" b="1"/>
              <a:t> Variables: </a:t>
            </a:r>
            <a:r>
              <a:rPr lang="en-US" sz="2800"/>
              <a:t> Measured in money units</a:t>
            </a:r>
            <a:endParaRPr lang="en-US" sz="2800" dirty="0"/>
          </a:p>
          <a:p>
            <a:endParaRPr lang="en-US" sz="2800" dirty="0"/>
          </a:p>
          <a:p>
            <a:pPr marL="914400" lvl="1" indent="-457200">
              <a:buFont typeface="Arial" panose="020B0604020202020204" pitchFamily="34" charset="0"/>
              <a:buChar char="•"/>
            </a:pPr>
            <a:r>
              <a:rPr lang="en-US" sz="2200"/>
              <a:t>nominal wage:  Dollars per hour of work.</a:t>
            </a:r>
          </a:p>
          <a:p>
            <a:pPr marL="914400" lvl="1" indent="-457200">
              <a:buFont typeface="Arial" panose="020B0604020202020204" pitchFamily="34" charset="0"/>
              <a:buChar char="•"/>
            </a:pPr>
            <a:r>
              <a:rPr lang="en-US" sz="2200"/>
              <a:t>nominal interest rate:  Dollars earned in future </a:t>
            </a:r>
            <a:br>
              <a:rPr lang="en-US" sz="2200"/>
            </a:br>
            <a:r>
              <a:rPr lang="en-US" sz="2200"/>
              <a:t>by lending one dollar today.</a:t>
            </a:r>
          </a:p>
          <a:p>
            <a:pPr marL="914400" lvl="1" indent="-457200">
              <a:buFont typeface="Arial" panose="020B0604020202020204" pitchFamily="34" charset="0"/>
              <a:buChar char="•"/>
            </a:pPr>
            <a:r>
              <a:rPr lang="en-US" sz="2200"/>
              <a:t>the price level:  The amount of dollars needed </a:t>
            </a:r>
            <a:br>
              <a:rPr lang="en-US" sz="2200"/>
            </a:br>
            <a:r>
              <a:rPr lang="en-US" sz="2200"/>
              <a:t>to buy a representative basket of goods.</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a:solidFill>
                  <a:srgbClr val="000000"/>
                </a:solidFill>
                <a:latin typeface="Sparkasse Rg" pitchFamily="34" charset="0"/>
              </a:rPr>
              <a:t>Classical Dichotomy</a:t>
            </a:r>
            <a:r>
              <a:rPr lang="en-US" sz="2800" b="1"/>
              <a:t>: </a:t>
            </a:r>
            <a:r>
              <a:rPr lang="en-US" sz="2800"/>
              <a:t>In Theory, we have an independence between real and nominal variables.</a:t>
            </a:r>
            <a:endParaRPr lang="en-US" sz="2800" dirty="0"/>
          </a:p>
          <a:p>
            <a:endParaRPr lang="en-US" sz="2800" dirty="0"/>
          </a:p>
          <a:p>
            <a:r>
              <a:rPr lang="en-US" sz="2800" b="1"/>
              <a:t>Neutrality of money: </a:t>
            </a:r>
            <a:r>
              <a:rPr lang="en-US" sz="2800"/>
              <a:t>Changes in monetary aggregates do not have any influence on real variables. At least in long run “</a:t>
            </a:r>
            <a:r>
              <a:rPr lang="en-US" sz="2800" i="1"/>
              <a:t>money is veil</a:t>
            </a:r>
            <a:r>
              <a:rPr lang="en-US" sz="2800"/>
              <a:t>”.</a:t>
            </a:r>
            <a:r>
              <a:rPr lang="en-US" sz="240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723973" cy="564050"/>
          </a:xfrm>
          <a:prstGeom prst="rect">
            <a:avLst/>
          </a:prstGeom>
          <a:noFill/>
          <a:ln>
            <a:noFill/>
          </a:ln>
        </p:spPr>
        <p:txBody>
          <a:bodyPr vert="horz" wrap="none" lIns="81646" tIns="40823" rIns="81646" bIns="40823" anchorCtr="0" compatLnSpc="0">
            <a:spAutoFit/>
          </a:bodyPr>
          <a:lstStyle/>
          <a:p>
            <a:r>
              <a:rPr lang="de-DE" sz="3266"/>
              <a:t>Central bank and money creation</a:t>
            </a:r>
            <a:endParaRPr lang="de-DE" sz="3266" dirty="0"/>
          </a:p>
        </p:txBody>
      </p:sp>
      <p:sp>
        <p:nvSpPr>
          <p:cNvPr id="7" name="Text Box 2"/>
          <p:cNvSpPr txBox="1">
            <a:spLocks noChangeArrowheads="1"/>
          </p:cNvSpPr>
          <p:nvPr/>
        </p:nvSpPr>
        <p:spPr bwMode="auto">
          <a:xfrm>
            <a:off x="719808" y="4386943"/>
            <a:ext cx="7969797" cy="9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a:solidFill>
                  <a:srgbClr val="000000"/>
                </a:solidFill>
              </a:rPr>
              <a:t>Changing for example assets via buying/selling foreign currency or changing deposits increases or lowers the monetary base</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887CC5EB-56B3-3339-4284-D645AB9D6E6D}"/>
              </a:ext>
            </a:extLst>
          </p:cNvPr>
          <p:cNvGraphicFramePr>
            <a:graphicFrameLocks noGrp="1"/>
          </p:cNvGraphicFramePr>
          <p:nvPr/>
        </p:nvGraphicFramePr>
        <p:xfrm>
          <a:off x="1248228" y="1108456"/>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0742407"/>
                    </a:ext>
                  </a:extLst>
                </a:gridCol>
                <a:gridCol w="4064000">
                  <a:extLst>
                    <a:ext uri="{9D8B030D-6E8A-4147-A177-3AD203B41FA5}">
                      <a16:colId xmlns:a16="http://schemas.microsoft.com/office/drawing/2014/main" val="2317494901"/>
                    </a:ext>
                  </a:extLst>
                </a:gridCol>
              </a:tblGrid>
              <a:tr h="370840">
                <a:tc gridSpan="2">
                  <a:txBody>
                    <a:bodyPr/>
                    <a:lstStyle/>
                    <a:p>
                      <a:pPr algn="ctr"/>
                      <a:r>
                        <a:rPr lang="de-DE"/>
                        <a:t>Balance sheet</a:t>
                      </a:r>
                    </a:p>
                  </a:txBody>
                  <a:tcPr/>
                </a:tc>
                <a:tc hMerge="1">
                  <a:txBody>
                    <a:bodyPr/>
                    <a:lstStyle/>
                    <a:p>
                      <a:endParaRPr lang="de-DE"/>
                    </a:p>
                  </a:txBody>
                  <a:tcPr/>
                </a:tc>
                <a:extLst>
                  <a:ext uri="{0D108BD9-81ED-4DB2-BD59-A6C34878D82A}">
                    <a16:rowId xmlns:a16="http://schemas.microsoft.com/office/drawing/2014/main" val="507502713"/>
                  </a:ext>
                </a:extLst>
              </a:tr>
              <a:tr h="370840">
                <a:tc>
                  <a:txBody>
                    <a:bodyPr/>
                    <a:lstStyle/>
                    <a:p>
                      <a:pPr algn="ctr"/>
                      <a:r>
                        <a:rPr lang="de-DE"/>
                        <a:t>Assets</a:t>
                      </a:r>
                    </a:p>
                  </a:txBody>
                  <a:tcPr/>
                </a:tc>
                <a:tc>
                  <a:txBody>
                    <a:bodyPr/>
                    <a:lstStyle/>
                    <a:p>
                      <a:pPr algn="ctr"/>
                      <a:r>
                        <a:rPr lang="de-DE"/>
                        <a:t>Liabilities</a:t>
                      </a:r>
                    </a:p>
                  </a:txBody>
                  <a:tcPr/>
                </a:tc>
                <a:extLst>
                  <a:ext uri="{0D108BD9-81ED-4DB2-BD59-A6C34878D82A}">
                    <a16:rowId xmlns:a16="http://schemas.microsoft.com/office/drawing/2014/main" val="215651120"/>
                  </a:ext>
                </a:extLst>
              </a:tr>
              <a:tr h="370840">
                <a:tc>
                  <a:txBody>
                    <a:bodyPr/>
                    <a:lstStyle/>
                    <a:p>
                      <a:r>
                        <a:rPr lang="en-US"/>
                        <a:t>Net holdings of foreign reserves (incl. gold)</a:t>
                      </a:r>
                      <a:endParaRPr lang="de-DE"/>
                    </a:p>
                  </a:txBody>
                  <a:tcPr/>
                </a:tc>
                <a:tc>
                  <a:txBody>
                    <a:bodyPr/>
                    <a:lstStyle/>
                    <a:p>
                      <a:r>
                        <a:rPr lang="de-DE"/>
                        <a:t>Currency in circulation</a:t>
                      </a:r>
                    </a:p>
                  </a:txBody>
                  <a:tcPr/>
                </a:tc>
                <a:extLst>
                  <a:ext uri="{0D108BD9-81ED-4DB2-BD59-A6C34878D82A}">
                    <a16:rowId xmlns:a16="http://schemas.microsoft.com/office/drawing/2014/main" val="1286224660"/>
                  </a:ext>
                </a:extLst>
              </a:tr>
              <a:tr h="370840">
                <a:tc>
                  <a:txBody>
                    <a:bodyPr/>
                    <a:lstStyle/>
                    <a:p>
                      <a:r>
                        <a:rPr lang="en-US"/>
                        <a:t>Credits to domestic banking sector</a:t>
                      </a:r>
                      <a:endParaRPr lang="de-DE"/>
                    </a:p>
                  </a:txBody>
                  <a:tcPr/>
                </a:tc>
                <a:tc>
                  <a:txBody>
                    <a:bodyPr/>
                    <a:lstStyle/>
                    <a:p>
                      <a:r>
                        <a:rPr lang="en-US"/>
                        <a:t>Deposits of the domestic banking sector (i.e. deposit facility, minimum reserve)</a:t>
                      </a:r>
                      <a:endParaRPr lang="de-DE"/>
                    </a:p>
                  </a:txBody>
                  <a:tcPr/>
                </a:tc>
                <a:extLst>
                  <a:ext uri="{0D108BD9-81ED-4DB2-BD59-A6C34878D82A}">
                    <a16:rowId xmlns:a16="http://schemas.microsoft.com/office/drawing/2014/main" val="520899730"/>
                  </a:ext>
                </a:extLst>
              </a:tr>
              <a:tr h="370840">
                <a:tc>
                  <a:txBody>
                    <a:bodyPr/>
                    <a:lstStyle/>
                    <a:p>
                      <a:r>
                        <a:rPr lang="de-DE"/>
                        <a:t>Other assets</a:t>
                      </a:r>
                    </a:p>
                  </a:txBody>
                  <a:tcPr/>
                </a:tc>
                <a:tc>
                  <a:txBody>
                    <a:bodyPr/>
                    <a:lstStyle/>
                    <a:p>
                      <a:r>
                        <a:rPr lang="de-DE"/>
                        <a:t>Other liabilities</a:t>
                      </a:r>
                    </a:p>
                  </a:txBody>
                  <a:tcPr/>
                </a:tc>
                <a:extLst>
                  <a:ext uri="{0D108BD9-81ED-4DB2-BD59-A6C34878D82A}">
                    <a16:rowId xmlns:a16="http://schemas.microsoft.com/office/drawing/2014/main" val="2426988503"/>
                  </a:ext>
                </a:extLst>
              </a:tr>
            </a:tbl>
          </a:graphicData>
        </a:graphic>
      </p:graphicFrame>
    </p:spTree>
    <p:extLst>
      <p:ext uri="{BB962C8B-B14F-4D97-AF65-F5344CB8AC3E}">
        <p14:creationId xmlns:p14="http://schemas.microsoft.com/office/powerpoint/2010/main" val="3866886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178777"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a:solidFill>
                  <a:srgbClr val="000000"/>
                </a:solidFill>
                <a:latin typeface="Sparkasse Rg" pitchFamily="34" charset="0"/>
              </a:rPr>
              <a:t>Active money creation via commercial banks</a:t>
            </a:r>
            <a:endParaRPr lang="de-DE" sz="2540" b="1" dirty="0">
              <a:solidFill>
                <a:srgbClr val="000000"/>
              </a:solidFill>
              <a:latin typeface="Sparkasse Rg" pitchFamily="34" charset="0"/>
            </a:endParaRP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a:solidFill>
                  <a:srgbClr val="000000"/>
                </a:solidFill>
              </a:rPr>
              <a:t>Commercial banks obtain deposits from their customers. </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These deposits will be partially lend to other customers and appear as deposits at other banks.</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This initiates a multiplier process for creation of money, since the „new“ sight deposits have also the character of money.</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In general commercial banks are limited by the required minimum reserve ratio set by the central banks. In general commercial banks hold a higher reserve ratio than the officially required reserved in order to insure against a „bank run“. Anyhow during the financial crisis 2008/09 we had some bank runs and after Lehman bankruptcy 16.09.2008 there was a danger of a general „bank run“.  </a:t>
            </a:r>
            <a:endParaRPr lang="de-DE" sz="2177" dirty="0">
              <a:solidFill>
                <a:srgbClr val="000000"/>
              </a:solidFill>
            </a:endParaRP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51970" y="96203"/>
            <a:ext cx="7761950" cy="744941"/>
          </a:xfrm>
          <a:prstGeom prst="rect">
            <a:avLst/>
          </a:prstGeom>
          <a:noFill/>
          <a:ln>
            <a:noFill/>
          </a:ln>
        </p:spPr>
        <p:txBody>
          <a:bodyPr lIns="81646" tIns="40823" rIns="81646" bIns="40823" anchor="ctr" anchorCtr="1"/>
          <a:lstStyle/>
          <a:p>
            <a:r>
              <a:rPr lang="de-DE" sz="3266"/>
              <a:t>Further economic goals</a:t>
            </a:r>
            <a:endParaRPr lang="de-DE" sz="3266" dirty="0"/>
          </a:p>
        </p:txBody>
      </p:sp>
      <p:sp>
        <p:nvSpPr>
          <p:cNvPr id="7" name="Text Box 3"/>
          <p:cNvSpPr txBox="1">
            <a:spLocks noChangeArrowheads="1"/>
          </p:cNvSpPr>
          <p:nvPr/>
        </p:nvSpPr>
        <p:spPr bwMode="auto">
          <a:xfrm>
            <a:off x="401279" y="1127088"/>
            <a:ext cx="1186692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a:solidFill>
                  <a:srgbClr val="000000"/>
                </a:solidFill>
              </a:rPr>
              <a:t>Fair balanced income distribution → German constitution Art. 72 Satz 2 GG</a:t>
            </a:r>
          </a:p>
          <a:p>
            <a:pPr eaLnBrk="1" hangingPunct="1">
              <a:buClrTx/>
            </a:pPr>
            <a:endParaRPr lang="de-DE" altLang="de-DE" sz="2540">
              <a:solidFill>
                <a:srgbClr val="000000"/>
              </a:solidFill>
            </a:endParaRPr>
          </a:p>
          <a:p>
            <a:pPr eaLnBrk="1" hangingPunct="1">
              <a:buClrTx/>
            </a:pPr>
            <a:r>
              <a:rPr lang="de-DE" altLang="de-DE" sz="2540">
                <a:solidFill>
                  <a:srgbClr val="000000"/>
                </a:solidFill>
              </a:rPr>
              <a:t>Sustainable ecological conditions → German constitution Art. 20a GG</a:t>
            </a:r>
          </a:p>
          <a:p>
            <a:pPr eaLnBrk="1" hangingPunct="1">
              <a:buClrTx/>
            </a:pPr>
            <a:endParaRPr lang="de-DE" altLang="de-DE" sz="2540">
              <a:solidFill>
                <a:srgbClr val="000000"/>
              </a:solidFill>
            </a:endParaRPr>
          </a:p>
          <a:p>
            <a:pPr eaLnBrk="1" hangingPunct="1">
              <a:buClrTx/>
            </a:pPr>
            <a:r>
              <a:rPr lang="de-DE" altLang="de-DE" sz="2540">
                <a:solidFill>
                  <a:srgbClr val="000000"/>
                </a:solidFill>
              </a:rPr>
              <a:t>Sustainable public financial budget → German constitution Art. 109 Satz 3 GG</a:t>
            </a:r>
          </a:p>
          <a:p>
            <a:pPr eaLnBrk="1" hangingPunct="1">
              <a:buClrTx/>
            </a:pPr>
            <a:r>
              <a:rPr lang="de-DE" altLang="de-DE" sz="2540">
                <a:solidFill>
                  <a:srgbClr val="000000"/>
                </a:solidFill>
              </a:rPr>
              <a:t>											  → Maastricht criteria 3% Deficit</a:t>
            </a:r>
          </a:p>
          <a:p>
            <a:pPr eaLnBrk="1" hangingPunct="1">
              <a:buClrTx/>
            </a:pPr>
            <a:r>
              <a:rPr lang="de-DE" altLang="de-DE" sz="2540">
                <a:solidFill>
                  <a:srgbClr val="000000"/>
                </a:solidFill>
              </a:rPr>
              <a:t>												  60% government debt ratio</a:t>
            </a:r>
            <a:endParaRPr lang="de-DE" altLang="de-DE" sz="2540" dirty="0">
              <a:solidFill>
                <a:srgbClr val="000000"/>
              </a:solidFill>
            </a:endParaRP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2FAAEDD8-1D0A-41ED-94EB-5B5E37B78E9B}"/>
              </a:ext>
            </a:extLst>
          </p:cNvPr>
          <p:cNvGrpSpPr/>
          <p:nvPr/>
        </p:nvGrpSpPr>
        <p:grpSpPr>
          <a:xfrm>
            <a:off x="379698" y="1553887"/>
            <a:ext cx="8633520" cy="127800"/>
            <a:chOff x="379698" y="1553887"/>
            <a:chExt cx="8633520" cy="1278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0F60C7D-3309-4008-ADDD-CC6243DCAA9D}"/>
                    </a:ext>
                  </a:extLst>
                </p14:cNvPr>
                <p14:cNvContentPartPr/>
                <p14:nvPr/>
              </p14:nvContentPartPr>
              <p14:xfrm>
                <a:off x="7917378" y="1553887"/>
                <a:ext cx="1095840" cy="102240"/>
              </p14:xfrm>
            </p:contentPart>
          </mc:Choice>
          <mc:Fallback xmlns="">
            <p:pic>
              <p:nvPicPr>
                <p:cNvPr id="2" name="Freihand 1">
                  <a:extLst>
                    <a:ext uri="{FF2B5EF4-FFF2-40B4-BE49-F238E27FC236}">
                      <a16:creationId xmlns:a16="http://schemas.microsoft.com/office/drawing/2014/main" id="{70F60C7D-3309-4008-ADDD-CC6243DCAA9D}"/>
                    </a:ext>
                  </a:extLst>
                </p:cNvPr>
                <p:cNvPicPr/>
                <p:nvPr/>
              </p:nvPicPr>
              <p:blipFill>
                <a:blip r:embed="rId4"/>
                <a:stretch>
                  <a:fillRect/>
                </a:stretch>
              </p:blipFill>
              <p:spPr>
                <a:xfrm>
                  <a:off x="7913058" y="1549567"/>
                  <a:ext cx="1104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D2F4990-C0BC-4063-8296-68101F7E1141}"/>
                    </a:ext>
                  </a:extLst>
                </p14:cNvPr>
                <p14:cNvContentPartPr/>
                <p14:nvPr/>
              </p14:nvContentPartPr>
              <p14:xfrm>
                <a:off x="5277858" y="1574407"/>
                <a:ext cx="3115440" cy="101520"/>
              </p14:xfrm>
            </p:contentPart>
          </mc:Choice>
          <mc:Fallback xmlns="">
            <p:pic>
              <p:nvPicPr>
                <p:cNvPr id="3" name="Freihand 2">
                  <a:extLst>
                    <a:ext uri="{FF2B5EF4-FFF2-40B4-BE49-F238E27FC236}">
                      <a16:creationId xmlns:a16="http://schemas.microsoft.com/office/drawing/2014/main" id="{6D2F4990-C0BC-4063-8296-68101F7E1141}"/>
                    </a:ext>
                  </a:extLst>
                </p:cNvPr>
                <p:cNvPicPr/>
                <p:nvPr/>
              </p:nvPicPr>
              <p:blipFill>
                <a:blip r:embed="rId6"/>
                <a:stretch>
                  <a:fillRect/>
                </a:stretch>
              </p:blipFill>
              <p:spPr>
                <a:xfrm>
                  <a:off x="5273538" y="1570087"/>
                  <a:ext cx="3124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39B49AF9-C242-47A5-9F6B-025496C5639B}"/>
                    </a:ext>
                  </a:extLst>
                </p14:cNvPr>
                <p14:cNvContentPartPr/>
                <p14:nvPr/>
              </p14:nvContentPartPr>
              <p14:xfrm>
                <a:off x="379698" y="1580887"/>
                <a:ext cx="4757760" cy="100800"/>
              </p14:xfrm>
            </p:contentPart>
          </mc:Choice>
          <mc:Fallback xmlns="">
            <p:pic>
              <p:nvPicPr>
                <p:cNvPr id="8" name="Freihand 7">
                  <a:extLst>
                    <a:ext uri="{FF2B5EF4-FFF2-40B4-BE49-F238E27FC236}">
                      <a16:creationId xmlns:a16="http://schemas.microsoft.com/office/drawing/2014/main" id="{39B49AF9-C242-47A5-9F6B-025496C5639B}"/>
                    </a:ext>
                  </a:extLst>
                </p:cNvPr>
                <p:cNvPicPr/>
                <p:nvPr/>
              </p:nvPicPr>
              <p:blipFill>
                <a:blip r:embed="rId8"/>
                <a:stretch>
                  <a:fillRect/>
                </a:stretch>
              </p:blipFill>
              <p:spPr>
                <a:xfrm>
                  <a:off x="375378" y="1576567"/>
                  <a:ext cx="4766400" cy="109440"/>
                </a:xfrm>
                <a:prstGeom prst="rect">
                  <a:avLst/>
                </a:prstGeom>
              </p:spPr>
            </p:pic>
          </mc:Fallback>
        </mc:AlternateContent>
      </p:grpSp>
      <p:grpSp>
        <p:nvGrpSpPr>
          <p:cNvPr id="14" name="Gruppieren 13">
            <a:extLst>
              <a:ext uri="{FF2B5EF4-FFF2-40B4-BE49-F238E27FC236}">
                <a16:creationId xmlns:a16="http://schemas.microsoft.com/office/drawing/2014/main" id="{99D2E789-2A44-4CC8-98B3-778D3174D36B}"/>
              </a:ext>
            </a:extLst>
          </p:cNvPr>
          <p:cNvGrpSpPr/>
          <p:nvPr/>
        </p:nvGrpSpPr>
        <p:grpSpPr>
          <a:xfrm>
            <a:off x="395538" y="1875367"/>
            <a:ext cx="9299880" cy="552600"/>
            <a:chOff x="395538" y="1875367"/>
            <a:chExt cx="9299880" cy="552600"/>
          </a:xfrm>
        </p:grpSpPr>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A9668E9E-5FE3-4D14-9C79-6BBDD03762AA}"/>
                    </a:ext>
                  </a:extLst>
                </p14:cNvPr>
                <p14:cNvContentPartPr/>
                <p14:nvPr/>
              </p14:nvContentPartPr>
              <p14:xfrm>
                <a:off x="5309898" y="2299807"/>
                <a:ext cx="4385520" cy="81000"/>
              </p14:xfrm>
            </p:contentPart>
          </mc:Choice>
          <mc:Fallback xmlns="">
            <p:pic>
              <p:nvPicPr>
                <p:cNvPr id="10" name="Freihand 9">
                  <a:extLst>
                    <a:ext uri="{FF2B5EF4-FFF2-40B4-BE49-F238E27FC236}">
                      <a16:creationId xmlns:a16="http://schemas.microsoft.com/office/drawing/2014/main" id="{A9668E9E-5FE3-4D14-9C79-6BBDD03762AA}"/>
                    </a:ext>
                  </a:extLst>
                </p:cNvPr>
                <p:cNvPicPr/>
                <p:nvPr/>
              </p:nvPicPr>
              <p:blipFill>
                <a:blip r:embed="rId10"/>
                <a:stretch>
                  <a:fillRect/>
                </a:stretch>
              </p:blipFill>
              <p:spPr>
                <a:xfrm>
                  <a:off x="5305578" y="2295487"/>
                  <a:ext cx="4394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2C885B75-8CC2-4A95-B062-7962F7FB09D6}"/>
                    </a:ext>
                  </a:extLst>
                </p14:cNvPr>
                <p14:cNvContentPartPr/>
                <p14:nvPr/>
              </p14:nvContentPartPr>
              <p14:xfrm>
                <a:off x="8473578" y="1875367"/>
                <a:ext cx="633240" cy="552600"/>
              </p14:xfrm>
            </p:contentPart>
          </mc:Choice>
          <mc:Fallback xmlns="">
            <p:pic>
              <p:nvPicPr>
                <p:cNvPr id="11" name="Freihand 10">
                  <a:extLst>
                    <a:ext uri="{FF2B5EF4-FFF2-40B4-BE49-F238E27FC236}">
                      <a16:creationId xmlns:a16="http://schemas.microsoft.com/office/drawing/2014/main" id="{2C885B75-8CC2-4A95-B062-7962F7FB09D6}"/>
                    </a:ext>
                  </a:extLst>
                </p:cNvPr>
                <p:cNvPicPr/>
                <p:nvPr/>
              </p:nvPicPr>
              <p:blipFill>
                <a:blip r:embed="rId12"/>
                <a:stretch>
                  <a:fillRect/>
                </a:stretch>
              </p:blipFill>
              <p:spPr>
                <a:xfrm>
                  <a:off x="8469258" y="1871047"/>
                  <a:ext cx="64188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D76B35AF-5F02-44B9-80AD-582C3D14D7B5}"/>
                    </a:ext>
                  </a:extLst>
                </p14:cNvPr>
                <p14:cNvContentPartPr/>
                <p14:nvPr/>
              </p14:nvContentPartPr>
              <p14:xfrm>
                <a:off x="395538" y="2282887"/>
                <a:ext cx="4232520" cy="126000"/>
              </p14:xfrm>
            </p:contentPart>
          </mc:Choice>
          <mc:Fallback xmlns="">
            <p:pic>
              <p:nvPicPr>
                <p:cNvPr id="13" name="Freihand 12">
                  <a:extLst>
                    <a:ext uri="{FF2B5EF4-FFF2-40B4-BE49-F238E27FC236}">
                      <a16:creationId xmlns:a16="http://schemas.microsoft.com/office/drawing/2014/main" id="{D76B35AF-5F02-44B9-80AD-582C3D14D7B5}"/>
                    </a:ext>
                  </a:extLst>
                </p:cNvPr>
                <p:cNvPicPr/>
                <p:nvPr/>
              </p:nvPicPr>
              <p:blipFill>
                <a:blip r:embed="rId14"/>
                <a:stretch>
                  <a:fillRect/>
                </a:stretch>
              </p:blipFill>
              <p:spPr>
                <a:xfrm>
                  <a:off x="391218" y="2278567"/>
                  <a:ext cx="4241160" cy="134640"/>
                </a:xfrm>
                <a:prstGeom prst="rect">
                  <a:avLst/>
                </a:prstGeom>
              </p:spPr>
            </p:pic>
          </mc:Fallback>
        </mc:AlternateContent>
      </p:grpSp>
      <p:grpSp>
        <p:nvGrpSpPr>
          <p:cNvPr id="38" name="Gruppieren 37">
            <a:extLst>
              <a:ext uri="{FF2B5EF4-FFF2-40B4-BE49-F238E27FC236}">
                <a16:creationId xmlns:a16="http://schemas.microsoft.com/office/drawing/2014/main" id="{89326978-FE49-408F-B2FA-0A1B138CD275}"/>
              </a:ext>
            </a:extLst>
          </p:cNvPr>
          <p:cNvGrpSpPr/>
          <p:nvPr/>
        </p:nvGrpSpPr>
        <p:grpSpPr>
          <a:xfrm>
            <a:off x="919338" y="3047527"/>
            <a:ext cx="8771400" cy="730800"/>
            <a:chOff x="919338" y="3047527"/>
            <a:chExt cx="8771400" cy="730800"/>
          </a:xfrm>
        </p:grpSpPr>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6A393F57-FAB2-4A4E-A7B0-F57556E5E1F8}"/>
                    </a:ext>
                  </a:extLst>
                </p14:cNvPr>
                <p14:cNvContentPartPr/>
                <p14:nvPr/>
              </p14:nvContentPartPr>
              <p14:xfrm>
                <a:off x="919338" y="3227887"/>
                <a:ext cx="193680" cy="366120"/>
              </p14:xfrm>
            </p:contentPart>
          </mc:Choice>
          <mc:Fallback xmlns="">
            <p:pic>
              <p:nvPicPr>
                <p:cNvPr id="15" name="Freihand 14">
                  <a:extLst>
                    <a:ext uri="{FF2B5EF4-FFF2-40B4-BE49-F238E27FC236}">
                      <a16:creationId xmlns:a16="http://schemas.microsoft.com/office/drawing/2014/main" id="{6A393F57-FAB2-4A4E-A7B0-F57556E5E1F8}"/>
                    </a:ext>
                  </a:extLst>
                </p:cNvPr>
                <p:cNvPicPr/>
                <p:nvPr/>
              </p:nvPicPr>
              <p:blipFill>
                <a:blip r:embed="rId16"/>
                <a:stretch>
                  <a:fillRect/>
                </a:stretch>
              </p:blipFill>
              <p:spPr>
                <a:xfrm>
                  <a:off x="915018" y="3223567"/>
                  <a:ext cx="20232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DD53227E-CF12-45B0-8CD0-6A5C2D975779}"/>
                    </a:ext>
                  </a:extLst>
                </p14:cNvPr>
                <p14:cNvContentPartPr/>
                <p14:nvPr/>
              </p14:nvContentPartPr>
              <p14:xfrm>
                <a:off x="1078098" y="3438487"/>
                <a:ext cx="111960" cy="241200"/>
              </p14:xfrm>
            </p:contentPart>
          </mc:Choice>
          <mc:Fallback xmlns="">
            <p:pic>
              <p:nvPicPr>
                <p:cNvPr id="16" name="Freihand 15">
                  <a:extLst>
                    <a:ext uri="{FF2B5EF4-FFF2-40B4-BE49-F238E27FC236}">
                      <a16:creationId xmlns:a16="http://schemas.microsoft.com/office/drawing/2014/main" id="{DD53227E-CF12-45B0-8CD0-6A5C2D975779}"/>
                    </a:ext>
                  </a:extLst>
                </p:cNvPr>
                <p:cNvPicPr/>
                <p:nvPr/>
              </p:nvPicPr>
              <p:blipFill>
                <a:blip r:embed="rId18"/>
                <a:stretch>
                  <a:fillRect/>
                </a:stretch>
              </p:blipFill>
              <p:spPr>
                <a:xfrm>
                  <a:off x="1073778" y="3434167"/>
                  <a:ext cx="1206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C04B2BD3-8B37-4ECF-8254-09BEC03E59B8}"/>
                    </a:ext>
                  </a:extLst>
                </p14:cNvPr>
                <p14:cNvContentPartPr/>
                <p14:nvPr/>
              </p14:nvContentPartPr>
              <p14:xfrm>
                <a:off x="1325778" y="3486367"/>
                <a:ext cx="532800" cy="291960"/>
              </p14:xfrm>
            </p:contentPart>
          </mc:Choice>
          <mc:Fallback xmlns="">
            <p:pic>
              <p:nvPicPr>
                <p:cNvPr id="18" name="Freihand 17">
                  <a:extLst>
                    <a:ext uri="{FF2B5EF4-FFF2-40B4-BE49-F238E27FC236}">
                      <a16:creationId xmlns:a16="http://schemas.microsoft.com/office/drawing/2014/main" id="{C04B2BD3-8B37-4ECF-8254-09BEC03E59B8}"/>
                    </a:ext>
                  </a:extLst>
                </p:cNvPr>
                <p:cNvPicPr/>
                <p:nvPr/>
              </p:nvPicPr>
              <p:blipFill>
                <a:blip r:embed="rId20"/>
                <a:stretch>
                  <a:fillRect/>
                </a:stretch>
              </p:blipFill>
              <p:spPr>
                <a:xfrm>
                  <a:off x="1321458" y="3482047"/>
                  <a:ext cx="5414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71A553D0-4431-4ED9-AA64-0B3F27F9A7BF}"/>
                    </a:ext>
                  </a:extLst>
                </p14:cNvPr>
                <p14:cNvContentPartPr/>
                <p14:nvPr/>
              </p14:nvContentPartPr>
              <p14:xfrm>
                <a:off x="1930218" y="3504007"/>
                <a:ext cx="323280" cy="71640"/>
              </p14:xfrm>
            </p:contentPart>
          </mc:Choice>
          <mc:Fallback xmlns="">
            <p:pic>
              <p:nvPicPr>
                <p:cNvPr id="19" name="Freihand 18">
                  <a:extLst>
                    <a:ext uri="{FF2B5EF4-FFF2-40B4-BE49-F238E27FC236}">
                      <a16:creationId xmlns:a16="http://schemas.microsoft.com/office/drawing/2014/main" id="{71A553D0-4431-4ED9-AA64-0B3F27F9A7BF}"/>
                    </a:ext>
                  </a:extLst>
                </p:cNvPr>
                <p:cNvPicPr/>
                <p:nvPr/>
              </p:nvPicPr>
              <p:blipFill>
                <a:blip r:embed="rId22"/>
                <a:stretch>
                  <a:fillRect/>
                </a:stretch>
              </p:blipFill>
              <p:spPr>
                <a:xfrm>
                  <a:off x="1925898" y="3499687"/>
                  <a:ext cx="331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8C652326-5D13-4728-A675-467CCDE98E4E}"/>
                    </a:ext>
                  </a:extLst>
                </p14:cNvPr>
                <p14:cNvContentPartPr/>
                <p14:nvPr/>
              </p14:nvContentPartPr>
              <p14:xfrm>
                <a:off x="2456178" y="3360367"/>
                <a:ext cx="157320" cy="214200"/>
              </p14:xfrm>
            </p:contentPart>
          </mc:Choice>
          <mc:Fallback xmlns="">
            <p:pic>
              <p:nvPicPr>
                <p:cNvPr id="20" name="Freihand 19">
                  <a:extLst>
                    <a:ext uri="{FF2B5EF4-FFF2-40B4-BE49-F238E27FC236}">
                      <a16:creationId xmlns:a16="http://schemas.microsoft.com/office/drawing/2014/main" id="{8C652326-5D13-4728-A675-467CCDE98E4E}"/>
                    </a:ext>
                  </a:extLst>
                </p:cNvPr>
                <p:cNvPicPr/>
                <p:nvPr/>
              </p:nvPicPr>
              <p:blipFill>
                <a:blip r:embed="rId24"/>
                <a:stretch>
                  <a:fillRect/>
                </a:stretch>
              </p:blipFill>
              <p:spPr>
                <a:xfrm>
                  <a:off x="2451858" y="3356047"/>
                  <a:ext cx="1659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8227E29B-69F5-443D-A52A-CD2A77861F3D}"/>
                    </a:ext>
                  </a:extLst>
                </p14:cNvPr>
                <p14:cNvContentPartPr/>
                <p14:nvPr/>
              </p14:nvContentPartPr>
              <p14:xfrm>
                <a:off x="2601618" y="3468727"/>
                <a:ext cx="115560" cy="86400"/>
              </p14:xfrm>
            </p:contentPart>
          </mc:Choice>
          <mc:Fallback xmlns="">
            <p:pic>
              <p:nvPicPr>
                <p:cNvPr id="21" name="Freihand 20">
                  <a:extLst>
                    <a:ext uri="{FF2B5EF4-FFF2-40B4-BE49-F238E27FC236}">
                      <a16:creationId xmlns:a16="http://schemas.microsoft.com/office/drawing/2014/main" id="{8227E29B-69F5-443D-A52A-CD2A77861F3D}"/>
                    </a:ext>
                  </a:extLst>
                </p:cNvPr>
                <p:cNvPicPr/>
                <p:nvPr/>
              </p:nvPicPr>
              <p:blipFill>
                <a:blip r:embed="rId26"/>
                <a:stretch>
                  <a:fillRect/>
                </a:stretch>
              </p:blipFill>
              <p:spPr>
                <a:xfrm>
                  <a:off x="2597298" y="3464407"/>
                  <a:ext cx="124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E95DF8BA-1227-41F1-97B9-5F3B98BBB8F1}"/>
                    </a:ext>
                  </a:extLst>
                </p14:cNvPr>
                <p14:cNvContentPartPr/>
                <p14:nvPr/>
              </p14:nvContentPartPr>
              <p14:xfrm>
                <a:off x="2695938" y="3407527"/>
                <a:ext cx="101520" cy="144000"/>
              </p14:xfrm>
            </p:contentPart>
          </mc:Choice>
          <mc:Fallback xmlns="">
            <p:pic>
              <p:nvPicPr>
                <p:cNvPr id="22" name="Freihand 21">
                  <a:extLst>
                    <a:ext uri="{FF2B5EF4-FFF2-40B4-BE49-F238E27FC236}">
                      <a16:creationId xmlns:a16="http://schemas.microsoft.com/office/drawing/2014/main" id="{E95DF8BA-1227-41F1-97B9-5F3B98BBB8F1}"/>
                    </a:ext>
                  </a:extLst>
                </p:cNvPr>
                <p:cNvPicPr/>
                <p:nvPr/>
              </p:nvPicPr>
              <p:blipFill>
                <a:blip r:embed="rId28"/>
                <a:stretch>
                  <a:fillRect/>
                </a:stretch>
              </p:blipFill>
              <p:spPr>
                <a:xfrm>
                  <a:off x="2691618" y="3403207"/>
                  <a:ext cx="110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77E9C9CD-8EED-4B0A-AF32-0D29E889A9BF}"/>
                    </a:ext>
                  </a:extLst>
                </p14:cNvPr>
                <p14:cNvContentPartPr/>
                <p14:nvPr/>
              </p14:nvContentPartPr>
              <p14:xfrm>
                <a:off x="2845698" y="3311767"/>
                <a:ext cx="38880" cy="262440"/>
              </p14:xfrm>
            </p:contentPart>
          </mc:Choice>
          <mc:Fallback xmlns="">
            <p:pic>
              <p:nvPicPr>
                <p:cNvPr id="23" name="Freihand 22">
                  <a:extLst>
                    <a:ext uri="{FF2B5EF4-FFF2-40B4-BE49-F238E27FC236}">
                      <a16:creationId xmlns:a16="http://schemas.microsoft.com/office/drawing/2014/main" id="{77E9C9CD-8EED-4B0A-AF32-0D29E889A9BF}"/>
                    </a:ext>
                  </a:extLst>
                </p:cNvPr>
                <p:cNvPicPr/>
                <p:nvPr/>
              </p:nvPicPr>
              <p:blipFill>
                <a:blip r:embed="rId30"/>
                <a:stretch>
                  <a:fillRect/>
                </a:stretch>
              </p:blipFill>
              <p:spPr>
                <a:xfrm>
                  <a:off x="2841378" y="3307447"/>
                  <a:ext cx="475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F9A5439B-A40B-4B78-AF9B-D734BFD90158}"/>
                    </a:ext>
                  </a:extLst>
                </p14:cNvPr>
                <p14:cNvContentPartPr/>
                <p14:nvPr/>
              </p14:nvContentPartPr>
              <p14:xfrm>
                <a:off x="2785578" y="3415087"/>
                <a:ext cx="171720" cy="41400"/>
              </p14:xfrm>
            </p:contentPart>
          </mc:Choice>
          <mc:Fallback xmlns="">
            <p:pic>
              <p:nvPicPr>
                <p:cNvPr id="24" name="Freihand 23">
                  <a:extLst>
                    <a:ext uri="{FF2B5EF4-FFF2-40B4-BE49-F238E27FC236}">
                      <a16:creationId xmlns:a16="http://schemas.microsoft.com/office/drawing/2014/main" id="{F9A5439B-A40B-4B78-AF9B-D734BFD90158}"/>
                    </a:ext>
                  </a:extLst>
                </p:cNvPr>
                <p:cNvPicPr/>
                <p:nvPr/>
              </p:nvPicPr>
              <p:blipFill>
                <a:blip r:embed="rId32"/>
                <a:stretch>
                  <a:fillRect/>
                </a:stretch>
              </p:blipFill>
              <p:spPr>
                <a:xfrm>
                  <a:off x="2781258" y="3410767"/>
                  <a:ext cx="180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C240A2CD-1BA4-4BB4-8345-FAA69CB36ECD}"/>
                    </a:ext>
                  </a:extLst>
                </p14:cNvPr>
                <p14:cNvContentPartPr/>
                <p14:nvPr/>
              </p14:nvContentPartPr>
              <p14:xfrm>
                <a:off x="3085458" y="3309967"/>
                <a:ext cx="137520" cy="215640"/>
              </p14:xfrm>
            </p:contentPart>
          </mc:Choice>
          <mc:Fallback xmlns="">
            <p:pic>
              <p:nvPicPr>
                <p:cNvPr id="26" name="Freihand 25">
                  <a:extLst>
                    <a:ext uri="{FF2B5EF4-FFF2-40B4-BE49-F238E27FC236}">
                      <a16:creationId xmlns:a16="http://schemas.microsoft.com/office/drawing/2014/main" id="{C240A2CD-1BA4-4BB4-8345-FAA69CB36ECD}"/>
                    </a:ext>
                  </a:extLst>
                </p:cNvPr>
                <p:cNvPicPr/>
                <p:nvPr/>
              </p:nvPicPr>
              <p:blipFill>
                <a:blip r:embed="rId34"/>
                <a:stretch>
                  <a:fillRect/>
                </a:stretch>
              </p:blipFill>
              <p:spPr>
                <a:xfrm>
                  <a:off x="3081138" y="3305647"/>
                  <a:ext cx="1461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49E2201A-5FD9-4B7E-9BD6-C05E0BA4C33D}"/>
                    </a:ext>
                  </a:extLst>
                </p14:cNvPr>
                <p14:cNvContentPartPr/>
                <p14:nvPr/>
              </p14:nvContentPartPr>
              <p14:xfrm>
                <a:off x="3261498" y="3411847"/>
                <a:ext cx="64440" cy="113400"/>
              </p14:xfrm>
            </p:contentPart>
          </mc:Choice>
          <mc:Fallback xmlns="">
            <p:pic>
              <p:nvPicPr>
                <p:cNvPr id="27" name="Freihand 26">
                  <a:extLst>
                    <a:ext uri="{FF2B5EF4-FFF2-40B4-BE49-F238E27FC236}">
                      <a16:creationId xmlns:a16="http://schemas.microsoft.com/office/drawing/2014/main" id="{49E2201A-5FD9-4B7E-9BD6-C05E0BA4C33D}"/>
                    </a:ext>
                  </a:extLst>
                </p:cNvPr>
                <p:cNvPicPr/>
                <p:nvPr/>
              </p:nvPicPr>
              <p:blipFill>
                <a:blip r:embed="rId36"/>
                <a:stretch>
                  <a:fillRect/>
                </a:stretch>
              </p:blipFill>
              <p:spPr>
                <a:xfrm>
                  <a:off x="3257178" y="3407527"/>
                  <a:ext cx="73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F778ECA9-EEF1-4724-B2E8-7F6F762B7862}"/>
                    </a:ext>
                  </a:extLst>
                </p14:cNvPr>
                <p14:cNvContentPartPr/>
                <p14:nvPr/>
              </p14:nvContentPartPr>
              <p14:xfrm>
                <a:off x="3357618" y="3398167"/>
                <a:ext cx="125640" cy="84240"/>
              </p14:xfrm>
            </p:contentPart>
          </mc:Choice>
          <mc:Fallback xmlns="">
            <p:pic>
              <p:nvPicPr>
                <p:cNvPr id="28" name="Freihand 27">
                  <a:extLst>
                    <a:ext uri="{FF2B5EF4-FFF2-40B4-BE49-F238E27FC236}">
                      <a16:creationId xmlns:a16="http://schemas.microsoft.com/office/drawing/2014/main" id="{F778ECA9-EEF1-4724-B2E8-7F6F762B7862}"/>
                    </a:ext>
                  </a:extLst>
                </p:cNvPr>
                <p:cNvPicPr/>
                <p:nvPr/>
              </p:nvPicPr>
              <p:blipFill>
                <a:blip r:embed="rId38"/>
                <a:stretch>
                  <a:fillRect/>
                </a:stretch>
              </p:blipFill>
              <p:spPr>
                <a:xfrm>
                  <a:off x="3353298" y="3393847"/>
                  <a:ext cx="134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0D1F0EFB-5A16-4CA7-B7E3-9A211C029519}"/>
                    </a:ext>
                  </a:extLst>
                </p14:cNvPr>
                <p14:cNvContentPartPr/>
                <p14:nvPr/>
              </p14:nvContentPartPr>
              <p14:xfrm>
                <a:off x="3501258" y="3256687"/>
                <a:ext cx="144360" cy="214560"/>
              </p14:xfrm>
            </p:contentPart>
          </mc:Choice>
          <mc:Fallback xmlns="">
            <p:pic>
              <p:nvPicPr>
                <p:cNvPr id="30" name="Freihand 29">
                  <a:extLst>
                    <a:ext uri="{FF2B5EF4-FFF2-40B4-BE49-F238E27FC236}">
                      <a16:creationId xmlns:a16="http://schemas.microsoft.com/office/drawing/2014/main" id="{0D1F0EFB-5A16-4CA7-B7E3-9A211C029519}"/>
                    </a:ext>
                  </a:extLst>
                </p:cNvPr>
                <p:cNvPicPr/>
                <p:nvPr/>
              </p:nvPicPr>
              <p:blipFill>
                <a:blip r:embed="rId40"/>
                <a:stretch>
                  <a:fillRect/>
                </a:stretch>
              </p:blipFill>
              <p:spPr>
                <a:xfrm>
                  <a:off x="3496938" y="3252367"/>
                  <a:ext cx="1530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0B898DD3-0A5E-4754-8257-0E6560CC1DC2}"/>
                    </a:ext>
                  </a:extLst>
                </p14:cNvPr>
                <p14:cNvContentPartPr/>
                <p14:nvPr/>
              </p14:nvContentPartPr>
              <p14:xfrm>
                <a:off x="3563538" y="3397807"/>
                <a:ext cx="92520" cy="65880"/>
              </p14:xfrm>
            </p:contentPart>
          </mc:Choice>
          <mc:Fallback xmlns="">
            <p:pic>
              <p:nvPicPr>
                <p:cNvPr id="31" name="Freihand 30">
                  <a:extLst>
                    <a:ext uri="{FF2B5EF4-FFF2-40B4-BE49-F238E27FC236}">
                      <a16:creationId xmlns:a16="http://schemas.microsoft.com/office/drawing/2014/main" id="{0B898DD3-0A5E-4754-8257-0E6560CC1DC2}"/>
                    </a:ext>
                  </a:extLst>
                </p:cNvPr>
                <p:cNvPicPr/>
                <p:nvPr/>
              </p:nvPicPr>
              <p:blipFill>
                <a:blip r:embed="rId42"/>
                <a:stretch>
                  <a:fillRect/>
                </a:stretch>
              </p:blipFill>
              <p:spPr>
                <a:xfrm>
                  <a:off x="3559218" y="3393487"/>
                  <a:ext cx="101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324CE819-14E0-4A59-A259-9F15D5AA9458}"/>
                    </a:ext>
                  </a:extLst>
                </p14:cNvPr>
                <p14:cNvContentPartPr/>
                <p14:nvPr/>
              </p14:nvContentPartPr>
              <p14:xfrm>
                <a:off x="3640578" y="3320767"/>
                <a:ext cx="168480" cy="137520"/>
              </p14:xfrm>
            </p:contentPart>
          </mc:Choice>
          <mc:Fallback xmlns="">
            <p:pic>
              <p:nvPicPr>
                <p:cNvPr id="32" name="Freihand 31">
                  <a:extLst>
                    <a:ext uri="{FF2B5EF4-FFF2-40B4-BE49-F238E27FC236}">
                      <a16:creationId xmlns:a16="http://schemas.microsoft.com/office/drawing/2014/main" id="{324CE819-14E0-4A59-A259-9F15D5AA9458}"/>
                    </a:ext>
                  </a:extLst>
                </p:cNvPr>
                <p:cNvPicPr/>
                <p:nvPr/>
              </p:nvPicPr>
              <p:blipFill>
                <a:blip r:embed="rId44"/>
                <a:stretch>
                  <a:fillRect/>
                </a:stretch>
              </p:blipFill>
              <p:spPr>
                <a:xfrm>
                  <a:off x="3636258" y="3316447"/>
                  <a:ext cx="177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73BF6127-C53E-476E-A223-9543F324C108}"/>
                    </a:ext>
                  </a:extLst>
                </p14:cNvPr>
                <p14:cNvContentPartPr/>
                <p14:nvPr/>
              </p14:nvContentPartPr>
              <p14:xfrm>
                <a:off x="5504298" y="3439207"/>
                <a:ext cx="3864960" cy="75240"/>
              </p14:xfrm>
            </p:contentPart>
          </mc:Choice>
          <mc:Fallback xmlns="">
            <p:pic>
              <p:nvPicPr>
                <p:cNvPr id="34" name="Freihand 33">
                  <a:extLst>
                    <a:ext uri="{FF2B5EF4-FFF2-40B4-BE49-F238E27FC236}">
                      <a16:creationId xmlns:a16="http://schemas.microsoft.com/office/drawing/2014/main" id="{73BF6127-C53E-476E-A223-9543F324C108}"/>
                    </a:ext>
                  </a:extLst>
                </p:cNvPr>
                <p:cNvPicPr/>
                <p:nvPr/>
              </p:nvPicPr>
              <p:blipFill>
                <a:blip r:embed="rId46"/>
                <a:stretch>
                  <a:fillRect/>
                </a:stretch>
              </p:blipFill>
              <p:spPr>
                <a:xfrm>
                  <a:off x="5499978" y="3434887"/>
                  <a:ext cx="3873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DBB75B89-21DF-400E-849A-59F3B67ABAF1}"/>
                    </a:ext>
                  </a:extLst>
                </p14:cNvPr>
                <p14:cNvContentPartPr/>
                <p14:nvPr/>
              </p14:nvContentPartPr>
              <p14:xfrm>
                <a:off x="7819818" y="3047527"/>
                <a:ext cx="1770480" cy="586080"/>
              </p14:xfrm>
            </p:contentPart>
          </mc:Choice>
          <mc:Fallback xmlns="">
            <p:pic>
              <p:nvPicPr>
                <p:cNvPr id="35" name="Freihand 34">
                  <a:extLst>
                    <a:ext uri="{FF2B5EF4-FFF2-40B4-BE49-F238E27FC236}">
                      <a16:creationId xmlns:a16="http://schemas.microsoft.com/office/drawing/2014/main" id="{DBB75B89-21DF-400E-849A-59F3B67ABAF1}"/>
                    </a:ext>
                  </a:extLst>
                </p:cNvPr>
                <p:cNvPicPr/>
                <p:nvPr/>
              </p:nvPicPr>
              <p:blipFill>
                <a:blip r:embed="rId48"/>
                <a:stretch>
                  <a:fillRect/>
                </a:stretch>
              </p:blipFill>
              <p:spPr>
                <a:xfrm>
                  <a:off x="7815498" y="3043207"/>
                  <a:ext cx="177912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DDA036AA-D588-4428-BBB8-B548EB70AFB7}"/>
                    </a:ext>
                  </a:extLst>
                </p14:cNvPr>
                <p14:cNvContentPartPr/>
                <p14:nvPr/>
              </p14:nvContentPartPr>
              <p14:xfrm>
                <a:off x="7652778" y="3545047"/>
                <a:ext cx="2037960" cy="82800"/>
              </p14:xfrm>
            </p:contentPart>
          </mc:Choice>
          <mc:Fallback xmlns="">
            <p:pic>
              <p:nvPicPr>
                <p:cNvPr id="37" name="Freihand 36">
                  <a:extLst>
                    <a:ext uri="{FF2B5EF4-FFF2-40B4-BE49-F238E27FC236}">
                      <a16:creationId xmlns:a16="http://schemas.microsoft.com/office/drawing/2014/main" id="{DDA036AA-D588-4428-BBB8-B548EB70AFB7}"/>
                    </a:ext>
                  </a:extLst>
                </p:cNvPr>
                <p:cNvPicPr/>
                <p:nvPr/>
              </p:nvPicPr>
              <p:blipFill>
                <a:blip r:embed="rId50"/>
                <a:stretch>
                  <a:fillRect/>
                </a:stretch>
              </p:blipFill>
              <p:spPr>
                <a:xfrm>
                  <a:off x="7648458" y="3540727"/>
                  <a:ext cx="2046600" cy="91440"/>
                </a:xfrm>
                <a:prstGeom prst="rect">
                  <a:avLst/>
                </a:prstGeom>
              </p:spPr>
            </p:pic>
          </mc:Fallback>
        </mc:AlternateContent>
      </p:grpSp>
      <p:grpSp>
        <p:nvGrpSpPr>
          <p:cNvPr id="190" name="Gruppieren 189">
            <a:extLst>
              <a:ext uri="{FF2B5EF4-FFF2-40B4-BE49-F238E27FC236}">
                <a16:creationId xmlns:a16="http://schemas.microsoft.com/office/drawing/2014/main" id="{DA34A265-7A7C-46EC-B966-6F11AC3C1CC5}"/>
              </a:ext>
            </a:extLst>
          </p:cNvPr>
          <p:cNvGrpSpPr/>
          <p:nvPr/>
        </p:nvGrpSpPr>
        <p:grpSpPr>
          <a:xfrm>
            <a:off x="1392050" y="1556611"/>
            <a:ext cx="5693040" cy="5252760"/>
            <a:chOff x="1392050" y="1556611"/>
            <a:chExt cx="5693040" cy="5252760"/>
          </a:xfrm>
        </p:grpSpPr>
        <mc:AlternateContent xmlns:mc="http://schemas.openxmlformats.org/markup-compatibility/2006">
          <mc:Choice xmlns:p14="http://schemas.microsoft.com/office/powerpoint/2010/main" Requires="p14">
            <p:contentPart p14:bwMode="auto" r:id="rId51">
              <p14:nvContentPartPr>
                <p14:cNvPr id="4" name="Freihand 3">
                  <a:extLst>
                    <a:ext uri="{FF2B5EF4-FFF2-40B4-BE49-F238E27FC236}">
                      <a16:creationId xmlns:a16="http://schemas.microsoft.com/office/drawing/2014/main" id="{FAAD2D02-3526-4382-86D9-267C9125D61B}"/>
                    </a:ext>
                  </a:extLst>
                </p14:cNvPr>
                <p14:cNvContentPartPr/>
                <p14:nvPr/>
              </p14:nvContentPartPr>
              <p14:xfrm>
                <a:off x="2837450" y="6286291"/>
                <a:ext cx="943560" cy="68760"/>
              </p14:xfrm>
            </p:contentPart>
          </mc:Choice>
          <mc:Fallback>
            <p:pic>
              <p:nvPicPr>
                <p:cNvPr id="4" name="Freihand 3">
                  <a:extLst>
                    <a:ext uri="{FF2B5EF4-FFF2-40B4-BE49-F238E27FC236}">
                      <a16:creationId xmlns:a16="http://schemas.microsoft.com/office/drawing/2014/main" id="{FAAD2D02-3526-4382-86D9-267C9125D61B}"/>
                    </a:ext>
                  </a:extLst>
                </p:cNvPr>
                <p:cNvPicPr/>
                <p:nvPr/>
              </p:nvPicPr>
              <p:blipFill>
                <a:blip r:embed="rId52"/>
                <a:stretch>
                  <a:fillRect/>
                </a:stretch>
              </p:blipFill>
              <p:spPr>
                <a:xfrm>
                  <a:off x="2833130" y="6281971"/>
                  <a:ext cx="952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2" name="Freihand 11">
                  <a:extLst>
                    <a:ext uri="{FF2B5EF4-FFF2-40B4-BE49-F238E27FC236}">
                      <a16:creationId xmlns:a16="http://schemas.microsoft.com/office/drawing/2014/main" id="{B9D35D6F-6D8A-4853-928D-025959719B18}"/>
                    </a:ext>
                  </a:extLst>
                </p14:cNvPr>
                <p14:cNvContentPartPr/>
                <p14:nvPr/>
              </p14:nvContentPartPr>
              <p14:xfrm>
                <a:off x="2408330" y="5639731"/>
                <a:ext cx="428760" cy="614520"/>
              </p14:xfrm>
            </p:contentPart>
          </mc:Choice>
          <mc:Fallback>
            <p:pic>
              <p:nvPicPr>
                <p:cNvPr id="12" name="Freihand 11">
                  <a:extLst>
                    <a:ext uri="{FF2B5EF4-FFF2-40B4-BE49-F238E27FC236}">
                      <a16:creationId xmlns:a16="http://schemas.microsoft.com/office/drawing/2014/main" id="{B9D35D6F-6D8A-4853-928D-025959719B18}"/>
                    </a:ext>
                  </a:extLst>
                </p:cNvPr>
                <p:cNvPicPr/>
                <p:nvPr/>
              </p:nvPicPr>
              <p:blipFill>
                <a:blip r:embed="rId54"/>
                <a:stretch>
                  <a:fillRect/>
                </a:stretch>
              </p:blipFill>
              <p:spPr>
                <a:xfrm>
                  <a:off x="2404010" y="5635411"/>
                  <a:ext cx="437400" cy="623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7" name="Freihand 16">
                  <a:extLst>
                    <a:ext uri="{FF2B5EF4-FFF2-40B4-BE49-F238E27FC236}">
                      <a16:creationId xmlns:a16="http://schemas.microsoft.com/office/drawing/2014/main" id="{AE611E46-A3B3-4365-9184-7F0FC40BB982}"/>
                    </a:ext>
                  </a:extLst>
                </p14:cNvPr>
                <p14:cNvContentPartPr/>
                <p14:nvPr/>
              </p14:nvContentPartPr>
              <p14:xfrm>
                <a:off x="2389970" y="4686091"/>
                <a:ext cx="521640" cy="820800"/>
              </p14:xfrm>
            </p:contentPart>
          </mc:Choice>
          <mc:Fallback>
            <p:pic>
              <p:nvPicPr>
                <p:cNvPr id="17" name="Freihand 16">
                  <a:extLst>
                    <a:ext uri="{FF2B5EF4-FFF2-40B4-BE49-F238E27FC236}">
                      <a16:creationId xmlns:a16="http://schemas.microsoft.com/office/drawing/2014/main" id="{AE611E46-A3B3-4365-9184-7F0FC40BB982}"/>
                    </a:ext>
                  </a:extLst>
                </p:cNvPr>
                <p:cNvPicPr/>
                <p:nvPr/>
              </p:nvPicPr>
              <p:blipFill>
                <a:blip r:embed="rId56"/>
                <a:stretch>
                  <a:fillRect/>
                </a:stretch>
              </p:blipFill>
              <p:spPr>
                <a:xfrm>
                  <a:off x="2385650" y="4681771"/>
                  <a:ext cx="530280" cy="829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5" name="Freihand 24">
                  <a:extLst>
                    <a:ext uri="{FF2B5EF4-FFF2-40B4-BE49-F238E27FC236}">
                      <a16:creationId xmlns:a16="http://schemas.microsoft.com/office/drawing/2014/main" id="{8B2ED10A-F9A0-48B8-A897-461995A037C0}"/>
                    </a:ext>
                  </a:extLst>
                </p14:cNvPr>
                <p14:cNvContentPartPr/>
                <p14:nvPr/>
              </p14:nvContentPartPr>
              <p14:xfrm>
                <a:off x="2922770" y="4543531"/>
                <a:ext cx="1323360" cy="73080"/>
              </p14:xfrm>
            </p:contentPart>
          </mc:Choice>
          <mc:Fallback>
            <p:pic>
              <p:nvPicPr>
                <p:cNvPr id="25" name="Freihand 24">
                  <a:extLst>
                    <a:ext uri="{FF2B5EF4-FFF2-40B4-BE49-F238E27FC236}">
                      <a16:creationId xmlns:a16="http://schemas.microsoft.com/office/drawing/2014/main" id="{8B2ED10A-F9A0-48B8-A897-461995A037C0}"/>
                    </a:ext>
                  </a:extLst>
                </p:cNvPr>
                <p:cNvPicPr/>
                <p:nvPr/>
              </p:nvPicPr>
              <p:blipFill>
                <a:blip r:embed="rId58"/>
                <a:stretch>
                  <a:fillRect/>
                </a:stretch>
              </p:blipFill>
              <p:spPr>
                <a:xfrm>
                  <a:off x="2918450" y="4539211"/>
                  <a:ext cx="1332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9" name="Freihand 28">
                  <a:extLst>
                    <a:ext uri="{FF2B5EF4-FFF2-40B4-BE49-F238E27FC236}">
                      <a16:creationId xmlns:a16="http://schemas.microsoft.com/office/drawing/2014/main" id="{ABF4D131-023B-41FE-88C9-929CD91300D2}"/>
                    </a:ext>
                  </a:extLst>
                </p14:cNvPr>
                <p14:cNvContentPartPr/>
                <p14:nvPr/>
              </p14:nvContentPartPr>
              <p14:xfrm>
                <a:off x="4221650" y="4532731"/>
                <a:ext cx="834120" cy="1162080"/>
              </p14:xfrm>
            </p:contentPart>
          </mc:Choice>
          <mc:Fallback>
            <p:pic>
              <p:nvPicPr>
                <p:cNvPr id="29" name="Freihand 28">
                  <a:extLst>
                    <a:ext uri="{FF2B5EF4-FFF2-40B4-BE49-F238E27FC236}">
                      <a16:creationId xmlns:a16="http://schemas.microsoft.com/office/drawing/2014/main" id="{ABF4D131-023B-41FE-88C9-929CD91300D2}"/>
                    </a:ext>
                  </a:extLst>
                </p:cNvPr>
                <p:cNvPicPr/>
                <p:nvPr/>
              </p:nvPicPr>
              <p:blipFill>
                <a:blip r:embed="rId60"/>
                <a:stretch>
                  <a:fillRect/>
                </a:stretch>
              </p:blipFill>
              <p:spPr>
                <a:xfrm>
                  <a:off x="4217330" y="4528411"/>
                  <a:ext cx="842760" cy="1170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7F66C09B-5B41-4111-B00B-29E6C3A12579}"/>
                    </a:ext>
                  </a:extLst>
                </p14:cNvPr>
                <p14:cNvContentPartPr/>
                <p14:nvPr/>
              </p14:nvContentPartPr>
              <p14:xfrm>
                <a:off x="3693890" y="6476011"/>
                <a:ext cx="74160" cy="114840"/>
              </p14:xfrm>
            </p:contentPart>
          </mc:Choice>
          <mc:Fallback>
            <p:pic>
              <p:nvPicPr>
                <p:cNvPr id="36" name="Freihand 35">
                  <a:extLst>
                    <a:ext uri="{FF2B5EF4-FFF2-40B4-BE49-F238E27FC236}">
                      <a16:creationId xmlns:a16="http://schemas.microsoft.com/office/drawing/2014/main" id="{7F66C09B-5B41-4111-B00B-29E6C3A12579}"/>
                    </a:ext>
                  </a:extLst>
                </p:cNvPr>
                <p:cNvPicPr/>
                <p:nvPr/>
              </p:nvPicPr>
              <p:blipFill>
                <a:blip r:embed="rId62"/>
                <a:stretch>
                  <a:fillRect/>
                </a:stretch>
              </p:blipFill>
              <p:spPr>
                <a:xfrm>
                  <a:off x="3689570" y="6471691"/>
                  <a:ext cx="82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5DA97BCB-B152-4151-9971-5F9300AF1A9E}"/>
                    </a:ext>
                  </a:extLst>
                </p14:cNvPr>
                <p14:cNvContentPartPr/>
                <p14:nvPr/>
              </p14:nvContentPartPr>
              <p14:xfrm>
                <a:off x="2645930" y="6419851"/>
                <a:ext cx="169920" cy="173520"/>
              </p14:xfrm>
            </p:contentPart>
          </mc:Choice>
          <mc:Fallback>
            <p:pic>
              <p:nvPicPr>
                <p:cNvPr id="39" name="Freihand 38">
                  <a:extLst>
                    <a:ext uri="{FF2B5EF4-FFF2-40B4-BE49-F238E27FC236}">
                      <a16:creationId xmlns:a16="http://schemas.microsoft.com/office/drawing/2014/main" id="{5DA97BCB-B152-4151-9971-5F9300AF1A9E}"/>
                    </a:ext>
                  </a:extLst>
                </p:cNvPr>
                <p:cNvPicPr/>
                <p:nvPr/>
              </p:nvPicPr>
              <p:blipFill>
                <a:blip r:embed="rId64"/>
                <a:stretch>
                  <a:fillRect/>
                </a:stretch>
              </p:blipFill>
              <p:spPr>
                <a:xfrm>
                  <a:off x="2641610" y="6415531"/>
                  <a:ext cx="1785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3E587909-FAFA-44E3-860D-A5E223A25CC1}"/>
                    </a:ext>
                  </a:extLst>
                </p14:cNvPr>
                <p14:cNvContentPartPr/>
                <p14:nvPr/>
              </p14:nvContentPartPr>
              <p14:xfrm>
                <a:off x="2033570" y="5459371"/>
                <a:ext cx="133560" cy="210600"/>
              </p14:xfrm>
            </p:contentPart>
          </mc:Choice>
          <mc:Fallback>
            <p:pic>
              <p:nvPicPr>
                <p:cNvPr id="40" name="Freihand 39">
                  <a:extLst>
                    <a:ext uri="{FF2B5EF4-FFF2-40B4-BE49-F238E27FC236}">
                      <a16:creationId xmlns:a16="http://schemas.microsoft.com/office/drawing/2014/main" id="{3E587909-FAFA-44E3-860D-A5E223A25CC1}"/>
                    </a:ext>
                  </a:extLst>
                </p:cNvPr>
                <p:cNvPicPr/>
                <p:nvPr/>
              </p:nvPicPr>
              <p:blipFill>
                <a:blip r:embed="rId66"/>
                <a:stretch>
                  <a:fillRect/>
                </a:stretch>
              </p:blipFill>
              <p:spPr>
                <a:xfrm>
                  <a:off x="2029250" y="5455051"/>
                  <a:ext cx="1422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A5194A02-3245-40BF-94E9-5AAA84296CE2}"/>
                    </a:ext>
                  </a:extLst>
                </p14:cNvPr>
                <p14:cNvContentPartPr/>
                <p14:nvPr/>
              </p14:nvContentPartPr>
              <p14:xfrm>
                <a:off x="4236050" y="4232131"/>
                <a:ext cx="136080" cy="182880"/>
              </p14:xfrm>
            </p:contentPart>
          </mc:Choice>
          <mc:Fallback>
            <p:pic>
              <p:nvPicPr>
                <p:cNvPr id="43" name="Freihand 42">
                  <a:extLst>
                    <a:ext uri="{FF2B5EF4-FFF2-40B4-BE49-F238E27FC236}">
                      <a16:creationId xmlns:a16="http://schemas.microsoft.com/office/drawing/2014/main" id="{A5194A02-3245-40BF-94E9-5AAA84296CE2}"/>
                    </a:ext>
                  </a:extLst>
                </p:cNvPr>
                <p:cNvPicPr/>
                <p:nvPr/>
              </p:nvPicPr>
              <p:blipFill>
                <a:blip r:embed="rId68"/>
                <a:stretch>
                  <a:fillRect/>
                </a:stretch>
              </p:blipFill>
              <p:spPr>
                <a:xfrm>
                  <a:off x="4231730" y="4227811"/>
                  <a:ext cx="1447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AE7F52EF-B92E-4CBE-800D-BBE697885D84}"/>
                    </a:ext>
                  </a:extLst>
                </p14:cNvPr>
                <p14:cNvContentPartPr/>
                <p14:nvPr/>
              </p14:nvContentPartPr>
              <p14:xfrm>
                <a:off x="4283210" y="4165531"/>
                <a:ext cx="102960" cy="5040"/>
              </p14:xfrm>
            </p:contentPart>
          </mc:Choice>
          <mc:Fallback>
            <p:pic>
              <p:nvPicPr>
                <p:cNvPr id="44" name="Freihand 43">
                  <a:extLst>
                    <a:ext uri="{FF2B5EF4-FFF2-40B4-BE49-F238E27FC236}">
                      <a16:creationId xmlns:a16="http://schemas.microsoft.com/office/drawing/2014/main" id="{AE7F52EF-B92E-4CBE-800D-BBE697885D84}"/>
                    </a:ext>
                  </a:extLst>
                </p:cNvPr>
                <p:cNvPicPr/>
                <p:nvPr/>
              </p:nvPicPr>
              <p:blipFill>
                <a:blip r:embed="rId70"/>
                <a:stretch>
                  <a:fillRect/>
                </a:stretch>
              </p:blipFill>
              <p:spPr>
                <a:xfrm>
                  <a:off x="4278890" y="4161211"/>
                  <a:ext cx="1116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2E6D39A4-04C6-467A-B708-385A117E2981}"/>
                    </a:ext>
                  </a:extLst>
                </p14:cNvPr>
                <p14:cNvContentPartPr/>
                <p14:nvPr/>
              </p14:nvContentPartPr>
              <p14:xfrm>
                <a:off x="5096090" y="4884811"/>
                <a:ext cx="109080" cy="179640"/>
              </p14:xfrm>
            </p:contentPart>
          </mc:Choice>
          <mc:Fallback>
            <p:pic>
              <p:nvPicPr>
                <p:cNvPr id="45" name="Freihand 44">
                  <a:extLst>
                    <a:ext uri="{FF2B5EF4-FFF2-40B4-BE49-F238E27FC236}">
                      <a16:creationId xmlns:a16="http://schemas.microsoft.com/office/drawing/2014/main" id="{2E6D39A4-04C6-467A-B708-385A117E2981}"/>
                    </a:ext>
                  </a:extLst>
                </p:cNvPr>
                <p:cNvPicPr/>
                <p:nvPr/>
              </p:nvPicPr>
              <p:blipFill>
                <a:blip r:embed="rId72"/>
                <a:stretch>
                  <a:fillRect/>
                </a:stretch>
              </p:blipFill>
              <p:spPr>
                <a:xfrm>
                  <a:off x="5091770" y="4880491"/>
                  <a:ext cx="1177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73F5E9C8-129A-4CDD-8AAA-3FB50DC9D32D}"/>
                    </a:ext>
                  </a:extLst>
                </p14:cNvPr>
                <p14:cNvContentPartPr/>
                <p14:nvPr/>
              </p14:nvContentPartPr>
              <p14:xfrm>
                <a:off x="5179610" y="5660971"/>
                <a:ext cx="154440" cy="149040"/>
              </p14:xfrm>
            </p:contentPart>
          </mc:Choice>
          <mc:Fallback>
            <p:pic>
              <p:nvPicPr>
                <p:cNvPr id="47" name="Freihand 46">
                  <a:extLst>
                    <a:ext uri="{FF2B5EF4-FFF2-40B4-BE49-F238E27FC236}">
                      <a16:creationId xmlns:a16="http://schemas.microsoft.com/office/drawing/2014/main" id="{73F5E9C8-129A-4CDD-8AAA-3FB50DC9D32D}"/>
                    </a:ext>
                  </a:extLst>
                </p:cNvPr>
                <p:cNvPicPr/>
                <p:nvPr/>
              </p:nvPicPr>
              <p:blipFill>
                <a:blip r:embed="rId74"/>
                <a:stretch>
                  <a:fillRect/>
                </a:stretch>
              </p:blipFill>
              <p:spPr>
                <a:xfrm>
                  <a:off x="5175290" y="5656651"/>
                  <a:ext cx="163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E731F3F8-5521-42D5-9356-27927D9F6A22}"/>
                    </a:ext>
                  </a:extLst>
                </p14:cNvPr>
                <p14:cNvContentPartPr/>
                <p14:nvPr/>
              </p14:nvContentPartPr>
              <p14:xfrm>
                <a:off x="5234690" y="5720371"/>
                <a:ext cx="133920" cy="21960"/>
              </p14:xfrm>
            </p:contentPart>
          </mc:Choice>
          <mc:Fallback>
            <p:pic>
              <p:nvPicPr>
                <p:cNvPr id="48" name="Freihand 47">
                  <a:extLst>
                    <a:ext uri="{FF2B5EF4-FFF2-40B4-BE49-F238E27FC236}">
                      <a16:creationId xmlns:a16="http://schemas.microsoft.com/office/drawing/2014/main" id="{E731F3F8-5521-42D5-9356-27927D9F6A22}"/>
                    </a:ext>
                  </a:extLst>
                </p:cNvPr>
                <p:cNvPicPr/>
                <p:nvPr/>
              </p:nvPicPr>
              <p:blipFill>
                <a:blip r:embed="rId76"/>
                <a:stretch>
                  <a:fillRect/>
                </a:stretch>
              </p:blipFill>
              <p:spPr>
                <a:xfrm>
                  <a:off x="5230370" y="5716051"/>
                  <a:ext cx="1425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6E4846D8-5015-4222-89F8-39647578BF07}"/>
                    </a:ext>
                  </a:extLst>
                </p14:cNvPr>
                <p14:cNvContentPartPr/>
                <p14:nvPr/>
              </p14:nvContentPartPr>
              <p14:xfrm>
                <a:off x="3839690" y="5703811"/>
                <a:ext cx="1228320" cy="589680"/>
              </p14:xfrm>
            </p:contentPart>
          </mc:Choice>
          <mc:Fallback>
            <p:pic>
              <p:nvPicPr>
                <p:cNvPr id="49" name="Freihand 48">
                  <a:extLst>
                    <a:ext uri="{FF2B5EF4-FFF2-40B4-BE49-F238E27FC236}">
                      <a16:creationId xmlns:a16="http://schemas.microsoft.com/office/drawing/2014/main" id="{6E4846D8-5015-4222-89F8-39647578BF07}"/>
                    </a:ext>
                  </a:extLst>
                </p:cNvPr>
                <p:cNvPicPr/>
                <p:nvPr/>
              </p:nvPicPr>
              <p:blipFill>
                <a:blip r:embed="rId78"/>
                <a:stretch>
                  <a:fillRect/>
                </a:stretch>
              </p:blipFill>
              <p:spPr>
                <a:xfrm>
                  <a:off x="3835370" y="5699491"/>
                  <a:ext cx="1236960" cy="598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8C00C1C6-08AD-4B0D-B210-818C311D7A68}"/>
                    </a:ext>
                  </a:extLst>
                </p14:cNvPr>
                <p14:cNvContentPartPr/>
                <p14:nvPr/>
              </p14:nvContentPartPr>
              <p14:xfrm>
                <a:off x="3551330" y="6645931"/>
                <a:ext cx="70560" cy="84600"/>
              </p14:xfrm>
            </p:contentPart>
          </mc:Choice>
          <mc:Fallback>
            <p:pic>
              <p:nvPicPr>
                <p:cNvPr id="51" name="Freihand 50">
                  <a:extLst>
                    <a:ext uri="{FF2B5EF4-FFF2-40B4-BE49-F238E27FC236}">
                      <a16:creationId xmlns:a16="http://schemas.microsoft.com/office/drawing/2014/main" id="{8C00C1C6-08AD-4B0D-B210-818C311D7A68}"/>
                    </a:ext>
                  </a:extLst>
                </p:cNvPr>
                <p:cNvPicPr/>
                <p:nvPr/>
              </p:nvPicPr>
              <p:blipFill>
                <a:blip r:embed="rId80"/>
                <a:stretch>
                  <a:fillRect/>
                </a:stretch>
              </p:blipFill>
              <p:spPr>
                <a:xfrm>
                  <a:off x="3547010" y="6641611"/>
                  <a:ext cx="79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A981E1CA-4406-4C2F-9C8E-7C2A77B07445}"/>
                    </a:ext>
                  </a:extLst>
                </p14:cNvPr>
                <p14:cNvContentPartPr/>
                <p14:nvPr/>
              </p14:nvContentPartPr>
              <p14:xfrm>
                <a:off x="3660770" y="6614611"/>
                <a:ext cx="91800" cy="113760"/>
              </p14:xfrm>
            </p:contentPart>
          </mc:Choice>
          <mc:Fallback>
            <p:pic>
              <p:nvPicPr>
                <p:cNvPr id="52" name="Freihand 51">
                  <a:extLst>
                    <a:ext uri="{FF2B5EF4-FFF2-40B4-BE49-F238E27FC236}">
                      <a16:creationId xmlns:a16="http://schemas.microsoft.com/office/drawing/2014/main" id="{A981E1CA-4406-4C2F-9C8E-7C2A77B07445}"/>
                    </a:ext>
                  </a:extLst>
                </p:cNvPr>
                <p:cNvPicPr/>
                <p:nvPr/>
              </p:nvPicPr>
              <p:blipFill>
                <a:blip r:embed="rId82"/>
                <a:stretch>
                  <a:fillRect/>
                </a:stretch>
              </p:blipFill>
              <p:spPr>
                <a:xfrm>
                  <a:off x="3656450" y="6610291"/>
                  <a:ext cx="100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6BCC7565-A1C8-43BD-B59D-CF8F43E784C9}"/>
                    </a:ext>
                  </a:extLst>
                </p14:cNvPr>
                <p14:cNvContentPartPr/>
                <p14:nvPr/>
              </p14:nvContentPartPr>
              <p14:xfrm>
                <a:off x="3784250" y="6616411"/>
                <a:ext cx="81000" cy="73080"/>
              </p14:xfrm>
            </p:contentPart>
          </mc:Choice>
          <mc:Fallback>
            <p:pic>
              <p:nvPicPr>
                <p:cNvPr id="53" name="Freihand 52">
                  <a:extLst>
                    <a:ext uri="{FF2B5EF4-FFF2-40B4-BE49-F238E27FC236}">
                      <a16:creationId xmlns:a16="http://schemas.microsoft.com/office/drawing/2014/main" id="{6BCC7565-A1C8-43BD-B59D-CF8F43E784C9}"/>
                    </a:ext>
                  </a:extLst>
                </p:cNvPr>
                <p:cNvPicPr/>
                <p:nvPr/>
              </p:nvPicPr>
              <p:blipFill>
                <a:blip r:embed="rId84"/>
                <a:stretch>
                  <a:fillRect/>
                </a:stretch>
              </p:blipFill>
              <p:spPr>
                <a:xfrm>
                  <a:off x="3779930" y="6612091"/>
                  <a:ext cx="89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B5DAE601-56D2-458C-934C-6CE5D07D1742}"/>
                    </a:ext>
                  </a:extLst>
                </p14:cNvPr>
                <p14:cNvContentPartPr/>
                <p14:nvPr/>
              </p14:nvContentPartPr>
              <p14:xfrm>
                <a:off x="3874610" y="6539371"/>
                <a:ext cx="93240" cy="131040"/>
              </p14:xfrm>
            </p:contentPart>
          </mc:Choice>
          <mc:Fallback>
            <p:pic>
              <p:nvPicPr>
                <p:cNvPr id="54" name="Freihand 53">
                  <a:extLst>
                    <a:ext uri="{FF2B5EF4-FFF2-40B4-BE49-F238E27FC236}">
                      <a16:creationId xmlns:a16="http://schemas.microsoft.com/office/drawing/2014/main" id="{B5DAE601-56D2-458C-934C-6CE5D07D1742}"/>
                    </a:ext>
                  </a:extLst>
                </p:cNvPr>
                <p:cNvPicPr/>
                <p:nvPr/>
              </p:nvPicPr>
              <p:blipFill>
                <a:blip r:embed="rId86"/>
                <a:stretch>
                  <a:fillRect/>
                </a:stretch>
              </p:blipFill>
              <p:spPr>
                <a:xfrm>
                  <a:off x="3870290" y="6535051"/>
                  <a:ext cx="101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9B12A5FF-9F44-4CC9-BC33-A500AC00C78B}"/>
                    </a:ext>
                  </a:extLst>
                </p14:cNvPr>
                <p14:cNvContentPartPr/>
                <p14:nvPr/>
              </p14:nvContentPartPr>
              <p14:xfrm>
                <a:off x="3972890" y="6558091"/>
                <a:ext cx="128160" cy="172440"/>
              </p14:xfrm>
            </p:contentPart>
          </mc:Choice>
          <mc:Fallback>
            <p:pic>
              <p:nvPicPr>
                <p:cNvPr id="55" name="Freihand 54">
                  <a:extLst>
                    <a:ext uri="{FF2B5EF4-FFF2-40B4-BE49-F238E27FC236}">
                      <a16:creationId xmlns:a16="http://schemas.microsoft.com/office/drawing/2014/main" id="{9B12A5FF-9F44-4CC9-BC33-A500AC00C78B}"/>
                    </a:ext>
                  </a:extLst>
                </p:cNvPr>
                <p:cNvPicPr/>
                <p:nvPr/>
              </p:nvPicPr>
              <p:blipFill>
                <a:blip r:embed="rId88"/>
                <a:stretch>
                  <a:fillRect/>
                </a:stretch>
              </p:blipFill>
              <p:spPr>
                <a:xfrm>
                  <a:off x="3968570" y="6553771"/>
                  <a:ext cx="1368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2D9FAC18-5882-452F-B859-1B83F3610F4C}"/>
                    </a:ext>
                  </a:extLst>
                </p14:cNvPr>
                <p14:cNvContentPartPr/>
                <p14:nvPr/>
              </p14:nvContentPartPr>
              <p14:xfrm>
                <a:off x="4136690" y="6458371"/>
                <a:ext cx="100800" cy="145080"/>
              </p14:xfrm>
            </p:contentPart>
          </mc:Choice>
          <mc:Fallback>
            <p:pic>
              <p:nvPicPr>
                <p:cNvPr id="57" name="Freihand 56">
                  <a:extLst>
                    <a:ext uri="{FF2B5EF4-FFF2-40B4-BE49-F238E27FC236}">
                      <a16:creationId xmlns:a16="http://schemas.microsoft.com/office/drawing/2014/main" id="{2D9FAC18-5882-452F-B859-1B83F3610F4C}"/>
                    </a:ext>
                  </a:extLst>
                </p:cNvPr>
                <p:cNvPicPr/>
                <p:nvPr/>
              </p:nvPicPr>
              <p:blipFill>
                <a:blip r:embed="rId90"/>
                <a:stretch>
                  <a:fillRect/>
                </a:stretch>
              </p:blipFill>
              <p:spPr>
                <a:xfrm>
                  <a:off x="4132370" y="6454051"/>
                  <a:ext cx="109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C686CF1A-2600-45FA-A7D4-09E6C894B0F0}"/>
                    </a:ext>
                  </a:extLst>
                </p14:cNvPr>
                <p14:cNvContentPartPr/>
                <p14:nvPr/>
              </p14:nvContentPartPr>
              <p14:xfrm>
                <a:off x="4286090" y="6477811"/>
                <a:ext cx="89280" cy="74880"/>
              </p14:xfrm>
            </p:contentPart>
          </mc:Choice>
          <mc:Fallback>
            <p:pic>
              <p:nvPicPr>
                <p:cNvPr id="58" name="Freihand 57">
                  <a:extLst>
                    <a:ext uri="{FF2B5EF4-FFF2-40B4-BE49-F238E27FC236}">
                      <a16:creationId xmlns:a16="http://schemas.microsoft.com/office/drawing/2014/main" id="{C686CF1A-2600-45FA-A7D4-09E6C894B0F0}"/>
                    </a:ext>
                  </a:extLst>
                </p:cNvPr>
                <p:cNvPicPr/>
                <p:nvPr/>
              </p:nvPicPr>
              <p:blipFill>
                <a:blip r:embed="rId92"/>
                <a:stretch>
                  <a:fillRect/>
                </a:stretch>
              </p:blipFill>
              <p:spPr>
                <a:xfrm>
                  <a:off x="4281770" y="6473491"/>
                  <a:ext cx="97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565A2540-5F2F-4660-AA43-88339B801DB3}"/>
                    </a:ext>
                  </a:extLst>
                </p14:cNvPr>
                <p14:cNvContentPartPr/>
                <p14:nvPr/>
              </p14:nvContentPartPr>
              <p14:xfrm>
                <a:off x="4381490" y="6464491"/>
                <a:ext cx="60120" cy="141840"/>
              </p14:xfrm>
            </p:contentPart>
          </mc:Choice>
          <mc:Fallback>
            <p:pic>
              <p:nvPicPr>
                <p:cNvPr id="59" name="Freihand 58">
                  <a:extLst>
                    <a:ext uri="{FF2B5EF4-FFF2-40B4-BE49-F238E27FC236}">
                      <a16:creationId xmlns:a16="http://schemas.microsoft.com/office/drawing/2014/main" id="{565A2540-5F2F-4660-AA43-88339B801DB3}"/>
                    </a:ext>
                  </a:extLst>
                </p:cNvPr>
                <p:cNvPicPr/>
                <p:nvPr/>
              </p:nvPicPr>
              <p:blipFill>
                <a:blip r:embed="rId94"/>
                <a:stretch>
                  <a:fillRect/>
                </a:stretch>
              </p:blipFill>
              <p:spPr>
                <a:xfrm>
                  <a:off x="4377170" y="6460171"/>
                  <a:ext cx="687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277EF1E9-9B19-4C3A-9AB1-79C6EAEC5EDA}"/>
                    </a:ext>
                  </a:extLst>
                </p14:cNvPr>
                <p14:cNvContentPartPr/>
                <p14:nvPr/>
              </p14:nvContentPartPr>
              <p14:xfrm>
                <a:off x="4457090" y="6446851"/>
                <a:ext cx="41760" cy="148680"/>
              </p14:xfrm>
            </p:contentPart>
          </mc:Choice>
          <mc:Fallback>
            <p:pic>
              <p:nvPicPr>
                <p:cNvPr id="60" name="Freihand 59">
                  <a:extLst>
                    <a:ext uri="{FF2B5EF4-FFF2-40B4-BE49-F238E27FC236}">
                      <a16:creationId xmlns:a16="http://schemas.microsoft.com/office/drawing/2014/main" id="{277EF1E9-9B19-4C3A-9AB1-79C6EAEC5EDA}"/>
                    </a:ext>
                  </a:extLst>
                </p:cNvPr>
                <p:cNvPicPr/>
                <p:nvPr/>
              </p:nvPicPr>
              <p:blipFill>
                <a:blip r:embed="rId96"/>
                <a:stretch>
                  <a:fillRect/>
                </a:stretch>
              </p:blipFill>
              <p:spPr>
                <a:xfrm>
                  <a:off x="4452770" y="6442531"/>
                  <a:ext cx="504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8564FFAA-BC53-4FFE-9497-F09C09D36FCA}"/>
                    </a:ext>
                  </a:extLst>
                </p14:cNvPr>
                <p14:cNvContentPartPr/>
                <p14:nvPr/>
              </p14:nvContentPartPr>
              <p14:xfrm>
                <a:off x="4510730" y="6429931"/>
                <a:ext cx="94320" cy="74880"/>
              </p14:xfrm>
            </p:contentPart>
          </mc:Choice>
          <mc:Fallback>
            <p:pic>
              <p:nvPicPr>
                <p:cNvPr id="61" name="Freihand 60">
                  <a:extLst>
                    <a:ext uri="{FF2B5EF4-FFF2-40B4-BE49-F238E27FC236}">
                      <a16:creationId xmlns:a16="http://schemas.microsoft.com/office/drawing/2014/main" id="{8564FFAA-BC53-4FFE-9497-F09C09D36FCA}"/>
                    </a:ext>
                  </a:extLst>
                </p:cNvPr>
                <p:cNvPicPr/>
                <p:nvPr/>
              </p:nvPicPr>
              <p:blipFill>
                <a:blip r:embed="rId98"/>
                <a:stretch>
                  <a:fillRect/>
                </a:stretch>
              </p:blipFill>
              <p:spPr>
                <a:xfrm>
                  <a:off x="4506410" y="6425611"/>
                  <a:ext cx="102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1D00FF42-BC81-4904-9CFC-2BCEE3CB3905}"/>
                    </a:ext>
                  </a:extLst>
                </p14:cNvPr>
                <p14:cNvContentPartPr/>
                <p14:nvPr/>
              </p14:nvContentPartPr>
              <p14:xfrm>
                <a:off x="4562210" y="6378091"/>
                <a:ext cx="21240" cy="21240"/>
              </p14:xfrm>
            </p:contentPart>
          </mc:Choice>
          <mc:Fallback>
            <p:pic>
              <p:nvPicPr>
                <p:cNvPr id="62" name="Freihand 61">
                  <a:extLst>
                    <a:ext uri="{FF2B5EF4-FFF2-40B4-BE49-F238E27FC236}">
                      <a16:creationId xmlns:a16="http://schemas.microsoft.com/office/drawing/2014/main" id="{1D00FF42-BC81-4904-9CFC-2BCEE3CB3905}"/>
                    </a:ext>
                  </a:extLst>
                </p:cNvPr>
                <p:cNvPicPr/>
                <p:nvPr/>
              </p:nvPicPr>
              <p:blipFill>
                <a:blip r:embed="rId100"/>
                <a:stretch>
                  <a:fillRect/>
                </a:stretch>
              </p:blipFill>
              <p:spPr>
                <a:xfrm>
                  <a:off x="4557890" y="6373771"/>
                  <a:ext cx="29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20D30272-9B04-404D-A6A0-FDE61A3F0D56}"/>
                    </a:ext>
                  </a:extLst>
                </p14:cNvPr>
                <p14:cNvContentPartPr/>
                <p14:nvPr/>
              </p14:nvContentPartPr>
              <p14:xfrm>
                <a:off x="4631330" y="6410851"/>
                <a:ext cx="56160" cy="53640"/>
              </p14:xfrm>
            </p:contentPart>
          </mc:Choice>
          <mc:Fallback>
            <p:pic>
              <p:nvPicPr>
                <p:cNvPr id="63" name="Freihand 62">
                  <a:extLst>
                    <a:ext uri="{FF2B5EF4-FFF2-40B4-BE49-F238E27FC236}">
                      <a16:creationId xmlns:a16="http://schemas.microsoft.com/office/drawing/2014/main" id="{20D30272-9B04-404D-A6A0-FDE61A3F0D56}"/>
                    </a:ext>
                  </a:extLst>
                </p:cNvPr>
                <p:cNvPicPr/>
                <p:nvPr/>
              </p:nvPicPr>
              <p:blipFill>
                <a:blip r:embed="rId102"/>
                <a:stretch>
                  <a:fillRect/>
                </a:stretch>
              </p:blipFill>
              <p:spPr>
                <a:xfrm>
                  <a:off x="4627010" y="6406531"/>
                  <a:ext cx="648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E31D939C-C9CC-4D0E-9CBB-66DA23D034D3}"/>
                    </a:ext>
                  </a:extLst>
                </p14:cNvPr>
                <p14:cNvContentPartPr/>
                <p14:nvPr/>
              </p14:nvContentPartPr>
              <p14:xfrm>
                <a:off x="4693610" y="6333811"/>
                <a:ext cx="120960" cy="117720"/>
              </p14:xfrm>
            </p:contentPart>
          </mc:Choice>
          <mc:Fallback>
            <p:pic>
              <p:nvPicPr>
                <p:cNvPr id="65" name="Freihand 64">
                  <a:extLst>
                    <a:ext uri="{FF2B5EF4-FFF2-40B4-BE49-F238E27FC236}">
                      <a16:creationId xmlns:a16="http://schemas.microsoft.com/office/drawing/2014/main" id="{E31D939C-C9CC-4D0E-9CBB-66DA23D034D3}"/>
                    </a:ext>
                  </a:extLst>
                </p:cNvPr>
                <p:cNvPicPr/>
                <p:nvPr/>
              </p:nvPicPr>
              <p:blipFill>
                <a:blip r:embed="rId104"/>
                <a:stretch>
                  <a:fillRect/>
                </a:stretch>
              </p:blipFill>
              <p:spPr>
                <a:xfrm>
                  <a:off x="4689290" y="6329491"/>
                  <a:ext cx="129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E42264AA-58C1-4225-B679-063F967BABC8}"/>
                    </a:ext>
                  </a:extLst>
                </p14:cNvPr>
                <p14:cNvContentPartPr/>
                <p14:nvPr/>
              </p14:nvContentPartPr>
              <p14:xfrm>
                <a:off x="4281410" y="6660331"/>
                <a:ext cx="79200" cy="88920"/>
              </p14:xfrm>
            </p:contentPart>
          </mc:Choice>
          <mc:Fallback>
            <p:pic>
              <p:nvPicPr>
                <p:cNvPr id="66" name="Freihand 65">
                  <a:extLst>
                    <a:ext uri="{FF2B5EF4-FFF2-40B4-BE49-F238E27FC236}">
                      <a16:creationId xmlns:a16="http://schemas.microsoft.com/office/drawing/2014/main" id="{E42264AA-58C1-4225-B679-063F967BABC8}"/>
                    </a:ext>
                  </a:extLst>
                </p:cNvPr>
                <p:cNvPicPr/>
                <p:nvPr/>
              </p:nvPicPr>
              <p:blipFill>
                <a:blip r:embed="rId106"/>
                <a:stretch>
                  <a:fillRect/>
                </a:stretch>
              </p:blipFill>
              <p:spPr>
                <a:xfrm>
                  <a:off x="4277090" y="6656011"/>
                  <a:ext cx="87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A6B1FC68-F9CE-462A-8121-537A8E320868}"/>
                    </a:ext>
                  </a:extLst>
                </p14:cNvPr>
                <p14:cNvContentPartPr/>
                <p14:nvPr/>
              </p14:nvContentPartPr>
              <p14:xfrm>
                <a:off x="4389770" y="6659971"/>
                <a:ext cx="64080" cy="72360"/>
              </p14:xfrm>
            </p:contentPart>
          </mc:Choice>
          <mc:Fallback>
            <p:pic>
              <p:nvPicPr>
                <p:cNvPr id="67" name="Freihand 66">
                  <a:extLst>
                    <a:ext uri="{FF2B5EF4-FFF2-40B4-BE49-F238E27FC236}">
                      <a16:creationId xmlns:a16="http://schemas.microsoft.com/office/drawing/2014/main" id="{A6B1FC68-F9CE-462A-8121-537A8E320868}"/>
                    </a:ext>
                  </a:extLst>
                </p:cNvPr>
                <p:cNvPicPr/>
                <p:nvPr/>
              </p:nvPicPr>
              <p:blipFill>
                <a:blip r:embed="rId108"/>
                <a:stretch>
                  <a:fillRect/>
                </a:stretch>
              </p:blipFill>
              <p:spPr>
                <a:xfrm>
                  <a:off x="4385450" y="6655651"/>
                  <a:ext cx="72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Freihand 67">
                  <a:extLst>
                    <a:ext uri="{FF2B5EF4-FFF2-40B4-BE49-F238E27FC236}">
                      <a16:creationId xmlns:a16="http://schemas.microsoft.com/office/drawing/2014/main" id="{EF8C9C76-2CB3-4542-ABDE-F8A746575206}"/>
                    </a:ext>
                  </a:extLst>
                </p14:cNvPr>
                <p14:cNvContentPartPr/>
                <p14:nvPr/>
              </p14:nvContentPartPr>
              <p14:xfrm>
                <a:off x="4484450" y="6666451"/>
                <a:ext cx="159120" cy="35280"/>
              </p14:xfrm>
            </p:contentPart>
          </mc:Choice>
          <mc:Fallback>
            <p:pic>
              <p:nvPicPr>
                <p:cNvPr id="68" name="Freihand 67">
                  <a:extLst>
                    <a:ext uri="{FF2B5EF4-FFF2-40B4-BE49-F238E27FC236}">
                      <a16:creationId xmlns:a16="http://schemas.microsoft.com/office/drawing/2014/main" id="{EF8C9C76-2CB3-4542-ABDE-F8A746575206}"/>
                    </a:ext>
                  </a:extLst>
                </p:cNvPr>
                <p:cNvPicPr/>
                <p:nvPr/>
              </p:nvPicPr>
              <p:blipFill>
                <a:blip r:embed="rId110"/>
                <a:stretch>
                  <a:fillRect/>
                </a:stretch>
              </p:blipFill>
              <p:spPr>
                <a:xfrm>
                  <a:off x="4480130" y="6662131"/>
                  <a:ext cx="167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Freihand 68">
                  <a:extLst>
                    <a:ext uri="{FF2B5EF4-FFF2-40B4-BE49-F238E27FC236}">
                      <a16:creationId xmlns:a16="http://schemas.microsoft.com/office/drawing/2014/main" id="{AB491AB6-CBC8-4993-8567-BF22D39D43D0}"/>
                    </a:ext>
                  </a:extLst>
                </p14:cNvPr>
                <p14:cNvContentPartPr/>
                <p14:nvPr/>
              </p14:nvContentPartPr>
              <p14:xfrm>
                <a:off x="4670210" y="6621451"/>
                <a:ext cx="76680" cy="59400"/>
              </p14:xfrm>
            </p:contentPart>
          </mc:Choice>
          <mc:Fallback>
            <p:pic>
              <p:nvPicPr>
                <p:cNvPr id="69" name="Freihand 68">
                  <a:extLst>
                    <a:ext uri="{FF2B5EF4-FFF2-40B4-BE49-F238E27FC236}">
                      <a16:creationId xmlns:a16="http://schemas.microsoft.com/office/drawing/2014/main" id="{AB491AB6-CBC8-4993-8567-BF22D39D43D0}"/>
                    </a:ext>
                  </a:extLst>
                </p:cNvPr>
                <p:cNvPicPr/>
                <p:nvPr/>
              </p:nvPicPr>
              <p:blipFill>
                <a:blip r:embed="rId112"/>
                <a:stretch>
                  <a:fillRect/>
                </a:stretch>
              </p:blipFill>
              <p:spPr>
                <a:xfrm>
                  <a:off x="4665890" y="6617131"/>
                  <a:ext cx="85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Freihand 69">
                  <a:extLst>
                    <a:ext uri="{FF2B5EF4-FFF2-40B4-BE49-F238E27FC236}">
                      <a16:creationId xmlns:a16="http://schemas.microsoft.com/office/drawing/2014/main" id="{48FD9D69-AA52-4FAF-9856-69CE648A07DD}"/>
                    </a:ext>
                  </a:extLst>
                </p14:cNvPr>
                <p14:cNvContentPartPr/>
                <p14:nvPr/>
              </p14:nvContentPartPr>
              <p14:xfrm>
                <a:off x="4729250" y="6581131"/>
                <a:ext cx="21600" cy="14040"/>
              </p14:xfrm>
            </p:contentPart>
          </mc:Choice>
          <mc:Fallback>
            <p:pic>
              <p:nvPicPr>
                <p:cNvPr id="70" name="Freihand 69">
                  <a:extLst>
                    <a:ext uri="{FF2B5EF4-FFF2-40B4-BE49-F238E27FC236}">
                      <a16:creationId xmlns:a16="http://schemas.microsoft.com/office/drawing/2014/main" id="{48FD9D69-AA52-4FAF-9856-69CE648A07DD}"/>
                    </a:ext>
                  </a:extLst>
                </p:cNvPr>
                <p:cNvPicPr/>
                <p:nvPr/>
              </p:nvPicPr>
              <p:blipFill>
                <a:blip r:embed="rId114"/>
                <a:stretch>
                  <a:fillRect/>
                </a:stretch>
              </p:blipFill>
              <p:spPr>
                <a:xfrm>
                  <a:off x="4724930" y="6576811"/>
                  <a:ext cx="302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C0988C50-8778-496E-9348-45FAD754F350}"/>
                    </a:ext>
                  </a:extLst>
                </p14:cNvPr>
                <p14:cNvContentPartPr/>
                <p14:nvPr/>
              </p14:nvContentPartPr>
              <p14:xfrm>
                <a:off x="4773530" y="6601291"/>
                <a:ext cx="72360" cy="62640"/>
              </p14:xfrm>
            </p:contentPart>
          </mc:Choice>
          <mc:Fallback>
            <p:pic>
              <p:nvPicPr>
                <p:cNvPr id="71" name="Freihand 70">
                  <a:extLst>
                    <a:ext uri="{FF2B5EF4-FFF2-40B4-BE49-F238E27FC236}">
                      <a16:creationId xmlns:a16="http://schemas.microsoft.com/office/drawing/2014/main" id="{C0988C50-8778-496E-9348-45FAD754F350}"/>
                    </a:ext>
                  </a:extLst>
                </p:cNvPr>
                <p:cNvPicPr/>
                <p:nvPr/>
              </p:nvPicPr>
              <p:blipFill>
                <a:blip r:embed="rId116"/>
                <a:stretch>
                  <a:fillRect/>
                </a:stretch>
              </p:blipFill>
              <p:spPr>
                <a:xfrm>
                  <a:off x="4769210" y="6596971"/>
                  <a:ext cx="81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BB0868EA-8EB1-44E5-ABA6-4110DF41DCBB}"/>
                    </a:ext>
                  </a:extLst>
                </p14:cNvPr>
                <p14:cNvContentPartPr/>
                <p14:nvPr/>
              </p14:nvContentPartPr>
              <p14:xfrm>
                <a:off x="4934810" y="6564211"/>
                <a:ext cx="326880" cy="177120"/>
              </p14:xfrm>
            </p:contentPart>
          </mc:Choice>
          <mc:Fallback>
            <p:pic>
              <p:nvPicPr>
                <p:cNvPr id="72" name="Freihand 71">
                  <a:extLst>
                    <a:ext uri="{FF2B5EF4-FFF2-40B4-BE49-F238E27FC236}">
                      <a16:creationId xmlns:a16="http://schemas.microsoft.com/office/drawing/2014/main" id="{BB0868EA-8EB1-44E5-ABA6-4110DF41DCBB}"/>
                    </a:ext>
                  </a:extLst>
                </p:cNvPr>
                <p:cNvPicPr/>
                <p:nvPr/>
              </p:nvPicPr>
              <p:blipFill>
                <a:blip r:embed="rId118"/>
                <a:stretch>
                  <a:fillRect/>
                </a:stretch>
              </p:blipFill>
              <p:spPr>
                <a:xfrm>
                  <a:off x="4930490" y="6559891"/>
                  <a:ext cx="335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C8567FD3-3568-452E-89BD-F830CCFCAA00}"/>
                    </a:ext>
                  </a:extLst>
                </p14:cNvPr>
                <p14:cNvContentPartPr/>
                <p14:nvPr/>
              </p14:nvContentPartPr>
              <p14:xfrm>
                <a:off x="5078810" y="6571411"/>
                <a:ext cx="57600" cy="47520"/>
              </p14:xfrm>
            </p:contentPart>
          </mc:Choice>
          <mc:Fallback>
            <p:pic>
              <p:nvPicPr>
                <p:cNvPr id="74" name="Freihand 73">
                  <a:extLst>
                    <a:ext uri="{FF2B5EF4-FFF2-40B4-BE49-F238E27FC236}">
                      <a16:creationId xmlns:a16="http://schemas.microsoft.com/office/drawing/2014/main" id="{C8567FD3-3568-452E-89BD-F830CCFCAA00}"/>
                    </a:ext>
                  </a:extLst>
                </p:cNvPr>
                <p:cNvPicPr/>
                <p:nvPr/>
              </p:nvPicPr>
              <p:blipFill>
                <a:blip r:embed="rId120"/>
                <a:stretch>
                  <a:fillRect/>
                </a:stretch>
              </p:blipFill>
              <p:spPr>
                <a:xfrm>
                  <a:off x="5074490" y="6567091"/>
                  <a:ext cx="662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FCE28A73-B081-401E-AE18-FC9B6D257104}"/>
                    </a:ext>
                  </a:extLst>
                </p14:cNvPr>
                <p14:cNvContentPartPr/>
                <p14:nvPr/>
              </p14:nvContentPartPr>
              <p14:xfrm>
                <a:off x="5304530" y="6445771"/>
                <a:ext cx="117360" cy="136800"/>
              </p14:xfrm>
            </p:contentPart>
          </mc:Choice>
          <mc:Fallback>
            <p:pic>
              <p:nvPicPr>
                <p:cNvPr id="75" name="Freihand 74">
                  <a:extLst>
                    <a:ext uri="{FF2B5EF4-FFF2-40B4-BE49-F238E27FC236}">
                      <a16:creationId xmlns:a16="http://schemas.microsoft.com/office/drawing/2014/main" id="{FCE28A73-B081-401E-AE18-FC9B6D257104}"/>
                    </a:ext>
                  </a:extLst>
                </p:cNvPr>
                <p:cNvPicPr/>
                <p:nvPr/>
              </p:nvPicPr>
              <p:blipFill>
                <a:blip r:embed="rId122"/>
                <a:stretch>
                  <a:fillRect/>
                </a:stretch>
              </p:blipFill>
              <p:spPr>
                <a:xfrm>
                  <a:off x="5300210" y="6441451"/>
                  <a:ext cx="1260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7" name="Freihand 76">
                  <a:extLst>
                    <a:ext uri="{FF2B5EF4-FFF2-40B4-BE49-F238E27FC236}">
                      <a16:creationId xmlns:a16="http://schemas.microsoft.com/office/drawing/2014/main" id="{08A9F270-716D-4B69-ABE2-5B70550D1A77}"/>
                    </a:ext>
                  </a:extLst>
                </p14:cNvPr>
                <p14:cNvContentPartPr/>
                <p14:nvPr/>
              </p14:nvContentPartPr>
              <p14:xfrm>
                <a:off x="1903610" y="6565651"/>
                <a:ext cx="83880" cy="129240"/>
              </p14:xfrm>
            </p:contentPart>
          </mc:Choice>
          <mc:Fallback>
            <p:pic>
              <p:nvPicPr>
                <p:cNvPr id="77" name="Freihand 76">
                  <a:extLst>
                    <a:ext uri="{FF2B5EF4-FFF2-40B4-BE49-F238E27FC236}">
                      <a16:creationId xmlns:a16="http://schemas.microsoft.com/office/drawing/2014/main" id="{08A9F270-716D-4B69-ABE2-5B70550D1A77}"/>
                    </a:ext>
                  </a:extLst>
                </p:cNvPr>
                <p:cNvPicPr/>
                <p:nvPr/>
              </p:nvPicPr>
              <p:blipFill>
                <a:blip r:embed="rId124"/>
                <a:stretch>
                  <a:fillRect/>
                </a:stretch>
              </p:blipFill>
              <p:spPr>
                <a:xfrm>
                  <a:off x="1899290" y="6561331"/>
                  <a:ext cx="92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8" name="Freihand 77">
                  <a:extLst>
                    <a:ext uri="{FF2B5EF4-FFF2-40B4-BE49-F238E27FC236}">
                      <a16:creationId xmlns:a16="http://schemas.microsoft.com/office/drawing/2014/main" id="{34D60691-A3FB-46E6-94BB-AB4D6214EDAE}"/>
                    </a:ext>
                  </a:extLst>
                </p14:cNvPr>
                <p14:cNvContentPartPr/>
                <p14:nvPr/>
              </p14:nvContentPartPr>
              <p14:xfrm>
                <a:off x="2029250" y="6555931"/>
                <a:ext cx="135360" cy="75960"/>
              </p14:xfrm>
            </p:contentPart>
          </mc:Choice>
          <mc:Fallback>
            <p:pic>
              <p:nvPicPr>
                <p:cNvPr id="78" name="Freihand 77">
                  <a:extLst>
                    <a:ext uri="{FF2B5EF4-FFF2-40B4-BE49-F238E27FC236}">
                      <a16:creationId xmlns:a16="http://schemas.microsoft.com/office/drawing/2014/main" id="{34D60691-A3FB-46E6-94BB-AB4D6214EDAE}"/>
                    </a:ext>
                  </a:extLst>
                </p:cNvPr>
                <p:cNvPicPr/>
                <p:nvPr/>
              </p:nvPicPr>
              <p:blipFill>
                <a:blip r:embed="rId126"/>
                <a:stretch>
                  <a:fillRect/>
                </a:stretch>
              </p:blipFill>
              <p:spPr>
                <a:xfrm>
                  <a:off x="2024930" y="6551611"/>
                  <a:ext cx="144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9" name="Freihand 78">
                  <a:extLst>
                    <a:ext uri="{FF2B5EF4-FFF2-40B4-BE49-F238E27FC236}">
                      <a16:creationId xmlns:a16="http://schemas.microsoft.com/office/drawing/2014/main" id="{F2B7F437-A6C2-4DC6-BD20-3CA50B92D44A}"/>
                    </a:ext>
                  </a:extLst>
                </p14:cNvPr>
                <p14:cNvContentPartPr/>
                <p14:nvPr/>
              </p14:nvContentPartPr>
              <p14:xfrm>
                <a:off x="2156330" y="6521371"/>
                <a:ext cx="43200" cy="19080"/>
              </p14:xfrm>
            </p:contentPart>
          </mc:Choice>
          <mc:Fallback>
            <p:pic>
              <p:nvPicPr>
                <p:cNvPr id="79" name="Freihand 78">
                  <a:extLst>
                    <a:ext uri="{FF2B5EF4-FFF2-40B4-BE49-F238E27FC236}">
                      <a16:creationId xmlns:a16="http://schemas.microsoft.com/office/drawing/2014/main" id="{F2B7F437-A6C2-4DC6-BD20-3CA50B92D44A}"/>
                    </a:ext>
                  </a:extLst>
                </p:cNvPr>
                <p:cNvPicPr/>
                <p:nvPr/>
              </p:nvPicPr>
              <p:blipFill>
                <a:blip r:embed="rId128"/>
                <a:stretch>
                  <a:fillRect/>
                </a:stretch>
              </p:blipFill>
              <p:spPr>
                <a:xfrm>
                  <a:off x="2152010" y="6517051"/>
                  <a:ext cx="518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0" name="Freihand 79">
                  <a:extLst>
                    <a:ext uri="{FF2B5EF4-FFF2-40B4-BE49-F238E27FC236}">
                      <a16:creationId xmlns:a16="http://schemas.microsoft.com/office/drawing/2014/main" id="{EA0F96A1-9A9A-401D-884E-BCB774B35EB3}"/>
                    </a:ext>
                  </a:extLst>
                </p14:cNvPr>
                <p14:cNvContentPartPr/>
                <p14:nvPr/>
              </p14:nvContentPartPr>
              <p14:xfrm>
                <a:off x="2207090" y="6541171"/>
                <a:ext cx="78840" cy="78480"/>
              </p14:xfrm>
            </p:contentPart>
          </mc:Choice>
          <mc:Fallback>
            <p:pic>
              <p:nvPicPr>
                <p:cNvPr id="80" name="Freihand 79">
                  <a:extLst>
                    <a:ext uri="{FF2B5EF4-FFF2-40B4-BE49-F238E27FC236}">
                      <a16:creationId xmlns:a16="http://schemas.microsoft.com/office/drawing/2014/main" id="{EA0F96A1-9A9A-401D-884E-BCB774B35EB3}"/>
                    </a:ext>
                  </a:extLst>
                </p:cNvPr>
                <p:cNvPicPr/>
                <p:nvPr/>
              </p:nvPicPr>
              <p:blipFill>
                <a:blip r:embed="rId130"/>
                <a:stretch>
                  <a:fillRect/>
                </a:stretch>
              </p:blipFill>
              <p:spPr>
                <a:xfrm>
                  <a:off x="2202770" y="6536851"/>
                  <a:ext cx="87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1" name="Freihand 80">
                  <a:extLst>
                    <a:ext uri="{FF2B5EF4-FFF2-40B4-BE49-F238E27FC236}">
                      <a16:creationId xmlns:a16="http://schemas.microsoft.com/office/drawing/2014/main" id="{08AD1298-33C5-444D-B595-638CAACB7038}"/>
                    </a:ext>
                  </a:extLst>
                </p14:cNvPr>
                <p14:cNvContentPartPr/>
                <p14:nvPr/>
              </p14:nvContentPartPr>
              <p14:xfrm>
                <a:off x="2310770" y="6527851"/>
                <a:ext cx="79560" cy="80280"/>
              </p14:xfrm>
            </p:contentPart>
          </mc:Choice>
          <mc:Fallback>
            <p:pic>
              <p:nvPicPr>
                <p:cNvPr id="81" name="Freihand 80">
                  <a:extLst>
                    <a:ext uri="{FF2B5EF4-FFF2-40B4-BE49-F238E27FC236}">
                      <a16:creationId xmlns:a16="http://schemas.microsoft.com/office/drawing/2014/main" id="{08AD1298-33C5-444D-B595-638CAACB7038}"/>
                    </a:ext>
                  </a:extLst>
                </p:cNvPr>
                <p:cNvPicPr/>
                <p:nvPr/>
              </p:nvPicPr>
              <p:blipFill>
                <a:blip r:embed="rId132"/>
                <a:stretch>
                  <a:fillRect/>
                </a:stretch>
              </p:blipFill>
              <p:spPr>
                <a:xfrm>
                  <a:off x="2306450" y="6523531"/>
                  <a:ext cx="88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2" name="Freihand 81">
                  <a:extLst>
                    <a:ext uri="{FF2B5EF4-FFF2-40B4-BE49-F238E27FC236}">
                      <a16:creationId xmlns:a16="http://schemas.microsoft.com/office/drawing/2014/main" id="{5DF242A3-47F5-454A-9C8D-63038852FA83}"/>
                    </a:ext>
                  </a:extLst>
                </p14:cNvPr>
                <p14:cNvContentPartPr/>
                <p14:nvPr/>
              </p14:nvContentPartPr>
              <p14:xfrm>
                <a:off x="2126090" y="6674371"/>
                <a:ext cx="96480" cy="111600"/>
              </p14:xfrm>
            </p:contentPart>
          </mc:Choice>
          <mc:Fallback>
            <p:pic>
              <p:nvPicPr>
                <p:cNvPr id="82" name="Freihand 81">
                  <a:extLst>
                    <a:ext uri="{FF2B5EF4-FFF2-40B4-BE49-F238E27FC236}">
                      <a16:creationId xmlns:a16="http://schemas.microsoft.com/office/drawing/2014/main" id="{5DF242A3-47F5-454A-9C8D-63038852FA83}"/>
                    </a:ext>
                  </a:extLst>
                </p:cNvPr>
                <p:cNvPicPr/>
                <p:nvPr/>
              </p:nvPicPr>
              <p:blipFill>
                <a:blip r:embed="rId134"/>
                <a:stretch>
                  <a:fillRect/>
                </a:stretch>
              </p:blipFill>
              <p:spPr>
                <a:xfrm>
                  <a:off x="2121770" y="6670051"/>
                  <a:ext cx="105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3" name="Freihand 82">
                  <a:extLst>
                    <a:ext uri="{FF2B5EF4-FFF2-40B4-BE49-F238E27FC236}">
                      <a16:creationId xmlns:a16="http://schemas.microsoft.com/office/drawing/2014/main" id="{C9437177-6A9F-4BF8-9722-89239F21EC8B}"/>
                    </a:ext>
                  </a:extLst>
                </p14:cNvPr>
                <p14:cNvContentPartPr/>
                <p14:nvPr/>
              </p14:nvContentPartPr>
              <p14:xfrm>
                <a:off x="2221850" y="6699931"/>
                <a:ext cx="59400" cy="84240"/>
              </p14:xfrm>
            </p:contentPart>
          </mc:Choice>
          <mc:Fallback>
            <p:pic>
              <p:nvPicPr>
                <p:cNvPr id="83" name="Freihand 82">
                  <a:extLst>
                    <a:ext uri="{FF2B5EF4-FFF2-40B4-BE49-F238E27FC236}">
                      <a16:creationId xmlns:a16="http://schemas.microsoft.com/office/drawing/2014/main" id="{C9437177-6A9F-4BF8-9722-89239F21EC8B}"/>
                    </a:ext>
                  </a:extLst>
                </p:cNvPr>
                <p:cNvPicPr/>
                <p:nvPr/>
              </p:nvPicPr>
              <p:blipFill>
                <a:blip r:embed="rId136"/>
                <a:stretch>
                  <a:fillRect/>
                </a:stretch>
              </p:blipFill>
              <p:spPr>
                <a:xfrm>
                  <a:off x="2217530" y="6695611"/>
                  <a:ext cx="68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Freihand 84">
                  <a:extLst>
                    <a:ext uri="{FF2B5EF4-FFF2-40B4-BE49-F238E27FC236}">
                      <a16:creationId xmlns:a16="http://schemas.microsoft.com/office/drawing/2014/main" id="{809A92DD-CAC7-401D-92DC-DDD3CAD4BB2F}"/>
                    </a:ext>
                  </a:extLst>
                </p14:cNvPr>
                <p14:cNvContentPartPr/>
                <p14:nvPr/>
              </p14:nvContentPartPr>
              <p14:xfrm>
                <a:off x="2305370" y="6636571"/>
                <a:ext cx="226800" cy="140760"/>
              </p14:xfrm>
            </p:contentPart>
          </mc:Choice>
          <mc:Fallback>
            <p:pic>
              <p:nvPicPr>
                <p:cNvPr id="85" name="Freihand 84">
                  <a:extLst>
                    <a:ext uri="{FF2B5EF4-FFF2-40B4-BE49-F238E27FC236}">
                      <a16:creationId xmlns:a16="http://schemas.microsoft.com/office/drawing/2014/main" id="{809A92DD-CAC7-401D-92DC-DDD3CAD4BB2F}"/>
                    </a:ext>
                  </a:extLst>
                </p:cNvPr>
                <p:cNvPicPr/>
                <p:nvPr/>
              </p:nvPicPr>
              <p:blipFill>
                <a:blip r:embed="rId138"/>
                <a:stretch>
                  <a:fillRect/>
                </a:stretch>
              </p:blipFill>
              <p:spPr>
                <a:xfrm>
                  <a:off x="2301050" y="6632251"/>
                  <a:ext cx="235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6" name="Freihand 85">
                  <a:extLst>
                    <a:ext uri="{FF2B5EF4-FFF2-40B4-BE49-F238E27FC236}">
                      <a16:creationId xmlns:a16="http://schemas.microsoft.com/office/drawing/2014/main" id="{2105970B-22C7-4C6F-83D0-04517D2E59A0}"/>
                    </a:ext>
                  </a:extLst>
                </p14:cNvPr>
                <p14:cNvContentPartPr/>
                <p14:nvPr/>
              </p14:nvContentPartPr>
              <p14:xfrm>
                <a:off x="2630450" y="6665731"/>
                <a:ext cx="81000" cy="111600"/>
              </p14:xfrm>
            </p:contentPart>
          </mc:Choice>
          <mc:Fallback>
            <p:pic>
              <p:nvPicPr>
                <p:cNvPr id="86" name="Freihand 85">
                  <a:extLst>
                    <a:ext uri="{FF2B5EF4-FFF2-40B4-BE49-F238E27FC236}">
                      <a16:creationId xmlns:a16="http://schemas.microsoft.com/office/drawing/2014/main" id="{2105970B-22C7-4C6F-83D0-04517D2E59A0}"/>
                    </a:ext>
                  </a:extLst>
                </p:cNvPr>
                <p:cNvPicPr/>
                <p:nvPr/>
              </p:nvPicPr>
              <p:blipFill>
                <a:blip r:embed="rId140"/>
                <a:stretch>
                  <a:fillRect/>
                </a:stretch>
              </p:blipFill>
              <p:spPr>
                <a:xfrm>
                  <a:off x="2626130" y="6661411"/>
                  <a:ext cx="89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7" name="Freihand 86">
                  <a:extLst>
                    <a:ext uri="{FF2B5EF4-FFF2-40B4-BE49-F238E27FC236}">
                      <a16:creationId xmlns:a16="http://schemas.microsoft.com/office/drawing/2014/main" id="{0112FED8-AA95-42C8-97C7-2528C63FC33A}"/>
                    </a:ext>
                  </a:extLst>
                </p14:cNvPr>
                <p14:cNvContentPartPr/>
                <p14:nvPr/>
              </p14:nvContentPartPr>
              <p14:xfrm>
                <a:off x="2729450" y="6608851"/>
                <a:ext cx="86400" cy="136080"/>
              </p14:xfrm>
            </p:contentPart>
          </mc:Choice>
          <mc:Fallback>
            <p:pic>
              <p:nvPicPr>
                <p:cNvPr id="87" name="Freihand 86">
                  <a:extLst>
                    <a:ext uri="{FF2B5EF4-FFF2-40B4-BE49-F238E27FC236}">
                      <a16:creationId xmlns:a16="http://schemas.microsoft.com/office/drawing/2014/main" id="{0112FED8-AA95-42C8-97C7-2528C63FC33A}"/>
                    </a:ext>
                  </a:extLst>
                </p:cNvPr>
                <p:cNvPicPr/>
                <p:nvPr/>
              </p:nvPicPr>
              <p:blipFill>
                <a:blip r:embed="rId142"/>
                <a:stretch>
                  <a:fillRect/>
                </a:stretch>
              </p:blipFill>
              <p:spPr>
                <a:xfrm>
                  <a:off x="2725130" y="6604531"/>
                  <a:ext cx="95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8" name="Freihand 87">
                  <a:extLst>
                    <a:ext uri="{FF2B5EF4-FFF2-40B4-BE49-F238E27FC236}">
                      <a16:creationId xmlns:a16="http://schemas.microsoft.com/office/drawing/2014/main" id="{F38A67D3-1766-4B60-8D5C-EB5D1AF25C3B}"/>
                    </a:ext>
                  </a:extLst>
                </p14:cNvPr>
                <p14:cNvContentPartPr/>
                <p14:nvPr/>
              </p14:nvContentPartPr>
              <p14:xfrm>
                <a:off x="2799650" y="6668971"/>
                <a:ext cx="84600" cy="83520"/>
              </p14:xfrm>
            </p:contentPart>
          </mc:Choice>
          <mc:Fallback>
            <p:pic>
              <p:nvPicPr>
                <p:cNvPr id="88" name="Freihand 87">
                  <a:extLst>
                    <a:ext uri="{FF2B5EF4-FFF2-40B4-BE49-F238E27FC236}">
                      <a16:creationId xmlns:a16="http://schemas.microsoft.com/office/drawing/2014/main" id="{F38A67D3-1766-4B60-8D5C-EB5D1AF25C3B}"/>
                    </a:ext>
                  </a:extLst>
                </p:cNvPr>
                <p:cNvPicPr/>
                <p:nvPr/>
              </p:nvPicPr>
              <p:blipFill>
                <a:blip r:embed="rId144"/>
                <a:stretch>
                  <a:fillRect/>
                </a:stretch>
              </p:blipFill>
              <p:spPr>
                <a:xfrm>
                  <a:off x="2795330" y="6664651"/>
                  <a:ext cx="93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9" name="Freihand 88">
                  <a:extLst>
                    <a:ext uri="{FF2B5EF4-FFF2-40B4-BE49-F238E27FC236}">
                      <a16:creationId xmlns:a16="http://schemas.microsoft.com/office/drawing/2014/main" id="{C405BF5A-8665-44F9-A818-A7FCF8F457BE}"/>
                    </a:ext>
                  </a:extLst>
                </p14:cNvPr>
                <p14:cNvContentPartPr/>
                <p14:nvPr/>
              </p14:nvContentPartPr>
              <p14:xfrm>
                <a:off x="2887490" y="6613891"/>
                <a:ext cx="68040" cy="133560"/>
              </p14:xfrm>
            </p:contentPart>
          </mc:Choice>
          <mc:Fallback>
            <p:pic>
              <p:nvPicPr>
                <p:cNvPr id="89" name="Freihand 88">
                  <a:extLst>
                    <a:ext uri="{FF2B5EF4-FFF2-40B4-BE49-F238E27FC236}">
                      <a16:creationId xmlns:a16="http://schemas.microsoft.com/office/drawing/2014/main" id="{C405BF5A-8665-44F9-A818-A7FCF8F457BE}"/>
                    </a:ext>
                  </a:extLst>
                </p:cNvPr>
                <p:cNvPicPr/>
                <p:nvPr/>
              </p:nvPicPr>
              <p:blipFill>
                <a:blip r:embed="rId146"/>
                <a:stretch>
                  <a:fillRect/>
                </a:stretch>
              </p:blipFill>
              <p:spPr>
                <a:xfrm>
                  <a:off x="2883170" y="6609571"/>
                  <a:ext cx="76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0" name="Freihand 89">
                  <a:extLst>
                    <a:ext uri="{FF2B5EF4-FFF2-40B4-BE49-F238E27FC236}">
                      <a16:creationId xmlns:a16="http://schemas.microsoft.com/office/drawing/2014/main" id="{8D2DB3D8-4529-4DFA-A6B8-6B6E81B15AEB}"/>
                    </a:ext>
                  </a:extLst>
                </p14:cNvPr>
                <p14:cNvContentPartPr/>
                <p14:nvPr/>
              </p14:nvContentPartPr>
              <p14:xfrm>
                <a:off x="2960570" y="6688051"/>
                <a:ext cx="10080" cy="53280"/>
              </p14:xfrm>
            </p:contentPart>
          </mc:Choice>
          <mc:Fallback>
            <p:pic>
              <p:nvPicPr>
                <p:cNvPr id="90" name="Freihand 89">
                  <a:extLst>
                    <a:ext uri="{FF2B5EF4-FFF2-40B4-BE49-F238E27FC236}">
                      <a16:creationId xmlns:a16="http://schemas.microsoft.com/office/drawing/2014/main" id="{8D2DB3D8-4529-4DFA-A6B8-6B6E81B15AEB}"/>
                    </a:ext>
                  </a:extLst>
                </p:cNvPr>
                <p:cNvPicPr/>
                <p:nvPr/>
              </p:nvPicPr>
              <p:blipFill>
                <a:blip r:embed="rId148"/>
                <a:stretch>
                  <a:fillRect/>
                </a:stretch>
              </p:blipFill>
              <p:spPr>
                <a:xfrm>
                  <a:off x="2956250" y="6683731"/>
                  <a:ext cx="187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1" name="Freihand 90">
                  <a:extLst>
                    <a:ext uri="{FF2B5EF4-FFF2-40B4-BE49-F238E27FC236}">
                      <a16:creationId xmlns:a16="http://schemas.microsoft.com/office/drawing/2014/main" id="{290E05DE-2534-4FBB-98C6-5F6B3905D8F1}"/>
                    </a:ext>
                  </a:extLst>
                </p14:cNvPr>
                <p14:cNvContentPartPr/>
                <p14:nvPr/>
              </p14:nvContentPartPr>
              <p14:xfrm>
                <a:off x="3009530" y="6589771"/>
                <a:ext cx="42840" cy="166320"/>
              </p14:xfrm>
            </p:contentPart>
          </mc:Choice>
          <mc:Fallback>
            <p:pic>
              <p:nvPicPr>
                <p:cNvPr id="91" name="Freihand 90">
                  <a:extLst>
                    <a:ext uri="{FF2B5EF4-FFF2-40B4-BE49-F238E27FC236}">
                      <a16:creationId xmlns:a16="http://schemas.microsoft.com/office/drawing/2014/main" id="{290E05DE-2534-4FBB-98C6-5F6B3905D8F1}"/>
                    </a:ext>
                  </a:extLst>
                </p:cNvPr>
                <p:cNvPicPr/>
                <p:nvPr/>
              </p:nvPicPr>
              <p:blipFill>
                <a:blip r:embed="rId150"/>
                <a:stretch>
                  <a:fillRect/>
                </a:stretch>
              </p:blipFill>
              <p:spPr>
                <a:xfrm>
                  <a:off x="3005210" y="6585451"/>
                  <a:ext cx="51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2" name="Freihand 91">
                  <a:extLst>
                    <a:ext uri="{FF2B5EF4-FFF2-40B4-BE49-F238E27FC236}">
                      <a16:creationId xmlns:a16="http://schemas.microsoft.com/office/drawing/2014/main" id="{9E091C19-A114-447E-A6A8-362D576308D6}"/>
                    </a:ext>
                  </a:extLst>
                </p14:cNvPr>
                <p14:cNvContentPartPr/>
                <p14:nvPr/>
              </p14:nvContentPartPr>
              <p14:xfrm>
                <a:off x="3057050" y="6666091"/>
                <a:ext cx="14040" cy="62280"/>
              </p14:xfrm>
            </p:contentPart>
          </mc:Choice>
          <mc:Fallback>
            <p:pic>
              <p:nvPicPr>
                <p:cNvPr id="92" name="Freihand 91">
                  <a:extLst>
                    <a:ext uri="{FF2B5EF4-FFF2-40B4-BE49-F238E27FC236}">
                      <a16:creationId xmlns:a16="http://schemas.microsoft.com/office/drawing/2014/main" id="{9E091C19-A114-447E-A6A8-362D576308D6}"/>
                    </a:ext>
                  </a:extLst>
                </p:cNvPr>
                <p:cNvPicPr/>
                <p:nvPr/>
              </p:nvPicPr>
              <p:blipFill>
                <a:blip r:embed="rId152"/>
                <a:stretch>
                  <a:fillRect/>
                </a:stretch>
              </p:blipFill>
              <p:spPr>
                <a:xfrm>
                  <a:off x="3052730" y="6661771"/>
                  <a:ext cx="22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31D44083-0DC6-4D51-96F5-7F50B640A0E6}"/>
                    </a:ext>
                  </a:extLst>
                </p14:cNvPr>
                <p14:cNvContentPartPr/>
                <p14:nvPr/>
              </p14:nvContentPartPr>
              <p14:xfrm>
                <a:off x="3099890" y="6569971"/>
                <a:ext cx="138960" cy="239400"/>
              </p14:xfrm>
            </p:contentPart>
          </mc:Choice>
          <mc:Fallback>
            <p:pic>
              <p:nvPicPr>
                <p:cNvPr id="93" name="Freihand 92">
                  <a:extLst>
                    <a:ext uri="{FF2B5EF4-FFF2-40B4-BE49-F238E27FC236}">
                      <a16:creationId xmlns:a16="http://schemas.microsoft.com/office/drawing/2014/main" id="{31D44083-0DC6-4D51-96F5-7F50B640A0E6}"/>
                    </a:ext>
                  </a:extLst>
                </p:cNvPr>
                <p:cNvPicPr/>
                <p:nvPr/>
              </p:nvPicPr>
              <p:blipFill>
                <a:blip r:embed="rId154"/>
                <a:stretch>
                  <a:fillRect/>
                </a:stretch>
              </p:blipFill>
              <p:spPr>
                <a:xfrm>
                  <a:off x="3095570" y="6565651"/>
                  <a:ext cx="1476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5" name="Freihand 94">
                  <a:extLst>
                    <a:ext uri="{FF2B5EF4-FFF2-40B4-BE49-F238E27FC236}">
                      <a16:creationId xmlns:a16="http://schemas.microsoft.com/office/drawing/2014/main" id="{E1842913-06D3-45BE-AE6B-E6F176E372F6}"/>
                    </a:ext>
                  </a:extLst>
                </p14:cNvPr>
                <p14:cNvContentPartPr/>
                <p14:nvPr/>
              </p14:nvContentPartPr>
              <p14:xfrm>
                <a:off x="1431650" y="5514811"/>
                <a:ext cx="108000" cy="132120"/>
              </p14:xfrm>
            </p:contentPart>
          </mc:Choice>
          <mc:Fallback>
            <p:pic>
              <p:nvPicPr>
                <p:cNvPr id="95" name="Freihand 94">
                  <a:extLst>
                    <a:ext uri="{FF2B5EF4-FFF2-40B4-BE49-F238E27FC236}">
                      <a16:creationId xmlns:a16="http://schemas.microsoft.com/office/drawing/2014/main" id="{E1842913-06D3-45BE-AE6B-E6F176E372F6}"/>
                    </a:ext>
                  </a:extLst>
                </p:cNvPr>
                <p:cNvPicPr/>
                <p:nvPr/>
              </p:nvPicPr>
              <p:blipFill>
                <a:blip r:embed="rId156"/>
                <a:stretch>
                  <a:fillRect/>
                </a:stretch>
              </p:blipFill>
              <p:spPr>
                <a:xfrm>
                  <a:off x="1427330" y="5510491"/>
                  <a:ext cx="1166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6" name="Freihand 95">
                  <a:extLst>
                    <a:ext uri="{FF2B5EF4-FFF2-40B4-BE49-F238E27FC236}">
                      <a16:creationId xmlns:a16="http://schemas.microsoft.com/office/drawing/2014/main" id="{11BBA5CF-AAEA-4188-AD0A-DA20D1F1AB94}"/>
                    </a:ext>
                  </a:extLst>
                </p14:cNvPr>
                <p14:cNvContentPartPr/>
                <p14:nvPr/>
              </p14:nvContentPartPr>
              <p14:xfrm>
                <a:off x="1450370" y="5564491"/>
                <a:ext cx="67320" cy="48240"/>
              </p14:xfrm>
            </p:contentPart>
          </mc:Choice>
          <mc:Fallback>
            <p:pic>
              <p:nvPicPr>
                <p:cNvPr id="96" name="Freihand 95">
                  <a:extLst>
                    <a:ext uri="{FF2B5EF4-FFF2-40B4-BE49-F238E27FC236}">
                      <a16:creationId xmlns:a16="http://schemas.microsoft.com/office/drawing/2014/main" id="{11BBA5CF-AAEA-4188-AD0A-DA20D1F1AB94}"/>
                    </a:ext>
                  </a:extLst>
                </p:cNvPr>
                <p:cNvPicPr/>
                <p:nvPr/>
              </p:nvPicPr>
              <p:blipFill>
                <a:blip r:embed="rId158"/>
                <a:stretch>
                  <a:fillRect/>
                </a:stretch>
              </p:blipFill>
              <p:spPr>
                <a:xfrm>
                  <a:off x="1446050" y="5560171"/>
                  <a:ext cx="759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7" name="Freihand 96">
                  <a:extLst>
                    <a:ext uri="{FF2B5EF4-FFF2-40B4-BE49-F238E27FC236}">
                      <a16:creationId xmlns:a16="http://schemas.microsoft.com/office/drawing/2014/main" id="{54A96D8C-99A4-4B0F-A073-A70E8E106348}"/>
                    </a:ext>
                  </a:extLst>
                </p14:cNvPr>
                <p14:cNvContentPartPr/>
                <p14:nvPr/>
              </p14:nvContentPartPr>
              <p14:xfrm>
                <a:off x="1568450" y="5512651"/>
                <a:ext cx="54000" cy="60120"/>
              </p14:xfrm>
            </p:contentPart>
          </mc:Choice>
          <mc:Fallback>
            <p:pic>
              <p:nvPicPr>
                <p:cNvPr id="97" name="Freihand 96">
                  <a:extLst>
                    <a:ext uri="{FF2B5EF4-FFF2-40B4-BE49-F238E27FC236}">
                      <a16:creationId xmlns:a16="http://schemas.microsoft.com/office/drawing/2014/main" id="{54A96D8C-99A4-4B0F-A073-A70E8E106348}"/>
                    </a:ext>
                  </a:extLst>
                </p:cNvPr>
                <p:cNvPicPr/>
                <p:nvPr/>
              </p:nvPicPr>
              <p:blipFill>
                <a:blip r:embed="rId160"/>
                <a:stretch>
                  <a:fillRect/>
                </a:stretch>
              </p:blipFill>
              <p:spPr>
                <a:xfrm>
                  <a:off x="1564130" y="5508331"/>
                  <a:ext cx="626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8" name="Freihand 97">
                  <a:extLst>
                    <a:ext uri="{FF2B5EF4-FFF2-40B4-BE49-F238E27FC236}">
                      <a16:creationId xmlns:a16="http://schemas.microsoft.com/office/drawing/2014/main" id="{A51D6E74-286A-4102-9EA9-52D1EAC8F239}"/>
                    </a:ext>
                  </a:extLst>
                </p14:cNvPr>
                <p14:cNvContentPartPr/>
                <p14:nvPr/>
              </p14:nvContentPartPr>
              <p14:xfrm>
                <a:off x="1540010" y="5336611"/>
                <a:ext cx="201240" cy="240480"/>
              </p14:xfrm>
            </p:contentPart>
          </mc:Choice>
          <mc:Fallback>
            <p:pic>
              <p:nvPicPr>
                <p:cNvPr id="98" name="Freihand 97">
                  <a:extLst>
                    <a:ext uri="{FF2B5EF4-FFF2-40B4-BE49-F238E27FC236}">
                      <a16:creationId xmlns:a16="http://schemas.microsoft.com/office/drawing/2014/main" id="{A51D6E74-286A-4102-9EA9-52D1EAC8F239}"/>
                    </a:ext>
                  </a:extLst>
                </p:cNvPr>
                <p:cNvPicPr/>
                <p:nvPr/>
              </p:nvPicPr>
              <p:blipFill>
                <a:blip r:embed="rId162"/>
                <a:stretch>
                  <a:fillRect/>
                </a:stretch>
              </p:blipFill>
              <p:spPr>
                <a:xfrm>
                  <a:off x="1535690" y="5332291"/>
                  <a:ext cx="2098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9" name="Freihand 98">
                  <a:extLst>
                    <a:ext uri="{FF2B5EF4-FFF2-40B4-BE49-F238E27FC236}">
                      <a16:creationId xmlns:a16="http://schemas.microsoft.com/office/drawing/2014/main" id="{05DDD514-0430-4F21-9291-A86608B66778}"/>
                    </a:ext>
                  </a:extLst>
                </p14:cNvPr>
                <p14:cNvContentPartPr/>
                <p14:nvPr/>
              </p14:nvContentPartPr>
              <p14:xfrm>
                <a:off x="1392050" y="5794891"/>
                <a:ext cx="204120" cy="154800"/>
              </p14:xfrm>
            </p:contentPart>
          </mc:Choice>
          <mc:Fallback>
            <p:pic>
              <p:nvPicPr>
                <p:cNvPr id="99" name="Freihand 98">
                  <a:extLst>
                    <a:ext uri="{FF2B5EF4-FFF2-40B4-BE49-F238E27FC236}">
                      <a16:creationId xmlns:a16="http://schemas.microsoft.com/office/drawing/2014/main" id="{05DDD514-0430-4F21-9291-A86608B66778}"/>
                    </a:ext>
                  </a:extLst>
                </p:cNvPr>
                <p:cNvPicPr/>
                <p:nvPr/>
              </p:nvPicPr>
              <p:blipFill>
                <a:blip r:embed="rId164"/>
                <a:stretch>
                  <a:fillRect/>
                </a:stretch>
              </p:blipFill>
              <p:spPr>
                <a:xfrm>
                  <a:off x="1387730" y="5790571"/>
                  <a:ext cx="212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0" name="Freihand 99">
                  <a:extLst>
                    <a:ext uri="{FF2B5EF4-FFF2-40B4-BE49-F238E27FC236}">
                      <a16:creationId xmlns:a16="http://schemas.microsoft.com/office/drawing/2014/main" id="{7D616BC8-AB4D-4BAA-ACF9-AF24A383E739}"/>
                    </a:ext>
                  </a:extLst>
                </p14:cNvPr>
                <p14:cNvContentPartPr/>
                <p14:nvPr/>
              </p14:nvContentPartPr>
              <p14:xfrm>
                <a:off x="1608410" y="5714971"/>
                <a:ext cx="59760" cy="184320"/>
              </p14:xfrm>
            </p:contentPart>
          </mc:Choice>
          <mc:Fallback>
            <p:pic>
              <p:nvPicPr>
                <p:cNvPr id="100" name="Freihand 99">
                  <a:extLst>
                    <a:ext uri="{FF2B5EF4-FFF2-40B4-BE49-F238E27FC236}">
                      <a16:creationId xmlns:a16="http://schemas.microsoft.com/office/drawing/2014/main" id="{7D616BC8-AB4D-4BAA-ACF9-AF24A383E739}"/>
                    </a:ext>
                  </a:extLst>
                </p:cNvPr>
                <p:cNvPicPr/>
                <p:nvPr/>
              </p:nvPicPr>
              <p:blipFill>
                <a:blip r:embed="rId166"/>
                <a:stretch>
                  <a:fillRect/>
                </a:stretch>
              </p:blipFill>
              <p:spPr>
                <a:xfrm>
                  <a:off x="1604090" y="5710651"/>
                  <a:ext cx="68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1" name="Freihand 100">
                  <a:extLst>
                    <a:ext uri="{FF2B5EF4-FFF2-40B4-BE49-F238E27FC236}">
                      <a16:creationId xmlns:a16="http://schemas.microsoft.com/office/drawing/2014/main" id="{19CFC05D-4BFB-4713-9DBF-BCAD5ABBD8BF}"/>
                    </a:ext>
                  </a:extLst>
                </p14:cNvPr>
                <p14:cNvContentPartPr/>
                <p14:nvPr/>
              </p14:nvContentPartPr>
              <p14:xfrm>
                <a:off x="1627850" y="5644411"/>
                <a:ext cx="48240" cy="95040"/>
              </p14:xfrm>
            </p:contentPart>
          </mc:Choice>
          <mc:Fallback>
            <p:pic>
              <p:nvPicPr>
                <p:cNvPr id="101" name="Freihand 100">
                  <a:extLst>
                    <a:ext uri="{FF2B5EF4-FFF2-40B4-BE49-F238E27FC236}">
                      <a16:creationId xmlns:a16="http://schemas.microsoft.com/office/drawing/2014/main" id="{19CFC05D-4BFB-4713-9DBF-BCAD5ABBD8BF}"/>
                    </a:ext>
                  </a:extLst>
                </p:cNvPr>
                <p:cNvPicPr/>
                <p:nvPr/>
              </p:nvPicPr>
              <p:blipFill>
                <a:blip r:embed="rId168"/>
                <a:stretch>
                  <a:fillRect/>
                </a:stretch>
              </p:blipFill>
              <p:spPr>
                <a:xfrm>
                  <a:off x="1623530" y="5640091"/>
                  <a:ext cx="56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2" name="Freihand 101">
                  <a:extLst>
                    <a:ext uri="{FF2B5EF4-FFF2-40B4-BE49-F238E27FC236}">
                      <a16:creationId xmlns:a16="http://schemas.microsoft.com/office/drawing/2014/main" id="{991C841A-0F3D-47FA-9492-1DCDC656FA7C}"/>
                    </a:ext>
                  </a:extLst>
                </p14:cNvPr>
                <p14:cNvContentPartPr/>
                <p14:nvPr/>
              </p14:nvContentPartPr>
              <p14:xfrm>
                <a:off x="1692650" y="5652691"/>
                <a:ext cx="55440" cy="83520"/>
              </p14:xfrm>
            </p:contentPart>
          </mc:Choice>
          <mc:Fallback>
            <p:pic>
              <p:nvPicPr>
                <p:cNvPr id="102" name="Freihand 101">
                  <a:extLst>
                    <a:ext uri="{FF2B5EF4-FFF2-40B4-BE49-F238E27FC236}">
                      <a16:creationId xmlns:a16="http://schemas.microsoft.com/office/drawing/2014/main" id="{991C841A-0F3D-47FA-9492-1DCDC656FA7C}"/>
                    </a:ext>
                  </a:extLst>
                </p:cNvPr>
                <p:cNvPicPr/>
                <p:nvPr/>
              </p:nvPicPr>
              <p:blipFill>
                <a:blip r:embed="rId170"/>
                <a:stretch>
                  <a:fillRect/>
                </a:stretch>
              </p:blipFill>
              <p:spPr>
                <a:xfrm>
                  <a:off x="1688330" y="5648371"/>
                  <a:ext cx="64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 name="Freihand 102">
                  <a:extLst>
                    <a:ext uri="{FF2B5EF4-FFF2-40B4-BE49-F238E27FC236}">
                      <a16:creationId xmlns:a16="http://schemas.microsoft.com/office/drawing/2014/main" id="{59125B34-8803-4627-BBE7-CA2516E8ADE9}"/>
                    </a:ext>
                  </a:extLst>
                </p14:cNvPr>
                <p14:cNvContentPartPr/>
                <p14:nvPr/>
              </p14:nvContentPartPr>
              <p14:xfrm>
                <a:off x="1767170" y="5586451"/>
                <a:ext cx="92880" cy="207360"/>
              </p14:xfrm>
            </p:contentPart>
          </mc:Choice>
          <mc:Fallback>
            <p:pic>
              <p:nvPicPr>
                <p:cNvPr id="103" name="Freihand 102">
                  <a:extLst>
                    <a:ext uri="{FF2B5EF4-FFF2-40B4-BE49-F238E27FC236}">
                      <a16:creationId xmlns:a16="http://schemas.microsoft.com/office/drawing/2014/main" id="{59125B34-8803-4627-BBE7-CA2516E8ADE9}"/>
                    </a:ext>
                  </a:extLst>
                </p:cNvPr>
                <p:cNvPicPr/>
                <p:nvPr/>
              </p:nvPicPr>
              <p:blipFill>
                <a:blip r:embed="rId172"/>
                <a:stretch>
                  <a:fillRect/>
                </a:stretch>
              </p:blipFill>
              <p:spPr>
                <a:xfrm>
                  <a:off x="1762850" y="5582131"/>
                  <a:ext cx="101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4" name="Freihand 103">
                  <a:extLst>
                    <a:ext uri="{FF2B5EF4-FFF2-40B4-BE49-F238E27FC236}">
                      <a16:creationId xmlns:a16="http://schemas.microsoft.com/office/drawing/2014/main" id="{B9D34B41-782D-42BA-82B0-80A4E3527DE7}"/>
                    </a:ext>
                  </a:extLst>
                </p14:cNvPr>
                <p14:cNvContentPartPr/>
                <p14:nvPr/>
              </p14:nvContentPartPr>
              <p14:xfrm>
                <a:off x="1823690" y="5549731"/>
                <a:ext cx="32040" cy="23760"/>
              </p14:xfrm>
            </p:contentPart>
          </mc:Choice>
          <mc:Fallback>
            <p:pic>
              <p:nvPicPr>
                <p:cNvPr id="104" name="Freihand 103">
                  <a:extLst>
                    <a:ext uri="{FF2B5EF4-FFF2-40B4-BE49-F238E27FC236}">
                      <a16:creationId xmlns:a16="http://schemas.microsoft.com/office/drawing/2014/main" id="{B9D34B41-782D-42BA-82B0-80A4E3527DE7}"/>
                    </a:ext>
                  </a:extLst>
                </p:cNvPr>
                <p:cNvPicPr/>
                <p:nvPr/>
              </p:nvPicPr>
              <p:blipFill>
                <a:blip r:embed="rId174"/>
                <a:stretch>
                  <a:fillRect/>
                </a:stretch>
              </p:blipFill>
              <p:spPr>
                <a:xfrm>
                  <a:off x="1819370" y="5545411"/>
                  <a:ext cx="406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5" name="Freihand 104">
                  <a:extLst>
                    <a:ext uri="{FF2B5EF4-FFF2-40B4-BE49-F238E27FC236}">
                      <a16:creationId xmlns:a16="http://schemas.microsoft.com/office/drawing/2014/main" id="{F565F6F9-B15D-477D-B1B2-6A7EC3B0044B}"/>
                    </a:ext>
                  </a:extLst>
                </p14:cNvPr>
                <p14:cNvContentPartPr/>
                <p14:nvPr/>
              </p14:nvContentPartPr>
              <p14:xfrm>
                <a:off x="1549370" y="5986411"/>
                <a:ext cx="120960" cy="97200"/>
              </p14:xfrm>
            </p:contentPart>
          </mc:Choice>
          <mc:Fallback>
            <p:pic>
              <p:nvPicPr>
                <p:cNvPr id="105" name="Freihand 104">
                  <a:extLst>
                    <a:ext uri="{FF2B5EF4-FFF2-40B4-BE49-F238E27FC236}">
                      <a16:creationId xmlns:a16="http://schemas.microsoft.com/office/drawing/2014/main" id="{F565F6F9-B15D-477D-B1B2-6A7EC3B0044B}"/>
                    </a:ext>
                  </a:extLst>
                </p:cNvPr>
                <p:cNvPicPr/>
                <p:nvPr/>
              </p:nvPicPr>
              <p:blipFill>
                <a:blip r:embed="rId176"/>
                <a:stretch>
                  <a:fillRect/>
                </a:stretch>
              </p:blipFill>
              <p:spPr>
                <a:xfrm>
                  <a:off x="1545050" y="5982091"/>
                  <a:ext cx="129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6" name="Freihand 105">
                  <a:extLst>
                    <a:ext uri="{FF2B5EF4-FFF2-40B4-BE49-F238E27FC236}">
                      <a16:creationId xmlns:a16="http://schemas.microsoft.com/office/drawing/2014/main" id="{524F61E3-D777-43CF-9321-E15DF325AF9D}"/>
                    </a:ext>
                  </a:extLst>
                </p14:cNvPr>
                <p14:cNvContentPartPr/>
                <p14:nvPr/>
              </p14:nvContentPartPr>
              <p14:xfrm>
                <a:off x="1687250" y="5803531"/>
                <a:ext cx="124200" cy="187200"/>
              </p14:xfrm>
            </p:contentPart>
          </mc:Choice>
          <mc:Fallback>
            <p:pic>
              <p:nvPicPr>
                <p:cNvPr id="106" name="Freihand 105">
                  <a:extLst>
                    <a:ext uri="{FF2B5EF4-FFF2-40B4-BE49-F238E27FC236}">
                      <a16:creationId xmlns:a16="http://schemas.microsoft.com/office/drawing/2014/main" id="{524F61E3-D777-43CF-9321-E15DF325AF9D}"/>
                    </a:ext>
                  </a:extLst>
                </p:cNvPr>
                <p:cNvPicPr/>
                <p:nvPr/>
              </p:nvPicPr>
              <p:blipFill>
                <a:blip r:embed="rId178"/>
                <a:stretch>
                  <a:fillRect/>
                </a:stretch>
              </p:blipFill>
              <p:spPr>
                <a:xfrm>
                  <a:off x="1682930" y="5799211"/>
                  <a:ext cx="1328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1" name="Freihand 40">
                  <a:extLst>
                    <a:ext uri="{FF2B5EF4-FFF2-40B4-BE49-F238E27FC236}">
                      <a16:creationId xmlns:a16="http://schemas.microsoft.com/office/drawing/2014/main" id="{F9A0A70B-9C69-4BC2-8EF5-AE20E89E39C4}"/>
                    </a:ext>
                  </a:extLst>
                </p14:cNvPr>
                <p14:cNvContentPartPr/>
                <p14:nvPr/>
              </p14:nvContentPartPr>
              <p14:xfrm>
                <a:off x="2700650" y="4365331"/>
                <a:ext cx="91800" cy="92160"/>
              </p14:xfrm>
            </p:contentPart>
          </mc:Choice>
          <mc:Fallback>
            <p:pic>
              <p:nvPicPr>
                <p:cNvPr id="41" name="Freihand 40">
                  <a:extLst>
                    <a:ext uri="{FF2B5EF4-FFF2-40B4-BE49-F238E27FC236}">
                      <a16:creationId xmlns:a16="http://schemas.microsoft.com/office/drawing/2014/main" id="{F9A0A70B-9C69-4BC2-8EF5-AE20E89E39C4}"/>
                    </a:ext>
                  </a:extLst>
                </p:cNvPr>
                <p:cNvPicPr/>
                <p:nvPr/>
              </p:nvPicPr>
              <p:blipFill>
                <a:blip r:embed="rId180"/>
                <a:stretch>
                  <a:fillRect/>
                </a:stretch>
              </p:blipFill>
              <p:spPr>
                <a:xfrm>
                  <a:off x="2696330" y="4361011"/>
                  <a:ext cx="100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2" name="Freihand 41">
                  <a:extLst>
                    <a:ext uri="{FF2B5EF4-FFF2-40B4-BE49-F238E27FC236}">
                      <a16:creationId xmlns:a16="http://schemas.microsoft.com/office/drawing/2014/main" id="{7729445F-4A36-4823-AEDC-5CD0C75E1FD9}"/>
                    </a:ext>
                  </a:extLst>
                </p14:cNvPr>
                <p14:cNvContentPartPr/>
                <p14:nvPr/>
              </p14:nvContentPartPr>
              <p14:xfrm>
                <a:off x="2773730" y="4391611"/>
                <a:ext cx="35280" cy="89280"/>
              </p14:xfrm>
            </p:contentPart>
          </mc:Choice>
          <mc:Fallback>
            <p:pic>
              <p:nvPicPr>
                <p:cNvPr id="42" name="Freihand 41">
                  <a:extLst>
                    <a:ext uri="{FF2B5EF4-FFF2-40B4-BE49-F238E27FC236}">
                      <a16:creationId xmlns:a16="http://schemas.microsoft.com/office/drawing/2014/main" id="{7729445F-4A36-4823-AEDC-5CD0C75E1FD9}"/>
                    </a:ext>
                  </a:extLst>
                </p:cNvPr>
                <p:cNvPicPr/>
                <p:nvPr/>
              </p:nvPicPr>
              <p:blipFill>
                <a:blip r:embed="rId182"/>
                <a:stretch>
                  <a:fillRect/>
                </a:stretch>
              </p:blipFill>
              <p:spPr>
                <a:xfrm>
                  <a:off x="2769410" y="4387291"/>
                  <a:ext cx="43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8" name="Freihand 107">
                  <a:extLst>
                    <a:ext uri="{FF2B5EF4-FFF2-40B4-BE49-F238E27FC236}">
                      <a16:creationId xmlns:a16="http://schemas.microsoft.com/office/drawing/2014/main" id="{C3943F88-316A-41E3-8F60-138C0CD27953}"/>
                    </a:ext>
                  </a:extLst>
                </p14:cNvPr>
                <p14:cNvContentPartPr/>
                <p14:nvPr/>
              </p14:nvContentPartPr>
              <p14:xfrm>
                <a:off x="2047610" y="4171651"/>
                <a:ext cx="82800" cy="158760"/>
              </p14:xfrm>
            </p:contentPart>
          </mc:Choice>
          <mc:Fallback>
            <p:pic>
              <p:nvPicPr>
                <p:cNvPr id="108" name="Freihand 107">
                  <a:extLst>
                    <a:ext uri="{FF2B5EF4-FFF2-40B4-BE49-F238E27FC236}">
                      <a16:creationId xmlns:a16="http://schemas.microsoft.com/office/drawing/2014/main" id="{C3943F88-316A-41E3-8F60-138C0CD27953}"/>
                    </a:ext>
                  </a:extLst>
                </p:cNvPr>
                <p:cNvPicPr/>
                <p:nvPr/>
              </p:nvPicPr>
              <p:blipFill>
                <a:blip r:embed="rId184"/>
                <a:stretch>
                  <a:fillRect/>
                </a:stretch>
              </p:blipFill>
              <p:spPr>
                <a:xfrm>
                  <a:off x="2043290" y="4167331"/>
                  <a:ext cx="914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9" name="Freihand 108">
                  <a:extLst>
                    <a:ext uri="{FF2B5EF4-FFF2-40B4-BE49-F238E27FC236}">
                      <a16:creationId xmlns:a16="http://schemas.microsoft.com/office/drawing/2014/main" id="{60B54147-0443-4AEF-A3BB-CC0E608DB782}"/>
                    </a:ext>
                  </a:extLst>
                </p14:cNvPr>
                <p14:cNvContentPartPr/>
                <p14:nvPr/>
              </p14:nvContentPartPr>
              <p14:xfrm>
                <a:off x="2161010" y="4126651"/>
                <a:ext cx="35280" cy="164880"/>
              </p14:xfrm>
            </p:contentPart>
          </mc:Choice>
          <mc:Fallback>
            <p:pic>
              <p:nvPicPr>
                <p:cNvPr id="109" name="Freihand 108">
                  <a:extLst>
                    <a:ext uri="{FF2B5EF4-FFF2-40B4-BE49-F238E27FC236}">
                      <a16:creationId xmlns:a16="http://schemas.microsoft.com/office/drawing/2014/main" id="{60B54147-0443-4AEF-A3BB-CC0E608DB782}"/>
                    </a:ext>
                  </a:extLst>
                </p:cNvPr>
                <p:cNvPicPr/>
                <p:nvPr/>
              </p:nvPicPr>
              <p:blipFill>
                <a:blip r:embed="rId186"/>
                <a:stretch>
                  <a:fillRect/>
                </a:stretch>
              </p:blipFill>
              <p:spPr>
                <a:xfrm>
                  <a:off x="2156690" y="4122331"/>
                  <a:ext cx="439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0" name="Freihand 109">
                  <a:extLst>
                    <a:ext uri="{FF2B5EF4-FFF2-40B4-BE49-F238E27FC236}">
                      <a16:creationId xmlns:a16="http://schemas.microsoft.com/office/drawing/2014/main" id="{74B47DC8-CF40-481E-9217-714C1AF3B87C}"/>
                    </a:ext>
                  </a:extLst>
                </p14:cNvPr>
                <p14:cNvContentPartPr/>
                <p14:nvPr/>
              </p14:nvContentPartPr>
              <p14:xfrm>
                <a:off x="2131850" y="4162291"/>
                <a:ext cx="88560" cy="60840"/>
              </p14:xfrm>
            </p:contentPart>
          </mc:Choice>
          <mc:Fallback>
            <p:pic>
              <p:nvPicPr>
                <p:cNvPr id="110" name="Freihand 109">
                  <a:extLst>
                    <a:ext uri="{FF2B5EF4-FFF2-40B4-BE49-F238E27FC236}">
                      <a16:creationId xmlns:a16="http://schemas.microsoft.com/office/drawing/2014/main" id="{74B47DC8-CF40-481E-9217-714C1AF3B87C}"/>
                    </a:ext>
                  </a:extLst>
                </p:cNvPr>
                <p:cNvPicPr/>
                <p:nvPr/>
              </p:nvPicPr>
              <p:blipFill>
                <a:blip r:embed="rId188"/>
                <a:stretch>
                  <a:fillRect/>
                </a:stretch>
              </p:blipFill>
              <p:spPr>
                <a:xfrm>
                  <a:off x="2127530" y="4157971"/>
                  <a:ext cx="97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1" name="Freihand 110">
                  <a:extLst>
                    <a:ext uri="{FF2B5EF4-FFF2-40B4-BE49-F238E27FC236}">
                      <a16:creationId xmlns:a16="http://schemas.microsoft.com/office/drawing/2014/main" id="{8426020E-7F6D-4AF7-A2E3-84F5EE1DC2D6}"/>
                    </a:ext>
                  </a:extLst>
                </p14:cNvPr>
                <p14:cNvContentPartPr/>
                <p14:nvPr/>
              </p14:nvContentPartPr>
              <p14:xfrm>
                <a:off x="2194850" y="4031611"/>
                <a:ext cx="321480" cy="184680"/>
              </p14:xfrm>
            </p:contentPart>
          </mc:Choice>
          <mc:Fallback>
            <p:pic>
              <p:nvPicPr>
                <p:cNvPr id="111" name="Freihand 110">
                  <a:extLst>
                    <a:ext uri="{FF2B5EF4-FFF2-40B4-BE49-F238E27FC236}">
                      <a16:creationId xmlns:a16="http://schemas.microsoft.com/office/drawing/2014/main" id="{8426020E-7F6D-4AF7-A2E3-84F5EE1DC2D6}"/>
                    </a:ext>
                  </a:extLst>
                </p:cNvPr>
                <p:cNvPicPr/>
                <p:nvPr/>
              </p:nvPicPr>
              <p:blipFill>
                <a:blip r:embed="rId190"/>
                <a:stretch>
                  <a:fillRect/>
                </a:stretch>
              </p:blipFill>
              <p:spPr>
                <a:xfrm>
                  <a:off x="2190530" y="4027291"/>
                  <a:ext cx="3301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2" name="Freihand 111">
                  <a:extLst>
                    <a:ext uri="{FF2B5EF4-FFF2-40B4-BE49-F238E27FC236}">
                      <a16:creationId xmlns:a16="http://schemas.microsoft.com/office/drawing/2014/main" id="{4ACF0F9A-E5D9-46C1-85B8-0F7A2AEB619A}"/>
                    </a:ext>
                  </a:extLst>
                </p14:cNvPr>
                <p14:cNvContentPartPr/>
                <p14:nvPr/>
              </p14:nvContentPartPr>
              <p14:xfrm>
                <a:off x="2515610" y="3864931"/>
                <a:ext cx="152280" cy="184320"/>
              </p14:xfrm>
            </p:contentPart>
          </mc:Choice>
          <mc:Fallback>
            <p:pic>
              <p:nvPicPr>
                <p:cNvPr id="112" name="Freihand 111">
                  <a:extLst>
                    <a:ext uri="{FF2B5EF4-FFF2-40B4-BE49-F238E27FC236}">
                      <a16:creationId xmlns:a16="http://schemas.microsoft.com/office/drawing/2014/main" id="{4ACF0F9A-E5D9-46C1-85B8-0F7A2AEB619A}"/>
                    </a:ext>
                  </a:extLst>
                </p:cNvPr>
                <p:cNvPicPr/>
                <p:nvPr/>
              </p:nvPicPr>
              <p:blipFill>
                <a:blip r:embed="rId192"/>
                <a:stretch>
                  <a:fillRect/>
                </a:stretch>
              </p:blipFill>
              <p:spPr>
                <a:xfrm>
                  <a:off x="2511290" y="3860611"/>
                  <a:ext cx="1609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3" name="Freihand 112">
                  <a:extLst>
                    <a:ext uri="{FF2B5EF4-FFF2-40B4-BE49-F238E27FC236}">
                      <a16:creationId xmlns:a16="http://schemas.microsoft.com/office/drawing/2014/main" id="{E3A73183-4BCE-4D70-B924-D3E63E1A6775}"/>
                    </a:ext>
                  </a:extLst>
                </p14:cNvPr>
                <p14:cNvContentPartPr/>
                <p14:nvPr/>
              </p14:nvContentPartPr>
              <p14:xfrm>
                <a:off x="2146250" y="4373971"/>
                <a:ext cx="117720" cy="126360"/>
              </p14:xfrm>
            </p:contentPart>
          </mc:Choice>
          <mc:Fallback>
            <p:pic>
              <p:nvPicPr>
                <p:cNvPr id="113" name="Freihand 112">
                  <a:extLst>
                    <a:ext uri="{FF2B5EF4-FFF2-40B4-BE49-F238E27FC236}">
                      <a16:creationId xmlns:a16="http://schemas.microsoft.com/office/drawing/2014/main" id="{E3A73183-4BCE-4D70-B924-D3E63E1A6775}"/>
                    </a:ext>
                  </a:extLst>
                </p:cNvPr>
                <p:cNvPicPr/>
                <p:nvPr/>
              </p:nvPicPr>
              <p:blipFill>
                <a:blip r:embed="rId194"/>
                <a:stretch>
                  <a:fillRect/>
                </a:stretch>
              </p:blipFill>
              <p:spPr>
                <a:xfrm>
                  <a:off x="2141930" y="4369651"/>
                  <a:ext cx="126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 name="Freihand 113">
                  <a:extLst>
                    <a:ext uri="{FF2B5EF4-FFF2-40B4-BE49-F238E27FC236}">
                      <a16:creationId xmlns:a16="http://schemas.microsoft.com/office/drawing/2014/main" id="{B3B3F943-9217-45D4-93E8-72E328061DC6}"/>
                    </a:ext>
                  </a:extLst>
                </p14:cNvPr>
                <p14:cNvContentPartPr/>
                <p14:nvPr/>
              </p14:nvContentPartPr>
              <p14:xfrm>
                <a:off x="2298890" y="4337611"/>
                <a:ext cx="96120" cy="90000"/>
              </p14:xfrm>
            </p:contentPart>
          </mc:Choice>
          <mc:Fallback>
            <p:pic>
              <p:nvPicPr>
                <p:cNvPr id="114" name="Freihand 113">
                  <a:extLst>
                    <a:ext uri="{FF2B5EF4-FFF2-40B4-BE49-F238E27FC236}">
                      <a16:creationId xmlns:a16="http://schemas.microsoft.com/office/drawing/2014/main" id="{B3B3F943-9217-45D4-93E8-72E328061DC6}"/>
                    </a:ext>
                  </a:extLst>
                </p:cNvPr>
                <p:cNvPicPr/>
                <p:nvPr/>
              </p:nvPicPr>
              <p:blipFill>
                <a:blip r:embed="rId196"/>
                <a:stretch>
                  <a:fillRect/>
                </a:stretch>
              </p:blipFill>
              <p:spPr>
                <a:xfrm>
                  <a:off x="2294570" y="4333291"/>
                  <a:ext cx="104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5" name="Freihand 114">
                  <a:extLst>
                    <a:ext uri="{FF2B5EF4-FFF2-40B4-BE49-F238E27FC236}">
                      <a16:creationId xmlns:a16="http://schemas.microsoft.com/office/drawing/2014/main" id="{E6842577-8CF7-4308-9DD8-C2CA3D5FD16D}"/>
                    </a:ext>
                  </a:extLst>
                </p14:cNvPr>
                <p14:cNvContentPartPr/>
                <p14:nvPr/>
              </p14:nvContentPartPr>
              <p14:xfrm>
                <a:off x="2356850" y="4244731"/>
                <a:ext cx="70920" cy="140040"/>
              </p14:xfrm>
            </p:contentPart>
          </mc:Choice>
          <mc:Fallback>
            <p:pic>
              <p:nvPicPr>
                <p:cNvPr id="115" name="Freihand 114">
                  <a:extLst>
                    <a:ext uri="{FF2B5EF4-FFF2-40B4-BE49-F238E27FC236}">
                      <a16:creationId xmlns:a16="http://schemas.microsoft.com/office/drawing/2014/main" id="{E6842577-8CF7-4308-9DD8-C2CA3D5FD16D}"/>
                    </a:ext>
                  </a:extLst>
                </p:cNvPr>
                <p:cNvPicPr/>
                <p:nvPr/>
              </p:nvPicPr>
              <p:blipFill>
                <a:blip r:embed="rId198"/>
                <a:stretch>
                  <a:fillRect/>
                </a:stretch>
              </p:blipFill>
              <p:spPr>
                <a:xfrm>
                  <a:off x="2352530" y="4240411"/>
                  <a:ext cx="79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6" name="Freihand 115">
                  <a:extLst>
                    <a:ext uri="{FF2B5EF4-FFF2-40B4-BE49-F238E27FC236}">
                      <a16:creationId xmlns:a16="http://schemas.microsoft.com/office/drawing/2014/main" id="{1FA48788-217B-4A55-A28B-2089CDFC6ADA}"/>
                    </a:ext>
                  </a:extLst>
                </p14:cNvPr>
                <p14:cNvContentPartPr/>
                <p14:nvPr/>
              </p14:nvContentPartPr>
              <p14:xfrm>
                <a:off x="2427410" y="4249411"/>
                <a:ext cx="135360" cy="92880"/>
              </p14:xfrm>
            </p:contentPart>
          </mc:Choice>
          <mc:Fallback>
            <p:pic>
              <p:nvPicPr>
                <p:cNvPr id="116" name="Freihand 115">
                  <a:extLst>
                    <a:ext uri="{FF2B5EF4-FFF2-40B4-BE49-F238E27FC236}">
                      <a16:creationId xmlns:a16="http://schemas.microsoft.com/office/drawing/2014/main" id="{1FA48788-217B-4A55-A28B-2089CDFC6ADA}"/>
                    </a:ext>
                  </a:extLst>
                </p:cNvPr>
                <p:cNvPicPr/>
                <p:nvPr/>
              </p:nvPicPr>
              <p:blipFill>
                <a:blip r:embed="rId200"/>
                <a:stretch>
                  <a:fillRect/>
                </a:stretch>
              </p:blipFill>
              <p:spPr>
                <a:xfrm>
                  <a:off x="2423090" y="4245091"/>
                  <a:ext cx="144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2867088F-830F-44C8-AFA5-CE30F7F2617E}"/>
                    </a:ext>
                  </a:extLst>
                </p14:cNvPr>
                <p14:cNvContentPartPr/>
                <p14:nvPr/>
              </p14:nvContentPartPr>
              <p14:xfrm>
                <a:off x="2550170" y="4229251"/>
                <a:ext cx="53640" cy="72720"/>
              </p14:xfrm>
            </p:contentPart>
          </mc:Choice>
          <mc:Fallback>
            <p:pic>
              <p:nvPicPr>
                <p:cNvPr id="118" name="Freihand 117">
                  <a:extLst>
                    <a:ext uri="{FF2B5EF4-FFF2-40B4-BE49-F238E27FC236}">
                      <a16:creationId xmlns:a16="http://schemas.microsoft.com/office/drawing/2014/main" id="{2867088F-830F-44C8-AFA5-CE30F7F2617E}"/>
                    </a:ext>
                  </a:extLst>
                </p:cNvPr>
                <p:cNvPicPr/>
                <p:nvPr/>
              </p:nvPicPr>
              <p:blipFill>
                <a:blip r:embed="rId202"/>
                <a:stretch>
                  <a:fillRect/>
                </a:stretch>
              </p:blipFill>
              <p:spPr>
                <a:xfrm>
                  <a:off x="2545850" y="4224931"/>
                  <a:ext cx="62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0" name="Freihand 119">
                  <a:extLst>
                    <a:ext uri="{FF2B5EF4-FFF2-40B4-BE49-F238E27FC236}">
                      <a16:creationId xmlns:a16="http://schemas.microsoft.com/office/drawing/2014/main" id="{A398DA8F-A00B-4B54-B734-798F128AB7CC}"/>
                    </a:ext>
                  </a:extLst>
                </p14:cNvPr>
                <p14:cNvContentPartPr/>
                <p14:nvPr/>
              </p14:nvContentPartPr>
              <p14:xfrm>
                <a:off x="2641250" y="4189651"/>
                <a:ext cx="49320" cy="78480"/>
              </p14:xfrm>
            </p:contentPart>
          </mc:Choice>
          <mc:Fallback>
            <p:pic>
              <p:nvPicPr>
                <p:cNvPr id="120" name="Freihand 119">
                  <a:extLst>
                    <a:ext uri="{FF2B5EF4-FFF2-40B4-BE49-F238E27FC236}">
                      <a16:creationId xmlns:a16="http://schemas.microsoft.com/office/drawing/2014/main" id="{A398DA8F-A00B-4B54-B734-798F128AB7CC}"/>
                    </a:ext>
                  </a:extLst>
                </p:cNvPr>
                <p:cNvPicPr/>
                <p:nvPr/>
              </p:nvPicPr>
              <p:blipFill>
                <a:blip r:embed="rId204"/>
                <a:stretch>
                  <a:fillRect/>
                </a:stretch>
              </p:blipFill>
              <p:spPr>
                <a:xfrm>
                  <a:off x="2636930" y="4185331"/>
                  <a:ext cx="57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1" name="Freihand 120">
                  <a:extLst>
                    <a:ext uri="{FF2B5EF4-FFF2-40B4-BE49-F238E27FC236}">
                      <a16:creationId xmlns:a16="http://schemas.microsoft.com/office/drawing/2014/main" id="{128BF9C3-B396-42C4-A02B-89A68D728957}"/>
                    </a:ext>
                  </a:extLst>
                </p14:cNvPr>
                <p14:cNvContentPartPr/>
                <p14:nvPr/>
              </p14:nvContentPartPr>
              <p14:xfrm>
                <a:off x="2703890" y="4136731"/>
                <a:ext cx="62640" cy="91440"/>
              </p14:xfrm>
            </p:contentPart>
          </mc:Choice>
          <mc:Fallback>
            <p:pic>
              <p:nvPicPr>
                <p:cNvPr id="121" name="Freihand 120">
                  <a:extLst>
                    <a:ext uri="{FF2B5EF4-FFF2-40B4-BE49-F238E27FC236}">
                      <a16:creationId xmlns:a16="http://schemas.microsoft.com/office/drawing/2014/main" id="{128BF9C3-B396-42C4-A02B-89A68D728957}"/>
                    </a:ext>
                  </a:extLst>
                </p:cNvPr>
                <p:cNvPicPr/>
                <p:nvPr/>
              </p:nvPicPr>
              <p:blipFill>
                <a:blip r:embed="rId206"/>
                <a:stretch>
                  <a:fillRect/>
                </a:stretch>
              </p:blipFill>
              <p:spPr>
                <a:xfrm>
                  <a:off x="2699570" y="4132411"/>
                  <a:ext cx="71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3" name="Freihand 122">
                  <a:extLst>
                    <a:ext uri="{FF2B5EF4-FFF2-40B4-BE49-F238E27FC236}">
                      <a16:creationId xmlns:a16="http://schemas.microsoft.com/office/drawing/2014/main" id="{CB91680E-D49C-45FC-A5F8-E0E483F2DB66}"/>
                    </a:ext>
                  </a:extLst>
                </p14:cNvPr>
                <p14:cNvContentPartPr/>
                <p14:nvPr/>
              </p14:nvContentPartPr>
              <p14:xfrm>
                <a:off x="4147850" y="1556611"/>
                <a:ext cx="773280" cy="2294640"/>
              </p14:xfrm>
            </p:contentPart>
          </mc:Choice>
          <mc:Fallback>
            <p:pic>
              <p:nvPicPr>
                <p:cNvPr id="123" name="Freihand 122">
                  <a:extLst>
                    <a:ext uri="{FF2B5EF4-FFF2-40B4-BE49-F238E27FC236}">
                      <a16:creationId xmlns:a16="http://schemas.microsoft.com/office/drawing/2014/main" id="{CB91680E-D49C-45FC-A5F8-E0E483F2DB66}"/>
                    </a:ext>
                  </a:extLst>
                </p:cNvPr>
                <p:cNvPicPr/>
                <p:nvPr/>
              </p:nvPicPr>
              <p:blipFill>
                <a:blip r:embed="rId208"/>
                <a:stretch>
                  <a:fillRect/>
                </a:stretch>
              </p:blipFill>
              <p:spPr>
                <a:xfrm>
                  <a:off x="4143530" y="1552291"/>
                  <a:ext cx="781920" cy="2303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4" name="Freihand 123">
                  <a:extLst>
                    <a:ext uri="{FF2B5EF4-FFF2-40B4-BE49-F238E27FC236}">
                      <a16:creationId xmlns:a16="http://schemas.microsoft.com/office/drawing/2014/main" id="{FDEA736E-2F60-4EC5-BECD-CD71A9C96601}"/>
                    </a:ext>
                  </a:extLst>
                </p14:cNvPr>
                <p14:cNvContentPartPr/>
                <p14:nvPr/>
              </p14:nvContentPartPr>
              <p14:xfrm>
                <a:off x="4049570" y="3789691"/>
                <a:ext cx="176040" cy="121680"/>
              </p14:xfrm>
            </p:contentPart>
          </mc:Choice>
          <mc:Fallback>
            <p:pic>
              <p:nvPicPr>
                <p:cNvPr id="124" name="Freihand 123">
                  <a:extLst>
                    <a:ext uri="{FF2B5EF4-FFF2-40B4-BE49-F238E27FC236}">
                      <a16:creationId xmlns:a16="http://schemas.microsoft.com/office/drawing/2014/main" id="{FDEA736E-2F60-4EC5-BECD-CD71A9C96601}"/>
                    </a:ext>
                  </a:extLst>
                </p:cNvPr>
                <p:cNvPicPr/>
                <p:nvPr/>
              </p:nvPicPr>
              <p:blipFill>
                <a:blip r:embed="rId210"/>
                <a:stretch>
                  <a:fillRect/>
                </a:stretch>
              </p:blipFill>
              <p:spPr>
                <a:xfrm>
                  <a:off x="4045250" y="3785371"/>
                  <a:ext cx="184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6" name="Freihand 125">
                  <a:extLst>
                    <a:ext uri="{FF2B5EF4-FFF2-40B4-BE49-F238E27FC236}">
                      <a16:creationId xmlns:a16="http://schemas.microsoft.com/office/drawing/2014/main" id="{84BDD7CF-E0C3-4391-82A2-C1383B2AFF7B}"/>
                    </a:ext>
                  </a:extLst>
                </p14:cNvPr>
                <p14:cNvContentPartPr/>
                <p14:nvPr/>
              </p14:nvContentPartPr>
              <p14:xfrm>
                <a:off x="3918170" y="3974731"/>
                <a:ext cx="141840" cy="103320"/>
              </p14:xfrm>
            </p:contentPart>
          </mc:Choice>
          <mc:Fallback>
            <p:pic>
              <p:nvPicPr>
                <p:cNvPr id="126" name="Freihand 125">
                  <a:extLst>
                    <a:ext uri="{FF2B5EF4-FFF2-40B4-BE49-F238E27FC236}">
                      <a16:creationId xmlns:a16="http://schemas.microsoft.com/office/drawing/2014/main" id="{84BDD7CF-E0C3-4391-82A2-C1383B2AFF7B}"/>
                    </a:ext>
                  </a:extLst>
                </p:cNvPr>
                <p:cNvPicPr/>
                <p:nvPr/>
              </p:nvPicPr>
              <p:blipFill>
                <a:blip r:embed="rId212"/>
                <a:stretch>
                  <a:fillRect/>
                </a:stretch>
              </p:blipFill>
              <p:spPr>
                <a:xfrm>
                  <a:off x="3913850" y="3970411"/>
                  <a:ext cx="150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7" name="Freihand 126">
                  <a:extLst>
                    <a:ext uri="{FF2B5EF4-FFF2-40B4-BE49-F238E27FC236}">
                      <a16:creationId xmlns:a16="http://schemas.microsoft.com/office/drawing/2014/main" id="{C69FDBCB-52F9-4BD9-A294-20D98C2E0357}"/>
                    </a:ext>
                  </a:extLst>
                </p14:cNvPr>
                <p14:cNvContentPartPr/>
                <p14:nvPr/>
              </p14:nvContentPartPr>
              <p14:xfrm>
                <a:off x="3943010" y="3936211"/>
                <a:ext cx="19800" cy="360"/>
              </p14:xfrm>
            </p:contentPart>
          </mc:Choice>
          <mc:Fallback>
            <p:pic>
              <p:nvPicPr>
                <p:cNvPr id="127" name="Freihand 126">
                  <a:extLst>
                    <a:ext uri="{FF2B5EF4-FFF2-40B4-BE49-F238E27FC236}">
                      <a16:creationId xmlns:a16="http://schemas.microsoft.com/office/drawing/2014/main" id="{C69FDBCB-52F9-4BD9-A294-20D98C2E0357}"/>
                    </a:ext>
                  </a:extLst>
                </p:cNvPr>
                <p:cNvPicPr/>
                <p:nvPr/>
              </p:nvPicPr>
              <p:blipFill>
                <a:blip r:embed="rId214"/>
                <a:stretch>
                  <a:fillRect/>
                </a:stretch>
              </p:blipFill>
              <p:spPr>
                <a:xfrm>
                  <a:off x="3938690" y="3931891"/>
                  <a:ext cx="284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8" name="Freihand 127">
                  <a:extLst>
                    <a:ext uri="{FF2B5EF4-FFF2-40B4-BE49-F238E27FC236}">
                      <a16:creationId xmlns:a16="http://schemas.microsoft.com/office/drawing/2014/main" id="{02F4D83C-1F8A-4D5E-901B-6A5E8AE2CDF6}"/>
                    </a:ext>
                  </a:extLst>
                </p14:cNvPr>
                <p14:cNvContentPartPr/>
                <p14:nvPr/>
              </p14:nvContentPartPr>
              <p14:xfrm>
                <a:off x="4139210" y="3891211"/>
                <a:ext cx="69840" cy="86400"/>
              </p14:xfrm>
            </p:contentPart>
          </mc:Choice>
          <mc:Fallback>
            <p:pic>
              <p:nvPicPr>
                <p:cNvPr id="128" name="Freihand 127">
                  <a:extLst>
                    <a:ext uri="{FF2B5EF4-FFF2-40B4-BE49-F238E27FC236}">
                      <a16:creationId xmlns:a16="http://schemas.microsoft.com/office/drawing/2014/main" id="{02F4D83C-1F8A-4D5E-901B-6A5E8AE2CDF6}"/>
                    </a:ext>
                  </a:extLst>
                </p:cNvPr>
                <p:cNvPicPr/>
                <p:nvPr/>
              </p:nvPicPr>
              <p:blipFill>
                <a:blip r:embed="rId216"/>
                <a:stretch>
                  <a:fillRect/>
                </a:stretch>
              </p:blipFill>
              <p:spPr>
                <a:xfrm>
                  <a:off x="4134890" y="3886891"/>
                  <a:ext cx="78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9" name="Freihand 128">
                  <a:extLst>
                    <a:ext uri="{FF2B5EF4-FFF2-40B4-BE49-F238E27FC236}">
                      <a16:creationId xmlns:a16="http://schemas.microsoft.com/office/drawing/2014/main" id="{2F3552A0-073F-4742-BA17-15D865637590}"/>
                    </a:ext>
                  </a:extLst>
                </p14:cNvPr>
                <p14:cNvContentPartPr/>
                <p14:nvPr/>
              </p14:nvContentPartPr>
              <p14:xfrm>
                <a:off x="4211210" y="3823531"/>
                <a:ext cx="195840" cy="105480"/>
              </p14:xfrm>
            </p:contentPart>
          </mc:Choice>
          <mc:Fallback>
            <p:pic>
              <p:nvPicPr>
                <p:cNvPr id="129" name="Freihand 128">
                  <a:extLst>
                    <a:ext uri="{FF2B5EF4-FFF2-40B4-BE49-F238E27FC236}">
                      <a16:creationId xmlns:a16="http://schemas.microsoft.com/office/drawing/2014/main" id="{2F3552A0-073F-4742-BA17-15D865637590}"/>
                    </a:ext>
                  </a:extLst>
                </p:cNvPr>
                <p:cNvPicPr/>
                <p:nvPr/>
              </p:nvPicPr>
              <p:blipFill>
                <a:blip r:embed="rId218"/>
                <a:stretch>
                  <a:fillRect/>
                </a:stretch>
              </p:blipFill>
              <p:spPr>
                <a:xfrm>
                  <a:off x="4206890" y="3819211"/>
                  <a:ext cx="204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0" name="Freihand 129">
                  <a:extLst>
                    <a:ext uri="{FF2B5EF4-FFF2-40B4-BE49-F238E27FC236}">
                      <a16:creationId xmlns:a16="http://schemas.microsoft.com/office/drawing/2014/main" id="{42316DF1-0225-4771-A3AC-BD91F1835008}"/>
                    </a:ext>
                  </a:extLst>
                </p14:cNvPr>
                <p14:cNvContentPartPr/>
                <p14:nvPr/>
              </p14:nvContentPartPr>
              <p14:xfrm>
                <a:off x="4428290" y="3738931"/>
                <a:ext cx="98280" cy="100080"/>
              </p14:xfrm>
            </p:contentPart>
          </mc:Choice>
          <mc:Fallback>
            <p:pic>
              <p:nvPicPr>
                <p:cNvPr id="130" name="Freihand 129">
                  <a:extLst>
                    <a:ext uri="{FF2B5EF4-FFF2-40B4-BE49-F238E27FC236}">
                      <a16:creationId xmlns:a16="http://schemas.microsoft.com/office/drawing/2014/main" id="{42316DF1-0225-4771-A3AC-BD91F1835008}"/>
                    </a:ext>
                  </a:extLst>
                </p:cNvPr>
                <p:cNvPicPr/>
                <p:nvPr/>
              </p:nvPicPr>
              <p:blipFill>
                <a:blip r:embed="rId220"/>
                <a:stretch>
                  <a:fillRect/>
                </a:stretch>
              </p:blipFill>
              <p:spPr>
                <a:xfrm>
                  <a:off x="4423970" y="3734611"/>
                  <a:ext cx="106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1" name="Freihand 130">
                  <a:extLst>
                    <a:ext uri="{FF2B5EF4-FFF2-40B4-BE49-F238E27FC236}">
                      <a16:creationId xmlns:a16="http://schemas.microsoft.com/office/drawing/2014/main" id="{7A94AA3E-D66F-41C0-8886-465125EA538E}"/>
                    </a:ext>
                  </a:extLst>
                </p14:cNvPr>
                <p14:cNvContentPartPr/>
                <p14:nvPr/>
              </p14:nvContentPartPr>
              <p14:xfrm>
                <a:off x="4207610" y="3965011"/>
                <a:ext cx="149400" cy="133920"/>
              </p14:xfrm>
            </p:contentPart>
          </mc:Choice>
          <mc:Fallback>
            <p:pic>
              <p:nvPicPr>
                <p:cNvPr id="131" name="Freihand 130">
                  <a:extLst>
                    <a:ext uri="{FF2B5EF4-FFF2-40B4-BE49-F238E27FC236}">
                      <a16:creationId xmlns:a16="http://schemas.microsoft.com/office/drawing/2014/main" id="{7A94AA3E-D66F-41C0-8886-465125EA538E}"/>
                    </a:ext>
                  </a:extLst>
                </p:cNvPr>
                <p:cNvPicPr/>
                <p:nvPr/>
              </p:nvPicPr>
              <p:blipFill>
                <a:blip r:embed="rId222"/>
                <a:stretch>
                  <a:fillRect/>
                </a:stretch>
              </p:blipFill>
              <p:spPr>
                <a:xfrm>
                  <a:off x="4203290" y="3960691"/>
                  <a:ext cx="158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2" name="Freihand 131">
                  <a:extLst>
                    <a:ext uri="{FF2B5EF4-FFF2-40B4-BE49-F238E27FC236}">
                      <a16:creationId xmlns:a16="http://schemas.microsoft.com/office/drawing/2014/main" id="{7000D227-6218-447F-9789-C5B001140B4F}"/>
                    </a:ext>
                  </a:extLst>
                </p14:cNvPr>
                <p14:cNvContentPartPr/>
                <p14:nvPr/>
              </p14:nvContentPartPr>
              <p14:xfrm>
                <a:off x="4342970" y="3947011"/>
                <a:ext cx="16560" cy="13680"/>
              </p14:xfrm>
            </p:contentPart>
          </mc:Choice>
          <mc:Fallback>
            <p:pic>
              <p:nvPicPr>
                <p:cNvPr id="132" name="Freihand 131">
                  <a:extLst>
                    <a:ext uri="{FF2B5EF4-FFF2-40B4-BE49-F238E27FC236}">
                      <a16:creationId xmlns:a16="http://schemas.microsoft.com/office/drawing/2014/main" id="{7000D227-6218-447F-9789-C5B001140B4F}"/>
                    </a:ext>
                  </a:extLst>
                </p:cNvPr>
                <p:cNvPicPr/>
                <p:nvPr/>
              </p:nvPicPr>
              <p:blipFill>
                <a:blip r:embed="rId224"/>
                <a:stretch>
                  <a:fillRect/>
                </a:stretch>
              </p:blipFill>
              <p:spPr>
                <a:xfrm>
                  <a:off x="4338650" y="3942691"/>
                  <a:ext cx="25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3" name="Freihand 132">
                  <a:extLst>
                    <a:ext uri="{FF2B5EF4-FFF2-40B4-BE49-F238E27FC236}">
                      <a16:creationId xmlns:a16="http://schemas.microsoft.com/office/drawing/2014/main" id="{AE065057-BF00-4313-8330-115034D26E2F}"/>
                    </a:ext>
                  </a:extLst>
                </p14:cNvPr>
                <p14:cNvContentPartPr/>
                <p14:nvPr/>
              </p14:nvContentPartPr>
              <p14:xfrm>
                <a:off x="4363490" y="3945571"/>
                <a:ext cx="68760" cy="80280"/>
              </p14:xfrm>
            </p:contentPart>
          </mc:Choice>
          <mc:Fallback>
            <p:pic>
              <p:nvPicPr>
                <p:cNvPr id="133" name="Freihand 132">
                  <a:extLst>
                    <a:ext uri="{FF2B5EF4-FFF2-40B4-BE49-F238E27FC236}">
                      <a16:creationId xmlns:a16="http://schemas.microsoft.com/office/drawing/2014/main" id="{AE065057-BF00-4313-8330-115034D26E2F}"/>
                    </a:ext>
                  </a:extLst>
                </p:cNvPr>
                <p:cNvPicPr/>
                <p:nvPr/>
              </p:nvPicPr>
              <p:blipFill>
                <a:blip r:embed="rId226"/>
                <a:stretch>
                  <a:fillRect/>
                </a:stretch>
              </p:blipFill>
              <p:spPr>
                <a:xfrm>
                  <a:off x="4359170" y="3941251"/>
                  <a:ext cx="77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4" name="Freihand 133">
                  <a:extLst>
                    <a:ext uri="{FF2B5EF4-FFF2-40B4-BE49-F238E27FC236}">
                      <a16:creationId xmlns:a16="http://schemas.microsoft.com/office/drawing/2014/main" id="{8B9879A7-EB8B-4A09-A7CA-739E426DE9A2}"/>
                    </a:ext>
                  </a:extLst>
                </p14:cNvPr>
                <p14:cNvContentPartPr/>
                <p14:nvPr/>
              </p14:nvContentPartPr>
              <p14:xfrm>
                <a:off x="4418570" y="3860251"/>
                <a:ext cx="140040" cy="105120"/>
              </p14:xfrm>
            </p:contentPart>
          </mc:Choice>
          <mc:Fallback>
            <p:pic>
              <p:nvPicPr>
                <p:cNvPr id="134" name="Freihand 133">
                  <a:extLst>
                    <a:ext uri="{FF2B5EF4-FFF2-40B4-BE49-F238E27FC236}">
                      <a16:creationId xmlns:a16="http://schemas.microsoft.com/office/drawing/2014/main" id="{8B9879A7-EB8B-4A09-A7CA-739E426DE9A2}"/>
                    </a:ext>
                  </a:extLst>
                </p:cNvPr>
                <p:cNvPicPr/>
                <p:nvPr/>
              </p:nvPicPr>
              <p:blipFill>
                <a:blip r:embed="rId228"/>
                <a:stretch>
                  <a:fillRect/>
                </a:stretch>
              </p:blipFill>
              <p:spPr>
                <a:xfrm>
                  <a:off x="4414250" y="3855931"/>
                  <a:ext cx="148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5" name="Freihand 134">
                  <a:extLst>
                    <a:ext uri="{FF2B5EF4-FFF2-40B4-BE49-F238E27FC236}">
                      <a16:creationId xmlns:a16="http://schemas.microsoft.com/office/drawing/2014/main" id="{8463BD1A-47A0-4448-99C9-EA1BD54E622A}"/>
                    </a:ext>
                  </a:extLst>
                </p14:cNvPr>
                <p14:cNvContentPartPr/>
                <p14:nvPr/>
              </p14:nvContentPartPr>
              <p14:xfrm>
                <a:off x="4547810" y="3794731"/>
                <a:ext cx="11880" cy="5040"/>
              </p14:xfrm>
            </p:contentPart>
          </mc:Choice>
          <mc:Fallback>
            <p:pic>
              <p:nvPicPr>
                <p:cNvPr id="135" name="Freihand 134">
                  <a:extLst>
                    <a:ext uri="{FF2B5EF4-FFF2-40B4-BE49-F238E27FC236}">
                      <a16:creationId xmlns:a16="http://schemas.microsoft.com/office/drawing/2014/main" id="{8463BD1A-47A0-4448-99C9-EA1BD54E622A}"/>
                    </a:ext>
                  </a:extLst>
                </p:cNvPr>
                <p:cNvPicPr/>
                <p:nvPr/>
              </p:nvPicPr>
              <p:blipFill>
                <a:blip r:embed="rId230"/>
                <a:stretch>
                  <a:fillRect/>
                </a:stretch>
              </p:blipFill>
              <p:spPr>
                <a:xfrm>
                  <a:off x="4543490" y="3790411"/>
                  <a:ext cx="20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6" name="Freihand 135">
                  <a:extLst>
                    <a:ext uri="{FF2B5EF4-FFF2-40B4-BE49-F238E27FC236}">
                      <a16:creationId xmlns:a16="http://schemas.microsoft.com/office/drawing/2014/main" id="{78FDB4EC-F150-45F1-9B9C-C3B62C427208}"/>
                    </a:ext>
                  </a:extLst>
                </p14:cNvPr>
                <p14:cNvContentPartPr/>
                <p14:nvPr/>
              </p14:nvContentPartPr>
              <p14:xfrm>
                <a:off x="4554650" y="3759091"/>
                <a:ext cx="78840" cy="144720"/>
              </p14:xfrm>
            </p:contentPart>
          </mc:Choice>
          <mc:Fallback>
            <p:pic>
              <p:nvPicPr>
                <p:cNvPr id="136" name="Freihand 135">
                  <a:extLst>
                    <a:ext uri="{FF2B5EF4-FFF2-40B4-BE49-F238E27FC236}">
                      <a16:creationId xmlns:a16="http://schemas.microsoft.com/office/drawing/2014/main" id="{78FDB4EC-F150-45F1-9B9C-C3B62C427208}"/>
                    </a:ext>
                  </a:extLst>
                </p:cNvPr>
                <p:cNvPicPr/>
                <p:nvPr/>
              </p:nvPicPr>
              <p:blipFill>
                <a:blip r:embed="rId232"/>
                <a:stretch>
                  <a:fillRect/>
                </a:stretch>
              </p:blipFill>
              <p:spPr>
                <a:xfrm>
                  <a:off x="4550330" y="3754771"/>
                  <a:ext cx="87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7" name="Freihand 136">
                  <a:extLst>
                    <a:ext uri="{FF2B5EF4-FFF2-40B4-BE49-F238E27FC236}">
                      <a16:creationId xmlns:a16="http://schemas.microsoft.com/office/drawing/2014/main" id="{C6288217-7D10-4F4F-BA31-1E51EBFF2A7E}"/>
                    </a:ext>
                  </a:extLst>
                </p14:cNvPr>
                <p14:cNvContentPartPr/>
                <p14:nvPr/>
              </p14:nvContentPartPr>
              <p14:xfrm>
                <a:off x="4643210" y="3805891"/>
                <a:ext cx="68400" cy="68760"/>
              </p14:xfrm>
            </p:contentPart>
          </mc:Choice>
          <mc:Fallback>
            <p:pic>
              <p:nvPicPr>
                <p:cNvPr id="137" name="Freihand 136">
                  <a:extLst>
                    <a:ext uri="{FF2B5EF4-FFF2-40B4-BE49-F238E27FC236}">
                      <a16:creationId xmlns:a16="http://schemas.microsoft.com/office/drawing/2014/main" id="{C6288217-7D10-4F4F-BA31-1E51EBFF2A7E}"/>
                    </a:ext>
                  </a:extLst>
                </p:cNvPr>
                <p:cNvPicPr/>
                <p:nvPr/>
              </p:nvPicPr>
              <p:blipFill>
                <a:blip r:embed="rId234"/>
                <a:stretch>
                  <a:fillRect/>
                </a:stretch>
              </p:blipFill>
              <p:spPr>
                <a:xfrm>
                  <a:off x="4638890" y="3801571"/>
                  <a:ext cx="77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8" name="Freihand 137">
                  <a:extLst>
                    <a:ext uri="{FF2B5EF4-FFF2-40B4-BE49-F238E27FC236}">
                      <a16:creationId xmlns:a16="http://schemas.microsoft.com/office/drawing/2014/main" id="{F0CBFBB6-96CB-4A47-8465-F5C3BC4EA41B}"/>
                    </a:ext>
                  </a:extLst>
                </p14:cNvPr>
                <p14:cNvContentPartPr/>
                <p14:nvPr/>
              </p14:nvContentPartPr>
              <p14:xfrm>
                <a:off x="4726010" y="3706891"/>
                <a:ext cx="113040" cy="131040"/>
              </p14:xfrm>
            </p:contentPart>
          </mc:Choice>
          <mc:Fallback>
            <p:pic>
              <p:nvPicPr>
                <p:cNvPr id="138" name="Freihand 137">
                  <a:extLst>
                    <a:ext uri="{FF2B5EF4-FFF2-40B4-BE49-F238E27FC236}">
                      <a16:creationId xmlns:a16="http://schemas.microsoft.com/office/drawing/2014/main" id="{F0CBFBB6-96CB-4A47-8465-F5C3BC4EA41B}"/>
                    </a:ext>
                  </a:extLst>
                </p:cNvPr>
                <p:cNvPicPr/>
                <p:nvPr/>
              </p:nvPicPr>
              <p:blipFill>
                <a:blip r:embed="rId236"/>
                <a:stretch>
                  <a:fillRect/>
                </a:stretch>
              </p:blipFill>
              <p:spPr>
                <a:xfrm>
                  <a:off x="4721690" y="3702571"/>
                  <a:ext cx="121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9" name="Freihand 138">
                  <a:extLst>
                    <a:ext uri="{FF2B5EF4-FFF2-40B4-BE49-F238E27FC236}">
                      <a16:creationId xmlns:a16="http://schemas.microsoft.com/office/drawing/2014/main" id="{3A1A30D3-816E-4466-96CC-44A66B9705EA}"/>
                    </a:ext>
                  </a:extLst>
                </p14:cNvPr>
                <p14:cNvContentPartPr/>
                <p14:nvPr/>
              </p14:nvContentPartPr>
              <p14:xfrm>
                <a:off x="4826810" y="3702931"/>
                <a:ext cx="26280" cy="42480"/>
              </p14:xfrm>
            </p:contentPart>
          </mc:Choice>
          <mc:Fallback>
            <p:pic>
              <p:nvPicPr>
                <p:cNvPr id="139" name="Freihand 138">
                  <a:extLst>
                    <a:ext uri="{FF2B5EF4-FFF2-40B4-BE49-F238E27FC236}">
                      <a16:creationId xmlns:a16="http://schemas.microsoft.com/office/drawing/2014/main" id="{3A1A30D3-816E-4466-96CC-44A66B9705EA}"/>
                    </a:ext>
                  </a:extLst>
                </p:cNvPr>
                <p:cNvPicPr/>
                <p:nvPr/>
              </p:nvPicPr>
              <p:blipFill>
                <a:blip r:embed="rId238"/>
                <a:stretch>
                  <a:fillRect/>
                </a:stretch>
              </p:blipFill>
              <p:spPr>
                <a:xfrm>
                  <a:off x="4822490" y="3698611"/>
                  <a:ext cx="349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0" name="Freihand 139">
                  <a:extLst>
                    <a:ext uri="{FF2B5EF4-FFF2-40B4-BE49-F238E27FC236}">
                      <a16:creationId xmlns:a16="http://schemas.microsoft.com/office/drawing/2014/main" id="{0702DA92-B381-447F-8781-1A40C5EDC54A}"/>
                    </a:ext>
                  </a:extLst>
                </p14:cNvPr>
                <p14:cNvContentPartPr/>
                <p14:nvPr/>
              </p14:nvContentPartPr>
              <p14:xfrm>
                <a:off x="4877210" y="3747211"/>
                <a:ext cx="82800" cy="43920"/>
              </p14:xfrm>
            </p:contentPart>
          </mc:Choice>
          <mc:Fallback>
            <p:pic>
              <p:nvPicPr>
                <p:cNvPr id="140" name="Freihand 139">
                  <a:extLst>
                    <a:ext uri="{FF2B5EF4-FFF2-40B4-BE49-F238E27FC236}">
                      <a16:creationId xmlns:a16="http://schemas.microsoft.com/office/drawing/2014/main" id="{0702DA92-B381-447F-8781-1A40C5EDC54A}"/>
                    </a:ext>
                  </a:extLst>
                </p:cNvPr>
                <p:cNvPicPr/>
                <p:nvPr/>
              </p:nvPicPr>
              <p:blipFill>
                <a:blip r:embed="rId240"/>
                <a:stretch>
                  <a:fillRect/>
                </a:stretch>
              </p:blipFill>
              <p:spPr>
                <a:xfrm>
                  <a:off x="4872890" y="3742891"/>
                  <a:ext cx="914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2" name="Freihand 141">
                  <a:extLst>
                    <a:ext uri="{FF2B5EF4-FFF2-40B4-BE49-F238E27FC236}">
                      <a16:creationId xmlns:a16="http://schemas.microsoft.com/office/drawing/2014/main" id="{D29CA5F6-3F24-4D8E-A1AB-81FC8B22D5D2}"/>
                    </a:ext>
                  </a:extLst>
                </p14:cNvPr>
                <p14:cNvContentPartPr/>
                <p14:nvPr/>
              </p14:nvContentPartPr>
              <p14:xfrm>
                <a:off x="4711250" y="2380651"/>
                <a:ext cx="543960" cy="2153160"/>
              </p14:xfrm>
            </p:contentPart>
          </mc:Choice>
          <mc:Fallback>
            <p:pic>
              <p:nvPicPr>
                <p:cNvPr id="142" name="Freihand 141">
                  <a:extLst>
                    <a:ext uri="{FF2B5EF4-FFF2-40B4-BE49-F238E27FC236}">
                      <a16:creationId xmlns:a16="http://schemas.microsoft.com/office/drawing/2014/main" id="{D29CA5F6-3F24-4D8E-A1AB-81FC8B22D5D2}"/>
                    </a:ext>
                  </a:extLst>
                </p:cNvPr>
                <p:cNvPicPr/>
                <p:nvPr/>
              </p:nvPicPr>
              <p:blipFill>
                <a:blip r:embed="rId242"/>
                <a:stretch>
                  <a:fillRect/>
                </a:stretch>
              </p:blipFill>
              <p:spPr>
                <a:xfrm>
                  <a:off x="4706930" y="2376331"/>
                  <a:ext cx="552600" cy="2161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3" name="Freihand 142">
                  <a:extLst>
                    <a:ext uri="{FF2B5EF4-FFF2-40B4-BE49-F238E27FC236}">
                      <a16:creationId xmlns:a16="http://schemas.microsoft.com/office/drawing/2014/main" id="{9B7A19B0-59F2-49CF-A390-56FBF4CEEFB7}"/>
                    </a:ext>
                  </a:extLst>
                </p14:cNvPr>
                <p14:cNvContentPartPr/>
                <p14:nvPr/>
              </p14:nvContentPartPr>
              <p14:xfrm>
                <a:off x="5159090" y="4487731"/>
                <a:ext cx="114120" cy="122040"/>
              </p14:xfrm>
            </p:contentPart>
          </mc:Choice>
          <mc:Fallback>
            <p:pic>
              <p:nvPicPr>
                <p:cNvPr id="143" name="Freihand 142">
                  <a:extLst>
                    <a:ext uri="{FF2B5EF4-FFF2-40B4-BE49-F238E27FC236}">
                      <a16:creationId xmlns:a16="http://schemas.microsoft.com/office/drawing/2014/main" id="{9B7A19B0-59F2-49CF-A390-56FBF4CEEFB7}"/>
                    </a:ext>
                  </a:extLst>
                </p:cNvPr>
                <p:cNvPicPr/>
                <p:nvPr/>
              </p:nvPicPr>
              <p:blipFill>
                <a:blip r:embed="rId244"/>
                <a:stretch>
                  <a:fillRect/>
                </a:stretch>
              </p:blipFill>
              <p:spPr>
                <a:xfrm>
                  <a:off x="5154770" y="4483411"/>
                  <a:ext cx="122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5" name="Freihand 144">
                  <a:extLst>
                    <a:ext uri="{FF2B5EF4-FFF2-40B4-BE49-F238E27FC236}">
                      <a16:creationId xmlns:a16="http://schemas.microsoft.com/office/drawing/2014/main" id="{81BB6529-C736-47D7-A18A-8947B31EE837}"/>
                    </a:ext>
                  </a:extLst>
                </p14:cNvPr>
                <p14:cNvContentPartPr/>
                <p14:nvPr/>
              </p14:nvContentPartPr>
              <p14:xfrm>
                <a:off x="4817090" y="4699051"/>
                <a:ext cx="91440" cy="149400"/>
              </p14:xfrm>
            </p:contentPart>
          </mc:Choice>
          <mc:Fallback>
            <p:pic>
              <p:nvPicPr>
                <p:cNvPr id="145" name="Freihand 144">
                  <a:extLst>
                    <a:ext uri="{FF2B5EF4-FFF2-40B4-BE49-F238E27FC236}">
                      <a16:creationId xmlns:a16="http://schemas.microsoft.com/office/drawing/2014/main" id="{81BB6529-C736-47D7-A18A-8947B31EE837}"/>
                    </a:ext>
                  </a:extLst>
                </p:cNvPr>
                <p:cNvPicPr/>
                <p:nvPr/>
              </p:nvPicPr>
              <p:blipFill>
                <a:blip r:embed="rId246"/>
                <a:stretch>
                  <a:fillRect/>
                </a:stretch>
              </p:blipFill>
              <p:spPr>
                <a:xfrm>
                  <a:off x="4812770" y="4694731"/>
                  <a:ext cx="1000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6" name="Freihand 145">
                  <a:extLst>
                    <a:ext uri="{FF2B5EF4-FFF2-40B4-BE49-F238E27FC236}">
                      <a16:creationId xmlns:a16="http://schemas.microsoft.com/office/drawing/2014/main" id="{4AFAA25D-3805-423C-9F6D-68F2250EF426}"/>
                    </a:ext>
                  </a:extLst>
                </p14:cNvPr>
                <p14:cNvContentPartPr/>
                <p14:nvPr/>
              </p14:nvContentPartPr>
              <p14:xfrm>
                <a:off x="4930490" y="4719571"/>
                <a:ext cx="132480" cy="96840"/>
              </p14:xfrm>
            </p:contentPart>
          </mc:Choice>
          <mc:Fallback>
            <p:pic>
              <p:nvPicPr>
                <p:cNvPr id="146" name="Freihand 145">
                  <a:extLst>
                    <a:ext uri="{FF2B5EF4-FFF2-40B4-BE49-F238E27FC236}">
                      <a16:creationId xmlns:a16="http://schemas.microsoft.com/office/drawing/2014/main" id="{4AFAA25D-3805-423C-9F6D-68F2250EF426}"/>
                    </a:ext>
                  </a:extLst>
                </p:cNvPr>
                <p:cNvPicPr/>
                <p:nvPr/>
              </p:nvPicPr>
              <p:blipFill>
                <a:blip r:embed="rId248"/>
                <a:stretch>
                  <a:fillRect/>
                </a:stretch>
              </p:blipFill>
              <p:spPr>
                <a:xfrm>
                  <a:off x="4926170" y="4715251"/>
                  <a:ext cx="141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7" name="Freihand 146">
                  <a:extLst>
                    <a:ext uri="{FF2B5EF4-FFF2-40B4-BE49-F238E27FC236}">
                      <a16:creationId xmlns:a16="http://schemas.microsoft.com/office/drawing/2014/main" id="{C415CD01-4E0C-4109-A6B1-E31B33B4621F}"/>
                    </a:ext>
                  </a:extLst>
                </p14:cNvPr>
                <p14:cNvContentPartPr/>
                <p14:nvPr/>
              </p14:nvContentPartPr>
              <p14:xfrm>
                <a:off x="5056130" y="4695451"/>
                <a:ext cx="72360" cy="111240"/>
              </p14:xfrm>
            </p:contentPart>
          </mc:Choice>
          <mc:Fallback>
            <p:pic>
              <p:nvPicPr>
                <p:cNvPr id="147" name="Freihand 146">
                  <a:extLst>
                    <a:ext uri="{FF2B5EF4-FFF2-40B4-BE49-F238E27FC236}">
                      <a16:creationId xmlns:a16="http://schemas.microsoft.com/office/drawing/2014/main" id="{C415CD01-4E0C-4109-A6B1-E31B33B4621F}"/>
                    </a:ext>
                  </a:extLst>
                </p:cNvPr>
                <p:cNvPicPr/>
                <p:nvPr/>
              </p:nvPicPr>
              <p:blipFill>
                <a:blip r:embed="rId250"/>
                <a:stretch>
                  <a:fillRect/>
                </a:stretch>
              </p:blipFill>
              <p:spPr>
                <a:xfrm>
                  <a:off x="5051810" y="4691131"/>
                  <a:ext cx="81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8" name="Freihand 147">
                  <a:extLst>
                    <a:ext uri="{FF2B5EF4-FFF2-40B4-BE49-F238E27FC236}">
                      <a16:creationId xmlns:a16="http://schemas.microsoft.com/office/drawing/2014/main" id="{765CF5F6-5395-4137-9275-04B5D90ED71F}"/>
                    </a:ext>
                  </a:extLst>
                </p14:cNvPr>
                <p14:cNvContentPartPr/>
                <p14:nvPr/>
              </p14:nvContentPartPr>
              <p14:xfrm>
                <a:off x="5121650" y="4640371"/>
                <a:ext cx="56160" cy="142200"/>
              </p14:xfrm>
            </p:contentPart>
          </mc:Choice>
          <mc:Fallback>
            <p:pic>
              <p:nvPicPr>
                <p:cNvPr id="148" name="Freihand 147">
                  <a:extLst>
                    <a:ext uri="{FF2B5EF4-FFF2-40B4-BE49-F238E27FC236}">
                      <a16:creationId xmlns:a16="http://schemas.microsoft.com/office/drawing/2014/main" id="{765CF5F6-5395-4137-9275-04B5D90ED71F}"/>
                    </a:ext>
                  </a:extLst>
                </p:cNvPr>
                <p:cNvPicPr/>
                <p:nvPr/>
              </p:nvPicPr>
              <p:blipFill>
                <a:blip r:embed="rId252"/>
                <a:stretch>
                  <a:fillRect/>
                </a:stretch>
              </p:blipFill>
              <p:spPr>
                <a:xfrm>
                  <a:off x="5117330" y="4636051"/>
                  <a:ext cx="648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9" name="Freihand 148">
                  <a:extLst>
                    <a:ext uri="{FF2B5EF4-FFF2-40B4-BE49-F238E27FC236}">
                      <a16:creationId xmlns:a16="http://schemas.microsoft.com/office/drawing/2014/main" id="{BD5E7BBF-257F-4707-9692-4E63FD1A32C6}"/>
                    </a:ext>
                  </a:extLst>
                </p14:cNvPr>
                <p14:cNvContentPartPr/>
                <p14:nvPr/>
              </p14:nvContentPartPr>
              <p14:xfrm>
                <a:off x="5190050" y="4679971"/>
                <a:ext cx="220680" cy="81000"/>
              </p14:xfrm>
            </p:contentPart>
          </mc:Choice>
          <mc:Fallback>
            <p:pic>
              <p:nvPicPr>
                <p:cNvPr id="149" name="Freihand 148">
                  <a:extLst>
                    <a:ext uri="{FF2B5EF4-FFF2-40B4-BE49-F238E27FC236}">
                      <a16:creationId xmlns:a16="http://schemas.microsoft.com/office/drawing/2014/main" id="{BD5E7BBF-257F-4707-9692-4E63FD1A32C6}"/>
                    </a:ext>
                  </a:extLst>
                </p:cNvPr>
                <p:cNvPicPr/>
                <p:nvPr/>
              </p:nvPicPr>
              <p:blipFill>
                <a:blip r:embed="rId254"/>
                <a:stretch>
                  <a:fillRect/>
                </a:stretch>
              </p:blipFill>
              <p:spPr>
                <a:xfrm>
                  <a:off x="5185730" y="4675651"/>
                  <a:ext cx="229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0" name="Freihand 149">
                  <a:extLst>
                    <a:ext uri="{FF2B5EF4-FFF2-40B4-BE49-F238E27FC236}">
                      <a16:creationId xmlns:a16="http://schemas.microsoft.com/office/drawing/2014/main" id="{F2C91074-AF04-45AF-BBE8-603B38801D59}"/>
                    </a:ext>
                  </a:extLst>
                </p14:cNvPr>
                <p14:cNvContentPartPr/>
                <p14:nvPr/>
              </p14:nvContentPartPr>
              <p14:xfrm>
                <a:off x="5383730" y="4629931"/>
                <a:ext cx="360" cy="360"/>
              </p14:xfrm>
            </p:contentPart>
          </mc:Choice>
          <mc:Fallback>
            <p:pic>
              <p:nvPicPr>
                <p:cNvPr id="150" name="Freihand 149">
                  <a:extLst>
                    <a:ext uri="{FF2B5EF4-FFF2-40B4-BE49-F238E27FC236}">
                      <a16:creationId xmlns:a16="http://schemas.microsoft.com/office/drawing/2014/main" id="{F2C91074-AF04-45AF-BBE8-603B38801D59}"/>
                    </a:ext>
                  </a:extLst>
                </p:cNvPr>
                <p:cNvPicPr/>
                <p:nvPr/>
              </p:nvPicPr>
              <p:blipFill>
                <a:blip r:embed="rId256"/>
                <a:stretch>
                  <a:fillRect/>
                </a:stretch>
              </p:blipFill>
              <p:spPr>
                <a:xfrm>
                  <a:off x="5379410" y="4625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1" name="Freihand 150">
                  <a:extLst>
                    <a:ext uri="{FF2B5EF4-FFF2-40B4-BE49-F238E27FC236}">
                      <a16:creationId xmlns:a16="http://schemas.microsoft.com/office/drawing/2014/main" id="{C5982FEA-08CD-4EA9-9292-C984742F2BBB}"/>
                    </a:ext>
                  </a:extLst>
                </p14:cNvPr>
                <p14:cNvContentPartPr/>
                <p14:nvPr/>
              </p14:nvContentPartPr>
              <p14:xfrm>
                <a:off x="5431610" y="4669891"/>
                <a:ext cx="106200" cy="72720"/>
              </p14:xfrm>
            </p:contentPart>
          </mc:Choice>
          <mc:Fallback>
            <p:pic>
              <p:nvPicPr>
                <p:cNvPr id="151" name="Freihand 150">
                  <a:extLst>
                    <a:ext uri="{FF2B5EF4-FFF2-40B4-BE49-F238E27FC236}">
                      <a16:creationId xmlns:a16="http://schemas.microsoft.com/office/drawing/2014/main" id="{C5982FEA-08CD-4EA9-9292-C984742F2BBB}"/>
                    </a:ext>
                  </a:extLst>
                </p:cNvPr>
                <p:cNvPicPr/>
                <p:nvPr/>
              </p:nvPicPr>
              <p:blipFill>
                <a:blip r:embed="rId258"/>
                <a:stretch>
                  <a:fillRect/>
                </a:stretch>
              </p:blipFill>
              <p:spPr>
                <a:xfrm>
                  <a:off x="5427290" y="4665571"/>
                  <a:ext cx="114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2" name="Freihand 151">
                  <a:extLst>
                    <a:ext uri="{FF2B5EF4-FFF2-40B4-BE49-F238E27FC236}">
                      <a16:creationId xmlns:a16="http://schemas.microsoft.com/office/drawing/2014/main" id="{FA984796-A95E-4F2B-8207-20E9BF8DFF8C}"/>
                    </a:ext>
                  </a:extLst>
                </p14:cNvPr>
                <p14:cNvContentPartPr/>
                <p14:nvPr/>
              </p14:nvContentPartPr>
              <p14:xfrm>
                <a:off x="5551130" y="4561171"/>
                <a:ext cx="16200" cy="176760"/>
              </p14:xfrm>
            </p:contentPart>
          </mc:Choice>
          <mc:Fallback>
            <p:pic>
              <p:nvPicPr>
                <p:cNvPr id="152" name="Freihand 151">
                  <a:extLst>
                    <a:ext uri="{FF2B5EF4-FFF2-40B4-BE49-F238E27FC236}">
                      <a16:creationId xmlns:a16="http://schemas.microsoft.com/office/drawing/2014/main" id="{FA984796-A95E-4F2B-8207-20E9BF8DFF8C}"/>
                    </a:ext>
                  </a:extLst>
                </p:cNvPr>
                <p:cNvPicPr/>
                <p:nvPr/>
              </p:nvPicPr>
              <p:blipFill>
                <a:blip r:embed="rId260"/>
                <a:stretch>
                  <a:fillRect/>
                </a:stretch>
              </p:blipFill>
              <p:spPr>
                <a:xfrm>
                  <a:off x="5546810" y="4556851"/>
                  <a:ext cx="248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3" name="Freihand 152">
                  <a:extLst>
                    <a:ext uri="{FF2B5EF4-FFF2-40B4-BE49-F238E27FC236}">
                      <a16:creationId xmlns:a16="http://schemas.microsoft.com/office/drawing/2014/main" id="{CFA3409F-E137-4DAA-8F55-A3D015EEF2F9}"/>
                    </a:ext>
                  </a:extLst>
                </p14:cNvPr>
                <p14:cNvContentPartPr/>
                <p14:nvPr/>
              </p14:nvContentPartPr>
              <p14:xfrm>
                <a:off x="5515850" y="4550371"/>
                <a:ext cx="88920" cy="178920"/>
              </p14:xfrm>
            </p:contentPart>
          </mc:Choice>
          <mc:Fallback>
            <p:pic>
              <p:nvPicPr>
                <p:cNvPr id="153" name="Freihand 152">
                  <a:extLst>
                    <a:ext uri="{FF2B5EF4-FFF2-40B4-BE49-F238E27FC236}">
                      <a16:creationId xmlns:a16="http://schemas.microsoft.com/office/drawing/2014/main" id="{CFA3409F-E137-4DAA-8F55-A3D015EEF2F9}"/>
                    </a:ext>
                  </a:extLst>
                </p:cNvPr>
                <p:cNvPicPr/>
                <p:nvPr/>
              </p:nvPicPr>
              <p:blipFill>
                <a:blip r:embed="rId262"/>
                <a:stretch>
                  <a:fillRect/>
                </a:stretch>
              </p:blipFill>
              <p:spPr>
                <a:xfrm>
                  <a:off x="5511530" y="4546051"/>
                  <a:ext cx="975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4" name="Freihand 153">
                  <a:extLst>
                    <a:ext uri="{FF2B5EF4-FFF2-40B4-BE49-F238E27FC236}">
                      <a16:creationId xmlns:a16="http://schemas.microsoft.com/office/drawing/2014/main" id="{25D6669E-E544-47DC-8A9D-EBF2F15C8A09}"/>
                    </a:ext>
                  </a:extLst>
                </p14:cNvPr>
                <p14:cNvContentPartPr/>
                <p14:nvPr/>
              </p14:nvContentPartPr>
              <p14:xfrm>
                <a:off x="5620970" y="4520851"/>
                <a:ext cx="32400" cy="204480"/>
              </p14:xfrm>
            </p:contentPart>
          </mc:Choice>
          <mc:Fallback>
            <p:pic>
              <p:nvPicPr>
                <p:cNvPr id="154" name="Freihand 153">
                  <a:extLst>
                    <a:ext uri="{FF2B5EF4-FFF2-40B4-BE49-F238E27FC236}">
                      <a16:creationId xmlns:a16="http://schemas.microsoft.com/office/drawing/2014/main" id="{25D6669E-E544-47DC-8A9D-EBF2F15C8A09}"/>
                    </a:ext>
                  </a:extLst>
                </p:cNvPr>
                <p:cNvPicPr/>
                <p:nvPr/>
              </p:nvPicPr>
              <p:blipFill>
                <a:blip r:embed="rId264"/>
                <a:stretch>
                  <a:fillRect/>
                </a:stretch>
              </p:blipFill>
              <p:spPr>
                <a:xfrm>
                  <a:off x="5616650" y="4516531"/>
                  <a:ext cx="410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5" name="Freihand 154">
                  <a:extLst>
                    <a:ext uri="{FF2B5EF4-FFF2-40B4-BE49-F238E27FC236}">
                      <a16:creationId xmlns:a16="http://schemas.microsoft.com/office/drawing/2014/main" id="{1F236C95-C7DC-4C61-8349-3BB3985EC0D4}"/>
                    </a:ext>
                  </a:extLst>
                </p14:cNvPr>
                <p14:cNvContentPartPr/>
                <p14:nvPr/>
              </p14:nvContentPartPr>
              <p14:xfrm>
                <a:off x="5671730" y="4581331"/>
                <a:ext cx="5400" cy="34200"/>
              </p14:xfrm>
            </p:contentPart>
          </mc:Choice>
          <mc:Fallback>
            <p:pic>
              <p:nvPicPr>
                <p:cNvPr id="155" name="Freihand 154">
                  <a:extLst>
                    <a:ext uri="{FF2B5EF4-FFF2-40B4-BE49-F238E27FC236}">
                      <a16:creationId xmlns:a16="http://schemas.microsoft.com/office/drawing/2014/main" id="{1F236C95-C7DC-4C61-8349-3BB3985EC0D4}"/>
                    </a:ext>
                  </a:extLst>
                </p:cNvPr>
                <p:cNvPicPr/>
                <p:nvPr/>
              </p:nvPicPr>
              <p:blipFill>
                <a:blip r:embed="rId266"/>
                <a:stretch>
                  <a:fillRect/>
                </a:stretch>
              </p:blipFill>
              <p:spPr>
                <a:xfrm>
                  <a:off x="5667410" y="4577011"/>
                  <a:ext cx="140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6" name="Freihand 155">
                  <a:extLst>
                    <a:ext uri="{FF2B5EF4-FFF2-40B4-BE49-F238E27FC236}">
                      <a16:creationId xmlns:a16="http://schemas.microsoft.com/office/drawing/2014/main" id="{1258F051-962B-4934-9C38-8A07DE0F6C77}"/>
                    </a:ext>
                  </a:extLst>
                </p14:cNvPr>
                <p14:cNvContentPartPr/>
                <p14:nvPr/>
              </p14:nvContentPartPr>
              <p14:xfrm>
                <a:off x="5672810" y="4585651"/>
                <a:ext cx="100800" cy="111960"/>
              </p14:xfrm>
            </p:contentPart>
          </mc:Choice>
          <mc:Fallback>
            <p:pic>
              <p:nvPicPr>
                <p:cNvPr id="156" name="Freihand 155">
                  <a:extLst>
                    <a:ext uri="{FF2B5EF4-FFF2-40B4-BE49-F238E27FC236}">
                      <a16:creationId xmlns:a16="http://schemas.microsoft.com/office/drawing/2014/main" id="{1258F051-962B-4934-9C38-8A07DE0F6C77}"/>
                    </a:ext>
                  </a:extLst>
                </p:cNvPr>
                <p:cNvPicPr/>
                <p:nvPr/>
              </p:nvPicPr>
              <p:blipFill>
                <a:blip r:embed="rId268"/>
                <a:stretch>
                  <a:fillRect/>
                </a:stretch>
              </p:blipFill>
              <p:spPr>
                <a:xfrm>
                  <a:off x="5668490" y="4581331"/>
                  <a:ext cx="109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8" name="Freihand 157">
                  <a:extLst>
                    <a:ext uri="{FF2B5EF4-FFF2-40B4-BE49-F238E27FC236}">
                      <a16:creationId xmlns:a16="http://schemas.microsoft.com/office/drawing/2014/main" id="{B4E9AE37-ECC7-48EA-81E4-25D307330ABE}"/>
                    </a:ext>
                  </a:extLst>
                </p14:cNvPr>
                <p14:cNvContentPartPr/>
                <p14:nvPr/>
              </p14:nvContentPartPr>
              <p14:xfrm>
                <a:off x="5891690" y="4565491"/>
                <a:ext cx="69120" cy="93960"/>
              </p14:xfrm>
            </p:contentPart>
          </mc:Choice>
          <mc:Fallback>
            <p:pic>
              <p:nvPicPr>
                <p:cNvPr id="158" name="Freihand 157">
                  <a:extLst>
                    <a:ext uri="{FF2B5EF4-FFF2-40B4-BE49-F238E27FC236}">
                      <a16:creationId xmlns:a16="http://schemas.microsoft.com/office/drawing/2014/main" id="{B4E9AE37-ECC7-48EA-81E4-25D307330ABE}"/>
                    </a:ext>
                  </a:extLst>
                </p:cNvPr>
                <p:cNvPicPr/>
                <p:nvPr/>
              </p:nvPicPr>
              <p:blipFill>
                <a:blip r:embed="rId270"/>
                <a:stretch>
                  <a:fillRect/>
                </a:stretch>
              </p:blipFill>
              <p:spPr>
                <a:xfrm>
                  <a:off x="5887370" y="4561171"/>
                  <a:ext cx="77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9" name="Freihand 158">
                  <a:extLst>
                    <a:ext uri="{FF2B5EF4-FFF2-40B4-BE49-F238E27FC236}">
                      <a16:creationId xmlns:a16="http://schemas.microsoft.com/office/drawing/2014/main" id="{A7978C91-7B45-4A6B-BE5F-CCBAAFC2F8EE}"/>
                    </a:ext>
                  </a:extLst>
                </p14:cNvPr>
                <p14:cNvContentPartPr/>
                <p14:nvPr/>
              </p14:nvContentPartPr>
              <p14:xfrm>
                <a:off x="5993930" y="4434451"/>
                <a:ext cx="23760" cy="226080"/>
              </p14:xfrm>
            </p:contentPart>
          </mc:Choice>
          <mc:Fallback>
            <p:pic>
              <p:nvPicPr>
                <p:cNvPr id="159" name="Freihand 158">
                  <a:extLst>
                    <a:ext uri="{FF2B5EF4-FFF2-40B4-BE49-F238E27FC236}">
                      <a16:creationId xmlns:a16="http://schemas.microsoft.com/office/drawing/2014/main" id="{A7978C91-7B45-4A6B-BE5F-CCBAAFC2F8EE}"/>
                    </a:ext>
                  </a:extLst>
                </p:cNvPr>
                <p:cNvPicPr/>
                <p:nvPr/>
              </p:nvPicPr>
              <p:blipFill>
                <a:blip r:embed="rId272"/>
                <a:stretch>
                  <a:fillRect/>
                </a:stretch>
              </p:blipFill>
              <p:spPr>
                <a:xfrm>
                  <a:off x="5989610" y="4430131"/>
                  <a:ext cx="324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0" name="Freihand 159">
                  <a:extLst>
                    <a:ext uri="{FF2B5EF4-FFF2-40B4-BE49-F238E27FC236}">
                      <a16:creationId xmlns:a16="http://schemas.microsoft.com/office/drawing/2014/main" id="{15E59317-2DBE-41E0-B7F2-392C99DC872A}"/>
                    </a:ext>
                  </a:extLst>
                </p14:cNvPr>
                <p14:cNvContentPartPr/>
                <p14:nvPr/>
              </p14:nvContentPartPr>
              <p14:xfrm>
                <a:off x="6047210" y="4547131"/>
                <a:ext cx="190800" cy="82080"/>
              </p14:xfrm>
            </p:contentPart>
          </mc:Choice>
          <mc:Fallback>
            <p:pic>
              <p:nvPicPr>
                <p:cNvPr id="160" name="Freihand 159">
                  <a:extLst>
                    <a:ext uri="{FF2B5EF4-FFF2-40B4-BE49-F238E27FC236}">
                      <a16:creationId xmlns:a16="http://schemas.microsoft.com/office/drawing/2014/main" id="{15E59317-2DBE-41E0-B7F2-392C99DC872A}"/>
                    </a:ext>
                  </a:extLst>
                </p:cNvPr>
                <p:cNvPicPr/>
                <p:nvPr/>
              </p:nvPicPr>
              <p:blipFill>
                <a:blip r:embed="rId274"/>
                <a:stretch>
                  <a:fillRect/>
                </a:stretch>
              </p:blipFill>
              <p:spPr>
                <a:xfrm>
                  <a:off x="6042890" y="4542811"/>
                  <a:ext cx="199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1" name="Freihand 160">
                  <a:extLst>
                    <a:ext uri="{FF2B5EF4-FFF2-40B4-BE49-F238E27FC236}">
                      <a16:creationId xmlns:a16="http://schemas.microsoft.com/office/drawing/2014/main" id="{E16EE442-74C9-4F4B-8516-88AC358EAB71}"/>
                    </a:ext>
                  </a:extLst>
                </p14:cNvPr>
                <p14:cNvContentPartPr/>
                <p14:nvPr/>
              </p14:nvContentPartPr>
              <p14:xfrm>
                <a:off x="6286970" y="4430491"/>
                <a:ext cx="224280" cy="179640"/>
              </p14:xfrm>
            </p:contentPart>
          </mc:Choice>
          <mc:Fallback>
            <p:pic>
              <p:nvPicPr>
                <p:cNvPr id="161" name="Freihand 160">
                  <a:extLst>
                    <a:ext uri="{FF2B5EF4-FFF2-40B4-BE49-F238E27FC236}">
                      <a16:creationId xmlns:a16="http://schemas.microsoft.com/office/drawing/2014/main" id="{E16EE442-74C9-4F4B-8516-88AC358EAB71}"/>
                    </a:ext>
                  </a:extLst>
                </p:cNvPr>
                <p:cNvPicPr/>
                <p:nvPr/>
              </p:nvPicPr>
              <p:blipFill>
                <a:blip r:embed="rId276"/>
                <a:stretch>
                  <a:fillRect/>
                </a:stretch>
              </p:blipFill>
              <p:spPr>
                <a:xfrm>
                  <a:off x="6282650" y="4426171"/>
                  <a:ext cx="2329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2" name="Freihand 161">
                  <a:extLst>
                    <a:ext uri="{FF2B5EF4-FFF2-40B4-BE49-F238E27FC236}">
                      <a16:creationId xmlns:a16="http://schemas.microsoft.com/office/drawing/2014/main" id="{1282C0D8-BA7D-4F22-91BC-7F2EFE118BAE}"/>
                    </a:ext>
                  </a:extLst>
                </p14:cNvPr>
                <p14:cNvContentPartPr/>
                <p14:nvPr/>
              </p14:nvContentPartPr>
              <p14:xfrm>
                <a:off x="6181850" y="4398811"/>
                <a:ext cx="26280" cy="5400"/>
              </p14:xfrm>
            </p:contentPart>
          </mc:Choice>
          <mc:Fallback>
            <p:pic>
              <p:nvPicPr>
                <p:cNvPr id="162" name="Freihand 161">
                  <a:extLst>
                    <a:ext uri="{FF2B5EF4-FFF2-40B4-BE49-F238E27FC236}">
                      <a16:creationId xmlns:a16="http://schemas.microsoft.com/office/drawing/2014/main" id="{1282C0D8-BA7D-4F22-91BC-7F2EFE118BAE}"/>
                    </a:ext>
                  </a:extLst>
                </p:cNvPr>
                <p:cNvPicPr/>
                <p:nvPr/>
              </p:nvPicPr>
              <p:blipFill>
                <a:blip r:embed="rId278"/>
                <a:stretch>
                  <a:fillRect/>
                </a:stretch>
              </p:blipFill>
              <p:spPr>
                <a:xfrm>
                  <a:off x="6177530" y="4394491"/>
                  <a:ext cx="349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4" name="Freihand 163">
                  <a:extLst>
                    <a:ext uri="{FF2B5EF4-FFF2-40B4-BE49-F238E27FC236}">
                      <a16:creationId xmlns:a16="http://schemas.microsoft.com/office/drawing/2014/main" id="{E1EFDB7D-8375-4E20-B05B-C713CA2C604B}"/>
                    </a:ext>
                  </a:extLst>
                </p14:cNvPr>
                <p14:cNvContentPartPr/>
                <p14:nvPr/>
              </p14:nvContentPartPr>
              <p14:xfrm>
                <a:off x="4857410" y="3140251"/>
                <a:ext cx="1771200" cy="2409120"/>
              </p14:xfrm>
            </p:contentPart>
          </mc:Choice>
          <mc:Fallback>
            <p:pic>
              <p:nvPicPr>
                <p:cNvPr id="164" name="Freihand 163">
                  <a:extLst>
                    <a:ext uri="{FF2B5EF4-FFF2-40B4-BE49-F238E27FC236}">
                      <a16:creationId xmlns:a16="http://schemas.microsoft.com/office/drawing/2014/main" id="{E1EFDB7D-8375-4E20-B05B-C713CA2C604B}"/>
                    </a:ext>
                  </a:extLst>
                </p:cNvPr>
                <p:cNvPicPr/>
                <p:nvPr/>
              </p:nvPicPr>
              <p:blipFill>
                <a:blip r:embed="rId280"/>
                <a:stretch>
                  <a:fillRect/>
                </a:stretch>
              </p:blipFill>
              <p:spPr>
                <a:xfrm>
                  <a:off x="4853090" y="3135931"/>
                  <a:ext cx="1779840" cy="2417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5" name="Freihand 164">
                  <a:extLst>
                    <a:ext uri="{FF2B5EF4-FFF2-40B4-BE49-F238E27FC236}">
                      <a16:creationId xmlns:a16="http://schemas.microsoft.com/office/drawing/2014/main" id="{2C437A52-91B2-40CE-8CCD-B04AF2DEEE86}"/>
                    </a:ext>
                  </a:extLst>
                </p14:cNvPr>
                <p14:cNvContentPartPr/>
                <p14:nvPr/>
              </p14:nvContentPartPr>
              <p14:xfrm>
                <a:off x="5671010" y="5390971"/>
                <a:ext cx="143640" cy="218160"/>
              </p14:xfrm>
            </p:contentPart>
          </mc:Choice>
          <mc:Fallback>
            <p:pic>
              <p:nvPicPr>
                <p:cNvPr id="165" name="Freihand 164">
                  <a:extLst>
                    <a:ext uri="{FF2B5EF4-FFF2-40B4-BE49-F238E27FC236}">
                      <a16:creationId xmlns:a16="http://schemas.microsoft.com/office/drawing/2014/main" id="{2C437A52-91B2-40CE-8CCD-B04AF2DEEE86}"/>
                    </a:ext>
                  </a:extLst>
                </p:cNvPr>
                <p:cNvPicPr/>
                <p:nvPr/>
              </p:nvPicPr>
              <p:blipFill>
                <a:blip r:embed="rId282"/>
                <a:stretch>
                  <a:fillRect/>
                </a:stretch>
              </p:blipFill>
              <p:spPr>
                <a:xfrm>
                  <a:off x="5666690" y="5386651"/>
                  <a:ext cx="1522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7" name="Freihand 166">
                  <a:extLst>
                    <a:ext uri="{FF2B5EF4-FFF2-40B4-BE49-F238E27FC236}">
                      <a16:creationId xmlns:a16="http://schemas.microsoft.com/office/drawing/2014/main" id="{04F2F3F6-708A-41F0-A31E-E2B863D012E0}"/>
                    </a:ext>
                  </a:extLst>
                </p14:cNvPr>
                <p14:cNvContentPartPr/>
                <p14:nvPr/>
              </p14:nvContentPartPr>
              <p14:xfrm>
                <a:off x="5560490" y="5615611"/>
                <a:ext cx="98640" cy="136080"/>
              </p14:xfrm>
            </p:contentPart>
          </mc:Choice>
          <mc:Fallback>
            <p:pic>
              <p:nvPicPr>
                <p:cNvPr id="167" name="Freihand 166">
                  <a:extLst>
                    <a:ext uri="{FF2B5EF4-FFF2-40B4-BE49-F238E27FC236}">
                      <a16:creationId xmlns:a16="http://schemas.microsoft.com/office/drawing/2014/main" id="{04F2F3F6-708A-41F0-A31E-E2B863D012E0}"/>
                    </a:ext>
                  </a:extLst>
                </p:cNvPr>
                <p:cNvPicPr/>
                <p:nvPr/>
              </p:nvPicPr>
              <p:blipFill>
                <a:blip r:embed="rId284"/>
                <a:stretch>
                  <a:fillRect/>
                </a:stretch>
              </p:blipFill>
              <p:spPr>
                <a:xfrm>
                  <a:off x="5556170" y="5611291"/>
                  <a:ext cx="1072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8" name="Freihand 167">
                  <a:extLst>
                    <a:ext uri="{FF2B5EF4-FFF2-40B4-BE49-F238E27FC236}">
                      <a16:creationId xmlns:a16="http://schemas.microsoft.com/office/drawing/2014/main" id="{8A5E7545-5C93-412B-8C66-76F96D2A1CD6}"/>
                    </a:ext>
                  </a:extLst>
                </p14:cNvPr>
                <p14:cNvContentPartPr/>
                <p14:nvPr/>
              </p14:nvContentPartPr>
              <p14:xfrm>
                <a:off x="5714930" y="5630011"/>
                <a:ext cx="147600" cy="83160"/>
              </p14:xfrm>
            </p:contentPart>
          </mc:Choice>
          <mc:Fallback>
            <p:pic>
              <p:nvPicPr>
                <p:cNvPr id="168" name="Freihand 167">
                  <a:extLst>
                    <a:ext uri="{FF2B5EF4-FFF2-40B4-BE49-F238E27FC236}">
                      <a16:creationId xmlns:a16="http://schemas.microsoft.com/office/drawing/2014/main" id="{8A5E7545-5C93-412B-8C66-76F96D2A1CD6}"/>
                    </a:ext>
                  </a:extLst>
                </p:cNvPr>
                <p:cNvPicPr/>
                <p:nvPr/>
              </p:nvPicPr>
              <p:blipFill>
                <a:blip r:embed="rId286"/>
                <a:stretch>
                  <a:fillRect/>
                </a:stretch>
              </p:blipFill>
              <p:spPr>
                <a:xfrm>
                  <a:off x="5710610" y="5625691"/>
                  <a:ext cx="156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9" name="Freihand 168">
                  <a:extLst>
                    <a:ext uri="{FF2B5EF4-FFF2-40B4-BE49-F238E27FC236}">
                      <a16:creationId xmlns:a16="http://schemas.microsoft.com/office/drawing/2014/main" id="{A75EC4C4-07A2-465A-83B9-98C8C404B4B6}"/>
                    </a:ext>
                  </a:extLst>
                </p14:cNvPr>
                <p14:cNvContentPartPr/>
                <p14:nvPr/>
              </p14:nvContentPartPr>
              <p14:xfrm>
                <a:off x="5882690" y="5606971"/>
                <a:ext cx="84600" cy="93960"/>
              </p14:xfrm>
            </p:contentPart>
          </mc:Choice>
          <mc:Fallback>
            <p:pic>
              <p:nvPicPr>
                <p:cNvPr id="169" name="Freihand 168">
                  <a:extLst>
                    <a:ext uri="{FF2B5EF4-FFF2-40B4-BE49-F238E27FC236}">
                      <a16:creationId xmlns:a16="http://schemas.microsoft.com/office/drawing/2014/main" id="{A75EC4C4-07A2-465A-83B9-98C8C404B4B6}"/>
                    </a:ext>
                  </a:extLst>
                </p:cNvPr>
                <p:cNvPicPr/>
                <p:nvPr/>
              </p:nvPicPr>
              <p:blipFill>
                <a:blip r:embed="rId288"/>
                <a:stretch>
                  <a:fillRect/>
                </a:stretch>
              </p:blipFill>
              <p:spPr>
                <a:xfrm>
                  <a:off x="5878370" y="5602651"/>
                  <a:ext cx="93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0" name="Freihand 169">
                  <a:extLst>
                    <a:ext uri="{FF2B5EF4-FFF2-40B4-BE49-F238E27FC236}">
                      <a16:creationId xmlns:a16="http://schemas.microsoft.com/office/drawing/2014/main" id="{231FD6B7-C732-4475-9011-4EDFB8C3C28E}"/>
                    </a:ext>
                  </a:extLst>
                </p14:cNvPr>
                <p14:cNvContentPartPr/>
                <p14:nvPr/>
              </p14:nvContentPartPr>
              <p14:xfrm>
                <a:off x="5960810" y="5525251"/>
                <a:ext cx="83160" cy="164520"/>
              </p14:xfrm>
            </p:contentPart>
          </mc:Choice>
          <mc:Fallback>
            <p:pic>
              <p:nvPicPr>
                <p:cNvPr id="170" name="Freihand 169">
                  <a:extLst>
                    <a:ext uri="{FF2B5EF4-FFF2-40B4-BE49-F238E27FC236}">
                      <a16:creationId xmlns:a16="http://schemas.microsoft.com/office/drawing/2014/main" id="{231FD6B7-C732-4475-9011-4EDFB8C3C28E}"/>
                    </a:ext>
                  </a:extLst>
                </p:cNvPr>
                <p:cNvPicPr/>
                <p:nvPr/>
              </p:nvPicPr>
              <p:blipFill>
                <a:blip r:embed="rId290"/>
                <a:stretch>
                  <a:fillRect/>
                </a:stretch>
              </p:blipFill>
              <p:spPr>
                <a:xfrm>
                  <a:off x="5956490" y="5520931"/>
                  <a:ext cx="91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1" name="Freihand 170">
                  <a:extLst>
                    <a:ext uri="{FF2B5EF4-FFF2-40B4-BE49-F238E27FC236}">
                      <a16:creationId xmlns:a16="http://schemas.microsoft.com/office/drawing/2014/main" id="{D9A329B2-35CA-485E-B416-B0439764646E}"/>
                    </a:ext>
                  </a:extLst>
                </p14:cNvPr>
                <p14:cNvContentPartPr/>
                <p14:nvPr/>
              </p14:nvContentPartPr>
              <p14:xfrm>
                <a:off x="6041450" y="5577091"/>
                <a:ext cx="246240" cy="91080"/>
              </p14:xfrm>
            </p:contentPart>
          </mc:Choice>
          <mc:Fallback>
            <p:pic>
              <p:nvPicPr>
                <p:cNvPr id="171" name="Freihand 170">
                  <a:extLst>
                    <a:ext uri="{FF2B5EF4-FFF2-40B4-BE49-F238E27FC236}">
                      <a16:creationId xmlns:a16="http://schemas.microsoft.com/office/drawing/2014/main" id="{D9A329B2-35CA-485E-B416-B0439764646E}"/>
                    </a:ext>
                  </a:extLst>
                </p:cNvPr>
                <p:cNvPicPr/>
                <p:nvPr/>
              </p:nvPicPr>
              <p:blipFill>
                <a:blip r:embed="rId292"/>
                <a:stretch>
                  <a:fillRect/>
                </a:stretch>
              </p:blipFill>
              <p:spPr>
                <a:xfrm>
                  <a:off x="6037130" y="5572771"/>
                  <a:ext cx="254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2" name="Freihand 171">
                  <a:extLst>
                    <a:ext uri="{FF2B5EF4-FFF2-40B4-BE49-F238E27FC236}">
                      <a16:creationId xmlns:a16="http://schemas.microsoft.com/office/drawing/2014/main" id="{4B33B66E-7733-4419-9A23-AB3EB9089F92}"/>
                    </a:ext>
                  </a:extLst>
                </p14:cNvPr>
                <p14:cNvContentPartPr/>
                <p14:nvPr/>
              </p14:nvContentPartPr>
              <p14:xfrm>
                <a:off x="6272570" y="5500411"/>
                <a:ext cx="4320" cy="17280"/>
              </p14:xfrm>
            </p:contentPart>
          </mc:Choice>
          <mc:Fallback>
            <p:pic>
              <p:nvPicPr>
                <p:cNvPr id="172" name="Freihand 171">
                  <a:extLst>
                    <a:ext uri="{FF2B5EF4-FFF2-40B4-BE49-F238E27FC236}">
                      <a16:creationId xmlns:a16="http://schemas.microsoft.com/office/drawing/2014/main" id="{4B33B66E-7733-4419-9A23-AB3EB9089F92}"/>
                    </a:ext>
                  </a:extLst>
                </p:cNvPr>
                <p:cNvPicPr/>
                <p:nvPr/>
              </p:nvPicPr>
              <p:blipFill>
                <a:blip r:embed="rId294"/>
                <a:stretch>
                  <a:fillRect/>
                </a:stretch>
              </p:blipFill>
              <p:spPr>
                <a:xfrm>
                  <a:off x="6268250" y="5496091"/>
                  <a:ext cx="129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3" name="Freihand 172">
                  <a:extLst>
                    <a:ext uri="{FF2B5EF4-FFF2-40B4-BE49-F238E27FC236}">
                      <a16:creationId xmlns:a16="http://schemas.microsoft.com/office/drawing/2014/main" id="{DBDFB522-DBF2-440F-BE1A-71A40AEE85E2}"/>
                    </a:ext>
                  </a:extLst>
                </p14:cNvPr>
                <p14:cNvContentPartPr/>
                <p14:nvPr/>
              </p14:nvContentPartPr>
              <p14:xfrm>
                <a:off x="6310010" y="5547931"/>
                <a:ext cx="71280" cy="71280"/>
              </p14:xfrm>
            </p:contentPart>
          </mc:Choice>
          <mc:Fallback>
            <p:pic>
              <p:nvPicPr>
                <p:cNvPr id="173" name="Freihand 172">
                  <a:extLst>
                    <a:ext uri="{FF2B5EF4-FFF2-40B4-BE49-F238E27FC236}">
                      <a16:creationId xmlns:a16="http://schemas.microsoft.com/office/drawing/2014/main" id="{DBDFB522-DBF2-440F-BE1A-71A40AEE85E2}"/>
                    </a:ext>
                  </a:extLst>
                </p:cNvPr>
                <p:cNvPicPr/>
                <p:nvPr/>
              </p:nvPicPr>
              <p:blipFill>
                <a:blip r:embed="rId296"/>
                <a:stretch>
                  <a:fillRect/>
                </a:stretch>
              </p:blipFill>
              <p:spPr>
                <a:xfrm>
                  <a:off x="6305690" y="5543611"/>
                  <a:ext cx="79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4" name="Freihand 173">
                  <a:extLst>
                    <a:ext uri="{FF2B5EF4-FFF2-40B4-BE49-F238E27FC236}">
                      <a16:creationId xmlns:a16="http://schemas.microsoft.com/office/drawing/2014/main" id="{2D8F5910-DF2F-4CCD-B63F-66C19CCE9B24}"/>
                    </a:ext>
                  </a:extLst>
                </p14:cNvPr>
                <p14:cNvContentPartPr/>
                <p14:nvPr/>
              </p14:nvContentPartPr>
              <p14:xfrm>
                <a:off x="6402890" y="5451091"/>
                <a:ext cx="73800" cy="158400"/>
              </p14:xfrm>
            </p:contentPart>
          </mc:Choice>
          <mc:Fallback>
            <p:pic>
              <p:nvPicPr>
                <p:cNvPr id="174" name="Freihand 173">
                  <a:extLst>
                    <a:ext uri="{FF2B5EF4-FFF2-40B4-BE49-F238E27FC236}">
                      <a16:creationId xmlns:a16="http://schemas.microsoft.com/office/drawing/2014/main" id="{2D8F5910-DF2F-4CCD-B63F-66C19CCE9B24}"/>
                    </a:ext>
                  </a:extLst>
                </p:cNvPr>
                <p:cNvPicPr/>
                <p:nvPr/>
              </p:nvPicPr>
              <p:blipFill>
                <a:blip r:embed="rId298"/>
                <a:stretch>
                  <a:fillRect/>
                </a:stretch>
              </p:blipFill>
              <p:spPr>
                <a:xfrm>
                  <a:off x="6398570" y="5446771"/>
                  <a:ext cx="82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5" name="Freihand 174">
                  <a:extLst>
                    <a:ext uri="{FF2B5EF4-FFF2-40B4-BE49-F238E27FC236}">
                      <a16:creationId xmlns:a16="http://schemas.microsoft.com/office/drawing/2014/main" id="{C827647C-A4A6-4F7C-BE79-96611A9FC3F5}"/>
                    </a:ext>
                  </a:extLst>
                </p14:cNvPr>
                <p14:cNvContentPartPr/>
                <p14:nvPr/>
              </p14:nvContentPartPr>
              <p14:xfrm>
                <a:off x="6473810" y="5439931"/>
                <a:ext cx="9360" cy="149040"/>
              </p14:xfrm>
            </p:contentPart>
          </mc:Choice>
          <mc:Fallback>
            <p:pic>
              <p:nvPicPr>
                <p:cNvPr id="175" name="Freihand 174">
                  <a:extLst>
                    <a:ext uri="{FF2B5EF4-FFF2-40B4-BE49-F238E27FC236}">
                      <a16:creationId xmlns:a16="http://schemas.microsoft.com/office/drawing/2014/main" id="{C827647C-A4A6-4F7C-BE79-96611A9FC3F5}"/>
                    </a:ext>
                  </a:extLst>
                </p:cNvPr>
                <p:cNvPicPr/>
                <p:nvPr/>
              </p:nvPicPr>
              <p:blipFill>
                <a:blip r:embed="rId300"/>
                <a:stretch>
                  <a:fillRect/>
                </a:stretch>
              </p:blipFill>
              <p:spPr>
                <a:xfrm>
                  <a:off x="6469490" y="5435611"/>
                  <a:ext cx="18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6" name="Freihand 175">
                  <a:extLst>
                    <a:ext uri="{FF2B5EF4-FFF2-40B4-BE49-F238E27FC236}">
                      <a16:creationId xmlns:a16="http://schemas.microsoft.com/office/drawing/2014/main" id="{CC81B20D-E50A-4FBF-9303-2442157631F3}"/>
                    </a:ext>
                  </a:extLst>
                </p14:cNvPr>
                <p14:cNvContentPartPr/>
                <p14:nvPr/>
              </p14:nvContentPartPr>
              <p14:xfrm>
                <a:off x="6510170" y="5487091"/>
                <a:ext cx="96840" cy="102960"/>
              </p14:xfrm>
            </p:contentPart>
          </mc:Choice>
          <mc:Fallback>
            <p:pic>
              <p:nvPicPr>
                <p:cNvPr id="176" name="Freihand 175">
                  <a:extLst>
                    <a:ext uri="{FF2B5EF4-FFF2-40B4-BE49-F238E27FC236}">
                      <a16:creationId xmlns:a16="http://schemas.microsoft.com/office/drawing/2014/main" id="{CC81B20D-E50A-4FBF-9303-2442157631F3}"/>
                    </a:ext>
                  </a:extLst>
                </p:cNvPr>
                <p:cNvPicPr/>
                <p:nvPr/>
              </p:nvPicPr>
              <p:blipFill>
                <a:blip r:embed="rId302"/>
                <a:stretch>
                  <a:fillRect/>
                </a:stretch>
              </p:blipFill>
              <p:spPr>
                <a:xfrm>
                  <a:off x="6505850" y="5482771"/>
                  <a:ext cx="105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7" name="Freihand 176">
                  <a:extLst>
                    <a:ext uri="{FF2B5EF4-FFF2-40B4-BE49-F238E27FC236}">
                      <a16:creationId xmlns:a16="http://schemas.microsoft.com/office/drawing/2014/main" id="{53F5DF35-7E81-4F48-B311-E01DFBB7CF8F}"/>
                    </a:ext>
                  </a:extLst>
                </p14:cNvPr>
                <p14:cNvContentPartPr/>
                <p14:nvPr/>
              </p14:nvContentPartPr>
              <p14:xfrm>
                <a:off x="5871890" y="5856811"/>
                <a:ext cx="88200" cy="173160"/>
              </p14:xfrm>
            </p:contentPart>
          </mc:Choice>
          <mc:Fallback>
            <p:pic>
              <p:nvPicPr>
                <p:cNvPr id="177" name="Freihand 176">
                  <a:extLst>
                    <a:ext uri="{FF2B5EF4-FFF2-40B4-BE49-F238E27FC236}">
                      <a16:creationId xmlns:a16="http://schemas.microsoft.com/office/drawing/2014/main" id="{53F5DF35-7E81-4F48-B311-E01DFBB7CF8F}"/>
                    </a:ext>
                  </a:extLst>
                </p:cNvPr>
                <p:cNvPicPr/>
                <p:nvPr/>
              </p:nvPicPr>
              <p:blipFill>
                <a:blip r:embed="rId304"/>
                <a:stretch>
                  <a:fillRect/>
                </a:stretch>
              </p:blipFill>
              <p:spPr>
                <a:xfrm>
                  <a:off x="5867570" y="5852491"/>
                  <a:ext cx="968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8" name="Freihand 177">
                  <a:extLst>
                    <a:ext uri="{FF2B5EF4-FFF2-40B4-BE49-F238E27FC236}">
                      <a16:creationId xmlns:a16="http://schemas.microsoft.com/office/drawing/2014/main" id="{35E68DF4-0C63-4E12-B7DB-112871C4EA35}"/>
                    </a:ext>
                  </a:extLst>
                </p14:cNvPr>
                <p14:cNvContentPartPr/>
                <p14:nvPr/>
              </p14:nvContentPartPr>
              <p14:xfrm>
                <a:off x="5988530" y="5852491"/>
                <a:ext cx="120240" cy="73800"/>
              </p14:xfrm>
            </p:contentPart>
          </mc:Choice>
          <mc:Fallback>
            <p:pic>
              <p:nvPicPr>
                <p:cNvPr id="178" name="Freihand 177">
                  <a:extLst>
                    <a:ext uri="{FF2B5EF4-FFF2-40B4-BE49-F238E27FC236}">
                      <a16:creationId xmlns:a16="http://schemas.microsoft.com/office/drawing/2014/main" id="{35E68DF4-0C63-4E12-B7DB-112871C4EA35}"/>
                    </a:ext>
                  </a:extLst>
                </p:cNvPr>
                <p:cNvPicPr/>
                <p:nvPr/>
              </p:nvPicPr>
              <p:blipFill>
                <a:blip r:embed="rId306"/>
                <a:stretch>
                  <a:fillRect/>
                </a:stretch>
              </p:blipFill>
              <p:spPr>
                <a:xfrm>
                  <a:off x="5984210" y="5848171"/>
                  <a:ext cx="128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9" name="Freihand 178">
                  <a:extLst>
                    <a:ext uri="{FF2B5EF4-FFF2-40B4-BE49-F238E27FC236}">
                      <a16:creationId xmlns:a16="http://schemas.microsoft.com/office/drawing/2014/main" id="{27EE874D-E484-45F4-9438-F12C95E4FF34}"/>
                    </a:ext>
                  </a:extLst>
                </p14:cNvPr>
                <p14:cNvContentPartPr/>
                <p14:nvPr/>
              </p14:nvContentPartPr>
              <p14:xfrm>
                <a:off x="6112010" y="5788771"/>
                <a:ext cx="82440" cy="121320"/>
              </p14:xfrm>
            </p:contentPart>
          </mc:Choice>
          <mc:Fallback>
            <p:pic>
              <p:nvPicPr>
                <p:cNvPr id="179" name="Freihand 178">
                  <a:extLst>
                    <a:ext uri="{FF2B5EF4-FFF2-40B4-BE49-F238E27FC236}">
                      <a16:creationId xmlns:a16="http://schemas.microsoft.com/office/drawing/2014/main" id="{27EE874D-E484-45F4-9438-F12C95E4FF34}"/>
                    </a:ext>
                  </a:extLst>
                </p:cNvPr>
                <p:cNvPicPr/>
                <p:nvPr/>
              </p:nvPicPr>
              <p:blipFill>
                <a:blip r:embed="rId308"/>
                <a:stretch>
                  <a:fillRect/>
                </a:stretch>
              </p:blipFill>
              <p:spPr>
                <a:xfrm>
                  <a:off x="6107690" y="5784451"/>
                  <a:ext cx="91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0" name="Freihand 179">
                  <a:extLst>
                    <a:ext uri="{FF2B5EF4-FFF2-40B4-BE49-F238E27FC236}">
                      <a16:creationId xmlns:a16="http://schemas.microsoft.com/office/drawing/2014/main" id="{783A7D03-16AA-472F-92FF-54C45E256A46}"/>
                    </a:ext>
                  </a:extLst>
                </p14:cNvPr>
                <p14:cNvContentPartPr/>
                <p14:nvPr/>
              </p14:nvContentPartPr>
              <p14:xfrm>
                <a:off x="6218210" y="5788051"/>
                <a:ext cx="87120" cy="115200"/>
              </p14:xfrm>
            </p:contentPart>
          </mc:Choice>
          <mc:Fallback>
            <p:pic>
              <p:nvPicPr>
                <p:cNvPr id="180" name="Freihand 179">
                  <a:extLst>
                    <a:ext uri="{FF2B5EF4-FFF2-40B4-BE49-F238E27FC236}">
                      <a16:creationId xmlns:a16="http://schemas.microsoft.com/office/drawing/2014/main" id="{783A7D03-16AA-472F-92FF-54C45E256A46}"/>
                    </a:ext>
                  </a:extLst>
                </p:cNvPr>
                <p:cNvPicPr/>
                <p:nvPr/>
              </p:nvPicPr>
              <p:blipFill>
                <a:blip r:embed="rId310"/>
                <a:stretch>
                  <a:fillRect/>
                </a:stretch>
              </p:blipFill>
              <p:spPr>
                <a:xfrm>
                  <a:off x="6213890" y="5783731"/>
                  <a:ext cx="95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1" name="Freihand 180">
                  <a:extLst>
                    <a:ext uri="{FF2B5EF4-FFF2-40B4-BE49-F238E27FC236}">
                      <a16:creationId xmlns:a16="http://schemas.microsoft.com/office/drawing/2014/main" id="{9E01BD07-4FEE-4D89-98F9-825884643422}"/>
                    </a:ext>
                  </a:extLst>
                </p14:cNvPr>
                <p14:cNvContentPartPr/>
                <p14:nvPr/>
              </p14:nvContentPartPr>
              <p14:xfrm>
                <a:off x="6274010" y="5794531"/>
                <a:ext cx="23760" cy="17280"/>
              </p14:xfrm>
            </p:contentPart>
          </mc:Choice>
          <mc:Fallback>
            <p:pic>
              <p:nvPicPr>
                <p:cNvPr id="181" name="Freihand 180">
                  <a:extLst>
                    <a:ext uri="{FF2B5EF4-FFF2-40B4-BE49-F238E27FC236}">
                      <a16:creationId xmlns:a16="http://schemas.microsoft.com/office/drawing/2014/main" id="{9E01BD07-4FEE-4D89-98F9-825884643422}"/>
                    </a:ext>
                  </a:extLst>
                </p:cNvPr>
                <p:cNvPicPr/>
                <p:nvPr/>
              </p:nvPicPr>
              <p:blipFill>
                <a:blip r:embed="rId312"/>
                <a:stretch>
                  <a:fillRect/>
                </a:stretch>
              </p:blipFill>
              <p:spPr>
                <a:xfrm>
                  <a:off x="6269690" y="5790211"/>
                  <a:ext cx="32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2" name="Freihand 181">
                  <a:extLst>
                    <a:ext uri="{FF2B5EF4-FFF2-40B4-BE49-F238E27FC236}">
                      <a16:creationId xmlns:a16="http://schemas.microsoft.com/office/drawing/2014/main" id="{4AFEFF8F-AD59-481C-8B18-358A874B0C34}"/>
                    </a:ext>
                  </a:extLst>
                </p14:cNvPr>
                <p14:cNvContentPartPr/>
                <p14:nvPr/>
              </p14:nvContentPartPr>
              <p14:xfrm>
                <a:off x="6325490" y="5812891"/>
                <a:ext cx="70200" cy="87120"/>
              </p14:xfrm>
            </p:contentPart>
          </mc:Choice>
          <mc:Fallback>
            <p:pic>
              <p:nvPicPr>
                <p:cNvPr id="182" name="Freihand 181">
                  <a:extLst>
                    <a:ext uri="{FF2B5EF4-FFF2-40B4-BE49-F238E27FC236}">
                      <a16:creationId xmlns:a16="http://schemas.microsoft.com/office/drawing/2014/main" id="{4AFEFF8F-AD59-481C-8B18-358A874B0C34}"/>
                    </a:ext>
                  </a:extLst>
                </p:cNvPr>
                <p:cNvPicPr/>
                <p:nvPr/>
              </p:nvPicPr>
              <p:blipFill>
                <a:blip r:embed="rId314"/>
                <a:stretch>
                  <a:fillRect/>
                </a:stretch>
              </p:blipFill>
              <p:spPr>
                <a:xfrm>
                  <a:off x="6321170" y="5808571"/>
                  <a:ext cx="78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4" name="Freihand 183">
                  <a:extLst>
                    <a:ext uri="{FF2B5EF4-FFF2-40B4-BE49-F238E27FC236}">
                      <a16:creationId xmlns:a16="http://schemas.microsoft.com/office/drawing/2014/main" id="{811236AF-EBED-4549-B711-DA82B7F831FF}"/>
                    </a:ext>
                  </a:extLst>
                </p14:cNvPr>
                <p14:cNvContentPartPr/>
                <p14:nvPr/>
              </p14:nvContentPartPr>
              <p14:xfrm>
                <a:off x="6451130" y="5700571"/>
                <a:ext cx="99720" cy="139680"/>
              </p14:xfrm>
            </p:contentPart>
          </mc:Choice>
          <mc:Fallback>
            <p:pic>
              <p:nvPicPr>
                <p:cNvPr id="184" name="Freihand 183">
                  <a:extLst>
                    <a:ext uri="{FF2B5EF4-FFF2-40B4-BE49-F238E27FC236}">
                      <a16:creationId xmlns:a16="http://schemas.microsoft.com/office/drawing/2014/main" id="{811236AF-EBED-4549-B711-DA82B7F831FF}"/>
                    </a:ext>
                  </a:extLst>
                </p:cNvPr>
                <p:cNvPicPr/>
                <p:nvPr/>
              </p:nvPicPr>
              <p:blipFill>
                <a:blip r:embed="rId316"/>
                <a:stretch>
                  <a:fillRect/>
                </a:stretch>
              </p:blipFill>
              <p:spPr>
                <a:xfrm>
                  <a:off x="6446810" y="5696251"/>
                  <a:ext cx="1083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5" name="Freihand 184">
                  <a:extLst>
                    <a:ext uri="{FF2B5EF4-FFF2-40B4-BE49-F238E27FC236}">
                      <a16:creationId xmlns:a16="http://schemas.microsoft.com/office/drawing/2014/main" id="{85B9DD99-C4E4-4ACE-AF04-894097FC85F1}"/>
                    </a:ext>
                  </a:extLst>
                </p14:cNvPr>
                <p14:cNvContentPartPr/>
                <p14:nvPr/>
              </p14:nvContentPartPr>
              <p14:xfrm>
                <a:off x="6581810" y="5756371"/>
                <a:ext cx="90360" cy="52560"/>
              </p14:xfrm>
            </p:contentPart>
          </mc:Choice>
          <mc:Fallback>
            <p:pic>
              <p:nvPicPr>
                <p:cNvPr id="185" name="Freihand 184">
                  <a:extLst>
                    <a:ext uri="{FF2B5EF4-FFF2-40B4-BE49-F238E27FC236}">
                      <a16:creationId xmlns:a16="http://schemas.microsoft.com/office/drawing/2014/main" id="{85B9DD99-C4E4-4ACE-AF04-894097FC85F1}"/>
                    </a:ext>
                  </a:extLst>
                </p:cNvPr>
                <p:cNvPicPr/>
                <p:nvPr/>
              </p:nvPicPr>
              <p:blipFill>
                <a:blip r:embed="rId318"/>
                <a:stretch>
                  <a:fillRect/>
                </a:stretch>
              </p:blipFill>
              <p:spPr>
                <a:xfrm>
                  <a:off x="6577490" y="5752051"/>
                  <a:ext cx="99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6" name="Freihand 185">
                  <a:extLst>
                    <a:ext uri="{FF2B5EF4-FFF2-40B4-BE49-F238E27FC236}">
                      <a16:creationId xmlns:a16="http://schemas.microsoft.com/office/drawing/2014/main" id="{DDE7A731-8DBE-4FB3-A44E-6990EEE16786}"/>
                    </a:ext>
                  </a:extLst>
                </p14:cNvPr>
                <p14:cNvContentPartPr/>
                <p14:nvPr/>
              </p14:nvContentPartPr>
              <p14:xfrm>
                <a:off x="6685130" y="5657731"/>
                <a:ext cx="103320" cy="132480"/>
              </p14:xfrm>
            </p:contentPart>
          </mc:Choice>
          <mc:Fallback>
            <p:pic>
              <p:nvPicPr>
                <p:cNvPr id="186" name="Freihand 185">
                  <a:extLst>
                    <a:ext uri="{FF2B5EF4-FFF2-40B4-BE49-F238E27FC236}">
                      <a16:creationId xmlns:a16="http://schemas.microsoft.com/office/drawing/2014/main" id="{DDE7A731-8DBE-4FB3-A44E-6990EEE16786}"/>
                    </a:ext>
                  </a:extLst>
                </p:cNvPr>
                <p:cNvPicPr/>
                <p:nvPr/>
              </p:nvPicPr>
              <p:blipFill>
                <a:blip r:embed="rId320"/>
                <a:stretch>
                  <a:fillRect/>
                </a:stretch>
              </p:blipFill>
              <p:spPr>
                <a:xfrm>
                  <a:off x="6680810" y="5653411"/>
                  <a:ext cx="111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7" name="Freihand 186">
                  <a:extLst>
                    <a:ext uri="{FF2B5EF4-FFF2-40B4-BE49-F238E27FC236}">
                      <a16:creationId xmlns:a16="http://schemas.microsoft.com/office/drawing/2014/main" id="{55E034CB-21C3-4979-906F-0593744CEA26}"/>
                    </a:ext>
                  </a:extLst>
                </p14:cNvPr>
                <p14:cNvContentPartPr/>
                <p14:nvPr/>
              </p14:nvContentPartPr>
              <p14:xfrm>
                <a:off x="6825890" y="5686531"/>
                <a:ext cx="62280" cy="172800"/>
              </p14:xfrm>
            </p:contentPart>
          </mc:Choice>
          <mc:Fallback>
            <p:pic>
              <p:nvPicPr>
                <p:cNvPr id="187" name="Freihand 186">
                  <a:extLst>
                    <a:ext uri="{FF2B5EF4-FFF2-40B4-BE49-F238E27FC236}">
                      <a16:creationId xmlns:a16="http://schemas.microsoft.com/office/drawing/2014/main" id="{55E034CB-21C3-4979-906F-0593744CEA26}"/>
                    </a:ext>
                  </a:extLst>
                </p:cNvPr>
                <p:cNvPicPr/>
                <p:nvPr/>
              </p:nvPicPr>
              <p:blipFill>
                <a:blip r:embed="rId322"/>
                <a:stretch>
                  <a:fillRect/>
                </a:stretch>
              </p:blipFill>
              <p:spPr>
                <a:xfrm>
                  <a:off x="6821570" y="5682211"/>
                  <a:ext cx="70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9" name="Freihand 188">
                  <a:extLst>
                    <a:ext uri="{FF2B5EF4-FFF2-40B4-BE49-F238E27FC236}">
                      <a16:creationId xmlns:a16="http://schemas.microsoft.com/office/drawing/2014/main" id="{F83DE23A-724D-409C-A895-2C456B7A6DAB}"/>
                    </a:ext>
                  </a:extLst>
                </p14:cNvPr>
                <p14:cNvContentPartPr/>
                <p14:nvPr/>
              </p14:nvContentPartPr>
              <p14:xfrm>
                <a:off x="6910130" y="5527411"/>
                <a:ext cx="174960" cy="204840"/>
              </p14:xfrm>
            </p:contentPart>
          </mc:Choice>
          <mc:Fallback>
            <p:pic>
              <p:nvPicPr>
                <p:cNvPr id="189" name="Freihand 188">
                  <a:extLst>
                    <a:ext uri="{FF2B5EF4-FFF2-40B4-BE49-F238E27FC236}">
                      <a16:creationId xmlns:a16="http://schemas.microsoft.com/office/drawing/2014/main" id="{F83DE23A-724D-409C-A895-2C456B7A6DAB}"/>
                    </a:ext>
                  </a:extLst>
                </p:cNvPr>
                <p:cNvPicPr/>
                <p:nvPr/>
              </p:nvPicPr>
              <p:blipFill>
                <a:blip r:embed="rId324"/>
                <a:stretch>
                  <a:fillRect/>
                </a:stretch>
              </p:blipFill>
              <p:spPr>
                <a:xfrm>
                  <a:off x="6905810" y="5523091"/>
                  <a:ext cx="183600" cy="213480"/>
                </a:xfrm>
                <a:prstGeom prst="rect">
                  <a:avLst/>
                </a:prstGeom>
              </p:spPr>
            </p:pic>
          </mc:Fallback>
        </mc:AlternateContent>
      </p:grpSp>
    </p:spTree>
    <p:extLst>
      <p:ext uri="{BB962C8B-B14F-4D97-AF65-F5344CB8AC3E}">
        <p14:creationId xmlns:p14="http://schemas.microsoft.com/office/powerpoint/2010/main" val="754146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598408"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 Example</a:t>
            </a:r>
            <a:endParaRPr lang="de-DE" sz="3266" b="1" dirty="0">
              <a:solidFill>
                <a:srgbClr val="000000"/>
              </a:solidFill>
              <a:latin typeface="Sparkasse Rg" pitchFamily="34" charset="0"/>
            </a:endParaRP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holds deposits of 1 Mio. Euros. According to an reserve ratio of </a:t>
            </a:r>
            <a:r>
              <a:rPr lang="de-DE" sz="2177" dirty="0">
                <a:solidFill>
                  <a:srgbClr val="000000"/>
                </a:solidFill>
              </a:rPr>
              <a:t>10</a:t>
            </a:r>
            <a:r>
              <a:rPr lang="de-DE" sz="2177">
                <a:solidFill>
                  <a:srgbClr val="000000"/>
                </a:solidFill>
              </a:rPr>
              <a:t>% commercial bank 2 obtain the leftover as deposits.</a:t>
            </a:r>
          </a:p>
          <a:p>
            <a:endParaRPr lang="de-DE" sz="2177" dirty="0">
              <a:solidFill>
                <a:srgbClr val="000000"/>
              </a:solidFill>
            </a:endParaRPr>
          </a:p>
          <a:p>
            <a:r>
              <a:rPr lang="de-DE" sz="2177" dirty="0">
                <a:solidFill>
                  <a:srgbClr val="000000"/>
                </a:solidFill>
              </a:rPr>
              <a:t>1. </a:t>
            </a:r>
            <a:r>
              <a:rPr lang="de-DE" sz="2177">
                <a:solidFill>
                  <a:srgbClr val="000000"/>
                </a:solidFill>
              </a:rPr>
              <a:t>	Calculate the amount of deposits of commercial bank  </a:t>
            </a:r>
            <a:r>
              <a:rPr lang="de-DE" sz="2177" dirty="0">
                <a:solidFill>
                  <a:srgbClr val="000000"/>
                </a:solidFill>
              </a:rPr>
              <a:t>2?</a:t>
            </a:r>
          </a:p>
          <a:p>
            <a:endParaRPr lang="de-DE" sz="2177" dirty="0">
              <a:solidFill>
                <a:srgbClr val="000000"/>
              </a:solidFill>
            </a:endParaRPr>
          </a:p>
          <a:p>
            <a:r>
              <a:rPr lang="de-DE" sz="2177">
                <a:solidFill>
                  <a:srgbClr val="000000"/>
                </a:solidFill>
              </a:rPr>
              <a:t>Commercial bank 2 has the same reserve ratio, thus commercial bank 3 obtains also the leftover as deposits … .</a:t>
            </a:r>
          </a:p>
          <a:p>
            <a:endParaRPr lang="de-DE" sz="2177" dirty="0">
              <a:solidFill>
                <a:srgbClr val="000000"/>
              </a:solidFill>
            </a:endParaRPr>
          </a:p>
          <a:p>
            <a:r>
              <a:rPr lang="de-DE" sz="2177" dirty="0">
                <a:solidFill>
                  <a:srgbClr val="000000"/>
                </a:solidFill>
              </a:rPr>
              <a:t>2. </a:t>
            </a:r>
            <a:r>
              <a:rPr lang="de-DE" sz="2177">
                <a:solidFill>
                  <a:srgbClr val="000000"/>
                </a:solidFill>
              </a:rPr>
              <a:t>	Calculate the total amount of new deposits?</a:t>
            </a:r>
            <a:endParaRPr lang="de-DE" sz="2177" dirty="0">
              <a:solidFill>
                <a:srgbClr val="000000"/>
              </a:solidFill>
            </a:endParaRP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912049"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a:t>
            </a:r>
            <a:endParaRPr lang="de-DE" sz="3266" b="1" dirty="0">
              <a:solidFill>
                <a:srgbClr val="000000"/>
              </a:solidFill>
              <a:latin typeface="Sparkasse Rg" pitchFamily="34" charset="0"/>
            </a:endParaRP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4998261"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a:solidFill>
                  <a:srgbClr val="000000"/>
                </a:solidFill>
                <a:latin typeface="Sparkasse Rg" pitchFamily="34" charset="0"/>
              </a:rPr>
              <a:t>Active money creation (money multiplier)</a:t>
            </a:r>
            <a:endParaRPr lang="de-DE" sz="2177" b="1" dirty="0">
              <a:solidFill>
                <a:srgbClr val="000000"/>
              </a:solidFill>
              <a:latin typeface="Sparkasse Rg" pitchFamily="34" charset="0"/>
            </a:endParaRP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(CB1) holds deposits D with reserve ratio R</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1 holds back the proportion R of depostis D, thus CB2 obtains </a:t>
            </a:r>
            <a:endParaRPr lang="de-DE" sz="2177" dirty="0">
              <a:solidFill>
                <a:srgbClr val="000000"/>
              </a:solidFill>
            </a:endParaRPr>
          </a:p>
          <a:p>
            <a:r>
              <a:rPr lang="de-DE" sz="2177" dirty="0">
                <a:solidFill>
                  <a:srgbClr val="000000"/>
                </a:solidFill>
              </a:rPr>
              <a:t>		</a:t>
            </a:r>
            <a:r>
              <a:rPr lang="de-DE" sz="2177">
                <a:solidFill>
                  <a:srgbClr val="000000"/>
                </a:solidFill>
              </a:rPr>
              <a:t>(1-R)D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2 holds back (1-R)RD of deposits, thus CB3 </a:t>
            </a:r>
            <a:endParaRPr lang="de-DE" sz="2177" dirty="0">
              <a:solidFill>
                <a:srgbClr val="000000"/>
              </a:solidFill>
            </a:endParaRPr>
          </a:p>
          <a:p>
            <a:r>
              <a:rPr lang="de-DE" sz="2177" dirty="0">
                <a:solidFill>
                  <a:srgbClr val="000000"/>
                </a:solidFill>
              </a:rPr>
              <a:t>		</a:t>
            </a:r>
            <a:r>
              <a:rPr lang="de-DE" sz="2177">
                <a:solidFill>
                  <a:srgbClr val="000000"/>
                </a:solidFill>
              </a:rPr>
              <a:t>(1-R)(1-R)D new deposits	 …..</a:t>
            </a:r>
            <a:endParaRPr lang="de-DE" sz="2177" dirty="0">
              <a:solidFill>
                <a:srgbClr val="000000"/>
              </a:solidFill>
            </a:endParaRPr>
          </a:p>
          <a:p>
            <a:r>
              <a:rPr lang="de-DE" sz="2177" dirty="0">
                <a:solidFill>
                  <a:srgbClr val="000000"/>
                </a:solidFill>
              </a:rPr>
              <a:t>									.</a:t>
            </a:r>
          </a:p>
          <a:p>
            <a:r>
              <a:rPr lang="de-DE" sz="2177" dirty="0">
                <a:solidFill>
                  <a:srgbClr val="000000"/>
                </a:solidFill>
              </a:rPr>
              <a:t>									.</a:t>
            </a:r>
          </a:p>
          <a:p>
            <a:r>
              <a:rPr lang="de-DE" sz="2177" dirty="0">
                <a:solidFill>
                  <a:srgbClr val="000000"/>
                </a:solidFill>
              </a:rPr>
              <a:t>→</a:t>
            </a:r>
            <a:r>
              <a:rPr lang="de-DE" sz="2177">
                <a:solidFill>
                  <a:srgbClr val="000000"/>
                </a:solidFill>
              </a:rPr>
              <a:t>	Total amount of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[(1-R)+(1-R)</a:t>
            </a:r>
            <a:r>
              <a:rPr lang="de-DE" sz="2177" baseline="30000" dirty="0">
                <a:solidFill>
                  <a:srgbClr val="000000"/>
                </a:solidFill>
              </a:rPr>
              <a:t>2</a:t>
            </a:r>
            <a:r>
              <a:rPr lang="de-DE" sz="2177">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a:t>
            </a:r>
            <a:r>
              <a:rPr lang="de-DE" sz="2177">
                <a:solidFill>
                  <a:srgbClr val="000000"/>
                </a:solidFill>
              </a:rPr>
              <a:t>1/R is called the „money multiplier“</a:t>
            </a:r>
            <a:endParaRPr lang="de-DE" sz="2177" dirty="0">
              <a:solidFill>
                <a:srgbClr val="000000"/>
              </a:solidFill>
            </a:endParaRP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Development of the public budget and debt (Germany)</a:t>
            </a:r>
            <a:endParaRPr lang="de-DE" sz="28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a:latin typeface="Times New Roman" panose="02020603050405020304" pitchFamily="18" charset="0"/>
                <a:cs typeface="Times New Roman" panose="02020603050405020304" pitchFamily="18" charset="0"/>
              </a:rPr>
              <a:t>Cource: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827269"/>
            <a:ext cx="3822632" cy="246221"/>
          </a:xfrm>
          <a:prstGeom prst="rect">
            <a:avLst/>
          </a:prstGeom>
          <a:noFill/>
        </p:spPr>
        <p:txBody>
          <a:bodyPr wrap="square" rtlCol="0">
            <a:spAutoFit/>
          </a:bodyPr>
          <a:lstStyle/>
          <a:p>
            <a:r>
              <a:rPr lang="de-DE" sz="1000"/>
              <a:t>Deficit</a:t>
            </a:r>
            <a:r>
              <a:rPr lang="de-DE" sz="1000" dirty="0"/>
              <a:t>:</a:t>
            </a:r>
            <a:r>
              <a:rPr lang="de-DE" sz="1000"/>
              <a:t>	Public Budget in relation to GDP</a:t>
            </a:r>
            <a:endParaRPr lang="de-DE" sz="1000" dirty="0"/>
          </a:p>
        </p:txBody>
      </p:sp>
      <p:sp>
        <p:nvSpPr>
          <p:cNvPr id="7" name="Textfeld 6">
            <a:extLst>
              <a:ext uri="{FF2B5EF4-FFF2-40B4-BE49-F238E27FC236}">
                <a16:creationId xmlns:a16="http://schemas.microsoft.com/office/drawing/2014/main" id="{300E660F-7FF5-46BD-A65E-542C9FD0A2EE}"/>
              </a:ext>
            </a:extLst>
          </p:cNvPr>
          <p:cNvSpPr txBox="1"/>
          <p:nvPr/>
        </p:nvSpPr>
        <p:spPr>
          <a:xfrm>
            <a:off x="3840527" y="3851872"/>
            <a:ext cx="3500086" cy="246221"/>
          </a:xfrm>
          <a:prstGeom prst="rect">
            <a:avLst/>
          </a:prstGeom>
          <a:noFill/>
        </p:spPr>
        <p:txBody>
          <a:bodyPr wrap="square" rtlCol="0">
            <a:spAutoFit/>
          </a:bodyPr>
          <a:lstStyle/>
          <a:p>
            <a:r>
              <a:rPr lang="de-DE" sz="1000"/>
              <a:t>Government debt ratio : governemnt debt in relation to GDP</a:t>
            </a:r>
            <a:endParaRPr lang="de-DE" sz="1000" dirty="0"/>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255D0E1-6E5C-5CEE-0A9C-340A958E62EF}"/>
              </a:ext>
            </a:extLst>
          </p:cNvPr>
          <p:cNvPicPr>
            <a:picLocks noChangeAspect="1"/>
          </p:cNvPicPr>
          <p:nvPr/>
        </p:nvPicPr>
        <p:blipFill>
          <a:blip r:embed="rId2"/>
          <a:stretch>
            <a:fillRect/>
          </a:stretch>
        </p:blipFill>
        <p:spPr>
          <a:xfrm>
            <a:off x="0" y="880750"/>
            <a:ext cx="7584081" cy="2810500"/>
          </a:xfrm>
          <a:prstGeom prst="rect">
            <a:avLst/>
          </a:prstGeom>
        </p:spPr>
      </p:pic>
      <mc:AlternateContent xmlns:mc="http://schemas.openxmlformats.org/markup-compatibility/2006" xmlns:p14="http://schemas.microsoft.com/office/powerpoint/2010/main">
        <mc:Choice Requires="p14">
          <p:contentPart p14:bwMode="auto" r:id="rId3">
            <p14:nvContentPartPr>
              <p14:cNvPr id="76" name="Freihand 75">
                <a:extLst>
                  <a:ext uri="{FF2B5EF4-FFF2-40B4-BE49-F238E27FC236}">
                    <a16:creationId xmlns:a16="http://schemas.microsoft.com/office/drawing/2014/main" id="{0B480F0E-8831-433D-8C7F-79101C2A42F7}"/>
                  </a:ext>
                </a:extLst>
              </p14:cNvPr>
              <p14:cNvContentPartPr/>
              <p14:nvPr/>
            </p14:nvContentPartPr>
            <p14:xfrm>
              <a:off x="525498" y="2773035"/>
              <a:ext cx="3113280" cy="88200"/>
            </p14:xfrm>
          </p:contentPart>
        </mc:Choice>
        <mc:Fallback xmlns="">
          <p:pic>
            <p:nvPicPr>
              <p:cNvPr id="76" name="Freihand 75">
                <a:extLst>
                  <a:ext uri="{FF2B5EF4-FFF2-40B4-BE49-F238E27FC236}">
                    <a16:creationId xmlns:a16="http://schemas.microsoft.com/office/drawing/2014/main" id="{0B480F0E-8831-433D-8C7F-79101C2A42F7}"/>
                  </a:ext>
                </a:extLst>
              </p:cNvPr>
              <p:cNvPicPr/>
              <p:nvPr/>
            </p:nvPicPr>
            <p:blipFill>
              <a:blip r:embed="rId4"/>
              <a:stretch>
                <a:fillRect/>
              </a:stretch>
            </p:blipFill>
            <p:spPr>
              <a:xfrm>
                <a:off x="521178" y="2768715"/>
                <a:ext cx="3121920" cy="96840"/>
              </a:xfrm>
              <a:prstGeom prst="rect">
                <a:avLst/>
              </a:prstGeom>
            </p:spPr>
          </p:pic>
        </mc:Fallback>
      </mc:AlternateContent>
      <p:grpSp>
        <p:nvGrpSpPr>
          <p:cNvPr id="78" name="Gruppieren 77">
            <a:extLst>
              <a:ext uri="{FF2B5EF4-FFF2-40B4-BE49-F238E27FC236}">
                <a16:creationId xmlns:a16="http://schemas.microsoft.com/office/drawing/2014/main" id="{7DC3033E-C2BE-4520-A86D-1040BA8EBAD0}"/>
              </a:ext>
            </a:extLst>
          </p:cNvPr>
          <p:cNvGrpSpPr/>
          <p:nvPr/>
        </p:nvGrpSpPr>
        <p:grpSpPr>
          <a:xfrm>
            <a:off x="324618" y="2642715"/>
            <a:ext cx="6113160" cy="2720520"/>
            <a:chOff x="324618" y="2642715"/>
            <a:chExt cx="6113160" cy="272052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1286CC20-5574-4977-BC7C-B5B5C8159E9D}"/>
                    </a:ext>
                  </a:extLst>
                </p14:cNvPr>
                <p14:cNvContentPartPr/>
                <p14:nvPr/>
              </p14:nvContentPartPr>
              <p14:xfrm>
                <a:off x="864618" y="3084435"/>
                <a:ext cx="58680" cy="346680"/>
              </p14:xfrm>
            </p:contentPart>
          </mc:Choice>
          <mc:Fallback xmlns="">
            <p:pic>
              <p:nvPicPr>
                <p:cNvPr id="2" name="Freihand 1">
                  <a:extLst>
                    <a:ext uri="{FF2B5EF4-FFF2-40B4-BE49-F238E27FC236}">
                      <a16:creationId xmlns:a16="http://schemas.microsoft.com/office/drawing/2014/main" id="{1286CC20-5574-4977-BC7C-B5B5C8159E9D}"/>
                    </a:ext>
                  </a:extLst>
                </p:cNvPr>
                <p:cNvPicPr/>
                <p:nvPr/>
              </p:nvPicPr>
              <p:blipFill>
                <a:blip r:embed="rId6"/>
                <a:stretch>
                  <a:fillRect/>
                </a:stretch>
              </p:blipFill>
              <p:spPr>
                <a:xfrm>
                  <a:off x="860298" y="3080115"/>
                  <a:ext cx="6732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D583F0F0-F407-4DC2-9BF0-C6F29B475B04}"/>
                    </a:ext>
                  </a:extLst>
                </p14:cNvPr>
                <p14:cNvContentPartPr/>
                <p14:nvPr/>
              </p14:nvContentPartPr>
              <p14:xfrm>
                <a:off x="759138" y="2955915"/>
                <a:ext cx="252360" cy="219960"/>
              </p14:xfrm>
            </p:contentPart>
          </mc:Choice>
          <mc:Fallback xmlns="">
            <p:pic>
              <p:nvPicPr>
                <p:cNvPr id="6" name="Freihand 5">
                  <a:extLst>
                    <a:ext uri="{FF2B5EF4-FFF2-40B4-BE49-F238E27FC236}">
                      <a16:creationId xmlns:a16="http://schemas.microsoft.com/office/drawing/2014/main" id="{D583F0F0-F407-4DC2-9BF0-C6F29B475B04}"/>
                    </a:ext>
                  </a:extLst>
                </p:cNvPr>
                <p:cNvPicPr/>
                <p:nvPr/>
              </p:nvPicPr>
              <p:blipFill>
                <a:blip r:embed="rId8"/>
                <a:stretch>
                  <a:fillRect/>
                </a:stretch>
              </p:blipFill>
              <p:spPr>
                <a:xfrm>
                  <a:off x="754818" y="2951595"/>
                  <a:ext cx="261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1878E214-D9EA-4F05-9CFF-2EF37B282FE4}"/>
                    </a:ext>
                  </a:extLst>
                </p14:cNvPr>
                <p14:cNvContentPartPr/>
                <p14:nvPr/>
              </p14:nvContentPartPr>
              <p14:xfrm>
                <a:off x="859578" y="3369195"/>
                <a:ext cx="360" cy="360"/>
              </p14:xfrm>
            </p:contentPart>
          </mc:Choice>
          <mc:Fallback xmlns="">
            <p:pic>
              <p:nvPicPr>
                <p:cNvPr id="9" name="Freihand 8">
                  <a:extLst>
                    <a:ext uri="{FF2B5EF4-FFF2-40B4-BE49-F238E27FC236}">
                      <a16:creationId xmlns:a16="http://schemas.microsoft.com/office/drawing/2014/main" id="{1878E214-D9EA-4F05-9CFF-2EF37B282FE4}"/>
                    </a:ext>
                  </a:extLst>
                </p:cNvPr>
                <p:cNvPicPr/>
                <p:nvPr/>
              </p:nvPicPr>
              <p:blipFill>
                <a:blip r:embed="rId10"/>
                <a:stretch>
                  <a:fillRect/>
                </a:stretch>
              </p:blipFill>
              <p:spPr>
                <a:xfrm>
                  <a:off x="855258" y="33648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DA7F67F5-432E-4179-BA89-81ECF8ABD5A1}"/>
                    </a:ext>
                  </a:extLst>
                </p14:cNvPr>
                <p14:cNvContentPartPr/>
                <p14:nvPr/>
              </p14:nvContentPartPr>
              <p14:xfrm>
                <a:off x="768138" y="3288555"/>
                <a:ext cx="102240" cy="1450080"/>
              </p14:xfrm>
            </p:contentPart>
          </mc:Choice>
          <mc:Fallback xmlns="">
            <p:pic>
              <p:nvPicPr>
                <p:cNvPr id="11" name="Freihand 10">
                  <a:extLst>
                    <a:ext uri="{FF2B5EF4-FFF2-40B4-BE49-F238E27FC236}">
                      <a16:creationId xmlns:a16="http://schemas.microsoft.com/office/drawing/2014/main" id="{DA7F67F5-432E-4179-BA89-81ECF8ABD5A1}"/>
                    </a:ext>
                  </a:extLst>
                </p:cNvPr>
                <p:cNvPicPr/>
                <p:nvPr/>
              </p:nvPicPr>
              <p:blipFill>
                <a:blip r:embed="rId12"/>
                <a:stretch>
                  <a:fillRect/>
                </a:stretch>
              </p:blipFill>
              <p:spPr>
                <a:xfrm>
                  <a:off x="763818" y="3284235"/>
                  <a:ext cx="110880" cy="1458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CC532A5D-7910-4D4C-99C6-99059520F17F}"/>
                    </a:ext>
                  </a:extLst>
                </p14:cNvPr>
                <p14:cNvContentPartPr/>
                <p14:nvPr/>
              </p14:nvContentPartPr>
              <p14:xfrm>
                <a:off x="324618" y="4849155"/>
                <a:ext cx="379440" cy="303840"/>
              </p14:xfrm>
            </p:contentPart>
          </mc:Choice>
          <mc:Fallback xmlns="">
            <p:pic>
              <p:nvPicPr>
                <p:cNvPr id="13" name="Freihand 12">
                  <a:extLst>
                    <a:ext uri="{FF2B5EF4-FFF2-40B4-BE49-F238E27FC236}">
                      <a16:creationId xmlns:a16="http://schemas.microsoft.com/office/drawing/2014/main" id="{CC532A5D-7910-4D4C-99C6-99059520F17F}"/>
                    </a:ext>
                  </a:extLst>
                </p:cNvPr>
                <p:cNvPicPr/>
                <p:nvPr/>
              </p:nvPicPr>
              <p:blipFill>
                <a:blip r:embed="rId14"/>
                <a:stretch>
                  <a:fillRect/>
                </a:stretch>
              </p:blipFill>
              <p:spPr>
                <a:xfrm>
                  <a:off x="320298" y="4844835"/>
                  <a:ext cx="3880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10ECE898-0A47-4C37-AF10-F3BD0F1ED17C}"/>
                    </a:ext>
                  </a:extLst>
                </p14:cNvPr>
                <p14:cNvContentPartPr/>
                <p14:nvPr/>
              </p14:nvContentPartPr>
              <p14:xfrm>
                <a:off x="699738" y="4731435"/>
                <a:ext cx="92520" cy="180360"/>
              </p14:xfrm>
            </p:contentPart>
          </mc:Choice>
          <mc:Fallback xmlns="">
            <p:pic>
              <p:nvPicPr>
                <p:cNvPr id="14" name="Freihand 13">
                  <a:extLst>
                    <a:ext uri="{FF2B5EF4-FFF2-40B4-BE49-F238E27FC236}">
                      <a16:creationId xmlns:a16="http://schemas.microsoft.com/office/drawing/2014/main" id="{10ECE898-0A47-4C37-AF10-F3BD0F1ED17C}"/>
                    </a:ext>
                  </a:extLst>
                </p:cNvPr>
                <p:cNvPicPr/>
                <p:nvPr/>
              </p:nvPicPr>
              <p:blipFill>
                <a:blip r:embed="rId16"/>
                <a:stretch>
                  <a:fillRect/>
                </a:stretch>
              </p:blipFill>
              <p:spPr>
                <a:xfrm>
                  <a:off x="695418" y="4727115"/>
                  <a:ext cx="1011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1814B181-12B3-48A8-8989-F7C1877E37CB}"/>
                    </a:ext>
                  </a:extLst>
                </p14:cNvPr>
                <p14:cNvContentPartPr/>
                <p14:nvPr/>
              </p14:nvContentPartPr>
              <p14:xfrm>
                <a:off x="940938" y="4670595"/>
                <a:ext cx="241200" cy="186840"/>
              </p14:xfrm>
            </p:contentPart>
          </mc:Choice>
          <mc:Fallback xmlns="">
            <p:pic>
              <p:nvPicPr>
                <p:cNvPr id="15" name="Freihand 14">
                  <a:extLst>
                    <a:ext uri="{FF2B5EF4-FFF2-40B4-BE49-F238E27FC236}">
                      <a16:creationId xmlns:a16="http://schemas.microsoft.com/office/drawing/2014/main" id="{1814B181-12B3-48A8-8989-F7C1877E37CB}"/>
                    </a:ext>
                  </a:extLst>
                </p:cNvPr>
                <p:cNvPicPr/>
                <p:nvPr/>
              </p:nvPicPr>
              <p:blipFill>
                <a:blip r:embed="rId18"/>
                <a:stretch>
                  <a:fillRect/>
                </a:stretch>
              </p:blipFill>
              <p:spPr>
                <a:xfrm>
                  <a:off x="936618" y="4666275"/>
                  <a:ext cx="2498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78B0D39F-D8AF-4C75-91B4-66FE5291CCF1}"/>
                    </a:ext>
                  </a:extLst>
                </p14:cNvPr>
                <p14:cNvContentPartPr/>
                <p14:nvPr/>
              </p14:nvContentPartPr>
              <p14:xfrm>
                <a:off x="1224258" y="4586715"/>
                <a:ext cx="239400" cy="191880"/>
              </p14:xfrm>
            </p:contentPart>
          </mc:Choice>
          <mc:Fallback xmlns="">
            <p:pic>
              <p:nvPicPr>
                <p:cNvPr id="16" name="Freihand 15">
                  <a:extLst>
                    <a:ext uri="{FF2B5EF4-FFF2-40B4-BE49-F238E27FC236}">
                      <a16:creationId xmlns:a16="http://schemas.microsoft.com/office/drawing/2014/main" id="{78B0D39F-D8AF-4C75-91B4-66FE5291CCF1}"/>
                    </a:ext>
                  </a:extLst>
                </p:cNvPr>
                <p:cNvPicPr/>
                <p:nvPr/>
              </p:nvPicPr>
              <p:blipFill>
                <a:blip r:embed="rId20"/>
                <a:stretch>
                  <a:fillRect/>
                </a:stretch>
              </p:blipFill>
              <p:spPr>
                <a:xfrm>
                  <a:off x="1219938" y="4582395"/>
                  <a:ext cx="2480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DCE453B6-C7EE-447D-83E4-9DC7754FAC8C}"/>
                    </a:ext>
                  </a:extLst>
                </p14:cNvPr>
                <p14:cNvContentPartPr/>
                <p14:nvPr/>
              </p14:nvContentPartPr>
              <p14:xfrm>
                <a:off x="1565538" y="4580595"/>
                <a:ext cx="132120" cy="119160"/>
              </p14:xfrm>
            </p:contentPart>
          </mc:Choice>
          <mc:Fallback xmlns="">
            <p:pic>
              <p:nvPicPr>
                <p:cNvPr id="17" name="Freihand 16">
                  <a:extLst>
                    <a:ext uri="{FF2B5EF4-FFF2-40B4-BE49-F238E27FC236}">
                      <a16:creationId xmlns:a16="http://schemas.microsoft.com/office/drawing/2014/main" id="{DCE453B6-C7EE-447D-83E4-9DC7754FAC8C}"/>
                    </a:ext>
                  </a:extLst>
                </p:cNvPr>
                <p:cNvPicPr/>
                <p:nvPr/>
              </p:nvPicPr>
              <p:blipFill>
                <a:blip r:embed="rId22"/>
                <a:stretch>
                  <a:fillRect/>
                </a:stretch>
              </p:blipFill>
              <p:spPr>
                <a:xfrm>
                  <a:off x="1561218" y="4576275"/>
                  <a:ext cx="140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4EDCEB77-8F24-4AF0-A245-C4289537CFD5}"/>
                    </a:ext>
                  </a:extLst>
                </p14:cNvPr>
                <p14:cNvContentPartPr/>
                <p14:nvPr/>
              </p14:nvContentPartPr>
              <p14:xfrm>
                <a:off x="1658418" y="4499955"/>
                <a:ext cx="198000" cy="171000"/>
              </p14:xfrm>
            </p:contentPart>
          </mc:Choice>
          <mc:Fallback xmlns="">
            <p:pic>
              <p:nvPicPr>
                <p:cNvPr id="18" name="Freihand 17">
                  <a:extLst>
                    <a:ext uri="{FF2B5EF4-FFF2-40B4-BE49-F238E27FC236}">
                      <a16:creationId xmlns:a16="http://schemas.microsoft.com/office/drawing/2014/main" id="{4EDCEB77-8F24-4AF0-A245-C4289537CFD5}"/>
                    </a:ext>
                  </a:extLst>
                </p:cNvPr>
                <p:cNvPicPr/>
                <p:nvPr/>
              </p:nvPicPr>
              <p:blipFill>
                <a:blip r:embed="rId24"/>
                <a:stretch>
                  <a:fillRect/>
                </a:stretch>
              </p:blipFill>
              <p:spPr>
                <a:xfrm>
                  <a:off x="1654098" y="4495635"/>
                  <a:ext cx="206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C77C8753-198F-464F-8559-4A84A0469519}"/>
                    </a:ext>
                  </a:extLst>
                </p14:cNvPr>
                <p14:cNvContentPartPr/>
                <p14:nvPr/>
              </p14:nvContentPartPr>
              <p14:xfrm>
                <a:off x="1835538" y="4452435"/>
                <a:ext cx="104040" cy="150840"/>
              </p14:xfrm>
            </p:contentPart>
          </mc:Choice>
          <mc:Fallback xmlns="">
            <p:pic>
              <p:nvPicPr>
                <p:cNvPr id="19" name="Freihand 18">
                  <a:extLst>
                    <a:ext uri="{FF2B5EF4-FFF2-40B4-BE49-F238E27FC236}">
                      <a16:creationId xmlns:a16="http://schemas.microsoft.com/office/drawing/2014/main" id="{C77C8753-198F-464F-8559-4A84A0469519}"/>
                    </a:ext>
                  </a:extLst>
                </p:cNvPr>
                <p:cNvPicPr/>
                <p:nvPr/>
              </p:nvPicPr>
              <p:blipFill>
                <a:blip r:embed="rId26"/>
                <a:stretch>
                  <a:fillRect/>
                </a:stretch>
              </p:blipFill>
              <p:spPr>
                <a:xfrm>
                  <a:off x="1831218" y="4448115"/>
                  <a:ext cx="112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A6A47823-C8E8-40D2-8B15-96850CFD7957}"/>
                    </a:ext>
                  </a:extLst>
                </p14:cNvPr>
                <p14:cNvContentPartPr/>
                <p14:nvPr/>
              </p14:nvContentPartPr>
              <p14:xfrm>
                <a:off x="2095818" y="4424355"/>
                <a:ext cx="201240" cy="221400"/>
              </p14:xfrm>
            </p:contentPart>
          </mc:Choice>
          <mc:Fallback xmlns="">
            <p:pic>
              <p:nvPicPr>
                <p:cNvPr id="20" name="Freihand 19">
                  <a:extLst>
                    <a:ext uri="{FF2B5EF4-FFF2-40B4-BE49-F238E27FC236}">
                      <a16:creationId xmlns:a16="http://schemas.microsoft.com/office/drawing/2014/main" id="{A6A47823-C8E8-40D2-8B15-96850CFD7957}"/>
                    </a:ext>
                  </a:extLst>
                </p:cNvPr>
                <p:cNvPicPr/>
                <p:nvPr/>
              </p:nvPicPr>
              <p:blipFill>
                <a:blip r:embed="rId28"/>
                <a:stretch>
                  <a:fillRect/>
                </a:stretch>
              </p:blipFill>
              <p:spPr>
                <a:xfrm>
                  <a:off x="2091498" y="4420035"/>
                  <a:ext cx="209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77B8B95A-B982-4968-8F5D-0AE84283BC9B}"/>
                    </a:ext>
                  </a:extLst>
                </p14:cNvPr>
                <p14:cNvContentPartPr/>
                <p14:nvPr/>
              </p14:nvContentPartPr>
              <p14:xfrm>
                <a:off x="2398218" y="4366755"/>
                <a:ext cx="254520" cy="169560"/>
              </p14:xfrm>
            </p:contentPart>
          </mc:Choice>
          <mc:Fallback xmlns="">
            <p:pic>
              <p:nvPicPr>
                <p:cNvPr id="22" name="Freihand 21">
                  <a:extLst>
                    <a:ext uri="{FF2B5EF4-FFF2-40B4-BE49-F238E27FC236}">
                      <a16:creationId xmlns:a16="http://schemas.microsoft.com/office/drawing/2014/main" id="{77B8B95A-B982-4968-8F5D-0AE84283BC9B}"/>
                    </a:ext>
                  </a:extLst>
                </p:cNvPr>
                <p:cNvPicPr/>
                <p:nvPr/>
              </p:nvPicPr>
              <p:blipFill>
                <a:blip r:embed="rId30"/>
                <a:stretch>
                  <a:fillRect/>
                </a:stretch>
              </p:blipFill>
              <p:spPr>
                <a:xfrm>
                  <a:off x="2393898" y="4362435"/>
                  <a:ext cx="263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CEDD2AFB-C8CB-4AEB-A6FE-44E58C87DC5C}"/>
                    </a:ext>
                  </a:extLst>
                </p14:cNvPr>
                <p14:cNvContentPartPr/>
                <p14:nvPr/>
              </p14:nvContentPartPr>
              <p14:xfrm>
                <a:off x="2772978" y="4318155"/>
                <a:ext cx="15480" cy="120960"/>
              </p14:xfrm>
            </p:contentPart>
          </mc:Choice>
          <mc:Fallback xmlns="">
            <p:pic>
              <p:nvPicPr>
                <p:cNvPr id="24" name="Freihand 23">
                  <a:extLst>
                    <a:ext uri="{FF2B5EF4-FFF2-40B4-BE49-F238E27FC236}">
                      <a16:creationId xmlns:a16="http://schemas.microsoft.com/office/drawing/2014/main" id="{CEDD2AFB-C8CB-4AEB-A6FE-44E58C87DC5C}"/>
                    </a:ext>
                  </a:extLst>
                </p:cNvPr>
                <p:cNvPicPr/>
                <p:nvPr/>
              </p:nvPicPr>
              <p:blipFill>
                <a:blip r:embed="rId32"/>
                <a:stretch>
                  <a:fillRect/>
                </a:stretch>
              </p:blipFill>
              <p:spPr>
                <a:xfrm>
                  <a:off x="2768658" y="4313835"/>
                  <a:ext cx="24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AB730031-C998-4B0E-A28D-1D7AA562BA0B}"/>
                    </a:ext>
                  </a:extLst>
                </p14:cNvPr>
                <p14:cNvContentPartPr/>
                <p14:nvPr/>
              </p14:nvContentPartPr>
              <p14:xfrm>
                <a:off x="2752818" y="4303755"/>
                <a:ext cx="137880" cy="74160"/>
              </p14:xfrm>
            </p:contentPart>
          </mc:Choice>
          <mc:Fallback xmlns="">
            <p:pic>
              <p:nvPicPr>
                <p:cNvPr id="25" name="Freihand 24">
                  <a:extLst>
                    <a:ext uri="{FF2B5EF4-FFF2-40B4-BE49-F238E27FC236}">
                      <a16:creationId xmlns:a16="http://schemas.microsoft.com/office/drawing/2014/main" id="{AB730031-C998-4B0E-A28D-1D7AA562BA0B}"/>
                    </a:ext>
                  </a:extLst>
                </p:cNvPr>
                <p:cNvPicPr/>
                <p:nvPr/>
              </p:nvPicPr>
              <p:blipFill>
                <a:blip r:embed="rId34"/>
                <a:stretch>
                  <a:fillRect/>
                </a:stretch>
              </p:blipFill>
              <p:spPr>
                <a:xfrm>
                  <a:off x="2748498" y="4299435"/>
                  <a:ext cx="146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CA085A6A-1732-4F89-816F-49AA46529E3A}"/>
                    </a:ext>
                  </a:extLst>
                </p14:cNvPr>
                <p14:cNvContentPartPr/>
                <p14:nvPr/>
              </p14:nvContentPartPr>
              <p14:xfrm>
                <a:off x="2771178" y="4405635"/>
                <a:ext cx="113760" cy="37440"/>
              </p14:xfrm>
            </p:contentPart>
          </mc:Choice>
          <mc:Fallback xmlns="">
            <p:pic>
              <p:nvPicPr>
                <p:cNvPr id="26" name="Freihand 25">
                  <a:extLst>
                    <a:ext uri="{FF2B5EF4-FFF2-40B4-BE49-F238E27FC236}">
                      <a16:creationId xmlns:a16="http://schemas.microsoft.com/office/drawing/2014/main" id="{CA085A6A-1732-4F89-816F-49AA46529E3A}"/>
                    </a:ext>
                  </a:extLst>
                </p:cNvPr>
                <p:cNvPicPr/>
                <p:nvPr/>
              </p:nvPicPr>
              <p:blipFill>
                <a:blip r:embed="rId36"/>
                <a:stretch>
                  <a:fillRect/>
                </a:stretch>
              </p:blipFill>
              <p:spPr>
                <a:xfrm>
                  <a:off x="2766858" y="4401315"/>
                  <a:ext cx="122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29AD4D45-15C0-4507-A506-0C2B7C41B60A}"/>
                    </a:ext>
                  </a:extLst>
                </p14:cNvPr>
                <p14:cNvContentPartPr/>
                <p14:nvPr/>
              </p14:nvContentPartPr>
              <p14:xfrm>
                <a:off x="2895738" y="4360275"/>
                <a:ext cx="146880" cy="60840"/>
              </p14:xfrm>
            </p:contentPart>
          </mc:Choice>
          <mc:Fallback xmlns="">
            <p:pic>
              <p:nvPicPr>
                <p:cNvPr id="27" name="Freihand 26">
                  <a:extLst>
                    <a:ext uri="{FF2B5EF4-FFF2-40B4-BE49-F238E27FC236}">
                      <a16:creationId xmlns:a16="http://schemas.microsoft.com/office/drawing/2014/main" id="{29AD4D45-15C0-4507-A506-0C2B7C41B60A}"/>
                    </a:ext>
                  </a:extLst>
                </p:cNvPr>
                <p:cNvPicPr/>
                <p:nvPr/>
              </p:nvPicPr>
              <p:blipFill>
                <a:blip r:embed="rId38"/>
                <a:stretch>
                  <a:fillRect/>
                </a:stretch>
              </p:blipFill>
              <p:spPr>
                <a:xfrm>
                  <a:off x="2891418" y="4355955"/>
                  <a:ext cx="155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1055209B-4117-4A24-A447-F9CF0C3B5102}"/>
                    </a:ext>
                  </a:extLst>
                </p14:cNvPr>
                <p14:cNvContentPartPr/>
                <p14:nvPr/>
              </p14:nvContentPartPr>
              <p14:xfrm>
                <a:off x="3048738" y="4346595"/>
                <a:ext cx="77040" cy="61560"/>
              </p14:xfrm>
            </p:contentPart>
          </mc:Choice>
          <mc:Fallback xmlns="">
            <p:pic>
              <p:nvPicPr>
                <p:cNvPr id="28" name="Freihand 27">
                  <a:extLst>
                    <a:ext uri="{FF2B5EF4-FFF2-40B4-BE49-F238E27FC236}">
                      <a16:creationId xmlns:a16="http://schemas.microsoft.com/office/drawing/2014/main" id="{1055209B-4117-4A24-A447-F9CF0C3B5102}"/>
                    </a:ext>
                  </a:extLst>
                </p:cNvPr>
                <p:cNvPicPr/>
                <p:nvPr/>
              </p:nvPicPr>
              <p:blipFill>
                <a:blip r:embed="rId40"/>
                <a:stretch>
                  <a:fillRect/>
                </a:stretch>
              </p:blipFill>
              <p:spPr>
                <a:xfrm>
                  <a:off x="3044418" y="4342275"/>
                  <a:ext cx="85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BBF45EE6-EC47-4E71-A7C4-54E9590232AE}"/>
                    </a:ext>
                  </a:extLst>
                </p14:cNvPr>
                <p14:cNvContentPartPr/>
                <p14:nvPr/>
              </p14:nvContentPartPr>
              <p14:xfrm>
                <a:off x="418938" y="5151195"/>
                <a:ext cx="190080" cy="212040"/>
              </p14:xfrm>
            </p:contentPart>
          </mc:Choice>
          <mc:Fallback xmlns="">
            <p:pic>
              <p:nvPicPr>
                <p:cNvPr id="30" name="Freihand 29">
                  <a:extLst>
                    <a:ext uri="{FF2B5EF4-FFF2-40B4-BE49-F238E27FC236}">
                      <a16:creationId xmlns:a16="http://schemas.microsoft.com/office/drawing/2014/main" id="{BBF45EE6-EC47-4E71-A7C4-54E9590232AE}"/>
                    </a:ext>
                  </a:extLst>
                </p:cNvPr>
                <p:cNvPicPr/>
                <p:nvPr/>
              </p:nvPicPr>
              <p:blipFill>
                <a:blip r:embed="rId42"/>
                <a:stretch>
                  <a:fillRect/>
                </a:stretch>
              </p:blipFill>
              <p:spPr>
                <a:xfrm>
                  <a:off x="414618" y="5146875"/>
                  <a:ext cx="198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055AAF92-7FF7-40F6-9B20-0F1F08C3707D}"/>
                    </a:ext>
                  </a:extLst>
                </p14:cNvPr>
                <p14:cNvContentPartPr/>
                <p14:nvPr/>
              </p14:nvContentPartPr>
              <p14:xfrm>
                <a:off x="620538" y="5126355"/>
                <a:ext cx="350280" cy="114120"/>
              </p14:xfrm>
            </p:contentPart>
          </mc:Choice>
          <mc:Fallback xmlns="">
            <p:pic>
              <p:nvPicPr>
                <p:cNvPr id="31" name="Freihand 30">
                  <a:extLst>
                    <a:ext uri="{FF2B5EF4-FFF2-40B4-BE49-F238E27FC236}">
                      <a16:creationId xmlns:a16="http://schemas.microsoft.com/office/drawing/2014/main" id="{055AAF92-7FF7-40F6-9B20-0F1F08C3707D}"/>
                    </a:ext>
                  </a:extLst>
                </p:cNvPr>
                <p:cNvPicPr/>
                <p:nvPr/>
              </p:nvPicPr>
              <p:blipFill>
                <a:blip r:embed="rId44"/>
                <a:stretch>
                  <a:fillRect/>
                </a:stretch>
              </p:blipFill>
              <p:spPr>
                <a:xfrm>
                  <a:off x="616218" y="5122035"/>
                  <a:ext cx="358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ED73D5C8-50E2-4B30-8E7C-DDEA2A0D21A9}"/>
                    </a:ext>
                  </a:extLst>
                </p14:cNvPr>
                <p14:cNvContentPartPr/>
                <p14:nvPr/>
              </p14:nvContentPartPr>
              <p14:xfrm>
                <a:off x="1001778" y="5034915"/>
                <a:ext cx="225360" cy="237240"/>
              </p14:xfrm>
            </p:contentPart>
          </mc:Choice>
          <mc:Fallback xmlns="">
            <p:pic>
              <p:nvPicPr>
                <p:cNvPr id="32" name="Freihand 31">
                  <a:extLst>
                    <a:ext uri="{FF2B5EF4-FFF2-40B4-BE49-F238E27FC236}">
                      <a16:creationId xmlns:a16="http://schemas.microsoft.com/office/drawing/2014/main" id="{ED73D5C8-50E2-4B30-8E7C-DDEA2A0D21A9}"/>
                    </a:ext>
                  </a:extLst>
                </p:cNvPr>
                <p:cNvPicPr/>
                <p:nvPr/>
              </p:nvPicPr>
              <p:blipFill>
                <a:blip r:embed="rId46"/>
                <a:stretch>
                  <a:fillRect/>
                </a:stretch>
              </p:blipFill>
              <p:spPr>
                <a:xfrm>
                  <a:off x="997458" y="5030595"/>
                  <a:ext cx="2340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EBE651CA-7ADA-4E25-8B7A-1928040EFEC3}"/>
                    </a:ext>
                  </a:extLst>
                </p14:cNvPr>
                <p14:cNvContentPartPr/>
                <p14:nvPr/>
              </p14:nvContentPartPr>
              <p14:xfrm>
                <a:off x="1357098" y="4896675"/>
                <a:ext cx="109800" cy="212400"/>
              </p14:xfrm>
            </p:contentPart>
          </mc:Choice>
          <mc:Fallback xmlns="">
            <p:pic>
              <p:nvPicPr>
                <p:cNvPr id="33" name="Freihand 32">
                  <a:extLst>
                    <a:ext uri="{FF2B5EF4-FFF2-40B4-BE49-F238E27FC236}">
                      <a16:creationId xmlns:a16="http://schemas.microsoft.com/office/drawing/2014/main" id="{EBE651CA-7ADA-4E25-8B7A-1928040EFEC3}"/>
                    </a:ext>
                  </a:extLst>
                </p:cNvPr>
                <p:cNvPicPr/>
                <p:nvPr/>
              </p:nvPicPr>
              <p:blipFill>
                <a:blip r:embed="rId48"/>
                <a:stretch>
                  <a:fillRect/>
                </a:stretch>
              </p:blipFill>
              <p:spPr>
                <a:xfrm>
                  <a:off x="1352778" y="4892355"/>
                  <a:ext cx="118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4F4ADBE8-CA83-47D3-BF4C-6403C1754B93}"/>
                    </a:ext>
                  </a:extLst>
                </p14:cNvPr>
                <p14:cNvContentPartPr/>
                <p14:nvPr/>
              </p14:nvContentPartPr>
              <p14:xfrm>
                <a:off x="1459698" y="4913955"/>
                <a:ext cx="128520" cy="70200"/>
              </p14:xfrm>
            </p:contentPart>
          </mc:Choice>
          <mc:Fallback xmlns="">
            <p:pic>
              <p:nvPicPr>
                <p:cNvPr id="34" name="Freihand 33">
                  <a:extLst>
                    <a:ext uri="{FF2B5EF4-FFF2-40B4-BE49-F238E27FC236}">
                      <a16:creationId xmlns:a16="http://schemas.microsoft.com/office/drawing/2014/main" id="{4F4ADBE8-CA83-47D3-BF4C-6403C1754B93}"/>
                    </a:ext>
                  </a:extLst>
                </p:cNvPr>
                <p:cNvPicPr/>
                <p:nvPr/>
              </p:nvPicPr>
              <p:blipFill>
                <a:blip r:embed="rId50"/>
                <a:stretch>
                  <a:fillRect/>
                </a:stretch>
              </p:blipFill>
              <p:spPr>
                <a:xfrm>
                  <a:off x="1455378" y="4909635"/>
                  <a:ext cx="137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8E79A577-7699-40C7-88EC-E597C8C0493C}"/>
                    </a:ext>
                  </a:extLst>
                </p14:cNvPr>
                <p14:cNvContentPartPr/>
                <p14:nvPr/>
              </p14:nvContentPartPr>
              <p14:xfrm>
                <a:off x="1596858" y="4911795"/>
                <a:ext cx="32040" cy="58320"/>
              </p14:xfrm>
            </p:contentPart>
          </mc:Choice>
          <mc:Fallback xmlns="">
            <p:pic>
              <p:nvPicPr>
                <p:cNvPr id="35" name="Freihand 34">
                  <a:extLst>
                    <a:ext uri="{FF2B5EF4-FFF2-40B4-BE49-F238E27FC236}">
                      <a16:creationId xmlns:a16="http://schemas.microsoft.com/office/drawing/2014/main" id="{8E79A577-7699-40C7-88EC-E597C8C0493C}"/>
                    </a:ext>
                  </a:extLst>
                </p:cNvPr>
                <p:cNvPicPr/>
                <p:nvPr/>
              </p:nvPicPr>
              <p:blipFill>
                <a:blip r:embed="rId52"/>
                <a:stretch>
                  <a:fillRect/>
                </a:stretch>
              </p:blipFill>
              <p:spPr>
                <a:xfrm>
                  <a:off x="1592538" y="4907475"/>
                  <a:ext cx="40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7381B20C-97DB-4CF7-9B20-5AA6668788A1}"/>
                    </a:ext>
                  </a:extLst>
                </p14:cNvPr>
                <p14:cNvContentPartPr/>
                <p14:nvPr/>
              </p14:nvContentPartPr>
              <p14:xfrm>
                <a:off x="1543578" y="4777515"/>
                <a:ext cx="11880" cy="12960"/>
              </p14:xfrm>
            </p:contentPart>
          </mc:Choice>
          <mc:Fallback xmlns="">
            <p:pic>
              <p:nvPicPr>
                <p:cNvPr id="36" name="Freihand 35">
                  <a:extLst>
                    <a:ext uri="{FF2B5EF4-FFF2-40B4-BE49-F238E27FC236}">
                      <a16:creationId xmlns:a16="http://schemas.microsoft.com/office/drawing/2014/main" id="{7381B20C-97DB-4CF7-9B20-5AA6668788A1}"/>
                    </a:ext>
                  </a:extLst>
                </p:cNvPr>
                <p:cNvPicPr/>
                <p:nvPr/>
              </p:nvPicPr>
              <p:blipFill>
                <a:blip r:embed="rId54"/>
                <a:stretch>
                  <a:fillRect/>
                </a:stretch>
              </p:blipFill>
              <p:spPr>
                <a:xfrm>
                  <a:off x="1539258" y="4773195"/>
                  <a:ext cx="20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0F8F72E5-472B-4A73-841B-E36B0FAA4540}"/>
                    </a:ext>
                  </a:extLst>
                </p14:cNvPr>
                <p14:cNvContentPartPr/>
                <p14:nvPr/>
              </p14:nvContentPartPr>
              <p14:xfrm>
                <a:off x="1609098" y="4777155"/>
                <a:ext cx="75600" cy="163800"/>
              </p14:xfrm>
            </p:contentPart>
          </mc:Choice>
          <mc:Fallback xmlns="">
            <p:pic>
              <p:nvPicPr>
                <p:cNvPr id="38" name="Freihand 37">
                  <a:extLst>
                    <a:ext uri="{FF2B5EF4-FFF2-40B4-BE49-F238E27FC236}">
                      <a16:creationId xmlns:a16="http://schemas.microsoft.com/office/drawing/2014/main" id="{0F8F72E5-472B-4A73-841B-E36B0FAA4540}"/>
                    </a:ext>
                  </a:extLst>
                </p:cNvPr>
                <p:cNvPicPr/>
                <p:nvPr/>
              </p:nvPicPr>
              <p:blipFill>
                <a:blip r:embed="rId56"/>
                <a:stretch>
                  <a:fillRect/>
                </a:stretch>
              </p:blipFill>
              <p:spPr>
                <a:xfrm>
                  <a:off x="1604778" y="4772835"/>
                  <a:ext cx="84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031883DE-19F3-4E07-A4C6-69BE8ADE250C}"/>
                    </a:ext>
                  </a:extLst>
                </p14:cNvPr>
                <p14:cNvContentPartPr/>
                <p14:nvPr/>
              </p14:nvContentPartPr>
              <p14:xfrm>
                <a:off x="1706298" y="4824675"/>
                <a:ext cx="102240" cy="79560"/>
              </p14:xfrm>
            </p:contentPart>
          </mc:Choice>
          <mc:Fallback xmlns="">
            <p:pic>
              <p:nvPicPr>
                <p:cNvPr id="39" name="Freihand 38">
                  <a:extLst>
                    <a:ext uri="{FF2B5EF4-FFF2-40B4-BE49-F238E27FC236}">
                      <a16:creationId xmlns:a16="http://schemas.microsoft.com/office/drawing/2014/main" id="{031883DE-19F3-4E07-A4C6-69BE8ADE250C}"/>
                    </a:ext>
                  </a:extLst>
                </p:cNvPr>
                <p:cNvPicPr/>
                <p:nvPr/>
              </p:nvPicPr>
              <p:blipFill>
                <a:blip r:embed="rId58"/>
                <a:stretch>
                  <a:fillRect/>
                </a:stretch>
              </p:blipFill>
              <p:spPr>
                <a:xfrm>
                  <a:off x="1701978" y="4820355"/>
                  <a:ext cx="110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29744EB9-4C4B-41B0-93FA-7C45720CA6D1}"/>
                    </a:ext>
                  </a:extLst>
                </p14:cNvPr>
                <p14:cNvContentPartPr/>
                <p14:nvPr/>
              </p14:nvContentPartPr>
              <p14:xfrm>
                <a:off x="1790538" y="4733235"/>
                <a:ext cx="173880" cy="163440"/>
              </p14:xfrm>
            </p:contentPart>
          </mc:Choice>
          <mc:Fallback xmlns="">
            <p:pic>
              <p:nvPicPr>
                <p:cNvPr id="40" name="Freihand 39">
                  <a:extLst>
                    <a:ext uri="{FF2B5EF4-FFF2-40B4-BE49-F238E27FC236}">
                      <a16:creationId xmlns:a16="http://schemas.microsoft.com/office/drawing/2014/main" id="{29744EB9-4C4B-41B0-93FA-7C45720CA6D1}"/>
                    </a:ext>
                  </a:extLst>
                </p:cNvPr>
                <p:cNvPicPr/>
                <p:nvPr/>
              </p:nvPicPr>
              <p:blipFill>
                <a:blip r:embed="rId60"/>
                <a:stretch>
                  <a:fillRect/>
                </a:stretch>
              </p:blipFill>
              <p:spPr>
                <a:xfrm>
                  <a:off x="1786218" y="4728915"/>
                  <a:ext cx="182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F1483AB7-C227-414F-9744-B974D8084A80}"/>
                    </a:ext>
                  </a:extLst>
                </p14:cNvPr>
                <p14:cNvContentPartPr/>
                <p14:nvPr/>
              </p14:nvContentPartPr>
              <p14:xfrm>
                <a:off x="2046138" y="4685715"/>
                <a:ext cx="140400" cy="194040"/>
              </p14:xfrm>
            </p:contentPart>
          </mc:Choice>
          <mc:Fallback xmlns="">
            <p:pic>
              <p:nvPicPr>
                <p:cNvPr id="42" name="Freihand 41">
                  <a:extLst>
                    <a:ext uri="{FF2B5EF4-FFF2-40B4-BE49-F238E27FC236}">
                      <a16:creationId xmlns:a16="http://schemas.microsoft.com/office/drawing/2014/main" id="{F1483AB7-C227-414F-9744-B974D8084A80}"/>
                    </a:ext>
                  </a:extLst>
                </p:cNvPr>
                <p:cNvPicPr/>
                <p:nvPr/>
              </p:nvPicPr>
              <p:blipFill>
                <a:blip r:embed="rId62"/>
                <a:stretch>
                  <a:fillRect/>
                </a:stretch>
              </p:blipFill>
              <p:spPr>
                <a:xfrm>
                  <a:off x="2041818" y="4681395"/>
                  <a:ext cx="1490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E6FC0775-C5EE-4197-A723-868BBE577653}"/>
                    </a:ext>
                  </a:extLst>
                </p14:cNvPr>
                <p14:cNvContentPartPr/>
                <p14:nvPr/>
              </p14:nvContentPartPr>
              <p14:xfrm>
                <a:off x="2150538" y="4711995"/>
                <a:ext cx="155160" cy="99000"/>
              </p14:xfrm>
            </p:contentPart>
          </mc:Choice>
          <mc:Fallback xmlns="">
            <p:pic>
              <p:nvPicPr>
                <p:cNvPr id="43" name="Freihand 42">
                  <a:extLst>
                    <a:ext uri="{FF2B5EF4-FFF2-40B4-BE49-F238E27FC236}">
                      <a16:creationId xmlns:a16="http://schemas.microsoft.com/office/drawing/2014/main" id="{E6FC0775-C5EE-4197-A723-868BBE577653}"/>
                    </a:ext>
                  </a:extLst>
                </p:cNvPr>
                <p:cNvPicPr/>
                <p:nvPr/>
              </p:nvPicPr>
              <p:blipFill>
                <a:blip r:embed="rId64"/>
                <a:stretch>
                  <a:fillRect/>
                </a:stretch>
              </p:blipFill>
              <p:spPr>
                <a:xfrm>
                  <a:off x="2146218" y="4707675"/>
                  <a:ext cx="163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F384912D-57A1-4979-96BE-D0A10CB02029}"/>
                    </a:ext>
                  </a:extLst>
                </p14:cNvPr>
                <p14:cNvContentPartPr/>
                <p14:nvPr/>
              </p14:nvContentPartPr>
              <p14:xfrm>
                <a:off x="2429898" y="4624515"/>
                <a:ext cx="243720" cy="137880"/>
              </p14:xfrm>
            </p:contentPart>
          </mc:Choice>
          <mc:Fallback xmlns="">
            <p:pic>
              <p:nvPicPr>
                <p:cNvPr id="44" name="Freihand 43">
                  <a:extLst>
                    <a:ext uri="{FF2B5EF4-FFF2-40B4-BE49-F238E27FC236}">
                      <a16:creationId xmlns:a16="http://schemas.microsoft.com/office/drawing/2014/main" id="{F384912D-57A1-4979-96BE-D0A10CB02029}"/>
                    </a:ext>
                  </a:extLst>
                </p:cNvPr>
                <p:cNvPicPr/>
                <p:nvPr/>
              </p:nvPicPr>
              <p:blipFill>
                <a:blip r:embed="rId66"/>
                <a:stretch>
                  <a:fillRect/>
                </a:stretch>
              </p:blipFill>
              <p:spPr>
                <a:xfrm>
                  <a:off x="2425578" y="4620195"/>
                  <a:ext cx="252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BF5184A2-2FDC-44CB-AA08-94AC4B7DD502}"/>
                    </a:ext>
                  </a:extLst>
                </p14:cNvPr>
                <p14:cNvContentPartPr/>
                <p14:nvPr/>
              </p14:nvContentPartPr>
              <p14:xfrm>
                <a:off x="2779098" y="4554675"/>
                <a:ext cx="146160" cy="171720"/>
              </p14:xfrm>
            </p:contentPart>
          </mc:Choice>
          <mc:Fallback xmlns="">
            <p:pic>
              <p:nvPicPr>
                <p:cNvPr id="45" name="Freihand 44">
                  <a:extLst>
                    <a:ext uri="{FF2B5EF4-FFF2-40B4-BE49-F238E27FC236}">
                      <a16:creationId xmlns:a16="http://schemas.microsoft.com/office/drawing/2014/main" id="{BF5184A2-2FDC-44CB-AA08-94AC4B7DD502}"/>
                    </a:ext>
                  </a:extLst>
                </p:cNvPr>
                <p:cNvPicPr/>
                <p:nvPr/>
              </p:nvPicPr>
              <p:blipFill>
                <a:blip r:embed="rId68"/>
                <a:stretch>
                  <a:fillRect/>
                </a:stretch>
              </p:blipFill>
              <p:spPr>
                <a:xfrm>
                  <a:off x="2774778" y="4550355"/>
                  <a:ext cx="1548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2147ACE3-2D60-45E8-A1DD-533F10812D2C}"/>
                    </a:ext>
                  </a:extLst>
                </p14:cNvPr>
                <p14:cNvContentPartPr/>
                <p14:nvPr/>
              </p14:nvContentPartPr>
              <p14:xfrm>
                <a:off x="2906898" y="4603995"/>
                <a:ext cx="96840" cy="61920"/>
              </p14:xfrm>
            </p:contentPart>
          </mc:Choice>
          <mc:Fallback xmlns="">
            <p:pic>
              <p:nvPicPr>
                <p:cNvPr id="46" name="Freihand 45">
                  <a:extLst>
                    <a:ext uri="{FF2B5EF4-FFF2-40B4-BE49-F238E27FC236}">
                      <a16:creationId xmlns:a16="http://schemas.microsoft.com/office/drawing/2014/main" id="{2147ACE3-2D60-45E8-A1DD-533F10812D2C}"/>
                    </a:ext>
                  </a:extLst>
                </p:cNvPr>
                <p:cNvPicPr/>
                <p:nvPr/>
              </p:nvPicPr>
              <p:blipFill>
                <a:blip r:embed="rId70"/>
                <a:stretch>
                  <a:fillRect/>
                </a:stretch>
              </p:blipFill>
              <p:spPr>
                <a:xfrm>
                  <a:off x="2902578" y="4599675"/>
                  <a:ext cx="105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FA190FCE-30A0-4313-A1EA-BDEDB1750CD9}"/>
                    </a:ext>
                  </a:extLst>
                </p14:cNvPr>
                <p14:cNvContentPartPr/>
                <p14:nvPr/>
              </p14:nvContentPartPr>
              <p14:xfrm>
                <a:off x="3025698" y="4590315"/>
                <a:ext cx="133560" cy="68760"/>
              </p14:xfrm>
            </p:contentPart>
          </mc:Choice>
          <mc:Fallback xmlns="">
            <p:pic>
              <p:nvPicPr>
                <p:cNvPr id="47" name="Freihand 46">
                  <a:extLst>
                    <a:ext uri="{FF2B5EF4-FFF2-40B4-BE49-F238E27FC236}">
                      <a16:creationId xmlns:a16="http://schemas.microsoft.com/office/drawing/2014/main" id="{FA190FCE-30A0-4313-A1EA-BDEDB1750CD9}"/>
                    </a:ext>
                  </a:extLst>
                </p:cNvPr>
                <p:cNvPicPr/>
                <p:nvPr/>
              </p:nvPicPr>
              <p:blipFill>
                <a:blip r:embed="rId72"/>
                <a:stretch>
                  <a:fillRect/>
                </a:stretch>
              </p:blipFill>
              <p:spPr>
                <a:xfrm>
                  <a:off x="3021378" y="4585995"/>
                  <a:ext cx="142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9B41E5F1-B54B-4006-BA06-45728C6ED987}"/>
                    </a:ext>
                  </a:extLst>
                </p14:cNvPr>
                <p14:cNvContentPartPr/>
                <p14:nvPr/>
              </p14:nvContentPartPr>
              <p14:xfrm>
                <a:off x="3124698" y="4567635"/>
                <a:ext cx="85680" cy="102960"/>
              </p14:xfrm>
            </p:contentPart>
          </mc:Choice>
          <mc:Fallback xmlns="">
            <p:pic>
              <p:nvPicPr>
                <p:cNvPr id="48" name="Freihand 47">
                  <a:extLst>
                    <a:ext uri="{FF2B5EF4-FFF2-40B4-BE49-F238E27FC236}">
                      <a16:creationId xmlns:a16="http://schemas.microsoft.com/office/drawing/2014/main" id="{9B41E5F1-B54B-4006-BA06-45728C6ED987}"/>
                    </a:ext>
                  </a:extLst>
                </p:cNvPr>
                <p:cNvPicPr/>
                <p:nvPr/>
              </p:nvPicPr>
              <p:blipFill>
                <a:blip r:embed="rId74"/>
                <a:stretch>
                  <a:fillRect/>
                </a:stretch>
              </p:blipFill>
              <p:spPr>
                <a:xfrm>
                  <a:off x="3120378" y="4563315"/>
                  <a:ext cx="94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F8217ACA-F62F-414E-9E6B-32666BDDE7B5}"/>
                    </a:ext>
                  </a:extLst>
                </p14:cNvPr>
                <p14:cNvContentPartPr/>
                <p14:nvPr/>
              </p14:nvContentPartPr>
              <p14:xfrm>
                <a:off x="3200298" y="4521195"/>
                <a:ext cx="145440" cy="96840"/>
              </p14:xfrm>
            </p:contentPart>
          </mc:Choice>
          <mc:Fallback xmlns="">
            <p:pic>
              <p:nvPicPr>
                <p:cNvPr id="49" name="Freihand 48">
                  <a:extLst>
                    <a:ext uri="{FF2B5EF4-FFF2-40B4-BE49-F238E27FC236}">
                      <a16:creationId xmlns:a16="http://schemas.microsoft.com/office/drawing/2014/main" id="{F8217ACA-F62F-414E-9E6B-32666BDDE7B5}"/>
                    </a:ext>
                  </a:extLst>
                </p:cNvPr>
                <p:cNvPicPr/>
                <p:nvPr/>
              </p:nvPicPr>
              <p:blipFill>
                <a:blip r:embed="rId76"/>
                <a:stretch>
                  <a:fillRect/>
                </a:stretch>
              </p:blipFill>
              <p:spPr>
                <a:xfrm>
                  <a:off x="3195978" y="4516875"/>
                  <a:ext cx="1540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BFC58B22-73AA-4608-B914-0BFD96C47DDA}"/>
                    </a:ext>
                  </a:extLst>
                </p14:cNvPr>
                <p14:cNvContentPartPr/>
                <p14:nvPr/>
              </p14:nvContentPartPr>
              <p14:xfrm>
                <a:off x="3341778" y="4508595"/>
                <a:ext cx="2160" cy="10440"/>
              </p14:xfrm>
            </p:contentPart>
          </mc:Choice>
          <mc:Fallback xmlns="">
            <p:pic>
              <p:nvPicPr>
                <p:cNvPr id="50" name="Freihand 49">
                  <a:extLst>
                    <a:ext uri="{FF2B5EF4-FFF2-40B4-BE49-F238E27FC236}">
                      <a16:creationId xmlns:a16="http://schemas.microsoft.com/office/drawing/2014/main" id="{BFC58B22-73AA-4608-B914-0BFD96C47DDA}"/>
                    </a:ext>
                  </a:extLst>
                </p:cNvPr>
                <p:cNvPicPr/>
                <p:nvPr/>
              </p:nvPicPr>
              <p:blipFill>
                <a:blip r:embed="rId78"/>
                <a:stretch>
                  <a:fillRect/>
                </a:stretch>
              </p:blipFill>
              <p:spPr>
                <a:xfrm>
                  <a:off x="3337458" y="4504275"/>
                  <a:ext cx="10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CF6C460D-5980-474B-B5A4-BC928F46DDD2}"/>
                    </a:ext>
                  </a:extLst>
                </p14:cNvPr>
                <p14:cNvContentPartPr/>
                <p14:nvPr/>
              </p14:nvContentPartPr>
              <p14:xfrm>
                <a:off x="3350058" y="4529115"/>
                <a:ext cx="86760" cy="67680"/>
              </p14:xfrm>
            </p:contentPart>
          </mc:Choice>
          <mc:Fallback xmlns="">
            <p:pic>
              <p:nvPicPr>
                <p:cNvPr id="51" name="Freihand 50">
                  <a:extLst>
                    <a:ext uri="{FF2B5EF4-FFF2-40B4-BE49-F238E27FC236}">
                      <a16:creationId xmlns:a16="http://schemas.microsoft.com/office/drawing/2014/main" id="{CF6C460D-5980-474B-B5A4-BC928F46DDD2}"/>
                    </a:ext>
                  </a:extLst>
                </p:cNvPr>
                <p:cNvPicPr/>
                <p:nvPr/>
              </p:nvPicPr>
              <p:blipFill>
                <a:blip r:embed="rId80"/>
                <a:stretch>
                  <a:fillRect/>
                </a:stretch>
              </p:blipFill>
              <p:spPr>
                <a:xfrm>
                  <a:off x="3345738" y="4524795"/>
                  <a:ext cx="95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6F2BE0BC-3CC1-4BF3-A6B2-1394AB8119B3}"/>
                    </a:ext>
                  </a:extLst>
                </p14:cNvPr>
                <p14:cNvContentPartPr/>
                <p14:nvPr/>
              </p14:nvContentPartPr>
              <p14:xfrm>
                <a:off x="3417738" y="4405635"/>
                <a:ext cx="90360" cy="156600"/>
              </p14:xfrm>
            </p:contentPart>
          </mc:Choice>
          <mc:Fallback xmlns="">
            <p:pic>
              <p:nvPicPr>
                <p:cNvPr id="52" name="Freihand 51">
                  <a:extLst>
                    <a:ext uri="{FF2B5EF4-FFF2-40B4-BE49-F238E27FC236}">
                      <a16:creationId xmlns:a16="http://schemas.microsoft.com/office/drawing/2014/main" id="{6F2BE0BC-3CC1-4BF3-A6B2-1394AB8119B3}"/>
                    </a:ext>
                  </a:extLst>
                </p:cNvPr>
                <p:cNvPicPr/>
                <p:nvPr/>
              </p:nvPicPr>
              <p:blipFill>
                <a:blip r:embed="rId82"/>
                <a:stretch>
                  <a:fillRect/>
                </a:stretch>
              </p:blipFill>
              <p:spPr>
                <a:xfrm>
                  <a:off x="3413418" y="4401315"/>
                  <a:ext cx="99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EF1E0CC7-6319-4F13-B477-229B8022D9B1}"/>
                    </a:ext>
                  </a:extLst>
                </p14:cNvPr>
                <p14:cNvContentPartPr/>
                <p14:nvPr/>
              </p14:nvContentPartPr>
              <p14:xfrm>
                <a:off x="3469938" y="4420395"/>
                <a:ext cx="82800" cy="149760"/>
              </p14:xfrm>
            </p:contentPart>
          </mc:Choice>
          <mc:Fallback xmlns="">
            <p:pic>
              <p:nvPicPr>
                <p:cNvPr id="53" name="Freihand 52">
                  <a:extLst>
                    <a:ext uri="{FF2B5EF4-FFF2-40B4-BE49-F238E27FC236}">
                      <a16:creationId xmlns:a16="http://schemas.microsoft.com/office/drawing/2014/main" id="{EF1E0CC7-6319-4F13-B477-229B8022D9B1}"/>
                    </a:ext>
                  </a:extLst>
                </p:cNvPr>
                <p:cNvPicPr/>
                <p:nvPr/>
              </p:nvPicPr>
              <p:blipFill>
                <a:blip r:embed="rId84"/>
                <a:stretch>
                  <a:fillRect/>
                </a:stretch>
              </p:blipFill>
              <p:spPr>
                <a:xfrm>
                  <a:off x="3465618" y="4416075"/>
                  <a:ext cx="91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041BE18A-F09C-4577-AB85-28E7CA269C09}"/>
                    </a:ext>
                  </a:extLst>
                </p14:cNvPr>
                <p14:cNvContentPartPr/>
                <p14:nvPr/>
              </p14:nvContentPartPr>
              <p14:xfrm>
                <a:off x="3699618" y="4446675"/>
                <a:ext cx="95040" cy="83160"/>
              </p14:xfrm>
            </p:contentPart>
          </mc:Choice>
          <mc:Fallback xmlns="">
            <p:pic>
              <p:nvPicPr>
                <p:cNvPr id="54" name="Freihand 53">
                  <a:extLst>
                    <a:ext uri="{FF2B5EF4-FFF2-40B4-BE49-F238E27FC236}">
                      <a16:creationId xmlns:a16="http://schemas.microsoft.com/office/drawing/2014/main" id="{041BE18A-F09C-4577-AB85-28E7CA269C09}"/>
                    </a:ext>
                  </a:extLst>
                </p:cNvPr>
                <p:cNvPicPr/>
                <p:nvPr/>
              </p:nvPicPr>
              <p:blipFill>
                <a:blip r:embed="rId86"/>
                <a:stretch>
                  <a:fillRect/>
                </a:stretch>
              </p:blipFill>
              <p:spPr>
                <a:xfrm>
                  <a:off x="3695298" y="4442355"/>
                  <a:ext cx="103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9E4817B0-58AC-47FC-91FD-8A95827979A5}"/>
                    </a:ext>
                  </a:extLst>
                </p14:cNvPr>
                <p14:cNvContentPartPr/>
                <p14:nvPr/>
              </p14:nvContentPartPr>
              <p14:xfrm>
                <a:off x="3802938" y="4429755"/>
                <a:ext cx="149400" cy="94320"/>
              </p14:xfrm>
            </p:contentPart>
          </mc:Choice>
          <mc:Fallback xmlns="">
            <p:pic>
              <p:nvPicPr>
                <p:cNvPr id="55" name="Freihand 54">
                  <a:extLst>
                    <a:ext uri="{FF2B5EF4-FFF2-40B4-BE49-F238E27FC236}">
                      <a16:creationId xmlns:a16="http://schemas.microsoft.com/office/drawing/2014/main" id="{9E4817B0-58AC-47FC-91FD-8A95827979A5}"/>
                    </a:ext>
                  </a:extLst>
                </p:cNvPr>
                <p:cNvPicPr/>
                <p:nvPr/>
              </p:nvPicPr>
              <p:blipFill>
                <a:blip r:embed="rId88"/>
                <a:stretch>
                  <a:fillRect/>
                </a:stretch>
              </p:blipFill>
              <p:spPr>
                <a:xfrm>
                  <a:off x="3798618" y="4425435"/>
                  <a:ext cx="158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E7910415-E34F-4626-A1D5-621F2651B144}"/>
                    </a:ext>
                  </a:extLst>
                </p14:cNvPr>
                <p14:cNvContentPartPr/>
                <p14:nvPr/>
              </p14:nvContentPartPr>
              <p14:xfrm>
                <a:off x="3946578" y="4336515"/>
                <a:ext cx="218880" cy="150120"/>
              </p14:xfrm>
            </p:contentPart>
          </mc:Choice>
          <mc:Fallback xmlns="">
            <p:pic>
              <p:nvPicPr>
                <p:cNvPr id="56" name="Freihand 55">
                  <a:extLst>
                    <a:ext uri="{FF2B5EF4-FFF2-40B4-BE49-F238E27FC236}">
                      <a16:creationId xmlns:a16="http://schemas.microsoft.com/office/drawing/2014/main" id="{E7910415-E34F-4626-A1D5-621F2651B144}"/>
                    </a:ext>
                  </a:extLst>
                </p:cNvPr>
                <p:cNvPicPr/>
                <p:nvPr/>
              </p:nvPicPr>
              <p:blipFill>
                <a:blip r:embed="rId90"/>
                <a:stretch>
                  <a:fillRect/>
                </a:stretch>
              </p:blipFill>
              <p:spPr>
                <a:xfrm>
                  <a:off x="3942258" y="4332195"/>
                  <a:ext cx="227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21D7AC34-2294-42D5-881D-28067780D291}"/>
                    </a:ext>
                  </a:extLst>
                </p14:cNvPr>
                <p14:cNvContentPartPr/>
                <p14:nvPr/>
              </p14:nvContentPartPr>
              <p14:xfrm>
                <a:off x="4151778" y="4352715"/>
                <a:ext cx="121320" cy="88200"/>
              </p14:xfrm>
            </p:contentPart>
          </mc:Choice>
          <mc:Fallback xmlns="">
            <p:pic>
              <p:nvPicPr>
                <p:cNvPr id="57" name="Freihand 56">
                  <a:extLst>
                    <a:ext uri="{FF2B5EF4-FFF2-40B4-BE49-F238E27FC236}">
                      <a16:creationId xmlns:a16="http://schemas.microsoft.com/office/drawing/2014/main" id="{21D7AC34-2294-42D5-881D-28067780D291}"/>
                    </a:ext>
                  </a:extLst>
                </p:cNvPr>
                <p:cNvPicPr/>
                <p:nvPr/>
              </p:nvPicPr>
              <p:blipFill>
                <a:blip r:embed="rId92"/>
                <a:stretch>
                  <a:fillRect/>
                </a:stretch>
              </p:blipFill>
              <p:spPr>
                <a:xfrm>
                  <a:off x="4147458" y="4348395"/>
                  <a:ext cx="129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0AB82668-117E-439B-83D3-DDC72CC02C2F}"/>
                    </a:ext>
                  </a:extLst>
                </p14:cNvPr>
                <p14:cNvContentPartPr/>
                <p14:nvPr/>
              </p14:nvContentPartPr>
              <p14:xfrm>
                <a:off x="3852618" y="4241835"/>
                <a:ext cx="360" cy="360"/>
              </p14:xfrm>
            </p:contentPart>
          </mc:Choice>
          <mc:Fallback xmlns="">
            <p:pic>
              <p:nvPicPr>
                <p:cNvPr id="58" name="Freihand 57">
                  <a:extLst>
                    <a:ext uri="{FF2B5EF4-FFF2-40B4-BE49-F238E27FC236}">
                      <a16:creationId xmlns:a16="http://schemas.microsoft.com/office/drawing/2014/main" id="{0AB82668-117E-439B-83D3-DDC72CC02C2F}"/>
                    </a:ext>
                  </a:extLst>
                </p:cNvPr>
                <p:cNvPicPr/>
                <p:nvPr/>
              </p:nvPicPr>
              <p:blipFill>
                <a:blip r:embed="rId10"/>
                <a:stretch>
                  <a:fillRect/>
                </a:stretch>
              </p:blipFill>
              <p:spPr>
                <a:xfrm>
                  <a:off x="3848298" y="423751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7AEC9FBC-DF8B-427A-B407-CE31764E1D3B}"/>
                    </a:ext>
                  </a:extLst>
                </p14:cNvPr>
                <p14:cNvContentPartPr/>
                <p14:nvPr/>
              </p14:nvContentPartPr>
              <p14:xfrm>
                <a:off x="4413858" y="4261275"/>
                <a:ext cx="235080" cy="292320"/>
              </p14:xfrm>
            </p:contentPart>
          </mc:Choice>
          <mc:Fallback xmlns="">
            <p:pic>
              <p:nvPicPr>
                <p:cNvPr id="59" name="Freihand 58">
                  <a:extLst>
                    <a:ext uri="{FF2B5EF4-FFF2-40B4-BE49-F238E27FC236}">
                      <a16:creationId xmlns:a16="http://schemas.microsoft.com/office/drawing/2014/main" id="{7AEC9FBC-DF8B-427A-B407-CE31764E1D3B}"/>
                    </a:ext>
                  </a:extLst>
                </p:cNvPr>
                <p:cNvPicPr/>
                <p:nvPr/>
              </p:nvPicPr>
              <p:blipFill>
                <a:blip r:embed="rId95"/>
                <a:stretch>
                  <a:fillRect/>
                </a:stretch>
              </p:blipFill>
              <p:spPr>
                <a:xfrm>
                  <a:off x="4409538" y="4256955"/>
                  <a:ext cx="2437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C0A76F39-35A5-42AD-B8AA-C800A7FA597C}"/>
                    </a:ext>
                  </a:extLst>
                </p14:cNvPr>
                <p14:cNvContentPartPr/>
                <p14:nvPr/>
              </p14:nvContentPartPr>
              <p14:xfrm>
                <a:off x="4784658" y="4314555"/>
                <a:ext cx="128880" cy="84960"/>
              </p14:xfrm>
            </p:contentPart>
          </mc:Choice>
          <mc:Fallback xmlns="">
            <p:pic>
              <p:nvPicPr>
                <p:cNvPr id="61" name="Freihand 60">
                  <a:extLst>
                    <a:ext uri="{FF2B5EF4-FFF2-40B4-BE49-F238E27FC236}">
                      <a16:creationId xmlns:a16="http://schemas.microsoft.com/office/drawing/2014/main" id="{C0A76F39-35A5-42AD-B8AA-C800A7FA597C}"/>
                    </a:ext>
                  </a:extLst>
                </p:cNvPr>
                <p:cNvPicPr/>
                <p:nvPr/>
              </p:nvPicPr>
              <p:blipFill>
                <a:blip r:embed="rId97"/>
                <a:stretch>
                  <a:fillRect/>
                </a:stretch>
              </p:blipFill>
              <p:spPr>
                <a:xfrm>
                  <a:off x="4780338" y="4310235"/>
                  <a:ext cx="137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5C6E6B6C-6279-420B-870E-F26BEB5BB999}"/>
                    </a:ext>
                  </a:extLst>
                </p14:cNvPr>
                <p14:cNvContentPartPr/>
                <p14:nvPr/>
              </p14:nvContentPartPr>
              <p14:xfrm>
                <a:off x="5064738" y="4285035"/>
                <a:ext cx="18000" cy="113760"/>
              </p14:xfrm>
            </p:contentPart>
          </mc:Choice>
          <mc:Fallback xmlns="">
            <p:pic>
              <p:nvPicPr>
                <p:cNvPr id="62" name="Freihand 61">
                  <a:extLst>
                    <a:ext uri="{FF2B5EF4-FFF2-40B4-BE49-F238E27FC236}">
                      <a16:creationId xmlns:a16="http://schemas.microsoft.com/office/drawing/2014/main" id="{5C6E6B6C-6279-420B-870E-F26BEB5BB999}"/>
                    </a:ext>
                  </a:extLst>
                </p:cNvPr>
                <p:cNvPicPr/>
                <p:nvPr/>
              </p:nvPicPr>
              <p:blipFill>
                <a:blip r:embed="rId99"/>
                <a:stretch>
                  <a:fillRect/>
                </a:stretch>
              </p:blipFill>
              <p:spPr>
                <a:xfrm>
                  <a:off x="5060418" y="4280715"/>
                  <a:ext cx="266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0B319EDB-C90E-4C2A-86C2-A67F1F823AAD}"/>
                    </a:ext>
                  </a:extLst>
                </p14:cNvPr>
                <p14:cNvContentPartPr/>
                <p14:nvPr/>
              </p14:nvContentPartPr>
              <p14:xfrm>
                <a:off x="4962138" y="4254795"/>
                <a:ext cx="178560" cy="165960"/>
              </p14:xfrm>
            </p:contentPart>
          </mc:Choice>
          <mc:Fallback xmlns="">
            <p:pic>
              <p:nvPicPr>
                <p:cNvPr id="63" name="Freihand 62">
                  <a:extLst>
                    <a:ext uri="{FF2B5EF4-FFF2-40B4-BE49-F238E27FC236}">
                      <a16:creationId xmlns:a16="http://schemas.microsoft.com/office/drawing/2014/main" id="{0B319EDB-C90E-4C2A-86C2-A67F1F823AAD}"/>
                    </a:ext>
                  </a:extLst>
                </p:cNvPr>
                <p:cNvPicPr/>
                <p:nvPr/>
              </p:nvPicPr>
              <p:blipFill>
                <a:blip r:embed="rId101"/>
                <a:stretch>
                  <a:fillRect/>
                </a:stretch>
              </p:blipFill>
              <p:spPr>
                <a:xfrm>
                  <a:off x="4957818" y="4250475"/>
                  <a:ext cx="187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21863F8F-F40F-4245-AF6D-684B02374D41}"/>
                    </a:ext>
                  </a:extLst>
                </p14:cNvPr>
                <p14:cNvContentPartPr/>
                <p14:nvPr/>
              </p14:nvContentPartPr>
              <p14:xfrm>
                <a:off x="5160498" y="4245795"/>
                <a:ext cx="155880" cy="135000"/>
              </p14:xfrm>
            </p:contentPart>
          </mc:Choice>
          <mc:Fallback xmlns="">
            <p:pic>
              <p:nvPicPr>
                <p:cNvPr id="64" name="Freihand 63">
                  <a:extLst>
                    <a:ext uri="{FF2B5EF4-FFF2-40B4-BE49-F238E27FC236}">
                      <a16:creationId xmlns:a16="http://schemas.microsoft.com/office/drawing/2014/main" id="{21863F8F-F40F-4245-AF6D-684B02374D41}"/>
                    </a:ext>
                  </a:extLst>
                </p:cNvPr>
                <p:cNvPicPr/>
                <p:nvPr/>
              </p:nvPicPr>
              <p:blipFill>
                <a:blip r:embed="rId103"/>
                <a:stretch>
                  <a:fillRect/>
                </a:stretch>
              </p:blipFill>
              <p:spPr>
                <a:xfrm>
                  <a:off x="5156178" y="4241475"/>
                  <a:ext cx="164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85BC1D45-F545-4341-8F0B-49599737BB1B}"/>
                    </a:ext>
                  </a:extLst>
                </p14:cNvPr>
                <p14:cNvContentPartPr/>
                <p14:nvPr/>
              </p14:nvContentPartPr>
              <p14:xfrm>
                <a:off x="5281818" y="4213395"/>
                <a:ext cx="132480" cy="260280"/>
              </p14:xfrm>
            </p:contentPart>
          </mc:Choice>
          <mc:Fallback xmlns="">
            <p:pic>
              <p:nvPicPr>
                <p:cNvPr id="65" name="Freihand 64">
                  <a:extLst>
                    <a:ext uri="{FF2B5EF4-FFF2-40B4-BE49-F238E27FC236}">
                      <a16:creationId xmlns:a16="http://schemas.microsoft.com/office/drawing/2014/main" id="{85BC1D45-F545-4341-8F0B-49599737BB1B}"/>
                    </a:ext>
                  </a:extLst>
                </p:cNvPr>
                <p:cNvPicPr/>
                <p:nvPr/>
              </p:nvPicPr>
              <p:blipFill>
                <a:blip r:embed="rId105"/>
                <a:stretch>
                  <a:fillRect/>
                </a:stretch>
              </p:blipFill>
              <p:spPr>
                <a:xfrm>
                  <a:off x="5277498" y="4209075"/>
                  <a:ext cx="141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96150841-5B9D-4ACA-9DCD-F3ACC862176A}"/>
                    </a:ext>
                  </a:extLst>
                </p14:cNvPr>
                <p14:cNvContentPartPr/>
                <p14:nvPr/>
              </p14:nvContentPartPr>
              <p14:xfrm>
                <a:off x="5410698" y="4254435"/>
                <a:ext cx="105120" cy="131040"/>
              </p14:xfrm>
            </p:contentPart>
          </mc:Choice>
          <mc:Fallback xmlns="">
            <p:pic>
              <p:nvPicPr>
                <p:cNvPr id="66" name="Freihand 65">
                  <a:extLst>
                    <a:ext uri="{FF2B5EF4-FFF2-40B4-BE49-F238E27FC236}">
                      <a16:creationId xmlns:a16="http://schemas.microsoft.com/office/drawing/2014/main" id="{96150841-5B9D-4ACA-9DCD-F3ACC862176A}"/>
                    </a:ext>
                  </a:extLst>
                </p:cNvPr>
                <p:cNvPicPr/>
                <p:nvPr/>
              </p:nvPicPr>
              <p:blipFill>
                <a:blip r:embed="rId107"/>
                <a:stretch>
                  <a:fillRect/>
                </a:stretch>
              </p:blipFill>
              <p:spPr>
                <a:xfrm>
                  <a:off x="5406378" y="4250115"/>
                  <a:ext cx="113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F2F5BB42-E711-4142-BE58-CD0F6F42F18A}"/>
                    </a:ext>
                  </a:extLst>
                </p14:cNvPr>
                <p14:cNvContentPartPr/>
                <p14:nvPr/>
              </p14:nvContentPartPr>
              <p14:xfrm>
                <a:off x="5522298" y="4320315"/>
                <a:ext cx="58320" cy="59400"/>
              </p14:xfrm>
            </p:contentPart>
          </mc:Choice>
          <mc:Fallback xmlns="">
            <p:pic>
              <p:nvPicPr>
                <p:cNvPr id="67" name="Freihand 66">
                  <a:extLst>
                    <a:ext uri="{FF2B5EF4-FFF2-40B4-BE49-F238E27FC236}">
                      <a16:creationId xmlns:a16="http://schemas.microsoft.com/office/drawing/2014/main" id="{F2F5BB42-E711-4142-BE58-CD0F6F42F18A}"/>
                    </a:ext>
                  </a:extLst>
                </p:cNvPr>
                <p:cNvPicPr/>
                <p:nvPr/>
              </p:nvPicPr>
              <p:blipFill>
                <a:blip r:embed="rId109"/>
                <a:stretch>
                  <a:fillRect/>
                </a:stretch>
              </p:blipFill>
              <p:spPr>
                <a:xfrm>
                  <a:off x="5517978" y="4315995"/>
                  <a:ext cx="66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B61D7A77-9CE9-4ACE-A665-3776838DA3B6}"/>
                    </a:ext>
                  </a:extLst>
                </p14:cNvPr>
                <p14:cNvContentPartPr/>
                <p14:nvPr/>
              </p14:nvContentPartPr>
              <p14:xfrm>
                <a:off x="5555778" y="4231395"/>
                <a:ext cx="92520" cy="166320"/>
              </p14:xfrm>
            </p:contentPart>
          </mc:Choice>
          <mc:Fallback xmlns="">
            <p:pic>
              <p:nvPicPr>
                <p:cNvPr id="68" name="Freihand 67">
                  <a:extLst>
                    <a:ext uri="{FF2B5EF4-FFF2-40B4-BE49-F238E27FC236}">
                      <a16:creationId xmlns:a16="http://schemas.microsoft.com/office/drawing/2014/main" id="{B61D7A77-9CE9-4ACE-A665-3776838DA3B6}"/>
                    </a:ext>
                  </a:extLst>
                </p:cNvPr>
                <p:cNvPicPr/>
                <p:nvPr/>
              </p:nvPicPr>
              <p:blipFill>
                <a:blip r:embed="rId111"/>
                <a:stretch>
                  <a:fillRect/>
                </a:stretch>
              </p:blipFill>
              <p:spPr>
                <a:xfrm>
                  <a:off x="5551458" y="4227075"/>
                  <a:ext cx="101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E97D911D-4A12-4A5C-9BF4-E8FF6FAD5442}"/>
                    </a:ext>
                  </a:extLst>
                </p14:cNvPr>
                <p14:cNvContentPartPr/>
                <p14:nvPr/>
              </p14:nvContentPartPr>
              <p14:xfrm>
                <a:off x="5534178" y="4199715"/>
                <a:ext cx="47520" cy="5760"/>
              </p14:xfrm>
            </p:contentPart>
          </mc:Choice>
          <mc:Fallback xmlns="">
            <p:pic>
              <p:nvPicPr>
                <p:cNvPr id="69" name="Freihand 68">
                  <a:extLst>
                    <a:ext uri="{FF2B5EF4-FFF2-40B4-BE49-F238E27FC236}">
                      <a16:creationId xmlns:a16="http://schemas.microsoft.com/office/drawing/2014/main" id="{E97D911D-4A12-4A5C-9BF4-E8FF6FAD5442}"/>
                    </a:ext>
                  </a:extLst>
                </p:cNvPr>
                <p:cNvPicPr/>
                <p:nvPr/>
              </p:nvPicPr>
              <p:blipFill>
                <a:blip r:embed="rId113"/>
                <a:stretch>
                  <a:fillRect/>
                </a:stretch>
              </p:blipFill>
              <p:spPr>
                <a:xfrm>
                  <a:off x="5529858" y="4195395"/>
                  <a:ext cx="561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9F1A1135-3F5B-407B-B0DB-7A2AE92CF2E1}"/>
                    </a:ext>
                  </a:extLst>
                </p14:cNvPr>
                <p14:cNvContentPartPr/>
                <p14:nvPr/>
              </p14:nvContentPartPr>
              <p14:xfrm>
                <a:off x="5695098" y="4221315"/>
                <a:ext cx="234720" cy="275040"/>
              </p14:xfrm>
            </p:contentPart>
          </mc:Choice>
          <mc:Fallback xmlns="">
            <p:pic>
              <p:nvPicPr>
                <p:cNvPr id="70" name="Freihand 69">
                  <a:extLst>
                    <a:ext uri="{FF2B5EF4-FFF2-40B4-BE49-F238E27FC236}">
                      <a16:creationId xmlns:a16="http://schemas.microsoft.com/office/drawing/2014/main" id="{9F1A1135-3F5B-407B-B0DB-7A2AE92CF2E1}"/>
                    </a:ext>
                  </a:extLst>
                </p:cNvPr>
                <p:cNvPicPr/>
                <p:nvPr/>
              </p:nvPicPr>
              <p:blipFill>
                <a:blip r:embed="rId115"/>
                <a:stretch>
                  <a:fillRect/>
                </a:stretch>
              </p:blipFill>
              <p:spPr>
                <a:xfrm>
                  <a:off x="5690778" y="4216995"/>
                  <a:ext cx="2433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B099544A-638F-4D5C-AB8D-EF08117E6E30}"/>
                    </a:ext>
                  </a:extLst>
                </p14:cNvPr>
                <p14:cNvContentPartPr/>
                <p14:nvPr/>
              </p14:nvContentPartPr>
              <p14:xfrm>
                <a:off x="6081378" y="4243995"/>
                <a:ext cx="137160" cy="133560"/>
              </p14:xfrm>
            </p:contentPart>
          </mc:Choice>
          <mc:Fallback xmlns="">
            <p:pic>
              <p:nvPicPr>
                <p:cNvPr id="71" name="Freihand 70">
                  <a:extLst>
                    <a:ext uri="{FF2B5EF4-FFF2-40B4-BE49-F238E27FC236}">
                      <a16:creationId xmlns:a16="http://schemas.microsoft.com/office/drawing/2014/main" id="{B099544A-638F-4D5C-AB8D-EF08117E6E30}"/>
                    </a:ext>
                  </a:extLst>
                </p:cNvPr>
                <p:cNvPicPr/>
                <p:nvPr/>
              </p:nvPicPr>
              <p:blipFill>
                <a:blip r:embed="rId117"/>
                <a:stretch>
                  <a:fillRect/>
                </a:stretch>
              </p:blipFill>
              <p:spPr>
                <a:xfrm>
                  <a:off x="6077058" y="4239675"/>
                  <a:ext cx="145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B71BBE39-09F5-4293-A85F-F38E92110F30}"/>
                    </a:ext>
                  </a:extLst>
                </p14:cNvPr>
                <p14:cNvContentPartPr/>
                <p14:nvPr/>
              </p14:nvContentPartPr>
              <p14:xfrm>
                <a:off x="6282258" y="4279275"/>
                <a:ext cx="99000" cy="105480"/>
              </p14:xfrm>
            </p:contentPart>
          </mc:Choice>
          <mc:Fallback xmlns="">
            <p:pic>
              <p:nvPicPr>
                <p:cNvPr id="72" name="Freihand 71">
                  <a:extLst>
                    <a:ext uri="{FF2B5EF4-FFF2-40B4-BE49-F238E27FC236}">
                      <a16:creationId xmlns:a16="http://schemas.microsoft.com/office/drawing/2014/main" id="{B71BBE39-09F5-4293-A85F-F38E92110F30}"/>
                    </a:ext>
                  </a:extLst>
                </p:cNvPr>
                <p:cNvPicPr/>
                <p:nvPr/>
              </p:nvPicPr>
              <p:blipFill>
                <a:blip r:embed="rId119"/>
                <a:stretch>
                  <a:fillRect/>
                </a:stretch>
              </p:blipFill>
              <p:spPr>
                <a:xfrm>
                  <a:off x="6277938" y="4274955"/>
                  <a:ext cx="107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8811562D-1C4C-4628-8900-91DC93FFBFBD}"/>
                    </a:ext>
                  </a:extLst>
                </p14:cNvPr>
                <p14:cNvContentPartPr/>
                <p14:nvPr/>
              </p14:nvContentPartPr>
              <p14:xfrm>
                <a:off x="6221778" y="4192155"/>
                <a:ext cx="103320" cy="86760"/>
              </p14:xfrm>
            </p:contentPart>
          </mc:Choice>
          <mc:Fallback xmlns="">
            <p:pic>
              <p:nvPicPr>
                <p:cNvPr id="73" name="Freihand 72">
                  <a:extLst>
                    <a:ext uri="{FF2B5EF4-FFF2-40B4-BE49-F238E27FC236}">
                      <a16:creationId xmlns:a16="http://schemas.microsoft.com/office/drawing/2014/main" id="{8811562D-1C4C-4628-8900-91DC93FFBFBD}"/>
                    </a:ext>
                  </a:extLst>
                </p:cNvPr>
                <p:cNvPicPr/>
                <p:nvPr/>
              </p:nvPicPr>
              <p:blipFill>
                <a:blip r:embed="rId121"/>
                <a:stretch>
                  <a:fillRect/>
                </a:stretch>
              </p:blipFill>
              <p:spPr>
                <a:xfrm>
                  <a:off x="6217458" y="4187835"/>
                  <a:ext cx="111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89C21D30-2F70-4B8F-A8BD-29D2503C6392}"/>
                    </a:ext>
                  </a:extLst>
                </p14:cNvPr>
                <p14:cNvContentPartPr/>
                <p14:nvPr/>
              </p14:nvContentPartPr>
              <p14:xfrm>
                <a:off x="6343098" y="4332195"/>
                <a:ext cx="94680" cy="57600"/>
              </p14:xfrm>
            </p:contentPart>
          </mc:Choice>
          <mc:Fallback xmlns="">
            <p:pic>
              <p:nvPicPr>
                <p:cNvPr id="74" name="Freihand 73">
                  <a:extLst>
                    <a:ext uri="{FF2B5EF4-FFF2-40B4-BE49-F238E27FC236}">
                      <a16:creationId xmlns:a16="http://schemas.microsoft.com/office/drawing/2014/main" id="{89C21D30-2F70-4B8F-A8BD-29D2503C6392}"/>
                    </a:ext>
                  </a:extLst>
                </p:cNvPr>
                <p:cNvPicPr/>
                <p:nvPr/>
              </p:nvPicPr>
              <p:blipFill>
                <a:blip r:embed="rId123"/>
                <a:stretch>
                  <a:fillRect/>
                </a:stretch>
              </p:blipFill>
              <p:spPr>
                <a:xfrm>
                  <a:off x="6338778" y="4327875"/>
                  <a:ext cx="1033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Freihand 76">
                  <a:extLst>
                    <a:ext uri="{FF2B5EF4-FFF2-40B4-BE49-F238E27FC236}">
                      <a16:creationId xmlns:a16="http://schemas.microsoft.com/office/drawing/2014/main" id="{31187DFC-E29D-4B11-AB2D-BE899D00881C}"/>
                    </a:ext>
                  </a:extLst>
                </p14:cNvPr>
                <p14:cNvContentPartPr/>
                <p14:nvPr/>
              </p14:nvContentPartPr>
              <p14:xfrm>
                <a:off x="489138" y="2642715"/>
                <a:ext cx="936360" cy="761040"/>
              </p14:xfrm>
            </p:contentPart>
          </mc:Choice>
          <mc:Fallback xmlns="">
            <p:pic>
              <p:nvPicPr>
                <p:cNvPr id="77" name="Freihand 76">
                  <a:extLst>
                    <a:ext uri="{FF2B5EF4-FFF2-40B4-BE49-F238E27FC236}">
                      <a16:creationId xmlns:a16="http://schemas.microsoft.com/office/drawing/2014/main" id="{31187DFC-E29D-4B11-AB2D-BE899D00881C}"/>
                    </a:ext>
                  </a:extLst>
                </p:cNvPr>
                <p:cNvPicPr/>
                <p:nvPr/>
              </p:nvPicPr>
              <p:blipFill>
                <a:blip r:embed="rId125"/>
                <a:stretch>
                  <a:fillRect/>
                </a:stretch>
              </p:blipFill>
              <p:spPr>
                <a:xfrm>
                  <a:off x="484818" y="2638395"/>
                  <a:ext cx="945000" cy="76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79" name="Freihand 78">
                <a:extLst>
                  <a:ext uri="{FF2B5EF4-FFF2-40B4-BE49-F238E27FC236}">
                    <a16:creationId xmlns:a16="http://schemas.microsoft.com/office/drawing/2014/main" id="{2AD7FFD1-7415-490A-B32E-977AE58865BA}"/>
                  </a:ext>
                </a:extLst>
              </p14:cNvPr>
              <p14:cNvContentPartPr/>
              <p14:nvPr/>
            </p14:nvContentPartPr>
            <p14:xfrm>
              <a:off x="4359138" y="1920195"/>
              <a:ext cx="3110760" cy="47520"/>
            </p14:xfrm>
          </p:contentPart>
        </mc:Choice>
        <mc:Fallback xmlns="">
          <p:pic>
            <p:nvPicPr>
              <p:cNvPr id="79" name="Freihand 78">
                <a:extLst>
                  <a:ext uri="{FF2B5EF4-FFF2-40B4-BE49-F238E27FC236}">
                    <a16:creationId xmlns:a16="http://schemas.microsoft.com/office/drawing/2014/main" id="{2AD7FFD1-7415-490A-B32E-977AE58865BA}"/>
                  </a:ext>
                </a:extLst>
              </p:cNvPr>
              <p:cNvPicPr/>
              <p:nvPr/>
            </p:nvPicPr>
            <p:blipFill>
              <a:blip r:embed="rId127"/>
              <a:stretch>
                <a:fillRect/>
              </a:stretch>
            </p:blipFill>
            <p:spPr>
              <a:xfrm>
                <a:off x="4354818" y="1915875"/>
                <a:ext cx="3119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Freihand 79">
                <a:extLst>
                  <a:ext uri="{FF2B5EF4-FFF2-40B4-BE49-F238E27FC236}">
                    <a16:creationId xmlns:a16="http://schemas.microsoft.com/office/drawing/2014/main" id="{1823AE67-0082-4B8E-A619-F6B6964B3B44}"/>
                  </a:ext>
                </a:extLst>
              </p14:cNvPr>
              <p14:cNvContentPartPr/>
              <p14:nvPr/>
            </p14:nvContentPartPr>
            <p14:xfrm>
              <a:off x="5148258" y="4015755"/>
              <a:ext cx="1936440" cy="44280"/>
            </p14:xfrm>
          </p:contentPart>
        </mc:Choice>
        <mc:Fallback xmlns="">
          <p:pic>
            <p:nvPicPr>
              <p:cNvPr id="80" name="Freihand 79">
                <a:extLst>
                  <a:ext uri="{FF2B5EF4-FFF2-40B4-BE49-F238E27FC236}">
                    <a16:creationId xmlns:a16="http://schemas.microsoft.com/office/drawing/2014/main" id="{1823AE67-0082-4B8E-A619-F6B6964B3B44}"/>
                  </a:ext>
                </a:extLst>
              </p:cNvPr>
              <p:cNvPicPr/>
              <p:nvPr/>
            </p:nvPicPr>
            <p:blipFill>
              <a:blip r:embed="rId129"/>
              <a:stretch>
                <a:fillRect/>
              </a:stretch>
            </p:blipFill>
            <p:spPr>
              <a:xfrm>
                <a:off x="5143938" y="4011435"/>
                <a:ext cx="1945080" cy="52920"/>
              </a:xfrm>
              <a:prstGeom prst="rect">
                <a:avLst/>
              </a:prstGeom>
            </p:spPr>
          </p:pic>
        </mc:Fallback>
      </mc:AlternateContent>
    </p:spTree>
    <p:extLst>
      <p:ext uri="{BB962C8B-B14F-4D97-AF65-F5344CB8AC3E}">
        <p14:creationId xmlns:p14="http://schemas.microsoft.com/office/powerpoint/2010/main" val="76151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6" name="Gruppieren 85">
            <a:extLst>
              <a:ext uri="{FF2B5EF4-FFF2-40B4-BE49-F238E27FC236}">
                <a16:creationId xmlns:a16="http://schemas.microsoft.com/office/drawing/2014/main" id="{54A8916C-FACF-4C49-8875-11EDA49A2598}"/>
              </a:ext>
            </a:extLst>
          </p:cNvPr>
          <p:cNvGrpSpPr/>
          <p:nvPr/>
        </p:nvGrpSpPr>
        <p:grpSpPr>
          <a:xfrm>
            <a:off x="4332498" y="80407"/>
            <a:ext cx="2131920" cy="308880"/>
            <a:chOff x="4332498" y="80407"/>
            <a:chExt cx="2131920" cy="308880"/>
          </a:xfrm>
        </p:grpSpPr>
        <mc:AlternateContent xmlns:mc="http://schemas.openxmlformats.org/markup-compatibility/2006" xmlns:p14="http://schemas.microsoft.com/office/powerpoint/2010/main">
          <mc:Choice Requires="p14">
            <p:contentPart p14:bwMode="auto" r:id="rId2">
              <p14:nvContentPartPr>
                <p14:cNvPr id="8" name="Freihand 7">
                  <a:extLst>
                    <a:ext uri="{FF2B5EF4-FFF2-40B4-BE49-F238E27FC236}">
                      <a16:creationId xmlns:a16="http://schemas.microsoft.com/office/drawing/2014/main" id="{F4C01B1A-32CB-4E86-A18E-8D4FA4918D04}"/>
                    </a:ext>
                  </a:extLst>
                </p14:cNvPr>
                <p14:cNvContentPartPr/>
                <p14:nvPr/>
              </p14:nvContentPartPr>
              <p14:xfrm>
                <a:off x="4332498" y="104887"/>
                <a:ext cx="129960" cy="145800"/>
              </p14:xfrm>
            </p:contentPart>
          </mc:Choice>
          <mc:Fallback xmlns="">
            <p:pic>
              <p:nvPicPr>
                <p:cNvPr id="8" name="Freihand 7">
                  <a:extLst>
                    <a:ext uri="{FF2B5EF4-FFF2-40B4-BE49-F238E27FC236}">
                      <a16:creationId xmlns:a16="http://schemas.microsoft.com/office/drawing/2014/main" id="{F4C01B1A-32CB-4E86-A18E-8D4FA4918D04}"/>
                    </a:ext>
                  </a:extLst>
                </p:cNvPr>
                <p:cNvPicPr/>
                <p:nvPr/>
              </p:nvPicPr>
              <p:blipFill>
                <a:blip r:embed="rId3"/>
                <a:stretch>
                  <a:fillRect/>
                </a:stretch>
              </p:blipFill>
              <p:spPr>
                <a:xfrm>
                  <a:off x="4328178" y="100567"/>
                  <a:ext cx="138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Freihand 11">
                  <a:extLst>
                    <a:ext uri="{FF2B5EF4-FFF2-40B4-BE49-F238E27FC236}">
                      <a16:creationId xmlns:a16="http://schemas.microsoft.com/office/drawing/2014/main" id="{E97C20D9-26D4-4CAB-8F1C-50CE552C28EC}"/>
                    </a:ext>
                  </a:extLst>
                </p14:cNvPr>
                <p14:cNvContentPartPr/>
                <p14:nvPr/>
              </p14:nvContentPartPr>
              <p14:xfrm>
                <a:off x="4470738" y="183007"/>
                <a:ext cx="81360" cy="206280"/>
              </p14:xfrm>
            </p:contentPart>
          </mc:Choice>
          <mc:Fallback xmlns="">
            <p:pic>
              <p:nvPicPr>
                <p:cNvPr id="12" name="Freihand 11">
                  <a:extLst>
                    <a:ext uri="{FF2B5EF4-FFF2-40B4-BE49-F238E27FC236}">
                      <a16:creationId xmlns:a16="http://schemas.microsoft.com/office/drawing/2014/main" id="{E97C20D9-26D4-4CAB-8F1C-50CE552C28EC}"/>
                    </a:ext>
                  </a:extLst>
                </p:cNvPr>
                <p:cNvPicPr/>
                <p:nvPr/>
              </p:nvPicPr>
              <p:blipFill>
                <a:blip r:embed="rId5"/>
                <a:stretch>
                  <a:fillRect/>
                </a:stretch>
              </p:blipFill>
              <p:spPr>
                <a:xfrm>
                  <a:off x="4466418" y="178687"/>
                  <a:ext cx="900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Freihand 22">
                  <a:extLst>
                    <a:ext uri="{FF2B5EF4-FFF2-40B4-BE49-F238E27FC236}">
                      <a16:creationId xmlns:a16="http://schemas.microsoft.com/office/drawing/2014/main" id="{68F27E6B-FD57-4E3F-8731-D69E4A90EA6B}"/>
                    </a:ext>
                  </a:extLst>
                </p14:cNvPr>
                <p14:cNvContentPartPr/>
                <p14:nvPr/>
              </p14:nvContentPartPr>
              <p14:xfrm>
                <a:off x="4578018" y="179407"/>
                <a:ext cx="117720" cy="74880"/>
              </p14:xfrm>
            </p:contentPart>
          </mc:Choice>
          <mc:Fallback xmlns="">
            <p:pic>
              <p:nvPicPr>
                <p:cNvPr id="23" name="Freihand 22">
                  <a:extLst>
                    <a:ext uri="{FF2B5EF4-FFF2-40B4-BE49-F238E27FC236}">
                      <a16:creationId xmlns:a16="http://schemas.microsoft.com/office/drawing/2014/main" id="{68F27E6B-FD57-4E3F-8731-D69E4A90EA6B}"/>
                    </a:ext>
                  </a:extLst>
                </p:cNvPr>
                <p:cNvPicPr/>
                <p:nvPr/>
              </p:nvPicPr>
              <p:blipFill>
                <a:blip r:embed="rId7"/>
                <a:stretch>
                  <a:fillRect/>
                </a:stretch>
              </p:blipFill>
              <p:spPr>
                <a:xfrm>
                  <a:off x="4573698" y="175087"/>
                  <a:ext cx="126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Freihand 28">
                  <a:extLst>
                    <a:ext uri="{FF2B5EF4-FFF2-40B4-BE49-F238E27FC236}">
                      <a16:creationId xmlns:a16="http://schemas.microsoft.com/office/drawing/2014/main" id="{929EE7E8-8A72-4656-A358-884ABC5FBF5B}"/>
                    </a:ext>
                  </a:extLst>
                </p14:cNvPr>
                <p14:cNvContentPartPr/>
                <p14:nvPr/>
              </p14:nvContentPartPr>
              <p14:xfrm>
                <a:off x="4711578" y="80407"/>
                <a:ext cx="302040" cy="165960"/>
              </p14:xfrm>
            </p:contentPart>
          </mc:Choice>
          <mc:Fallback xmlns="">
            <p:pic>
              <p:nvPicPr>
                <p:cNvPr id="29" name="Freihand 28">
                  <a:extLst>
                    <a:ext uri="{FF2B5EF4-FFF2-40B4-BE49-F238E27FC236}">
                      <a16:creationId xmlns:a16="http://schemas.microsoft.com/office/drawing/2014/main" id="{929EE7E8-8A72-4656-A358-884ABC5FBF5B}"/>
                    </a:ext>
                  </a:extLst>
                </p:cNvPr>
                <p:cNvPicPr/>
                <p:nvPr/>
              </p:nvPicPr>
              <p:blipFill>
                <a:blip r:embed="rId9"/>
                <a:stretch>
                  <a:fillRect/>
                </a:stretch>
              </p:blipFill>
              <p:spPr>
                <a:xfrm>
                  <a:off x="4707258" y="76087"/>
                  <a:ext cx="3106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 name="Freihand 36">
                  <a:extLst>
                    <a:ext uri="{FF2B5EF4-FFF2-40B4-BE49-F238E27FC236}">
                      <a16:creationId xmlns:a16="http://schemas.microsoft.com/office/drawing/2014/main" id="{EEB2D5D9-F8CF-4BC4-81D1-A93FDCB99C2F}"/>
                    </a:ext>
                  </a:extLst>
                </p14:cNvPr>
                <p14:cNvContentPartPr/>
                <p14:nvPr/>
              </p14:nvContentPartPr>
              <p14:xfrm>
                <a:off x="5209098" y="102367"/>
                <a:ext cx="285840" cy="285480"/>
              </p14:xfrm>
            </p:contentPart>
          </mc:Choice>
          <mc:Fallback xmlns="">
            <p:pic>
              <p:nvPicPr>
                <p:cNvPr id="37" name="Freihand 36">
                  <a:extLst>
                    <a:ext uri="{FF2B5EF4-FFF2-40B4-BE49-F238E27FC236}">
                      <a16:creationId xmlns:a16="http://schemas.microsoft.com/office/drawing/2014/main" id="{EEB2D5D9-F8CF-4BC4-81D1-A93FDCB99C2F}"/>
                    </a:ext>
                  </a:extLst>
                </p:cNvPr>
                <p:cNvPicPr/>
                <p:nvPr/>
              </p:nvPicPr>
              <p:blipFill>
                <a:blip r:embed="rId11"/>
                <a:stretch>
                  <a:fillRect/>
                </a:stretch>
              </p:blipFill>
              <p:spPr>
                <a:xfrm>
                  <a:off x="5204778" y="98047"/>
                  <a:ext cx="2944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 name="Freihand 40">
                  <a:extLst>
                    <a:ext uri="{FF2B5EF4-FFF2-40B4-BE49-F238E27FC236}">
                      <a16:creationId xmlns:a16="http://schemas.microsoft.com/office/drawing/2014/main" id="{B0FCAB6E-2FE8-4352-8D01-4D1A78CB6D51}"/>
                    </a:ext>
                  </a:extLst>
                </p14:cNvPr>
                <p14:cNvContentPartPr/>
                <p14:nvPr/>
              </p14:nvContentPartPr>
              <p14:xfrm>
                <a:off x="5623818" y="157447"/>
                <a:ext cx="113400" cy="81360"/>
              </p14:xfrm>
            </p:contentPart>
          </mc:Choice>
          <mc:Fallback xmlns="">
            <p:pic>
              <p:nvPicPr>
                <p:cNvPr id="41" name="Freihand 40">
                  <a:extLst>
                    <a:ext uri="{FF2B5EF4-FFF2-40B4-BE49-F238E27FC236}">
                      <a16:creationId xmlns:a16="http://schemas.microsoft.com/office/drawing/2014/main" id="{B0FCAB6E-2FE8-4352-8D01-4D1A78CB6D51}"/>
                    </a:ext>
                  </a:extLst>
                </p:cNvPr>
                <p:cNvPicPr/>
                <p:nvPr/>
              </p:nvPicPr>
              <p:blipFill>
                <a:blip r:embed="rId13"/>
                <a:stretch>
                  <a:fillRect/>
                </a:stretch>
              </p:blipFill>
              <p:spPr>
                <a:xfrm>
                  <a:off x="5619498" y="153127"/>
                  <a:ext cx="122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 name="Freihand 59">
                  <a:extLst>
                    <a:ext uri="{FF2B5EF4-FFF2-40B4-BE49-F238E27FC236}">
                      <a16:creationId xmlns:a16="http://schemas.microsoft.com/office/drawing/2014/main" id="{07B10BA0-F3EE-482E-B7D6-22B337701F59}"/>
                    </a:ext>
                  </a:extLst>
                </p14:cNvPr>
                <p14:cNvContentPartPr/>
                <p14:nvPr/>
              </p14:nvContentPartPr>
              <p14:xfrm>
                <a:off x="5804898" y="177247"/>
                <a:ext cx="69480" cy="50400"/>
              </p14:xfrm>
            </p:contentPart>
          </mc:Choice>
          <mc:Fallback xmlns="">
            <p:pic>
              <p:nvPicPr>
                <p:cNvPr id="60" name="Freihand 59">
                  <a:extLst>
                    <a:ext uri="{FF2B5EF4-FFF2-40B4-BE49-F238E27FC236}">
                      <a16:creationId xmlns:a16="http://schemas.microsoft.com/office/drawing/2014/main" id="{07B10BA0-F3EE-482E-B7D6-22B337701F59}"/>
                    </a:ext>
                  </a:extLst>
                </p:cNvPr>
                <p:cNvPicPr/>
                <p:nvPr/>
              </p:nvPicPr>
              <p:blipFill>
                <a:blip r:embed="rId15"/>
                <a:stretch>
                  <a:fillRect/>
                </a:stretch>
              </p:blipFill>
              <p:spPr>
                <a:xfrm>
                  <a:off x="5800578" y="172927"/>
                  <a:ext cx="78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5" name="Freihand 74">
                  <a:extLst>
                    <a:ext uri="{FF2B5EF4-FFF2-40B4-BE49-F238E27FC236}">
                      <a16:creationId xmlns:a16="http://schemas.microsoft.com/office/drawing/2014/main" id="{51CAFE82-4652-4110-928D-2635F530899D}"/>
                    </a:ext>
                  </a:extLst>
                </p14:cNvPr>
                <p14:cNvContentPartPr/>
                <p14:nvPr/>
              </p14:nvContentPartPr>
              <p14:xfrm>
                <a:off x="5921178" y="173647"/>
                <a:ext cx="414000" cy="60840"/>
              </p14:xfrm>
            </p:contentPart>
          </mc:Choice>
          <mc:Fallback xmlns="">
            <p:pic>
              <p:nvPicPr>
                <p:cNvPr id="75" name="Freihand 74">
                  <a:extLst>
                    <a:ext uri="{FF2B5EF4-FFF2-40B4-BE49-F238E27FC236}">
                      <a16:creationId xmlns:a16="http://schemas.microsoft.com/office/drawing/2014/main" id="{51CAFE82-4652-4110-928D-2635F530899D}"/>
                    </a:ext>
                  </a:extLst>
                </p:cNvPr>
                <p:cNvPicPr/>
                <p:nvPr/>
              </p:nvPicPr>
              <p:blipFill>
                <a:blip r:embed="rId17"/>
                <a:stretch>
                  <a:fillRect/>
                </a:stretch>
              </p:blipFill>
              <p:spPr>
                <a:xfrm>
                  <a:off x="5916858" y="169327"/>
                  <a:ext cx="422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1" name="Freihand 80">
                  <a:extLst>
                    <a:ext uri="{FF2B5EF4-FFF2-40B4-BE49-F238E27FC236}">
                      <a16:creationId xmlns:a16="http://schemas.microsoft.com/office/drawing/2014/main" id="{D00C9B46-C4EB-46DF-B006-F141D1A7452C}"/>
                    </a:ext>
                  </a:extLst>
                </p14:cNvPr>
                <p14:cNvContentPartPr/>
                <p14:nvPr/>
              </p14:nvContentPartPr>
              <p14:xfrm>
                <a:off x="6336978" y="170047"/>
                <a:ext cx="30240" cy="5760"/>
              </p14:xfrm>
            </p:contentPart>
          </mc:Choice>
          <mc:Fallback xmlns="">
            <p:pic>
              <p:nvPicPr>
                <p:cNvPr id="81" name="Freihand 80">
                  <a:extLst>
                    <a:ext uri="{FF2B5EF4-FFF2-40B4-BE49-F238E27FC236}">
                      <a16:creationId xmlns:a16="http://schemas.microsoft.com/office/drawing/2014/main" id="{D00C9B46-C4EB-46DF-B006-F141D1A7452C}"/>
                    </a:ext>
                  </a:extLst>
                </p:cNvPr>
                <p:cNvPicPr/>
                <p:nvPr/>
              </p:nvPicPr>
              <p:blipFill>
                <a:blip r:embed="rId19"/>
                <a:stretch>
                  <a:fillRect/>
                </a:stretch>
              </p:blipFill>
              <p:spPr>
                <a:xfrm>
                  <a:off x="6332658" y="165727"/>
                  <a:ext cx="388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2" name="Freihand 81">
                  <a:extLst>
                    <a:ext uri="{FF2B5EF4-FFF2-40B4-BE49-F238E27FC236}">
                      <a16:creationId xmlns:a16="http://schemas.microsoft.com/office/drawing/2014/main" id="{746B4A2F-81A3-4C1C-A57C-083078D61074}"/>
                    </a:ext>
                  </a:extLst>
                </p14:cNvPr>
                <p14:cNvContentPartPr/>
                <p14:nvPr/>
              </p14:nvContentPartPr>
              <p14:xfrm>
                <a:off x="6388098" y="184807"/>
                <a:ext cx="76320" cy="55080"/>
              </p14:xfrm>
            </p:contentPart>
          </mc:Choice>
          <mc:Fallback xmlns="">
            <p:pic>
              <p:nvPicPr>
                <p:cNvPr id="82" name="Freihand 81">
                  <a:extLst>
                    <a:ext uri="{FF2B5EF4-FFF2-40B4-BE49-F238E27FC236}">
                      <a16:creationId xmlns:a16="http://schemas.microsoft.com/office/drawing/2014/main" id="{746B4A2F-81A3-4C1C-A57C-083078D61074}"/>
                    </a:ext>
                  </a:extLst>
                </p:cNvPr>
                <p:cNvPicPr/>
                <p:nvPr/>
              </p:nvPicPr>
              <p:blipFill>
                <a:blip r:embed="rId21"/>
                <a:stretch>
                  <a:fillRect/>
                </a:stretch>
              </p:blipFill>
              <p:spPr>
                <a:xfrm>
                  <a:off x="6383778" y="180487"/>
                  <a:ext cx="84960" cy="63720"/>
                </a:xfrm>
                <a:prstGeom prst="rect">
                  <a:avLst/>
                </a:prstGeom>
              </p:spPr>
            </p:pic>
          </mc:Fallback>
        </mc:AlternateContent>
      </p:grpSp>
      <p:grpSp>
        <p:nvGrpSpPr>
          <p:cNvPr id="105" name="Gruppieren 104">
            <a:extLst>
              <a:ext uri="{FF2B5EF4-FFF2-40B4-BE49-F238E27FC236}">
                <a16:creationId xmlns:a16="http://schemas.microsoft.com/office/drawing/2014/main" id="{A7552A42-576E-4046-82EC-718151A1B703}"/>
              </a:ext>
            </a:extLst>
          </p:cNvPr>
          <p:cNvGrpSpPr/>
          <p:nvPr/>
        </p:nvGrpSpPr>
        <p:grpSpPr>
          <a:xfrm>
            <a:off x="6696258" y="82207"/>
            <a:ext cx="502200" cy="301320"/>
            <a:chOff x="6696258" y="82207"/>
            <a:chExt cx="502200" cy="301320"/>
          </a:xfrm>
        </p:grpSpPr>
        <mc:AlternateContent xmlns:mc="http://schemas.openxmlformats.org/markup-compatibility/2006" xmlns:p14="http://schemas.microsoft.com/office/powerpoint/2010/main">
          <mc:Choice Requires="p14">
            <p:contentPart p14:bwMode="auto" r:id="rId22">
              <p14:nvContentPartPr>
                <p14:cNvPr id="83" name="Freihand 82">
                  <a:extLst>
                    <a:ext uri="{FF2B5EF4-FFF2-40B4-BE49-F238E27FC236}">
                      <a16:creationId xmlns:a16="http://schemas.microsoft.com/office/drawing/2014/main" id="{7BB54BA7-ECD3-4C75-8DAB-5F2D43FDD860}"/>
                    </a:ext>
                  </a:extLst>
                </p14:cNvPr>
                <p14:cNvContentPartPr/>
                <p14:nvPr/>
              </p14:nvContentPartPr>
              <p14:xfrm>
                <a:off x="6696258" y="158887"/>
                <a:ext cx="100080" cy="224640"/>
              </p14:xfrm>
            </p:contentPart>
          </mc:Choice>
          <mc:Fallback xmlns="">
            <p:pic>
              <p:nvPicPr>
                <p:cNvPr id="83" name="Freihand 82">
                  <a:extLst>
                    <a:ext uri="{FF2B5EF4-FFF2-40B4-BE49-F238E27FC236}">
                      <a16:creationId xmlns:a16="http://schemas.microsoft.com/office/drawing/2014/main" id="{7BB54BA7-ECD3-4C75-8DAB-5F2D43FDD860}"/>
                    </a:ext>
                  </a:extLst>
                </p:cNvPr>
                <p:cNvPicPr/>
                <p:nvPr/>
              </p:nvPicPr>
              <p:blipFill>
                <a:blip r:embed="rId23"/>
                <a:stretch>
                  <a:fillRect/>
                </a:stretch>
              </p:blipFill>
              <p:spPr>
                <a:xfrm>
                  <a:off x="6691938" y="154567"/>
                  <a:ext cx="1087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4" name="Freihand 83">
                  <a:extLst>
                    <a:ext uri="{FF2B5EF4-FFF2-40B4-BE49-F238E27FC236}">
                      <a16:creationId xmlns:a16="http://schemas.microsoft.com/office/drawing/2014/main" id="{6CE9061B-C2AE-403C-A52F-F299D0AC0CC6}"/>
                    </a:ext>
                  </a:extLst>
                </p14:cNvPr>
                <p14:cNvContentPartPr/>
                <p14:nvPr/>
              </p14:nvContentPartPr>
              <p14:xfrm>
                <a:off x="6846018" y="161407"/>
                <a:ext cx="108360" cy="61200"/>
              </p14:xfrm>
            </p:contentPart>
          </mc:Choice>
          <mc:Fallback xmlns="">
            <p:pic>
              <p:nvPicPr>
                <p:cNvPr id="84" name="Freihand 83">
                  <a:extLst>
                    <a:ext uri="{FF2B5EF4-FFF2-40B4-BE49-F238E27FC236}">
                      <a16:creationId xmlns:a16="http://schemas.microsoft.com/office/drawing/2014/main" id="{6CE9061B-C2AE-403C-A52F-F299D0AC0CC6}"/>
                    </a:ext>
                  </a:extLst>
                </p:cNvPr>
                <p:cNvPicPr/>
                <p:nvPr/>
              </p:nvPicPr>
              <p:blipFill>
                <a:blip r:embed="rId25"/>
                <a:stretch>
                  <a:fillRect/>
                </a:stretch>
              </p:blipFill>
              <p:spPr>
                <a:xfrm>
                  <a:off x="6841698" y="157087"/>
                  <a:ext cx="117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7" name="Freihand 86">
                  <a:extLst>
                    <a:ext uri="{FF2B5EF4-FFF2-40B4-BE49-F238E27FC236}">
                      <a16:creationId xmlns:a16="http://schemas.microsoft.com/office/drawing/2014/main" id="{C05832E7-5720-461B-BBC8-41F641943FEF}"/>
                    </a:ext>
                  </a:extLst>
                </p14:cNvPr>
                <p14:cNvContentPartPr/>
                <p14:nvPr/>
              </p14:nvContentPartPr>
              <p14:xfrm>
                <a:off x="6961218" y="167527"/>
                <a:ext cx="128880" cy="66960"/>
              </p14:xfrm>
            </p:contentPart>
          </mc:Choice>
          <mc:Fallback xmlns="">
            <p:pic>
              <p:nvPicPr>
                <p:cNvPr id="87" name="Freihand 86">
                  <a:extLst>
                    <a:ext uri="{FF2B5EF4-FFF2-40B4-BE49-F238E27FC236}">
                      <a16:creationId xmlns:a16="http://schemas.microsoft.com/office/drawing/2014/main" id="{C05832E7-5720-461B-BBC8-41F641943FEF}"/>
                    </a:ext>
                  </a:extLst>
                </p:cNvPr>
                <p:cNvPicPr/>
                <p:nvPr/>
              </p:nvPicPr>
              <p:blipFill>
                <a:blip r:embed="rId27"/>
                <a:stretch>
                  <a:fillRect/>
                </a:stretch>
              </p:blipFill>
              <p:spPr>
                <a:xfrm>
                  <a:off x="6956898" y="163207"/>
                  <a:ext cx="137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8" name="Freihand 87">
                  <a:extLst>
                    <a:ext uri="{FF2B5EF4-FFF2-40B4-BE49-F238E27FC236}">
                      <a16:creationId xmlns:a16="http://schemas.microsoft.com/office/drawing/2014/main" id="{75C96793-30E6-4318-A343-A0FE82523BF6}"/>
                    </a:ext>
                  </a:extLst>
                </p14:cNvPr>
                <p14:cNvContentPartPr/>
                <p14:nvPr/>
              </p14:nvContentPartPr>
              <p14:xfrm>
                <a:off x="7113138" y="149887"/>
                <a:ext cx="360" cy="360"/>
              </p14:xfrm>
            </p:contentPart>
          </mc:Choice>
          <mc:Fallback xmlns="">
            <p:pic>
              <p:nvPicPr>
                <p:cNvPr id="88" name="Freihand 87">
                  <a:extLst>
                    <a:ext uri="{FF2B5EF4-FFF2-40B4-BE49-F238E27FC236}">
                      <a16:creationId xmlns:a16="http://schemas.microsoft.com/office/drawing/2014/main" id="{75C96793-30E6-4318-A343-A0FE82523BF6}"/>
                    </a:ext>
                  </a:extLst>
                </p:cNvPr>
                <p:cNvPicPr/>
                <p:nvPr/>
              </p:nvPicPr>
              <p:blipFill>
                <a:blip r:embed="rId29"/>
                <a:stretch>
                  <a:fillRect/>
                </a:stretch>
              </p:blipFill>
              <p:spPr>
                <a:xfrm>
                  <a:off x="7108818" y="1455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9" name="Freihand 88">
                  <a:extLst>
                    <a:ext uri="{FF2B5EF4-FFF2-40B4-BE49-F238E27FC236}">
                      <a16:creationId xmlns:a16="http://schemas.microsoft.com/office/drawing/2014/main" id="{37E50107-C815-46C8-B017-2E0D8E06F4A3}"/>
                    </a:ext>
                  </a:extLst>
                </p14:cNvPr>
                <p14:cNvContentPartPr/>
                <p14:nvPr/>
              </p14:nvContentPartPr>
              <p14:xfrm>
                <a:off x="7075338" y="82207"/>
                <a:ext cx="30960" cy="136800"/>
              </p14:xfrm>
            </p:contentPart>
          </mc:Choice>
          <mc:Fallback xmlns="">
            <p:pic>
              <p:nvPicPr>
                <p:cNvPr id="89" name="Freihand 88">
                  <a:extLst>
                    <a:ext uri="{FF2B5EF4-FFF2-40B4-BE49-F238E27FC236}">
                      <a16:creationId xmlns:a16="http://schemas.microsoft.com/office/drawing/2014/main" id="{37E50107-C815-46C8-B017-2E0D8E06F4A3}"/>
                    </a:ext>
                  </a:extLst>
                </p:cNvPr>
                <p:cNvPicPr/>
                <p:nvPr/>
              </p:nvPicPr>
              <p:blipFill>
                <a:blip r:embed="rId31"/>
                <a:stretch>
                  <a:fillRect/>
                </a:stretch>
              </p:blipFill>
              <p:spPr>
                <a:xfrm>
                  <a:off x="7071018" y="77887"/>
                  <a:ext cx="39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0" name="Freihand 89">
                  <a:extLst>
                    <a:ext uri="{FF2B5EF4-FFF2-40B4-BE49-F238E27FC236}">
                      <a16:creationId xmlns:a16="http://schemas.microsoft.com/office/drawing/2014/main" id="{84535E12-C0CB-4D9B-9F5D-A00701108932}"/>
                    </a:ext>
                  </a:extLst>
                </p14:cNvPr>
                <p14:cNvContentPartPr/>
                <p14:nvPr/>
              </p14:nvContentPartPr>
              <p14:xfrm>
                <a:off x="7123218" y="131167"/>
                <a:ext cx="75240" cy="95040"/>
              </p14:xfrm>
            </p:contentPart>
          </mc:Choice>
          <mc:Fallback xmlns="">
            <p:pic>
              <p:nvPicPr>
                <p:cNvPr id="90" name="Freihand 89">
                  <a:extLst>
                    <a:ext uri="{FF2B5EF4-FFF2-40B4-BE49-F238E27FC236}">
                      <a16:creationId xmlns:a16="http://schemas.microsoft.com/office/drawing/2014/main" id="{84535E12-C0CB-4D9B-9F5D-A00701108932}"/>
                    </a:ext>
                  </a:extLst>
                </p:cNvPr>
                <p:cNvPicPr/>
                <p:nvPr/>
              </p:nvPicPr>
              <p:blipFill>
                <a:blip r:embed="rId33"/>
                <a:stretch>
                  <a:fillRect/>
                </a:stretch>
              </p:blipFill>
              <p:spPr>
                <a:xfrm>
                  <a:off x="7118898" y="126847"/>
                  <a:ext cx="83880" cy="103680"/>
                </a:xfrm>
                <a:prstGeom prst="rect">
                  <a:avLst/>
                </a:prstGeom>
              </p:spPr>
            </p:pic>
          </mc:Fallback>
        </mc:AlternateContent>
      </p:grpSp>
      <p:grpSp>
        <p:nvGrpSpPr>
          <p:cNvPr id="104" name="Gruppieren 103">
            <a:extLst>
              <a:ext uri="{FF2B5EF4-FFF2-40B4-BE49-F238E27FC236}">
                <a16:creationId xmlns:a16="http://schemas.microsoft.com/office/drawing/2014/main" id="{17BDA218-4872-45F3-BBB5-F68731A254C9}"/>
              </a:ext>
            </a:extLst>
          </p:cNvPr>
          <p:cNvGrpSpPr/>
          <p:nvPr/>
        </p:nvGrpSpPr>
        <p:grpSpPr>
          <a:xfrm>
            <a:off x="7417698" y="78607"/>
            <a:ext cx="750600" cy="278640"/>
            <a:chOff x="7417698" y="78607"/>
            <a:chExt cx="750600" cy="278640"/>
          </a:xfrm>
        </p:grpSpPr>
        <mc:AlternateContent xmlns:mc="http://schemas.openxmlformats.org/markup-compatibility/2006" xmlns:p14="http://schemas.microsoft.com/office/powerpoint/2010/main">
          <mc:Choice Requires="p14">
            <p:contentPart p14:bwMode="auto" r:id="rId34">
              <p14:nvContentPartPr>
                <p14:cNvPr id="91" name="Freihand 90">
                  <a:extLst>
                    <a:ext uri="{FF2B5EF4-FFF2-40B4-BE49-F238E27FC236}">
                      <a16:creationId xmlns:a16="http://schemas.microsoft.com/office/drawing/2014/main" id="{BABF5348-87E9-4083-A3D3-494C10B3FE94}"/>
                    </a:ext>
                  </a:extLst>
                </p14:cNvPr>
                <p14:cNvContentPartPr/>
                <p14:nvPr/>
              </p14:nvContentPartPr>
              <p14:xfrm>
                <a:off x="7417698" y="78607"/>
                <a:ext cx="99720" cy="167400"/>
              </p14:xfrm>
            </p:contentPart>
          </mc:Choice>
          <mc:Fallback xmlns="">
            <p:pic>
              <p:nvPicPr>
                <p:cNvPr id="91" name="Freihand 90">
                  <a:extLst>
                    <a:ext uri="{FF2B5EF4-FFF2-40B4-BE49-F238E27FC236}">
                      <a16:creationId xmlns:a16="http://schemas.microsoft.com/office/drawing/2014/main" id="{BABF5348-87E9-4083-A3D3-494C10B3FE94}"/>
                    </a:ext>
                  </a:extLst>
                </p:cNvPr>
                <p:cNvPicPr/>
                <p:nvPr/>
              </p:nvPicPr>
              <p:blipFill>
                <a:blip r:embed="rId35"/>
                <a:stretch>
                  <a:fillRect/>
                </a:stretch>
              </p:blipFill>
              <p:spPr>
                <a:xfrm>
                  <a:off x="7413378" y="74287"/>
                  <a:ext cx="108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2" name="Freihand 91">
                  <a:extLst>
                    <a:ext uri="{FF2B5EF4-FFF2-40B4-BE49-F238E27FC236}">
                      <a16:creationId xmlns:a16="http://schemas.microsoft.com/office/drawing/2014/main" id="{45EBCB9A-E2A4-4957-A5D3-6070306240AE}"/>
                    </a:ext>
                  </a:extLst>
                </p14:cNvPr>
                <p14:cNvContentPartPr/>
                <p14:nvPr/>
              </p14:nvContentPartPr>
              <p14:xfrm>
                <a:off x="7626858" y="159607"/>
                <a:ext cx="175320" cy="64440"/>
              </p14:xfrm>
            </p:contentPart>
          </mc:Choice>
          <mc:Fallback xmlns="">
            <p:pic>
              <p:nvPicPr>
                <p:cNvPr id="92" name="Freihand 91">
                  <a:extLst>
                    <a:ext uri="{FF2B5EF4-FFF2-40B4-BE49-F238E27FC236}">
                      <a16:creationId xmlns:a16="http://schemas.microsoft.com/office/drawing/2014/main" id="{45EBCB9A-E2A4-4957-A5D3-6070306240AE}"/>
                    </a:ext>
                  </a:extLst>
                </p:cNvPr>
                <p:cNvPicPr/>
                <p:nvPr/>
              </p:nvPicPr>
              <p:blipFill>
                <a:blip r:embed="rId37"/>
                <a:stretch>
                  <a:fillRect/>
                </a:stretch>
              </p:blipFill>
              <p:spPr>
                <a:xfrm>
                  <a:off x="7622538" y="155287"/>
                  <a:ext cx="183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3" name="Freihand 92">
                  <a:extLst>
                    <a:ext uri="{FF2B5EF4-FFF2-40B4-BE49-F238E27FC236}">
                      <a16:creationId xmlns:a16="http://schemas.microsoft.com/office/drawing/2014/main" id="{E1D67752-8CED-4A44-81C9-A7E5B92CBF81}"/>
                    </a:ext>
                  </a:extLst>
                </p14:cNvPr>
                <p14:cNvContentPartPr/>
                <p14:nvPr/>
              </p14:nvContentPartPr>
              <p14:xfrm>
                <a:off x="7847178" y="180847"/>
                <a:ext cx="115200" cy="71280"/>
              </p14:xfrm>
            </p:contentPart>
          </mc:Choice>
          <mc:Fallback xmlns="">
            <p:pic>
              <p:nvPicPr>
                <p:cNvPr id="93" name="Freihand 92">
                  <a:extLst>
                    <a:ext uri="{FF2B5EF4-FFF2-40B4-BE49-F238E27FC236}">
                      <a16:creationId xmlns:a16="http://schemas.microsoft.com/office/drawing/2014/main" id="{E1D67752-8CED-4A44-81C9-A7E5B92CBF81}"/>
                    </a:ext>
                  </a:extLst>
                </p:cNvPr>
                <p:cNvPicPr/>
                <p:nvPr/>
              </p:nvPicPr>
              <p:blipFill>
                <a:blip r:embed="rId39"/>
                <a:stretch>
                  <a:fillRect/>
                </a:stretch>
              </p:blipFill>
              <p:spPr>
                <a:xfrm>
                  <a:off x="7842858" y="176527"/>
                  <a:ext cx="123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4" name="Freihand 93">
                  <a:extLst>
                    <a:ext uri="{FF2B5EF4-FFF2-40B4-BE49-F238E27FC236}">
                      <a16:creationId xmlns:a16="http://schemas.microsoft.com/office/drawing/2014/main" id="{C9166F9E-D2C0-409A-8CB1-E0F1123F9939}"/>
                    </a:ext>
                  </a:extLst>
                </p14:cNvPr>
                <p14:cNvContentPartPr/>
                <p14:nvPr/>
              </p14:nvContentPartPr>
              <p14:xfrm>
                <a:off x="7931778" y="186607"/>
                <a:ext cx="153720" cy="170640"/>
              </p14:xfrm>
            </p:contentPart>
          </mc:Choice>
          <mc:Fallback xmlns="">
            <p:pic>
              <p:nvPicPr>
                <p:cNvPr id="94" name="Freihand 93">
                  <a:extLst>
                    <a:ext uri="{FF2B5EF4-FFF2-40B4-BE49-F238E27FC236}">
                      <a16:creationId xmlns:a16="http://schemas.microsoft.com/office/drawing/2014/main" id="{C9166F9E-D2C0-409A-8CB1-E0F1123F9939}"/>
                    </a:ext>
                  </a:extLst>
                </p:cNvPr>
                <p:cNvPicPr/>
                <p:nvPr/>
              </p:nvPicPr>
              <p:blipFill>
                <a:blip r:embed="rId41"/>
                <a:stretch>
                  <a:fillRect/>
                </a:stretch>
              </p:blipFill>
              <p:spPr>
                <a:xfrm>
                  <a:off x="7927458" y="182287"/>
                  <a:ext cx="162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5" name="Freihand 94">
                  <a:extLst>
                    <a:ext uri="{FF2B5EF4-FFF2-40B4-BE49-F238E27FC236}">
                      <a16:creationId xmlns:a16="http://schemas.microsoft.com/office/drawing/2014/main" id="{08A0CD72-50D1-49EA-9481-FFFE4B97FFC1}"/>
                    </a:ext>
                  </a:extLst>
                </p14:cNvPr>
                <p14:cNvContentPartPr/>
                <p14:nvPr/>
              </p14:nvContentPartPr>
              <p14:xfrm>
                <a:off x="8065698" y="141967"/>
                <a:ext cx="31320" cy="37080"/>
              </p14:xfrm>
            </p:contentPart>
          </mc:Choice>
          <mc:Fallback xmlns="">
            <p:pic>
              <p:nvPicPr>
                <p:cNvPr id="95" name="Freihand 94">
                  <a:extLst>
                    <a:ext uri="{FF2B5EF4-FFF2-40B4-BE49-F238E27FC236}">
                      <a16:creationId xmlns:a16="http://schemas.microsoft.com/office/drawing/2014/main" id="{08A0CD72-50D1-49EA-9481-FFFE4B97FFC1}"/>
                    </a:ext>
                  </a:extLst>
                </p:cNvPr>
                <p:cNvPicPr/>
                <p:nvPr/>
              </p:nvPicPr>
              <p:blipFill>
                <a:blip r:embed="rId43"/>
                <a:stretch>
                  <a:fillRect/>
                </a:stretch>
              </p:blipFill>
              <p:spPr>
                <a:xfrm>
                  <a:off x="8061378" y="137647"/>
                  <a:ext cx="39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6" name="Freihand 95">
                  <a:extLst>
                    <a:ext uri="{FF2B5EF4-FFF2-40B4-BE49-F238E27FC236}">
                      <a16:creationId xmlns:a16="http://schemas.microsoft.com/office/drawing/2014/main" id="{0C968BC5-51A7-4B80-B34D-7BDDC6AC2A04}"/>
                    </a:ext>
                  </a:extLst>
                </p14:cNvPr>
                <p14:cNvContentPartPr/>
                <p14:nvPr/>
              </p14:nvContentPartPr>
              <p14:xfrm>
                <a:off x="8083338" y="194887"/>
                <a:ext cx="84960" cy="60480"/>
              </p14:xfrm>
            </p:contentPart>
          </mc:Choice>
          <mc:Fallback xmlns="">
            <p:pic>
              <p:nvPicPr>
                <p:cNvPr id="96" name="Freihand 95">
                  <a:extLst>
                    <a:ext uri="{FF2B5EF4-FFF2-40B4-BE49-F238E27FC236}">
                      <a16:creationId xmlns:a16="http://schemas.microsoft.com/office/drawing/2014/main" id="{0C968BC5-51A7-4B80-B34D-7BDDC6AC2A04}"/>
                    </a:ext>
                  </a:extLst>
                </p:cNvPr>
                <p:cNvPicPr/>
                <p:nvPr/>
              </p:nvPicPr>
              <p:blipFill>
                <a:blip r:embed="rId45"/>
                <a:stretch>
                  <a:fillRect/>
                </a:stretch>
              </p:blipFill>
              <p:spPr>
                <a:xfrm>
                  <a:off x="8079018" y="190567"/>
                  <a:ext cx="93600" cy="69120"/>
                </a:xfrm>
                <a:prstGeom prst="rect">
                  <a:avLst/>
                </a:prstGeom>
              </p:spPr>
            </p:pic>
          </mc:Fallback>
        </mc:AlternateContent>
      </p:grpSp>
      <p:grpSp>
        <p:nvGrpSpPr>
          <p:cNvPr id="103" name="Gruppieren 102">
            <a:extLst>
              <a:ext uri="{FF2B5EF4-FFF2-40B4-BE49-F238E27FC236}">
                <a16:creationId xmlns:a16="http://schemas.microsoft.com/office/drawing/2014/main" id="{5E73E08C-21BF-453A-91CB-9E629B2583D8}"/>
              </a:ext>
            </a:extLst>
          </p:cNvPr>
          <p:cNvGrpSpPr/>
          <p:nvPr/>
        </p:nvGrpSpPr>
        <p:grpSpPr>
          <a:xfrm>
            <a:off x="8398338" y="103807"/>
            <a:ext cx="645480" cy="228600"/>
            <a:chOff x="8398338" y="103807"/>
            <a:chExt cx="645480" cy="228600"/>
          </a:xfrm>
        </p:grpSpPr>
        <mc:AlternateContent xmlns:mc="http://schemas.openxmlformats.org/markup-compatibility/2006" xmlns:p14="http://schemas.microsoft.com/office/powerpoint/2010/main">
          <mc:Choice Requires="p14">
            <p:contentPart p14:bwMode="auto" r:id="rId46">
              <p14:nvContentPartPr>
                <p14:cNvPr id="97" name="Freihand 96">
                  <a:extLst>
                    <a:ext uri="{FF2B5EF4-FFF2-40B4-BE49-F238E27FC236}">
                      <a16:creationId xmlns:a16="http://schemas.microsoft.com/office/drawing/2014/main" id="{F913FF7E-5ED8-47C9-8B18-4B2D5D4B68EC}"/>
                    </a:ext>
                  </a:extLst>
                </p14:cNvPr>
                <p14:cNvContentPartPr/>
                <p14:nvPr/>
              </p14:nvContentPartPr>
              <p14:xfrm>
                <a:off x="8398338" y="150607"/>
                <a:ext cx="111240" cy="96480"/>
              </p14:xfrm>
            </p:contentPart>
          </mc:Choice>
          <mc:Fallback xmlns="">
            <p:pic>
              <p:nvPicPr>
                <p:cNvPr id="97" name="Freihand 96">
                  <a:extLst>
                    <a:ext uri="{FF2B5EF4-FFF2-40B4-BE49-F238E27FC236}">
                      <a16:creationId xmlns:a16="http://schemas.microsoft.com/office/drawing/2014/main" id="{F913FF7E-5ED8-47C9-8B18-4B2D5D4B68EC}"/>
                    </a:ext>
                  </a:extLst>
                </p:cNvPr>
                <p:cNvPicPr/>
                <p:nvPr/>
              </p:nvPicPr>
              <p:blipFill>
                <a:blip r:embed="rId47"/>
                <a:stretch>
                  <a:fillRect/>
                </a:stretch>
              </p:blipFill>
              <p:spPr>
                <a:xfrm>
                  <a:off x="8394018" y="146287"/>
                  <a:ext cx="119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8" name="Freihand 97">
                  <a:extLst>
                    <a:ext uri="{FF2B5EF4-FFF2-40B4-BE49-F238E27FC236}">
                      <a16:creationId xmlns:a16="http://schemas.microsoft.com/office/drawing/2014/main" id="{9F9C7953-FF5F-42D8-A525-E1EC34056CD8}"/>
                    </a:ext>
                  </a:extLst>
                </p14:cNvPr>
                <p14:cNvContentPartPr/>
                <p14:nvPr/>
              </p14:nvContentPartPr>
              <p14:xfrm>
                <a:off x="8538378" y="169687"/>
                <a:ext cx="74160" cy="75960"/>
              </p14:xfrm>
            </p:contentPart>
          </mc:Choice>
          <mc:Fallback xmlns="">
            <p:pic>
              <p:nvPicPr>
                <p:cNvPr id="98" name="Freihand 97">
                  <a:extLst>
                    <a:ext uri="{FF2B5EF4-FFF2-40B4-BE49-F238E27FC236}">
                      <a16:creationId xmlns:a16="http://schemas.microsoft.com/office/drawing/2014/main" id="{9F9C7953-FF5F-42D8-A525-E1EC34056CD8}"/>
                    </a:ext>
                  </a:extLst>
                </p:cNvPr>
                <p:cNvPicPr/>
                <p:nvPr/>
              </p:nvPicPr>
              <p:blipFill>
                <a:blip r:embed="rId49"/>
                <a:stretch>
                  <a:fillRect/>
                </a:stretch>
              </p:blipFill>
              <p:spPr>
                <a:xfrm>
                  <a:off x="8534058" y="165367"/>
                  <a:ext cx="82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9" name="Freihand 98">
                  <a:extLst>
                    <a:ext uri="{FF2B5EF4-FFF2-40B4-BE49-F238E27FC236}">
                      <a16:creationId xmlns:a16="http://schemas.microsoft.com/office/drawing/2014/main" id="{C37A55B2-AB5C-4A9A-B429-E7E4CBE1E83E}"/>
                    </a:ext>
                  </a:extLst>
                </p14:cNvPr>
                <p14:cNvContentPartPr/>
                <p14:nvPr/>
              </p14:nvContentPartPr>
              <p14:xfrm>
                <a:off x="8524698" y="167887"/>
                <a:ext cx="92520" cy="155880"/>
              </p14:xfrm>
            </p:contentPart>
          </mc:Choice>
          <mc:Fallback xmlns="">
            <p:pic>
              <p:nvPicPr>
                <p:cNvPr id="99" name="Freihand 98">
                  <a:extLst>
                    <a:ext uri="{FF2B5EF4-FFF2-40B4-BE49-F238E27FC236}">
                      <a16:creationId xmlns:a16="http://schemas.microsoft.com/office/drawing/2014/main" id="{C37A55B2-AB5C-4A9A-B429-E7E4CBE1E83E}"/>
                    </a:ext>
                  </a:extLst>
                </p:cNvPr>
                <p:cNvPicPr/>
                <p:nvPr/>
              </p:nvPicPr>
              <p:blipFill>
                <a:blip r:embed="rId51"/>
                <a:stretch>
                  <a:fillRect/>
                </a:stretch>
              </p:blipFill>
              <p:spPr>
                <a:xfrm>
                  <a:off x="8520378" y="163567"/>
                  <a:ext cx="101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0" name="Freihand 99">
                  <a:extLst>
                    <a:ext uri="{FF2B5EF4-FFF2-40B4-BE49-F238E27FC236}">
                      <a16:creationId xmlns:a16="http://schemas.microsoft.com/office/drawing/2014/main" id="{8E3E9AA1-6293-4CE8-A524-DD21ADDE5212}"/>
                    </a:ext>
                  </a:extLst>
                </p14:cNvPr>
                <p14:cNvContentPartPr/>
                <p14:nvPr/>
              </p14:nvContentPartPr>
              <p14:xfrm>
                <a:off x="8618658" y="179407"/>
                <a:ext cx="106920" cy="65160"/>
              </p14:xfrm>
            </p:contentPart>
          </mc:Choice>
          <mc:Fallback xmlns="">
            <p:pic>
              <p:nvPicPr>
                <p:cNvPr id="100" name="Freihand 99">
                  <a:extLst>
                    <a:ext uri="{FF2B5EF4-FFF2-40B4-BE49-F238E27FC236}">
                      <a16:creationId xmlns:a16="http://schemas.microsoft.com/office/drawing/2014/main" id="{8E3E9AA1-6293-4CE8-A524-DD21ADDE5212}"/>
                    </a:ext>
                  </a:extLst>
                </p:cNvPr>
                <p:cNvPicPr/>
                <p:nvPr/>
              </p:nvPicPr>
              <p:blipFill>
                <a:blip r:embed="rId53"/>
                <a:stretch>
                  <a:fillRect/>
                </a:stretch>
              </p:blipFill>
              <p:spPr>
                <a:xfrm>
                  <a:off x="8614338" y="175087"/>
                  <a:ext cx="1155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1" name="Freihand 100">
                  <a:extLst>
                    <a:ext uri="{FF2B5EF4-FFF2-40B4-BE49-F238E27FC236}">
                      <a16:creationId xmlns:a16="http://schemas.microsoft.com/office/drawing/2014/main" id="{D57D4009-2959-4A90-9BEC-EF41CF15346E}"/>
                    </a:ext>
                  </a:extLst>
                </p14:cNvPr>
                <p14:cNvContentPartPr/>
                <p14:nvPr/>
              </p14:nvContentPartPr>
              <p14:xfrm>
                <a:off x="8711538" y="160687"/>
                <a:ext cx="257760" cy="87840"/>
              </p14:xfrm>
            </p:contentPart>
          </mc:Choice>
          <mc:Fallback xmlns="">
            <p:pic>
              <p:nvPicPr>
                <p:cNvPr id="101" name="Freihand 100">
                  <a:extLst>
                    <a:ext uri="{FF2B5EF4-FFF2-40B4-BE49-F238E27FC236}">
                      <a16:creationId xmlns:a16="http://schemas.microsoft.com/office/drawing/2014/main" id="{D57D4009-2959-4A90-9BEC-EF41CF15346E}"/>
                    </a:ext>
                  </a:extLst>
                </p:cNvPr>
                <p:cNvPicPr/>
                <p:nvPr/>
              </p:nvPicPr>
              <p:blipFill>
                <a:blip r:embed="rId55"/>
                <a:stretch>
                  <a:fillRect/>
                </a:stretch>
              </p:blipFill>
              <p:spPr>
                <a:xfrm>
                  <a:off x="8707218" y="156367"/>
                  <a:ext cx="266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2" name="Freihand 101">
                  <a:extLst>
                    <a:ext uri="{FF2B5EF4-FFF2-40B4-BE49-F238E27FC236}">
                      <a16:creationId xmlns:a16="http://schemas.microsoft.com/office/drawing/2014/main" id="{AA58968C-5407-48DB-811E-1D5A983D6273}"/>
                    </a:ext>
                  </a:extLst>
                </p14:cNvPr>
                <p14:cNvContentPartPr/>
                <p14:nvPr/>
              </p14:nvContentPartPr>
              <p14:xfrm>
                <a:off x="8907378" y="103807"/>
                <a:ext cx="136440" cy="228600"/>
              </p14:xfrm>
            </p:contentPart>
          </mc:Choice>
          <mc:Fallback xmlns="">
            <p:pic>
              <p:nvPicPr>
                <p:cNvPr id="102" name="Freihand 101">
                  <a:extLst>
                    <a:ext uri="{FF2B5EF4-FFF2-40B4-BE49-F238E27FC236}">
                      <a16:creationId xmlns:a16="http://schemas.microsoft.com/office/drawing/2014/main" id="{AA58968C-5407-48DB-811E-1D5A983D6273}"/>
                    </a:ext>
                  </a:extLst>
                </p:cNvPr>
                <p:cNvPicPr/>
                <p:nvPr/>
              </p:nvPicPr>
              <p:blipFill>
                <a:blip r:embed="rId57"/>
                <a:stretch>
                  <a:fillRect/>
                </a:stretch>
              </p:blipFill>
              <p:spPr>
                <a:xfrm>
                  <a:off x="8903058" y="99487"/>
                  <a:ext cx="145080" cy="237240"/>
                </a:xfrm>
                <a:prstGeom prst="rect">
                  <a:avLst/>
                </a:prstGeom>
              </p:spPr>
            </p:pic>
          </mc:Fallback>
        </mc:AlternateContent>
      </p:grpSp>
      <p:pic>
        <p:nvPicPr>
          <p:cNvPr id="125" name="Grafik 124">
            <a:extLst>
              <a:ext uri="{FF2B5EF4-FFF2-40B4-BE49-F238E27FC236}">
                <a16:creationId xmlns:a16="http://schemas.microsoft.com/office/drawing/2014/main" id="{6C515BA8-D9DF-4C07-B190-72C79F0AB99A}"/>
              </a:ext>
            </a:extLst>
          </p:cNvPr>
          <p:cNvPicPr>
            <a:picLocks noChangeAspect="1"/>
          </p:cNvPicPr>
          <p:nvPr/>
        </p:nvPicPr>
        <p:blipFill>
          <a:blip r:embed="rId58"/>
          <a:stretch>
            <a:fillRect/>
          </a:stretch>
        </p:blipFill>
        <p:spPr>
          <a:xfrm>
            <a:off x="2417130" y="2398733"/>
            <a:ext cx="4188575" cy="2315053"/>
          </a:xfrm>
          <a:prstGeom prst="rect">
            <a:avLst/>
          </a:prstGeom>
        </p:spPr>
      </p:pic>
      <mc:AlternateContent xmlns:mc="http://schemas.openxmlformats.org/markup-compatibility/2006" xmlns:p14="http://schemas.microsoft.com/office/powerpoint/2010/main">
        <mc:Choice Requires="p14">
          <p:contentPart p14:bwMode="auto" r:id="rId59">
            <p14:nvContentPartPr>
              <p14:cNvPr id="126" name="Freihand 125">
                <a:extLst>
                  <a:ext uri="{FF2B5EF4-FFF2-40B4-BE49-F238E27FC236}">
                    <a16:creationId xmlns:a16="http://schemas.microsoft.com/office/drawing/2014/main" id="{3151E0D0-41F2-4141-98CE-6330AEB5828F}"/>
                  </a:ext>
                </a:extLst>
              </p14:cNvPr>
              <p14:cNvContentPartPr/>
              <p14:nvPr/>
            </p14:nvContentPartPr>
            <p14:xfrm>
              <a:off x="2447538" y="2797327"/>
              <a:ext cx="1198440" cy="63360"/>
            </p14:xfrm>
          </p:contentPart>
        </mc:Choice>
        <mc:Fallback xmlns="">
          <p:pic>
            <p:nvPicPr>
              <p:cNvPr id="126" name="Freihand 125">
                <a:extLst>
                  <a:ext uri="{FF2B5EF4-FFF2-40B4-BE49-F238E27FC236}">
                    <a16:creationId xmlns:a16="http://schemas.microsoft.com/office/drawing/2014/main" id="{3151E0D0-41F2-4141-98CE-6330AEB5828F}"/>
                  </a:ext>
                </a:extLst>
              </p:cNvPr>
              <p:cNvPicPr/>
              <p:nvPr/>
            </p:nvPicPr>
            <p:blipFill>
              <a:blip r:embed="rId60"/>
              <a:stretch>
                <a:fillRect/>
              </a:stretch>
            </p:blipFill>
            <p:spPr>
              <a:xfrm>
                <a:off x="2443218" y="2793007"/>
                <a:ext cx="1207080" cy="72000"/>
              </a:xfrm>
              <a:prstGeom prst="rect">
                <a:avLst/>
              </a:prstGeom>
            </p:spPr>
          </p:pic>
        </mc:Fallback>
      </mc:AlternateContent>
      <p:grpSp>
        <p:nvGrpSpPr>
          <p:cNvPr id="174" name="Gruppieren 173">
            <a:extLst>
              <a:ext uri="{FF2B5EF4-FFF2-40B4-BE49-F238E27FC236}">
                <a16:creationId xmlns:a16="http://schemas.microsoft.com/office/drawing/2014/main" id="{65A22A5C-C823-40F7-A40A-C8B6EF6A37C4}"/>
              </a:ext>
            </a:extLst>
          </p:cNvPr>
          <p:cNvGrpSpPr/>
          <p:nvPr/>
        </p:nvGrpSpPr>
        <p:grpSpPr>
          <a:xfrm>
            <a:off x="1168818" y="885007"/>
            <a:ext cx="2020680" cy="950040"/>
            <a:chOff x="1168818" y="885007"/>
            <a:chExt cx="2020680" cy="950040"/>
          </a:xfrm>
        </p:grpSpPr>
        <mc:AlternateContent xmlns:mc="http://schemas.openxmlformats.org/markup-compatibility/2006" xmlns:p14="http://schemas.microsoft.com/office/powerpoint/2010/main">
          <mc:Choice Requires="p14">
            <p:contentPart p14:bwMode="auto" r:id="rId61">
              <p14:nvContentPartPr>
                <p14:cNvPr id="127" name="Freihand 126">
                  <a:extLst>
                    <a:ext uri="{FF2B5EF4-FFF2-40B4-BE49-F238E27FC236}">
                      <a16:creationId xmlns:a16="http://schemas.microsoft.com/office/drawing/2014/main" id="{E64CC069-B50D-4F4B-A42F-0FFB138AAB6F}"/>
                    </a:ext>
                  </a:extLst>
                </p14:cNvPr>
                <p14:cNvContentPartPr/>
                <p14:nvPr/>
              </p14:nvContentPartPr>
              <p14:xfrm>
                <a:off x="1206258" y="1025047"/>
                <a:ext cx="149760" cy="123840"/>
              </p14:xfrm>
            </p:contentPart>
          </mc:Choice>
          <mc:Fallback xmlns="">
            <p:pic>
              <p:nvPicPr>
                <p:cNvPr id="127" name="Freihand 126">
                  <a:extLst>
                    <a:ext uri="{FF2B5EF4-FFF2-40B4-BE49-F238E27FC236}">
                      <a16:creationId xmlns:a16="http://schemas.microsoft.com/office/drawing/2014/main" id="{E64CC069-B50D-4F4B-A42F-0FFB138AAB6F}"/>
                    </a:ext>
                  </a:extLst>
                </p:cNvPr>
                <p:cNvPicPr/>
                <p:nvPr/>
              </p:nvPicPr>
              <p:blipFill>
                <a:blip r:embed="rId62"/>
                <a:stretch>
                  <a:fillRect/>
                </a:stretch>
              </p:blipFill>
              <p:spPr>
                <a:xfrm>
                  <a:off x="1201938" y="1020727"/>
                  <a:ext cx="158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8" name="Freihand 127">
                  <a:extLst>
                    <a:ext uri="{FF2B5EF4-FFF2-40B4-BE49-F238E27FC236}">
                      <a16:creationId xmlns:a16="http://schemas.microsoft.com/office/drawing/2014/main" id="{EC065D7F-DD6B-4629-9917-014E19EB3998}"/>
                    </a:ext>
                  </a:extLst>
                </p14:cNvPr>
                <p14:cNvContentPartPr/>
                <p14:nvPr/>
              </p14:nvContentPartPr>
              <p14:xfrm>
                <a:off x="1192218" y="972127"/>
                <a:ext cx="213840" cy="158400"/>
              </p14:xfrm>
            </p:contentPart>
          </mc:Choice>
          <mc:Fallback xmlns="">
            <p:pic>
              <p:nvPicPr>
                <p:cNvPr id="128" name="Freihand 127">
                  <a:extLst>
                    <a:ext uri="{FF2B5EF4-FFF2-40B4-BE49-F238E27FC236}">
                      <a16:creationId xmlns:a16="http://schemas.microsoft.com/office/drawing/2014/main" id="{EC065D7F-DD6B-4629-9917-014E19EB3998}"/>
                    </a:ext>
                  </a:extLst>
                </p:cNvPr>
                <p:cNvPicPr/>
                <p:nvPr/>
              </p:nvPicPr>
              <p:blipFill>
                <a:blip r:embed="rId64"/>
                <a:stretch>
                  <a:fillRect/>
                </a:stretch>
              </p:blipFill>
              <p:spPr>
                <a:xfrm>
                  <a:off x="1187898" y="967807"/>
                  <a:ext cx="222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9" name="Freihand 128">
                  <a:extLst>
                    <a:ext uri="{FF2B5EF4-FFF2-40B4-BE49-F238E27FC236}">
                      <a16:creationId xmlns:a16="http://schemas.microsoft.com/office/drawing/2014/main" id="{3B644908-E1C9-4DCD-B513-DEE7B6F2391B}"/>
                    </a:ext>
                  </a:extLst>
                </p14:cNvPr>
                <p14:cNvContentPartPr/>
                <p14:nvPr/>
              </p14:nvContentPartPr>
              <p14:xfrm>
                <a:off x="1421898" y="1025407"/>
                <a:ext cx="61920" cy="92520"/>
              </p14:xfrm>
            </p:contentPart>
          </mc:Choice>
          <mc:Fallback xmlns="">
            <p:pic>
              <p:nvPicPr>
                <p:cNvPr id="129" name="Freihand 128">
                  <a:extLst>
                    <a:ext uri="{FF2B5EF4-FFF2-40B4-BE49-F238E27FC236}">
                      <a16:creationId xmlns:a16="http://schemas.microsoft.com/office/drawing/2014/main" id="{3B644908-E1C9-4DCD-B513-DEE7B6F2391B}"/>
                    </a:ext>
                  </a:extLst>
                </p:cNvPr>
                <p:cNvPicPr/>
                <p:nvPr/>
              </p:nvPicPr>
              <p:blipFill>
                <a:blip r:embed="rId66"/>
                <a:stretch>
                  <a:fillRect/>
                </a:stretch>
              </p:blipFill>
              <p:spPr>
                <a:xfrm>
                  <a:off x="1417578" y="1021087"/>
                  <a:ext cx="70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0" name="Freihand 129">
                  <a:extLst>
                    <a:ext uri="{FF2B5EF4-FFF2-40B4-BE49-F238E27FC236}">
                      <a16:creationId xmlns:a16="http://schemas.microsoft.com/office/drawing/2014/main" id="{F381A43D-380D-47E4-A2B5-0EF680EBE995}"/>
                    </a:ext>
                  </a:extLst>
                </p14:cNvPr>
                <p14:cNvContentPartPr/>
                <p14:nvPr/>
              </p14:nvContentPartPr>
              <p14:xfrm>
                <a:off x="1494618" y="1033687"/>
                <a:ext cx="113040" cy="83880"/>
              </p14:xfrm>
            </p:contentPart>
          </mc:Choice>
          <mc:Fallback xmlns="">
            <p:pic>
              <p:nvPicPr>
                <p:cNvPr id="130" name="Freihand 129">
                  <a:extLst>
                    <a:ext uri="{FF2B5EF4-FFF2-40B4-BE49-F238E27FC236}">
                      <a16:creationId xmlns:a16="http://schemas.microsoft.com/office/drawing/2014/main" id="{F381A43D-380D-47E4-A2B5-0EF680EBE995}"/>
                    </a:ext>
                  </a:extLst>
                </p:cNvPr>
                <p:cNvPicPr/>
                <p:nvPr/>
              </p:nvPicPr>
              <p:blipFill>
                <a:blip r:embed="rId68"/>
                <a:stretch>
                  <a:fillRect/>
                </a:stretch>
              </p:blipFill>
              <p:spPr>
                <a:xfrm>
                  <a:off x="1490298" y="1029367"/>
                  <a:ext cx="121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1" name="Freihand 130">
                  <a:extLst>
                    <a:ext uri="{FF2B5EF4-FFF2-40B4-BE49-F238E27FC236}">
                      <a16:creationId xmlns:a16="http://schemas.microsoft.com/office/drawing/2014/main" id="{B5F1122E-47D9-4223-BD8B-9A801CDAB5AF}"/>
                    </a:ext>
                  </a:extLst>
                </p14:cNvPr>
                <p14:cNvContentPartPr/>
                <p14:nvPr/>
              </p14:nvContentPartPr>
              <p14:xfrm>
                <a:off x="1599018" y="1013527"/>
                <a:ext cx="73800" cy="113040"/>
              </p14:xfrm>
            </p:contentPart>
          </mc:Choice>
          <mc:Fallback xmlns="">
            <p:pic>
              <p:nvPicPr>
                <p:cNvPr id="131" name="Freihand 130">
                  <a:extLst>
                    <a:ext uri="{FF2B5EF4-FFF2-40B4-BE49-F238E27FC236}">
                      <a16:creationId xmlns:a16="http://schemas.microsoft.com/office/drawing/2014/main" id="{B5F1122E-47D9-4223-BD8B-9A801CDAB5AF}"/>
                    </a:ext>
                  </a:extLst>
                </p:cNvPr>
                <p:cNvPicPr/>
                <p:nvPr/>
              </p:nvPicPr>
              <p:blipFill>
                <a:blip r:embed="rId70"/>
                <a:stretch>
                  <a:fillRect/>
                </a:stretch>
              </p:blipFill>
              <p:spPr>
                <a:xfrm>
                  <a:off x="1594698" y="1009207"/>
                  <a:ext cx="82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2" name="Freihand 131">
                  <a:extLst>
                    <a:ext uri="{FF2B5EF4-FFF2-40B4-BE49-F238E27FC236}">
                      <a16:creationId xmlns:a16="http://schemas.microsoft.com/office/drawing/2014/main" id="{C76B9D5E-0682-4282-8D60-CCB77F504D5A}"/>
                    </a:ext>
                  </a:extLst>
                </p14:cNvPr>
                <p14:cNvContentPartPr/>
                <p14:nvPr/>
              </p14:nvContentPartPr>
              <p14:xfrm>
                <a:off x="1680018" y="1016767"/>
                <a:ext cx="237960" cy="82800"/>
              </p14:xfrm>
            </p:contentPart>
          </mc:Choice>
          <mc:Fallback xmlns="">
            <p:pic>
              <p:nvPicPr>
                <p:cNvPr id="132" name="Freihand 131">
                  <a:extLst>
                    <a:ext uri="{FF2B5EF4-FFF2-40B4-BE49-F238E27FC236}">
                      <a16:creationId xmlns:a16="http://schemas.microsoft.com/office/drawing/2014/main" id="{C76B9D5E-0682-4282-8D60-CCB77F504D5A}"/>
                    </a:ext>
                  </a:extLst>
                </p:cNvPr>
                <p:cNvPicPr/>
                <p:nvPr/>
              </p:nvPicPr>
              <p:blipFill>
                <a:blip r:embed="rId72"/>
                <a:stretch>
                  <a:fillRect/>
                </a:stretch>
              </p:blipFill>
              <p:spPr>
                <a:xfrm>
                  <a:off x="1675698" y="1012447"/>
                  <a:ext cx="246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3" name="Freihand 132">
                  <a:extLst>
                    <a:ext uri="{FF2B5EF4-FFF2-40B4-BE49-F238E27FC236}">
                      <a16:creationId xmlns:a16="http://schemas.microsoft.com/office/drawing/2014/main" id="{1CE76CB4-E0D1-4069-B869-7DA5F56BB8DA}"/>
                    </a:ext>
                  </a:extLst>
                </p14:cNvPr>
                <p14:cNvContentPartPr/>
                <p14:nvPr/>
              </p14:nvContentPartPr>
              <p14:xfrm>
                <a:off x="1921218" y="950167"/>
                <a:ext cx="128880" cy="124920"/>
              </p14:xfrm>
            </p:contentPart>
          </mc:Choice>
          <mc:Fallback xmlns="">
            <p:pic>
              <p:nvPicPr>
                <p:cNvPr id="133" name="Freihand 132">
                  <a:extLst>
                    <a:ext uri="{FF2B5EF4-FFF2-40B4-BE49-F238E27FC236}">
                      <a16:creationId xmlns:a16="http://schemas.microsoft.com/office/drawing/2014/main" id="{1CE76CB4-E0D1-4069-B869-7DA5F56BB8DA}"/>
                    </a:ext>
                  </a:extLst>
                </p:cNvPr>
                <p:cNvPicPr/>
                <p:nvPr/>
              </p:nvPicPr>
              <p:blipFill>
                <a:blip r:embed="rId74"/>
                <a:stretch>
                  <a:fillRect/>
                </a:stretch>
              </p:blipFill>
              <p:spPr>
                <a:xfrm>
                  <a:off x="1916898" y="945847"/>
                  <a:ext cx="137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4" name="Freihand 133">
                  <a:extLst>
                    <a:ext uri="{FF2B5EF4-FFF2-40B4-BE49-F238E27FC236}">
                      <a16:creationId xmlns:a16="http://schemas.microsoft.com/office/drawing/2014/main" id="{9F340C2F-8864-4C50-B8CF-929F7B7E0C12}"/>
                    </a:ext>
                  </a:extLst>
                </p14:cNvPr>
                <p14:cNvContentPartPr/>
                <p14:nvPr/>
              </p14:nvContentPartPr>
              <p14:xfrm>
                <a:off x="2210658" y="885007"/>
                <a:ext cx="95400" cy="185760"/>
              </p14:xfrm>
            </p:contentPart>
          </mc:Choice>
          <mc:Fallback xmlns="">
            <p:pic>
              <p:nvPicPr>
                <p:cNvPr id="134" name="Freihand 133">
                  <a:extLst>
                    <a:ext uri="{FF2B5EF4-FFF2-40B4-BE49-F238E27FC236}">
                      <a16:creationId xmlns:a16="http://schemas.microsoft.com/office/drawing/2014/main" id="{9F340C2F-8864-4C50-B8CF-929F7B7E0C12}"/>
                    </a:ext>
                  </a:extLst>
                </p:cNvPr>
                <p:cNvPicPr/>
                <p:nvPr/>
              </p:nvPicPr>
              <p:blipFill>
                <a:blip r:embed="rId76"/>
                <a:stretch>
                  <a:fillRect/>
                </a:stretch>
              </p:blipFill>
              <p:spPr>
                <a:xfrm>
                  <a:off x="2206338" y="880687"/>
                  <a:ext cx="104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35" name="Freihand 134">
                  <a:extLst>
                    <a:ext uri="{FF2B5EF4-FFF2-40B4-BE49-F238E27FC236}">
                      <a16:creationId xmlns:a16="http://schemas.microsoft.com/office/drawing/2014/main" id="{E06A6F54-B7B5-4A71-8133-E51109EF5D91}"/>
                    </a:ext>
                  </a:extLst>
                </p14:cNvPr>
                <p14:cNvContentPartPr/>
                <p14:nvPr/>
              </p14:nvContentPartPr>
              <p14:xfrm>
                <a:off x="2355018" y="997687"/>
                <a:ext cx="140400" cy="224280"/>
              </p14:xfrm>
            </p:contentPart>
          </mc:Choice>
          <mc:Fallback xmlns="">
            <p:pic>
              <p:nvPicPr>
                <p:cNvPr id="135" name="Freihand 134">
                  <a:extLst>
                    <a:ext uri="{FF2B5EF4-FFF2-40B4-BE49-F238E27FC236}">
                      <a16:creationId xmlns:a16="http://schemas.microsoft.com/office/drawing/2014/main" id="{E06A6F54-B7B5-4A71-8133-E51109EF5D91}"/>
                    </a:ext>
                  </a:extLst>
                </p:cNvPr>
                <p:cNvPicPr/>
                <p:nvPr/>
              </p:nvPicPr>
              <p:blipFill>
                <a:blip r:embed="rId78"/>
                <a:stretch>
                  <a:fillRect/>
                </a:stretch>
              </p:blipFill>
              <p:spPr>
                <a:xfrm>
                  <a:off x="2350698" y="993367"/>
                  <a:ext cx="1490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37" name="Freihand 136">
                  <a:extLst>
                    <a:ext uri="{FF2B5EF4-FFF2-40B4-BE49-F238E27FC236}">
                      <a16:creationId xmlns:a16="http://schemas.microsoft.com/office/drawing/2014/main" id="{60EA16EF-2B4F-494C-B6FB-E8BE788DA083}"/>
                    </a:ext>
                  </a:extLst>
                </p14:cNvPr>
                <p14:cNvContentPartPr/>
                <p14:nvPr/>
              </p14:nvContentPartPr>
              <p14:xfrm>
                <a:off x="1171338" y="1279567"/>
                <a:ext cx="171360" cy="186840"/>
              </p14:xfrm>
            </p:contentPart>
          </mc:Choice>
          <mc:Fallback xmlns="">
            <p:pic>
              <p:nvPicPr>
                <p:cNvPr id="137" name="Freihand 136">
                  <a:extLst>
                    <a:ext uri="{FF2B5EF4-FFF2-40B4-BE49-F238E27FC236}">
                      <a16:creationId xmlns:a16="http://schemas.microsoft.com/office/drawing/2014/main" id="{60EA16EF-2B4F-494C-B6FB-E8BE788DA083}"/>
                    </a:ext>
                  </a:extLst>
                </p:cNvPr>
                <p:cNvPicPr/>
                <p:nvPr/>
              </p:nvPicPr>
              <p:blipFill>
                <a:blip r:embed="rId80"/>
                <a:stretch>
                  <a:fillRect/>
                </a:stretch>
              </p:blipFill>
              <p:spPr>
                <a:xfrm>
                  <a:off x="1167018" y="1275247"/>
                  <a:ext cx="180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8" name="Freihand 137">
                  <a:extLst>
                    <a:ext uri="{FF2B5EF4-FFF2-40B4-BE49-F238E27FC236}">
                      <a16:creationId xmlns:a16="http://schemas.microsoft.com/office/drawing/2014/main" id="{3E138B5F-B8F5-4B85-8C05-AD05646C54D0}"/>
                    </a:ext>
                  </a:extLst>
                </p14:cNvPr>
                <p14:cNvContentPartPr/>
                <p14:nvPr/>
              </p14:nvContentPartPr>
              <p14:xfrm>
                <a:off x="1374378" y="1345807"/>
                <a:ext cx="104760" cy="92880"/>
              </p14:xfrm>
            </p:contentPart>
          </mc:Choice>
          <mc:Fallback xmlns="">
            <p:pic>
              <p:nvPicPr>
                <p:cNvPr id="138" name="Freihand 137">
                  <a:extLst>
                    <a:ext uri="{FF2B5EF4-FFF2-40B4-BE49-F238E27FC236}">
                      <a16:creationId xmlns:a16="http://schemas.microsoft.com/office/drawing/2014/main" id="{3E138B5F-B8F5-4B85-8C05-AD05646C54D0}"/>
                    </a:ext>
                  </a:extLst>
                </p:cNvPr>
                <p:cNvPicPr/>
                <p:nvPr/>
              </p:nvPicPr>
              <p:blipFill>
                <a:blip r:embed="rId82"/>
                <a:stretch>
                  <a:fillRect/>
                </a:stretch>
              </p:blipFill>
              <p:spPr>
                <a:xfrm>
                  <a:off x="1370058" y="1341487"/>
                  <a:ext cx="113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9" name="Freihand 138">
                  <a:extLst>
                    <a:ext uri="{FF2B5EF4-FFF2-40B4-BE49-F238E27FC236}">
                      <a16:creationId xmlns:a16="http://schemas.microsoft.com/office/drawing/2014/main" id="{27A1C2A8-C86F-476E-9DB9-6AD481C09406}"/>
                    </a:ext>
                  </a:extLst>
                </p14:cNvPr>
                <p14:cNvContentPartPr/>
                <p14:nvPr/>
              </p14:nvContentPartPr>
              <p14:xfrm>
                <a:off x="1586418" y="1329967"/>
                <a:ext cx="133920" cy="83520"/>
              </p14:xfrm>
            </p:contentPart>
          </mc:Choice>
          <mc:Fallback xmlns="">
            <p:pic>
              <p:nvPicPr>
                <p:cNvPr id="139" name="Freihand 138">
                  <a:extLst>
                    <a:ext uri="{FF2B5EF4-FFF2-40B4-BE49-F238E27FC236}">
                      <a16:creationId xmlns:a16="http://schemas.microsoft.com/office/drawing/2014/main" id="{27A1C2A8-C86F-476E-9DB9-6AD481C09406}"/>
                    </a:ext>
                  </a:extLst>
                </p:cNvPr>
                <p:cNvPicPr/>
                <p:nvPr/>
              </p:nvPicPr>
              <p:blipFill>
                <a:blip r:embed="rId84"/>
                <a:stretch>
                  <a:fillRect/>
                </a:stretch>
              </p:blipFill>
              <p:spPr>
                <a:xfrm>
                  <a:off x="1582098" y="1325647"/>
                  <a:ext cx="142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0" name="Freihand 139">
                  <a:extLst>
                    <a:ext uri="{FF2B5EF4-FFF2-40B4-BE49-F238E27FC236}">
                      <a16:creationId xmlns:a16="http://schemas.microsoft.com/office/drawing/2014/main" id="{17AC1CBF-F08E-4938-931B-FE6B904CA6AB}"/>
                    </a:ext>
                  </a:extLst>
                </p14:cNvPr>
                <p14:cNvContentPartPr/>
                <p14:nvPr/>
              </p14:nvContentPartPr>
              <p14:xfrm>
                <a:off x="1702698" y="1346887"/>
                <a:ext cx="134280" cy="63000"/>
              </p14:xfrm>
            </p:contentPart>
          </mc:Choice>
          <mc:Fallback xmlns="">
            <p:pic>
              <p:nvPicPr>
                <p:cNvPr id="140" name="Freihand 139">
                  <a:extLst>
                    <a:ext uri="{FF2B5EF4-FFF2-40B4-BE49-F238E27FC236}">
                      <a16:creationId xmlns:a16="http://schemas.microsoft.com/office/drawing/2014/main" id="{17AC1CBF-F08E-4938-931B-FE6B904CA6AB}"/>
                    </a:ext>
                  </a:extLst>
                </p:cNvPr>
                <p:cNvPicPr/>
                <p:nvPr/>
              </p:nvPicPr>
              <p:blipFill>
                <a:blip r:embed="rId86"/>
                <a:stretch>
                  <a:fillRect/>
                </a:stretch>
              </p:blipFill>
              <p:spPr>
                <a:xfrm>
                  <a:off x="1698378" y="1342567"/>
                  <a:ext cx="142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1" name="Freihand 140">
                  <a:extLst>
                    <a:ext uri="{FF2B5EF4-FFF2-40B4-BE49-F238E27FC236}">
                      <a16:creationId xmlns:a16="http://schemas.microsoft.com/office/drawing/2014/main" id="{36CF552A-5F84-4D07-A0E7-C80B7A59AB5A}"/>
                    </a:ext>
                  </a:extLst>
                </p14:cNvPr>
                <p14:cNvContentPartPr/>
                <p14:nvPr/>
              </p14:nvContentPartPr>
              <p14:xfrm>
                <a:off x="1854258" y="1235287"/>
                <a:ext cx="19800" cy="217440"/>
              </p14:xfrm>
            </p:contentPart>
          </mc:Choice>
          <mc:Fallback xmlns="">
            <p:pic>
              <p:nvPicPr>
                <p:cNvPr id="141" name="Freihand 140">
                  <a:extLst>
                    <a:ext uri="{FF2B5EF4-FFF2-40B4-BE49-F238E27FC236}">
                      <a16:creationId xmlns:a16="http://schemas.microsoft.com/office/drawing/2014/main" id="{36CF552A-5F84-4D07-A0E7-C80B7A59AB5A}"/>
                    </a:ext>
                  </a:extLst>
                </p:cNvPr>
                <p:cNvPicPr/>
                <p:nvPr/>
              </p:nvPicPr>
              <p:blipFill>
                <a:blip r:embed="rId88"/>
                <a:stretch>
                  <a:fillRect/>
                </a:stretch>
              </p:blipFill>
              <p:spPr>
                <a:xfrm>
                  <a:off x="1849938" y="1230967"/>
                  <a:ext cx="284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2" name="Freihand 141">
                  <a:extLst>
                    <a:ext uri="{FF2B5EF4-FFF2-40B4-BE49-F238E27FC236}">
                      <a16:creationId xmlns:a16="http://schemas.microsoft.com/office/drawing/2014/main" id="{E80563CF-FF88-4403-92FE-59C16A9A98E2}"/>
                    </a:ext>
                  </a:extLst>
                </p14:cNvPr>
                <p14:cNvContentPartPr/>
                <p14:nvPr/>
              </p14:nvContentPartPr>
              <p14:xfrm>
                <a:off x="1571658" y="1477207"/>
                <a:ext cx="353880" cy="20160"/>
              </p14:xfrm>
            </p:contentPart>
          </mc:Choice>
          <mc:Fallback xmlns="">
            <p:pic>
              <p:nvPicPr>
                <p:cNvPr id="142" name="Freihand 141">
                  <a:extLst>
                    <a:ext uri="{FF2B5EF4-FFF2-40B4-BE49-F238E27FC236}">
                      <a16:creationId xmlns:a16="http://schemas.microsoft.com/office/drawing/2014/main" id="{E80563CF-FF88-4403-92FE-59C16A9A98E2}"/>
                    </a:ext>
                  </a:extLst>
                </p:cNvPr>
                <p:cNvPicPr/>
                <p:nvPr/>
              </p:nvPicPr>
              <p:blipFill>
                <a:blip r:embed="rId90"/>
                <a:stretch>
                  <a:fillRect/>
                </a:stretch>
              </p:blipFill>
              <p:spPr>
                <a:xfrm>
                  <a:off x="1567338" y="1472887"/>
                  <a:ext cx="362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4" name="Freihand 143">
                  <a:extLst>
                    <a:ext uri="{FF2B5EF4-FFF2-40B4-BE49-F238E27FC236}">
                      <a16:creationId xmlns:a16="http://schemas.microsoft.com/office/drawing/2014/main" id="{303C7BA6-A463-40F7-A3F0-DBC4DEA5DA5D}"/>
                    </a:ext>
                  </a:extLst>
                </p14:cNvPr>
                <p14:cNvContentPartPr/>
                <p14:nvPr/>
              </p14:nvContentPartPr>
              <p14:xfrm>
                <a:off x="2055498" y="1341487"/>
                <a:ext cx="182880" cy="211680"/>
              </p14:xfrm>
            </p:contentPart>
          </mc:Choice>
          <mc:Fallback xmlns="">
            <p:pic>
              <p:nvPicPr>
                <p:cNvPr id="144" name="Freihand 143">
                  <a:extLst>
                    <a:ext uri="{FF2B5EF4-FFF2-40B4-BE49-F238E27FC236}">
                      <a16:creationId xmlns:a16="http://schemas.microsoft.com/office/drawing/2014/main" id="{303C7BA6-A463-40F7-A3F0-DBC4DEA5DA5D}"/>
                    </a:ext>
                  </a:extLst>
                </p:cNvPr>
                <p:cNvPicPr/>
                <p:nvPr/>
              </p:nvPicPr>
              <p:blipFill>
                <a:blip r:embed="rId92"/>
                <a:stretch>
                  <a:fillRect/>
                </a:stretch>
              </p:blipFill>
              <p:spPr>
                <a:xfrm>
                  <a:off x="2051178" y="1337167"/>
                  <a:ext cx="1915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5" name="Freihand 144">
                  <a:extLst>
                    <a:ext uri="{FF2B5EF4-FFF2-40B4-BE49-F238E27FC236}">
                      <a16:creationId xmlns:a16="http://schemas.microsoft.com/office/drawing/2014/main" id="{0C7CF39C-FE56-407A-9D12-7411BE43E8EB}"/>
                    </a:ext>
                  </a:extLst>
                </p14:cNvPr>
                <p14:cNvContentPartPr/>
                <p14:nvPr/>
              </p14:nvContentPartPr>
              <p14:xfrm>
                <a:off x="2274738" y="1342567"/>
                <a:ext cx="239760" cy="90000"/>
              </p14:xfrm>
            </p:contentPart>
          </mc:Choice>
          <mc:Fallback xmlns="">
            <p:pic>
              <p:nvPicPr>
                <p:cNvPr id="145" name="Freihand 144">
                  <a:extLst>
                    <a:ext uri="{FF2B5EF4-FFF2-40B4-BE49-F238E27FC236}">
                      <a16:creationId xmlns:a16="http://schemas.microsoft.com/office/drawing/2014/main" id="{0C7CF39C-FE56-407A-9D12-7411BE43E8EB}"/>
                    </a:ext>
                  </a:extLst>
                </p:cNvPr>
                <p:cNvPicPr/>
                <p:nvPr/>
              </p:nvPicPr>
              <p:blipFill>
                <a:blip r:embed="rId94"/>
                <a:stretch>
                  <a:fillRect/>
                </a:stretch>
              </p:blipFill>
              <p:spPr>
                <a:xfrm>
                  <a:off x="2270418" y="1338247"/>
                  <a:ext cx="248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46" name="Freihand 145">
                  <a:extLst>
                    <a:ext uri="{FF2B5EF4-FFF2-40B4-BE49-F238E27FC236}">
                      <a16:creationId xmlns:a16="http://schemas.microsoft.com/office/drawing/2014/main" id="{D776E7CE-58C5-4948-83A0-DE9BAEA45A7B}"/>
                    </a:ext>
                  </a:extLst>
                </p14:cNvPr>
                <p14:cNvContentPartPr/>
                <p14:nvPr/>
              </p14:nvContentPartPr>
              <p14:xfrm>
                <a:off x="2550498" y="1253647"/>
                <a:ext cx="128160" cy="147600"/>
              </p14:xfrm>
            </p:contentPart>
          </mc:Choice>
          <mc:Fallback xmlns="">
            <p:pic>
              <p:nvPicPr>
                <p:cNvPr id="146" name="Freihand 145">
                  <a:extLst>
                    <a:ext uri="{FF2B5EF4-FFF2-40B4-BE49-F238E27FC236}">
                      <a16:creationId xmlns:a16="http://schemas.microsoft.com/office/drawing/2014/main" id="{D776E7CE-58C5-4948-83A0-DE9BAEA45A7B}"/>
                    </a:ext>
                  </a:extLst>
                </p:cNvPr>
                <p:cNvPicPr/>
                <p:nvPr/>
              </p:nvPicPr>
              <p:blipFill>
                <a:blip r:embed="rId96"/>
                <a:stretch>
                  <a:fillRect/>
                </a:stretch>
              </p:blipFill>
              <p:spPr>
                <a:xfrm>
                  <a:off x="2546178" y="1249327"/>
                  <a:ext cx="136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8" name="Freihand 147">
                  <a:extLst>
                    <a:ext uri="{FF2B5EF4-FFF2-40B4-BE49-F238E27FC236}">
                      <a16:creationId xmlns:a16="http://schemas.microsoft.com/office/drawing/2014/main" id="{6CCB50D4-38AB-42ED-8941-555099923442}"/>
                    </a:ext>
                  </a:extLst>
                </p14:cNvPr>
                <p14:cNvContentPartPr/>
                <p14:nvPr/>
              </p14:nvContentPartPr>
              <p14:xfrm>
                <a:off x="2784138" y="1214407"/>
                <a:ext cx="247320" cy="179280"/>
              </p14:xfrm>
            </p:contentPart>
          </mc:Choice>
          <mc:Fallback xmlns="">
            <p:pic>
              <p:nvPicPr>
                <p:cNvPr id="148" name="Freihand 147">
                  <a:extLst>
                    <a:ext uri="{FF2B5EF4-FFF2-40B4-BE49-F238E27FC236}">
                      <a16:creationId xmlns:a16="http://schemas.microsoft.com/office/drawing/2014/main" id="{6CCB50D4-38AB-42ED-8941-555099923442}"/>
                    </a:ext>
                  </a:extLst>
                </p:cNvPr>
                <p:cNvPicPr/>
                <p:nvPr/>
              </p:nvPicPr>
              <p:blipFill>
                <a:blip r:embed="rId98"/>
                <a:stretch>
                  <a:fillRect/>
                </a:stretch>
              </p:blipFill>
              <p:spPr>
                <a:xfrm>
                  <a:off x="2779818" y="1210087"/>
                  <a:ext cx="255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9" name="Freihand 148">
                  <a:extLst>
                    <a:ext uri="{FF2B5EF4-FFF2-40B4-BE49-F238E27FC236}">
                      <a16:creationId xmlns:a16="http://schemas.microsoft.com/office/drawing/2014/main" id="{4D3D9F1B-B627-493D-9BD3-24761AC6DBFD}"/>
                    </a:ext>
                  </a:extLst>
                </p14:cNvPr>
                <p14:cNvContentPartPr/>
                <p14:nvPr/>
              </p14:nvContentPartPr>
              <p14:xfrm>
                <a:off x="3051258" y="1286047"/>
                <a:ext cx="138240" cy="78480"/>
              </p14:xfrm>
            </p:contentPart>
          </mc:Choice>
          <mc:Fallback xmlns="">
            <p:pic>
              <p:nvPicPr>
                <p:cNvPr id="149" name="Freihand 148">
                  <a:extLst>
                    <a:ext uri="{FF2B5EF4-FFF2-40B4-BE49-F238E27FC236}">
                      <a16:creationId xmlns:a16="http://schemas.microsoft.com/office/drawing/2014/main" id="{4D3D9F1B-B627-493D-9BD3-24761AC6DBFD}"/>
                    </a:ext>
                  </a:extLst>
                </p:cNvPr>
                <p:cNvPicPr/>
                <p:nvPr/>
              </p:nvPicPr>
              <p:blipFill>
                <a:blip r:embed="rId100"/>
                <a:stretch>
                  <a:fillRect/>
                </a:stretch>
              </p:blipFill>
              <p:spPr>
                <a:xfrm>
                  <a:off x="3046938" y="1281727"/>
                  <a:ext cx="146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51" name="Freihand 150">
                  <a:extLst>
                    <a:ext uri="{FF2B5EF4-FFF2-40B4-BE49-F238E27FC236}">
                      <a16:creationId xmlns:a16="http://schemas.microsoft.com/office/drawing/2014/main" id="{2AAF0B43-27CC-4A17-9133-8CC5DAF303BC}"/>
                    </a:ext>
                  </a:extLst>
                </p14:cNvPr>
                <p14:cNvContentPartPr/>
                <p14:nvPr/>
              </p14:nvContentPartPr>
              <p14:xfrm>
                <a:off x="1168818" y="1608607"/>
                <a:ext cx="161640" cy="226440"/>
              </p14:xfrm>
            </p:contentPart>
          </mc:Choice>
          <mc:Fallback xmlns="">
            <p:pic>
              <p:nvPicPr>
                <p:cNvPr id="151" name="Freihand 150">
                  <a:extLst>
                    <a:ext uri="{FF2B5EF4-FFF2-40B4-BE49-F238E27FC236}">
                      <a16:creationId xmlns:a16="http://schemas.microsoft.com/office/drawing/2014/main" id="{2AAF0B43-27CC-4A17-9133-8CC5DAF303BC}"/>
                    </a:ext>
                  </a:extLst>
                </p:cNvPr>
                <p:cNvPicPr/>
                <p:nvPr/>
              </p:nvPicPr>
              <p:blipFill>
                <a:blip r:embed="rId102"/>
                <a:stretch>
                  <a:fillRect/>
                </a:stretch>
              </p:blipFill>
              <p:spPr>
                <a:xfrm>
                  <a:off x="1164498" y="1604287"/>
                  <a:ext cx="1702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52" name="Freihand 151">
                  <a:extLst>
                    <a:ext uri="{FF2B5EF4-FFF2-40B4-BE49-F238E27FC236}">
                      <a16:creationId xmlns:a16="http://schemas.microsoft.com/office/drawing/2014/main" id="{42D36FA0-F731-4DA0-AF6E-ACC3F554E837}"/>
                    </a:ext>
                  </a:extLst>
                </p14:cNvPr>
                <p14:cNvContentPartPr/>
                <p14:nvPr/>
              </p14:nvContentPartPr>
              <p14:xfrm>
                <a:off x="1374738" y="1605007"/>
                <a:ext cx="132480" cy="121320"/>
              </p14:xfrm>
            </p:contentPart>
          </mc:Choice>
          <mc:Fallback xmlns="">
            <p:pic>
              <p:nvPicPr>
                <p:cNvPr id="152" name="Freihand 151">
                  <a:extLst>
                    <a:ext uri="{FF2B5EF4-FFF2-40B4-BE49-F238E27FC236}">
                      <a16:creationId xmlns:a16="http://schemas.microsoft.com/office/drawing/2014/main" id="{42D36FA0-F731-4DA0-AF6E-ACC3F554E837}"/>
                    </a:ext>
                  </a:extLst>
                </p:cNvPr>
                <p:cNvPicPr/>
                <p:nvPr/>
              </p:nvPicPr>
              <p:blipFill>
                <a:blip r:embed="rId104"/>
                <a:stretch>
                  <a:fillRect/>
                </a:stretch>
              </p:blipFill>
              <p:spPr>
                <a:xfrm>
                  <a:off x="1370418" y="1600687"/>
                  <a:ext cx="141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53" name="Freihand 152">
                  <a:extLst>
                    <a:ext uri="{FF2B5EF4-FFF2-40B4-BE49-F238E27FC236}">
                      <a16:creationId xmlns:a16="http://schemas.microsoft.com/office/drawing/2014/main" id="{1A12B7DC-8D33-4495-822B-77023BCA94A4}"/>
                    </a:ext>
                  </a:extLst>
                </p14:cNvPr>
                <p14:cNvContentPartPr/>
                <p14:nvPr/>
              </p14:nvContentPartPr>
              <p14:xfrm>
                <a:off x="1584618" y="1606087"/>
                <a:ext cx="6120" cy="95400"/>
              </p14:xfrm>
            </p:contentPart>
          </mc:Choice>
          <mc:Fallback xmlns="">
            <p:pic>
              <p:nvPicPr>
                <p:cNvPr id="153" name="Freihand 152">
                  <a:extLst>
                    <a:ext uri="{FF2B5EF4-FFF2-40B4-BE49-F238E27FC236}">
                      <a16:creationId xmlns:a16="http://schemas.microsoft.com/office/drawing/2014/main" id="{1A12B7DC-8D33-4495-822B-77023BCA94A4}"/>
                    </a:ext>
                  </a:extLst>
                </p:cNvPr>
                <p:cNvPicPr/>
                <p:nvPr/>
              </p:nvPicPr>
              <p:blipFill>
                <a:blip r:embed="rId106"/>
                <a:stretch>
                  <a:fillRect/>
                </a:stretch>
              </p:blipFill>
              <p:spPr>
                <a:xfrm>
                  <a:off x="1580298" y="1601767"/>
                  <a:ext cx="14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54" name="Freihand 153">
                  <a:extLst>
                    <a:ext uri="{FF2B5EF4-FFF2-40B4-BE49-F238E27FC236}">
                      <a16:creationId xmlns:a16="http://schemas.microsoft.com/office/drawing/2014/main" id="{6BE7F094-1217-4520-9267-82C7854705E8}"/>
                    </a:ext>
                  </a:extLst>
                </p14:cNvPr>
                <p14:cNvContentPartPr/>
                <p14:nvPr/>
              </p14:nvContentPartPr>
              <p14:xfrm>
                <a:off x="1516938" y="1602127"/>
                <a:ext cx="109080" cy="119520"/>
              </p14:xfrm>
            </p:contentPart>
          </mc:Choice>
          <mc:Fallback xmlns="">
            <p:pic>
              <p:nvPicPr>
                <p:cNvPr id="154" name="Freihand 153">
                  <a:extLst>
                    <a:ext uri="{FF2B5EF4-FFF2-40B4-BE49-F238E27FC236}">
                      <a16:creationId xmlns:a16="http://schemas.microsoft.com/office/drawing/2014/main" id="{6BE7F094-1217-4520-9267-82C7854705E8}"/>
                    </a:ext>
                  </a:extLst>
                </p:cNvPr>
                <p:cNvPicPr/>
                <p:nvPr/>
              </p:nvPicPr>
              <p:blipFill>
                <a:blip r:embed="rId108"/>
                <a:stretch>
                  <a:fillRect/>
                </a:stretch>
              </p:blipFill>
              <p:spPr>
                <a:xfrm>
                  <a:off x="1512618" y="1597807"/>
                  <a:ext cx="117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55" name="Freihand 154">
                  <a:extLst>
                    <a:ext uri="{FF2B5EF4-FFF2-40B4-BE49-F238E27FC236}">
                      <a16:creationId xmlns:a16="http://schemas.microsoft.com/office/drawing/2014/main" id="{E2F664B3-CEBD-4591-BD50-3FEA4BE55168}"/>
                    </a:ext>
                  </a:extLst>
                </p14:cNvPr>
                <p14:cNvContentPartPr/>
                <p14:nvPr/>
              </p14:nvContentPartPr>
              <p14:xfrm>
                <a:off x="1732218" y="1607527"/>
                <a:ext cx="9360" cy="114480"/>
              </p14:xfrm>
            </p:contentPart>
          </mc:Choice>
          <mc:Fallback xmlns="">
            <p:pic>
              <p:nvPicPr>
                <p:cNvPr id="155" name="Freihand 154">
                  <a:extLst>
                    <a:ext uri="{FF2B5EF4-FFF2-40B4-BE49-F238E27FC236}">
                      <a16:creationId xmlns:a16="http://schemas.microsoft.com/office/drawing/2014/main" id="{E2F664B3-CEBD-4591-BD50-3FEA4BE55168}"/>
                    </a:ext>
                  </a:extLst>
                </p:cNvPr>
                <p:cNvPicPr/>
                <p:nvPr/>
              </p:nvPicPr>
              <p:blipFill>
                <a:blip r:embed="rId110"/>
                <a:stretch>
                  <a:fillRect/>
                </a:stretch>
              </p:blipFill>
              <p:spPr>
                <a:xfrm>
                  <a:off x="1727898" y="1603207"/>
                  <a:ext cx="18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56" name="Freihand 155">
                  <a:extLst>
                    <a:ext uri="{FF2B5EF4-FFF2-40B4-BE49-F238E27FC236}">
                      <a16:creationId xmlns:a16="http://schemas.microsoft.com/office/drawing/2014/main" id="{06A28C7A-F013-4F15-AA61-83867E2E6CC3}"/>
                    </a:ext>
                  </a:extLst>
                </p14:cNvPr>
                <p14:cNvContentPartPr/>
                <p14:nvPr/>
              </p14:nvContentPartPr>
              <p14:xfrm>
                <a:off x="1647258" y="1593127"/>
                <a:ext cx="153360" cy="72720"/>
              </p14:xfrm>
            </p:contentPart>
          </mc:Choice>
          <mc:Fallback xmlns="">
            <p:pic>
              <p:nvPicPr>
                <p:cNvPr id="156" name="Freihand 155">
                  <a:extLst>
                    <a:ext uri="{FF2B5EF4-FFF2-40B4-BE49-F238E27FC236}">
                      <a16:creationId xmlns:a16="http://schemas.microsoft.com/office/drawing/2014/main" id="{06A28C7A-F013-4F15-AA61-83867E2E6CC3}"/>
                    </a:ext>
                  </a:extLst>
                </p:cNvPr>
                <p:cNvPicPr/>
                <p:nvPr/>
              </p:nvPicPr>
              <p:blipFill>
                <a:blip r:embed="rId112"/>
                <a:stretch>
                  <a:fillRect/>
                </a:stretch>
              </p:blipFill>
              <p:spPr>
                <a:xfrm>
                  <a:off x="1642938" y="1588807"/>
                  <a:ext cx="162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57" name="Freihand 156">
                  <a:extLst>
                    <a:ext uri="{FF2B5EF4-FFF2-40B4-BE49-F238E27FC236}">
                      <a16:creationId xmlns:a16="http://schemas.microsoft.com/office/drawing/2014/main" id="{02E2E3ED-3C0E-417E-840B-DFBCE2E52309}"/>
                    </a:ext>
                  </a:extLst>
                </p14:cNvPr>
                <p14:cNvContentPartPr/>
                <p14:nvPr/>
              </p14:nvContentPartPr>
              <p14:xfrm>
                <a:off x="1926618" y="1650727"/>
                <a:ext cx="84240" cy="68400"/>
              </p14:xfrm>
            </p:contentPart>
          </mc:Choice>
          <mc:Fallback xmlns="">
            <p:pic>
              <p:nvPicPr>
                <p:cNvPr id="157" name="Freihand 156">
                  <a:extLst>
                    <a:ext uri="{FF2B5EF4-FFF2-40B4-BE49-F238E27FC236}">
                      <a16:creationId xmlns:a16="http://schemas.microsoft.com/office/drawing/2014/main" id="{02E2E3ED-3C0E-417E-840B-DFBCE2E52309}"/>
                    </a:ext>
                  </a:extLst>
                </p:cNvPr>
                <p:cNvPicPr/>
                <p:nvPr/>
              </p:nvPicPr>
              <p:blipFill>
                <a:blip r:embed="rId114"/>
                <a:stretch>
                  <a:fillRect/>
                </a:stretch>
              </p:blipFill>
              <p:spPr>
                <a:xfrm>
                  <a:off x="1922298" y="1646407"/>
                  <a:ext cx="92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58" name="Freihand 157">
                  <a:extLst>
                    <a:ext uri="{FF2B5EF4-FFF2-40B4-BE49-F238E27FC236}">
                      <a16:creationId xmlns:a16="http://schemas.microsoft.com/office/drawing/2014/main" id="{A84553D9-D6AE-4F04-BF27-14612D66B57E}"/>
                    </a:ext>
                  </a:extLst>
                </p14:cNvPr>
                <p14:cNvContentPartPr/>
                <p14:nvPr/>
              </p14:nvContentPartPr>
              <p14:xfrm>
                <a:off x="2010498" y="1646407"/>
                <a:ext cx="133200" cy="77040"/>
              </p14:xfrm>
            </p:contentPart>
          </mc:Choice>
          <mc:Fallback xmlns="">
            <p:pic>
              <p:nvPicPr>
                <p:cNvPr id="158" name="Freihand 157">
                  <a:extLst>
                    <a:ext uri="{FF2B5EF4-FFF2-40B4-BE49-F238E27FC236}">
                      <a16:creationId xmlns:a16="http://schemas.microsoft.com/office/drawing/2014/main" id="{A84553D9-D6AE-4F04-BF27-14612D66B57E}"/>
                    </a:ext>
                  </a:extLst>
                </p:cNvPr>
                <p:cNvPicPr/>
                <p:nvPr/>
              </p:nvPicPr>
              <p:blipFill>
                <a:blip r:embed="rId116"/>
                <a:stretch>
                  <a:fillRect/>
                </a:stretch>
              </p:blipFill>
              <p:spPr>
                <a:xfrm>
                  <a:off x="2006178" y="1642087"/>
                  <a:ext cx="141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0" name="Freihand 159">
                  <a:extLst>
                    <a:ext uri="{FF2B5EF4-FFF2-40B4-BE49-F238E27FC236}">
                      <a16:creationId xmlns:a16="http://schemas.microsoft.com/office/drawing/2014/main" id="{EEF11645-4001-4CB2-B856-ABE2208217B2}"/>
                    </a:ext>
                  </a:extLst>
                </p14:cNvPr>
                <p14:cNvContentPartPr/>
                <p14:nvPr/>
              </p14:nvContentPartPr>
              <p14:xfrm>
                <a:off x="2332698" y="1548487"/>
                <a:ext cx="139320" cy="144720"/>
              </p14:xfrm>
            </p:contentPart>
          </mc:Choice>
          <mc:Fallback xmlns="">
            <p:pic>
              <p:nvPicPr>
                <p:cNvPr id="160" name="Freihand 159">
                  <a:extLst>
                    <a:ext uri="{FF2B5EF4-FFF2-40B4-BE49-F238E27FC236}">
                      <a16:creationId xmlns:a16="http://schemas.microsoft.com/office/drawing/2014/main" id="{EEF11645-4001-4CB2-B856-ABE2208217B2}"/>
                    </a:ext>
                  </a:extLst>
                </p:cNvPr>
                <p:cNvPicPr/>
                <p:nvPr/>
              </p:nvPicPr>
              <p:blipFill>
                <a:blip r:embed="rId118"/>
                <a:stretch>
                  <a:fillRect/>
                </a:stretch>
              </p:blipFill>
              <p:spPr>
                <a:xfrm>
                  <a:off x="2328378" y="1544167"/>
                  <a:ext cx="147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2" name="Freihand 161">
                  <a:extLst>
                    <a:ext uri="{FF2B5EF4-FFF2-40B4-BE49-F238E27FC236}">
                      <a16:creationId xmlns:a16="http://schemas.microsoft.com/office/drawing/2014/main" id="{EFADFED4-D298-49D9-8C2F-B2A815EB26EA}"/>
                    </a:ext>
                  </a:extLst>
                </p14:cNvPr>
                <p14:cNvContentPartPr/>
                <p14:nvPr/>
              </p14:nvContentPartPr>
              <p14:xfrm>
                <a:off x="2557698" y="1560367"/>
                <a:ext cx="25560" cy="123840"/>
              </p14:xfrm>
            </p:contentPart>
          </mc:Choice>
          <mc:Fallback xmlns="">
            <p:pic>
              <p:nvPicPr>
                <p:cNvPr id="162" name="Freihand 161">
                  <a:extLst>
                    <a:ext uri="{FF2B5EF4-FFF2-40B4-BE49-F238E27FC236}">
                      <a16:creationId xmlns:a16="http://schemas.microsoft.com/office/drawing/2014/main" id="{EFADFED4-D298-49D9-8C2F-B2A815EB26EA}"/>
                    </a:ext>
                  </a:extLst>
                </p:cNvPr>
                <p:cNvPicPr/>
                <p:nvPr/>
              </p:nvPicPr>
              <p:blipFill>
                <a:blip r:embed="rId120"/>
                <a:stretch>
                  <a:fillRect/>
                </a:stretch>
              </p:blipFill>
              <p:spPr>
                <a:xfrm>
                  <a:off x="2553378" y="1556047"/>
                  <a:ext cx="34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4" name="Freihand 163">
                  <a:extLst>
                    <a:ext uri="{FF2B5EF4-FFF2-40B4-BE49-F238E27FC236}">
                      <a16:creationId xmlns:a16="http://schemas.microsoft.com/office/drawing/2014/main" id="{A7E9F0F3-025D-4EFE-9EA8-1C995F34EE55}"/>
                    </a:ext>
                  </a:extLst>
                </p14:cNvPr>
                <p14:cNvContentPartPr/>
                <p14:nvPr/>
              </p14:nvContentPartPr>
              <p14:xfrm>
                <a:off x="2670738" y="1567207"/>
                <a:ext cx="8640" cy="111240"/>
              </p14:xfrm>
            </p:contentPart>
          </mc:Choice>
          <mc:Fallback xmlns="">
            <p:pic>
              <p:nvPicPr>
                <p:cNvPr id="164" name="Freihand 163">
                  <a:extLst>
                    <a:ext uri="{FF2B5EF4-FFF2-40B4-BE49-F238E27FC236}">
                      <a16:creationId xmlns:a16="http://schemas.microsoft.com/office/drawing/2014/main" id="{A7E9F0F3-025D-4EFE-9EA8-1C995F34EE55}"/>
                    </a:ext>
                  </a:extLst>
                </p:cNvPr>
                <p:cNvPicPr/>
                <p:nvPr/>
              </p:nvPicPr>
              <p:blipFill>
                <a:blip r:embed="rId110"/>
                <a:stretch>
                  <a:fillRect/>
                </a:stretch>
              </p:blipFill>
              <p:spPr>
                <a:xfrm>
                  <a:off x="2666418" y="1562887"/>
                  <a:ext cx="17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5" name="Freihand 164">
                  <a:extLst>
                    <a:ext uri="{FF2B5EF4-FFF2-40B4-BE49-F238E27FC236}">
                      <a16:creationId xmlns:a16="http://schemas.microsoft.com/office/drawing/2014/main" id="{0180F533-EE09-4C62-ABAD-A4CAEC1E8432}"/>
                    </a:ext>
                  </a:extLst>
                </p14:cNvPr>
                <p14:cNvContentPartPr/>
                <p14:nvPr/>
              </p14:nvContentPartPr>
              <p14:xfrm>
                <a:off x="2608098" y="1532647"/>
                <a:ext cx="110160" cy="76320"/>
              </p14:xfrm>
            </p:contentPart>
          </mc:Choice>
          <mc:Fallback xmlns="">
            <p:pic>
              <p:nvPicPr>
                <p:cNvPr id="165" name="Freihand 164">
                  <a:extLst>
                    <a:ext uri="{FF2B5EF4-FFF2-40B4-BE49-F238E27FC236}">
                      <a16:creationId xmlns:a16="http://schemas.microsoft.com/office/drawing/2014/main" id="{0180F533-EE09-4C62-ABAD-A4CAEC1E8432}"/>
                    </a:ext>
                  </a:extLst>
                </p:cNvPr>
                <p:cNvPicPr/>
                <p:nvPr/>
              </p:nvPicPr>
              <p:blipFill>
                <a:blip r:embed="rId123"/>
                <a:stretch>
                  <a:fillRect/>
                </a:stretch>
              </p:blipFill>
              <p:spPr>
                <a:xfrm>
                  <a:off x="2603778" y="1528327"/>
                  <a:ext cx="118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66" name="Freihand 165">
                  <a:extLst>
                    <a:ext uri="{FF2B5EF4-FFF2-40B4-BE49-F238E27FC236}">
                      <a16:creationId xmlns:a16="http://schemas.microsoft.com/office/drawing/2014/main" id="{61F4152F-1EAA-434E-B216-5AF73B40FECF}"/>
                    </a:ext>
                  </a:extLst>
                </p14:cNvPr>
                <p14:cNvContentPartPr/>
                <p14:nvPr/>
              </p14:nvContentPartPr>
              <p14:xfrm>
                <a:off x="2514138" y="1542007"/>
                <a:ext cx="104400" cy="151200"/>
              </p14:xfrm>
            </p:contentPart>
          </mc:Choice>
          <mc:Fallback xmlns="">
            <p:pic>
              <p:nvPicPr>
                <p:cNvPr id="166" name="Freihand 165">
                  <a:extLst>
                    <a:ext uri="{FF2B5EF4-FFF2-40B4-BE49-F238E27FC236}">
                      <a16:creationId xmlns:a16="http://schemas.microsoft.com/office/drawing/2014/main" id="{61F4152F-1EAA-434E-B216-5AF73B40FECF}"/>
                    </a:ext>
                  </a:extLst>
                </p:cNvPr>
                <p:cNvPicPr/>
                <p:nvPr/>
              </p:nvPicPr>
              <p:blipFill>
                <a:blip r:embed="rId125"/>
                <a:stretch>
                  <a:fillRect/>
                </a:stretch>
              </p:blipFill>
              <p:spPr>
                <a:xfrm>
                  <a:off x="2509818" y="1537687"/>
                  <a:ext cx="113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67" name="Freihand 166">
                  <a:extLst>
                    <a:ext uri="{FF2B5EF4-FFF2-40B4-BE49-F238E27FC236}">
                      <a16:creationId xmlns:a16="http://schemas.microsoft.com/office/drawing/2014/main" id="{87BD5E6C-B610-44E7-A424-7698582485A9}"/>
                    </a:ext>
                  </a:extLst>
                </p14:cNvPr>
                <p14:cNvContentPartPr/>
                <p14:nvPr/>
              </p14:nvContentPartPr>
              <p14:xfrm>
                <a:off x="2634378" y="1527607"/>
                <a:ext cx="169560" cy="259920"/>
              </p14:xfrm>
            </p:contentPart>
          </mc:Choice>
          <mc:Fallback xmlns="">
            <p:pic>
              <p:nvPicPr>
                <p:cNvPr id="167" name="Freihand 166">
                  <a:extLst>
                    <a:ext uri="{FF2B5EF4-FFF2-40B4-BE49-F238E27FC236}">
                      <a16:creationId xmlns:a16="http://schemas.microsoft.com/office/drawing/2014/main" id="{87BD5E6C-B610-44E7-A424-7698582485A9}"/>
                    </a:ext>
                  </a:extLst>
                </p:cNvPr>
                <p:cNvPicPr/>
                <p:nvPr/>
              </p:nvPicPr>
              <p:blipFill>
                <a:blip r:embed="rId127"/>
                <a:stretch>
                  <a:fillRect/>
                </a:stretch>
              </p:blipFill>
              <p:spPr>
                <a:xfrm>
                  <a:off x="2630058" y="1523287"/>
                  <a:ext cx="1782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68" name="Freihand 167">
                  <a:extLst>
                    <a:ext uri="{FF2B5EF4-FFF2-40B4-BE49-F238E27FC236}">
                      <a16:creationId xmlns:a16="http://schemas.microsoft.com/office/drawing/2014/main" id="{DAD6DF9B-7524-4E79-B417-E30DB8DF751F}"/>
                    </a:ext>
                  </a:extLst>
                </p14:cNvPr>
                <p14:cNvContentPartPr/>
                <p14:nvPr/>
              </p14:nvContentPartPr>
              <p14:xfrm>
                <a:off x="2731218" y="1656487"/>
                <a:ext cx="84960" cy="91080"/>
              </p14:xfrm>
            </p:contentPart>
          </mc:Choice>
          <mc:Fallback xmlns="">
            <p:pic>
              <p:nvPicPr>
                <p:cNvPr id="168" name="Freihand 167">
                  <a:extLst>
                    <a:ext uri="{FF2B5EF4-FFF2-40B4-BE49-F238E27FC236}">
                      <a16:creationId xmlns:a16="http://schemas.microsoft.com/office/drawing/2014/main" id="{DAD6DF9B-7524-4E79-B417-E30DB8DF751F}"/>
                    </a:ext>
                  </a:extLst>
                </p:cNvPr>
                <p:cNvPicPr/>
                <p:nvPr/>
              </p:nvPicPr>
              <p:blipFill>
                <a:blip r:embed="rId129"/>
                <a:stretch>
                  <a:fillRect/>
                </a:stretch>
              </p:blipFill>
              <p:spPr>
                <a:xfrm>
                  <a:off x="2726898" y="1652167"/>
                  <a:ext cx="93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9" name="Freihand 168">
                  <a:extLst>
                    <a:ext uri="{FF2B5EF4-FFF2-40B4-BE49-F238E27FC236}">
                      <a16:creationId xmlns:a16="http://schemas.microsoft.com/office/drawing/2014/main" id="{E8C34D59-3A82-4924-AA1F-2942096366F3}"/>
                    </a:ext>
                  </a:extLst>
                </p14:cNvPr>
                <p14:cNvContentPartPr/>
                <p14:nvPr/>
              </p14:nvContentPartPr>
              <p14:xfrm>
                <a:off x="2806098" y="1668367"/>
                <a:ext cx="52200" cy="64440"/>
              </p14:xfrm>
            </p:contentPart>
          </mc:Choice>
          <mc:Fallback xmlns="">
            <p:pic>
              <p:nvPicPr>
                <p:cNvPr id="169" name="Freihand 168">
                  <a:extLst>
                    <a:ext uri="{FF2B5EF4-FFF2-40B4-BE49-F238E27FC236}">
                      <a16:creationId xmlns:a16="http://schemas.microsoft.com/office/drawing/2014/main" id="{E8C34D59-3A82-4924-AA1F-2942096366F3}"/>
                    </a:ext>
                  </a:extLst>
                </p:cNvPr>
                <p:cNvPicPr/>
                <p:nvPr/>
              </p:nvPicPr>
              <p:blipFill>
                <a:blip r:embed="rId131"/>
                <a:stretch>
                  <a:fillRect/>
                </a:stretch>
              </p:blipFill>
              <p:spPr>
                <a:xfrm>
                  <a:off x="2801778" y="1664047"/>
                  <a:ext cx="60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0" name="Freihand 169">
                  <a:extLst>
                    <a:ext uri="{FF2B5EF4-FFF2-40B4-BE49-F238E27FC236}">
                      <a16:creationId xmlns:a16="http://schemas.microsoft.com/office/drawing/2014/main" id="{D9748938-7990-4646-93E4-E372BBC0BF1A}"/>
                    </a:ext>
                  </a:extLst>
                </p14:cNvPr>
                <p14:cNvContentPartPr/>
                <p14:nvPr/>
              </p14:nvContentPartPr>
              <p14:xfrm>
                <a:off x="2847858" y="1657927"/>
                <a:ext cx="81720" cy="135360"/>
              </p14:xfrm>
            </p:contentPart>
          </mc:Choice>
          <mc:Fallback xmlns="">
            <p:pic>
              <p:nvPicPr>
                <p:cNvPr id="170" name="Freihand 169">
                  <a:extLst>
                    <a:ext uri="{FF2B5EF4-FFF2-40B4-BE49-F238E27FC236}">
                      <a16:creationId xmlns:a16="http://schemas.microsoft.com/office/drawing/2014/main" id="{D9748938-7990-4646-93E4-E372BBC0BF1A}"/>
                    </a:ext>
                  </a:extLst>
                </p:cNvPr>
                <p:cNvPicPr/>
                <p:nvPr/>
              </p:nvPicPr>
              <p:blipFill>
                <a:blip r:embed="rId133"/>
                <a:stretch>
                  <a:fillRect/>
                </a:stretch>
              </p:blipFill>
              <p:spPr>
                <a:xfrm>
                  <a:off x="2843538" y="1653607"/>
                  <a:ext cx="90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1" name="Freihand 170">
                  <a:extLst>
                    <a:ext uri="{FF2B5EF4-FFF2-40B4-BE49-F238E27FC236}">
                      <a16:creationId xmlns:a16="http://schemas.microsoft.com/office/drawing/2014/main" id="{4F0383A9-5B09-4E28-BB1E-BB519307A535}"/>
                    </a:ext>
                  </a:extLst>
                </p14:cNvPr>
                <p14:cNvContentPartPr/>
                <p14:nvPr/>
              </p14:nvContentPartPr>
              <p14:xfrm>
                <a:off x="2956578" y="1644607"/>
                <a:ext cx="21600" cy="54000"/>
              </p14:xfrm>
            </p:contentPart>
          </mc:Choice>
          <mc:Fallback xmlns="">
            <p:pic>
              <p:nvPicPr>
                <p:cNvPr id="171" name="Freihand 170">
                  <a:extLst>
                    <a:ext uri="{FF2B5EF4-FFF2-40B4-BE49-F238E27FC236}">
                      <a16:creationId xmlns:a16="http://schemas.microsoft.com/office/drawing/2014/main" id="{4F0383A9-5B09-4E28-BB1E-BB519307A535}"/>
                    </a:ext>
                  </a:extLst>
                </p:cNvPr>
                <p:cNvPicPr/>
                <p:nvPr/>
              </p:nvPicPr>
              <p:blipFill>
                <a:blip r:embed="rId135"/>
                <a:stretch>
                  <a:fillRect/>
                </a:stretch>
              </p:blipFill>
              <p:spPr>
                <a:xfrm>
                  <a:off x="2952258" y="1640287"/>
                  <a:ext cx="30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2" name="Freihand 171">
                  <a:extLst>
                    <a:ext uri="{FF2B5EF4-FFF2-40B4-BE49-F238E27FC236}">
                      <a16:creationId xmlns:a16="http://schemas.microsoft.com/office/drawing/2014/main" id="{7FF16721-92C7-47B7-A70C-D06A44D7C1DF}"/>
                    </a:ext>
                  </a:extLst>
                </p14:cNvPr>
                <p14:cNvContentPartPr/>
                <p14:nvPr/>
              </p14:nvContentPartPr>
              <p14:xfrm>
                <a:off x="3013818" y="1573327"/>
                <a:ext cx="145440" cy="131760"/>
              </p14:xfrm>
            </p:contentPart>
          </mc:Choice>
          <mc:Fallback xmlns="">
            <p:pic>
              <p:nvPicPr>
                <p:cNvPr id="172" name="Freihand 171">
                  <a:extLst>
                    <a:ext uri="{FF2B5EF4-FFF2-40B4-BE49-F238E27FC236}">
                      <a16:creationId xmlns:a16="http://schemas.microsoft.com/office/drawing/2014/main" id="{7FF16721-92C7-47B7-A70C-D06A44D7C1DF}"/>
                    </a:ext>
                  </a:extLst>
                </p:cNvPr>
                <p:cNvPicPr/>
                <p:nvPr/>
              </p:nvPicPr>
              <p:blipFill>
                <a:blip r:embed="rId137"/>
                <a:stretch>
                  <a:fillRect/>
                </a:stretch>
              </p:blipFill>
              <p:spPr>
                <a:xfrm>
                  <a:off x="3009498" y="1569007"/>
                  <a:ext cx="154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3" name="Freihand 172">
                  <a:extLst>
                    <a:ext uri="{FF2B5EF4-FFF2-40B4-BE49-F238E27FC236}">
                      <a16:creationId xmlns:a16="http://schemas.microsoft.com/office/drawing/2014/main" id="{9F24061D-48D9-40FA-AEC5-31088ED17343}"/>
                    </a:ext>
                  </a:extLst>
                </p14:cNvPr>
                <p14:cNvContentPartPr/>
                <p14:nvPr/>
              </p14:nvContentPartPr>
              <p14:xfrm>
                <a:off x="2961618" y="1516087"/>
                <a:ext cx="23760" cy="33840"/>
              </p14:xfrm>
            </p:contentPart>
          </mc:Choice>
          <mc:Fallback xmlns="">
            <p:pic>
              <p:nvPicPr>
                <p:cNvPr id="173" name="Freihand 172">
                  <a:extLst>
                    <a:ext uri="{FF2B5EF4-FFF2-40B4-BE49-F238E27FC236}">
                      <a16:creationId xmlns:a16="http://schemas.microsoft.com/office/drawing/2014/main" id="{9F24061D-48D9-40FA-AEC5-31088ED17343}"/>
                    </a:ext>
                  </a:extLst>
                </p:cNvPr>
                <p:cNvPicPr/>
                <p:nvPr/>
              </p:nvPicPr>
              <p:blipFill>
                <a:blip r:embed="rId139"/>
                <a:stretch>
                  <a:fillRect/>
                </a:stretch>
              </p:blipFill>
              <p:spPr>
                <a:xfrm>
                  <a:off x="2957298" y="1511767"/>
                  <a:ext cx="32400" cy="4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175" name="Freihand 174">
                <a:extLst>
                  <a:ext uri="{FF2B5EF4-FFF2-40B4-BE49-F238E27FC236}">
                    <a16:creationId xmlns:a16="http://schemas.microsoft.com/office/drawing/2014/main" id="{540F8451-091C-4750-8C44-A5D3DBD70036}"/>
                  </a:ext>
                </a:extLst>
              </p14:cNvPr>
              <p14:cNvContentPartPr/>
              <p14:nvPr/>
            </p14:nvContentPartPr>
            <p14:xfrm>
              <a:off x="1150818" y="1962127"/>
              <a:ext cx="178200" cy="90720"/>
            </p14:xfrm>
          </p:contentPart>
        </mc:Choice>
        <mc:Fallback xmlns="">
          <p:pic>
            <p:nvPicPr>
              <p:cNvPr id="175" name="Freihand 174">
                <a:extLst>
                  <a:ext uri="{FF2B5EF4-FFF2-40B4-BE49-F238E27FC236}">
                    <a16:creationId xmlns:a16="http://schemas.microsoft.com/office/drawing/2014/main" id="{540F8451-091C-4750-8C44-A5D3DBD70036}"/>
                  </a:ext>
                </a:extLst>
              </p:cNvPr>
              <p:cNvPicPr/>
              <p:nvPr/>
            </p:nvPicPr>
            <p:blipFill>
              <a:blip r:embed="rId141"/>
              <a:stretch>
                <a:fillRect/>
              </a:stretch>
            </p:blipFill>
            <p:spPr>
              <a:xfrm>
                <a:off x="1146498" y="1957807"/>
                <a:ext cx="186840" cy="99360"/>
              </a:xfrm>
              <a:prstGeom prst="rect">
                <a:avLst/>
              </a:prstGeom>
            </p:spPr>
          </p:pic>
        </mc:Fallback>
      </mc:AlternateContent>
      <p:grpSp>
        <p:nvGrpSpPr>
          <p:cNvPr id="210" name="Gruppieren 209">
            <a:extLst>
              <a:ext uri="{FF2B5EF4-FFF2-40B4-BE49-F238E27FC236}">
                <a16:creationId xmlns:a16="http://schemas.microsoft.com/office/drawing/2014/main" id="{03926971-036E-4709-9FE2-BF237D989A6A}"/>
              </a:ext>
            </a:extLst>
          </p:cNvPr>
          <p:cNvGrpSpPr/>
          <p:nvPr/>
        </p:nvGrpSpPr>
        <p:grpSpPr>
          <a:xfrm>
            <a:off x="879018" y="1873567"/>
            <a:ext cx="2516040" cy="518040"/>
            <a:chOff x="879018" y="1873567"/>
            <a:chExt cx="2516040" cy="518040"/>
          </a:xfrm>
        </p:grpSpPr>
        <mc:AlternateContent xmlns:mc="http://schemas.openxmlformats.org/markup-compatibility/2006" xmlns:p14="http://schemas.microsoft.com/office/powerpoint/2010/main">
          <mc:Choice Requires="p14">
            <p:contentPart p14:bwMode="auto" r:id="rId142">
              <p14:nvContentPartPr>
                <p14:cNvPr id="176" name="Freihand 175">
                  <a:extLst>
                    <a:ext uri="{FF2B5EF4-FFF2-40B4-BE49-F238E27FC236}">
                      <a16:creationId xmlns:a16="http://schemas.microsoft.com/office/drawing/2014/main" id="{A88ACDDA-0010-414D-A322-1E743D6DE12C}"/>
                    </a:ext>
                  </a:extLst>
                </p14:cNvPr>
                <p14:cNvContentPartPr/>
                <p14:nvPr/>
              </p14:nvContentPartPr>
              <p14:xfrm>
                <a:off x="1386618" y="1920367"/>
                <a:ext cx="122040" cy="151200"/>
              </p14:xfrm>
            </p:contentPart>
          </mc:Choice>
          <mc:Fallback xmlns="">
            <p:pic>
              <p:nvPicPr>
                <p:cNvPr id="176" name="Freihand 175">
                  <a:extLst>
                    <a:ext uri="{FF2B5EF4-FFF2-40B4-BE49-F238E27FC236}">
                      <a16:creationId xmlns:a16="http://schemas.microsoft.com/office/drawing/2014/main" id="{A88ACDDA-0010-414D-A322-1E743D6DE12C}"/>
                    </a:ext>
                  </a:extLst>
                </p:cNvPr>
                <p:cNvPicPr/>
                <p:nvPr/>
              </p:nvPicPr>
              <p:blipFill>
                <a:blip r:embed="rId143"/>
                <a:stretch>
                  <a:fillRect/>
                </a:stretch>
              </p:blipFill>
              <p:spPr>
                <a:xfrm>
                  <a:off x="1382298" y="1916047"/>
                  <a:ext cx="130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7" name="Freihand 176">
                  <a:extLst>
                    <a:ext uri="{FF2B5EF4-FFF2-40B4-BE49-F238E27FC236}">
                      <a16:creationId xmlns:a16="http://schemas.microsoft.com/office/drawing/2014/main" id="{F940195F-C716-4265-8D7D-7750358A9F46}"/>
                    </a:ext>
                  </a:extLst>
                </p14:cNvPr>
                <p14:cNvContentPartPr/>
                <p14:nvPr/>
              </p14:nvContentPartPr>
              <p14:xfrm>
                <a:off x="1580658" y="1989487"/>
                <a:ext cx="67680" cy="19800"/>
              </p14:xfrm>
            </p:contentPart>
          </mc:Choice>
          <mc:Fallback xmlns="">
            <p:pic>
              <p:nvPicPr>
                <p:cNvPr id="177" name="Freihand 176">
                  <a:extLst>
                    <a:ext uri="{FF2B5EF4-FFF2-40B4-BE49-F238E27FC236}">
                      <a16:creationId xmlns:a16="http://schemas.microsoft.com/office/drawing/2014/main" id="{F940195F-C716-4265-8D7D-7750358A9F46}"/>
                    </a:ext>
                  </a:extLst>
                </p:cNvPr>
                <p:cNvPicPr/>
                <p:nvPr/>
              </p:nvPicPr>
              <p:blipFill>
                <a:blip r:embed="rId145"/>
                <a:stretch>
                  <a:fillRect/>
                </a:stretch>
              </p:blipFill>
              <p:spPr>
                <a:xfrm>
                  <a:off x="1576338" y="1985167"/>
                  <a:ext cx="76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8" name="Freihand 177">
                  <a:extLst>
                    <a:ext uri="{FF2B5EF4-FFF2-40B4-BE49-F238E27FC236}">
                      <a16:creationId xmlns:a16="http://schemas.microsoft.com/office/drawing/2014/main" id="{FB2C3BC1-DC48-4E83-9140-4A5C7F3BA2D2}"/>
                    </a:ext>
                  </a:extLst>
                </p14:cNvPr>
                <p14:cNvContentPartPr/>
                <p14:nvPr/>
              </p14:nvContentPartPr>
              <p14:xfrm>
                <a:off x="1677858" y="1898767"/>
                <a:ext cx="80640" cy="151560"/>
              </p14:xfrm>
            </p:contentPart>
          </mc:Choice>
          <mc:Fallback xmlns="">
            <p:pic>
              <p:nvPicPr>
                <p:cNvPr id="178" name="Freihand 177">
                  <a:extLst>
                    <a:ext uri="{FF2B5EF4-FFF2-40B4-BE49-F238E27FC236}">
                      <a16:creationId xmlns:a16="http://schemas.microsoft.com/office/drawing/2014/main" id="{FB2C3BC1-DC48-4E83-9140-4A5C7F3BA2D2}"/>
                    </a:ext>
                  </a:extLst>
                </p:cNvPr>
                <p:cNvPicPr/>
                <p:nvPr/>
              </p:nvPicPr>
              <p:blipFill>
                <a:blip r:embed="rId147"/>
                <a:stretch>
                  <a:fillRect/>
                </a:stretch>
              </p:blipFill>
              <p:spPr>
                <a:xfrm>
                  <a:off x="1673538" y="1894447"/>
                  <a:ext cx="89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9" name="Freihand 178">
                  <a:extLst>
                    <a:ext uri="{FF2B5EF4-FFF2-40B4-BE49-F238E27FC236}">
                      <a16:creationId xmlns:a16="http://schemas.microsoft.com/office/drawing/2014/main" id="{6277B848-3A99-4C39-834C-D4AA2D084FAE}"/>
                    </a:ext>
                  </a:extLst>
                </p14:cNvPr>
                <p14:cNvContentPartPr/>
                <p14:nvPr/>
              </p14:nvContentPartPr>
              <p14:xfrm>
                <a:off x="1841298" y="1915687"/>
                <a:ext cx="54720" cy="128880"/>
              </p14:xfrm>
            </p:contentPart>
          </mc:Choice>
          <mc:Fallback xmlns="">
            <p:pic>
              <p:nvPicPr>
                <p:cNvPr id="179" name="Freihand 178">
                  <a:extLst>
                    <a:ext uri="{FF2B5EF4-FFF2-40B4-BE49-F238E27FC236}">
                      <a16:creationId xmlns:a16="http://schemas.microsoft.com/office/drawing/2014/main" id="{6277B848-3A99-4C39-834C-D4AA2D084FAE}"/>
                    </a:ext>
                  </a:extLst>
                </p:cNvPr>
                <p:cNvPicPr/>
                <p:nvPr/>
              </p:nvPicPr>
              <p:blipFill>
                <a:blip r:embed="rId149"/>
                <a:stretch>
                  <a:fillRect/>
                </a:stretch>
              </p:blipFill>
              <p:spPr>
                <a:xfrm>
                  <a:off x="1836978" y="1911367"/>
                  <a:ext cx="63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80" name="Freihand 179">
                  <a:extLst>
                    <a:ext uri="{FF2B5EF4-FFF2-40B4-BE49-F238E27FC236}">
                      <a16:creationId xmlns:a16="http://schemas.microsoft.com/office/drawing/2014/main" id="{F991085D-9094-45F7-8E20-A2724130F9DC}"/>
                    </a:ext>
                  </a:extLst>
                </p14:cNvPr>
                <p14:cNvContentPartPr/>
                <p14:nvPr/>
              </p14:nvContentPartPr>
              <p14:xfrm>
                <a:off x="1769658" y="1877887"/>
                <a:ext cx="79560" cy="78840"/>
              </p14:xfrm>
            </p:contentPart>
          </mc:Choice>
          <mc:Fallback xmlns="">
            <p:pic>
              <p:nvPicPr>
                <p:cNvPr id="180" name="Freihand 179">
                  <a:extLst>
                    <a:ext uri="{FF2B5EF4-FFF2-40B4-BE49-F238E27FC236}">
                      <a16:creationId xmlns:a16="http://schemas.microsoft.com/office/drawing/2014/main" id="{F991085D-9094-45F7-8E20-A2724130F9DC}"/>
                    </a:ext>
                  </a:extLst>
                </p:cNvPr>
                <p:cNvPicPr/>
                <p:nvPr/>
              </p:nvPicPr>
              <p:blipFill>
                <a:blip r:embed="rId151"/>
                <a:stretch>
                  <a:fillRect/>
                </a:stretch>
              </p:blipFill>
              <p:spPr>
                <a:xfrm>
                  <a:off x="1765338" y="1873567"/>
                  <a:ext cx="88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81" name="Freihand 180">
                  <a:extLst>
                    <a:ext uri="{FF2B5EF4-FFF2-40B4-BE49-F238E27FC236}">
                      <a16:creationId xmlns:a16="http://schemas.microsoft.com/office/drawing/2014/main" id="{85A2C5F0-28E3-4CD0-AD7B-D0F96E681D23}"/>
                    </a:ext>
                  </a:extLst>
                </p14:cNvPr>
                <p14:cNvContentPartPr/>
                <p14:nvPr/>
              </p14:nvContentPartPr>
              <p14:xfrm>
                <a:off x="1908618" y="1980127"/>
                <a:ext cx="79920" cy="77040"/>
              </p14:xfrm>
            </p:contentPart>
          </mc:Choice>
          <mc:Fallback xmlns="">
            <p:pic>
              <p:nvPicPr>
                <p:cNvPr id="181" name="Freihand 180">
                  <a:extLst>
                    <a:ext uri="{FF2B5EF4-FFF2-40B4-BE49-F238E27FC236}">
                      <a16:creationId xmlns:a16="http://schemas.microsoft.com/office/drawing/2014/main" id="{85A2C5F0-28E3-4CD0-AD7B-D0F96E681D23}"/>
                    </a:ext>
                  </a:extLst>
                </p:cNvPr>
                <p:cNvPicPr/>
                <p:nvPr/>
              </p:nvPicPr>
              <p:blipFill>
                <a:blip r:embed="rId153"/>
                <a:stretch>
                  <a:fillRect/>
                </a:stretch>
              </p:blipFill>
              <p:spPr>
                <a:xfrm>
                  <a:off x="1904298" y="1975807"/>
                  <a:ext cx="88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82" name="Freihand 181">
                  <a:extLst>
                    <a:ext uri="{FF2B5EF4-FFF2-40B4-BE49-F238E27FC236}">
                      <a16:creationId xmlns:a16="http://schemas.microsoft.com/office/drawing/2014/main" id="{1351E68D-82AC-457C-8D1C-9CEF364B66C5}"/>
                    </a:ext>
                  </a:extLst>
                </p14:cNvPr>
                <p14:cNvContentPartPr/>
                <p14:nvPr/>
              </p14:nvContentPartPr>
              <p14:xfrm>
                <a:off x="1509018" y="1896607"/>
                <a:ext cx="77400" cy="137160"/>
              </p14:xfrm>
            </p:contentPart>
          </mc:Choice>
          <mc:Fallback xmlns="">
            <p:pic>
              <p:nvPicPr>
                <p:cNvPr id="182" name="Freihand 181">
                  <a:extLst>
                    <a:ext uri="{FF2B5EF4-FFF2-40B4-BE49-F238E27FC236}">
                      <a16:creationId xmlns:a16="http://schemas.microsoft.com/office/drawing/2014/main" id="{1351E68D-82AC-457C-8D1C-9CEF364B66C5}"/>
                    </a:ext>
                  </a:extLst>
                </p:cNvPr>
                <p:cNvPicPr/>
                <p:nvPr/>
              </p:nvPicPr>
              <p:blipFill>
                <a:blip r:embed="rId155"/>
                <a:stretch>
                  <a:fillRect/>
                </a:stretch>
              </p:blipFill>
              <p:spPr>
                <a:xfrm>
                  <a:off x="1504698" y="1892287"/>
                  <a:ext cx="860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83" name="Freihand 182">
                  <a:extLst>
                    <a:ext uri="{FF2B5EF4-FFF2-40B4-BE49-F238E27FC236}">
                      <a16:creationId xmlns:a16="http://schemas.microsoft.com/office/drawing/2014/main" id="{896A9BE1-C997-4E3C-80B0-5468CA48BE76}"/>
                    </a:ext>
                  </a:extLst>
                </p14:cNvPr>
                <p14:cNvContentPartPr/>
                <p14:nvPr/>
              </p14:nvContentPartPr>
              <p14:xfrm>
                <a:off x="1480578" y="1873567"/>
                <a:ext cx="52920" cy="88920"/>
              </p14:xfrm>
            </p:contentPart>
          </mc:Choice>
          <mc:Fallback xmlns="">
            <p:pic>
              <p:nvPicPr>
                <p:cNvPr id="183" name="Freihand 182">
                  <a:extLst>
                    <a:ext uri="{FF2B5EF4-FFF2-40B4-BE49-F238E27FC236}">
                      <a16:creationId xmlns:a16="http://schemas.microsoft.com/office/drawing/2014/main" id="{896A9BE1-C997-4E3C-80B0-5468CA48BE76}"/>
                    </a:ext>
                  </a:extLst>
                </p:cNvPr>
                <p:cNvPicPr/>
                <p:nvPr/>
              </p:nvPicPr>
              <p:blipFill>
                <a:blip r:embed="rId157"/>
                <a:stretch>
                  <a:fillRect/>
                </a:stretch>
              </p:blipFill>
              <p:spPr>
                <a:xfrm>
                  <a:off x="1476258" y="1869247"/>
                  <a:ext cx="61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84" name="Freihand 183">
                  <a:extLst>
                    <a:ext uri="{FF2B5EF4-FFF2-40B4-BE49-F238E27FC236}">
                      <a16:creationId xmlns:a16="http://schemas.microsoft.com/office/drawing/2014/main" id="{E482AD43-C158-4CEC-AA4B-621C74FA7A93}"/>
                    </a:ext>
                  </a:extLst>
                </p14:cNvPr>
                <p14:cNvContentPartPr/>
                <p14:nvPr/>
              </p14:nvContentPartPr>
              <p14:xfrm>
                <a:off x="1528818" y="2021887"/>
                <a:ext cx="61200" cy="57960"/>
              </p14:xfrm>
            </p:contentPart>
          </mc:Choice>
          <mc:Fallback xmlns="">
            <p:pic>
              <p:nvPicPr>
                <p:cNvPr id="184" name="Freihand 183">
                  <a:extLst>
                    <a:ext uri="{FF2B5EF4-FFF2-40B4-BE49-F238E27FC236}">
                      <a16:creationId xmlns:a16="http://schemas.microsoft.com/office/drawing/2014/main" id="{E482AD43-C158-4CEC-AA4B-621C74FA7A93}"/>
                    </a:ext>
                  </a:extLst>
                </p:cNvPr>
                <p:cNvPicPr/>
                <p:nvPr/>
              </p:nvPicPr>
              <p:blipFill>
                <a:blip r:embed="rId159"/>
                <a:stretch>
                  <a:fillRect/>
                </a:stretch>
              </p:blipFill>
              <p:spPr>
                <a:xfrm>
                  <a:off x="1524498" y="2017567"/>
                  <a:ext cx="69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86" name="Freihand 185">
                  <a:extLst>
                    <a:ext uri="{FF2B5EF4-FFF2-40B4-BE49-F238E27FC236}">
                      <a16:creationId xmlns:a16="http://schemas.microsoft.com/office/drawing/2014/main" id="{E11381F7-9655-411F-80B1-2AAB62E9B822}"/>
                    </a:ext>
                  </a:extLst>
                </p14:cNvPr>
                <p14:cNvContentPartPr/>
                <p14:nvPr/>
              </p14:nvContentPartPr>
              <p14:xfrm>
                <a:off x="2131098" y="1891567"/>
                <a:ext cx="95040" cy="204840"/>
              </p14:xfrm>
            </p:contentPart>
          </mc:Choice>
          <mc:Fallback xmlns="">
            <p:pic>
              <p:nvPicPr>
                <p:cNvPr id="186" name="Freihand 185">
                  <a:extLst>
                    <a:ext uri="{FF2B5EF4-FFF2-40B4-BE49-F238E27FC236}">
                      <a16:creationId xmlns:a16="http://schemas.microsoft.com/office/drawing/2014/main" id="{E11381F7-9655-411F-80B1-2AAB62E9B822}"/>
                    </a:ext>
                  </a:extLst>
                </p:cNvPr>
                <p:cNvPicPr/>
                <p:nvPr/>
              </p:nvPicPr>
              <p:blipFill>
                <a:blip r:embed="rId161"/>
                <a:stretch>
                  <a:fillRect/>
                </a:stretch>
              </p:blipFill>
              <p:spPr>
                <a:xfrm>
                  <a:off x="2126778" y="1887247"/>
                  <a:ext cx="103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87" name="Freihand 186">
                  <a:extLst>
                    <a:ext uri="{FF2B5EF4-FFF2-40B4-BE49-F238E27FC236}">
                      <a16:creationId xmlns:a16="http://schemas.microsoft.com/office/drawing/2014/main" id="{4CA5C54D-D2D7-43B5-84A8-BFD056B2A7B1}"/>
                    </a:ext>
                  </a:extLst>
                </p14:cNvPr>
                <p14:cNvContentPartPr/>
                <p14:nvPr/>
              </p14:nvContentPartPr>
              <p14:xfrm>
                <a:off x="2279778" y="1972567"/>
                <a:ext cx="27000" cy="11520"/>
              </p14:xfrm>
            </p:contentPart>
          </mc:Choice>
          <mc:Fallback xmlns="">
            <p:pic>
              <p:nvPicPr>
                <p:cNvPr id="187" name="Freihand 186">
                  <a:extLst>
                    <a:ext uri="{FF2B5EF4-FFF2-40B4-BE49-F238E27FC236}">
                      <a16:creationId xmlns:a16="http://schemas.microsoft.com/office/drawing/2014/main" id="{4CA5C54D-D2D7-43B5-84A8-BFD056B2A7B1}"/>
                    </a:ext>
                  </a:extLst>
                </p:cNvPr>
                <p:cNvPicPr/>
                <p:nvPr/>
              </p:nvPicPr>
              <p:blipFill>
                <a:blip r:embed="rId163"/>
                <a:stretch>
                  <a:fillRect/>
                </a:stretch>
              </p:blipFill>
              <p:spPr>
                <a:xfrm>
                  <a:off x="2275458" y="1968247"/>
                  <a:ext cx="35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8" name="Freihand 187">
                  <a:extLst>
                    <a:ext uri="{FF2B5EF4-FFF2-40B4-BE49-F238E27FC236}">
                      <a16:creationId xmlns:a16="http://schemas.microsoft.com/office/drawing/2014/main" id="{9EDC71A8-EBF1-4F6F-BC95-90EA4BEFDDFB}"/>
                    </a:ext>
                  </a:extLst>
                </p14:cNvPr>
                <p14:cNvContentPartPr/>
                <p14:nvPr/>
              </p14:nvContentPartPr>
              <p14:xfrm>
                <a:off x="2330898" y="1896247"/>
                <a:ext cx="131400" cy="93240"/>
              </p14:xfrm>
            </p:contentPart>
          </mc:Choice>
          <mc:Fallback xmlns="">
            <p:pic>
              <p:nvPicPr>
                <p:cNvPr id="188" name="Freihand 187">
                  <a:extLst>
                    <a:ext uri="{FF2B5EF4-FFF2-40B4-BE49-F238E27FC236}">
                      <a16:creationId xmlns:a16="http://schemas.microsoft.com/office/drawing/2014/main" id="{9EDC71A8-EBF1-4F6F-BC95-90EA4BEFDDFB}"/>
                    </a:ext>
                  </a:extLst>
                </p:cNvPr>
                <p:cNvPicPr/>
                <p:nvPr/>
              </p:nvPicPr>
              <p:blipFill>
                <a:blip r:embed="rId165"/>
                <a:stretch>
                  <a:fillRect/>
                </a:stretch>
              </p:blipFill>
              <p:spPr>
                <a:xfrm>
                  <a:off x="2326578" y="1891927"/>
                  <a:ext cx="140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90" name="Freihand 189">
                  <a:extLst>
                    <a:ext uri="{FF2B5EF4-FFF2-40B4-BE49-F238E27FC236}">
                      <a16:creationId xmlns:a16="http://schemas.microsoft.com/office/drawing/2014/main" id="{F4AD1054-4368-4F77-9A56-3AAEA88973EB}"/>
                    </a:ext>
                  </a:extLst>
                </p14:cNvPr>
                <p14:cNvContentPartPr/>
                <p14:nvPr/>
              </p14:nvContentPartPr>
              <p14:xfrm>
                <a:off x="2495058" y="1953127"/>
                <a:ext cx="39240" cy="24840"/>
              </p14:xfrm>
            </p:contentPart>
          </mc:Choice>
          <mc:Fallback xmlns="">
            <p:pic>
              <p:nvPicPr>
                <p:cNvPr id="190" name="Freihand 189">
                  <a:extLst>
                    <a:ext uri="{FF2B5EF4-FFF2-40B4-BE49-F238E27FC236}">
                      <a16:creationId xmlns:a16="http://schemas.microsoft.com/office/drawing/2014/main" id="{F4AD1054-4368-4F77-9A56-3AAEA88973EB}"/>
                    </a:ext>
                  </a:extLst>
                </p:cNvPr>
                <p:cNvPicPr/>
                <p:nvPr/>
              </p:nvPicPr>
              <p:blipFill>
                <a:blip r:embed="rId167"/>
                <a:stretch>
                  <a:fillRect/>
                </a:stretch>
              </p:blipFill>
              <p:spPr>
                <a:xfrm>
                  <a:off x="2490738" y="1948807"/>
                  <a:ext cx="47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92" name="Freihand 191">
                  <a:extLst>
                    <a:ext uri="{FF2B5EF4-FFF2-40B4-BE49-F238E27FC236}">
                      <a16:creationId xmlns:a16="http://schemas.microsoft.com/office/drawing/2014/main" id="{6D136C70-3797-4DC7-912B-EB263AC339A0}"/>
                    </a:ext>
                  </a:extLst>
                </p14:cNvPr>
                <p14:cNvContentPartPr/>
                <p14:nvPr/>
              </p14:nvContentPartPr>
              <p14:xfrm>
                <a:off x="879018" y="2158327"/>
                <a:ext cx="241920" cy="88560"/>
              </p14:xfrm>
            </p:contentPart>
          </mc:Choice>
          <mc:Fallback xmlns="">
            <p:pic>
              <p:nvPicPr>
                <p:cNvPr id="192" name="Freihand 191">
                  <a:extLst>
                    <a:ext uri="{FF2B5EF4-FFF2-40B4-BE49-F238E27FC236}">
                      <a16:creationId xmlns:a16="http://schemas.microsoft.com/office/drawing/2014/main" id="{6D136C70-3797-4DC7-912B-EB263AC339A0}"/>
                    </a:ext>
                  </a:extLst>
                </p:cNvPr>
                <p:cNvPicPr/>
                <p:nvPr/>
              </p:nvPicPr>
              <p:blipFill>
                <a:blip r:embed="rId169"/>
                <a:stretch>
                  <a:fillRect/>
                </a:stretch>
              </p:blipFill>
              <p:spPr>
                <a:xfrm>
                  <a:off x="874698" y="2154007"/>
                  <a:ext cx="250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93" name="Freihand 192">
                  <a:extLst>
                    <a:ext uri="{FF2B5EF4-FFF2-40B4-BE49-F238E27FC236}">
                      <a16:creationId xmlns:a16="http://schemas.microsoft.com/office/drawing/2014/main" id="{37A5FC74-8F9F-4052-A82C-7B2943A5D738}"/>
                    </a:ext>
                  </a:extLst>
                </p14:cNvPr>
                <p14:cNvContentPartPr/>
                <p14:nvPr/>
              </p14:nvContentPartPr>
              <p14:xfrm>
                <a:off x="1118778" y="2159047"/>
                <a:ext cx="119160" cy="83160"/>
              </p14:xfrm>
            </p:contentPart>
          </mc:Choice>
          <mc:Fallback xmlns="">
            <p:pic>
              <p:nvPicPr>
                <p:cNvPr id="193" name="Freihand 192">
                  <a:extLst>
                    <a:ext uri="{FF2B5EF4-FFF2-40B4-BE49-F238E27FC236}">
                      <a16:creationId xmlns:a16="http://schemas.microsoft.com/office/drawing/2014/main" id="{37A5FC74-8F9F-4052-A82C-7B2943A5D738}"/>
                    </a:ext>
                  </a:extLst>
                </p:cNvPr>
                <p:cNvPicPr/>
                <p:nvPr/>
              </p:nvPicPr>
              <p:blipFill>
                <a:blip r:embed="rId171"/>
                <a:stretch>
                  <a:fillRect/>
                </a:stretch>
              </p:blipFill>
              <p:spPr>
                <a:xfrm>
                  <a:off x="1114458" y="2154727"/>
                  <a:ext cx="127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95" name="Freihand 194">
                  <a:extLst>
                    <a:ext uri="{FF2B5EF4-FFF2-40B4-BE49-F238E27FC236}">
                      <a16:creationId xmlns:a16="http://schemas.microsoft.com/office/drawing/2014/main" id="{199588BC-F0B0-4A91-88C5-92747A0D2578}"/>
                    </a:ext>
                  </a:extLst>
                </p14:cNvPr>
                <p14:cNvContentPartPr/>
                <p14:nvPr/>
              </p14:nvContentPartPr>
              <p14:xfrm>
                <a:off x="1337658" y="2133127"/>
                <a:ext cx="59760" cy="87120"/>
              </p14:xfrm>
            </p:contentPart>
          </mc:Choice>
          <mc:Fallback xmlns="">
            <p:pic>
              <p:nvPicPr>
                <p:cNvPr id="195" name="Freihand 194">
                  <a:extLst>
                    <a:ext uri="{FF2B5EF4-FFF2-40B4-BE49-F238E27FC236}">
                      <a16:creationId xmlns:a16="http://schemas.microsoft.com/office/drawing/2014/main" id="{199588BC-F0B0-4A91-88C5-92747A0D2578}"/>
                    </a:ext>
                  </a:extLst>
                </p:cNvPr>
                <p:cNvPicPr/>
                <p:nvPr/>
              </p:nvPicPr>
              <p:blipFill>
                <a:blip r:embed="rId173"/>
                <a:stretch>
                  <a:fillRect/>
                </a:stretch>
              </p:blipFill>
              <p:spPr>
                <a:xfrm>
                  <a:off x="1333338" y="2128807"/>
                  <a:ext cx="68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96" name="Freihand 195">
                  <a:extLst>
                    <a:ext uri="{FF2B5EF4-FFF2-40B4-BE49-F238E27FC236}">
                      <a16:creationId xmlns:a16="http://schemas.microsoft.com/office/drawing/2014/main" id="{4BF36494-0F5C-4F11-9E39-47836495459E}"/>
                    </a:ext>
                  </a:extLst>
                </p14:cNvPr>
                <p14:cNvContentPartPr/>
                <p14:nvPr/>
              </p14:nvContentPartPr>
              <p14:xfrm>
                <a:off x="1327218" y="2090647"/>
                <a:ext cx="315000" cy="147960"/>
              </p14:xfrm>
            </p:contentPart>
          </mc:Choice>
          <mc:Fallback xmlns="">
            <p:pic>
              <p:nvPicPr>
                <p:cNvPr id="196" name="Freihand 195">
                  <a:extLst>
                    <a:ext uri="{FF2B5EF4-FFF2-40B4-BE49-F238E27FC236}">
                      <a16:creationId xmlns:a16="http://schemas.microsoft.com/office/drawing/2014/main" id="{4BF36494-0F5C-4F11-9E39-47836495459E}"/>
                    </a:ext>
                  </a:extLst>
                </p:cNvPr>
                <p:cNvPicPr/>
                <p:nvPr/>
              </p:nvPicPr>
              <p:blipFill>
                <a:blip r:embed="rId175"/>
                <a:stretch>
                  <a:fillRect/>
                </a:stretch>
              </p:blipFill>
              <p:spPr>
                <a:xfrm>
                  <a:off x="1322898" y="2086327"/>
                  <a:ext cx="3236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8" name="Freihand 197">
                  <a:extLst>
                    <a:ext uri="{FF2B5EF4-FFF2-40B4-BE49-F238E27FC236}">
                      <a16:creationId xmlns:a16="http://schemas.microsoft.com/office/drawing/2014/main" id="{0C636882-4691-486E-A912-36F8F6022F6E}"/>
                    </a:ext>
                  </a:extLst>
                </p14:cNvPr>
                <p14:cNvContentPartPr/>
                <p14:nvPr/>
              </p14:nvContentPartPr>
              <p14:xfrm>
                <a:off x="1716738" y="2103247"/>
                <a:ext cx="140400" cy="145800"/>
              </p14:xfrm>
            </p:contentPart>
          </mc:Choice>
          <mc:Fallback xmlns="">
            <p:pic>
              <p:nvPicPr>
                <p:cNvPr id="198" name="Freihand 197">
                  <a:extLst>
                    <a:ext uri="{FF2B5EF4-FFF2-40B4-BE49-F238E27FC236}">
                      <a16:creationId xmlns:a16="http://schemas.microsoft.com/office/drawing/2014/main" id="{0C636882-4691-486E-A912-36F8F6022F6E}"/>
                    </a:ext>
                  </a:extLst>
                </p:cNvPr>
                <p:cNvPicPr/>
                <p:nvPr/>
              </p:nvPicPr>
              <p:blipFill>
                <a:blip r:embed="rId177"/>
                <a:stretch>
                  <a:fillRect/>
                </a:stretch>
              </p:blipFill>
              <p:spPr>
                <a:xfrm>
                  <a:off x="1712418" y="2098927"/>
                  <a:ext cx="149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99" name="Freihand 198">
                  <a:extLst>
                    <a:ext uri="{FF2B5EF4-FFF2-40B4-BE49-F238E27FC236}">
                      <a16:creationId xmlns:a16="http://schemas.microsoft.com/office/drawing/2014/main" id="{A40924C8-E693-4036-8627-7AB9FF7657A9}"/>
                    </a:ext>
                  </a:extLst>
                </p14:cNvPr>
                <p14:cNvContentPartPr/>
                <p14:nvPr/>
              </p14:nvContentPartPr>
              <p14:xfrm>
                <a:off x="1840578" y="2136007"/>
                <a:ext cx="8640" cy="26280"/>
              </p14:xfrm>
            </p:contentPart>
          </mc:Choice>
          <mc:Fallback xmlns="">
            <p:pic>
              <p:nvPicPr>
                <p:cNvPr id="199" name="Freihand 198">
                  <a:extLst>
                    <a:ext uri="{FF2B5EF4-FFF2-40B4-BE49-F238E27FC236}">
                      <a16:creationId xmlns:a16="http://schemas.microsoft.com/office/drawing/2014/main" id="{A40924C8-E693-4036-8627-7AB9FF7657A9}"/>
                    </a:ext>
                  </a:extLst>
                </p:cNvPr>
                <p:cNvPicPr/>
                <p:nvPr/>
              </p:nvPicPr>
              <p:blipFill>
                <a:blip r:embed="rId179"/>
                <a:stretch>
                  <a:fillRect/>
                </a:stretch>
              </p:blipFill>
              <p:spPr>
                <a:xfrm>
                  <a:off x="1836258" y="2131687"/>
                  <a:ext cx="17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00" name="Freihand 199">
                  <a:extLst>
                    <a:ext uri="{FF2B5EF4-FFF2-40B4-BE49-F238E27FC236}">
                      <a16:creationId xmlns:a16="http://schemas.microsoft.com/office/drawing/2014/main" id="{37B7B9BF-D994-4A3F-BD3A-BE68AF03E1B0}"/>
                    </a:ext>
                  </a:extLst>
                </p14:cNvPr>
                <p14:cNvContentPartPr/>
                <p14:nvPr/>
              </p14:nvContentPartPr>
              <p14:xfrm>
                <a:off x="1854978" y="2172367"/>
                <a:ext cx="78840" cy="219240"/>
              </p14:xfrm>
            </p:contentPart>
          </mc:Choice>
          <mc:Fallback xmlns="">
            <p:pic>
              <p:nvPicPr>
                <p:cNvPr id="200" name="Freihand 199">
                  <a:extLst>
                    <a:ext uri="{FF2B5EF4-FFF2-40B4-BE49-F238E27FC236}">
                      <a16:creationId xmlns:a16="http://schemas.microsoft.com/office/drawing/2014/main" id="{37B7B9BF-D994-4A3F-BD3A-BE68AF03E1B0}"/>
                    </a:ext>
                  </a:extLst>
                </p:cNvPr>
                <p:cNvPicPr/>
                <p:nvPr/>
              </p:nvPicPr>
              <p:blipFill>
                <a:blip r:embed="rId181"/>
                <a:stretch>
                  <a:fillRect/>
                </a:stretch>
              </p:blipFill>
              <p:spPr>
                <a:xfrm>
                  <a:off x="1850658" y="2168047"/>
                  <a:ext cx="874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01" name="Freihand 200">
                  <a:extLst>
                    <a:ext uri="{FF2B5EF4-FFF2-40B4-BE49-F238E27FC236}">
                      <a16:creationId xmlns:a16="http://schemas.microsoft.com/office/drawing/2014/main" id="{2267AD69-672F-4020-B724-A745A843AD2A}"/>
                    </a:ext>
                  </a:extLst>
                </p14:cNvPr>
                <p14:cNvContentPartPr/>
                <p14:nvPr/>
              </p14:nvContentPartPr>
              <p14:xfrm>
                <a:off x="1956858" y="2126287"/>
                <a:ext cx="64440" cy="119880"/>
              </p14:xfrm>
            </p:contentPart>
          </mc:Choice>
          <mc:Fallback xmlns="">
            <p:pic>
              <p:nvPicPr>
                <p:cNvPr id="201" name="Freihand 200">
                  <a:extLst>
                    <a:ext uri="{FF2B5EF4-FFF2-40B4-BE49-F238E27FC236}">
                      <a16:creationId xmlns:a16="http://schemas.microsoft.com/office/drawing/2014/main" id="{2267AD69-672F-4020-B724-A745A843AD2A}"/>
                    </a:ext>
                  </a:extLst>
                </p:cNvPr>
                <p:cNvPicPr/>
                <p:nvPr/>
              </p:nvPicPr>
              <p:blipFill>
                <a:blip r:embed="rId183"/>
                <a:stretch>
                  <a:fillRect/>
                </a:stretch>
              </p:blipFill>
              <p:spPr>
                <a:xfrm>
                  <a:off x="1952538" y="2121967"/>
                  <a:ext cx="73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02" name="Freihand 201">
                  <a:extLst>
                    <a:ext uri="{FF2B5EF4-FFF2-40B4-BE49-F238E27FC236}">
                      <a16:creationId xmlns:a16="http://schemas.microsoft.com/office/drawing/2014/main" id="{7882CC55-230F-4C70-9B9E-A1B31C8112F2}"/>
                    </a:ext>
                  </a:extLst>
                </p14:cNvPr>
                <p14:cNvContentPartPr/>
                <p14:nvPr/>
              </p14:nvContentPartPr>
              <p14:xfrm>
                <a:off x="2047938" y="2117647"/>
                <a:ext cx="125640" cy="240480"/>
              </p14:xfrm>
            </p:contentPart>
          </mc:Choice>
          <mc:Fallback xmlns="">
            <p:pic>
              <p:nvPicPr>
                <p:cNvPr id="202" name="Freihand 201">
                  <a:extLst>
                    <a:ext uri="{FF2B5EF4-FFF2-40B4-BE49-F238E27FC236}">
                      <a16:creationId xmlns:a16="http://schemas.microsoft.com/office/drawing/2014/main" id="{7882CC55-230F-4C70-9B9E-A1B31C8112F2}"/>
                    </a:ext>
                  </a:extLst>
                </p:cNvPr>
                <p:cNvPicPr/>
                <p:nvPr/>
              </p:nvPicPr>
              <p:blipFill>
                <a:blip r:embed="rId185"/>
                <a:stretch>
                  <a:fillRect/>
                </a:stretch>
              </p:blipFill>
              <p:spPr>
                <a:xfrm>
                  <a:off x="2043618" y="2113327"/>
                  <a:ext cx="1342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03" name="Freihand 202">
                  <a:extLst>
                    <a:ext uri="{FF2B5EF4-FFF2-40B4-BE49-F238E27FC236}">
                      <a16:creationId xmlns:a16="http://schemas.microsoft.com/office/drawing/2014/main" id="{7B852B5F-DD67-4C18-8EE3-5B503ED48775}"/>
                    </a:ext>
                  </a:extLst>
                </p14:cNvPr>
                <p14:cNvContentPartPr/>
                <p14:nvPr/>
              </p14:nvContentPartPr>
              <p14:xfrm>
                <a:off x="2298858" y="2101807"/>
                <a:ext cx="246960" cy="183600"/>
              </p14:xfrm>
            </p:contentPart>
          </mc:Choice>
          <mc:Fallback xmlns="">
            <p:pic>
              <p:nvPicPr>
                <p:cNvPr id="203" name="Freihand 202">
                  <a:extLst>
                    <a:ext uri="{FF2B5EF4-FFF2-40B4-BE49-F238E27FC236}">
                      <a16:creationId xmlns:a16="http://schemas.microsoft.com/office/drawing/2014/main" id="{7B852B5F-DD67-4C18-8EE3-5B503ED48775}"/>
                    </a:ext>
                  </a:extLst>
                </p:cNvPr>
                <p:cNvPicPr/>
                <p:nvPr/>
              </p:nvPicPr>
              <p:blipFill>
                <a:blip r:embed="rId187"/>
                <a:stretch>
                  <a:fillRect/>
                </a:stretch>
              </p:blipFill>
              <p:spPr>
                <a:xfrm>
                  <a:off x="2294538" y="2097487"/>
                  <a:ext cx="2556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04" name="Freihand 203">
                  <a:extLst>
                    <a:ext uri="{FF2B5EF4-FFF2-40B4-BE49-F238E27FC236}">
                      <a16:creationId xmlns:a16="http://schemas.microsoft.com/office/drawing/2014/main" id="{68C9C071-D962-4CB5-9397-2B16A227E50C}"/>
                    </a:ext>
                  </a:extLst>
                </p14:cNvPr>
                <p14:cNvContentPartPr/>
                <p14:nvPr/>
              </p14:nvContentPartPr>
              <p14:xfrm>
                <a:off x="2554818" y="2157607"/>
                <a:ext cx="74160" cy="54360"/>
              </p14:xfrm>
            </p:contentPart>
          </mc:Choice>
          <mc:Fallback xmlns="">
            <p:pic>
              <p:nvPicPr>
                <p:cNvPr id="204" name="Freihand 203">
                  <a:extLst>
                    <a:ext uri="{FF2B5EF4-FFF2-40B4-BE49-F238E27FC236}">
                      <a16:creationId xmlns:a16="http://schemas.microsoft.com/office/drawing/2014/main" id="{68C9C071-D962-4CB5-9397-2B16A227E50C}"/>
                    </a:ext>
                  </a:extLst>
                </p:cNvPr>
                <p:cNvPicPr/>
                <p:nvPr/>
              </p:nvPicPr>
              <p:blipFill>
                <a:blip r:embed="rId189"/>
                <a:stretch>
                  <a:fillRect/>
                </a:stretch>
              </p:blipFill>
              <p:spPr>
                <a:xfrm>
                  <a:off x="2550498" y="2153287"/>
                  <a:ext cx="828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05" name="Freihand 204">
                  <a:extLst>
                    <a:ext uri="{FF2B5EF4-FFF2-40B4-BE49-F238E27FC236}">
                      <a16:creationId xmlns:a16="http://schemas.microsoft.com/office/drawing/2014/main" id="{EE2FFBA1-423E-4413-AA44-AD126F6A9E0A}"/>
                    </a:ext>
                  </a:extLst>
                </p14:cNvPr>
                <p14:cNvContentPartPr/>
                <p14:nvPr/>
              </p14:nvContentPartPr>
              <p14:xfrm>
                <a:off x="2637978" y="2059327"/>
                <a:ext cx="145800" cy="167760"/>
              </p14:xfrm>
            </p:contentPart>
          </mc:Choice>
          <mc:Fallback xmlns="">
            <p:pic>
              <p:nvPicPr>
                <p:cNvPr id="205" name="Freihand 204">
                  <a:extLst>
                    <a:ext uri="{FF2B5EF4-FFF2-40B4-BE49-F238E27FC236}">
                      <a16:creationId xmlns:a16="http://schemas.microsoft.com/office/drawing/2014/main" id="{EE2FFBA1-423E-4413-AA44-AD126F6A9E0A}"/>
                    </a:ext>
                  </a:extLst>
                </p:cNvPr>
                <p:cNvPicPr/>
                <p:nvPr/>
              </p:nvPicPr>
              <p:blipFill>
                <a:blip r:embed="rId191"/>
                <a:stretch>
                  <a:fillRect/>
                </a:stretch>
              </p:blipFill>
              <p:spPr>
                <a:xfrm>
                  <a:off x="2633658" y="2055007"/>
                  <a:ext cx="154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06" name="Freihand 205">
                  <a:extLst>
                    <a:ext uri="{FF2B5EF4-FFF2-40B4-BE49-F238E27FC236}">
                      <a16:creationId xmlns:a16="http://schemas.microsoft.com/office/drawing/2014/main" id="{721DA3DB-71D6-47E0-AFD1-83B98AF1B487}"/>
                    </a:ext>
                  </a:extLst>
                </p14:cNvPr>
                <p14:cNvContentPartPr/>
                <p14:nvPr/>
              </p14:nvContentPartPr>
              <p14:xfrm>
                <a:off x="2806818" y="2159767"/>
                <a:ext cx="104040" cy="51480"/>
              </p14:xfrm>
            </p:contentPart>
          </mc:Choice>
          <mc:Fallback xmlns="">
            <p:pic>
              <p:nvPicPr>
                <p:cNvPr id="206" name="Freihand 205">
                  <a:extLst>
                    <a:ext uri="{FF2B5EF4-FFF2-40B4-BE49-F238E27FC236}">
                      <a16:creationId xmlns:a16="http://schemas.microsoft.com/office/drawing/2014/main" id="{721DA3DB-71D6-47E0-AFD1-83B98AF1B487}"/>
                    </a:ext>
                  </a:extLst>
                </p:cNvPr>
                <p:cNvPicPr/>
                <p:nvPr/>
              </p:nvPicPr>
              <p:blipFill>
                <a:blip r:embed="rId193"/>
                <a:stretch>
                  <a:fillRect/>
                </a:stretch>
              </p:blipFill>
              <p:spPr>
                <a:xfrm>
                  <a:off x="2802498" y="2155447"/>
                  <a:ext cx="112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07" name="Freihand 206">
                  <a:extLst>
                    <a:ext uri="{FF2B5EF4-FFF2-40B4-BE49-F238E27FC236}">
                      <a16:creationId xmlns:a16="http://schemas.microsoft.com/office/drawing/2014/main" id="{C478C7BB-B3EE-4841-B350-CE0DDB1CA314}"/>
                    </a:ext>
                  </a:extLst>
                </p14:cNvPr>
                <p14:cNvContentPartPr/>
                <p14:nvPr/>
              </p14:nvContentPartPr>
              <p14:xfrm>
                <a:off x="2911218" y="2067607"/>
                <a:ext cx="248760" cy="151920"/>
              </p14:xfrm>
            </p:contentPart>
          </mc:Choice>
          <mc:Fallback xmlns="">
            <p:pic>
              <p:nvPicPr>
                <p:cNvPr id="207" name="Freihand 206">
                  <a:extLst>
                    <a:ext uri="{FF2B5EF4-FFF2-40B4-BE49-F238E27FC236}">
                      <a16:creationId xmlns:a16="http://schemas.microsoft.com/office/drawing/2014/main" id="{C478C7BB-B3EE-4841-B350-CE0DDB1CA314}"/>
                    </a:ext>
                  </a:extLst>
                </p:cNvPr>
                <p:cNvPicPr/>
                <p:nvPr/>
              </p:nvPicPr>
              <p:blipFill>
                <a:blip r:embed="rId195"/>
                <a:stretch>
                  <a:fillRect/>
                </a:stretch>
              </p:blipFill>
              <p:spPr>
                <a:xfrm>
                  <a:off x="2906898" y="2063287"/>
                  <a:ext cx="2574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08" name="Freihand 207">
                  <a:extLst>
                    <a:ext uri="{FF2B5EF4-FFF2-40B4-BE49-F238E27FC236}">
                      <a16:creationId xmlns:a16="http://schemas.microsoft.com/office/drawing/2014/main" id="{D4A21844-23B2-435A-B30F-82DB50CEF5EA}"/>
                    </a:ext>
                  </a:extLst>
                </p14:cNvPr>
                <p14:cNvContentPartPr/>
                <p14:nvPr/>
              </p14:nvContentPartPr>
              <p14:xfrm>
                <a:off x="3136218" y="2079487"/>
                <a:ext cx="60120" cy="50760"/>
              </p14:xfrm>
            </p:contentPart>
          </mc:Choice>
          <mc:Fallback xmlns="">
            <p:pic>
              <p:nvPicPr>
                <p:cNvPr id="208" name="Freihand 207">
                  <a:extLst>
                    <a:ext uri="{FF2B5EF4-FFF2-40B4-BE49-F238E27FC236}">
                      <a16:creationId xmlns:a16="http://schemas.microsoft.com/office/drawing/2014/main" id="{D4A21844-23B2-435A-B30F-82DB50CEF5EA}"/>
                    </a:ext>
                  </a:extLst>
                </p:cNvPr>
                <p:cNvPicPr/>
                <p:nvPr/>
              </p:nvPicPr>
              <p:blipFill>
                <a:blip r:embed="rId197"/>
                <a:stretch>
                  <a:fillRect/>
                </a:stretch>
              </p:blipFill>
              <p:spPr>
                <a:xfrm>
                  <a:off x="3131898" y="2075167"/>
                  <a:ext cx="68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09" name="Freihand 208">
                  <a:extLst>
                    <a:ext uri="{FF2B5EF4-FFF2-40B4-BE49-F238E27FC236}">
                      <a16:creationId xmlns:a16="http://schemas.microsoft.com/office/drawing/2014/main" id="{25523721-31B2-4E41-BE01-888D23FC05D4}"/>
                    </a:ext>
                  </a:extLst>
                </p14:cNvPr>
                <p14:cNvContentPartPr/>
                <p14:nvPr/>
              </p14:nvContentPartPr>
              <p14:xfrm>
                <a:off x="3207858" y="2134567"/>
                <a:ext cx="187200" cy="239760"/>
              </p14:xfrm>
            </p:contentPart>
          </mc:Choice>
          <mc:Fallback xmlns="">
            <p:pic>
              <p:nvPicPr>
                <p:cNvPr id="209" name="Freihand 208">
                  <a:extLst>
                    <a:ext uri="{FF2B5EF4-FFF2-40B4-BE49-F238E27FC236}">
                      <a16:creationId xmlns:a16="http://schemas.microsoft.com/office/drawing/2014/main" id="{25523721-31B2-4E41-BE01-888D23FC05D4}"/>
                    </a:ext>
                  </a:extLst>
                </p:cNvPr>
                <p:cNvPicPr/>
                <p:nvPr/>
              </p:nvPicPr>
              <p:blipFill>
                <a:blip r:embed="rId199"/>
                <a:stretch>
                  <a:fillRect/>
                </a:stretch>
              </p:blipFill>
              <p:spPr>
                <a:xfrm>
                  <a:off x="3203538" y="2130247"/>
                  <a:ext cx="195840" cy="248400"/>
                </a:xfrm>
                <a:prstGeom prst="rect">
                  <a:avLst/>
                </a:prstGeom>
              </p:spPr>
            </p:pic>
          </mc:Fallback>
        </mc:AlternateContent>
      </p:grpSp>
      <p:grpSp>
        <p:nvGrpSpPr>
          <p:cNvPr id="394" name="Gruppieren 393">
            <a:extLst>
              <a:ext uri="{FF2B5EF4-FFF2-40B4-BE49-F238E27FC236}">
                <a16:creationId xmlns:a16="http://schemas.microsoft.com/office/drawing/2014/main" id="{125C5459-1727-450E-8AAA-EC29136934A4}"/>
              </a:ext>
            </a:extLst>
          </p:cNvPr>
          <p:cNvGrpSpPr/>
          <p:nvPr/>
        </p:nvGrpSpPr>
        <p:grpSpPr>
          <a:xfrm>
            <a:off x="252618" y="4709647"/>
            <a:ext cx="4879800" cy="2049120"/>
            <a:chOff x="252618" y="4709647"/>
            <a:chExt cx="4879800" cy="2049120"/>
          </a:xfrm>
        </p:grpSpPr>
        <mc:AlternateContent xmlns:mc="http://schemas.openxmlformats.org/markup-compatibility/2006" xmlns:p14="http://schemas.microsoft.com/office/powerpoint/2010/main">
          <mc:Choice Requires="p14">
            <p:contentPart p14:bwMode="auto" r:id="rId200">
              <p14:nvContentPartPr>
                <p14:cNvPr id="211" name="Freihand 210">
                  <a:extLst>
                    <a:ext uri="{FF2B5EF4-FFF2-40B4-BE49-F238E27FC236}">
                      <a16:creationId xmlns:a16="http://schemas.microsoft.com/office/drawing/2014/main" id="{944A18C3-A38D-4179-A71E-7BE2B6D6AA24}"/>
                    </a:ext>
                  </a:extLst>
                </p14:cNvPr>
                <p14:cNvContentPartPr/>
                <p14:nvPr/>
              </p14:nvContentPartPr>
              <p14:xfrm>
                <a:off x="1491018" y="4752847"/>
                <a:ext cx="9360" cy="165960"/>
              </p14:xfrm>
            </p:contentPart>
          </mc:Choice>
          <mc:Fallback xmlns="">
            <p:pic>
              <p:nvPicPr>
                <p:cNvPr id="211" name="Freihand 210">
                  <a:extLst>
                    <a:ext uri="{FF2B5EF4-FFF2-40B4-BE49-F238E27FC236}">
                      <a16:creationId xmlns:a16="http://schemas.microsoft.com/office/drawing/2014/main" id="{944A18C3-A38D-4179-A71E-7BE2B6D6AA24}"/>
                    </a:ext>
                  </a:extLst>
                </p:cNvPr>
                <p:cNvPicPr/>
                <p:nvPr/>
              </p:nvPicPr>
              <p:blipFill>
                <a:blip r:embed="rId201"/>
                <a:stretch>
                  <a:fillRect/>
                </a:stretch>
              </p:blipFill>
              <p:spPr>
                <a:xfrm>
                  <a:off x="1486698" y="4748527"/>
                  <a:ext cx="18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2" name="Freihand 211">
                  <a:extLst>
                    <a:ext uri="{FF2B5EF4-FFF2-40B4-BE49-F238E27FC236}">
                      <a16:creationId xmlns:a16="http://schemas.microsoft.com/office/drawing/2014/main" id="{D9389B8B-9034-40D9-97E7-FC149C41A0E0}"/>
                    </a:ext>
                  </a:extLst>
                </p14:cNvPr>
                <p14:cNvContentPartPr/>
                <p14:nvPr/>
              </p14:nvContentPartPr>
              <p14:xfrm>
                <a:off x="1428738" y="4861927"/>
                <a:ext cx="122400" cy="30600"/>
              </p14:xfrm>
            </p:contentPart>
          </mc:Choice>
          <mc:Fallback xmlns="">
            <p:pic>
              <p:nvPicPr>
                <p:cNvPr id="212" name="Freihand 211">
                  <a:extLst>
                    <a:ext uri="{FF2B5EF4-FFF2-40B4-BE49-F238E27FC236}">
                      <a16:creationId xmlns:a16="http://schemas.microsoft.com/office/drawing/2014/main" id="{D9389B8B-9034-40D9-97E7-FC149C41A0E0}"/>
                    </a:ext>
                  </a:extLst>
                </p:cNvPr>
                <p:cNvPicPr/>
                <p:nvPr/>
              </p:nvPicPr>
              <p:blipFill>
                <a:blip r:embed="rId203"/>
                <a:stretch>
                  <a:fillRect/>
                </a:stretch>
              </p:blipFill>
              <p:spPr>
                <a:xfrm>
                  <a:off x="1424418" y="4857607"/>
                  <a:ext cx="131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13" name="Freihand 212">
                  <a:extLst>
                    <a:ext uri="{FF2B5EF4-FFF2-40B4-BE49-F238E27FC236}">
                      <a16:creationId xmlns:a16="http://schemas.microsoft.com/office/drawing/2014/main" id="{8F28509B-C72D-4F33-A367-304EBBB26A09}"/>
                    </a:ext>
                  </a:extLst>
                </p14:cNvPr>
                <p14:cNvContentPartPr/>
                <p14:nvPr/>
              </p14:nvContentPartPr>
              <p14:xfrm>
                <a:off x="1413978" y="4743487"/>
                <a:ext cx="129240" cy="4320"/>
              </p14:xfrm>
            </p:contentPart>
          </mc:Choice>
          <mc:Fallback xmlns="">
            <p:pic>
              <p:nvPicPr>
                <p:cNvPr id="213" name="Freihand 212">
                  <a:extLst>
                    <a:ext uri="{FF2B5EF4-FFF2-40B4-BE49-F238E27FC236}">
                      <a16:creationId xmlns:a16="http://schemas.microsoft.com/office/drawing/2014/main" id="{8F28509B-C72D-4F33-A367-304EBBB26A09}"/>
                    </a:ext>
                  </a:extLst>
                </p:cNvPr>
                <p:cNvPicPr/>
                <p:nvPr/>
              </p:nvPicPr>
              <p:blipFill>
                <a:blip r:embed="rId205"/>
                <a:stretch>
                  <a:fillRect/>
                </a:stretch>
              </p:blipFill>
              <p:spPr>
                <a:xfrm>
                  <a:off x="1409658" y="4739167"/>
                  <a:ext cx="1378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14" name="Freihand 213">
                  <a:extLst>
                    <a:ext uri="{FF2B5EF4-FFF2-40B4-BE49-F238E27FC236}">
                      <a16:creationId xmlns:a16="http://schemas.microsoft.com/office/drawing/2014/main" id="{404EB756-7218-4891-9B0A-5C86F1BCBDC2}"/>
                    </a:ext>
                  </a:extLst>
                </p14:cNvPr>
                <p14:cNvContentPartPr/>
                <p14:nvPr/>
              </p14:nvContentPartPr>
              <p14:xfrm>
                <a:off x="1559778" y="4817647"/>
                <a:ext cx="76320" cy="69840"/>
              </p14:xfrm>
            </p:contentPart>
          </mc:Choice>
          <mc:Fallback xmlns="">
            <p:pic>
              <p:nvPicPr>
                <p:cNvPr id="214" name="Freihand 213">
                  <a:extLst>
                    <a:ext uri="{FF2B5EF4-FFF2-40B4-BE49-F238E27FC236}">
                      <a16:creationId xmlns:a16="http://schemas.microsoft.com/office/drawing/2014/main" id="{404EB756-7218-4891-9B0A-5C86F1BCBDC2}"/>
                    </a:ext>
                  </a:extLst>
                </p:cNvPr>
                <p:cNvPicPr/>
                <p:nvPr/>
              </p:nvPicPr>
              <p:blipFill>
                <a:blip r:embed="rId207"/>
                <a:stretch>
                  <a:fillRect/>
                </a:stretch>
              </p:blipFill>
              <p:spPr>
                <a:xfrm>
                  <a:off x="1555458" y="4813327"/>
                  <a:ext cx="84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15" name="Freihand 214">
                  <a:extLst>
                    <a:ext uri="{FF2B5EF4-FFF2-40B4-BE49-F238E27FC236}">
                      <a16:creationId xmlns:a16="http://schemas.microsoft.com/office/drawing/2014/main" id="{53287FFF-8798-4C51-8DA4-416C0A443779}"/>
                    </a:ext>
                  </a:extLst>
                </p14:cNvPr>
                <p14:cNvContentPartPr/>
                <p14:nvPr/>
              </p14:nvContentPartPr>
              <p14:xfrm>
                <a:off x="1660218" y="4725127"/>
                <a:ext cx="113040" cy="182520"/>
              </p14:xfrm>
            </p:contentPart>
          </mc:Choice>
          <mc:Fallback xmlns="">
            <p:pic>
              <p:nvPicPr>
                <p:cNvPr id="215" name="Freihand 214">
                  <a:extLst>
                    <a:ext uri="{FF2B5EF4-FFF2-40B4-BE49-F238E27FC236}">
                      <a16:creationId xmlns:a16="http://schemas.microsoft.com/office/drawing/2014/main" id="{53287FFF-8798-4C51-8DA4-416C0A443779}"/>
                    </a:ext>
                  </a:extLst>
                </p:cNvPr>
                <p:cNvPicPr/>
                <p:nvPr/>
              </p:nvPicPr>
              <p:blipFill>
                <a:blip r:embed="rId209"/>
                <a:stretch>
                  <a:fillRect/>
                </a:stretch>
              </p:blipFill>
              <p:spPr>
                <a:xfrm>
                  <a:off x="1655898" y="4720807"/>
                  <a:ext cx="121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16" name="Freihand 215">
                  <a:extLst>
                    <a:ext uri="{FF2B5EF4-FFF2-40B4-BE49-F238E27FC236}">
                      <a16:creationId xmlns:a16="http://schemas.microsoft.com/office/drawing/2014/main" id="{416AEC00-B6FE-4DC7-A3C4-5203D7E0D0F3}"/>
                    </a:ext>
                  </a:extLst>
                </p14:cNvPr>
                <p14:cNvContentPartPr/>
                <p14:nvPr/>
              </p14:nvContentPartPr>
              <p14:xfrm>
                <a:off x="1769298" y="4709647"/>
                <a:ext cx="34200" cy="165240"/>
              </p14:xfrm>
            </p:contentPart>
          </mc:Choice>
          <mc:Fallback xmlns="">
            <p:pic>
              <p:nvPicPr>
                <p:cNvPr id="216" name="Freihand 215">
                  <a:extLst>
                    <a:ext uri="{FF2B5EF4-FFF2-40B4-BE49-F238E27FC236}">
                      <a16:creationId xmlns:a16="http://schemas.microsoft.com/office/drawing/2014/main" id="{416AEC00-B6FE-4DC7-A3C4-5203D7E0D0F3}"/>
                    </a:ext>
                  </a:extLst>
                </p:cNvPr>
                <p:cNvPicPr/>
                <p:nvPr/>
              </p:nvPicPr>
              <p:blipFill>
                <a:blip r:embed="rId211"/>
                <a:stretch>
                  <a:fillRect/>
                </a:stretch>
              </p:blipFill>
              <p:spPr>
                <a:xfrm>
                  <a:off x="1764978" y="4705327"/>
                  <a:ext cx="428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17" name="Freihand 216">
                  <a:extLst>
                    <a:ext uri="{FF2B5EF4-FFF2-40B4-BE49-F238E27FC236}">
                      <a16:creationId xmlns:a16="http://schemas.microsoft.com/office/drawing/2014/main" id="{4234797C-DE68-4A00-B92D-A64545CC4AF0}"/>
                    </a:ext>
                  </a:extLst>
                </p14:cNvPr>
                <p14:cNvContentPartPr/>
                <p14:nvPr/>
              </p14:nvContentPartPr>
              <p14:xfrm>
                <a:off x="1810338" y="4790287"/>
                <a:ext cx="100800" cy="74880"/>
              </p14:xfrm>
            </p:contentPart>
          </mc:Choice>
          <mc:Fallback xmlns="">
            <p:pic>
              <p:nvPicPr>
                <p:cNvPr id="217" name="Freihand 216">
                  <a:extLst>
                    <a:ext uri="{FF2B5EF4-FFF2-40B4-BE49-F238E27FC236}">
                      <a16:creationId xmlns:a16="http://schemas.microsoft.com/office/drawing/2014/main" id="{4234797C-DE68-4A00-B92D-A64545CC4AF0}"/>
                    </a:ext>
                  </a:extLst>
                </p:cNvPr>
                <p:cNvPicPr/>
                <p:nvPr/>
              </p:nvPicPr>
              <p:blipFill>
                <a:blip r:embed="rId213"/>
                <a:stretch>
                  <a:fillRect/>
                </a:stretch>
              </p:blipFill>
              <p:spPr>
                <a:xfrm>
                  <a:off x="1806018" y="4785967"/>
                  <a:ext cx="109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8" name="Freihand 217">
                  <a:extLst>
                    <a:ext uri="{FF2B5EF4-FFF2-40B4-BE49-F238E27FC236}">
                      <a16:creationId xmlns:a16="http://schemas.microsoft.com/office/drawing/2014/main" id="{3280F22A-7CE8-498D-A9B1-B523A3973888}"/>
                    </a:ext>
                  </a:extLst>
                </p14:cNvPr>
                <p14:cNvContentPartPr/>
                <p14:nvPr/>
              </p14:nvContentPartPr>
              <p14:xfrm>
                <a:off x="1941018" y="4715767"/>
                <a:ext cx="141840" cy="160200"/>
              </p14:xfrm>
            </p:contentPart>
          </mc:Choice>
          <mc:Fallback xmlns="">
            <p:pic>
              <p:nvPicPr>
                <p:cNvPr id="218" name="Freihand 217">
                  <a:extLst>
                    <a:ext uri="{FF2B5EF4-FFF2-40B4-BE49-F238E27FC236}">
                      <a16:creationId xmlns:a16="http://schemas.microsoft.com/office/drawing/2014/main" id="{3280F22A-7CE8-498D-A9B1-B523A3973888}"/>
                    </a:ext>
                  </a:extLst>
                </p:cNvPr>
                <p:cNvPicPr/>
                <p:nvPr/>
              </p:nvPicPr>
              <p:blipFill>
                <a:blip r:embed="rId215"/>
                <a:stretch>
                  <a:fillRect/>
                </a:stretch>
              </p:blipFill>
              <p:spPr>
                <a:xfrm>
                  <a:off x="1936698" y="4711447"/>
                  <a:ext cx="150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19" name="Freihand 218">
                  <a:extLst>
                    <a:ext uri="{FF2B5EF4-FFF2-40B4-BE49-F238E27FC236}">
                      <a16:creationId xmlns:a16="http://schemas.microsoft.com/office/drawing/2014/main" id="{FF01D49E-3679-40D4-B485-6F4E9845A7B6}"/>
                    </a:ext>
                  </a:extLst>
                </p14:cNvPr>
                <p14:cNvContentPartPr/>
                <p14:nvPr/>
              </p14:nvContentPartPr>
              <p14:xfrm>
                <a:off x="2047578" y="4714327"/>
                <a:ext cx="72360" cy="71640"/>
              </p14:xfrm>
            </p:contentPart>
          </mc:Choice>
          <mc:Fallback xmlns="">
            <p:pic>
              <p:nvPicPr>
                <p:cNvPr id="219" name="Freihand 218">
                  <a:extLst>
                    <a:ext uri="{FF2B5EF4-FFF2-40B4-BE49-F238E27FC236}">
                      <a16:creationId xmlns:a16="http://schemas.microsoft.com/office/drawing/2014/main" id="{FF01D49E-3679-40D4-B485-6F4E9845A7B6}"/>
                    </a:ext>
                  </a:extLst>
                </p:cNvPr>
                <p:cNvPicPr/>
                <p:nvPr/>
              </p:nvPicPr>
              <p:blipFill>
                <a:blip r:embed="rId217"/>
                <a:stretch>
                  <a:fillRect/>
                </a:stretch>
              </p:blipFill>
              <p:spPr>
                <a:xfrm>
                  <a:off x="2043258" y="4710007"/>
                  <a:ext cx="81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20" name="Freihand 219">
                  <a:extLst>
                    <a:ext uri="{FF2B5EF4-FFF2-40B4-BE49-F238E27FC236}">
                      <a16:creationId xmlns:a16="http://schemas.microsoft.com/office/drawing/2014/main" id="{0DD6242E-3B14-4529-9958-4B868ED74443}"/>
                    </a:ext>
                  </a:extLst>
                </p14:cNvPr>
                <p14:cNvContentPartPr/>
                <p14:nvPr/>
              </p14:nvContentPartPr>
              <p14:xfrm>
                <a:off x="2113458" y="4805047"/>
                <a:ext cx="108000" cy="54720"/>
              </p14:xfrm>
            </p:contentPart>
          </mc:Choice>
          <mc:Fallback xmlns="">
            <p:pic>
              <p:nvPicPr>
                <p:cNvPr id="220" name="Freihand 219">
                  <a:extLst>
                    <a:ext uri="{FF2B5EF4-FFF2-40B4-BE49-F238E27FC236}">
                      <a16:creationId xmlns:a16="http://schemas.microsoft.com/office/drawing/2014/main" id="{0DD6242E-3B14-4529-9958-4B868ED74443}"/>
                    </a:ext>
                  </a:extLst>
                </p:cNvPr>
                <p:cNvPicPr/>
                <p:nvPr/>
              </p:nvPicPr>
              <p:blipFill>
                <a:blip r:embed="rId219"/>
                <a:stretch>
                  <a:fillRect/>
                </a:stretch>
              </p:blipFill>
              <p:spPr>
                <a:xfrm>
                  <a:off x="2109138" y="4800727"/>
                  <a:ext cx="116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22" name="Freihand 221">
                  <a:extLst>
                    <a:ext uri="{FF2B5EF4-FFF2-40B4-BE49-F238E27FC236}">
                      <a16:creationId xmlns:a16="http://schemas.microsoft.com/office/drawing/2014/main" id="{04611D7D-3CCE-470B-92C8-EC81EACD7FC5}"/>
                    </a:ext>
                  </a:extLst>
                </p14:cNvPr>
                <p14:cNvContentPartPr/>
                <p14:nvPr/>
              </p14:nvContentPartPr>
              <p14:xfrm>
                <a:off x="2394258" y="4788487"/>
                <a:ext cx="98280" cy="92520"/>
              </p14:xfrm>
            </p:contentPart>
          </mc:Choice>
          <mc:Fallback xmlns="">
            <p:pic>
              <p:nvPicPr>
                <p:cNvPr id="222" name="Freihand 221">
                  <a:extLst>
                    <a:ext uri="{FF2B5EF4-FFF2-40B4-BE49-F238E27FC236}">
                      <a16:creationId xmlns:a16="http://schemas.microsoft.com/office/drawing/2014/main" id="{04611D7D-3CCE-470B-92C8-EC81EACD7FC5}"/>
                    </a:ext>
                  </a:extLst>
                </p:cNvPr>
                <p:cNvPicPr/>
                <p:nvPr/>
              </p:nvPicPr>
              <p:blipFill>
                <a:blip r:embed="rId221"/>
                <a:stretch>
                  <a:fillRect/>
                </a:stretch>
              </p:blipFill>
              <p:spPr>
                <a:xfrm>
                  <a:off x="2389938" y="4784167"/>
                  <a:ext cx="106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23" name="Freihand 222">
                  <a:extLst>
                    <a:ext uri="{FF2B5EF4-FFF2-40B4-BE49-F238E27FC236}">
                      <a16:creationId xmlns:a16="http://schemas.microsoft.com/office/drawing/2014/main" id="{9BEB09BA-D0DD-4E77-B9FB-833E0C27389B}"/>
                    </a:ext>
                  </a:extLst>
                </p14:cNvPr>
                <p14:cNvContentPartPr/>
                <p14:nvPr/>
              </p14:nvContentPartPr>
              <p14:xfrm>
                <a:off x="2515578" y="4739887"/>
                <a:ext cx="173160" cy="139680"/>
              </p14:xfrm>
            </p:contentPart>
          </mc:Choice>
          <mc:Fallback xmlns="">
            <p:pic>
              <p:nvPicPr>
                <p:cNvPr id="223" name="Freihand 222">
                  <a:extLst>
                    <a:ext uri="{FF2B5EF4-FFF2-40B4-BE49-F238E27FC236}">
                      <a16:creationId xmlns:a16="http://schemas.microsoft.com/office/drawing/2014/main" id="{9BEB09BA-D0DD-4E77-B9FB-833E0C27389B}"/>
                    </a:ext>
                  </a:extLst>
                </p:cNvPr>
                <p:cNvPicPr/>
                <p:nvPr/>
              </p:nvPicPr>
              <p:blipFill>
                <a:blip r:embed="rId223"/>
                <a:stretch>
                  <a:fillRect/>
                </a:stretch>
              </p:blipFill>
              <p:spPr>
                <a:xfrm>
                  <a:off x="2511258" y="4735567"/>
                  <a:ext cx="181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24" name="Freihand 223">
                  <a:extLst>
                    <a:ext uri="{FF2B5EF4-FFF2-40B4-BE49-F238E27FC236}">
                      <a16:creationId xmlns:a16="http://schemas.microsoft.com/office/drawing/2014/main" id="{BD2FEE18-DA22-4FDF-9588-83E99D75F315}"/>
                    </a:ext>
                  </a:extLst>
                </p14:cNvPr>
                <p14:cNvContentPartPr/>
                <p14:nvPr/>
              </p14:nvContentPartPr>
              <p14:xfrm>
                <a:off x="2722578" y="4773007"/>
                <a:ext cx="96480" cy="78480"/>
              </p14:xfrm>
            </p:contentPart>
          </mc:Choice>
          <mc:Fallback xmlns="">
            <p:pic>
              <p:nvPicPr>
                <p:cNvPr id="224" name="Freihand 223">
                  <a:extLst>
                    <a:ext uri="{FF2B5EF4-FFF2-40B4-BE49-F238E27FC236}">
                      <a16:creationId xmlns:a16="http://schemas.microsoft.com/office/drawing/2014/main" id="{BD2FEE18-DA22-4FDF-9588-83E99D75F315}"/>
                    </a:ext>
                  </a:extLst>
                </p:cNvPr>
                <p:cNvPicPr/>
                <p:nvPr/>
              </p:nvPicPr>
              <p:blipFill>
                <a:blip r:embed="rId225"/>
                <a:stretch>
                  <a:fillRect/>
                </a:stretch>
              </p:blipFill>
              <p:spPr>
                <a:xfrm>
                  <a:off x="2718258" y="4768687"/>
                  <a:ext cx="1051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26" name="Freihand 225">
                  <a:extLst>
                    <a:ext uri="{FF2B5EF4-FFF2-40B4-BE49-F238E27FC236}">
                      <a16:creationId xmlns:a16="http://schemas.microsoft.com/office/drawing/2014/main" id="{37BDE1EC-76BD-43A5-96D8-7BE79CCCC019}"/>
                    </a:ext>
                  </a:extLst>
                </p14:cNvPr>
                <p14:cNvContentPartPr/>
                <p14:nvPr/>
              </p14:nvContentPartPr>
              <p14:xfrm>
                <a:off x="3054498" y="4793167"/>
                <a:ext cx="133920" cy="78840"/>
              </p14:xfrm>
            </p:contentPart>
          </mc:Choice>
          <mc:Fallback xmlns="">
            <p:pic>
              <p:nvPicPr>
                <p:cNvPr id="226" name="Freihand 225">
                  <a:extLst>
                    <a:ext uri="{FF2B5EF4-FFF2-40B4-BE49-F238E27FC236}">
                      <a16:creationId xmlns:a16="http://schemas.microsoft.com/office/drawing/2014/main" id="{37BDE1EC-76BD-43A5-96D8-7BE79CCCC019}"/>
                    </a:ext>
                  </a:extLst>
                </p:cNvPr>
                <p:cNvPicPr/>
                <p:nvPr/>
              </p:nvPicPr>
              <p:blipFill>
                <a:blip r:embed="rId227"/>
                <a:stretch>
                  <a:fillRect/>
                </a:stretch>
              </p:blipFill>
              <p:spPr>
                <a:xfrm>
                  <a:off x="3050178" y="4788847"/>
                  <a:ext cx="142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27" name="Freihand 226">
                  <a:extLst>
                    <a:ext uri="{FF2B5EF4-FFF2-40B4-BE49-F238E27FC236}">
                      <a16:creationId xmlns:a16="http://schemas.microsoft.com/office/drawing/2014/main" id="{29C743F2-2605-4179-BC5D-7CBE49AD5F5B}"/>
                    </a:ext>
                  </a:extLst>
                </p14:cNvPr>
                <p14:cNvContentPartPr/>
                <p14:nvPr/>
              </p14:nvContentPartPr>
              <p14:xfrm>
                <a:off x="3221898" y="4800007"/>
                <a:ext cx="64440" cy="67320"/>
              </p14:xfrm>
            </p:contentPart>
          </mc:Choice>
          <mc:Fallback xmlns="">
            <p:pic>
              <p:nvPicPr>
                <p:cNvPr id="227" name="Freihand 226">
                  <a:extLst>
                    <a:ext uri="{FF2B5EF4-FFF2-40B4-BE49-F238E27FC236}">
                      <a16:creationId xmlns:a16="http://schemas.microsoft.com/office/drawing/2014/main" id="{29C743F2-2605-4179-BC5D-7CBE49AD5F5B}"/>
                    </a:ext>
                  </a:extLst>
                </p:cNvPr>
                <p:cNvPicPr/>
                <p:nvPr/>
              </p:nvPicPr>
              <p:blipFill>
                <a:blip r:embed="rId229"/>
                <a:stretch>
                  <a:fillRect/>
                </a:stretch>
              </p:blipFill>
              <p:spPr>
                <a:xfrm>
                  <a:off x="3217578" y="4795687"/>
                  <a:ext cx="73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28" name="Freihand 227">
                  <a:extLst>
                    <a:ext uri="{FF2B5EF4-FFF2-40B4-BE49-F238E27FC236}">
                      <a16:creationId xmlns:a16="http://schemas.microsoft.com/office/drawing/2014/main" id="{74C9B7A6-E3EC-4642-8D3A-3445066E45DC}"/>
                    </a:ext>
                  </a:extLst>
                </p14:cNvPr>
                <p14:cNvContentPartPr/>
                <p14:nvPr/>
              </p14:nvContentPartPr>
              <p14:xfrm>
                <a:off x="3310818" y="4794967"/>
                <a:ext cx="100080" cy="72360"/>
              </p14:xfrm>
            </p:contentPart>
          </mc:Choice>
          <mc:Fallback xmlns="">
            <p:pic>
              <p:nvPicPr>
                <p:cNvPr id="228" name="Freihand 227">
                  <a:extLst>
                    <a:ext uri="{FF2B5EF4-FFF2-40B4-BE49-F238E27FC236}">
                      <a16:creationId xmlns:a16="http://schemas.microsoft.com/office/drawing/2014/main" id="{74C9B7A6-E3EC-4642-8D3A-3445066E45DC}"/>
                    </a:ext>
                  </a:extLst>
                </p:cNvPr>
                <p:cNvPicPr/>
                <p:nvPr/>
              </p:nvPicPr>
              <p:blipFill>
                <a:blip r:embed="rId231"/>
                <a:stretch>
                  <a:fillRect/>
                </a:stretch>
              </p:blipFill>
              <p:spPr>
                <a:xfrm>
                  <a:off x="3306498" y="4790647"/>
                  <a:ext cx="1087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29" name="Freihand 228">
                  <a:extLst>
                    <a:ext uri="{FF2B5EF4-FFF2-40B4-BE49-F238E27FC236}">
                      <a16:creationId xmlns:a16="http://schemas.microsoft.com/office/drawing/2014/main" id="{E0F5C039-AEE4-4589-8B08-48C8AD426197}"/>
                    </a:ext>
                  </a:extLst>
                </p14:cNvPr>
                <p14:cNvContentPartPr/>
                <p14:nvPr/>
              </p14:nvContentPartPr>
              <p14:xfrm>
                <a:off x="3438258" y="4769767"/>
                <a:ext cx="87120" cy="108360"/>
              </p14:xfrm>
            </p:contentPart>
          </mc:Choice>
          <mc:Fallback xmlns="">
            <p:pic>
              <p:nvPicPr>
                <p:cNvPr id="229" name="Freihand 228">
                  <a:extLst>
                    <a:ext uri="{FF2B5EF4-FFF2-40B4-BE49-F238E27FC236}">
                      <a16:creationId xmlns:a16="http://schemas.microsoft.com/office/drawing/2014/main" id="{E0F5C039-AEE4-4589-8B08-48C8AD426197}"/>
                    </a:ext>
                  </a:extLst>
                </p:cNvPr>
                <p:cNvPicPr/>
                <p:nvPr/>
              </p:nvPicPr>
              <p:blipFill>
                <a:blip r:embed="rId233"/>
                <a:stretch>
                  <a:fillRect/>
                </a:stretch>
              </p:blipFill>
              <p:spPr>
                <a:xfrm>
                  <a:off x="3433938" y="4765447"/>
                  <a:ext cx="95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30" name="Freihand 229">
                  <a:extLst>
                    <a:ext uri="{FF2B5EF4-FFF2-40B4-BE49-F238E27FC236}">
                      <a16:creationId xmlns:a16="http://schemas.microsoft.com/office/drawing/2014/main" id="{53D48CD2-0308-4CFA-BD04-23C87DBF80D2}"/>
                    </a:ext>
                  </a:extLst>
                </p14:cNvPr>
                <p14:cNvContentPartPr/>
                <p14:nvPr/>
              </p14:nvContentPartPr>
              <p14:xfrm>
                <a:off x="3537258" y="4785607"/>
                <a:ext cx="218520" cy="73800"/>
              </p14:xfrm>
            </p:contentPart>
          </mc:Choice>
          <mc:Fallback xmlns="">
            <p:pic>
              <p:nvPicPr>
                <p:cNvPr id="230" name="Freihand 229">
                  <a:extLst>
                    <a:ext uri="{FF2B5EF4-FFF2-40B4-BE49-F238E27FC236}">
                      <a16:creationId xmlns:a16="http://schemas.microsoft.com/office/drawing/2014/main" id="{53D48CD2-0308-4CFA-BD04-23C87DBF80D2}"/>
                    </a:ext>
                  </a:extLst>
                </p:cNvPr>
                <p:cNvPicPr/>
                <p:nvPr/>
              </p:nvPicPr>
              <p:blipFill>
                <a:blip r:embed="rId235"/>
                <a:stretch>
                  <a:fillRect/>
                </a:stretch>
              </p:blipFill>
              <p:spPr>
                <a:xfrm>
                  <a:off x="3532938" y="4781287"/>
                  <a:ext cx="227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32" name="Freihand 231">
                  <a:extLst>
                    <a:ext uri="{FF2B5EF4-FFF2-40B4-BE49-F238E27FC236}">
                      <a16:creationId xmlns:a16="http://schemas.microsoft.com/office/drawing/2014/main" id="{0F8145BF-99CA-45F9-9D6C-2C14D1474DE3}"/>
                    </a:ext>
                  </a:extLst>
                </p14:cNvPr>
                <p14:cNvContentPartPr/>
                <p14:nvPr/>
              </p14:nvContentPartPr>
              <p14:xfrm>
                <a:off x="1454658" y="5024647"/>
                <a:ext cx="72720" cy="172080"/>
              </p14:xfrm>
            </p:contentPart>
          </mc:Choice>
          <mc:Fallback xmlns="">
            <p:pic>
              <p:nvPicPr>
                <p:cNvPr id="232" name="Freihand 231">
                  <a:extLst>
                    <a:ext uri="{FF2B5EF4-FFF2-40B4-BE49-F238E27FC236}">
                      <a16:creationId xmlns:a16="http://schemas.microsoft.com/office/drawing/2014/main" id="{0F8145BF-99CA-45F9-9D6C-2C14D1474DE3}"/>
                    </a:ext>
                  </a:extLst>
                </p:cNvPr>
                <p:cNvPicPr/>
                <p:nvPr/>
              </p:nvPicPr>
              <p:blipFill>
                <a:blip r:embed="rId237"/>
                <a:stretch>
                  <a:fillRect/>
                </a:stretch>
              </p:blipFill>
              <p:spPr>
                <a:xfrm>
                  <a:off x="1450338" y="5020327"/>
                  <a:ext cx="81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33" name="Freihand 232">
                  <a:extLst>
                    <a:ext uri="{FF2B5EF4-FFF2-40B4-BE49-F238E27FC236}">
                      <a16:creationId xmlns:a16="http://schemas.microsoft.com/office/drawing/2014/main" id="{C081C950-F24E-436C-99AB-8BB816C35E74}"/>
                    </a:ext>
                  </a:extLst>
                </p14:cNvPr>
                <p14:cNvContentPartPr/>
                <p14:nvPr/>
              </p14:nvContentPartPr>
              <p14:xfrm>
                <a:off x="1596498" y="5093767"/>
                <a:ext cx="120600" cy="201240"/>
              </p14:xfrm>
            </p:contentPart>
          </mc:Choice>
          <mc:Fallback xmlns="">
            <p:pic>
              <p:nvPicPr>
                <p:cNvPr id="233" name="Freihand 232">
                  <a:extLst>
                    <a:ext uri="{FF2B5EF4-FFF2-40B4-BE49-F238E27FC236}">
                      <a16:creationId xmlns:a16="http://schemas.microsoft.com/office/drawing/2014/main" id="{C081C950-F24E-436C-99AB-8BB816C35E74}"/>
                    </a:ext>
                  </a:extLst>
                </p:cNvPr>
                <p:cNvPicPr/>
                <p:nvPr/>
              </p:nvPicPr>
              <p:blipFill>
                <a:blip r:embed="rId239"/>
                <a:stretch>
                  <a:fillRect/>
                </a:stretch>
              </p:blipFill>
              <p:spPr>
                <a:xfrm>
                  <a:off x="1592178" y="5089447"/>
                  <a:ext cx="1292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34" name="Freihand 233">
                  <a:extLst>
                    <a:ext uri="{FF2B5EF4-FFF2-40B4-BE49-F238E27FC236}">
                      <a16:creationId xmlns:a16="http://schemas.microsoft.com/office/drawing/2014/main" id="{81F8D2BC-C642-4341-9F3D-EBEEE696A68E}"/>
                    </a:ext>
                  </a:extLst>
                </p14:cNvPr>
                <p14:cNvContentPartPr/>
                <p14:nvPr/>
              </p14:nvContentPartPr>
              <p14:xfrm>
                <a:off x="1821858" y="5020327"/>
                <a:ext cx="165240" cy="132840"/>
              </p14:xfrm>
            </p:contentPart>
          </mc:Choice>
          <mc:Fallback xmlns="">
            <p:pic>
              <p:nvPicPr>
                <p:cNvPr id="234" name="Freihand 233">
                  <a:extLst>
                    <a:ext uri="{FF2B5EF4-FFF2-40B4-BE49-F238E27FC236}">
                      <a16:creationId xmlns:a16="http://schemas.microsoft.com/office/drawing/2014/main" id="{81F8D2BC-C642-4341-9F3D-EBEEE696A68E}"/>
                    </a:ext>
                  </a:extLst>
                </p:cNvPr>
                <p:cNvPicPr/>
                <p:nvPr/>
              </p:nvPicPr>
              <p:blipFill>
                <a:blip r:embed="rId241"/>
                <a:stretch>
                  <a:fillRect/>
                </a:stretch>
              </p:blipFill>
              <p:spPr>
                <a:xfrm>
                  <a:off x="1817538" y="5016007"/>
                  <a:ext cx="173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35" name="Freihand 234">
                  <a:extLst>
                    <a:ext uri="{FF2B5EF4-FFF2-40B4-BE49-F238E27FC236}">
                      <a16:creationId xmlns:a16="http://schemas.microsoft.com/office/drawing/2014/main" id="{C836A289-EFCF-4AD5-88C2-34A59CB5EEE3}"/>
                    </a:ext>
                  </a:extLst>
                </p14:cNvPr>
                <p14:cNvContentPartPr/>
                <p14:nvPr/>
              </p14:nvContentPartPr>
              <p14:xfrm>
                <a:off x="2018418" y="5097367"/>
                <a:ext cx="54000" cy="74160"/>
              </p14:xfrm>
            </p:contentPart>
          </mc:Choice>
          <mc:Fallback xmlns="">
            <p:pic>
              <p:nvPicPr>
                <p:cNvPr id="235" name="Freihand 234">
                  <a:extLst>
                    <a:ext uri="{FF2B5EF4-FFF2-40B4-BE49-F238E27FC236}">
                      <a16:creationId xmlns:a16="http://schemas.microsoft.com/office/drawing/2014/main" id="{C836A289-EFCF-4AD5-88C2-34A59CB5EEE3}"/>
                    </a:ext>
                  </a:extLst>
                </p:cNvPr>
                <p:cNvPicPr/>
                <p:nvPr/>
              </p:nvPicPr>
              <p:blipFill>
                <a:blip r:embed="rId243"/>
                <a:stretch>
                  <a:fillRect/>
                </a:stretch>
              </p:blipFill>
              <p:spPr>
                <a:xfrm>
                  <a:off x="2014098" y="5093047"/>
                  <a:ext cx="626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36" name="Freihand 235">
                  <a:extLst>
                    <a:ext uri="{FF2B5EF4-FFF2-40B4-BE49-F238E27FC236}">
                      <a16:creationId xmlns:a16="http://schemas.microsoft.com/office/drawing/2014/main" id="{CF4C8A40-DEB5-4CBA-B16A-D0390FE02F87}"/>
                    </a:ext>
                  </a:extLst>
                </p14:cNvPr>
                <p14:cNvContentPartPr/>
                <p14:nvPr/>
              </p14:nvContentPartPr>
              <p14:xfrm>
                <a:off x="2216058" y="4998007"/>
                <a:ext cx="246240" cy="161640"/>
              </p14:xfrm>
            </p:contentPart>
          </mc:Choice>
          <mc:Fallback xmlns="">
            <p:pic>
              <p:nvPicPr>
                <p:cNvPr id="236" name="Freihand 235">
                  <a:extLst>
                    <a:ext uri="{FF2B5EF4-FFF2-40B4-BE49-F238E27FC236}">
                      <a16:creationId xmlns:a16="http://schemas.microsoft.com/office/drawing/2014/main" id="{CF4C8A40-DEB5-4CBA-B16A-D0390FE02F87}"/>
                    </a:ext>
                  </a:extLst>
                </p:cNvPr>
                <p:cNvPicPr/>
                <p:nvPr/>
              </p:nvPicPr>
              <p:blipFill>
                <a:blip r:embed="rId245"/>
                <a:stretch>
                  <a:fillRect/>
                </a:stretch>
              </p:blipFill>
              <p:spPr>
                <a:xfrm>
                  <a:off x="2211738" y="4993687"/>
                  <a:ext cx="2548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37" name="Freihand 236">
                  <a:extLst>
                    <a:ext uri="{FF2B5EF4-FFF2-40B4-BE49-F238E27FC236}">
                      <a16:creationId xmlns:a16="http://schemas.microsoft.com/office/drawing/2014/main" id="{E1116373-0A66-48FA-90BE-ADD4B46383D6}"/>
                    </a:ext>
                  </a:extLst>
                </p14:cNvPr>
                <p14:cNvContentPartPr/>
                <p14:nvPr/>
              </p14:nvContentPartPr>
              <p14:xfrm>
                <a:off x="2453658" y="5005927"/>
                <a:ext cx="390960" cy="141840"/>
              </p14:xfrm>
            </p:contentPart>
          </mc:Choice>
          <mc:Fallback xmlns="">
            <p:pic>
              <p:nvPicPr>
                <p:cNvPr id="237" name="Freihand 236">
                  <a:extLst>
                    <a:ext uri="{FF2B5EF4-FFF2-40B4-BE49-F238E27FC236}">
                      <a16:creationId xmlns:a16="http://schemas.microsoft.com/office/drawing/2014/main" id="{E1116373-0A66-48FA-90BE-ADD4B46383D6}"/>
                    </a:ext>
                  </a:extLst>
                </p:cNvPr>
                <p:cNvPicPr/>
                <p:nvPr/>
              </p:nvPicPr>
              <p:blipFill>
                <a:blip r:embed="rId247"/>
                <a:stretch>
                  <a:fillRect/>
                </a:stretch>
              </p:blipFill>
              <p:spPr>
                <a:xfrm>
                  <a:off x="2449338" y="5001607"/>
                  <a:ext cx="399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38" name="Freihand 237">
                  <a:extLst>
                    <a:ext uri="{FF2B5EF4-FFF2-40B4-BE49-F238E27FC236}">
                      <a16:creationId xmlns:a16="http://schemas.microsoft.com/office/drawing/2014/main" id="{DCFBF27C-2575-49CF-A4BB-FFFFED522E06}"/>
                    </a:ext>
                  </a:extLst>
                </p14:cNvPr>
                <p14:cNvContentPartPr/>
                <p14:nvPr/>
              </p14:nvContentPartPr>
              <p14:xfrm>
                <a:off x="2761458" y="4970647"/>
                <a:ext cx="15840" cy="16920"/>
              </p14:xfrm>
            </p:contentPart>
          </mc:Choice>
          <mc:Fallback xmlns="">
            <p:pic>
              <p:nvPicPr>
                <p:cNvPr id="238" name="Freihand 237">
                  <a:extLst>
                    <a:ext uri="{FF2B5EF4-FFF2-40B4-BE49-F238E27FC236}">
                      <a16:creationId xmlns:a16="http://schemas.microsoft.com/office/drawing/2014/main" id="{DCFBF27C-2575-49CF-A4BB-FFFFED522E06}"/>
                    </a:ext>
                  </a:extLst>
                </p:cNvPr>
                <p:cNvPicPr/>
                <p:nvPr/>
              </p:nvPicPr>
              <p:blipFill>
                <a:blip r:embed="rId249"/>
                <a:stretch>
                  <a:fillRect/>
                </a:stretch>
              </p:blipFill>
              <p:spPr>
                <a:xfrm>
                  <a:off x="2757138" y="4966327"/>
                  <a:ext cx="24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39" name="Freihand 238">
                  <a:extLst>
                    <a:ext uri="{FF2B5EF4-FFF2-40B4-BE49-F238E27FC236}">
                      <a16:creationId xmlns:a16="http://schemas.microsoft.com/office/drawing/2014/main" id="{40D9511B-1A60-4167-8C88-F4D6E13EBD19}"/>
                    </a:ext>
                  </a:extLst>
                </p14:cNvPr>
                <p14:cNvContentPartPr/>
                <p14:nvPr/>
              </p14:nvContentPartPr>
              <p14:xfrm>
                <a:off x="3002298" y="5082247"/>
                <a:ext cx="81360" cy="47520"/>
              </p14:xfrm>
            </p:contentPart>
          </mc:Choice>
          <mc:Fallback xmlns="">
            <p:pic>
              <p:nvPicPr>
                <p:cNvPr id="239" name="Freihand 238">
                  <a:extLst>
                    <a:ext uri="{FF2B5EF4-FFF2-40B4-BE49-F238E27FC236}">
                      <a16:creationId xmlns:a16="http://schemas.microsoft.com/office/drawing/2014/main" id="{40D9511B-1A60-4167-8C88-F4D6E13EBD19}"/>
                    </a:ext>
                  </a:extLst>
                </p:cNvPr>
                <p:cNvPicPr/>
                <p:nvPr/>
              </p:nvPicPr>
              <p:blipFill>
                <a:blip r:embed="rId251"/>
                <a:stretch>
                  <a:fillRect/>
                </a:stretch>
              </p:blipFill>
              <p:spPr>
                <a:xfrm>
                  <a:off x="2997978" y="5077927"/>
                  <a:ext cx="900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40" name="Freihand 239">
                  <a:extLst>
                    <a:ext uri="{FF2B5EF4-FFF2-40B4-BE49-F238E27FC236}">
                      <a16:creationId xmlns:a16="http://schemas.microsoft.com/office/drawing/2014/main" id="{73588AF8-69D1-4DEA-8CF2-96A44EC9AD80}"/>
                    </a:ext>
                  </a:extLst>
                </p14:cNvPr>
                <p14:cNvContentPartPr/>
                <p14:nvPr/>
              </p14:nvContentPartPr>
              <p14:xfrm>
                <a:off x="3099858" y="5014207"/>
                <a:ext cx="74160" cy="117000"/>
              </p14:xfrm>
            </p:contentPart>
          </mc:Choice>
          <mc:Fallback xmlns="">
            <p:pic>
              <p:nvPicPr>
                <p:cNvPr id="240" name="Freihand 239">
                  <a:extLst>
                    <a:ext uri="{FF2B5EF4-FFF2-40B4-BE49-F238E27FC236}">
                      <a16:creationId xmlns:a16="http://schemas.microsoft.com/office/drawing/2014/main" id="{73588AF8-69D1-4DEA-8CF2-96A44EC9AD80}"/>
                    </a:ext>
                  </a:extLst>
                </p:cNvPr>
                <p:cNvPicPr/>
                <p:nvPr/>
              </p:nvPicPr>
              <p:blipFill>
                <a:blip r:embed="rId253"/>
                <a:stretch>
                  <a:fillRect/>
                </a:stretch>
              </p:blipFill>
              <p:spPr>
                <a:xfrm>
                  <a:off x="3095538" y="5009887"/>
                  <a:ext cx="82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41" name="Freihand 240">
                  <a:extLst>
                    <a:ext uri="{FF2B5EF4-FFF2-40B4-BE49-F238E27FC236}">
                      <a16:creationId xmlns:a16="http://schemas.microsoft.com/office/drawing/2014/main" id="{B83577B5-5DA6-4621-A903-AECCC6A266F9}"/>
                    </a:ext>
                  </a:extLst>
                </p14:cNvPr>
                <p14:cNvContentPartPr/>
                <p14:nvPr/>
              </p14:nvContentPartPr>
              <p14:xfrm>
                <a:off x="3222618" y="5050207"/>
                <a:ext cx="279360" cy="180360"/>
              </p14:xfrm>
            </p:contentPart>
          </mc:Choice>
          <mc:Fallback xmlns="">
            <p:pic>
              <p:nvPicPr>
                <p:cNvPr id="241" name="Freihand 240">
                  <a:extLst>
                    <a:ext uri="{FF2B5EF4-FFF2-40B4-BE49-F238E27FC236}">
                      <a16:creationId xmlns:a16="http://schemas.microsoft.com/office/drawing/2014/main" id="{B83577B5-5DA6-4621-A903-AECCC6A266F9}"/>
                    </a:ext>
                  </a:extLst>
                </p:cNvPr>
                <p:cNvPicPr/>
                <p:nvPr/>
              </p:nvPicPr>
              <p:blipFill>
                <a:blip r:embed="rId255"/>
                <a:stretch>
                  <a:fillRect/>
                </a:stretch>
              </p:blipFill>
              <p:spPr>
                <a:xfrm>
                  <a:off x="3218298" y="5045887"/>
                  <a:ext cx="2880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43" name="Freihand 242">
                  <a:extLst>
                    <a:ext uri="{FF2B5EF4-FFF2-40B4-BE49-F238E27FC236}">
                      <a16:creationId xmlns:a16="http://schemas.microsoft.com/office/drawing/2014/main" id="{98FC3303-D45E-4151-90C5-1A5B64141010}"/>
                    </a:ext>
                  </a:extLst>
                </p14:cNvPr>
                <p14:cNvContentPartPr/>
                <p14:nvPr/>
              </p14:nvContentPartPr>
              <p14:xfrm>
                <a:off x="3626178" y="4997287"/>
                <a:ext cx="236520" cy="219600"/>
              </p14:xfrm>
            </p:contentPart>
          </mc:Choice>
          <mc:Fallback xmlns="">
            <p:pic>
              <p:nvPicPr>
                <p:cNvPr id="243" name="Freihand 242">
                  <a:extLst>
                    <a:ext uri="{FF2B5EF4-FFF2-40B4-BE49-F238E27FC236}">
                      <a16:creationId xmlns:a16="http://schemas.microsoft.com/office/drawing/2014/main" id="{98FC3303-D45E-4151-90C5-1A5B64141010}"/>
                    </a:ext>
                  </a:extLst>
                </p:cNvPr>
                <p:cNvPicPr/>
                <p:nvPr/>
              </p:nvPicPr>
              <p:blipFill>
                <a:blip r:embed="rId257"/>
                <a:stretch>
                  <a:fillRect/>
                </a:stretch>
              </p:blipFill>
              <p:spPr>
                <a:xfrm>
                  <a:off x="3621858" y="4992967"/>
                  <a:ext cx="2451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45" name="Freihand 244">
                  <a:extLst>
                    <a:ext uri="{FF2B5EF4-FFF2-40B4-BE49-F238E27FC236}">
                      <a16:creationId xmlns:a16="http://schemas.microsoft.com/office/drawing/2014/main" id="{33CDBBCA-2B8C-4E05-B35D-DDF20664536A}"/>
                    </a:ext>
                  </a:extLst>
                </p14:cNvPr>
                <p14:cNvContentPartPr/>
                <p14:nvPr/>
              </p14:nvContentPartPr>
              <p14:xfrm>
                <a:off x="1454298" y="5381047"/>
                <a:ext cx="105840" cy="74520"/>
              </p14:xfrm>
            </p:contentPart>
          </mc:Choice>
          <mc:Fallback xmlns="">
            <p:pic>
              <p:nvPicPr>
                <p:cNvPr id="245" name="Freihand 244">
                  <a:extLst>
                    <a:ext uri="{FF2B5EF4-FFF2-40B4-BE49-F238E27FC236}">
                      <a16:creationId xmlns:a16="http://schemas.microsoft.com/office/drawing/2014/main" id="{33CDBBCA-2B8C-4E05-B35D-DDF20664536A}"/>
                    </a:ext>
                  </a:extLst>
                </p:cNvPr>
                <p:cNvPicPr/>
                <p:nvPr/>
              </p:nvPicPr>
              <p:blipFill>
                <a:blip r:embed="rId259"/>
                <a:stretch>
                  <a:fillRect/>
                </a:stretch>
              </p:blipFill>
              <p:spPr>
                <a:xfrm>
                  <a:off x="1449978" y="5376727"/>
                  <a:ext cx="114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46" name="Freihand 245">
                  <a:extLst>
                    <a:ext uri="{FF2B5EF4-FFF2-40B4-BE49-F238E27FC236}">
                      <a16:creationId xmlns:a16="http://schemas.microsoft.com/office/drawing/2014/main" id="{86E76E4B-5CC6-40B8-8322-59EC0860550A}"/>
                    </a:ext>
                  </a:extLst>
                </p14:cNvPr>
                <p14:cNvContentPartPr/>
                <p14:nvPr/>
              </p14:nvContentPartPr>
              <p14:xfrm>
                <a:off x="1658418" y="5356207"/>
                <a:ext cx="9360" cy="102960"/>
              </p14:xfrm>
            </p:contentPart>
          </mc:Choice>
          <mc:Fallback xmlns="">
            <p:pic>
              <p:nvPicPr>
                <p:cNvPr id="246" name="Freihand 245">
                  <a:extLst>
                    <a:ext uri="{FF2B5EF4-FFF2-40B4-BE49-F238E27FC236}">
                      <a16:creationId xmlns:a16="http://schemas.microsoft.com/office/drawing/2014/main" id="{86E76E4B-5CC6-40B8-8322-59EC0860550A}"/>
                    </a:ext>
                  </a:extLst>
                </p:cNvPr>
                <p:cNvPicPr/>
                <p:nvPr/>
              </p:nvPicPr>
              <p:blipFill>
                <a:blip r:embed="rId261"/>
                <a:stretch>
                  <a:fillRect/>
                </a:stretch>
              </p:blipFill>
              <p:spPr>
                <a:xfrm>
                  <a:off x="1654098" y="5351887"/>
                  <a:ext cx="18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47" name="Freihand 246">
                  <a:extLst>
                    <a:ext uri="{FF2B5EF4-FFF2-40B4-BE49-F238E27FC236}">
                      <a16:creationId xmlns:a16="http://schemas.microsoft.com/office/drawing/2014/main" id="{16765065-2710-444C-91D8-40AB4D78E670}"/>
                    </a:ext>
                  </a:extLst>
                </p14:cNvPr>
                <p14:cNvContentPartPr/>
                <p14:nvPr/>
              </p14:nvContentPartPr>
              <p14:xfrm>
                <a:off x="1571658" y="5337127"/>
                <a:ext cx="123840" cy="61920"/>
              </p14:xfrm>
            </p:contentPart>
          </mc:Choice>
          <mc:Fallback xmlns="">
            <p:pic>
              <p:nvPicPr>
                <p:cNvPr id="247" name="Freihand 246">
                  <a:extLst>
                    <a:ext uri="{FF2B5EF4-FFF2-40B4-BE49-F238E27FC236}">
                      <a16:creationId xmlns:a16="http://schemas.microsoft.com/office/drawing/2014/main" id="{16765065-2710-444C-91D8-40AB4D78E670}"/>
                    </a:ext>
                  </a:extLst>
                </p:cNvPr>
                <p:cNvPicPr/>
                <p:nvPr/>
              </p:nvPicPr>
              <p:blipFill>
                <a:blip r:embed="rId263"/>
                <a:stretch>
                  <a:fillRect/>
                </a:stretch>
              </p:blipFill>
              <p:spPr>
                <a:xfrm>
                  <a:off x="1567338" y="5332807"/>
                  <a:ext cx="132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49" name="Freihand 248">
                  <a:extLst>
                    <a:ext uri="{FF2B5EF4-FFF2-40B4-BE49-F238E27FC236}">
                      <a16:creationId xmlns:a16="http://schemas.microsoft.com/office/drawing/2014/main" id="{A03D2BA9-896D-4FB5-9DA3-8F412F4F48B3}"/>
                    </a:ext>
                  </a:extLst>
                </p14:cNvPr>
                <p14:cNvContentPartPr/>
                <p14:nvPr/>
              </p14:nvContentPartPr>
              <p14:xfrm>
                <a:off x="1744098" y="5327407"/>
                <a:ext cx="8280" cy="123120"/>
              </p14:xfrm>
            </p:contentPart>
          </mc:Choice>
          <mc:Fallback xmlns="">
            <p:pic>
              <p:nvPicPr>
                <p:cNvPr id="249" name="Freihand 248">
                  <a:extLst>
                    <a:ext uri="{FF2B5EF4-FFF2-40B4-BE49-F238E27FC236}">
                      <a16:creationId xmlns:a16="http://schemas.microsoft.com/office/drawing/2014/main" id="{A03D2BA9-896D-4FB5-9DA3-8F412F4F48B3}"/>
                    </a:ext>
                  </a:extLst>
                </p:cNvPr>
                <p:cNvPicPr/>
                <p:nvPr/>
              </p:nvPicPr>
              <p:blipFill>
                <a:blip r:embed="rId265"/>
                <a:stretch>
                  <a:fillRect/>
                </a:stretch>
              </p:blipFill>
              <p:spPr>
                <a:xfrm>
                  <a:off x="1739778" y="5323087"/>
                  <a:ext cx="16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51" name="Freihand 250">
                  <a:extLst>
                    <a:ext uri="{FF2B5EF4-FFF2-40B4-BE49-F238E27FC236}">
                      <a16:creationId xmlns:a16="http://schemas.microsoft.com/office/drawing/2014/main" id="{F9EC3DBC-D283-4B29-8479-2AA1E82F24DB}"/>
                    </a:ext>
                  </a:extLst>
                </p14:cNvPr>
                <p14:cNvContentPartPr/>
                <p14:nvPr/>
              </p14:nvContentPartPr>
              <p14:xfrm>
                <a:off x="1917258" y="5379247"/>
                <a:ext cx="77040" cy="45720"/>
              </p14:xfrm>
            </p:contentPart>
          </mc:Choice>
          <mc:Fallback xmlns="">
            <p:pic>
              <p:nvPicPr>
                <p:cNvPr id="251" name="Freihand 250">
                  <a:extLst>
                    <a:ext uri="{FF2B5EF4-FFF2-40B4-BE49-F238E27FC236}">
                      <a16:creationId xmlns:a16="http://schemas.microsoft.com/office/drawing/2014/main" id="{F9EC3DBC-D283-4B29-8479-2AA1E82F24DB}"/>
                    </a:ext>
                  </a:extLst>
                </p:cNvPr>
                <p:cNvPicPr/>
                <p:nvPr/>
              </p:nvPicPr>
              <p:blipFill>
                <a:blip r:embed="rId267"/>
                <a:stretch>
                  <a:fillRect/>
                </a:stretch>
              </p:blipFill>
              <p:spPr>
                <a:xfrm>
                  <a:off x="1912938" y="5374927"/>
                  <a:ext cx="856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53" name="Freihand 252">
                  <a:extLst>
                    <a:ext uri="{FF2B5EF4-FFF2-40B4-BE49-F238E27FC236}">
                      <a16:creationId xmlns:a16="http://schemas.microsoft.com/office/drawing/2014/main" id="{56233C73-4BAB-4406-95DD-08EB845F1DFF}"/>
                    </a:ext>
                  </a:extLst>
                </p14:cNvPr>
                <p14:cNvContentPartPr/>
                <p14:nvPr/>
              </p14:nvContentPartPr>
              <p14:xfrm>
                <a:off x="2012298" y="5352967"/>
                <a:ext cx="107640" cy="69840"/>
              </p14:xfrm>
            </p:contentPart>
          </mc:Choice>
          <mc:Fallback xmlns="">
            <p:pic>
              <p:nvPicPr>
                <p:cNvPr id="253" name="Freihand 252">
                  <a:extLst>
                    <a:ext uri="{FF2B5EF4-FFF2-40B4-BE49-F238E27FC236}">
                      <a16:creationId xmlns:a16="http://schemas.microsoft.com/office/drawing/2014/main" id="{56233C73-4BAB-4406-95DD-08EB845F1DFF}"/>
                    </a:ext>
                  </a:extLst>
                </p:cNvPr>
                <p:cNvPicPr/>
                <p:nvPr/>
              </p:nvPicPr>
              <p:blipFill>
                <a:blip r:embed="rId269"/>
                <a:stretch>
                  <a:fillRect/>
                </a:stretch>
              </p:blipFill>
              <p:spPr>
                <a:xfrm>
                  <a:off x="2007978" y="5348647"/>
                  <a:ext cx="116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54" name="Freihand 253">
                  <a:extLst>
                    <a:ext uri="{FF2B5EF4-FFF2-40B4-BE49-F238E27FC236}">
                      <a16:creationId xmlns:a16="http://schemas.microsoft.com/office/drawing/2014/main" id="{1558B2B4-5BEC-48AF-AE90-A021B9A27721}"/>
                    </a:ext>
                  </a:extLst>
                </p14:cNvPr>
                <p14:cNvContentPartPr/>
                <p14:nvPr/>
              </p14:nvContentPartPr>
              <p14:xfrm>
                <a:off x="2226498" y="5293567"/>
                <a:ext cx="27000" cy="110880"/>
              </p14:xfrm>
            </p:contentPart>
          </mc:Choice>
          <mc:Fallback xmlns="">
            <p:pic>
              <p:nvPicPr>
                <p:cNvPr id="254" name="Freihand 253">
                  <a:extLst>
                    <a:ext uri="{FF2B5EF4-FFF2-40B4-BE49-F238E27FC236}">
                      <a16:creationId xmlns:a16="http://schemas.microsoft.com/office/drawing/2014/main" id="{1558B2B4-5BEC-48AF-AE90-A021B9A27721}"/>
                    </a:ext>
                  </a:extLst>
                </p:cNvPr>
                <p:cNvPicPr/>
                <p:nvPr/>
              </p:nvPicPr>
              <p:blipFill>
                <a:blip r:embed="rId271"/>
                <a:stretch>
                  <a:fillRect/>
                </a:stretch>
              </p:blipFill>
              <p:spPr>
                <a:xfrm>
                  <a:off x="2222178" y="5289247"/>
                  <a:ext cx="35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55" name="Freihand 254">
                  <a:extLst>
                    <a:ext uri="{FF2B5EF4-FFF2-40B4-BE49-F238E27FC236}">
                      <a16:creationId xmlns:a16="http://schemas.microsoft.com/office/drawing/2014/main" id="{2A105C9A-7A30-45B7-8663-D80D779EAE0A}"/>
                    </a:ext>
                  </a:extLst>
                </p14:cNvPr>
                <p14:cNvContentPartPr/>
                <p14:nvPr/>
              </p14:nvContentPartPr>
              <p14:xfrm>
                <a:off x="2231538" y="5298607"/>
                <a:ext cx="66600" cy="131760"/>
              </p14:xfrm>
            </p:contentPart>
          </mc:Choice>
          <mc:Fallback xmlns="">
            <p:pic>
              <p:nvPicPr>
                <p:cNvPr id="255" name="Freihand 254">
                  <a:extLst>
                    <a:ext uri="{FF2B5EF4-FFF2-40B4-BE49-F238E27FC236}">
                      <a16:creationId xmlns:a16="http://schemas.microsoft.com/office/drawing/2014/main" id="{2A105C9A-7A30-45B7-8663-D80D779EAE0A}"/>
                    </a:ext>
                  </a:extLst>
                </p:cNvPr>
                <p:cNvPicPr/>
                <p:nvPr/>
              </p:nvPicPr>
              <p:blipFill>
                <a:blip r:embed="rId273"/>
                <a:stretch>
                  <a:fillRect/>
                </a:stretch>
              </p:blipFill>
              <p:spPr>
                <a:xfrm>
                  <a:off x="2227218" y="5294287"/>
                  <a:ext cx="75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56" name="Freihand 255">
                  <a:extLst>
                    <a:ext uri="{FF2B5EF4-FFF2-40B4-BE49-F238E27FC236}">
                      <a16:creationId xmlns:a16="http://schemas.microsoft.com/office/drawing/2014/main" id="{1BE2C0A9-2043-497E-84E7-DA1E6F949BF0}"/>
                    </a:ext>
                  </a:extLst>
                </p14:cNvPr>
                <p14:cNvContentPartPr/>
                <p14:nvPr/>
              </p14:nvContentPartPr>
              <p14:xfrm>
                <a:off x="2360778" y="5301847"/>
                <a:ext cx="3600" cy="86760"/>
              </p14:xfrm>
            </p:contentPart>
          </mc:Choice>
          <mc:Fallback xmlns="">
            <p:pic>
              <p:nvPicPr>
                <p:cNvPr id="256" name="Freihand 255">
                  <a:extLst>
                    <a:ext uri="{FF2B5EF4-FFF2-40B4-BE49-F238E27FC236}">
                      <a16:creationId xmlns:a16="http://schemas.microsoft.com/office/drawing/2014/main" id="{1BE2C0A9-2043-497E-84E7-DA1E6F949BF0}"/>
                    </a:ext>
                  </a:extLst>
                </p:cNvPr>
                <p:cNvPicPr/>
                <p:nvPr/>
              </p:nvPicPr>
              <p:blipFill>
                <a:blip r:embed="rId275"/>
                <a:stretch>
                  <a:fillRect/>
                </a:stretch>
              </p:blipFill>
              <p:spPr>
                <a:xfrm>
                  <a:off x="2356458" y="5297527"/>
                  <a:ext cx="12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57" name="Freihand 256">
                  <a:extLst>
                    <a:ext uri="{FF2B5EF4-FFF2-40B4-BE49-F238E27FC236}">
                      <a16:creationId xmlns:a16="http://schemas.microsoft.com/office/drawing/2014/main" id="{3863CA3F-6BCF-4C5D-8061-4A31C93AB421}"/>
                    </a:ext>
                  </a:extLst>
                </p14:cNvPr>
                <p14:cNvContentPartPr/>
                <p14:nvPr/>
              </p14:nvContentPartPr>
              <p14:xfrm>
                <a:off x="2405058" y="5295007"/>
                <a:ext cx="69480" cy="105120"/>
              </p14:xfrm>
            </p:contentPart>
          </mc:Choice>
          <mc:Fallback xmlns="">
            <p:pic>
              <p:nvPicPr>
                <p:cNvPr id="257" name="Freihand 256">
                  <a:extLst>
                    <a:ext uri="{FF2B5EF4-FFF2-40B4-BE49-F238E27FC236}">
                      <a16:creationId xmlns:a16="http://schemas.microsoft.com/office/drawing/2014/main" id="{3863CA3F-6BCF-4C5D-8061-4A31C93AB421}"/>
                    </a:ext>
                  </a:extLst>
                </p:cNvPr>
                <p:cNvPicPr/>
                <p:nvPr/>
              </p:nvPicPr>
              <p:blipFill>
                <a:blip r:embed="rId277"/>
                <a:stretch>
                  <a:fillRect/>
                </a:stretch>
              </p:blipFill>
              <p:spPr>
                <a:xfrm>
                  <a:off x="2400738" y="5290687"/>
                  <a:ext cx="78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59" name="Freihand 258">
                  <a:extLst>
                    <a:ext uri="{FF2B5EF4-FFF2-40B4-BE49-F238E27FC236}">
                      <a16:creationId xmlns:a16="http://schemas.microsoft.com/office/drawing/2014/main" id="{2958B7AD-8AAE-41E9-BEC4-66CC704710BB}"/>
                    </a:ext>
                  </a:extLst>
                </p14:cNvPr>
                <p14:cNvContentPartPr/>
                <p14:nvPr/>
              </p14:nvContentPartPr>
              <p14:xfrm>
                <a:off x="2549418" y="5281327"/>
                <a:ext cx="6480" cy="112320"/>
              </p14:xfrm>
            </p:contentPart>
          </mc:Choice>
          <mc:Fallback xmlns="">
            <p:pic>
              <p:nvPicPr>
                <p:cNvPr id="259" name="Freihand 258">
                  <a:extLst>
                    <a:ext uri="{FF2B5EF4-FFF2-40B4-BE49-F238E27FC236}">
                      <a16:creationId xmlns:a16="http://schemas.microsoft.com/office/drawing/2014/main" id="{2958B7AD-8AAE-41E9-BEC4-66CC704710BB}"/>
                    </a:ext>
                  </a:extLst>
                </p:cNvPr>
                <p:cNvPicPr/>
                <p:nvPr/>
              </p:nvPicPr>
              <p:blipFill>
                <a:blip r:embed="rId279"/>
                <a:stretch>
                  <a:fillRect/>
                </a:stretch>
              </p:blipFill>
              <p:spPr>
                <a:xfrm>
                  <a:off x="2545098" y="5277007"/>
                  <a:ext cx="15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60" name="Freihand 259">
                  <a:extLst>
                    <a:ext uri="{FF2B5EF4-FFF2-40B4-BE49-F238E27FC236}">
                      <a16:creationId xmlns:a16="http://schemas.microsoft.com/office/drawing/2014/main" id="{264E7F09-FA0C-49CE-8917-9AF3F1DAA4D2}"/>
                    </a:ext>
                  </a:extLst>
                </p14:cNvPr>
                <p14:cNvContentPartPr/>
                <p14:nvPr/>
              </p14:nvContentPartPr>
              <p14:xfrm>
                <a:off x="2486778" y="5270887"/>
                <a:ext cx="129600" cy="57600"/>
              </p14:xfrm>
            </p:contentPart>
          </mc:Choice>
          <mc:Fallback xmlns="">
            <p:pic>
              <p:nvPicPr>
                <p:cNvPr id="260" name="Freihand 259">
                  <a:extLst>
                    <a:ext uri="{FF2B5EF4-FFF2-40B4-BE49-F238E27FC236}">
                      <a16:creationId xmlns:a16="http://schemas.microsoft.com/office/drawing/2014/main" id="{264E7F09-FA0C-49CE-8917-9AF3F1DAA4D2}"/>
                    </a:ext>
                  </a:extLst>
                </p:cNvPr>
                <p:cNvPicPr/>
                <p:nvPr/>
              </p:nvPicPr>
              <p:blipFill>
                <a:blip r:embed="rId281"/>
                <a:stretch>
                  <a:fillRect/>
                </a:stretch>
              </p:blipFill>
              <p:spPr>
                <a:xfrm>
                  <a:off x="2482458" y="5266567"/>
                  <a:ext cx="1382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62" name="Freihand 261">
                  <a:extLst>
                    <a:ext uri="{FF2B5EF4-FFF2-40B4-BE49-F238E27FC236}">
                      <a16:creationId xmlns:a16="http://schemas.microsoft.com/office/drawing/2014/main" id="{8E94D22C-9CE5-4B7D-8729-86DCCA5D29BF}"/>
                    </a:ext>
                  </a:extLst>
                </p14:cNvPr>
                <p14:cNvContentPartPr/>
                <p14:nvPr/>
              </p14:nvContentPartPr>
              <p14:xfrm>
                <a:off x="1630338" y="5594167"/>
                <a:ext cx="58320" cy="115200"/>
              </p14:xfrm>
            </p:contentPart>
          </mc:Choice>
          <mc:Fallback xmlns="">
            <p:pic>
              <p:nvPicPr>
                <p:cNvPr id="262" name="Freihand 261">
                  <a:extLst>
                    <a:ext uri="{FF2B5EF4-FFF2-40B4-BE49-F238E27FC236}">
                      <a16:creationId xmlns:a16="http://schemas.microsoft.com/office/drawing/2014/main" id="{8E94D22C-9CE5-4B7D-8729-86DCCA5D29BF}"/>
                    </a:ext>
                  </a:extLst>
                </p:cNvPr>
                <p:cNvPicPr/>
                <p:nvPr/>
              </p:nvPicPr>
              <p:blipFill>
                <a:blip r:embed="rId283"/>
                <a:stretch>
                  <a:fillRect/>
                </a:stretch>
              </p:blipFill>
              <p:spPr>
                <a:xfrm>
                  <a:off x="1626018" y="5589847"/>
                  <a:ext cx="66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63" name="Freihand 262">
                  <a:extLst>
                    <a:ext uri="{FF2B5EF4-FFF2-40B4-BE49-F238E27FC236}">
                      <a16:creationId xmlns:a16="http://schemas.microsoft.com/office/drawing/2014/main" id="{4005F9F3-D952-48B5-80D0-AC73A824A347}"/>
                    </a:ext>
                  </a:extLst>
                </p14:cNvPr>
                <p14:cNvContentPartPr/>
                <p14:nvPr/>
              </p14:nvContentPartPr>
              <p14:xfrm>
                <a:off x="1718178" y="5591647"/>
                <a:ext cx="280800" cy="194040"/>
              </p14:xfrm>
            </p:contentPart>
          </mc:Choice>
          <mc:Fallback xmlns="">
            <p:pic>
              <p:nvPicPr>
                <p:cNvPr id="263" name="Freihand 262">
                  <a:extLst>
                    <a:ext uri="{FF2B5EF4-FFF2-40B4-BE49-F238E27FC236}">
                      <a16:creationId xmlns:a16="http://schemas.microsoft.com/office/drawing/2014/main" id="{4005F9F3-D952-48B5-80D0-AC73A824A347}"/>
                    </a:ext>
                  </a:extLst>
                </p:cNvPr>
                <p:cNvPicPr/>
                <p:nvPr/>
              </p:nvPicPr>
              <p:blipFill>
                <a:blip r:embed="rId285"/>
                <a:stretch>
                  <a:fillRect/>
                </a:stretch>
              </p:blipFill>
              <p:spPr>
                <a:xfrm>
                  <a:off x="1713858" y="5587327"/>
                  <a:ext cx="289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64" name="Freihand 263">
                  <a:extLst>
                    <a:ext uri="{FF2B5EF4-FFF2-40B4-BE49-F238E27FC236}">
                      <a16:creationId xmlns:a16="http://schemas.microsoft.com/office/drawing/2014/main" id="{C5562C9C-51D3-462A-AA71-3226D2067E9B}"/>
                    </a:ext>
                  </a:extLst>
                </p14:cNvPr>
                <p14:cNvContentPartPr/>
                <p14:nvPr/>
              </p14:nvContentPartPr>
              <p14:xfrm>
                <a:off x="2032458" y="5596687"/>
                <a:ext cx="120960" cy="67680"/>
              </p14:xfrm>
            </p:contentPart>
          </mc:Choice>
          <mc:Fallback xmlns="">
            <p:pic>
              <p:nvPicPr>
                <p:cNvPr id="264" name="Freihand 263">
                  <a:extLst>
                    <a:ext uri="{FF2B5EF4-FFF2-40B4-BE49-F238E27FC236}">
                      <a16:creationId xmlns:a16="http://schemas.microsoft.com/office/drawing/2014/main" id="{C5562C9C-51D3-462A-AA71-3226D2067E9B}"/>
                    </a:ext>
                  </a:extLst>
                </p:cNvPr>
                <p:cNvPicPr/>
                <p:nvPr/>
              </p:nvPicPr>
              <p:blipFill>
                <a:blip r:embed="rId287"/>
                <a:stretch>
                  <a:fillRect/>
                </a:stretch>
              </p:blipFill>
              <p:spPr>
                <a:xfrm>
                  <a:off x="2028138" y="5592367"/>
                  <a:ext cx="129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65" name="Freihand 264">
                  <a:extLst>
                    <a:ext uri="{FF2B5EF4-FFF2-40B4-BE49-F238E27FC236}">
                      <a16:creationId xmlns:a16="http://schemas.microsoft.com/office/drawing/2014/main" id="{E6D706E7-B923-410C-8880-A9A94480708C}"/>
                    </a:ext>
                  </a:extLst>
                </p14:cNvPr>
                <p14:cNvContentPartPr/>
                <p14:nvPr/>
              </p14:nvContentPartPr>
              <p14:xfrm>
                <a:off x="2198418" y="5590567"/>
                <a:ext cx="65160" cy="68400"/>
              </p14:xfrm>
            </p:contentPart>
          </mc:Choice>
          <mc:Fallback xmlns="">
            <p:pic>
              <p:nvPicPr>
                <p:cNvPr id="265" name="Freihand 264">
                  <a:extLst>
                    <a:ext uri="{FF2B5EF4-FFF2-40B4-BE49-F238E27FC236}">
                      <a16:creationId xmlns:a16="http://schemas.microsoft.com/office/drawing/2014/main" id="{E6D706E7-B923-410C-8880-A9A94480708C}"/>
                    </a:ext>
                  </a:extLst>
                </p:cNvPr>
                <p:cNvPicPr/>
                <p:nvPr/>
              </p:nvPicPr>
              <p:blipFill>
                <a:blip r:embed="rId289"/>
                <a:stretch>
                  <a:fillRect/>
                </a:stretch>
              </p:blipFill>
              <p:spPr>
                <a:xfrm>
                  <a:off x="2194098" y="5586247"/>
                  <a:ext cx="73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66" name="Freihand 265">
                  <a:extLst>
                    <a:ext uri="{FF2B5EF4-FFF2-40B4-BE49-F238E27FC236}">
                      <a16:creationId xmlns:a16="http://schemas.microsoft.com/office/drawing/2014/main" id="{0D28610B-107A-4DE9-B8E7-57A2C33D6F54}"/>
                    </a:ext>
                  </a:extLst>
                </p14:cNvPr>
                <p14:cNvContentPartPr/>
                <p14:nvPr/>
              </p14:nvContentPartPr>
              <p14:xfrm>
                <a:off x="2272218" y="5495527"/>
                <a:ext cx="161640" cy="139320"/>
              </p14:xfrm>
            </p:contentPart>
          </mc:Choice>
          <mc:Fallback xmlns="">
            <p:pic>
              <p:nvPicPr>
                <p:cNvPr id="266" name="Freihand 265">
                  <a:extLst>
                    <a:ext uri="{FF2B5EF4-FFF2-40B4-BE49-F238E27FC236}">
                      <a16:creationId xmlns:a16="http://schemas.microsoft.com/office/drawing/2014/main" id="{0D28610B-107A-4DE9-B8E7-57A2C33D6F54}"/>
                    </a:ext>
                  </a:extLst>
                </p:cNvPr>
                <p:cNvPicPr/>
                <p:nvPr/>
              </p:nvPicPr>
              <p:blipFill>
                <a:blip r:embed="rId291"/>
                <a:stretch>
                  <a:fillRect/>
                </a:stretch>
              </p:blipFill>
              <p:spPr>
                <a:xfrm>
                  <a:off x="2267898" y="5491207"/>
                  <a:ext cx="170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67" name="Freihand 266">
                  <a:extLst>
                    <a:ext uri="{FF2B5EF4-FFF2-40B4-BE49-F238E27FC236}">
                      <a16:creationId xmlns:a16="http://schemas.microsoft.com/office/drawing/2014/main" id="{46C18C96-C928-490A-9A07-DB6A24A7EF37}"/>
                    </a:ext>
                  </a:extLst>
                </p14:cNvPr>
                <p14:cNvContentPartPr/>
                <p14:nvPr/>
              </p14:nvContentPartPr>
              <p14:xfrm>
                <a:off x="2429538" y="5501647"/>
                <a:ext cx="35280" cy="34560"/>
              </p14:xfrm>
            </p:contentPart>
          </mc:Choice>
          <mc:Fallback xmlns="">
            <p:pic>
              <p:nvPicPr>
                <p:cNvPr id="267" name="Freihand 266">
                  <a:extLst>
                    <a:ext uri="{FF2B5EF4-FFF2-40B4-BE49-F238E27FC236}">
                      <a16:creationId xmlns:a16="http://schemas.microsoft.com/office/drawing/2014/main" id="{46C18C96-C928-490A-9A07-DB6A24A7EF37}"/>
                    </a:ext>
                  </a:extLst>
                </p:cNvPr>
                <p:cNvPicPr/>
                <p:nvPr/>
              </p:nvPicPr>
              <p:blipFill>
                <a:blip r:embed="rId293"/>
                <a:stretch>
                  <a:fillRect/>
                </a:stretch>
              </p:blipFill>
              <p:spPr>
                <a:xfrm>
                  <a:off x="2425218" y="5497327"/>
                  <a:ext cx="43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68" name="Freihand 267">
                  <a:extLst>
                    <a:ext uri="{FF2B5EF4-FFF2-40B4-BE49-F238E27FC236}">
                      <a16:creationId xmlns:a16="http://schemas.microsoft.com/office/drawing/2014/main" id="{4CC689EF-78BE-4BB0-AB25-1A9EC257F3D0}"/>
                    </a:ext>
                  </a:extLst>
                </p14:cNvPr>
                <p14:cNvContentPartPr/>
                <p14:nvPr/>
              </p14:nvContentPartPr>
              <p14:xfrm>
                <a:off x="2443578" y="5553847"/>
                <a:ext cx="168480" cy="83160"/>
              </p14:xfrm>
            </p:contentPart>
          </mc:Choice>
          <mc:Fallback xmlns="">
            <p:pic>
              <p:nvPicPr>
                <p:cNvPr id="268" name="Freihand 267">
                  <a:extLst>
                    <a:ext uri="{FF2B5EF4-FFF2-40B4-BE49-F238E27FC236}">
                      <a16:creationId xmlns:a16="http://schemas.microsoft.com/office/drawing/2014/main" id="{4CC689EF-78BE-4BB0-AB25-1A9EC257F3D0}"/>
                    </a:ext>
                  </a:extLst>
                </p:cNvPr>
                <p:cNvPicPr/>
                <p:nvPr/>
              </p:nvPicPr>
              <p:blipFill>
                <a:blip r:embed="rId295"/>
                <a:stretch>
                  <a:fillRect/>
                </a:stretch>
              </p:blipFill>
              <p:spPr>
                <a:xfrm>
                  <a:off x="2439258" y="5549527"/>
                  <a:ext cx="177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69" name="Freihand 268">
                  <a:extLst>
                    <a:ext uri="{FF2B5EF4-FFF2-40B4-BE49-F238E27FC236}">
                      <a16:creationId xmlns:a16="http://schemas.microsoft.com/office/drawing/2014/main" id="{CCB0F812-5315-4E45-B3BB-96A200B6D489}"/>
                    </a:ext>
                  </a:extLst>
                </p14:cNvPr>
                <p14:cNvContentPartPr/>
                <p14:nvPr/>
              </p14:nvContentPartPr>
              <p14:xfrm>
                <a:off x="2658498" y="5476087"/>
                <a:ext cx="138600" cy="244440"/>
              </p14:xfrm>
            </p:contentPart>
          </mc:Choice>
          <mc:Fallback xmlns="">
            <p:pic>
              <p:nvPicPr>
                <p:cNvPr id="269" name="Freihand 268">
                  <a:extLst>
                    <a:ext uri="{FF2B5EF4-FFF2-40B4-BE49-F238E27FC236}">
                      <a16:creationId xmlns:a16="http://schemas.microsoft.com/office/drawing/2014/main" id="{CCB0F812-5315-4E45-B3BB-96A200B6D489}"/>
                    </a:ext>
                  </a:extLst>
                </p:cNvPr>
                <p:cNvPicPr/>
                <p:nvPr/>
              </p:nvPicPr>
              <p:blipFill>
                <a:blip r:embed="rId297"/>
                <a:stretch>
                  <a:fillRect/>
                </a:stretch>
              </p:blipFill>
              <p:spPr>
                <a:xfrm>
                  <a:off x="2654178" y="5471767"/>
                  <a:ext cx="1472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70" name="Freihand 269">
                  <a:extLst>
                    <a:ext uri="{FF2B5EF4-FFF2-40B4-BE49-F238E27FC236}">
                      <a16:creationId xmlns:a16="http://schemas.microsoft.com/office/drawing/2014/main" id="{7CFC50F9-0325-4248-ADBB-23AC45DAB095}"/>
                    </a:ext>
                  </a:extLst>
                </p14:cNvPr>
                <p14:cNvContentPartPr/>
                <p14:nvPr/>
              </p14:nvContentPartPr>
              <p14:xfrm>
                <a:off x="2962338" y="5502367"/>
                <a:ext cx="158760" cy="81000"/>
              </p14:xfrm>
            </p:contentPart>
          </mc:Choice>
          <mc:Fallback xmlns="">
            <p:pic>
              <p:nvPicPr>
                <p:cNvPr id="270" name="Freihand 269">
                  <a:extLst>
                    <a:ext uri="{FF2B5EF4-FFF2-40B4-BE49-F238E27FC236}">
                      <a16:creationId xmlns:a16="http://schemas.microsoft.com/office/drawing/2014/main" id="{7CFC50F9-0325-4248-ADBB-23AC45DAB095}"/>
                    </a:ext>
                  </a:extLst>
                </p:cNvPr>
                <p:cNvPicPr/>
                <p:nvPr/>
              </p:nvPicPr>
              <p:blipFill>
                <a:blip r:embed="rId299"/>
                <a:stretch>
                  <a:fillRect/>
                </a:stretch>
              </p:blipFill>
              <p:spPr>
                <a:xfrm>
                  <a:off x="2958018" y="5498047"/>
                  <a:ext cx="167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71" name="Freihand 270">
                  <a:extLst>
                    <a:ext uri="{FF2B5EF4-FFF2-40B4-BE49-F238E27FC236}">
                      <a16:creationId xmlns:a16="http://schemas.microsoft.com/office/drawing/2014/main" id="{A3A18B0E-8ECB-4730-8794-569A20EBAE90}"/>
                    </a:ext>
                  </a:extLst>
                </p14:cNvPr>
                <p14:cNvContentPartPr/>
                <p14:nvPr/>
              </p14:nvContentPartPr>
              <p14:xfrm>
                <a:off x="3129738" y="5496247"/>
                <a:ext cx="294840" cy="70200"/>
              </p14:xfrm>
            </p:contentPart>
          </mc:Choice>
          <mc:Fallback xmlns="">
            <p:pic>
              <p:nvPicPr>
                <p:cNvPr id="271" name="Freihand 270">
                  <a:extLst>
                    <a:ext uri="{FF2B5EF4-FFF2-40B4-BE49-F238E27FC236}">
                      <a16:creationId xmlns:a16="http://schemas.microsoft.com/office/drawing/2014/main" id="{A3A18B0E-8ECB-4730-8794-569A20EBAE90}"/>
                    </a:ext>
                  </a:extLst>
                </p:cNvPr>
                <p:cNvPicPr/>
                <p:nvPr/>
              </p:nvPicPr>
              <p:blipFill>
                <a:blip r:embed="rId301"/>
                <a:stretch>
                  <a:fillRect/>
                </a:stretch>
              </p:blipFill>
              <p:spPr>
                <a:xfrm>
                  <a:off x="3125418" y="5491927"/>
                  <a:ext cx="303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72" name="Freihand 271">
                  <a:extLst>
                    <a:ext uri="{FF2B5EF4-FFF2-40B4-BE49-F238E27FC236}">
                      <a16:creationId xmlns:a16="http://schemas.microsoft.com/office/drawing/2014/main" id="{8ECD95B3-089C-492B-AD2C-14CF7FD7626A}"/>
                    </a:ext>
                  </a:extLst>
                </p14:cNvPr>
                <p14:cNvContentPartPr/>
                <p14:nvPr/>
              </p14:nvContentPartPr>
              <p14:xfrm>
                <a:off x="3444378" y="5444047"/>
                <a:ext cx="126360" cy="111960"/>
              </p14:xfrm>
            </p:contentPart>
          </mc:Choice>
          <mc:Fallback xmlns="">
            <p:pic>
              <p:nvPicPr>
                <p:cNvPr id="272" name="Freihand 271">
                  <a:extLst>
                    <a:ext uri="{FF2B5EF4-FFF2-40B4-BE49-F238E27FC236}">
                      <a16:creationId xmlns:a16="http://schemas.microsoft.com/office/drawing/2014/main" id="{8ECD95B3-089C-492B-AD2C-14CF7FD7626A}"/>
                    </a:ext>
                  </a:extLst>
                </p:cNvPr>
                <p:cNvPicPr/>
                <p:nvPr/>
              </p:nvPicPr>
              <p:blipFill>
                <a:blip r:embed="rId303"/>
                <a:stretch>
                  <a:fillRect/>
                </a:stretch>
              </p:blipFill>
              <p:spPr>
                <a:xfrm>
                  <a:off x="3440058" y="5439727"/>
                  <a:ext cx="135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73" name="Freihand 272">
                  <a:extLst>
                    <a:ext uri="{FF2B5EF4-FFF2-40B4-BE49-F238E27FC236}">
                      <a16:creationId xmlns:a16="http://schemas.microsoft.com/office/drawing/2014/main" id="{4E1FBF69-E98B-4B24-9176-4788600DFE80}"/>
                    </a:ext>
                  </a:extLst>
                </p14:cNvPr>
                <p14:cNvContentPartPr/>
                <p14:nvPr/>
              </p14:nvContentPartPr>
              <p14:xfrm>
                <a:off x="3673698" y="5431447"/>
                <a:ext cx="123120" cy="107280"/>
              </p14:xfrm>
            </p:contentPart>
          </mc:Choice>
          <mc:Fallback xmlns="">
            <p:pic>
              <p:nvPicPr>
                <p:cNvPr id="273" name="Freihand 272">
                  <a:extLst>
                    <a:ext uri="{FF2B5EF4-FFF2-40B4-BE49-F238E27FC236}">
                      <a16:creationId xmlns:a16="http://schemas.microsoft.com/office/drawing/2014/main" id="{4E1FBF69-E98B-4B24-9176-4788600DFE80}"/>
                    </a:ext>
                  </a:extLst>
                </p:cNvPr>
                <p:cNvPicPr/>
                <p:nvPr/>
              </p:nvPicPr>
              <p:blipFill>
                <a:blip r:embed="rId305"/>
                <a:stretch>
                  <a:fillRect/>
                </a:stretch>
              </p:blipFill>
              <p:spPr>
                <a:xfrm>
                  <a:off x="3669378" y="5427127"/>
                  <a:ext cx="131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74" name="Freihand 273">
                  <a:extLst>
                    <a:ext uri="{FF2B5EF4-FFF2-40B4-BE49-F238E27FC236}">
                      <a16:creationId xmlns:a16="http://schemas.microsoft.com/office/drawing/2014/main" id="{B6E9C4F0-2D0B-49FB-8A2D-DD477981394C}"/>
                    </a:ext>
                  </a:extLst>
                </p14:cNvPr>
                <p14:cNvContentPartPr/>
                <p14:nvPr/>
              </p14:nvContentPartPr>
              <p14:xfrm>
                <a:off x="3807978" y="5468167"/>
                <a:ext cx="103680" cy="84240"/>
              </p14:xfrm>
            </p:contentPart>
          </mc:Choice>
          <mc:Fallback xmlns="">
            <p:pic>
              <p:nvPicPr>
                <p:cNvPr id="274" name="Freihand 273">
                  <a:extLst>
                    <a:ext uri="{FF2B5EF4-FFF2-40B4-BE49-F238E27FC236}">
                      <a16:creationId xmlns:a16="http://schemas.microsoft.com/office/drawing/2014/main" id="{B6E9C4F0-2D0B-49FB-8A2D-DD477981394C}"/>
                    </a:ext>
                  </a:extLst>
                </p:cNvPr>
                <p:cNvPicPr/>
                <p:nvPr/>
              </p:nvPicPr>
              <p:blipFill>
                <a:blip r:embed="rId307"/>
                <a:stretch>
                  <a:fillRect/>
                </a:stretch>
              </p:blipFill>
              <p:spPr>
                <a:xfrm>
                  <a:off x="3803658" y="5463847"/>
                  <a:ext cx="112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75" name="Freihand 274">
                  <a:extLst>
                    <a:ext uri="{FF2B5EF4-FFF2-40B4-BE49-F238E27FC236}">
                      <a16:creationId xmlns:a16="http://schemas.microsoft.com/office/drawing/2014/main" id="{FDC9E8A7-FC1D-40EA-AAB6-F11A2730C730}"/>
                    </a:ext>
                  </a:extLst>
                </p14:cNvPr>
                <p14:cNvContentPartPr/>
                <p14:nvPr/>
              </p14:nvContentPartPr>
              <p14:xfrm>
                <a:off x="3773058" y="5394367"/>
                <a:ext cx="74520" cy="64440"/>
              </p14:xfrm>
            </p:contentPart>
          </mc:Choice>
          <mc:Fallback xmlns="">
            <p:pic>
              <p:nvPicPr>
                <p:cNvPr id="275" name="Freihand 274">
                  <a:extLst>
                    <a:ext uri="{FF2B5EF4-FFF2-40B4-BE49-F238E27FC236}">
                      <a16:creationId xmlns:a16="http://schemas.microsoft.com/office/drawing/2014/main" id="{FDC9E8A7-FC1D-40EA-AAB6-F11A2730C730}"/>
                    </a:ext>
                  </a:extLst>
                </p:cNvPr>
                <p:cNvPicPr/>
                <p:nvPr/>
              </p:nvPicPr>
              <p:blipFill>
                <a:blip r:embed="rId309"/>
                <a:stretch>
                  <a:fillRect/>
                </a:stretch>
              </p:blipFill>
              <p:spPr>
                <a:xfrm>
                  <a:off x="3768738" y="5390047"/>
                  <a:ext cx="83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76" name="Freihand 275">
                  <a:extLst>
                    <a:ext uri="{FF2B5EF4-FFF2-40B4-BE49-F238E27FC236}">
                      <a16:creationId xmlns:a16="http://schemas.microsoft.com/office/drawing/2014/main" id="{A4FE140C-AEF4-45E1-AB30-E48E29566330}"/>
                    </a:ext>
                  </a:extLst>
                </p14:cNvPr>
                <p14:cNvContentPartPr/>
                <p14:nvPr/>
              </p14:nvContentPartPr>
              <p14:xfrm>
                <a:off x="3874938" y="5506687"/>
                <a:ext cx="53280" cy="66600"/>
              </p14:xfrm>
            </p:contentPart>
          </mc:Choice>
          <mc:Fallback xmlns="">
            <p:pic>
              <p:nvPicPr>
                <p:cNvPr id="276" name="Freihand 275">
                  <a:extLst>
                    <a:ext uri="{FF2B5EF4-FFF2-40B4-BE49-F238E27FC236}">
                      <a16:creationId xmlns:a16="http://schemas.microsoft.com/office/drawing/2014/main" id="{A4FE140C-AEF4-45E1-AB30-E48E29566330}"/>
                    </a:ext>
                  </a:extLst>
                </p:cNvPr>
                <p:cNvPicPr/>
                <p:nvPr/>
              </p:nvPicPr>
              <p:blipFill>
                <a:blip r:embed="rId311"/>
                <a:stretch>
                  <a:fillRect/>
                </a:stretch>
              </p:blipFill>
              <p:spPr>
                <a:xfrm>
                  <a:off x="3870618" y="5502367"/>
                  <a:ext cx="61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78" name="Freihand 277">
                  <a:extLst>
                    <a:ext uri="{FF2B5EF4-FFF2-40B4-BE49-F238E27FC236}">
                      <a16:creationId xmlns:a16="http://schemas.microsoft.com/office/drawing/2014/main" id="{55E1206A-F7D7-44E6-B45D-18EDC3721072}"/>
                    </a:ext>
                  </a:extLst>
                </p14:cNvPr>
                <p14:cNvContentPartPr/>
                <p14:nvPr/>
              </p14:nvContentPartPr>
              <p14:xfrm>
                <a:off x="1391658" y="5793967"/>
                <a:ext cx="63720" cy="163800"/>
              </p14:xfrm>
            </p:contentPart>
          </mc:Choice>
          <mc:Fallback xmlns="">
            <p:pic>
              <p:nvPicPr>
                <p:cNvPr id="278" name="Freihand 277">
                  <a:extLst>
                    <a:ext uri="{FF2B5EF4-FFF2-40B4-BE49-F238E27FC236}">
                      <a16:creationId xmlns:a16="http://schemas.microsoft.com/office/drawing/2014/main" id="{55E1206A-F7D7-44E6-B45D-18EDC3721072}"/>
                    </a:ext>
                  </a:extLst>
                </p:cNvPr>
                <p:cNvPicPr/>
                <p:nvPr/>
              </p:nvPicPr>
              <p:blipFill>
                <a:blip r:embed="rId313"/>
                <a:stretch>
                  <a:fillRect/>
                </a:stretch>
              </p:blipFill>
              <p:spPr>
                <a:xfrm>
                  <a:off x="1387338" y="5789647"/>
                  <a:ext cx="72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79" name="Freihand 278">
                  <a:extLst>
                    <a:ext uri="{FF2B5EF4-FFF2-40B4-BE49-F238E27FC236}">
                      <a16:creationId xmlns:a16="http://schemas.microsoft.com/office/drawing/2014/main" id="{5643AF17-1137-4C24-AEFB-2AAB87BB6A12}"/>
                    </a:ext>
                  </a:extLst>
                </p14:cNvPr>
                <p14:cNvContentPartPr/>
                <p14:nvPr/>
              </p14:nvContentPartPr>
              <p14:xfrm>
                <a:off x="1572018" y="5820607"/>
                <a:ext cx="34560" cy="106200"/>
              </p14:xfrm>
            </p:contentPart>
          </mc:Choice>
          <mc:Fallback xmlns="">
            <p:pic>
              <p:nvPicPr>
                <p:cNvPr id="279" name="Freihand 278">
                  <a:extLst>
                    <a:ext uri="{FF2B5EF4-FFF2-40B4-BE49-F238E27FC236}">
                      <a16:creationId xmlns:a16="http://schemas.microsoft.com/office/drawing/2014/main" id="{5643AF17-1137-4C24-AEFB-2AAB87BB6A12}"/>
                    </a:ext>
                  </a:extLst>
                </p:cNvPr>
                <p:cNvPicPr/>
                <p:nvPr/>
              </p:nvPicPr>
              <p:blipFill>
                <a:blip r:embed="rId315"/>
                <a:stretch>
                  <a:fillRect/>
                </a:stretch>
              </p:blipFill>
              <p:spPr>
                <a:xfrm>
                  <a:off x="1567698" y="5816287"/>
                  <a:ext cx="43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80" name="Freihand 279">
                  <a:extLst>
                    <a:ext uri="{FF2B5EF4-FFF2-40B4-BE49-F238E27FC236}">
                      <a16:creationId xmlns:a16="http://schemas.microsoft.com/office/drawing/2014/main" id="{0FDE217B-DA04-4803-A6C8-1953B1D0AF72}"/>
                    </a:ext>
                  </a:extLst>
                </p14:cNvPr>
                <p14:cNvContentPartPr/>
                <p14:nvPr/>
              </p14:nvContentPartPr>
              <p14:xfrm>
                <a:off x="1473018" y="5801887"/>
                <a:ext cx="171000" cy="135000"/>
              </p14:xfrm>
            </p:contentPart>
          </mc:Choice>
          <mc:Fallback xmlns="">
            <p:pic>
              <p:nvPicPr>
                <p:cNvPr id="280" name="Freihand 279">
                  <a:extLst>
                    <a:ext uri="{FF2B5EF4-FFF2-40B4-BE49-F238E27FC236}">
                      <a16:creationId xmlns:a16="http://schemas.microsoft.com/office/drawing/2014/main" id="{0FDE217B-DA04-4803-A6C8-1953B1D0AF72}"/>
                    </a:ext>
                  </a:extLst>
                </p:cNvPr>
                <p:cNvPicPr/>
                <p:nvPr/>
              </p:nvPicPr>
              <p:blipFill>
                <a:blip r:embed="rId317"/>
                <a:stretch>
                  <a:fillRect/>
                </a:stretch>
              </p:blipFill>
              <p:spPr>
                <a:xfrm>
                  <a:off x="1468698" y="5797567"/>
                  <a:ext cx="179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81" name="Freihand 280">
                  <a:extLst>
                    <a:ext uri="{FF2B5EF4-FFF2-40B4-BE49-F238E27FC236}">
                      <a16:creationId xmlns:a16="http://schemas.microsoft.com/office/drawing/2014/main" id="{80F2E562-6F4B-4977-B188-DA4341349E8A}"/>
                    </a:ext>
                  </a:extLst>
                </p14:cNvPr>
                <p14:cNvContentPartPr/>
                <p14:nvPr/>
              </p14:nvContentPartPr>
              <p14:xfrm>
                <a:off x="1655178" y="5837167"/>
                <a:ext cx="135720" cy="90000"/>
              </p14:xfrm>
            </p:contentPart>
          </mc:Choice>
          <mc:Fallback xmlns="">
            <p:pic>
              <p:nvPicPr>
                <p:cNvPr id="281" name="Freihand 280">
                  <a:extLst>
                    <a:ext uri="{FF2B5EF4-FFF2-40B4-BE49-F238E27FC236}">
                      <a16:creationId xmlns:a16="http://schemas.microsoft.com/office/drawing/2014/main" id="{80F2E562-6F4B-4977-B188-DA4341349E8A}"/>
                    </a:ext>
                  </a:extLst>
                </p:cNvPr>
                <p:cNvPicPr/>
                <p:nvPr/>
              </p:nvPicPr>
              <p:blipFill>
                <a:blip r:embed="rId319"/>
                <a:stretch>
                  <a:fillRect/>
                </a:stretch>
              </p:blipFill>
              <p:spPr>
                <a:xfrm>
                  <a:off x="1650858" y="5832847"/>
                  <a:ext cx="144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82" name="Freihand 281">
                  <a:extLst>
                    <a:ext uri="{FF2B5EF4-FFF2-40B4-BE49-F238E27FC236}">
                      <a16:creationId xmlns:a16="http://schemas.microsoft.com/office/drawing/2014/main" id="{480A2DB6-E297-4D97-91B8-42EDF380D585}"/>
                    </a:ext>
                  </a:extLst>
                </p14:cNvPr>
                <p14:cNvContentPartPr/>
                <p14:nvPr/>
              </p14:nvContentPartPr>
              <p14:xfrm>
                <a:off x="1790178" y="5775967"/>
                <a:ext cx="68400" cy="224280"/>
              </p14:xfrm>
            </p:contentPart>
          </mc:Choice>
          <mc:Fallback xmlns="">
            <p:pic>
              <p:nvPicPr>
                <p:cNvPr id="282" name="Freihand 281">
                  <a:extLst>
                    <a:ext uri="{FF2B5EF4-FFF2-40B4-BE49-F238E27FC236}">
                      <a16:creationId xmlns:a16="http://schemas.microsoft.com/office/drawing/2014/main" id="{480A2DB6-E297-4D97-91B8-42EDF380D585}"/>
                    </a:ext>
                  </a:extLst>
                </p:cNvPr>
                <p:cNvPicPr/>
                <p:nvPr/>
              </p:nvPicPr>
              <p:blipFill>
                <a:blip r:embed="rId321"/>
                <a:stretch>
                  <a:fillRect/>
                </a:stretch>
              </p:blipFill>
              <p:spPr>
                <a:xfrm>
                  <a:off x="1785858" y="5771647"/>
                  <a:ext cx="770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83" name="Freihand 282">
                  <a:extLst>
                    <a:ext uri="{FF2B5EF4-FFF2-40B4-BE49-F238E27FC236}">
                      <a16:creationId xmlns:a16="http://schemas.microsoft.com/office/drawing/2014/main" id="{159B933D-50F1-4792-8F57-7EA4B3DCDADB}"/>
                    </a:ext>
                  </a:extLst>
                </p14:cNvPr>
                <p14:cNvContentPartPr/>
                <p14:nvPr/>
              </p14:nvContentPartPr>
              <p14:xfrm>
                <a:off x="1870818" y="5845087"/>
                <a:ext cx="133920" cy="78480"/>
              </p14:xfrm>
            </p:contentPart>
          </mc:Choice>
          <mc:Fallback xmlns="">
            <p:pic>
              <p:nvPicPr>
                <p:cNvPr id="283" name="Freihand 282">
                  <a:extLst>
                    <a:ext uri="{FF2B5EF4-FFF2-40B4-BE49-F238E27FC236}">
                      <a16:creationId xmlns:a16="http://schemas.microsoft.com/office/drawing/2014/main" id="{159B933D-50F1-4792-8F57-7EA4B3DCDADB}"/>
                    </a:ext>
                  </a:extLst>
                </p:cNvPr>
                <p:cNvPicPr/>
                <p:nvPr/>
              </p:nvPicPr>
              <p:blipFill>
                <a:blip r:embed="rId323"/>
                <a:stretch>
                  <a:fillRect/>
                </a:stretch>
              </p:blipFill>
              <p:spPr>
                <a:xfrm>
                  <a:off x="1866498" y="5840767"/>
                  <a:ext cx="142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84" name="Freihand 283">
                  <a:extLst>
                    <a:ext uri="{FF2B5EF4-FFF2-40B4-BE49-F238E27FC236}">
                      <a16:creationId xmlns:a16="http://schemas.microsoft.com/office/drawing/2014/main" id="{A0EFAE97-59A6-40E2-B7DB-EDCD1ED3516E}"/>
                    </a:ext>
                  </a:extLst>
                </p14:cNvPr>
                <p14:cNvContentPartPr/>
                <p14:nvPr/>
              </p14:nvContentPartPr>
              <p14:xfrm>
                <a:off x="1986018" y="5791087"/>
                <a:ext cx="37800" cy="37440"/>
              </p14:xfrm>
            </p:contentPart>
          </mc:Choice>
          <mc:Fallback xmlns="">
            <p:pic>
              <p:nvPicPr>
                <p:cNvPr id="284" name="Freihand 283">
                  <a:extLst>
                    <a:ext uri="{FF2B5EF4-FFF2-40B4-BE49-F238E27FC236}">
                      <a16:creationId xmlns:a16="http://schemas.microsoft.com/office/drawing/2014/main" id="{A0EFAE97-59A6-40E2-B7DB-EDCD1ED3516E}"/>
                    </a:ext>
                  </a:extLst>
                </p:cNvPr>
                <p:cNvPicPr/>
                <p:nvPr/>
              </p:nvPicPr>
              <p:blipFill>
                <a:blip r:embed="rId325"/>
                <a:stretch>
                  <a:fillRect/>
                </a:stretch>
              </p:blipFill>
              <p:spPr>
                <a:xfrm>
                  <a:off x="1981698" y="5786767"/>
                  <a:ext cx="464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85" name="Freihand 284">
                  <a:extLst>
                    <a:ext uri="{FF2B5EF4-FFF2-40B4-BE49-F238E27FC236}">
                      <a16:creationId xmlns:a16="http://schemas.microsoft.com/office/drawing/2014/main" id="{3577417B-49E1-405D-A917-BF7CA7531F5F}"/>
                    </a:ext>
                  </a:extLst>
                </p14:cNvPr>
                <p14:cNvContentPartPr/>
                <p14:nvPr/>
              </p14:nvContentPartPr>
              <p14:xfrm>
                <a:off x="2046858" y="5844727"/>
                <a:ext cx="17280" cy="68400"/>
              </p14:xfrm>
            </p:contentPart>
          </mc:Choice>
          <mc:Fallback xmlns="">
            <p:pic>
              <p:nvPicPr>
                <p:cNvPr id="285" name="Freihand 284">
                  <a:extLst>
                    <a:ext uri="{FF2B5EF4-FFF2-40B4-BE49-F238E27FC236}">
                      <a16:creationId xmlns:a16="http://schemas.microsoft.com/office/drawing/2014/main" id="{3577417B-49E1-405D-A917-BF7CA7531F5F}"/>
                    </a:ext>
                  </a:extLst>
                </p:cNvPr>
                <p:cNvPicPr/>
                <p:nvPr/>
              </p:nvPicPr>
              <p:blipFill>
                <a:blip r:embed="rId327"/>
                <a:stretch>
                  <a:fillRect/>
                </a:stretch>
              </p:blipFill>
              <p:spPr>
                <a:xfrm>
                  <a:off x="2042538" y="5840407"/>
                  <a:ext cx="25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86" name="Freihand 285">
                  <a:extLst>
                    <a:ext uri="{FF2B5EF4-FFF2-40B4-BE49-F238E27FC236}">
                      <a16:creationId xmlns:a16="http://schemas.microsoft.com/office/drawing/2014/main" id="{52723237-93B4-400D-9F7D-64798CCD2165}"/>
                    </a:ext>
                  </a:extLst>
                </p14:cNvPr>
                <p14:cNvContentPartPr/>
                <p14:nvPr/>
              </p14:nvContentPartPr>
              <p14:xfrm>
                <a:off x="2104458" y="5752927"/>
                <a:ext cx="109800" cy="141480"/>
              </p14:xfrm>
            </p:contentPart>
          </mc:Choice>
          <mc:Fallback xmlns="">
            <p:pic>
              <p:nvPicPr>
                <p:cNvPr id="286" name="Freihand 285">
                  <a:extLst>
                    <a:ext uri="{FF2B5EF4-FFF2-40B4-BE49-F238E27FC236}">
                      <a16:creationId xmlns:a16="http://schemas.microsoft.com/office/drawing/2014/main" id="{52723237-93B4-400D-9F7D-64798CCD2165}"/>
                    </a:ext>
                  </a:extLst>
                </p:cNvPr>
                <p:cNvPicPr/>
                <p:nvPr/>
              </p:nvPicPr>
              <p:blipFill>
                <a:blip r:embed="rId329"/>
                <a:stretch>
                  <a:fillRect/>
                </a:stretch>
              </p:blipFill>
              <p:spPr>
                <a:xfrm>
                  <a:off x="2100138" y="5748607"/>
                  <a:ext cx="118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87" name="Freihand 286">
                  <a:extLst>
                    <a:ext uri="{FF2B5EF4-FFF2-40B4-BE49-F238E27FC236}">
                      <a16:creationId xmlns:a16="http://schemas.microsoft.com/office/drawing/2014/main" id="{F48FF5B2-3CFC-4191-99D8-5C67A39F7B18}"/>
                    </a:ext>
                  </a:extLst>
                </p14:cNvPr>
                <p14:cNvContentPartPr/>
                <p14:nvPr/>
              </p14:nvContentPartPr>
              <p14:xfrm>
                <a:off x="2211018" y="5761927"/>
                <a:ext cx="15120" cy="38880"/>
              </p14:xfrm>
            </p:contentPart>
          </mc:Choice>
          <mc:Fallback xmlns="">
            <p:pic>
              <p:nvPicPr>
                <p:cNvPr id="287" name="Freihand 286">
                  <a:extLst>
                    <a:ext uri="{FF2B5EF4-FFF2-40B4-BE49-F238E27FC236}">
                      <a16:creationId xmlns:a16="http://schemas.microsoft.com/office/drawing/2014/main" id="{F48FF5B2-3CFC-4191-99D8-5C67A39F7B18}"/>
                    </a:ext>
                  </a:extLst>
                </p:cNvPr>
                <p:cNvPicPr/>
                <p:nvPr/>
              </p:nvPicPr>
              <p:blipFill>
                <a:blip r:embed="rId331"/>
                <a:stretch>
                  <a:fillRect/>
                </a:stretch>
              </p:blipFill>
              <p:spPr>
                <a:xfrm>
                  <a:off x="2206698" y="5757607"/>
                  <a:ext cx="23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88" name="Freihand 287">
                  <a:extLst>
                    <a:ext uri="{FF2B5EF4-FFF2-40B4-BE49-F238E27FC236}">
                      <a16:creationId xmlns:a16="http://schemas.microsoft.com/office/drawing/2014/main" id="{8980FE32-B4C0-4A60-9964-CA86576C7E81}"/>
                    </a:ext>
                  </a:extLst>
                </p14:cNvPr>
                <p14:cNvContentPartPr/>
                <p14:nvPr/>
              </p14:nvContentPartPr>
              <p14:xfrm>
                <a:off x="2244498" y="5819167"/>
                <a:ext cx="182160" cy="65880"/>
              </p14:xfrm>
            </p:contentPart>
          </mc:Choice>
          <mc:Fallback xmlns="">
            <p:pic>
              <p:nvPicPr>
                <p:cNvPr id="288" name="Freihand 287">
                  <a:extLst>
                    <a:ext uri="{FF2B5EF4-FFF2-40B4-BE49-F238E27FC236}">
                      <a16:creationId xmlns:a16="http://schemas.microsoft.com/office/drawing/2014/main" id="{8980FE32-B4C0-4A60-9964-CA86576C7E81}"/>
                    </a:ext>
                  </a:extLst>
                </p:cNvPr>
                <p:cNvPicPr/>
                <p:nvPr/>
              </p:nvPicPr>
              <p:blipFill>
                <a:blip r:embed="rId333"/>
                <a:stretch>
                  <a:fillRect/>
                </a:stretch>
              </p:blipFill>
              <p:spPr>
                <a:xfrm>
                  <a:off x="2240178" y="5814847"/>
                  <a:ext cx="190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89" name="Freihand 288">
                  <a:extLst>
                    <a:ext uri="{FF2B5EF4-FFF2-40B4-BE49-F238E27FC236}">
                      <a16:creationId xmlns:a16="http://schemas.microsoft.com/office/drawing/2014/main" id="{3B0780D0-258E-4373-B898-D3140035D409}"/>
                    </a:ext>
                  </a:extLst>
                </p14:cNvPr>
                <p14:cNvContentPartPr/>
                <p14:nvPr/>
              </p14:nvContentPartPr>
              <p14:xfrm>
                <a:off x="2582538" y="5752207"/>
                <a:ext cx="229680" cy="270000"/>
              </p14:xfrm>
            </p:contentPart>
          </mc:Choice>
          <mc:Fallback xmlns="">
            <p:pic>
              <p:nvPicPr>
                <p:cNvPr id="289" name="Freihand 288">
                  <a:extLst>
                    <a:ext uri="{FF2B5EF4-FFF2-40B4-BE49-F238E27FC236}">
                      <a16:creationId xmlns:a16="http://schemas.microsoft.com/office/drawing/2014/main" id="{3B0780D0-258E-4373-B898-D3140035D409}"/>
                    </a:ext>
                  </a:extLst>
                </p:cNvPr>
                <p:cNvPicPr/>
                <p:nvPr/>
              </p:nvPicPr>
              <p:blipFill>
                <a:blip r:embed="rId335"/>
                <a:stretch>
                  <a:fillRect/>
                </a:stretch>
              </p:blipFill>
              <p:spPr>
                <a:xfrm>
                  <a:off x="2578218" y="5747887"/>
                  <a:ext cx="2383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90" name="Freihand 289">
                  <a:extLst>
                    <a:ext uri="{FF2B5EF4-FFF2-40B4-BE49-F238E27FC236}">
                      <a16:creationId xmlns:a16="http://schemas.microsoft.com/office/drawing/2014/main" id="{6D0F5C28-BC1C-4D4F-82FA-F75C134915B8}"/>
                    </a:ext>
                  </a:extLst>
                </p14:cNvPr>
                <p14:cNvContentPartPr/>
                <p14:nvPr/>
              </p14:nvContentPartPr>
              <p14:xfrm>
                <a:off x="2981058" y="5755807"/>
                <a:ext cx="16560" cy="75960"/>
              </p14:xfrm>
            </p:contentPart>
          </mc:Choice>
          <mc:Fallback xmlns="">
            <p:pic>
              <p:nvPicPr>
                <p:cNvPr id="290" name="Freihand 289">
                  <a:extLst>
                    <a:ext uri="{FF2B5EF4-FFF2-40B4-BE49-F238E27FC236}">
                      <a16:creationId xmlns:a16="http://schemas.microsoft.com/office/drawing/2014/main" id="{6D0F5C28-BC1C-4D4F-82FA-F75C134915B8}"/>
                    </a:ext>
                  </a:extLst>
                </p:cNvPr>
                <p:cNvPicPr/>
                <p:nvPr/>
              </p:nvPicPr>
              <p:blipFill>
                <a:blip r:embed="rId337"/>
                <a:stretch>
                  <a:fillRect/>
                </a:stretch>
              </p:blipFill>
              <p:spPr>
                <a:xfrm>
                  <a:off x="2976738" y="5751487"/>
                  <a:ext cx="25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91" name="Freihand 290">
                  <a:extLst>
                    <a:ext uri="{FF2B5EF4-FFF2-40B4-BE49-F238E27FC236}">
                      <a16:creationId xmlns:a16="http://schemas.microsoft.com/office/drawing/2014/main" id="{04F5A78D-A046-4C68-87D9-C45746A09355}"/>
                    </a:ext>
                  </a:extLst>
                </p14:cNvPr>
                <p14:cNvContentPartPr/>
                <p14:nvPr/>
              </p14:nvContentPartPr>
              <p14:xfrm>
                <a:off x="2981058" y="5740327"/>
                <a:ext cx="90360" cy="11520"/>
              </p14:xfrm>
            </p:contentPart>
          </mc:Choice>
          <mc:Fallback xmlns="">
            <p:pic>
              <p:nvPicPr>
                <p:cNvPr id="291" name="Freihand 290">
                  <a:extLst>
                    <a:ext uri="{FF2B5EF4-FFF2-40B4-BE49-F238E27FC236}">
                      <a16:creationId xmlns:a16="http://schemas.microsoft.com/office/drawing/2014/main" id="{04F5A78D-A046-4C68-87D9-C45746A09355}"/>
                    </a:ext>
                  </a:extLst>
                </p:cNvPr>
                <p:cNvPicPr/>
                <p:nvPr/>
              </p:nvPicPr>
              <p:blipFill>
                <a:blip r:embed="rId339"/>
                <a:stretch>
                  <a:fillRect/>
                </a:stretch>
              </p:blipFill>
              <p:spPr>
                <a:xfrm>
                  <a:off x="2976738" y="5736007"/>
                  <a:ext cx="99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92" name="Freihand 291">
                  <a:extLst>
                    <a:ext uri="{FF2B5EF4-FFF2-40B4-BE49-F238E27FC236}">
                      <a16:creationId xmlns:a16="http://schemas.microsoft.com/office/drawing/2014/main" id="{FB163CC3-B3B9-452A-8A87-C9CDAD890BC6}"/>
                    </a:ext>
                  </a:extLst>
                </p14:cNvPr>
                <p14:cNvContentPartPr/>
                <p14:nvPr/>
              </p14:nvContentPartPr>
              <p14:xfrm>
                <a:off x="2982498" y="5776327"/>
                <a:ext cx="115200" cy="60480"/>
              </p14:xfrm>
            </p:contentPart>
          </mc:Choice>
          <mc:Fallback xmlns="">
            <p:pic>
              <p:nvPicPr>
                <p:cNvPr id="292" name="Freihand 291">
                  <a:extLst>
                    <a:ext uri="{FF2B5EF4-FFF2-40B4-BE49-F238E27FC236}">
                      <a16:creationId xmlns:a16="http://schemas.microsoft.com/office/drawing/2014/main" id="{FB163CC3-B3B9-452A-8A87-C9CDAD890BC6}"/>
                    </a:ext>
                  </a:extLst>
                </p:cNvPr>
                <p:cNvPicPr/>
                <p:nvPr/>
              </p:nvPicPr>
              <p:blipFill>
                <a:blip r:embed="rId341"/>
                <a:stretch>
                  <a:fillRect/>
                </a:stretch>
              </p:blipFill>
              <p:spPr>
                <a:xfrm>
                  <a:off x="2978178" y="5772007"/>
                  <a:ext cx="123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93" name="Freihand 292">
                  <a:extLst>
                    <a:ext uri="{FF2B5EF4-FFF2-40B4-BE49-F238E27FC236}">
                      <a16:creationId xmlns:a16="http://schemas.microsoft.com/office/drawing/2014/main" id="{07CC342F-66BE-4AA5-8157-8DB8C6791B6A}"/>
                    </a:ext>
                  </a:extLst>
                </p14:cNvPr>
                <p14:cNvContentPartPr/>
                <p14:nvPr/>
              </p14:nvContentPartPr>
              <p14:xfrm>
                <a:off x="3120018" y="5753287"/>
                <a:ext cx="125280" cy="84960"/>
              </p14:xfrm>
            </p:contentPart>
          </mc:Choice>
          <mc:Fallback xmlns="">
            <p:pic>
              <p:nvPicPr>
                <p:cNvPr id="293" name="Freihand 292">
                  <a:extLst>
                    <a:ext uri="{FF2B5EF4-FFF2-40B4-BE49-F238E27FC236}">
                      <a16:creationId xmlns:a16="http://schemas.microsoft.com/office/drawing/2014/main" id="{07CC342F-66BE-4AA5-8157-8DB8C6791B6A}"/>
                    </a:ext>
                  </a:extLst>
                </p:cNvPr>
                <p:cNvPicPr/>
                <p:nvPr/>
              </p:nvPicPr>
              <p:blipFill>
                <a:blip r:embed="rId343"/>
                <a:stretch>
                  <a:fillRect/>
                </a:stretch>
              </p:blipFill>
              <p:spPr>
                <a:xfrm>
                  <a:off x="3115698" y="5748967"/>
                  <a:ext cx="133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94" name="Freihand 293">
                  <a:extLst>
                    <a:ext uri="{FF2B5EF4-FFF2-40B4-BE49-F238E27FC236}">
                      <a16:creationId xmlns:a16="http://schemas.microsoft.com/office/drawing/2014/main" id="{600B7F94-837D-4ED0-AE93-6BC8D14377A8}"/>
                    </a:ext>
                  </a:extLst>
                </p14:cNvPr>
                <p14:cNvContentPartPr/>
                <p14:nvPr/>
              </p14:nvContentPartPr>
              <p14:xfrm>
                <a:off x="3350058" y="5751487"/>
                <a:ext cx="7560" cy="74520"/>
              </p14:xfrm>
            </p:contentPart>
          </mc:Choice>
          <mc:Fallback xmlns="">
            <p:pic>
              <p:nvPicPr>
                <p:cNvPr id="294" name="Freihand 293">
                  <a:extLst>
                    <a:ext uri="{FF2B5EF4-FFF2-40B4-BE49-F238E27FC236}">
                      <a16:creationId xmlns:a16="http://schemas.microsoft.com/office/drawing/2014/main" id="{600B7F94-837D-4ED0-AE93-6BC8D14377A8}"/>
                    </a:ext>
                  </a:extLst>
                </p:cNvPr>
                <p:cNvPicPr/>
                <p:nvPr/>
              </p:nvPicPr>
              <p:blipFill>
                <a:blip r:embed="rId345"/>
                <a:stretch>
                  <a:fillRect/>
                </a:stretch>
              </p:blipFill>
              <p:spPr>
                <a:xfrm>
                  <a:off x="3345738" y="5747167"/>
                  <a:ext cx="162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95" name="Freihand 294">
                  <a:extLst>
                    <a:ext uri="{FF2B5EF4-FFF2-40B4-BE49-F238E27FC236}">
                      <a16:creationId xmlns:a16="http://schemas.microsoft.com/office/drawing/2014/main" id="{2DD09868-5D66-4EAD-B8D4-FB9B8B2C173F}"/>
                    </a:ext>
                  </a:extLst>
                </p14:cNvPr>
                <p14:cNvContentPartPr/>
                <p14:nvPr/>
              </p14:nvContentPartPr>
              <p14:xfrm>
                <a:off x="3259338" y="5725207"/>
                <a:ext cx="158040" cy="128880"/>
              </p14:xfrm>
            </p:contentPart>
          </mc:Choice>
          <mc:Fallback xmlns="">
            <p:pic>
              <p:nvPicPr>
                <p:cNvPr id="295" name="Freihand 294">
                  <a:extLst>
                    <a:ext uri="{FF2B5EF4-FFF2-40B4-BE49-F238E27FC236}">
                      <a16:creationId xmlns:a16="http://schemas.microsoft.com/office/drawing/2014/main" id="{2DD09868-5D66-4EAD-B8D4-FB9B8B2C173F}"/>
                    </a:ext>
                  </a:extLst>
                </p:cNvPr>
                <p:cNvPicPr/>
                <p:nvPr/>
              </p:nvPicPr>
              <p:blipFill>
                <a:blip r:embed="rId347"/>
                <a:stretch>
                  <a:fillRect/>
                </a:stretch>
              </p:blipFill>
              <p:spPr>
                <a:xfrm>
                  <a:off x="3255018" y="5720887"/>
                  <a:ext cx="1666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96" name="Freihand 295">
                  <a:extLst>
                    <a:ext uri="{FF2B5EF4-FFF2-40B4-BE49-F238E27FC236}">
                      <a16:creationId xmlns:a16="http://schemas.microsoft.com/office/drawing/2014/main" id="{CC36A2D6-8312-45FF-94F1-341C3F4BBB97}"/>
                    </a:ext>
                  </a:extLst>
                </p14:cNvPr>
                <p14:cNvContentPartPr/>
                <p14:nvPr/>
              </p14:nvContentPartPr>
              <p14:xfrm>
                <a:off x="3427458" y="5689207"/>
                <a:ext cx="129960" cy="238680"/>
              </p14:xfrm>
            </p:contentPart>
          </mc:Choice>
          <mc:Fallback xmlns="">
            <p:pic>
              <p:nvPicPr>
                <p:cNvPr id="296" name="Freihand 295">
                  <a:extLst>
                    <a:ext uri="{FF2B5EF4-FFF2-40B4-BE49-F238E27FC236}">
                      <a16:creationId xmlns:a16="http://schemas.microsoft.com/office/drawing/2014/main" id="{CC36A2D6-8312-45FF-94F1-341C3F4BBB97}"/>
                    </a:ext>
                  </a:extLst>
                </p:cNvPr>
                <p:cNvPicPr/>
                <p:nvPr/>
              </p:nvPicPr>
              <p:blipFill>
                <a:blip r:embed="rId349"/>
                <a:stretch>
                  <a:fillRect/>
                </a:stretch>
              </p:blipFill>
              <p:spPr>
                <a:xfrm>
                  <a:off x="3423138" y="5684887"/>
                  <a:ext cx="1386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11" name="Freihand 310">
                  <a:extLst>
                    <a:ext uri="{FF2B5EF4-FFF2-40B4-BE49-F238E27FC236}">
                      <a16:creationId xmlns:a16="http://schemas.microsoft.com/office/drawing/2014/main" id="{A0A31B1D-F21C-4B8C-A05B-D4F133483130}"/>
                    </a:ext>
                  </a:extLst>
                </p14:cNvPr>
                <p14:cNvContentPartPr/>
                <p14:nvPr/>
              </p14:nvContentPartPr>
              <p14:xfrm>
                <a:off x="2136498" y="6061447"/>
                <a:ext cx="129240" cy="113760"/>
              </p14:xfrm>
            </p:contentPart>
          </mc:Choice>
          <mc:Fallback xmlns="">
            <p:pic>
              <p:nvPicPr>
                <p:cNvPr id="311" name="Freihand 310">
                  <a:extLst>
                    <a:ext uri="{FF2B5EF4-FFF2-40B4-BE49-F238E27FC236}">
                      <a16:creationId xmlns:a16="http://schemas.microsoft.com/office/drawing/2014/main" id="{A0A31B1D-F21C-4B8C-A05B-D4F133483130}"/>
                    </a:ext>
                  </a:extLst>
                </p:cNvPr>
                <p:cNvPicPr/>
                <p:nvPr/>
              </p:nvPicPr>
              <p:blipFill>
                <a:blip r:embed="rId351"/>
                <a:stretch>
                  <a:fillRect/>
                </a:stretch>
              </p:blipFill>
              <p:spPr>
                <a:xfrm>
                  <a:off x="2132178" y="6057127"/>
                  <a:ext cx="137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12" name="Freihand 311">
                  <a:extLst>
                    <a:ext uri="{FF2B5EF4-FFF2-40B4-BE49-F238E27FC236}">
                      <a16:creationId xmlns:a16="http://schemas.microsoft.com/office/drawing/2014/main" id="{0646187D-C13D-4A16-8D0E-C5423AC3BF62}"/>
                    </a:ext>
                  </a:extLst>
                </p14:cNvPr>
                <p14:cNvContentPartPr/>
                <p14:nvPr/>
              </p14:nvContentPartPr>
              <p14:xfrm>
                <a:off x="2291298" y="6088447"/>
                <a:ext cx="77040" cy="80280"/>
              </p14:xfrm>
            </p:contentPart>
          </mc:Choice>
          <mc:Fallback xmlns="">
            <p:pic>
              <p:nvPicPr>
                <p:cNvPr id="312" name="Freihand 311">
                  <a:extLst>
                    <a:ext uri="{FF2B5EF4-FFF2-40B4-BE49-F238E27FC236}">
                      <a16:creationId xmlns:a16="http://schemas.microsoft.com/office/drawing/2014/main" id="{0646187D-C13D-4A16-8D0E-C5423AC3BF62}"/>
                    </a:ext>
                  </a:extLst>
                </p:cNvPr>
                <p:cNvPicPr/>
                <p:nvPr/>
              </p:nvPicPr>
              <p:blipFill>
                <a:blip r:embed="rId353"/>
                <a:stretch>
                  <a:fillRect/>
                </a:stretch>
              </p:blipFill>
              <p:spPr>
                <a:xfrm>
                  <a:off x="2286978" y="6084127"/>
                  <a:ext cx="856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13" name="Freihand 312">
                  <a:extLst>
                    <a:ext uri="{FF2B5EF4-FFF2-40B4-BE49-F238E27FC236}">
                      <a16:creationId xmlns:a16="http://schemas.microsoft.com/office/drawing/2014/main" id="{3CDD1D45-9367-490D-86CC-632D3AA04DD3}"/>
                    </a:ext>
                  </a:extLst>
                </p14:cNvPr>
                <p14:cNvContentPartPr/>
                <p14:nvPr/>
              </p14:nvContentPartPr>
              <p14:xfrm>
                <a:off x="2399298" y="6088807"/>
                <a:ext cx="211320" cy="92520"/>
              </p14:xfrm>
            </p:contentPart>
          </mc:Choice>
          <mc:Fallback xmlns="">
            <p:pic>
              <p:nvPicPr>
                <p:cNvPr id="313" name="Freihand 312">
                  <a:extLst>
                    <a:ext uri="{FF2B5EF4-FFF2-40B4-BE49-F238E27FC236}">
                      <a16:creationId xmlns:a16="http://schemas.microsoft.com/office/drawing/2014/main" id="{3CDD1D45-9367-490D-86CC-632D3AA04DD3}"/>
                    </a:ext>
                  </a:extLst>
                </p:cNvPr>
                <p:cNvPicPr/>
                <p:nvPr/>
              </p:nvPicPr>
              <p:blipFill>
                <a:blip r:embed="rId355"/>
                <a:stretch>
                  <a:fillRect/>
                </a:stretch>
              </p:blipFill>
              <p:spPr>
                <a:xfrm>
                  <a:off x="2394978" y="6084487"/>
                  <a:ext cx="219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14" name="Freihand 313">
                  <a:extLst>
                    <a:ext uri="{FF2B5EF4-FFF2-40B4-BE49-F238E27FC236}">
                      <a16:creationId xmlns:a16="http://schemas.microsoft.com/office/drawing/2014/main" id="{C1242723-052C-4F7C-B069-72C80817883C}"/>
                    </a:ext>
                  </a:extLst>
                </p14:cNvPr>
                <p14:cNvContentPartPr/>
                <p14:nvPr/>
              </p14:nvContentPartPr>
              <p14:xfrm>
                <a:off x="2645898" y="6010327"/>
                <a:ext cx="47880" cy="155880"/>
              </p14:xfrm>
            </p:contentPart>
          </mc:Choice>
          <mc:Fallback xmlns="">
            <p:pic>
              <p:nvPicPr>
                <p:cNvPr id="314" name="Freihand 313">
                  <a:extLst>
                    <a:ext uri="{FF2B5EF4-FFF2-40B4-BE49-F238E27FC236}">
                      <a16:creationId xmlns:a16="http://schemas.microsoft.com/office/drawing/2014/main" id="{C1242723-052C-4F7C-B069-72C80817883C}"/>
                    </a:ext>
                  </a:extLst>
                </p:cNvPr>
                <p:cNvPicPr/>
                <p:nvPr/>
              </p:nvPicPr>
              <p:blipFill>
                <a:blip r:embed="rId357"/>
                <a:stretch>
                  <a:fillRect/>
                </a:stretch>
              </p:blipFill>
              <p:spPr>
                <a:xfrm>
                  <a:off x="2641578" y="6006007"/>
                  <a:ext cx="56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15" name="Freihand 314">
                  <a:extLst>
                    <a:ext uri="{FF2B5EF4-FFF2-40B4-BE49-F238E27FC236}">
                      <a16:creationId xmlns:a16="http://schemas.microsoft.com/office/drawing/2014/main" id="{04334240-65A3-49EC-A6C3-D6124308CA7B}"/>
                    </a:ext>
                  </a:extLst>
                </p14:cNvPr>
                <p14:cNvContentPartPr/>
                <p14:nvPr/>
              </p14:nvContentPartPr>
              <p14:xfrm>
                <a:off x="2705298" y="6105727"/>
                <a:ext cx="64800" cy="46440"/>
              </p14:xfrm>
            </p:contentPart>
          </mc:Choice>
          <mc:Fallback xmlns="">
            <p:pic>
              <p:nvPicPr>
                <p:cNvPr id="315" name="Freihand 314">
                  <a:extLst>
                    <a:ext uri="{FF2B5EF4-FFF2-40B4-BE49-F238E27FC236}">
                      <a16:creationId xmlns:a16="http://schemas.microsoft.com/office/drawing/2014/main" id="{04334240-65A3-49EC-A6C3-D6124308CA7B}"/>
                    </a:ext>
                  </a:extLst>
                </p:cNvPr>
                <p:cNvPicPr/>
                <p:nvPr/>
              </p:nvPicPr>
              <p:blipFill>
                <a:blip r:embed="rId359"/>
                <a:stretch>
                  <a:fillRect/>
                </a:stretch>
              </p:blipFill>
              <p:spPr>
                <a:xfrm>
                  <a:off x="2700978" y="6101407"/>
                  <a:ext cx="73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16" name="Freihand 315">
                  <a:extLst>
                    <a:ext uri="{FF2B5EF4-FFF2-40B4-BE49-F238E27FC236}">
                      <a16:creationId xmlns:a16="http://schemas.microsoft.com/office/drawing/2014/main" id="{92866FC0-33B9-4E62-9764-263F1C9BCDB6}"/>
                    </a:ext>
                  </a:extLst>
                </p14:cNvPr>
                <p14:cNvContentPartPr/>
                <p14:nvPr/>
              </p14:nvContentPartPr>
              <p14:xfrm>
                <a:off x="2798538" y="6082327"/>
                <a:ext cx="65520" cy="156960"/>
              </p14:xfrm>
            </p:contentPart>
          </mc:Choice>
          <mc:Fallback xmlns="">
            <p:pic>
              <p:nvPicPr>
                <p:cNvPr id="316" name="Freihand 315">
                  <a:extLst>
                    <a:ext uri="{FF2B5EF4-FFF2-40B4-BE49-F238E27FC236}">
                      <a16:creationId xmlns:a16="http://schemas.microsoft.com/office/drawing/2014/main" id="{92866FC0-33B9-4E62-9764-263F1C9BCDB6}"/>
                    </a:ext>
                  </a:extLst>
                </p:cNvPr>
                <p:cNvPicPr/>
                <p:nvPr/>
              </p:nvPicPr>
              <p:blipFill>
                <a:blip r:embed="rId361"/>
                <a:stretch>
                  <a:fillRect/>
                </a:stretch>
              </p:blipFill>
              <p:spPr>
                <a:xfrm>
                  <a:off x="2794218" y="6078007"/>
                  <a:ext cx="74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17" name="Freihand 316">
                  <a:extLst>
                    <a:ext uri="{FF2B5EF4-FFF2-40B4-BE49-F238E27FC236}">
                      <a16:creationId xmlns:a16="http://schemas.microsoft.com/office/drawing/2014/main" id="{D6E50971-1341-428D-8752-D088C992A04C}"/>
                    </a:ext>
                  </a:extLst>
                </p14:cNvPr>
                <p14:cNvContentPartPr/>
                <p14:nvPr/>
              </p14:nvContentPartPr>
              <p14:xfrm>
                <a:off x="2891778" y="6083767"/>
                <a:ext cx="104040" cy="77400"/>
              </p14:xfrm>
            </p:contentPart>
          </mc:Choice>
          <mc:Fallback xmlns="">
            <p:pic>
              <p:nvPicPr>
                <p:cNvPr id="317" name="Freihand 316">
                  <a:extLst>
                    <a:ext uri="{FF2B5EF4-FFF2-40B4-BE49-F238E27FC236}">
                      <a16:creationId xmlns:a16="http://schemas.microsoft.com/office/drawing/2014/main" id="{D6E50971-1341-428D-8752-D088C992A04C}"/>
                    </a:ext>
                  </a:extLst>
                </p:cNvPr>
                <p:cNvPicPr/>
                <p:nvPr/>
              </p:nvPicPr>
              <p:blipFill>
                <a:blip r:embed="rId363"/>
                <a:stretch>
                  <a:fillRect/>
                </a:stretch>
              </p:blipFill>
              <p:spPr>
                <a:xfrm>
                  <a:off x="2887458" y="6079447"/>
                  <a:ext cx="1126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18" name="Freihand 317">
                  <a:extLst>
                    <a:ext uri="{FF2B5EF4-FFF2-40B4-BE49-F238E27FC236}">
                      <a16:creationId xmlns:a16="http://schemas.microsoft.com/office/drawing/2014/main" id="{1A9B5BB1-96B1-4FC5-BB5B-7B0F7A513475}"/>
                    </a:ext>
                  </a:extLst>
                </p14:cNvPr>
                <p14:cNvContentPartPr/>
                <p14:nvPr/>
              </p14:nvContentPartPr>
              <p14:xfrm>
                <a:off x="2971698" y="6035167"/>
                <a:ext cx="144000" cy="123120"/>
              </p14:xfrm>
            </p:contentPart>
          </mc:Choice>
          <mc:Fallback xmlns="">
            <p:pic>
              <p:nvPicPr>
                <p:cNvPr id="318" name="Freihand 317">
                  <a:extLst>
                    <a:ext uri="{FF2B5EF4-FFF2-40B4-BE49-F238E27FC236}">
                      <a16:creationId xmlns:a16="http://schemas.microsoft.com/office/drawing/2014/main" id="{1A9B5BB1-96B1-4FC5-BB5B-7B0F7A513475}"/>
                    </a:ext>
                  </a:extLst>
                </p:cNvPr>
                <p:cNvPicPr/>
                <p:nvPr/>
              </p:nvPicPr>
              <p:blipFill>
                <a:blip r:embed="rId365"/>
                <a:stretch>
                  <a:fillRect/>
                </a:stretch>
              </p:blipFill>
              <p:spPr>
                <a:xfrm>
                  <a:off x="2967378" y="6030847"/>
                  <a:ext cx="152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19" name="Freihand 318">
                  <a:extLst>
                    <a:ext uri="{FF2B5EF4-FFF2-40B4-BE49-F238E27FC236}">
                      <a16:creationId xmlns:a16="http://schemas.microsoft.com/office/drawing/2014/main" id="{3C3B1551-0E8D-4AF7-83B1-183F1CB703EF}"/>
                    </a:ext>
                  </a:extLst>
                </p14:cNvPr>
                <p14:cNvContentPartPr/>
                <p14:nvPr/>
              </p14:nvContentPartPr>
              <p14:xfrm>
                <a:off x="3308298" y="6054607"/>
                <a:ext cx="117720" cy="77040"/>
              </p14:xfrm>
            </p:contentPart>
          </mc:Choice>
          <mc:Fallback xmlns="">
            <p:pic>
              <p:nvPicPr>
                <p:cNvPr id="319" name="Freihand 318">
                  <a:extLst>
                    <a:ext uri="{FF2B5EF4-FFF2-40B4-BE49-F238E27FC236}">
                      <a16:creationId xmlns:a16="http://schemas.microsoft.com/office/drawing/2014/main" id="{3C3B1551-0E8D-4AF7-83B1-183F1CB703EF}"/>
                    </a:ext>
                  </a:extLst>
                </p:cNvPr>
                <p:cNvPicPr/>
                <p:nvPr/>
              </p:nvPicPr>
              <p:blipFill>
                <a:blip r:embed="rId367"/>
                <a:stretch>
                  <a:fillRect/>
                </a:stretch>
              </p:blipFill>
              <p:spPr>
                <a:xfrm>
                  <a:off x="3303978" y="6050287"/>
                  <a:ext cx="126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20" name="Freihand 319">
                  <a:extLst>
                    <a:ext uri="{FF2B5EF4-FFF2-40B4-BE49-F238E27FC236}">
                      <a16:creationId xmlns:a16="http://schemas.microsoft.com/office/drawing/2014/main" id="{2223B4D7-4732-4023-B033-885ED04112AE}"/>
                    </a:ext>
                  </a:extLst>
                </p14:cNvPr>
                <p14:cNvContentPartPr/>
                <p14:nvPr/>
              </p14:nvContentPartPr>
              <p14:xfrm>
                <a:off x="3425658" y="6053527"/>
                <a:ext cx="300240" cy="78480"/>
              </p14:xfrm>
            </p:contentPart>
          </mc:Choice>
          <mc:Fallback xmlns="">
            <p:pic>
              <p:nvPicPr>
                <p:cNvPr id="320" name="Freihand 319">
                  <a:extLst>
                    <a:ext uri="{FF2B5EF4-FFF2-40B4-BE49-F238E27FC236}">
                      <a16:creationId xmlns:a16="http://schemas.microsoft.com/office/drawing/2014/main" id="{2223B4D7-4732-4023-B033-885ED04112AE}"/>
                    </a:ext>
                  </a:extLst>
                </p:cNvPr>
                <p:cNvPicPr/>
                <p:nvPr/>
              </p:nvPicPr>
              <p:blipFill>
                <a:blip r:embed="rId369"/>
                <a:stretch>
                  <a:fillRect/>
                </a:stretch>
              </p:blipFill>
              <p:spPr>
                <a:xfrm>
                  <a:off x="3421338" y="6049207"/>
                  <a:ext cx="308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21" name="Freihand 320">
                  <a:extLst>
                    <a:ext uri="{FF2B5EF4-FFF2-40B4-BE49-F238E27FC236}">
                      <a16:creationId xmlns:a16="http://schemas.microsoft.com/office/drawing/2014/main" id="{30E38230-2087-44C2-BD9B-76C308075B44}"/>
                    </a:ext>
                  </a:extLst>
                </p14:cNvPr>
                <p14:cNvContentPartPr/>
                <p14:nvPr/>
              </p14:nvContentPartPr>
              <p14:xfrm>
                <a:off x="3745338" y="5937247"/>
                <a:ext cx="221760" cy="165240"/>
              </p14:xfrm>
            </p:contentPart>
          </mc:Choice>
          <mc:Fallback xmlns="">
            <p:pic>
              <p:nvPicPr>
                <p:cNvPr id="321" name="Freihand 320">
                  <a:extLst>
                    <a:ext uri="{FF2B5EF4-FFF2-40B4-BE49-F238E27FC236}">
                      <a16:creationId xmlns:a16="http://schemas.microsoft.com/office/drawing/2014/main" id="{30E38230-2087-44C2-BD9B-76C308075B44}"/>
                    </a:ext>
                  </a:extLst>
                </p:cNvPr>
                <p:cNvPicPr/>
                <p:nvPr/>
              </p:nvPicPr>
              <p:blipFill>
                <a:blip r:embed="rId371"/>
                <a:stretch>
                  <a:fillRect/>
                </a:stretch>
              </p:blipFill>
              <p:spPr>
                <a:xfrm>
                  <a:off x="3741018" y="5932927"/>
                  <a:ext cx="230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22" name="Freihand 321">
                  <a:extLst>
                    <a:ext uri="{FF2B5EF4-FFF2-40B4-BE49-F238E27FC236}">
                      <a16:creationId xmlns:a16="http://schemas.microsoft.com/office/drawing/2014/main" id="{29960F19-F323-4376-AC12-0FF2AC8D77A8}"/>
                    </a:ext>
                  </a:extLst>
                </p14:cNvPr>
                <p14:cNvContentPartPr/>
                <p14:nvPr/>
              </p14:nvContentPartPr>
              <p14:xfrm>
                <a:off x="3940818" y="5941207"/>
                <a:ext cx="45000" cy="55440"/>
              </p14:xfrm>
            </p:contentPart>
          </mc:Choice>
          <mc:Fallback xmlns="">
            <p:pic>
              <p:nvPicPr>
                <p:cNvPr id="322" name="Freihand 321">
                  <a:extLst>
                    <a:ext uri="{FF2B5EF4-FFF2-40B4-BE49-F238E27FC236}">
                      <a16:creationId xmlns:a16="http://schemas.microsoft.com/office/drawing/2014/main" id="{29960F19-F323-4376-AC12-0FF2AC8D77A8}"/>
                    </a:ext>
                  </a:extLst>
                </p:cNvPr>
                <p:cNvPicPr/>
                <p:nvPr/>
              </p:nvPicPr>
              <p:blipFill>
                <a:blip r:embed="rId373"/>
                <a:stretch>
                  <a:fillRect/>
                </a:stretch>
              </p:blipFill>
              <p:spPr>
                <a:xfrm>
                  <a:off x="3936498" y="5936887"/>
                  <a:ext cx="53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23" name="Freihand 322">
                  <a:extLst>
                    <a:ext uri="{FF2B5EF4-FFF2-40B4-BE49-F238E27FC236}">
                      <a16:creationId xmlns:a16="http://schemas.microsoft.com/office/drawing/2014/main" id="{18D232A5-BA31-48AE-A0E8-AAE3D1DFED0C}"/>
                    </a:ext>
                  </a:extLst>
                </p14:cNvPr>
                <p14:cNvContentPartPr/>
                <p14:nvPr/>
              </p14:nvContentPartPr>
              <p14:xfrm>
                <a:off x="3973218" y="5983687"/>
                <a:ext cx="69120" cy="110880"/>
              </p14:xfrm>
            </p:contentPart>
          </mc:Choice>
          <mc:Fallback xmlns="">
            <p:pic>
              <p:nvPicPr>
                <p:cNvPr id="323" name="Freihand 322">
                  <a:extLst>
                    <a:ext uri="{FF2B5EF4-FFF2-40B4-BE49-F238E27FC236}">
                      <a16:creationId xmlns:a16="http://schemas.microsoft.com/office/drawing/2014/main" id="{18D232A5-BA31-48AE-A0E8-AAE3D1DFED0C}"/>
                    </a:ext>
                  </a:extLst>
                </p:cNvPr>
                <p:cNvPicPr/>
                <p:nvPr/>
              </p:nvPicPr>
              <p:blipFill>
                <a:blip r:embed="rId375"/>
                <a:stretch>
                  <a:fillRect/>
                </a:stretch>
              </p:blipFill>
              <p:spPr>
                <a:xfrm>
                  <a:off x="3968898" y="5979367"/>
                  <a:ext cx="777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98" name="Freihand 297">
                  <a:extLst>
                    <a:ext uri="{FF2B5EF4-FFF2-40B4-BE49-F238E27FC236}">
                      <a16:creationId xmlns:a16="http://schemas.microsoft.com/office/drawing/2014/main" id="{9FE5CA3E-70D8-4B1E-89BA-02B312845688}"/>
                    </a:ext>
                  </a:extLst>
                </p14:cNvPr>
                <p14:cNvContentPartPr/>
                <p14:nvPr/>
              </p14:nvContentPartPr>
              <p14:xfrm>
                <a:off x="252618" y="6174487"/>
                <a:ext cx="105480" cy="20880"/>
              </p14:xfrm>
            </p:contentPart>
          </mc:Choice>
          <mc:Fallback xmlns="">
            <p:pic>
              <p:nvPicPr>
                <p:cNvPr id="298" name="Freihand 297">
                  <a:extLst>
                    <a:ext uri="{FF2B5EF4-FFF2-40B4-BE49-F238E27FC236}">
                      <a16:creationId xmlns:a16="http://schemas.microsoft.com/office/drawing/2014/main" id="{9FE5CA3E-70D8-4B1E-89BA-02B312845688}"/>
                    </a:ext>
                  </a:extLst>
                </p:cNvPr>
                <p:cNvPicPr/>
                <p:nvPr/>
              </p:nvPicPr>
              <p:blipFill>
                <a:blip r:embed="rId377"/>
                <a:stretch>
                  <a:fillRect/>
                </a:stretch>
              </p:blipFill>
              <p:spPr>
                <a:xfrm>
                  <a:off x="248298" y="6170167"/>
                  <a:ext cx="114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99" name="Freihand 298">
                  <a:extLst>
                    <a:ext uri="{FF2B5EF4-FFF2-40B4-BE49-F238E27FC236}">
                      <a16:creationId xmlns:a16="http://schemas.microsoft.com/office/drawing/2014/main" id="{9919E4AA-373B-41F6-8948-47B978C57BFC}"/>
                    </a:ext>
                  </a:extLst>
                </p14:cNvPr>
                <p14:cNvContentPartPr/>
                <p14:nvPr/>
              </p14:nvContentPartPr>
              <p14:xfrm>
                <a:off x="355218" y="6098167"/>
                <a:ext cx="81360" cy="185040"/>
              </p14:xfrm>
            </p:contentPart>
          </mc:Choice>
          <mc:Fallback xmlns="">
            <p:pic>
              <p:nvPicPr>
                <p:cNvPr id="299" name="Freihand 298">
                  <a:extLst>
                    <a:ext uri="{FF2B5EF4-FFF2-40B4-BE49-F238E27FC236}">
                      <a16:creationId xmlns:a16="http://schemas.microsoft.com/office/drawing/2014/main" id="{9919E4AA-373B-41F6-8948-47B978C57BFC}"/>
                    </a:ext>
                  </a:extLst>
                </p:cNvPr>
                <p:cNvPicPr/>
                <p:nvPr/>
              </p:nvPicPr>
              <p:blipFill>
                <a:blip r:embed="rId379"/>
                <a:stretch>
                  <a:fillRect/>
                </a:stretch>
              </p:blipFill>
              <p:spPr>
                <a:xfrm>
                  <a:off x="350898" y="6093847"/>
                  <a:ext cx="90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01" name="Freihand 300">
                  <a:extLst>
                    <a:ext uri="{FF2B5EF4-FFF2-40B4-BE49-F238E27FC236}">
                      <a16:creationId xmlns:a16="http://schemas.microsoft.com/office/drawing/2014/main" id="{D76E3EBA-7170-498C-BD5A-5FBEEB57E410}"/>
                    </a:ext>
                  </a:extLst>
                </p14:cNvPr>
                <p14:cNvContentPartPr/>
                <p14:nvPr/>
              </p14:nvContentPartPr>
              <p14:xfrm>
                <a:off x="571578" y="6115087"/>
                <a:ext cx="135360" cy="111600"/>
              </p14:xfrm>
            </p:contentPart>
          </mc:Choice>
          <mc:Fallback xmlns="">
            <p:pic>
              <p:nvPicPr>
                <p:cNvPr id="301" name="Freihand 300">
                  <a:extLst>
                    <a:ext uri="{FF2B5EF4-FFF2-40B4-BE49-F238E27FC236}">
                      <a16:creationId xmlns:a16="http://schemas.microsoft.com/office/drawing/2014/main" id="{D76E3EBA-7170-498C-BD5A-5FBEEB57E410}"/>
                    </a:ext>
                  </a:extLst>
                </p:cNvPr>
                <p:cNvPicPr/>
                <p:nvPr/>
              </p:nvPicPr>
              <p:blipFill>
                <a:blip r:embed="rId381"/>
                <a:stretch>
                  <a:fillRect/>
                </a:stretch>
              </p:blipFill>
              <p:spPr>
                <a:xfrm>
                  <a:off x="567258" y="6110767"/>
                  <a:ext cx="144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02" name="Freihand 301">
                  <a:extLst>
                    <a:ext uri="{FF2B5EF4-FFF2-40B4-BE49-F238E27FC236}">
                      <a16:creationId xmlns:a16="http://schemas.microsoft.com/office/drawing/2014/main" id="{C47387F5-9823-465F-8E0A-AAC45D181110}"/>
                    </a:ext>
                  </a:extLst>
                </p14:cNvPr>
                <p14:cNvContentPartPr/>
                <p14:nvPr/>
              </p14:nvContentPartPr>
              <p14:xfrm>
                <a:off x="670938" y="6081247"/>
                <a:ext cx="24840" cy="23400"/>
              </p14:xfrm>
            </p:contentPart>
          </mc:Choice>
          <mc:Fallback xmlns="">
            <p:pic>
              <p:nvPicPr>
                <p:cNvPr id="302" name="Freihand 301">
                  <a:extLst>
                    <a:ext uri="{FF2B5EF4-FFF2-40B4-BE49-F238E27FC236}">
                      <a16:creationId xmlns:a16="http://schemas.microsoft.com/office/drawing/2014/main" id="{C47387F5-9823-465F-8E0A-AAC45D181110}"/>
                    </a:ext>
                  </a:extLst>
                </p:cNvPr>
                <p:cNvPicPr/>
                <p:nvPr/>
              </p:nvPicPr>
              <p:blipFill>
                <a:blip r:embed="rId383"/>
                <a:stretch>
                  <a:fillRect/>
                </a:stretch>
              </p:blipFill>
              <p:spPr>
                <a:xfrm>
                  <a:off x="666618" y="6076927"/>
                  <a:ext cx="33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03" name="Freihand 302">
                  <a:extLst>
                    <a:ext uri="{FF2B5EF4-FFF2-40B4-BE49-F238E27FC236}">
                      <a16:creationId xmlns:a16="http://schemas.microsoft.com/office/drawing/2014/main" id="{3C957B65-6077-4041-8F06-1E9A9727E8BD}"/>
                    </a:ext>
                  </a:extLst>
                </p14:cNvPr>
                <p14:cNvContentPartPr/>
                <p14:nvPr/>
              </p14:nvContentPartPr>
              <p14:xfrm>
                <a:off x="668778" y="6139927"/>
                <a:ext cx="74880" cy="70920"/>
              </p14:xfrm>
            </p:contentPart>
          </mc:Choice>
          <mc:Fallback xmlns="">
            <p:pic>
              <p:nvPicPr>
                <p:cNvPr id="303" name="Freihand 302">
                  <a:extLst>
                    <a:ext uri="{FF2B5EF4-FFF2-40B4-BE49-F238E27FC236}">
                      <a16:creationId xmlns:a16="http://schemas.microsoft.com/office/drawing/2014/main" id="{3C957B65-6077-4041-8F06-1E9A9727E8BD}"/>
                    </a:ext>
                  </a:extLst>
                </p:cNvPr>
                <p:cNvPicPr/>
                <p:nvPr/>
              </p:nvPicPr>
              <p:blipFill>
                <a:blip r:embed="rId385"/>
                <a:stretch>
                  <a:fillRect/>
                </a:stretch>
              </p:blipFill>
              <p:spPr>
                <a:xfrm>
                  <a:off x="664458" y="6135607"/>
                  <a:ext cx="83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04" name="Freihand 303">
                  <a:extLst>
                    <a:ext uri="{FF2B5EF4-FFF2-40B4-BE49-F238E27FC236}">
                      <a16:creationId xmlns:a16="http://schemas.microsoft.com/office/drawing/2014/main" id="{E23A2E35-8B32-48A8-BA47-1279023DBDB0}"/>
                    </a:ext>
                  </a:extLst>
                </p14:cNvPr>
                <p14:cNvContentPartPr/>
                <p14:nvPr/>
              </p14:nvContentPartPr>
              <p14:xfrm>
                <a:off x="855618" y="6133807"/>
                <a:ext cx="261720" cy="214200"/>
              </p14:xfrm>
            </p:contentPart>
          </mc:Choice>
          <mc:Fallback xmlns="">
            <p:pic>
              <p:nvPicPr>
                <p:cNvPr id="304" name="Freihand 303">
                  <a:extLst>
                    <a:ext uri="{FF2B5EF4-FFF2-40B4-BE49-F238E27FC236}">
                      <a16:creationId xmlns:a16="http://schemas.microsoft.com/office/drawing/2014/main" id="{E23A2E35-8B32-48A8-BA47-1279023DBDB0}"/>
                    </a:ext>
                  </a:extLst>
                </p:cNvPr>
                <p:cNvPicPr/>
                <p:nvPr/>
              </p:nvPicPr>
              <p:blipFill>
                <a:blip r:embed="rId387"/>
                <a:stretch>
                  <a:fillRect/>
                </a:stretch>
              </p:blipFill>
              <p:spPr>
                <a:xfrm>
                  <a:off x="851298" y="6129487"/>
                  <a:ext cx="270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06" name="Freihand 305">
                  <a:extLst>
                    <a:ext uri="{FF2B5EF4-FFF2-40B4-BE49-F238E27FC236}">
                      <a16:creationId xmlns:a16="http://schemas.microsoft.com/office/drawing/2014/main" id="{C78DEBFE-662E-44D8-BB41-EC8EEEB08062}"/>
                    </a:ext>
                  </a:extLst>
                </p14:cNvPr>
                <p14:cNvContentPartPr/>
                <p14:nvPr/>
              </p14:nvContentPartPr>
              <p14:xfrm>
                <a:off x="1153338" y="6141007"/>
                <a:ext cx="158400" cy="67680"/>
              </p14:xfrm>
            </p:contentPart>
          </mc:Choice>
          <mc:Fallback xmlns="">
            <p:pic>
              <p:nvPicPr>
                <p:cNvPr id="306" name="Freihand 305">
                  <a:extLst>
                    <a:ext uri="{FF2B5EF4-FFF2-40B4-BE49-F238E27FC236}">
                      <a16:creationId xmlns:a16="http://schemas.microsoft.com/office/drawing/2014/main" id="{C78DEBFE-662E-44D8-BB41-EC8EEEB08062}"/>
                    </a:ext>
                  </a:extLst>
                </p:cNvPr>
                <p:cNvPicPr/>
                <p:nvPr/>
              </p:nvPicPr>
              <p:blipFill>
                <a:blip r:embed="rId389"/>
                <a:stretch>
                  <a:fillRect/>
                </a:stretch>
              </p:blipFill>
              <p:spPr>
                <a:xfrm>
                  <a:off x="1149018" y="6136687"/>
                  <a:ext cx="167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07" name="Freihand 306">
                  <a:extLst>
                    <a:ext uri="{FF2B5EF4-FFF2-40B4-BE49-F238E27FC236}">
                      <a16:creationId xmlns:a16="http://schemas.microsoft.com/office/drawing/2014/main" id="{DC3F8FB3-5190-4786-8DF0-E07945BF98B7}"/>
                    </a:ext>
                  </a:extLst>
                </p14:cNvPr>
                <p14:cNvContentPartPr/>
                <p14:nvPr/>
              </p14:nvContentPartPr>
              <p14:xfrm>
                <a:off x="1341978" y="6089887"/>
                <a:ext cx="187560" cy="117720"/>
              </p14:xfrm>
            </p:contentPart>
          </mc:Choice>
          <mc:Fallback xmlns="">
            <p:pic>
              <p:nvPicPr>
                <p:cNvPr id="307" name="Freihand 306">
                  <a:extLst>
                    <a:ext uri="{FF2B5EF4-FFF2-40B4-BE49-F238E27FC236}">
                      <a16:creationId xmlns:a16="http://schemas.microsoft.com/office/drawing/2014/main" id="{DC3F8FB3-5190-4786-8DF0-E07945BF98B7}"/>
                    </a:ext>
                  </a:extLst>
                </p:cNvPr>
                <p:cNvPicPr/>
                <p:nvPr/>
              </p:nvPicPr>
              <p:blipFill>
                <a:blip r:embed="rId391"/>
                <a:stretch>
                  <a:fillRect/>
                </a:stretch>
              </p:blipFill>
              <p:spPr>
                <a:xfrm>
                  <a:off x="1337658" y="6085567"/>
                  <a:ext cx="196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09" name="Freihand 308">
                  <a:extLst>
                    <a:ext uri="{FF2B5EF4-FFF2-40B4-BE49-F238E27FC236}">
                      <a16:creationId xmlns:a16="http://schemas.microsoft.com/office/drawing/2014/main" id="{7617CAFE-021C-4FA4-AE2D-93432445BB21}"/>
                    </a:ext>
                  </a:extLst>
                </p14:cNvPr>
                <p14:cNvContentPartPr/>
                <p14:nvPr/>
              </p14:nvContentPartPr>
              <p14:xfrm>
                <a:off x="1725738" y="6038407"/>
                <a:ext cx="116640" cy="226800"/>
              </p14:xfrm>
            </p:contentPart>
          </mc:Choice>
          <mc:Fallback xmlns="">
            <p:pic>
              <p:nvPicPr>
                <p:cNvPr id="309" name="Freihand 308">
                  <a:extLst>
                    <a:ext uri="{FF2B5EF4-FFF2-40B4-BE49-F238E27FC236}">
                      <a16:creationId xmlns:a16="http://schemas.microsoft.com/office/drawing/2014/main" id="{7617CAFE-021C-4FA4-AE2D-93432445BB21}"/>
                    </a:ext>
                  </a:extLst>
                </p:cNvPr>
                <p:cNvPicPr/>
                <p:nvPr/>
              </p:nvPicPr>
              <p:blipFill>
                <a:blip r:embed="rId393"/>
                <a:stretch>
                  <a:fillRect/>
                </a:stretch>
              </p:blipFill>
              <p:spPr>
                <a:xfrm>
                  <a:off x="1721418" y="6034087"/>
                  <a:ext cx="1252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10" name="Freihand 309">
                  <a:extLst>
                    <a:ext uri="{FF2B5EF4-FFF2-40B4-BE49-F238E27FC236}">
                      <a16:creationId xmlns:a16="http://schemas.microsoft.com/office/drawing/2014/main" id="{CDD76392-A496-4F17-B3D6-B3AE42EB8E41}"/>
                    </a:ext>
                  </a:extLst>
                </p14:cNvPr>
                <p14:cNvContentPartPr/>
                <p14:nvPr/>
              </p14:nvContentPartPr>
              <p14:xfrm>
                <a:off x="1819338" y="6118687"/>
                <a:ext cx="142920" cy="60840"/>
              </p14:xfrm>
            </p:contentPart>
          </mc:Choice>
          <mc:Fallback xmlns="">
            <p:pic>
              <p:nvPicPr>
                <p:cNvPr id="310" name="Freihand 309">
                  <a:extLst>
                    <a:ext uri="{FF2B5EF4-FFF2-40B4-BE49-F238E27FC236}">
                      <a16:creationId xmlns:a16="http://schemas.microsoft.com/office/drawing/2014/main" id="{CDD76392-A496-4F17-B3D6-B3AE42EB8E41}"/>
                    </a:ext>
                  </a:extLst>
                </p:cNvPr>
                <p:cNvPicPr/>
                <p:nvPr/>
              </p:nvPicPr>
              <p:blipFill>
                <a:blip r:embed="rId395"/>
                <a:stretch>
                  <a:fillRect/>
                </a:stretch>
              </p:blipFill>
              <p:spPr>
                <a:xfrm>
                  <a:off x="1815018" y="6114367"/>
                  <a:ext cx="151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27" name="Freihand 326">
                  <a:extLst>
                    <a:ext uri="{FF2B5EF4-FFF2-40B4-BE49-F238E27FC236}">
                      <a16:creationId xmlns:a16="http://schemas.microsoft.com/office/drawing/2014/main" id="{B2CCD0FD-2722-448B-9891-2D065230E19D}"/>
                    </a:ext>
                  </a:extLst>
                </p14:cNvPr>
                <p14:cNvContentPartPr/>
                <p14:nvPr/>
              </p14:nvContentPartPr>
              <p14:xfrm>
                <a:off x="552498" y="6367087"/>
                <a:ext cx="85680" cy="182880"/>
              </p14:xfrm>
            </p:contentPart>
          </mc:Choice>
          <mc:Fallback xmlns="">
            <p:pic>
              <p:nvPicPr>
                <p:cNvPr id="327" name="Freihand 326">
                  <a:extLst>
                    <a:ext uri="{FF2B5EF4-FFF2-40B4-BE49-F238E27FC236}">
                      <a16:creationId xmlns:a16="http://schemas.microsoft.com/office/drawing/2014/main" id="{B2CCD0FD-2722-448B-9891-2D065230E19D}"/>
                    </a:ext>
                  </a:extLst>
                </p:cNvPr>
                <p:cNvPicPr/>
                <p:nvPr/>
              </p:nvPicPr>
              <p:blipFill>
                <a:blip r:embed="rId397"/>
                <a:stretch>
                  <a:fillRect/>
                </a:stretch>
              </p:blipFill>
              <p:spPr>
                <a:xfrm>
                  <a:off x="548178" y="6362767"/>
                  <a:ext cx="94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28" name="Freihand 327">
                  <a:extLst>
                    <a:ext uri="{FF2B5EF4-FFF2-40B4-BE49-F238E27FC236}">
                      <a16:creationId xmlns:a16="http://schemas.microsoft.com/office/drawing/2014/main" id="{BDADC328-DDE3-4DCD-9D7A-9B4F07FE570E}"/>
                    </a:ext>
                  </a:extLst>
                </p14:cNvPr>
                <p14:cNvContentPartPr/>
                <p14:nvPr/>
              </p14:nvContentPartPr>
              <p14:xfrm>
                <a:off x="684258" y="6390847"/>
                <a:ext cx="239040" cy="54000"/>
              </p14:xfrm>
            </p:contentPart>
          </mc:Choice>
          <mc:Fallback xmlns="">
            <p:pic>
              <p:nvPicPr>
                <p:cNvPr id="328" name="Freihand 327">
                  <a:extLst>
                    <a:ext uri="{FF2B5EF4-FFF2-40B4-BE49-F238E27FC236}">
                      <a16:creationId xmlns:a16="http://schemas.microsoft.com/office/drawing/2014/main" id="{BDADC328-DDE3-4DCD-9D7A-9B4F07FE570E}"/>
                    </a:ext>
                  </a:extLst>
                </p:cNvPr>
                <p:cNvPicPr/>
                <p:nvPr/>
              </p:nvPicPr>
              <p:blipFill>
                <a:blip r:embed="rId399"/>
                <a:stretch>
                  <a:fillRect/>
                </a:stretch>
              </p:blipFill>
              <p:spPr>
                <a:xfrm>
                  <a:off x="679938" y="6386527"/>
                  <a:ext cx="247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29" name="Freihand 328">
                  <a:extLst>
                    <a:ext uri="{FF2B5EF4-FFF2-40B4-BE49-F238E27FC236}">
                      <a16:creationId xmlns:a16="http://schemas.microsoft.com/office/drawing/2014/main" id="{E9F754D4-5C31-43D4-AA5F-AC03FAE44CE1}"/>
                    </a:ext>
                  </a:extLst>
                </p14:cNvPr>
                <p14:cNvContentPartPr/>
                <p14:nvPr/>
              </p14:nvContentPartPr>
              <p14:xfrm>
                <a:off x="1102578" y="6314167"/>
                <a:ext cx="252720" cy="142560"/>
              </p14:xfrm>
            </p:contentPart>
          </mc:Choice>
          <mc:Fallback xmlns="">
            <p:pic>
              <p:nvPicPr>
                <p:cNvPr id="329" name="Freihand 328">
                  <a:extLst>
                    <a:ext uri="{FF2B5EF4-FFF2-40B4-BE49-F238E27FC236}">
                      <a16:creationId xmlns:a16="http://schemas.microsoft.com/office/drawing/2014/main" id="{E9F754D4-5C31-43D4-AA5F-AC03FAE44CE1}"/>
                    </a:ext>
                  </a:extLst>
                </p:cNvPr>
                <p:cNvPicPr/>
                <p:nvPr/>
              </p:nvPicPr>
              <p:blipFill>
                <a:blip r:embed="rId401"/>
                <a:stretch>
                  <a:fillRect/>
                </a:stretch>
              </p:blipFill>
              <p:spPr>
                <a:xfrm>
                  <a:off x="1098258" y="6309847"/>
                  <a:ext cx="261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30" name="Freihand 329">
                  <a:extLst>
                    <a:ext uri="{FF2B5EF4-FFF2-40B4-BE49-F238E27FC236}">
                      <a16:creationId xmlns:a16="http://schemas.microsoft.com/office/drawing/2014/main" id="{090BA30F-6606-46AD-9901-BAF3831D7D36}"/>
                    </a:ext>
                  </a:extLst>
                </p14:cNvPr>
                <p14:cNvContentPartPr/>
                <p14:nvPr/>
              </p14:nvContentPartPr>
              <p14:xfrm>
                <a:off x="1344498" y="6339007"/>
                <a:ext cx="27000" cy="17280"/>
              </p14:xfrm>
            </p:contentPart>
          </mc:Choice>
          <mc:Fallback xmlns="">
            <p:pic>
              <p:nvPicPr>
                <p:cNvPr id="330" name="Freihand 329">
                  <a:extLst>
                    <a:ext uri="{FF2B5EF4-FFF2-40B4-BE49-F238E27FC236}">
                      <a16:creationId xmlns:a16="http://schemas.microsoft.com/office/drawing/2014/main" id="{090BA30F-6606-46AD-9901-BAF3831D7D36}"/>
                    </a:ext>
                  </a:extLst>
                </p:cNvPr>
                <p:cNvPicPr/>
                <p:nvPr/>
              </p:nvPicPr>
              <p:blipFill>
                <a:blip r:embed="rId403"/>
                <a:stretch>
                  <a:fillRect/>
                </a:stretch>
              </p:blipFill>
              <p:spPr>
                <a:xfrm>
                  <a:off x="1340178" y="6334687"/>
                  <a:ext cx="35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31" name="Freihand 330">
                  <a:extLst>
                    <a:ext uri="{FF2B5EF4-FFF2-40B4-BE49-F238E27FC236}">
                      <a16:creationId xmlns:a16="http://schemas.microsoft.com/office/drawing/2014/main" id="{E3A3D3C8-ABA8-4D3E-BC88-365EE89DAEC9}"/>
                    </a:ext>
                  </a:extLst>
                </p14:cNvPr>
                <p14:cNvContentPartPr/>
                <p14:nvPr/>
              </p14:nvContentPartPr>
              <p14:xfrm>
                <a:off x="1420458" y="6306607"/>
                <a:ext cx="141840" cy="110160"/>
              </p14:xfrm>
            </p:contentPart>
          </mc:Choice>
          <mc:Fallback xmlns="">
            <p:pic>
              <p:nvPicPr>
                <p:cNvPr id="331" name="Freihand 330">
                  <a:extLst>
                    <a:ext uri="{FF2B5EF4-FFF2-40B4-BE49-F238E27FC236}">
                      <a16:creationId xmlns:a16="http://schemas.microsoft.com/office/drawing/2014/main" id="{E3A3D3C8-ABA8-4D3E-BC88-365EE89DAEC9}"/>
                    </a:ext>
                  </a:extLst>
                </p:cNvPr>
                <p:cNvPicPr/>
                <p:nvPr/>
              </p:nvPicPr>
              <p:blipFill>
                <a:blip r:embed="rId405"/>
                <a:stretch>
                  <a:fillRect/>
                </a:stretch>
              </p:blipFill>
              <p:spPr>
                <a:xfrm>
                  <a:off x="1416138" y="6302287"/>
                  <a:ext cx="150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32" name="Freihand 331">
                  <a:extLst>
                    <a:ext uri="{FF2B5EF4-FFF2-40B4-BE49-F238E27FC236}">
                      <a16:creationId xmlns:a16="http://schemas.microsoft.com/office/drawing/2014/main" id="{9AF83503-D74A-4392-983C-F18FD7EBB1E9}"/>
                    </a:ext>
                  </a:extLst>
                </p14:cNvPr>
                <p14:cNvContentPartPr/>
                <p14:nvPr/>
              </p14:nvContentPartPr>
              <p14:xfrm>
                <a:off x="1739418" y="6371767"/>
                <a:ext cx="161280" cy="72360"/>
              </p14:xfrm>
            </p:contentPart>
          </mc:Choice>
          <mc:Fallback xmlns="">
            <p:pic>
              <p:nvPicPr>
                <p:cNvPr id="332" name="Freihand 331">
                  <a:extLst>
                    <a:ext uri="{FF2B5EF4-FFF2-40B4-BE49-F238E27FC236}">
                      <a16:creationId xmlns:a16="http://schemas.microsoft.com/office/drawing/2014/main" id="{9AF83503-D74A-4392-983C-F18FD7EBB1E9}"/>
                    </a:ext>
                  </a:extLst>
                </p:cNvPr>
                <p:cNvPicPr/>
                <p:nvPr/>
              </p:nvPicPr>
              <p:blipFill>
                <a:blip r:embed="rId407"/>
                <a:stretch>
                  <a:fillRect/>
                </a:stretch>
              </p:blipFill>
              <p:spPr>
                <a:xfrm>
                  <a:off x="1735098" y="6367447"/>
                  <a:ext cx="169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34" name="Freihand 333">
                  <a:extLst>
                    <a:ext uri="{FF2B5EF4-FFF2-40B4-BE49-F238E27FC236}">
                      <a16:creationId xmlns:a16="http://schemas.microsoft.com/office/drawing/2014/main" id="{55481044-AEFF-4071-AA50-9D28BADD0027}"/>
                    </a:ext>
                  </a:extLst>
                </p14:cNvPr>
                <p14:cNvContentPartPr/>
                <p14:nvPr/>
              </p14:nvContentPartPr>
              <p14:xfrm>
                <a:off x="2047218" y="6366367"/>
                <a:ext cx="96840" cy="198720"/>
              </p14:xfrm>
            </p:contentPart>
          </mc:Choice>
          <mc:Fallback xmlns="">
            <p:pic>
              <p:nvPicPr>
                <p:cNvPr id="334" name="Freihand 333">
                  <a:extLst>
                    <a:ext uri="{FF2B5EF4-FFF2-40B4-BE49-F238E27FC236}">
                      <a16:creationId xmlns:a16="http://schemas.microsoft.com/office/drawing/2014/main" id="{55481044-AEFF-4071-AA50-9D28BADD0027}"/>
                    </a:ext>
                  </a:extLst>
                </p:cNvPr>
                <p:cNvPicPr/>
                <p:nvPr/>
              </p:nvPicPr>
              <p:blipFill>
                <a:blip r:embed="rId409"/>
                <a:stretch>
                  <a:fillRect/>
                </a:stretch>
              </p:blipFill>
              <p:spPr>
                <a:xfrm>
                  <a:off x="2042898" y="6362047"/>
                  <a:ext cx="1054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35" name="Freihand 334">
                  <a:extLst>
                    <a:ext uri="{FF2B5EF4-FFF2-40B4-BE49-F238E27FC236}">
                      <a16:creationId xmlns:a16="http://schemas.microsoft.com/office/drawing/2014/main" id="{5D6E72F5-5A02-464E-A7B9-4286811CD413}"/>
                    </a:ext>
                  </a:extLst>
                </p14:cNvPr>
                <p14:cNvContentPartPr/>
                <p14:nvPr/>
              </p14:nvContentPartPr>
              <p14:xfrm>
                <a:off x="2191938" y="6358807"/>
                <a:ext cx="107640" cy="72000"/>
              </p14:xfrm>
            </p:contentPart>
          </mc:Choice>
          <mc:Fallback xmlns="">
            <p:pic>
              <p:nvPicPr>
                <p:cNvPr id="335" name="Freihand 334">
                  <a:extLst>
                    <a:ext uri="{FF2B5EF4-FFF2-40B4-BE49-F238E27FC236}">
                      <a16:creationId xmlns:a16="http://schemas.microsoft.com/office/drawing/2014/main" id="{5D6E72F5-5A02-464E-A7B9-4286811CD413}"/>
                    </a:ext>
                  </a:extLst>
                </p:cNvPr>
                <p:cNvPicPr/>
                <p:nvPr/>
              </p:nvPicPr>
              <p:blipFill>
                <a:blip r:embed="rId411"/>
                <a:stretch>
                  <a:fillRect/>
                </a:stretch>
              </p:blipFill>
              <p:spPr>
                <a:xfrm>
                  <a:off x="2187618" y="6354487"/>
                  <a:ext cx="116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36" name="Freihand 335">
                  <a:extLst>
                    <a:ext uri="{FF2B5EF4-FFF2-40B4-BE49-F238E27FC236}">
                      <a16:creationId xmlns:a16="http://schemas.microsoft.com/office/drawing/2014/main" id="{F70FD8AA-87F5-43D9-9E89-6740AC4918C5}"/>
                    </a:ext>
                  </a:extLst>
                </p14:cNvPr>
                <p14:cNvContentPartPr/>
                <p14:nvPr/>
              </p14:nvContentPartPr>
              <p14:xfrm>
                <a:off x="2346018" y="6371407"/>
                <a:ext cx="117720" cy="68400"/>
              </p14:xfrm>
            </p:contentPart>
          </mc:Choice>
          <mc:Fallback xmlns="">
            <p:pic>
              <p:nvPicPr>
                <p:cNvPr id="336" name="Freihand 335">
                  <a:extLst>
                    <a:ext uri="{FF2B5EF4-FFF2-40B4-BE49-F238E27FC236}">
                      <a16:creationId xmlns:a16="http://schemas.microsoft.com/office/drawing/2014/main" id="{F70FD8AA-87F5-43D9-9E89-6740AC4918C5}"/>
                    </a:ext>
                  </a:extLst>
                </p:cNvPr>
                <p:cNvPicPr/>
                <p:nvPr/>
              </p:nvPicPr>
              <p:blipFill>
                <a:blip r:embed="rId413"/>
                <a:stretch>
                  <a:fillRect/>
                </a:stretch>
              </p:blipFill>
              <p:spPr>
                <a:xfrm>
                  <a:off x="2341698" y="6367087"/>
                  <a:ext cx="126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37" name="Freihand 336">
                  <a:extLst>
                    <a:ext uri="{FF2B5EF4-FFF2-40B4-BE49-F238E27FC236}">
                      <a16:creationId xmlns:a16="http://schemas.microsoft.com/office/drawing/2014/main" id="{AC557CD5-1069-444C-97BC-9D3BA8E53CD7}"/>
                    </a:ext>
                  </a:extLst>
                </p14:cNvPr>
                <p14:cNvContentPartPr/>
                <p14:nvPr/>
              </p14:nvContentPartPr>
              <p14:xfrm>
                <a:off x="2523498" y="6263047"/>
                <a:ext cx="8280" cy="170280"/>
              </p14:xfrm>
            </p:contentPart>
          </mc:Choice>
          <mc:Fallback xmlns="">
            <p:pic>
              <p:nvPicPr>
                <p:cNvPr id="337" name="Freihand 336">
                  <a:extLst>
                    <a:ext uri="{FF2B5EF4-FFF2-40B4-BE49-F238E27FC236}">
                      <a16:creationId xmlns:a16="http://schemas.microsoft.com/office/drawing/2014/main" id="{AC557CD5-1069-444C-97BC-9D3BA8E53CD7}"/>
                    </a:ext>
                  </a:extLst>
                </p:cNvPr>
                <p:cNvPicPr/>
                <p:nvPr/>
              </p:nvPicPr>
              <p:blipFill>
                <a:blip r:embed="rId415"/>
                <a:stretch>
                  <a:fillRect/>
                </a:stretch>
              </p:blipFill>
              <p:spPr>
                <a:xfrm>
                  <a:off x="2519178" y="6258727"/>
                  <a:ext cx="16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39" name="Freihand 338">
                  <a:extLst>
                    <a:ext uri="{FF2B5EF4-FFF2-40B4-BE49-F238E27FC236}">
                      <a16:creationId xmlns:a16="http://schemas.microsoft.com/office/drawing/2014/main" id="{530A3C1C-3E90-4514-B649-BDFDC922BC35}"/>
                    </a:ext>
                  </a:extLst>
                </p14:cNvPr>
                <p14:cNvContentPartPr/>
                <p14:nvPr/>
              </p14:nvContentPartPr>
              <p14:xfrm>
                <a:off x="2664978" y="6353047"/>
                <a:ext cx="268920" cy="94320"/>
              </p14:xfrm>
            </p:contentPart>
          </mc:Choice>
          <mc:Fallback xmlns="">
            <p:pic>
              <p:nvPicPr>
                <p:cNvPr id="339" name="Freihand 338">
                  <a:extLst>
                    <a:ext uri="{FF2B5EF4-FFF2-40B4-BE49-F238E27FC236}">
                      <a16:creationId xmlns:a16="http://schemas.microsoft.com/office/drawing/2014/main" id="{530A3C1C-3E90-4514-B649-BDFDC922BC35}"/>
                    </a:ext>
                  </a:extLst>
                </p:cNvPr>
                <p:cNvPicPr/>
                <p:nvPr/>
              </p:nvPicPr>
              <p:blipFill>
                <a:blip r:embed="rId417"/>
                <a:stretch>
                  <a:fillRect/>
                </a:stretch>
              </p:blipFill>
              <p:spPr>
                <a:xfrm>
                  <a:off x="2660658" y="6348727"/>
                  <a:ext cx="277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40" name="Freihand 339">
                  <a:extLst>
                    <a:ext uri="{FF2B5EF4-FFF2-40B4-BE49-F238E27FC236}">
                      <a16:creationId xmlns:a16="http://schemas.microsoft.com/office/drawing/2014/main" id="{1F5B29E6-ACE8-4E38-8AA0-3657FC4F2C78}"/>
                    </a:ext>
                  </a:extLst>
                </p14:cNvPr>
                <p14:cNvContentPartPr/>
                <p14:nvPr/>
              </p14:nvContentPartPr>
              <p14:xfrm>
                <a:off x="2941818" y="6346567"/>
                <a:ext cx="24480" cy="91440"/>
              </p14:xfrm>
            </p:contentPart>
          </mc:Choice>
          <mc:Fallback xmlns="">
            <p:pic>
              <p:nvPicPr>
                <p:cNvPr id="340" name="Freihand 339">
                  <a:extLst>
                    <a:ext uri="{FF2B5EF4-FFF2-40B4-BE49-F238E27FC236}">
                      <a16:creationId xmlns:a16="http://schemas.microsoft.com/office/drawing/2014/main" id="{1F5B29E6-ACE8-4E38-8AA0-3657FC4F2C78}"/>
                    </a:ext>
                  </a:extLst>
                </p:cNvPr>
                <p:cNvPicPr/>
                <p:nvPr/>
              </p:nvPicPr>
              <p:blipFill>
                <a:blip r:embed="rId419"/>
                <a:stretch>
                  <a:fillRect/>
                </a:stretch>
              </p:blipFill>
              <p:spPr>
                <a:xfrm>
                  <a:off x="2937498" y="6342247"/>
                  <a:ext cx="33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41" name="Freihand 340">
                  <a:extLst>
                    <a:ext uri="{FF2B5EF4-FFF2-40B4-BE49-F238E27FC236}">
                      <a16:creationId xmlns:a16="http://schemas.microsoft.com/office/drawing/2014/main" id="{96F95B6F-F4BE-4174-B6C6-0A9CD584BEF2}"/>
                    </a:ext>
                  </a:extLst>
                </p14:cNvPr>
                <p14:cNvContentPartPr/>
                <p14:nvPr/>
              </p14:nvContentPartPr>
              <p14:xfrm>
                <a:off x="3007338" y="6253687"/>
                <a:ext cx="129600" cy="181440"/>
              </p14:xfrm>
            </p:contentPart>
          </mc:Choice>
          <mc:Fallback xmlns="">
            <p:pic>
              <p:nvPicPr>
                <p:cNvPr id="341" name="Freihand 340">
                  <a:extLst>
                    <a:ext uri="{FF2B5EF4-FFF2-40B4-BE49-F238E27FC236}">
                      <a16:creationId xmlns:a16="http://schemas.microsoft.com/office/drawing/2014/main" id="{96F95B6F-F4BE-4174-B6C6-0A9CD584BEF2}"/>
                    </a:ext>
                  </a:extLst>
                </p:cNvPr>
                <p:cNvPicPr/>
                <p:nvPr/>
              </p:nvPicPr>
              <p:blipFill>
                <a:blip r:embed="rId421"/>
                <a:stretch>
                  <a:fillRect/>
                </a:stretch>
              </p:blipFill>
              <p:spPr>
                <a:xfrm>
                  <a:off x="3003018" y="6249367"/>
                  <a:ext cx="138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42" name="Freihand 341">
                  <a:extLst>
                    <a:ext uri="{FF2B5EF4-FFF2-40B4-BE49-F238E27FC236}">
                      <a16:creationId xmlns:a16="http://schemas.microsoft.com/office/drawing/2014/main" id="{435A135E-A54C-4CDD-A1FA-DABA0FC96F2D}"/>
                    </a:ext>
                  </a:extLst>
                </p14:cNvPr>
                <p14:cNvContentPartPr/>
                <p14:nvPr/>
              </p14:nvContentPartPr>
              <p14:xfrm>
                <a:off x="2953338" y="6214807"/>
                <a:ext cx="62640" cy="49320"/>
              </p14:xfrm>
            </p:contentPart>
          </mc:Choice>
          <mc:Fallback xmlns="">
            <p:pic>
              <p:nvPicPr>
                <p:cNvPr id="342" name="Freihand 341">
                  <a:extLst>
                    <a:ext uri="{FF2B5EF4-FFF2-40B4-BE49-F238E27FC236}">
                      <a16:creationId xmlns:a16="http://schemas.microsoft.com/office/drawing/2014/main" id="{435A135E-A54C-4CDD-A1FA-DABA0FC96F2D}"/>
                    </a:ext>
                  </a:extLst>
                </p:cNvPr>
                <p:cNvPicPr/>
                <p:nvPr/>
              </p:nvPicPr>
              <p:blipFill>
                <a:blip r:embed="rId423"/>
                <a:stretch>
                  <a:fillRect/>
                </a:stretch>
              </p:blipFill>
              <p:spPr>
                <a:xfrm>
                  <a:off x="2949018" y="6210487"/>
                  <a:ext cx="712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43" name="Freihand 342">
                  <a:extLst>
                    <a:ext uri="{FF2B5EF4-FFF2-40B4-BE49-F238E27FC236}">
                      <a16:creationId xmlns:a16="http://schemas.microsoft.com/office/drawing/2014/main" id="{CE4B6EC4-EC8B-4500-93F0-594814F6E59B}"/>
                    </a:ext>
                  </a:extLst>
                </p14:cNvPr>
                <p14:cNvContentPartPr/>
                <p14:nvPr/>
              </p14:nvContentPartPr>
              <p14:xfrm>
                <a:off x="3142338" y="6317407"/>
                <a:ext cx="186480" cy="82080"/>
              </p14:xfrm>
            </p:contentPart>
          </mc:Choice>
          <mc:Fallback xmlns="">
            <p:pic>
              <p:nvPicPr>
                <p:cNvPr id="343" name="Freihand 342">
                  <a:extLst>
                    <a:ext uri="{FF2B5EF4-FFF2-40B4-BE49-F238E27FC236}">
                      <a16:creationId xmlns:a16="http://schemas.microsoft.com/office/drawing/2014/main" id="{CE4B6EC4-EC8B-4500-93F0-594814F6E59B}"/>
                    </a:ext>
                  </a:extLst>
                </p:cNvPr>
                <p:cNvPicPr/>
                <p:nvPr/>
              </p:nvPicPr>
              <p:blipFill>
                <a:blip r:embed="rId425"/>
                <a:stretch>
                  <a:fillRect/>
                </a:stretch>
              </p:blipFill>
              <p:spPr>
                <a:xfrm>
                  <a:off x="3138018" y="6313087"/>
                  <a:ext cx="195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44" name="Freihand 343">
                  <a:extLst>
                    <a:ext uri="{FF2B5EF4-FFF2-40B4-BE49-F238E27FC236}">
                      <a16:creationId xmlns:a16="http://schemas.microsoft.com/office/drawing/2014/main" id="{4A3FEF14-0B0A-4E87-A4DD-8B7F6A2C7885}"/>
                    </a:ext>
                  </a:extLst>
                </p14:cNvPr>
                <p14:cNvContentPartPr/>
                <p14:nvPr/>
              </p14:nvContentPartPr>
              <p14:xfrm>
                <a:off x="3321618" y="6256927"/>
                <a:ext cx="8280" cy="23040"/>
              </p14:xfrm>
            </p:contentPart>
          </mc:Choice>
          <mc:Fallback xmlns="">
            <p:pic>
              <p:nvPicPr>
                <p:cNvPr id="344" name="Freihand 343">
                  <a:extLst>
                    <a:ext uri="{FF2B5EF4-FFF2-40B4-BE49-F238E27FC236}">
                      <a16:creationId xmlns:a16="http://schemas.microsoft.com/office/drawing/2014/main" id="{4A3FEF14-0B0A-4E87-A4DD-8B7F6A2C7885}"/>
                    </a:ext>
                  </a:extLst>
                </p:cNvPr>
                <p:cNvPicPr/>
                <p:nvPr/>
              </p:nvPicPr>
              <p:blipFill>
                <a:blip r:embed="rId427"/>
                <a:stretch>
                  <a:fillRect/>
                </a:stretch>
              </p:blipFill>
              <p:spPr>
                <a:xfrm>
                  <a:off x="3317298" y="6252607"/>
                  <a:ext cx="16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45" name="Freihand 344">
                  <a:extLst>
                    <a:ext uri="{FF2B5EF4-FFF2-40B4-BE49-F238E27FC236}">
                      <a16:creationId xmlns:a16="http://schemas.microsoft.com/office/drawing/2014/main" id="{03F45E5D-1928-4625-9C77-35100EAA2831}"/>
                    </a:ext>
                  </a:extLst>
                </p14:cNvPr>
                <p14:cNvContentPartPr/>
                <p14:nvPr/>
              </p14:nvContentPartPr>
              <p14:xfrm>
                <a:off x="3516018" y="6228487"/>
                <a:ext cx="188280" cy="144360"/>
              </p14:xfrm>
            </p:contentPart>
          </mc:Choice>
          <mc:Fallback xmlns="">
            <p:pic>
              <p:nvPicPr>
                <p:cNvPr id="345" name="Freihand 344">
                  <a:extLst>
                    <a:ext uri="{FF2B5EF4-FFF2-40B4-BE49-F238E27FC236}">
                      <a16:creationId xmlns:a16="http://schemas.microsoft.com/office/drawing/2014/main" id="{03F45E5D-1928-4625-9C77-35100EAA2831}"/>
                    </a:ext>
                  </a:extLst>
                </p:cNvPr>
                <p:cNvPicPr/>
                <p:nvPr/>
              </p:nvPicPr>
              <p:blipFill>
                <a:blip r:embed="rId429"/>
                <a:stretch>
                  <a:fillRect/>
                </a:stretch>
              </p:blipFill>
              <p:spPr>
                <a:xfrm>
                  <a:off x="3511698" y="6224167"/>
                  <a:ext cx="196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46" name="Freihand 345">
                  <a:extLst>
                    <a:ext uri="{FF2B5EF4-FFF2-40B4-BE49-F238E27FC236}">
                      <a16:creationId xmlns:a16="http://schemas.microsoft.com/office/drawing/2014/main" id="{45D087D6-5AFA-4B78-B0BD-E7CC6FA69BC4}"/>
                    </a:ext>
                  </a:extLst>
                </p14:cNvPr>
                <p14:cNvContentPartPr/>
                <p14:nvPr/>
              </p14:nvContentPartPr>
              <p14:xfrm>
                <a:off x="3750738" y="6266287"/>
                <a:ext cx="120240" cy="97200"/>
              </p14:xfrm>
            </p:contentPart>
          </mc:Choice>
          <mc:Fallback xmlns="">
            <p:pic>
              <p:nvPicPr>
                <p:cNvPr id="346" name="Freihand 345">
                  <a:extLst>
                    <a:ext uri="{FF2B5EF4-FFF2-40B4-BE49-F238E27FC236}">
                      <a16:creationId xmlns:a16="http://schemas.microsoft.com/office/drawing/2014/main" id="{45D087D6-5AFA-4B78-B0BD-E7CC6FA69BC4}"/>
                    </a:ext>
                  </a:extLst>
                </p:cNvPr>
                <p:cNvPicPr/>
                <p:nvPr/>
              </p:nvPicPr>
              <p:blipFill>
                <a:blip r:embed="rId431"/>
                <a:stretch>
                  <a:fillRect/>
                </a:stretch>
              </p:blipFill>
              <p:spPr>
                <a:xfrm>
                  <a:off x="3746418" y="6261967"/>
                  <a:ext cx="128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47" name="Freihand 346">
                  <a:extLst>
                    <a:ext uri="{FF2B5EF4-FFF2-40B4-BE49-F238E27FC236}">
                      <a16:creationId xmlns:a16="http://schemas.microsoft.com/office/drawing/2014/main" id="{4C51E050-2942-4367-B407-A55CDB32E67D}"/>
                    </a:ext>
                  </a:extLst>
                </p14:cNvPr>
                <p14:cNvContentPartPr/>
                <p14:nvPr/>
              </p14:nvContentPartPr>
              <p14:xfrm>
                <a:off x="438018" y="6633127"/>
                <a:ext cx="86760" cy="110160"/>
              </p14:xfrm>
            </p:contentPart>
          </mc:Choice>
          <mc:Fallback xmlns="">
            <p:pic>
              <p:nvPicPr>
                <p:cNvPr id="347" name="Freihand 346">
                  <a:extLst>
                    <a:ext uri="{FF2B5EF4-FFF2-40B4-BE49-F238E27FC236}">
                      <a16:creationId xmlns:a16="http://schemas.microsoft.com/office/drawing/2014/main" id="{4C51E050-2942-4367-B407-A55CDB32E67D}"/>
                    </a:ext>
                  </a:extLst>
                </p:cNvPr>
                <p:cNvPicPr/>
                <p:nvPr/>
              </p:nvPicPr>
              <p:blipFill>
                <a:blip r:embed="rId433"/>
                <a:stretch>
                  <a:fillRect/>
                </a:stretch>
              </p:blipFill>
              <p:spPr>
                <a:xfrm>
                  <a:off x="433698" y="6628807"/>
                  <a:ext cx="95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48" name="Freihand 347">
                  <a:extLst>
                    <a:ext uri="{FF2B5EF4-FFF2-40B4-BE49-F238E27FC236}">
                      <a16:creationId xmlns:a16="http://schemas.microsoft.com/office/drawing/2014/main" id="{C93FDF39-CB6C-4481-B58B-9C369AAF3DF2}"/>
                    </a:ext>
                  </a:extLst>
                </p14:cNvPr>
                <p14:cNvContentPartPr/>
                <p14:nvPr/>
              </p14:nvContentPartPr>
              <p14:xfrm>
                <a:off x="558258" y="6536647"/>
                <a:ext cx="142920" cy="172440"/>
              </p14:xfrm>
            </p:contentPart>
          </mc:Choice>
          <mc:Fallback xmlns="">
            <p:pic>
              <p:nvPicPr>
                <p:cNvPr id="348" name="Freihand 347">
                  <a:extLst>
                    <a:ext uri="{FF2B5EF4-FFF2-40B4-BE49-F238E27FC236}">
                      <a16:creationId xmlns:a16="http://schemas.microsoft.com/office/drawing/2014/main" id="{C93FDF39-CB6C-4481-B58B-9C369AAF3DF2}"/>
                    </a:ext>
                  </a:extLst>
                </p:cNvPr>
                <p:cNvPicPr/>
                <p:nvPr/>
              </p:nvPicPr>
              <p:blipFill>
                <a:blip r:embed="rId435"/>
                <a:stretch>
                  <a:fillRect/>
                </a:stretch>
              </p:blipFill>
              <p:spPr>
                <a:xfrm>
                  <a:off x="553938" y="6532327"/>
                  <a:ext cx="151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49" name="Freihand 348">
                  <a:extLst>
                    <a:ext uri="{FF2B5EF4-FFF2-40B4-BE49-F238E27FC236}">
                      <a16:creationId xmlns:a16="http://schemas.microsoft.com/office/drawing/2014/main" id="{FF8403FC-365A-4CF5-9CBC-F3B515B42235}"/>
                    </a:ext>
                  </a:extLst>
                </p14:cNvPr>
                <p14:cNvContentPartPr/>
                <p14:nvPr/>
              </p14:nvContentPartPr>
              <p14:xfrm>
                <a:off x="717738" y="6618727"/>
                <a:ext cx="138240" cy="78120"/>
              </p14:xfrm>
            </p:contentPart>
          </mc:Choice>
          <mc:Fallback xmlns="">
            <p:pic>
              <p:nvPicPr>
                <p:cNvPr id="349" name="Freihand 348">
                  <a:extLst>
                    <a:ext uri="{FF2B5EF4-FFF2-40B4-BE49-F238E27FC236}">
                      <a16:creationId xmlns:a16="http://schemas.microsoft.com/office/drawing/2014/main" id="{FF8403FC-365A-4CF5-9CBC-F3B515B42235}"/>
                    </a:ext>
                  </a:extLst>
                </p:cNvPr>
                <p:cNvPicPr/>
                <p:nvPr/>
              </p:nvPicPr>
              <p:blipFill>
                <a:blip r:embed="rId437"/>
                <a:stretch>
                  <a:fillRect/>
                </a:stretch>
              </p:blipFill>
              <p:spPr>
                <a:xfrm>
                  <a:off x="713418" y="6614407"/>
                  <a:ext cx="146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50" name="Freihand 349">
                  <a:extLst>
                    <a:ext uri="{FF2B5EF4-FFF2-40B4-BE49-F238E27FC236}">
                      <a16:creationId xmlns:a16="http://schemas.microsoft.com/office/drawing/2014/main" id="{34F2D7BD-6D7D-4AAC-83B1-CE5BD8D5320F}"/>
                    </a:ext>
                  </a:extLst>
                </p14:cNvPr>
                <p14:cNvContentPartPr/>
                <p14:nvPr/>
              </p14:nvContentPartPr>
              <p14:xfrm>
                <a:off x="885138" y="6553567"/>
                <a:ext cx="214920" cy="137880"/>
              </p14:xfrm>
            </p:contentPart>
          </mc:Choice>
          <mc:Fallback xmlns="">
            <p:pic>
              <p:nvPicPr>
                <p:cNvPr id="350" name="Freihand 349">
                  <a:extLst>
                    <a:ext uri="{FF2B5EF4-FFF2-40B4-BE49-F238E27FC236}">
                      <a16:creationId xmlns:a16="http://schemas.microsoft.com/office/drawing/2014/main" id="{34F2D7BD-6D7D-4AAC-83B1-CE5BD8D5320F}"/>
                    </a:ext>
                  </a:extLst>
                </p:cNvPr>
                <p:cNvPicPr/>
                <p:nvPr/>
              </p:nvPicPr>
              <p:blipFill>
                <a:blip r:embed="rId439"/>
                <a:stretch>
                  <a:fillRect/>
                </a:stretch>
              </p:blipFill>
              <p:spPr>
                <a:xfrm>
                  <a:off x="880818" y="6549247"/>
                  <a:ext cx="223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51" name="Freihand 350">
                  <a:extLst>
                    <a:ext uri="{FF2B5EF4-FFF2-40B4-BE49-F238E27FC236}">
                      <a16:creationId xmlns:a16="http://schemas.microsoft.com/office/drawing/2014/main" id="{9F42B56A-62B2-4F29-9283-DA40DAB0074D}"/>
                    </a:ext>
                  </a:extLst>
                </p14:cNvPr>
                <p14:cNvContentPartPr/>
                <p14:nvPr/>
              </p14:nvContentPartPr>
              <p14:xfrm>
                <a:off x="1160538" y="6552487"/>
                <a:ext cx="92520" cy="95400"/>
              </p14:xfrm>
            </p:contentPart>
          </mc:Choice>
          <mc:Fallback xmlns="">
            <p:pic>
              <p:nvPicPr>
                <p:cNvPr id="351" name="Freihand 350">
                  <a:extLst>
                    <a:ext uri="{FF2B5EF4-FFF2-40B4-BE49-F238E27FC236}">
                      <a16:creationId xmlns:a16="http://schemas.microsoft.com/office/drawing/2014/main" id="{9F42B56A-62B2-4F29-9283-DA40DAB0074D}"/>
                    </a:ext>
                  </a:extLst>
                </p:cNvPr>
                <p:cNvPicPr/>
                <p:nvPr/>
              </p:nvPicPr>
              <p:blipFill>
                <a:blip r:embed="rId441"/>
                <a:stretch>
                  <a:fillRect/>
                </a:stretch>
              </p:blipFill>
              <p:spPr>
                <a:xfrm>
                  <a:off x="1156218" y="6548167"/>
                  <a:ext cx="101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52" name="Freihand 351">
                  <a:extLst>
                    <a:ext uri="{FF2B5EF4-FFF2-40B4-BE49-F238E27FC236}">
                      <a16:creationId xmlns:a16="http://schemas.microsoft.com/office/drawing/2014/main" id="{BA4506A1-286C-4204-A0D3-7324F415B407}"/>
                    </a:ext>
                  </a:extLst>
                </p14:cNvPr>
                <p14:cNvContentPartPr/>
                <p14:nvPr/>
              </p14:nvContentPartPr>
              <p14:xfrm>
                <a:off x="1286178" y="6573007"/>
                <a:ext cx="91440" cy="91440"/>
              </p14:xfrm>
            </p:contentPart>
          </mc:Choice>
          <mc:Fallback xmlns="">
            <p:pic>
              <p:nvPicPr>
                <p:cNvPr id="352" name="Freihand 351">
                  <a:extLst>
                    <a:ext uri="{FF2B5EF4-FFF2-40B4-BE49-F238E27FC236}">
                      <a16:creationId xmlns:a16="http://schemas.microsoft.com/office/drawing/2014/main" id="{BA4506A1-286C-4204-A0D3-7324F415B407}"/>
                    </a:ext>
                  </a:extLst>
                </p:cNvPr>
                <p:cNvPicPr/>
                <p:nvPr/>
              </p:nvPicPr>
              <p:blipFill>
                <a:blip r:embed="rId443"/>
                <a:stretch>
                  <a:fillRect/>
                </a:stretch>
              </p:blipFill>
              <p:spPr>
                <a:xfrm>
                  <a:off x="1281858" y="6568687"/>
                  <a:ext cx="100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53" name="Freihand 352">
                  <a:extLst>
                    <a:ext uri="{FF2B5EF4-FFF2-40B4-BE49-F238E27FC236}">
                      <a16:creationId xmlns:a16="http://schemas.microsoft.com/office/drawing/2014/main" id="{FA4013FB-20BC-4C8A-BCA9-7FF194C89CD1}"/>
                    </a:ext>
                  </a:extLst>
                </p14:cNvPr>
                <p14:cNvContentPartPr/>
                <p14:nvPr/>
              </p14:nvContentPartPr>
              <p14:xfrm>
                <a:off x="1515858" y="6558967"/>
                <a:ext cx="194040" cy="199800"/>
              </p14:xfrm>
            </p:contentPart>
          </mc:Choice>
          <mc:Fallback xmlns="">
            <p:pic>
              <p:nvPicPr>
                <p:cNvPr id="353" name="Freihand 352">
                  <a:extLst>
                    <a:ext uri="{FF2B5EF4-FFF2-40B4-BE49-F238E27FC236}">
                      <a16:creationId xmlns:a16="http://schemas.microsoft.com/office/drawing/2014/main" id="{FA4013FB-20BC-4C8A-BCA9-7FF194C89CD1}"/>
                    </a:ext>
                  </a:extLst>
                </p:cNvPr>
                <p:cNvPicPr/>
                <p:nvPr/>
              </p:nvPicPr>
              <p:blipFill>
                <a:blip r:embed="rId445"/>
                <a:stretch>
                  <a:fillRect/>
                </a:stretch>
              </p:blipFill>
              <p:spPr>
                <a:xfrm>
                  <a:off x="1511538" y="6554647"/>
                  <a:ext cx="2026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57" name="Freihand 356">
                  <a:extLst>
                    <a:ext uri="{FF2B5EF4-FFF2-40B4-BE49-F238E27FC236}">
                      <a16:creationId xmlns:a16="http://schemas.microsoft.com/office/drawing/2014/main" id="{FF3D317D-3929-44A3-ACC9-7951DA9B731B}"/>
                    </a:ext>
                  </a:extLst>
                </p14:cNvPr>
                <p14:cNvContentPartPr/>
                <p14:nvPr/>
              </p14:nvContentPartPr>
              <p14:xfrm>
                <a:off x="1834098" y="6538447"/>
                <a:ext cx="83880" cy="104040"/>
              </p14:xfrm>
            </p:contentPart>
          </mc:Choice>
          <mc:Fallback xmlns="">
            <p:pic>
              <p:nvPicPr>
                <p:cNvPr id="357" name="Freihand 356">
                  <a:extLst>
                    <a:ext uri="{FF2B5EF4-FFF2-40B4-BE49-F238E27FC236}">
                      <a16:creationId xmlns:a16="http://schemas.microsoft.com/office/drawing/2014/main" id="{FF3D317D-3929-44A3-ACC9-7951DA9B731B}"/>
                    </a:ext>
                  </a:extLst>
                </p:cNvPr>
                <p:cNvPicPr/>
                <p:nvPr/>
              </p:nvPicPr>
              <p:blipFill>
                <a:blip r:embed="rId447"/>
                <a:stretch>
                  <a:fillRect/>
                </a:stretch>
              </p:blipFill>
              <p:spPr>
                <a:xfrm>
                  <a:off x="1829778" y="6534127"/>
                  <a:ext cx="92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58" name="Freihand 357">
                  <a:extLst>
                    <a:ext uri="{FF2B5EF4-FFF2-40B4-BE49-F238E27FC236}">
                      <a16:creationId xmlns:a16="http://schemas.microsoft.com/office/drawing/2014/main" id="{A6F5A4E4-D275-42DA-8D84-9D7FF8CE3E2C}"/>
                    </a:ext>
                  </a:extLst>
                </p14:cNvPr>
                <p14:cNvContentPartPr/>
                <p14:nvPr/>
              </p14:nvContentPartPr>
              <p14:xfrm>
                <a:off x="1972338" y="6576607"/>
                <a:ext cx="18000" cy="61920"/>
              </p14:xfrm>
            </p:contentPart>
          </mc:Choice>
          <mc:Fallback xmlns="">
            <p:pic>
              <p:nvPicPr>
                <p:cNvPr id="358" name="Freihand 357">
                  <a:extLst>
                    <a:ext uri="{FF2B5EF4-FFF2-40B4-BE49-F238E27FC236}">
                      <a16:creationId xmlns:a16="http://schemas.microsoft.com/office/drawing/2014/main" id="{A6F5A4E4-D275-42DA-8D84-9D7FF8CE3E2C}"/>
                    </a:ext>
                  </a:extLst>
                </p:cNvPr>
                <p:cNvPicPr/>
                <p:nvPr/>
              </p:nvPicPr>
              <p:blipFill>
                <a:blip r:embed="rId449"/>
                <a:stretch>
                  <a:fillRect/>
                </a:stretch>
              </p:blipFill>
              <p:spPr>
                <a:xfrm>
                  <a:off x="1968018" y="6572287"/>
                  <a:ext cx="26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59" name="Freihand 358">
                  <a:extLst>
                    <a:ext uri="{FF2B5EF4-FFF2-40B4-BE49-F238E27FC236}">
                      <a16:creationId xmlns:a16="http://schemas.microsoft.com/office/drawing/2014/main" id="{59F36D83-B424-4D28-8339-704560DB5784}"/>
                    </a:ext>
                  </a:extLst>
                </p14:cNvPr>
                <p14:cNvContentPartPr/>
                <p14:nvPr/>
              </p14:nvContentPartPr>
              <p14:xfrm>
                <a:off x="1966218" y="6574807"/>
                <a:ext cx="197280" cy="70200"/>
              </p14:xfrm>
            </p:contentPart>
          </mc:Choice>
          <mc:Fallback xmlns="">
            <p:pic>
              <p:nvPicPr>
                <p:cNvPr id="359" name="Freihand 358">
                  <a:extLst>
                    <a:ext uri="{FF2B5EF4-FFF2-40B4-BE49-F238E27FC236}">
                      <a16:creationId xmlns:a16="http://schemas.microsoft.com/office/drawing/2014/main" id="{59F36D83-B424-4D28-8339-704560DB5784}"/>
                    </a:ext>
                  </a:extLst>
                </p:cNvPr>
                <p:cNvPicPr/>
                <p:nvPr/>
              </p:nvPicPr>
              <p:blipFill>
                <a:blip r:embed="rId451"/>
                <a:stretch>
                  <a:fillRect/>
                </a:stretch>
              </p:blipFill>
              <p:spPr>
                <a:xfrm>
                  <a:off x="1961898" y="6570487"/>
                  <a:ext cx="2059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60" name="Freihand 359">
                  <a:extLst>
                    <a:ext uri="{FF2B5EF4-FFF2-40B4-BE49-F238E27FC236}">
                      <a16:creationId xmlns:a16="http://schemas.microsoft.com/office/drawing/2014/main" id="{6BE546B2-4D5D-44C9-A60C-33EFD6624063}"/>
                    </a:ext>
                  </a:extLst>
                </p14:cNvPr>
                <p14:cNvContentPartPr/>
                <p14:nvPr/>
              </p14:nvContentPartPr>
              <p14:xfrm>
                <a:off x="2211738" y="6502447"/>
                <a:ext cx="138600" cy="163800"/>
              </p14:xfrm>
            </p:contentPart>
          </mc:Choice>
          <mc:Fallback xmlns="">
            <p:pic>
              <p:nvPicPr>
                <p:cNvPr id="360" name="Freihand 359">
                  <a:extLst>
                    <a:ext uri="{FF2B5EF4-FFF2-40B4-BE49-F238E27FC236}">
                      <a16:creationId xmlns:a16="http://schemas.microsoft.com/office/drawing/2014/main" id="{6BE546B2-4D5D-44C9-A60C-33EFD6624063}"/>
                    </a:ext>
                  </a:extLst>
                </p:cNvPr>
                <p:cNvPicPr/>
                <p:nvPr/>
              </p:nvPicPr>
              <p:blipFill>
                <a:blip r:embed="rId453"/>
                <a:stretch>
                  <a:fillRect/>
                </a:stretch>
              </p:blipFill>
              <p:spPr>
                <a:xfrm>
                  <a:off x="2207418" y="6498127"/>
                  <a:ext cx="147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61" name="Freihand 360">
                  <a:extLst>
                    <a:ext uri="{FF2B5EF4-FFF2-40B4-BE49-F238E27FC236}">
                      <a16:creationId xmlns:a16="http://schemas.microsoft.com/office/drawing/2014/main" id="{A1F7C100-3D4B-4BE2-A9D3-524923DA387D}"/>
                    </a:ext>
                  </a:extLst>
                </p14:cNvPr>
                <p14:cNvContentPartPr/>
                <p14:nvPr/>
              </p14:nvContentPartPr>
              <p14:xfrm>
                <a:off x="2196618" y="6527647"/>
                <a:ext cx="42480" cy="16920"/>
              </p14:xfrm>
            </p:contentPart>
          </mc:Choice>
          <mc:Fallback xmlns="">
            <p:pic>
              <p:nvPicPr>
                <p:cNvPr id="361" name="Freihand 360">
                  <a:extLst>
                    <a:ext uri="{FF2B5EF4-FFF2-40B4-BE49-F238E27FC236}">
                      <a16:creationId xmlns:a16="http://schemas.microsoft.com/office/drawing/2014/main" id="{A1F7C100-3D4B-4BE2-A9D3-524923DA387D}"/>
                    </a:ext>
                  </a:extLst>
                </p:cNvPr>
                <p:cNvPicPr/>
                <p:nvPr/>
              </p:nvPicPr>
              <p:blipFill>
                <a:blip r:embed="rId455"/>
                <a:stretch>
                  <a:fillRect/>
                </a:stretch>
              </p:blipFill>
              <p:spPr>
                <a:xfrm>
                  <a:off x="2192298" y="6523327"/>
                  <a:ext cx="51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62" name="Freihand 361">
                  <a:extLst>
                    <a:ext uri="{FF2B5EF4-FFF2-40B4-BE49-F238E27FC236}">
                      <a16:creationId xmlns:a16="http://schemas.microsoft.com/office/drawing/2014/main" id="{C85A4200-6FE6-42AF-81CE-2BF16AAD2592}"/>
                    </a:ext>
                  </a:extLst>
                </p14:cNvPr>
                <p14:cNvContentPartPr/>
                <p14:nvPr/>
              </p14:nvContentPartPr>
              <p14:xfrm>
                <a:off x="2402178" y="6517927"/>
                <a:ext cx="196920" cy="119880"/>
              </p14:xfrm>
            </p:contentPart>
          </mc:Choice>
          <mc:Fallback xmlns="">
            <p:pic>
              <p:nvPicPr>
                <p:cNvPr id="362" name="Freihand 361">
                  <a:extLst>
                    <a:ext uri="{FF2B5EF4-FFF2-40B4-BE49-F238E27FC236}">
                      <a16:creationId xmlns:a16="http://schemas.microsoft.com/office/drawing/2014/main" id="{C85A4200-6FE6-42AF-81CE-2BF16AAD2592}"/>
                    </a:ext>
                  </a:extLst>
                </p:cNvPr>
                <p:cNvPicPr/>
                <p:nvPr/>
              </p:nvPicPr>
              <p:blipFill>
                <a:blip r:embed="rId457"/>
                <a:stretch>
                  <a:fillRect/>
                </a:stretch>
              </p:blipFill>
              <p:spPr>
                <a:xfrm>
                  <a:off x="2397858" y="6513607"/>
                  <a:ext cx="205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63" name="Freihand 362">
                  <a:extLst>
                    <a:ext uri="{FF2B5EF4-FFF2-40B4-BE49-F238E27FC236}">
                      <a16:creationId xmlns:a16="http://schemas.microsoft.com/office/drawing/2014/main" id="{3684FB66-48EC-4B8A-9DC5-2BF5D50F8FAD}"/>
                    </a:ext>
                  </a:extLst>
                </p14:cNvPr>
                <p14:cNvContentPartPr/>
                <p14:nvPr/>
              </p14:nvContentPartPr>
              <p14:xfrm>
                <a:off x="2740938" y="6518287"/>
                <a:ext cx="78480" cy="115200"/>
              </p14:xfrm>
            </p:contentPart>
          </mc:Choice>
          <mc:Fallback xmlns="">
            <p:pic>
              <p:nvPicPr>
                <p:cNvPr id="363" name="Freihand 362">
                  <a:extLst>
                    <a:ext uri="{FF2B5EF4-FFF2-40B4-BE49-F238E27FC236}">
                      <a16:creationId xmlns:a16="http://schemas.microsoft.com/office/drawing/2014/main" id="{3684FB66-48EC-4B8A-9DC5-2BF5D50F8FAD}"/>
                    </a:ext>
                  </a:extLst>
                </p:cNvPr>
                <p:cNvPicPr/>
                <p:nvPr/>
              </p:nvPicPr>
              <p:blipFill>
                <a:blip r:embed="rId459"/>
                <a:stretch>
                  <a:fillRect/>
                </a:stretch>
              </p:blipFill>
              <p:spPr>
                <a:xfrm>
                  <a:off x="2736618" y="6513967"/>
                  <a:ext cx="87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64" name="Freihand 363">
                  <a:extLst>
                    <a:ext uri="{FF2B5EF4-FFF2-40B4-BE49-F238E27FC236}">
                      <a16:creationId xmlns:a16="http://schemas.microsoft.com/office/drawing/2014/main" id="{CE10C8C0-A122-49B7-B40A-E7FC2E8E5832}"/>
                    </a:ext>
                  </a:extLst>
                </p14:cNvPr>
                <p14:cNvContentPartPr/>
                <p14:nvPr/>
              </p14:nvContentPartPr>
              <p14:xfrm>
                <a:off x="2859378" y="6576607"/>
                <a:ext cx="168120" cy="63720"/>
              </p14:xfrm>
            </p:contentPart>
          </mc:Choice>
          <mc:Fallback xmlns="">
            <p:pic>
              <p:nvPicPr>
                <p:cNvPr id="364" name="Freihand 363">
                  <a:extLst>
                    <a:ext uri="{FF2B5EF4-FFF2-40B4-BE49-F238E27FC236}">
                      <a16:creationId xmlns:a16="http://schemas.microsoft.com/office/drawing/2014/main" id="{CE10C8C0-A122-49B7-B40A-E7FC2E8E5832}"/>
                    </a:ext>
                  </a:extLst>
                </p:cNvPr>
                <p:cNvPicPr/>
                <p:nvPr/>
              </p:nvPicPr>
              <p:blipFill>
                <a:blip r:embed="rId461"/>
                <a:stretch>
                  <a:fillRect/>
                </a:stretch>
              </p:blipFill>
              <p:spPr>
                <a:xfrm>
                  <a:off x="2855058" y="6572287"/>
                  <a:ext cx="176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65" name="Freihand 364">
                  <a:extLst>
                    <a:ext uri="{FF2B5EF4-FFF2-40B4-BE49-F238E27FC236}">
                      <a16:creationId xmlns:a16="http://schemas.microsoft.com/office/drawing/2014/main" id="{1BDB51CD-6A36-441F-9689-25416EB4EBD5}"/>
                    </a:ext>
                  </a:extLst>
                </p14:cNvPr>
                <p14:cNvContentPartPr/>
                <p14:nvPr/>
              </p14:nvContentPartPr>
              <p14:xfrm>
                <a:off x="2994738" y="6587047"/>
                <a:ext cx="99720" cy="48600"/>
              </p14:xfrm>
            </p:contentPart>
          </mc:Choice>
          <mc:Fallback xmlns="">
            <p:pic>
              <p:nvPicPr>
                <p:cNvPr id="365" name="Freihand 364">
                  <a:extLst>
                    <a:ext uri="{FF2B5EF4-FFF2-40B4-BE49-F238E27FC236}">
                      <a16:creationId xmlns:a16="http://schemas.microsoft.com/office/drawing/2014/main" id="{1BDB51CD-6A36-441F-9689-25416EB4EBD5}"/>
                    </a:ext>
                  </a:extLst>
                </p:cNvPr>
                <p:cNvPicPr/>
                <p:nvPr/>
              </p:nvPicPr>
              <p:blipFill>
                <a:blip r:embed="rId463"/>
                <a:stretch>
                  <a:fillRect/>
                </a:stretch>
              </p:blipFill>
              <p:spPr>
                <a:xfrm>
                  <a:off x="2990418" y="6582727"/>
                  <a:ext cx="108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66" name="Freihand 365">
                  <a:extLst>
                    <a:ext uri="{FF2B5EF4-FFF2-40B4-BE49-F238E27FC236}">
                      <a16:creationId xmlns:a16="http://schemas.microsoft.com/office/drawing/2014/main" id="{2BB831F8-6942-47C3-B237-A24DFCA1BA17}"/>
                    </a:ext>
                  </a:extLst>
                </p14:cNvPr>
                <p14:cNvContentPartPr/>
                <p14:nvPr/>
              </p14:nvContentPartPr>
              <p14:xfrm>
                <a:off x="3139818" y="6499927"/>
                <a:ext cx="104760" cy="120960"/>
              </p14:xfrm>
            </p:contentPart>
          </mc:Choice>
          <mc:Fallback xmlns="">
            <p:pic>
              <p:nvPicPr>
                <p:cNvPr id="366" name="Freihand 365">
                  <a:extLst>
                    <a:ext uri="{FF2B5EF4-FFF2-40B4-BE49-F238E27FC236}">
                      <a16:creationId xmlns:a16="http://schemas.microsoft.com/office/drawing/2014/main" id="{2BB831F8-6942-47C3-B237-A24DFCA1BA17}"/>
                    </a:ext>
                  </a:extLst>
                </p:cNvPr>
                <p:cNvPicPr/>
                <p:nvPr/>
              </p:nvPicPr>
              <p:blipFill>
                <a:blip r:embed="rId465"/>
                <a:stretch>
                  <a:fillRect/>
                </a:stretch>
              </p:blipFill>
              <p:spPr>
                <a:xfrm>
                  <a:off x="3135498" y="6495607"/>
                  <a:ext cx="113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67" name="Freihand 366">
                  <a:extLst>
                    <a:ext uri="{FF2B5EF4-FFF2-40B4-BE49-F238E27FC236}">
                      <a16:creationId xmlns:a16="http://schemas.microsoft.com/office/drawing/2014/main" id="{99C87387-C32A-4316-B26B-E66C74453865}"/>
                    </a:ext>
                  </a:extLst>
                </p14:cNvPr>
                <p14:cNvContentPartPr/>
                <p14:nvPr/>
              </p14:nvContentPartPr>
              <p14:xfrm>
                <a:off x="3210018" y="6566167"/>
                <a:ext cx="45000" cy="43920"/>
              </p14:xfrm>
            </p:contentPart>
          </mc:Choice>
          <mc:Fallback xmlns="">
            <p:pic>
              <p:nvPicPr>
                <p:cNvPr id="367" name="Freihand 366">
                  <a:extLst>
                    <a:ext uri="{FF2B5EF4-FFF2-40B4-BE49-F238E27FC236}">
                      <a16:creationId xmlns:a16="http://schemas.microsoft.com/office/drawing/2014/main" id="{99C87387-C32A-4316-B26B-E66C74453865}"/>
                    </a:ext>
                  </a:extLst>
                </p:cNvPr>
                <p:cNvPicPr/>
                <p:nvPr/>
              </p:nvPicPr>
              <p:blipFill>
                <a:blip r:embed="rId467"/>
                <a:stretch>
                  <a:fillRect/>
                </a:stretch>
              </p:blipFill>
              <p:spPr>
                <a:xfrm>
                  <a:off x="3205698" y="6561847"/>
                  <a:ext cx="53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69" name="Freihand 368">
                  <a:extLst>
                    <a:ext uri="{FF2B5EF4-FFF2-40B4-BE49-F238E27FC236}">
                      <a16:creationId xmlns:a16="http://schemas.microsoft.com/office/drawing/2014/main" id="{2955F182-B130-4AB1-8A1B-450AF166668D}"/>
                    </a:ext>
                  </a:extLst>
                </p14:cNvPr>
                <p14:cNvContentPartPr/>
                <p14:nvPr/>
              </p14:nvContentPartPr>
              <p14:xfrm>
                <a:off x="3300738" y="6535207"/>
                <a:ext cx="99720" cy="87480"/>
              </p14:xfrm>
            </p:contentPart>
          </mc:Choice>
          <mc:Fallback xmlns="">
            <p:pic>
              <p:nvPicPr>
                <p:cNvPr id="369" name="Freihand 368">
                  <a:extLst>
                    <a:ext uri="{FF2B5EF4-FFF2-40B4-BE49-F238E27FC236}">
                      <a16:creationId xmlns:a16="http://schemas.microsoft.com/office/drawing/2014/main" id="{2955F182-B130-4AB1-8A1B-450AF166668D}"/>
                    </a:ext>
                  </a:extLst>
                </p:cNvPr>
                <p:cNvPicPr/>
                <p:nvPr/>
              </p:nvPicPr>
              <p:blipFill>
                <a:blip r:embed="rId469"/>
                <a:stretch>
                  <a:fillRect/>
                </a:stretch>
              </p:blipFill>
              <p:spPr>
                <a:xfrm>
                  <a:off x="3296418" y="6530887"/>
                  <a:ext cx="108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70" name="Freihand 369">
                  <a:extLst>
                    <a:ext uri="{FF2B5EF4-FFF2-40B4-BE49-F238E27FC236}">
                      <a16:creationId xmlns:a16="http://schemas.microsoft.com/office/drawing/2014/main" id="{4A788CFC-7AF3-4F63-A1C5-5C55B8987826}"/>
                    </a:ext>
                  </a:extLst>
                </p14:cNvPr>
                <p14:cNvContentPartPr/>
                <p14:nvPr/>
              </p14:nvContentPartPr>
              <p14:xfrm>
                <a:off x="3603138" y="6442327"/>
                <a:ext cx="95760" cy="94320"/>
              </p14:xfrm>
            </p:contentPart>
          </mc:Choice>
          <mc:Fallback xmlns="">
            <p:pic>
              <p:nvPicPr>
                <p:cNvPr id="370" name="Freihand 369">
                  <a:extLst>
                    <a:ext uri="{FF2B5EF4-FFF2-40B4-BE49-F238E27FC236}">
                      <a16:creationId xmlns:a16="http://schemas.microsoft.com/office/drawing/2014/main" id="{4A788CFC-7AF3-4F63-A1C5-5C55B8987826}"/>
                    </a:ext>
                  </a:extLst>
                </p:cNvPr>
                <p:cNvPicPr/>
                <p:nvPr/>
              </p:nvPicPr>
              <p:blipFill>
                <a:blip r:embed="rId471"/>
                <a:stretch>
                  <a:fillRect/>
                </a:stretch>
              </p:blipFill>
              <p:spPr>
                <a:xfrm>
                  <a:off x="3598818" y="6438007"/>
                  <a:ext cx="104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71" name="Freihand 370">
                  <a:extLst>
                    <a:ext uri="{FF2B5EF4-FFF2-40B4-BE49-F238E27FC236}">
                      <a16:creationId xmlns:a16="http://schemas.microsoft.com/office/drawing/2014/main" id="{48F3A1EA-731F-45E0-8303-72E529BA4BB4}"/>
                    </a:ext>
                  </a:extLst>
                </p14:cNvPr>
                <p14:cNvContentPartPr/>
                <p14:nvPr/>
              </p14:nvContentPartPr>
              <p14:xfrm>
                <a:off x="3595218" y="6515767"/>
                <a:ext cx="117720" cy="21240"/>
              </p14:xfrm>
            </p:contentPart>
          </mc:Choice>
          <mc:Fallback xmlns="">
            <p:pic>
              <p:nvPicPr>
                <p:cNvPr id="371" name="Freihand 370">
                  <a:extLst>
                    <a:ext uri="{FF2B5EF4-FFF2-40B4-BE49-F238E27FC236}">
                      <a16:creationId xmlns:a16="http://schemas.microsoft.com/office/drawing/2014/main" id="{48F3A1EA-731F-45E0-8303-72E529BA4BB4}"/>
                    </a:ext>
                  </a:extLst>
                </p:cNvPr>
                <p:cNvPicPr/>
                <p:nvPr/>
              </p:nvPicPr>
              <p:blipFill>
                <a:blip r:embed="rId473"/>
                <a:stretch>
                  <a:fillRect/>
                </a:stretch>
              </p:blipFill>
              <p:spPr>
                <a:xfrm>
                  <a:off x="3590898" y="6511447"/>
                  <a:ext cx="126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72" name="Freihand 371">
                  <a:extLst>
                    <a:ext uri="{FF2B5EF4-FFF2-40B4-BE49-F238E27FC236}">
                      <a16:creationId xmlns:a16="http://schemas.microsoft.com/office/drawing/2014/main" id="{3D15FFB4-2564-44CC-A42E-D94DA9725712}"/>
                    </a:ext>
                  </a:extLst>
                </p14:cNvPr>
                <p14:cNvContentPartPr/>
                <p14:nvPr/>
              </p14:nvContentPartPr>
              <p14:xfrm>
                <a:off x="3785298" y="6426847"/>
                <a:ext cx="139320" cy="87840"/>
              </p14:xfrm>
            </p:contentPart>
          </mc:Choice>
          <mc:Fallback xmlns="">
            <p:pic>
              <p:nvPicPr>
                <p:cNvPr id="372" name="Freihand 371">
                  <a:extLst>
                    <a:ext uri="{FF2B5EF4-FFF2-40B4-BE49-F238E27FC236}">
                      <a16:creationId xmlns:a16="http://schemas.microsoft.com/office/drawing/2014/main" id="{3D15FFB4-2564-44CC-A42E-D94DA9725712}"/>
                    </a:ext>
                  </a:extLst>
                </p:cNvPr>
                <p:cNvPicPr/>
                <p:nvPr/>
              </p:nvPicPr>
              <p:blipFill>
                <a:blip r:embed="rId475"/>
                <a:stretch>
                  <a:fillRect/>
                </a:stretch>
              </p:blipFill>
              <p:spPr>
                <a:xfrm>
                  <a:off x="3780978" y="6422527"/>
                  <a:ext cx="147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73" name="Freihand 372">
                  <a:extLst>
                    <a:ext uri="{FF2B5EF4-FFF2-40B4-BE49-F238E27FC236}">
                      <a16:creationId xmlns:a16="http://schemas.microsoft.com/office/drawing/2014/main" id="{371374D5-A9D9-4061-9BF7-173037F7BDD9}"/>
                    </a:ext>
                  </a:extLst>
                </p14:cNvPr>
                <p14:cNvContentPartPr/>
                <p14:nvPr/>
              </p14:nvContentPartPr>
              <p14:xfrm>
                <a:off x="3979698" y="6410287"/>
                <a:ext cx="11520" cy="82440"/>
              </p14:xfrm>
            </p:contentPart>
          </mc:Choice>
          <mc:Fallback xmlns="">
            <p:pic>
              <p:nvPicPr>
                <p:cNvPr id="373" name="Freihand 372">
                  <a:extLst>
                    <a:ext uri="{FF2B5EF4-FFF2-40B4-BE49-F238E27FC236}">
                      <a16:creationId xmlns:a16="http://schemas.microsoft.com/office/drawing/2014/main" id="{371374D5-A9D9-4061-9BF7-173037F7BDD9}"/>
                    </a:ext>
                  </a:extLst>
                </p:cNvPr>
                <p:cNvPicPr/>
                <p:nvPr/>
              </p:nvPicPr>
              <p:blipFill>
                <a:blip r:embed="rId477"/>
                <a:stretch>
                  <a:fillRect/>
                </a:stretch>
              </p:blipFill>
              <p:spPr>
                <a:xfrm>
                  <a:off x="3975378" y="6405967"/>
                  <a:ext cx="20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74" name="Freihand 373">
                  <a:extLst>
                    <a:ext uri="{FF2B5EF4-FFF2-40B4-BE49-F238E27FC236}">
                      <a16:creationId xmlns:a16="http://schemas.microsoft.com/office/drawing/2014/main" id="{7A0F2F1E-4AD7-4EE2-9396-AE4958C93194}"/>
                    </a:ext>
                  </a:extLst>
                </p14:cNvPr>
                <p14:cNvContentPartPr/>
                <p14:nvPr/>
              </p14:nvContentPartPr>
              <p14:xfrm>
                <a:off x="3911658" y="6379687"/>
                <a:ext cx="116640" cy="52560"/>
              </p14:xfrm>
            </p:contentPart>
          </mc:Choice>
          <mc:Fallback xmlns="">
            <p:pic>
              <p:nvPicPr>
                <p:cNvPr id="374" name="Freihand 373">
                  <a:extLst>
                    <a:ext uri="{FF2B5EF4-FFF2-40B4-BE49-F238E27FC236}">
                      <a16:creationId xmlns:a16="http://schemas.microsoft.com/office/drawing/2014/main" id="{7A0F2F1E-4AD7-4EE2-9396-AE4958C93194}"/>
                    </a:ext>
                  </a:extLst>
                </p:cNvPr>
                <p:cNvPicPr/>
                <p:nvPr/>
              </p:nvPicPr>
              <p:blipFill>
                <a:blip r:embed="rId479"/>
                <a:stretch>
                  <a:fillRect/>
                </a:stretch>
              </p:blipFill>
              <p:spPr>
                <a:xfrm>
                  <a:off x="3907338" y="6375367"/>
                  <a:ext cx="125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75" name="Freihand 374">
                  <a:extLst>
                    <a:ext uri="{FF2B5EF4-FFF2-40B4-BE49-F238E27FC236}">
                      <a16:creationId xmlns:a16="http://schemas.microsoft.com/office/drawing/2014/main" id="{2AA84ED7-F524-4B2C-AE21-A5CF49DF227B}"/>
                    </a:ext>
                  </a:extLst>
                </p14:cNvPr>
                <p14:cNvContentPartPr/>
                <p14:nvPr/>
              </p14:nvContentPartPr>
              <p14:xfrm>
                <a:off x="4077618" y="6402367"/>
                <a:ext cx="23040" cy="84960"/>
              </p14:xfrm>
            </p:contentPart>
          </mc:Choice>
          <mc:Fallback xmlns="">
            <p:pic>
              <p:nvPicPr>
                <p:cNvPr id="375" name="Freihand 374">
                  <a:extLst>
                    <a:ext uri="{FF2B5EF4-FFF2-40B4-BE49-F238E27FC236}">
                      <a16:creationId xmlns:a16="http://schemas.microsoft.com/office/drawing/2014/main" id="{2AA84ED7-F524-4B2C-AE21-A5CF49DF227B}"/>
                    </a:ext>
                  </a:extLst>
                </p:cNvPr>
                <p:cNvPicPr/>
                <p:nvPr/>
              </p:nvPicPr>
              <p:blipFill>
                <a:blip r:embed="rId481"/>
                <a:stretch>
                  <a:fillRect/>
                </a:stretch>
              </p:blipFill>
              <p:spPr>
                <a:xfrm>
                  <a:off x="4073298" y="6398047"/>
                  <a:ext cx="31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77" name="Freihand 376">
                  <a:extLst>
                    <a:ext uri="{FF2B5EF4-FFF2-40B4-BE49-F238E27FC236}">
                      <a16:creationId xmlns:a16="http://schemas.microsoft.com/office/drawing/2014/main" id="{7DA10F3E-0FC8-47A3-9C18-E8CA832FDD10}"/>
                    </a:ext>
                  </a:extLst>
                </p14:cNvPr>
                <p14:cNvContentPartPr/>
                <p14:nvPr/>
              </p14:nvContentPartPr>
              <p14:xfrm>
                <a:off x="3567138" y="6501727"/>
                <a:ext cx="628560" cy="79560"/>
              </p14:xfrm>
            </p:contentPart>
          </mc:Choice>
          <mc:Fallback xmlns="">
            <p:pic>
              <p:nvPicPr>
                <p:cNvPr id="377" name="Freihand 376">
                  <a:extLst>
                    <a:ext uri="{FF2B5EF4-FFF2-40B4-BE49-F238E27FC236}">
                      <a16:creationId xmlns:a16="http://schemas.microsoft.com/office/drawing/2014/main" id="{7DA10F3E-0FC8-47A3-9C18-E8CA832FDD10}"/>
                    </a:ext>
                  </a:extLst>
                </p:cNvPr>
                <p:cNvPicPr/>
                <p:nvPr/>
              </p:nvPicPr>
              <p:blipFill>
                <a:blip r:embed="rId483"/>
                <a:stretch>
                  <a:fillRect/>
                </a:stretch>
              </p:blipFill>
              <p:spPr>
                <a:xfrm>
                  <a:off x="3562818" y="6497407"/>
                  <a:ext cx="637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78" name="Freihand 377">
                  <a:extLst>
                    <a:ext uri="{FF2B5EF4-FFF2-40B4-BE49-F238E27FC236}">
                      <a16:creationId xmlns:a16="http://schemas.microsoft.com/office/drawing/2014/main" id="{C81D5E48-E867-4A43-8272-C829E12D9872}"/>
                    </a:ext>
                  </a:extLst>
                </p14:cNvPr>
                <p14:cNvContentPartPr/>
                <p14:nvPr/>
              </p14:nvContentPartPr>
              <p14:xfrm>
                <a:off x="3761538" y="6573727"/>
                <a:ext cx="118080" cy="65520"/>
              </p14:xfrm>
            </p:contentPart>
          </mc:Choice>
          <mc:Fallback xmlns="">
            <p:pic>
              <p:nvPicPr>
                <p:cNvPr id="378" name="Freihand 377">
                  <a:extLst>
                    <a:ext uri="{FF2B5EF4-FFF2-40B4-BE49-F238E27FC236}">
                      <a16:creationId xmlns:a16="http://schemas.microsoft.com/office/drawing/2014/main" id="{C81D5E48-E867-4A43-8272-C829E12D9872}"/>
                    </a:ext>
                  </a:extLst>
                </p:cNvPr>
                <p:cNvPicPr/>
                <p:nvPr/>
              </p:nvPicPr>
              <p:blipFill>
                <a:blip r:embed="rId485"/>
                <a:stretch>
                  <a:fillRect/>
                </a:stretch>
              </p:blipFill>
              <p:spPr>
                <a:xfrm>
                  <a:off x="3757218" y="6569407"/>
                  <a:ext cx="126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79" name="Freihand 378">
                  <a:extLst>
                    <a:ext uri="{FF2B5EF4-FFF2-40B4-BE49-F238E27FC236}">
                      <a16:creationId xmlns:a16="http://schemas.microsoft.com/office/drawing/2014/main" id="{76C09537-320E-4916-B02B-625C2C971885}"/>
                    </a:ext>
                  </a:extLst>
                </p14:cNvPr>
                <p14:cNvContentPartPr/>
                <p14:nvPr/>
              </p14:nvContentPartPr>
              <p14:xfrm>
                <a:off x="3913098" y="6585967"/>
                <a:ext cx="18000" cy="78480"/>
              </p14:xfrm>
            </p:contentPart>
          </mc:Choice>
          <mc:Fallback xmlns="">
            <p:pic>
              <p:nvPicPr>
                <p:cNvPr id="379" name="Freihand 378">
                  <a:extLst>
                    <a:ext uri="{FF2B5EF4-FFF2-40B4-BE49-F238E27FC236}">
                      <a16:creationId xmlns:a16="http://schemas.microsoft.com/office/drawing/2014/main" id="{76C09537-320E-4916-B02B-625C2C971885}"/>
                    </a:ext>
                  </a:extLst>
                </p:cNvPr>
                <p:cNvPicPr/>
                <p:nvPr/>
              </p:nvPicPr>
              <p:blipFill>
                <a:blip r:embed="rId487"/>
                <a:stretch>
                  <a:fillRect/>
                </a:stretch>
              </p:blipFill>
              <p:spPr>
                <a:xfrm>
                  <a:off x="3908778" y="6581647"/>
                  <a:ext cx="26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80" name="Freihand 379">
                  <a:extLst>
                    <a:ext uri="{FF2B5EF4-FFF2-40B4-BE49-F238E27FC236}">
                      <a16:creationId xmlns:a16="http://schemas.microsoft.com/office/drawing/2014/main" id="{21BBD32A-3F24-4C25-87A8-1BD940D4FD8F}"/>
                    </a:ext>
                  </a:extLst>
                </p14:cNvPr>
                <p14:cNvContentPartPr/>
                <p14:nvPr/>
              </p14:nvContentPartPr>
              <p14:xfrm>
                <a:off x="3884298" y="6546727"/>
                <a:ext cx="87120" cy="49320"/>
              </p14:xfrm>
            </p:contentPart>
          </mc:Choice>
          <mc:Fallback xmlns="">
            <p:pic>
              <p:nvPicPr>
                <p:cNvPr id="380" name="Freihand 379">
                  <a:extLst>
                    <a:ext uri="{FF2B5EF4-FFF2-40B4-BE49-F238E27FC236}">
                      <a16:creationId xmlns:a16="http://schemas.microsoft.com/office/drawing/2014/main" id="{21BBD32A-3F24-4C25-87A8-1BD940D4FD8F}"/>
                    </a:ext>
                  </a:extLst>
                </p:cNvPr>
                <p:cNvPicPr/>
                <p:nvPr/>
              </p:nvPicPr>
              <p:blipFill>
                <a:blip r:embed="rId489"/>
                <a:stretch>
                  <a:fillRect/>
                </a:stretch>
              </p:blipFill>
              <p:spPr>
                <a:xfrm>
                  <a:off x="3879978" y="6542407"/>
                  <a:ext cx="95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81" name="Freihand 380">
                  <a:extLst>
                    <a:ext uri="{FF2B5EF4-FFF2-40B4-BE49-F238E27FC236}">
                      <a16:creationId xmlns:a16="http://schemas.microsoft.com/office/drawing/2014/main" id="{D03963F3-27E2-489A-8213-46CD293A3583}"/>
                    </a:ext>
                  </a:extLst>
                </p14:cNvPr>
                <p14:cNvContentPartPr/>
                <p14:nvPr/>
              </p14:nvContentPartPr>
              <p14:xfrm>
                <a:off x="4034778" y="6552487"/>
                <a:ext cx="10080" cy="64440"/>
              </p14:xfrm>
            </p:contentPart>
          </mc:Choice>
          <mc:Fallback xmlns="">
            <p:pic>
              <p:nvPicPr>
                <p:cNvPr id="381" name="Freihand 380">
                  <a:extLst>
                    <a:ext uri="{FF2B5EF4-FFF2-40B4-BE49-F238E27FC236}">
                      <a16:creationId xmlns:a16="http://schemas.microsoft.com/office/drawing/2014/main" id="{D03963F3-27E2-489A-8213-46CD293A3583}"/>
                    </a:ext>
                  </a:extLst>
                </p:cNvPr>
                <p:cNvPicPr/>
                <p:nvPr/>
              </p:nvPicPr>
              <p:blipFill>
                <a:blip r:embed="rId491"/>
                <a:stretch>
                  <a:fillRect/>
                </a:stretch>
              </p:blipFill>
              <p:spPr>
                <a:xfrm>
                  <a:off x="4030458" y="6548167"/>
                  <a:ext cx="18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82" name="Freihand 381">
                  <a:extLst>
                    <a:ext uri="{FF2B5EF4-FFF2-40B4-BE49-F238E27FC236}">
                      <a16:creationId xmlns:a16="http://schemas.microsoft.com/office/drawing/2014/main" id="{D4A3EBB1-4968-4D44-98B7-10EA8D6225DE}"/>
                    </a:ext>
                  </a:extLst>
                </p14:cNvPr>
                <p14:cNvContentPartPr/>
                <p14:nvPr/>
              </p14:nvContentPartPr>
              <p14:xfrm>
                <a:off x="4270938" y="6486247"/>
                <a:ext cx="108000" cy="50040"/>
              </p14:xfrm>
            </p:contentPart>
          </mc:Choice>
          <mc:Fallback xmlns="">
            <p:pic>
              <p:nvPicPr>
                <p:cNvPr id="382" name="Freihand 381">
                  <a:extLst>
                    <a:ext uri="{FF2B5EF4-FFF2-40B4-BE49-F238E27FC236}">
                      <a16:creationId xmlns:a16="http://schemas.microsoft.com/office/drawing/2014/main" id="{D4A3EBB1-4968-4D44-98B7-10EA8D6225DE}"/>
                    </a:ext>
                  </a:extLst>
                </p:cNvPr>
                <p:cNvPicPr/>
                <p:nvPr/>
              </p:nvPicPr>
              <p:blipFill>
                <a:blip r:embed="rId493"/>
                <a:stretch>
                  <a:fillRect/>
                </a:stretch>
              </p:blipFill>
              <p:spPr>
                <a:xfrm>
                  <a:off x="4266618" y="6481927"/>
                  <a:ext cx="116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83" name="Freihand 382">
                  <a:extLst>
                    <a:ext uri="{FF2B5EF4-FFF2-40B4-BE49-F238E27FC236}">
                      <a16:creationId xmlns:a16="http://schemas.microsoft.com/office/drawing/2014/main" id="{C01AE88A-C6D3-402A-A153-B7E4FE4576C2}"/>
                    </a:ext>
                  </a:extLst>
                </p14:cNvPr>
                <p14:cNvContentPartPr/>
                <p14:nvPr/>
              </p14:nvContentPartPr>
              <p14:xfrm>
                <a:off x="4484418" y="6398407"/>
                <a:ext cx="163080" cy="147600"/>
              </p14:xfrm>
            </p:contentPart>
          </mc:Choice>
          <mc:Fallback xmlns="">
            <p:pic>
              <p:nvPicPr>
                <p:cNvPr id="383" name="Freihand 382">
                  <a:extLst>
                    <a:ext uri="{FF2B5EF4-FFF2-40B4-BE49-F238E27FC236}">
                      <a16:creationId xmlns:a16="http://schemas.microsoft.com/office/drawing/2014/main" id="{C01AE88A-C6D3-402A-A153-B7E4FE4576C2}"/>
                    </a:ext>
                  </a:extLst>
                </p:cNvPr>
                <p:cNvPicPr/>
                <p:nvPr/>
              </p:nvPicPr>
              <p:blipFill>
                <a:blip r:embed="rId495"/>
                <a:stretch>
                  <a:fillRect/>
                </a:stretch>
              </p:blipFill>
              <p:spPr>
                <a:xfrm>
                  <a:off x="4480098" y="6394087"/>
                  <a:ext cx="171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84" name="Freihand 383">
                  <a:extLst>
                    <a:ext uri="{FF2B5EF4-FFF2-40B4-BE49-F238E27FC236}">
                      <a16:creationId xmlns:a16="http://schemas.microsoft.com/office/drawing/2014/main" id="{6FDCE586-FD75-4677-B4BB-1CFBD732FDFB}"/>
                    </a:ext>
                  </a:extLst>
                </p14:cNvPr>
                <p14:cNvContentPartPr/>
                <p14:nvPr/>
              </p14:nvContentPartPr>
              <p14:xfrm>
                <a:off x="4676298" y="6465727"/>
                <a:ext cx="64440" cy="1800"/>
              </p14:xfrm>
            </p:contentPart>
          </mc:Choice>
          <mc:Fallback xmlns="">
            <p:pic>
              <p:nvPicPr>
                <p:cNvPr id="384" name="Freihand 383">
                  <a:extLst>
                    <a:ext uri="{FF2B5EF4-FFF2-40B4-BE49-F238E27FC236}">
                      <a16:creationId xmlns:a16="http://schemas.microsoft.com/office/drawing/2014/main" id="{6FDCE586-FD75-4677-B4BB-1CFBD732FDFB}"/>
                    </a:ext>
                  </a:extLst>
                </p:cNvPr>
                <p:cNvPicPr/>
                <p:nvPr/>
              </p:nvPicPr>
              <p:blipFill>
                <a:blip r:embed="rId497"/>
                <a:stretch>
                  <a:fillRect/>
                </a:stretch>
              </p:blipFill>
              <p:spPr>
                <a:xfrm>
                  <a:off x="4671978" y="6461407"/>
                  <a:ext cx="730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85" name="Freihand 384">
                  <a:extLst>
                    <a:ext uri="{FF2B5EF4-FFF2-40B4-BE49-F238E27FC236}">
                      <a16:creationId xmlns:a16="http://schemas.microsoft.com/office/drawing/2014/main" id="{07DC0E65-C8B9-4163-B105-94F973DBFBE2}"/>
                    </a:ext>
                  </a:extLst>
                </p14:cNvPr>
                <p14:cNvContentPartPr/>
                <p14:nvPr/>
              </p14:nvContentPartPr>
              <p14:xfrm>
                <a:off x="4805178" y="6388687"/>
                <a:ext cx="90360" cy="119880"/>
              </p14:xfrm>
            </p:contentPart>
          </mc:Choice>
          <mc:Fallback xmlns="">
            <p:pic>
              <p:nvPicPr>
                <p:cNvPr id="385" name="Freihand 384">
                  <a:extLst>
                    <a:ext uri="{FF2B5EF4-FFF2-40B4-BE49-F238E27FC236}">
                      <a16:creationId xmlns:a16="http://schemas.microsoft.com/office/drawing/2014/main" id="{07DC0E65-C8B9-4163-B105-94F973DBFBE2}"/>
                    </a:ext>
                  </a:extLst>
                </p:cNvPr>
                <p:cNvPicPr/>
                <p:nvPr/>
              </p:nvPicPr>
              <p:blipFill>
                <a:blip r:embed="rId499"/>
                <a:stretch>
                  <a:fillRect/>
                </a:stretch>
              </p:blipFill>
              <p:spPr>
                <a:xfrm>
                  <a:off x="4800858" y="6384367"/>
                  <a:ext cx="99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86" name="Freihand 385">
                  <a:extLst>
                    <a:ext uri="{FF2B5EF4-FFF2-40B4-BE49-F238E27FC236}">
                      <a16:creationId xmlns:a16="http://schemas.microsoft.com/office/drawing/2014/main" id="{2A304124-841D-4BEB-A93A-4845D708FD61}"/>
                    </a:ext>
                  </a:extLst>
                </p14:cNvPr>
                <p14:cNvContentPartPr/>
                <p14:nvPr/>
              </p14:nvContentPartPr>
              <p14:xfrm>
                <a:off x="4958178" y="6389767"/>
                <a:ext cx="81000" cy="82440"/>
              </p14:xfrm>
            </p:contentPart>
          </mc:Choice>
          <mc:Fallback xmlns="">
            <p:pic>
              <p:nvPicPr>
                <p:cNvPr id="386" name="Freihand 385">
                  <a:extLst>
                    <a:ext uri="{FF2B5EF4-FFF2-40B4-BE49-F238E27FC236}">
                      <a16:creationId xmlns:a16="http://schemas.microsoft.com/office/drawing/2014/main" id="{2A304124-841D-4BEB-A93A-4845D708FD61}"/>
                    </a:ext>
                  </a:extLst>
                </p:cNvPr>
                <p:cNvPicPr/>
                <p:nvPr/>
              </p:nvPicPr>
              <p:blipFill>
                <a:blip r:embed="rId501"/>
                <a:stretch>
                  <a:fillRect/>
                </a:stretch>
              </p:blipFill>
              <p:spPr>
                <a:xfrm>
                  <a:off x="4953858" y="6385447"/>
                  <a:ext cx="89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87" name="Freihand 386">
                  <a:extLst>
                    <a:ext uri="{FF2B5EF4-FFF2-40B4-BE49-F238E27FC236}">
                      <a16:creationId xmlns:a16="http://schemas.microsoft.com/office/drawing/2014/main" id="{D5BF8215-5D91-4520-BF74-3C8B33D3C636}"/>
                    </a:ext>
                  </a:extLst>
                </p14:cNvPr>
                <p14:cNvContentPartPr/>
                <p14:nvPr/>
              </p14:nvContentPartPr>
              <p14:xfrm>
                <a:off x="4923978" y="6323167"/>
                <a:ext cx="79560" cy="76680"/>
              </p14:xfrm>
            </p:contentPart>
          </mc:Choice>
          <mc:Fallback xmlns="">
            <p:pic>
              <p:nvPicPr>
                <p:cNvPr id="387" name="Freihand 386">
                  <a:extLst>
                    <a:ext uri="{FF2B5EF4-FFF2-40B4-BE49-F238E27FC236}">
                      <a16:creationId xmlns:a16="http://schemas.microsoft.com/office/drawing/2014/main" id="{D5BF8215-5D91-4520-BF74-3C8B33D3C636}"/>
                    </a:ext>
                  </a:extLst>
                </p:cNvPr>
                <p:cNvPicPr/>
                <p:nvPr/>
              </p:nvPicPr>
              <p:blipFill>
                <a:blip r:embed="rId503"/>
                <a:stretch>
                  <a:fillRect/>
                </a:stretch>
              </p:blipFill>
              <p:spPr>
                <a:xfrm>
                  <a:off x="4919658" y="6318847"/>
                  <a:ext cx="88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88" name="Freihand 387">
                  <a:extLst>
                    <a:ext uri="{FF2B5EF4-FFF2-40B4-BE49-F238E27FC236}">
                      <a16:creationId xmlns:a16="http://schemas.microsoft.com/office/drawing/2014/main" id="{B1820D0E-5FA3-4B7E-AB1A-0874A96C4D52}"/>
                    </a:ext>
                  </a:extLst>
                </p14:cNvPr>
                <p14:cNvContentPartPr/>
                <p14:nvPr/>
              </p14:nvContentPartPr>
              <p14:xfrm>
                <a:off x="5008938" y="6440167"/>
                <a:ext cx="30960" cy="64080"/>
              </p14:xfrm>
            </p:contentPart>
          </mc:Choice>
          <mc:Fallback xmlns="">
            <p:pic>
              <p:nvPicPr>
                <p:cNvPr id="388" name="Freihand 387">
                  <a:extLst>
                    <a:ext uri="{FF2B5EF4-FFF2-40B4-BE49-F238E27FC236}">
                      <a16:creationId xmlns:a16="http://schemas.microsoft.com/office/drawing/2014/main" id="{B1820D0E-5FA3-4B7E-AB1A-0874A96C4D52}"/>
                    </a:ext>
                  </a:extLst>
                </p:cNvPr>
                <p:cNvPicPr/>
                <p:nvPr/>
              </p:nvPicPr>
              <p:blipFill>
                <a:blip r:embed="rId505"/>
                <a:stretch>
                  <a:fillRect/>
                </a:stretch>
              </p:blipFill>
              <p:spPr>
                <a:xfrm>
                  <a:off x="5004618" y="6435847"/>
                  <a:ext cx="39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89" name="Freihand 388">
                  <a:extLst>
                    <a:ext uri="{FF2B5EF4-FFF2-40B4-BE49-F238E27FC236}">
                      <a16:creationId xmlns:a16="http://schemas.microsoft.com/office/drawing/2014/main" id="{CCB837C1-8FC0-4B9B-B438-F9FB8F0852D5}"/>
                    </a:ext>
                  </a:extLst>
                </p14:cNvPr>
                <p14:cNvContentPartPr/>
                <p14:nvPr/>
              </p14:nvContentPartPr>
              <p14:xfrm>
                <a:off x="4601058" y="6399127"/>
                <a:ext cx="96840" cy="119520"/>
              </p14:xfrm>
            </p:contentPart>
          </mc:Choice>
          <mc:Fallback xmlns="">
            <p:pic>
              <p:nvPicPr>
                <p:cNvPr id="389" name="Freihand 388">
                  <a:extLst>
                    <a:ext uri="{FF2B5EF4-FFF2-40B4-BE49-F238E27FC236}">
                      <a16:creationId xmlns:a16="http://schemas.microsoft.com/office/drawing/2014/main" id="{CCB837C1-8FC0-4B9B-B438-F9FB8F0852D5}"/>
                    </a:ext>
                  </a:extLst>
                </p:cNvPr>
                <p:cNvPicPr/>
                <p:nvPr/>
              </p:nvPicPr>
              <p:blipFill>
                <a:blip r:embed="rId507"/>
                <a:stretch>
                  <a:fillRect/>
                </a:stretch>
              </p:blipFill>
              <p:spPr>
                <a:xfrm>
                  <a:off x="4596738" y="6394807"/>
                  <a:ext cx="105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90" name="Freihand 389">
                  <a:extLst>
                    <a:ext uri="{FF2B5EF4-FFF2-40B4-BE49-F238E27FC236}">
                      <a16:creationId xmlns:a16="http://schemas.microsoft.com/office/drawing/2014/main" id="{23F4F151-E088-445C-8767-AC82C3F4F51B}"/>
                    </a:ext>
                  </a:extLst>
                </p14:cNvPr>
                <p14:cNvContentPartPr/>
                <p14:nvPr/>
              </p14:nvContentPartPr>
              <p14:xfrm>
                <a:off x="4608258" y="6343687"/>
                <a:ext cx="68400" cy="74520"/>
              </p14:xfrm>
            </p:contentPart>
          </mc:Choice>
          <mc:Fallback xmlns="">
            <p:pic>
              <p:nvPicPr>
                <p:cNvPr id="390" name="Freihand 389">
                  <a:extLst>
                    <a:ext uri="{FF2B5EF4-FFF2-40B4-BE49-F238E27FC236}">
                      <a16:creationId xmlns:a16="http://schemas.microsoft.com/office/drawing/2014/main" id="{23F4F151-E088-445C-8767-AC82C3F4F51B}"/>
                    </a:ext>
                  </a:extLst>
                </p:cNvPr>
                <p:cNvPicPr/>
                <p:nvPr/>
              </p:nvPicPr>
              <p:blipFill>
                <a:blip r:embed="rId509"/>
                <a:stretch>
                  <a:fillRect/>
                </a:stretch>
              </p:blipFill>
              <p:spPr>
                <a:xfrm>
                  <a:off x="4603938" y="6339367"/>
                  <a:ext cx="77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91" name="Freihand 390">
                  <a:extLst>
                    <a:ext uri="{FF2B5EF4-FFF2-40B4-BE49-F238E27FC236}">
                      <a16:creationId xmlns:a16="http://schemas.microsoft.com/office/drawing/2014/main" id="{C98CB3C1-7A8B-453E-8018-2B79597041DF}"/>
                    </a:ext>
                  </a:extLst>
                </p14:cNvPr>
                <p14:cNvContentPartPr/>
                <p14:nvPr/>
              </p14:nvContentPartPr>
              <p14:xfrm>
                <a:off x="4659378" y="6501007"/>
                <a:ext cx="88200" cy="52920"/>
              </p14:xfrm>
            </p:contentPart>
          </mc:Choice>
          <mc:Fallback xmlns="">
            <p:pic>
              <p:nvPicPr>
                <p:cNvPr id="391" name="Freihand 390">
                  <a:extLst>
                    <a:ext uri="{FF2B5EF4-FFF2-40B4-BE49-F238E27FC236}">
                      <a16:creationId xmlns:a16="http://schemas.microsoft.com/office/drawing/2014/main" id="{C98CB3C1-7A8B-453E-8018-2B79597041DF}"/>
                    </a:ext>
                  </a:extLst>
                </p:cNvPr>
                <p:cNvPicPr/>
                <p:nvPr/>
              </p:nvPicPr>
              <p:blipFill>
                <a:blip r:embed="rId511"/>
                <a:stretch>
                  <a:fillRect/>
                </a:stretch>
              </p:blipFill>
              <p:spPr>
                <a:xfrm>
                  <a:off x="4655058" y="6496687"/>
                  <a:ext cx="96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93" name="Freihand 392">
                  <a:extLst>
                    <a:ext uri="{FF2B5EF4-FFF2-40B4-BE49-F238E27FC236}">
                      <a16:creationId xmlns:a16="http://schemas.microsoft.com/office/drawing/2014/main" id="{A7E7ADAF-14A7-440D-B050-9BA579FB3B68}"/>
                    </a:ext>
                  </a:extLst>
                </p14:cNvPr>
                <p14:cNvContentPartPr/>
                <p14:nvPr/>
              </p14:nvContentPartPr>
              <p14:xfrm>
                <a:off x="4373538" y="6571567"/>
                <a:ext cx="758880" cy="39240"/>
              </p14:xfrm>
            </p:contentPart>
          </mc:Choice>
          <mc:Fallback xmlns="">
            <p:pic>
              <p:nvPicPr>
                <p:cNvPr id="393" name="Freihand 392">
                  <a:extLst>
                    <a:ext uri="{FF2B5EF4-FFF2-40B4-BE49-F238E27FC236}">
                      <a16:creationId xmlns:a16="http://schemas.microsoft.com/office/drawing/2014/main" id="{A7E7ADAF-14A7-440D-B050-9BA579FB3B68}"/>
                    </a:ext>
                  </a:extLst>
                </p:cNvPr>
                <p:cNvPicPr/>
                <p:nvPr/>
              </p:nvPicPr>
              <p:blipFill>
                <a:blip r:embed="rId513"/>
                <a:stretch>
                  <a:fillRect/>
                </a:stretch>
              </p:blipFill>
              <p:spPr>
                <a:xfrm>
                  <a:off x="4369218" y="6567247"/>
                  <a:ext cx="767520" cy="4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4">
            <p14:nvContentPartPr>
              <p14:cNvPr id="656" name="Freihand 655">
                <a:extLst>
                  <a:ext uri="{FF2B5EF4-FFF2-40B4-BE49-F238E27FC236}">
                    <a16:creationId xmlns:a16="http://schemas.microsoft.com/office/drawing/2014/main" id="{094865E1-6C8F-420F-A8E4-433AC53413FE}"/>
                  </a:ext>
                </a:extLst>
              </p14:cNvPr>
              <p14:cNvContentPartPr/>
              <p14:nvPr/>
            </p14:nvContentPartPr>
            <p14:xfrm>
              <a:off x="6524538" y="2587087"/>
              <a:ext cx="4234680" cy="1131120"/>
            </p14:xfrm>
          </p:contentPart>
        </mc:Choice>
        <mc:Fallback xmlns="">
          <p:pic>
            <p:nvPicPr>
              <p:cNvPr id="656" name="Freihand 655">
                <a:extLst>
                  <a:ext uri="{FF2B5EF4-FFF2-40B4-BE49-F238E27FC236}">
                    <a16:creationId xmlns:a16="http://schemas.microsoft.com/office/drawing/2014/main" id="{094865E1-6C8F-420F-A8E4-433AC53413FE}"/>
                  </a:ext>
                </a:extLst>
              </p:cNvPr>
              <p:cNvPicPr/>
              <p:nvPr/>
            </p:nvPicPr>
            <p:blipFill>
              <a:blip r:embed="rId515"/>
              <a:stretch>
                <a:fillRect/>
              </a:stretch>
            </p:blipFill>
            <p:spPr>
              <a:xfrm>
                <a:off x="6520218" y="2582767"/>
                <a:ext cx="4243320" cy="11397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458" name="Freihand 457">
                <a:extLst>
                  <a:ext uri="{FF2B5EF4-FFF2-40B4-BE49-F238E27FC236}">
                    <a16:creationId xmlns:a16="http://schemas.microsoft.com/office/drawing/2014/main" id="{E957CE35-2640-43A3-8994-92FEE8D878DE}"/>
                  </a:ext>
                </a:extLst>
              </p14:cNvPr>
              <p14:cNvContentPartPr/>
              <p14:nvPr/>
            </p14:nvContentPartPr>
            <p14:xfrm>
              <a:off x="5443818" y="1983367"/>
              <a:ext cx="212400" cy="312480"/>
            </p14:xfrm>
          </p:contentPart>
        </mc:Choice>
        <mc:Fallback xmlns="">
          <p:pic>
            <p:nvPicPr>
              <p:cNvPr id="458" name="Freihand 457">
                <a:extLst>
                  <a:ext uri="{FF2B5EF4-FFF2-40B4-BE49-F238E27FC236}">
                    <a16:creationId xmlns:a16="http://schemas.microsoft.com/office/drawing/2014/main" id="{E957CE35-2640-43A3-8994-92FEE8D878DE}"/>
                  </a:ext>
                </a:extLst>
              </p:cNvPr>
              <p:cNvPicPr/>
              <p:nvPr/>
            </p:nvPicPr>
            <p:blipFill>
              <a:blip r:embed="rId517"/>
              <a:stretch>
                <a:fillRect/>
              </a:stretch>
            </p:blipFill>
            <p:spPr>
              <a:xfrm>
                <a:off x="5439498" y="1979047"/>
                <a:ext cx="2210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459" name="Freihand 458">
                <a:extLst>
                  <a:ext uri="{FF2B5EF4-FFF2-40B4-BE49-F238E27FC236}">
                    <a16:creationId xmlns:a16="http://schemas.microsoft.com/office/drawing/2014/main" id="{15C18A2F-60F1-4F63-91A1-1F2750FAE938}"/>
                  </a:ext>
                </a:extLst>
              </p14:cNvPr>
              <p14:cNvContentPartPr/>
              <p14:nvPr/>
            </p14:nvContentPartPr>
            <p14:xfrm>
              <a:off x="5353458" y="2142487"/>
              <a:ext cx="209520" cy="213120"/>
            </p14:xfrm>
          </p:contentPart>
        </mc:Choice>
        <mc:Fallback xmlns="">
          <p:pic>
            <p:nvPicPr>
              <p:cNvPr id="459" name="Freihand 458">
                <a:extLst>
                  <a:ext uri="{FF2B5EF4-FFF2-40B4-BE49-F238E27FC236}">
                    <a16:creationId xmlns:a16="http://schemas.microsoft.com/office/drawing/2014/main" id="{15C18A2F-60F1-4F63-91A1-1F2750FAE938}"/>
                  </a:ext>
                </a:extLst>
              </p:cNvPr>
              <p:cNvPicPr/>
              <p:nvPr/>
            </p:nvPicPr>
            <p:blipFill>
              <a:blip r:embed="rId519"/>
              <a:stretch>
                <a:fillRect/>
              </a:stretch>
            </p:blipFill>
            <p:spPr>
              <a:xfrm>
                <a:off x="5349138" y="2138167"/>
                <a:ext cx="218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461" name="Freihand 460">
                <a:extLst>
                  <a:ext uri="{FF2B5EF4-FFF2-40B4-BE49-F238E27FC236}">
                    <a16:creationId xmlns:a16="http://schemas.microsoft.com/office/drawing/2014/main" id="{2A41C245-323F-4EE3-8198-50539D23B446}"/>
                  </a:ext>
                </a:extLst>
              </p14:cNvPr>
              <p14:cNvContentPartPr/>
              <p14:nvPr/>
            </p14:nvContentPartPr>
            <p14:xfrm>
              <a:off x="5574138" y="1441567"/>
              <a:ext cx="177480" cy="109800"/>
            </p14:xfrm>
          </p:contentPart>
        </mc:Choice>
        <mc:Fallback xmlns="">
          <p:pic>
            <p:nvPicPr>
              <p:cNvPr id="461" name="Freihand 460">
                <a:extLst>
                  <a:ext uri="{FF2B5EF4-FFF2-40B4-BE49-F238E27FC236}">
                    <a16:creationId xmlns:a16="http://schemas.microsoft.com/office/drawing/2014/main" id="{2A41C245-323F-4EE3-8198-50539D23B446}"/>
                  </a:ext>
                </a:extLst>
              </p:cNvPr>
              <p:cNvPicPr/>
              <p:nvPr/>
            </p:nvPicPr>
            <p:blipFill>
              <a:blip r:embed="rId521"/>
              <a:stretch>
                <a:fillRect/>
              </a:stretch>
            </p:blipFill>
            <p:spPr>
              <a:xfrm>
                <a:off x="5569818" y="1437247"/>
                <a:ext cx="186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462" name="Freihand 461">
                <a:extLst>
                  <a:ext uri="{FF2B5EF4-FFF2-40B4-BE49-F238E27FC236}">
                    <a16:creationId xmlns:a16="http://schemas.microsoft.com/office/drawing/2014/main" id="{A69F1634-0AB6-41AC-AB43-51301790854A}"/>
                  </a:ext>
                </a:extLst>
              </p14:cNvPr>
              <p14:cNvContentPartPr/>
              <p14:nvPr/>
            </p14:nvContentPartPr>
            <p14:xfrm>
              <a:off x="5795178" y="1430047"/>
              <a:ext cx="235440" cy="88560"/>
            </p14:xfrm>
          </p:contentPart>
        </mc:Choice>
        <mc:Fallback xmlns="">
          <p:pic>
            <p:nvPicPr>
              <p:cNvPr id="462" name="Freihand 461">
                <a:extLst>
                  <a:ext uri="{FF2B5EF4-FFF2-40B4-BE49-F238E27FC236}">
                    <a16:creationId xmlns:a16="http://schemas.microsoft.com/office/drawing/2014/main" id="{A69F1634-0AB6-41AC-AB43-51301790854A}"/>
                  </a:ext>
                </a:extLst>
              </p:cNvPr>
              <p:cNvPicPr/>
              <p:nvPr/>
            </p:nvPicPr>
            <p:blipFill>
              <a:blip r:embed="rId523"/>
              <a:stretch>
                <a:fillRect/>
              </a:stretch>
            </p:blipFill>
            <p:spPr>
              <a:xfrm>
                <a:off x="5790858" y="1425727"/>
                <a:ext cx="244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463" name="Freihand 462">
                <a:extLst>
                  <a:ext uri="{FF2B5EF4-FFF2-40B4-BE49-F238E27FC236}">
                    <a16:creationId xmlns:a16="http://schemas.microsoft.com/office/drawing/2014/main" id="{F083E06E-C8EC-49E3-B1B4-96E765576BF9}"/>
                  </a:ext>
                </a:extLst>
              </p14:cNvPr>
              <p14:cNvContentPartPr/>
              <p14:nvPr/>
            </p14:nvContentPartPr>
            <p14:xfrm>
              <a:off x="6011898" y="1354087"/>
              <a:ext cx="360" cy="360"/>
            </p14:xfrm>
          </p:contentPart>
        </mc:Choice>
        <mc:Fallback xmlns="">
          <p:pic>
            <p:nvPicPr>
              <p:cNvPr id="463" name="Freihand 462">
                <a:extLst>
                  <a:ext uri="{FF2B5EF4-FFF2-40B4-BE49-F238E27FC236}">
                    <a16:creationId xmlns:a16="http://schemas.microsoft.com/office/drawing/2014/main" id="{F083E06E-C8EC-49E3-B1B4-96E765576BF9}"/>
                  </a:ext>
                </a:extLst>
              </p:cNvPr>
              <p:cNvPicPr/>
              <p:nvPr/>
            </p:nvPicPr>
            <p:blipFill>
              <a:blip r:embed="rId29"/>
              <a:stretch>
                <a:fillRect/>
              </a:stretch>
            </p:blipFill>
            <p:spPr>
              <a:xfrm>
                <a:off x="6007578" y="13497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64" name="Freihand 463">
                <a:extLst>
                  <a:ext uri="{FF2B5EF4-FFF2-40B4-BE49-F238E27FC236}">
                    <a16:creationId xmlns:a16="http://schemas.microsoft.com/office/drawing/2014/main" id="{C5C16C29-DC83-4DC3-9694-69658E2C733D}"/>
                  </a:ext>
                </a:extLst>
              </p14:cNvPr>
              <p14:cNvContentPartPr/>
              <p14:nvPr/>
            </p14:nvContentPartPr>
            <p14:xfrm>
              <a:off x="6091818" y="1288927"/>
              <a:ext cx="158760" cy="317520"/>
            </p14:xfrm>
          </p:contentPart>
        </mc:Choice>
        <mc:Fallback xmlns="">
          <p:pic>
            <p:nvPicPr>
              <p:cNvPr id="464" name="Freihand 463">
                <a:extLst>
                  <a:ext uri="{FF2B5EF4-FFF2-40B4-BE49-F238E27FC236}">
                    <a16:creationId xmlns:a16="http://schemas.microsoft.com/office/drawing/2014/main" id="{C5C16C29-DC83-4DC3-9694-69658E2C733D}"/>
                  </a:ext>
                </a:extLst>
              </p:cNvPr>
              <p:cNvPicPr/>
              <p:nvPr/>
            </p:nvPicPr>
            <p:blipFill>
              <a:blip r:embed="rId526"/>
              <a:stretch>
                <a:fillRect/>
              </a:stretch>
            </p:blipFill>
            <p:spPr>
              <a:xfrm>
                <a:off x="6087498" y="1284607"/>
                <a:ext cx="1674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65" name="Freihand 464">
                <a:extLst>
                  <a:ext uri="{FF2B5EF4-FFF2-40B4-BE49-F238E27FC236}">
                    <a16:creationId xmlns:a16="http://schemas.microsoft.com/office/drawing/2014/main" id="{80B9A375-DF58-4166-B6B1-69F67E982088}"/>
                  </a:ext>
                </a:extLst>
              </p14:cNvPr>
              <p14:cNvContentPartPr/>
              <p14:nvPr/>
            </p14:nvContentPartPr>
            <p14:xfrm>
              <a:off x="6445698" y="1390807"/>
              <a:ext cx="226800" cy="82800"/>
            </p14:xfrm>
          </p:contentPart>
        </mc:Choice>
        <mc:Fallback xmlns="">
          <p:pic>
            <p:nvPicPr>
              <p:cNvPr id="465" name="Freihand 464">
                <a:extLst>
                  <a:ext uri="{FF2B5EF4-FFF2-40B4-BE49-F238E27FC236}">
                    <a16:creationId xmlns:a16="http://schemas.microsoft.com/office/drawing/2014/main" id="{80B9A375-DF58-4166-B6B1-69F67E982088}"/>
                  </a:ext>
                </a:extLst>
              </p:cNvPr>
              <p:cNvPicPr/>
              <p:nvPr/>
            </p:nvPicPr>
            <p:blipFill>
              <a:blip r:embed="rId528"/>
              <a:stretch>
                <a:fillRect/>
              </a:stretch>
            </p:blipFill>
            <p:spPr>
              <a:xfrm>
                <a:off x="6441378" y="1386487"/>
                <a:ext cx="235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466" name="Freihand 465">
                <a:extLst>
                  <a:ext uri="{FF2B5EF4-FFF2-40B4-BE49-F238E27FC236}">
                    <a16:creationId xmlns:a16="http://schemas.microsoft.com/office/drawing/2014/main" id="{2F09FACF-84BC-49C6-AD80-C9A830D0A8C0}"/>
                  </a:ext>
                </a:extLst>
              </p14:cNvPr>
              <p14:cNvContentPartPr/>
              <p14:nvPr/>
            </p14:nvContentPartPr>
            <p14:xfrm>
              <a:off x="6729378" y="1319167"/>
              <a:ext cx="124920" cy="143640"/>
            </p14:xfrm>
          </p:contentPart>
        </mc:Choice>
        <mc:Fallback xmlns="">
          <p:pic>
            <p:nvPicPr>
              <p:cNvPr id="466" name="Freihand 465">
                <a:extLst>
                  <a:ext uri="{FF2B5EF4-FFF2-40B4-BE49-F238E27FC236}">
                    <a16:creationId xmlns:a16="http://schemas.microsoft.com/office/drawing/2014/main" id="{2F09FACF-84BC-49C6-AD80-C9A830D0A8C0}"/>
                  </a:ext>
                </a:extLst>
              </p:cNvPr>
              <p:cNvPicPr/>
              <p:nvPr/>
            </p:nvPicPr>
            <p:blipFill>
              <a:blip r:embed="rId530"/>
              <a:stretch>
                <a:fillRect/>
              </a:stretch>
            </p:blipFill>
            <p:spPr>
              <a:xfrm>
                <a:off x="6725058" y="1314847"/>
                <a:ext cx="133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69" name="Freihand 468">
                <a:extLst>
                  <a:ext uri="{FF2B5EF4-FFF2-40B4-BE49-F238E27FC236}">
                    <a16:creationId xmlns:a16="http://schemas.microsoft.com/office/drawing/2014/main" id="{544FD0E2-DFE2-4B45-92AE-A91CFCD5A647}"/>
                  </a:ext>
                </a:extLst>
              </p14:cNvPr>
              <p14:cNvContentPartPr/>
              <p14:nvPr/>
            </p14:nvContentPartPr>
            <p14:xfrm>
              <a:off x="6807858" y="1365967"/>
              <a:ext cx="194400" cy="87120"/>
            </p14:xfrm>
          </p:contentPart>
        </mc:Choice>
        <mc:Fallback xmlns="">
          <p:pic>
            <p:nvPicPr>
              <p:cNvPr id="469" name="Freihand 468">
                <a:extLst>
                  <a:ext uri="{FF2B5EF4-FFF2-40B4-BE49-F238E27FC236}">
                    <a16:creationId xmlns:a16="http://schemas.microsoft.com/office/drawing/2014/main" id="{544FD0E2-DFE2-4B45-92AE-A91CFCD5A647}"/>
                  </a:ext>
                </a:extLst>
              </p:cNvPr>
              <p:cNvPicPr/>
              <p:nvPr/>
            </p:nvPicPr>
            <p:blipFill>
              <a:blip r:embed="rId532"/>
              <a:stretch>
                <a:fillRect/>
              </a:stretch>
            </p:blipFill>
            <p:spPr>
              <a:xfrm>
                <a:off x="6803538" y="1361647"/>
                <a:ext cx="203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70" name="Freihand 469">
                <a:extLst>
                  <a:ext uri="{FF2B5EF4-FFF2-40B4-BE49-F238E27FC236}">
                    <a16:creationId xmlns:a16="http://schemas.microsoft.com/office/drawing/2014/main" id="{90CEE58F-D2C2-4008-B94C-27A67F1CB7BC}"/>
                  </a:ext>
                </a:extLst>
              </p14:cNvPr>
              <p14:cNvContentPartPr/>
              <p14:nvPr/>
            </p14:nvContentPartPr>
            <p14:xfrm>
              <a:off x="7009818" y="1344007"/>
              <a:ext cx="96480" cy="108000"/>
            </p14:xfrm>
          </p:contentPart>
        </mc:Choice>
        <mc:Fallback xmlns="">
          <p:pic>
            <p:nvPicPr>
              <p:cNvPr id="470" name="Freihand 469">
                <a:extLst>
                  <a:ext uri="{FF2B5EF4-FFF2-40B4-BE49-F238E27FC236}">
                    <a16:creationId xmlns:a16="http://schemas.microsoft.com/office/drawing/2014/main" id="{90CEE58F-D2C2-4008-B94C-27A67F1CB7BC}"/>
                  </a:ext>
                </a:extLst>
              </p:cNvPr>
              <p:cNvPicPr/>
              <p:nvPr/>
            </p:nvPicPr>
            <p:blipFill>
              <a:blip r:embed="rId534"/>
              <a:stretch>
                <a:fillRect/>
              </a:stretch>
            </p:blipFill>
            <p:spPr>
              <a:xfrm>
                <a:off x="7005498" y="1339687"/>
                <a:ext cx="105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71" name="Freihand 470">
                <a:extLst>
                  <a:ext uri="{FF2B5EF4-FFF2-40B4-BE49-F238E27FC236}">
                    <a16:creationId xmlns:a16="http://schemas.microsoft.com/office/drawing/2014/main" id="{06E31C80-D1AC-4D5B-9624-3739FDC1CA59}"/>
                  </a:ext>
                </a:extLst>
              </p14:cNvPr>
              <p14:cNvContentPartPr/>
              <p14:nvPr/>
            </p14:nvContentPartPr>
            <p14:xfrm>
              <a:off x="7096938" y="1258687"/>
              <a:ext cx="63720" cy="171720"/>
            </p14:xfrm>
          </p:contentPart>
        </mc:Choice>
        <mc:Fallback xmlns="">
          <p:pic>
            <p:nvPicPr>
              <p:cNvPr id="471" name="Freihand 470">
                <a:extLst>
                  <a:ext uri="{FF2B5EF4-FFF2-40B4-BE49-F238E27FC236}">
                    <a16:creationId xmlns:a16="http://schemas.microsoft.com/office/drawing/2014/main" id="{06E31C80-D1AC-4D5B-9624-3739FDC1CA59}"/>
                  </a:ext>
                </a:extLst>
              </p:cNvPr>
              <p:cNvPicPr/>
              <p:nvPr/>
            </p:nvPicPr>
            <p:blipFill>
              <a:blip r:embed="rId536"/>
              <a:stretch>
                <a:fillRect/>
              </a:stretch>
            </p:blipFill>
            <p:spPr>
              <a:xfrm>
                <a:off x="7092618" y="1254367"/>
                <a:ext cx="72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72" name="Freihand 471">
                <a:extLst>
                  <a:ext uri="{FF2B5EF4-FFF2-40B4-BE49-F238E27FC236}">
                    <a16:creationId xmlns:a16="http://schemas.microsoft.com/office/drawing/2014/main" id="{2CCFF44A-F24C-4440-9749-947D3B1CDCEF}"/>
                  </a:ext>
                </a:extLst>
              </p14:cNvPr>
              <p14:cNvContentPartPr/>
              <p14:nvPr/>
            </p14:nvContentPartPr>
            <p14:xfrm>
              <a:off x="7184778" y="1348327"/>
              <a:ext cx="66240" cy="57600"/>
            </p14:xfrm>
          </p:contentPart>
        </mc:Choice>
        <mc:Fallback xmlns="">
          <p:pic>
            <p:nvPicPr>
              <p:cNvPr id="472" name="Freihand 471">
                <a:extLst>
                  <a:ext uri="{FF2B5EF4-FFF2-40B4-BE49-F238E27FC236}">
                    <a16:creationId xmlns:a16="http://schemas.microsoft.com/office/drawing/2014/main" id="{2CCFF44A-F24C-4440-9749-947D3B1CDCEF}"/>
                  </a:ext>
                </a:extLst>
              </p:cNvPr>
              <p:cNvPicPr/>
              <p:nvPr/>
            </p:nvPicPr>
            <p:blipFill>
              <a:blip r:embed="rId538"/>
              <a:stretch>
                <a:fillRect/>
              </a:stretch>
            </p:blipFill>
            <p:spPr>
              <a:xfrm>
                <a:off x="7180458" y="1344007"/>
                <a:ext cx="748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73" name="Freihand 472">
                <a:extLst>
                  <a:ext uri="{FF2B5EF4-FFF2-40B4-BE49-F238E27FC236}">
                    <a16:creationId xmlns:a16="http://schemas.microsoft.com/office/drawing/2014/main" id="{1ACEBF33-0DD7-4654-AE46-96FE82AC962E}"/>
                  </a:ext>
                </a:extLst>
              </p14:cNvPr>
              <p14:cNvContentPartPr/>
              <p14:nvPr/>
            </p14:nvContentPartPr>
            <p14:xfrm>
              <a:off x="7263258" y="1331047"/>
              <a:ext cx="63720" cy="78120"/>
            </p14:xfrm>
          </p:contentPart>
        </mc:Choice>
        <mc:Fallback xmlns="">
          <p:pic>
            <p:nvPicPr>
              <p:cNvPr id="473" name="Freihand 472">
                <a:extLst>
                  <a:ext uri="{FF2B5EF4-FFF2-40B4-BE49-F238E27FC236}">
                    <a16:creationId xmlns:a16="http://schemas.microsoft.com/office/drawing/2014/main" id="{1ACEBF33-0DD7-4654-AE46-96FE82AC962E}"/>
                  </a:ext>
                </a:extLst>
              </p:cNvPr>
              <p:cNvPicPr/>
              <p:nvPr/>
            </p:nvPicPr>
            <p:blipFill>
              <a:blip r:embed="rId540"/>
              <a:stretch>
                <a:fillRect/>
              </a:stretch>
            </p:blipFill>
            <p:spPr>
              <a:xfrm>
                <a:off x="7258938" y="1326727"/>
                <a:ext cx="72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74" name="Freihand 473">
                <a:extLst>
                  <a:ext uri="{FF2B5EF4-FFF2-40B4-BE49-F238E27FC236}">
                    <a16:creationId xmlns:a16="http://schemas.microsoft.com/office/drawing/2014/main" id="{35ED162B-3CBB-4233-A517-324DFAB17F6C}"/>
                  </a:ext>
                </a:extLst>
              </p14:cNvPr>
              <p14:cNvContentPartPr/>
              <p14:nvPr/>
            </p14:nvContentPartPr>
            <p14:xfrm>
              <a:off x="7351098" y="1269847"/>
              <a:ext cx="123120" cy="119520"/>
            </p14:xfrm>
          </p:contentPart>
        </mc:Choice>
        <mc:Fallback xmlns="">
          <p:pic>
            <p:nvPicPr>
              <p:cNvPr id="474" name="Freihand 473">
                <a:extLst>
                  <a:ext uri="{FF2B5EF4-FFF2-40B4-BE49-F238E27FC236}">
                    <a16:creationId xmlns:a16="http://schemas.microsoft.com/office/drawing/2014/main" id="{35ED162B-3CBB-4233-A517-324DFAB17F6C}"/>
                  </a:ext>
                </a:extLst>
              </p:cNvPr>
              <p:cNvPicPr/>
              <p:nvPr/>
            </p:nvPicPr>
            <p:blipFill>
              <a:blip r:embed="rId542"/>
              <a:stretch>
                <a:fillRect/>
              </a:stretch>
            </p:blipFill>
            <p:spPr>
              <a:xfrm>
                <a:off x="7346778" y="1265527"/>
                <a:ext cx="131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75" name="Freihand 474">
                <a:extLst>
                  <a:ext uri="{FF2B5EF4-FFF2-40B4-BE49-F238E27FC236}">
                    <a16:creationId xmlns:a16="http://schemas.microsoft.com/office/drawing/2014/main" id="{8301D557-E8FB-4D28-BC38-77B904EF2FE6}"/>
                  </a:ext>
                </a:extLst>
              </p14:cNvPr>
              <p14:cNvContentPartPr/>
              <p14:nvPr/>
            </p14:nvContentPartPr>
            <p14:xfrm>
              <a:off x="7676538" y="1400527"/>
              <a:ext cx="360" cy="360"/>
            </p14:xfrm>
          </p:contentPart>
        </mc:Choice>
        <mc:Fallback xmlns="">
          <p:pic>
            <p:nvPicPr>
              <p:cNvPr id="475" name="Freihand 474">
                <a:extLst>
                  <a:ext uri="{FF2B5EF4-FFF2-40B4-BE49-F238E27FC236}">
                    <a16:creationId xmlns:a16="http://schemas.microsoft.com/office/drawing/2014/main" id="{8301D557-E8FB-4D28-BC38-77B904EF2FE6}"/>
                  </a:ext>
                </a:extLst>
              </p:cNvPr>
              <p:cNvPicPr/>
              <p:nvPr/>
            </p:nvPicPr>
            <p:blipFill>
              <a:blip r:embed="rId29"/>
              <a:stretch>
                <a:fillRect/>
              </a:stretch>
            </p:blipFill>
            <p:spPr>
              <a:xfrm>
                <a:off x="7672218" y="13962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76" name="Freihand 475">
                <a:extLst>
                  <a:ext uri="{FF2B5EF4-FFF2-40B4-BE49-F238E27FC236}">
                    <a16:creationId xmlns:a16="http://schemas.microsoft.com/office/drawing/2014/main" id="{E87AD4D8-BDB2-466F-9493-F7523A97D6C3}"/>
                  </a:ext>
                </a:extLst>
              </p14:cNvPr>
              <p14:cNvContentPartPr/>
              <p14:nvPr/>
            </p14:nvContentPartPr>
            <p14:xfrm>
              <a:off x="7641618" y="1306567"/>
              <a:ext cx="234360" cy="112320"/>
            </p14:xfrm>
          </p:contentPart>
        </mc:Choice>
        <mc:Fallback xmlns="">
          <p:pic>
            <p:nvPicPr>
              <p:cNvPr id="476" name="Freihand 475">
                <a:extLst>
                  <a:ext uri="{FF2B5EF4-FFF2-40B4-BE49-F238E27FC236}">
                    <a16:creationId xmlns:a16="http://schemas.microsoft.com/office/drawing/2014/main" id="{E87AD4D8-BDB2-466F-9493-F7523A97D6C3}"/>
                  </a:ext>
                </a:extLst>
              </p:cNvPr>
              <p:cNvPicPr/>
              <p:nvPr/>
            </p:nvPicPr>
            <p:blipFill>
              <a:blip r:embed="rId545"/>
              <a:stretch>
                <a:fillRect/>
              </a:stretch>
            </p:blipFill>
            <p:spPr>
              <a:xfrm>
                <a:off x="7637298" y="1302247"/>
                <a:ext cx="243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477" name="Freihand 476">
                <a:extLst>
                  <a:ext uri="{FF2B5EF4-FFF2-40B4-BE49-F238E27FC236}">
                    <a16:creationId xmlns:a16="http://schemas.microsoft.com/office/drawing/2014/main" id="{EE15F6D2-5D2D-4BEE-A357-30020198965B}"/>
                  </a:ext>
                </a:extLst>
              </p14:cNvPr>
              <p14:cNvContentPartPr/>
              <p14:nvPr/>
            </p14:nvContentPartPr>
            <p14:xfrm>
              <a:off x="7924218" y="1303687"/>
              <a:ext cx="12600" cy="99720"/>
            </p14:xfrm>
          </p:contentPart>
        </mc:Choice>
        <mc:Fallback xmlns="">
          <p:pic>
            <p:nvPicPr>
              <p:cNvPr id="477" name="Freihand 476">
                <a:extLst>
                  <a:ext uri="{FF2B5EF4-FFF2-40B4-BE49-F238E27FC236}">
                    <a16:creationId xmlns:a16="http://schemas.microsoft.com/office/drawing/2014/main" id="{EE15F6D2-5D2D-4BEE-A357-30020198965B}"/>
                  </a:ext>
                </a:extLst>
              </p:cNvPr>
              <p:cNvPicPr/>
              <p:nvPr/>
            </p:nvPicPr>
            <p:blipFill>
              <a:blip r:embed="rId547"/>
              <a:stretch>
                <a:fillRect/>
              </a:stretch>
            </p:blipFill>
            <p:spPr>
              <a:xfrm>
                <a:off x="7919898" y="1299367"/>
                <a:ext cx="21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478" name="Freihand 477">
                <a:extLst>
                  <a:ext uri="{FF2B5EF4-FFF2-40B4-BE49-F238E27FC236}">
                    <a16:creationId xmlns:a16="http://schemas.microsoft.com/office/drawing/2014/main" id="{A2AACE99-A9CB-4DC7-8E1A-1C671C8BB5CA}"/>
                  </a:ext>
                </a:extLst>
              </p14:cNvPr>
              <p14:cNvContentPartPr/>
              <p14:nvPr/>
            </p14:nvContentPartPr>
            <p14:xfrm>
              <a:off x="8001618" y="1187767"/>
              <a:ext cx="127800" cy="180720"/>
            </p14:xfrm>
          </p:contentPart>
        </mc:Choice>
        <mc:Fallback xmlns="">
          <p:pic>
            <p:nvPicPr>
              <p:cNvPr id="478" name="Freihand 477">
                <a:extLst>
                  <a:ext uri="{FF2B5EF4-FFF2-40B4-BE49-F238E27FC236}">
                    <a16:creationId xmlns:a16="http://schemas.microsoft.com/office/drawing/2014/main" id="{A2AACE99-A9CB-4DC7-8E1A-1C671C8BB5CA}"/>
                  </a:ext>
                </a:extLst>
              </p:cNvPr>
              <p:cNvPicPr/>
              <p:nvPr/>
            </p:nvPicPr>
            <p:blipFill>
              <a:blip r:embed="rId549"/>
              <a:stretch>
                <a:fillRect/>
              </a:stretch>
            </p:blipFill>
            <p:spPr>
              <a:xfrm>
                <a:off x="7997298" y="1183447"/>
                <a:ext cx="136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79" name="Freihand 478">
                <a:extLst>
                  <a:ext uri="{FF2B5EF4-FFF2-40B4-BE49-F238E27FC236}">
                    <a16:creationId xmlns:a16="http://schemas.microsoft.com/office/drawing/2014/main" id="{D22D8E5A-0442-49DE-BB7C-AE4D3A5F50A5}"/>
                  </a:ext>
                </a:extLst>
              </p14:cNvPr>
              <p14:cNvContentPartPr/>
              <p14:nvPr/>
            </p14:nvContentPartPr>
            <p14:xfrm>
              <a:off x="7926738" y="1179487"/>
              <a:ext cx="360" cy="360"/>
            </p14:xfrm>
          </p:contentPart>
        </mc:Choice>
        <mc:Fallback xmlns="">
          <p:pic>
            <p:nvPicPr>
              <p:cNvPr id="479" name="Freihand 478">
                <a:extLst>
                  <a:ext uri="{FF2B5EF4-FFF2-40B4-BE49-F238E27FC236}">
                    <a16:creationId xmlns:a16="http://schemas.microsoft.com/office/drawing/2014/main" id="{D22D8E5A-0442-49DE-BB7C-AE4D3A5F50A5}"/>
                  </a:ext>
                </a:extLst>
              </p:cNvPr>
              <p:cNvPicPr/>
              <p:nvPr/>
            </p:nvPicPr>
            <p:blipFill>
              <a:blip r:embed="rId29"/>
              <a:stretch>
                <a:fillRect/>
              </a:stretch>
            </p:blipFill>
            <p:spPr>
              <a:xfrm>
                <a:off x="7922418" y="11751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80" name="Freihand 479">
                <a:extLst>
                  <a:ext uri="{FF2B5EF4-FFF2-40B4-BE49-F238E27FC236}">
                    <a16:creationId xmlns:a16="http://schemas.microsoft.com/office/drawing/2014/main" id="{BE9BBA46-8A0E-496B-B386-1AD3FF826456}"/>
                  </a:ext>
                </a:extLst>
              </p14:cNvPr>
              <p14:cNvContentPartPr/>
              <p14:nvPr/>
            </p14:nvContentPartPr>
            <p14:xfrm>
              <a:off x="8165058" y="1267687"/>
              <a:ext cx="144000" cy="75240"/>
            </p14:xfrm>
          </p:contentPart>
        </mc:Choice>
        <mc:Fallback xmlns="">
          <p:pic>
            <p:nvPicPr>
              <p:cNvPr id="480" name="Freihand 479">
                <a:extLst>
                  <a:ext uri="{FF2B5EF4-FFF2-40B4-BE49-F238E27FC236}">
                    <a16:creationId xmlns:a16="http://schemas.microsoft.com/office/drawing/2014/main" id="{BE9BBA46-8A0E-496B-B386-1AD3FF826456}"/>
                  </a:ext>
                </a:extLst>
              </p:cNvPr>
              <p:cNvPicPr/>
              <p:nvPr/>
            </p:nvPicPr>
            <p:blipFill>
              <a:blip r:embed="rId552"/>
              <a:stretch>
                <a:fillRect/>
              </a:stretch>
            </p:blipFill>
            <p:spPr>
              <a:xfrm>
                <a:off x="8160738" y="1263367"/>
                <a:ext cx="152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81" name="Freihand 480">
                <a:extLst>
                  <a:ext uri="{FF2B5EF4-FFF2-40B4-BE49-F238E27FC236}">
                    <a16:creationId xmlns:a16="http://schemas.microsoft.com/office/drawing/2014/main" id="{0E10F863-FA0A-47C5-B396-F942517C6DB2}"/>
                  </a:ext>
                </a:extLst>
              </p14:cNvPr>
              <p14:cNvContentPartPr/>
              <p14:nvPr/>
            </p14:nvContentPartPr>
            <p14:xfrm>
              <a:off x="8308698" y="1198927"/>
              <a:ext cx="360" cy="360"/>
            </p14:xfrm>
          </p:contentPart>
        </mc:Choice>
        <mc:Fallback xmlns="">
          <p:pic>
            <p:nvPicPr>
              <p:cNvPr id="481" name="Freihand 480">
                <a:extLst>
                  <a:ext uri="{FF2B5EF4-FFF2-40B4-BE49-F238E27FC236}">
                    <a16:creationId xmlns:a16="http://schemas.microsoft.com/office/drawing/2014/main" id="{0E10F863-FA0A-47C5-B396-F942517C6DB2}"/>
                  </a:ext>
                </a:extLst>
              </p:cNvPr>
              <p:cNvPicPr/>
              <p:nvPr/>
            </p:nvPicPr>
            <p:blipFill>
              <a:blip r:embed="rId29"/>
              <a:stretch>
                <a:fillRect/>
              </a:stretch>
            </p:blipFill>
            <p:spPr>
              <a:xfrm>
                <a:off x="8304378" y="11946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82" name="Freihand 481">
                <a:extLst>
                  <a:ext uri="{FF2B5EF4-FFF2-40B4-BE49-F238E27FC236}">
                    <a16:creationId xmlns:a16="http://schemas.microsoft.com/office/drawing/2014/main" id="{2D84DC93-08D1-4A04-BBE0-AC952521A1CA}"/>
                  </a:ext>
                </a:extLst>
              </p14:cNvPr>
              <p14:cNvContentPartPr/>
              <p14:nvPr/>
            </p14:nvContentPartPr>
            <p14:xfrm>
              <a:off x="8578338" y="1263727"/>
              <a:ext cx="146880" cy="76680"/>
            </p14:xfrm>
          </p:contentPart>
        </mc:Choice>
        <mc:Fallback xmlns="">
          <p:pic>
            <p:nvPicPr>
              <p:cNvPr id="482" name="Freihand 481">
                <a:extLst>
                  <a:ext uri="{FF2B5EF4-FFF2-40B4-BE49-F238E27FC236}">
                    <a16:creationId xmlns:a16="http://schemas.microsoft.com/office/drawing/2014/main" id="{2D84DC93-08D1-4A04-BBE0-AC952521A1CA}"/>
                  </a:ext>
                </a:extLst>
              </p:cNvPr>
              <p:cNvPicPr/>
              <p:nvPr/>
            </p:nvPicPr>
            <p:blipFill>
              <a:blip r:embed="rId555"/>
              <a:stretch>
                <a:fillRect/>
              </a:stretch>
            </p:blipFill>
            <p:spPr>
              <a:xfrm>
                <a:off x="8574018" y="1259407"/>
                <a:ext cx="155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83" name="Freihand 482">
                <a:extLst>
                  <a:ext uri="{FF2B5EF4-FFF2-40B4-BE49-F238E27FC236}">
                    <a16:creationId xmlns:a16="http://schemas.microsoft.com/office/drawing/2014/main" id="{57320085-0A1B-40A4-A750-83C96488384F}"/>
                  </a:ext>
                </a:extLst>
              </p14:cNvPr>
              <p14:cNvContentPartPr/>
              <p14:nvPr/>
            </p14:nvContentPartPr>
            <p14:xfrm>
              <a:off x="8880738" y="1125127"/>
              <a:ext cx="172080" cy="170640"/>
            </p14:xfrm>
          </p:contentPart>
        </mc:Choice>
        <mc:Fallback xmlns="">
          <p:pic>
            <p:nvPicPr>
              <p:cNvPr id="483" name="Freihand 482">
                <a:extLst>
                  <a:ext uri="{FF2B5EF4-FFF2-40B4-BE49-F238E27FC236}">
                    <a16:creationId xmlns:a16="http://schemas.microsoft.com/office/drawing/2014/main" id="{57320085-0A1B-40A4-A750-83C96488384F}"/>
                  </a:ext>
                </a:extLst>
              </p:cNvPr>
              <p:cNvPicPr/>
              <p:nvPr/>
            </p:nvPicPr>
            <p:blipFill>
              <a:blip r:embed="rId557"/>
              <a:stretch>
                <a:fillRect/>
              </a:stretch>
            </p:blipFill>
            <p:spPr>
              <a:xfrm>
                <a:off x="8876418" y="1120807"/>
                <a:ext cx="180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84" name="Freihand 483">
                <a:extLst>
                  <a:ext uri="{FF2B5EF4-FFF2-40B4-BE49-F238E27FC236}">
                    <a16:creationId xmlns:a16="http://schemas.microsoft.com/office/drawing/2014/main" id="{A390AE69-4993-4492-805E-98A381FC76FC}"/>
                  </a:ext>
                </a:extLst>
              </p14:cNvPr>
              <p14:cNvContentPartPr/>
              <p14:nvPr/>
            </p14:nvContentPartPr>
            <p14:xfrm>
              <a:off x="9014298" y="1153207"/>
              <a:ext cx="69120" cy="38520"/>
            </p14:xfrm>
          </p:contentPart>
        </mc:Choice>
        <mc:Fallback xmlns="">
          <p:pic>
            <p:nvPicPr>
              <p:cNvPr id="484" name="Freihand 483">
                <a:extLst>
                  <a:ext uri="{FF2B5EF4-FFF2-40B4-BE49-F238E27FC236}">
                    <a16:creationId xmlns:a16="http://schemas.microsoft.com/office/drawing/2014/main" id="{A390AE69-4993-4492-805E-98A381FC76FC}"/>
                  </a:ext>
                </a:extLst>
              </p:cNvPr>
              <p:cNvPicPr/>
              <p:nvPr/>
            </p:nvPicPr>
            <p:blipFill>
              <a:blip r:embed="rId559"/>
              <a:stretch>
                <a:fillRect/>
              </a:stretch>
            </p:blipFill>
            <p:spPr>
              <a:xfrm>
                <a:off x="9009978" y="1148887"/>
                <a:ext cx="777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485" name="Freihand 484">
                <a:extLst>
                  <a:ext uri="{FF2B5EF4-FFF2-40B4-BE49-F238E27FC236}">
                    <a16:creationId xmlns:a16="http://schemas.microsoft.com/office/drawing/2014/main" id="{3ED8C66F-9D47-43C4-AB50-2450B88207CD}"/>
                  </a:ext>
                </a:extLst>
              </p14:cNvPr>
              <p14:cNvContentPartPr/>
              <p14:nvPr/>
            </p14:nvContentPartPr>
            <p14:xfrm>
              <a:off x="9075498" y="1213327"/>
              <a:ext cx="95760" cy="86040"/>
            </p14:xfrm>
          </p:contentPart>
        </mc:Choice>
        <mc:Fallback xmlns="">
          <p:pic>
            <p:nvPicPr>
              <p:cNvPr id="485" name="Freihand 484">
                <a:extLst>
                  <a:ext uri="{FF2B5EF4-FFF2-40B4-BE49-F238E27FC236}">
                    <a16:creationId xmlns:a16="http://schemas.microsoft.com/office/drawing/2014/main" id="{3ED8C66F-9D47-43C4-AB50-2450B88207CD}"/>
                  </a:ext>
                </a:extLst>
              </p:cNvPr>
              <p:cNvPicPr/>
              <p:nvPr/>
            </p:nvPicPr>
            <p:blipFill>
              <a:blip r:embed="rId561"/>
              <a:stretch>
                <a:fillRect/>
              </a:stretch>
            </p:blipFill>
            <p:spPr>
              <a:xfrm>
                <a:off x="9071178" y="1209007"/>
                <a:ext cx="104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86" name="Freihand 485">
                <a:extLst>
                  <a:ext uri="{FF2B5EF4-FFF2-40B4-BE49-F238E27FC236}">
                    <a16:creationId xmlns:a16="http://schemas.microsoft.com/office/drawing/2014/main" id="{966728B6-A681-4322-A8F0-5E8BE06CE31E}"/>
                  </a:ext>
                </a:extLst>
              </p14:cNvPr>
              <p14:cNvContentPartPr/>
              <p14:nvPr/>
            </p14:nvContentPartPr>
            <p14:xfrm>
              <a:off x="9164778" y="1104967"/>
              <a:ext cx="66240" cy="184680"/>
            </p14:xfrm>
          </p:contentPart>
        </mc:Choice>
        <mc:Fallback xmlns="">
          <p:pic>
            <p:nvPicPr>
              <p:cNvPr id="486" name="Freihand 485">
                <a:extLst>
                  <a:ext uri="{FF2B5EF4-FFF2-40B4-BE49-F238E27FC236}">
                    <a16:creationId xmlns:a16="http://schemas.microsoft.com/office/drawing/2014/main" id="{966728B6-A681-4322-A8F0-5E8BE06CE31E}"/>
                  </a:ext>
                </a:extLst>
              </p:cNvPr>
              <p:cNvPicPr/>
              <p:nvPr/>
            </p:nvPicPr>
            <p:blipFill>
              <a:blip r:embed="rId563"/>
              <a:stretch>
                <a:fillRect/>
              </a:stretch>
            </p:blipFill>
            <p:spPr>
              <a:xfrm>
                <a:off x="9160458" y="1100647"/>
                <a:ext cx="748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87" name="Freihand 486">
                <a:extLst>
                  <a:ext uri="{FF2B5EF4-FFF2-40B4-BE49-F238E27FC236}">
                    <a16:creationId xmlns:a16="http://schemas.microsoft.com/office/drawing/2014/main" id="{0FB3EF17-0C17-4740-9B06-79B786E58552}"/>
                  </a:ext>
                </a:extLst>
              </p14:cNvPr>
              <p14:cNvContentPartPr/>
              <p14:nvPr/>
            </p14:nvContentPartPr>
            <p14:xfrm>
              <a:off x="9274218" y="1181287"/>
              <a:ext cx="209160" cy="100800"/>
            </p14:xfrm>
          </p:contentPart>
        </mc:Choice>
        <mc:Fallback xmlns="">
          <p:pic>
            <p:nvPicPr>
              <p:cNvPr id="487" name="Freihand 486">
                <a:extLst>
                  <a:ext uri="{FF2B5EF4-FFF2-40B4-BE49-F238E27FC236}">
                    <a16:creationId xmlns:a16="http://schemas.microsoft.com/office/drawing/2014/main" id="{0FB3EF17-0C17-4740-9B06-79B786E58552}"/>
                  </a:ext>
                </a:extLst>
              </p:cNvPr>
              <p:cNvPicPr/>
              <p:nvPr/>
            </p:nvPicPr>
            <p:blipFill>
              <a:blip r:embed="rId565"/>
              <a:stretch>
                <a:fillRect/>
              </a:stretch>
            </p:blipFill>
            <p:spPr>
              <a:xfrm>
                <a:off x="9269898" y="1176967"/>
                <a:ext cx="217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88" name="Freihand 487">
                <a:extLst>
                  <a:ext uri="{FF2B5EF4-FFF2-40B4-BE49-F238E27FC236}">
                    <a16:creationId xmlns:a16="http://schemas.microsoft.com/office/drawing/2014/main" id="{07A4DEBF-DDC8-4749-A099-12F39728E152}"/>
                  </a:ext>
                </a:extLst>
              </p14:cNvPr>
              <p14:cNvContentPartPr/>
              <p14:nvPr/>
            </p14:nvContentPartPr>
            <p14:xfrm>
              <a:off x="9481218" y="1133047"/>
              <a:ext cx="13320" cy="32760"/>
            </p14:xfrm>
          </p:contentPart>
        </mc:Choice>
        <mc:Fallback xmlns="">
          <p:pic>
            <p:nvPicPr>
              <p:cNvPr id="488" name="Freihand 487">
                <a:extLst>
                  <a:ext uri="{FF2B5EF4-FFF2-40B4-BE49-F238E27FC236}">
                    <a16:creationId xmlns:a16="http://schemas.microsoft.com/office/drawing/2014/main" id="{07A4DEBF-DDC8-4749-A099-12F39728E152}"/>
                  </a:ext>
                </a:extLst>
              </p:cNvPr>
              <p:cNvPicPr/>
              <p:nvPr/>
            </p:nvPicPr>
            <p:blipFill>
              <a:blip r:embed="rId567"/>
              <a:stretch>
                <a:fillRect/>
              </a:stretch>
            </p:blipFill>
            <p:spPr>
              <a:xfrm>
                <a:off x="9476898" y="1128727"/>
                <a:ext cx="21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89" name="Freihand 488">
                <a:extLst>
                  <a:ext uri="{FF2B5EF4-FFF2-40B4-BE49-F238E27FC236}">
                    <a16:creationId xmlns:a16="http://schemas.microsoft.com/office/drawing/2014/main" id="{9741DDE6-4494-4508-A844-E11E4743D3D1}"/>
                  </a:ext>
                </a:extLst>
              </p14:cNvPr>
              <p14:cNvContentPartPr/>
              <p14:nvPr/>
            </p14:nvContentPartPr>
            <p14:xfrm>
              <a:off x="9517578" y="1188847"/>
              <a:ext cx="104040" cy="65880"/>
            </p14:xfrm>
          </p:contentPart>
        </mc:Choice>
        <mc:Fallback xmlns="">
          <p:pic>
            <p:nvPicPr>
              <p:cNvPr id="489" name="Freihand 488">
                <a:extLst>
                  <a:ext uri="{FF2B5EF4-FFF2-40B4-BE49-F238E27FC236}">
                    <a16:creationId xmlns:a16="http://schemas.microsoft.com/office/drawing/2014/main" id="{9741DDE6-4494-4508-A844-E11E4743D3D1}"/>
                  </a:ext>
                </a:extLst>
              </p:cNvPr>
              <p:cNvPicPr/>
              <p:nvPr/>
            </p:nvPicPr>
            <p:blipFill>
              <a:blip r:embed="rId569"/>
              <a:stretch>
                <a:fillRect/>
              </a:stretch>
            </p:blipFill>
            <p:spPr>
              <a:xfrm>
                <a:off x="9513258" y="1184527"/>
                <a:ext cx="112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90" name="Freihand 489">
                <a:extLst>
                  <a:ext uri="{FF2B5EF4-FFF2-40B4-BE49-F238E27FC236}">
                    <a16:creationId xmlns:a16="http://schemas.microsoft.com/office/drawing/2014/main" id="{BC170AD6-14A6-4CC2-841E-3D6158574A9F}"/>
                  </a:ext>
                </a:extLst>
              </p14:cNvPr>
              <p14:cNvContentPartPr/>
              <p14:nvPr/>
            </p14:nvContentPartPr>
            <p14:xfrm>
              <a:off x="9659778" y="1082647"/>
              <a:ext cx="156240" cy="174240"/>
            </p14:xfrm>
          </p:contentPart>
        </mc:Choice>
        <mc:Fallback xmlns="">
          <p:pic>
            <p:nvPicPr>
              <p:cNvPr id="490" name="Freihand 489">
                <a:extLst>
                  <a:ext uri="{FF2B5EF4-FFF2-40B4-BE49-F238E27FC236}">
                    <a16:creationId xmlns:a16="http://schemas.microsoft.com/office/drawing/2014/main" id="{BC170AD6-14A6-4CC2-841E-3D6158574A9F}"/>
                  </a:ext>
                </a:extLst>
              </p:cNvPr>
              <p:cNvPicPr/>
              <p:nvPr/>
            </p:nvPicPr>
            <p:blipFill>
              <a:blip r:embed="rId571"/>
              <a:stretch>
                <a:fillRect/>
              </a:stretch>
            </p:blipFill>
            <p:spPr>
              <a:xfrm>
                <a:off x="9655458" y="1078327"/>
                <a:ext cx="164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91" name="Freihand 490">
                <a:extLst>
                  <a:ext uri="{FF2B5EF4-FFF2-40B4-BE49-F238E27FC236}">
                    <a16:creationId xmlns:a16="http://schemas.microsoft.com/office/drawing/2014/main" id="{6F269077-5625-4B24-8BB8-F87B016BD48C}"/>
                  </a:ext>
                </a:extLst>
              </p14:cNvPr>
              <p14:cNvContentPartPr/>
              <p14:nvPr/>
            </p14:nvContentPartPr>
            <p14:xfrm>
              <a:off x="10085658" y="1139887"/>
              <a:ext cx="137520" cy="104760"/>
            </p14:xfrm>
          </p:contentPart>
        </mc:Choice>
        <mc:Fallback xmlns="">
          <p:pic>
            <p:nvPicPr>
              <p:cNvPr id="491" name="Freihand 490">
                <a:extLst>
                  <a:ext uri="{FF2B5EF4-FFF2-40B4-BE49-F238E27FC236}">
                    <a16:creationId xmlns:a16="http://schemas.microsoft.com/office/drawing/2014/main" id="{6F269077-5625-4B24-8BB8-F87B016BD48C}"/>
                  </a:ext>
                </a:extLst>
              </p:cNvPr>
              <p:cNvPicPr/>
              <p:nvPr/>
            </p:nvPicPr>
            <p:blipFill>
              <a:blip r:embed="rId573"/>
              <a:stretch>
                <a:fillRect/>
              </a:stretch>
            </p:blipFill>
            <p:spPr>
              <a:xfrm>
                <a:off x="10081338" y="1135567"/>
                <a:ext cx="146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92" name="Freihand 491">
                <a:extLst>
                  <a:ext uri="{FF2B5EF4-FFF2-40B4-BE49-F238E27FC236}">
                    <a16:creationId xmlns:a16="http://schemas.microsoft.com/office/drawing/2014/main" id="{81182667-5D32-4532-A7C7-BEC9DFB51790}"/>
                  </a:ext>
                </a:extLst>
              </p14:cNvPr>
              <p14:cNvContentPartPr/>
              <p14:nvPr/>
            </p14:nvContentPartPr>
            <p14:xfrm>
              <a:off x="10232178" y="1165807"/>
              <a:ext cx="169560" cy="76680"/>
            </p14:xfrm>
          </p:contentPart>
        </mc:Choice>
        <mc:Fallback xmlns="">
          <p:pic>
            <p:nvPicPr>
              <p:cNvPr id="492" name="Freihand 491">
                <a:extLst>
                  <a:ext uri="{FF2B5EF4-FFF2-40B4-BE49-F238E27FC236}">
                    <a16:creationId xmlns:a16="http://schemas.microsoft.com/office/drawing/2014/main" id="{81182667-5D32-4532-A7C7-BEC9DFB51790}"/>
                  </a:ext>
                </a:extLst>
              </p:cNvPr>
              <p:cNvPicPr/>
              <p:nvPr/>
            </p:nvPicPr>
            <p:blipFill>
              <a:blip r:embed="rId575"/>
              <a:stretch>
                <a:fillRect/>
              </a:stretch>
            </p:blipFill>
            <p:spPr>
              <a:xfrm>
                <a:off x="10227858" y="1161487"/>
                <a:ext cx="178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93" name="Freihand 492">
                <a:extLst>
                  <a:ext uri="{FF2B5EF4-FFF2-40B4-BE49-F238E27FC236}">
                    <a16:creationId xmlns:a16="http://schemas.microsoft.com/office/drawing/2014/main" id="{C60887D5-A1A9-4782-AC66-7D0D6AFD6B9B}"/>
                  </a:ext>
                </a:extLst>
              </p14:cNvPr>
              <p14:cNvContentPartPr/>
              <p14:nvPr/>
            </p14:nvContentPartPr>
            <p14:xfrm>
              <a:off x="10451418" y="1076527"/>
              <a:ext cx="169920" cy="165240"/>
            </p14:xfrm>
          </p:contentPart>
        </mc:Choice>
        <mc:Fallback xmlns="">
          <p:pic>
            <p:nvPicPr>
              <p:cNvPr id="493" name="Freihand 492">
                <a:extLst>
                  <a:ext uri="{FF2B5EF4-FFF2-40B4-BE49-F238E27FC236}">
                    <a16:creationId xmlns:a16="http://schemas.microsoft.com/office/drawing/2014/main" id="{C60887D5-A1A9-4782-AC66-7D0D6AFD6B9B}"/>
                  </a:ext>
                </a:extLst>
              </p:cNvPr>
              <p:cNvPicPr/>
              <p:nvPr/>
            </p:nvPicPr>
            <p:blipFill>
              <a:blip r:embed="rId577"/>
              <a:stretch>
                <a:fillRect/>
              </a:stretch>
            </p:blipFill>
            <p:spPr>
              <a:xfrm>
                <a:off x="10447098" y="1072207"/>
                <a:ext cx="1785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94" name="Freihand 493">
                <a:extLst>
                  <a:ext uri="{FF2B5EF4-FFF2-40B4-BE49-F238E27FC236}">
                    <a16:creationId xmlns:a16="http://schemas.microsoft.com/office/drawing/2014/main" id="{E59ED83E-3A01-4240-B64F-9BA066F1FBE6}"/>
                  </a:ext>
                </a:extLst>
              </p14:cNvPr>
              <p14:cNvContentPartPr/>
              <p14:nvPr/>
            </p14:nvContentPartPr>
            <p14:xfrm>
              <a:off x="10628898" y="1137007"/>
              <a:ext cx="88560" cy="114840"/>
            </p14:xfrm>
          </p:contentPart>
        </mc:Choice>
        <mc:Fallback xmlns="">
          <p:pic>
            <p:nvPicPr>
              <p:cNvPr id="494" name="Freihand 493">
                <a:extLst>
                  <a:ext uri="{FF2B5EF4-FFF2-40B4-BE49-F238E27FC236}">
                    <a16:creationId xmlns:a16="http://schemas.microsoft.com/office/drawing/2014/main" id="{E59ED83E-3A01-4240-B64F-9BA066F1FBE6}"/>
                  </a:ext>
                </a:extLst>
              </p:cNvPr>
              <p:cNvPicPr/>
              <p:nvPr/>
            </p:nvPicPr>
            <p:blipFill>
              <a:blip r:embed="rId579"/>
              <a:stretch>
                <a:fillRect/>
              </a:stretch>
            </p:blipFill>
            <p:spPr>
              <a:xfrm>
                <a:off x="10624578" y="1132687"/>
                <a:ext cx="97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95" name="Freihand 494">
                <a:extLst>
                  <a:ext uri="{FF2B5EF4-FFF2-40B4-BE49-F238E27FC236}">
                    <a16:creationId xmlns:a16="http://schemas.microsoft.com/office/drawing/2014/main" id="{FA2A8394-7072-4063-AF20-A07D2BD6C9D2}"/>
                  </a:ext>
                </a:extLst>
              </p14:cNvPr>
              <p14:cNvContentPartPr/>
              <p14:nvPr/>
            </p14:nvContentPartPr>
            <p14:xfrm>
              <a:off x="10623138" y="1137367"/>
              <a:ext cx="93240" cy="77400"/>
            </p14:xfrm>
          </p:contentPart>
        </mc:Choice>
        <mc:Fallback xmlns="">
          <p:pic>
            <p:nvPicPr>
              <p:cNvPr id="495" name="Freihand 494">
                <a:extLst>
                  <a:ext uri="{FF2B5EF4-FFF2-40B4-BE49-F238E27FC236}">
                    <a16:creationId xmlns:a16="http://schemas.microsoft.com/office/drawing/2014/main" id="{FA2A8394-7072-4063-AF20-A07D2BD6C9D2}"/>
                  </a:ext>
                </a:extLst>
              </p:cNvPr>
              <p:cNvPicPr/>
              <p:nvPr/>
            </p:nvPicPr>
            <p:blipFill>
              <a:blip r:embed="rId581"/>
              <a:stretch>
                <a:fillRect/>
              </a:stretch>
            </p:blipFill>
            <p:spPr>
              <a:xfrm>
                <a:off x="10618818" y="1133047"/>
                <a:ext cx="101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96" name="Freihand 495">
                <a:extLst>
                  <a:ext uri="{FF2B5EF4-FFF2-40B4-BE49-F238E27FC236}">
                    <a16:creationId xmlns:a16="http://schemas.microsoft.com/office/drawing/2014/main" id="{59F209B9-8DD8-491C-841B-650BD6B4120D}"/>
                  </a:ext>
                </a:extLst>
              </p14:cNvPr>
              <p14:cNvContentPartPr/>
              <p14:nvPr/>
            </p14:nvContentPartPr>
            <p14:xfrm>
              <a:off x="10768938" y="1027207"/>
              <a:ext cx="113760" cy="195840"/>
            </p14:xfrm>
          </p:contentPart>
        </mc:Choice>
        <mc:Fallback xmlns="">
          <p:pic>
            <p:nvPicPr>
              <p:cNvPr id="496" name="Freihand 495">
                <a:extLst>
                  <a:ext uri="{FF2B5EF4-FFF2-40B4-BE49-F238E27FC236}">
                    <a16:creationId xmlns:a16="http://schemas.microsoft.com/office/drawing/2014/main" id="{59F209B9-8DD8-491C-841B-650BD6B4120D}"/>
                  </a:ext>
                </a:extLst>
              </p:cNvPr>
              <p:cNvPicPr/>
              <p:nvPr/>
            </p:nvPicPr>
            <p:blipFill>
              <a:blip r:embed="rId583"/>
              <a:stretch>
                <a:fillRect/>
              </a:stretch>
            </p:blipFill>
            <p:spPr>
              <a:xfrm>
                <a:off x="10764618" y="1022887"/>
                <a:ext cx="1224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502" name="Freihand 501">
                <a:extLst>
                  <a:ext uri="{FF2B5EF4-FFF2-40B4-BE49-F238E27FC236}">
                    <a16:creationId xmlns:a16="http://schemas.microsoft.com/office/drawing/2014/main" id="{2506D6F6-EDC8-4A2E-B30F-76D4C3FF171E}"/>
                  </a:ext>
                </a:extLst>
              </p14:cNvPr>
              <p14:cNvContentPartPr/>
              <p14:nvPr/>
            </p14:nvContentPartPr>
            <p14:xfrm>
              <a:off x="10932378" y="1234567"/>
              <a:ext cx="7560" cy="106560"/>
            </p14:xfrm>
          </p:contentPart>
        </mc:Choice>
        <mc:Fallback xmlns="">
          <p:pic>
            <p:nvPicPr>
              <p:cNvPr id="502" name="Freihand 501">
                <a:extLst>
                  <a:ext uri="{FF2B5EF4-FFF2-40B4-BE49-F238E27FC236}">
                    <a16:creationId xmlns:a16="http://schemas.microsoft.com/office/drawing/2014/main" id="{2506D6F6-EDC8-4A2E-B30F-76D4C3FF171E}"/>
                  </a:ext>
                </a:extLst>
              </p:cNvPr>
              <p:cNvPicPr/>
              <p:nvPr/>
            </p:nvPicPr>
            <p:blipFill>
              <a:blip r:embed="rId585"/>
              <a:stretch>
                <a:fillRect/>
              </a:stretch>
            </p:blipFill>
            <p:spPr>
              <a:xfrm>
                <a:off x="10928058" y="1230247"/>
                <a:ext cx="16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503" name="Freihand 502">
                <a:extLst>
                  <a:ext uri="{FF2B5EF4-FFF2-40B4-BE49-F238E27FC236}">
                    <a16:creationId xmlns:a16="http://schemas.microsoft.com/office/drawing/2014/main" id="{47504652-8098-4B1D-8078-2FD4A6728FD1}"/>
                  </a:ext>
                </a:extLst>
              </p14:cNvPr>
              <p14:cNvContentPartPr/>
              <p14:nvPr/>
            </p14:nvContentPartPr>
            <p14:xfrm>
              <a:off x="11060538" y="1090567"/>
              <a:ext cx="180000" cy="188640"/>
            </p14:xfrm>
          </p:contentPart>
        </mc:Choice>
        <mc:Fallback xmlns="">
          <p:pic>
            <p:nvPicPr>
              <p:cNvPr id="503" name="Freihand 502">
                <a:extLst>
                  <a:ext uri="{FF2B5EF4-FFF2-40B4-BE49-F238E27FC236}">
                    <a16:creationId xmlns:a16="http://schemas.microsoft.com/office/drawing/2014/main" id="{47504652-8098-4B1D-8078-2FD4A6728FD1}"/>
                  </a:ext>
                </a:extLst>
              </p:cNvPr>
              <p:cNvPicPr/>
              <p:nvPr/>
            </p:nvPicPr>
            <p:blipFill>
              <a:blip r:embed="rId587"/>
              <a:stretch>
                <a:fillRect/>
              </a:stretch>
            </p:blipFill>
            <p:spPr>
              <a:xfrm>
                <a:off x="11056218" y="1086247"/>
                <a:ext cx="1886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504" name="Freihand 503">
                <a:extLst>
                  <a:ext uri="{FF2B5EF4-FFF2-40B4-BE49-F238E27FC236}">
                    <a16:creationId xmlns:a16="http://schemas.microsoft.com/office/drawing/2014/main" id="{B52F771A-C120-4165-9A73-923808F00A80}"/>
                  </a:ext>
                </a:extLst>
              </p14:cNvPr>
              <p14:cNvContentPartPr/>
              <p14:nvPr/>
            </p14:nvContentPartPr>
            <p14:xfrm>
              <a:off x="11261778" y="1102807"/>
              <a:ext cx="246240" cy="139320"/>
            </p14:xfrm>
          </p:contentPart>
        </mc:Choice>
        <mc:Fallback xmlns="">
          <p:pic>
            <p:nvPicPr>
              <p:cNvPr id="504" name="Freihand 503">
                <a:extLst>
                  <a:ext uri="{FF2B5EF4-FFF2-40B4-BE49-F238E27FC236}">
                    <a16:creationId xmlns:a16="http://schemas.microsoft.com/office/drawing/2014/main" id="{B52F771A-C120-4165-9A73-923808F00A80}"/>
                  </a:ext>
                </a:extLst>
              </p:cNvPr>
              <p:cNvPicPr/>
              <p:nvPr/>
            </p:nvPicPr>
            <p:blipFill>
              <a:blip r:embed="rId589"/>
              <a:stretch>
                <a:fillRect/>
              </a:stretch>
            </p:blipFill>
            <p:spPr>
              <a:xfrm>
                <a:off x="11257458" y="1098487"/>
                <a:ext cx="254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506" name="Freihand 505">
                <a:extLst>
                  <a:ext uri="{FF2B5EF4-FFF2-40B4-BE49-F238E27FC236}">
                    <a16:creationId xmlns:a16="http://schemas.microsoft.com/office/drawing/2014/main" id="{CF494DB6-A018-4319-A8F5-754BA009127C}"/>
                  </a:ext>
                </a:extLst>
              </p14:cNvPr>
              <p14:cNvContentPartPr/>
              <p14:nvPr/>
            </p14:nvContentPartPr>
            <p14:xfrm>
              <a:off x="6501858" y="1670527"/>
              <a:ext cx="390960" cy="149040"/>
            </p14:xfrm>
          </p:contentPart>
        </mc:Choice>
        <mc:Fallback xmlns="">
          <p:pic>
            <p:nvPicPr>
              <p:cNvPr id="506" name="Freihand 505">
                <a:extLst>
                  <a:ext uri="{FF2B5EF4-FFF2-40B4-BE49-F238E27FC236}">
                    <a16:creationId xmlns:a16="http://schemas.microsoft.com/office/drawing/2014/main" id="{CF494DB6-A018-4319-A8F5-754BA009127C}"/>
                  </a:ext>
                </a:extLst>
              </p:cNvPr>
              <p:cNvPicPr/>
              <p:nvPr/>
            </p:nvPicPr>
            <p:blipFill>
              <a:blip r:embed="rId591"/>
              <a:stretch>
                <a:fillRect/>
              </a:stretch>
            </p:blipFill>
            <p:spPr>
              <a:xfrm>
                <a:off x="6497538" y="1666207"/>
                <a:ext cx="399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507" name="Freihand 506">
                <a:extLst>
                  <a:ext uri="{FF2B5EF4-FFF2-40B4-BE49-F238E27FC236}">
                    <a16:creationId xmlns:a16="http://schemas.microsoft.com/office/drawing/2014/main" id="{8E738360-78E3-4D50-AABD-50A1E77FB7C7}"/>
                  </a:ext>
                </a:extLst>
              </p14:cNvPr>
              <p14:cNvContentPartPr/>
              <p14:nvPr/>
            </p14:nvContentPartPr>
            <p14:xfrm>
              <a:off x="7070298" y="1587367"/>
              <a:ext cx="113760" cy="166680"/>
            </p14:xfrm>
          </p:contentPart>
        </mc:Choice>
        <mc:Fallback xmlns="">
          <p:pic>
            <p:nvPicPr>
              <p:cNvPr id="507" name="Freihand 506">
                <a:extLst>
                  <a:ext uri="{FF2B5EF4-FFF2-40B4-BE49-F238E27FC236}">
                    <a16:creationId xmlns:a16="http://schemas.microsoft.com/office/drawing/2014/main" id="{8E738360-78E3-4D50-AABD-50A1E77FB7C7}"/>
                  </a:ext>
                </a:extLst>
              </p:cNvPr>
              <p:cNvPicPr/>
              <p:nvPr/>
            </p:nvPicPr>
            <p:blipFill>
              <a:blip r:embed="rId593"/>
              <a:stretch>
                <a:fillRect/>
              </a:stretch>
            </p:blipFill>
            <p:spPr>
              <a:xfrm>
                <a:off x="7065978" y="1583047"/>
                <a:ext cx="122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508" name="Freihand 507">
                <a:extLst>
                  <a:ext uri="{FF2B5EF4-FFF2-40B4-BE49-F238E27FC236}">
                    <a16:creationId xmlns:a16="http://schemas.microsoft.com/office/drawing/2014/main" id="{9BE90A39-BB30-4D29-8C3E-3A73C16D1119}"/>
                  </a:ext>
                </a:extLst>
              </p14:cNvPr>
              <p14:cNvContentPartPr/>
              <p14:nvPr/>
            </p14:nvContentPartPr>
            <p14:xfrm>
              <a:off x="7198458" y="1587367"/>
              <a:ext cx="265320" cy="143280"/>
            </p14:xfrm>
          </p:contentPart>
        </mc:Choice>
        <mc:Fallback xmlns="">
          <p:pic>
            <p:nvPicPr>
              <p:cNvPr id="508" name="Freihand 507">
                <a:extLst>
                  <a:ext uri="{FF2B5EF4-FFF2-40B4-BE49-F238E27FC236}">
                    <a16:creationId xmlns:a16="http://schemas.microsoft.com/office/drawing/2014/main" id="{9BE90A39-BB30-4D29-8C3E-3A73C16D1119}"/>
                  </a:ext>
                </a:extLst>
              </p:cNvPr>
              <p:cNvPicPr/>
              <p:nvPr/>
            </p:nvPicPr>
            <p:blipFill>
              <a:blip r:embed="rId595"/>
              <a:stretch>
                <a:fillRect/>
              </a:stretch>
            </p:blipFill>
            <p:spPr>
              <a:xfrm>
                <a:off x="7194138" y="1583047"/>
                <a:ext cx="2739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509" name="Freihand 508">
                <a:extLst>
                  <a:ext uri="{FF2B5EF4-FFF2-40B4-BE49-F238E27FC236}">
                    <a16:creationId xmlns:a16="http://schemas.microsoft.com/office/drawing/2014/main" id="{153F1DCF-9FBF-4CA4-876B-BABDF24F153C}"/>
                  </a:ext>
                </a:extLst>
              </p14:cNvPr>
              <p14:cNvContentPartPr/>
              <p14:nvPr/>
            </p14:nvContentPartPr>
            <p14:xfrm>
              <a:off x="7699578" y="1638847"/>
              <a:ext cx="128520" cy="78480"/>
            </p14:xfrm>
          </p:contentPart>
        </mc:Choice>
        <mc:Fallback xmlns="">
          <p:pic>
            <p:nvPicPr>
              <p:cNvPr id="509" name="Freihand 508">
                <a:extLst>
                  <a:ext uri="{FF2B5EF4-FFF2-40B4-BE49-F238E27FC236}">
                    <a16:creationId xmlns:a16="http://schemas.microsoft.com/office/drawing/2014/main" id="{153F1DCF-9FBF-4CA4-876B-BABDF24F153C}"/>
                  </a:ext>
                </a:extLst>
              </p:cNvPr>
              <p:cNvPicPr/>
              <p:nvPr/>
            </p:nvPicPr>
            <p:blipFill>
              <a:blip r:embed="rId597"/>
              <a:stretch>
                <a:fillRect/>
              </a:stretch>
            </p:blipFill>
            <p:spPr>
              <a:xfrm>
                <a:off x="7695258" y="1634527"/>
                <a:ext cx="137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510" name="Freihand 509">
                <a:extLst>
                  <a:ext uri="{FF2B5EF4-FFF2-40B4-BE49-F238E27FC236}">
                    <a16:creationId xmlns:a16="http://schemas.microsoft.com/office/drawing/2014/main" id="{27E0C744-75A9-436C-B932-E282270680D3}"/>
                  </a:ext>
                </a:extLst>
              </p14:cNvPr>
              <p14:cNvContentPartPr/>
              <p14:nvPr/>
            </p14:nvContentPartPr>
            <p14:xfrm>
              <a:off x="7984338" y="1610767"/>
              <a:ext cx="102960" cy="98640"/>
            </p14:xfrm>
          </p:contentPart>
        </mc:Choice>
        <mc:Fallback xmlns="">
          <p:pic>
            <p:nvPicPr>
              <p:cNvPr id="510" name="Freihand 509">
                <a:extLst>
                  <a:ext uri="{FF2B5EF4-FFF2-40B4-BE49-F238E27FC236}">
                    <a16:creationId xmlns:a16="http://schemas.microsoft.com/office/drawing/2014/main" id="{27E0C744-75A9-436C-B932-E282270680D3}"/>
                  </a:ext>
                </a:extLst>
              </p:cNvPr>
              <p:cNvPicPr/>
              <p:nvPr/>
            </p:nvPicPr>
            <p:blipFill>
              <a:blip r:embed="rId599"/>
              <a:stretch>
                <a:fillRect/>
              </a:stretch>
            </p:blipFill>
            <p:spPr>
              <a:xfrm>
                <a:off x="7980018" y="1606447"/>
                <a:ext cx="111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511" name="Freihand 510">
                <a:extLst>
                  <a:ext uri="{FF2B5EF4-FFF2-40B4-BE49-F238E27FC236}">
                    <a16:creationId xmlns:a16="http://schemas.microsoft.com/office/drawing/2014/main" id="{FFCD2748-8284-4884-ADA7-610C283B86C8}"/>
                  </a:ext>
                </a:extLst>
              </p14:cNvPr>
              <p14:cNvContentPartPr/>
              <p14:nvPr/>
            </p14:nvContentPartPr>
            <p14:xfrm>
              <a:off x="8117898" y="1625527"/>
              <a:ext cx="75240" cy="246600"/>
            </p14:xfrm>
          </p:contentPart>
        </mc:Choice>
        <mc:Fallback xmlns="">
          <p:pic>
            <p:nvPicPr>
              <p:cNvPr id="511" name="Freihand 510">
                <a:extLst>
                  <a:ext uri="{FF2B5EF4-FFF2-40B4-BE49-F238E27FC236}">
                    <a16:creationId xmlns:a16="http://schemas.microsoft.com/office/drawing/2014/main" id="{FFCD2748-8284-4884-ADA7-610C283B86C8}"/>
                  </a:ext>
                </a:extLst>
              </p:cNvPr>
              <p:cNvPicPr/>
              <p:nvPr/>
            </p:nvPicPr>
            <p:blipFill>
              <a:blip r:embed="rId601"/>
              <a:stretch>
                <a:fillRect/>
              </a:stretch>
            </p:blipFill>
            <p:spPr>
              <a:xfrm>
                <a:off x="8113578" y="1621207"/>
                <a:ext cx="838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512" name="Freihand 511">
                <a:extLst>
                  <a:ext uri="{FF2B5EF4-FFF2-40B4-BE49-F238E27FC236}">
                    <a16:creationId xmlns:a16="http://schemas.microsoft.com/office/drawing/2014/main" id="{875DBBB2-E29D-48FA-90B8-6D4CE1C3205E}"/>
                  </a:ext>
                </a:extLst>
              </p14:cNvPr>
              <p14:cNvContentPartPr/>
              <p14:nvPr/>
            </p14:nvContentPartPr>
            <p14:xfrm>
              <a:off x="8224818" y="1614367"/>
              <a:ext cx="111600" cy="86400"/>
            </p14:xfrm>
          </p:contentPart>
        </mc:Choice>
        <mc:Fallback xmlns="">
          <p:pic>
            <p:nvPicPr>
              <p:cNvPr id="512" name="Freihand 511">
                <a:extLst>
                  <a:ext uri="{FF2B5EF4-FFF2-40B4-BE49-F238E27FC236}">
                    <a16:creationId xmlns:a16="http://schemas.microsoft.com/office/drawing/2014/main" id="{875DBBB2-E29D-48FA-90B8-6D4CE1C3205E}"/>
                  </a:ext>
                </a:extLst>
              </p:cNvPr>
              <p:cNvPicPr/>
              <p:nvPr/>
            </p:nvPicPr>
            <p:blipFill>
              <a:blip r:embed="rId603"/>
              <a:stretch>
                <a:fillRect/>
              </a:stretch>
            </p:blipFill>
            <p:spPr>
              <a:xfrm>
                <a:off x="8220498" y="1610047"/>
                <a:ext cx="120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513" name="Freihand 512">
                <a:extLst>
                  <a:ext uri="{FF2B5EF4-FFF2-40B4-BE49-F238E27FC236}">
                    <a16:creationId xmlns:a16="http://schemas.microsoft.com/office/drawing/2014/main" id="{12BD4118-FD8C-4B70-9038-C0C40B7B0F6A}"/>
                  </a:ext>
                </a:extLst>
              </p14:cNvPr>
              <p14:cNvContentPartPr/>
              <p14:nvPr/>
            </p14:nvContentPartPr>
            <p14:xfrm>
              <a:off x="8347578" y="1525447"/>
              <a:ext cx="324720" cy="142560"/>
            </p14:xfrm>
          </p:contentPart>
        </mc:Choice>
        <mc:Fallback xmlns="">
          <p:pic>
            <p:nvPicPr>
              <p:cNvPr id="513" name="Freihand 512">
                <a:extLst>
                  <a:ext uri="{FF2B5EF4-FFF2-40B4-BE49-F238E27FC236}">
                    <a16:creationId xmlns:a16="http://schemas.microsoft.com/office/drawing/2014/main" id="{12BD4118-FD8C-4B70-9038-C0C40B7B0F6A}"/>
                  </a:ext>
                </a:extLst>
              </p:cNvPr>
              <p:cNvPicPr/>
              <p:nvPr/>
            </p:nvPicPr>
            <p:blipFill>
              <a:blip r:embed="rId605"/>
              <a:stretch>
                <a:fillRect/>
              </a:stretch>
            </p:blipFill>
            <p:spPr>
              <a:xfrm>
                <a:off x="8343258" y="1521127"/>
                <a:ext cx="333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514" name="Freihand 513">
                <a:extLst>
                  <a:ext uri="{FF2B5EF4-FFF2-40B4-BE49-F238E27FC236}">
                    <a16:creationId xmlns:a16="http://schemas.microsoft.com/office/drawing/2014/main" id="{9B353C31-AF12-4883-BBD4-ECAA384E3737}"/>
                  </a:ext>
                </a:extLst>
              </p14:cNvPr>
              <p14:cNvContentPartPr/>
              <p14:nvPr/>
            </p14:nvContentPartPr>
            <p14:xfrm>
              <a:off x="8882538" y="1497007"/>
              <a:ext cx="261000" cy="293400"/>
            </p14:xfrm>
          </p:contentPart>
        </mc:Choice>
        <mc:Fallback xmlns="">
          <p:pic>
            <p:nvPicPr>
              <p:cNvPr id="514" name="Freihand 513">
                <a:extLst>
                  <a:ext uri="{FF2B5EF4-FFF2-40B4-BE49-F238E27FC236}">
                    <a16:creationId xmlns:a16="http://schemas.microsoft.com/office/drawing/2014/main" id="{9B353C31-AF12-4883-BBD4-ECAA384E3737}"/>
                  </a:ext>
                </a:extLst>
              </p:cNvPr>
              <p:cNvPicPr/>
              <p:nvPr/>
            </p:nvPicPr>
            <p:blipFill>
              <a:blip r:embed="rId607"/>
              <a:stretch>
                <a:fillRect/>
              </a:stretch>
            </p:blipFill>
            <p:spPr>
              <a:xfrm>
                <a:off x="8878218" y="1492687"/>
                <a:ext cx="2696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515" name="Freihand 514">
                <a:extLst>
                  <a:ext uri="{FF2B5EF4-FFF2-40B4-BE49-F238E27FC236}">
                    <a16:creationId xmlns:a16="http://schemas.microsoft.com/office/drawing/2014/main" id="{A0ABAA41-BBB9-4A87-8E05-28C6E4372CA6}"/>
                  </a:ext>
                </a:extLst>
              </p14:cNvPr>
              <p14:cNvContentPartPr/>
              <p14:nvPr/>
            </p14:nvContentPartPr>
            <p14:xfrm>
              <a:off x="9412458" y="1461367"/>
              <a:ext cx="159120" cy="194400"/>
            </p14:xfrm>
          </p:contentPart>
        </mc:Choice>
        <mc:Fallback xmlns="">
          <p:pic>
            <p:nvPicPr>
              <p:cNvPr id="515" name="Freihand 514">
                <a:extLst>
                  <a:ext uri="{FF2B5EF4-FFF2-40B4-BE49-F238E27FC236}">
                    <a16:creationId xmlns:a16="http://schemas.microsoft.com/office/drawing/2014/main" id="{A0ABAA41-BBB9-4A87-8E05-28C6E4372CA6}"/>
                  </a:ext>
                </a:extLst>
              </p:cNvPr>
              <p:cNvPicPr/>
              <p:nvPr/>
            </p:nvPicPr>
            <p:blipFill>
              <a:blip r:embed="rId609"/>
              <a:stretch>
                <a:fillRect/>
              </a:stretch>
            </p:blipFill>
            <p:spPr>
              <a:xfrm>
                <a:off x="9408138" y="1457047"/>
                <a:ext cx="167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516" name="Freihand 515">
                <a:extLst>
                  <a:ext uri="{FF2B5EF4-FFF2-40B4-BE49-F238E27FC236}">
                    <a16:creationId xmlns:a16="http://schemas.microsoft.com/office/drawing/2014/main" id="{970AD29E-5E45-4DCC-A227-2B20D0E4F14F}"/>
                  </a:ext>
                </a:extLst>
              </p14:cNvPr>
              <p14:cNvContentPartPr/>
              <p14:nvPr/>
            </p14:nvContentPartPr>
            <p14:xfrm>
              <a:off x="9546738" y="1468567"/>
              <a:ext cx="41760" cy="52200"/>
            </p14:xfrm>
          </p:contentPart>
        </mc:Choice>
        <mc:Fallback xmlns="">
          <p:pic>
            <p:nvPicPr>
              <p:cNvPr id="516" name="Freihand 515">
                <a:extLst>
                  <a:ext uri="{FF2B5EF4-FFF2-40B4-BE49-F238E27FC236}">
                    <a16:creationId xmlns:a16="http://schemas.microsoft.com/office/drawing/2014/main" id="{970AD29E-5E45-4DCC-A227-2B20D0E4F14F}"/>
                  </a:ext>
                </a:extLst>
              </p:cNvPr>
              <p:cNvPicPr/>
              <p:nvPr/>
            </p:nvPicPr>
            <p:blipFill>
              <a:blip r:embed="rId611"/>
              <a:stretch>
                <a:fillRect/>
              </a:stretch>
            </p:blipFill>
            <p:spPr>
              <a:xfrm>
                <a:off x="9542418" y="1464247"/>
                <a:ext cx="50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517" name="Freihand 516">
                <a:extLst>
                  <a:ext uri="{FF2B5EF4-FFF2-40B4-BE49-F238E27FC236}">
                    <a16:creationId xmlns:a16="http://schemas.microsoft.com/office/drawing/2014/main" id="{A55DA6B7-43EE-4EE7-A82C-A2E009820541}"/>
                  </a:ext>
                </a:extLst>
              </p14:cNvPr>
              <p14:cNvContentPartPr/>
              <p14:nvPr/>
            </p14:nvContentPartPr>
            <p14:xfrm>
              <a:off x="9580578" y="1527967"/>
              <a:ext cx="116280" cy="92880"/>
            </p14:xfrm>
          </p:contentPart>
        </mc:Choice>
        <mc:Fallback xmlns="">
          <p:pic>
            <p:nvPicPr>
              <p:cNvPr id="517" name="Freihand 516">
                <a:extLst>
                  <a:ext uri="{FF2B5EF4-FFF2-40B4-BE49-F238E27FC236}">
                    <a16:creationId xmlns:a16="http://schemas.microsoft.com/office/drawing/2014/main" id="{A55DA6B7-43EE-4EE7-A82C-A2E009820541}"/>
                  </a:ext>
                </a:extLst>
              </p:cNvPr>
              <p:cNvPicPr/>
              <p:nvPr/>
            </p:nvPicPr>
            <p:blipFill>
              <a:blip r:embed="rId613"/>
              <a:stretch>
                <a:fillRect/>
              </a:stretch>
            </p:blipFill>
            <p:spPr>
              <a:xfrm>
                <a:off x="9576258" y="1523647"/>
                <a:ext cx="124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518" name="Freihand 517">
                <a:extLst>
                  <a:ext uri="{FF2B5EF4-FFF2-40B4-BE49-F238E27FC236}">
                    <a16:creationId xmlns:a16="http://schemas.microsoft.com/office/drawing/2014/main" id="{93F0EF71-3C9A-4E88-87D7-F5E91672F8A3}"/>
                  </a:ext>
                </a:extLst>
              </p14:cNvPr>
              <p14:cNvContentPartPr/>
              <p14:nvPr/>
            </p14:nvContentPartPr>
            <p14:xfrm>
              <a:off x="9698298" y="1524007"/>
              <a:ext cx="113760" cy="96480"/>
            </p14:xfrm>
          </p:contentPart>
        </mc:Choice>
        <mc:Fallback xmlns="">
          <p:pic>
            <p:nvPicPr>
              <p:cNvPr id="518" name="Freihand 517">
                <a:extLst>
                  <a:ext uri="{FF2B5EF4-FFF2-40B4-BE49-F238E27FC236}">
                    <a16:creationId xmlns:a16="http://schemas.microsoft.com/office/drawing/2014/main" id="{93F0EF71-3C9A-4E88-87D7-F5E91672F8A3}"/>
                  </a:ext>
                </a:extLst>
              </p:cNvPr>
              <p:cNvPicPr/>
              <p:nvPr/>
            </p:nvPicPr>
            <p:blipFill>
              <a:blip r:embed="rId615"/>
              <a:stretch>
                <a:fillRect/>
              </a:stretch>
            </p:blipFill>
            <p:spPr>
              <a:xfrm>
                <a:off x="9693978" y="1519687"/>
                <a:ext cx="122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519" name="Freihand 518">
                <a:extLst>
                  <a:ext uri="{FF2B5EF4-FFF2-40B4-BE49-F238E27FC236}">
                    <a16:creationId xmlns:a16="http://schemas.microsoft.com/office/drawing/2014/main" id="{587E3002-D29E-4637-9EFE-F48736E0F3E8}"/>
                  </a:ext>
                </a:extLst>
              </p14:cNvPr>
              <p14:cNvContentPartPr/>
              <p14:nvPr/>
            </p14:nvContentPartPr>
            <p14:xfrm>
              <a:off x="9824298" y="1472887"/>
              <a:ext cx="161640" cy="120240"/>
            </p14:xfrm>
          </p:contentPart>
        </mc:Choice>
        <mc:Fallback xmlns="">
          <p:pic>
            <p:nvPicPr>
              <p:cNvPr id="519" name="Freihand 518">
                <a:extLst>
                  <a:ext uri="{FF2B5EF4-FFF2-40B4-BE49-F238E27FC236}">
                    <a16:creationId xmlns:a16="http://schemas.microsoft.com/office/drawing/2014/main" id="{587E3002-D29E-4637-9EFE-F48736E0F3E8}"/>
                  </a:ext>
                </a:extLst>
              </p:cNvPr>
              <p:cNvPicPr/>
              <p:nvPr/>
            </p:nvPicPr>
            <p:blipFill>
              <a:blip r:embed="rId617"/>
              <a:stretch>
                <a:fillRect/>
              </a:stretch>
            </p:blipFill>
            <p:spPr>
              <a:xfrm>
                <a:off x="9819978" y="1468567"/>
                <a:ext cx="170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520" name="Freihand 519">
                <a:extLst>
                  <a:ext uri="{FF2B5EF4-FFF2-40B4-BE49-F238E27FC236}">
                    <a16:creationId xmlns:a16="http://schemas.microsoft.com/office/drawing/2014/main" id="{C0ED8F61-3FBF-44C3-A57C-652E97533924}"/>
                  </a:ext>
                </a:extLst>
              </p14:cNvPr>
              <p14:cNvContentPartPr/>
              <p14:nvPr/>
            </p14:nvContentPartPr>
            <p14:xfrm>
              <a:off x="9348738" y="1664047"/>
              <a:ext cx="732600" cy="73440"/>
            </p14:xfrm>
          </p:contentPart>
        </mc:Choice>
        <mc:Fallback xmlns="">
          <p:pic>
            <p:nvPicPr>
              <p:cNvPr id="520" name="Freihand 519">
                <a:extLst>
                  <a:ext uri="{FF2B5EF4-FFF2-40B4-BE49-F238E27FC236}">
                    <a16:creationId xmlns:a16="http://schemas.microsoft.com/office/drawing/2014/main" id="{C0ED8F61-3FBF-44C3-A57C-652E97533924}"/>
                  </a:ext>
                </a:extLst>
              </p:cNvPr>
              <p:cNvPicPr/>
              <p:nvPr/>
            </p:nvPicPr>
            <p:blipFill>
              <a:blip r:embed="rId619"/>
              <a:stretch>
                <a:fillRect/>
              </a:stretch>
            </p:blipFill>
            <p:spPr>
              <a:xfrm>
                <a:off x="9344418" y="1659727"/>
                <a:ext cx="741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521" name="Freihand 520">
                <a:extLst>
                  <a:ext uri="{FF2B5EF4-FFF2-40B4-BE49-F238E27FC236}">
                    <a16:creationId xmlns:a16="http://schemas.microsoft.com/office/drawing/2014/main" id="{E8B953E7-E7E9-4F10-9796-BF1BC4992160}"/>
                  </a:ext>
                </a:extLst>
              </p14:cNvPr>
              <p14:cNvContentPartPr/>
              <p14:nvPr/>
            </p14:nvContentPartPr>
            <p14:xfrm>
              <a:off x="10247658" y="1507447"/>
              <a:ext cx="137520" cy="133920"/>
            </p14:xfrm>
          </p:contentPart>
        </mc:Choice>
        <mc:Fallback xmlns="">
          <p:pic>
            <p:nvPicPr>
              <p:cNvPr id="521" name="Freihand 520">
                <a:extLst>
                  <a:ext uri="{FF2B5EF4-FFF2-40B4-BE49-F238E27FC236}">
                    <a16:creationId xmlns:a16="http://schemas.microsoft.com/office/drawing/2014/main" id="{E8B953E7-E7E9-4F10-9796-BF1BC4992160}"/>
                  </a:ext>
                </a:extLst>
              </p:cNvPr>
              <p:cNvPicPr/>
              <p:nvPr/>
            </p:nvPicPr>
            <p:blipFill>
              <a:blip r:embed="rId621"/>
              <a:stretch>
                <a:fillRect/>
              </a:stretch>
            </p:blipFill>
            <p:spPr>
              <a:xfrm>
                <a:off x="10243338" y="1503127"/>
                <a:ext cx="146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522" name="Freihand 521">
                <a:extLst>
                  <a:ext uri="{FF2B5EF4-FFF2-40B4-BE49-F238E27FC236}">
                    <a16:creationId xmlns:a16="http://schemas.microsoft.com/office/drawing/2014/main" id="{9CA4944D-4BDB-4D17-8DEC-5D8AE32F3AC7}"/>
                  </a:ext>
                </a:extLst>
              </p14:cNvPr>
              <p14:cNvContentPartPr/>
              <p14:nvPr/>
            </p14:nvContentPartPr>
            <p14:xfrm>
              <a:off x="10416858" y="1526167"/>
              <a:ext cx="118440" cy="105840"/>
            </p14:xfrm>
          </p:contentPart>
        </mc:Choice>
        <mc:Fallback xmlns="">
          <p:pic>
            <p:nvPicPr>
              <p:cNvPr id="522" name="Freihand 521">
                <a:extLst>
                  <a:ext uri="{FF2B5EF4-FFF2-40B4-BE49-F238E27FC236}">
                    <a16:creationId xmlns:a16="http://schemas.microsoft.com/office/drawing/2014/main" id="{9CA4944D-4BDB-4D17-8DEC-5D8AE32F3AC7}"/>
                  </a:ext>
                </a:extLst>
              </p:cNvPr>
              <p:cNvPicPr/>
              <p:nvPr/>
            </p:nvPicPr>
            <p:blipFill>
              <a:blip r:embed="rId623"/>
              <a:stretch>
                <a:fillRect/>
              </a:stretch>
            </p:blipFill>
            <p:spPr>
              <a:xfrm>
                <a:off x="10412538" y="1521847"/>
                <a:ext cx="127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523" name="Freihand 522">
                <a:extLst>
                  <a:ext uri="{FF2B5EF4-FFF2-40B4-BE49-F238E27FC236}">
                    <a16:creationId xmlns:a16="http://schemas.microsoft.com/office/drawing/2014/main" id="{C268F6E0-2CBA-419A-9D58-FC367C4D0462}"/>
                  </a:ext>
                </a:extLst>
              </p14:cNvPr>
              <p14:cNvContentPartPr/>
              <p14:nvPr/>
            </p14:nvContentPartPr>
            <p14:xfrm>
              <a:off x="10461498" y="1535167"/>
              <a:ext cx="93240" cy="77040"/>
            </p14:xfrm>
          </p:contentPart>
        </mc:Choice>
        <mc:Fallback xmlns="">
          <p:pic>
            <p:nvPicPr>
              <p:cNvPr id="523" name="Freihand 522">
                <a:extLst>
                  <a:ext uri="{FF2B5EF4-FFF2-40B4-BE49-F238E27FC236}">
                    <a16:creationId xmlns:a16="http://schemas.microsoft.com/office/drawing/2014/main" id="{C268F6E0-2CBA-419A-9D58-FC367C4D0462}"/>
                  </a:ext>
                </a:extLst>
              </p:cNvPr>
              <p:cNvPicPr/>
              <p:nvPr/>
            </p:nvPicPr>
            <p:blipFill>
              <a:blip r:embed="rId625"/>
              <a:stretch>
                <a:fillRect/>
              </a:stretch>
            </p:blipFill>
            <p:spPr>
              <a:xfrm>
                <a:off x="10457178" y="1530847"/>
                <a:ext cx="101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524" name="Freihand 523">
                <a:extLst>
                  <a:ext uri="{FF2B5EF4-FFF2-40B4-BE49-F238E27FC236}">
                    <a16:creationId xmlns:a16="http://schemas.microsoft.com/office/drawing/2014/main" id="{80E75572-159D-43B5-9FE4-DD3850985E64}"/>
                  </a:ext>
                </a:extLst>
              </p14:cNvPr>
              <p14:cNvContentPartPr/>
              <p14:nvPr/>
            </p14:nvContentPartPr>
            <p14:xfrm>
              <a:off x="10608738" y="1424287"/>
              <a:ext cx="15120" cy="28800"/>
            </p14:xfrm>
          </p:contentPart>
        </mc:Choice>
        <mc:Fallback xmlns="">
          <p:pic>
            <p:nvPicPr>
              <p:cNvPr id="524" name="Freihand 523">
                <a:extLst>
                  <a:ext uri="{FF2B5EF4-FFF2-40B4-BE49-F238E27FC236}">
                    <a16:creationId xmlns:a16="http://schemas.microsoft.com/office/drawing/2014/main" id="{80E75572-159D-43B5-9FE4-DD3850985E64}"/>
                  </a:ext>
                </a:extLst>
              </p:cNvPr>
              <p:cNvPicPr/>
              <p:nvPr/>
            </p:nvPicPr>
            <p:blipFill>
              <a:blip r:embed="rId627"/>
              <a:stretch>
                <a:fillRect/>
              </a:stretch>
            </p:blipFill>
            <p:spPr>
              <a:xfrm>
                <a:off x="10604418" y="1419967"/>
                <a:ext cx="23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525" name="Freihand 524">
                <a:extLst>
                  <a:ext uri="{FF2B5EF4-FFF2-40B4-BE49-F238E27FC236}">
                    <a16:creationId xmlns:a16="http://schemas.microsoft.com/office/drawing/2014/main" id="{FD290990-F384-498F-A8B8-B717E8EC5CCA}"/>
                  </a:ext>
                </a:extLst>
              </p14:cNvPr>
              <p14:cNvContentPartPr/>
              <p14:nvPr/>
            </p14:nvContentPartPr>
            <p14:xfrm>
              <a:off x="10590738" y="1518967"/>
              <a:ext cx="109080" cy="79560"/>
            </p14:xfrm>
          </p:contentPart>
        </mc:Choice>
        <mc:Fallback xmlns="">
          <p:pic>
            <p:nvPicPr>
              <p:cNvPr id="525" name="Freihand 524">
                <a:extLst>
                  <a:ext uri="{FF2B5EF4-FFF2-40B4-BE49-F238E27FC236}">
                    <a16:creationId xmlns:a16="http://schemas.microsoft.com/office/drawing/2014/main" id="{FD290990-F384-498F-A8B8-B717E8EC5CCA}"/>
                  </a:ext>
                </a:extLst>
              </p:cNvPr>
              <p:cNvPicPr/>
              <p:nvPr/>
            </p:nvPicPr>
            <p:blipFill>
              <a:blip r:embed="rId629"/>
              <a:stretch>
                <a:fillRect/>
              </a:stretch>
            </p:blipFill>
            <p:spPr>
              <a:xfrm>
                <a:off x="10586418" y="1514647"/>
                <a:ext cx="1177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526" name="Freihand 525">
                <a:extLst>
                  <a:ext uri="{FF2B5EF4-FFF2-40B4-BE49-F238E27FC236}">
                    <a16:creationId xmlns:a16="http://schemas.microsoft.com/office/drawing/2014/main" id="{5737C060-67B1-4890-8B41-D620B62AF102}"/>
                  </a:ext>
                </a:extLst>
              </p14:cNvPr>
              <p14:cNvContentPartPr/>
              <p14:nvPr/>
            </p14:nvContentPartPr>
            <p14:xfrm>
              <a:off x="10699458" y="1450927"/>
              <a:ext cx="149760" cy="128520"/>
            </p14:xfrm>
          </p:contentPart>
        </mc:Choice>
        <mc:Fallback xmlns="">
          <p:pic>
            <p:nvPicPr>
              <p:cNvPr id="526" name="Freihand 525">
                <a:extLst>
                  <a:ext uri="{FF2B5EF4-FFF2-40B4-BE49-F238E27FC236}">
                    <a16:creationId xmlns:a16="http://schemas.microsoft.com/office/drawing/2014/main" id="{5737C060-67B1-4890-8B41-D620B62AF102}"/>
                  </a:ext>
                </a:extLst>
              </p:cNvPr>
              <p:cNvPicPr/>
              <p:nvPr/>
            </p:nvPicPr>
            <p:blipFill>
              <a:blip r:embed="rId631"/>
              <a:stretch>
                <a:fillRect/>
              </a:stretch>
            </p:blipFill>
            <p:spPr>
              <a:xfrm>
                <a:off x="10695138" y="1446607"/>
                <a:ext cx="158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527" name="Freihand 526">
                <a:extLst>
                  <a:ext uri="{FF2B5EF4-FFF2-40B4-BE49-F238E27FC236}">
                    <a16:creationId xmlns:a16="http://schemas.microsoft.com/office/drawing/2014/main" id="{6CAF20CD-3CC7-4CF1-A005-0EE86E583BB2}"/>
                  </a:ext>
                </a:extLst>
              </p14:cNvPr>
              <p14:cNvContentPartPr/>
              <p14:nvPr/>
            </p14:nvContentPartPr>
            <p14:xfrm>
              <a:off x="10893498" y="1523287"/>
              <a:ext cx="253080" cy="60840"/>
            </p14:xfrm>
          </p:contentPart>
        </mc:Choice>
        <mc:Fallback xmlns="">
          <p:pic>
            <p:nvPicPr>
              <p:cNvPr id="527" name="Freihand 526">
                <a:extLst>
                  <a:ext uri="{FF2B5EF4-FFF2-40B4-BE49-F238E27FC236}">
                    <a16:creationId xmlns:a16="http://schemas.microsoft.com/office/drawing/2014/main" id="{6CAF20CD-3CC7-4CF1-A005-0EE86E583BB2}"/>
                  </a:ext>
                </a:extLst>
              </p:cNvPr>
              <p:cNvPicPr/>
              <p:nvPr/>
            </p:nvPicPr>
            <p:blipFill>
              <a:blip r:embed="rId633"/>
              <a:stretch>
                <a:fillRect/>
              </a:stretch>
            </p:blipFill>
            <p:spPr>
              <a:xfrm>
                <a:off x="10889178" y="1518967"/>
                <a:ext cx="261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528" name="Freihand 527">
                <a:extLst>
                  <a:ext uri="{FF2B5EF4-FFF2-40B4-BE49-F238E27FC236}">
                    <a16:creationId xmlns:a16="http://schemas.microsoft.com/office/drawing/2014/main" id="{5EB15534-8CCA-46E2-B86B-70034FC61474}"/>
                  </a:ext>
                </a:extLst>
              </p14:cNvPr>
              <p14:cNvContentPartPr/>
              <p14:nvPr/>
            </p14:nvContentPartPr>
            <p14:xfrm>
              <a:off x="11108778" y="1521127"/>
              <a:ext cx="160560" cy="206280"/>
            </p14:xfrm>
          </p:contentPart>
        </mc:Choice>
        <mc:Fallback xmlns="">
          <p:pic>
            <p:nvPicPr>
              <p:cNvPr id="528" name="Freihand 527">
                <a:extLst>
                  <a:ext uri="{FF2B5EF4-FFF2-40B4-BE49-F238E27FC236}">
                    <a16:creationId xmlns:a16="http://schemas.microsoft.com/office/drawing/2014/main" id="{5EB15534-8CCA-46E2-B86B-70034FC61474}"/>
                  </a:ext>
                </a:extLst>
              </p:cNvPr>
              <p:cNvPicPr/>
              <p:nvPr/>
            </p:nvPicPr>
            <p:blipFill>
              <a:blip r:embed="rId635"/>
              <a:stretch>
                <a:fillRect/>
              </a:stretch>
            </p:blipFill>
            <p:spPr>
              <a:xfrm>
                <a:off x="11104458" y="1516807"/>
                <a:ext cx="169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529" name="Freihand 528">
                <a:extLst>
                  <a:ext uri="{FF2B5EF4-FFF2-40B4-BE49-F238E27FC236}">
                    <a16:creationId xmlns:a16="http://schemas.microsoft.com/office/drawing/2014/main" id="{2BCF0693-04B5-4DCD-8CDB-6842EDB1DE5B}"/>
                  </a:ext>
                </a:extLst>
              </p14:cNvPr>
              <p14:cNvContentPartPr/>
              <p14:nvPr/>
            </p14:nvContentPartPr>
            <p14:xfrm>
              <a:off x="11385618" y="1391167"/>
              <a:ext cx="359640" cy="171360"/>
            </p14:xfrm>
          </p:contentPart>
        </mc:Choice>
        <mc:Fallback xmlns="">
          <p:pic>
            <p:nvPicPr>
              <p:cNvPr id="529" name="Freihand 528">
                <a:extLst>
                  <a:ext uri="{FF2B5EF4-FFF2-40B4-BE49-F238E27FC236}">
                    <a16:creationId xmlns:a16="http://schemas.microsoft.com/office/drawing/2014/main" id="{2BCF0693-04B5-4DCD-8CDB-6842EDB1DE5B}"/>
                  </a:ext>
                </a:extLst>
              </p:cNvPr>
              <p:cNvPicPr/>
              <p:nvPr/>
            </p:nvPicPr>
            <p:blipFill>
              <a:blip r:embed="rId637"/>
              <a:stretch>
                <a:fillRect/>
              </a:stretch>
            </p:blipFill>
            <p:spPr>
              <a:xfrm>
                <a:off x="11381298" y="1386847"/>
                <a:ext cx="3682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530" name="Freihand 529">
                <a:extLst>
                  <a:ext uri="{FF2B5EF4-FFF2-40B4-BE49-F238E27FC236}">
                    <a16:creationId xmlns:a16="http://schemas.microsoft.com/office/drawing/2014/main" id="{00F06990-F95A-485E-99BF-54C8340D8A6B}"/>
                  </a:ext>
                </a:extLst>
              </p14:cNvPr>
              <p14:cNvContentPartPr/>
              <p14:nvPr/>
            </p14:nvContentPartPr>
            <p14:xfrm>
              <a:off x="11774058" y="1421047"/>
              <a:ext cx="105120" cy="125640"/>
            </p14:xfrm>
          </p:contentPart>
        </mc:Choice>
        <mc:Fallback xmlns="">
          <p:pic>
            <p:nvPicPr>
              <p:cNvPr id="530" name="Freihand 529">
                <a:extLst>
                  <a:ext uri="{FF2B5EF4-FFF2-40B4-BE49-F238E27FC236}">
                    <a16:creationId xmlns:a16="http://schemas.microsoft.com/office/drawing/2014/main" id="{00F06990-F95A-485E-99BF-54C8340D8A6B}"/>
                  </a:ext>
                </a:extLst>
              </p:cNvPr>
              <p:cNvPicPr/>
              <p:nvPr/>
            </p:nvPicPr>
            <p:blipFill>
              <a:blip r:embed="rId639"/>
              <a:stretch>
                <a:fillRect/>
              </a:stretch>
            </p:blipFill>
            <p:spPr>
              <a:xfrm>
                <a:off x="11769738" y="1416727"/>
                <a:ext cx="113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535" name="Freihand 534">
                <a:extLst>
                  <a:ext uri="{FF2B5EF4-FFF2-40B4-BE49-F238E27FC236}">
                    <a16:creationId xmlns:a16="http://schemas.microsoft.com/office/drawing/2014/main" id="{55A748D3-048D-4FFA-86B7-3885EAFA5252}"/>
                  </a:ext>
                </a:extLst>
              </p14:cNvPr>
              <p14:cNvContentPartPr/>
              <p14:nvPr/>
            </p14:nvContentPartPr>
            <p14:xfrm>
              <a:off x="6577098" y="1985527"/>
              <a:ext cx="96840" cy="165960"/>
            </p14:xfrm>
          </p:contentPart>
        </mc:Choice>
        <mc:Fallback xmlns="">
          <p:pic>
            <p:nvPicPr>
              <p:cNvPr id="535" name="Freihand 534">
                <a:extLst>
                  <a:ext uri="{FF2B5EF4-FFF2-40B4-BE49-F238E27FC236}">
                    <a16:creationId xmlns:a16="http://schemas.microsoft.com/office/drawing/2014/main" id="{55A748D3-048D-4FFA-86B7-3885EAFA5252}"/>
                  </a:ext>
                </a:extLst>
              </p:cNvPr>
              <p:cNvPicPr/>
              <p:nvPr/>
            </p:nvPicPr>
            <p:blipFill>
              <a:blip r:embed="rId641"/>
              <a:stretch>
                <a:fillRect/>
              </a:stretch>
            </p:blipFill>
            <p:spPr>
              <a:xfrm>
                <a:off x="6572778" y="1981207"/>
                <a:ext cx="105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536" name="Freihand 535">
                <a:extLst>
                  <a:ext uri="{FF2B5EF4-FFF2-40B4-BE49-F238E27FC236}">
                    <a16:creationId xmlns:a16="http://schemas.microsoft.com/office/drawing/2014/main" id="{365D11B8-48D5-47F0-9E19-EE9B56460FBC}"/>
                  </a:ext>
                </a:extLst>
              </p14:cNvPr>
              <p14:cNvContentPartPr/>
              <p14:nvPr/>
            </p14:nvContentPartPr>
            <p14:xfrm>
              <a:off x="6798498" y="1993447"/>
              <a:ext cx="14760" cy="146880"/>
            </p14:xfrm>
          </p:contentPart>
        </mc:Choice>
        <mc:Fallback xmlns="">
          <p:pic>
            <p:nvPicPr>
              <p:cNvPr id="536" name="Freihand 535">
                <a:extLst>
                  <a:ext uri="{FF2B5EF4-FFF2-40B4-BE49-F238E27FC236}">
                    <a16:creationId xmlns:a16="http://schemas.microsoft.com/office/drawing/2014/main" id="{365D11B8-48D5-47F0-9E19-EE9B56460FBC}"/>
                  </a:ext>
                </a:extLst>
              </p:cNvPr>
              <p:cNvPicPr/>
              <p:nvPr/>
            </p:nvPicPr>
            <p:blipFill>
              <a:blip r:embed="rId643"/>
              <a:stretch>
                <a:fillRect/>
              </a:stretch>
            </p:blipFill>
            <p:spPr>
              <a:xfrm>
                <a:off x="6794178" y="1989127"/>
                <a:ext cx="234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537" name="Freihand 536">
                <a:extLst>
                  <a:ext uri="{FF2B5EF4-FFF2-40B4-BE49-F238E27FC236}">
                    <a16:creationId xmlns:a16="http://schemas.microsoft.com/office/drawing/2014/main" id="{9608EC5B-6A7F-4756-8C8B-E81E1B490425}"/>
                  </a:ext>
                </a:extLst>
              </p14:cNvPr>
              <p14:cNvContentPartPr/>
              <p14:nvPr/>
            </p14:nvContentPartPr>
            <p14:xfrm>
              <a:off x="6707418" y="1970407"/>
              <a:ext cx="164880" cy="186120"/>
            </p14:xfrm>
          </p:contentPart>
        </mc:Choice>
        <mc:Fallback xmlns="">
          <p:pic>
            <p:nvPicPr>
              <p:cNvPr id="537" name="Freihand 536">
                <a:extLst>
                  <a:ext uri="{FF2B5EF4-FFF2-40B4-BE49-F238E27FC236}">
                    <a16:creationId xmlns:a16="http://schemas.microsoft.com/office/drawing/2014/main" id="{9608EC5B-6A7F-4756-8C8B-E81E1B490425}"/>
                  </a:ext>
                </a:extLst>
              </p:cNvPr>
              <p:cNvPicPr/>
              <p:nvPr/>
            </p:nvPicPr>
            <p:blipFill>
              <a:blip r:embed="rId645"/>
              <a:stretch>
                <a:fillRect/>
              </a:stretch>
            </p:blipFill>
            <p:spPr>
              <a:xfrm>
                <a:off x="6703098" y="1966087"/>
                <a:ext cx="1735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538" name="Freihand 537">
                <a:extLst>
                  <a:ext uri="{FF2B5EF4-FFF2-40B4-BE49-F238E27FC236}">
                    <a16:creationId xmlns:a16="http://schemas.microsoft.com/office/drawing/2014/main" id="{387A5A1E-4D60-4000-B8F5-37BBD25930F9}"/>
                  </a:ext>
                </a:extLst>
              </p14:cNvPr>
              <p14:cNvContentPartPr/>
              <p14:nvPr/>
            </p14:nvContentPartPr>
            <p14:xfrm>
              <a:off x="6905058" y="2037367"/>
              <a:ext cx="157320" cy="102600"/>
            </p14:xfrm>
          </p:contentPart>
        </mc:Choice>
        <mc:Fallback xmlns="">
          <p:pic>
            <p:nvPicPr>
              <p:cNvPr id="538" name="Freihand 537">
                <a:extLst>
                  <a:ext uri="{FF2B5EF4-FFF2-40B4-BE49-F238E27FC236}">
                    <a16:creationId xmlns:a16="http://schemas.microsoft.com/office/drawing/2014/main" id="{387A5A1E-4D60-4000-B8F5-37BBD25930F9}"/>
                  </a:ext>
                </a:extLst>
              </p:cNvPr>
              <p:cNvPicPr/>
              <p:nvPr/>
            </p:nvPicPr>
            <p:blipFill>
              <a:blip r:embed="rId647"/>
              <a:stretch>
                <a:fillRect/>
              </a:stretch>
            </p:blipFill>
            <p:spPr>
              <a:xfrm>
                <a:off x="6900738" y="2033047"/>
                <a:ext cx="165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539" name="Freihand 538">
                <a:extLst>
                  <a:ext uri="{FF2B5EF4-FFF2-40B4-BE49-F238E27FC236}">
                    <a16:creationId xmlns:a16="http://schemas.microsoft.com/office/drawing/2014/main" id="{3EDADBAC-209E-45CD-9684-070819B964C9}"/>
                  </a:ext>
                </a:extLst>
              </p14:cNvPr>
              <p14:cNvContentPartPr/>
              <p14:nvPr/>
            </p14:nvContentPartPr>
            <p14:xfrm>
              <a:off x="7074978" y="1953127"/>
              <a:ext cx="22320" cy="150840"/>
            </p14:xfrm>
          </p:contentPart>
        </mc:Choice>
        <mc:Fallback xmlns="">
          <p:pic>
            <p:nvPicPr>
              <p:cNvPr id="539" name="Freihand 538">
                <a:extLst>
                  <a:ext uri="{FF2B5EF4-FFF2-40B4-BE49-F238E27FC236}">
                    <a16:creationId xmlns:a16="http://schemas.microsoft.com/office/drawing/2014/main" id="{3EDADBAC-209E-45CD-9684-070819B964C9}"/>
                  </a:ext>
                </a:extLst>
              </p:cNvPr>
              <p:cNvPicPr/>
              <p:nvPr/>
            </p:nvPicPr>
            <p:blipFill>
              <a:blip r:embed="rId649"/>
              <a:stretch>
                <a:fillRect/>
              </a:stretch>
            </p:blipFill>
            <p:spPr>
              <a:xfrm>
                <a:off x="7070658" y="1948807"/>
                <a:ext cx="30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540" name="Freihand 539">
                <a:extLst>
                  <a:ext uri="{FF2B5EF4-FFF2-40B4-BE49-F238E27FC236}">
                    <a16:creationId xmlns:a16="http://schemas.microsoft.com/office/drawing/2014/main" id="{1BFC5A6C-42BE-49C2-B2D3-0A9A326BE8C4}"/>
                  </a:ext>
                </a:extLst>
              </p14:cNvPr>
              <p14:cNvContentPartPr/>
              <p14:nvPr/>
            </p14:nvContentPartPr>
            <p14:xfrm>
              <a:off x="7033218" y="1989847"/>
              <a:ext cx="117000" cy="52200"/>
            </p14:xfrm>
          </p:contentPart>
        </mc:Choice>
        <mc:Fallback xmlns="">
          <p:pic>
            <p:nvPicPr>
              <p:cNvPr id="540" name="Freihand 539">
                <a:extLst>
                  <a:ext uri="{FF2B5EF4-FFF2-40B4-BE49-F238E27FC236}">
                    <a16:creationId xmlns:a16="http://schemas.microsoft.com/office/drawing/2014/main" id="{1BFC5A6C-42BE-49C2-B2D3-0A9A326BE8C4}"/>
                  </a:ext>
                </a:extLst>
              </p:cNvPr>
              <p:cNvPicPr/>
              <p:nvPr/>
            </p:nvPicPr>
            <p:blipFill>
              <a:blip r:embed="rId651"/>
              <a:stretch>
                <a:fillRect/>
              </a:stretch>
            </p:blipFill>
            <p:spPr>
              <a:xfrm>
                <a:off x="7028898" y="1985527"/>
                <a:ext cx="1256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541" name="Freihand 540">
                <a:extLst>
                  <a:ext uri="{FF2B5EF4-FFF2-40B4-BE49-F238E27FC236}">
                    <a16:creationId xmlns:a16="http://schemas.microsoft.com/office/drawing/2014/main" id="{577D0B10-6707-4509-A5BE-95328E2659AC}"/>
                  </a:ext>
                </a:extLst>
              </p14:cNvPr>
              <p14:cNvContentPartPr/>
              <p14:nvPr/>
            </p14:nvContentPartPr>
            <p14:xfrm>
              <a:off x="7119258" y="1931527"/>
              <a:ext cx="128880" cy="175680"/>
            </p14:xfrm>
          </p:contentPart>
        </mc:Choice>
        <mc:Fallback xmlns="">
          <p:pic>
            <p:nvPicPr>
              <p:cNvPr id="541" name="Freihand 540">
                <a:extLst>
                  <a:ext uri="{FF2B5EF4-FFF2-40B4-BE49-F238E27FC236}">
                    <a16:creationId xmlns:a16="http://schemas.microsoft.com/office/drawing/2014/main" id="{577D0B10-6707-4509-A5BE-95328E2659AC}"/>
                  </a:ext>
                </a:extLst>
              </p:cNvPr>
              <p:cNvPicPr/>
              <p:nvPr/>
            </p:nvPicPr>
            <p:blipFill>
              <a:blip r:embed="rId653"/>
              <a:stretch>
                <a:fillRect/>
              </a:stretch>
            </p:blipFill>
            <p:spPr>
              <a:xfrm>
                <a:off x="7114938" y="1927207"/>
                <a:ext cx="137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542" name="Freihand 541">
                <a:extLst>
                  <a:ext uri="{FF2B5EF4-FFF2-40B4-BE49-F238E27FC236}">
                    <a16:creationId xmlns:a16="http://schemas.microsoft.com/office/drawing/2014/main" id="{A336AEFA-AC29-416C-B5C2-BA9106FE13E3}"/>
                  </a:ext>
                </a:extLst>
              </p14:cNvPr>
              <p14:cNvContentPartPr/>
              <p14:nvPr/>
            </p14:nvContentPartPr>
            <p14:xfrm>
              <a:off x="7272258" y="2033407"/>
              <a:ext cx="122040" cy="77760"/>
            </p14:xfrm>
          </p:contentPart>
        </mc:Choice>
        <mc:Fallback xmlns="">
          <p:pic>
            <p:nvPicPr>
              <p:cNvPr id="542" name="Freihand 541">
                <a:extLst>
                  <a:ext uri="{FF2B5EF4-FFF2-40B4-BE49-F238E27FC236}">
                    <a16:creationId xmlns:a16="http://schemas.microsoft.com/office/drawing/2014/main" id="{A336AEFA-AC29-416C-B5C2-BA9106FE13E3}"/>
                  </a:ext>
                </a:extLst>
              </p:cNvPr>
              <p:cNvPicPr/>
              <p:nvPr/>
            </p:nvPicPr>
            <p:blipFill>
              <a:blip r:embed="rId655"/>
              <a:stretch>
                <a:fillRect/>
              </a:stretch>
            </p:blipFill>
            <p:spPr>
              <a:xfrm>
                <a:off x="7267938" y="2029087"/>
                <a:ext cx="130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543" name="Freihand 542">
                <a:extLst>
                  <a:ext uri="{FF2B5EF4-FFF2-40B4-BE49-F238E27FC236}">
                    <a16:creationId xmlns:a16="http://schemas.microsoft.com/office/drawing/2014/main" id="{031B6E57-8E1D-46E2-820E-3DFE58283DAD}"/>
                  </a:ext>
                </a:extLst>
              </p14:cNvPr>
              <p14:cNvContentPartPr/>
              <p14:nvPr/>
            </p14:nvContentPartPr>
            <p14:xfrm>
              <a:off x="7540458" y="1957447"/>
              <a:ext cx="213480" cy="132840"/>
            </p14:xfrm>
          </p:contentPart>
        </mc:Choice>
        <mc:Fallback xmlns="">
          <p:pic>
            <p:nvPicPr>
              <p:cNvPr id="543" name="Freihand 542">
                <a:extLst>
                  <a:ext uri="{FF2B5EF4-FFF2-40B4-BE49-F238E27FC236}">
                    <a16:creationId xmlns:a16="http://schemas.microsoft.com/office/drawing/2014/main" id="{031B6E57-8E1D-46E2-820E-3DFE58283DAD}"/>
                  </a:ext>
                </a:extLst>
              </p:cNvPr>
              <p:cNvPicPr/>
              <p:nvPr/>
            </p:nvPicPr>
            <p:blipFill>
              <a:blip r:embed="rId657"/>
              <a:stretch>
                <a:fillRect/>
              </a:stretch>
            </p:blipFill>
            <p:spPr>
              <a:xfrm>
                <a:off x="7536138" y="1953127"/>
                <a:ext cx="222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544" name="Freihand 543">
                <a:extLst>
                  <a:ext uri="{FF2B5EF4-FFF2-40B4-BE49-F238E27FC236}">
                    <a16:creationId xmlns:a16="http://schemas.microsoft.com/office/drawing/2014/main" id="{B75FB424-AB3C-4432-92A7-714AB986FB4F}"/>
                  </a:ext>
                </a:extLst>
              </p14:cNvPr>
              <p14:cNvContentPartPr/>
              <p14:nvPr/>
            </p14:nvContentPartPr>
            <p14:xfrm>
              <a:off x="7771578" y="2015767"/>
              <a:ext cx="96480" cy="62280"/>
            </p14:xfrm>
          </p:contentPart>
        </mc:Choice>
        <mc:Fallback xmlns="">
          <p:pic>
            <p:nvPicPr>
              <p:cNvPr id="544" name="Freihand 543">
                <a:extLst>
                  <a:ext uri="{FF2B5EF4-FFF2-40B4-BE49-F238E27FC236}">
                    <a16:creationId xmlns:a16="http://schemas.microsoft.com/office/drawing/2014/main" id="{B75FB424-AB3C-4432-92A7-714AB986FB4F}"/>
                  </a:ext>
                </a:extLst>
              </p:cNvPr>
              <p:cNvPicPr/>
              <p:nvPr/>
            </p:nvPicPr>
            <p:blipFill>
              <a:blip r:embed="rId659"/>
              <a:stretch>
                <a:fillRect/>
              </a:stretch>
            </p:blipFill>
            <p:spPr>
              <a:xfrm>
                <a:off x="7767258" y="2011447"/>
                <a:ext cx="105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545" name="Freihand 544">
                <a:extLst>
                  <a:ext uri="{FF2B5EF4-FFF2-40B4-BE49-F238E27FC236}">
                    <a16:creationId xmlns:a16="http://schemas.microsoft.com/office/drawing/2014/main" id="{2EDBF80D-7493-4DCC-9EA2-4B3A32E03730}"/>
                  </a:ext>
                </a:extLst>
              </p14:cNvPr>
              <p14:cNvContentPartPr/>
              <p14:nvPr/>
            </p14:nvContentPartPr>
            <p14:xfrm>
              <a:off x="7959858" y="2019727"/>
              <a:ext cx="360" cy="360"/>
            </p14:xfrm>
          </p:contentPart>
        </mc:Choice>
        <mc:Fallback xmlns="">
          <p:pic>
            <p:nvPicPr>
              <p:cNvPr id="545" name="Freihand 544">
                <a:extLst>
                  <a:ext uri="{FF2B5EF4-FFF2-40B4-BE49-F238E27FC236}">
                    <a16:creationId xmlns:a16="http://schemas.microsoft.com/office/drawing/2014/main" id="{2EDBF80D-7493-4DCC-9EA2-4B3A32E03730}"/>
                  </a:ext>
                </a:extLst>
              </p:cNvPr>
              <p:cNvPicPr/>
              <p:nvPr/>
            </p:nvPicPr>
            <p:blipFill>
              <a:blip r:embed="rId29"/>
              <a:stretch>
                <a:fillRect/>
              </a:stretch>
            </p:blipFill>
            <p:spPr>
              <a:xfrm>
                <a:off x="7955538" y="20154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546" name="Freihand 545">
                <a:extLst>
                  <a:ext uri="{FF2B5EF4-FFF2-40B4-BE49-F238E27FC236}">
                    <a16:creationId xmlns:a16="http://schemas.microsoft.com/office/drawing/2014/main" id="{33C63C0E-CF2B-436A-A1CB-A4C41CD87821}"/>
                  </a:ext>
                </a:extLst>
              </p14:cNvPr>
              <p14:cNvContentPartPr/>
              <p14:nvPr/>
            </p14:nvContentPartPr>
            <p14:xfrm>
              <a:off x="7896498" y="1998847"/>
              <a:ext cx="77040" cy="79920"/>
            </p14:xfrm>
          </p:contentPart>
        </mc:Choice>
        <mc:Fallback xmlns="">
          <p:pic>
            <p:nvPicPr>
              <p:cNvPr id="546" name="Freihand 545">
                <a:extLst>
                  <a:ext uri="{FF2B5EF4-FFF2-40B4-BE49-F238E27FC236}">
                    <a16:creationId xmlns:a16="http://schemas.microsoft.com/office/drawing/2014/main" id="{33C63C0E-CF2B-436A-A1CB-A4C41CD87821}"/>
                  </a:ext>
                </a:extLst>
              </p:cNvPr>
              <p:cNvPicPr/>
              <p:nvPr/>
            </p:nvPicPr>
            <p:blipFill>
              <a:blip r:embed="rId662"/>
              <a:stretch>
                <a:fillRect/>
              </a:stretch>
            </p:blipFill>
            <p:spPr>
              <a:xfrm>
                <a:off x="7892178" y="1994527"/>
                <a:ext cx="85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547" name="Freihand 546">
                <a:extLst>
                  <a:ext uri="{FF2B5EF4-FFF2-40B4-BE49-F238E27FC236}">
                    <a16:creationId xmlns:a16="http://schemas.microsoft.com/office/drawing/2014/main" id="{86EC70C2-584C-42B4-A781-746D80FCB750}"/>
                  </a:ext>
                </a:extLst>
              </p14:cNvPr>
              <p14:cNvContentPartPr/>
              <p14:nvPr/>
            </p14:nvContentPartPr>
            <p14:xfrm>
              <a:off x="8004498" y="1920007"/>
              <a:ext cx="111240" cy="135000"/>
            </p14:xfrm>
          </p:contentPart>
        </mc:Choice>
        <mc:Fallback xmlns="">
          <p:pic>
            <p:nvPicPr>
              <p:cNvPr id="547" name="Freihand 546">
                <a:extLst>
                  <a:ext uri="{FF2B5EF4-FFF2-40B4-BE49-F238E27FC236}">
                    <a16:creationId xmlns:a16="http://schemas.microsoft.com/office/drawing/2014/main" id="{86EC70C2-584C-42B4-A781-746D80FCB750}"/>
                  </a:ext>
                </a:extLst>
              </p:cNvPr>
              <p:cNvPicPr/>
              <p:nvPr/>
            </p:nvPicPr>
            <p:blipFill>
              <a:blip r:embed="rId664"/>
              <a:stretch>
                <a:fillRect/>
              </a:stretch>
            </p:blipFill>
            <p:spPr>
              <a:xfrm>
                <a:off x="8000178" y="1915687"/>
                <a:ext cx="119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548" name="Freihand 547">
                <a:extLst>
                  <a:ext uri="{FF2B5EF4-FFF2-40B4-BE49-F238E27FC236}">
                    <a16:creationId xmlns:a16="http://schemas.microsoft.com/office/drawing/2014/main" id="{0B7DB7E6-4D6B-4812-BF6B-AA1C39F91CD5}"/>
                  </a:ext>
                </a:extLst>
              </p14:cNvPr>
              <p14:cNvContentPartPr/>
              <p14:nvPr/>
            </p14:nvContentPartPr>
            <p14:xfrm>
              <a:off x="8135178" y="1975447"/>
              <a:ext cx="77760" cy="69840"/>
            </p14:xfrm>
          </p:contentPart>
        </mc:Choice>
        <mc:Fallback xmlns="">
          <p:pic>
            <p:nvPicPr>
              <p:cNvPr id="548" name="Freihand 547">
                <a:extLst>
                  <a:ext uri="{FF2B5EF4-FFF2-40B4-BE49-F238E27FC236}">
                    <a16:creationId xmlns:a16="http://schemas.microsoft.com/office/drawing/2014/main" id="{0B7DB7E6-4D6B-4812-BF6B-AA1C39F91CD5}"/>
                  </a:ext>
                </a:extLst>
              </p:cNvPr>
              <p:cNvPicPr/>
              <p:nvPr/>
            </p:nvPicPr>
            <p:blipFill>
              <a:blip r:embed="rId666"/>
              <a:stretch>
                <a:fillRect/>
              </a:stretch>
            </p:blipFill>
            <p:spPr>
              <a:xfrm>
                <a:off x="8130858" y="1971127"/>
                <a:ext cx="86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549" name="Freihand 548">
                <a:extLst>
                  <a:ext uri="{FF2B5EF4-FFF2-40B4-BE49-F238E27FC236}">
                    <a16:creationId xmlns:a16="http://schemas.microsoft.com/office/drawing/2014/main" id="{C7186962-7997-403B-988F-666C49BA0434}"/>
                  </a:ext>
                </a:extLst>
              </p14:cNvPr>
              <p14:cNvContentPartPr/>
              <p14:nvPr/>
            </p14:nvContentPartPr>
            <p14:xfrm>
              <a:off x="8246418" y="1878607"/>
              <a:ext cx="72360" cy="225360"/>
            </p14:xfrm>
          </p:contentPart>
        </mc:Choice>
        <mc:Fallback xmlns="">
          <p:pic>
            <p:nvPicPr>
              <p:cNvPr id="549" name="Freihand 548">
                <a:extLst>
                  <a:ext uri="{FF2B5EF4-FFF2-40B4-BE49-F238E27FC236}">
                    <a16:creationId xmlns:a16="http://schemas.microsoft.com/office/drawing/2014/main" id="{C7186962-7997-403B-988F-666C49BA0434}"/>
                  </a:ext>
                </a:extLst>
              </p:cNvPr>
              <p:cNvPicPr/>
              <p:nvPr/>
            </p:nvPicPr>
            <p:blipFill>
              <a:blip r:embed="rId668"/>
              <a:stretch>
                <a:fillRect/>
              </a:stretch>
            </p:blipFill>
            <p:spPr>
              <a:xfrm>
                <a:off x="8242098" y="1874287"/>
                <a:ext cx="81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550" name="Freihand 549">
                <a:extLst>
                  <a:ext uri="{FF2B5EF4-FFF2-40B4-BE49-F238E27FC236}">
                    <a16:creationId xmlns:a16="http://schemas.microsoft.com/office/drawing/2014/main" id="{ED54620D-6539-47D0-8D40-EEBA831F5667}"/>
                  </a:ext>
                </a:extLst>
              </p14:cNvPr>
              <p14:cNvContentPartPr/>
              <p14:nvPr/>
            </p14:nvContentPartPr>
            <p14:xfrm>
              <a:off x="8599218" y="1970047"/>
              <a:ext cx="230400" cy="79200"/>
            </p14:xfrm>
          </p:contentPart>
        </mc:Choice>
        <mc:Fallback xmlns="">
          <p:pic>
            <p:nvPicPr>
              <p:cNvPr id="550" name="Freihand 549">
                <a:extLst>
                  <a:ext uri="{FF2B5EF4-FFF2-40B4-BE49-F238E27FC236}">
                    <a16:creationId xmlns:a16="http://schemas.microsoft.com/office/drawing/2014/main" id="{ED54620D-6539-47D0-8D40-EEBA831F5667}"/>
                  </a:ext>
                </a:extLst>
              </p:cNvPr>
              <p:cNvPicPr/>
              <p:nvPr/>
            </p:nvPicPr>
            <p:blipFill>
              <a:blip r:embed="rId670"/>
              <a:stretch>
                <a:fillRect/>
              </a:stretch>
            </p:blipFill>
            <p:spPr>
              <a:xfrm>
                <a:off x="8594898" y="1965727"/>
                <a:ext cx="239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551" name="Freihand 550">
                <a:extLst>
                  <a:ext uri="{FF2B5EF4-FFF2-40B4-BE49-F238E27FC236}">
                    <a16:creationId xmlns:a16="http://schemas.microsoft.com/office/drawing/2014/main" id="{8E9937A1-D4B6-4E85-A6B4-70BD56C4DCB1}"/>
                  </a:ext>
                </a:extLst>
              </p14:cNvPr>
              <p14:cNvContentPartPr/>
              <p14:nvPr/>
            </p14:nvContentPartPr>
            <p14:xfrm>
              <a:off x="8892978" y="1879327"/>
              <a:ext cx="129240" cy="187560"/>
            </p14:xfrm>
          </p:contentPart>
        </mc:Choice>
        <mc:Fallback xmlns="">
          <p:pic>
            <p:nvPicPr>
              <p:cNvPr id="551" name="Freihand 550">
                <a:extLst>
                  <a:ext uri="{FF2B5EF4-FFF2-40B4-BE49-F238E27FC236}">
                    <a16:creationId xmlns:a16="http://schemas.microsoft.com/office/drawing/2014/main" id="{8E9937A1-D4B6-4E85-A6B4-70BD56C4DCB1}"/>
                  </a:ext>
                </a:extLst>
              </p:cNvPr>
              <p:cNvPicPr/>
              <p:nvPr/>
            </p:nvPicPr>
            <p:blipFill>
              <a:blip r:embed="rId672"/>
              <a:stretch>
                <a:fillRect/>
              </a:stretch>
            </p:blipFill>
            <p:spPr>
              <a:xfrm>
                <a:off x="8888658" y="1875007"/>
                <a:ext cx="1378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552" name="Freihand 551">
                <a:extLst>
                  <a:ext uri="{FF2B5EF4-FFF2-40B4-BE49-F238E27FC236}">
                    <a16:creationId xmlns:a16="http://schemas.microsoft.com/office/drawing/2014/main" id="{B6215B9D-3771-4C10-8F1F-66127D5D256A}"/>
                  </a:ext>
                </a:extLst>
              </p14:cNvPr>
              <p14:cNvContentPartPr/>
              <p14:nvPr/>
            </p14:nvContentPartPr>
            <p14:xfrm>
              <a:off x="8994858" y="1859887"/>
              <a:ext cx="15120" cy="34920"/>
            </p14:xfrm>
          </p:contentPart>
        </mc:Choice>
        <mc:Fallback xmlns="">
          <p:pic>
            <p:nvPicPr>
              <p:cNvPr id="552" name="Freihand 551">
                <a:extLst>
                  <a:ext uri="{FF2B5EF4-FFF2-40B4-BE49-F238E27FC236}">
                    <a16:creationId xmlns:a16="http://schemas.microsoft.com/office/drawing/2014/main" id="{B6215B9D-3771-4C10-8F1F-66127D5D256A}"/>
                  </a:ext>
                </a:extLst>
              </p:cNvPr>
              <p:cNvPicPr/>
              <p:nvPr/>
            </p:nvPicPr>
            <p:blipFill>
              <a:blip r:embed="rId674"/>
              <a:stretch>
                <a:fillRect/>
              </a:stretch>
            </p:blipFill>
            <p:spPr>
              <a:xfrm>
                <a:off x="8990538" y="1855567"/>
                <a:ext cx="237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553" name="Freihand 552">
                <a:extLst>
                  <a:ext uri="{FF2B5EF4-FFF2-40B4-BE49-F238E27FC236}">
                    <a16:creationId xmlns:a16="http://schemas.microsoft.com/office/drawing/2014/main" id="{62D2C185-670F-4B47-B598-951FB5F8022D}"/>
                  </a:ext>
                </a:extLst>
              </p14:cNvPr>
              <p14:cNvContentPartPr/>
              <p14:nvPr/>
            </p14:nvContentPartPr>
            <p14:xfrm>
              <a:off x="9063978" y="1829647"/>
              <a:ext cx="28440" cy="214200"/>
            </p14:xfrm>
          </p:contentPart>
        </mc:Choice>
        <mc:Fallback xmlns="">
          <p:pic>
            <p:nvPicPr>
              <p:cNvPr id="553" name="Freihand 552">
                <a:extLst>
                  <a:ext uri="{FF2B5EF4-FFF2-40B4-BE49-F238E27FC236}">
                    <a16:creationId xmlns:a16="http://schemas.microsoft.com/office/drawing/2014/main" id="{62D2C185-670F-4B47-B598-951FB5F8022D}"/>
                  </a:ext>
                </a:extLst>
              </p:cNvPr>
              <p:cNvPicPr/>
              <p:nvPr/>
            </p:nvPicPr>
            <p:blipFill>
              <a:blip r:embed="rId676"/>
              <a:stretch>
                <a:fillRect/>
              </a:stretch>
            </p:blipFill>
            <p:spPr>
              <a:xfrm>
                <a:off x="9059658" y="1825327"/>
                <a:ext cx="37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554" name="Freihand 553">
                <a:extLst>
                  <a:ext uri="{FF2B5EF4-FFF2-40B4-BE49-F238E27FC236}">
                    <a16:creationId xmlns:a16="http://schemas.microsoft.com/office/drawing/2014/main" id="{937B2DE6-52C8-46F7-96D0-64D1220860F7}"/>
                  </a:ext>
                </a:extLst>
              </p14:cNvPr>
              <p14:cNvContentPartPr/>
              <p14:nvPr/>
            </p14:nvContentPartPr>
            <p14:xfrm>
              <a:off x="9295098" y="1876447"/>
              <a:ext cx="200520" cy="183960"/>
            </p14:xfrm>
          </p:contentPart>
        </mc:Choice>
        <mc:Fallback xmlns="">
          <p:pic>
            <p:nvPicPr>
              <p:cNvPr id="554" name="Freihand 553">
                <a:extLst>
                  <a:ext uri="{FF2B5EF4-FFF2-40B4-BE49-F238E27FC236}">
                    <a16:creationId xmlns:a16="http://schemas.microsoft.com/office/drawing/2014/main" id="{937B2DE6-52C8-46F7-96D0-64D1220860F7}"/>
                  </a:ext>
                </a:extLst>
              </p:cNvPr>
              <p:cNvPicPr/>
              <p:nvPr/>
            </p:nvPicPr>
            <p:blipFill>
              <a:blip r:embed="rId678"/>
              <a:stretch>
                <a:fillRect/>
              </a:stretch>
            </p:blipFill>
            <p:spPr>
              <a:xfrm>
                <a:off x="9290778" y="1872127"/>
                <a:ext cx="209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555" name="Freihand 554">
                <a:extLst>
                  <a:ext uri="{FF2B5EF4-FFF2-40B4-BE49-F238E27FC236}">
                    <a16:creationId xmlns:a16="http://schemas.microsoft.com/office/drawing/2014/main" id="{D3ACACDE-5FC8-4D5C-A0EA-208CAB6F6104}"/>
                  </a:ext>
                </a:extLst>
              </p14:cNvPr>
              <p14:cNvContentPartPr/>
              <p14:nvPr/>
            </p14:nvContentPartPr>
            <p14:xfrm>
              <a:off x="9524778" y="1881127"/>
              <a:ext cx="103320" cy="208800"/>
            </p14:xfrm>
          </p:contentPart>
        </mc:Choice>
        <mc:Fallback xmlns="">
          <p:pic>
            <p:nvPicPr>
              <p:cNvPr id="555" name="Freihand 554">
                <a:extLst>
                  <a:ext uri="{FF2B5EF4-FFF2-40B4-BE49-F238E27FC236}">
                    <a16:creationId xmlns:a16="http://schemas.microsoft.com/office/drawing/2014/main" id="{D3ACACDE-5FC8-4D5C-A0EA-208CAB6F6104}"/>
                  </a:ext>
                </a:extLst>
              </p:cNvPr>
              <p:cNvPicPr/>
              <p:nvPr/>
            </p:nvPicPr>
            <p:blipFill>
              <a:blip r:embed="rId680"/>
              <a:stretch>
                <a:fillRect/>
              </a:stretch>
            </p:blipFill>
            <p:spPr>
              <a:xfrm>
                <a:off x="9520458" y="1876807"/>
                <a:ext cx="1119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556" name="Freihand 555">
                <a:extLst>
                  <a:ext uri="{FF2B5EF4-FFF2-40B4-BE49-F238E27FC236}">
                    <a16:creationId xmlns:a16="http://schemas.microsoft.com/office/drawing/2014/main" id="{85773357-74FC-4146-916A-8FB6827E399F}"/>
                  </a:ext>
                </a:extLst>
              </p14:cNvPr>
              <p14:cNvContentPartPr/>
              <p14:nvPr/>
            </p14:nvContentPartPr>
            <p14:xfrm>
              <a:off x="9688218" y="1862407"/>
              <a:ext cx="160920" cy="219600"/>
            </p14:xfrm>
          </p:contentPart>
        </mc:Choice>
        <mc:Fallback xmlns="">
          <p:pic>
            <p:nvPicPr>
              <p:cNvPr id="556" name="Freihand 555">
                <a:extLst>
                  <a:ext uri="{FF2B5EF4-FFF2-40B4-BE49-F238E27FC236}">
                    <a16:creationId xmlns:a16="http://schemas.microsoft.com/office/drawing/2014/main" id="{85773357-74FC-4146-916A-8FB6827E399F}"/>
                  </a:ext>
                </a:extLst>
              </p:cNvPr>
              <p:cNvPicPr/>
              <p:nvPr/>
            </p:nvPicPr>
            <p:blipFill>
              <a:blip r:embed="rId682"/>
              <a:stretch>
                <a:fillRect/>
              </a:stretch>
            </p:blipFill>
            <p:spPr>
              <a:xfrm>
                <a:off x="9683898" y="1858087"/>
                <a:ext cx="1695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557" name="Freihand 556">
                <a:extLst>
                  <a:ext uri="{FF2B5EF4-FFF2-40B4-BE49-F238E27FC236}">
                    <a16:creationId xmlns:a16="http://schemas.microsoft.com/office/drawing/2014/main" id="{705C507E-2D4A-4BA6-AA4B-7FB36A54D288}"/>
                  </a:ext>
                </a:extLst>
              </p14:cNvPr>
              <p14:cNvContentPartPr/>
              <p14:nvPr/>
            </p14:nvContentPartPr>
            <p14:xfrm>
              <a:off x="9700818" y="1977247"/>
              <a:ext cx="170280" cy="18000"/>
            </p14:xfrm>
          </p:contentPart>
        </mc:Choice>
        <mc:Fallback xmlns="">
          <p:pic>
            <p:nvPicPr>
              <p:cNvPr id="557" name="Freihand 556">
                <a:extLst>
                  <a:ext uri="{FF2B5EF4-FFF2-40B4-BE49-F238E27FC236}">
                    <a16:creationId xmlns:a16="http://schemas.microsoft.com/office/drawing/2014/main" id="{705C507E-2D4A-4BA6-AA4B-7FB36A54D288}"/>
                  </a:ext>
                </a:extLst>
              </p:cNvPr>
              <p:cNvPicPr/>
              <p:nvPr/>
            </p:nvPicPr>
            <p:blipFill>
              <a:blip r:embed="rId684"/>
              <a:stretch>
                <a:fillRect/>
              </a:stretch>
            </p:blipFill>
            <p:spPr>
              <a:xfrm>
                <a:off x="9696498" y="1972927"/>
                <a:ext cx="178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558" name="Freihand 557">
                <a:extLst>
                  <a:ext uri="{FF2B5EF4-FFF2-40B4-BE49-F238E27FC236}">
                    <a16:creationId xmlns:a16="http://schemas.microsoft.com/office/drawing/2014/main" id="{9C3485EA-73F5-4932-AA57-C24C5A9119A0}"/>
                  </a:ext>
                </a:extLst>
              </p14:cNvPr>
              <p14:cNvContentPartPr/>
              <p14:nvPr/>
            </p14:nvContentPartPr>
            <p14:xfrm>
              <a:off x="9908898" y="1850527"/>
              <a:ext cx="158760" cy="209880"/>
            </p14:xfrm>
          </p:contentPart>
        </mc:Choice>
        <mc:Fallback xmlns="">
          <p:pic>
            <p:nvPicPr>
              <p:cNvPr id="558" name="Freihand 557">
                <a:extLst>
                  <a:ext uri="{FF2B5EF4-FFF2-40B4-BE49-F238E27FC236}">
                    <a16:creationId xmlns:a16="http://schemas.microsoft.com/office/drawing/2014/main" id="{9C3485EA-73F5-4932-AA57-C24C5A9119A0}"/>
                  </a:ext>
                </a:extLst>
              </p:cNvPr>
              <p:cNvPicPr/>
              <p:nvPr/>
            </p:nvPicPr>
            <p:blipFill>
              <a:blip r:embed="rId686"/>
              <a:stretch>
                <a:fillRect/>
              </a:stretch>
            </p:blipFill>
            <p:spPr>
              <a:xfrm>
                <a:off x="9904578" y="1846207"/>
                <a:ext cx="1674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562" name="Freihand 561">
                <a:extLst>
                  <a:ext uri="{FF2B5EF4-FFF2-40B4-BE49-F238E27FC236}">
                    <a16:creationId xmlns:a16="http://schemas.microsoft.com/office/drawing/2014/main" id="{BC517E73-65FB-4530-8183-DD85F2C6EDF2}"/>
                  </a:ext>
                </a:extLst>
              </p14:cNvPr>
              <p14:cNvContentPartPr/>
              <p14:nvPr/>
            </p14:nvContentPartPr>
            <p14:xfrm>
              <a:off x="10222818" y="1905247"/>
              <a:ext cx="303840" cy="130680"/>
            </p14:xfrm>
          </p:contentPart>
        </mc:Choice>
        <mc:Fallback xmlns="">
          <p:pic>
            <p:nvPicPr>
              <p:cNvPr id="562" name="Freihand 561">
                <a:extLst>
                  <a:ext uri="{FF2B5EF4-FFF2-40B4-BE49-F238E27FC236}">
                    <a16:creationId xmlns:a16="http://schemas.microsoft.com/office/drawing/2014/main" id="{BC517E73-65FB-4530-8183-DD85F2C6EDF2}"/>
                  </a:ext>
                </a:extLst>
              </p:cNvPr>
              <p:cNvPicPr/>
              <p:nvPr/>
            </p:nvPicPr>
            <p:blipFill>
              <a:blip r:embed="rId688"/>
              <a:stretch>
                <a:fillRect/>
              </a:stretch>
            </p:blipFill>
            <p:spPr>
              <a:xfrm>
                <a:off x="10218498" y="1900927"/>
                <a:ext cx="312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563" name="Freihand 562">
                <a:extLst>
                  <a:ext uri="{FF2B5EF4-FFF2-40B4-BE49-F238E27FC236}">
                    <a16:creationId xmlns:a16="http://schemas.microsoft.com/office/drawing/2014/main" id="{2C5E2A34-BD37-4259-B91E-70BBFF2DAFAE}"/>
                  </a:ext>
                </a:extLst>
              </p14:cNvPr>
              <p14:cNvContentPartPr/>
              <p14:nvPr/>
            </p14:nvContentPartPr>
            <p14:xfrm>
              <a:off x="10524498" y="1881127"/>
              <a:ext cx="23760" cy="133200"/>
            </p14:xfrm>
          </p:contentPart>
        </mc:Choice>
        <mc:Fallback xmlns="">
          <p:pic>
            <p:nvPicPr>
              <p:cNvPr id="563" name="Freihand 562">
                <a:extLst>
                  <a:ext uri="{FF2B5EF4-FFF2-40B4-BE49-F238E27FC236}">
                    <a16:creationId xmlns:a16="http://schemas.microsoft.com/office/drawing/2014/main" id="{2C5E2A34-BD37-4259-B91E-70BBFF2DAFAE}"/>
                  </a:ext>
                </a:extLst>
              </p:cNvPr>
              <p:cNvPicPr/>
              <p:nvPr/>
            </p:nvPicPr>
            <p:blipFill>
              <a:blip r:embed="rId690"/>
              <a:stretch>
                <a:fillRect/>
              </a:stretch>
            </p:blipFill>
            <p:spPr>
              <a:xfrm>
                <a:off x="10520178" y="1876807"/>
                <a:ext cx="32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564" name="Freihand 563">
                <a:extLst>
                  <a:ext uri="{FF2B5EF4-FFF2-40B4-BE49-F238E27FC236}">
                    <a16:creationId xmlns:a16="http://schemas.microsoft.com/office/drawing/2014/main" id="{7B2227A2-9EB7-47FB-A59F-1E984FA49297}"/>
                  </a:ext>
                </a:extLst>
              </p14:cNvPr>
              <p14:cNvContentPartPr/>
              <p14:nvPr/>
            </p14:nvContentPartPr>
            <p14:xfrm>
              <a:off x="10581738" y="1809487"/>
              <a:ext cx="124560" cy="183960"/>
            </p14:xfrm>
          </p:contentPart>
        </mc:Choice>
        <mc:Fallback xmlns="">
          <p:pic>
            <p:nvPicPr>
              <p:cNvPr id="564" name="Freihand 563">
                <a:extLst>
                  <a:ext uri="{FF2B5EF4-FFF2-40B4-BE49-F238E27FC236}">
                    <a16:creationId xmlns:a16="http://schemas.microsoft.com/office/drawing/2014/main" id="{7B2227A2-9EB7-47FB-A59F-1E984FA49297}"/>
                  </a:ext>
                </a:extLst>
              </p:cNvPr>
              <p:cNvPicPr/>
              <p:nvPr/>
            </p:nvPicPr>
            <p:blipFill>
              <a:blip r:embed="rId692"/>
              <a:stretch>
                <a:fillRect/>
              </a:stretch>
            </p:blipFill>
            <p:spPr>
              <a:xfrm>
                <a:off x="10577418" y="1805167"/>
                <a:ext cx="1332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565" name="Freihand 564">
                <a:extLst>
                  <a:ext uri="{FF2B5EF4-FFF2-40B4-BE49-F238E27FC236}">
                    <a16:creationId xmlns:a16="http://schemas.microsoft.com/office/drawing/2014/main" id="{1F45F176-A5E9-49A5-94E9-2CB8E6A72228}"/>
                  </a:ext>
                </a:extLst>
              </p14:cNvPr>
              <p14:cNvContentPartPr/>
              <p14:nvPr/>
            </p14:nvContentPartPr>
            <p14:xfrm>
              <a:off x="10551138" y="1722727"/>
              <a:ext cx="360" cy="360"/>
            </p14:xfrm>
          </p:contentPart>
        </mc:Choice>
        <mc:Fallback xmlns="">
          <p:pic>
            <p:nvPicPr>
              <p:cNvPr id="565" name="Freihand 564">
                <a:extLst>
                  <a:ext uri="{FF2B5EF4-FFF2-40B4-BE49-F238E27FC236}">
                    <a16:creationId xmlns:a16="http://schemas.microsoft.com/office/drawing/2014/main" id="{1F45F176-A5E9-49A5-94E9-2CB8E6A72228}"/>
                  </a:ext>
                </a:extLst>
              </p:cNvPr>
              <p:cNvPicPr/>
              <p:nvPr/>
            </p:nvPicPr>
            <p:blipFill>
              <a:blip r:embed="rId29"/>
              <a:stretch>
                <a:fillRect/>
              </a:stretch>
            </p:blipFill>
            <p:spPr>
              <a:xfrm>
                <a:off x="10546818" y="17184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567" name="Freihand 566">
                <a:extLst>
                  <a:ext uri="{FF2B5EF4-FFF2-40B4-BE49-F238E27FC236}">
                    <a16:creationId xmlns:a16="http://schemas.microsoft.com/office/drawing/2014/main" id="{4A318C7C-5369-4548-834E-64CB0C85A16C}"/>
                  </a:ext>
                </a:extLst>
              </p14:cNvPr>
              <p14:cNvContentPartPr/>
              <p14:nvPr/>
            </p14:nvContentPartPr>
            <p14:xfrm>
              <a:off x="10929138" y="1801207"/>
              <a:ext cx="227520" cy="168480"/>
            </p14:xfrm>
          </p:contentPart>
        </mc:Choice>
        <mc:Fallback xmlns="">
          <p:pic>
            <p:nvPicPr>
              <p:cNvPr id="567" name="Freihand 566">
                <a:extLst>
                  <a:ext uri="{FF2B5EF4-FFF2-40B4-BE49-F238E27FC236}">
                    <a16:creationId xmlns:a16="http://schemas.microsoft.com/office/drawing/2014/main" id="{4A318C7C-5369-4548-834E-64CB0C85A16C}"/>
                  </a:ext>
                </a:extLst>
              </p:cNvPr>
              <p:cNvPicPr/>
              <p:nvPr/>
            </p:nvPicPr>
            <p:blipFill>
              <a:blip r:embed="rId695"/>
              <a:stretch>
                <a:fillRect/>
              </a:stretch>
            </p:blipFill>
            <p:spPr>
              <a:xfrm>
                <a:off x="10924818" y="1796887"/>
                <a:ext cx="236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568" name="Freihand 567">
                <a:extLst>
                  <a:ext uri="{FF2B5EF4-FFF2-40B4-BE49-F238E27FC236}">
                    <a16:creationId xmlns:a16="http://schemas.microsoft.com/office/drawing/2014/main" id="{F9C771F1-FA52-4E0A-9238-3381C1B57EB3}"/>
                  </a:ext>
                </a:extLst>
              </p14:cNvPr>
              <p14:cNvContentPartPr/>
              <p14:nvPr/>
            </p14:nvContentPartPr>
            <p14:xfrm>
              <a:off x="11306418" y="1851247"/>
              <a:ext cx="233280" cy="90000"/>
            </p14:xfrm>
          </p:contentPart>
        </mc:Choice>
        <mc:Fallback xmlns="">
          <p:pic>
            <p:nvPicPr>
              <p:cNvPr id="568" name="Freihand 567">
                <a:extLst>
                  <a:ext uri="{FF2B5EF4-FFF2-40B4-BE49-F238E27FC236}">
                    <a16:creationId xmlns:a16="http://schemas.microsoft.com/office/drawing/2014/main" id="{F9C771F1-FA52-4E0A-9238-3381C1B57EB3}"/>
                  </a:ext>
                </a:extLst>
              </p:cNvPr>
              <p:cNvPicPr/>
              <p:nvPr/>
            </p:nvPicPr>
            <p:blipFill>
              <a:blip r:embed="rId697"/>
              <a:stretch>
                <a:fillRect/>
              </a:stretch>
            </p:blipFill>
            <p:spPr>
              <a:xfrm>
                <a:off x="11302098" y="1846927"/>
                <a:ext cx="241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569" name="Freihand 568">
                <a:extLst>
                  <a:ext uri="{FF2B5EF4-FFF2-40B4-BE49-F238E27FC236}">
                    <a16:creationId xmlns:a16="http://schemas.microsoft.com/office/drawing/2014/main" id="{3B000F78-A0FC-437C-9269-476FBA9E1C69}"/>
                  </a:ext>
                </a:extLst>
              </p14:cNvPr>
              <p14:cNvContentPartPr/>
              <p14:nvPr/>
            </p14:nvContentPartPr>
            <p14:xfrm>
              <a:off x="11597658" y="1833247"/>
              <a:ext cx="98280" cy="72720"/>
            </p14:xfrm>
          </p:contentPart>
        </mc:Choice>
        <mc:Fallback xmlns="">
          <p:pic>
            <p:nvPicPr>
              <p:cNvPr id="569" name="Freihand 568">
                <a:extLst>
                  <a:ext uri="{FF2B5EF4-FFF2-40B4-BE49-F238E27FC236}">
                    <a16:creationId xmlns:a16="http://schemas.microsoft.com/office/drawing/2014/main" id="{3B000F78-A0FC-437C-9269-476FBA9E1C69}"/>
                  </a:ext>
                </a:extLst>
              </p:cNvPr>
              <p:cNvPicPr/>
              <p:nvPr/>
            </p:nvPicPr>
            <p:blipFill>
              <a:blip r:embed="rId699"/>
              <a:stretch>
                <a:fillRect/>
              </a:stretch>
            </p:blipFill>
            <p:spPr>
              <a:xfrm>
                <a:off x="11593338" y="1828927"/>
                <a:ext cx="106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570" name="Freihand 569">
                <a:extLst>
                  <a:ext uri="{FF2B5EF4-FFF2-40B4-BE49-F238E27FC236}">
                    <a16:creationId xmlns:a16="http://schemas.microsoft.com/office/drawing/2014/main" id="{357B103C-2D6F-401F-B583-33EC7440D91D}"/>
                  </a:ext>
                </a:extLst>
              </p14:cNvPr>
              <p14:cNvContentPartPr/>
              <p14:nvPr/>
            </p14:nvContentPartPr>
            <p14:xfrm>
              <a:off x="11693058" y="1752607"/>
              <a:ext cx="74520" cy="160560"/>
            </p14:xfrm>
          </p:contentPart>
        </mc:Choice>
        <mc:Fallback xmlns="">
          <p:pic>
            <p:nvPicPr>
              <p:cNvPr id="570" name="Freihand 569">
                <a:extLst>
                  <a:ext uri="{FF2B5EF4-FFF2-40B4-BE49-F238E27FC236}">
                    <a16:creationId xmlns:a16="http://schemas.microsoft.com/office/drawing/2014/main" id="{357B103C-2D6F-401F-B583-33EC7440D91D}"/>
                  </a:ext>
                </a:extLst>
              </p:cNvPr>
              <p:cNvPicPr/>
              <p:nvPr/>
            </p:nvPicPr>
            <p:blipFill>
              <a:blip r:embed="rId701"/>
              <a:stretch>
                <a:fillRect/>
              </a:stretch>
            </p:blipFill>
            <p:spPr>
              <a:xfrm>
                <a:off x="11688738" y="1748287"/>
                <a:ext cx="83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571" name="Freihand 570">
                <a:extLst>
                  <a:ext uri="{FF2B5EF4-FFF2-40B4-BE49-F238E27FC236}">
                    <a16:creationId xmlns:a16="http://schemas.microsoft.com/office/drawing/2014/main" id="{0E8806E9-D3E4-4216-AE3A-1F54A85B0AB0}"/>
                  </a:ext>
                </a:extLst>
              </p14:cNvPr>
              <p14:cNvContentPartPr/>
              <p14:nvPr/>
            </p14:nvContentPartPr>
            <p14:xfrm>
              <a:off x="11770818" y="1820287"/>
              <a:ext cx="147600" cy="78840"/>
            </p14:xfrm>
          </p:contentPart>
        </mc:Choice>
        <mc:Fallback xmlns="">
          <p:pic>
            <p:nvPicPr>
              <p:cNvPr id="571" name="Freihand 570">
                <a:extLst>
                  <a:ext uri="{FF2B5EF4-FFF2-40B4-BE49-F238E27FC236}">
                    <a16:creationId xmlns:a16="http://schemas.microsoft.com/office/drawing/2014/main" id="{0E8806E9-D3E4-4216-AE3A-1F54A85B0AB0}"/>
                  </a:ext>
                </a:extLst>
              </p:cNvPr>
              <p:cNvPicPr/>
              <p:nvPr/>
            </p:nvPicPr>
            <p:blipFill>
              <a:blip r:embed="rId703"/>
              <a:stretch>
                <a:fillRect/>
              </a:stretch>
            </p:blipFill>
            <p:spPr>
              <a:xfrm>
                <a:off x="11766498" y="1815967"/>
                <a:ext cx="156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582" name="Freihand 581">
                <a:extLst>
                  <a:ext uri="{FF2B5EF4-FFF2-40B4-BE49-F238E27FC236}">
                    <a16:creationId xmlns:a16="http://schemas.microsoft.com/office/drawing/2014/main" id="{DF9D8259-0760-49D2-AE22-D17B01269191}"/>
                  </a:ext>
                </a:extLst>
              </p14:cNvPr>
              <p14:cNvContentPartPr/>
              <p14:nvPr/>
            </p14:nvContentPartPr>
            <p14:xfrm>
              <a:off x="6173898" y="2768167"/>
              <a:ext cx="252360" cy="135000"/>
            </p14:xfrm>
          </p:contentPart>
        </mc:Choice>
        <mc:Fallback xmlns="">
          <p:pic>
            <p:nvPicPr>
              <p:cNvPr id="582" name="Freihand 581">
                <a:extLst>
                  <a:ext uri="{FF2B5EF4-FFF2-40B4-BE49-F238E27FC236}">
                    <a16:creationId xmlns:a16="http://schemas.microsoft.com/office/drawing/2014/main" id="{DF9D8259-0760-49D2-AE22-D17B01269191}"/>
                  </a:ext>
                </a:extLst>
              </p:cNvPr>
              <p:cNvPicPr/>
              <p:nvPr/>
            </p:nvPicPr>
            <p:blipFill>
              <a:blip r:embed="rId705"/>
              <a:stretch>
                <a:fillRect/>
              </a:stretch>
            </p:blipFill>
            <p:spPr>
              <a:xfrm>
                <a:off x="6169578" y="2763847"/>
                <a:ext cx="2610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583" name="Freihand 582">
                <a:extLst>
                  <a:ext uri="{FF2B5EF4-FFF2-40B4-BE49-F238E27FC236}">
                    <a16:creationId xmlns:a16="http://schemas.microsoft.com/office/drawing/2014/main" id="{87CB8A36-361C-4661-B03E-4CE2A7A4E3F4}"/>
                  </a:ext>
                </a:extLst>
              </p14:cNvPr>
              <p14:cNvContentPartPr/>
              <p14:nvPr/>
            </p14:nvContentPartPr>
            <p14:xfrm>
              <a:off x="6439218" y="2805967"/>
              <a:ext cx="87840" cy="218880"/>
            </p14:xfrm>
          </p:contentPart>
        </mc:Choice>
        <mc:Fallback xmlns="">
          <p:pic>
            <p:nvPicPr>
              <p:cNvPr id="583" name="Freihand 582">
                <a:extLst>
                  <a:ext uri="{FF2B5EF4-FFF2-40B4-BE49-F238E27FC236}">
                    <a16:creationId xmlns:a16="http://schemas.microsoft.com/office/drawing/2014/main" id="{87CB8A36-361C-4661-B03E-4CE2A7A4E3F4}"/>
                  </a:ext>
                </a:extLst>
              </p:cNvPr>
              <p:cNvPicPr/>
              <p:nvPr/>
            </p:nvPicPr>
            <p:blipFill>
              <a:blip r:embed="rId707"/>
              <a:stretch>
                <a:fillRect/>
              </a:stretch>
            </p:blipFill>
            <p:spPr>
              <a:xfrm>
                <a:off x="6434898" y="2801647"/>
                <a:ext cx="964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658" name="Freihand 657">
                <a:extLst>
                  <a:ext uri="{FF2B5EF4-FFF2-40B4-BE49-F238E27FC236}">
                    <a16:creationId xmlns:a16="http://schemas.microsoft.com/office/drawing/2014/main" id="{86E70C01-77E3-49A7-A1DF-DAF03764BD02}"/>
                  </a:ext>
                </a:extLst>
              </p14:cNvPr>
              <p14:cNvContentPartPr/>
              <p14:nvPr/>
            </p14:nvContentPartPr>
            <p14:xfrm>
              <a:off x="4714098" y="724807"/>
              <a:ext cx="7345080" cy="3224880"/>
            </p14:xfrm>
          </p:contentPart>
        </mc:Choice>
        <mc:Fallback xmlns="">
          <p:pic>
            <p:nvPicPr>
              <p:cNvPr id="658" name="Freihand 657">
                <a:extLst>
                  <a:ext uri="{FF2B5EF4-FFF2-40B4-BE49-F238E27FC236}">
                    <a16:creationId xmlns:a16="http://schemas.microsoft.com/office/drawing/2014/main" id="{86E70C01-77E3-49A7-A1DF-DAF03764BD02}"/>
                  </a:ext>
                </a:extLst>
              </p:cNvPr>
              <p:cNvPicPr/>
              <p:nvPr/>
            </p:nvPicPr>
            <p:blipFill>
              <a:blip r:embed="rId709"/>
              <a:stretch>
                <a:fillRect/>
              </a:stretch>
            </p:blipFill>
            <p:spPr>
              <a:xfrm>
                <a:off x="4709778" y="720487"/>
                <a:ext cx="7353720" cy="3233520"/>
              </a:xfrm>
              <a:prstGeom prst="rect">
                <a:avLst/>
              </a:prstGeom>
            </p:spPr>
          </p:pic>
        </mc:Fallback>
      </mc:AlternateContent>
      <p:grpSp>
        <p:nvGrpSpPr>
          <p:cNvPr id="682" name="Gruppieren 681">
            <a:extLst>
              <a:ext uri="{FF2B5EF4-FFF2-40B4-BE49-F238E27FC236}">
                <a16:creationId xmlns:a16="http://schemas.microsoft.com/office/drawing/2014/main" id="{CA2BA945-0162-43EB-92DE-FF9D178AE8BB}"/>
              </a:ext>
            </a:extLst>
          </p:cNvPr>
          <p:cNvGrpSpPr/>
          <p:nvPr/>
        </p:nvGrpSpPr>
        <p:grpSpPr>
          <a:xfrm>
            <a:off x="6714258" y="2256607"/>
            <a:ext cx="3821400" cy="1290240"/>
            <a:chOff x="6714258" y="2256607"/>
            <a:chExt cx="3821400" cy="1290240"/>
          </a:xfrm>
        </p:grpSpPr>
        <mc:AlternateContent xmlns:mc="http://schemas.openxmlformats.org/markup-compatibility/2006" xmlns:p14="http://schemas.microsoft.com/office/powerpoint/2010/main">
          <mc:Choice Requires="p14">
            <p:contentPart p14:bwMode="auto" r:id="rId710">
              <p14:nvContentPartPr>
                <p14:cNvPr id="573" name="Freihand 572">
                  <a:extLst>
                    <a:ext uri="{FF2B5EF4-FFF2-40B4-BE49-F238E27FC236}">
                      <a16:creationId xmlns:a16="http://schemas.microsoft.com/office/drawing/2014/main" id="{302707B2-C69C-4422-9E3D-0E1E420871F9}"/>
                    </a:ext>
                  </a:extLst>
                </p14:cNvPr>
                <p14:cNvContentPartPr/>
                <p14:nvPr/>
              </p14:nvContentPartPr>
              <p14:xfrm>
                <a:off x="6727938" y="2348407"/>
                <a:ext cx="145440" cy="112680"/>
              </p14:xfrm>
            </p:contentPart>
          </mc:Choice>
          <mc:Fallback xmlns="">
            <p:pic>
              <p:nvPicPr>
                <p:cNvPr id="573" name="Freihand 572">
                  <a:extLst>
                    <a:ext uri="{FF2B5EF4-FFF2-40B4-BE49-F238E27FC236}">
                      <a16:creationId xmlns:a16="http://schemas.microsoft.com/office/drawing/2014/main" id="{302707B2-C69C-4422-9E3D-0E1E420871F9}"/>
                    </a:ext>
                  </a:extLst>
                </p:cNvPr>
                <p:cNvPicPr/>
                <p:nvPr/>
              </p:nvPicPr>
              <p:blipFill>
                <a:blip r:embed="rId711"/>
                <a:stretch>
                  <a:fillRect/>
                </a:stretch>
              </p:blipFill>
              <p:spPr>
                <a:xfrm>
                  <a:off x="6723618" y="2344087"/>
                  <a:ext cx="154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574" name="Freihand 573">
                  <a:extLst>
                    <a:ext uri="{FF2B5EF4-FFF2-40B4-BE49-F238E27FC236}">
                      <a16:creationId xmlns:a16="http://schemas.microsoft.com/office/drawing/2014/main" id="{1656A97A-8097-49F3-9358-DA7DF1EFB834}"/>
                    </a:ext>
                  </a:extLst>
                </p14:cNvPr>
                <p14:cNvContentPartPr/>
                <p14:nvPr/>
              </p14:nvContentPartPr>
              <p14:xfrm>
                <a:off x="6875178" y="2303047"/>
                <a:ext cx="132120" cy="143280"/>
              </p14:xfrm>
            </p:contentPart>
          </mc:Choice>
          <mc:Fallback xmlns="">
            <p:pic>
              <p:nvPicPr>
                <p:cNvPr id="574" name="Freihand 573">
                  <a:extLst>
                    <a:ext uri="{FF2B5EF4-FFF2-40B4-BE49-F238E27FC236}">
                      <a16:creationId xmlns:a16="http://schemas.microsoft.com/office/drawing/2014/main" id="{1656A97A-8097-49F3-9358-DA7DF1EFB834}"/>
                    </a:ext>
                  </a:extLst>
                </p:cNvPr>
                <p:cNvPicPr/>
                <p:nvPr/>
              </p:nvPicPr>
              <p:blipFill>
                <a:blip r:embed="rId713"/>
                <a:stretch>
                  <a:fillRect/>
                </a:stretch>
              </p:blipFill>
              <p:spPr>
                <a:xfrm>
                  <a:off x="6870858" y="2298727"/>
                  <a:ext cx="140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575" name="Freihand 574">
                  <a:extLst>
                    <a:ext uri="{FF2B5EF4-FFF2-40B4-BE49-F238E27FC236}">
                      <a16:creationId xmlns:a16="http://schemas.microsoft.com/office/drawing/2014/main" id="{FB8962E6-A82F-41B3-92D8-563B13828F8A}"/>
                    </a:ext>
                  </a:extLst>
                </p14:cNvPr>
                <p14:cNvContentPartPr/>
                <p14:nvPr/>
              </p14:nvContentPartPr>
              <p14:xfrm>
                <a:off x="7048698" y="2336527"/>
                <a:ext cx="89280" cy="24120"/>
              </p14:xfrm>
            </p:contentPart>
          </mc:Choice>
          <mc:Fallback xmlns="">
            <p:pic>
              <p:nvPicPr>
                <p:cNvPr id="575" name="Freihand 574">
                  <a:extLst>
                    <a:ext uri="{FF2B5EF4-FFF2-40B4-BE49-F238E27FC236}">
                      <a16:creationId xmlns:a16="http://schemas.microsoft.com/office/drawing/2014/main" id="{FB8962E6-A82F-41B3-92D8-563B13828F8A}"/>
                    </a:ext>
                  </a:extLst>
                </p:cNvPr>
                <p:cNvPicPr/>
                <p:nvPr/>
              </p:nvPicPr>
              <p:blipFill>
                <a:blip r:embed="rId715"/>
                <a:stretch>
                  <a:fillRect/>
                </a:stretch>
              </p:blipFill>
              <p:spPr>
                <a:xfrm>
                  <a:off x="7044378" y="2332207"/>
                  <a:ext cx="97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576" name="Freihand 575">
                  <a:extLst>
                    <a:ext uri="{FF2B5EF4-FFF2-40B4-BE49-F238E27FC236}">
                      <a16:creationId xmlns:a16="http://schemas.microsoft.com/office/drawing/2014/main" id="{D8F1F177-56DA-4DAD-8051-F2F1F8A4EA43}"/>
                    </a:ext>
                  </a:extLst>
                </p14:cNvPr>
                <p14:cNvContentPartPr/>
                <p14:nvPr/>
              </p14:nvContentPartPr>
              <p14:xfrm>
                <a:off x="7251738" y="2316007"/>
                <a:ext cx="18360" cy="99000"/>
              </p14:xfrm>
            </p:contentPart>
          </mc:Choice>
          <mc:Fallback xmlns="">
            <p:pic>
              <p:nvPicPr>
                <p:cNvPr id="576" name="Freihand 575">
                  <a:extLst>
                    <a:ext uri="{FF2B5EF4-FFF2-40B4-BE49-F238E27FC236}">
                      <a16:creationId xmlns:a16="http://schemas.microsoft.com/office/drawing/2014/main" id="{D8F1F177-56DA-4DAD-8051-F2F1F8A4EA43}"/>
                    </a:ext>
                  </a:extLst>
                </p:cNvPr>
                <p:cNvPicPr/>
                <p:nvPr/>
              </p:nvPicPr>
              <p:blipFill>
                <a:blip r:embed="rId717"/>
                <a:stretch>
                  <a:fillRect/>
                </a:stretch>
              </p:blipFill>
              <p:spPr>
                <a:xfrm>
                  <a:off x="7247418" y="2311687"/>
                  <a:ext cx="27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577" name="Freihand 576">
                  <a:extLst>
                    <a:ext uri="{FF2B5EF4-FFF2-40B4-BE49-F238E27FC236}">
                      <a16:creationId xmlns:a16="http://schemas.microsoft.com/office/drawing/2014/main" id="{DFDE26C1-F8E8-4802-9123-B2BAB7DF178F}"/>
                    </a:ext>
                  </a:extLst>
                </p14:cNvPr>
                <p14:cNvContentPartPr/>
                <p14:nvPr/>
              </p14:nvContentPartPr>
              <p14:xfrm>
                <a:off x="7157418" y="2292967"/>
                <a:ext cx="190080" cy="141120"/>
              </p14:xfrm>
            </p:contentPart>
          </mc:Choice>
          <mc:Fallback xmlns="">
            <p:pic>
              <p:nvPicPr>
                <p:cNvPr id="577" name="Freihand 576">
                  <a:extLst>
                    <a:ext uri="{FF2B5EF4-FFF2-40B4-BE49-F238E27FC236}">
                      <a16:creationId xmlns:a16="http://schemas.microsoft.com/office/drawing/2014/main" id="{DFDE26C1-F8E8-4802-9123-B2BAB7DF178F}"/>
                    </a:ext>
                  </a:extLst>
                </p:cNvPr>
                <p:cNvPicPr/>
                <p:nvPr/>
              </p:nvPicPr>
              <p:blipFill>
                <a:blip r:embed="rId719"/>
                <a:stretch>
                  <a:fillRect/>
                </a:stretch>
              </p:blipFill>
              <p:spPr>
                <a:xfrm>
                  <a:off x="7153098" y="2288647"/>
                  <a:ext cx="198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578" name="Freihand 577">
                  <a:extLst>
                    <a:ext uri="{FF2B5EF4-FFF2-40B4-BE49-F238E27FC236}">
                      <a16:creationId xmlns:a16="http://schemas.microsoft.com/office/drawing/2014/main" id="{A6A3E96D-633E-40EA-94B3-3F5E9038ACBD}"/>
                    </a:ext>
                  </a:extLst>
                </p14:cNvPr>
                <p14:cNvContentPartPr/>
                <p14:nvPr/>
              </p14:nvContentPartPr>
              <p14:xfrm>
                <a:off x="7365498" y="2339407"/>
                <a:ext cx="80280" cy="89640"/>
              </p14:xfrm>
            </p:contentPart>
          </mc:Choice>
          <mc:Fallback xmlns="">
            <p:pic>
              <p:nvPicPr>
                <p:cNvPr id="578" name="Freihand 577">
                  <a:extLst>
                    <a:ext uri="{FF2B5EF4-FFF2-40B4-BE49-F238E27FC236}">
                      <a16:creationId xmlns:a16="http://schemas.microsoft.com/office/drawing/2014/main" id="{A6A3E96D-633E-40EA-94B3-3F5E9038ACBD}"/>
                    </a:ext>
                  </a:extLst>
                </p:cNvPr>
                <p:cNvPicPr/>
                <p:nvPr/>
              </p:nvPicPr>
              <p:blipFill>
                <a:blip r:embed="rId721"/>
                <a:stretch>
                  <a:fillRect/>
                </a:stretch>
              </p:blipFill>
              <p:spPr>
                <a:xfrm>
                  <a:off x="7361178" y="2335087"/>
                  <a:ext cx="88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579" name="Freihand 578">
                  <a:extLst>
                    <a:ext uri="{FF2B5EF4-FFF2-40B4-BE49-F238E27FC236}">
                      <a16:creationId xmlns:a16="http://schemas.microsoft.com/office/drawing/2014/main" id="{F4D5E5C0-184D-4CD0-B27F-43473A48891D}"/>
                    </a:ext>
                  </a:extLst>
                </p14:cNvPr>
                <p14:cNvContentPartPr/>
                <p14:nvPr/>
              </p14:nvContentPartPr>
              <p14:xfrm>
                <a:off x="7490418" y="2256607"/>
                <a:ext cx="93600" cy="137880"/>
              </p14:xfrm>
            </p:contentPart>
          </mc:Choice>
          <mc:Fallback xmlns="">
            <p:pic>
              <p:nvPicPr>
                <p:cNvPr id="579" name="Freihand 578">
                  <a:extLst>
                    <a:ext uri="{FF2B5EF4-FFF2-40B4-BE49-F238E27FC236}">
                      <a16:creationId xmlns:a16="http://schemas.microsoft.com/office/drawing/2014/main" id="{F4D5E5C0-184D-4CD0-B27F-43473A48891D}"/>
                    </a:ext>
                  </a:extLst>
                </p:cNvPr>
                <p:cNvPicPr/>
                <p:nvPr/>
              </p:nvPicPr>
              <p:blipFill>
                <a:blip r:embed="rId723"/>
                <a:stretch>
                  <a:fillRect/>
                </a:stretch>
              </p:blipFill>
              <p:spPr>
                <a:xfrm>
                  <a:off x="7486098" y="2252287"/>
                  <a:ext cx="102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580" name="Freihand 579">
                  <a:extLst>
                    <a:ext uri="{FF2B5EF4-FFF2-40B4-BE49-F238E27FC236}">
                      <a16:creationId xmlns:a16="http://schemas.microsoft.com/office/drawing/2014/main" id="{951FF1C6-9E10-4095-BC51-B575563F5429}"/>
                    </a:ext>
                  </a:extLst>
                </p14:cNvPr>
                <p14:cNvContentPartPr/>
                <p14:nvPr/>
              </p14:nvContentPartPr>
              <p14:xfrm>
                <a:off x="7627938" y="2299807"/>
                <a:ext cx="227880" cy="91440"/>
              </p14:xfrm>
            </p:contentPart>
          </mc:Choice>
          <mc:Fallback xmlns="">
            <p:pic>
              <p:nvPicPr>
                <p:cNvPr id="580" name="Freihand 579">
                  <a:extLst>
                    <a:ext uri="{FF2B5EF4-FFF2-40B4-BE49-F238E27FC236}">
                      <a16:creationId xmlns:a16="http://schemas.microsoft.com/office/drawing/2014/main" id="{951FF1C6-9E10-4095-BC51-B575563F5429}"/>
                    </a:ext>
                  </a:extLst>
                </p:cNvPr>
                <p:cNvPicPr/>
                <p:nvPr/>
              </p:nvPicPr>
              <p:blipFill>
                <a:blip r:embed="rId725"/>
                <a:stretch>
                  <a:fillRect/>
                </a:stretch>
              </p:blipFill>
              <p:spPr>
                <a:xfrm>
                  <a:off x="7623618" y="2295487"/>
                  <a:ext cx="236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585" name="Freihand 584">
                  <a:extLst>
                    <a:ext uri="{FF2B5EF4-FFF2-40B4-BE49-F238E27FC236}">
                      <a16:creationId xmlns:a16="http://schemas.microsoft.com/office/drawing/2014/main" id="{2B5E920B-1E32-46F3-970B-BDAC5D730A21}"/>
                    </a:ext>
                  </a:extLst>
                </p14:cNvPr>
                <p14:cNvContentPartPr/>
                <p14:nvPr/>
              </p14:nvContentPartPr>
              <p14:xfrm>
                <a:off x="6933138" y="2832247"/>
                <a:ext cx="9360" cy="135720"/>
              </p14:xfrm>
            </p:contentPart>
          </mc:Choice>
          <mc:Fallback xmlns="">
            <p:pic>
              <p:nvPicPr>
                <p:cNvPr id="585" name="Freihand 584">
                  <a:extLst>
                    <a:ext uri="{FF2B5EF4-FFF2-40B4-BE49-F238E27FC236}">
                      <a16:creationId xmlns:a16="http://schemas.microsoft.com/office/drawing/2014/main" id="{2B5E920B-1E32-46F3-970B-BDAC5D730A21}"/>
                    </a:ext>
                  </a:extLst>
                </p:cNvPr>
                <p:cNvPicPr/>
                <p:nvPr/>
              </p:nvPicPr>
              <p:blipFill>
                <a:blip r:embed="rId727"/>
                <a:stretch>
                  <a:fillRect/>
                </a:stretch>
              </p:blipFill>
              <p:spPr>
                <a:xfrm>
                  <a:off x="6928818" y="2827927"/>
                  <a:ext cx="18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586" name="Freihand 585">
                  <a:extLst>
                    <a:ext uri="{FF2B5EF4-FFF2-40B4-BE49-F238E27FC236}">
                      <a16:creationId xmlns:a16="http://schemas.microsoft.com/office/drawing/2014/main" id="{C0EFED92-28E3-4109-9894-D9D4AB68DEE6}"/>
                    </a:ext>
                  </a:extLst>
                </p14:cNvPr>
                <p14:cNvContentPartPr/>
                <p14:nvPr/>
              </p14:nvContentPartPr>
              <p14:xfrm>
                <a:off x="6846378" y="2794087"/>
                <a:ext cx="155160" cy="15840"/>
              </p14:xfrm>
            </p:contentPart>
          </mc:Choice>
          <mc:Fallback xmlns="">
            <p:pic>
              <p:nvPicPr>
                <p:cNvPr id="586" name="Freihand 585">
                  <a:extLst>
                    <a:ext uri="{FF2B5EF4-FFF2-40B4-BE49-F238E27FC236}">
                      <a16:creationId xmlns:a16="http://schemas.microsoft.com/office/drawing/2014/main" id="{C0EFED92-28E3-4109-9894-D9D4AB68DEE6}"/>
                    </a:ext>
                  </a:extLst>
                </p:cNvPr>
                <p:cNvPicPr/>
                <p:nvPr/>
              </p:nvPicPr>
              <p:blipFill>
                <a:blip r:embed="rId729"/>
                <a:stretch>
                  <a:fillRect/>
                </a:stretch>
              </p:blipFill>
              <p:spPr>
                <a:xfrm>
                  <a:off x="6842058" y="2789767"/>
                  <a:ext cx="163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587" name="Freihand 586">
                  <a:extLst>
                    <a:ext uri="{FF2B5EF4-FFF2-40B4-BE49-F238E27FC236}">
                      <a16:creationId xmlns:a16="http://schemas.microsoft.com/office/drawing/2014/main" id="{51EF1E79-A92E-46B9-B6DF-31C9CE25C32F}"/>
                    </a:ext>
                  </a:extLst>
                </p14:cNvPr>
                <p14:cNvContentPartPr/>
                <p14:nvPr/>
              </p14:nvContentPartPr>
              <p14:xfrm>
                <a:off x="7028898" y="2881567"/>
                <a:ext cx="95040" cy="107280"/>
              </p14:xfrm>
            </p:contentPart>
          </mc:Choice>
          <mc:Fallback xmlns="">
            <p:pic>
              <p:nvPicPr>
                <p:cNvPr id="587" name="Freihand 586">
                  <a:extLst>
                    <a:ext uri="{FF2B5EF4-FFF2-40B4-BE49-F238E27FC236}">
                      <a16:creationId xmlns:a16="http://schemas.microsoft.com/office/drawing/2014/main" id="{51EF1E79-A92E-46B9-B6DF-31C9CE25C32F}"/>
                    </a:ext>
                  </a:extLst>
                </p:cNvPr>
                <p:cNvPicPr/>
                <p:nvPr/>
              </p:nvPicPr>
              <p:blipFill>
                <a:blip r:embed="rId731"/>
                <a:stretch>
                  <a:fillRect/>
                </a:stretch>
              </p:blipFill>
              <p:spPr>
                <a:xfrm>
                  <a:off x="7024578" y="2877247"/>
                  <a:ext cx="103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588" name="Freihand 587">
                  <a:extLst>
                    <a:ext uri="{FF2B5EF4-FFF2-40B4-BE49-F238E27FC236}">
                      <a16:creationId xmlns:a16="http://schemas.microsoft.com/office/drawing/2014/main" id="{31853FE8-9E82-41C8-8DCF-E824D968256A}"/>
                    </a:ext>
                  </a:extLst>
                </p14:cNvPr>
                <p14:cNvContentPartPr/>
                <p14:nvPr/>
              </p14:nvContentPartPr>
              <p14:xfrm>
                <a:off x="7119978" y="2879767"/>
                <a:ext cx="119880" cy="79560"/>
              </p14:xfrm>
            </p:contentPart>
          </mc:Choice>
          <mc:Fallback xmlns="">
            <p:pic>
              <p:nvPicPr>
                <p:cNvPr id="588" name="Freihand 587">
                  <a:extLst>
                    <a:ext uri="{FF2B5EF4-FFF2-40B4-BE49-F238E27FC236}">
                      <a16:creationId xmlns:a16="http://schemas.microsoft.com/office/drawing/2014/main" id="{31853FE8-9E82-41C8-8DCF-E824D968256A}"/>
                    </a:ext>
                  </a:extLst>
                </p:cNvPr>
                <p:cNvPicPr/>
                <p:nvPr/>
              </p:nvPicPr>
              <p:blipFill>
                <a:blip r:embed="rId733"/>
                <a:stretch>
                  <a:fillRect/>
                </a:stretch>
              </p:blipFill>
              <p:spPr>
                <a:xfrm>
                  <a:off x="7115658" y="2875447"/>
                  <a:ext cx="128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589" name="Freihand 588">
                  <a:extLst>
                    <a:ext uri="{FF2B5EF4-FFF2-40B4-BE49-F238E27FC236}">
                      <a16:creationId xmlns:a16="http://schemas.microsoft.com/office/drawing/2014/main" id="{12BA369D-7661-4D37-9507-296DE939DB89}"/>
                    </a:ext>
                  </a:extLst>
                </p14:cNvPr>
                <p14:cNvContentPartPr/>
                <p14:nvPr/>
              </p14:nvContentPartPr>
              <p14:xfrm>
                <a:off x="7242018" y="2802007"/>
                <a:ext cx="158400" cy="162360"/>
              </p14:xfrm>
            </p:contentPart>
          </mc:Choice>
          <mc:Fallback xmlns="">
            <p:pic>
              <p:nvPicPr>
                <p:cNvPr id="589" name="Freihand 588">
                  <a:extLst>
                    <a:ext uri="{FF2B5EF4-FFF2-40B4-BE49-F238E27FC236}">
                      <a16:creationId xmlns:a16="http://schemas.microsoft.com/office/drawing/2014/main" id="{12BA369D-7661-4D37-9507-296DE939DB89}"/>
                    </a:ext>
                  </a:extLst>
                </p:cNvPr>
                <p:cNvPicPr/>
                <p:nvPr/>
              </p:nvPicPr>
              <p:blipFill>
                <a:blip r:embed="rId735"/>
                <a:stretch>
                  <a:fillRect/>
                </a:stretch>
              </p:blipFill>
              <p:spPr>
                <a:xfrm>
                  <a:off x="7237698" y="2797687"/>
                  <a:ext cx="167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591" name="Freihand 590">
                  <a:extLst>
                    <a:ext uri="{FF2B5EF4-FFF2-40B4-BE49-F238E27FC236}">
                      <a16:creationId xmlns:a16="http://schemas.microsoft.com/office/drawing/2014/main" id="{E6307233-B341-44E1-8A64-BA70505A6640}"/>
                    </a:ext>
                  </a:extLst>
                </p14:cNvPr>
                <p14:cNvContentPartPr/>
                <p14:nvPr/>
              </p14:nvContentPartPr>
              <p14:xfrm>
                <a:off x="7463778" y="2887687"/>
                <a:ext cx="38880" cy="13680"/>
              </p14:xfrm>
            </p:contentPart>
          </mc:Choice>
          <mc:Fallback xmlns="">
            <p:pic>
              <p:nvPicPr>
                <p:cNvPr id="591" name="Freihand 590">
                  <a:extLst>
                    <a:ext uri="{FF2B5EF4-FFF2-40B4-BE49-F238E27FC236}">
                      <a16:creationId xmlns:a16="http://schemas.microsoft.com/office/drawing/2014/main" id="{E6307233-B341-44E1-8A64-BA70505A6640}"/>
                    </a:ext>
                  </a:extLst>
                </p:cNvPr>
                <p:cNvPicPr/>
                <p:nvPr/>
              </p:nvPicPr>
              <p:blipFill>
                <a:blip r:embed="rId737"/>
                <a:stretch>
                  <a:fillRect/>
                </a:stretch>
              </p:blipFill>
              <p:spPr>
                <a:xfrm>
                  <a:off x="7459458" y="2883367"/>
                  <a:ext cx="47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592" name="Freihand 591">
                  <a:extLst>
                    <a:ext uri="{FF2B5EF4-FFF2-40B4-BE49-F238E27FC236}">
                      <a16:creationId xmlns:a16="http://schemas.microsoft.com/office/drawing/2014/main" id="{782D7C8D-E7B0-43E6-824A-8AB32F336867}"/>
                    </a:ext>
                  </a:extLst>
                </p14:cNvPr>
                <p14:cNvContentPartPr/>
                <p14:nvPr/>
              </p14:nvContentPartPr>
              <p14:xfrm>
                <a:off x="7448298" y="2860687"/>
                <a:ext cx="141120" cy="86400"/>
              </p14:xfrm>
            </p:contentPart>
          </mc:Choice>
          <mc:Fallback xmlns="">
            <p:pic>
              <p:nvPicPr>
                <p:cNvPr id="592" name="Freihand 591">
                  <a:extLst>
                    <a:ext uri="{FF2B5EF4-FFF2-40B4-BE49-F238E27FC236}">
                      <a16:creationId xmlns:a16="http://schemas.microsoft.com/office/drawing/2014/main" id="{782D7C8D-E7B0-43E6-824A-8AB32F336867}"/>
                    </a:ext>
                  </a:extLst>
                </p:cNvPr>
                <p:cNvPicPr/>
                <p:nvPr/>
              </p:nvPicPr>
              <p:blipFill>
                <a:blip r:embed="rId739"/>
                <a:stretch>
                  <a:fillRect/>
                </a:stretch>
              </p:blipFill>
              <p:spPr>
                <a:xfrm>
                  <a:off x="7443978" y="2856367"/>
                  <a:ext cx="149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593" name="Freihand 592">
                  <a:extLst>
                    <a:ext uri="{FF2B5EF4-FFF2-40B4-BE49-F238E27FC236}">
                      <a16:creationId xmlns:a16="http://schemas.microsoft.com/office/drawing/2014/main" id="{1F3E6CD0-FFD6-4AD5-A3F6-AF5383BC5408}"/>
                    </a:ext>
                  </a:extLst>
                </p14:cNvPr>
                <p14:cNvContentPartPr/>
                <p14:nvPr/>
              </p14:nvContentPartPr>
              <p14:xfrm>
                <a:off x="7791378" y="2718127"/>
                <a:ext cx="109440" cy="180000"/>
              </p14:xfrm>
            </p:contentPart>
          </mc:Choice>
          <mc:Fallback xmlns="">
            <p:pic>
              <p:nvPicPr>
                <p:cNvPr id="593" name="Freihand 592">
                  <a:extLst>
                    <a:ext uri="{FF2B5EF4-FFF2-40B4-BE49-F238E27FC236}">
                      <a16:creationId xmlns:a16="http://schemas.microsoft.com/office/drawing/2014/main" id="{1F3E6CD0-FFD6-4AD5-A3F6-AF5383BC5408}"/>
                    </a:ext>
                  </a:extLst>
                </p:cNvPr>
                <p:cNvPicPr/>
                <p:nvPr/>
              </p:nvPicPr>
              <p:blipFill>
                <a:blip r:embed="rId741"/>
                <a:stretch>
                  <a:fillRect/>
                </a:stretch>
              </p:blipFill>
              <p:spPr>
                <a:xfrm>
                  <a:off x="7787058" y="2713807"/>
                  <a:ext cx="118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594" name="Freihand 593">
                  <a:extLst>
                    <a:ext uri="{FF2B5EF4-FFF2-40B4-BE49-F238E27FC236}">
                      <a16:creationId xmlns:a16="http://schemas.microsoft.com/office/drawing/2014/main" id="{E29AE421-3616-4E75-B63E-2FD1BA7196E9}"/>
                    </a:ext>
                  </a:extLst>
                </p14:cNvPr>
                <p14:cNvContentPartPr/>
                <p14:nvPr/>
              </p14:nvContentPartPr>
              <p14:xfrm>
                <a:off x="7924218" y="2829727"/>
                <a:ext cx="62280" cy="64440"/>
              </p14:xfrm>
            </p:contentPart>
          </mc:Choice>
          <mc:Fallback xmlns="">
            <p:pic>
              <p:nvPicPr>
                <p:cNvPr id="594" name="Freihand 593">
                  <a:extLst>
                    <a:ext uri="{FF2B5EF4-FFF2-40B4-BE49-F238E27FC236}">
                      <a16:creationId xmlns:a16="http://schemas.microsoft.com/office/drawing/2014/main" id="{E29AE421-3616-4E75-B63E-2FD1BA7196E9}"/>
                    </a:ext>
                  </a:extLst>
                </p:cNvPr>
                <p:cNvPicPr/>
                <p:nvPr/>
              </p:nvPicPr>
              <p:blipFill>
                <a:blip r:embed="rId743"/>
                <a:stretch>
                  <a:fillRect/>
                </a:stretch>
              </p:blipFill>
              <p:spPr>
                <a:xfrm>
                  <a:off x="7919898" y="2825407"/>
                  <a:ext cx="709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597" name="Freihand 596">
                  <a:extLst>
                    <a:ext uri="{FF2B5EF4-FFF2-40B4-BE49-F238E27FC236}">
                      <a16:creationId xmlns:a16="http://schemas.microsoft.com/office/drawing/2014/main" id="{B1E536B9-2EE4-4018-B437-38C19775CBDE}"/>
                    </a:ext>
                  </a:extLst>
                </p14:cNvPr>
                <p14:cNvContentPartPr/>
                <p14:nvPr/>
              </p14:nvContentPartPr>
              <p14:xfrm>
                <a:off x="7972098" y="2859607"/>
                <a:ext cx="360" cy="360"/>
              </p14:xfrm>
            </p:contentPart>
          </mc:Choice>
          <mc:Fallback xmlns="">
            <p:pic>
              <p:nvPicPr>
                <p:cNvPr id="597" name="Freihand 596">
                  <a:extLst>
                    <a:ext uri="{FF2B5EF4-FFF2-40B4-BE49-F238E27FC236}">
                      <a16:creationId xmlns:a16="http://schemas.microsoft.com/office/drawing/2014/main" id="{B1E536B9-2EE4-4018-B437-38C19775CBDE}"/>
                    </a:ext>
                  </a:extLst>
                </p:cNvPr>
                <p:cNvPicPr/>
                <p:nvPr/>
              </p:nvPicPr>
              <p:blipFill>
                <a:blip r:embed="rId29"/>
                <a:stretch>
                  <a:fillRect/>
                </a:stretch>
              </p:blipFill>
              <p:spPr>
                <a:xfrm>
                  <a:off x="7967778" y="28552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98" name="Freihand 597">
                  <a:extLst>
                    <a:ext uri="{FF2B5EF4-FFF2-40B4-BE49-F238E27FC236}">
                      <a16:creationId xmlns:a16="http://schemas.microsoft.com/office/drawing/2014/main" id="{4F59131E-50BF-4DDC-9F90-F0EC473E5260}"/>
                    </a:ext>
                  </a:extLst>
                </p14:cNvPr>
                <p14:cNvContentPartPr/>
                <p14:nvPr/>
              </p14:nvContentPartPr>
              <p14:xfrm>
                <a:off x="7926018" y="2835847"/>
                <a:ext cx="119520" cy="73080"/>
              </p14:xfrm>
            </p:contentPart>
          </mc:Choice>
          <mc:Fallback xmlns="">
            <p:pic>
              <p:nvPicPr>
                <p:cNvPr id="598" name="Freihand 597">
                  <a:extLst>
                    <a:ext uri="{FF2B5EF4-FFF2-40B4-BE49-F238E27FC236}">
                      <a16:creationId xmlns:a16="http://schemas.microsoft.com/office/drawing/2014/main" id="{4F59131E-50BF-4DDC-9F90-F0EC473E5260}"/>
                    </a:ext>
                  </a:extLst>
                </p:cNvPr>
                <p:cNvPicPr/>
                <p:nvPr/>
              </p:nvPicPr>
              <p:blipFill>
                <a:blip r:embed="rId746"/>
                <a:stretch>
                  <a:fillRect/>
                </a:stretch>
              </p:blipFill>
              <p:spPr>
                <a:xfrm>
                  <a:off x="7921698" y="2831527"/>
                  <a:ext cx="128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600" name="Freihand 599">
                  <a:extLst>
                    <a:ext uri="{FF2B5EF4-FFF2-40B4-BE49-F238E27FC236}">
                      <a16:creationId xmlns:a16="http://schemas.microsoft.com/office/drawing/2014/main" id="{E9B2E1A2-59C2-4B7B-BB2B-DE6FA16531F8}"/>
                    </a:ext>
                  </a:extLst>
                </p14:cNvPr>
                <p14:cNvContentPartPr/>
                <p14:nvPr/>
              </p14:nvContentPartPr>
              <p14:xfrm>
                <a:off x="6955458" y="2591047"/>
                <a:ext cx="97920" cy="113040"/>
              </p14:xfrm>
            </p:contentPart>
          </mc:Choice>
          <mc:Fallback xmlns="">
            <p:pic>
              <p:nvPicPr>
                <p:cNvPr id="600" name="Freihand 599">
                  <a:extLst>
                    <a:ext uri="{FF2B5EF4-FFF2-40B4-BE49-F238E27FC236}">
                      <a16:creationId xmlns:a16="http://schemas.microsoft.com/office/drawing/2014/main" id="{E9B2E1A2-59C2-4B7B-BB2B-DE6FA16531F8}"/>
                    </a:ext>
                  </a:extLst>
                </p:cNvPr>
                <p:cNvPicPr/>
                <p:nvPr/>
              </p:nvPicPr>
              <p:blipFill>
                <a:blip r:embed="rId748"/>
                <a:stretch>
                  <a:fillRect/>
                </a:stretch>
              </p:blipFill>
              <p:spPr>
                <a:xfrm>
                  <a:off x="6951138" y="2586727"/>
                  <a:ext cx="106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601" name="Freihand 600">
                  <a:extLst>
                    <a:ext uri="{FF2B5EF4-FFF2-40B4-BE49-F238E27FC236}">
                      <a16:creationId xmlns:a16="http://schemas.microsoft.com/office/drawing/2014/main" id="{DF55910E-E186-4401-B9E8-04E6CC5BAC25}"/>
                    </a:ext>
                  </a:extLst>
                </p14:cNvPr>
                <p14:cNvContentPartPr/>
                <p14:nvPr/>
              </p14:nvContentPartPr>
              <p14:xfrm>
                <a:off x="7090098" y="2598607"/>
                <a:ext cx="63360" cy="51480"/>
              </p14:xfrm>
            </p:contentPart>
          </mc:Choice>
          <mc:Fallback xmlns="">
            <p:pic>
              <p:nvPicPr>
                <p:cNvPr id="601" name="Freihand 600">
                  <a:extLst>
                    <a:ext uri="{FF2B5EF4-FFF2-40B4-BE49-F238E27FC236}">
                      <a16:creationId xmlns:a16="http://schemas.microsoft.com/office/drawing/2014/main" id="{DF55910E-E186-4401-B9E8-04E6CC5BAC25}"/>
                    </a:ext>
                  </a:extLst>
                </p:cNvPr>
                <p:cNvPicPr/>
                <p:nvPr/>
              </p:nvPicPr>
              <p:blipFill>
                <a:blip r:embed="rId750"/>
                <a:stretch>
                  <a:fillRect/>
                </a:stretch>
              </p:blipFill>
              <p:spPr>
                <a:xfrm>
                  <a:off x="7085778" y="2594287"/>
                  <a:ext cx="720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602" name="Freihand 601">
                  <a:extLst>
                    <a:ext uri="{FF2B5EF4-FFF2-40B4-BE49-F238E27FC236}">
                      <a16:creationId xmlns:a16="http://schemas.microsoft.com/office/drawing/2014/main" id="{156F3868-3D3C-4CDC-B6FD-C4A0DAD13BEC}"/>
                    </a:ext>
                  </a:extLst>
                </p14:cNvPr>
                <p14:cNvContentPartPr/>
                <p14:nvPr/>
              </p14:nvContentPartPr>
              <p14:xfrm>
                <a:off x="7174698" y="2564047"/>
                <a:ext cx="83880" cy="59040"/>
              </p14:xfrm>
            </p:contentPart>
          </mc:Choice>
          <mc:Fallback xmlns="">
            <p:pic>
              <p:nvPicPr>
                <p:cNvPr id="602" name="Freihand 601">
                  <a:extLst>
                    <a:ext uri="{FF2B5EF4-FFF2-40B4-BE49-F238E27FC236}">
                      <a16:creationId xmlns:a16="http://schemas.microsoft.com/office/drawing/2014/main" id="{156F3868-3D3C-4CDC-B6FD-C4A0DAD13BEC}"/>
                    </a:ext>
                  </a:extLst>
                </p:cNvPr>
                <p:cNvPicPr/>
                <p:nvPr/>
              </p:nvPicPr>
              <p:blipFill>
                <a:blip r:embed="rId752"/>
                <a:stretch>
                  <a:fillRect/>
                </a:stretch>
              </p:blipFill>
              <p:spPr>
                <a:xfrm>
                  <a:off x="7170378" y="2559727"/>
                  <a:ext cx="92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603" name="Freihand 602">
                  <a:extLst>
                    <a:ext uri="{FF2B5EF4-FFF2-40B4-BE49-F238E27FC236}">
                      <a16:creationId xmlns:a16="http://schemas.microsoft.com/office/drawing/2014/main" id="{3A3553CD-FD6C-41C0-93F4-DF1E6C51D25D}"/>
                    </a:ext>
                  </a:extLst>
                </p14:cNvPr>
                <p14:cNvContentPartPr/>
                <p14:nvPr/>
              </p14:nvContentPartPr>
              <p14:xfrm>
                <a:off x="7242378" y="2554687"/>
                <a:ext cx="69480" cy="81000"/>
              </p14:xfrm>
            </p:contentPart>
          </mc:Choice>
          <mc:Fallback xmlns="">
            <p:pic>
              <p:nvPicPr>
                <p:cNvPr id="603" name="Freihand 602">
                  <a:extLst>
                    <a:ext uri="{FF2B5EF4-FFF2-40B4-BE49-F238E27FC236}">
                      <a16:creationId xmlns:a16="http://schemas.microsoft.com/office/drawing/2014/main" id="{3A3553CD-FD6C-41C0-93F4-DF1E6C51D25D}"/>
                    </a:ext>
                  </a:extLst>
                </p:cNvPr>
                <p:cNvPicPr/>
                <p:nvPr/>
              </p:nvPicPr>
              <p:blipFill>
                <a:blip r:embed="rId754"/>
                <a:stretch>
                  <a:fillRect/>
                </a:stretch>
              </p:blipFill>
              <p:spPr>
                <a:xfrm>
                  <a:off x="7238058" y="2550367"/>
                  <a:ext cx="78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604" name="Freihand 603">
                  <a:extLst>
                    <a:ext uri="{FF2B5EF4-FFF2-40B4-BE49-F238E27FC236}">
                      <a16:creationId xmlns:a16="http://schemas.microsoft.com/office/drawing/2014/main" id="{41739C14-2871-47E9-8547-650FB6E3180B}"/>
                    </a:ext>
                  </a:extLst>
                </p14:cNvPr>
                <p14:cNvContentPartPr/>
                <p14:nvPr/>
              </p14:nvContentPartPr>
              <p14:xfrm>
                <a:off x="7336698" y="2589967"/>
                <a:ext cx="14760" cy="61200"/>
              </p14:xfrm>
            </p:contentPart>
          </mc:Choice>
          <mc:Fallback xmlns="">
            <p:pic>
              <p:nvPicPr>
                <p:cNvPr id="604" name="Freihand 603">
                  <a:extLst>
                    <a:ext uri="{FF2B5EF4-FFF2-40B4-BE49-F238E27FC236}">
                      <a16:creationId xmlns:a16="http://schemas.microsoft.com/office/drawing/2014/main" id="{41739C14-2871-47E9-8547-650FB6E3180B}"/>
                    </a:ext>
                  </a:extLst>
                </p:cNvPr>
                <p:cNvPicPr/>
                <p:nvPr/>
              </p:nvPicPr>
              <p:blipFill>
                <a:blip r:embed="rId756"/>
                <a:stretch>
                  <a:fillRect/>
                </a:stretch>
              </p:blipFill>
              <p:spPr>
                <a:xfrm>
                  <a:off x="7332378" y="2585647"/>
                  <a:ext cx="23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605" name="Freihand 604">
                  <a:extLst>
                    <a:ext uri="{FF2B5EF4-FFF2-40B4-BE49-F238E27FC236}">
                      <a16:creationId xmlns:a16="http://schemas.microsoft.com/office/drawing/2014/main" id="{4053A982-94B5-40CA-AE50-41E8FFDD41ED}"/>
                    </a:ext>
                  </a:extLst>
                </p14:cNvPr>
                <p14:cNvContentPartPr/>
                <p14:nvPr/>
              </p14:nvContentPartPr>
              <p14:xfrm>
                <a:off x="7379898" y="2501767"/>
                <a:ext cx="74880" cy="135360"/>
              </p14:xfrm>
            </p:contentPart>
          </mc:Choice>
          <mc:Fallback xmlns="">
            <p:pic>
              <p:nvPicPr>
                <p:cNvPr id="605" name="Freihand 604">
                  <a:extLst>
                    <a:ext uri="{FF2B5EF4-FFF2-40B4-BE49-F238E27FC236}">
                      <a16:creationId xmlns:a16="http://schemas.microsoft.com/office/drawing/2014/main" id="{4053A982-94B5-40CA-AE50-41E8FFDD41ED}"/>
                    </a:ext>
                  </a:extLst>
                </p:cNvPr>
                <p:cNvPicPr/>
                <p:nvPr/>
              </p:nvPicPr>
              <p:blipFill>
                <a:blip r:embed="rId758"/>
                <a:stretch>
                  <a:fillRect/>
                </a:stretch>
              </p:blipFill>
              <p:spPr>
                <a:xfrm>
                  <a:off x="7375578" y="2497447"/>
                  <a:ext cx="83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606" name="Freihand 605">
                  <a:extLst>
                    <a:ext uri="{FF2B5EF4-FFF2-40B4-BE49-F238E27FC236}">
                      <a16:creationId xmlns:a16="http://schemas.microsoft.com/office/drawing/2014/main" id="{58D7A6A5-9CF6-451E-B6A4-300B3EDB63BE}"/>
                    </a:ext>
                  </a:extLst>
                </p14:cNvPr>
                <p14:cNvContentPartPr/>
                <p14:nvPr/>
              </p14:nvContentPartPr>
              <p14:xfrm>
                <a:off x="7488618" y="2484487"/>
                <a:ext cx="21600" cy="140040"/>
              </p14:xfrm>
            </p:contentPart>
          </mc:Choice>
          <mc:Fallback xmlns="">
            <p:pic>
              <p:nvPicPr>
                <p:cNvPr id="606" name="Freihand 605">
                  <a:extLst>
                    <a:ext uri="{FF2B5EF4-FFF2-40B4-BE49-F238E27FC236}">
                      <a16:creationId xmlns:a16="http://schemas.microsoft.com/office/drawing/2014/main" id="{58D7A6A5-9CF6-451E-B6A4-300B3EDB63BE}"/>
                    </a:ext>
                  </a:extLst>
                </p:cNvPr>
                <p:cNvPicPr/>
                <p:nvPr/>
              </p:nvPicPr>
              <p:blipFill>
                <a:blip r:embed="rId760"/>
                <a:stretch>
                  <a:fillRect/>
                </a:stretch>
              </p:blipFill>
              <p:spPr>
                <a:xfrm>
                  <a:off x="7484298" y="2480167"/>
                  <a:ext cx="30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607" name="Freihand 606">
                  <a:extLst>
                    <a:ext uri="{FF2B5EF4-FFF2-40B4-BE49-F238E27FC236}">
                      <a16:creationId xmlns:a16="http://schemas.microsoft.com/office/drawing/2014/main" id="{73A77893-4346-4618-8697-E07FD2A3DAEC}"/>
                    </a:ext>
                  </a:extLst>
                </p14:cNvPr>
                <p14:cNvContentPartPr/>
                <p14:nvPr/>
              </p14:nvContentPartPr>
              <p14:xfrm>
                <a:off x="7351098" y="2489527"/>
                <a:ext cx="250560" cy="122040"/>
              </p14:xfrm>
            </p:contentPart>
          </mc:Choice>
          <mc:Fallback xmlns="">
            <p:pic>
              <p:nvPicPr>
                <p:cNvPr id="607" name="Freihand 606">
                  <a:extLst>
                    <a:ext uri="{FF2B5EF4-FFF2-40B4-BE49-F238E27FC236}">
                      <a16:creationId xmlns:a16="http://schemas.microsoft.com/office/drawing/2014/main" id="{73A77893-4346-4618-8697-E07FD2A3DAEC}"/>
                    </a:ext>
                  </a:extLst>
                </p:cNvPr>
                <p:cNvPicPr/>
                <p:nvPr/>
              </p:nvPicPr>
              <p:blipFill>
                <a:blip r:embed="rId762"/>
                <a:stretch>
                  <a:fillRect/>
                </a:stretch>
              </p:blipFill>
              <p:spPr>
                <a:xfrm>
                  <a:off x="7346778" y="2485207"/>
                  <a:ext cx="259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608" name="Freihand 607">
                  <a:extLst>
                    <a:ext uri="{FF2B5EF4-FFF2-40B4-BE49-F238E27FC236}">
                      <a16:creationId xmlns:a16="http://schemas.microsoft.com/office/drawing/2014/main" id="{A7E401A0-4EE9-4F6E-A6F2-836AF07EA4E8}"/>
                    </a:ext>
                  </a:extLst>
                </p14:cNvPr>
                <p14:cNvContentPartPr/>
                <p14:nvPr/>
              </p14:nvContentPartPr>
              <p14:xfrm>
                <a:off x="7733778" y="2497807"/>
                <a:ext cx="125280" cy="167400"/>
              </p14:xfrm>
            </p:contentPart>
          </mc:Choice>
          <mc:Fallback xmlns="">
            <p:pic>
              <p:nvPicPr>
                <p:cNvPr id="608" name="Freihand 607">
                  <a:extLst>
                    <a:ext uri="{FF2B5EF4-FFF2-40B4-BE49-F238E27FC236}">
                      <a16:creationId xmlns:a16="http://schemas.microsoft.com/office/drawing/2014/main" id="{A7E401A0-4EE9-4F6E-A6F2-836AF07EA4E8}"/>
                    </a:ext>
                  </a:extLst>
                </p:cNvPr>
                <p:cNvPicPr/>
                <p:nvPr/>
              </p:nvPicPr>
              <p:blipFill>
                <a:blip r:embed="rId764"/>
                <a:stretch>
                  <a:fillRect/>
                </a:stretch>
              </p:blipFill>
              <p:spPr>
                <a:xfrm>
                  <a:off x="7729458" y="2493487"/>
                  <a:ext cx="1339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609" name="Freihand 608">
                  <a:extLst>
                    <a:ext uri="{FF2B5EF4-FFF2-40B4-BE49-F238E27FC236}">
                      <a16:creationId xmlns:a16="http://schemas.microsoft.com/office/drawing/2014/main" id="{EDF836CB-519D-4CC6-863A-A58F169E4786}"/>
                    </a:ext>
                  </a:extLst>
                </p14:cNvPr>
                <p14:cNvContentPartPr/>
                <p14:nvPr/>
              </p14:nvContentPartPr>
              <p14:xfrm>
                <a:off x="7860858" y="2509687"/>
                <a:ext cx="74880" cy="60840"/>
              </p14:xfrm>
            </p:contentPart>
          </mc:Choice>
          <mc:Fallback xmlns="">
            <p:pic>
              <p:nvPicPr>
                <p:cNvPr id="609" name="Freihand 608">
                  <a:extLst>
                    <a:ext uri="{FF2B5EF4-FFF2-40B4-BE49-F238E27FC236}">
                      <a16:creationId xmlns:a16="http://schemas.microsoft.com/office/drawing/2014/main" id="{EDF836CB-519D-4CC6-863A-A58F169E4786}"/>
                    </a:ext>
                  </a:extLst>
                </p:cNvPr>
                <p:cNvPicPr/>
                <p:nvPr/>
              </p:nvPicPr>
              <p:blipFill>
                <a:blip r:embed="rId766"/>
                <a:stretch>
                  <a:fillRect/>
                </a:stretch>
              </p:blipFill>
              <p:spPr>
                <a:xfrm>
                  <a:off x="7856538" y="2505367"/>
                  <a:ext cx="83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610" name="Freihand 609">
                  <a:extLst>
                    <a:ext uri="{FF2B5EF4-FFF2-40B4-BE49-F238E27FC236}">
                      <a16:creationId xmlns:a16="http://schemas.microsoft.com/office/drawing/2014/main" id="{E4BEAFA7-E5BB-4D5D-A8A4-FE183F3FA4E7}"/>
                    </a:ext>
                  </a:extLst>
                </p14:cNvPr>
                <p14:cNvContentPartPr/>
                <p14:nvPr/>
              </p14:nvContentPartPr>
              <p14:xfrm>
                <a:off x="7976058" y="2519407"/>
                <a:ext cx="74160" cy="45360"/>
              </p14:xfrm>
            </p:contentPart>
          </mc:Choice>
          <mc:Fallback xmlns="">
            <p:pic>
              <p:nvPicPr>
                <p:cNvPr id="610" name="Freihand 609">
                  <a:extLst>
                    <a:ext uri="{FF2B5EF4-FFF2-40B4-BE49-F238E27FC236}">
                      <a16:creationId xmlns:a16="http://schemas.microsoft.com/office/drawing/2014/main" id="{E4BEAFA7-E5BB-4D5D-A8A4-FE183F3FA4E7}"/>
                    </a:ext>
                  </a:extLst>
                </p:cNvPr>
                <p:cNvPicPr/>
                <p:nvPr/>
              </p:nvPicPr>
              <p:blipFill>
                <a:blip r:embed="rId768"/>
                <a:stretch>
                  <a:fillRect/>
                </a:stretch>
              </p:blipFill>
              <p:spPr>
                <a:xfrm>
                  <a:off x="7971738" y="2515087"/>
                  <a:ext cx="828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611" name="Freihand 610">
                  <a:extLst>
                    <a:ext uri="{FF2B5EF4-FFF2-40B4-BE49-F238E27FC236}">
                      <a16:creationId xmlns:a16="http://schemas.microsoft.com/office/drawing/2014/main" id="{98905940-53DE-41F4-BD04-E633678993CE}"/>
                    </a:ext>
                  </a:extLst>
                </p14:cNvPr>
                <p14:cNvContentPartPr/>
                <p14:nvPr/>
              </p14:nvContentPartPr>
              <p14:xfrm>
                <a:off x="8088378" y="2427247"/>
                <a:ext cx="23760" cy="142920"/>
              </p14:xfrm>
            </p:contentPart>
          </mc:Choice>
          <mc:Fallback xmlns="">
            <p:pic>
              <p:nvPicPr>
                <p:cNvPr id="611" name="Freihand 610">
                  <a:extLst>
                    <a:ext uri="{FF2B5EF4-FFF2-40B4-BE49-F238E27FC236}">
                      <a16:creationId xmlns:a16="http://schemas.microsoft.com/office/drawing/2014/main" id="{98905940-53DE-41F4-BD04-E633678993CE}"/>
                    </a:ext>
                  </a:extLst>
                </p:cNvPr>
                <p:cNvPicPr/>
                <p:nvPr/>
              </p:nvPicPr>
              <p:blipFill>
                <a:blip r:embed="rId770"/>
                <a:stretch>
                  <a:fillRect/>
                </a:stretch>
              </p:blipFill>
              <p:spPr>
                <a:xfrm>
                  <a:off x="8084058" y="2422927"/>
                  <a:ext cx="32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612" name="Freihand 611">
                  <a:extLst>
                    <a:ext uri="{FF2B5EF4-FFF2-40B4-BE49-F238E27FC236}">
                      <a16:creationId xmlns:a16="http://schemas.microsoft.com/office/drawing/2014/main" id="{35B521F9-CCD3-4598-845F-9F25585E56E2}"/>
                    </a:ext>
                  </a:extLst>
                </p14:cNvPr>
                <p14:cNvContentPartPr/>
                <p14:nvPr/>
              </p14:nvContentPartPr>
              <p14:xfrm>
                <a:off x="8141658" y="2480527"/>
                <a:ext cx="73800" cy="68760"/>
              </p14:xfrm>
            </p:contentPart>
          </mc:Choice>
          <mc:Fallback xmlns="">
            <p:pic>
              <p:nvPicPr>
                <p:cNvPr id="612" name="Freihand 611">
                  <a:extLst>
                    <a:ext uri="{FF2B5EF4-FFF2-40B4-BE49-F238E27FC236}">
                      <a16:creationId xmlns:a16="http://schemas.microsoft.com/office/drawing/2014/main" id="{35B521F9-CCD3-4598-845F-9F25585E56E2}"/>
                    </a:ext>
                  </a:extLst>
                </p:cNvPr>
                <p:cNvPicPr/>
                <p:nvPr/>
              </p:nvPicPr>
              <p:blipFill>
                <a:blip r:embed="rId772"/>
                <a:stretch>
                  <a:fillRect/>
                </a:stretch>
              </p:blipFill>
              <p:spPr>
                <a:xfrm>
                  <a:off x="8137338" y="2476207"/>
                  <a:ext cx="824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614" name="Freihand 613">
                  <a:extLst>
                    <a:ext uri="{FF2B5EF4-FFF2-40B4-BE49-F238E27FC236}">
                      <a16:creationId xmlns:a16="http://schemas.microsoft.com/office/drawing/2014/main" id="{A2362949-8164-4C44-9879-A42533999745}"/>
                    </a:ext>
                  </a:extLst>
                </p14:cNvPr>
                <p14:cNvContentPartPr/>
                <p14:nvPr/>
              </p14:nvContentPartPr>
              <p14:xfrm>
                <a:off x="8076858" y="2751967"/>
                <a:ext cx="33120" cy="174600"/>
              </p14:xfrm>
            </p:contentPart>
          </mc:Choice>
          <mc:Fallback xmlns="">
            <p:pic>
              <p:nvPicPr>
                <p:cNvPr id="614" name="Freihand 613">
                  <a:extLst>
                    <a:ext uri="{FF2B5EF4-FFF2-40B4-BE49-F238E27FC236}">
                      <a16:creationId xmlns:a16="http://schemas.microsoft.com/office/drawing/2014/main" id="{A2362949-8164-4C44-9879-A42533999745}"/>
                    </a:ext>
                  </a:extLst>
                </p:cNvPr>
                <p:cNvPicPr/>
                <p:nvPr/>
              </p:nvPicPr>
              <p:blipFill>
                <a:blip r:embed="rId774"/>
                <a:stretch>
                  <a:fillRect/>
                </a:stretch>
              </p:blipFill>
              <p:spPr>
                <a:xfrm>
                  <a:off x="8072538" y="2747647"/>
                  <a:ext cx="417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615" name="Freihand 614">
                  <a:extLst>
                    <a:ext uri="{FF2B5EF4-FFF2-40B4-BE49-F238E27FC236}">
                      <a16:creationId xmlns:a16="http://schemas.microsoft.com/office/drawing/2014/main" id="{FE2353DE-C9FF-46B7-B65F-067225B0621C}"/>
                    </a:ext>
                  </a:extLst>
                </p14:cNvPr>
                <p14:cNvContentPartPr/>
                <p14:nvPr/>
              </p14:nvContentPartPr>
              <p14:xfrm>
                <a:off x="8134818" y="2841247"/>
                <a:ext cx="186480" cy="69480"/>
              </p14:xfrm>
            </p:contentPart>
          </mc:Choice>
          <mc:Fallback xmlns="">
            <p:pic>
              <p:nvPicPr>
                <p:cNvPr id="615" name="Freihand 614">
                  <a:extLst>
                    <a:ext uri="{FF2B5EF4-FFF2-40B4-BE49-F238E27FC236}">
                      <a16:creationId xmlns:a16="http://schemas.microsoft.com/office/drawing/2014/main" id="{FE2353DE-C9FF-46B7-B65F-067225B0621C}"/>
                    </a:ext>
                  </a:extLst>
                </p:cNvPr>
                <p:cNvPicPr/>
                <p:nvPr/>
              </p:nvPicPr>
              <p:blipFill>
                <a:blip r:embed="rId776"/>
                <a:stretch>
                  <a:fillRect/>
                </a:stretch>
              </p:blipFill>
              <p:spPr>
                <a:xfrm>
                  <a:off x="8130498" y="2836927"/>
                  <a:ext cx="195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616" name="Freihand 615">
                  <a:extLst>
                    <a:ext uri="{FF2B5EF4-FFF2-40B4-BE49-F238E27FC236}">
                      <a16:creationId xmlns:a16="http://schemas.microsoft.com/office/drawing/2014/main" id="{FA3B1204-E6A2-42DD-905D-EAAD6E94017F}"/>
                    </a:ext>
                  </a:extLst>
                </p14:cNvPr>
                <p14:cNvContentPartPr/>
                <p14:nvPr/>
              </p14:nvContentPartPr>
              <p14:xfrm>
                <a:off x="8369178" y="2802367"/>
                <a:ext cx="105840" cy="106920"/>
              </p14:xfrm>
            </p:contentPart>
          </mc:Choice>
          <mc:Fallback xmlns="">
            <p:pic>
              <p:nvPicPr>
                <p:cNvPr id="616" name="Freihand 615">
                  <a:extLst>
                    <a:ext uri="{FF2B5EF4-FFF2-40B4-BE49-F238E27FC236}">
                      <a16:creationId xmlns:a16="http://schemas.microsoft.com/office/drawing/2014/main" id="{FA3B1204-E6A2-42DD-905D-EAAD6E94017F}"/>
                    </a:ext>
                  </a:extLst>
                </p:cNvPr>
                <p:cNvPicPr/>
                <p:nvPr/>
              </p:nvPicPr>
              <p:blipFill>
                <a:blip r:embed="rId778"/>
                <a:stretch>
                  <a:fillRect/>
                </a:stretch>
              </p:blipFill>
              <p:spPr>
                <a:xfrm>
                  <a:off x="8364858" y="2798047"/>
                  <a:ext cx="114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617" name="Freihand 616">
                  <a:extLst>
                    <a:ext uri="{FF2B5EF4-FFF2-40B4-BE49-F238E27FC236}">
                      <a16:creationId xmlns:a16="http://schemas.microsoft.com/office/drawing/2014/main" id="{DC6488F5-49E0-4A9B-AF27-970B728207B5}"/>
                    </a:ext>
                  </a:extLst>
                </p14:cNvPr>
                <p14:cNvContentPartPr/>
                <p14:nvPr/>
              </p14:nvContentPartPr>
              <p14:xfrm>
                <a:off x="8478258" y="2808127"/>
                <a:ext cx="146520" cy="85680"/>
              </p14:xfrm>
            </p:contentPart>
          </mc:Choice>
          <mc:Fallback xmlns="">
            <p:pic>
              <p:nvPicPr>
                <p:cNvPr id="617" name="Freihand 616">
                  <a:extLst>
                    <a:ext uri="{FF2B5EF4-FFF2-40B4-BE49-F238E27FC236}">
                      <a16:creationId xmlns:a16="http://schemas.microsoft.com/office/drawing/2014/main" id="{DC6488F5-49E0-4A9B-AF27-970B728207B5}"/>
                    </a:ext>
                  </a:extLst>
                </p:cNvPr>
                <p:cNvPicPr/>
                <p:nvPr/>
              </p:nvPicPr>
              <p:blipFill>
                <a:blip r:embed="rId780"/>
                <a:stretch>
                  <a:fillRect/>
                </a:stretch>
              </p:blipFill>
              <p:spPr>
                <a:xfrm>
                  <a:off x="8473938" y="2803807"/>
                  <a:ext cx="155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618" name="Freihand 617">
                  <a:extLst>
                    <a:ext uri="{FF2B5EF4-FFF2-40B4-BE49-F238E27FC236}">
                      <a16:creationId xmlns:a16="http://schemas.microsoft.com/office/drawing/2014/main" id="{4A2A667F-D50B-4A36-B43C-AEBD77F9C066}"/>
                    </a:ext>
                  </a:extLst>
                </p14:cNvPr>
                <p14:cNvContentPartPr/>
                <p14:nvPr/>
              </p14:nvContentPartPr>
              <p14:xfrm>
                <a:off x="8757618" y="2807407"/>
                <a:ext cx="100800" cy="7920"/>
              </p14:xfrm>
            </p:contentPart>
          </mc:Choice>
          <mc:Fallback xmlns="">
            <p:pic>
              <p:nvPicPr>
                <p:cNvPr id="618" name="Freihand 617">
                  <a:extLst>
                    <a:ext uri="{FF2B5EF4-FFF2-40B4-BE49-F238E27FC236}">
                      <a16:creationId xmlns:a16="http://schemas.microsoft.com/office/drawing/2014/main" id="{4A2A667F-D50B-4A36-B43C-AEBD77F9C066}"/>
                    </a:ext>
                  </a:extLst>
                </p:cNvPr>
                <p:cNvPicPr/>
                <p:nvPr/>
              </p:nvPicPr>
              <p:blipFill>
                <a:blip r:embed="rId782"/>
                <a:stretch>
                  <a:fillRect/>
                </a:stretch>
              </p:blipFill>
              <p:spPr>
                <a:xfrm>
                  <a:off x="8753298" y="2803087"/>
                  <a:ext cx="109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619" name="Freihand 618">
                  <a:extLst>
                    <a:ext uri="{FF2B5EF4-FFF2-40B4-BE49-F238E27FC236}">
                      <a16:creationId xmlns:a16="http://schemas.microsoft.com/office/drawing/2014/main" id="{BA34185A-A385-4614-BC33-B68825B5DF57}"/>
                    </a:ext>
                  </a:extLst>
                </p14:cNvPr>
                <p14:cNvContentPartPr/>
                <p14:nvPr/>
              </p14:nvContentPartPr>
              <p14:xfrm>
                <a:off x="8753658" y="2781127"/>
                <a:ext cx="367200" cy="89640"/>
              </p14:xfrm>
            </p:contentPart>
          </mc:Choice>
          <mc:Fallback xmlns="">
            <p:pic>
              <p:nvPicPr>
                <p:cNvPr id="619" name="Freihand 618">
                  <a:extLst>
                    <a:ext uri="{FF2B5EF4-FFF2-40B4-BE49-F238E27FC236}">
                      <a16:creationId xmlns:a16="http://schemas.microsoft.com/office/drawing/2014/main" id="{BA34185A-A385-4614-BC33-B68825B5DF57}"/>
                    </a:ext>
                  </a:extLst>
                </p:cNvPr>
                <p:cNvPicPr/>
                <p:nvPr/>
              </p:nvPicPr>
              <p:blipFill>
                <a:blip r:embed="rId784"/>
                <a:stretch>
                  <a:fillRect/>
                </a:stretch>
              </p:blipFill>
              <p:spPr>
                <a:xfrm>
                  <a:off x="8749338" y="2776807"/>
                  <a:ext cx="375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620" name="Freihand 619">
                  <a:extLst>
                    <a:ext uri="{FF2B5EF4-FFF2-40B4-BE49-F238E27FC236}">
                      <a16:creationId xmlns:a16="http://schemas.microsoft.com/office/drawing/2014/main" id="{9B1EF26F-820A-492D-9295-1DDA0E8885FB}"/>
                    </a:ext>
                  </a:extLst>
                </p14:cNvPr>
                <p14:cNvContentPartPr/>
                <p14:nvPr/>
              </p14:nvContentPartPr>
              <p14:xfrm>
                <a:off x="7043298" y="3149047"/>
                <a:ext cx="654480" cy="86400"/>
              </p14:xfrm>
            </p:contentPart>
          </mc:Choice>
          <mc:Fallback xmlns="">
            <p:pic>
              <p:nvPicPr>
                <p:cNvPr id="620" name="Freihand 619">
                  <a:extLst>
                    <a:ext uri="{FF2B5EF4-FFF2-40B4-BE49-F238E27FC236}">
                      <a16:creationId xmlns:a16="http://schemas.microsoft.com/office/drawing/2014/main" id="{9B1EF26F-820A-492D-9295-1DDA0E8885FB}"/>
                    </a:ext>
                  </a:extLst>
                </p:cNvPr>
                <p:cNvPicPr/>
                <p:nvPr/>
              </p:nvPicPr>
              <p:blipFill>
                <a:blip r:embed="rId786"/>
                <a:stretch>
                  <a:fillRect/>
                </a:stretch>
              </p:blipFill>
              <p:spPr>
                <a:xfrm>
                  <a:off x="7038978" y="3144727"/>
                  <a:ext cx="663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621" name="Freihand 620">
                  <a:extLst>
                    <a:ext uri="{FF2B5EF4-FFF2-40B4-BE49-F238E27FC236}">
                      <a16:creationId xmlns:a16="http://schemas.microsoft.com/office/drawing/2014/main" id="{8AF63215-464D-4950-A11C-6B0697CB39C7}"/>
                    </a:ext>
                  </a:extLst>
                </p14:cNvPr>
                <p14:cNvContentPartPr/>
                <p14:nvPr/>
              </p14:nvContentPartPr>
              <p14:xfrm>
                <a:off x="7656738" y="3073447"/>
                <a:ext cx="144720" cy="134280"/>
              </p14:xfrm>
            </p:contentPart>
          </mc:Choice>
          <mc:Fallback xmlns="">
            <p:pic>
              <p:nvPicPr>
                <p:cNvPr id="621" name="Freihand 620">
                  <a:extLst>
                    <a:ext uri="{FF2B5EF4-FFF2-40B4-BE49-F238E27FC236}">
                      <a16:creationId xmlns:a16="http://schemas.microsoft.com/office/drawing/2014/main" id="{8AF63215-464D-4950-A11C-6B0697CB39C7}"/>
                    </a:ext>
                  </a:extLst>
                </p:cNvPr>
                <p:cNvPicPr/>
                <p:nvPr/>
              </p:nvPicPr>
              <p:blipFill>
                <a:blip r:embed="rId788"/>
                <a:stretch>
                  <a:fillRect/>
                </a:stretch>
              </p:blipFill>
              <p:spPr>
                <a:xfrm>
                  <a:off x="7652418" y="3069127"/>
                  <a:ext cx="153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622" name="Freihand 621">
                  <a:extLst>
                    <a:ext uri="{FF2B5EF4-FFF2-40B4-BE49-F238E27FC236}">
                      <a16:creationId xmlns:a16="http://schemas.microsoft.com/office/drawing/2014/main" id="{18D42AEE-0295-4187-90DA-D71DC5CAA376}"/>
                    </a:ext>
                  </a:extLst>
                </p14:cNvPr>
                <p14:cNvContentPartPr/>
                <p14:nvPr/>
              </p14:nvContentPartPr>
              <p14:xfrm>
                <a:off x="7914498" y="3116647"/>
                <a:ext cx="128160" cy="84600"/>
              </p14:xfrm>
            </p:contentPart>
          </mc:Choice>
          <mc:Fallback xmlns="">
            <p:pic>
              <p:nvPicPr>
                <p:cNvPr id="622" name="Freihand 621">
                  <a:extLst>
                    <a:ext uri="{FF2B5EF4-FFF2-40B4-BE49-F238E27FC236}">
                      <a16:creationId xmlns:a16="http://schemas.microsoft.com/office/drawing/2014/main" id="{18D42AEE-0295-4187-90DA-D71DC5CAA376}"/>
                    </a:ext>
                  </a:extLst>
                </p:cNvPr>
                <p:cNvPicPr/>
                <p:nvPr/>
              </p:nvPicPr>
              <p:blipFill>
                <a:blip r:embed="rId790"/>
                <a:stretch>
                  <a:fillRect/>
                </a:stretch>
              </p:blipFill>
              <p:spPr>
                <a:xfrm>
                  <a:off x="7910178" y="3112327"/>
                  <a:ext cx="136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623" name="Freihand 622">
                  <a:extLst>
                    <a:ext uri="{FF2B5EF4-FFF2-40B4-BE49-F238E27FC236}">
                      <a16:creationId xmlns:a16="http://schemas.microsoft.com/office/drawing/2014/main" id="{9236194A-A105-4F8D-89F5-2DD5835F0B4C}"/>
                    </a:ext>
                  </a:extLst>
                </p14:cNvPr>
                <p14:cNvContentPartPr/>
                <p14:nvPr/>
              </p14:nvContentPartPr>
              <p14:xfrm>
                <a:off x="8042298" y="3107287"/>
                <a:ext cx="78120" cy="89640"/>
              </p14:xfrm>
            </p:contentPart>
          </mc:Choice>
          <mc:Fallback xmlns="">
            <p:pic>
              <p:nvPicPr>
                <p:cNvPr id="623" name="Freihand 622">
                  <a:extLst>
                    <a:ext uri="{FF2B5EF4-FFF2-40B4-BE49-F238E27FC236}">
                      <a16:creationId xmlns:a16="http://schemas.microsoft.com/office/drawing/2014/main" id="{9236194A-A105-4F8D-89F5-2DD5835F0B4C}"/>
                    </a:ext>
                  </a:extLst>
                </p:cNvPr>
                <p:cNvPicPr/>
                <p:nvPr/>
              </p:nvPicPr>
              <p:blipFill>
                <a:blip r:embed="rId792"/>
                <a:stretch>
                  <a:fillRect/>
                </a:stretch>
              </p:blipFill>
              <p:spPr>
                <a:xfrm>
                  <a:off x="8037978" y="3102967"/>
                  <a:ext cx="86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624" name="Freihand 623">
                  <a:extLst>
                    <a:ext uri="{FF2B5EF4-FFF2-40B4-BE49-F238E27FC236}">
                      <a16:creationId xmlns:a16="http://schemas.microsoft.com/office/drawing/2014/main" id="{DB00E5C3-AF42-4322-ADD4-57C373526D63}"/>
                    </a:ext>
                  </a:extLst>
                </p14:cNvPr>
                <p14:cNvContentPartPr/>
                <p14:nvPr/>
              </p14:nvContentPartPr>
              <p14:xfrm>
                <a:off x="8125818" y="3123487"/>
                <a:ext cx="88920" cy="69120"/>
              </p14:xfrm>
            </p:contentPart>
          </mc:Choice>
          <mc:Fallback xmlns="">
            <p:pic>
              <p:nvPicPr>
                <p:cNvPr id="624" name="Freihand 623">
                  <a:extLst>
                    <a:ext uri="{FF2B5EF4-FFF2-40B4-BE49-F238E27FC236}">
                      <a16:creationId xmlns:a16="http://schemas.microsoft.com/office/drawing/2014/main" id="{DB00E5C3-AF42-4322-ADD4-57C373526D63}"/>
                    </a:ext>
                  </a:extLst>
                </p:cNvPr>
                <p:cNvPicPr/>
                <p:nvPr/>
              </p:nvPicPr>
              <p:blipFill>
                <a:blip r:embed="rId794"/>
                <a:stretch>
                  <a:fillRect/>
                </a:stretch>
              </p:blipFill>
              <p:spPr>
                <a:xfrm>
                  <a:off x="8121498" y="3119167"/>
                  <a:ext cx="97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625" name="Freihand 624">
                  <a:extLst>
                    <a:ext uri="{FF2B5EF4-FFF2-40B4-BE49-F238E27FC236}">
                      <a16:creationId xmlns:a16="http://schemas.microsoft.com/office/drawing/2014/main" id="{8B3E625F-54A1-4625-B538-4EE0A901C34C}"/>
                    </a:ext>
                  </a:extLst>
                </p14:cNvPr>
                <p14:cNvContentPartPr/>
                <p14:nvPr/>
              </p14:nvContentPartPr>
              <p14:xfrm>
                <a:off x="8220858" y="3040327"/>
                <a:ext cx="317880" cy="144360"/>
              </p14:xfrm>
            </p:contentPart>
          </mc:Choice>
          <mc:Fallback xmlns="">
            <p:pic>
              <p:nvPicPr>
                <p:cNvPr id="625" name="Freihand 624">
                  <a:extLst>
                    <a:ext uri="{FF2B5EF4-FFF2-40B4-BE49-F238E27FC236}">
                      <a16:creationId xmlns:a16="http://schemas.microsoft.com/office/drawing/2014/main" id="{8B3E625F-54A1-4625-B538-4EE0A901C34C}"/>
                    </a:ext>
                  </a:extLst>
                </p:cNvPr>
                <p:cNvPicPr/>
                <p:nvPr/>
              </p:nvPicPr>
              <p:blipFill>
                <a:blip r:embed="rId796"/>
                <a:stretch>
                  <a:fillRect/>
                </a:stretch>
              </p:blipFill>
              <p:spPr>
                <a:xfrm>
                  <a:off x="8216538" y="3036007"/>
                  <a:ext cx="326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626" name="Freihand 625">
                  <a:extLst>
                    <a:ext uri="{FF2B5EF4-FFF2-40B4-BE49-F238E27FC236}">
                      <a16:creationId xmlns:a16="http://schemas.microsoft.com/office/drawing/2014/main" id="{A4DDC1B6-58B8-41D0-B158-A8FF63F54207}"/>
                    </a:ext>
                  </a:extLst>
                </p14:cNvPr>
                <p14:cNvContentPartPr/>
                <p14:nvPr/>
              </p14:nvContentPartPr>
              <p14:xfrm>
                <a:off x="8458458" y="3070927"/>
                <a:ext cx="383760" cy="47880"/>
              </p14:xfrm>
            </p:contentPart>
          </mc:Choice>
          <mc:Fallback xmlns="">
            <p:pic>
              <p:nvPicPr>
                <p:cNvPr id="626" name="Freihand 625">
                  <a:extLst>
                    <a:ext uri="{FF2B5EF4-FFF2-40B4-BE49-F238E27FC236}">
                      <a16:creationId xmlns:a16="http://schemas.microsoft.com/office/drawing/2014/main" id="{A4DDC1B6-58B8-41D0-B158-A8FF63F54207}"/>
                    </a:ext>
                  </a:extLst>
                </p:cNvPr>
                <p:cNvPicPr/>
                <p:nvPr/>
              </p:nvPicPr>
              <p:blipFill>
                <a:blip r:embed="rId798"/>
                <a:stretch>
                  <a:fillRect/>
                </a:stretch>
              </p:blipFill>
              <p:spPr>
                <a:xfrm>
                  <a:off x="8454138" y="3066607"/>
                  <a:ext cx="3924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627" name="Freihand 626">
                  <a:extLst>
                    <a:ext uri="{FF2B5EF4-FFF2-40B4-BE49-F238E27FC236}">
                      <a16:creationId xmlns:a16="http://schemas.microsoft.com/office/drawing/2014/main" id="{2921B072-298E-4157-B2E9-95E2C79E9D54}"/>
                    </a:ext>
                  </a:extLst>
                </p14:cNvPr>
                <p14:cNvContentPartPr/>
                <p14:nvPr/>
              </p14:nvContentPartPr>
              <p14:xfrm>
                <a:off x="8738538" y="3096847"/>
                <a:ext cx="119520" cy="20880"/>
              </p14:xfrm>
            </p:contentPart>
          </mc:Choice>
          <mc:Fallback xmlns="">
            <p:pic>
              <p:nvPicPr>
                <p:cNvPr id="627" name="Freihand 626">
                  <a:extLst>
                    <a:ext uri="{FF2B5EF4-FFF2-40B4-BE49-F238E27FC236}">
                      <a16:creationId xmlns:a16="http://schemas.microsoft.com/office/drawing/2014/main" id="{2921B072-298E-4157-B2E9-95E2C79E9D54}"/>
                    </a:ext>
                  </a:extLst>
                </p:cNvPr>
                <p:cNvPicPr/>
                <p:nvPr/>
              </p:nvPicPr>
              <p:blipFill>
                <a:blip r:embed="rId800"/>
                <a:stretch>
                  <a:fillRect/>
                </a:stretch>
              </p:blipFill>
              <p:spPr>
                <a:xfrm>
                  <a:off x="8734218" y="3092527"/>
                  <a:ext cx="128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628" name="Freihand 627">
                  <a:extLst>
                    <a:ext uri="{FF2B5EF4-FFF2-40B4-BE49-F238E27FC236}">
                      <a16:creationId xmlns:a16="http://schemas.microsoft.com/office/drawing/2014/main" id="{41D20873-B367-45EA-8311-21EE88342A9C}"/>
                    </a:ext>
                  </a:extLst>
                </p14:cNvPr>
                <p14:cNvContentPartPr/>
                <p14:nvPr/>
              </p14:nvContentPartPr>
              <p14:xfrm>
                <a:off x="8971098" y="3029887"/>
                <a:ext cx="176040" cy="107280"/>
              </p14:xfrm>
            </p:contentPart>
          </mc:Choice>
          <mc:Fallback xmlns="">
            <p:pic>
              <p:nvPicPr>
                <p:cNvPr id="628" name="Freihand 627">
                  <a:extLst>
                    <a:ext uri="{FF2B5EF4-FFF2-40B4-BE49-F238E27FC236}">
                      <a16:creationId xmlns:a16="http://schemas.microsoft.com/office/drawing/2014/main" id="{41D20873-B367-45EA-8311-21EE88342A9C}"/>
                    </a:ext>
                  </a:extLst>
                </p:cNvPr>
                <p:cNvPicPr/>
                <p:nvPr/>
              </p:nvPicPr>
              <p:blipFill>
                <a:blip r:embed="rId802"/>
                <a:stretch>
                  <a:fillRect/>
                </a:stretch>
              </p:blipFill>
              <p:spPr>
                <a:xfrm>
                  <a:off x="8966778" y="3025567"/>
                  <a:ext cx="184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630" name="Freihand 629">
                  <a:extLst>
                    <a:ext uri="{FF2B5EF4-FFF2-40B4-BE49-F238E27FC236}">
                      <a16:creationId xmlns:a16="http://schemas.microsoft.com/office/drawing/2014/main" id="{79632FD4-E0F8-4643-A789-6DBC9029B71D}"/>
                    </a:ext>
                  </a:extLst>
                </p14:cNvPr>
                <p14:cNvContentPartPr/>
                <p14:nvPr/>
              </p14:nvContentPartPr>
              <p14:xfrm>
                <a:off x="7053738" y="3390247"/>
                <a:ext cx="105840" cy="137880"/>
              </p14:xfrm>
            </p:contentPart>
          </mc:Choice>
          <mc:Fallback xmlns="">
            <p:pic>
              <p:nvPicPr>
                <p:cNvPr id="630" name="Freihand 629">
                  <a:extLst>
                    <a:ext uri="{FF2B5EF4-FFF2-40B4-BE49-F238E27FC236}">
                      <a16:creationId xmlns:a16="http://schemas.microsoft.com/office/drawing/2014/main" id="{79632FD4-E0F8-4643-A789-6DBC9029B71D}"/>
                    </a:ext>
                  </a:extLst>
                </p:cNvPr>
                <p:cNvPicPr/>
                <p:nvPr/>
              </p:nvPicPr>
              <p:blipFill>
                <a:blip r:embed="rId804"/>
                <a:stretch>
                  <a:fillRect/>
                </a:stretch>
              </p:blipFill>
              <p:spPr>
                <a:xfrm>
                  <a:off x="7049418" y="3385927"/>
                  <a:ext cx="114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631" name="Freihand 630">
                  <a:extLst>
                    <a:ext uri="{FF2B5EF4-FFF2-40B4-BE49-F238E27FC236}">
                      <a16:creationId xmlns:a16="http://schemas.microsoft.com/office/drawing/2014/main" id="{B724F103-48DB-4645-B32E-D65F5952C85B}"/>
                    </a:ext>
                  </a:extLst>
                </p14:cNvPr>
                <p14:cNvContentPartPr/>
                <p14:nvPr/>
              </p14:nvContentPartPr>
              <p14:xfrm>
                <a:off x="7236258" y="3452167"/>
                <a:ext cx="15840" cy="20520"/>
              </p14:xfrm>
            </p:contentPart>
          </mc:Choice>
          <mc:Fallback xmlns="">
            <p:pic>
              <p:nvPicPr>
                <p:cNvPr id="631" name="Freihand 630">
                  <a:extLst>
                    <a:ext uri="{FF2B5EF4-FFF2-40B4-BE49-F238E27FC236}">
                      <a16:creationId xmlns:a16="http://schemas.microsoft.com/office/drawing/2014/main" id="{B724F103-48DB-4645-B32E-D65F5952C85B}"/>
                    </a:ext>
                  </a:extLst>
                </p:cNvPr>
                <p:cNvPicPr/>
                <p:nvPr/>
              </p:nvPicPr>
              <p:blipFill>
                <a:blip r:embed="rId806"/>
                <a:stretch>
                  <a:fillRect/>
                </a:stretch>
              </p:blipFill>
              <p:spPr>
                <a:xfrm>
                  <a:off x="7231938" y="3447847"/>
                  <a:ext cx="24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632" name="Freihand 631">
                  <a:extLst>
                    <a:ext uri="{FF2B5EF4-FFF2-40B4-BE49-F238E27FC236}">
                      <a16:creationId xmlns:a16="http://schemas.microsoft.com/office/drawing/2014/main" id="{3B661B60-F705-4BC8-A60C-3AF01BC56FBE}"/>
                    </a:ext>
                  </a:extLst>
                </p14:cNvPr>
                <p14:cNvContentPartPr/>
                <p14:nvPr/>
              </p14:nvContentPartPr>
              <p14:xfrm>
                <a:off x="7071378" y="3375487"/>
                <a:ext cx="122760" cy="168480"/>
              </p14:xfrm>
            </p:contentPart>
          </mc:Choice>
          <mc:Fallback xmlns="">
            <p:pic>
              <p:nvPicPr>
                <p:cNvPr id="632" name="Freihand 631">
                  <a:extLst>
                    <a:ext uri="{FF2B5EF4-FFF2-40B4-BE49-F238E27FC236}">
                      <a16:creationId xmlns:a16="http://schemas.microsoft.com/office/drawing/2014/main" id="{3B661B60-F705-4BC8-A60C-3AF01BC56FBE}"/>
                    </a:ext>
                  </a:extLst>
                </p:cNvPr>
                <p:cNvPicPr/>
                <p:nvPr/>
              </p:nvPicPr>
              <p:blipFill>
                <a:blip r:embed="rId808"/>
                <a:stretch>
                  <a:fillRect/>
                </a:stretch>
              </p:blipFill>
              <p:spPr>
                <a:xfrm>
                  <a:off x="7067058" y="3371167"/>
                  <a:ext cx="1314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633" name="Freihand 632">
                  <a:extLst>
                    <a:ext uri="{FF2B5EF4-FFF2-40B4-BE49-F238E27FC236}">
                      <a16:creationId xmlns:a16="http://schemas.microsoft.com/office/drawing/2014/main" id="{C7F79781-97E3-4DE1-AD7D-471BA72F7070}"/>
                    </a:ext>
                  </a:extLst>
                </p14:cNvPr>
                <p14:cNvContentPartPr/>
                <p14:nvPr/>
              </p14:nvContentPartPr>
              <p14:xfrm>
                <a:off x="7203138" y="3425527"/>
                <a:ext cx="312480" cy="101880"/>
              </p14:xfrm>
            </p:contentPart>
          </mc:Choice>
          <mc:Fallback xmlns="">
            <p:pic>
              <p:nvPicPr>
                <p:cNvPr id="633" name="Freihand 632">
                  <a:extLst>
                    <a:ext uri="{FF2B5EF4-FFF2-40B4-BE49-F238E27FC236}">
                      <a16:creationId xmlns:a16="http://schemas.microsoft.com/office/drawing/2014/main" id="{C7F79781-97E3-4DE1-AD7D-471BA72F7070}"/>
                    </a:ext>
                  </a:extLst>
                </p:cNvPr>
                <p:cNvPicPr/>
                <p:nvPr/>
              </p:nvPicPr>
              <p:blipFill>
                <a:blip r:embed="rId810"/>
                <a:stretch>
                  <a:fillRect/>
                </a:stretch>
              </p:blipFill>
              <p:spPr>
                <a:xfrm>
                  <a:off x="7198818" y="3421207"/>
                  <a:ext cx="321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634" name="Freihand 633">
                  <a:extLst>
                    <a:ext uri="{FF2B5EF4-FFF2-40B4-BE49-F238E27FC236}">
                      <a16:creationId xmlns:a16="http://schemas.microsoft.com/office/drawing/2014/main" id="{EB3540C9-F13B-418F-BCE2-BF936B3FF6DF}"/>
                    </a:ext>
                  </a:extLst>
                </p14:cNvPr>
                <p14:cNvContentPartPr/>
                <p14:nvPr/>
              </p14:nvContentPartPr>
              <p14:xfrm>
                <a:off x="7672578" y="3416167"/>
                <a:ext cx="111240" cy="72360"/>
              </p14:xfrm>
            </p:contentPart>
          </mc:Choice>
          <mc:Fallback xmlns="">
            <p:pic>
              <p:nvPicPr>
                <p:cNvPr id="634" name="Freihand 633">
                  <a:extLst>
                    <a:ext uri="{FF2B5EF4-FFF2-40B4-BE49-F238E27FC236}">
                      <a16:creationId xmlns:a16="http://schemas.microsoft.com/office/drawing/2014/main" id="{EB3540C9-F13B-418F-BCE2-BF936B3FF6DF}"/>
                    </a:ext>
                  </a:extLst>
                </p:cNvPr>
                <p:cNvPicPr/>
                <p:nvPr/>
              </p:nvPicPr>
              <p:blipFill>
                <a:blip r:embed="rId812"/>
                <a:stretch>
                  <a:fillRect/>
                </a:stretch>
              </p:blipFill>
              <p:spPr>
                <a:xfrm>
                  <a:off x="7668258" y="3411847"/>
                  <a:ext cx="119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638" name="Freihand 637">
                  <a:extLst>
                    <a:ext uri="{FF2B5EF4-FFF2-40B4-BE49-F238E27FC236}">
                      <a16:creationId xmlns:a16="http://schemas.microsoft.com/office/drawing/2014/main" id="{323353F1-4A2C-4AEE-B817-7D5E6429A09A}"/>
                    </a:ext>
                  </a:extLst>
                </p14:cNvPr>
                <p14:cNvContentPartPr/>
                <p14:nvPr/>
              </p14:nvContentPartPr>
              <p14:xfrm>
                <a:off x="8210058" y="3331207"/>
                <a:ext cx="360" cy="360"/>
              </p14:xfrm>
            </p:contentPart>
          </mc:Choice>
          <mc:Fallback xmlns="">
            <p:pic>
              <p:nvPicPr>
                <p:cNvPr id="638" name="Freihand 637">
                  <a:extLst>
                    <a:ext uri="{FF2B5EF4-FFF2-40B4-BE49-F238E27FC236}">
                      <a16:creationId xmlns:a16="http://schemas.microsoft.com/office/drawing/2014/main" id="{323353F1-4A2C-4AEE-B817-7D5E6429A09A}"/>
                    </a:ext>
                  </a:extLst>
                </p:cNvPr>
                <p:cNvPicPr/>
                <p:nvPr/>
              </p:nvPicPr>
              <p:blipFill>
                <a:blip r:embed="rId29"/>
                <a:stretch>
                  <a:fillRect/>
                </a:stretch>
              </p:blipFill>
              <p:spPr>
                <a:xfrm>
                  <a:off x="8205738" y="33268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641" name="Freihand 640">
                  <a:extLst>
                    <a:ext uri="{FF2B5EF4-FFF2-40B4-BE49-F238E27FC236}">
                      <a16:creationId xmlns:a16="http://schemas.microsoft.com/office/drawing/2014/main" id="{68EB0528-780F-4AF4-815F-291FEDB6BCD1}"/>
                    </a:ext>
                  </a:extLst>
                </p14:cNvPr>
                <p14:cNvContentPartPr/>
                <p14:nvPr/>
              </p14:nvContentPartPr>
              <p14:xfrm>
                <a:off x="8327058" y="3233647"/>
                <a:ext cx="360" cy="360"/>
              </p14:xfrm>
            </p:contentPart>
          </mc:Choice>
          <mc:Fallback xmlns="">
            <p:pic>
              <p:nvPicPr>
                <p:cNvPr id="641" name="Freihand 640">
                  <a:extLst>
                    <a:ext uri="{FF2B5EF4-FFF2-40B4-BE49-F238E27FC236}">
                      <a16:creationId xmlns:a16="http://schemas.microsoft.com/office/drawing/2014/main" id="{68EB0528-780F-4AF4-815F-291FEDB6BCD1}"/>
                    </a:ext>
                  </a:extLst>
                </p:cNvPr>
                <p:cNvPicPr/>
                <p:nvPr/>
              </p:nvPicPr>
              <p:blipFill>
                <a:blip r:embed="rId29"/>
                <a:stretch>
                  <a:fillRect/>
                </a:stretch>
              </p:blipFill>
              <p:spPr>
                <a:xfrm>
                  <a:off x="8322738" y="32293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643" name="Freihand 642">
                  <a:extLst>
                    <a:ext uri="{FF2B5EF4-FFF2-40B4-BE49-F238E27FC236}">
                      <a16:creationId xmlns:a16="http://schemas.microsoft.com/office/drawing/2014/main" id="{0725CFF4-76C5-4BF2-8FDD-39F97E295B1F}"/>
                    </a:ext>
                  </a:extLst>
                </p14:cNvPr>
                <p14:cNvContentPartPr/>
                <p14:nvPr/>
              </p14:nvContentPartPr>
              <p14:xfrm>
                <a:off x="8732778" y="3334447"/>
                <a:ext cx="2160" cy="4320"/>
              </p14:xfrm>
            </p:contentPart>
          </mc:Choice>
          <mc:Fallback xmlns="">
            <p:pic>
              <p:nvPicPr>
                <p:cNvPr id="643" name="Freihand 642">
                  <a:extLst>
                    <a:ext uri="{FF2B5EF4-FFF2-40B4-BE49-F238E27FC236}">
                      <a16:creationId xmlns:a16="http://schemas.microsoft.com/office/drawing/2014/main" id="{0725CFF4-76C5-4BF2-8FDD-39F97E295B1F}"/>
                    </a:ext>
                  </a:extLst>
                </p:cNvPr>
                <p:cNvPicPr/>
                <p:nvPr/>
              </p:nvPicPr>
              <p:blipFill>
                <a:blip r:embed="rId816"/>
                <a:stretch>
                  <a:fillRect/>
                </a:stretch>
              </p:blipFill>
              <p:spPr>
                <a:xfrm>
                  <a:off x="8728458" y="3330127"/>
                  <a:ext cx="108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652" name="Freihand 651">
                  <a:extLst>
                    <a:ext uri="{FF2B5EF4-FFF2-40B4-BE49-F238E27FC236}">
                      <a16:creationId xmlns:a16="http://schemas.microsoft.com/office/drawing/2014/main" id="{694B1977-C5FC-4786-87A7-516ADC544DB9}"/>
                    </a:ext>
                  </a:extLst>
                </p14:cNvPr>
                <p14:cNvContentPartPr/>
                <p14:nvPr/>
              </p14:nvContentPartPr>
              <p14:xfrm>
                <a:off x="6714258" y="2906407"/>
                <a:ext cx="144360" cy="15840"/>
              </p14:xfrm>
            </p:contentPart>
          </mc:Choice>
          <mc:Fallback xmlns="">
            <p:pic>
              <p:nvPicPr>
                <p:cNvPr id="652" name="Freihand 651">
                  <a:extLst>
                    <a:ext uri="{FF2B5EF4-FFF2-40B4-BE49-F238E27FC236}">
                      <a16:creationId xmlns:a16="http://schemas.microsoft.com/office/drawing/2014/main" id="{694B1977-C5FC-4786-87A7-516ADC544DB9}"/>
                    </a:ext>
                  </a:extLst>
                </p:cNvPr>
                <p:cNvPicPr/>
                <p:nvPr/>
              </p:nvPicPr>
              <p:blipFill>
                <a:blip r:embed="rId818"/>
                <a:stretch>
                  <a:fillRect/>
                </a:stretch>
              </p:blipFill>
              <p:spPr>
                <a:xfrm>
                  <a:off x="6709938" y="2902087"/>
                  <a:ext cx="153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653" name="Freihand 652">
                  <a:extLst>
                    <a:ext uri="{FF2B5EF4-FFF2-40B4-BE49-F238E27FC236}">
                      <a16:creationId xmlns:a16="http://schemas.microsoft.com/office/drawing/2014/main" id="{8328FFE1-D49A-45FF-8A18-F11666601C88}"/>
                    </a:ext>
                  </a:extLst>
                </p14:cNvPr>
                <p14:cNvContentPartPr/>
                <p14:nvPr/>
              </p14:nvContentPartPr>
              <p14:xfrm>
                <a:off x="6728658" y="3173887"/>
                <a:ext cx="212400" cy="29160"/>
              </p14:xfrm>
            </p:contentPart>
          </mc:Choice>
          <mc:Fallback xmlns="">
            <p:pic>
              <p:nvPicPr>
                <p:cNvPr id="653" name="Freihand 652">
                  <a:extLst>
                    <a:ext uri="{FF2B5EF4-FFF2-40B4-BE49-F238E27FC236}">
                      <a16:creationId xmlns:a16="http://schemas.microsoft.com/office/drawing/2014/main" id="{8328FFE1-D49A-45FF-8A18-F11666601C88}"/>
                    </a:ext>
                  </a:extLst>
                </p:cNvPr>
                <p:cNvPicPr/>
                <p:nvPr/>
              </p:nvPicPr>
              <p:blipFill>
                <a:blip r:embed="rId820"/>
                <a:stretch>
                  <a:fillRect/>
                </a:stretch>
              </p:blipFill>
              <p:spPr>
                <a:xfrm>
                  <a:off x="6724338" y="3169567"/>
                  <a:ext cx="221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654" name="Freihand 653">
                  <a:extLst>
                    <a:ext uri="{FF2B5EF4-FFF2-40B4-BE49-F238E27FC236}">
                      <a16:creationId xmlns:a16="http://schemas.microsoft.com/office/drawing/2014/main" id="{BC4ED08C-BAF4-400F-87F4-23CDD2CBAE50}"/>
                    </a:ext>
                  </a:extLst>
                </p14:cNvPr>
                <p14:cNvContentPartPr/>
                <p14:nvPr/>
              </p14:nvContentPartPr>
              <p14:xfrm>
                <a:off x="6731178" y="3460087"/>
                <a:ext cx="223560" cy="47880"/>
              </p14:xfrm>
            </p:contentPart>
          </mc:Choice>
          <mc:Fallback xmlns="">
            <p:pic>
              <p:nvPicPr>
                <p:cNvPr id="654" name="Freihand 653">
                  <a:extLst>
                    <a:ext uri="{FF2B5EF4-FFF2-40B4-BE49-F238E27FC236}">
                      <a16:creationId xmlns:a16="http://schemas.microsoft.com/office/drawing/2014/main" id="{BC4ED08C-BAF4-400F-87F4-23CDD2CBAE50}"/>
                    </a:ext>
                  </a:extLst>
                </p:cNvPr>
                <p:cNvPicPr/>
                <p:nvPr/>
              </p:nvPicPr>
              <p:blipFill>
                <a:blip r:embed="rId822"/>
                <a:stretch>
                  <a:fillRect/>
                </a:stretch>
              </p:blipFill>
              <p:spPr>
                <a:xfrm>
                  <a:off x="6726858" y="3455767"/>
                  <a:ext cx="232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660" name="Freihand 659">
                  <a:extLst>
                    <a:ext uri="{FF2B5EF4-FFF2-40B4-BE49-F238E27FC236}">
                      <a16:creationId xmlns:a16="http://schemas.microsoft.com/office/drawing/2014/main" id="{EBFB98B7-614F-4973-BA4E-8015A039A462}"/>
                    </a:ext>
                  </a:extLst>
                </p14:cNvPr>
                <p14:cNvContentPartPr/>
                <p14:nvPr/>
              </p14:nvContentPartPr>
              <p14:xfrm>
                <a:off x="7821978" y="3411487"/>
                <a:ext cx="84960" cy="102960"/>
              </p14:xfrm>
            </p:contentPart>
          </mc:Choice>
          <mc:Fallback xmlns="">
            <p:pic>
              <p:nvPicPr>
                <p:cNvPr id="660" name="Freihand 659">
                  <a:extLst>
                    <a:ext uri="{FF2B5EF4-FFF2-40B4-BE49-F238E27FC236}">
                      <a16:creationId xmlns:a16="http://schemas.microsoft.com/office/drawing/2014/main" id="{EBFB98B7-614F-4973-BA4E-8015A039A462}"/>
                    </a:ext>
                  </a:extLst>
                </p:cNvPr>
                <p:cNvPicPr/>
                <p:nvPr/>
              </p:nvPicPr>
              <p:blipFill>
                <a:blip r:embed="rId824"/>
                <a:stretch>
                  <a:fillRect/>
                </a:stretch>
              </p:blipFill>
              <p:spPr>
                <a:xfrm>
                  <a:off x="7817658" y="3407167"/>
                  <a:ext cx="93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661" name="Freihand 660">
                  <a:extLst>
                    <a:ext uri="{FF2B5EF4-FFF2-40B4-BE49-F238E27FC236}">
                      <a16:creationId xmlns:a16="http://schemas.microsoft.com/office/drawing/2014/main" id="{95728E0A-E39B-4BA4-8533-6EE9AF687F6A}"/>
                    </a:ext>
                  </a:extLst>
                </p14:cNvPr>
                <p14:cNvContentPartPr/>
                <p14:nvPr/>
              </p14:nvContentPartPr>
              <p14:xfrm>
                <a:off x="7972098" y="3319327"/>
                <a:ext cx="38520" cy="207720"/>
              </p14:xfrm>
            </p:contentPart>
          </mc:Choice>
          <mc:Fallback xmlns="">
            <p:pic>
              <p:nvPicPr>
                <p:cNvPr id="661" name="Freihand 660">
                  <a:extLst>
                    <a:ext uri="{FF2B5EF4-FFF2-40B4-BE49-F238E27FC236}">
                      <a16:creationId xmlns:a16="http://schemas.microsoft.com/office/drawing/2014/main" id="{95728E0A-E39B-4BA4-8533-6EE9AF687F6A}"/>
                    </a:ext>
                  </a:extLst>
                </p:cNvPr>
                <p:cNvPicPr/>
                <p:nvPr/>
              </p:nvPicPr>
              <p:blipFill>
                <a:blip r:embed="rId826"/>
                <a:stretch>
                  <a:fillRect/>
                </a:stretch>
              </p:blipFill>
              <p:spPr>
                <a:xfrm>
                  <a:off x="7967778" y="3315007"/>
                  <a:ext cx="471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662" name="Freihand 661">
                  <a:extLst>
                    <a:ext uri="{FF2B5EF4-FFF2-40B4-BE49-F238E27FC236}">
                      <a16:creationId xmlns:a16="http://schemas.microsoft.com/office/drawing/2014/main" id="{50B5E200-F064-41AA-A5F0-6A79AA9D5757}"/>
                    </a:ext>
                  </a:extLst>
                </p14:cNvPr>
                <p14:cNvContentPartPr/>
                <p14:nvPr/>
              </p14:nvContentPartPr>
              <p14:xfrm>
                <a:off x="8052018" y="3404287"/>
                <a:ext cx="99000" cy="98280"/>
              </p14:xfrm>
            </p:contentPart>
          </mc:Choice>
          <mc:Fallback xmlns="">
            <p:pic>
              <p:nvPicPr>
                <p:cNvPr id="662" name="Freihand 661">
                  <a:extLst>
                    <a:ext uri="{FF2B5EF4-FFF2-40B4-BE49-F238E27FC236}">
                      <a16:creationId xmlns:a16="http://schemas.microsoft.com/office/drawing/2014/main" id="{50B5E200-F064-41AA-A5F0-6A79AA9D5757}"/>
                    </a:ext>
                  </a:extLst>
                </p:cNvPr>
                <p:cNvPicPr/>
                <p:nvPr/>
              </p:nvPicPr>
              <p:blipFill>
                <a:blip r:embed="rId828"/>
                <a:stretch>
                  <a:fillRect/>
                </a:stretch>
              </p:blipFill>
              <p:spPr>
                <a:xfrm>
                  <a:off x="8047698" y="3399967"/>
                  <a:ext cx="107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663" name="Freihand 662">
                  <a:extLst>
                    <a:ext uri="{FF2B5EF4-FFF2-40B4-BE49-F238E27FC236}">
                      <a16:creationId xmlns:a16="http://schemas.microsoft.com/office/drawing/2014/main" id="{C36D8758-A15E-4CCF-8616-BC524FD5081A}"/>
                    </a:ext>
                  </a:extLst>
                </p14:cNvPr>
                <p14:cNvContentPartPr/>
                <p14:nvPr/>
              </p14:nvContentPartPr>
              <p14:xfrm>
                <a:off x="8197818" y="3321847"/>
                <a:ext cx="157320" cy="171000"/>
              </p14:xfrm>
            </p:contentPart>
          </mc:Choice>
          <mc:Fallback xmlns="">
            <p:pic>
              <p:nvPicPr>
                <p:cNvPr id="663" name="Freihand 662">
                  <a:extLst>
                    <a:ext uri="{FF2B5EF4-FFF2-40B4-BE49-F238E27FC236}">
                      <a16:creationId xmlns:a16="http://schemas.microsoft.com/office/drawing/2014/main" id="{C36D8758-A15E-4CCF-8616-BC524FD5081A}"/>
                    </a:ext>
                  </a:extLst>
                </p:cNvPr>
                <p:cNvPicPr/>
                <p:nvPr/>
              </p:nvPicPr>
              <p:blipFill>
                <a:blip r:embed="rId830"/>
                <a:stretch>
                  <a:fillRect/>
                </a:stretch>
              </p:blipFill>
              <p:spPr>
                <a:xfrm>
                  <a:off x="8193498" y="3317527"/>
                  <a:ext cx="165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664" name="Freihand 663">
                  <a:extLst>
                    <a:ext uri="{FF2B5EF4-FFF2-40B4-BE49-F238E27FC236}">
                      <a16:creationId xmlns:a16="http://schemas.microsoft.com/office/drawing/2014/main" id="{CF4DE7CB-9B8B-4B94-8022-CCD69479C1CE}"/>
                    </a:ext>
                  </a:extLst>
                </p14:cNvPr>
                <p14:cNvContentPartPr/>
                <p14:nvPr/>
              </p14:nvContentPartPr>
              <p14:xfrm>
                <a:off x="8327058" y="3269287"/>
                <a:ext cx="5400" cy="18360"/>
              </p14:xfrm>
            </p:contentPart>
          </mc:Choice>
          <mc:Fallback xmlns="">
            <p:pic>
              <p:nvPicPr>
                <p:cNvPr id="664" name="Freihand 663">
                  <a:extLst>
                    <a:ext uri="{FF2B5EF4-FFF2-40B4-BE49-F238E27FC236}">
                      <a16:creationId xmlns:a16="http://schemas.microsoft.com/office/drawing/2014/main" id="{CF4DE7CB-9B8B-4B94-8022-CCD69479C1CE}"/>
                    </a:ext>
                  </a:extLst>
                </p:cNvPr>
                <p:cNvPicPr/>
                <p:nvPr/>
              </p:nvPicPr>
              <p:blipFill>
                <a:blip r:embed="rId832"/>
                <a:stretch>
                  <a:fillRect/>
                </a:stretch>
              </p:blipFill>
              <p:spPr>
                <a:xfrm>
                  <a:off x="8322738" y="3264967"/>
                  <a:ext cx="140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666" name="Freihand 665">
                  <a:extLst>
                    <a:ext uri="{FF2B5EF4-FFF2-40B4-BE49-F238E27FC236}">
                      <a16:creationId xmlns:a16="http://schemas.microsoft.com/office/drawing/2014/main" id="{7526373D-FB2A-402E-8E1E-0079CC3E27DC}"/>
                    </a:ext>
                  </a:extLst>
                </p14:cNvPr>
                <p14:cNvContentPartPr/>
                <p14:nvPr/>
              </p14:nvContentPartPr>
              <p14:xfrm>
                <a:off x="8398338" y="3291247"/>
                <a:ext cx="127440" cy="167040"/>
              </p14:xfrm>
            </p:contentPart>
          </mc:Choice>
          <mc:Fallback xmlns="">
            <p:pic>
              <p:nvPicPr>
                <p:cNvPr id="666" name="Freihand 665">
                  <a:extLst>
                    <a:ext uri="{FF2B5EF4-FFF2-40B4-BE49-F238E27FC236}">
                      <a16:creationId xmlns:a16="http://schemas.microsoft.com/office/drawing/2014/main" id="{7526373D-FB2A-402E-8E1E-0079CC3E27DC}"/>
                    </a:ext>
                  </a:extLst>
                </p:cNvPr>
                <p:cNvPicPr/>
                <p:nvPr/>
              </p:nvPicPr>
              <p:blipFill>
                <a:blip r:embed="rId834"/>
                <a:stretch>
                  <a:fillRect/>
                </a:stretch>
              </p:blipFill>
              <p:spPr>
                <a:xfrm>
                  <a:off x="8394018" y="3286927"/>
                  <a:ext cx="136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667" name="Freihand 666">
                  <a:extLst>
                    <a:ext uri="{FF2B5EF4-FFF2-40B4-BE49-F238E27FC236}">
                      <a16:creationId xmlns:a16="http://schemas.microsoft.com/office/drawing/2014/main" id="{140537FD-5291-4A66-A861-C9B14225B960}"/>
                    </a:ext>
                  </a:extLst>
                </p14:cNvPr>
                <p14:cNvContentPartPr/>
                <p14:nvPr/>
              </p14:nvContentPartPr>
              <p14:xfrm>
                <a:off x="8536938" y="3271087"/>
                <a:ext cx="187560" cy="275760"/>
              </p14:xfrm>
            </p:contentPart>
          </mc:Choice>
          <mc:Fallback xmlns="">
            <p:pic>
              <p:nvPicPr>
                <p:cNvPr id="667" name="Freihand 666">
                  <a:extLst>
                    <a:ext uri="{FF2B5EF4-FFF2-40B4-BE49-F238E27FC236}">
                      <a16:creationId xmlns:a16="http://schemas.microsoft.com/office/drawing/2014/main" id="{140537FD-5291-4A66-A861-C9B14225B960}"/>
                    </a:ext>
                  </a:extLst>
                </p:cNvPr>
                <p:cNvPicPr/>
                <p:nvPr/>
              </p:nvPicPr>
              <p:blipFill>
                <a:blip r:embed="rId836"/>
                <a:stretch>
                  <a:fillRect/>
                </a:stretch>
              </p:blipFill>
              <p:spPr>
                <a:xfrm>
                  <a:off x="8532618" y="3266767"/>
                  <a:ext cx="1962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668" name="Freihand 667">
                  <a:extLst>
                    <a:ext uri="{FF2B5EF4-FFF2-40B4-BE49-F238E27FC236}">
                      <a16:creationId xmlns:a16="http://schemas.microsoft.com/office/drawing/2014/main" id="{4AF00997-9DB8-416B-9FF8-A9FA1A5A84D9}"/>
                    </a:ext>
                  </a:extLst>
                </p14:cNvPr>
                <p14:cNvContentPartPr/>
                <p14:nvPr/>
              </p14:nvContentPartPr>
              <p14:xfrm>
                <a:off x="8483658" y="3275767"/>
                <a:ext cx="360" cy="360"/>
              </p14:xfrm>
            </p:contentPart>
          </mc:Choice>
          <mc:Fallback xmlns="">
            <p:pic>
              <p:nvPicPr>
                <p:cNvPr id="668" name="Freihand 667">
                  <a:extLst>
                    <a:ext uri="{FF2B5EF4-FFF2-40B4-BE49-F238E27FC236}">
                      <a16:creationId xmlns:a16="http://schemas.microsoft.com/office/drawing/2014/main" id="{4AF00997-9DB8-416B-9FF8-A9FA1A5A84D9}"/>
                    </a:ext>
                  </a:extLst>
                </p:cNvPr>
                <p:cNvPicPr/>
                <p:nvPr/>
              </p:nvPicPr>
              <p:blipFill>
                <a:blip r:embed="rId29"/>
                <a:stretch>
                  <a:fillRect/>
                </a:stretch>
              </p:blipFill>
              <p:spPr>
                <a:xfrm>
                  <a:off x="8479338" y="32714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669" name="Freihand 668">
                  <a:extLst>
                    <a:ext uri="{FF2B5EF4-FFF2-40B4-BE49-F238E27FC236}">
                      <a16:creationId xmlns:a16="http://schemas.microsoft.com/office/drawing/2014/main" id="{749CC03D-8D85-4F7A-AB95-466164AD5B49}"/>
                    </a:ext>
                  </a:extLst>
                </p14:cNvPr>
                <p14:cNvContentPartPr/>
                <p14:nvPr/>
              </p14:nvContentPartPr>
              <p14:xfrm>
                <a:off x="8802978" y="3352807"/>
                <a:ext cx="209160" cy="74880"/>
              </p14:xfrm>
            </p:contentPart>
          </mc:Choice>
          <mc:Fallback xmlns="">
            <p:pic>
              <p:nvPicPr>
                <p:cNvPr id="669" name="Freihand 668">
                  <a:extLst>
                    <a:ext uri="{FF2B5EF4-FFF2-40B4-BE49-F238E27FC236}">
                      <a16:creationId xmlns:a16="http://schemas.microsoft.com/office/drawing/2014/main" id="{749CC03D-8D85-4F7A-AB95-466164AD5B49}"/>
                    </a:ext>
                  </a:extLst>
                </p:cNvPr>
                <p:cNvPicPr/>
                <p:nvPr/>
              </p:nvPicPr>
              <p:blipFill>
                <a:blip r:embed="rId839"/>
                <a:stretch>
                  <a:fillRect/>
                </a:stretch>
              </p:blipFill>
              <p:spPr>
                <a:xfrm>
                  <a:off x="8798658" y="3348487"/>
                  <a:ext cx="217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670" name="Freihand 669">
                  <a:extLst>
                    <a:ext uri="{FF2B5EF4-FFF2-40B4-BE49-F238E27FC236}">
                      <a16:creationId xmlns:a16="http://schemas.microsoft.com/office/drawing/2014/main" id="{7BFD1354-B254-42E0-9376-A14D637A75D1}"/>
                    </a:ext>
                  </a:extLst>
                </p14:cNvPr>
                <p14:cNvContentPartPr/>
                <p14:nvPr/>
              </p14:nvContentPartPr>
              <p14:xfrm>
                <a:off x="8966418" y="3254167"/>
                <a:ext cx="360" cy="360"/>
              </p14:xfrm>
            </p:contentPart>
          </mc:Choice>
          <mc:Fallback xmlns="">
            <p:pic>
              <p:nvPicPr>
                <p:cNvPr id="670" name="Freihand 669">
                  <a:extLst>
                    <a:ext uri="{FF2B5EF4-FFF2-40B4-BE49-F238E27FC236}">
                      <a16:creationId xmlns:a16="http://schemas.microsoft.com/office/drawing/2014/main" id="{7BFD1354-B254-42E0-9376-A14D637A75D1}"/>
                    </a:ext>
                  </a:extLst>
                </p:cNvPr>
                <p:cNvPicPr/>
                <p:nvPr/>
              </p:nvPicPr>
              <p:blipFill>
                <a:blip r:embed="rId29"/>
                <a:stretch>
                  <a:fillRect/>
                </a:stretch>
              </p:blipFill>
              <p:spPr>
                <a:xfrm>
                  <a:off x="8962098" y="32498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671" name="Freihand 670">
                  <a:extLst>
                    <a:ext uri="{FF2B5EF4-FFF2-40B4-BE49-F238E27FC236}">
                      <a16:creationId xmlns:a16="http://schemas.microsoft.com/office/drawing/2014/main" id="{A144FBED-4467-475D-BDEB-D69BFF8AEED1}"/>
                    </a:ext>
                  </a:extLst>
                </p14:cNvPr>
                <p14:cNvContentPartPr/>
                <p14:nvPr/>
              </p14:nvContentPartPr>
              <p14:xfrm>
                <a:off x="9197898" y="3360727"/>
                <a:ext cx="360" cy="360"/>
              </p14:xfrm>
            </p:contentPart>
          </mc:Choice>
          <mc:Fallback xmlns="">
            <p:pic>
              <p:nvPicPr>
                <p:cNvPr id="671" name="Freihand 670">
                  <a:extLst>
                    <a:ext uri="{FF2B5EF4-FFF2-40B4-BE49-F238E27FC236}">
                      <a16:creationId xmlns:a16="http://schemas.microsoft.com/office/drawing/2014/main" id="{A144FBED-4467-475D-BDEB-D69BFF8AEED1}"/>
                    </a:ext>
                  </a:extLst>
                </p:cNvPr>
                <p:cNvPicPr/>
                <p:nvPr/>
              </p:nvPicPr>
              <p:blipFill>
                <a:blip r:embed="rId29"/>
                <a:stretch>
                  <a:fillRect/>
                </a:stretch>
              </p:blipFill>
              <p:spPr>
                <a:xfrm>
                  <a:off x="9193578" y="33564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672" name="Freihand 671">
                  <a:extLst>
                    <a:ext uri="{FF2B5EF4-FFF2-40B4-BE49-F238E27FC236}">
                      <a16:creationId xmlns:a16="http://schemas.microsoft.com/office/drawing/2014/main" id="{9878BFF6-140B-4876-B0D8-16530058D49E}"/>
                    </a:ext>
                  </a:extLst>
                </p14:cNvPr>
                <p14:cNvContentPartPr/>
                <p14:nvPr/>
              </p14:nvContentPartPr>
              <p14:xfrm>
                <a:off x="9150738" y="3302407"/>
                <a:ext cx="127080" cy="110520"/>
              </p14:xfrm>
            </p:contentPart>
          </mc:Choice>
          <mc:Fallback xmlns="">
            <p:pic>
              <p:nvPicPr>
                <p:cNvPr id="672" name="Freihand 671">
                  <a:extLst>
                    <a:ext uri="{FF2B5EF4-FFF2-40B4-BE49-F238E27FC236}">
                      <a16:creationId xmlns:a16="http://schemas.microsoft.com/office/drawing/2014/main" id="{9878BFF6-140B-4876-B0D8-16530058D49E}"/>
                    </a:ext>
                  </a:extLst>
                </p:cNvPr>
                <p:cNvPicPr/>
                <p:nvPr/>
              </p:nvPicPr>
              <p:blipFill>
                <a:blip r:embed="rId843"/>
                <a:stretch>
                  <a:fillRect/>
                </a:stretch>
              </p:blipFill>
              <p:spPr>
                <a:xfrm>
                  <a:off x="9146418" y="3298087"/>
                  <a:ext cx="135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673" name="Freihand 672">
                  <a:extLst>
                    <a:ext uri="{FF2B5EF4-FFF2-40B4-BE49-F238E27FC236}">
                      <a16:creationId xmlns:a16="http://schemas.microsoft.com/office/drawing/2014/main" id="{DCC0C43F-CC95-45EC-9539-CB484191DEA3}"/>
                    </a:ext>
                  </a:extLst>
                </p14:cNvPr>
                <p14:cNvContentPartPr/>
                <p14:nvPr/>
              </p14:nvContentPartPr>
              <p14:xfrm>
                <a:off x="9285738" y="3293767"/>
                <a:ext cx="123480" cy="119880"/>
              </p14:xfrm>
            </p:contentPart>
          </mc:Choice>
          <mc:Fallback xmlns="">
            <p:pic>
              <p:nvPicPr>
                <p:cNvPr id="673" name="Freihand 672">
                  <a:extLst>
                    <a:ext uri="{FF2B5EF4-FFF2-40B4-BE49-F238E27FC236}">
                      <a16:creationId xmlns:a16="http://schemas.microsoft.com/office/drawing/2014/main" id="{DCC0C43F-CC95-45EC-9539-CB484191DEA3}"/>
                    </a:ext>
                  </a:extLst>
                </p:cNvPr>
                <p:cNvPicPr/>
                <p:nvPr/>
              </p:nvPicPr>
              <p:blipFill>
                <a:blip r:embed="rId845"/>
                <a:stretch>
                  <a:fillRect/>
                </a:stretch>
              </p:blipFill>
              <p:spPr>
                <a:xfrm>
                  <a:off x="9281418" y="3289447"/>
                  <a:ext cx="132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674" name="Freihand 673">
                  <a:extLst>
                    <a:ext uri="{FF2B5EF4-FFF2-40B4-BE49-F238E27FC236}">
                      <a16:creationId xmlns:a16="http://schemas.microsoft.com/office/drawing/2014/main" id="{E5B23C11-DC86-4810-BCAE-B2FF5ADA2DAD}"/>
                    </a:ext>
                  </a:extLst>
                </p14:cNvPr>
                <p14:cNvContentPartPr/>
                <p14:nvPr/>
              </p14:nvContentPartPr>
              <p14:xfrm>
                <a:off x="9442698" y="3291247"/>
                <a:ext cx="95760" cy="91080"/>
              </p14:xfrm>
            </p:contentPart>
          </mc:Choice>
          <mc:Fallback xmlns="">
            <p:pic>
              <p:nvPicPr>
                <p:cNvPr id="674" name="Freihand 673">
                  <a:extLst>
                    <a:ext uri="{FF2B5EF4-FFF2-40B4-BE49-F238E27FC236}">
                      <a16:creationId xmlns:a16="http://schemas.microsoft.com/office/drawing/2014/main" id="{E5B23C11-DC86-4810-BCAE-B2FF5ADA2DAD}"/>
                    </a:ext>
                  </a:extLst>
                </p:cNvPr>
                <p:cNvPicPr/>
                <p:nvPr/>
              </p:nvPicPr>
              <p:blipFill>
                <a:blip r:embed="rId847"/>
                <a:stretch>
                  <a:fillRect/>
                </a:stretch>
              </p:blipFill>
              <p:spPr>
                <a:xfrm>
                  <a:off x="9438378" y="3286927"/>
                  <a:ext cx="104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675" name="Freihand 674">
                  <a:extLst>
                    <a:ext uri="{FF2B5EF4-FFF2-40B4-BE49-F238E27FC236}">
                      <a16:creationId xmlns:a16="http://schemas.microsoft.com/office/drawing/2014/main" id="{EF2B2F95-8B38-4F83-BB36-277AC809C080}"/>
                    </a:ext>
                  </a:extLst>
                </p14:cNvPr>
                <p14:cNvContentPartPr/>
                <p14:nvPr/>
              </p14:nvContentPartPr>
              <p14:xfrm>
                <a:off x="9540258" y="3220687"/>
                <a:ext cx="124200" cy="141480"/>
              </p14:xfrm>
            </p:contentPart>
          </mc:Choice>
          <mc:Fallback xmlns="">
            <p:pic>
              <p:nvPicPr>
                <p:cNvPr id="675" name="Freihand 674">
                  <a:extLst>
                    <a:ext uri="{FF2B5EF4-FFF2-40B4-BE49-F238E27FC236}">
                      <a16:creationId xmlns:a16="http://schemas.microsoft.com/office/drawing/2014/main" id="{EF2B2F95-8B38-4F83-BB36-277AC809C080}"/>
                    </a:ext>
                  </a:extLst>
                </p:cNvPr>
                <p:cNvPicPr/>
                <p:nvPr/>
              </p:nvPicPr>
              <p:blipFill>
                <a:blip r:embed="rId849"/>
                <a:stretch>
                  <a:fillRect/>
                </a:stretch>
              </p:blipFill>
              <p:spPr>
                <a:xfrm>
                  <a:off x="9535938" y="3216367"/>
                  <a:ext cx="132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676" name="Freihand 675">
                  <a:extLst>
                    <a:ext uri="{FF2B5EF4-FFF2-40B4-BE49-F238E27FC236}">
                      <a16:creationId xmlns:a16="http://schemas.microsoft.com/office/drawing/2014/main" id="{3AFF30F7-5F0A-4805-954E-B785DF4AB385}"/>
                    </a:ext>
                  </a:extLst>
                </p14:cNvPr>
                <p14:cNvContentPartPr/>
                <p14:nvPr/>
              </p14:nvContentPartPr>
              <p14:xfrm>
                <a:off x="9687498" y="3279367"/>
                <a:ext cx="210960" cy="77760"/>
              </p14:xfrm>
            </p:contentPart>
          </mc:Choice>
          <mc:Fallback xmlns="">
            <p:pic>
              <p:nvPicPr>
                <p:cNvPr id="676" name="Freihand 675">
                  <a:extLst>
                    <a:ext uri="{FF2B5EF4-FFF2-40B4-BE49-F238E27FC236}">
                      <a16:creationId xmlns:a16="http://schemas.microsoft.com/office/drawing/2014/main" id="{3AFF30F7-5F0A-4805-954E-B785DF4AB385}"/>
                    </a:ext>
                  </a:extLst>
                </p:cNvPr>
                <p:cNvPicPr/>
                <p:nvPr/>
              </p:nvPicPr>
              <p:blipFill>
                <a:blip r:embed="rId851"/>
                <a:stretch>
                  <a:fillRect/>
                </a:stretch>
              </p:blipFill>
              <p:spPr>
                <a:xfrm>
                  <a:off x="9683178" y="3275047"/>
                  <a:ext cx="219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677" name="Freihand 676">
                  <a:extLst>
                    <a:ext uri="{FF2B5EF4-FFF2-40B4-BE49-F238E27FC236}">
                      <a16:creationId xmlns:a16="http://schemas.microsoft.com/office/drawing/2014/main" id="{0D92AF9C-5C4C-4525-B8C9-36E579C1746E}"/>
                    </a:ext>
                  </a:extLst>
                </p14:cNvPr>
                <p14:cNvContentPartPr/>
                <p14:nvPr/>
              </p14:nvContentPartPr>
              <p14:xfrm>
                <a:off x="9908898" y="3272527"/>
                <a:ext cx="122400" cy="156240"/>
              </p14:xfrm>
            </p:contentPart>
          </mc:Choice>
          <mc:Fallback xmlns="">
            <p:pic>
              <p:nvPicPr>
                <p:cNvPr id="677" name="Freihand 676">
                  <a:extLst>
                    <a:ext uri="{FF2B5EF4-FFF2-40B4-BE49-F238E27FC236}">
                      <a16:creationId xmlns:a16="http://schemas.microsoft.com/office/drawing/2014/main" id="{0D92AF9C-5C4C-4525-B8C9-36E579C1746E}"/>
                    </a:ext>
                  </a:extLst>
                </p:cNvPr>
                <p:cNvPicPr/>
                <p:nvPr/>
              </p:nvPicPr>
              <p:blipFill>
                <a:blip r:embed="rId853"/>
                <a:stretch>
                  <a:fillRect/>
                </a:stretch>
              </p:blipFill>
              <p:spPr>
                <a:xfrm>
                  <a:off x="9904578" y="3268207"/>
                  <a:ext cx="131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678" name="Freihand 677">
                  <a:extLst>
                    <a:ext uri="{FF2B5EF4-FFF2-40B4-BE49-F238E27FC236}">
                      <a16:creationId xmlns:a16="http://schemas.microsoft.com/office/drawing/2014/main" id="{F84655BF-A1C4-493F-B0FA-26F319ACB147}"/>
                    </a:ext>
                  </a:extLst>
                </p14:cNvPr>
                <p14:cNvContentPartPr/>
                <p14:nvPr/>
              </p14:nvContentPartPr>
              <p14:xfrm>
                <a:off x="10129578" y="3244807"/>
                <a:ext cx="83520" cy="95040"/>
              </p14:xfrm>
            </p:contentPart>
          </mc:Choice>
          <mc:Fallback xmlns="">
            <p:pic>
              <p:nvPicPr>
                <p:cNvPr id="678" name="Freihand 677">
                  <a:extLst>
                    <a:ext uri="{FF2B5EF4-FFF2-40B4-BE49-F238E27FC236}">
                      <a16:creationId xmlns:a16="http://schemas.microsoft.com/office/drawing/2014/main" id="{F84655BF-A1C4-493F-B0FA-26F319ACB147}"/>
                    </a:ext>
                  </a:extLst>
                </p:cNvPr>
                <p:cNvPicPr/>
                <p:nvPr/>
              </p:nvPicPr>
              <p:blipFill>
                <a:blip r:embed="rId855"/>
                <a:stretch>
                  <a:fillRect/>
                </a:stretch>
              </p:blipFill>
              <p:spPr>
                <a:xfrm>
                  <a:off x="10125258" y="3240487"/>
                  <a:ext cx="92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679" name="Freihand 678">
                  <a:extLst>
                    <a:ext uri="{FF2B5EF4-FFF2-40B4-BE49-F238E27FC236}">
                      <a16:creationId xmlns:a16="http://schemas.microsoft.com/office/drawing/2014/main" id="{087B4F30-5861-463C-8581-4A48509EB136}"/>
                    </a:ext>
                  </a:extLst>
                </p14:cNvPr>
                <p14:cNvContentPartPr/>
                <p14:nvPr/>
              </p14:nvContentPartPr>
              <p14:xfrm>
                <a:off x="10192578" y="3245527"/>
                <a:ext cx="135720" cy="78840"/>
              </p14:xfrm>
            </p:contentPart>
          </mc:Choice>
          <mc:Fallback xmlns="">
            <p:pic>
              <p:nvPicPr>
                <p:cNvPr id="679" name="Freihand 678">
                  <a:extLst>
                    <a:ext uri="{FF2B5EF4-FFF2-40B4-BE49-F238E27FC236}">
                      <a16:creationId xmlns:a16="http://schemas.microsoft.com/office/drawing/2014/main" id="{087B4F30-5861-463C-8581-4A48509EB136}"/>
                    </a:ext>
                  </a:extLst>
                </p:cNvPr>
                <p:cNvPicPr/>
                <p:nvPr/>
              </p:nvPicPr>
              <p:blipFill>
                <a:blip r:embed="rId857"/>
                <a:stretch>
                  <a:fillRect/>
                </a:stretch>
              </p:blipFill>
              <p:spPr>
                <a:xfrm>
                  <a:off x="10188258" y="3241207"/>
                  <a:ext cx="144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680" name="Freihand 679">
                  <a:extLst>
                    <a:ext uri="{FF2B5EF4-FFF2-40B4-BE49-F238E27FC236}">
                      <a16:creationId xmlns:a16="http://schemas.microsoft.com/office/drawing/2014/main" id="{BAC46D00-D23D-4092-A5FF-B2397719DBCE}"/>
                    </a:ext>
                  </a:extLst>
                </p14:cNvPr>
                <p14:cNvContentPartPr/>
                <p14:nvPr/>
              </p14:nvContentPartPr>
              <p14:xfrm>
                <a:off x="10300938" y="3154447"/>
                <a:ext cx="128880" cy="150480"/>
              </p14:xfrm>
            </p:contentPart>
          </mc:Choice>
          <mc:Fallback xmlns="">
            <p:pic>
              <p:nvPicPr>
                <p:cNvPr id="680" name="Freihand 679">
                  <a:extLst>
                    <a:ext uri="{FF2B5EF4-FFF2-40B4-BE49-F238E27FC236}">
                      <a16:creationId xmlns:a16="http://schemas.microsoft.com/office/drawing/2014/main" id="{BAC46D00-D23D-4092-A5FF-B2397719DBCE}"/>
                    </a:ext>
                  </a:extLst>
                </p:cNvPr>
                <p:cNvPicPr/>
                <p:nvPr/>
              </p:nvPicPr>
              <p:blipFill>
                <a:blip r:embed="rId859"/>
                <a:stretch>
                  <a:fillRect/>
                </a:stretch>
              </p:blipFill>
              <p:spPr>
                <a:xfrm>
                  <a:off x="10296618" y="3150127"/>
                  <a:ext cx="137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681" name="Freihand 680">
                  <a:extLst>
                    <a:ext uri="{FF2B5EF4-FFF2-40B4-BE49-F238E27FC236}">
                      <a16:creationId xmlns:a16="http://schemas.microsoft.com/office/drawing/2014/main" id="{ED9EDADC-2569-4255-85B7-0895941BA679}"/>
                    </a:ext>
                  </a:extLst>
                </p14:cNvPr>
                <p14:cNvContentPartPr/>
                <p14:nvPr/>
              </p14:nvContentPartPr>
              <p14:xfrm>
                <a:off x="10424418" y="3183247"/>
                <a:ext cx="111240" cy="112680"/>
              </p14:xfrm>
            </p:contentPart>
          </mc:Choice>
          <mc:Fallback xmlns="">
            <p:pic>
              <p:nvPicPr>
                <p:cNvPr id="681" name="Freihand 680">
                  <a:extLst>
                    <a:ext uri="{FF2B5EF4-FFF2-40B4-BE49-F238E27FC236}">
                      <a16:creationId xmlns:a16="http://schemas.microsoft.com/office/drawing/2014/main" id="{ED9EDADC-2569-4255-85B7-0895941BA679}"/>
                    </a:ext>
                  </a:extLst>
                </p:cNvPr>
                <p:cNvPicPr/>
                <p:nvPr/>
              </p:nvPicPr>
              <p:blipFill>
                <a:blip r:embed="rId861"/>
                <a:stretch>
                  <a:fillRect/>
                </a:stretch>
              </p:blipFill>
              <p:spPr>
                <a:xfrm>
                  <a:off x="10420098" y="3178927"/>
                  <a:ext cx="119880" cy="121320"/>
                </a:xfrm>
                <a:prstGeom prst="rect">
                  <a:avLst/>
                </a:prstGeom>
              </p:spPr>
            </p:pic>
          </mc:Fallback>
        </mc:AlternateContent>
      </p:grpSp>
      <p:grpSp>
        <p:nvGrpSpPr>
          <p:cNvPr id="748" name="Gruppieren 747">
            <a:extLst>
              <a:ext uri="{FF2B5EF4-FFF2-40B4-BE49-F238E27FC236}">
                <a16:creationId xmlns:a16="http://schemas.microsoft.com/office/drawing/2014/main" id="{D69D2A65-9F20-4AFF-B941-B53874D1671B}"/>
              </a:ext>
            </a:extLst>
          </p:cNvPr>
          <p:cNvGrpSpPr/>
          <p:nvPr/>
        </p:nvGrpSpPr>
        <p:grpSpPr>
          <a:xfrm>
            <a:off x="5326098" y="3696967"/>
            <a:ext cx="4308120" cy="2773080"/>
            <a:chOff x="5326098" y="3696967"/>
            <a:chExt cx="4308120" cy="2773080"/>
          </a:xfrm>
        </p:grpSpPr>
        <mc:AlternateContent xmlns:mc="http://schemas.openxmlformats.org/markup-compatibility/2006" xmlns:p14="http://schemas.microsoft.com/office/powerpoint/2010/main">
          <mc:Choice Requires="p14">
            <p:contentPart p14:bwMode="auto" r:id="rId862">
              <p14:nvContentPartPr>
                <p14:cNvPr id="395" name="Freihand 394">
                  <a:extLst>
                    <a:ext uri="{FF2B5EF4-FFF2-40B4-BE49-F238E27FC236}">
                      <a16:creationId xmlns:a16="http://schemas.microsoft.com/office/drawing/2014/main" id="{2A6EAD26-D38C-4189-88DC-3574ED78F1D6}"/>
                    </a:ext>
                  </a:extLst>
                </p14:cNvPr>
                <p14:cNvContentPartPr/>
                <p14:nvPr/>
              </p14:nvContentPartPr>
              <p14:xfrm>
                <a:off x="5326098" y="4762567"/>
                <a:ext cx="123480" cy="77760"/>
              </p14:xfrm>
            </p:contentPart>
          </mc:Choice>
          <mc:Fallback xmlns="">
            <p:pic>
              <p:nvPicPr>
                <p:cNvPr id="395" name="Freihand 394">
                  <a:extLst>
                    <a:ext uri="{FF2B5EF4-FFF2-40B4-BE49-F238E27FC236}">
                      <a16:creationId xmlns:a16="http://schemas.microsoft.com/office/drawing/2014/main" id="{2A6EAD26-D38C-4189-88DC-3574ED78F1D6}"/>
                    </a:ext>
                  </a:extLst>
                </p:cNvPr>
                <p:cNvPicPr/>
                <p:nvPr/>
              </p:nvPicPr>
              <p:blipFill>
                <a:blip r:embed="rId863"/>
                <a:stretch>
                  <a:fillRect/>
                </a:stretch>
              </p:blipFill>
              <p:spPr>
                <a:xfrm>
                  <a:off x="5321778" y="4758247"/>
                  <a:ext cx="132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396" name="Freihand 395">
                  <a:extLst>
                    <a:ext uri="{FF2B5EF4-FFF2-40B4-BE49-F238E27FC236}">
                      <a16:creationId xmlns:a16="http://schemas.microsoft.com/office/drawing/2014/main" id="{71218CBC-CF82-4AA5-BD4F-A57FA07D845D}"/>
                    </a:ext>
                  </a:extLst>
                </p14:cNvPr>
                <p14:cNvContentPartPr/>
                <p14:nvPr/>
              </p14:nvContentPartPr>
              <p14:xfrm>
                <a:off x="5466138" y="4764367"/>
                <a:ext cx="82800" cy="81000"/>
              </p14:xfrm>
            </p:contentPart>
          </mc:Choice>
          <mc:Fallback xmlns="">
            <p:pic>
              <p:nvPicPr>
                <p:cNvPr id="396" name="Freihand 395">
                  <a:extLst>
                    <a:ext uri="{FF2B5EF4-FFF2-40B4-BE49-F238E27FC236}">
                      <a16:creationId xmlns:a16="http://schemas.microsoft.com/office/drawing/2014/main" id="{71218CBC-CF82-4AA5-BD4F-A57FA07D845D}"/>
                    </a:ext>
                  </a:extLst>
                </p:cNvPr>
                <p:cNvPicPr/>
                <p:nvPr/>
              </p:nvPicPr>
              <p:blipFill>
                <a:blip r:embed="rId865"/>
                <a:stretch>
                  <a:fillRect/>
                </a:stretch>
              </p:blipFill>
              <p:spPr>
                <a:xfrm>
                  <a:off x="5461818" y="4760047"/>
                  <a:ext cx="91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397" name="Freihand 396">
                  <a:extLst>
                    <a:ext uri="{FF2B5EF4-FFF2-40B4-BE49-F238E27FC236}">
                      <a16:creationId xmlns:a16="http://schemas.microsoft.com/office/drawing/2014/main" id="{C004288F-F3F0-4FAA-BBB4-ADE685EA654A}"/>
                    </a:ext>
                  </a:extLst>
                </p14:cNvPr>
                <p14:cNvContentPartPr/>
                <p14:nvPr/>
              </p14:nvContentPartPr>
              <p14:xfrm>
                <a:off x="5543538" y="4769407"/>
                <a:ext cx="105120" cy="80280"/>
              </p14:xfrm>
            </p:contentPart>
          </mc:Choice>
          <mc:Fallback xmlns="">
            <p:pic>
              <p:nvPicPr>
                <p:cNvPr id="397" name="Freihand 396">
                  <a:extLst>
                    <a:ext uri="{FF2B5EF4-FFF2-40B4-BE49-F238E27FC236}">
                      <a16:creationId xmlns:a16="http://schemas.microsoft.com/office/drawing/2014/main" id="{C004288F-F3F0-4FAA-BBB4-ADE685EA654A}"/>
                    </a:ext>
                  </a:extLst>
                </p:cNvPr>
                <p:cNvPicPr/>
                <p:nvPr/>
              </p:nvPicPr>
              <p:blipFill>
                <a:blip r:embed="rId867"/>
                <a:stretch>
                  <a:fillRect/>
                </a:stretch>
              </p:blipFill>
              <p:spPr>
                <a:xfrm>
                  <a:off x="5539218" y="4765087"/>
                  <a:ext cx="113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398" name="Freihand 397">
                  <a:extLst>
                    <a:ext uri="{FF2B5EF4-FFF2-40B4-BE49-F238E27FC236}">
                      <a16:creationId xmlns:a16="http://schemas.microsoft.com/office/drawing/2014/main" id="{32D5C720-1D25-4FB5-8807-973406E5F366}"/>
                    </a:ext>
                  </a:extLst>
                </p14:cNvPr>
                <p14:cNvContentPartPr/>
                <p14:nvPr/>
              </p14:nvContentPartPr>
              <p14:xfrm>
                <a:off x="5645058" y="4752847"/>
                <a:ext cx="109080" cy="100080"/>
              </p14:xfrm>
            </p:contentPart>
          </mc:Choice>
          <mc:Fallback xmlns="">
            <p:pic>
              <p:nvPicPr>
                <p:cNvPr id="398" name="Freihand 397">
                  <a:extLst>
                    <a:ext uri="{FF2B5EF4-FFF2-40B4-BE49-F238E27FC236}">
                      <a16:creationId xmlns:a16="http://schemas.microsoft.com/office/drawing/2014/main" id="{32D5C720-1D25-4FB5-8807-973406E5F366}"/>
                    </a:ext>
                  </a:extLst>
                </p:cNvPr>
                <p:cNvPicPr/>
                <p:nvPr/>
              </p:nvPicPr>
              <p:blipFill>
                <a:blip r:embed="rId869"/>
                <a:stretch>
                  <a:fillRect/>
                </a:stretch>
              </p:blipFill>
              <p:spPr>
                <a:xfrm>
                  <a:off x="5640738" y="4748527"/>
                  <a:ext cx="117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399" name="Freihand 398">
                  <a:extLst>
                    <a:ext uri="{FF2B5EF4-FFF2-40B4-BE49-F238E27FC236}">
                      <a16:creationId xmlns:a16="http://schemas.microsoft.com/office/drawing/2014/main" id="{BFD8E717-4406-447B-B15D-817C495D0151}"/>
                    </a:ext>
                  </a:extLst>
                </p14:cNvPr>
                <p14:cNvContentPartPr/>
                <p14:nvPr/>
              </p14:nvContentPartPr>
              <p14:xfrm>
                <a:off x="5747298" y="4760767"/>
                <a:ext cx="244440" cy="73800"/>
              </p14:xfrm>
            </p:contentPart>
          </mc:Choice>
          <mc:Fallback xmlns="">
            <p:pic>
              <p:nvPicPr>
                <p:cNvPr id="399" name="Freihand 398">
                  <a:extLst>
                    <a:ext uri="{FF2B5EF4-FFF2-40B4-BE49-F238E27FC236}">
                      <a16:creationId xmlns:a16="http://schemas.microsoft.com/office/drawing/2014/main" id="{BFD8E717-4406-447B-B15D-817C495D0151}"/>
                    </a:ext>
                  </a:extLst>
                </p:cNvPr>
                <p:cNvPicPr/>
                <p:nvPr/>
              </p:nvPicPr>
              <p:blipFill>
                <a:blip r:embed="rId871"/>
                <a:stretch>
                  <a:fillRect/>
                </a:stretch>
              </p:blipFill>
              <p:spPr>
                <a:xfrm>
                  <a:off x="5742978" y="4756447"/>
                  <a:ext cx="2530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400" name="Freihand 399">
                  <a:extLst>
                    <a:ext uri="{FF2B5EF4-FFF2-40B4-BE49-F238E27FC236}">
                      <a16:creationId xmlns:a16="http://schemas.microsoft.com/office/drawing/2014/main" id="{8EB8E994-72EF-4D95-AD73-A17E6806698E}"/>
                    </a:ext>
                  </a:extLst>
                </p14:cNvPr>
                <p14:cNvContentPartPr/>
                <p14:nvPr/>
              </p14:nvContentPartPr>
              <p14:xfrm>
                <a:off x="6142938" y="4745647"/>
                <a:ext cx="190440" cy="66600"/>
              </p14:xfrm>
            </p:contentPart>
          </mc:Choice>
          <mc:Fallback xmlns="">
            <p:pic>
              <p:nvPicPr>
                <p:cNvPr id="400" name="Freihand 399">
                  <a:extLst>
                    <a:ext uri="{FF2B5EF4-FFF2-40B4-BE49-F238E27FC236}">
                      <a16:creationId xmlns:a16="http://schemas.microsoft.com/office/drawing/2014/main" id="{8EB8E994-72EF-4D95-AD73-A17E6806698E}"/>
                    </a:ext>
                  </a:extLst>
                </p:cNvPr>
                <p:cNvPicPr/>
                <p:nvPr/>
              </p:nvPicPr>
              <p:blipFill>
                <a:blip r:embed="rId873"/>
                <a:stretch>
                  <a:fillRect/>
                </a:stretch>
              </p:blipFill>
              <p:spPr>
                <a:xfrm>
                  <a:off x="6138618" y="4741327"/>
                  <a:ext cx="1990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401" name="Freihand 400">
                  <a:extLst>
                    <a:ext uri="{FF2B5EF4-FFF2-40B4-BE49-F238E27FC236}">
                      <a16:creationId xmlns:a16="http://schemas.microsoft.com/office/drawing/2014/main" id="{1586221C-E1AF-4761-83EB-9E0677E6D539}"/>
                    </a:ext>
                  </a:extLst>
                </p14:cNvPr>
                <p14:cNvContentPartPr/>
                <p14:nvPr/>
              </p14:nvContentPartPr>
              <p14:xfrm>
                <a:off x="6324378" y="4707847"/>
                <a:ext cx="25560" cy="10080"/>
              </p14:xfrm>
            </p:contentPart>
          </mc:Choice>
          <mc:Fallback xmlns="">
            <p:pic>
              <p:nvPicPr>
                <p:cNvPr id="401" name="Freihand 400">
                  <a:extLst>
                    <a:ext uri="{FF2B5EF4-FFF2-40B4-BE49-F238E27FC236}">
                      <a16:creationId xmlns:a16="http://schemas.microsoft.com/office/drawing/2014/main" id="{1586221C-E1AF-4761-83EB-9E0677E6D539}"/>
                    </a:ext>
                  </a:extLst>
                </p:cNvPr>
                <p:cNvPicPr/>
                <p:nvPr/>
              </p:nvPicPr>
              <p:blipFill>
                <a:blip r:embed="rId875"/>
                <a:stretch>
                  <a:fillRect/>
                </a:stretch>
              </p:blipFill>
              <p:spPr>
                <a:xfrm>
                  <a:off x="6320058" y="4703527"/>
                  <a:ext cx="34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402" name="Freihand 401">
                  <a:extLst>
                    <a:ext uri="{FF2B5EF4-FFF2-40B4-BE49-F238E27FC236}">
                      <a16:creationId xmlns:a16="http://schemas.microsoft.com/office/drawing/2014/main" id="{19E31621-C059-4813-B122-4D50B9606ADB}"/>
                    </a:ext>
                  </a:extLst>
                </p14:cNvPr>
                <p14:cNvContentPartPr/>
                <p14:nvPr/>
              </p14:nvContentPartPr>
              <p14:xfrm>
                <a:off x="6364338" y="4738087"/>
                <a:ext cx="113760" cy="76320"/>
              </p14:xfrm>
            </p:contentPart>
          </mc:Choice>
          <mc:Fallback xmlns="">
            <p:pic>
              <p:nvPicPr>
                <p:cNvPr id="402" name="Freihand 401">
                  <a:extLst>
                    <a:ext uri="{FF2B5EF4-FFF2-40B4-BE49-F238E27FC236}">
                      <a16:creationId xmlns:a16="http://schemas.microsoft.com/office/drawing/2014/main" id="{19E31621-C059-4813-B122-4D50B9606ADB}"/>
                    </a:ext>
                  </a:extLst>
                </p:cNvPr>
                <p:cNvPicPr/>
                <p:nvPr/>
              </p:nvPicPr>
              <p:blipFill>
                <a:blip r:embed="rId877"/>
                <a:stretch>
                  <a:fillRect/>
                </a:stretch>
              </p:blipFill>
              <p:spPr>
                <a:xfrm>
                  <a:off x="6360018" y="4733767"/>
                  <a:ext cx="122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403" name="Freihand 402">
                  <a:extLst>
                    <a:ext uri="{FF2B5EF4-FFF2-40B4-BE49-F238E27FC236}">
                      <a16:creationId xmlns:a16="http://schemas.microsoft.com/office/drawing/2014/main" id="{C4DCF58A-D5D7-411F-A388-27E703EF232C}"/>
                    </a:ext>
                  </a:extLst>
                </p14:cNvPr>
                <p14:cNvContentPartPr/>
                <p14:nvPr/>
              </p14:nvContentPartPr>
              <p14:xfrm>
                <a:off x="6632898" y="4643407"/>
                <a:ext cx="222840" cy="131040"/>
              </p14:xfrm>
            </p:contentPart>
          </mc:Choice>
          <mc:Fallback xmlns="">
            <p:pic>
              <p:nvPicPr>
                <p:cNvPr id="403" name="Freihand 402">
                  <a:extLst>
                    <a:ext uri="{FF2B5EF4-FFF2-40B4-BE49-F238E27FC236}">
                      <a16:creationId xmlns:a16="http://schemas.microsoft.com/office/drawing/2014/main" id="{C4DCF58A-D5D7-411F-A388-27E703EF232C}"/>
                    </a:ext>
                  </a:extLst>
                </p:cNvPr>
                <p:cNvPicPr/>
                <p:nvPr/>
              </p:nvPicPr>
              <p:blipFill>
                <a:blip r:embed="rId879"/>
                <a:stretch>
                  <a:fillRect/>
                </a:stretch>
              </p:blipFill>
              <p:spPr>
                <a:xfrm>
                  <a:off x="6628578" y="4639087"/>
                  <a:ext cx="231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404" name="Freihand 403">
                  <a:extLst>
                    <a:ext uri="{FF2B5EF4-FFF2-40B4-BE49-F238E27FC236}">
                      <a16:creationId xmlns:a16="http://schemas.microsoft.com/office/drawing/2014/main" id="{9D40E0EC-83B1-4FD9-A97A-526BB5179999}"/>
                    </a:ext>
                  </a:extLst>
                </p14:cNvPr>
                <p14:cNvContentPartPr/>
                <p14:nvPr/>
              </p14:nvContentPartPr>
              <p14:xfrm>
                <a:off x="5440218" y="5077207"/>
                <a:ext cx="192960" cy="85320"/>
              </p14:xfrm>
            </p:contentPart>
          </mc:Choice>
          <mc:Fallback xmlns="">
            <p:pic>
              <p:nvPicPr>
                <p:cNvPr id="404" name="Freihand 403">
                  <a:extLst>
                    <a:ext uri="{FF2B5EF4-FFF2-40B4-BE49-F238E27FC236}">
                      <a16:creationId xmlns:a16="http://schemas.microsoft.com/office/drawing/2014/main" id="{9D40E0EC-83B1-4FD9-A97A-526BB5179999}"/>
                    </a:ext>
                  </a:extLst>
                </p:cNvPr>
                <p:cNvPicPr/>
                <p:nvPr/>
              </p:nvPicPr>
              <p:blipFill>
                <a:blip r:embed="rId881"/>
                <a:stretch>
                  <a:fillRect/>
                </a:stretch>
              </p:blipFill>
              <p:spPr>
                <a:xfrm>
                  <a:off x="5435898" y="5072887"/>
                  <a:ext cx="201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405" name="Freihand 404">
                  <a:extLst>
                    <a:ext uri="{FF2B5EF4-FFF2-40B4-BE49-F238E27FC236}">
                      <a16:creationId xmlns:a16="http://schemas.microsoft.com/office/drawing/2014/main" id="{66A09469-68AC-426D-B15D-459A10ECF38E}"/>
                    </a:ext>
                  </a:extLst>
                </p14:cNvPr>
                <p14:cNvContentPartPr/>
                <p14:nvPr/>
              </p14:nvContentPartPr>
              <p14:xfrm>
                <a:off x="5695098" y="5089087"/>
                <a:ext cx="171360" cy="78120"/>
              </p14:xfrm>
            </p:contentPart>
          </mc:Choice>
          <mc:Fallback xmlns="">
            <p:pic>
              <p:nvPicPr>
                <p:cNvPr id="405" name="Freihand 404">
                  <a:extLst>
                    <a:ext uri="{FF2B5EF4-FFF2-40B4-BE49-F238E27FC236}">
                      <a16:creationId xmlns:a16="http://schemas.microsoft.com/office/drawing/2014/main" id="{66A09469-68AC-426D-B15D-459A10ECF38E}"/>
                    </a:ext>
                  </a:extLst>
                </p:cNvPr>
                <p:cNvPicPr/>
                <p:nvPr/>
              </p:nvPicPr>
              <p:blipFill>
                <a:blip r:embed="rId883"/>
                <a:stretch>
                  <a:fillRect/>
                </a:stretch>
              </p:blipFill>
              <p:spPr>
                <a:xfrm>
                  <a:off x="5690778" y="5084767"/>
                  <a:ext cx="180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406" name="Freihand 405">
                  <a:extLst>
                    <a:ext uri="{FF2B5EF4-FFF2-40B4-BE49-F238E27FC236}">
                      <a16:creationId xmlns:a16="http://schemas.microsoft.com/office/drawing/2014/main" id="{9D5A787F-CABD-4094-9D52-92DFBC163937}"/>
                    </a:ext>
                  </a:extLst>
                </p14:cNvPr>
                <p14:cNvContentPartPr/>
                <p14:nvPr/>
              </p14:nvContentPartPr>
              <p14:xfrm>
                <a:off x="5897058" y="5091247"/>
                <a:ext cx="79920" cy="221040"/>
              </p14:xfrm>
            </p:contentPart>
          </mc:Choice>
          <mc:Fallback xmlns="">
            <p:pic>
              <p:nvPicPr>
                <p:cNvPr id="406" name="Freihand 405">
                  <a:extLst>
                    <a:ext uri="{FF2B5EF4-FFF2-40B4-BE49-F238E27FC236}">
                      <a16:creationId xmlns:a16="http://schemas.microsoft.com/office/drawing/2014/main" id="{9D5A787F-CABD-4094-9D52-92DFBC163937}"/>
                    </a:ext>
                  </a:extLst>
                </p:cNvPr>
                <p:cNvPicPr/>
                <p:nvPr/>
              </p:nvPicPr>
              <p:blipFill>
                <a:blip r:embed="rId885"/>
                <a:stretch>
                  <a:fillRect/>
                </a:stretch>
              </p:blipFill>
              <p:spPr>
                <a:xfrm>
                  <a:off x="5892738" y="5086927"/>
                  <a:ext cx="885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407" name="Freihand 406">
                  <a:extLst>
                    <a:ext uri="{FF2B5EF4-FFF2-40B4-BE49-F238E27FC236}">
                      <a16:creationId xmlns:a16="http://schemas.microsoft.com/office/drawing/2014/main" id="{408164B7-CAE0-45A9-AF40-EACDAE6EB19E}"/>
                    </a:ext>
                  </a:extLst>
                </p14:cNvPr>
                <p14:cNvContentPartPr/>
                <p14:nvPr/>
              </p14:nvContentPartPr>
              <p14:xfrm>
                <a:off x="5991378" y="5013487"/>
                <a:ext cx="26280" cy="141120"/>
              </p14:xfrm>
            </p:contentPart>
          </mc:Choice>
          <mc:Fallback xmlns="">
            <p:pic>
              <p:nvPicPr>
                <p:cNvPr id="407" name="Freihand 406">
                  <a:extLst>
                    <a:ext uri="{FF2B5EF4-FFF2-40B4-BE49-F238E27FC236}">
                      <a16:creationId xmlns:a16="http://schemas.microsoft.com/office/drawing/2014/main" id="{408164B7-CAE0-45A9-AF40-EACDAE6EB19E}"/>
                    </a:ext>
                  </a:extLst>
                </p:cNvPr>
                <p:cNvPicPr/>
                <p:nvPr/>
              </p:nvPicPr>
              <p:blipFill>
                <a:blip r:embed="rId887"/>
                <a:stretch>
                  <a:fillRect/>
                </a:stretch>
              </p:blipFill>
              <p:spPr>
                <a:xfrm>
                  <a:off x="5987058" y="5009167"/>
                  <a:ext cx="349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408" name="Freihand 407">
                  <a:extLst>
                    <a:ext uri="{FF2B5EF4-FFF2-40B4-BE49-F238E27FC236}">
                      <a16:creationId xmlns:a16="http://schemas.microsoft.com/office/drawing/2014/main" id="{606C7AA6-AD69-4DDA-982E-B7C7C5B16359}"/>
                    </a:ext>
                  </a:extLst>
                </p14:cNvPr>
                <p14:cNvContentPartPr/>
                <p14:nvPr/>
              </p14:nvContentPartPr>
              <p14:xfrm>
                <a:off x="6034938" y="5078647"/>
                <a:ext cx="59040" cy="77040"/>
              </p14:xfrm>
            </p:contentPart>
          </mc:Choice>
          <mc:Fallback xmlns="">
            <p:pic>
              <p:nvPicPr>
                <p:cNvPr id="408" name="Freihand 407">
                  <a:extLst>
                    <a:ext uri="{FF2B5EF4-FFF2-40B4-BE49-F238E27FC236}">
                      <a16:creationId xmlns:a16="http://schemas.microsoft.com/office/drawing/2014/main" id="{606C7AA6-AD69-4DDA-982E-B7C7C5B16359}"/>
                    </a:ext>
                  </a:extLst>
                </p:cNvPr>
                <p:cNvPicPr/>
                <p:nvPr/>
              </p:nvPicPr>
              <p:blipFill>
                <a:blip r:embed="rId889"/>
                <a:stretch>
                  <a:fillRect/>
                </a:stretch>
              </p:blipFill>
              <p:spPr>
                <a:xfrm>
                  <a:off x="6030618" y="5074327"/>
                  <a:ext cx="67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409" name="Freihand 408">
                  <a:extLst>
                    <a:ext uri="{FF2B5EF4-FFF2-40B4-BE49-F238E27FC236}">
                      <a16:creationId xmlns:a16="http://schemas.microsoft.com/office/drawing/2014/main" id="{D0DB9295-AAE3-4AB5-9294-95DFD04220BA}"/>
                    </a:ext>
                  </a:extLst>
                </p14:cNvPr>
                <p14:cNvContentPartPr/>
                <p14:nvPr/>
              </p14:nvContentPartPr>
              <p14:xfrm>
                <a:off x="6133578" y="5088727"/>
                <a:ext cx="71280" cy="183960"/>
              </p14:xfrm>
            </p:contentPart>
          </mc:Choice>
          <mc:Fallback xmlns="">
            <p:pic>
              <p:nvPicPr>
                <p:cNvPr id="409" name="Freihand 408">
                  <a:extLst>
                    <a:ext uri="{FF2B5EF4-FFF2-40B4-BE49-F238E27FC236}">
                      <a16:creationId xmlns:a16="http://schemas.microsoft.com/office/drawing/2014/main" id="{D0DB9295-AAE3-4AB5-9294-95DFD04220BA}"/>
                    </a:ext>
                  </a:extLst>
                </p:cNvPr>
                <p:cNvPicPr/>
                <p:nvPr/>
              </p:nvPicPr>
              <p:blipFill>
                <a:blip r:embed="rId891"/>
                <a:stretch>
                  <a:fillRect/>
                </a:stretch>
              </p:blipFill>
              <p:spPr>
                <a:xfrm>
                  <a:off x="6129258" y="5084407"/>
                  <a:ext cx="79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410" name="Freihand 409">
                  <a:extLst>
                    <a:ext uri="{FF2B5EF4-FFF2-40B4-BE49-F238E27FC236}">
                      <a16:creationId xmlns:a16="http://schemas.microsoft.com/office/drawing/2014/main" id="{48C90B34-C80A-481B-9312-54FA03093DEF}"/>
                    </a:ext>
                  </a:extLst>
                </p14:cNvPr>
                <p14:cNvContentPartPr/>
                <p14:nvPr/>
              </p14:nvContentPartPr>
              <p14:xfrm>
                <a:off x="6261018" y="5089087"/>
                <a:ext cx="136800" cy="52200"/>
              </p14:xfrm>
            </p:contentPart>
          </mc:Choice>
          <mc:Fallback xmlns="">
            <p:pic>
              <p:nvPicPr>
                <p:cNvPr id="410" name="Freihand 409">
                  <a:extLst>
                    <a:ext uri="{FF2B5EF4-FFF2-40B4-BE49-F238E27FC236}">
                      <a16:creationId xmlns:a16="http://schemas.microsoft.com/office/drawing/2014/main" id="{48C90B34-C80A-481B-9312-54FA03093DEF}"/>
                    </a:ext>
                  </a:extLst>
                </p:cNvPr>
                <p:cNvPicPr/>
                <p:nvPr/>
              </p:nvPicPr>
              <p:blipFill>
                <a:blip r:embed="rId893"/>
                <a:stretch>
                  <a:fillRect/>
                </a:stretch>
              </p:blipFill>
              <p:spPr>
                <a:xfrm>
                  <a:off x="6256698" y="5084767"/>
                  <a:ext cx="145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411" name="Freihand 410">
                  <a:extLst>
                    <a:ext uri="{FF2B5EF4-FFF2-40B4-BE49-F238E27FC236}">
                      <a16:creationId xmlns:a16="http://schemas.microsoft.com/office/drawing/2014/main" id="{14D23A01-1307-4781-AD8F-FF4541A8578F}"/>
                    </a:ext>
                  </a:extLst>
                </p14:cNvPr>
                <p14:cNvContentPartPr/>
                <p14:nvPr/>
              </p14:nvContentPartPr>
              <p14:xfrm>
                <a:off x="6460098" y="5080807"/>
                <a:ext cx="168840" cy="63720"/>
              </p14:xfrm>
            </p:contentPart>
          </mc:Choice>
          <mc:Fallback xmlns="">
            <p:pic>
              <p:nvPicPr>
                <p:cNvPr id="411" name="Freihand 410">
                  <a:extLst>
                    <a:ext uri="{FF2B5EF4-FFF2-40B4-BE49-F238E27FC236}">
                      <a16:creationId xmlns:a16="http://schemas.microsoft.com/office/drawing/2014/main" id="{14D23A01-1307-4781-AD8F-FF4541A8578F}"/>
                    </a:ext>
                  </a:extLst>
                </p:cNvPr>
                <p:cNvPicPr/>
                <p:nvPr/>
              </p:nvPicPr>
              <p:blipFill>
                <a:blip r:embed="rId895"/>
                <a:stretch>
                  <a:fillRect/>
                </a:stretch>
              </p:blipFill>
              <p:spPr>
                <a:xfrm>
                  <a:off x="6455778" y="5076487"/>
                  <a:ext cx="177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412" name="Freihand 411">
                  <a:extLst>
                    <a:ext uri="{FF2B5EF4-FFF2-40B4-BE49-F238E27FC236}">
                      <a16:creationId xmlns:a16="http://schemas.microsoft.com/office/drawing/2014/main" id="{B1713E35-19DA-4F09-A22B-8488AE5690A8}"/>
                    </a:ext>
                  </a:extLst>
                </p14:cNvPr>
                <p14:cNvContentPartPr/>
                <p14:nvPr/>
              </p14:nvContentPartPr>
              <p14:xfrm>
                <a:off x="6606978" y="4982887"/>
                <a:ext cx="131040" cy="180720"/>
              </p14:xfrm>
            </p:contentPart>
          </mc:Choice>
          <mc:Fallback xmlns="">
            <p:pic>
              <p:nvPicPr>
                <p:cNvPr id="412" name="Freihand 411">
                  <a:extLst>
                    <a:ext uri="{FF2B5EF4-FFF2-40B4-BE49-F238E27FC236}">
                      <a16:creationId xmlns:a16="http://schemas.microsoft.com/office/drawing/2014/main" id="{B1713E35-19DA-4F09-A22B-8488AE5690A8}"/>
                    </a:ext>
                  </a:extLst>
                </p:cNvPr>
                <p:cNvPicPr/>
                <p:nvPr/>
              </p:nvPicPr>
              <p:blipFill>
                <a:blip r:embed="rId897"/>
                <a:stretch>
                  <a:fillRect/>
                </a:stretch>
              </p:blipFill>
              <p:spPr>
                <a:xfrm>
                  <a:off x="6602658" y="4978567"/>
                  <a:ext cx="139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415" name="Freihand 414">
                  <a:extLst>
                    <a:ext uri="{FF2B5EF4-FFF2-40B4-BE49-F238E27FC236}">
                      <a16:creationId xmlns:a16="http://schemas.microsoft.com/office/drawing/2014/main" id="{FA7B5320-0FD3-4A19-BF33-B6F3F8CCEA5A}"/>
                    </a:ext>
                  </a:extLst>
                </p14:cNvPr>
                <p14:cNvContentPartPr/>
                <p14:nvPr/>
              </p14:nvContentPartPr>
              <p14:xfrm>
                <a:off x="6854298" y="5061367"/>
                <a:ext cx="100080" cy="81360"/>
              </p14:xfrm>
            </p:contentPart>
          </mc:Choice>
          <mc:Fallback xmlns="">
            <p:pic>
              <p:nvPicPr>
                <p:cNvPr id="415" name="Freihand 414">
                  <a:extLst>
                    <a:ext uri="{FF2B5EF4-FFF2-40B4-BE49-F238E27FC236}">
                      <a16:creationId xmlns:a16="http://schemas.microsoft.com/office/drawing/2014/main" id="{FA7B5320-0FD3-4A19-BF33-B6F3F8CCEA5A}"/>
                    </a:ext>
                  </a:extLst>
                </p:cNvPr>
                <p:cNvPicPr/>
                <p:nvPr/>
              </p:nvPicPr>
              <p:blipFill>
                <a:blip r:embed="rId899"/>
                <a:stretch>
                  <a:fillRect/>
                </a:stretch>
              </p:blipFill>
              <p:spPr>
                <a:xfrm>
                  <a:off x="6849978" y="5057047"/>
                  <a:ext cx="108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416" name="Freihand 415">
                  <a:extLst>
                    <a:ext uri="{FF2B5EF4-FFF2-40B4-BE49-F238E27FC236}">
                      <a16:creationId xmlns:a16="http://schemas.microsoft.com/office/drawing/2014/main" id="{8E76E3B4-0147-4EE8-988C-5F9E417C4FFD}"/>
                    </a:ext>
                  </a:extLst>
                </p14:cNvPr>
                <p14:cNvContentPartPr/>
                <p14:nvPr/>
              </p14:nvContentPartPr>
              <p14:xfrm>
                <a:off x="6940698" y="4975687"/>
                <a:ext cx="317520" cy="168480"/>
              </p14:xfrm>
            </p:contentPart>
          </mc:Choice>
          <mc:Fallback xmlns="">
            <p:pic>
              <p:nvPicPr>
                <p:cNvPr id="416" name="Freihand 415">
                  <a:extLst>
                    <a:ext uri="{FF2B5EF4-FFF2-40B4-BE49-F238E27FC236}">
                      <a16:creationId xmlns:a16="http://schemas.microsoft.com/office/drawing/2014/main" id="{8E76E3B4-0147-4EE8-988C-5F9E417C4FFD}"/>
                    </a:ext>
                  </a:extLst>
                </p:cNvPr>
                <p:cNvPicPr/>
                <p:nvPr/>
              </p:nvPicPr>
              <p:blipFill>
                <a:blip r:embed="rId901"/>
                <a:stretch>
                  <a:fillRect/>
                </a:stretch>
              </p:blipFill>
              <p:spPr>
                <a:xfrm>
                  <a:off x="6936378" y="4971367"/>
                  <a:ext cx="326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418" name="Freihand 417">
                  <a:extLst>
                    <a:ext uri="{FF2B5EF4-FFF2-40B4-BE49-F238E27FC236}">
                      <a16:creationId xmlns:a16="http://schemas.microsoft.com/office/drawing/2014/main" id="{46881392-F24D-408B-9762-469989DD9BF1}"/>
                    </a:ext>
                  </a:extLst>
                </p14:cNvPr>
                <p14:cNvContentPartPr/>
                <p14:nvPr/>
              </p14:nvContentPartPr>
              <p14:xfrm>
                <a:off x="5777178" y="5436127"/>
                <a:ext cx="170280" cy="91800"/>
              </p14:xfrm>
            </p:contentPart>
          </mc:Choice>
          <mc:Fallback xmlns="">
            <p:pic>
              <p:nvPicPr>
                <p:cNvPr id="418" name="Freihand 417">
                  <a:extLst>
                    <a:ext uri="{FF2B5EF4-FFF2-40B4-BE49-F238E27FC236}">
                      <a16:creationId xmlns:a16="http://schemas.microsoft.com/office/drawing/2014/main" id="{46881392-F24D-408B-9762-469989DD9BF1}"/>
                    </a:ext>
                  </a:extLst>
                </p:cNvPr>
                <p:cNvPicPr/>
                <p:nvPr/>
              </p:nvPicPr>
              <p:blipFill>
                <a:blip r:embed="rId903"/>
                <a:stretch>
                  <a:fillRect/>
                </a:stretch>
              </p:blipFill>
              <p:spPr>
                <a:xfrm>
                  <a:off x="5772858" y="5431807"/>
                  <a:ext cx="1789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419" name="Freihand 418">
                  <a:extLst>
                    <a:ext uri="{FF2B5EF4-FFF2-40B4-BE49-F238E27FC236}">
                      <a16:creationId xmlns:a16="http://schemas.microsoft.com/office/drawing/2014/main" id="{9FE1630E-2CBB-46F3-923F-53C2F166EA74}"/>
                    </a:ext>
                  </a:extLst>
                </p14:cNvPr>
                <p14:cNvContentPartPr/>
                <p14:nvPr/>
              </p14:nvContentPartPr>
              <p14:xfrm>
                <a:off x="6126018" y="5381047"/>
                <a:ext cx="100080" cy="157320"/>
              </p14:xfrm>
            </p:contentPart>
          </mc:Choice>
          <mc:Fallback xmlns="">
            <p:pic>
              <p:nvPicPr>
                <p:cNvPr id="419" name="Freihand 418">
                  <a:extLst>
                    <a:ext uri="{FF2B5EF4-FFF2-40B4-BE49-F238E27FC236}">
                      <a16:creationId xmlns:a16="http://schemas.microsoft.com/office/drawing/2014/main" id="{9FE1630E-2CBB-46F3-923F-53C2F166EA74}"/>
                    </a:ext>
                  </a:extLst>
                </p:cNvPr>
                <p:cNvPicPr/>
                <p:nvPr/>
              </p:nvPicPr>
              <p:blipFill>
                <a:blip r:embed="rId905"/>
                <a:stretch>
                  <a:fillRect/>
                </a:stretch>
              </p:blipFill>
              <p:spPr>
                <a:xfrm>
                  <a:off x="6121698" y="5376727"/>
                  <a:ext cx="108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421" name="Freihand 420">
                  <a:extLst>
                    <a:ext uri="{FF2B5EF4-FFF2-40B4-BE49-F238E27FC236}">
                      <a16:creationId xmlns:a16="http://schemas.microsoft.com/office/drawing/2014/main" id="{0DAC81DC-8D70-42EB-ACC2-F18FAB435CD9}"/>
                    </a:ext>
                  </a:extLst>
                </p14:cNvPr>
                <p14:cNvContentPartPr/>
                <p14:nvPr/>
              </p14:nvContentPartPr>
              <p14:xfrm>
                <a:off x="6327618" y="5436127"/>
                <a:ext cx="95760" cy="19080"/>
              </p14:xfrm>
            </p:contentPart>
          </mc:Choice>
          <mc:Fallback xmlns="">
            <p:pic>
              <p:nvPicPr>
                <p:cNvPr id="421" name="Freihand 420">
                  <a:extLst>
                    <a:ext uri="{FF2B5EF4-FFF2-40B4-BE49-F238E27FC236}">
                      <a16:creationId xmlns:a16="http://schemas.microsoft.com/office/drawing/2014/main" id="{0DAC81DC-8D70-42EB-ACC2-F18FAB435CD9}"/>
                    </a:ext>
                  </a:extLst>
                </p:cNvPr>
                <p:cNvPicPr/>
                <p:nvPr/>
              </p:nvPicPr>
              <p:blipFill>
                <a:blip r:embed="rId907"/>
                <a:stretch>
                  <a:fillRect/>
                </a:stretch>
              </p:blipFill>
              <p:spPr>
                <a:xfrm>
                  <a:off x="6323298" y="5431807"/>
                  <a:ext cx="104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422" name="Freihand 421">
                  <a:extLst>
                    <a:ext uri="{FF2B5EF4-FFF2-40B4-BE49-F238E27FC236}">
                      <a16:creationId xmlns:a16="http://schemas.microsoft.com/office/drawing/2014/main" id="{214375D7-2271-4EDB-A15C-A6D35A624896}"/>
                    </a:ext>
                  </a:extLst>
                </p14:cNvPr>
                <p14:cNvContentPartPr/>
                <p14:nvPr/>
              </p14:nvContentPartPr>
              <p14:xfrm>
                <a:off x="6476658" y="5376727"/>
                <a:ext cx="84960" cy="81720"/>
              </p14:xfrm>
            </p:contentPart>
          </mc:Choice>
          <mc:Fallback xmlns="">
            <p:pic>
              <p:nvPicPr>
                <p:cNvPr id="422" name="Freihand 421">
                  <a:extLst>
                    <a:ext uri="{FF2B5EF4-FFF2-40B4-BE49-F238E27FC236}">
                      <a16:creationId xmlns:a16="http://schemas.microsoft.com/office/drawing/2014/main" id="{214375D7-2271-4EDB-A15C-A6D35A624896}"/>
                    </a:ext>
                  </a:extLst>
                </p:cNvPr>
                <p:cNvPicPr/>
                <p:nvPr/>
              </p:nvPicPr>
              <p:blipFill>
                <a:blip r:embed="rId909"/>
                <a:stretch>
                  <a:fillRect/>
                </a:stretch>
              </p:blipFill>
              <p:spPr>
                <a:xfrm>
                  <a:off x="6472338" y="5372407"/>
                  <a:ext cx="93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423" name="Freihand 422">
                  <a:extLst>
                    <a:ext uri="{FF2B5EF4-FFF2-40B4-BE49-F238E27FC236}">
                      <a16:creationId xmlns:a16="http://schemas.microsoft.com/office/drawing/2014/main" id="{CE9B131A-D063-4652-80B8-4243C55CA1EB}"/>
                    </a:ext>
                  </a:extLst>
                </p14:cNvPr>
                <p14:cNvContentPartPr/>
                <p14:nvPr/>
              </p14:nvContentPartPr>
              <p14:xfrm>
                <a:off x="6515898" y="5422087"/>
                <a:ext cx="45720" cy="97920"/>
              </p14:xfrm>
            </p:contentPart>
          </mc:Choice>
          <mc:Fallback xmlns="">
            <p:pic>
              <p:nvPicPr>
                <p:cNvPr id="423" name="Freihand 422">
                  <a:extLst>
                    <a:ext uri="{FF2B5EF4-FFF2-40B4-BE49-F238E27FC236}">
                      <a16:creationId xmlns:a16="http://schemas.microsoft.com/office/drawing/2014/main" id="{CE9B131A-D063-4652-80B8-4243C55CA1EB}"/>
                    </a:ext>
                  </a:extLst>
                </p:cNvPr>
                <p:cNvPicPr/>
                <p:nvPr/>
              </p:nvPicPr>
              <p:blipFill>
                <a:blip r:embed="rId911"/>
                <a:stretch>
                  <a:fillRect/>
                </a:stretch>
              </p:blipFill>
              <p:spPr>
                <a:xfrm>
                  <a:off x="6511578" y="5417767"/>
                  <a:ext cx="54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424" name="Freihand 423">
                  <a:extLst>
                    <a:ext uri="{FF2B5EF4-FFF2-40B4-BE49-F238E27FC236}">
                      <a16:creationId xmlns:a16="http://schemas.microsoft.com/office/drawing/2014/main" id="{75E4419A-7FA5-4B05-8335-A6BA50CE1E49}"/>
                    </a:ext>
                  </a:extLst>
                </p14:cNvPr>
                <p14:cNvContentPartPr/>
                <p14:nvPr/>
              </p14:nvContentPartPr>
              <p14:xfrm>
                <a:off x="6655938" y="5391127"/>
                <a:ext cx="74160" cy="97920"/>
              </p14:xfrm>
            </p:contentPart>
          </mc:Choice>
          <mc:Fallback xmlns="">
            <p:pic>
              <p:nvPicPr>
                <p:cNvPr id="424" name="Freihand 423">
                  <a:extLst>
                    <a:ext uri="{FF2B5EF4-FFF2-40B4-BE49-F238E27FC236}">
                      <a16:creationId xmlns:a16="http://schemas.microsoft.com/office/drawing/2014/main" id="{75E4419A-7FA5-4B05-8335-A6BA50CE1E49}"/>
                    </a:ext>
                  </a:extLst>
                </p:cNvPr>
                <p:cNvPicPr/>
                <p:nvPr/>
              </p:nvPicPr>
              <p:blipFill>
                <a:blip r:embed="rId913"/>
                <a:stretch>
                  <a:fillRect/>
                </a:stretch>
              </p:blipFill>
              <p:spPr>
                <a:xfrm>
                  <a:off x="6651618" y="5386807"/>
                  <a:ext cx="82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425" name="Freihand 424">
                  <a:extLst>
                    <a:ext uri="{FF2B5EF4-FFF2-40B4-BE49-F238E27FC236}">
                      <a16:creationId xmlns:a16="http://schemas.microsoft.com/office/drawing/2014/main" id="{012B6EF6-78D9-4A33-989A-103931F0A588}"/>
                    </a:ext>
                  </a:extLst>
                </p14:cNvPr>
                <p14:cNvContentPartPr/>
                <p14:nvPr/>
              </p14:nvContentPartPr>
              <p14:xfrm>
                <a:off x="6603378" y="5338927"/>
                <a:ext cx="79920" cy="84240"/>
              </p14:xfrm>
            </p:contentPart>
          </mc:Choice>
          <mc:Fallback xmlns="">
            <p:pic>
              <p:nvPicPr>
                <p:cNvPr id="425" name="Freihand 424">
                  <a:extLst>
                    <a:ext uri="{FF2B5EF4-FFF2-40B4-BE49-F238E27FC236}">
                      <a16:creationId xmlns:a16="http://schemas.microsoft.com/office/drawing/2014/main" id="{012B6EF6-78D9-4A33-989A-103931F0A588}"/>
                    </a:ext>
                  </a:extLst>
                </p:cNvPr>
                <p:cNvPicPr/>
                <p:nvPr/>
              </p:nvPicPr>
              <p:blipFill>
                <a:blip r:embed="rId915"/>
                <a:stretch>
                  <a:fillRect/>
                </a:stretch>
              </p:blipFill>
              <p:spPr>
                <a:xfrm>
                  <a:off x="6599058" y="5334607"/>
                  <a:ext cx="88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426" name="Freihand 425">
                  <a:extLst>
                    <a:ext uri="{FF2B5EF4-FFF2-40B4-BE49-F238E27FC236}">
                      <a16:creationId xmlns:a16="http://schemas.microsoft.com/office/drawing/2014/main" id="{ED3094FE-772A-4995-BCC3-6599CBF2CB5C}"/>
                    </a:ext>
                  </a:extLst>
                </p14:cNvPr>
                <p14:cNvContentPartPr/>
                <p14:nvPr/>
              </p14:nvContentPartPr>
              <p14:xfrm>
                <a:off x="6671418" y="5469967"/>
                <a:ext cx="84600" cy="56160"/>
              </p14:xfrm>
            </p:contentPart>
          </mc:Choice>
          <mc:Fallback xmlns="">
            <p:pic>
              <p:nvPicPr>
                <p:cNvPr id="426" name="Freihand 425">
                  <a:extLst>
                    <a:ext uri="{FF2B5EF4-FFF2-40B4-BE49-F238E27FC236}">
                      <a16:creationId xmlns:a16="http://schemas.microsoft.com/office/drawing/2014/main" id="{ED3094FE-772A-4995-BCC3-6599CBF2CB5C}"/>
                    </a:ext>
                  </a:extLst>
                </p:cNvPr>
                <p:cNvPicPr/>
                <p:nvPr/>
              </p:nvPicPr>
              <p:blipFill>
                <a:blip r:embed="rId917"/>
                <a:stretch>
                  <a:fillRect/>
                </a:stretch>
              </p:blipFill>
              <p:spPr>
                <a:xfrm>
                  <a:off x="6667098" y="5465647"/>
                  <a:ext cx="93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427" name="Freihand 426">
                  <a:extLst>
                    <a:ext uri="{FF2B5EF4-FFF2-40B4-BE49-F238E27FC236}">
                      <a16:creationId xmlns:a16="http://schemas.microsoft.com/office/drawing/2014/main" id="{DCA4E861-C757-4C57-9469-FF8627BFE32D}"/>
                    </a:ext>
                  </a:extLst>
                </p14:cNvPr>
                <p14:cNvContentPartPr/>
                <p14:nvPr/>
              </p14:nvContentPartPr>
              <p14:xfrm>
                <a:off x="6234378" y="5345767"/>
                <a:ext cx="60120" cy="142200"/>
              </p14:xfrm>
            </p:contentPart>
          </mc:Choice>
          <mc:Fallback xmlns="">
            <p:pic>
              <p:nvPicPr>
                <p:cNvPr id="427" name="Freihand 426">
                  <a:extLst>
                    <a:ext uri="{FF2B5EF4-FFF2-40B4-BE49-F238E27FC236}">
                      <a16:creationId xmlns:a16="http://schemas.microsoft.com/office/drawing/2014/main" id="{DCA4E861-C757-4C57-9469-FF8627BFE32D}"/>
                    </a:ext>
                  </a:extLst>
                </p:cNvPr>
                <p:cNvPicPr/>
                <p:nvPr/>
              </p:nvPicPr>
              <p:blipFill>
                <a:blip r:embed="rId919"/>
                <a:stretch>
                  <a:fillRect/>
                </a:stretch>
              </p:blipFill>
              <p:spPr>
                <a:xfrm>
                  <a:off x="6230058" y="5341447"/>
                  <a:ext cx="68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428" name="Freihand 427">
                  <a:extLst>
                    <a:ext uri="{FF2B5EF4-FFF2-40B4-BE49-F238E27FC236}">
                      <a16:creationId xmlns:a16="http://schemas.microsoft.com/office/drawing/2014/main" id="{1AC3C8F0-6907-47D3-9EB6-823806B69973}"/>
                    </a:ext>
                  </a:extLst>
                </p14:cNvPr>
                <p14:cNvContentPartPr/>
                <p14:nvPr/>
              </p14:nvContentPartPr>
              <p14:xfrm>
                <a:off x="6194418" y="5298247"/>
                <a:ext cx="70920" cy="119520"/>
              </p14:xfrm>
            </p:contentPart>
          </mc:Choice>
          <mc:Fallback xmlns="">
            <p:pic>
              <p:nvPicPr>
                <p:cNvPr id="428" name="Freihand 427">
                  <a:extLst>
                    <a:ext uri="{FF2B5EF4-FFF2-40B4-BE49-F238E27FC236}">
                      <a16:creationId xmlns:a16="http://schemas.microsoft.com/office/drawing/2014/main" id="{1AC3C8F0-6907-47D3-9EB6-823806B69973}"/>
                    </a:ext>
                  </a:extLst>
                </p:cNvPr>
                <p:cNvPicPr/>
                <p:nvPr/>
              </p:nvPicPr>
              <p:blipFill>
                <a:blip r:embed="rId921"/>
                <a:stretch>
                  <a:fillRect/>
                </a:stretch>
              </p:blipFill>
              <p:spPr>
                <a:xfrm>
                  <a:off x="6190098" y="5293927"/>
                  <a:ext cx="79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429" name="Freihand 428">
                  <a:extLst>
                    <a:ext uri="{FF2B5EF4-FFF2-40B4-BE49-F238E27FC236}">
                      <a16:creationId xmlns:a16="http://schemas.microsoft.com/office/drawing/2014/main" id="{F6BD5E24-8E27-44AE-9471-4865E67BB1A9}"/>
                    </a:ext>
                  </a:extLst>
                </p14:cNvPr>
                <p14:cNvContentPartPr/>
                <p14:nvPr/>
              </p14:nvContentPartPr>
              <p14:xfrm>
                <a:off x="6270378" y="5456647"/>
                <a:ext cx="59760" cy="80640"/>
              </p14:xfrm>
            </p:contentPart>
          </mc:Choice>
          <mc:Fallback xmlns="">
            <p:pic>
              <p:nvPicPr>
                <p:cNvPr id="429" name="Freihand 428">
                  <a:extLst>
                    <a:ext uri="{FF2B5EF4-FFF2-40B4-BE49-F238E27FC236}">
                      <a16:creationId xmlns:a16="http://schemas.microsoft.com/office/drawing/2014/main" id="{F6BD5E24-8E27-44AE-9471-4865E67BB1A9}"/>
                    </a:ext>
                  </a:extLst>
                </p:cNvPr>
                <p:cNvPicPr/>
                <p:nvPr/>
              </p:nvPicPr>
              <p:blipFill>
                <a:blip r:embed="rId923"/>
                <a:stretch>
                  <a:fillRect/>
                </a:stretch>
              </p:blipFill>
              <p:spPr>
                <a:xfrm>
                  <a:off x="6266058" y="5452327"/>
                  <a:ext cx="68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431" name="Freihand 430">
                  <a:extLst>
                    <a:ext uri="{FF2B5EF4-FFF2-40B4-BE49-F238E27FC236}">
                      <a16:creationId xmlns:a16="http://schemas.microsoft.com/office/drawing/2014/main" id="{0BDC2447-3DB6-42B1-AA25-2A35D8E56D57}"/>
                    </a:ext>
                  </a:extLst>
                </p14:cNvPr>
                <p14:cNvContentPartPr/>
                <p14:nvPr/>
              </p14:nvContentPartPr>
              <p14:xfrm>
                <a:off x="6080658" y="5580127"/>
                <a:ext cx="318240" cy="176400"/>
              </p14:xfrm>
            </p:contentPart>
          </mc:Choice>
          <mc:Fallback xmlns="">
            <p:pic>
              <p:nvPicPr>
                <p:cNvPr id="431" name="Freihand 430">
                  <a:extLst>
                    <a:ext uri="{FF2B5EF4-FFF2-40B4-BE49-F238E27FC236}">
                      <a16:creationId xmlns:a16="http://schemas.microsoft.com/office/drawing/2014/main" id="{0BDC2447-3DB6-42B1-AA25-2A35D8E56D57}"/>
                    </a:ext>
                  </a:extLst>
                </p:cNvPr>
                <p:cNvPicPr/>
                <p:nvPr/>
              </p:nvPicPr>
              <p:blipFill>
                <a:blip r:embed="rId925"/>
                <a:stretch>
                  <a:fillRect/>
                </a:stretch>
              </p:blipFill>
              <p:spPr>
                <a:xfrm>
                  <a:off x="6076338" y="5575807"/>
                  <a:ext cx="3268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432" name="Freihand 431">
                  <a:extLst>
                    <a:ext uri="{FF2B5EF4-FFF2-40B4-BE49-F238E27FC236}">
                      <a16:creationId xmlns:a16="http://schemas.microsoft.com/office/drawing/2014/main" id="{618F640E-2FBD-4025-B630-B5A0BC776071}"/>
                    </a:ext>
                  </a:extLst>
                </p14:cNvPr>
                <p14:cNvContentPartPr/>
                <p14:nvPr/>
              </p14:nvContentPartPr>
              <p14:xfrm>
                <a:off x="6381618" y="5645647"/>
                <a:ext cx="352440" cy="117000"/>
              </p14:xfrm>
            </p:contentPart>
          </mc:Choice>
          <mc:Fallback xmlns="">
            <p:pic>
              <p:nvPicPr>
                <p:cNvPr id="432" name="Freihand 431">
                  <a:extLst>
                    <a:ext uri="{FF2B5EF4-FFF2-40B4-BE49-F238E27FC236}">
                      <a16:creationId xmlns:a16="http://schemas.microsoft.com/office/drawing/2014/main" id="{618F640E-2FBD-4025-B630-B5A0BC776071}"/>
                    </a:ext>
                  </a:extLst>
                </p:cNvPr>
                <p:cNvPicPr/>
                <p:nvPr/>
              </p:nvPicPr>
              <p:blipFill>
                <a:blip r:embed="rId927"/>
                <a:stretch>
                  <a:fillRect/>
                </a:stretch>
              </p:blipFill>
              <p:spPr>
                <a:xfrm>
                  <a:off x="6377298" y="5641327"/>
                  <a:ext cx="361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434" name="Freihand 433">
                  <a:extLst>
                    <a:ext uri="{FF2B5EF4-FFF2-40B4-BE49-F238E27FC236}">
                      <a16:creationId xmlns:a16="http://schemas.microsoft.com/office/drawing/2014/main" id="{00AF0561-E7BF-4FD7-ACC6-A4C852257CED}"/>
                    </a:ext>
                  </a:extLst>
                </p14:cNvPr>
                <p14:cNvContentPartPr/>
                <p14:nvPr/>
              </p14:nvContentPartPr>
              <p14:xfrm>
                <a:off x="6100098" y="5880367"/>
                <a:ext cx="113040" cy="80640"/>
              </p14:xfrm>
            </p:contentPart>
          </mc:Choice>
          <mc:Fallback xmlns="">
            <p:pic>
              <p:nvPicPr>
                <p:cNvPr id="434" name="Freihand 433">
                  <a:extLst>
                    <a:ext uri="{FF2B5EF4-FFF2-40B4-BE49-F238E27FC236}">
                      <a16:creationId xmlns:a16="http://schemas.microsoft.com/office/drawing/2014/main" id="{00AF0561-E7BF-4FD7-ACC6-A4C852257CED}"/>
                    </a:ext>
                  </a:extLst>
                </p:cNvPr>
                <p:cNvPicPr/>
                <p:nvPr/>
              </p:nvPicPr>
              <p:blipFill>
                <a:blip r:embed="rId929"/>
                <a:stretch>
                  <a:fillRect/>
                </a:stretch>
              </p:blipFill>
              <p:spPr>
                <a:xfrm>
                  <a:off x="6095778" y="5876047"/>
                  <a:ext cx="121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435" name="Freihand 434">
                  <a:extLst>
                    <a:ext uri="{FF2B5EF4-FFF2-40B4-BE49-F238E27FC236}">
                      <a16:creationId xmlns:a16="http://schemas.microsoft.com/office/drawing/2014/main" id="{189504B8-B886-47E3-ACC7-5ADD4ECA9535}"/>
                    </a:ext>
                  </a:extLst>
                </p14:cNvPr>
                <p14:cNvContentPartPr/>
                <p14:nvPr/>
              </p14:nvContentPartPr>
              <p14:xfrm>
                <a:off x="6169578" y="5831047"/>
                <a:ext cx="119520" cy="136440"/>
              </p14:xfrm>
            </p:contentPart>
          </mc:Choice>
          <mc:Fallback xmlns="">
            <p:pic>
              <p:nvPicPr>
                <p:cNvPr id="435" name="Freihand 434">
                  <a:extLst>
                    <a:ext uri="{FF2B5EF4-FFF2-40B4-BE49-F238E27FC236}">
                      <a16:creationId xmlns:a16="http://schemas.microsoft.com/office/drawing/2014/main" id="{189504B8-B886-47E3-ACC7-5ADD4ECA9535}"/>
                    </a:ext>
                  </a:extLst>
                </p:cNvPr>
                <p:cNvPicPr/>
                <p:nvPr/>
              </p:nvPicPr>
              <p:blipFill>
                <a:blip r:embed="rId931"/>
                <a:stretch>
                  <a:fillRect/>
                </a:stretch>
              </p:blipFill>
              <p:spPr>
                <a:xfrm>
                  <a:off x="6165258" y="5826727"/>
                  <a:ext cx="128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436" name="Freihand 435">
                  <a:extLst>
                    <a:ext uri="{FF2B5EF4-FFF2-40B4-BE49-F238E27FC236}">
                      <a16:creationId xmlns:a16="http://schemas.microsoft.com/office/drawing/2014/main" id="{F702E920-BEAE-4C35-8AB0-D05477BFDFC4}"/>
                    </a:ext>
                  </a:extLst>
                </p14:cNvPr>
                <p14:cNvContentPartPr/>
                <p14:nvPr/>
              </p14:nvContentPartPr>
              <p14:xfrm>
                <a:off x="6302418" y="5886127"/>
                <a:ext cx="167040" cy="75600"/>
              </p14:xfrm>
            </p:contentPart>
          </mc:Choice>
          <mc:Fallback xmlns="">
            <p:pic>
              <p:nvPicPr>
                <p:cNvPr id="436" name="Freihand 435">
                  <a:extLst>
                    <a:ext uri="{FF2B5EF4-FFF2-40B4-BE49-F238E27FC236}">
                      <a16:creationId xmlns:a16="http://schemas.microsoft.com/office/drawing/2014/main" id="{F702E920-BEAE-4C35-8AB0-D05477BFDFC4}"/>
                    </a:ext>
                  </a:extLst>
                </p:cNvPr>
                <p:cNvPicPr/>
                <p:nvPr/>
              </p:nvPicPr>
              <p:blipFill>
                <a:blip r:embed="rId933"/>
                <a:stretch>
                  <a:fillRect/>
                </a:stretch>
              </p:blipFill>
              <p:spPr>
                <a:xfrm>
                  <a:off x="6298098" y="5881807"/>
                  <a:ext cx="175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437" name="Freihand 436">
                  <a:extLst>
                    <a:ext uri="{FF2B5EF4-FFF2-40B4-BE49-F238E27FC236}">
                      <a16:creationId xmlns:a16="http://schemas.microsoft.com/office/drawing/2014/main" id="{54BD8237-2CD5-49BD-9A03-C6F992AC3F70}"/>
                    </a:ext>
                  </a:extLst>
                </p14:cNvPr>
                <p14:cNvContentPartPr/>
                <p14:nvPr/>
              </p14:nvContentPartPr>
              <p14:xfrm>
                <a:off x="6486738" y="5822407"/>
                <a:ext cx="130680" cy="144720"/>
              </p14:xfrm>
            </p:contentPart>
          </mc:Choice>
          <mc:Fallback xmlns="">
            <p:pic>
              <p:nvPicPr>
                <p:cNvPr id="437" name="Freihand 436">
                  <a:extLst>
                    <a:ext uri="{FF2B5EF4-FFF2-40B4-BE49-F238E27FC236}">
                      <a16:creationId xmlns:a16="http://schemas.microsoft.com/office/drawing/2014/main" id="{54BD8237-2CD5-49BD-9A03-C6F992AC3F70}"/>
                    </a:ext>
                  </a:extLst>
                </p:cNvPr>
                <p:cNvPicPr/>
                <p:nvPr/>
              </p:nvPicPr>
              <p:blipFill>
                <a:blip r:embed="rId935"/>
                <a:stretch>
                  <a:fillRect/>
                </a:stretch>
              </p:blipFill>
              <p:spPr>
                <a:xfrm>
                  <a:off x="6482418" y="5818087"/>
                  <a:ext cx="139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438" name="Freihand 437">
                  <a:extLst>
                    <a:ext uri="{FF2B5EF4-FFF2-40B4-BE49-F238E27FC236}">
                      <a16:creationId xmlns:a16="http://schemas.microsoft.com/office/drawing/2014/main" id="{047ADA10-ABD0-449E-8265-5028C725F627}"/>
                    </a:ext>
                  </a:extLst>
                </p14:cNvPr>
                <p14:cNvContentPartPr/>
                <p14:nvPr/>
              </p14:nvContentPartPr>
              <p14:xfrm>
                <a:off x="6596178" y="5808727"/>
                <a:ext cx="5400" cy="17280"/>
              </p14:xfrm>
            </p:contentPart>
          </mc:Choice>
          <mc:Fallback xmlns="">
            <p:pic>
              <p:nvPicPr>
                <p:cNvPr id="438" name="Freihand 437">
                  <a:extLst>
                    <a:ext uri="{FF2B5EF4-FFF2-40B4-BE49-F238E27FC236}">
                      <a16:creationId xmlns:a16="http://schemas.microsoft.com/office/drawing/2014/main" id="{047ADA10-ABD0-449E-8265-5028C725F627}"/>
                    </a:ext>
                  </a:extLst>
                </p:cNvPr>
                <p:cNvPicPr/>
                <p:nvPr/>
              </p:nvPicPr>
              <p:blipFill>
                <a:blip r:embed="rId937"/>
                <a:stretch>
                  <a:fillRect/>
                </a:stretch>
              </p:blipFill>
              <p:spPr>
                <a:xfrm>
                  <a:off x="6591858" y="5804407"/>
                  <a:ext cx="14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439" name="Freihand 438">
                  <a:extLst>
                    <a:ext uri="{FF2B5EF4-FFF2-40B4-BE49-F238E27FC236}">
                      <a16:creationId xmlns:a16="http://schemas.microsoft.com/office/drawing/2014/main" id="{41453EAD-B852-4C0B-A2FA-D334AFCE63FA}"/>
                    </a:ext>
                  </a:extLst>
                </p14:cNvPr>
                <p14:cNvContentPartPr/>
                <p14:nvPr/>
              </p14:nvContentPartPr>
              <p14:xfrm>
                <a:off x="6673938" y="5759767"/>
                <a:ext cx="218520" cy="199080"/>
              </p14:xfrm>
            </p:contentPart>
          </mc:Choice>
          <mc:Fallback xmlns="">
            <p:pic>
              <p:nvPicPr>
                <p:cNvPr id="439" name="Freihand 438">
                  <a:extLst>
                    <a:ext uri="{FF2B5EF4-FFF2-40B4-BE49-F238E27FC236}">
                      <a16:creationId xmlns:a16="http://schemas.microsoft.com/office/drawing/2014/main" id="{41453EAD-B852-4C0B-A2FA-D334AFCE63FA}"/>
                    </a:ext>
                  </a:extLst>
                </p:cNvPr>
                <p:cNvPicPr/>
                <p:nvPr/>
              </p:nvPicPr>
              <p:blipFill>
                <a:blip r:embed="rId939"/>
                <a:stretch>
                  <a:fillRect/>
                </a:stretch>
              </p:blipFill>
              <p:spPr>
                <a:xfrm>
                  <a:off x="6669618" y="5755447"/>
                  <a:ext cx="2271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440" name="Freihand 439">
                  <a:extLst>
                    <a:ext uri="{FF2B5EF4-FFF2-40B4-BE49-F238E27FC236}">
                      <a16:creationId xmlns:a16="http://schemas.microsoft.com/office/drawing/2014/main" id="{A827138A-AC8F-4A5B-9344-9375E53E5021}"/>
                    </a:ext>
                  </a:extLst>
                </p14:cNvPr>
                <p14:cNvContentPartPr/>
                <p14:nvPr/>
              </p14:nvContentPartPr>
              <p14:xfrm>
                <a:off x="6905058" y="5773447"/>
                <a:ext cx="128520" cy="117360"/>
              </p14:xfrm>
            </p:contentPart>
          </mc:Choice>
          <mc:Fallback xmlns="">
            <p:pic>
              <p:nvPicPr>
                <p:cNvPr id="440" name="Freihand 439">
                  <a:extLst>
                    <a:ext uri="{FF2B5EF4-FFF2-40B4-BE49-F238E27FC236}">
                      <a16:creationId xmlns:a16="http://schemas.microsoft.com/office/drawing/2014/main" id="{A827138A-AC8F-4A5B-9344-9375E53E5021}"/>
                    </a:ext>
                  </a:extLst>
                </p:cNvPr>
                <p:cNvPicPr/>
                <p:nvPr/>
              </p:nvPicPr>
              <p:blipFill>
                <a:blip r:embed="rId941"/>
                <a:stretch>
                  <a:fillRect/>
                </a:stretch>
              </p:blipFill>
              <p:spPr>
                <a:xfrm>
                  <a:off x="6900738" y="5769127"/>
                  <a:ext cx="137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441" name="Freihand 440">
                  <a:extLst>
                    <a:ext uri="{FF2B5EF4-FFF2-40B4-BE49-F238E27FC236}">
                      <a16:creationId xmlns:a16="http://schemas.microsoft.com/office/drawing/2014/main" id="{29BC9DC4-85DF-42C6-805C-2C42FBE899B9}"/>
                    </a:ext>
                  </a:extLst>
                </p14:cNvPr>
                <p14:cNvContentPartPr/>
                <p14:nvPr/>
              </p14:nvContentPartPr>
              <p14:xfrm>
                <a:off x="7153098" y="5808367"/>
                <a:ext cx="245880" cy="99720"/>
              </p14:xfrm>
            </p:contentPart>
          </mc:Choice>
          <mc:Fallback xmlns="">
            <p:pic>
              <p:nvPicPr>
                <p:cNvPr id="441" name="Freihand 440">
                  <a:extLst>
                    <a:ext uri="{FF2B5EF4-FFF2-40B4-BE49-F238E27FC236}">
                      <a16:creationId xmlns:a16="http://schemas.microsoft.com/office/drawing/2014/main" id="{29BC9DC4-85DF-42C6-805C-2C42FBE899B9}"/>
                    </a:ext>
                  </a:extLst>
                </p:cNvPr>
                <p:cNvPicPr/>
                <p:nvPr/>
              </p:nvPicPr>
              <p:blipFill>
                <a:blip r:embed="rId943"/>
                <a:stretch>
                  <a:fillRect/>
                </a:stretch>
              </p:blipFill>
              <p:spPr>
                <a:xfrm>
                  <a:off x="7148778" y="5804047"/>
                  <a:ext cx="254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442" name="Freihand 441">
                  <a:extLst>
                    <a:ext uri="{FF2B5EF4-FFF2-40B4-BE49-F238E27FC236}">
                      <a16:creationId xmlns:a16="http://schemas.microsoft.com/office/drawing/2014/main" id="{9E5B7FEB-3CCB-4F51-A0AA-3D50DFD5C9AE}"/>
                    </a:ext>
                  </a:extLst>
                </p14:cNvPr>
                <p14:cNvContentPartPr/>
                <p14:nvPr/>
              </p14:nvContentPartPr>
              <p14:xfrm>
                <a:off x="7406178" y="5787127"/>
                <a:ext cx="23040" cy="96120"/>
              </p14:xfrm>
            </p:contentPart>
          </mc:Choice>
          <mc:Fallback xmlns="">
            <p:pic>
              <p:nvPicPr>
                <p:cNvPr id="442" name="Freihand 441">
                  <a:extLst>
                    <a:ext uri="{FF2B5EF4-FFF2-40B4-BE49-F238E27FC236}">
                      <a16:creationId xmlns:a16="http://schemas.microsoft.com/office/drawing/2014/main" id="{9E5B7FEB-3CCB-4F51-A0AA-3D50DFD5C9AE}"/>
                    </a:ext>
                  </a:extLst>
                </p:cNvPr>
                <p:cNvPicPr/>
                <p:nvPr/>
              </p:nvPicPr>
              <p:blipFill>
                <a:blip r:embed="rId945"/>
                <a:stretch>
                  <a:fillRect/>
                </a:stretch>
              </p:blipFill>
              <p:spPr>
                <a:xfrm>
                  <a:off x="7401858" y="5782807"/>
                  <a:ext cx="31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443" name="Freihand 442">
                  <a:extLst>
                    <a:ext uri="{FF2B5EF4-FFF2-40B4-BE49-F238E27FC236}">
                      <a16:creationId xmlns:a16="http://schemas.microsoft.com/office/drawing/2014/main" id="{C00D87EB-FD7D-4DDC-B089-9F40AE17932E}"/>
                    </a:ext>
                  </a:extLst>
                </p14:cNvPr>
                <p14:cNvContentPartPr/>
                <p14:nvPr/>
              </p14:nvContentPartPr>
              <p14:xfrm>
                <a:off x="7487898" y="5701447"/>
                <a:ext cx="103680" cy="167040"/>
              </p14:xfrm>
            </p:contentPart>
          </mc:Choice>
          <mc:Fallback xmlns="">
            <p:pic>
              <p:nvPicPr>
                <p:cNvPr id="443" name="Freihand 442">
                  <a:extLst>
                    <a:ext uri="{FF2B5EF4-FFF2-40B4-BE49-F238E27FC236}">
                      <a16:creationId xmlns:a16="http://schemas.microsoft.com/office/drawing/2014/main" id="{C00D87EB-FD7D-4DDC-B089-9F40AE17932E}"/>
                    </a:ext>
                  </a:extLst>
                </p:cNvPr>
                <p:cNvPicPr/>
                <p:nvPr/>
              </p:nvPicPr>
              <p:blipFill>
                <a:blip r:embed="rId947"/>
                <a:stretch>
                  <a:fillRect/>
                </a:stretch>
              </p:blipFill>
              <p:spPr>
                <a:xfrm>
                  <a:off x="7483578" y="5697127"/>
                  <a:ext cx="112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444" name="Freihand 443">
                  <a:extLst>
                    <a:ext uri="{FF2B5EF4-FFF2-40B4-BE49-F238E27FC236}">
                      <a16:creationId xmlns:a16="http://schemas.microsoft.com/office/drawing/2014/main" id="{6D21AEE8-C912-4E3C-9177-EF337C09862D}"/>
                    </a:ext>
                  </a:extLst>
                </p14:cNvPr>
                <p14:cNvContentPartPr/>
                <p14:nvPr/>
              </p14:nvContentPartPr>
              <p14:xfrm>
                <a:off x="7450818" y="5652847"/>
                <a:ext cx="360" cy="360"/>
              </p14:xfrm>
            </p:contentPart>
          </mc:Choice>
          <mc:Fallback xmlns="">
            <p:pic>
              <p:nvPicPr>
                <p:cNvPr id="444" name="Freihand 443">
                  <a:extLst>
                    <a:ext uri="{FF2B5EF4-FFF2-40B4-BE49-F238E27FC236}">
                      <a16:creationId xmlns:a16="http://schemas.microsoft.com/office/drawing/2014/main" id="{6D21AEE8-C912-4E3C-9177-EF337C09862D}"/>
                    </a:ext>
                  </a:extLst>
                </p:cNvPr>
                <p:cNvPicPr/>
                <p:nvPr/>
              </p:nvPicPr>
              <p:blipFill>
                <a:blip r:embed="rId29"/>
                <a:stretch>
                  <a:fillRect/>
                </a:stretch>
              </p:blipFill>
              <p:spPr>
                <a:xfrm>
                  <a:off x="7446498" y="56485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445" name="Freihand 444">
                  <a:extLst>
                    <a:ext uri="{FF2B5EF4-FFF2-40B4-BE49-F238E27FC236}">
                      <a16:creationId xmlns:a16="http://schemas.microsoft.com/office/drawing/2014/main" id="{F18FD13A-E44E-426A-A463-74E31225B0AA}"/>
                    </a:ext>
                  </a:extLst>
                </p14:cNvPr>
                <p14:cNvContentPartPr/>
                <p14:nvPr/>
              </p14:nvContentPartPr>
              <p14:xfrm>
                <a:off x="6201618" y="6055327"/>
                <a:ext cx="104760" cy="244440"/>
              </p14:xfrm>
            </p:contentPart>
          </mc:Choice>
          <mc:Fallback xmlns="">
            <p:pic>
              <p:nvPicPr>
                <p:cNvPr id="445" name="Freihand 444">
                  <a:extLst>
                    <a:ext uri="{FF2B5EF4-FFF2-40B4-BE49-F238E27FC236}">
                      <a16:creationId xmlns:a16="http://schemas.microsoft.com/office/drawing/2014/main" id="{F18FD13A-E44E-426A-A463-74E31225B0AA}"/>
                    </a:ext>
                  </a:extLst>
                </p:cNvPr>
                <p:cNvPicPr/>
                <p:nvPr/>
              </p:nvPicPr>
              <p:blipFill>
                <a:blip r:embed="rId950"/>
                <a:stretch>
                  <a:fillRect/>
                </a:stretch>
              </p:blipFill>
              <p:spPr>
                <a:xfrm>
                  <a:off x="6197298" y="6051007"/>
                  <a:ext cx="113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446" name="Freihand 445">
                  <a:extLst>
                    <a:ext uri="{FF2B5EF4-FFF2-40B4-BE49-F238E27FC236}">
                      <a16:creationId xmlns:a16="http://schemas.microsoft.com/office/drawing/2014/main" id="{DCA621DE-1F6E-4C9A-AD50-A61459D2B2FC}"/>
                    </a:ext>
                  </a:extLst>
                </p14:cNvPr>
                <p14:cNvContentPartPr/>
                <p14:nvPr/>
              </p14:nvContentPartPr>
              <p14:xfrm>
                <a:off x="6335178" y="6129487"/>
                <a:ext cx="79200" cy="61200"/>
              </p14:xfrm>
            </p:contentPart>
          </mc:Choice>
          <mc:Fallback xmlns="">
            <p:pic>
              <p:nvPicPr>
                <p:cNvPr id="446" name="Freihand 445">
                  <a:extLst>
                    <a:ext uri="{FF2B5EF4-FFF2-40B4-BE49-F238E27FC236}">
                      <a16:creationId xmlns:a16="http://schemas.microsoft.com/office/drawing/2014/main" id="{DCA621DE-1F6E-4C9A-AD50-A61459D2B2FC}"/>
                    </a:ext>
                  </a:extLst>
                </p:cNvPr>
                <p:cNvPicPr/>
                <p:nvPr/>
              </p:nvPicPr>
              <p:blipFill>
                <a:blip r:embed="rId952"/>
                <a:stretch>
                  <a:fillRect/>
                </a:stretch>
              </p:blipFill>
              <p:spPr>
                <a:xfrm>
                  <a:off x="6330858" y="6125167"/>
                  <a:ext cx="87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447" name="Freihand 446">
                  <a:extLst>
                    <a:ext uri="{FF2B5EF4-FFF2-40B4-BE49-F238E27FC236}">
                      <a16:creationId xmlns:a16="http://schemas.microsoft.com/office/drawing/2014/main" id="{E0A04C0C-9B5D-4831-8176-F321A02F66FE}"/>
                    </a:ext>
                  </a:extLst>
                </p14:cNvPr>
                <p14:cNvContentPartPr/>
                <p14:nvPr/>
              </p14:nvContentPartPr>
              <p14:xfrm>
                <a:off x="6453978" y="6058207"/>
                <a:ext cx="51840" cy="107280"/>
              </p14:xfrm>
            </p:contentPart>
          </mc:Choice>
          <mc:Fallback xmlns="">
            <p:pic>
              <p:nvPicPr>
                <p:cNvPr id="447" name="Freihand 446">
                  <a:extLst>
                    <a:ext uri="{FF2B5EF4-FFF2-40B4-BE49-F238E27FC236}">
                      <a16:creationId xmlns:a16="http://schemas.microsoft.com/office/drawing/2014/main" id="{E0A04C0C-9B5D-4831-8176-F321A02F66FE}"/>
                    </a:ext>
                  </a:extLst>
                </p:cNvPr>
                <p:cNvPicPr/>
                <p:nvPr/>
              </p:nvPicPr>
              <p:blipFill>
                <a:blip r:embed="rId954"/>
                <a:stretch>
                  <a:fillRect/>
                </a:stretch>
              </p:blipFill>
              <p:spPr>
                <a:xfrm>
                  <a:off x="6449658" y="6053887"/>
                  <a:ext cx="60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448" name="Freihand 447">
                  <a:extLst>
                    <a:ext uri="{FF2B5EF4-FFF2-40B4-BE49-F238E27FC236}">
                      <a16:creationId xmlns:a16="http://schemas.microsoft.com/office/drawing/2014/main" id="{E49254CC-3CFC-4EA4-B5F0-DCC372C6F832}"/>
                    </a:ext>
                  </a:extLst>
                </p14:cNvPr>
                <p14:cNvContentPartPr/>
                <p14:nvPr/>
              </p14:nvContentPartPr>
              <p14:xfrm>
                <a:off x="6112338" y="6035167"/>
                <a:ext cx="60120" cy="41760"/>
              </p14:xfrm>
            </p:contentPart>
          </mc:Choice>
          <mc:Fallback xmlns="">
            <p:pic>
              <p:nvPicPr>
                <p:cNvPr id="448" name="Freihand 447">
                  <a:extLst>
                    <a:ext uri="{FF2B5EF4-FFF2-40B4-BE49-F238E27FC236}">
                      <a16:creationId xmlns:a16="http://schemas.microsoft.com/office/drawing/2014/main" id="{E49254CC-3CFC-4EA4-B5F0-DCC372C6F832}"/>
                    </a:ext>
                  </a:extLst>
                </p:cNvPr>
                <p:cNvPicPr/>
                <p:nvPr/>
              </p:nvPicPr>
              <p:blipFill>
                <a:blip r:embed="rId956"/>
                <a:stretch>
                  <a:fillRect/>
                </a:stretch>
              </p:blipFill>
              <p:spPr>
                <a:xfrm>
                  <a:off x="6108018" y="6030847"/>
                  <a:ext cx="68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449" name="Freihand 448">
                  <a:extLst>
                    <a:ext uri="{FF2B5EF4-FFF2-40B4-BE49-F238E27FC236}">
                      <a16:creationId xmlns:a16="http://schemas.microsoft.com/office/drawing/2014/main" id="{8EB34901-6ADB-4819-A087-22889B2FE9DB}"/>
                    </a:ext>
                  </a:extLst>
                </p14:cNvPr>
                <p14:cNvContentPartPr/>
                <p14:nvPr/>
              </p14:nvContentPartPr>
              <p14:xfrm>
                <a:off x="6643698" y="6099247"/>
                <a:ext cx="303840" cy="78480"/>
              </p14:xfrm>
            </p:contentPart>
          </mc:Choice>
          <mc:Fallback xmlns="">
            <p:pic>
              <p:nvPicPr>
                <p:cNvPr id="449" name="Freihand 448">
                  <a:extLst>
                    <a:ext uri="{FF2B5EF4-FFF2-40B4-BE49-F238E27FC236}">
                      <a16:creationId xmlns:a16="http://schemas.microsoft.com/office/drawing/2014/main" id="{8EB34901-6ADB-4819-A087-22889B2FE9DB}"/>
                    </a:ext>
                  </a:extLst>
                </p:cNvPr>
                <p:cNvPicPr/>
                <p:nvPr/>
              </p:nvPicPr>
              <p:blipFill>
                <a:blip r:embed="rId958"/>
                <a:stretch>
                  <a:fillRect/>
                </a:stretch>
              </p:blipFill>
              <p:spPr>
                <a:xfrm>
                  <a:off x="6639378" y="6094927"/>
                  <a:ext cx="312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450" name="Freihand 449">
                  <a:extLst>
                    <a:ext uri="{FF2B5EF4-FFF2-40B4-BE49-F238E27FC236}">
                      <a16:creationId xmlns:a16="http://schemas.microsoft.com/office/drawing/2014/main" id="{32FDC4F1-E9B5-41B6-A9C3-89EC33D309F1}"/>
                    </a:ext>
                  </a:extLst>
                </p14:cNvPr>
                <p14:cNvContentPartPr/>
                <p14:nvPr/>
              </p14:nvContentPartPr>
              <p14:xfrm>
                <a:off x="6981018" y="6099247"/>
                <a:ext cx="78480" cy="180360"/>
              </p14:xfrm>
            </p:contentPart>
          </mc:Choice>
          <mc:Fallback xmlns="">
            <p:pic>
              <p:nvPicPr>
                <p:cNvPr id="450" name="Freihand 449">
                  <a:extLst>
                    <a:ext uri="{FF2B5EF4-FFF2-40B4-BE49-F238E27FC236}">
                      <a16:creationId xmlns:a16="http://schemas.microsoft.com/office/drawing/2014/main" id="{32FDC4F1-E9B5-41B6-A9C3-89EC33D309F1}"/>
                    </a:ext>
                  </a:extLst>
                </p:cNvPr>
                <p:cNvPicPr/>
                <p:nvPr/>
              </p:nvPicPr>
              <p:blipFill>
                <a:blip r:embed="rId960"/>
                <a:stretch>
                  <a:fillRect/>
                </a:stretch>
              </p:blipFill>
              <p:spPr>
                <a:xfrm>
                  <a:off x="6976698" y="6094927"/>
                  <a:ext cx="87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451" name="Freihand 450">
                  <a:extLst>
                    <a:ext uri="{FF2B5EF4-FFF2-40B4-BE49-F238E27FC236}">
                      <a16:creationId xmlns:a16="http://schemas.microsoft.com/office/drawing/2014/main" id="{0BFE9521-CE84-4C05-833B-C35CBE435271}"/>
                    </a:ext>
                  </a:extLst>
                </p14:cNvPr>
                <p14:cNvContentPartPr/>
                <p14:nvPr/>
              </p14:nvContentPartPr>
              <p14:xfrm>
                <a:off x="7083258" y="5999167"/>
                <a:ext cx="27720" cy="154440"/>
              </p14:xfrm>
            </p:contentPart>
          </mc:Choice>
          <mc:Fallback xmlns="">
            <p:pic>
              <p:nvPicPr>
                <p:cNvPr id="451" name="Freihand 450">
                  <a:extLst>
                    <a:ext uri="{FF2B5EF4-FFF2-40B4-BE49-F238E27FC236}">
                      <a16:creationId xmlns:a16="http://schemas.microsoft.com/office/drawing/2014/main" id="{0BFE9521-CE84-4C05-833B-C35CBE435271}"/>
                    </a:ext>
                  </a:extLst>
                </p:cNvPr>
                <p:cNvPicPr/>
                <p:nvPr/>
              </p:nvPicPr>
              <p:blipFill>
                <a:blip r:embed="rId962"/>
                <a:stretch>
                  <a:fillRect/>
                </a:stretch>
              </p:blipFill>
              <p:spPr>
                <a:xfrm>
                  <a:off x="7078938" y="5994847"/>
                  <a:ext cx="36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452" name="Freihand 451">
                  <a:extLst>
                    <a:ext uri="{FF2B5EF4-FFF2-40B4-BE49-F238E27FC236}">
                      <a16:creationId xmlns:a16="http://schemas.microsoft.com/office/drawing/2014/main" id="{7B5F48D5-18A1-4E79-B3D1-BE701736D742}"/>
                    </a:ext>
                  </a:extLst>
                </p14:cNvPr>
                <p14:cNvContentPartPr/>
                <p14:nvPr/>
              </p14:nvContentPartPr>
              <p14:xfrm>
                <a:off x="7124298" y="6101407"/>
                <a:ext cx="68040" cy="58320"/>
              </p14:xfrm>
            </p:contentPart>
          </mc:Choice>
          <mc:Fallback xmlns="">
            <p:pic>
              <p:nvPicPr>
                <p:cNvPr id="452" name="Freihand 451">
                  <a:extLst>
                    <a:ext uri="{FF2B5EF4-FFF2-40B4-BE49-F238E27FC236}">
                      <a16:creationId xmlns:a16="http://schemas.microsoft.com/office/drawing/2014/main" id="{7B5F48D5-18A1-4E79-B3D1-BE701736D742}"/>
                    </a:ext>
                  </a:extLst>
                </p:cNvPr>
                <p:cNvPicPr/>
                <p:nvPr/>
              </p:nvPicPr>
              <p:blipFill>
                <a:blip r:embed="rId964"/>
                <a:stretch>
                  <a:fillRect/>
                </a:stretch>
              </p:blipFill>
              <p:spPr>
                <a:xfrm>
                  <a:off x="7119978" y="6097087"/>
                  <a:ext cx="76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453" name="Freihand 452">
                  <a:extLst>
                    <a:ext uri="{FF2B5EF4-FFF2-40B4-BE49-F238E27FC236}">
                      <a16:creationId xmlns:a16="http://schemas.microsoft.com/office/drawing/2014/main" id="{994FA3AF-F95A-48ED-9202-ADB00F367378}"/>
                    </a:ext>
                  </a:extLst>
                </p14:cNvPr>
                <p14:cNvContentPartPr/>
                <p14:nvPr/>
              </p14:nvContentPartPr>
              <p14:xfrm>
                <a:off x="7218978" y="6083047"/>
                <a:ext cx="280080" cy="189000"/>
              </p14:xfrm>
            </p:contentPart>
          </mc:Choice>
          <mc:Fallback xmlns="">
            <p:pic>
              <p:nvPicPr>
                <p:cNvPr id="453" name="Freihand 452">
                  <a:extLst>
                    <a:ext uri="{FF2B5EF4-FFF2-40B4-BE49-F238E27FC236}">
                      <a16:creationId xmlns:a16="http://schemas.microsoft.com/office/drawing/2014/main" id="{994FA3AF-F95A-48ED-9202-ADB00F367378}"/>
                    </a:ext>
                  </a:extLst>
                </p:cNvPr>
                <p:cNvPicPr/>
                <p:nvPr/>
              </p:nvPicPr>
              <p:blipFill>
                <a:blip r:embed="rId966"/>
                <a:stretch>
                  <a:fillRect/>
                </a:stretch>
              </p:blipFill>
              <p:spPr>
                <a:xfrm>
                  <a:off x="7214658" y="6078727"/>
                  <a:ext cx="2887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454" name="Freihand 453">
                  <a:extLst>
                    <a:ext uri="{FF2B5EF4-FFF2-40B4-BE49-F238E27FC236}">
                      <a16:creationId xmlns:a16="http://schemas.microsoft.com/office/drawing/2014/main" id="{78AD69BF-DA1A-4F36-AC61-FEC9073069D6}"/>
                    </a:ext>
                  </a:extLst>
                </p14:cNvPr>
                <p14:cNvContentPartPr/>
                <p14:nvPr/>
              </p14:nvContentPartPr>
              <p14:xfrm>
                <a:off x="7545498" y="6006367"/>
                <a:ext cx="299880" cy="158040"/>
              </p14:xfrm>
            </p:contentPart>
          </mc:Choice>
          <mc:Fallback xmlns="">
            <p:pic>
              <p:nvPicPr>
                <p:cNvPr id="454" name="Freihand 453">
                  <a:extLst>
                    <a:ext uri="{FF2B5EF4-FFF2-40B4-BE49-F238E27FC236}">
                      <a16:creationId xmlns:a16="http://schemas.microsoft.com/office/drawing/2014/main" id="{78AD69BF-DA1A-4F36-AC61-FEC9073069D6}"/>
                    </a:ext>
                  </a:extLst>
                </p:cNvPr>
                <p:cNvPicPr/>
                <p:nvPr/>
              </p:nvPicPr>
              <p:blipFill>
                <a:blip r:embed="rId968"/>
                <a:stretch>
                  <a:fillRect/>
                </a:stretch>
              </p:blipFill>
              <p:spPr>
                <a:xfrm>
                  <a:off x="7541178" y="6002047"/>
                  <a:ext cx="3085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456" name="Freihand 455">
                  <a:extLst>
                    <a:ext uri="{FF2B5EF4-FFF2-40B4-BE49-F238E27FC236}">
                      <a16:creationId xmlns:a16="http://schemas.microsoft.com/office/drawing/2014/main" id="{F406DD5B-9211-46A8-90C7-5F623865FE1B}"/>
                    </a:ext>
                  </a:extLst>
                </p14:cNvPr>
                <p14:cNvContentPartPr/>
                <p14:nvPr/>
              </p14:nvContentPartPr>
              <p14:xfrm>
                <a:off x="7868058" y="5898367"/>
                <a:ext cx="63000" cy="120960"/>
              </p14:xfrm>
            </p:contentPart>
          </mc:Choice>
          <mc:Fallback xmlns="">
            <p:pic>
              <p:nvPicPr>
                <p:cNvPr id="456" name="Freihand 455">
                  <a:extLst>
                    <a:ext uri="{FF2B5EF4-FFF2-40B4-BE49-F238E27FC236}">
                      <a16:creationId xmlns:a16="http://schemas.microsoft.com/office/drawing/2014/main" id="{F406DD5B-9211-46A8-90C7-5F623865FE1B}"/>
                    </a:ext>
                  </a:extLst>
                </p:cNvPr>
                <p:cNvPicPr/>
                <p:nvPr/>
              </p:nvPicPr>
              <p:blipFill>
                <a:blip r:embed="rId970"/>
                <a:stretch>
                  <a:fillRect/>
                </a:stretch>
              </p:blipFill>
              <p:spPr>
                <a:xfrm>
                  <a:off x="7863738" y="5894047"/>
                  <a:ext cx="71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83" name="Freihand 682">
                  <a:extLst>
                    <a:ext uri="{FF2B5EF4-FFF2-40B4-BE49-F238E27FC236}">
                      <a16:creationId xmlns:a16="http://schemas.microsoft.com/office/drawing/2014/main" id="{226A4E43-2B2B-43D9-A120-42BD716F36F7}"/>
                    </a:ext>
                  </a:extLst>
                </p14:cNvPr>
                <p14:cNvContentPartPr/>
                <p14:nvPr/>
              </p14:nvContentPartPr>
              <p14:xfrm>
                <a:off x="8141298" y="3696967"/>
                <a:ext cx="1492920" cy="318600"/>
              </p14:xfrm>
            </p:contentPart>
          </mc:Choice>
          <mc:Fallback xmlns="">
            <p:pic>
              <p:nvPicPr>
                <p:cNvPr id="683" name="Freihand 682">
                  <a:extLst>
                    <a:ext uri="{FF2B5EF4-FFF2-40B4-BE49-F238E27FC236}">
                      <a16:creationId xmlns:a16="http://schemas.microsoft.com/office/drawing/2014/main" id="{226A4E43-2B2B-43D9-A120-42BD716F36F7}"/>
                    </a:ext>
                  </a:extLst>
                </p:cNvPr>
                <p:cNvPicPr/>
                <p:nvPr/>
              </p:nvPicPr>
              <p:blipFill>
                <a:blip r:embed="rId972"/>
                <a:stretch>
                  <a:fillRect/>
                </a:stretch>
              </p:blipFill>
              <p:spPr>
                <a:xfrm>
                  <a:off x="8136978" y="3692647"/>
                  <a:ext cx="15015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85" name="Freihand 684">
                  <a:extLst>
                    <a:ext uri="{FF2B5EF4-FFF2-40B4-BE49-F238E27FC236}">
                      <a16:creationId xmlns:a16="http://schemas.microsoft.com/office/drawing/2014/main" id="{AB9E3302-9409-46B1-8599-B273464D683C}"/>
                    </a:ext>
                  </a:extLst>
                </p14:cNvPr>
                <p14:cNvContentPartPr/>
                <p14:nvPr/>
              </p14:nvContentPartPr>
              <p14:xfrm>
                <a:off x="7116378" y="4168207"/>
                <a:ext cx="95760" cy="75960"/>
              </p14:xfrm>
            </p:contentPart>
          </mc:Choice>
          <mc:Fallback xmlns="">
            <p:pic>
              <p:nvPicPr>
                <p:cNvPr id="685" name="Freihand 684">
                  <a:extLst>
                    <a:ext uri="{FF2B5EF4-FFF2-40B4-BE49-F238E27FC236}">
                      <a16:creationId xmlns:a16="http://schemas.microsoft.com/office/drawing/2014/main" id="{AB9E3302-9409-46B1-8599-B273464D683C}"/>
                    </a:ext>
                  </a:extLst>
                </p:cNvPr>
                <p:cNvPicPr/>
                <p:nvPr/>
              </p:nvPicPr>
              <p:blipFill>
                <a:blip r:embed="rId974"/>
                <a:stretch>
                  <a:fillRect/>
                </a:stretch>
              </p:blipFill>
              <p:spPr>
                <a:xfrm>
                  <a:off x="7112058" y="4163887"/>
                  <a:ext cx="104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86" name="Freihand 685">
                  <a:extLst>
                    <a:ext uri="{FF2B5EF4-FFF2-40B4-BE49-F238E27FC236}">
                      <a16:creationId xmlns:a16="http://schemas.microsoft.com/office/drawing/2014/main" id="{591ACC8A-05AE-4558-AAC9-F5D14FD95B33}"/>
                    </a:ext>
                  </a:extLst>
                </p14:cNvPr>
                <p14:cNvContentPartPr/>
                <p14:nvPr/>
              </p14:nvContentPartPr>
              <p14:xfrm>
                <a:off x="7351098" y="4162447"/>
                <a:ext cx="93240" cy="177840"/>
              </p14:xfrm>
            </p:contentPart>
          </mc:Choice>
          <mc:Fallback xmlns="">
            <p:pic>
              <p:nvPicPr>
                <p:cNvPr id="686" name="Freihand 685">
                  <a:extLst>
                    <a:ext uri="{FF2B5EF4-FFF2-40B4-BE49-F238E27FC236}">
                      <a16:creationId xmlns:a16="http://schemas.microsoft.com/office/drawing/2014/main" id="{591ACC8A-05AE-4558-AAC9-F5D14FD95B33}"/>
                    </a:ext>
                  </a:extLst>
                </p:cNvPr>
                <p:cNvPicPr/>
                <p:nvPr/>
              </p:nvPicPr>
              <p:blipFill>
                <a:blip r:embed="rId976"/>
                <a:stretch>
                  <a:fillRect/>
                </a:stretch>
              </p:blipFill>
              <p:spPr>
                <a:xfrm>
                  <a:off x="7346778" y="4158127"/>
                  <a:ext cx="101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87" name="Freihand 686">
                  <a:extLst>
                    <a:ext uri="{FF2B5EF4-FFF2-40B4-BE49-F238E27FC236}">
                      <a16:creationId xmlns:a16="http://schemas.microsoft.com/office/drawing/2014/main" id="{D0362D36-1646-43B3-8ADE-F0F26D56C9E2}"/>
                    </a:ext>
                  </a:extLst>
                </p14:cNvPr>
                <p14:cNvContentPartPr/>
                <p14:nvPr/>
              </p14:nvContentPartPr>
              <p14:xfrm>
                <a:off x="7468818" y="4143727"/>
                <a:ext cx="232920" cy="173160"/>
              </p14:xfrm>
            </p:contentPart>
          </mc:Choice>
          <mc:Fallback xmlns="">
            <p:pic>
              <p:nvPicPr>
                <p:cNvPr id="687" name="Freihand 686">
                  <a:extLst>
                    <a:ext uri="{FF2B5EF4-FFF2-40B4-BE49-F238E27FC236}">
                      <a16:creationId xmlns:a16="http://schemas.microsoft.com/office/drawing/2014/main" id="{D0362D36-1646-43B3-8ADE-F0F26D56C9E2}"/>
                    </a:ext>
                  </a:extLst>
                </p:cNvPr>
                <p:cNvPicPr/>
                <p:nvPr/>
              </p:nvPicPr>
              <p:blipFill>
                <a:blip r:embed="rId978"/>
                <a:stretch>
                  <a:fillRect/>
                </a:stretch>
              </p:blipFill>
              <p:spPr>
                <a:xfrm>
                  <a:off x="7464498" y="4139407"/>
                  <a:ext cx="2415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89" name="Freihand 688">
                  <a:extLst>
                    <a:ext uri="{FF2B5EF4-FFF2-40B4-BE49-F238E27FC236}">
                      <a16:creationId xmlns:a16="http://schemas.microsoft.com/office/drawing/2014/main" id="{5C753817-FB6D-4F5C-AC21-B69D7D850EAB}"/>
                    </a:ext>
                  </a:extLst>
                </p14:cNvPr>
                <p14:cNvContentPartPr/>
                <p14:nvPr/>
              </p14:nvContentPartPr>
              <p14:xfrm>
                <a:off x="7830978" y="4245607"/>
                <a:ext cx="360" cy="360"/>
              </p14:xfrm>
            </p:contentPart>
          </mc:Choice>
          <mc:Fallback xmlns="">
            <p:pic>
              <p:nvPicPr>
                <p:cNvPr id="689" name="Freihand 688">
                  <a:extLst>
                    <a:ext uri="{FF2B5EF4-FFF2-40B4-BE49-F238E27FC236}">
                      <a16:creationId xmlns:a16="http://schemas.microsoft.com/office/drawing/2014/main" id="{5C753817-FB6D-4F5C-AC21-B69D7D850EAB}"/>
                    </a:ext>
                  </a:extLst>
                </p:cNvPr>
                <p:cNvPicPr/>
                <p:nvPr/>
              </p:nvPicPr>
              <p:blipFill>
                <a:blip r:embed="rId29"/>
                <a:stretch>
                  <a:fillRect/>
                </a:stretch>
              </p:blipFill>
              <p:spPr>
                <a:xfrm>
                  <a:off x="7826658" y="42412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90" name="Freihand 689">
                  <a:extLst>
                    <a:ext uri="{FF2B5EF4-FFF2-40B4-BE49-F238E27FC236}">
                      <a16:creationId xmlns:a16="http://schemas.microsoft.com/office/drawing/2014/main" id="{032EB507-22D8-45B8-9A85-6CBD28C74C31}"/>
                    </a:ext>
                  </a:extLst>
                </p14:cNvPr>
                <p14:cNvContentPartPr/>
                <p14:nvPr/>
              </p14:nvContentPartPr>
              <p14:xfrm>
                <a:off x="7830258" y="4121407"/>
                <a:ext cx="86040" cy="226440"/>
              </p14:xfrm>
            </p:contentPart>
          </mc:Choice>
          <mc:Fallback xmlns="">
            <p:pic>
              <p:nvPicPr>
                <p:cNvPr id="690" name="Freihand 689">
                  <a:extLst>
                    <a:ext uri="{FF2B5EF4-FFF2-40B4-BE49-F238E27FC236}">
                      <a16:creationId xmlns:a16="http://schemas.microsoft.com/office/drawing/2014/main" id="{032EB507-22D8-45B8-9A85-6CBD28C74C31}"/>
                    </a:ext>
                  </a:extLst>
                </p:cNvPr>
                <p:cNvPicPr/>
                <p:nvPr/>
              </p:nvPicPr>
              <p:blipFill>
                <a:blip r:embed="rId981"/>
                <a:stretch>
                  <a:fillRect/>
                </a:stretch>
              </p:blipFill>
              <p:spPr>
                <a:xfrm>
                  <a:off x="7825938" y="4117087"/>
                  <a:ext cx="946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92" name="Freihand 691">
                  <a:extLst>
                    <a:ext uri="{FF2B5EF4-FFF2-40B4-BE49-F238E27FC236}">
                      <a16:creationId xmlns:a16="http://schemas.microsoft.com/office/drawing/2014/main" id="{240E1DA1-1F8D-4FA4-8EFA-698638D3D337}"/>
                    </a:ext>
                  </a:extLst>
                </p14:cNvPr>
                <p14:cNvContentPartPr/>
                <p14:nvPr/>
              </p14:nvContentPartPr>
              <p14:xfrm>
                <a:off x="6740538" y="4044007"/>
                <a:ext cx="1275840" cy="2426040"/>
              </p14:xfrm>
            </p:contentPart>
          </mc:Choice>
          <mc:Fallback xmlns="">
            <p:pic>
              <p:nvPicPr>
                <p:cNvPr id="692" name="Freihand 691">
                  <a:extLst>
                    <a:ext uri="{FF2B5EF4-FFF2-40B4-BE49-F238E27FC236}">
                      <a16:creationId xmlns:a16="http://schemas.microsoft.com/office/drawing/2014/main" id="{240E1DA1-1F8D-4FA4-8EFA-698638D3D337}"/>
                    </a:ext>
                  </a:extLst>
                </p:cNvPr>
                <p:cNvPicPr/>
                <p:nvPr/>
              </p:nvPicPr>
              <p:blipFill>
                <a:blip r:embed="rId983"/>
                <a:stretch>
                  <a:fillRect/>
                </a:stretch>
              </p:blipFill>
              <p:spPr>
                <a:xfrm>
                  <a:off x="6736218" y="4039687"/>
                  <a:ext cx="1284480" cy="243468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94" name="Freihand 693">
                  <a:extLst>
                    <a:ext uri="{FF2B5EF4-FFF2-40B4-BE49-F238E27FC236}">
                      <a16:creationId xmlns:a16="http://schemas.microsoft.com/office/drawing/2014/main" id="{52084CFE-435B-4F33-A967-EE6199CCD185}"/>
                    </a:ext>
                  </a:extLst>
                </p14:cNvPr>
                <p14:cNvContentPartPr/>
                <p14:nvPr/>
              </p14:nvContentPartPr>
              <p14:xfrm>
                <a:off x="7966338" y="4176127"/>
                <a:ext cx="181800" cy="77400"/>
              </p14:xfrm>
            </p:contentPart>
          </mc:Choice>
          <mc:Fallback xmlns="">
            <p:pic>
              <p:nvPicPr>
                <p:cNvPr id="694" name="Freihand 693">
                  <a:extLst>
                    <a:ext uri="{FF2B5EF4-FFF2-40B4-BE49-F238E27FC236}">
                      <a16:creationId xmlns:a16="http://schemas.microsoft.com/office/drawing/2014/main" id="{52084CFE-435B-4F33-A967-EE6199CCD185}"/>
                    </a:ext>
                  </a:extLst>
                </p:cNvPr>
                <p:cNvPicPr/>
                <p:nvPr/>
              </p:nvPicPr>
              <p:blipFill>
                <a:blip r:embed="rId985"/>
                <a:stretch>
                  <a:fillRect/>
                </a:stretch>
              </p:blipFill>
              <p:spPr>
                <a:xfrm>
                  <a:off x="7962018" y="4171807"/>
                  <a:ext cx="190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96" name="Freihand 695">
                  <a:extLst>
                    <a:ext uri="{FF2B5EF4-FFF2-40B4-BE49-F238E27FC236}">
                      <a16:creationId xmlns:a16="http://schemas.microsoft.com/office/drawing/2014/main" id="{AC62D418-4B6F-4B19-8DA0-02B962F8FDE2}"/>
                    </a:ext>
                  </a:extLst>
                </p14:cNvPr>
                <p14:cNvContentPartPr/>
                <p14:nvPr/>
              </p14:nvContentPartPr>
              <p14:xfrm>
                <a:off x="7199538" y="4441807"/>
                <a:ext cx="127080" cy="160920"/>
              </p14:xfrm>
            </p:contentPart>
          </mc:Choice>
          <mc:Fallback xmlns="">
            <p:pic>
              <p:nvPicPr>
                <p:cNvPr id="696" name="Freihand 695">
                  <a:extLst>
                    <a:ext uri="{FF2B5EF4-FFF2-40B4-BE49-F238E27FC236}">
                      <a16:creationId xmlns:a16="http://schemas.microsoft.com/office/drawing/2014/main" id="{AC62D418-4B6F-4B19-8DA0-02B962F8FDE2}"/>
                    </a:ext>
                  </a:extLst>
                </p:cNvPr>
                <p:cNvPicPr/>
                <p:nvPr/>
              </p:nvPicPr>
              <p:blipFill>
                <a:blip r:embed="rId987"/>
                <a:stretch>
                  <a:fillRect/>
                </a:stretch>
              </p:blipFill>
              <p:spPr>
                <a:xfrm>
                  <a:off x="7195218" y="4437487"/>
                  <a:ext cx="1357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97" name="Freihand 696">
                  <a:extLst>
                    <a:ext uri="{FF2B5EF4-FFF2-40B4-BE49-F238E27FC236}">
                      <a16:creationId xmlns:a16="http://schemas.microsoft.com/office/drawing/2014/main" id="{9D7D988D-808F-4AA0-B7A8-91B7754AB56C}"/>
                    </a:ext>
                  </a:extLst>
                </p14:cNvPr>
                <p14:cNvContentPartPr/>
                <p14:nvPr/>
              </p14:nvContentPartPr>
              <p14:xfrm>
                <a:off x="7325538" y="4492207"/>
                <a:ext cx="82080" cy="100800"/>
              </p14:xfrm>
            </p:contentPart>
          </mc:Choice>
          <mc:Fallback xmlns="">
            <p:pic>
              <p:nvPicPr>
                <p:cNvPr id="697" name="Freihand 696">
                  <a:extLst>
                    <a:ext uri="{FF2B5EF4-FFF2-40B4-BE49-F238E27FC236}">
                      <a16:creationId xmlns:a16="http://schemas.microsoft.com/office/drawing/2014/main" id="{9D7D988D-808F-4AA0-B7A8-91B7754AB56C}"/>
                    </a:ext>
                  </a:extLst>
                </p:cNvPr>
                <p:cNvPicPr/>
                <p:nvPr/>
              </p:nvPicPr>
              <p:blipFill>
                <a:blip r:embed="rId989"/>
                <a:stretch>
                  <a:fillRect/>
                </a:stretch>
              </p:blipFill>
              <p:spPr>
                <a:xfrm>
                  <a:off x="7321218" y="4487887"/>
                  <a:ext cx="90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698" name="Freihand 697">
                  <a:extLst>
                    <a:ext uri="{FF2B5EF4-FFF2-40B4-BE49-F238E27FC236}">
                      <a16:creationId xmlns:a16="http://schemas.microsoft.com/office/drawing/2014/main" id="{CD71E5BD-F1A0-4113-A1F2-B7922F42EAA4}"/>
                    </a:ext>
                  </a:extLst>
                </p14:cNvPr>
                <p14:cNvContentPartPr/>
                <p14:nvPr/>
              </p14:nvContentPartPr>
              <p14:xfrm>
                <a:off x="7426698" y="4478167"/>
                <a:ext cx="210600" cy="82800"/>
              </p14:xfrm>
            </p:contentPart>
          </mc:Choice>
          <mc:Fallback xmlns="">
            <p:pic>
              <p:nvPicPr>
                <p:cNvPr id="698" name="Freihand 697">
                  <a:extLst>
                    <a:ext uri="{FF2B5EF4-FFF2-40B4-BE49-F238E27FC236}">
                      <a16:creationId xmlns:a16="http://schemas.microsoft.com/office/drawing/2014/main" id="{CD71E5BD-F1A0-4113-A1F2-B7922F42EAA4}"/>
                    </a:ext>
                  </a:extLst>
                </p:cNvPr>
                <p:cNvPicPr/>
                <p:nvPr/>
              </p:nvPicPr>
              <p:blipFill>
                <a:blip r:embed="rId991"/>
                <a:stretch>
                  <a:fillRect/>
                </a:stretch>
              </p:blipFill>
              <p:spPr>
                <a:xfrm>
                  <a:off x="7422378" y="4473847"/>
                  <a:ext cx="219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699" name="Freihand 698">
                  <a:extLst>
                    <a:ext uri="{FF2B5EF4-FFF2-40B4-BE49-F238E27FC236}">
                      <a16:creationId xmlns:a16="http://schemas.microsoft.com/office/drawing/2014/main" id="{15EC0EAA-61B8-41E7-8C92-188EC89E4276}"/>
                    </a:ext>
                  </a:extLst>
                </p14:cNvPr>
                <p14:cNvContentPartPr/>
                <p14:nvPr/>
              </p14:nvContentPartPr>
              <p14:xfrm>
                <a:off x="7627938" y="4373407"/>
                <a:ext cx="10080" cy="6480"/>
              </p14:xfrm>
            </p:contentPart>
          </mc:Choice>
          <mc:Fallback xmlns="">
            <p:pic>
              <p:nvPicPr>
                <p:cNvPr id="699" name="Freihand 698">
                  <a:extLst>
                    <a:ext uri="{FF2B5EF4-FFF2-40B4-BE49-F238E27FC236}">
                      <a16:creationId xmlns:a16="http://schemas.microsoft.com/office/drawing/2014/main" id="{15EC0EAA-61B8-41E7-8C92-188EC89E4276}"/>
                    </a:ext>
                  </a:extLst>
                </p:cNvPr>
                <p:cNvPicPr/>
                <p:nvPr/>
              </p:nvPicPr>
              <p:blipFill>
                <a:blip r:embed="rId993"/>
                <a:stretch>
                  <a:fillRect/>
                </a:stretch>
              </p:blipFill>
              <p:spPr>
                <a:xfrm>
                  <a:off x="7623618" y="4369087"/>
                  <a:ext cx="18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700" name="Freihand 699">
                  <a:extLst>
                    <a:ext uri="{FF2B5EF4-FFF2-40B4-BE49-F238E27FC236}">
                      <a16:creationId xmlns:a16="http://schemas.microsoft.com/office/drawing/2014/main" id="{63550708-C0E9-456A-9128-8D66022D7757}"/>
                    </a:ext>
                  </a:extLst>
                </p14:cNvPr>
                <p14:cNvContentPartPr/>
                <p14:nvPr/>
              </p14:nvContentPartPr>
              <p14:xfrm>
                <a:off x="7656018" y="4366207"/>
                <a:ext cx="36000" cy="168120"/>
              </p14:xfrm>
            </p:contentPart>
          </mc:Choice>
          <mc:Fallback xmlns="">
            <p:pic>
              <p:nvPicPr>
                <p:cNvPr id="700" name="Freihand 699">
                  <a:extLst>
                    <a:ext uri="{FF2B5EF4-FFF2-40B4-BE49-F238E27FC236}">
                      <a16:creationId xmlns:a16="http://schemas.microsoft.com/office/drawing/2014/main" id="{63550708-C0E9-456A-9128-8D66022D7757}"/>
                    </a:ext>
                  </a:extLst>
                </p:cNvPr>
                <p:cNvPicPr/>
                <p:nvPr/>
              </p:nvPicPr>
              <p:blipFill>
                <a:blip r:embed="rId995"/>
                <a:stretch>
                  <a:fillRect/>
                </a:stretch>
              </p:blipFill>
              <p:spPr>
                <a:xfrm>
                  <a:off x="7651698" y="4361887"/>
                  <a:ext cx="44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701" name="Freihand 700">
                  <a:extLst>
                    <a:ext uri="{FF2B5EF4-FFF2-40B4-BE49-F238E27FC236}">
                      <a16:creationId xmlns:a16="http://schemas.microsoft.com/office/drawing/2014/main" id="{762602D6-C008-4023-A5DE-040C3F5C151F}"/>
                    </a:ext>
                  </a:extLst>
                </p14:cNvPr>
                <p14:cNvContentPartPr/>
                <p14:nvPr/>
              </p14:nvContentPartPr>
              <p14:xfrm>
                <a:off x="7708218" y="4446127"/>
                <a:ext cx="48960" cy="60480"/>
              </p14:xfrm>
            </p:contentPart>
          </mc:Choice>
          <mc:Fallback xmlns="">
            <p:pic>
              <p:nvPicPr>
                <p:cNvPr id="701" name="Freihand 700">
                  <a:extLst>
                    <a:ext uri="{FF2B5EF4-FFF2-40B4-BE49-F238E27FC236}">
                      <a16:creationId xmlns:a16="http://schemas.microsoft.com/office/drawing/2014/main" id="{762602D6-C008-4023-A5DE-040C3F5C151F}"/>
                    </a:ext>
                  </a:extLst>
                </p:cNvPr>
                <p:cNvPicPr/>
                <p:nvPr/>
              </p:nvPicPr>
              <p:blipFill>
                <a:blip r:embed="rId997"/>
                <a:stretch>
                  <a:fillRect/>
                </a:stretch>
              </p:blipFill>
              <p:spPr>
                <a:xfrm>
                  <a:off x="7703898" y="4441807"/>
                  <a:ext cx="57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702" name="Freihand 701">
                  <a:extLst>
                    <a:ext uri="{FF2B5EF4-FFF2-40B4-BE49-F238E27FC236}">
                      <a16:creationId xmlns:a16="http://schemas.microsoft.com/office/drawing/2014/main" id="{4B6E63BD-5A05-47A4-B016-937D7D76CCFF}"/>
                    </a:ext>
                  </a:extLst>
                </p14:cNvPr>
                <p14:cNvContentPartPr/>
                <p14:nvPr/>
              </p14:nvContentPartPr>
              <p14:xfrm>
                <a:off x="7800738" y="4422727"/>
                <a:ext cx="54720" cy="168480"/>
              </p14:xfrm>
            </p:contentPart>
          </mc:Choice>
          <mc:Fallback xmlns="">
            <p:pic>
              <p:nvPicPr>
                <p:cNvPr id="702" name="Freihand 701">
                  <a:extLst>
                    <a:ext uri="{FF2B5EF4-FFF2-40B4-BE49-F238E27FC236}">
                      <a16:creationId xmlns:a16="http://schemas.microsoft.com/office/drawing/2014/main" id="{4B6E63BD-5A05-47A4-B016-937D7D76CCFF}"/>
                    </a:ext>
                  </a:extLst>
                </p:cNvPr>
                <p:cNvPicPr/>
                <p:nvPr/>
              </p:nvPicPr>
              <p:blipFill>
                <a:blip r:embed="rId999"/>
                <a:stretch>
                  <a:fillRect/>
                </a:stretch>
              </p:blipFill>
              <p:spPr>
                <a:xfrm>
                  <a:off x="7796418" y="4418407"/>
                  <a:ext cx="633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703" name="Freihand 702">
                  <a:extLst>
                    <a:ext uri="{FF2B5EF4-FFF2-40B4-BE49-F238E27FC236}">
                      <a16:creationId xmlns:a16="http://schemas.microsoft.com/office/drawing/2014/main" id="{65121906-A38A-4037-8467-F7D7B7B72510}"/>
                    </a:ext>
                  </a:extLst>
                </p14:cNvPr>
                <p14:cNvContentPartPr/>
                <p14:nvPr/>
              </p14:nvContentPartPr>
              <p14:xfrm>
                <a:off x="7876338" y="4399327"/>
                <a:ext cx="74880" cy="179640"/>
              </p14:xfrm>
            </p:contentPart>
          </mc:Choice>
          <mc:Fallback xmlns="">
            <p:pic>
              <p:nvPicPr>
                <p:cNvPr id="703" name="Freihand 702">
                  <a:extLst>
                    <a:ext uri="{FF2B5EF4-FFF2-40B4-BE49-F238E27FC236}">
                      <a16:creationId xmlns:a16="http://schemas.microsoft.com/office/drawing/2014/main" id="{65121906-A38A-4037-8467-F7D7B7B72510}"/>
                    </a:ext>
                  </a:extLst>
                </p:cNvPr>
                <p:cNvPicPr/>
                <p:nvPr/>
              </p:nvPicPr>
              <p:blipFill>
                <a:blip r:embed="rId1001"/>
                <a:stretch>
                  <a:fillRect/>
                </a:stretch>
              </p:blipFill>
              <p:spPr>
                <a:xfrm>
                  <a:off x="7872018" y="4395007"/>
                  <a:ext cx="83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704" name="Freihand 703">
                  <a:extLst>
                    <a:ext uri="{FF2B5EF4-FFF2-40B4-BE49-F238E27FC236}">
                      <a16:creationId xmlns:a16="http://schemas.microsoft.com/office/drawing/2014/main" id="{DDF4DB11-0659-482F-9E9B-B7919BBAE952}"/>
                    </a:ext>
                  </a:extLst>
                </p14:cNvPr>
                <p14:cNvContentPartPr/>
                <p14:nvPr/>
              </p14:nvContentPartPr>
              <p14:xfrm>
                <a:off x="7988298" y="4384207"/>
                <a:ext cx="82440" cy="60120"/>
              </p14:xfrm>
            </p:contentPart>
          </mc:Choice>
          <mc:Fallback xmlns="">
            <p:pic>
              <p:nvPicPr>
                <p:cNvPr id="704" name="Freihand 703">
                  <a:extLst>
                    <a:ext uri="{FF2B5EF4-FFF2-40B4-BE49-F238E27FC236}">
                      <a16:creationId xmlns:a16="http://schemas.microsoft.com/office/drawing/2014/main" id="{DDF4DB11-0659-482F-9E9B-B7919BBAE952}"/>
                    </a:ext>
                  </a:extLst>
                </p:cNvPr>
                <p:cNvPicPr/>
                <p:nvPr/>
              </p:nvPicPr>
              <p:blipFill>
                <a:blip r:embed="rId1003"/>
                <a:stretch>
                  <a:fillRect/>
                </a:stretch>
              </p:blipFill>
              <p:spPr>
                <a:xfrm>
                  <a:off x="7983978" y="4379887"/>
                  <a:ext cx="91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705" name="Freihand 704">
                  <a:extLst>
                    <a:ext uri="{FF2B5EF4-FFF2-40B4-BE49-F238E27FC236}">
                      <a16:creationId xmlns:a16="http://schemas.microsoft.com/office/drawing/2014/main" id="{DA95391B-8577-4D5B-AD44-79F3973F5872}"/>
                    </a:ext>
                  </a:extLst>
                </p14:cNvPr>
                <p14:cNvContentPartPr/>
                <p14:nvPr/>
              </p14:nvContentPartPr>
              <p14:xfrm>
                <a:off x="8089098" y="4309327"/>
                <a:ext cx="167400" cy="108720"/>
              </p14:xfrm>
            </p:contentPart>
          </mc:Choice>
          <mc:Fallback xmlns="">
            <p:pic>
              <p:nvPicPr>
                <p:cNvPr id="705" name="Freihand 704">
                  <a:extLst>
                    <a:ext uri="{FF2B5EF4-FFF2-40B4-BE49-F238E27FC236}">
                      <a16:creationId xmlns:a16="http://schemas.microsoft.com/office/drawing/2014/main" id="{DA95391B-8577-4D5B-AD44-79F3973F5872}"/>
                    </a:ext>
                  </a:extLst>
                </p:cNvPr>
                <p:cNvPicPr/>
                <p:nvPr/>
              </p:nvPicPr>
              <p:blipFill>
                <a:blip r:embed="rId1005"/>
                <a:stretch>
                  <a:fillRect/>
                </a:stretch>
              </p:blipFill>
              <p:spPr>
                <a:xfrm>
                  <a:off x="8084778" y="4305007"/>
                  <a:ext cx="176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706" name="Freihand 705">
                  <a:extLst>
                    <a:ext uri="{FF2B5EF4-FFF2-40B4-BE49-F238E27FC236}">
                      <a16:creationId xmlns:a16="http://schemas.microsoft.com/office/drawing/2014/main" id="{AAB2B2BA-86E6-4F57-A9A5-6846F6612628}"/>
                    </a:ext>
                  </a:extLst>
                </p14:cNvPr>
                <p14:cNvContentPartPr/>
                <p14:nvPr/>
              </p14:nvContentPartPr>
              <p14:xfrm>
                <a:off x="7389618" y="4707487"/>
                <a:ext cx="90720" cy="84600"/>
              </p14:xfrm>
            </p:contentPart>
          </mc:Choice>
          <mc:Fallback xmlns="">
            <p:pic>
              <p:nvPicPr>
                <p:cNvPr id="706" name="Freihand 705">
                  <a:extLst>
                    <a:ext uri="{FF2B5EF4-FFF2-40B4-BE49-F238E27FC236}">
                      <a16:creationId xmlns:a16="http://schemas.microsoft.com/office/drawing/2014/main" id="{AAB2B2BA-86E6-4F57-A9A5-6846F6612628}"/>
                    </a:ext>
                  </a:extLst>
                </p:cNvPr>
                <p:cNvPicPr/>
                <p:nvPr/>
              </p:nvPicPr>
              <p:blipFill>
                <a:blip r:embed="rId1007"/>
                <a:stretch>
                  <a:fillRect/>
                </a:stretch>
              </p:blipFill>
              <p:spPr>
                <a:xfrm>
                  <a:off x="7385298" y="4703167"/>
                  <a:ext cx="99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707" name="Freihand 706">
                  <a:extLst>
                    <a:ext uri="{FF2B5EF4-FFF2-40B4-BE49-F238E27FC236}">
                      <a16:creationId xmlns:a16="http://schemas.microsoft.com/office/drawing/2014/main" id="{3DD3C51E-E818-410D-8490-3803335FB49D}"/>
                    </a:ext>
                  </a:extLst>
                </p14:cNvPr>
                <p14:cNvContentPartPr/>
                <p14:nvPr/>
              </p14:nvContentPartPr>
              <p14:xfrm>
                <a:off x="7495818" y="4711447"/>
                <a:ext cx="198000" cy="39600"/>
              </p14:xfrm>
            </p:contentPart>
          </mc:Choice>
          <mc:Fallback xmlns="">
            <p:pic>
              <p:nvPicPr>
                <p:cNvPr id="707" name="Freihand 706">
                  <a:extLst>
                    <a:ext uri="{FF2B5EF4-FFF2-40B4-BE49-F238E27FC236}">
                      <a16:creationId xmlns:a16="http://schemas.microsoft.com/office/drawing/2014/main" id="{3DD3C51E-E818-410D-8490-3803335FB49D}"/>
                    </a:ext>
                  </a:extLst>
                </p:cNvPr>
                <p:cNvPicPr/>
                <p:nvPr/>
              </p:nvPicPr>
              <p:blipFill>
                <a:blip r:embed="rId1009"/>
                <a:stretch>
                  <a:fillRect/>
                </a:stretch>
              </p:blipFill>
              <p:spPr>
                <a:xfrm>
                  <a:off x="7491498" y="4707127"/>
                  <a:ext cx="206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708" name="Freihand 707">
                  <a:extLst>
                    <a:ext uri="{FF2B5EF4-FFF2-40B4-BE49-F238E27FC236}">
                      <a16:creationId xmlns:a16="http://schemas.microsoft.com/office/drawing/2014/main" id="{56FB65F6-367F-44C4-94CB-09315424C9A2}"/>
                    </a:ext>
                  </a:extLst>
                </p14:cNvPr>
                <p14:cNvContentPartPr/>
                <p14:nvPr/>
              </p14:nvContentPartPr>
              <p14:xfrm>
                <a:off x="7715418" y="4618927"/>
                <a:ext cx="283680" cy="112680"/>
              </p14:xfrm>
            </p:contentPart>
          </mc:Choice>
          <mc:Fallback xmlns="">
            <p:pic>
              <p:nvPicPr>
                <p:cNvPr id="708" name="Freihand 707">
                  <a:extLst>
                    <a:ext uri="{FF2B5EF4-FFF2-40B4-BE49-F238E27FC236}">
                      <a16:creationId xmlns:a16="http://schemas.microsoft.com/office/drawing/2014/main" id="{56FB65F6-367F-44C4-94CB-09315424C9A2}"/>
                    </a:ext>
                  </a:extLst>
                </p:cNvPr>
                <p:cNvPicPr/>
                <p:nvPr/>
              </p:nvPicPr>
              <p:blipFill>
                <a:blip r:embed="rId1011"/>
                <a:stretch>
                  <a:fillRect/>
                </a:stretch>
              </p:blipFill>
              <p:spPr>
                <a:xfrm>
                  <a:off x="7711098" y="4614607"/>
                  <a:ext cx="292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709" name="Freihand 708">
                  <a:extLst>
                    <a:ext uri="{FF2B5EF4-FFF2-40B4-BE49-F238E27FC236}">
                      <a16:creationId xmlns:a16="http://schemas.microsoft.com/office/drawing/2014/main" id="{760844B1-A4D1-424E-9285-8078F9794F27}"/>
                    </a:ext>
                  </a:extLst>
                </p14:cNvPr>
                <p14:cNvContentPartPr/>
                <p14:nvPr/>
              </p14:nvContentPartPr>
              <p14:xfrm>
                <a:off x="7928178" y="4577527"/>
                <a:ext cx="66600" cy="22320"/>
              </p14:xfrm>
            </p:contentPart>
          </mc:Choice>
          <mc:Fallback xmlns="">
            <p:pic>
              <p:nvPicPr>
                <p:cNvPr id="709" name="Freihand 708">
                  <a:extLst>
                    <a:ext uri="{FF2B5EF4-FFF2-40B4-BE49-F238E27FC236}">
                      <a16:creationId xmlns:a16="http://schemas.microsoft.com/office/drawing/2014/main" id="{760844B1-A4D1-424E-9285-8078F9794F27}"/>
                    </a:ext>
                  </a:extLst>
                </p:cNvPr>
                <p:cNvPicPr/>
                <p:nvPr/>
              </p:nvPicPr>
              <p:blipFill>
                <a:blip r:embed="rId1013"/>
                <a:stretch>
                  <a:fillRect/>
                </a:stretch>
              </p:blipFill>
              <p:spPr>
                <a:xfrm>
                  <a:off x="7923858" y="4573207"/>
                  <a:ext cx="75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710" name="Freihand 709">
                  <a:extLst>
                    <a:ext uri="{FF2B5EF4-FFF2-40B4-BE49-F238E27FC236}">
                      <a16:creationId xmlns:a16="http://schemas.microsoft.com/office/drawing/2014/main" id="{69291F20-E976-4EDC-B5CB-DF5F46455589}"/>
                    </a:ext>
                  </a:extLst>
                </p14:cNvPr>
                <p14:cNvContentPartPr/>
                <p14:nvPr/>
              </p14:nvContentPartPr>
              <p14:xfrm>
                <a:off x="8020698" y="4601287"/>
                <a:ext cx="68040" cy="102600"/>
              </p14:xfrm>
            </p:contentPart>
          </mc:Choice>
          <mc:Fallback xmlns="">
            <p:pic>
              <p:nvPicPr>
                <p:cNvPr id="710" name="Freihand 709">
                  <a:extLst>
                    <a:ext uri="{FF2B5EF4-FFF2-40B4-BE49-F238E27FC236}">
                      <a16:creationId xmlns:a16="http://schemas.microsoft.com/office/drawing/2014/main" id="{69291F20-E976-4EDC-B5CB-DF5F46455589}"/>
                    </a:ext>
                  </a:extLst>
                </p:cNvPr>
                <p:cNvPicPr/>
                <p:nvPr/>
              </p:nvPicPr>
              <p:blipFill>
                <a:blip r:embed="rId1015"/>
                <a:stretch>
                  <a:fillRect/>
                </a:stretch>
              </p:blipFill>
              <p:spPr>
                <a:xfrm>
                  <a:off x="8016378" y="4596967"/>
                  <a:ext cx="76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712" name="Freihand 711">
                  <a:extLst>
                    <a:ext uri="{FF2B5EF4-FFF2-40B4-BE49-F238E27FC236}">
                      <a16:creationId xmlns:a16="http://schemas.microsoft.com/office/drawing/2014/main" id="{2A77FBC8-CB55-4C7C-8F76-B6BF383684A5}"/>
                    </a:ext>
                  </a:extLst>
                </p14:cNvPr>
                <p14:cNvContentPartPr/>
                <p14:nvPr/>
              </p14:nvContentPartPr>
              <p14:xfrm>
                <a:off x="8162898" y="4658167"/>
                <a:ext cx="14760" cy="97920"/>
              </p14:xfrm>
            </p:contentPart>
          </mc:Choice>
          <mc:Fallback xmlns="">
            <p:pic>
              <p:nvPicPr>
                <p:cNvPr id="712" name="Freihand 711">
                  <a:extLst>
                    <a:ext uri="{FF2B5EF4-FFF2-40B4-BE49-F238E27FC236}">
                      <a16:creationId xmlns:a16="http://schemas.microsoft.com/office/drawing/2014/main" id="{2A77FBC8-CB55-4C7C-8F76-B6BF383684A5}"/>
                    </a:ext>
                  </a:extLst>
                </p:cNvPr>
                <p:cNvPicPr/>
                <p:nvPr/>
              </p:nvPicPr>
              <p:blipFill>
                <a:blip r:embed="rId1017"/>
                <a:stretch>
                  <a:fillRect/>
                </a:stretch>
              </p:blipFill>
              <p:spPr>
                <a:xfrm>
                  <a:off x="8158578" y="4653847"/>
                  <a:ext cx="23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713" name="Freihand 712">
                  <a:extLst>
                    <a:ext uri="{FF2B5EF4-FFF2-40B4-BE49-F238E27FC236}">
                      <a16:creationId xmlns:a16="http://schemas.microsoft.com/office/drawing/2014/main" id="{DF6E6A5A-6F10-43F9-9745-24F9194425CF}"/>
                    </a:ext>
                  </a:extLst>
                </p14:cNvPr>
                <p14:cNvContentPartPr/>
                <p14:nvPr/>
              </p14:nvContentPartPr>
              <p14:xfrm>
                <a:off x="8233818" y="4518487"/>
                <a:ext cx="236160" cy="113400"/>
              </p14:xfrm>
            </p:contentPart>
          </mc:Choice>
          <mc:Fallback xmlns="">
            <p:pic>
              <p:nvPicPr>
                <p:cNvPr id="713" name="Freihand 712">
                  <a:extLst>
                    <a:ext uri="{FF2B5EF4-FFF2-40B4-BE49-F238E27FC236}">
                      <a16:creationId xmlns:a16="http://schemas.microsoft.com/office/drawing/2014/main" id="{DF6E6A5A-6F10-43F9-9745-24F9194425CF}"/>
                    </a:ext>
                  </a:extLst>
                </p:cNvPr>
                <p:cNvPicPr/>
                <p:nvPr/>
              </p:nvPicPr>
              <p:blipFill>
                <a:blip r:embed="rId1019"/>
                <a:stretch>
                  <a:fillRect/>
                </a:stretch>
              </p:blipFill>
              <p:spPr>
                <a:xfrm>
                  <a:off x="8229498" y="4514167"/>
                  <a:ext cx="244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714" name="Freihand 713">
                  <a:extLst>
                    <a:ext uri="{FF2B5EF4-FFF2-40B4-BE49-F238E27FC236}">
                      <a16:creationId xmlns:a16="http://schemas.microsoft.com/office/drawing/2014/main" id="{A0D604AB-4359-4894-88BD-CDFD5526B43B}"/>
                    </a:ext>
                  </a:extLst>
                </p14:cNvPr>
                <p14:cNvContentPartPr/>
                <p14:nvPr/>
              </p14:nvContentPartPr>
              <p14:xfrm>
                <a:off x="7483218" y="4892167"/>
                <a:ext cx="141840" cy="128520"/>
              </p14:xfrm>
            </p:contentPart>
          </mc:Choice>
          <mc:Fallback xmlns="">
            <p:pic>
              <p:nvPicPr>
                <p:cNvPr id="714" name="Freihand 713">
                  <a:extLst>
                    <a:ext uri="{FF2B5EF4-FFF2-40B4-BE49-F238E27FC236}">
                      <a16:creationId xmlns:a16="http://schemas.microsoft.com/office/drawing/2014/main" id="{A0D604AB-4359-4894-88BD-CDFD5526B43B}"/>
                    </a:ext>
                  </a:extLst>
                </p:cNvPr>
                <p:cNvPicPr/>
                <p:nvPr/>
              </p:nvPicPr>
              <p:blipFill>
                <a:blip r:embed="rId1021"/>
                <a:stretch>
                  <a:fillRect/>
                </a:stretch>
              </p:blipFill>
              <p:spPr>
                <a:xfrm>
                  <a:off x="7478898" y="4887847"/>
                  <a:ext cx="150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715" name="Freihand 714">
                  <a:extLst>
                    <a:ext uri="{FF2B5EF4-FFF2-40B4-BE49-F238E27FC236}">
                      <a16:creationId xmlns:a16="http://schemas.microsoft.com/office/drawing/2014/main" id="{924F8CB7-1958-4695-96B8-9FF93445692A}"/>
                    </a:ext>
                  </a:extLst>
                </p14:cNvPr>
                <p14:cNvContentPartPr/>
                <p14:nvPr/>
              </p14:nvContentPartPr>
              <p14:xfrm>
                <a:off x="7622898" y="4929607"/>
                <a:ext cx="68040" cy="49320"/>
              </p14:xfrm>
            </p:contentPart>
          </mc:Choice>
          <mc:Fallback xmlns="">
            <p:pic>
              <p:nvPicPr>
                <p:cNvPr id="715" name="Freihand 714">
                  <a:extLst>
                    <a:ext uri="{FF2B5EF4-FFF2-40B4-BE49-F238E27FC236}">
                      <a16:creationId xmlns:a16="http://schemas.microsoft.com/office/drawing/2014/main" id="{924F8CB7-1958-4695-96B8-9FF93445692A}"/>
                    </a:ext>
                  </a:extLst>
                </p:cNvPr>
                <p:cNvPicPr/>
                <p:nvPr/>
              </p:nvPicPr>
              <p:blipFill>
                <a:blip r:embed="rId1023"/>
                <a:stretch>
                  <a:fillRect/>
                </a:stretch>
              </p:blipFill>
              <p:spPr>
                <a:xfrm>
                  <a:off x="7618578" y="4925287"/>
                  <a:ext cx="766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716" name="Freihand 715">
                  <a:extLst>
                    <a:ext uri="{FF2B5EF4-FFF2-40B4-BE49-F238E27FC236}">
                      <a16:creationId xmlns:a16="http://schemas.microsoft.com/office/drawing/2014/main" id="{0AB09908-FF5B-4E30-9B5C-1B6E6F413310}"/>
                    </a:ext>
                  </a:extLst>
                </p14:cNvPr>
                <p14:cNvContentPartPr/>
                <p14:nvPr/>
              </p14:nvContentPartPr>
              <p14:xfrm>
                <a:off x="7770498" y="4887847"/>
                <a:ext cx="97200" cy="54360"/>
              </p14:xfrm>
            </p:contentPart>
          </mc:Choice>
          <mc:Fallback xmlns="">
            <p:pic>
              <p:nvPicPr>
                <p:cNvPr id="716" name="Freihand 715">
                  <a:extLst>
                    <a:ext uri="{FF2B5EF4-FFF2-40B4-BE49-F238E27FC236}">
                      <a16:creationId xmlns:a16="http://schemas.microsoft.com/office/drawing/2014/main" id="{0AB09908-FF5B-4E30-9B5C-1B6E6F413310}"/>
                    </a:ext>
                  </a:extLst>
                </p:cNvPr>
                <p:cNvPicPr/>
                <p:nvPr/>
              </p:nvPicPr>
              <p:blipFill>
                <a:blip r:embed="rId1025"/>
                <a:stretch>
                  <a:fillRect/>
                </a:stretch>
              </p:blipFill>
              <p:spPr>
                <a:xfrm>
                  <a:off x="7766178" y="4883527"/>
                  <a:ext cx="1058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719" name="Freihand 718">
                  <a:extLst>
                    <a:ext uri="{FF2B5EF4-FFF2-40B4-BE49-F238E27FC236}">
                      <a16:creationId xmlns:a16="http://schemas.microsoft.com/office/drawing/2014/main" id="{43997166-B657-4422-BFD9-5F9EA6EA114D}"/>
                    </a:ext>
                  </a:extLst>
                </p14:cNvPr>
                <p14:cNvContentPartPr/>
                <p14:nvPr/>
              </p14:nvContentPartPr>
              <p14:xfrm>
                <a:off x="7905858" y="4784527"/>
                <a:ext cx="174960" cy="149040"/>
              </p14:xfrm>
            </p:contentPart>
          </mc:Choice>
          <mc:Fallback xmlns="">
            <p:pic>
              <p:nvPicPr>
                <p:cNvPr id="719" name="Freihand 718">
                  <a:extLst>
                    <a:ext uri="{FF2B5EF4-FFF2-40B4-BE49-F238E27FC236}">
                      <a16:creationId xmlns:a16="http://schemas.microsoft.com/office/drawing/2014/main" id="{43997166-B657-4422-BFD9-5F9EA6EA114D}"/>
                    </a:ext>
                  </a:extLst>
                </p:cNvPr>
                <p:cNvPicPr/>
                <p:nvPr/>
              </p:nvPicPr>
              <p:blipFill>
                <a:blip r:embed="rId1027"/>
                <a:stretch>
                  <a:fillRect/>
                </a:stretch>
              </p:blipFill>
              <p:spPr>
                <a:xfrm>
                  <a:off x="7901538" y="4780207"/>
                  <a:ext cx="183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721" name="Freihand 720">
                  <a:extLst>
                    <a:ext uri="{FF2B5EF4-FFF2-40B4-BE49-F238E27FC236}">
                      <a16:creationId xmlns:a16="http://schemas.microsoft.com/office/drawing/2014/main" id="{CDD5DBD0-F4E3-4167-92AB-C626E8A5FB91}"/>
                    </a:ext>
                  </a:extLst>
                </p14:cNvPr>
                <p14:cNvContentPartPr/>
                <p14:nvPr/>
              </p14:nvContentPartPr>
              <p14:xfrm>
                <a:off x="8218338" y="4744567"/>
                <a:ext cx="223560" cy="158760"/>
              </p14:xfrm>
            </p:contentPart>
          </mc:Choice>
          <mc:Fallback xmlns="">
            <p:pic>
              <p:nvPicPr>
                <p:cNvPr id="721" name="Freihand 720">
                  <a:extLst>
                    <a:ext uri="{FF2B5EF4-FFF2-40B4-BE49-F238E27FC236}">
                      <a16:creationId xmlns:a16="http://schemas.microsoft.com/office/drawing/2014/main" id="{CDD5DBD0-F4E3-4167-92AB-C626E8A5FB91}"/>
                    </a:ext>
                  </a:extLst>
                </p:cNvPr>
                <p:cNvPicPr/>
                <p:nvPr/>
              </p:nvPicPr>
              <p:blipFill>
                <a:blip r:embed="rId1029"/>
                <a:stretch>
                  <a:fillRect/>
                </a:stretch>
              </p:blipFill>
              <p:spPr>
                <a:xfrm>
                  <a:off x="8214018" y="4740247"/>
                  <a:ext cx="2322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722" name="Freihand 721">
                  <a:extLst>
                    <a:ext uri="{FF2B5EF4-FFF2-40B4-BE49-F238E27FC236}">
                      <a16:creationId xmlns:a16="http://schemas.microsoft.com/office/drawing/2014/main" id="{CDDD91D0-C513-49FF-BC81-F40B4BCB03AD}"/>
                    </a:ext>
                  </a:extLst>
                </p14:cNvPr>
                <p14:cNvContentPartPr/>
                <p14:nvPr/>
              </p14:nvContentPartPr>
              <p14:xfrm>
                <a:off x="8426778" y="4739167"/>
                <a:ext cx="43200" cy="9000"/>
              </p14:xfrm>
            </p:contentPart>
          </mc:Choice>
          <mc:Fallback xmlns="">
            <p:pic>
              <p:nvPicPr>
                <p:cNvPr id="722" name="Freihand 721">
                  <a:extLst>
                    <a:ext uri="{FF2B5EF4-FFF2-40B4-BE49-F238E27FC236}">
                      <a16:creationId xmlns:a16="http://schemas.microsoft.com/office/drawing/2014/main" id="{CDDD91D0-C513-49FF-BC81-F40B4BCB03AD}"/>
                    </a:ext>
                  </a:extLst>
                </p:cNvPr>
                <p:cNvPicPr/>
                <p:nvPr/>
              </p:nvPicPr>
              <p:blipFill>
                <a:blip r:embed="rId1031"/>
                <a:stretch>
                  <a:fillRect/>
                </a:stretch>
              </p:blipFill>
              <p:spPr>
                <a:xfrm>
                  <a:off x="8422458" y="4734847"/>
                  <a:ext cx="51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723" name="Freihand 722">
                  <a:extLst>
                    <a:ext uri="{FF2B5EF4-FFF2-40B4-BE49-F238E27FC236}">
                      <a16:creationId xmlns:a16="http://schemas.microsoft.com/office/drawing/2014/main" id="{B3DB842B-EE1F-4599-9480-903455E7E2C8}"/>
                    </a:ext>
                  </a:extLst>
                </p14:cNvPr>
                <p14:cNvContentPartPr/>
                <p14:nvPr/>
              </p14:nvContentPartPr>
              <p14:xfrm>
                <a:off x="8463858" y="4686607"/>
                <a:ext cx="97560" cy="113760"/>
              </p14:xfrm>
            </p:contentPart>
          </mc:Choice>
          <mc:Fallback xmlns="">
            <p:pic>
              <p:nvPicPr>
                <p:cNvPr id="723" name="Freihand 722">
                  <a:extLst>
                    <a:ext uri="{FF2B5EF4-FFF2-40B4-BE49-F238E27FC236}">
                      <a16:creationId xmlns:a16="http://schemas.microsoft.com/office/drawing/2014/main" id="{B3DB842B-EE1F-4599-9480-903455E7E2C8}"/>
                    </a:ext>
                  </a:extLst>
                </p:cNvPr>
                <p:cNvPicPr/>
                <p:nvPr/>
              </p:nvPicPr>
              <p:blipFill>
                <a:blip r:embed="rId1033"/>
                <a:stretch>
                  <a:fillRect/>
                </a:stretch>
              </p:blipFill>
              <p:spPr>
                <a:xfrm>
                  <a:off x="8459538" y="4682287"/>
                  <a:ext cx="106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725" name="Freihand 724">
                  <a:extLst>
                    <a:ext uri="{FF2B5EF4-FFF2-40B4-BE49-F238E27FC236}">
                      <a16:creationId xmlns:a16="http://schemas.microsoft.com/office/drawing/2014/main" id="{1B5CF354-FFA3-4A1D-B2ED-179F5D7483C3}"/>
                    </a:ext>
                  </a:extLst>
                </p14:cNvPr>
                <p14:cNvContentPartPr/>
                <p14:nvPr/>
              </p14:nvContentPartPr>
              <p14:xfrm>
                <a:off x="8566818" y="4756807"/>
                <a:ext cx="49680" cy="126360"/>
              </p14:xfrm>
            </p:contentPart>
          </mc:Choice>
          <mc:Fallback xmlns="">
            <p:pic>
              <p:nvPicPr>
                <p:cNvPr id="725" name="Freihand 724">
                  <a:extLst>
                    <a:ext uri="{FF2B5EF4-FFF2-40B4-BE49-F238E27FC236}">
                      <a16:creationId xmlns:a16="http://schemas.microsoft.com/office/drawing/2014/main" id="{1B5CF354-FFA3-4A1D-B2ED-179F5D7483C3}"/>
                    </a:ext>
                  </a:extLst>
                </p:cNvPr>
                <p:cNvPicPr/>
                <p:nvPr/>
              </p:nvPicPr>
              <p:blipFill>
                <a:blip r:embed="rId1035"/>
                <a:stretch>
                  <a:fillRect/>
                </a:stretch>
              </p:blipFill>
              <p:spPr>
                <a:xfrm>
                  <a:off x="8562498" y="4752487"/>
                  <a:ext cx="58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726" name="Freihand 725">
                  <a:extLst>
                    <a:ext uri="{FF2B5EF4-FFF2-40B4-BE49-F238E27FC236}">
                      <a16:creationId xmlns:a16="http://schemas.microsoft.com/office/drawing/2014/main" id="{6047DD86-39B9-4B8F-BFB3-5F5B02B03722}"/>
                    </a:ext>
                  </a:extLst>
                </p14:cNvPr>
                <p14:cNvContentPartPr/>
                <p14:nvPr/>
              </p14:nvContentPartPr>
              <p14:xfrm>
                <a:off x="7467738" y="5095567"/>
                <a:ext cx="149400" cy="134280"/>
              </p14:xfrm>
            </p:contentPart>
          </mc:Choice>
          <mc:Fallback xmlns="">
            <p:pic>
              <p:nvPicPr>
                <p:cNvPr id="726" name="Freihand 725">
                  <a:extLst>
                    <a:ext uri="{FF2B5EF4-FFF2-40B4-BE49-F238E27FC236}">
                      <a16:creationId xmlns:a16="http://schemas.microsoft.com/office/drawing/2014/main" id="{6047DD86-39B9-4B8F-BFB3-5F5B02B03722}"/>
                    </a:ext>
                  </a:extLst>
                </p:cNvPr>
                <p:cNvPicPr/>
                <p:nvPr/>
              </p:nvPicPr>
              <p:blipFill>
                <a:blip r:embed="rId1037"/>
                <a:stretch>
                  <a:fillRect/>
                </a:stretch>
              </p:blipFill>
              <p:spPr>
                <a:xfrm>
                  <a:off x="7463418" y="5091247"/>
                  <a:ext cx="158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727" name="Freihand 726">
                  <a:extLst>
                    <a:ext uri="{FF2B5EF4-FFF2-40B4-BE49-F238E27FC236}">
                      <a16:creationId xmlns:a16="http://schemas.microsoft.com/office/drawing/2014/main" id="{511F51FD-2417-472A-A26C-E097E91EE4D1}"/>
                    </a:ext>
                  </a:extLst>
                </p14:cNvPr>
                <p14:cNvContentPartPr/>
                <p14:nvPr/>
              </p14:nvContentPartPr>
              <p14:xfrm>
                <a:off x="7636218" y="5025367"/>
                <a:ext cx="190440" cy="150840"/>
              </p14:xfrm>
            </p:contentPart>
          </mc:Choice>
          <mc:Fallback xmlns="">
            <p:pic>
              <p:nvPicPr>
                <p:cNvPr id="727" name="Freihand 726">
                  <a:extLst>
                    <a:ext uri="{FF2B5EF4-FFF2-40B4-BE49-F238E27FC236}">
                      <a16:creationId xmlns:a16="http://schemas.microsoft.com/office/drawing/2014/main" id="{511F51FD-2417-472A-A26C-E097E91EE4D1}"/>
                    </a:ext>
                  </a:extLst>
                </p:cNvPr>
                <p:cNvPicPr/>
                <p:nvPr/>
              </p:nvPicPr>
              <p:blipFill>
                <a:blip r:embed="rId1039"/>
                <a:stretch>
                  <a:fillRect/>
                </a:stretch>
              </p:blipFill>
              <p:spPr>
                <a:xfrm>
                  <a:off x="7631898" y="5021047"/>
                  <a:ext cx="199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728" name="Freihand 727">
                  <a:extLst>
                    <a:ext uri="{FF2B5EF4-FFF2-40B4-BE49-F238E27FC236}">
                      <a16:creationId xmlns:a16="http://schemas.microsoft.com/office/drawing/2014/main" id="{7D2030C5-0B35-43C1-AF48-15E0EB50E38C}"/>
                    </a:ext>
                  </a:extLst>
                </p14:cNvPr>
                <p14:cNvContentPartPr/>
                <p14:nvPr/>
              </p14:nvContentPartPr>
              <p14:xfrm>
                <a:off x="7457658" y="5078647"/>
                <a:ext cx="54360" cy="128160"/>
              </p14:xfrm>
            </p:contentPart>
          </mc:Choice>
          <mc:Fallback xmlns="">
            <p:pic>
              <p:nvPicPr>
                <p:cNvPr id="728" name="Freihand 727">
                  <a:extLst>
                    <a:ext uri="{FF2B5EF4-FFF2-40B4-BE49-F238E27FC236}">
                      <a16:creationId xmlns:a16="http://schemas.microsoft.com/office/drawing/2014/main" id="{7D2030C5-0B35-43C1-AF48-15E0EB50E38C}"/>
                    </a:ext>
                  </a:extLst>
                </p:cNvPr>
                <p:cNvPicPr/>
                <p:nvPr/>
              </p:nvPicPr>
              <p:blipFill>
                <a:blip r:embed="rId1041"/>
                <a:stretch>
                  <a:fillRect/>
                </a:stretch>
              </p:blipFill>
              <p:spPr>
                <a:xfrm>
                  <a:off x="7453338" y="5074327"/>
                  <a:ext cx="63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730" name="Freihand 729">
                  <a:extLst>
                    <a:ext uri="{FF2B5EF4-FFF2-40B4-BE49-F238E27FC236}">
                      <a16:creationId xmlns:a16="http://schemas.microsoft.com/office/drawing/2014/main" id="{635B5BA7-170F-4FFA-B212-617480A308BA}"/>
                    </a:ext>
                  </a:extLst>
                </p14:cNvPr>
                <p14:cNvContentPartPr/>
                <p14:nvPr/>
              </p14:nvContentPartPr>
              <p14:xfrm>
                <a:off x="7974978" y="5052367"/>
                <a:ext cx="193320" cy="73080"/>
              </p14:xfrm>
            </p:contentPart>
          </mc:Choice>
          <mc:Fallback xmlns="">
            <p:pic>
              <p:nvPicPr>
                <p:cNvPr id="730" name="Freihand 729">
                  <a:extLst>
                    <a:ext uri="{FF2B5EF4-FFF2-40B4-BE49-F238E27FC236}">
                      <a16:creationId xmlns:a16="http://schemas.microsoft.com/office/drawing/2014/main" id="{635B5BA7-170F-4FFA-B212-617480A308BA}"/>
                    </a:ext>
                  </a:extLst>
                </p:cNvPr>
                <p:cNvPicPr/>
                <p:nvPr/>
              </p:nvPicPr>
              <p:blipFill>
                <a:blip r:embed="rId1043"/>
                <a:stretch>
                  <a:fillRect/>
                </a:stretch>
              </p:blipFill>
              <p:spPr>
                <a:xfrm>
                  <a:off x="7970658" y="5048047"/>
                  <a:ext cx="201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731" name="Freihand 730">
                  <a:extLst>
                    <a:ext uri="{FF2B5EF4-FFF2-40B4-BE49-F238E27FC236}">
                      <a16:creationId xmlns:a16="http://schemas.microsoft.com/office/drawing/2014/main" id="{F53E25EB-1D60-416F-BA40-EAEB3D467E91}"/>
                    </a:ext>
                  </a:extLst>
                </p14:cNvPr>
                <p14:cNvContentPartPr/>
                <p14:nvPr/>
              </p14:nvContentPartPr>
              <p14:xfrm>
                <a:off x="8212218" y="4994047"/>
                <a:ext cx="92160" cy="88920"/>
              </p14:xfrm>
            </p:contentPart>
          </mc:Choice>
          <mc:Fallback xmlns="">
            <p:pic>
              <p:nvPicPr>
                <p:cNvPr id="731" name="Freihand 730">
                  <a:extLst>
                    <a:ext uri="{FF2B5EF4-FFF2-40B4-BE49-F238E27FC236}">
                      <a16:creationId xmlns:a16="http://schemas.microsoft.com/office/drawing/2014/main" id="{F53E25EB-1D60-416F-BA40-EAEB3D467E91}"/>
                    </a:ext>
                  </a:extLst>
                </p:cNvPr>
                <p:cNvPicPr/>
                <p:nvPr/>
              </p:nvPicPr>
              <p:blipFill>
                <a:blip r:embed="rId1045"/>
                <a:stretch>
                  <a:fillRect/>
                </a:stretch>
              </p:blipFill>
              <p:spPr>
                <a:xfrm>
                  <a:off x="8207898" y="4989727"/>
                  <a:ext cx="100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732" name="Freihand 731">
                  <a:extLst>
                    <a:ext uri="{FF2B5EF4-FFF2-40B4-BE49-F238E27FC236}">
                      <a16:creationId xmlns:a16="http://schemas.microsoft.com/office/drawing/2014/main" id="{AB59452F-B3B1-4DF3-826D-1CFFDC637BFF}"/>
                    </a:ext>
                  </a:extLst>
                </p14:cNvPr>
                <p14:cNvContentPartPr/>
                <p14:nvPr/>
              </p14:nvContentPartPr>
              <p14:xfrm>
                <a:off x="7472058" y="5311927"/>
                <a:ext cx="87480" cy="144720"/>
              </p14:xfrm>
            </p:contentPart>
          </mc:Choice>
          <mc:Fallback xmlns="">
            <p:pic>
              <p:nvPicPr>
                <p:cNvPr id="732" name="Freihand 731">
                  <a:extLst>
                    <a:ext uri="{FF2B5EF4-FFF2-40B4-BE49-F238E27FC236}">
                      <a16:creationId xmlns:a16="http://schemas.microsoft.com/office/drawing/2014/main" id="{AB59452F-B3B1-4DF3-826D-1CFFDC637BFF}"/>
                    </a:ext>
                  </a:extLst>
                </p:cNvPr>
                <p:cNvPicPr/>
                <p:nvPr/>
              </p:nvPicPr>
              <p:blipFill>
                <a:blip r:embed="rId1047"/>
                <a:stretch>
                  <a:fillRect/>
                </a:stretch>
              </p:blipFill>
              <p:spPr>
                <a:xfrm>
                  <a:off x="7467738" y="5307607"/>
                  <a:ext cx="96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733" name="Freihand 732">
                  <a:extLst>
                    <a:ext uri="{FF2B5EF4-FFF2-40B4-BE49-F238E27FC236}">
                      <a16:creationId xmlns:a16="http://schemas.microsoft.com/office/drawing/2014/main" id="{935A74AC-18AC-42D6-B093-0F03D7C46591}"/>
                    </a:ext>
                  </a:extLst>
                </p14:cNvPr>
                <p14:cNvContentPartPr/>
                <p14:nvPr/>
              </p14:nvContentPartPr>
              <p14:xfrm>
                <a:off x="7569978" y="5336767"/>
                <a:ext cx="79560" cy="48600"/>
              </p14:xfrm>
            </p:contentPart>
          </mc:Choice>
          <mc:Fallback xmlns="">
            <p:pic>
              <p:nvPicPr>
                <p:cNvPr id="733" name="Freihand 732">
                  <a:extLst>
                    <a:ext uri="{FF2B5EF4-FFF2-40B4-BE49-F238E27FC236}">
                      <a16:creationId xmlns:a16="http://schemas.microsoft.com/office/drawing/2014/main" id="{935A74AC-18AC-42D6-B093-0F03D7C46591}"/>
                    </a:ext>
                  </a:extLst>
                </p:cNvPr>
                <p:cNvPicPr/>
                <p:nvPr/>
              </p:nvPicPr>
              <p:blipFill>
                <a:blip r:embed="rId1049"/>
                <a:stretch>
                  <a:fillRect/>
                </a:stretch>
              </p:blipFill>
              <p:spPr>
                <a:xfrm>
                  <a:off x="7565658" y="5332447"/>
                  <a:ext cx="88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734" name="Freihand 733">
                  <a:extLst>
                    <a:ext uri="{FF2B5EF4-FFF2-40B4-BE49-F238E27FC236}">
                      <a16:creationId xmlns:a16="http://schemas.microsoft.com/office/drawing/2014/main" id="{C409A775-B888-4BBE-9B7C-35AE5F810D29}"/>
                    </a:ext>
                  </a:extLst>
                </p14:cNvPr>
                <p14:cNvContentPartPr/>
                <p14:nvPr/>
              </p14:nvContentPartPr>
              <p14:xfrm>
                <a:off x="7665738" y="5256487"/>
                <a:ext cx="101160" cy="118440"/>
              </p14:xfrm>
            </p:contentPart>
          </mc:Choice>
          <mc:Fallback xmlns="">
            <p:pic>
              <p:nvPicPr>
                <p:cNvPr id="734" name="Freihand 733">
                  <a:extLst>
                    <a:ext uri="{FF2B5EF4-FFF2-40B4-BE49-F238E27FC236}">
                      <a16:creationId xmlns:a16="http://schemas.microsoft.com/office/drawing/2014/main" id="{C409A775-B888-4BBE-9B7C-35AE5F810D29}"/>
                    </a:ext>
                  </a:extLst>
                </p:cNvPr>
                <p:cNvPicPr/>
                <p:nvPr/>
              </p:nvPicPr>
              <p:blipFill>
                <a:blip r:embed="rId1051"/>
                <a:stretch>
                  <a:fillRect/>
                </a:stretch>
              </p:blipFill>
              <p:spPr>
                <a:xfrm>
                  <a:off x="7661418" y="5252167"/>
                  <a:ext cx="109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735" name="Freihand 734">
                  <a:extLst>
                    <a:ext uri="{FF2B5EF4-FFF2-40B4-BE49-F238E27FC236}">
                      <a16:creationId xmlns:a16="http://schemas.microsoft.com/office/drawing/2014/main" id="{BF5A80AE-A408-4D9C-9780-28738B1CD281}"/>
                    </a:ext>
                  </a:extLst>
                </p14:cNvPr>
                <p14:cNvContentPartPr/>
                <p14:nvPr/>
              </p14:nvContentPartPr>
              <p14:xfrm>
                <a:off x="7826658" y="5256127"/>
                <a:ext cx="244080" cy="97560"/>
              </p14:xfrm>
            </p:contentPart>
          </mc:Choice>
          <mc:Fallback xmlns="">
            <p:pic>
              <p:nvPicPr>
                <p:cNvPr id="735" name="Freihand 734">
                  <a:extLst>
                    <a:ext uri="{FF2B5EF4-FFF2-40B4-BE49-F238E27FC236}">
                      <a16:creationId xmlns:a16="http://schemas.microsoft.com/office/drawing/2014/main" id="{BF5A80AE-A408-4D9C-9780-28738B1CD281}"/>
                    </a:ext>
                  </a:extLst>
                </p:cNvPr>
                <p:cNvPicPr/>
                <p:nvPr/>
              </p:nvPicPr>
              <p:blipFill>
                <a:blip r:embed="rId1053"/>
                <a:stretch>
                  <a:fillRect/>
                </a:stretch>
              </p:blipFill>
              <p:spPr>
                <a:xfrm>
                  <a:off x="7822338" y="5251807"/>
                  <a:ext cx="252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736" name="Freihand 735">
                  <a:extLst>
                    <a:ext uri="{FF2B5EF4-FFF2-40B4-BE49-F238E27FC236}">
                      <a16:creationId xmlns:a16="http://schemas.microsoft.com/office/drawing/2014/main" id="{828DB939-D4B4-46CA-9B36-C3749B6DFB54}"/>
                    </a:ext>
                  </a:extLst>
                </p14:cNvPr>
                <p14:cNvContentPartPr/>
                <p14:nvPr/>
              </p14:nvContentPartPr>
              <p14:xfrm>
                <a:off x="8096658" y="5210407"/>
                <a:ext cx="85320" cy="81000"/>
              </p14:xfrm>
            </p:contentPart>
          </mc:Choice>
          <mc:Fallback xmlns="">
            <p:pic>
              <p:nvPicPr>
                <p:cNvPr id="736" name="Freihand 735">
                  <a:extLst>
                    <a:ext uri="{FF2B5EF4-FFF2-40B4-BE49-F238E27FC236}">
                      <a16:creationId xmlns:a16="http://schemas.microsoft.com/office/drawing/2014/main" id="{828DB939-D4B4-46CA-9B36-C3749B6DFB54}"/>
                    </a:ext>
                  </a:extLst>
                </p:cNvPr>
                <p:cNvPicPr/>
                <p:nvPr/>
              </p:nvPicPr>
              <p:blipFill>
                <a:blip r:embed="rId1055"/>
                <a:stretch>
                  <a:fillRect/>
                </a:stretch>
              </p:blipFill>
              <p:spPr>
                <a:xfrm>
                  <a:off x="8092338" y="5206087"/>
                  <a:ext cx="93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737" name="Freihand 736">
                  <a:extLst>
                    <a:ext uri="{FF2B5EF4-FFF2-40B4-BE49-F238E27FC236}">
                      <a16:creationId xmlns:a16="http://schemas.microsoft.com/office/drawing/2014/main" id="{6F68E9E9-D518-494C-8FD8-0A1BE16641CB}"/>
                    </a:ext>
                  </a:extLst>
                </p14:cNvPr>
                <p14:cNvContentPartPr/>
                <p14:nvPr/>
              </p14:nvContentPartPr>
              <p14:xfrm>
                <a:off x="7758978" y="5441167"/>
                <a:ext cx="108000" cy="101880"/>
              </p14:xfrm>
            </p:contentPart>
          </mc:Choice>
          <mc:Fallback xmlns="">
            <p:pic>
              <p:nvPicPr>
                <p:cNvPr id="737" name="Freihand 736">
                  <a:extLst>
                    <a:ext uri="{FF2B5EF4-FFF2-40B4-BE49-F238E27FC236}">
                      <a16:creationId xmlns:a16="http://schemas.microsoft.com/office/drawing/2014/main" id="{6F68E9E9-D518-494C-8FD8-0A1BE16641CB}"/>
                    </a:ext>
                  </a:extLst>
                </p:cNvPr>
                <p:cNvPicPr/>
                <p:nvPr/>
              </p:nvPicPr>
              <p:blipFill>
                <a:blip r:embed="rId1057"/>
                <a:stretch>
                  <a:fillRect/>
                </a:stretch>
              </p:blipFill>
              <p:spPr>
                <a:xfrm>
                  <a:off x="7754658" y="5436847"/>
                  <a:ext cx="116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738" name="Freihand 737">
                  <a:extLst>
                    <a:ext uri="{FF2B5EF4-FFF2-40B4-BE49-F238E27FC236}">
                      <a16:creationId xmlns:a16="http://schemas.microsoft.com/office/drawing/2014/main" id="{6EBC0C32-2EF9-49EA-AA73-2E428CB40D28}"/>
                    </a:ext>
                  </a:extLst>
                </p14:cNvPr>
                <p14:cNvContentPartPr/>
                <p14:nvPr/>
              </p14:nvContentPartPr>
              <p14:xfrm>
                <a:off x="7889298" y="5439727"/>
                <a:ext cx="99360" cy="60840"/>
              </p14:xfrm>
            </p:contentPart>
          </mc:Choice>
          <mc:Fallback xmlns="">
            <p:pic>
              <p:nvPicPr>
                <p:cNvPr id="738" name="Freihand 737">
                  <a:extLst>
                    <a:ext uri="{FF2B5EF4-FFF2-40B4-BE49-F238E27FC236}">
                      <a16:creationId xmlns:a16="http://schemas.microsoft.com/office/drawing/2014/main" id="{6EBC0C32-2EF9-49EA-AA73-2E428CB40D28}"/>
                    </a:ext>
                  </a:extLst>
                </p:cNvPr>
                <p:cNvPicPr/>
                <p:nvPr/>
              </p:nvPicPr>
              <p:blipFill>
                <a:blip r:embed="rId1059"/>
                <a:stretch>
                  <a:fillRect/>
                </a:stretch>
              </p:blipFill>
              <p:spPr>
                <a:xfrm>
                  <a:off x="7884978" y="5435407"/>
                  <a:ext cx="108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739" name="Freihand 738">
                  <a:extLst>
                    <a:ext uri="{FF2B5EF4-FFF2-40B4-BE49-F238E27FC236}">
                      <a16:creationId xmlns:a16="http://schemas.microsoft.com/office/drawing/2014/main" id="{85AD90AE-8520-4009-B531-6DFADBEB625D}"/>
                    </a:ext>
                  </a:extLst>
                </p14:cNvPr>
                <p14:cNvContentPartPr/>
                <p14:nvPr/>
              </p14:nvContentPartPr>
              <p14:xfrm>
                <a:off x="8007378" y="5365567"/>
                <a:ext cx="123120" cy="131040"/>
              </p14:xfrm>
            </p:contentPart>
          </mc:Choice>
          <mc:Fallback xmlns="">
            <p:pic>
              <p:nvPicPr>
                <p:cNvPr id="739" name="Freihand 738">
                  <a:extLst>
                    <a:ext uri="{FF2B5EF4-FFF2-40B4-BE49-F238E27FC236}">
                      <a16:creationId xmlns:a16="http://schemas.microsoft.com/office/drawing/2014/main" id="{85AD90AE-8520-4009-B531-6DFADBEB625D}"/>
                    </a:ext>
                  </a:extLst>
                </p:cNvPr>
                <p:cNvPicPr/>
                <p:nvPr/>
              </p:nvPicPr>
              <p:blipFill>
                <a:blip r:embed="rId1061"/>
                <a:stretch>
                  <a:fillRect/>
                </a:stretch>
              </p:blipFill>
              <p:spPr>
                <a:xfrm>
                  <a:off x="8003058" y="5361247"/>
                  <a:ext cx="131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740" name="Freihand 739">
                  <a:extLst>
                    <a:ext uri="{FF2B5EF4-FFF2-40B4-BE49-F238E27FC236}">
                      <a16:creationId xmlns:a16="http://schemas.microsoft.com/office/drawing/2014/main" id="{719B3CD4-A16E-4A74-B7F6-04809AD5F206}"/>
                    </a:ext>
                  </a:extLst>
                </p14:cNvPr>
                <p14:cNvContentPartPr/>
                <p14:nvPr/>
              </p14:nvContentPartPr>
              <p14:xfrm>
                <a:off x="8220498" y="5334247"/>
                <a:ext cx="178920" cy="78480"/>
              </p14:xfrm>
            </p:contentPart>
          </mc:Choice>
          <mc:Fallback xmlns="">
            <p:pic>
              <p:nvPicPr>
                <p:cNvPr id="740" name="Freihand 739">
                  <a:extLst>
                    <a:ext uri="{FF2B5EF4-FFF2-40B4-BE49-F238E27FC236}">
                      <a16:creationId xmlns:a16="http://schemas.microsoft.com/office/drawing/2014/main" id="{719B3CD4-A16E-4A74-B7F6-04809AD5F206}"/>
                    </a:ext>
                  </a:extLst>
                </p:cNvPr>
                <p:cNvPicPr/>
                <p:nvPr/>
              </p:nvPicPr>
              <p:blipFill>
                <a:blip r:embed="rId1063"/>
                <a:stretch>
                  <a:fillRect/>
                </a:stretch>
              </p:blipFill>
              <p:spPr>
                <a:xfrm>
                  <a:off x="8216178" y="5329927"/>
                  <a:ext cx="187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741" name="Freihand 740">
                  <a:extLst>
                    <a:ext uri="{FF2B5EF4-FFF2-40B4-BE49-F238E27FC236}">
                      <a16:creationId xmlns:a16="http://schemas.microsoft.com/office/drawing/2014/main" id="{9D0D0AE7-BA6B-4E42-AFD2-A068ADB92628}"/>
                    </a:ext>
                  </a:extLst>
                </p14:cNvPr>
                <p14:cNvContentPartPr/>
                <p14:nvPr/>
              </p14:nvContentPartPr>
              <p14:xfrm>
                <a:off x="8060298" y="5569687"/>
                <a:ext cx="302040" cy="109080"/>
              </p14:xfrm>
            </p:contentPart>
          </mc:Choice>
          <mc:Fallback xmlns="">
            <p:pic>
              <p:nvPicPr>
                <p:cNvPr id="741" name="Freihand 740">
                  <a:extLst>
                    <a:ext uri="{FF2B5EF4-FFF2-40B4-BE49-F238E27FC236}">
                      <a16:creationId xmlns:a16="http://schemas.microsoft.com/office/drawing/2014/main" id="{9D0D0AE7-BA6B-4E42-AFD2-A068ADB92628}"/>
                    </a:ext>
                  </a:extLst>
                </p:cNvPr>
                <p:cNvPicPr/>
                <p:nvPr/>
              </p:nvPicPr>
              <p:blipFill>
                <a:blip r:embed="rId1065"/>
                <a:stretch>
                  <a:fillRect/>
                </a:stretch>
              </p:blipFill>
              <p:spPr>
                <a:xfrm>
                  <a:off x="8055978" y="5565367"/>
                  <a:ext cx="310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742" name="Freihand 741">
                  <a:extLst>
                    <a:ext uri="{FF2B5EF4-FFF2-40B4-BE49-F238E27FC236}">
                      <a16:creationId xmlns:a16="http://schemas.microsoft.com/office/drawing/2014/main" id="{5E505512-9F60-49D8-BAA3-D4CD2FCDCCBC}"/>
                    </a:ext>
                  </a:extLst>
                </p14:cNvPr>
                <p14:cNvContentPartPr/>
                <p14:nvPr/>
              </p14:nvContentPartPr>
              <p14:xfrm>
                <a:off x="8310138" y="5503447"/>
                <a:ext cx="360" cy="360"/>
              </p14:xfrm>
            </p:contentPart>
          </mc:Choice>
          <mc:Fallback xmlns="">
            <p:pic>
              <p:nvPicPr>
                <p:cNvPr id="742" name="Freihand 741">
                  <a:extLst>
                    <a:ext uri="{FF2B5EF4-FFF2-40B4-BE49-F238E27FC236}">
                      <a16:creationId xmlns:a16="http://schemas.microsoft.com/office/drawing/2014/main" id="{5E505512-9F60-49D8-BAA3-D4CD2FCDCCBC}"/>
                    </a:ext>
                  </a:extLst>
                </p:cNvPr>
                <p:cNvPicPr/>
                <p:nvPr/>
              </p:nvPicPr>
              <p:blipFill>
                <a:blip r:embed="rId29"/>
                <a:stretch>
                  <a:fillRect/>
                </a:stretch>
              </p:blipFill>
              <p:spPr>
                <a:xfrm>
                  <a:off x="8305818" y="54991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743" name="Freihand 742">
                  <a:extLst>
                    <a:ext uri="{FF2B5EF4-FFF2-40B4-BE49-F238E27FC236}">
                      <a16:creationId xmlns:a16="http://schemas.microsoft.com/office/drawing/2014/main" id="{A2921464-6CE9-445E-BB95-108A45329984}"/>
                    </a:ext>
                  </a:extLst>
                </p14:cNvPr>
                <p14:cNvContentPartPr/>
                <p14:nvPr/>
              </p14:nvContentPartPr>
              <p14:xfrm>
                <a:off x="8393298" y="5492287"/>
                <a:ext cx="92160" cy="110880"/>
              </p14:xfrm>
            </p:contentPart>
          </mc:Choice>
          <mc:Fallback xmlns="">
            <p:pic>
              <p:nvPicPr>
                <p:cNvPr id="743" name="Freihand 742">
                  <a:extLst>
                    <a:ext uri="{FF2B5EF4-FFF2-40B4-BE49-F238E27FC236}">
                      <a16:creationId xmlns:a16="http://schemas.microsoft.com/office/drawing/2014/main" id="{A2921464-6CE9-445E-BB95-108A45329984}"/>
                    </a:ext>
                  </a:extLst>
                </p:cNvPr>
                <p:cNvPicPr/>
                <p:nvPr/>
              </p:nvPicPr>
              <p:blipFill>
                <a:blip r:embed="rId1068"/>
                <a:stretch>
                  <a:fillRect/>
                </a:stretch>
              </p:blipFill>
              <p:spPr>
                <a:xfrm>
                  <a:off x="8388978" y="5487967"/>
                  <a:ext cx="100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744" name="Freihand 743">
                  <a:extLst>
                    <a:ext uri="{FF2B5EF4-FFF2-40B4-BE49-F238E27FC236}">
                      <a16:creationId xmlns:a16="http://schemas.microsoft.com/office/drawing/2014/main" id="{29B4AA3E-56BB-40AD-88CA-4E340236C70F}"/>
                    </a:ext>
                  </a:extLst>
                </p14:cNvPr>
                <p14:cNvContentPartPr/>
                <p14:nvPr/>
              </p14:nvContentPartPr>
              <p14:xfrm>
                <a:off x="8068938" y="5649607"/>
                <a:ext cx="460800" cy="153360"/>
              </p14:xfrm>
            </p:contentPart>
          </mc:Choice>
          <mc:Fallback xmlns="">
            <p:pic>
              <p:nvPicPr>
                <p:cNvPr id="744" name="Freihand 743">
                  <a:extLst>
                    <a:ext uri="{FF2B5EF4-FFF2-40B4-BE49-F238E27FC236}">
                      <a16:creationId xmlns:a16="http://schemas.microsoft.com/office/drawing/2014/main" id="{29B4AA3E-56BB-40AD-88CA-4E340236C70F}"/>
                    </a:ext>
                  </a:extLst>
                </p:cNvPr>
                <p:cNvPicPr/>
                <p:nvPr/>
              </p:nvPicPr>
              <p:blipFill>
                <a:blip r:embed="rId1070"/>
                <a:stretch>
                  <a:fillRect/>
                </a:stretch>
              </p:blipFill>
              <p:spPr>
                <a:xfrm>
                  <a:off x="8064618" y="5645287"/>
                  <a:ext cx="469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745" name="Freihand 744">
                  <a:extLst>
                    <a:ext uri="{FF2B5EF4-FFF2-40B4-BE49-F238E27FC236}">
                      <a16:creationId xmlns:a16="http://schemas.microsoft.com/office/drawing/2014/main" id="{DDB766E1-54E1-4C62-9EF8-FDF00BFF581E}"/>
                    </a:ext>
                  </a:extLst>
                </p14:cNvPr>
                <p14:cNvContentPartPr/>
                <p14:nvPr/>
              </p14:nvContentPartPr>
              <p14:xfrm>
                <a:off x="8500578" y="5391487"/>
                <a:ext cx="129960" cy="142560"/>
              </p14:xfrm>
            </p:contentPart>
          </mc:Choice>
          <mc:Fallback xmlns="">
            <p:pic>
              <p:nvPicPr>
                <p:cNvPr id="745" name="Freihand 744">
                  <a:extLst>
                    <a:ext uri="{FF2B5EF4-FFF2-40B4-BE49-F238E27FC236}">
                      <a16:creationId xmlns:a16="http://schemas.microsoft.com/office/drawing/2014/main" id="{DDB766E1-54E1-4C62-9EF8-FDF00BFF581E}"/>
                    </a:ext>
                  </a:extLst>
                </p:cNvPr>
                <p:cNvPicPr/>
                <p:nvPr/>
              </p:nvPicPr>
              <p:blipFill>
                <a:blip r:embed="rId1072"/>
                <a:stretch>
                  <a:fillRect/>
                </a:stretch>
              </p:blipFill>
              <p:spPr>
                <a:xfrm>
                  <a:off x="8496258" y="5387167"/>
                  <a:ext cx="138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746" name="Freihand 745">
                  <a:extLst>
                    <a:ext uri="{FF2B5EF4-FFF2-40B4-BE49-F238E27FC236}">
                      <a16:creationId xmlns:a16="http://schemas.microsoft.com/office/drawing/2014/main" id="{56D4C896-0AEF-406F-9A0D-7F955F394D95}"/>
                    </a:ext>
                  </a:extLst>
                </p14:cNvPr>
                <p14:cNvContentPartPr/>
                <p14:nvPr/>
              </p14:nvContentPartPr>
              <p14:xfrm>
                <a:off x="8474658" y="5348287"/>
                <a:ext cx="137160" cy="33120"/>
              </p14:xfrm>
            </p:contentPart>
          </mc:Choice>
          <mc:Fallback xmlns="">
            <p:pic>
              <p:nvPicPr>
                <p:cNvPr id="746" name="Freihand 745">
                  <a:extLst>
                    <a:ext uri="{FF2B5EF4-FFF2-40B4-BE49-F238E27FC236}">
                      <a16:creationId xmlns:a16="http://schemas.microsoft.com/office/drawing/2014/main" id="{56D4C896-0AEF-406F-9A0D-7F955F394D95}"/>
                    </a:ext>
                  </a:extLst>
                </p:cNvPr>
                <p:cNvPicPr/>
                <p:nvPr/>
              </p:nvPicPr>
              <p:blipFill>
                <a:blip r:embed="rId1074"/>
                <a:stretch>
                  <a:fillRect/>
                </a:stretch>
              </p:blipFill>
              <p:spPr>
                <a:xfrm>
                  <a:off x="8470338" y="5343967"/>
                  <a:ext cx="1458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747" name="Freihand 746">
                  <a:extLst>
                    <a:ext uri="{FF2B5EF4-FFF2-40B4-BE49-F238E27FC236}">
                      <a16:creationId xmlns:a16="http://schemas.microsoft.com/office/drawing/2014/main" id="{7B62E697-3C30-448C-B159-64B2C78AAB4F}"/>
                    </a:ext>
                  </a:extLst>
                </p14:cNvPr>
                <p14:cNvContentPartPr/>
                <p14:nvPr/>
              </p14:nvContentPartPr>
              <p14:xfrm>
                <a:off x="8548818" y="5553847"/>
                <a:ext cx="118080" cy="115920"/>
              </p14:xfrm>
            </p:contentPart>
          </mc:Choice>
          <mc:Fallback xmlns="">
            <p:pic>
              <p:nvPicPr>
                <p:cNvPr id="747" name="Freihand 746">
                  <a:extLst>
                    <a:ext uri="{FF2B5EF4-FFF2-40B4-BE49-F238E27FC236}">
                      <a16:creationId xmlns:a16="http://schemas.microsoft.com/office/drawing/2014/main" id="{7B62E697-3C30-448C-B159-64B2C78AAB4F}"/>
                    </a:ext>
                  </a:extLst>
                </p:cNvPr>
                <p:cNvPicPr/>
                <p:nvPr/>
              </p:nvPicPr>
              <p:blipFill>
                <a:blip r:embed="rId1076"/>
                <a:stretch>
                  <a:fillRect/>
                </a:stretch>
              </p:blipFill>
              <p:spPr>
                <a:xfrm>
                  <a:off x="8544498" y="5549527"/>
                  <a:ext cx="126720" cy="124560"/>
                </a:xfrm>
                <a:prstGeom prst="rect">
                  <a:avLst/>
                </a:prstGeom>
              </p:spPr>
            </p:pic>
          </mc:Fallback>
        </mc:AlternateContent>
      </p:grpSp>
    </p:spTree>
    <p:extLst>
      <p:ext uri="{BB962C8B-B14F-4D97-AF65-F5344CB8AC3E}">
        <p14:creationId xmlns:p14="http://schemas.microsoft.com/office/powerpoint/2010/main" val="38547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Economic growth and the business cycle</a:t>
            </a:r>
            <a:endParaRPr lang="de-DE" sz="2400" b="1" dirty="0">
              <a:solidFill>
                <a:srgbClr val="000000"/>
              </a:solidFill>
              <a:latin typeface="Sparkasse Rg" pitchFamily="34" charset="0"/>
            </a:endParaRP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729687" cy="461665"/>
          </a:xfrm>
          <a:prstGeom prst="rect">
            <a:avLst/>
          </a:prstGeom>
          <a:noFill/>
        </p:spPr>
        <p:txBody>
          <a:bodyPr wrap="none" rtlCol="0">
            <a:spAutoFit/>
          </a:bodyPr>
          <a:lstStyle/>
          <a:p>
            <a:r>
              <a:rPr lang="de-DE" sz="2400"/>
              <a:t>time</a:t>
            </a:r>
            <a:endParaRPr lang="de-DE" sz="2400" dirty="0"/>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64681" y="1537775"/>
            <a:ext cx="1441420" cy="461665"/>
          </a:xfrm>
          <a:prstGeom prst="rect">
            <a:avLst/>
          </a:prstGeom>
          <a:noFill/>
        </p:spPr>
        <p:txBody>
          <a:bodyPr wrap="none" rtlCol="0">
            <a:spAutoFit/>
          </a:bodyPr>
          <a:lstStyle/>
          <a:p>
            <a:r>
              <a:rPr lang="de-DE" sz="2400"/>
              <a:t>Real GDP</a:t>
            </a:r>
            <a:endParaRPr lang="de-DE" sz="2400" dirty="0"/>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159292" cy="369332"/>
          </a:xfrm>
          <a:prstGeom prst="rect">
            <a:avLst/>
          </a:prstGeom>
          <a:noFill/>
        </p:spPr>
        <p:txBody>
          <a:bodyPr wrap="none" rtlCol="0">
            <a:spAutoFit/>
          </a:bodyPr>
          <a:lstStyle/>
          <a:p>
            <a:r>
              <a:rPr lang="de-DE"/>
              <a:t>Expansion</a:t>
            </a:r>
            <a:endParaRPr lang="de-DE" dirty="0"/>
          </a:p>
        </p:txBody>
      </p:sp>
      <p:sp>
        <p:nvSpPr>
          <p:cNvPr id="19" name="Textfeld 18">
            <a:extLst>
              <a:ext uri="{FF2B5EF4-FFF2-40B4-BE49-F238E27FC236}">
                <a16:creationId xmlns:a16="http://schemas.microsoft.com/office/drawing/2014/main" id="{9725D671-3D82-4E24-9826-38544209292F}"/>
              </a:ext>
            </a:extLst>
          </p:cNvPr>
          <p:cNvSpPr txBox="1"/>
          <p:nvPr/>
        </p:nvSpPr>
        <p:spPr>
          <a:xfrm>
            <a:off x="2255670" y="5714822"/>
            <a:ext cx="633507" cy="369332"/>
          </a:xfrm>
          <a:prstGeom prst="rect">
            <a:avLst/>
          </a:prstGeom>
          <a:noFill/>
        </p:spPr>
        <p:txBody>
          <a:bodyPr wrap="none" rtlCol="0">
            <a:spAutoFit/>
          </a:bodyPr>
          <a:lstStyle/>
          <a:p>
            <a:pPr algn="ctr"/>
            <a:r>
              <a:rPr lang="de-DE"/>
              <a:t>Peak</a:t>
            </a:r>
            <a:endParaRPr lang="de-DE" dirty="0"/>
          </a:p>
        </p:txBody>
      </p:sp>
      <p:sp>
        <p:nvSpPr>
          <p:cNvPr id="20" name="Textfeld 19">
            <a:extLst>
              <a:ext uri="{FF2B5EF4-FFF2-40B4-BE49-F238E27FC236}">
                <a16:creationId xmlns:a16="http://schemas.microsoft.com/office/drawing/2014/main" id="{5B5B26A3-A445-4C30-9AA3-6C8429BA1BAC}"/>
              </a:ext>
            </a:extLst>
          </p:cNvPr>
          <p:cNvSpPr txBox="1"/>
          <p:nvPr/>
        </p:nvSpPr>
        <p:spPr>
          <a:xfrm>
            <a:off x="3666581" y="5722595"/>
            <a:ext cx="1120820" cy="369332"/>
          </a:xfrm>
          <a:prstGeom prst="rect">
            <a:avLst/>
          </a:prstGeom>
          <a:noFill/>
        </p:spPr>
        <p:txBody>
          <a:bodyPr wrap="none" rtlCol="0">
            <a:spAutoFit/>
          </a:bodyPr>
          <a:lstStyle/>
          <a:p>
            <a:pPr algn="ctr"/>
            <a:r>
              <a:rPr lang="de-DE"/>
              <a:t>Recession</a:t>
            </a:r>
            <a:endParaRPr lang="de-DE" dirty="0"/>
          </a:p>
        </p:txBody>
      </p:sp>
      <p:sp>
        <p:nvSpPr>
          <p:cNvPr id="21" name="Textfeld 20">
            <a:extLst>
              <a:ext uri="{FF2B5EF4-FFF2-40B4-BE49-F238E27FC236}">
                <a16:creationId xmlns:a16="http://schemas.microsoft.com/office/drawing/2014/main" id="{3965B6B7-71B8-4109-8D6F-09360A1691CC}"/>
              </a:ext>
            </a:extLst>
          </p:cNvPr>
          <p:cNvSpPr txBox="1"/>
          <p:nvPr/>
        </p:nvSpPr>
        <p:spPr>
          <a:xfrm>
            <a:off x="6116476" y="5744897"/>
            <a:ext cx="856196" cy="369332"/>
          </a:xfrm>
          <a:prstGeom prst="rect">
            <a:avLst/>
          </a:prstGeom>
          <a:noFill/>
        </p:spPr>
        <p:txBody>
          <a:bodyPr wrap="none" rtlCol="0">
            <a:spAutoFit/>
          </a:bodyPr>
          <a:lstStyle/>
          <a:p>
            <a:pPr algn="ctr"/>
            <a:r>
              <a:rPr lang="de-DE"/>
              <a:t>Trough</a:t>
            </a:r>
            <a:endParaRPr lang="de-DE" dirty="0"/>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 Box 3">
            <a:extLst>
              <a:ext uri="{FF2B5EF4-FFF2-40B4-BE49-F238E27FC236}">
                <a16:creationId xmlns:a16="http://schemas.microsoft.com/office/drawing/2014/main" id="{1CFF4FBE-C836-786D-D081-03D0B2586B62}"/>
              </a:ext>
            </a:extLst>
          </p:cNvPr>
          <p:cNvSpPr txBox="1">
            <a:spLocks noChangeArrowheads="1"/>
          </p:cNvSpPr>
          <p:nvPr/>
        </p:nvSpPr>
        <p:spPr bwMode="auto">
          <a:xfrm>
            <a:off x="810245" y="662539"/>
            <a:ext cx="10388082" cy="857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a:solidFill>
                  <a:srgbClr val="000000"/>
                </a:solidFill>
              </a:rPr>
              <a:t>The business cycle is measured by the fluctuations of real GDP in time around some long time trend.</a:t>
            </a:r>
            <a:endParaRPr lang="de-DE" sz="2400" dirty="0">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6207750E-46AF-426F-A5D1-6FBCE8034327}"/>
                  </a:ext>
                </a:extLst>
              </p14:cNvPr>
              <p14:cNvContentPartPr/>
              <p14:nvPr/>
            </p14:nvContentPartPr>
            <p14:xfrm>
              <a:off x="5693690" y="1036771"/>
              <a:ext cx="2803680" cy="65160"/>
            </p14:xfrm>
          </p:contentPart>
        </mc:Choice>
        <mc:Fallback>
          <p:pic>
            <p:nvPicPr>
              <p:cNvPr id="4" name="Freihand 3">
                <a:extLst>
                  <a:ext uri="{FF2B5EF4-FFF2-40B4-BE49-F238E27FC236}">
                    <a16:creationId xmlns:a16="http://schemas.microsoft.com/office/drawing/2014/main" id="{6207750E-46AF-426F-A5D1-6FBCE8034327}"/>
                  </a:ext>
                </a:extLst>
              </p:cNvPr>
              <p:cNvPicPr/>
              <p:nvPr/>
            </p:nvPicPr>
            <p:blipFill>
              <a:blip r:embed="rId4"/>
              <a:stretch>
                <a:fillRect/>
              </a:stretch>
            </p:blipFill>
            <p:spPr>
              <a:xfrm>
                <a:off x="5689370" y="1032451"/>
                <a:ext cx="2812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8FEB32D2-4D3E-40E5-9868-5454D11860B7}"/>
                  </a:ext>
                </a:extLst>
              </p14:cNvPr>
              <p14:cNvContentPartPr/>
              <p14:nvPr/>
            </p14:nvContentPartPr>
            <p14:xfrm>
              <a:off x="8899850" y="1950091"/>
              <a:ext cx="151920" cy="262800"/>
            </p14:xfrm>
          </p:contentPart>
        </mc:Choice>
        <mc:Fallback>
          <p:pic>
            <p:nvPicPr>
              <p:cNvPr id="5" name="Freihand 4">
                <a:extLst>
                  <a:ext uri="{FF2B5EF4-FFF2-40B4-BE49-F238E27FC236}">
                    <a16:creationId xmlns:a16="http://schemas.microsoft.com/office/drawing/2014/main" id="{8FEB32D2-4D3E-40E5-9868-5454D11860B7}"/>
                  </a:ext>
                </a:extLst>
              </p:cNvPr>
              <p:cNvPicPr/>
              <p:nvPr/>
            </p:nvPicPr>
            <p:blipFill>
              <a:blip r:embed="rId6"/>
              <a:stretch>
                <a:fillRect/>
              </a:stretch>
            </p:blipFill>
            <p:spPr>
              <a:xfrm>
                <a:off x="8895530" y="1945771"/>
                <a:ext cx="1605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3BDEE7A1-BACE-467A-9955-E353D2799237}"/>
                  </a:ext>
                </a:extLst>
              </p14:cNvPr>
              <p14:cNvContentPartPr/>
              <p14:nvPr/>
            </p14:nvContentPartPr>
            <p14:xfrm>
              <a:off x="9052490" y="2039731"/>
              <a:ext cx="220320" cy="111600"/>
            </p14:xfrm>
          </p:contentPart>
        </mc:Choice>
        <mc:Fallback>
          <p:pic>
            <p:nvPicPr>
              <p:cNvPr id="6" name="Freihand 5">
                <a:extLst>
                  <a:ext uri="{FF2B5EF4-FFF2-40B4-BE49-F238E27FC236}">
                    <a16:creationId xmlns:a16="http://schemas.microsoft.com/office/drawing/2014/main" id="{3BDEE7A1-BACE-467A-9955-E353D2799237}"/>
                  </a:ext>
                </a:extLst>
              </p:cNvPr>
              <p:cNvPicPr/>
              <p:nvPr/>
            </p:nvPicPr>
            <p:blipFill>
              <a:blip r:embed="rId8"/>
              <a:stretch>
                <a:fillRect/>
              </a:stretch>
            </p:blipFill>
            <p:spPr>
              <a:xfrm>
                <a:off x="9048170" y="2035411"/>
                <a:ext cx="228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3782C364-66BF-49AC-B00B-8A86CA1A7329}"/>
                  </a:ext>
                </a:extLst>
              </p14:cNvPr>
              <p14:cNvContentPartPr/>
              <p14:nvPr/>
            </p14:nvContentPartPr>
            <p14:xfrm>
              <a:off x="9340490" y="1988251"/>
              <a:ext cx="141840" cy="259560"/>
            </p14:xfrm>
          </p:contentPart>
        </mc:Choice>
        <mc:Fallback>
          <p:pic>
            <p:nvPicPr>
              <p:cNvPr id="7" name="Freihand 6">
                <a:extLst>
                  <a:ext uri="{FF2B5EF4-FFF2-40B4-BE49-F238E27FC236}">
                    <a16:creationId xmlns:a16="http://schemas.microsoft.com/office/drawing/2014/main" id="{3782C364-66BF-49AC-B00B-8A86CA1A7329}"/>
                  </a:ext>
                </a:extLst>
              </p:cNvPr>
              <p:cNvPicPr/>
              <p:nvPr/>
            </p:nvPicPr>
            <p:blipFill>
              <a:blip r:embed="rId10"/>
              <a:stretch>
                <a:fillRect/>
              </a:stretch>
            </p:blipFill>
            <p:spPr>
              <a:xfrm>
                <a:off x="9336170" y="1983931"/>
                <a:ext cx="1504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7" name="Freihand 26">
                <a:extLst>
                  <a:ext uri="{FF2B5EF4-FFF2-40B4-BE49-F238E27FC236}">
                    <a16:creationId xmlns:a16="http://schemas.microsoft.com/office/drawing/2014/main" id="{38262643-A560-47BB-853D-33B1EE26170D}"/>
                  </a:ext>
                </a:extLst>
              </p14:cNvPr>
              <p14:cNvContentPartPr/>
              <p14:nvPr/>
            </p14:nvContentPartPr>
            <p14:xfrm>
              <a:off x="7919210" y="1895731"/>
              <a:ext cx="255240" cy="161640"/>
            </p14:xfrm>
          </p:contentPart>
        </mc:Choice>
        <mc:Fallback>
          <p:pic>
            <p:nvPicPr>
              <p:cNvPr id="27" name="Freihand 26">
                <a:extLst>
                  <a:ext uri="{FF2B5EF4-FFF2-40B4-BE49-F238E27FC236}">
                    <a16:creationId xmlns:a16="http://schemas.microsoft.com/office/drawing/2014/main" id="{38262643-A560-47BB-853D-33B1EE26170D}"/>
                  </a:ext>
                </a:extLst>
              </p:cNvPr>
              <p:cNvPicPr/>
              <p:nvPr/>
            </p:nvPicPr>
            <p:blipFill>
              <a:blip r:embed="rId12"/>
              <a:stretch>
                <a:fillRect/>
              </a:stretch>
            </p:blipFill>
            <p:spPr>
              <a:xfrm>
                <a:off x="7914890" y="1891411"/>
                <a:ext cx="263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1" name="Freihand 30">
                <a:extLst>
                  <a:ext uri="{FF2B5EF4-FFF2-40B4-BE49-F238E27FC236}">
                    <a16:creationId xmlns:a16="http://schemas.microsoft.com/office/drawing/2014/main" id="{0382A07F-E228-4566-965B-890863368C8D}"/>
                  </a:ext>
                </a:extLst>
              </p14:cNvPr>
              <p14:cNvContentPartPr/>
              <p14:nvPr/>
            </p14:nvContentPartPr>
            <p14:xfrm>
              <a:off x="7989050" y="1984651"/>
              <a:ext cx="229320" cy="155880"/>
            </p14:xfrm>
          </p:contentPart>
        </mc:Choice>
        <mc:Fallback>
          <p:pic>
            <p:nvPicPr>
              <p:cNvPr id="31" name="Freihand 30">
                <a:extLst>
                  <a:ext uri="{FF2B5EF4-FFF2-40B4-BE49-F238E27FC236}">
                    <a16:creationId xmlns:a16="http://schemas.microsoft.com/office/drawing/2014/main" id="{0382A07F-E228-4566-965B-890863368C8D}"/>
                  </a:ext>
                </a:extLst>
              </p:cNvPr>
              <p:cNvPicPr/>
              <p:nvPr/>
            </p:nvPicPr>
            <p:blipFill>
              <a:blip r:embed="rId14"/>
              <a:stretch>
                <a:fillRect/>
              </a:stretch>
            </p:blipFill>
            <p:spPr>
              <a:xfrm>
                <a:off x="7984730" y="1980331"/>
                <a:ext cx="237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3" name="Freihand 32">
                <a:extLst>
                  <a:ext uri="{FF2B5EF4-FFF2-40B4-BE49-F238E27FC236}">
                    <a16:creationId xmlns:a16="http://schemas.microsoft.com/office/drawing/2014/main" id="{2FA8F939-C2F0-428D-8786-D95C369B34F6}"/>
                  </a:ext>
                </a:extLst>
              </p14:cNvPr>
              <p14:cNvContentPartPr/>
              <p14:nvPr/>
            </p14:nvContentPartPr>
            <p14:xfrm>
              <a:off x="7040810" y="1551211"/>
              <a:ext cx="178920" cy="122760"/>
            </p14:xfrm>
          </p:contentPart>
        </mc:Choice>
        <mc:Fallback>
          <p:pic>
            <p:nvPicPr>
              <p:cNvPr id="33" name="Freihand 32">
                <a:extLst>
                  <a:ext uri="{FF2B5EF4-FFF2-40B4-BE49-F238E27FC236}">
                    <a16:creationId xmlns:a16="http://schemas.microsoft.com/office/drawing/2014/main" id="{2FA8F939-C2F0-428D-8786-D95C369B34F6}"/>
                  </a:ext>
                </a:extLst>
              </p:cNvPr>
              <p:cNvPicPr/>
              <p:nvPr/>
            </p:nvPicPr>
            <p:blipFill>
              <a:blip r:embed="rId16"/>
              <a:stretch>
                <a:fillRect/>
              </a:stretch>
            </p:blipFill>
            <p:spPr>
              <a:xfrm>
                <a:off x="7036490" y="1546891"/>
                <a:ext cx="187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4" name="Freihand 33">
                <a:extLst>
                  <a:ext uri="{FF2B5EF4-FFF2-40B4-BE49-F238E27FC236}">
                    <a16:creationId xmlns:a16="http://schemas.microsoft.com/office/drawing/2014/main" id="{DF6C11F9-B86A-4131-B576-3841BDD4F780}"/>
                  </a:ext>
                </a:extLst>
              </p14:cNvPr>
              <p14:cNvContentPartPr/>
              <p14:nvPr/>
            </p14:nvContentPartPr>
            <p14:xfrm>
              <a:off x="7243490" y="1497211"/>
              <a:ext cx="144360" cy="111960"/>
            </p14:xfrm>
          </p:contentPart>
        </mc:Choice>
        <mc:Fallback>
          <p:pic>
            <p:nvPicPr>
              <p:cNvPr id="34" name="Freihand 33">
                <a:extLst>
                  <a:ext uri="{FF2B5EF4-FFF2-40B4-BE49-F238E27FC236}">
                    <a16:creationId xmlns:a16="http://schemas.microsoft.com/office/drawing/2014/main" id="{DF6C11F9-B86A-4131-B576-3841BDD4F780}"/>
                  </a:ext>
                </a:extLst>
              </p:cNvPr>
              <p:cNvPicPr/>
              <p:nvPr/>
            </p:nvPicPr>
            <p:blipFill>
              <a:blip r:embed="rId18"/>
              <a:stretch>
                <a:fillRect/>
              </a:stretch>
            </p:blipFill>
            <p:spPr>
              <a:xfrm>
                <a:off x="7239170" y="1492891"/>
                <a:ext cx="153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5" name="Freihand 34">
                <a:extLst>
                  <a:ext uri="{FF2B5EF4-FFF2-40B4-BE49-F238E27FC236}">
                    <a16:creationId xmlns:a16="http://schemas.microsoft.com/office/drawing/2014/main" id="{9DD4DCF5-90A3-4193-847F-7D3D53EB4712}"/>
                  </a:ext>
                </a:extLst>
              </p14:cNvPr>
              <p14:cNvContentPartPr/>
              <p14:nvPr/>
            </p14:nvContentPartPr>
            <p14:xfrm>
              <a:off x="7409090" y="1387411"/>
              <a:ext cx="233280" cy="192240"/>
            </p14:xfrm>
          </p:contentPart>
        </mc:Choice>
        <mc:Fallback>
          <p:pic>
            <p:nvPicPr>
              <p:cNvPr id="35" name="Freihand 34">
                <a:extLst>
                  <a:ext uri="{FF2B5EF4-FFF2-40B4-BE49-F238E27FC236}">
                    <a16:creationId xmlns:a16="http://schemas.microsoft.com/office/drawing/2014/main" id="{9DD4DCF5-90A3-4193-847F-7D3D53EB4712}"/>
                  </a:ext>
                </a:extLst>
              </p:cNvPr>
              <p:cNvPicPr/>
              <p:nvPr/>
            </p:nvPicPr>
            <p:blipFill>
              <a:blip r:embed="rId20"/>
              <a:stretch>
                <a:fillRect/>
              </a:stretch>
            </p:blipFill>
            <p:spPr>
              <a:xfrm>
                <a:off x="7404770" y="1383091"/>
                <a:ext cx="2419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6" name="Freihand 35">
                <a:extLst>
                  <a:ext uri="{FF2B5EF4-FFF2-40B4-BE49-F238E27FC236}">
                    <a16:creationId xmlns:a16="http://schemas.microsoft.com/office/drawing/2014/main" id="{B63024EC-CD51-47C9-A789-9EF20C13A494}"/>
                  </a:ext>
                </a:extLst>
              </p14:cNvPr>
              <p14:cNvContentPartPr/>
              <p14:nvPr/>
            </p14:nvContentPartPr>
            <p14:xfrm>
              <a:off x="7652090" y="1415491"/>
              <a:ext cx="92880" cy="76680"/>
            </p14:xfrm>
          </p:contentPart>
        </mc:Choice>
        <mc:Fallback>
          <p:pic>
            <p:nvPicPr>
              <p:cNvPr id="36" name="Freihand 35">
                <a:extLst>
                  <a:ext uri="{FF2B5EF4-FFF2-40B4-BE49-F238E27FC236}">
                    <a16:creationId xmlns:a16="http://schemas.microsoft.com/office/drawing/2014/main" id="{B63024EC-CD51-47C9-A789-9EF20C13A494}"/>
                  </a:ext>
                </a:extLst>
              </p:cNvPr>
              <p:cNvPicPr/>
              <p:nvPr/>
            </p:nvPicPr>
            <p:blipFill>
              <a:blip r:embed="rId22"/>
              <a:stretch>
                <a:fillRect/>
              </a:stretch>
            </p:blipFill>
            <p:spPr>
              <a:xfrm>
                <a:off x="7647770" y="1411171"/>
                <a:ext cx="1015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7" name="Freihand 36">
                <a:extLst>
                  <a:ext uri="{FF2B5EF4-FFF2-40B4-BE49-F238E27FC236}">
                    <a16:creationId xmlns:a16="http://schemas.microsoft.com/office/drawing/2014/main" id="{1C8398D3-4C82-4BD1-BCDE-1CFC04C64589}"/>
                  </a:ext>
                </a:extLst>
              </p14:cNvPr>
              <p14:cNvContentPartPr/>
              <p14:nvPr/>
            </p14:nvContentPartPr>
            <p14:xfrm>
              <a:off x="7756850" y="1318651"/>
              <a:ext cx="35280" cy="157320"/>
            </p14:xfrm>
          </p:contentPart>
        </mc:Choice>
        <mc:Fallback>
          <p:pic>
            <p:nvPicPr>
              <p:cNvPr id="37" name="Freihand 36">
                <a:extLst>
                  <a:ext uri="{FF2B5EF4-FFF2-40B4-BE49-F238E27FC236}">
                    <a16:creationId xmlns:a16="http://schemas.microsoft.com/office/drawing/2014/main" id="{1C8398D3-4C82-4BD1-BCDE-1CFC04C64589}"/>
                  </a:ext>
                </a:extLst>
              </p:cNvPr>
              <p:cNvPicPr/>
              <p:nvPr/>
            </p:nvPicPr>
            <p:blipFill>
              <a:blip r:embed="rId24"/>
              <a:stretch>
                <a:fillRect/>
              </a:stretch>
            </p:blipFill>
            <p:spPr>
              <a:xfrm>
                <a:off x="7752530" y="1314331"/>
                <a:ext cx="439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8" name="Freihand 37">
                <a:extLst>
                  <a:ext uri="{FF2B5EF4-FFF2-40B4-BE49-F238E27FC236}">
                    <a16:creationId xmlns:a16="http://schemas.microsoft.com/office/drawing/2014/main" id="{5B4F5505-166A-4D13-A597-27544F0599FE}"/>
                  </a:ext>
                </a:extLst>
              </p14:cNvPr>
              <p14:cNvContentPartPr/>
              <p14:nvPr/>
            </p14:nvContentPartPr>
            <p14:xfrm>
              <a:off x="7968170" y="1249891"/>
              <a:ext cx="150120" cy="187200"/>
            </p14:xfrm>
          </p:contentPart>
        </mc:Choice>
        <mc:Fallback>
          <p:pic>
            <p:nvPicPr>
              <p:cNvPr id="38" name="Freihand 37">
                <a:extLst>
                  <a:ext uri="{FF2B5EF4-FFF2-40B4-BE49-F238E27FC236}">
                    <a16:creationId xmlns:a16="http://schemas.microsoft.com/office/drawing/2014/main" id="{5B4F5505-166A-4D13-A597-27544F0599FE}"/>
                  </a:ext>
                </a:extLst>
              </p:cNvPr>
              <p:cNvPicPr/>
              <p:nvPr/>
            </p:nvPicPr>
            <p:blipFill>
              <a:blip r:embed="rId26"/>
              <a:stretch>
                <a:fillRect/>
              </a:stretch>
            </p:blipFill>
            <p:spPr>
              <a:xfrm>
                <a:off x="7963850" y="1245571"/>
                <a:ext cx="1587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9" name="Freihand 38">
                <a:extLst>
                  <a:ext uri="{FF2B5EF4-FFF2-40B4-BE49-F238E27FC236}">
                    <a16:creationId xmlns:a16="http://schemas.microsoft.com/office/drawing/2014/main" id="{80552F91-7D34-4C6C-8DC5-33A6B08D0AE7}"/>
                  </a:ext>
                </a:extLst>
              </p14:cNvPr>
              <p14:cNvContentPartPr/>
              <p14:nvPr/>
            </p14:nvContentPartPr>
            <p14:xfrm>
              <a:off x="8144570" y="1252051"/>
              <a:ext cx="327960" cy="120960"/>
            </p14:xfrm>
          </p:contentPart>
        </mc:Choice>
        <mc:Fallback>
          <p:pic>
            <p:nvPicPr>
              <p:cNvPr id="39" name="Freihand 38">
                <a:extLst>
                  <a:ext uri="{FF2B5EF4-FFF2-40B4-BE49-F238E27FC236}">
                    <a16:creationId xmlns:a16="http://schemas.microsoft.com/office/drawing/2014/main" id="{80552F91-7D34-4C6C-8DC5-33A6B08D0AE7}"/>
                  </a:ext>
                </a:extLst>
              </p:cNvPr>
              <p:cNvPicPr/>
              <p:nvPr/>
            </p:nvPicPr>
            <p:blipFill>
              <a:blip r:embed="rId28"/>
              <a:stretch>
                <a:fillRect/>
              </a:stretch>
            </p:blipFill>
            <p:spPr>
              <a:xfrm>
                <a:off x="8140250" y="1247731"/>
                <a:ext cx="336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0" name="Freihand 39">
                <a:extLst>
                  <a:ext uri="{FF2B5EF4-FFF2-40B4-BE49-F238E27FC236}">
                    <a16:creationId xmlns:a16="http://schemas.microsoft.com/office/drawing/2014/main" id="{4018B96A-98C6-4F2C-BF76-00317720E289}"/>
                  </a:ext>
                </a:extLst>
              </p14:cNvPr>
              <p14:cNvContentPartPr/>
              <p14:nvPr/>
            </p14:nvContentPartPr>
            <p14:xfrm>
              <a:off x="8497730" y="1167451"/>
              <a:ext cx="19440" cy="149400"/>
            </p14:xfrm>
          </p:contentPart>
        </mc:Choice>
        <mc:Fallback>
          <p:pic>
            <p:nvPicPr>
              <p:cNvPr id="40" name="Freihand 39">
                <a:extLst>
                  <a:ext uri="{FF2B5EF4-FFF2-40B4-BE49-F238E27FC236}">
                    <a16:creationId xmlns:a16="http://schemas.microsoft.com/office/drawing/2014/main" id="{4018B96A-98C6-4F2C-BF76-00317720E289}"/>
                  </a:ext>
                </a:extLst>
              </p:cNvPr>
              <p:cNvPicPr/>
              <p:nvPr/>
            </p:nvPicPr>
            <p:blipFill>
              <a:blip r:embed="rId30"/>
              <a:stretch>
                <a:fillRect/>
              </a:stretch>
            </p:blipFill>
            <p:spPr>
              <a:xfrm>
                <a:off x="8493410" y="1163131"/>
                <a:ext cx="280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1" name="Freihand 40">
                <a:extLst>
                  <a:ext uri="{FF2B5EF4-FFF2-40B4-BE49-F238E27FC236}">
                    <a16:creationId xmlns:a16="http://schemas.microsoft.com/office/drawing/2014/main" id="{312931D9-96A2-4D6E-B9CE-F699CB32AC85}"/>
                  </a:ext>
                </a:extLst>
              </p14:cNvPr>
              <p14:cNvContentPartPr/>
              <p14:nvPr/>
            </p14:nvContentPartPr>
            <p14:xfrm>
              <a:off x="8534090" y="1236211"/>
              <a:ext cx="74520" cy="77760"/>
            </p14:xfrm>
          </p:contentPart>
        </mc:Choice>
        <mc:Fallback>
          <p:pic>
            <p:nvPicPr>
              <p:cNvPr id="41" name="Freihand 40">
                <a:extLst>
                  <a:ext uri="{FF2B5EF4-FFF2-40B4-BE49-F238E27FC236}">
                    <a16:creationId xmlns:a16="http://schemas.microsoft.com/office/drawing/2014/main" id="{312931D9-96A2-4D6E-B9CE-F699CB32AC85}"/>
                  </a:ext>
                </a:extLst>
              </p:cNvPr>
              <p:cNvPicPr/>
              <p:nvPr/>
            </p:nvPicPr>
            <p:blipFill>
              <a:blip r:embed="rId32"/>
              <a:stretch>
                <a:fillRect/>
              </a:stretch>
            </p:blipFill>
            <p:spPr>
              <a:xfrm>
                <a:off x="8529770" y="1231891"/>
                <a:ext cx="83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2" name="Freihand 41">
                <a:extLst>
                  <a:ext uri="{FF2B5EF4-FFF2-40B4-BE49-F238E27FC236}">
                    <a16:creationId xmlns:a16="http://schemas.microsoft.com/office/drawing/2014/main" id="{EAB00BAE-C829-4096-8068-BB9EB81EED85}"/>
                  </a:ext>
                </a:extLst>
              </p14:cNvPr>
              <p14:cNvContentPartPr/>
              <p14:nvPr/>
            </p14:nvContentPartPr>
            <p14:xfrm>
              <a:off x="8621570" y="1205611"/>
              <a:ext cx="82800" cy="155880"/>
            </p14:xfrm>
          </p:contentPart>
        </mc:Choice>
        <mc:Fallback>
          <p:pic>
            <p:nvPicPr>
              <p:cNvPr id="42" name="Freihand 41">
                <a:extLst>
                  <a:ext uri="{FF2B5EF4-FFF2-40B4-BE49-F238E27FC236}">
                    <a16:creationId xmlns:a16="http://schemas.microsoft.com/office/drawing/2014/main" id="{EAB00BAE-C829-4096-8068-BB9EB81EED85}"/>
                  </a:ext>
                </a:extLst>
              </p:cNvPr>
              <p:cNvPicPr/>
              <p:nvPr/>
            </p:nvPicPr>
            <p:blipFill>
              <a:blip r:embed="rId34"/>
              <a:stretch>
                <a:fillRect/>
              </a:stretch>
            </p:blipFill>
            <p:spPr>
              <a:xfrm>
                <a:off x="8617250" y="1201291"/>
                <a:ext cx="914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3" name="Freihand 42">
                <a:extLst>
                  <a:ext uri="{FF2B5EF4-FFF2-40B4-BE49-F238E27FC236}">
                    <a16:creationId xmlns:a16="http://schemas.microsoft.com/office/drawing/2014/main" id="{61A5FAF6-C958-4852-9D97-FA38E22B1840}"/>
                  </a:ext>
                </a:extLst>
              </p14:cNvPr>
              <p14:cNvContentPartPr/>
              <p14:nvPr/>
            </p14:nvContentPartPr>
            <p14:xfrm>
              <a:off x="8721290" y="1195171"/>
              <a:ext cx="204480" cy="42840"/>
            </p14:xfrm>
          </p:contentPart>
        </mc:Choice>
        <mc:Fallback>
          <p:pic>
            <p:nvPicPr>
              <p:cNvPr id="43" name="Freihand 42">
                <a:extLst>
                  <a:ext uri="{FF2B5EF4-FFF2-40B4-BE49-F238E27FC236}">
                    <a16:creationId xmlns:a16="http://schemas.microsoft.com/office/drawing/2014/main" id="{61A5FAF6-C958-4852-9D97-FA38E22B1840}"/>
                  </a:ext>
                </a:extLst>
              </p:cNvPr>
              <p:cNvPicPr/>
              <p:nvPr/>
            </p:nvPicPr>
            <p:blipFill>
              <a:blip r:embed="rId36"/>
              <a:stretch>
                <a:fillRect/>
              </a:stretch>
            </p:blipFill>
            <p:spPr>
              <a:xfrm>
                <a:off x="8716970" y="1190851"/>
                <a:ext cx="2131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4" name="Freihand 43">
                <a:extLst>
                  <a:ext uri="{FF2B5EF4-FFF2-40B4-BE49-F238E27FC236}">
                    <a16:creationId xmlns:a16="http://schemas.microsoft.com/office/drawing/2014/main" id="{A42A0CF4-E9F4-4FC5-8A62-D5A837E16895}"/>
                  </a:ext>
                </a:extLst>
              </p14:cNvPr>
              <p14:cNvContentPartPr/>
              <p14:nvPr/>
            </p14:nvContentPartPr>
            <p14:xfrm>
              <a:off x="8976530" y="1060891"/>
              <a:ext cx="351720" cy="138240"/>
            </p14:xfrm>
          </p:contentPart>
        </mc:Choice>
        <mc:Fallback>
          <p:pic>
            <p:nvPicPr>
              <p:cNvPr id="44" name="Freihand 43">
                <a:extLst>
                  <a:ext uri="{FF2B5EF4-FFF2-40B4-BE49-F238E27FC236}">
                    <a16:creationId xmlns:a16="http://schemas.microsoft.com/office/drawing/2014/main" id="{A42A0CF4-E9F4-4FC5-8A62-D5A837E16895}"/>
                  </a:ext>
                </a:extLst>
              </p:cNvPr>
              <p:cNvPicPr/>
              <p:nvPr/>
            </p:nvPicPr>
            <p:blipFill>
              <a:blip r:embed="rId38"/>
              <a:stretch>
                <a:fillRect/>
              </a:stretch>
            </p:blipFill>
            <p:spPr>
              <a:xfrm>
                <a:off x="8972210" y="1056571"/>
                <a:ext cx="3603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6" name="Freihand 45">
                <a:extLst>
                  <a:ext uri="{FF2B5EF4-FFF2-40B4-BE49-F238E27FC236}">
                    <a16:creationId xmlns:a16="http://schemas.microsoft.com/office/drawing/2014/main" id="{94F4A86B-35F1-46FB-85BE-15AE233995F3}"/>
                  </a:ext>
                </a:extLst>
              </p14:cNvPr>
              <p14:cNvContentPartPr/>
              <p14:nvPr/>
            </p14:nvContentPartPr>
            <p14:xfrm>
              <a:off x="7481450" y="1639051"/>
              <a:ext cx="282600" cy="213480"/>
            </p14:xfrm>
          </p:contentPart>
        </mc:Choice>
        <mc:Fallback>
          <p:pic>
            <p:nvPicPr>
              <p:cNvPr id="46" name="Freihand 45">
                <a:extLst>
                  <a:ext uri="{FF2B5EF4-FFF2-40B4-BE49-F238E27FC236}">
                    <a16:creationId xmlns:a16="http://schemas.microsoft.com/office/drawing/2014/main" id="{94F4A86B-35F1-46FB-85BE-15AE233995F3}"/>
                  </a:ext>
                </a:extLst>
              </p:cNvPr>
              <p:cNvPicPr/>
              <p:nvPr/>
            </p:nvPicPr>
            <p:blipFill>
              <a:blip r:embed="rId40"/>
              <a:stretch>
                <a:fillRect/>
              </a:stretch>
            </p:blipFill>
            <p:spPr>
              <a:xfrm>
                <a:off x="7477130" y="1634731"/>
                <a:ext cx="2912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8" name="Freihand 47">
                <a:extLst>
                  <a:ext uri="{FF2B5EF4-FFF2-40B4-BE49-F238E27FC236}">
                    <a16:creationId xmlns:a16="http://schemas.microsoft.com/office/drawing/2014/main" id="{E28068F2-B042-4A0A-8B6A-7BD5476390C5}"/>
                  </a:ext>
                </a:extLst>
              </p14:cNvPr>
              <p14:cNvContentPartPr/>
              <p14:nvPr/>
            </p14:nvContentPartPr>
            <p14:xfrm>
              <a:off x="7870970" y="1578931"/>
              <a:ext cx="277920" cy="163080"/>
            </p14:xfrm>
          </p:contentPart>
        </mc:Choice>
        <mc:Fallback>
          <p:pic>
            <p:nvPicPr>
              <p:cNvPr id="48" name="Freihand 47">
                <a:extLst>
                  <a:ext uri="{FF2B5EF4-FFF2-40B4-BE49-F238E27FC236}">
                    <a16:creationId xmlns:a16="http://schemas.microsoft.com/office/drawing/2014/main" id="{E28068F2-B042-4A0A-8B6A-7BD5476390C5}"/>
                  </a:ext>
                </a:extLst>
              </p:cNvPr>
              <p:cNvPicPr/>
              <p:nvPr/>
            </p:nvPicPr>
            <p:blipFill>
              <a:blip r:embed="rId42"/>
              <a:stretch>
                <a:fillRect/>
              </a:stretch>
            </p:blipFill>
            <p:spPr>
              <a:xfrm>
                <a:off x="7866650" y="1574611"/>
                <a:ext cx="2865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0" name="Freihand 49">
                <a:extLst>
                  <a:ext uri="{FF2B5EF4-FFF2-40B4-BE49-F238E27FC236}">
                    <a16:creationId xmlns:a16="http://schemas.microsoft.com/office/drawing/2014/main" id="{67C30FC3-0ADE-4525-942F-2387AEBE760B}"/>
                  </a:ext>
                </a:extLst>
              </p14:cNvPr>
              <p14:cNvContentPartPr/>
              <p14:nvPr/>
            </p14:nvContentPartPr>
            <p14:xfrm>
              <a:off x="8265890" y="1540771"/>
              <a:ext cx="114480" cy="122760"/>
            </p14:xfrm>
          </p:contentPart>
        </mc:Choice>
        <mc:Fallback>
          <p:pic>
            <p:nvPicPr>
              <p:cNvPr id="50" name="Freihand 49">
                <a:extLst>
                  <a:ext uri="{FF2B5EF4-FFF2-40B4-BE49-F238E27FC236}">
                    <a16:creationId xmlns:a16="http://schemas.microsoft.com/office/drawing/2014/main" id="{67C30FC3-0ADE-4525-942F-2387AEBE760B}"/>
                  </a:ext>
                </a:extLst>
              </p:cNvPr>
              <p:cNvPicPr/>
              <p:nvPr/>
            </p:nvPicPr>
            <p:blipFill>
              <a:blip r:embed="rId44"/>
              <a:stretch>
                <a:fillRect/>
              </a:stretch>
            </p:blipFill>
            <p:spPr>
              <a:xfrm>
                <a:off x="8261570" y="1536451"/>
                <a:ext cx="123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1" name="Freihand 50">
                <a:extLst>
                  <a:ext uri="{FF2B5EF4-FFF2-40B4-BE49-F238E27FC236}">
                    <a16:creationId xmlns:a16="http://schemas.microsoft.com/office/drawing/2014/main" id="{60E0175B-D56D-4DB4-AD44-7A0627E94D64}"/>
                  </a:ext>
                </a:extLst>
              </p14:cNvPr>
              <p14:cNvContentPartPr/>
              <p14:nvPr/>
            </p14:nvContentPartPr>
            <p14:xfrm>
              <a:off x="8405210" y="1543291"/>
              <a:ext cx="91800" cy="96120"/>
            </p14:xfrm>
          </p:contentPart>
        </mc:Choice>
        <mc:Fallback>
          <p:pic>
            <p:nvPicPr>
              <p:cNvPr id="51" name="Freihand 50">
                <a:extLst>
                  <a:ext uri="{FF2B5EF4-FFF2-40B4-BE49-F238E27FC236}">
                    <a16:creationId xmlns:a16="http://schemas.microsoft.com/office/drawing/2014/main" id="{60E0175B-D56D-4DB4-AD44-7A0627E94D64}"/>
                  </a:ext>
                </a:extLst>
              </p:cNvPr>
              <p:cNvPicPr/>
              <p:nvPr/>
            </p:nvPicPr>
            <p:blipFill>
              <a:blip r:embed="rId46"/>
              <a:stretch>
                <a:fillRect/>
              </a:stretch>
            </p:blipFill>
            <p:spPr>
              <a:xfrm>
                <a:off x="8400890" y="1538971"/>
                <a:ext cx="100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2" name="Freihand 51">
                <a:extLst>
                  <a:ext uri="{FF2B5EF4-FFF2-40B4-BE49-F238E27FC236}">
                    <a16:creationId xmlns:a16="http://schemas.microsoft.com/office/drawing/2014/main" id="{DD9BFA51-294C-483E-AE7E-6EE008AF1D47}"/>
                  </a:ext>
                </a:extLst>
              </p14:cNvPr>
              <p14:cNvContentPartPr/>
              <p14:nvPr/>
            </p14:nvContentPartPr>
            <p14:xfrm>
              <a:off x="8511770" y="1519891"/>
              <a:ext cx="180000" cy="77760"/>
            </p14:xfrm>
          </p:contentPart>
        </mc:Choice>
        <mc:Fallback>
          <p:pic>
            <p:nvPicPr>
              <p:cNvPr id="52" name="Freihand 51">
                <a:extLst>
                  <a:ext uri="{FF2B5EF4-FFF2-40B4-BE49-F238E27FC236}">
                    <a16:creationId xmlns:a16="http://schemas.microsoft.com/office/drawing/2014/main" id="{DD9BFA51-294C-483E-AE7E-6EE008AF1D47}"/>
                  </a:ext>
                </a:extLst>
              </p:cNvPr>
              <p:cNvPicPr/>
              <p:nvPr/>
            </p:nvPicPr>
            <p:blipFill>
              <a:blip r:embed="rId48"/>
              <a:stretch>
                <a:fillRect/>
              </a:stretch>
            </p:blipFill>
            <p:spPr>
              <a:xfrm>
                <a:off x="8507450" y="1515571"/>
                <a:ext cx="188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3" name="Freihand 52">
                <a:extLst>
                  <a:ext uri="{FF2B5EF4-FFF2-40B4-BE49-F238E27FC236}">
                    <a16:creationId xmlns:a16="http://schemas.microsoft.com/office/drawing/2014/main" id="{A7FDCFFC-60F8-4265-BD2B-9C96D49BC41C}"/>
                  </a:ext>
                </a:extLst>
              </p14:cNvPr>
              <p14:cNvContentPartPr/>
              <p14:nvPr/>
            </p14:nvContentPartPr>
            <p14:xfrm>
              <a:off x="8730650" y="1446091"/>
              <a:ext cx="274680" cy="98280"/>
            </p14:xfrm>
          </p:contentPart>
        </mc:Choice>
        <mc:Fallback>
          <p:pic>
            <p:nvPicPr>
              <p:cNvPr id="53" name="Freihand 52">
                <a:extLst>
                  <a:ext uri="{FF2B5EF4-FFF2-40B4-BE49-F238E27FC236}">
                    <a16:creationId xmlns:a16="http://schemas.microsoft.com/office/drawing/2014/main" id="{A7FDCFFC-60F8-4265-BD2B-9C96D49BC41C}"/>
                  </a:ext>
                </a:extLst>
              </p:cNvPr>
              <p:cNvPicPr/>
              <p:nvPr/>
            </p:nvPicPr>
            <p:blipFill>
              <a:blip r:embed="rId50"/>
              <a:stretch>
                <a:fillRect/>
              </a:stretch>
            </p:blipFill>
            <p:spPr>
              <a:xfrm>
                <a:off x="8726330" y="1441771"/>
                <a:ext cx="283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4" name="Freihand 53">
                <a:extLst>
                  <a:ext uri="{FF2B5EF4-FFF2-40B4-BE49-F238E27FC236}">
                    <a16:creationId xmlns:a16="http://schemas.microsoft.com/office/drawing/2014/main" id="{50581C5B-086D-4195-B5A2-5F2CB4599685}"/>
                  </a:ext>
                </a:extLst>
              </p14:cNvPr>
              <p14:cNvContentPartPr/>
              <p14:nvPr/>
            </p14:nvContentPartPr>
            <p14:xfrm>
              <a:off x="9008210" y="1429171"/>
              <a:ext cx="65520" cy="198720"/>
            </p14:xfrm>
          </p:contentPart>
        </mc:Choice>
        <mc:Fallback>
          <p:pic>
            <p:nvPicPr>
              <p:cNvPr id="54" name="Freihand 53">
                <a:extLst>
                  <a:ext uri="{FF2B5EF4-FFF2-40B4-BE49-F238E27FC236}">
                    <a16:creationId xmlns:a16="http://schemas.microsoft.com/office/drawing/2014/main" id="{50581C5B-086D-4195-B5A2-5F2CB4599685}"/>
                  </a:ext>
                </a:extLst>
              </p:cNvPr>
              <p:cNvPicPr/>
              <p:nvPr/>
            </p:nvPicPr>
            <p:blipFill>
              <a:blip r:embed="rId52"/>
              <a:stretch>
                <a:fillRect/>
              </a:stretch>
            </p:blipFill>
            <p:spPr>
              <a:xfrm>
                <a:off x="9003890" y="1424851"/>
                <a:ext cx="74160" cy="207360"/>
              </a:xfrm>
              <a:prstGeom prst="rect">
                <a:avLst/>
              </a:prstGeom>
            </p:spPr>
          </p:pic>
        </mc:Fallback>
      </mc:AlternateContent>
      <p:grpSp>
        <p:nvGrpSpPr>
          <p:cNvPr id="114696" name="Gruppieren 114695">
            <a:extLst>
              <a:ext uri="{FF2B5EF4-FFF2-40B4-BE49-F238E27FC236}">
                <a16:creationId xmlns:a16="http://schemas.microsoft.com/office/drawing/2014/main" id="{37BB3DA2-6FC0-477B-A4E8-4F6F547C8E00}"/>
              </a:ext>
            </a:extLst>
          </p:cNvPr>
          <p:cNvGrpSpPr/>
          <p:nvPr/>
        </p:nvGrpSpPr>
        <p:grpSpPr>
          <a:xfrm>
            <a:off x="9267770" y="726091"/>
            <a:ext cx="2408760" cy="1204200"/>
            <a:chOff x="9267770" y="726091"/>
            <a:chExt cx="2408760" cy="1204200"/>
          </a:xfrm>
        </p:grpSpPr>
        <mc:AlternateContent xmlns:mc="http://schemas.openxmlformats.org/markup-compatibility/2006">
          <mc:Choice xmlns:p14="http://schemas.microsoft.com/office/powerpoint/2010/main" Requires="p14">
            <p:contentPart p14:bwMode="auto" r:id="rId53">
              <p14:nvContentPartPr>
                <p14:cNvPr id="12" name="Freihand 11">
                  <a:extLst>
                    <a:ext uri="{FF2B5EF4-FFF2-40B4-BE49-F238E27FC236}">
                      <a16:creationId xmlns:a16="http://schemas.microsoft.com/office/drawing/2014/main" id="{F248DBB4-2B9F-4184-AF22-7D6DFF643128}"/>
                    </a:ext>
                  </a:extLst>
                </p14:cNvPr>
                <p14:cNvContentPartPr/>
                <p14:nvPr/>
              </p14:nvContentPartPr>
              <p14:xfrm>
                <a:off x="9575930" y="1714291"/>
                <a:ext cx="116280" cy="216000"/>
              </p14:xfrm>
            </p:contentPart>
          </mc:Choice>
          <mc:Fallback>
            <p:pic>
              <p:nvPicPr>
                <p:cNvPr id="12" name="Freihand 11">
                  <a:extLst>
                    <a:ext uri="{FF2B5EF4-FFF2-40B4-BE49-F238E27FC236}">
                      <a16:creationId xmlns:a16="http://schemas.microsoft.com/office/drawing/2014/main" id="{F248DBB4-2B9F-4184-AF22-7D6DFF643128}"/>
                    </a:ext>
                  </a:extLst>
                </p:cNvPr>
                <p:cNvPicPr/>
                <p:nvPr/>
              </p:nvPicPr>
              <p:blipFill>
                <a:blip r:embed="rId54"/>
                <a:stretch>
                  <a:fillRect/>
                </a:stretch>
              </p:blipFill>
              <p:spPr>
                <a:xfrm>
                  <a:off x="9571610" y="1709971"/>
                  <a:ext cx="1249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5" name="Freihand 14">
                  <a:extLst>
                    <a:ext uri="{FF2B5EF4-FFF2-40B4-BE49-F238E27FC236}">
                      <a16:creationId xmlns:a16="http://schemas.microsoft.com/office/drawing/2014/main" id="{7DBE76BB-5415-4E85-B562-3AE20449AD79}"/>
                    </a:ext>
                  </a:extLst>
                </p14:cNvPr>
                <p14:cNvContentPartPr/>
                <p14:nvPr/>
              </p14:nvContentPartPr>
              <p14:xfrm>
                <a:off x="9727490" y="1727971"/>
                <a:ext cx="402480" cy="138960"/>
              </p14:xfrm>
            </p:contentPart>
          </mc:Choice>
          <mc:Fallback>
            <p:pic>
              <p:nvPicPr>
                <p:cNvPr id="15" name="Freihand 14">
                  <a:extLst>
                    <a:ext uri="{FF2B5EF4-FFF2-40B4-BE49-F238E27FC236}">
                      <a16:creationId xmlns:a16="http://schemas.microsoft.com/office/drawing/2014/main" id="{7DBE76BB-5415-4E85-B562-3AE20449AD79}"/>
                    </a:ext>
                  </a:extLst>
                </p:cNvPr>
                <p:cNvPicPr/>
                <p:nvPr/>
              </p:nvPicPr>
              <p:blipFill>
                <a:blip r:embed="rId56"/>
                <a:stretch>
                  <a:fillRect/>
                </a:stretch>
              </p:blipFill>
              <p:spPr>
                <a:xfrm>
                  <a:off x="9723170" y="1723651"/>
                  <a:ext cx="411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2" name="Freihand 21">
                  <a:extLst>
                    <a:ext uri="{FF2B5EF4-FFF2-40B4-BE49-F238E27FC236}">
                      <a16:creationId xmlns:a16="http://schemas.microsoft.com/office/drawing/2014/main" id="{1BB2B42A-41DA-4E74-BCD2-E88683BF4F4A}"/>
                    </a:ext>
                  </a:extLst>
                </p14:cNvPr>
                <p14:cNvContentPartPr/>
                <p14:nvPr/>
              </p14:nvContentPartPr>
              <p14:xfrm>
                <a:off x="10213490" y="1488211"/>
                <a:ext cx="117360" cy="230760"/>
              </p14:xfrm>
            </p:contentPart>
          </mc:Choice>
          <mc:Fallback>
            <p:pic>
              <p:nvPicPr>
                <p:cNvPr id="22" name="Freihand 21">
                  <a:extLst>
                    <a:ext uri="{FF2B5EF4-FFF2-40B4-BE49-F238E27FC236}">
                      <a16:creationId xmlns:a16="http://schemas.microsoft.com/office/drawing/2014/main" id="{1BB2B42A-41DA-4E74-BCD2-E88683BF4F4A}"/>
                    </a:ext>
                  </a:extLst>
                </p:cNvPr>
                <p:cNvPicPr/>
                <p:nvPr/>
              </p:nvPicPr>
              <p:blipFill>
                <a:blip r:embed="rId58"/>
                <a:stretch>
                  <a:fillRect/>
                </a:stretch>
              </p:blipFill>
              <p:spPr>
                <a:xfrm>
                  <a:off x="10209170" y="1483891"/>
                  <a:ext cx="1260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4" name="Freihand 23">
                  <a:extLst>
                    <a:ext uri="{FF2B5EF4-FFF2-40B4-BE49-F238E27FC236}">
                      <a16:creationId xmlns:a16="http://schemas.microsoft.com/office/drawing/2014/main" id="{B8595018-E6E3-4871-BD77-AA36EEA413A2}"/>
                    </a:ext>
                  </a:extLst>
                </p14:cNvPr>
                <p14:cNvContentPartPr/>
                <p14:nvPr/>
              </p14:nvContentPartPr>
              <p14:xfrm>
                <a:off x="10358570" y="1504771"/>
                <a:ext cx="337680" cy="149400"/>
              </p14:xfrm>
            </p:contentPart>
          </mc:Choice>
          <mc:Fallback>
            <p:pic>
              <p:nvPicPr>
                <p:cNvPr id="24" name="Freihand 23">
                  <a:extLst>
                    <a:ext uri="{FF2B5EF4-FFF2-40B4-BE49-F238E27FC236}">
                      <a16:creationId xmlns:a16="http://schemas.microsoft.com/office/drawing/2014/main" id="{B8595018-E6E3-4871-BD77-AA36EEA413A2}"/>
                    </a:ext>
                  </a:extLst>
                </p:cNvPr>
                <p:cNvPicPr/>
                <p:nvPr/>
              </p:nvPicPr>
              <p:blipFill>
                <a:blip r:embed="rId60"/>
                <a:stretch>
                  <a:fillRect/>
                </a:stretch>
              </p:blipFill>
              <p:spPr>
                <a:xfrm>
                  <a:off x="10354250" y="1500451"/>
                  <a:ext cx="3463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5" name="Freihand 24">
                  <a:extLst>
                    <a:ext uri="{FF2B5EF4-FFF2-40B4-BE49-F238E27FC236}">
                      <a16:creationId xmlns:a16="http://schemas.microsoft.com/office/drawing/2014/main" id="{9614E869-4D18-4F96-A191-13FBEF8E5C27}"/>
                    </a:ext>
                  </a:extLst>
                </p14:cNvPr>
                <p14:cNvContentPartPr/>
                <p14:nvPr/>
              </p14:nvContentPartPr>
              <p14:xfrm>
                <a:off x="10730090" y="1386691"/>
                <a:ext cx="167040" cy="134280"/>
              </p14:xfrm>
            </p:contentPart>
          </mc:Choice>
          <mc:Fallback>
            <p:pic>
              <p:nvPicPr>
                <p:cNvPr id="25" name="Freihand 24">
                  <a:extLst>
                    <a:ext uri="{FF2B5EF4-FFF2-40B4-BE49-F238E27FC236}">
                      <a16:creationId xmlns:a16="http://schemas.microsoft.com/office/drawing/2014/main" id="{9614E869-4D18-4F96-A191-13FBEF8E5C27}"/>
                    </a:ext>
                  </a:extLst>
                </p:cNvPr>
                <p:cNvPicPr/>
                <p:nvPr/>
              </p:nvPicPr>
              <p:blipFill>
                <a:blip r:embed="rId62"/>
                <a:stretch>
                  <a:fillRect/>
                </a:stretch>
              </p:blipFill>
              <p:spPr>
                <a:xfrm>
                  <a:off x="10725770" y="1382371"/>
                  <a:ext cx="175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5" name="Freihand 54">
                  <a:extLst>
                    <a:ext uri="{FF2B5EF4-FFF2-40B4-BE49-F238E27FC236}">
                      <a16:creationId xmlns:a16="http://schemas.microsoft.com/office/drawing/2014/main" id="{718C3ED2-5E56-473C-8414-2078E30F8496}"/>
                    </a:ext>
                  </a:extLst>
                </p14:cNvPr>
                <p14:cNvContentPartPr/>
                <p14:nvPr/>
              </p14:nvContentPartPr>
              <p14:xfrm>
                <a:off x="9267770" y="1328731"/>
                <a:ext cx="185760" cy="81720"/>
              </p14:xfrm>
            </p:contentPart>
          </mc:Choice>
          <mc:Fallback>
            <p:pic>
              <p:nvPicPr>
                <p:cNvPr id="55" name="Freihand 54">
                  <a:extLst>
                    <a:ext uri="{FF2B5EF4-FFF2-40B4-BE49-F238E27FC236}">
                      <a16:creationId xmlns:a16="http://schemas.microsoft.com/office/drawing/2014/main" id="{718C3ED2-5E56-473C-8414-2078E30F8496}"/>
                    </a:ext>
                  </a:extLst>
                </p:cNvPr>
                <p:cNvPicPr/>
                <p:nvPr/>
              </p:nvPicPr>
              <p:blipFill>
                <a:blip r:embed="rId64"/>
                <a:stretch>
                  <a:fillRect/>
                </a:stretch>
              </p:blipFill>
              <p:spPr>
                <a:xfrm>
                  <a:off x="9263450" y="1324411"/>
                  <a:ext cx="194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6" name="Freihand 55">
                  <a:extLst>
                    <a:ext uri="{FF2B5EF4-FFF2-40B4-BE49-F238E27FC236}">
                      <a16:creationId xmlns:a16="http://schemas.microsoft.com/office/drawing/2014/main" id="{1FB8207D-9A99-45F7-B809-0DBEC47FEB86}"/>
                    </a:ext>
                  </a:extLst>
                </p14:cNvPr>
                <p14:cNvContentPartPr/>
                <p14:nvPr/>
              </p14:nvContentPartPr>
              <p14:xfrm>
                <a:off x="9496010" y="1273291"/>
                <a:ext cx="96120" cy="92880"/>
              </p14:xfrm>
            </p:contentPart>
          </mc:Choice>
          <mc:Fallback>
            <p:pic>
              <p:nvPicPr>
                <p:cNvPr id="56" name="Freihand 55">
                  <a:extLst>
                    <a:ext uri="{FF2B5EF4-FFF2-40B4-BE49-F238E27FC236}">
                      <a16:creationId xmlns:a16="http://schemas.microsoft.com/office/drawing/2014/main" id="{1FB8207D-9A99-45F7-B809-0DBEC47FEB86}"/>
                    </a:ext>
                  </a:extLst>
                </p:cNvPr>
                <p:cNvPicPr/>
                <p:nvPr/>
              </p:nvPicPr>
              <p:blipFill>
                <a:blip r:embed="rId66"/>
                <a:stretch>
                  <a:fillRect/>
                </a:stretch>
              </p:blipFill>
              <p:spPr>
                <a:xfrm>
                  <a:off x="9491690" y="1268971"/>
                  <a:ext cx="104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7" name="Freihand 56">
                  <a:extLst>
                    <a:ext uri="{FF2B5EF4-FFF2-40B4-BE49-F238E27FC236}">
                      <a16:creationId xmlns:a16="http://schemas.microsoft.com/office/drawing/2014/main" id="{7BF2ED65-7155-4585-BD54-4479A329E4A8}"/>
                    </a:ext>
                  </a:extLst>
                </p14:cNvPr>
                <p14:cNvContentPartPr/>
                <p14:nvPr/>
              </p14:nvContentPartPr>
              <p14:xfrm>
                <a:off x="9604370" y="1259251"/>
                <a:ext cx="180360" cy="75600"/>
              </p14:xfrm>
            </p:contentPart>
          </mc:Choice>
          <mc:Fallback>
            <p:pic>
              <p:nvPicPr>
                <p:cNvPr id="57" name="Freihand 56">
                  <a:extLst>
                    <a:ext uri="{FF2B5EF4-FFF2-40B4-BE49-F238E27FC236}">
                      <a16:creationId xmlns:a16="http://schemas.microsoft.com/office/drawing/2014/main" id="{7BF2ED65-7155-4585-BD54-4479A329E4A8}"/>
                    </a:ext>
                  </a:extLst>
                </p:cNvPr>
                <p:cNvPicPr/>
                <p:nvPr/>
              </p:nvPicPr>
              <p:blipFill>
                <a:blip r:embed="rId68"/>
                <a:stretch>
                  <a:fillRect/>
                </a:stretch>
              </p:blipFill>
              <p:spPr>
                <a:xfrm>
                  <a:off x="9600050" y="1254931"/>
                  <a:ext cx="189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8" name="Freihand 57">
                  <a:extLst>
                    <a:ext uri="{FF2B5EF4-FFF2-40B4-BE49-F238E27FC236}">
                      <a16:creationId xmlns:a16="http://schemas.microsoft.com/office/drawing/2014/main" id="{1147E5CA-29DC-4CA8-9EF0-6A67F2F0F31A}"/>
                    </a:ext>
                  </a:extLst>
                </p14:cNvPr>
                <p14:cNvContentPartPr/>
                <p14:nvPr/>
              </p14:nvContentPartPr>
              <p14:xfrm>
                <a:off x="9741890" y="1224691"/>
                <a:ext cx="71280" cy="102960"/>
              </p14:xfrm>
            </p:contentPart>
          </mc:Choice>
          <mc:Fallback>
            <p:pic>
              <p:nvPicPr>
                <p:cNvPr id="58" name="Freihand 57">
                  <a:extLst>
                    <a:ext uri="{FF2B5EF4-FFF2-40B4-BE49-F238E27FC236}">
                      <a16:creationId xmlns:a16="http://schemas.microsoft.com/office/drawing/2014/main" id="{1147E5CA-29DC-4CA8-9EF0-6A67F2F0F31A}"/>
                    </a:ext>
                  </a:extLst>
                </p:cNvPr>
                <p:cNvPicPr/>
                <p:nvPr/>
              </p:nvPicPr>
              <p:blipFill>
                <a:blip r:embed="rId70"/>
                <a:stretch>
                  <a:fillRect/>
                </a:stretch>
              </p:blipFill>
              <p:spPr>
                <a:xfrm>
                  <a:off x="9737570" y="1220371"/>
                  <a:ext cx="799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9" name="Freihand 58">
                  <a:extLst>
                    <a:ext uri="{FF2B5EF4-FFF2-40B4-BE49-F238E27FC236}">
                      <a16:creationId xmlns:a16="http://schemas.microsoft.com/office/drawing/2014/main" id="{0C7EDAE3-F677-4D12-9328-611003B8EEB2}"/>
                    </a:ext>
                  </a:extLst>
                </p14:cNvPr>
                <p14:cNvContentPartPr/>
                <p14:nvPr/>
              </p14:nvContentPartPr>
              <p14:xfrm>
                <a:off x="9837650" y="1199131"/>
                <a:ext cx="285840" cy="94320"/>
              </p14:xfrm>
            </p:contentPart>
          </mc:Choice>
          <mc:Fallback>
            <p:pic>
              <p:nvPicPr>
                <p:cNvPr id="59" name="Freihand 58">
                  <a:extLst>
                    <a:ext uri="{FF2B5EF4-FFF2-40B4-BE49-F238E27FC236}">
                      <a16:creationId xmlns:a16="http://schemas.microsoft.com/office/drawing/2014/main" id="{0C7EDAE3-F677-4D12-9328-611003B8EEB2}"/>
                    </a:ext>
                  </a:extLst>
                </p:cNvPr>
                <p:cNvPicPr/>
                <p:nvPr/>
              </p:nvPicPr>
              <p:blipFill>
                <a:blip r:embed="rId72"/>
                <a:stretch>
                  <a:fillRect/>
                </a:stretch>
              </p:blipFill>
              <p:spPr>
                <a:xfrm>
                  <a:off x="9833330" y="1194811"/>
                  <a:ext cx="294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0" name="Freihand 59">
                  <a:extLst>
                    <a:ext uri="{FF2B5EF4-FFF2-40B4-BE49-F238E27FC236}">
                      <a16:creationId xmlns:a16="http://schemas.microsoft.com/office/drawing/2014/main" id="{604CBB61-5377-4FFC-B6B1-E3A35AFEE7E4}"/>
                    </a:ext>
                  </a:extLst>
                </p14:cNvPr>
                <p14:cNvContentPartPr/>
                <p14:nvPr/>
              </p14:nvContentPartPr>
              <p14:xfrm>
                <a:off x="10127450" y="1135771"/>
                <a:ext cx="135720" cy="121680"/>
              </p14:xfrm>
            </p:contentPart>
          </mc:Choice>
          <mc:Fallback>
            <p:pic>
              <p:nvPicPr>
                <p:cNvPr id="60" name="Freihand 59">
                  <a:extLst>
                    <a:ext uri="{FF2B5EF4-FFF2-40B4-BE49-F238E27FC236}">
                      <a16:creationId xmlns:a16="http://schemas.microsoft.com/office/drawing/2014/main" id="{604CBB61-5377-4FFC-B6B1-E3A35AFEE7E4}"/>
                    </a:ext>
                  </a:extLst>
                </p:cNvPr>
                <p:cNvPicPr/>
                <p:nvPr/>
              </p:nvPicPr>
              <p:blipFill>
                <a:blip r:embed="rId74"/>
                <a:stretch>
                  <a:fillRect/>
                </a:stretch>
              </p:blipFill>
              <p:spPr>
                <a:xfrm>
                  <a:off x="10123130" y="1131451"/>
                  <a:ext cx="144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2" name="Freihand 61">
                  <a:extLst>
                    <a:ext uri="{FF2B5EF4-FFF2-40B4-BE49-F238E27FC236}">
                      <a16:creationId xmlns:a16="http://schemas.microsoft.com/office/drawing/2014/main" id="{5C72C088-64FB-4867-B095-5F466B1BCEC4}"/>
                    </a:ext>
                  </a:extLst>
                </p14:cNvPr>
                <p14:cNvContentPartPr/>
                <p14:nvPr/>
              </p14:nvContentPartPr>
              <p14:xfrm>
                <a:off x="10383050" y="1096171"/>
                <a:ext cx="105840" cy="117360"/>
              </p14:xfrm>
            </p:contentPart>
          </mc:Choice>
          <mc:Fallback>
            <p:pic>
              <p:nvPicPr>
                <p:cNvPr id="62" name="Freihand 61">
                  <a:extLst>
                    <a:ext uri="{FF2B5EF4-FFF2-40B4-BE49-F238E27FC236}">
                      <a16:creationId xmlns:a16="http://schemas.microsoft.com/office/drawing/2014/main" id="{5C72C088-64FB-4867-B095-5F466B1BCEC4}"/>
                    </a:ext>
                  </a:extLst>
                </p:cNvPr>
                <p:cNvPicPr/>
                <p:nvPr/>
              </p:nvPicPr>
              <p:blipFill>
                <a:blip r:embed="rId76"/>
                <a:stretch>
                  <a:fillRect/>
                </a:stretch>
              </p:blipFill>
              <p:spPr>
                <a:xfrm>
                  <a:off x="10378730" y="1091851"/>
                  <a:ext cx="114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3" name="Freihand 62">
                  <a:extLst>
                    <a:ext uri="{FF2B5EF4-FFF2-40B4-BE49-F238E27FC236}">
                      <a16:creationId xmlns:a16="http://schemas.microsoft.com/office/drawing/2014/main" id="{EEFADF8B-7100-4FFC-9145-462F37A7D3AF}"/>
                    </a:ext>
                  </a:extLst>
                </p14:cNvPr>
                <p14:cNvContentPartPr/>
                <p14:nvPr/>
              </p14:nvContentPartPr>
              <p14:xfrm>
                <a:off x="10515890" y="1094371"/>
                <a:ext cx="116640" cy="213480"/>
              </p14:xfrm>
            </p:contentPart>
          </mc:Choice>
          <mc:Fallback>
            <p:pic>
              <p:nvPicPr>
                <p:cNvPr id="63" name="Freihand 62">
                  <a:extLst>
                    <a:ext uri="{FF2B5EF4-FFF2-40B4-BE49-F238E27FC236}">
                      <a16:creationId xmlns:a16="http://schemas.microsoft.com/office/drawing/2014/main" id="{EEFADF8B-7100-4FFC-9145-462F37A7D3AF}"/>
                    </a:ext>
                  </a:extLst>
                </p:cNvPr>
                <p:cNvPicPr/>
                <p:nvPr/>
              </p:nvPicPr>
              <p:blipFill>
                <a:blip r:embed="rId78"/>
                <a:stretch>
                  <a:fillRect/>
                </a:stretch>
              </p:blipFill>
              <p:spPr>
                <a:xfrm>
                  <a:off x="10511570" y="1090051"/>
                  <a:ext cx="1252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4688" name="Freihand 114687">
                  <a:extLst>
                    <a:ext uri="{FF2B5EF4-FFF2-40B4-BE49-F238E27FC236}">
                      <a16:creationId xmlns:a16="http://schemas.microsoft.com/office/drawing/2014/main" id="{61948B65-C786-4D2D-81F2-0F68BAF62E9C}"/>
                    </a:ext>
                  </a:extLst>
                </p14:cNvPr>
                <p14:cNvContentPartPr/>
                <p14:nvPr/>
              </p14:nvContentPartPr>
              <p14:xfrm>
                <a:off x="10763210" y="993211"/>
                <a:ext cx="168480" cy="119880"/>
              </p14:xfrm>
            </p:contentPart>
          </mc:Choice>
          <mc:Fallback>
            <p:pic>
              <p:nvPicPr>
                <p:cNvPr id="114688" name="Freihand 114687">
                  <a:extLst>
                    <a:ext uri="{FF2B5EF4-FFF2-40B4-BE49-F238E27FC236}">
                      <a16:creationId xmlns:a16="http://schemas.microsoft.com/office/drawing/2014/main" id="{61948B65-C786-4D2D-81F2-0F68BAF62E9C}"/>
                    </a:ext>
                  </a:extLst>
                </p:cNvPr>
                <p:cNvPicPr/>
                <p:nvPr/>
              </p:nvPicPr>
              <p:blipFill>
                <a:blip r:embed="rId80"/>
                <a:stretch>
                  <a:fillRect/>
                </a:stretch>
              </p:blipFill>
              <p:spPr>
                <a:xfrm>
                  <a:off x="10758890" y="988891"/>
                  <a:ext cx="177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4689" name="Freihand 114688">
                  <a:extLst>
                    <a:ext uri="{FF2B5EF4-FFF2-40B4-BE49-F238E27FC236}">
                      <a16:creationId xmlns:a16="http://schemas.microsoft.com/office/drawing/2014/main" id="{C03B3502-1043-4516-96C0-631405CC8676}"/>
                    </a:ext>
                  </a:extLst>
                </p14:cNvPr>
                <p14:cNvContentPartPr/>
                <p14:nvPr/>
              </p14:nvContentPartPr>
              <p14:xfrm>
                <a:off x="10932770" y="886651"/>
                <a:ext cx="187920" cy="173160"/>
              </p14:xfrm>
            </p:contentPart>
          </mc:Choice>
          <mc:Fallback>
            <p:pic>
              <p:nvPicPr>
                <p:cNvPr id="114689" name="Freihand 114688">
                  <a:extLst>
                    <a:ext uri="{FF2B5EF4-FFF2-40B4-BE49-F238E27FC236}">
                      <a16:creationId xmlns:a16="http://schemas.microsoft.com/office/drawing/2014/main" id="{C03B3502-1043-4516-96C0-631405CC8676}"/>
                    </a:ext>
                  </a:extLst>
                </p:cNvPr>
                <p:cNvPicPr/>
                <p:nvPr/>
              </p:nvPicPr>
              <p:blipFill>
                <a:blip r:embed="rId82"/>
                <a:stretch>
                  <a:fillRect/>
                </a:stretch>
              </p:blipFill>
              <p:spPr>
                <a:xfrm>
                  <a:off x="10928450" y="882331"/>
                  <a:ext cx="196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4690" name="Freihand 114689">
                  <a:extLst>
                    <a:ext uri="{FF2B5EF4-FFF2-40B4-BE49-F238E27FC236}">
                      <a16:creationId xmlns:a16="http://schemas.microsoft.com/office/drawing/2014/main" id="{0A4D773D-0C5A-400A-973A-AE0EB3D436AA}"/>
                    </a:ext>
                  </a:extLst>
                </p14:cNvPr>
                <p14:cNvContentPartPr/>
                <p14:nvPr/>
              </p14:nvContentPartPr>
              <p14:xfrm>
                <a:off x="11262170" y="828331"/>
                <a:ext cx="127080" cy="138960"/>
              </p14:xfrm>
            </p:contentPart>
          </mc:Choice>
          <mc:Fallback>
            <p:pic>
              <p:nvPicPr>
                <p:cNvPr id="114690" name="Freihand 114689">
                  <a:extLst>
                    <a:ext uri="{FF2B5EF4-FFF2-40B4-BE49-F238E27FC236}">
                      <a16:creationId xmlns:a16="http://schemas.microsoft.com/office/drawing/2014/main" id="{0A4D773D-0C5A-400A-973A-AE0EB3D436AA}"/>
                    </a:ext>
                  </a:extLst>
                </p:cNvPr>
                <p:cNvPicPr/>
                <p:nvPr/>
              </p:nvPicPr>
              <p:blipFill>
                <a:blip r:embed="rId84"/>
                <a:stretch>
                  <a:fillRect/>
                </a:stretch>
              </p:blipFill>
              <p:spPr>
                <a:xfrm>
                  <a:off x="11257850" y="824011"/>
                  <a:ext cx="135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4692" name="Freihand 114691">
                  <a:extLst>
                    <a:ext uri="{FF2B5EF4-FFF2-40B4-BE49-F238E27FC236}">
                      <a16:creationId xmlns:a16="http://schemas.microsoft.com/office/drawing/2014/main" id="{739FC65C-A3DB-449F-988D-71AEDD70845C}"/>
                    </a:ext>
                  </a:extLst>
                </p14:cNvPr>
                <p14:cNvContentPartPr/>
                <p14:nvPr/>
              </p14:nvContentPartPr>
              <p14:xfrm>
                <a:off x="11454410" y="818611"/>
                <a:ext cx="20160" cy="123120"/>
              </p14:xfrm>
            </p:contentPart>
          </mc:Choice>
          <mc:Fallback>
            <p:pic>
              <p:nvPicPr>
                <p:cNvPr id="114692" name="Freihand 114691">
                  <a:extLst>
                    <a:ext uri="{FF2B5EF4-FFF2-40B4-BE49-F238E27FC236}">
                      <a16:creationId xmlns:a16="http://schemas.microsoft.com/office/drawing/2014/main" id="{739FC65C-A3DB-449F-988D-71AEDD70845C}"/>
                    </a:ext>
                  </a:extLst>
                </p:cNvPr>
                <p:cNvPicPr/>
                <p:nvPr/>
              </p:nvPicPr>
              <p:blipFill>
                <a:blip r:embed="rId86"/>
                <a:stretch>
                  <a:fillRect/>
                </a:stretch>
              </p:blipFill>
              <p:spPr>
                <a:xfrm>
                  <a:off x="11450090" y="814291"/>
                  <a:ext cx="28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4693" name="Freihand 114692">
                  <a:extLst>
                    <a:ext uri="{FF2B5EF4-FFF2-40B4-BE49-F238E27FC236}">
                      <a16:creationId xmlns:a16="http://schemas.microsoft.com/office/drawing/2014/main" id="{CF3E81BD-39F2-4D8D-A22F-B222C907DA3E}"/>
                    </a:ext>
                  </a:extLst>
                </p14:cNvPr>
                <p14:cNvContentPartPr/>
                <p14:nvPr/>
              </p14:nvContentPartPr>
              <p14:xfrm>
                <a:off x="11353610" y="802051"/>
                <a:ext cx="188280" cy="146880"/>
              </p14:xfrm>
            </p:contentPart>
          </mc:Choice>
          <mc:Fallback>
            <p:pic>
              <p:nvPicPr>
                <p:cNvPr id="114693" name="Freihand 114692">
                  <a:extLst>
                    <a:ext uri="{FF2B5EF4-FFF2-40B4-BE49-F238E27FC236}">
                      <a16:creationId xmlns:a16="http://schemas.microsoft.com/office/drawing/2014/main" id="{CF3E81BD-39F2-4D8D-A22F-B222C907DA3E}"/>
                    </a:ext>
                  </a:extLst>
                </p:cNvPr>
                <p:cNvPicPr/>
                <p:nvPr/>
              </p:nvPicPr>
              <p:blipFill>
                <a:blip r:embed="rId88"/>
                <a:stretch>
                  <a:fillRect/>
                </a:stretch>
              </p:blipFill>
              <p:spPr>
                <a:xfrm>
                  <a:off x="11349290" y="797731"/>
                  <a:ext cx="196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4694" name="Freihand 114693">
                  <a:extLst>
                    <a:ext uri="{FF2B5EF4-FFF2-40B4-BE49-F238E27FC236}">
                      <a16:creationId xmlns:a16="http://schemas.microsoft.com/office/drawing/2014/main" id="{2E0CC28C-7FAE-41CE-B1D4-E0A674948F60}"/>
                    </a:ext>
                  </a:extLst>
                </p14:cNvPr>
                <p14:cNvContentPartPr/>
                <p14:nvPr/>
              </p14:nvContentPartPr>
              <p14:xfrm>
                <a:off x="11566370" y="762091"/>
                <a:ext cx="41760" cy="157680"/>
              </p14:xfrm>
            </p:contentPart>
          </mc:Choice>
          <mc:Fallback>
            <p:pic>
              <p:nvPicPr>
                <p:cNvPr id="114694" name="Freihand 114693">
                  <a:extLst>
                    <a:ext uri="{FF2B5EF4-FFF2-40B4-BE49-F238E27FC236}">
                      <a16:creationId xmlns:a16="http://schemas.microsoft.com/office/drawing/2014/main" id="{2E0CC28C-7FAE-41CE-B1D4-E0A674948F60}"/>
                    </a:ext>
                  </a:extLst>
                </p:cNvPr>
                <p:cNvPicPr/>
                <p:nvPr/>
              </p:nvPicPr>
              <p:blipFill>
                <a:blip r:embed="rId90"/>
                <a:stretch>
                  <a:fillRect/>
                </a:stretch>
              </p:blipFill>
              <p:spPr>
                <a:xfrm>
                  <a:off x="11562050" y="757771"/>
                  <a:ext cx="504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4695" name="Freihand 114694">
                  <a:extLst>
                    <a:ext uri="{FF2B5EF4-FFF2-40B4-BE49-F238E27FC236}">
                      <a16:creationId xmlns:a16="http://schemas.microsoft.com/office/drawing/2014/main" id="{BC85AFDA-39B0-4300-9398-5B2E3EF9C74E}"/>
                    </a:ext>
                  </a:extLst>
                </p14:cNvPr>
                <p14:cNvContentPartPr/>
                <p14:nvPr/>
              </p14:nvContentPartPr>
              <p14:xfrm>
                <a:off x="11459450" y="726091"/>
                <a:ext cx="217080" cy="91080"/>
              </p14:xfrm>
            </p:contentPart>
          </mc:Choice>
          <mc:Fallback>
            <p:pic>
              <p:nvPicPr>
                <p:cNvPr id="114695" name="Freihand 114694">
                  <a:extLst>
                    <a:ext uri="{FF2B5EF4-FFF2-40B4-BE49-F238E27FC236}">
                      <a16:creationId xmlns:a16="http://schemas.microsoft.com/office/drawing/2014/main" id="{BC85AFDA-39B0-4300-9398-5B2E3EF9C74E}"/>
                    </a:ext>
                  </a:extLst>
                </p:cNvPr>
                <p:cNvPicPr/>
                <p:nvPr/>
              </p:nvPicPr>
              <p:blipFill>
                <a:blip r:embed="rId92"/>
                <a:stretch>
                  <a:fillRect/>
                </a:stretch>
              </p:blipFill>
              <p:spPr>
                <a:xfrm>
                  <a:off x="11455130" y="721771"/>
                  <a:ext cx="225720" cy="9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114697" name="Freihand 114696">
                <a:extLst>
                  <a:ext uri="{FF2B5EF4-FFF2-40B4-BE49-F238E27FC236}">
                    <a16:creationId xmlns:a16="http://schemas.microsoft.com/office/drawing/2014/main" id="{A91C1265-0E16-43ED-92BD-E51D1DB7BC14}"/>
                  </a:ext>
                </a:extLst>
              </p14:cNvPr>
              <p14:cNvContentPartPr/>
              <p14:nvPr/>
            </p14:nvContentPartPr>
            <p14:xfrm>
              <a:off x="1089650" y="4003171"/>
              <a:ext cx="556200" cy="1164960"/>
            </p14:xfrm>
          </p:contentPart>
        </mc:Choice>
        <mc:Fallback>
          <p:pic>
            <p:nvPicPr>
              <p:cNvPr id="114697" name="Freihand 114696">
                <a:extLst>
                  <a:ext uri="{FF2B5EF4-FFF2-40B4-BE49-F238E27FC236}">
                    <a16:creationId xmlns:a16="http://schemas.microsoft.com/office/drawing/2014/main" id="{A91C1265-0E16-43ED-92BD-E51D1DB7BC14}"/>
                  </a:ext>
                </a:extLst>
              </p:cNvPr>
              <p:cNvPicPr/>
              <p:nvPr/>
            </p:nvPicPr>
            <p:blipFill>
              <a:blip r:embed="rId94"/>
              <a:stretch>
                <a:fillRect/>
              </a:stretch>
            </p:blipFill>
            <p:spPr>
              <a:xfrm>
                <a:off x="1085330" y="3998851"/>
                <a:ext cx="564840" cy="1173600"/>
              </a:xfrm>
              <a:prstGeom prst="rect">
                <a:avLst/>
              </a:prstGeom>
            </p:spPr>
          </p:pic>
        </mc:Fallback>
      </mc:AlternateContent>
      <p:grpSp>
        <p:nvGrpSpPr>
          <p:cNvPr id="114737" name="Gruppieren 114736">
            <a:extLst>
              <a:ext uri="{FF2B5EF4-FFF2-40B4-BE49-F238E27FC236}">
                <a16:creationId xmlns:a16="http://schemas.microsoft.com/office/drawing/2014/main" id="{467F8B7A-E0B0-4D74-AA99-3FD246F8DE5E}"/>
              </a:ext>
            </a:extLst>
          </p:cNvPr>
          <p:cNvGrpSpPr/>
          <p:nvPr/>
        </p:nvGrpSpPr>
        <p:grpSpPr>
          <a:xfrm>
            <a:off x="2179010" y="2615731"/>
            <a:ext cx="2197800" cy="1739160"/>
            <a:chOff x="2179010" y="2615731"/>
            <a:chExt cx="2197800" cy="1739160"/>
          </a:xfrm>
        </p:grpSpPr>
        <mc:AlternateContent xmlns:mc="http://schemas.openxmlformats.org/markup-compatibility/2006">
          <mc:Choice xmlns:p14="http://schemas.microsoft.com/office/powerpoint/2010/main" Requires="p14">
            <p:contentPart p14:bwMode="auto" r:id="rId95">
              <p14:nvContentPartPr>
                <p14:cNvPr id="114698" name="Freihand 114697">
                  <a:extLst>
                    <a:ext uri="{FF2B5EF4-FFF2-40B4-BE49-F238E27FC236}">
                      <a16:creationId xmlns:a16="http://schemas.microsoft.com/office/drawing/2014/main" id="{168F9A1E-8EF6-4961-9DDB-EB80436F49D0}"/>
                    </a:ext>
                  </a:extLst>
                </p14:cNvPr>
                <p14:cNvContentPartPr/>
                <p14:nvPr/>
              </p14:nvContentPartPr>
              <p14:xfrm>
                <a:off x="2179010" y="3036211"/>
                <a:ext cx="451800" cy="208800"/>
              </p14:xfrm>
            </p:contentPart>
          </mc:Choice>
          <mc:Fallback>
            <p:pic>
              <p:nvPicPr>
                <p:cNvPr id="114698" name="Freihand 114697">
                  <a:extLst>
                    <a:ext uri="{FF2B5EF4-FFF2-40B4-BE49-F238E27FC236}">
                      <a16:creationId xmlns:a16="http://schemas.microsoft.com/office/drawing/2014/main" id="{168F9A1E-8EF6-4961-9DDB-EB80436F49D0}"/>
                    </a:ext>
                  </a:extLst>
                </p:cNvPr>
                <p:cNvPicPr/>
                <p:nvPr/>
              </p:nvPicPr>
              <p:blipFill>
                <a:blip r:embed="rId96"/>
                <a:stretch>
                  <a:fillRect/>
                </a:stretch>
              </p:blipFill>
              <p:spPr>
                <a:xfrm>
                  <a:off x="2174690" y="3031891"/>
                  <a:ext cx="4604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14699" name="Freihand 114698">
                  <a:extLst>
                    <a:ext uri="{FF2B5EF4-FFF2-40B4-BE49-F238E27FC236}">
                      <a16:creationId xmlns:a16="http://schemas.microsoft.com/office/drawing/2014/main" id="{21E7D7FB-6221-4D86-AEB0-ED2F9E95EB79}"/>
                    </a:ext>
                  </a:extLst>
                </p14:cNvPr>
                <p14:cNvContentPartPr/>
                <p14:nvPr/>
              </p14:nvContentPartPr>
              <p14:xfrm>
                <a:off x="2452250" y="3187051"/>
                <a:ext cx="22320" cy="51120"/>
              </p14:xfrm>
            </p:contentPart>
          </mc:Choice>
          <mc:Fallback>
            <p:pic>
              <p:nvPicPr>
                <p:cNvPr id="114699" name="Freihand 114698">
                  <a:extLst>
                    <a:ext uri="{FF2B5EF4-FFF2-40B4-BE49-F238E27FC236}">
                      <a16:creationId xmlns:a16="http://schemas.microsoft.com/office/drawing/2014/main" id="{21E7D7FB-6221-4D86-AEB0-ED2F9E95EB79}"/>
                    </a:ext>
                  </a:extLst>
                </p:cNvPr>
                <p:cNvPicPr/>
                <p:nvPr/>
              </p:nvPicPr>
              <p:blipFill>
                <a:blip r:embed="rId98"/>
                <a:stretch>
                  <a:fillRect/>
                </a:stretch>
              </p:blipFill>
              <p:spPr>
                <a:xfrm>
                  <a:off x="2447930" y="3182731"/>
                  <a:ext cx="30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4700" name="Freihand 114699">
                  <a:extLst>
                    <a:ext uri="{FF2B5EF4-FFF2-40B4-BE49-F238E27FC236}">
                      <a16:creationId xmlns:a16="http://schemas.microsoft.com/office/drawing/2014/main" id="{EAEDAC13-09BB-450E-9FED-602317CADE1A}"/>
                    </a:ext>
                  </a:extLst>
                </p14:cNvPr>
                <p14:cNvContentPartPr/>
                <p14:nvPr/>
              </p14:nvContentPartPr>
              <p14:xfrm>
                <a:off x="2531810" y="3483331"/>
                <a:ext cx="38520" cy="160560"/>
              </p14:xfrm>
            </p:contentPart>
          </mc:Choice>
          <mc:Fallback>
            <p:pic>
              <p:nvPicPr>
                <p:cNvPr id="114700" name="Freihand 114699">
                  <a:extLst>
                    <a:ext uri="{FF2B5EF4-FFF2-40B4-BE49-F238E27FC236}">
                      <a16:creationId xmlns:a16="http://schemas.microsoft.com/office/drawing/2014/main" id="{EAEDAC13-09BB-450E-9FED-602317CADE1A}"/>
                    </a:ext>
                  </a:extLst>
                </p:cNvPr>
                <p:cNvPicPr/>
                <p:nvPr/>
              </p:nvPicPr>
              <p:blipFill>
                <a:blip r:embed="rId100"/>
                <a:stretch>
                  <a:fillRect/>
                </a:stretch>
              </p:blipFill>
              <p:spPr>
                <a:xfrm>
                  <a:off x="2527490" y="3479011"/>
                  <a:ext cx="471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4701" name="Freihand 114700">
                  <a:extLst>
                    <a:ext uri="{FF2B5EF4-FFF2-40B4-BE49-F238E27FC236}">
                      <a16:creationId xmlns:a16="http://schemas.microsoft.com/office/drawing/2014/main" id="{6CE5A462-E827-4B25-B452-77FA9AE11A2A}"/>
                    </a:ext>
                  </a:extLst>
                </p14:cNvPr>
                <p14:cNvContentPartPr/>
                <p14:nvPr/>
              </p14:nvContentPartPr>
              <p14:xfrm>
                <a:off x="2621450" y="3875011"/>
                <a:ext cx="119520" cy="479880"/>
              </p14:xfrm>
            </p:contentPart>
          </mc:Choice>
          <mc:Fallback>
            <p:pic>
              <p:nvPicPr>
                <p:cNvPr id="114701" name="Freihand 114700">
                  <a:extLst>
                    <a:ext uri="{FF2B5EF4-FFF2-40B4-BE49-F238E27FC236}">
                      <a16:creationId xmlns:a16="http://schemas.microsoft.com/office/drawing/2014/main" id="{6CE5A462-E827-4B25-B452-77FA9AE11A2A}"/>
                    </a:ext>
                  </a:extLst>
                </p:cNvPr>
                <p:cNvPicPr/>
                <p:nvPr/>
              </p:nvPicPr>
              <p:blipFill>
                <a:blip r:embed="rId102"/>
                <a:stretch>
                  <a:fillRect/>
                </a:stretch>
              </p:blipFill>
              <p:spPr>
                <a:xfrm>
                  <a:off x="2617130" y="3870691"/>
                  <a:ext cx="128160" cy="488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4702" name="Freihand 114701">
                  <a:extLst>
                    <a:ext uri="{FF2B5EF4-FFF2-40B4-BE49-F238E27FC236}">
                      <a16:creationId xmlns:a16="http://schemas.microsoft.com/office/drawing/2014/main" id="{CB4B0D6D-DE03-4775-972E-9EAE7E6EAC98}"/>
                    </a:ext>
                  </a:extLst>
                </p14:cNvPr>
                <p14:cNvContentPartPr/>
                <p14:nvPr/>
              </p14:nvContentPartPr>
              <p14:xfrm>
                <a:off x="2741330" y="4327891"/>
                <a:ext cx="2160" cy="20880"/>
              </p14:xfrm>
            </p:contentPart>
          </mc:Choice>
          <mc:Fallback>
            <p:pic>
              <p:nvPicPr>
                <p:cNvPr id="114702" name="Freihand 114701">
                  <a:extLst>
                    <a:ext uri="{FF2B5EF4-FFF2-40B4-BE49-F238E27FC236}">
                      <a16:creationId xmlns:a16="http://schemas.microsoft.com/office/drawing/2014/main" id="{CB4B0D6D-DE03-4775-972E-9EAE7E6EAC98}"/>
                    </a:ext>
                  </a:extLst>
                </p:cNvPr>
                <p:cNvPicPr/>
                <p:nvPr/>
              </p:nvPicPr>
              <p:blipFill>
                <a:blip r:embed="rId104"/>
                <a:stretch>
                  <a:fillRect/>
                </a:stretch>
              </p:blipFill>
              <p:spPr>
                <a:xfrm>
                  <a:off x="2737010" y="4323571"/>
                  <a:ext cx="108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4705" name="Freihand 114704">
                  <a:extLst>
                    <a:ext uri="{FF2B5EF4-FFF2-40B4-BE49-F238E27FC236}">
                      <a16:creationId xmlns:a16="http://schemas.microsoft.com/office/drawing/2014/main" id="{D8E72B26-5B86-4121-864A-B099CEA51D93}"/>
                    </a:ext>
                  </a:extLst>
                </p14:cNvPr>
                <p14:cNvContentPartPr/>
                <p14:nvPr/>
              </p14:nvContentPartPr>
              <p14:xfrm>
                <a:off x="2726930" y="3052411"/>
                <a:ext cx="4320" cy="3240"/>
              </p14:xfrm>
            </p:contentPart>
          </mc:Choice>
          <mc:Fallback>
            <p:pic>
              <p:nvPicPr>
                <p:cNvPr id="114705" name="Freihand 114704">
                  <a:extLst>
                    <a:ext uri="{FF2B5EF4-FFF2-40B4-BE49-F238E27FC236}">
                      <a16:creationId xmlns:a16="http://schemas.microsoft.com/office/drawing/2014/main" id="{D8E72B26-5B86-4121-864A-B099CEA51D93}"/>
                    </a:ext>
                  </a:extLst>
                </p:cNvPr>
                <p:cNvPicPr/>
                <p:nvPr/>
              </p:nvPicPr>
              <p:blipFill>
                <a:blip r:embed="rId106"/>
                <a:stretch>
                  <a:fillRect/>
                </a:stretch>
              </p:blipFill>
              <p:spPr>
                <a:xfrm>
                  <a:off x="2722610" y="3048091"/>
                  <a:ext cx="129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4706" name="Freihand 114705">
                  <a:extLst>
                    <a:ext uri="{FF2B5EF4-FFF2-40B4-BE49-F238E27FC236}">
                      <a16:creationId xmlns:a16="http://schemas.microsoft.com/office/drawing/2014/main" id="{AA28BBF9-DC99-421D-BEF0-53BA890B9C71}"/>
                    </a:ext>
                  </a:extLst>
                </p14:cNvPr>
                <p14:cNvContentPartPr/>
                <p14:nvPr/>
              </p14:nvContentPartPr>
              <p14:xfrm>
                <a:off x="2628650" y="3045931"/>
                <a:ext cx="7560" cy="2160"/>
              </p14:xfrm>
            </p:contentPart>
          </mc:Choice>
          <mc:Fallback>
            <p:pic>
              <p:nvPicPr>
                <p:cNvPr id="114706" name="Freihand 114705">
                  <a:extLst>
                    <a:ext uri="{FF2B5EF4-FFF2-40B4-BE49-F238E27FC236}">
                      <a16:creationId xmlns:a16="http://schemas.microsoft.com/office/drawing/2014/main" id="{AA28BBF9-DC99-421D-BEF0-53BA890B9C71}"/>
                    </a:ext>
                  </a:extLst>
                </p:cNvPr>
                <p:cNvPicPr/>
                <p:nvPr/>
              </p:nvPicPr>
              <p:blipFill>
                <a:blip r:embed="rId108"/>
                <a:stretch>
                  <a:fillRect/>
                </a:stretch>
              </p:blipFill>
              <p:spPr>
                <a:xfrm>
                  <a:off x="2624330" y="3041611"/>
                  <a:ext cx="162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14707" name="Freihand 114706">
                  <a:extLst>
                    <a:ext uri="{FF2B5EF4-FFF2-40B4-BE49-F238E27FC236}">
                      <a16:creationId xmlns:a16="http://schemas.microsoft.com/office/drawing/2014/main" id="{101B880C-3072-4E67-A75A-7FF9E0938141}"/>
                    </a:ext>
                  </a:extLst>
                </p14:cNvPr>
                <p14:cNvContentPartPr/>
                <p14:nvPr/>
              </p14:nvContentPartPr>
              <p14:xfrm>
                <a:off x="2671130" y="3058531"/>
                <a:ext cx="1705680" cy="757080"/>
              </p14:xfrm>
            </p:contentPart>
          </mc:Choice>
          <mc:Fallback>
            <p:pic>
              <p:nvPicPr>
                <p:cNvPr id="114707" name="Freihand 114706">
                  <a:extLst>
                    <a:ext uri="{FF2B5EF4-FFF2-40B4-BE49-F238E27FC236}">
                      <a16:creationId xmlns:a16="http://schemas.microsoft.com/office/drawing/2014/main" id="{101B880C-3072-4E67-A75A-7FF9E0938141}"/>
                    </a:ext>
                  </a:extLst>
                </p:cNvPr>
                <p:cNvPicPr/>
                <p:nvPr/>
              </p:nvPicPr>
              <p:blipFill>
                <a:blip r:embed="rId110"/>
                <a:stretch>
                  <a:fillRect/>
                </a:stretch>
              </p:blipFill>
              <p:spPr>
                <a:xfrm>
                  <a:off x="2666810" y="3054211"/>
                  <a:ext cx="1714320" cy="765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4715" name="Freihand 114714">
                  <a:extLst>
                    <a:ext uri="{FF2B5EF4-FFF2-40B4-BE49-F238E27FC236}">
                      <a16:creationId xmlns:a16="http://schemas.microsoft.com/office/drawing/2014/main" id="{61AA7B45-0FD7-4946-902A-09054B032188}"/>
                    </a:ext>
                  </a:extLst>
                </p14:cNvPr>
                <p14:cNvContentPartPr/>
                <p14:nvPr/>
              </p14:nvContentPartPr>
              <p14:xfrm>
                <a:off x="2452970" y="3202891"/>
                <a:ext cx="257400" cy="1046520"/>
              </p14:xfrm>
            </p:contentPart>
          </mc:Choice>
          <mc:Fallback>
            <p:pic>
              <p:nvPicPr>
                <p:cNvPr id="114715" name="Freihand 114714">
                  <a:extLst>
                    <a:ext uri="{FF2B5EF4-FFF2-40B4-BE49-F238E27FC236}">
                      <a16:creationId xmlns:a16="http://schemas.microsoft.com/office/drawing/2014/main" id="{61AA7B45-0FD7-4946-902A-09054B032188}"/>
                    </a:ext>
                  </a:extLst>
                </p:cNvPr>
                <p:cNvPicPr/>
                <p:nvPr/>
              </p:nvPicPr>
              <p:blipFill>
                <a:blip r:embed="rId112"/>
                <a:stretch>
                  <a:fillRect/>
                </a:stretch>
              </p:blipFill>
              <p:spPr>
                <a:xfrm>
                  <a:off x="2448650" y="3198571"/>
                  <a:ext cx="266040" cy="1055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4718" name="Freihand 114717">
                  <a:extLst>
                    <a:ext uri="{FF2B5EF4-FFF2-40B4-BE49-F238E27FC236}">
                      <a16:creationId xmlns:a16="http://schemas.microsoft.com/office/drawing/2014/main" id="{9B9360AB-9BE9-4218-8ACA-44AA72154E50}"/>
                    </a:ext>
                  </a:extLst>
                </p14:cNvPr>
                <p14:cNvContentPartPr/>
                <p14:nvPr/>
              </p14:nvContentPartPr>
              <p14:xfrm>
                <a:off x="2372330" y="3106771"/>
                <a:ext cx="154080" cy="150120"/>
              </p14:xfrm>
            </p:contentPart>
          </mc:Choice>
          <mc:Fallback>
            <p:pic>
              <p:nvPicPr>
                <p:cNvPr id="114718" name="Freihand 114717">
                  <a:extLst>
                    <a:ext uri="{FF2B5EF4-FFF2-40B4-BE49-F238E27FC236}">
                      <a16:creationId xmlns:a16="http://schemas.microsoft.com/office/drawing/2014/main" id="{9B9360AB-9BE9-4218-8ACA-44AA72154E50}"/>
                    </a:ext>
                  </a:extLst>
                </p:cNvPr>
                <p:cNvPicPr/>
                <p:nvPr/>
              </p:nvPicPr>
              <p:blipFill>
                <a:blip r:embed="rId114"/>
                <a:stretch>
                  <a:fillRect/>
                </a:stretch>
              </p:blipFill>
              <p:spPr>
                <a:xfrm>
                  <a:off x="2368010" y="3102451"/>
                  <a:ext cx="1627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4720" name="Freihand 114719">
                  <a:extLst>
                    <a:ext uri="{FF2B5EF4-FFF2-40B4-BE49-F238E27FC236}">
                      <a16:creationId xmlns:a16="http://schemas.microsoft.com/office/drawing/2014/main" id="{530E69A6-F95E-4920-B507-0EFBAB7A5ED7}"/>
                    </a:ext>
                  </a:extLst>
                </p14:cNvPr>
                <p14:cNvContentPartPr/>
                <p14:nvPr/>
              </p14:nvContentPartPr>
              <p14:xfrm>
                <a:off x="2355050" y="2615731"/>
                <a:ext cx="18000" cy="224640"/>
              </p14:xfrm>
            </p:contentPart>
          </mc:Choice>
          <mc:Fallback>
            <p:pic>
              <p:nvPicPr>
                <p:cNvPr id="114720" name="Freihand 114719">
                  <a:extLst>
                    <a:ext uri="{FF2B5EF4-FFF2-40B4-BE49-F238E27FC236}">
                      <a16:creationId xmlns:a16="http://schemas.microsoft.com/office/drawing/2014/main" id="{530E69A6-F95E-4920-B507-0EFBAB7A5ED7}"/>
                    </a:ext>
                  </a:extLst>
                </p:cNvPr>
                <p:cNvPicPr/>
                <p:nvPr/>
              </p:nvPicPr>
              <p:blipFill>
                <a:blip r:embed="rId116"/>
                <a:stretch>
                  <a:fillRect/>
                </a:stretch>
              </p:blipFill>
              <p:spPr>
                <a:xfrm>
                  <a:off x="2350730" y="2611411"/>
                  <a:ext cx="266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4721" name="Freihand 114720">
                  <a:extLst>
                    <a:ext uri="{FF2B5EF4-FFF2-40B4-BE49-F238E27FC236}">
                      <a16:creationId xmlns:a16="http://schemas.microsoft.com/office/drawing/2014/main" id="{3151792F-6DF5-4E7E-8722-B8AD5DF11486}"/>
                    </a:ext>
                  </a:extLst>
                </p14:cNvPr>
                <p14:cNvContentPartPr/>
                <p14:nvPr/>
              </p14:nvContentPartPr>
              <p14:xfrm>
                <a:off x="2307890" y="2750371"/>
                <a:ext cx="171360" cy="198720"/>
              </p14:xfrm>
            </p:contentPart>
          </mc:Choice>
          <mc:Fallback>
            <p:pic>
              <p:nvPicPr>
                <p:cNvPr id="114721" name="Freihand 114720">
                  <a:extLst>
                    <a:ext uri="{FF2B5EF4-FFF2-40B4-BE49-F238E27FC236}">
                      <a16:creationId xmlns:a16="http://schemas.microsoft.com/office/drawing/2014/main" id="{3151792F-6DF5-4E7E-8722-B8AD5DF11486}"/>
                    </a:ext>
                  </a:extLst>
                </p:cNvPr>
                <p:cNvPicPr/>
                <p:nvPr/>
              </p:nvPicPr>
              <p:blipFill>
                <a:blip r:embed="rId118"/>
                <a:stretch>
                  <a:fillRect/>
                </a:stretch>
              </p:blipFill>
              <p:spPr>
                <a:xfrm>
                  <a:off x="2303570" y="2746051"/>
                  <a:ext cx="180000" cy="207360"/>
                </a:xfrm>
                <a:prstGeom prst="rect">
                  <a:avLst/>
                </a:prstGeom>
              </p:spPr>
            </p:pic>
          </mc:Fallback>
        </mc:AlternateContent>
      </p:grpSp>
      <p:grpSp>
        <p:nvGrpSpPr>
          <p:cNvPr id="114736" name="Gruppieren 114735">
            <a:extLst>
              <a:ext uri="{FF2B5EF4-FFF2-40B4-BE49-F238E27FC236}">
                <a16:creationId xmlns:a16="http://schemas.microsoft.com/office/drawing/2014/main" id="{DFFB0439-9100-4EBD-B030-9A827D3FBDF4}"/>
              </a:ext>
            </a:extLst>
          </p:cNvPr>
          <p:cNvGrpSpPr/>
          <p:nvPr/>
        </p:nvGrpSpPr>
        <p:grpSpPr>
          <a:xfrm>
            <a:off x="2194850" y="1773691"/>
            <a:ext cx="1834560" cy="678240"/>
            <a:chOff x="2194850" y="1773691"/>
            <a:chExt cx="1834560" cy="678240"/>
          </a:xfrm>
        </p:grpSpPr>
        <mc:AlternateContent xmlns:mc="http://schemas.openxmlformats.org/markup-compatibility/2006">
          <mc:Choice xmlns:p14="http://schemas.microsoft.com/office/powerpoint/2010/main" Requires="p14">
            <p:contentPart p14:bwMode="auto" r:id="rId119">
              <p14:nvContentPartPr>
                <p14:cNvPr id="114722" name="Freihand 114721">
                  <a:extLst>
                    <a:ext uri="{FF2B5EF4-FFF2-40B4-BE49-F238E27FC236}">
                      <a16:creationId xmlns:a16="http://schemas.microsoft.com/office/drawing/2014/main" id="{476A50D1-3EF1-408E-8668-4D68B65E8478}"/>
                    </a:ext>
                  </a:extLst>
                </p14:cNvPr>
                <p14:cNvContentPartPr/>
                <p14:nvPr/>
              </p14:nvContentPartPr>
              <p14:xfrm>
                <a:off x="2194850" y="2252491"/>
                <a:ext cx="217080" cy="140400"/>
              </p14:xfrm>
            </p:contentPart>
          </mc:Choice>
          <mc:Fallback>
            <p:pic>
              <p:nvPicPr>
                <p:cNvPr id="114722" name="Freihand 114721">
                  <a:extLst>
                    <a:ext uri="{FF2B5EF4-FFF2-40B4-BE49-F238E27FC236}">
                      <a16:creationId xmlns:a16="http://schemas.microsoft.com/office/drawing/2014/main" id="{476A50D1-3EF1-408E-8668-4D68B65E8478}"/>
                    </a:ext>
                  </a:extLst>
                </p:cNvPr>
                <p:cNvPicPr/>
                <p:nvPr/>
              </p:nvPicPr>
              <p:blipFill>
                <a:blip r:embed="rId120"/>
                <a:stretch>
                  <a:fillRect/>
                </a:stretch>
              </p:blipFill>
              <p:spPr>
                <a:xfrm>
                  <a:off x="2190530" y="2248171"/>
                  <a:ext cx="225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4723" name="Freihand 114722">
                  <a:extLst>
                    <a:ext uri="{FF2B5EF4-FFF2-40B4-BE49-F238E27FC236}">
                      <a16:creationId xmlns:a16="http://schemas.microsoft.com/office/drawing/2014/main" id="{43E7C5D1-7D35-43FB-A645-AF81D37431B8}"/>
                    </a:ext>
                  </a:extLst>
                </p14:cNvPr>
                <p14:cNvContentPartPr/>
                <p14:nvPr/>
              </p14:nvContentPartPr>
              <p14:xfrm>
                <a:off x="2369810" y="2203531"/>
                <a:ext cx="20520" cy="43200"/>
              </p14:xfrm>
            </p:contentPart>
          </mc:Choice>
          <mc:Fallback>
            <p:pic>
              <p:nvPicPr>
                <p:cNvPr id="114723" name="Freihand 114722">
                  <a:extLst>
                    <a:ext uri="{FF2B5EF4-FFF2-40B4-BE49-F238E27FC236}">
                      <a16:creationId xmlns:a16="http://schemas.microsoft.com/office/drawing/2014/main" id="{43E7C5D1-7D35-43FB-A645-AF81D37431B8}"/>
                    </a:ext>
                  </a:extLst>
                </p:cNvPr>
                <p:cNvPicPr/>
                <p:nvPr/>
              </p:nvPicPr>
              <p:blipFill>
                <a:blip r:embed="rId122"/>
                <a:stretch>
                  <a:fillRect/>
                </a:stretch>
              </p:blipFill>
              <p:spPr>
                <a:xfrm>
                  <a:off x="2365490" y="2199211"/>
                  <a:ext cx="291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4724" name="Freihand 114723">
                  <a:extLst>
                    <a:ext uri="{FF2B5EF4-FFF2-40B4-BE49-F238E27FC236}">
                      <a16:creationId xmlns:a16="http://schemas.microsoft.com/office/drawing/2014/main" id="{25CCD154-5641-4E70-AA17-01100E9C8908}"/>
                    </a:ext>
                  </a:extLst>
                </p14:cNvPr>
                <p14:cNvContentPartPr/>
                <p14:nvPr/>
              </p14:nvContentPartPr>
              <p14:xfrm>
                <a:off x="2462690" y="2212531"/>
                <a:ext cx="79560" cy="239400"/>
              </p14:xfrm>
            </p:contentPart>
          </mc:Choice>
          <mc:Fallback>
            <p:pic>
              <p:nvPicPr>
                <p:cNvPr id="114724" name="Freihand 114723">
                  <a:extLst>
                    <a:ext uri="{FF2B5EF4-FFF2-40B4-BE49-F238E27FC236}">
                      <a16:creationId xmlns:a16="http://schemas.microsoft.com/office/drawing/2014/main" id="{25CCD154-5641-4E70-AA17-01100E9C8908}"/>
                    </a:ext>
                  </a:extLst>
                </p:cNvPr>
                <p:cNvPicPr/>
                <p:nvPr/>
              </p:nvPicPr>
              <p:blipFill>
                <a:blip r:embed="rId124"/>
                <a:stretch>
                  <a:fillRect/>
                </a:stretch>
              </p:blipFill>
              <p:spPr>
                <a:xfrm>
                  <a:off x="2458370" y="2208211"/>
                  <a:ext cx="88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4725" name="Freihand 114724">
                  <a:extLst>
                    <a:ext uri="{FF2B5EF4-FFF2-40B4-BE49-F238E27FC236}">
                      <a16:creationId xmlns:a16="http://schemas.microsoft.com/office/drawing/2014/main" id="{5B7C9A73-DEB2-4866-B0BA-B84BC2D3FA07}"/>
                    </a:ext>
                  </a:extLst>
                </p14:cNvPr>
                <p14:cNvContentPartPr/>
                <p14:nvPr/>
              </p14:nvContentPartPr>
              <p14:xfrm>
                <a:off x="2517770" y="2063491"/>
                <a:ext cx="93600" cy="159840"/>
              </p14:xfrm>
            </p:contentPart>
          </mc:Choice>
          <mc:Fallback>
            <p:pic>
              <p:nvPicPr>
                <p:cNvPr id="114725" name="Freihand 114724">
                  <a:extLst>
                    <a:ext uri="{FF2B5EF4-FFF2-40B4-BE49-F238E27FC236}">
                      <a16:creationId xmlns:a16="http://schemas.microsoft.com/office/drawing/2014/main" id="{5B7C9A73-DEB2-4866-B0BA-B84BC2D3FA07}"/>
                    </a:ext>
                  </a:extLst>
                </p:cNvPr>
                <p:cNvPicPr/>
                <p:nvPr/>
              </p:nvPicPr>
              <p:blipFill>
                <a:blip r:embed="rId126"/>
                <a:stretch>
                  <a:fillRect/>
                </a:stretch>
              </p:blipFill>
              <p:spPr>
                <a:xfrm>
                  <a:off x="2513450" y="2059171"/>
                  <a:ext cx="102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4726" name="Freihand 114725">
                  <a:extLst>
                    <a:ext uri="{FF2B5EF4-FFF2-40B4-BE49-F238E27FC236}">
                      <a16:creationId xmlns:a16="http://schemas.microsoft.com/office/drawing/2014/main" id="{631F8D15-891C-4339-9F30-2AC70CD73149}"/>
                    </a:ext>
                  </a:extLst>
                </p14:cNvPr>
                <p14:cNvContentPartPr/>
                <p14:nvPr/>
              </p14:nvContentPartPr>
              <p14:xfrm>
                <a:off x="2648090" y="2014531"/>
                <a:ext cx="155160" cy="159120"/>
              </p14:xfrm>
            </p:contentPart>
          </mc:Choice>
          <mc:Fallback>
            <p:pic>
              <p:nvPicPr>
                <p:cNvPr id="114726" name="Freihand 114725">
                  <a:extLst>
                    <a:ext uri="{FF2B5EF4-FFF2-40B4-BE49-F238E27FC236}">
                      <a16:creationId xmlns:a16="http://schemas.microsoft.com/office/drawing/2014/main" id="{631F8D15-891C-4339-9F30-2AC70CD73149}"/>
                    </a:ext>
                  </a:extLst>
                </p:cNvPr>
                <p:cNvPicPr/>
                <p:nvPr/>
              </p:nvPicPr>
              <p:blipFill>
                <a:blip r:embed="rId128"/>
                <a:stretch>
                  <a:fillRect/>
                </a:stretch>
              </p:blipFill>
              <p:spPr>
                <a:xfrm>
                  <a:off x="2643770" y="2010211"/>
                  <a:ext cx="163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4727" name="Freihand 114726">
                  <a:extLst>
                    <a:ext uri="{FF2B5EF4-FFF2-40B4-BE49-F238E27FC236}">
                      <a16:creationId xmlns:a16="http://schemas.microsoft.com/office/drawing/2014/main" id="{2A69B940-45B6-4987-8FC9-C773CA5DFE4F}"/>
                    </a:ext>
                  </a:extLst>
                </p14:cNvPr>
                <p14:cNvContentPartPr/>
                <p14:nvPr/>
              </p14:nvContentPartPr>
              <p14:xfrm>
                <a:off x="2952650" y="1820491"/>
                <a:ext cx="221400" cy="217440"/>
              </p14:xfrm>
            </p:contentPart>
          </mc:Choice>
          <mc:Fallback>
            <p:pic>
              <p:nvPicPr>
                <p:cNvPr id="114727" name="Freihand 114726">
                  <a:extLst>
                    <a:ext uri="{FF2B5EF4-FFF2-40B4-BE49-F238E27FC236}">
                      <a16:creationId xmlns:a16="http://schemas.microsoft.com/office/drawing/2014/main" id="{2A69B940-45B6-4987-8FC9-C773CA5DFE4F}"/>
                    </a:ext>
                  </a:extLst>
                </p:cNvPr>
                <p:cNvPicPr/>
                <p:nvPr/>
              </p:nvPicPr>
              <p:blipFill>
                <a:blip r:embed="rId130"/>
                <a:stretch>
                  <a:fillRect/>
                </a:stretch>
              </p:blipFill>
              <p:spPr>
                <a:xfrm>
                  <a:off x="2948330" y="1816171"/>
                  <a:ext cx="2300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4728" name="Freihand 114727">
                  <a:extLst>
                    <a:ext uri="{FF2B5EF4-FFF2-40B4-BE49-F238E27FC236}">
                      <a16:creationId xmlns:a16="http://schemas.microsoft.com/office/drawing/2014/main" id="{7535E464-E1D7-4FDC-ADF6-A2476405F0E7}"/>
                    </a:ext>
                  </a:extLst>
                </p14:cNvPr>
                <p14:cNvContentPartPr/>
                <p14:nvPr/>
              </p14:nvContentPartPr>
              <p14:xfrm>
                <a:off x="3184490" y="1826971"/>
                <a:ext cx="200520" cy="118800"/>
              </p14:xfrm>
            </p:contentPart>
          </mc:Choice>
          <mc:Fallback>
            <p:pic>
              <p:nvPicPr>
                <p:cNvPr id="114728" name="Freihand 114727">
                  <a:extLst>
                    <a:ext uri="{FF2B5EF4-FFF2-40B4-BE49-F238E27FC236}">
                      <a16:creationId xmlns:a16="http://schemas.microsoft.com/office/drawing/2014/main" id="{7535E464-E1D7-4FDC-ADF6-A2476405F0E7}"/>
                    </a:ext>
                  </a:extLst>
                </p:cNvPr>
                <p:cNvPicPr/>
                <p:nvPr/>
              </p:nvPicPr>
              <p:blipFill>
                <a:blip r:embed="rId132"/>
                <a:stretch>
                  <a:fillRect/>
                </a:stretch>
              </p:blipFill>
              <p:spPr>
                <a:xfrm>
                  <a:off x="3180170" y="1822651"/>
                  <a:ext cx="209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4729" name="Freihand 114728">
                  <a:extLst>
                    <a:ext uri="{FF2B5EF4-FFF2-40B4-BE49-F238E27FC236}">
                      <a16:creationId xmlns:a16="http://schemas.microsoft.com/office/drawing/2014/main" id="{F159F367-89ED-44B5-B743-72A493E184E2}"/>
                    </a:ext>
                  </a:extLst>
                </p14:cNvPr>
                <p14:cNvContentPartPr/>
                <p14:nvPr/>
              </p14:nvContentPartPr>
              <p14:xfrm>
                <a:off x="2896850" y="2235571"/>
                <a:ext cx="129240" cy="123120"/>
              </p14:xfrm>
            </p:contentPart>
          </mc:Choice>
          <mc:Fallback>
            <p:pic>
              <p:nvPicPr>
                <p:cNvPr id="114729" name="Freihand 114728">
                  <a:extLst>
                    <a:ext uri="{FF2B5EF4-FFF2-40B4-BE49-F238E27FC236}">
                      <a16:creationId xmlns:a16="http://schemas.microsoft.com/office/drawing/2014/main" id="{F159F367-89ED-44B5-B743-72A493E184E2}"/>
                    </a:ext>
                  </a:extLst>
                </p:cNvPr>
                <p:cNvPicPr/>
                <p:nvPr/>
              </p:nvPicPr>
              <p:blipFill>
                <a:blip r:embed="rId134"/>
                <a:stretch>
                  <a:fillRect/>
                </a:stretch>
              </p:blipFill>
              <p:spPr>
                <a:xfrm>
                  <a:off x="2892530" y="2231251"/>
                  <a:ext cx="137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4730" name="Freihand 114729">
                  <a:extLst>
                    <a:ext uri="{FF2B5EF4-FFF2-40B4-BE49-F238E27FC236}">
                      <a16:creationId xmlns:a16="http://schemas.microsoft.com/office/drawing/2014/main" id="{3D4A8656-215E-4280-BC13-71049426D149}"/>
                    </a:ext>
                  </a:extLst>
                </p14:cNvPr>
                <p14:cNvContentPartPr/>
                <p14:nvPr/>
              </p14:nvContentPartPr>
              <p14:xfrm>
                <a:off x="3027170" y="2174371"/>
                <a:ext cx="257040" cy="159120"/>
              </p14:xfrm>
            </p:contentPart>
          </mc:Choice>
          <mc:Fallback>
            <p:pic>
              <p:nvPicPr>
                <p:cNvPr id="114730" name="Freihand 114729">
                  <a:extLst>
                    <a:ext uri="{FF2B5EF4-FFF2-40B4-BE49-F238E27FC236}">
                      <a16:creationId xmlns:a16="http://schemas.microsoft.com/office/drawing/2014/main" id="{3D4A8656-215E-4280-BC13-71049426D149}"/>
                    </a:ext>
                  </a:extLst>
                </p:cNvPr>
                <p:cNvPicPr/>
                <p:nvPr/>
              </p:nvPicPr>
              <p:blipFill>
                <a:blip r:embed="rId136"/>
                <a:stretch>
                  <a:fillRect/>
                </a:stretch>
              </p:blipFill>
              <p:spPr>
                <a:xfrm>
                  <a:off x="3022850" y="2170051"/>
                  <a:ext cx="265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4731" name="Freihand 114730">
                  <a:extLst>
                    <a:ext uri="{FF2B5EF4-FFF2-40B4-BE49-F238E27FC236}">
                      <a16:creationId xmlns:a16="http://schemas.microsoft.com/office/drawing/2014/main" id="{E4F782FC-92E5-4159-8C0D-B3ACD085B6AD}"/>
                    </a:ext>
                  </a:extLst>
                </p14:cNvPr>
                <p14:cNvContentPartPr/>
                <p14:nvPr/>
              </p14:nvContentPartPr>
              <p14:xfrm>
                <a:off x="3267290" y="2155651"/>
                <a:ext cx="82800" cy="241200"/>
              </p14:xfrm>
            </p:contentPart>
          </mc:Choice>
          <mc:Fallback>
            <p:pic>
              <p:nvPicPr>
                <p:cNvPr id="114731" name="Freihand 114730">
                  <a:extLst>
                    <a:ext uri="{FF2B5EF4-FFF2-40B4-BE49-F238E27FC236}">
                      <a16:creationId xmlns:a16="http://schemas.microsoft.com/office/drawing/2014/main" id="{E4F782FC-92E5-4159-8C0D-B3ACD085B6AD}"/>
                    </a:ext>
                  </a:extLst>
                </p:cNvPr>
                <p:cNvPicPr/>
                <p:nvPr/>
              </p:nvPicPr>
              <p:blipFill>
                <a:blip r:embed="rId138"/>
                <a:stretch>
                  <a:fillRect/>
                </a:stretch>
              </p:blipFill>
              <p:spPr>
                <a:xfrm>
                  <a:off x="3262970" y="2151331"/>
                  <a:ext cx="914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4732" name="Freihand 114731">
                  <a:extLst>
                    <a:ext uri="{FF2B5EF4-FFF2-40B4-BE49-F238E27FC236}">
                      <a16:creationId xmlns:a16="http://schemas.microsoft.com/office/drawing/2014/main" id="{7FA3A974-B27E-4EC9-B001-0639401C6CC3}"/>
                    </a:ext>
                  </a:extLst>
                </p14:cNvPr>
                <p14:cNvContentPartPr/>
                <p14:nvPr/>
              </p14:nvContentPartPr>
              <p14:xfrm>
                <a:off x="3424970" y="1978171"/>
                <a:ext cx="177120" cy="161280"/>
              </p14:xfrm>
            </p:contentPart>
          </mc:Choice>
          <mc:Fallback>
            <p:pic>
              <p:nvPicPr>
                <p:cNvPr id="114732" name="Freihand 114731">
                  <a:extLst>
                    <a:ext uri="{FF2B5EF4-FFF2-40B4-BE49-F238E27FC236}">
                      <a16:creationId xmlns:a16="http://schemas.microsoft.com/office/drawing/2014/main" id="{7FA3A974-B27E-4EC9-B001-0639401C6CC3}"/>
                    </a:ext>
                  </a:extLst>
                </p:cNvPr>
                <p:cNvPicPr/>
                <p:nvPr/>
              </p:nvPicPr>
              <p:blipFill>
                <a:blip r:embed="rId140"/>
                <a:stretch>
                  <a:fillRect/>
                </a:stretch>
              </p:blipFill>
              <p:spPr>
                <a:xfrm>
                  <a:off x="3420650" y="1973851"/>
                  <a:ext cx="1857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4733" name="Freihand 114732">
                  <a:extLst>
                    <a:ext uri="{FF2B5EF4-FFF2-40B4-BE49-F238E27FC236}">
                      <a16:creationId xmlns:a16="http://schemas.microsoft.com/office/drawing/2014/main" id="{240312DC-4041-44C5-BC6F-82676B9CCE49}"/>
                    </a:ext>
                  </a:extLst>
                </p14:cNvPr>
                <p14:cNvContentPartPr/>
                <p14:nvPr/>
              </p14:nvContentPartPr>
              <p14:xfrm>
                <a:off x="3351530" y="2010571"/>
                <a:ext cx="125640" cy="79200"/>
              </p14:xfrm>
            </p:contentPart>
          </mc:Choice>
          <mc:Fallback>
            <p:pic>
              <p:nvPicPr>
                <p:cNvPr id="114733" name="Freihand 114732">
                  <a:extLst>
                    <a:ext uri="{FF2B5EF4-FFF2-40B4-BE49-F238E27FC236}">
                      <a16:creationId xmlns:a16="http://schemas.microsoft.com/office/drawing/2014/main" id="{240312DC-4041-44C5-BC6F-82676B9CCE49}"/>
                    </a:ext>
                  </a:extLst>
                </p:cNvPr>
                <p:cNvPicPr/>
                <p:nvPr/>
              </p:nvPicPr>
              <p:blipFill>
                <a:blip r:embed="rId142"/>
                <a:stretch>
                  <a:fillRect/>
                </a:stretch>
              </p:blipFill>
              <p:spPr>
                <a:xfrm>
                  <a:off x="3347210" y="2006251"/>
                  <a:ext cx="134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4734" name="Freihand 114733">
                  <a:extLst>
                    <a:ext uri="{FF2B5EF4-FFF2-40B4-BE49-F238E27FC236}">
                      <a16:creationId xmlns:a16="http://schemas.microsoft.com/office/drawing/2014/main" id="{EE35F819-E73F-4A15-BBEE-FCC4697401AE}"/>
                    </a:ext>
                  </a:extLst>
                </p14:cNvPr>
                <p14:cNvContentPartPr/>
                <p14:nvPr/>
              </p14:nvContentPartPr>
              <p14:xfrm>
                <a:off x="3645290" y="1933171"/>
                <a:ext cx="204120" cy="158760"/>
              </p14:xfrm>
            </p:contentPart>
          </mc:Choice>
          <mc:Fallback>
            <p:pic>
              <p:nvPicPr>
                <p:cNvPr id="114734" name="Freihand 114733">
                  <a:extLst>
                    <a:ext uri="{FF2B5EF4-FFF2-40B4-BE49-F238E27FC236}">
                      <a16:creationId xmlns:a16="http://schemas.microsoft.com/office/drawing/2014/main" id="{EE35F819-E73F-4A15-BBEE-FCC4697401AE}"/>
                    </a:ext>
                  </a:extLst>
                </p:cNvPr>
                <p:cNvPicPr/>
                <p:nvPr/>
              </p:nvPicPr>
              <p:blipFill>
                <a:blip r:embed="rId144"/>
                <a:stretch>
                  <a:fillRect/>
                </a:stretch>
              </p:blipFill>
              <p:spPr>
                <a:xfrm>
                  <a:off x="3640970" y="1928851"/>
                  <a:ext cx="212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4735" name="Freihand 114734">
                  <a:extLst>
                    <a:ext uri="{FF2B5EF4-FFF2-40B4-BE49-F238E27FC236}">
                      <a16:creationId xmlns:a16="http://schemas.microsoft.com/office/drawing/2014/main" id="{EE9595B0-8502-44EC-924C-7A28D5737D27}"/>
                    </a:ext>
                  </a:extLst>
                </p14:cNvPr>
                <p14:cNvContentPartPr/>
                <p14:nvPr/>
              </p14:nvContentPartPr>
              <p14:xfrm>
                <a:off x="3892610" y="1773691"/>
                <a:ext cx="136800" cy="151560"/>
              </p14:xfrm>
            </p:contentPart>
          </mc:Choice>
          <mc:Fallback>
            <p:pic>
              <p:nvPicPr>
                <p:cNvPr id="114735" name="Freihand 114734">
                  <a:extLst>
                    <a:ext uri="{FF2B5EF4-FFF2-40B4-BE49-F238E27FC236}">
                      <a16:creationId xmlns:a16="http://schemas.microsoft.com/office/drawing/2014/main" id="{EE9595B0-8502-44EC-924C-7A28D5737D27}"/>
                    </a:ext>
                  </a:extLst>
                </p:cNvPr>
                <p:cNvPicPr/>
                <p:nvPr/>
              </p:nvPicPr>
              <p:blipFill>
                <a:blip r:embed="rId146"/>
                <a:stretch>
                  <a:fillRect/>
                </a:stretch>
              </p:blipFill>
              <p:spPr>
                <a:xfrm>
                  <a:off x="3888290" y="1769371"/>
                  <a:ext cx="145440" cy="160200"/>
                </a:xfrm>
                <a:prstGeom prst="rect">
                  <a:avLst/>
                </a:prstGeom>
              </p:spPr>
            </p:pic>
          </mc:Fallback>
        </mc:AlternateContent>
      </p:grpSp>
      <p:grpSp>
        <p:nvGrpSpPr>
          <p:cNvPr id="114752" name="Gruppieren 114751">
            <a:extLst>
              <a:ext uri="{FF2B5EF4-FFF2-40B4-BE49-F238E27FC236}">
                <a16:creationId xmlns:a16="http://schemas.microsoft.com/office/drawing/2014/main" id="{E6468910-A1BC-4F78-9A7F-75E119769B71}"/>
              </a:ext>
            </a:extLst>
          </p:cNvPr>
          <p:cNvGrpSpPr/>
          <p:nvPr/>
        </p:nvGrpSpPr>
        <p:grpSpPr>
          <a:xfrm>
            <a:off x="6625010" y="3134131"/>
            <a:ext cx="2739960" cy="1974960"/>
            <a:chOff x="6625010" y="3134131"/>
            <a:chExt cx="2739960" cy="1974960"/>
          </a:xfrm>
        </p:grpSpPr>
        <mc:AlternateContent xmlns:mc="http://schemas.openxmlformats.org/markup-compatibility/2006">
          <mc:Choice xmlns:p14="http://schemas.microsoft.com/office/powerpoint/2010/main" Requires="p14">
            <p:contentPart p14:bwMode="auto" r:id="rId147">
              <p14:nvContentPartPr>
                <p14:cNvPr id="114709" name="Freihand 114708">
                  <a:extLst>
                    <a:ext uri="{FF2B5EF4-FFF2-40B4-BE49-F238E27FC236}">
                      <a16:creationId xmlns:a16="http://schemas.microsoft.com/office/drawing/2014/main" id="{C21F3B5B-3D42-4EA2-BC71-6BA6DDCF7221}"/>
                    </a:ext>
                  </a:extLst>
                </p14:cNvPr>
                <p14:cNvContentPartPr/>
                <p14:nvPr/>
              </p14:nvContentPartPr>
              <p14:xfrm>
                <a:off x="6703130" y="4514371"/>
                <a:ext cx="36720" cy="5040"/>
              </p14:xfrm>
            </p:contentPart>
          </mc:Choice>
          <mc:Fallback>
            <p:pic>
              <p:nvPicPr>
                <p:cNvPr id="114709" name="Freihand 114708">
                  <a:extLst>
                    <a:ext uri="{FF2B5EF4-FFF2-40B4-BE49-F238E27FC236}">
                      <a16:creationId xmlns:a16="http://schemas.microsoft.com/office/drawing/2014/main" id="{C21F3B5B-3D42-4EA2-BC71-6BA6DDCF7221}"/>
                    </a:ext>
                  </a:extLst>
                </p:cNvPr>
                <p:cNvPicPr/>
                <p:nvPr/>
              </p:nvPicPr>
              <p:blipFill>
                <a:blip r:embed="rId148"/>
                <a:stretch>
                  <a:fillRect/>
                </a:stretch>
              </p:blipFill>
              <p:spPr>
                <a:xfrm>
                  <a:off x="6698810" y="4510051"/>
                  <a:ext cx="453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4710" name="Freihand 114709">
                  <a:extLst>
                    <a:ext uri="{FF2B5EF4-FFF2-40B4-BE49-F238E27FC236}">
                      <a16:creationId xmlns:a16="http://schemas.microsoft.com/office/drawing/2014/main" id="{469A2FAE-8910-4CE7-9EE5-80609D784964}"/>
                    </a:ext>
                  </a:extLst>
                </p14:cNvPr>
                <p14:cNvContentPartPr/>
                <p14:nvPr/>
              </p14:nvContentPartPr>
              <p14:xfrm>
                <a:off x="6805730" y="4444171"/>
                <a:ext cx="208440" cy="37080"/>
              </p14:xfrm>
            </p:contentPart>
          </mc:Choice>
          <mc:Fallback>
            <p:pic>
              <p:nvPicPr>
                <p:cNvPr id="114710" name="Freihand 114709">
                  <a:extLst>
                    <a:ext uri="{FF2B5EF4-FFF2-40B4-BE49-F238E27FC236}">
                      <a16:creationId xmlns:a16="http://schemas.microsoft.com/office/drawing/2014/main" id="{469A2FAE-8910-4CE7-9EE5-80609D784964}"/>
                    </a:ext>
                  </a:extLst>
                </p:cNvPr>
                <p:cNvPicPr/>
                <p:nvPr/>
              </p:nvPicPr>
              <p:blipFill>
                <a:blip r:embed="rId150"/>
                <a:stretch>
                  <a:fillRect/>
                </a:stretch>
              </p:blipFill>
              <p:spPr>
                <a:xfrm>
                  <a:off x="6801410" y="4439851"/>
                  <a:ext cx="2170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4711" name="Freihand 114710">
                  <a:extLst>
                    <a:ext uri="{FF2B5EF4-FFF2-40B4-BE49-F238E27FC236}">
                      <a16:creationId xmlns:a16="http://schemas.microsoft.com/office/drawing/2014/main" id="{5E13CC33-BD51-4FCA-841A-2FC5E7FF7023}"/>
                    </a:ext>
                  </a:extLst>
                </p14:cNvPr>
                <p14:cNvContentPartPr/>
                <p14:nvPr/>
              </p14:nvContentPartPr>
              <p14:xfrm>
                <a:off x="6625010" y="4397731"/>
                <a:ext cx="570600" cy="78120"/>
              </p14:xfrm>
            </p:contentPart>
          </mc:Choice>
          <mc:Fallback>
            <p:pic>
              <p:nvPicPr>
                <p:cNvPr id="114711" name="Freihand 114710">
                  <a:extLst>
                    <a:ext uri="{FF2B5EF4-FFF2-40B4-BE49-F238E27FC236}">
                      <a16:creationId xmlns:a16="http://schemas.microsoft.com/office/drawing/2014/main" id="{5E13CC33-BD51-4FCA-841A-2FC5E7FF7023}"/>
                    </a:ext>
                  </a:extLst>
                </p:cNvPr>
                <p:cNvPicPr/>
                <p:nvPr/>
              </p:nvPicPr>
              <p:blipFill>
                <a:blip r:embed="rId152"/>
                <a:stretch>
                  <a:fillRect/>
                </a:stretch>
              </p:blipFill>
              <p:spPr>
                <a:xfrm>
                  <a:off x="6620690" y="4393411"/>
                  <a:ext cx="579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4713" name="Freihand 114712">
                  <a:extLst>
                    <a:ext uri="{FF2B5EF4-FFF2-40B4-BE49-F238E27FC236}">
                      <a16:creationId xmlns:a16="http://schemas.microsoft.com/office/drawing/2014/main" id="{6A197D46-A6D3-465C-8DDB-84FA1D5BD9E1}"/>
                    </a:ext>
                  </a:extLst>
                </p14:cNvPr>
                <p14:cNvContentPartPr/>
                <p14:nvPr/>
              </p14:nvContentPartPr>
              <p14:xfrm>
                <a:off x="6725450" y="3134131"/>
                <a:ext cx="136080" cy="1139760"/>
              </p14:xfrm>
            </p:contentPart>
          </mc:Choice>
          <mc:Fallback>
            <p:pic>
              <p:nvPicPr>
                <p:cNvPr id="114713" name="Freihand 114712">
                  <a:extLst>
                    <a:ext uri="{FF2B5EF4-FFF2-40B4-BE49-F238E27FC236}">
                      <a16:creationId xmlns:a16="http://schemas.microsoft.com/office/drawing/2014/main" id="{6A197D46-A6D3-465C-8DDB-84FA1D5BD9E1}"/>
                    </a:ext>
                  </a:extLst>
                </p:cNvPr>
                <p:cNvPicPr/>
                <p:nvPr/>
              </p:nvPicPr>
              <p:blipFill>
                <a:blip r:embed="rId154"/>
                <a:stretch>
                  <a:fillRect/>
                </a:stretch>
              </p:blipFill>
              <p:spPr>
                <a:xfrm>
                  <a:off x="6721130" y="3129811"/>
                  <a:ext cx="144720" cy="1148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4714" name="Freihand 114713">
                  <a:extLst>
                    <a:ext uri="{FF2B5EF4-FFF2-40B4-BE49-F238E27FC236}">
                      <a16:creationId xmlns:a16="http://schemas.microsoft.com/office/drawing/2014/main" id="{5C5BC024-2F14-479E-A3F7-0471AC191A9C}"/>
                    </a:ext>
                  </a:extLst>
                </p14:cNvPr>
                <p14:cNvContentPartPr/>
                <p14:nvPr/>
              </p14:nvContentPartPr>
              <p14:xfrm>
                <a:off x="6816170" y="4232491"/>
                <a:ext cx="43200" cy="149040"/>
              </p14:xfrm>
            </p:contentPart>
          </mc:Choice>
          <mc:Fallback>
            <p:pic>
              <p:nvPicPr>
                <p:cNvPr id="114714" name="Freihand 114713">
                  <a:extLst>
                    <a:ext uri="{FF2B5EF4-FFF2-40B4-BE49-F238E27FC236}">
                      <a16:creationId xmlns:a16="http://schemas.microsoft.com/office/drawing/2014/main" id="{5C5BC024-2F14-479E-A3F7-0471AC191A9C}"/>
                    </a:ext>
                  </a:extLst>
                </p:cNvPr>
                <p:cNvPicPr/>
                <p:nvPr/>
              </p:nvPicPr>
              <p:blipFill>
                <a:blip r:embed="rId156"/>
                <a:stretch>
                  <a:fillRect/>
                </a:stretch>
              </p:blipFill>
              <p:spPr>
                <a:xfrm>
                  <a:off x="6811850" y="4228171"/>
                  <a:ext cx="51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4738" name="Freihand 114737">
                  <a:extLst>
                    <a:ext uri="{FF2B5EF4-FFF2-40B4-BE49-F238E27FC236}">
                      <a16:creationId xmlns:a16="http://schemas.microsoft.com/office/drawing/2014/main" id="{0AB36040-C9D1-4537-92FC-FB77BCBBE532}"/>
                    </a:ext>
                  </a:extLst>
                </p14:cNvPr>
                <p14:cNvContentPartPr/>
                <p14:nvPr/>
              </p14:nvContentPartPr>
              <p14:xfrm>
                <a:off x="6924530" y="4612291"/>
                <a:ext cx="140400" cy="151560"/>
              </p14:xfrm>
            </p:contentPart>
          </mc:Choice>
          <mc:Fallback>
            <p:pic>
              <p:nvPicPr>
                <p:cNvPr id="114738" name="Freihand 114737">
                  <a:extLst>
                    <a:ext uri="{FF2B5EF4-FFF2-40B4-BE49-F238E27FC236}">
                      <a16:creationId xmlns:a16="http://schemas.microsoft.com/office/drawing/2014/main" id="{0AB36040-C9D1-4537-92FC-FB77BCBBE532}"/>
                    </a:ext>
                  </a:extLst>
                </p:cNvPr>
                <p:cNvPicPr/>
                <p:nvPr/>
              </p:nvPicPr>
              <p:blipFill>
                <a:blip r:embed="rId158"/>
                <a:stretch>
                  <a:fillRect/>
                </a:stretch>
              </p:blipFill>
              <p:spPr>
                <a:xfrm>
                  <a:off x="6920210" y="4607971"/>
                  <a:ext cx="1490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4739" name="Freihand 114738">
                  <a:extLst>
                    <a:ext uri="{FF2B5EF4-FFF2-40B4-BE49-F238E27FC236}">
                      <a16:creationId xmlns:a16="http://schemas.microsoft.com/office/drawing/2014/main" id="{776AEA1F-9921-4C32-B878-8A9DCD58E8C7}"/>
                    </a:ext>
                  </a:extLst>
                </p14:cNvPr>
                <p14:cNvContentPartPr/>
                <p14:nvPr/>
              </p14:nvContentPartPr>
              <p14:xfrm>
                <a:off x="6814010" y="4496011"/>
                <a:ext cx="239040" cy="167400"/>
              </p14:xfrm>
            </p:contentPart>
          </mc:Choice>
          <mc:Fallback>
            <p:pic>
              <p:nvPicPr>
                <p:cNvPr id="114739" name="Freihand 114738">
                  <a:extLst>
                    <a:ext uri="{FF2B5EF4-FFF2-40B4-BE49-F238E27FC236}">
                      <a16:creationId xmlns:a16="http://schemas.microsoft.com/office/drawing/2014/main" id="{776AEA1F-9921-4C32-B878-8A9DCD58E8C7}"/>
                    </a:ext>
                  </a:extLst>
                </p:cNvPr>
                <p:cNvPicPr/>
                <p:nvPr/>
              </p:nvPicPr>
              <p:blipFill>
                <a:blip r:embed="rId160"/>
                <a:stretch>
                  <a:fillRect/>
                </a:stretch>
              </p:blipFill>
              <p:spPr>
                <a:xfrm>
                  <a:off x="6809690" y="4491691"/>
                  <a:ext cx="2476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4740" name="Freihand 114739">
                  <a:extLst>
                    <a:ext uri="{FF2B5EF4-FFF2-40B4-BE49-F238E27FC236}">
                      <a16:creationId xmlns:a16="http://schemas.microsoft.com/office/drawing/2014/main" id="{B1986ED2-2396-4C8F-AE94-8285B278E3A1}"/>
                    </a:ext>
                  </a:extLst>
                </p14:cNvPr>
                <p14:cNvContentPartPr/>
                <p14:nvPr/>
              </p14:nvContentPartPr>
              <p14:xfrm>
                <a:off x="6840650" y="4939531"/>
                <a:ext cx="83160" cy="169560"/>
              </p14:xfrm>
            </p:contentPart>
          </mc:Choice>
          <mc:Fallback>
            <p:pic>
              <p:nvPicPr>
                <p:cNvPr id="114740" name="Freihand 114739">
                  <a:extLst>
                    <a:ext uri="{FF2B5EF4-FFF2-40B4-BE49-F238E27FC236}">
                      <a16:creationId xmlns:a16="http://schemas.microsoft.com/office/drawing/2014/main" id="{B1986ED2-2396-4C8F-AE94-8285B278E3A1}"/>
                    </a:ext>
                  </a:extLst>
                </p:cNvPr>
                <p:cNvPicPr/>
                <p:nvPr/>
              </p:nvPicPr>
              <p:blipFill>
                <a:blip r:embed="rId162"/>
                <a:stretch>
                  <a:fillRect/>
                </a:stretch>
              </p:blipFill>
              <p:spPr>
                <a:xfrm>
                  <a:off x="6836330" y="4935211"/>
                  <a:ext cx="91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4741" name="Freihand 114740">
                  <a:extLst>
                    <a:ext uri="{FF2B5EF4-FFF2-40B4-BE49-F238E27FC236}">
                      <a16:creationId xmlns:a16="http://schemas.microsoft.com/office/drawing/2014/main" id="{6155969F-C18F-43A6-9AF8-04F44F6311EC}"/>
                    </a:ext>
                  </a:extLst>
                </p14:cNvPr>
                <p14:cNvContentPartPr/>
                <p14:nvPr/>
              </p14:nvContentPartPr>
              <p14:xfrm>
                <a:off x="6979250" y="4921531"/>
                <a:ext cx="107640" cy="120240"/>
              </p14:xfrm>
            </p:contentPart>
          </mc:Choice>
          <mc:Fallback>
            <p:pic>
              <p:nvPicPr>
                <p:cNvPr id="114741" name="Freihand 114740">
                  <a:extLst>
                    <a:ext uri="{FF2B5EF4-FFF2-40B4-BE49-F238E27FC236}">
                      <a16:creationId xmlns:a16="http://schemas.microsoft.com/office/drawing/2014/main" id="{6155969F-C18F-43A6-9AF8-04F44F6311EC}"/>
                    </a:ext>
                  </a:extLst>
                </p:cNvPr>
                <p:cNvPicPr/>
                <p:nvPr/>
              </p:nvPicPr>
              <p:blipFill>
                <a:blip r:embed="rId164"/>
                <a:stretch>
                  <a:fillRect/>
                </a:stretch>
              </p:blipFill>
              <p:spPr>
                <a:xfrm>
                  <a:off x="6974930" y="4917211"/>
                  <a:ext cx="116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4742" name="Freihand 114741">
                  <a:extLst>
                    <a:ext uri="{FF2B5EF4-FFF2-40B4-BE49-F238E27FC236}">
                      <a16:creationId xmlns:a16="http://schemas.microsoft.com/office/drawing/2014/main" id="{1ADA2563-5C9E-4AAB-9ECA-BA40177D127A}"/>
                    </a:ext>
                  </a:extLst>
                </p14:cNvPr>
                <p14:cNvContentPartPr/>
                <p14:nvPr/>
              </p14:nvContentPartPr>
              <p14:xfrm>
                <a:off x="6996170" y="4850611"/>
                <a:ext cx="123480" cy="167760"/>
              </p14:xfrm>
            </p:contentPart>
          </mc:Choice>
          <mc:Fallback>
            <p:pic>
              <p:nvPicPr>
                <p:cNvPr id="114742" name="Freihand 114741">
                  <a:extLst>
                    <a:ext uri="{FF2B5EF4-FFF2-40B4-BE49-F238E27FC236}">
                      <a16:creationId xmlns:a16="http://schemas.microsoft.com/office/drawing/2014/main" id="{1ADA2563-5C9E-4AAB-9ECA-BA40177D127A}"/>
                    </a:ext>
                  </a:extLst>
                </p:cNvPr>
                <p:cNvPicPr/>
                <p:nvPr/>
              </p:nvPicPr>
              <p:blipFill>
                <a:blip r:embed="rId166"/>
                <a:stretch>
                  <a:fillRect/>
                </a:stretch>
              </p:blipFill>
              <p:spPr>
                <a:xfrm>
                  <a:off x="6991850" y="4846291"/>
                  <a:ext cx="132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4743" name="Freihand 114742">
                  <a:extLst>
                    <a:ext uri="{FF2B5EF4-FFF2-40B4-BE49-F238E27FC236}">
                      <a16:creationId xmlns:a16="http://schemas.microsoft.com/office/drawing/2014/main" id="{A15D299F-A67D-442E-9F2F-A4E609941FB3}"/>
                    </a:ext>
                  </a:extLst>
                </p14:cNvPr>
                <p14:cNvContentPartPr/>
                <p14:nvPr/>
              </p14:nvContentPartPr>
              <p14:xfrm>
                <a:off x="7120730" y="4770331"/>
                <a:ext cx="246600" cy="195840"/>
              </p14:xfrm>
            </p:contentPart>
          </mc:Choice>
          <mc:Fallback>
            <p:pic>
              <p:nvPicPr>
                <p:cNvPr id="114743" name="Freihand 114742">
                  <a:extLst>
                    <a:ext uri="{FF2B5EF4-FFF2-40B4-BE49-F238E27FC236}">
                      <a16:creationId xmlns:a16="http://schemas.microsoft.com/office/drawing/2014/main" id="{A15D299F-A67D-442E-9F2F-A4E609941FB3}"/>
                    </a:ext>
                  </a:extLst>
                </p:cNvPr>
                <p:cNvPicPr/>
                <p:nvPr/>
              </p:nvPicPr>
              <p:blipFill>
                <a:blip r:embed="rId168"/>
                <a:stretch>
                  <a:fillRect/>
                </a:stretch>
              </p:blipFill>
              <p:spPr>
                <a:xfrm>
                  <a:off x="7116410" y="4766011"/>
                  <a:ext cx="2552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4744" name="Freihand 114743">
                  <a:extLst>
                    <a:ext uri="{FF2B5EF4-FFF2-40B4-BE49-F238E27FC236}">
                      <a16:creationId xmlns:a16="http://schemas.microsoft.com/office/drawing/2014/main" id="{C66D6DEC-35CC-4311-AAAC-080D35EB00F0}"/>
                    </a:ext>
                  </a:extLst>
                </p14:cNvPr>
                <p14:cNvContentPartPr/>
                <p14:nvPr/>
              </p14:nvContentPartPr>
              <p14:xfrm>
                <a:off x="7449770" y="4536691"/>
                <a:ext cx="219600" cy="243360"/>
              </p14:xfrm>
            </p:contentPart>
          </mc:Choice>
          <mc:Fallback>
            <p:pic>
              <p:nvPicPr>
                <p:cNvPr id="114744" name="Freihand 114743">
                  <a:extLst>
                    <a:ext uri="{FF2B5EF4-FFF2-40B4-BE49-F238E27FC236}">
                      <a16:creationId xmlns:a16="http://schemas.microsoft.com/office/drawing/2014/main" id="{C66D6DEC-35CC-4311-AAAC-080D35EB00F0}"/>
                    </a:ext>
                  </a:extLst>
                </p:cNvPr>
                <p:cNvPicPr/>
                <p:nvPr/>
              </p:nvPicPr>
              <p:blipFill>
                <a:blip r:embed="rId170"/>
                <a:stretch>
                  <a:fillRect/>
                </a:stretch>
              </p:blipFill>
              <p:spPr>
                <a:xfrm>
                  <a:off x="7445090" y="4532371"/>
                  <a:ext cx="2282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4745" name="Freihand 114744">
                  <a:extLst>
                    <a:ext uri="{FF2B5EF4-FFF2-40B4-BE49-F238E27FC236}">
                      <a16:creationId xmlns:a16="http://schemas.microsoft.com/office/drawing/2014/main" id="{997A15DE-56C4-46C3-96D9-F16AB183CD63}"/>
                    </a:ext>
                  </a:extLst>
                </p14:cNvPr>
                <p14:cNvContentPartPr/>
                <p14:nvPr/>
              </p14:nvContentPartPr>
              <p14:xfrm>
                <a:off x="7680170" y="4532731"/>
                <a:ext cx="93960" cy="97200"/>
              </p14:xfrm>
            </p:contentPart>
          </mc:Choice>
          <mc:Fallback>
            <p:pic>
              <p:nvPicPr>
                <p:cNvPr id="114745" name="Freihand 114744">
                  <a:extLst>
                    <a:ext uri="{FF2B5EF4-FFF2-40B4-BE49-F238E27FC236}">
                      <a16:creationId xmlns:a16="http://schemas.microsoft.com/office/drawing/2014/main" id="{997A15DE-56C4-46C3-96D9-F16AB183CD63}"/>
                    </a:ext>
                  </a:extLst>
                </p:cNvPr>
                <p:cNvPicPr/>
                <p:nvPr/>
              </p:nvPicPr>
              <p:blipFill>
                <a:blip r:embed="rId172"/>
                <a:stretch>
                  <a:fillRect/>
                </a:stretch>
              </p:blipFill>
              <p:spPr>
                <a:xfrm>
                  <a:off x="7675850" y="4528411"/>
                  <a:ext cx="102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4746" name="Freihand 114745">
                  <a:extLst>
                    <a:ext uri="{FF2B5EF4-FFF2-40B4-BE49-F238E27FC236}">
                      <a16:creationId xmlns:a16="http://schemas.microsoft.com/office/drawing/2014/main" id="{1C2730C9-27C8-4209-B7D1-B714AED4FE72}"/>
                    </a:ext>
                  </a:extLst>
                </p14:cNvPr>
                <p14:cNvContentPartPr/>
                <p14:nvPr/>
              </p14:nvContentPartPr>
              <p14:xfrm>
                <a:off x="7782770" y="4367491"/>
                <a:ext cx="90360" cy="167400"/>
              </p14:xfrm>
            </p:contentPart>
          </mc:Choice>
          <mc:Fallback>
            <p:pic>
              <p:nvPicPr>
                <p:cNvPr id="114746" name="Freihand 114745">
                  <a:extLst>
                    <a:ext uri="{FF2B5EF4-FFF2-40B4-BE49-F238E27FC236}">
                      <a16:creationId xmlns:a16="http://schemas.microsoft.com/office/drawing/2014/main" id="{1C2730C9-27C8-4209-B7D1-B714AED4FE72}"/>
                    </a:ext>
                  </a:extLst>
                </p:cNvPr>
                <p:cNvPicPr/>
                <p:nvPr/>
              </p:nvPicPr>
              <p:blipFill>
                <a:blip r:embed="rId174"/>
                <a:stretch>
                  <a:fillRect/>
                </a:stretch>
              </p:blipFill>
              <p:spPr>
                <a:xfrm>
                  <a:off x="7778450" y="4363171"/>
                  <a:ext cx="990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4747" name="Freihand 114746">
                  <a:extLst>
                    <a:ext uri="{FF2B5EF4-FFF2-40B4-BE49-F238E27FC236}">
                      <a16:creationId xmlns:a16="http://schemas.microsoft.com/office/drawing/2014/main" id="{6F2A62D1-62BE-43A3-A64D-277F26C9EDEE}"/>
                    </a:ext>
                  </a:extLst>
                </p14:cNvPr>
                <p14:cNvContentPartPr/>
                <p14:nvPr/>
              </p14:nvContentPartPr>
              <p14:xfrm>
                <a:off x="7919210" y="4337611"/>
                <a:ext cx="206280" cy="142920"/>
              </p14:xfrm>
            </p:contentPart>
          </mc:Choice>
          <mc:Fallback>
            <p:pic>
              <p:nvPicPr>
                <p:cNvPr id="114747" name="Freihand 114746">
                  <a:extLst>
                    <a:ext uri="{FF2B5EF4-FFF2-40B4-BE49-F238E27FC236}">
                      <a16:creationId xmlns:a16="http://schemas.microsoft.com/office/drawing/2014/main" id="{6F2A62D1-62BE-43A3-A64D-277F26C9EDEE}"/>
                    </a:ext>
                  </a:extLst>
                </p:cNvPr>
                <p:cNvPicPr/>
                <p:nvPr/>
              </p:nvPicPr>
              <p:blipFill>
                <a:blip r:embed="rId176"/>
                <a:stretch>
                  <a:fillRect/>
                </a:stretch>
              </p:blipFill>
              <p:spPr>
                <a:xfrm>
                  <a:off x="7914890" y="4333291"/>
                  <a:ext cx="214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4748" name="Freihand 114747">
                  <a:extLst>
                    <a:ext uri="{FF2B5EF4-FFF2-40B4-BE49-F238E27FC236}">
                      <a16:creationId xmlns:a16="http://schemas.microsoft.com/office/drawing/2014/main" id="{064979D8-DC2C-4594-8D4D-3CA32C07AD0C}"/>
                    </a:ext>
                  </a:extLst>
                </p14:cNvPr>
                <p14:cNvContentPartPr/>
                <p14:nvPr/>
              </p14:nvContentPartPr>
              <p14:xfrm>
                <a:off x="8130170" y="4294051"/>
                <a:ext cx="81720" cy="210960"/>
              </p14:xfrm>
            </p:contentPart>
          </mc:Choice>
          <mc:Fallback>
            <p:pic>
              <p:nvPicPr>
                <p:cNvPr id="114748" name="Freihand 114747">
                  <a:extLst>
                    <a:ext uri="{FF2B5EF4-FFF2-40B4-BE49-F238E27FC236}">
                      <a16:creationId xmlns:a16="http://schemas.microsoft.com/office/drawing/2014/main" id="{064979D8-DC2C-4594-8D4D-3CA32C07AD0C}"/>
                    </a:ext>
                  </a:extLst>
                </p:cNvPr>
                <p:cNvPicPr/>
                <p:nvPr/>
              </p:nvPicPr>
              <p:blipFill>
                <a:blip r:embed="rId178"/>
                <a:stretch>
                  <a:fillRect/>
                </a:stretch>
              </p:blipFill>
              <p:spPr>
                <a:xfrm>
                  <a:off x="8125850" y="4289731"/>
                  <a:ext cx="903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4749" name="Freihand 114748">
                  <a:extLst>
                    <a:ext uri="{FF2B5EF4-FFF2-40B4-BE49-F238E27FC236}">
                      <a16:creationId xmlns:a16="http://schemas.microsoft.com/office/drawing/2014/main" id="{C094D857-29B6-4DE2-980E-C46EDDD2698A}"/>
                    </a:ext>
                  </a:extLst>
                </p14:cNvPr>
                <p14:cNvContentPartPr/>
                <p14:nvPr/>
              </p14:nvContentPartPr>
              <p14:xfrm>
                <a:off x="8229170" y="4033411"/>
                <a:ext cx="429120" cy="239760"/>
              </p14:xfrm>
            </p:contentPart>
          </mc:Choice>
          <mc:Fallback>
            <p:pic>
              <p:nvPicPr>
                <p:cNvPr id="114749" name="Freihand 114748">
                  <a:extLst>
                    <a:ext uri="{FF2B5EF4-FFF2-40B4-BE49-F238E27FC236}">
                      <a16:creationId xmlns:a16="http://schemas.microsoft.com/office/drawing/2014/main" id="{C094D857-29B6-4DE2-980E-C46EDDD2698A}"/>
                    </a:ext>
                  </a:extLst>
                </p:cNvPr>
                <p:cNvPicPr/>
                <p:nvPr/>
              </p:nvPicPr>
              <p:blipFill>
                <a:blip r:embed="rId180"/>
                <a:stretch>
                  <a:fillRect/>
                </a:stretch>
              </p:blipFill>
              <p:spPr>
                <a:xfrm>
                  <a:off x="8224850" y="4029091"/>
                  <a:ext cx="4377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4750" name="Freihand 114749">
                  <a:extLst>
                    <a:ext uri="{FF2B5EF4-FFF2-40B4-BE49-F238E27FC236}">
                      <a16:creationId xmlns:a16="http://schemas.microsoft.com/office/drawing/2014/main" id="{8162B42C-1C06-4A8D-9B9A-93ECC0A9EC77}"/>
                    </a:ext>
                  </a:extLst>
                </p14:cNvPr>
                <p14:cNvContentPartPr/>
                <p14:nvPr/>
              </p14:nvContentPartPr>
              <p14:xfrm>
                <a:off x="8728490" y="3725611"/>
                <a:ext cx="439920" cy="258480"/>
              </p14:xfrm>
            </p:contentPart>
          </mc:Choice>
          <mc:Fallback>
            <p:pic>
              <p:nvPicPr>
                <p:cNvPr id="114750" name="Freihand 114749">
                  <a:extLst>
                    <a:ext uri="{FF2B5EF4-FFF2-40B4-BE49-F238E27FC236}">
                      <a16:creationId xmlns:a16="http://schemas.microsoft.com/office/drawing/2014/main" id="{8162B42C-1C06-4A8D-9B9A-93ECC0A9EC77}"/>
                    </a:ext>
                  </a:extLst>
                </p:cNvPr>
                <p:cNvPicPr/>
                <p:nvPr/>
              </p:nvPicPr>
              <p:blipFill>
                <a:blip r:embed="rId182"/>
                <a:stretch>
                  <a:fillRect/>
                </a:stretch>
              </p:blipFill>
              <p:spPr>
                <a:xfrm>
                  <a:off x="8724170" y="3721291"/>
                  <a:ext cx="4485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751" name="Freihand 114750">
                  <a:extLst>
                    <a:ext uri="{FF2B5EF4-FFF2-40B4-BE49-F238E27FC236}">
                      <a16:creationId xmlns:a16="http://schemas.microsoft.com/office/drawing/2014/main" id="{B3990BF9-9F36-4CD2-B828-1A49AD0A7F02}"/>
                    </a:ext>
                  </a:extLst>
                </p14:cNvPr>
                <p14:cNvContentPartPr/>
                <p14:nvPr/>
              </p14:nvContentPartPr>
              <p14:xfrm>
                <a:off x="9186050" y="3542731"/>
                <a:ext cx="178920" cy="176040"/>
              </p14:xfrm>
            </p:contentPart>
          </mc:Choice>
          <mc:Fallback>
            <p:pic>
              <p:nvPicPr>
                <p:cNvPr id="114751" name="Freihand 114750">
                  <a:extLst>
                    <a:ext uri="{FF2B5EF4-FFF2-40B4-BE49-F238E27FC236}">
                      <a16:creationId xmlns:a16="http://schemas.microsoft.com/office/drawing/2014/main" id="{B3990BF9-9F36-4CD2-B828-1A49AD0A7F02}"/>
                    </a:ext>
                  </a:extLst>
                </p:cNvPr>
                <p:cNvPicPr/>
                <p:nvPr/>
              </p:nvPicPr>
              <p:blipFill>
                <a:blip r:embed="rId184"/>
                <a:stretch>
                  <a:fillRect/>
                </a:stretch>
              </p:blipFill>
              <p:spPr>
                <a:xfrm>
                  <a:off x="9181730" y="3538411"/>
                  <a:ext cx="187560" cy="18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5">
            <p14:nvContentPartPr>
              <p14:cNvPr id="114753" name="Freihand 114752">
                <a:extLst>
                  <a:ext uri="{FF2B5EF4-FFF2-40B4-BE49-F238E27FC236}">
                    <a16:creationId xmlns:a16="http://schemas.microsoft.com/office/drawing/2014/main" id="{F82BE79E-3FEF-41F8-970E-D4CDC56C4517}"/>
                  </a:ext>
                </a:extLst>
              </p14:cNvPr>
              <p14:cNvContentPartPr/>
              <p14:nvPr/>
            </p14:nvContentPartPr>
            <p14:xfrm>
              <a:off x="7644170" y="2688451"/>
              <a:ext cx="520560" cy="1275840"/>
            </p14:xfrm>
          </p:contentPart>
        </mc:Choice>
        <mc:Fallback>
          <p:pic>
            <p:nvPicPr>
              <p:cNvPr id="114753" name="Freihand 114752">
                <a:extLst>
                  <a:ext uri="{FF2B5EF4-FFF2-40B4-BE49-F238E27FC236}">
                    <a16:creationId xmlns:a16="http://schemas.microsoft.com/office/drawing/2014/main" id="{F82BE79E-3FEF-41F8-970E-D4CDC56C4517}"/>
                  </a:ext>
                </a:extLst>
              </p:cNvPr>
              <p:cNvPicPr/>
              <p:nvPr/>
            </p:nvPicPr>
            <p:blipFill>
              <a:blip r:embed="rId186"/>
              <a:stretch>
                <a:fillRect/>
              </a:stretch>
            </p:blipFill>
            <p:spPr>
              <a:xfrm>
                <a:off x="7639850" y="2684131"/>
                <a:ext cx="529200" cy="1284480"/>
              </a:xfrm>
              <a:prstGeom prst="rect">
                <a:avLst/>
              </a:prstGeom>
            </p:spPr>
          </p:pic>
        </mc:Fallback>
      </mc:AlternateContent>
      <p:grpSp>
        <p:nvGrpSpPr>
          <p:cNvPr id="114759" name="Gruppieren 114758">
            <a:extLst>
              <a:ext uri="{FF2B5EF4-FFF2-40B4-BE49-F238E27FC236}">
                <a16:creationId xmlns:a16="http://schemas.microsoft.com/office/drawing/2014/main" id="{C6B28F51-01BA-4A08-8999-970EBBBA9C8A}"/>
              </a:ext>
            </a:extLst>
          </p:cNvPr>
          <p:cNvGrpSpPr/>
          <p:nvPr/>
        </p:nvGrpSpPr>
        <p:grpSpPr>
          <a:xfrm>
            <a:off x="6622130" y="6244891"/>
            <a:ext cx="1860120" cy="310320"/>
            <a:chOff x="6622130" y="6244891"/>
            <a:chExt cx="1860120" cy="310320"/>
          </a:xfrm>
        </p:grpSpPr>
        <mc:AlternateContent xmlns:mc="http://schemas.openxmlformats.org/markup-compatibility/2006">
          <mc:Choice xmlns:p14="http://schemas.microsoft.com/office/powerpoint/2010/main" Requires="p14">
            <p:contentPart p14:bwMode="auto" r:id="rId187">
              <p14:nvContentPartPr>
                <p14:cNvPr id="114757" name="Freihand 114756">
                  <a:extLst>
                    <a:ext uri="{FF2B5EF4-FFF2-40B4-BE49-F238E27FC236}">
                      <a16:creationId xmlns:a16="http://schemas.microsoft.com/office/drawing/2014/main" id="{389F420B-D3F0-45F7-B638-FAD8F9A72752}"/>
                    </a:ext>
                  </a:extLst>
                </p14:cNvPr>
                <p14:cNvContentPartPr/>
                <p14:nvPr/>
              </p14:nvContentPartPr>
              <p14:xfrm>
                <a:off x="6622130" y="6418051"/>
                <a:ext cx="1796040" cy="58680"/>
              </p14:xfrm>
            </p:contentPart>
          </mc:Choice>
          <mc:Fallback>
            <p:pic>
              <p:nvPicPr>
                <p:cNvPr id="114757" name="Freihand 114756">
                  <a:extLst>
                    <a:ext uri="{FF2B5EF4-FFF2-40B4-BE49-F238E27FC236}">
                      <a16:creationId xmlns:a16="http://schemas.microsoft.com/office/drawing/2014/main" id="{389F420B-D3F0-45F7-B638-FAD8F9A72752}"/>
                    </a:ext>
                  </a:extLst>
                </p:cNvPr>
                <p:cNvPicPr/>
                <p:nvPr/>
              </p:nvPicPr>
              <p:blipFill>
                <a:blip r:embed="rId188"/>
                <a:stretch>
                  <a:fillRect/>
                </a:stretch>
              </p:blipFill>
              <p:spPr>
                <a:xfrm>
                  <a:off x="6617810" y="6413731"/>
                  <a:ext cx="18046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4758" name="Freihand 114757">
                  <a:extLst>
                    <a:ext uri="{FF2B5EF4-FFF2-40B4-BE49-F238E27FC236}">
                      <a16:creationId xmlns:a16="http://schemas.microsoft.com/office/drawing/2014/main" id="{71A161B4-7B6E-4F69-A648-40FD7C2D445D}"/>
                    </a:ext>
                  </a:extLst>
                </p14:cNvPr>
                <p14:cNvContentPartPr/>
                <p14:nvPr/>
              </p14:nvContentPartPr>
              <p14:xfrm>
                <a:off x="8409170" y="6244891"/>
                <a:ext cx="73080" cy="310320"/>
              </p14:xfrm>
            </p:contentPart>
          </mc:Choice>
          <mc:Fallback>
            <p:pic>
              <p:nvPicPr>
                <p:cNvPr id="114758" name="Freihand 114757">
                  <a:extLst>
                    <a:ext uri="{FF2B5EF4-FFF2-40B4-BE49-F238E27FC236}">
                      <a16:creationId xmlns:a16="http://schemas.microsoft.com/office/drawing/2014/main" id="{71A161B4-7B6E-4F69-A648-40FD7C2D445D}"/>
                    </a:ext>
                  </a:extLst>
                </p:cNvPr>
                <p:cNvPicPr/>
                <p:nvPr/>
              </p:nvPicPr>
              <p:blipFill>
                <a:blip r:embed="rId190"/>
                <a:stretch>
                  <a:fillRect/>
                </a:stretch>
              </p:blipFill>
              <p:spPr>
                <a:xfrm>
                  <a:off x="8404850" y="6240571"/>
                  <a:ext cx="81720" cy="318960"/>
                </a:xfrm>
                <a:prstGeom prst="rect">
                  <a:avLst/>
                </a:prstGeom>
              </p:spPr>
            </p:pic>
          </mc:Fallback>
        </mc:AlternateContent>
      </p:grpSp>
      <p:grpSp>
        <p:nvGrpSpPr>
          <p:cNvPr id="114769" name="Gruppieren 114768">
            <a:extLst>
              <a:ext uri="{FF2B5EF4-FFF2-40B4-BE49-F238E27FC236}">
                <a16:creationId xmlns:a16="http://schemas.microsoft.com/office/drawing/2014/main" id="{EF6D00C5-2896-4167-B378-55EBBB8DFE30}"/>
              </a:ext>
            </a:extLst>
          </p:cNvPr>
          <p:cNvGrpSpPr/>
          <p:nvPr/>
        </p:nvGrpSpPr>
        <p:grpSpPr>
          <a:xfrm>
            <a:off x="905690" y="6224011"/>
            <a:ext cx="5081760" cy="350280"/>
            <a:chOff x="905690" y="6224011"/>
            <a:chExt cx="5081760" cy="350280"/>
          </a:xfrm>
        </p:grpSpPr>
        <mc:AlternateContent xmlns:mc="http://schemas.openxmlformats.org/markup-compatibility/2006">
          <mc:Choice xmlns:p14="http://schemas.microsoft.com/office/powerpoint/2010/main" Requires="p14">
            <p:contentPart p14:bwMode="auto" r:id="rId191">
              <p14:nvContentPartPr>
                <p14:cNvPr id="114754" name="Freihand 114753">
                  <a:extLst>
                    <a:ext uri="{FF2B5EF4-FFF2-40B4-BE49-F238E27FC236}">
                      <a16:creationId xmlns:a16="http://schemas.microsoft.com/office/drawing/2014/main" id="{1A7C9130-8EAE-41AA-9DFB-0ACC0ECB644C}"/>
                    </a:ext>
                  </a:extLst>
                </p14:cNvPr>
                <p14:cNvContentPartPr/>
                <p14:nvPr/>
              </p14:nvContentPartPr>
              <p14:xfrm>
                <a:off x="905690" y="6224011"/>
                <a:ext cx="21240" cy="304200"/>
              </p14:xfrm>
            </p:contentPart>
          </mc:Choice>
          <mc:Fallback>
            <p:pic>
              <p:nvPicPr>
                <p:cNvPr id="114754" name="Freihand 114753">
                  <a:extLst>
                    <a:ext uri="{FF2B5EF4-FFF2-40B4-BE49-F238E27FC236}">
                      <a16:creationId xmlns:a16="http://schemas.microsoft.com/office/drawing/2014/main" id="{1A7C9130-8EAE-41AA-9DFB-0ACC0ECB644C}"/>
                    </a:ext>
                  </a:extLst>
                </p:cNvPr>
                <p:cNvPicPr/>
                <p:nvPr/>
              </p:nvPicPr>
              <p:blipFill>
                <a:blip r:embed="rId192"/>
                <a:stretch>
                  <a:fillRect/>
                </a:stretch>
              </p:blipFill>
              <p:spPr>
                <a:xfrm>
                  <a:off x="901370" y="6219691"/>
                  <a:ext cx="2988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755" name="Freihand 114754">
                  <a:extLst>
                    <a:ext uri="{FF2B5EF4-FFF2-40B4-BE49-F238E27FC236}">
                      <a16:creationId xmlns:a16="http://schemas.microsoft.com/office/drawing/2014/main" id="{F069C0DB-498B-4439-8145-C81CC53FFA82}"/>
                    </a:ext>
                  </a:extLst>
                </p14:cNvPr>
                <p14:cNvContentPartPr/>
                <p14:nvPr/>
              </p14:nvContentPartPr>
              <p14:xfrm>
                <a:off x="1150490" y="6382771"/>
                <a:ext cx="2889360" cy="110520"/>
              </p14:xfrm>
            </p:contentPart>
          </mc:Choice>
          <mc:Fallback>
            <p:pic>
              <p:nvPicPr>
                <p:cNvPr id="114755" name="Freihand 114754">
                  <a:extLst>
                    <a:ext uri="{FF2B5EF4-FFF2-40B4-BE49-F238E27FC236}">
                      <a16:creationId xmlns:a16="http://schemas.microsoft.com/office/drawing/2014/main" id="{F069C0DB-498B-4439-8145-C81CC53FFA82}"/>
                    </a:ext>
                  </a:extLst>
                </p:cNvPr>
                <p:cNvPicPr/>
                <p:nvPr/>
              </p:nvPicPr>
              <p:blipFill>
                <a:blip r:embed="rId194"/>
                <a:stretch>
                  <a:fillRect/>
                </a:stretch>
              </p:blipFill>
              <p:spPr>
                <a:xfrm>
                  <a:off x="1146170" y="6378451"/>
                  <a:ext cx="2898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760" name="Freihand 114759">
                  <a:extLst>
                    <a:ext uri="{FF2B5EF4-FFF2-40B4-BE49-F238E27FC236}">
                      <a16:creationId xmlns:a16="http://schemas.microsoft.com/office/drawing/2014/main" id="{9769FBD2-CDD5-4A66-8435-921A15024FBE}"/>
                    </a:ext>
                  </a:extLst>
                </p14:cNvPr>
                <p14:cNvContentPartPr/>
                <p14:nvPr/>
              </p14:nvContentPartPr>
              <p14:xfrm>
                <a:off x="4235330" y="6265051"/>
                <a:ext cx="165240" cy="276840"/>
              </p14:xfrm>
            </p:contentPart>
          </mc:Choice>
          <mc:Fallback>
            <p:pic>
              <p:nvPicPr>
                <p:cNvPr id="114760" name="Freihand 114759">
                  <a:extLst>
                    <a:ext uri="{FF2B5EF4-FFF2-40B4-BE49-F238E27FC236}">
                      <a16:creationId xmlns:a16="http://schemas.microsoft.com/office/drawing/2014/main" id="{9769FBD2-CDD5-4A66-8435-921A15024FBE}"/>
                    </a:ext>
                  </a:extLst>
                </p:cNvPr>
                <p:cNvPicPr/>
                <p:nvPr/>
              </p:nvPicPr>
              <p:blipFill>
                <a:blip r:embed="rId196"/>
                <a:stretch>
                  <a:fillRect/>
                </a:stretch>
              </p:blipFill>
              <p:spPr>
                <a:xfrm>
                  <a:off x="4231010" y="6260731"/>
                  <a:ext cx="17388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4761" name="Freihand 114760">
                  <a:extLst>
                    <a:ext uri="{FF2B5EF4-FFF2-40B4-BE49-F238E27FC236}">
                      <a16:creationId xmlns:a16="http://schemas.microsoft.com/office/drawing/2014/main" id="{B4C808E3-65A5-4270-A80A-DB03D1CD6966}"/>
                    </a:ext>
                  </a:extLst>
                </p14:cNvPr>
                <p14:cNvContentPartPr/>
                <p14:nvPr/>
              </p14:nvContentPartPr>
              <p14:xfrm>
                <a:off x="4272410" y="6407251"/>
                <a:ext cx="191160" cy="19440"/>
              </p14:xfrm>
            </p:contentPart>
          </mc:Choice>
          <mc:Fallback>
            <p:pic>
              <p:nvPicPr>
                <p:cNvPr id="114761" name="Freihand 114760">
                  <a:extLst>
                    <a:ext uri="{FF2B5EF4-FFF2-40B4-BE49-F238E27FC236}">
                      <a16:creationId xmlns:a16="http://schemas.microsoft.com/office/drawing/2014/main" id="{B4C808E3-65A5-4270-A80A-DB03D1CD6966}"/>
                    </a:ext>
                  </a:extLst>
                </p:cNvPr>
                <p:cNvPicPr/>
                <p:nvPr/>
              </p:nvPicPr>
              <p:blipFill>
                <a:blip r:embed="rId198"/>
                <a:stretch>
                  <a:fillRect/>
                </a:stretch>
              </p:blipFill>
              <p:spPr>
                <a:xfrm>
                  <a:off x="4268090" y="6402931"/>
                  <a:ext cx="1998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4762" name="Freihand 114761">
                  <a:extLst>
                    <a:ext uri="{FF2B5EF4-FFF2-40B4-BE49-F238E27FC236}">
                      <a16:creationId xmlns:a16="http://schemas.microsoft.com/office/drawing/2014/main" id="{372B98BB-3E43-4A79-B4A9-6476BFA1F953}"/>
                    </a:ext>
                  </a:extLst>
                </p14:cNvPr>
                <p14:cNvContentPartPr/>
                <p14:nvPr/>
              </p14:nvContentPartPr>
              <p14:xfrm>
                <a:off x="4630970" y="6395731"/>
                <a:ext cx="133920" cy="30240"/>
              </p14:xfrm>
            </p:contentPart>
          </mc:Choice>
          <mc:Fallback>
            <p:pic>
              <p:nvPicPr>
                <p:cNvPr id="114762" name="Freihand 114761">
                  <a:extLst>
                    <a:ext uri="{FF2B5EF4-FFF2-40B4-BE49-F238E27FC236}">
                      <a16:creationId xmlns:a16="http://schemas.microsoft.com/office/drawing/2014/main" id="{372B98BB-3E43-4A79-B4A9-6476BFA1F953}"/>
                    </a:ext>
                  </a:extLst>
                </p:cNvPr>
                <p:cNvPicPr/>
                <p:nvPr/>
              </p:nvPicPr>
              <p:blipFill>
                <a:blip r:embed="rId200"/>
                <a:stretch>
                  <a:fillRect/>
                </a:stretch>
              </p:blipFill>
              <p:spPr>
                <a:xfrm>
                  <a:off x="4626650" y="6391411"/>
                  <a:ext cx="1425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4763" name="Freihand 114762">
                  <a:extLst>
                    <a:ext uri="{FF2B5EF4-FFF2-40B4-BE49-F238E27FC236}">
                      <a16:creationId xmlns:a16="http://schemas.microsoft.com/office/drawing/2014/main" id="{0E413F84-5B41-4AF2-9C91-36C27D819705}"/>
                    </a:ext>
                  </a:extLst>
                </p14:cNvPr>
                <p14:cNvContentPartPr/>
                <p14:nvPr/>
              </p14:nvContentPartPr>
              <p14:xfrm>
                <a:off x="4851290" y="6296371"/>
                <a:ext cx="192240" cy="198360"/>
              </p14:xfrm>
            </p:contentPart>
          </mc:Choice>
          <mc:Fallback>
            <p:pic>
              <p:nvPicPr>
                <p:cNvPr id="114763" name="Freihand 114762">
                  <a:extLst>
                    <a:ext uri="{FF2B5EF4-FFF2-40B4-BE49-F238E27FC236}">
                      <a16:creationId xmlns:a16="http://schemas.microsoft.com/office/drawing/2014/main" id="{0E413F84-5B41-4AF2-9C91-36C27D819705}"/>
                    </a:ext>
                  </a:extLst>
                </p:cNvPr>
                <p:cNvPicPr/>
                <p:nvPr/>
              </p:nvPicPr>
              <p:blipFill>
                <a:blip r:embed="rId202"/>
                <a:stretch>
                  <a:fillRect/>
                </a:stretch>
              </p:blipFill>
              <p:spPr>
                <a:xfrm>
                  <a:off x="4846970" y="6292051"/>
                  <a:ext cx="2008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4764" name="Freihand 114763">
                  <a:extLst>
                    <a:ext uri="{FF2B5EF4-FFF2-40B4-BE49-F238E27FC236}">
                      <a16:creationId xmlns:a16="http://schemas.microsoft.com/office/drawing/2014/main" id="{3B5000AC-E330-43EB-BFD0-B5538FC983B5}"/>
                    </a:ext>
                  </a:extLst>
                </p14:cNvPr>
                <p14:cNvContentPartPr/>
                <p14:nvPr/>
              </p14:nvContentPartPr>
              <p14:xfrm>
                <a:off x="5071250" y="6335971"/>
                <a:ext cx="125640" cy="129600"/>
              </p14:xfrm>
            </p:contentPart>
          </mc:Choice>
          <mc:Fallback>
            <p:pic>
              <p:nvPicPr>
                <p:cNvPr id="114764" name="Freihand 114763">
                  <a:extLst>
                    <a:ext uri="{FF2B5EF4-FFF2-40B4-BE49-F238E27FC236}">
                      <a16:creationId xmlns:a16="http://schemas.microsoft.com/office/drawing/2014/main" id="{3B5000AC-E330-43EB-BFD0-B5538FC983B5}"/>
                    </a:ext>
                  </a:extLst>
                </p:cNvPr>
                <p:cNvPicPr/>
                <p:nvPr/>
              </p:nvPicPr>
              <p:blipFill>
                <a:blip r:embed="rId204"/>
                <a:stretch>
                  <a:fillRect/>
                </a:stretch>
              </p:blipFill>
              <p:spPr>
                <a:xfrm>
                  <a:off x="5066930" y="6331651"/>
                  <a:ext cx="134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4765" name="Freihand 114764">
                  <a:extLst>
                    <a:ext uri="{FF2B5EF4-FFF2-40B4-BE49-F238E27FC236}">
                      <a16:creationId xmlns:a16="http://schemas.microsoft.com/office/drawing/2014/main" id="{97028CDD-5BB2-40A5-A2F5-32A33CAD0A95}"/>
                    </a:ext>
                  </a:extLst>
                </p14:cNvPr>
                <p14:cNvContentPartPr/>
                <p14:nvPr/>
              </p14:nvContentPartPr>
              <p14:xfrm>
                <a:off x="5339450" y="6339211"/>
                <a:ext cx="118080" cy="235080"/>
              </p14:xfrm>
            </p:contentPart>
          </mc:Choice>
          <mc:Fallback>
            <p:pic>
              <p:nvPicPr>
                <p:cNvPr id="114765" name="Freihand 114764">
                  <a:extLst>
                    <a:ext uri="{FF2B5EF4-FFF2-40B4-BE49-F238E27FC236}">
                      <a16:creationId xmlns:a16="http://schemas.microsoft.com/office/drawing/2014/main" id="{97028CDD-5BB2-40A5-A2F5-32A33CAD0A95}"/>
                    </a:ext>
                  </a:extLst>
                </p:cNvPr>
                <p:cNvPicPr/>
                <p:nvPr/>
              </p:nvPicPr>
              <p:blipFill>
                <a:blip r:embed="rId206"/>
                <a:stretch>
                  <a:fillRect/>
                </a:stretch>
              </p:blipFill>
              <p:spPr>
                <a:xfrm>
                  <a:off x="5335130" y="6334891"/>
                  <a:ext cx="1267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4766" name="Freihand 114765">
                  <a:extLst>
                    <a:ext uri="{FF2B5EF4-FFF2-40B4-BE49-F238E27FC236}">
                      <a16:creationId xmlns:a16="http://schemas.microsoft.com/office/drawing/2014/main" id="{1F899A1C-562A-4543-B3E6-9432C0A4CF5E}"/>
                    </a:ext>
                  </a:extLst>
                </p14:cNvPr>
                <p14:cNvContentPartPr/>
                <p14:nvPr/>
              </p14:nvContentPartPr>
              <p14:xfrm>
                <a:off x="5484170" y="6352531"/>
                <a:ext cx="89280" cy="99360"/>
              </p14:xfrm>
            </p:contentPart>
          </mc:Choice>
          <mc:Fallback>
            <p:pic>
              <p:nvPicPr>
                <p:cNvPr id="114766" name="Freihand 114765">
                  <a:extLst>
                    <a:ext uri="{FF2B5EF4-FFF2-40B4-BE49-F238E27FC236}">
                      <a16:creationId xmlns:a16="http://schemas.microsoft.com/office/drawing/2014/main" id="{1F899A1C-562A-4543-B3E6-9432C0A4CF5E}"/>
                    </a:ext>
                  </a:extLst>
                </p:cNvPr>
                <p:cNvPicPr/>
                <p:nvPr/>
              </p:nvPicPr>
              <p:blipFill>
                <a:blip r:embed="rId208"/>
                <a:stretch>
                  <a:fillRect/>
                </a:stretch>
              </p:blipFill>
              <p:spPr>
                <a:xfrm>
                  <a:off x="5479850" y="6348211"/>
                  <a:ext cx="97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4767" name="Freihand 114766">
                  <a:extLst>
                    <a:ext uri="{FF2B5EF4-FFF2-40B4-BE49-F238E27FC236}">
                      <a16:creationId xmlns:a16="http://schemas.microsoft.com/office/drawing/2014/main" id="{6C429A0A-DB35-4360-8D1E-31707487CD68}"/>
                    </a:ext>
                  </a:extLst>
                </p14:cNvPr>
                <p14:cNvContentPartPr/>
                <p14:nvPr/>
              </p14:nvContentPartPr>
              <p14:xfrm>
                <a:off x="5593610" y="6372691"/>
                <a:ext cx="245520" cy="77760"/>
              </p14:xfrm>
            </p:contentPart>
          </mc:Choice>
          <mc:Fallback>
            <p:pic>
              <p:nvPicPr>
                <p:cNvPr id="114767" name="Freihand 114766">
                  <a:extLst>
                    <a:ext uri="{FF2B5EF4-FFF2-40B4-BE49-F238E27FC236}">
                      <a16:creationId xmlns:a16="http://schemas.microsoft.com/office/drawing/2014/main" id="{6C429A0A-DB35-4360-8D1E-31707487CD68}"/>
                    </a:ext>
                  </a:extLst>
                </p:cNvPr>
                <p:cNvPicPr/>
                <p:nvPr/>
              </p:nvPicPr>
              <p:blipFill>
                <a:blip r:embed="rId210"/>
                <a:stretch>
                  <a:fillRect/>
                </a:stretch>
              </p:blipFill>
              <p:spPr>
                <a:xfrm>
                  <a:off x="5589290" y="6368371"/>
                  <a:ext cx="254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4768" name="Freihand 114767">
                  <a:extLst>
                    <a:ext uri="{FF2B5EF4-FFF2-40B4-BE49-F238E27FC236}">
                      <a16:creationId xmlns:a16="http://schemas.microsoft.com/office/drawing/2014/main" id="{3CBC1F30-4D03-408B-9AE5-F2EBF91CBD14}"/>
                    </a:ext>
                  </a:extLst>
                </p14:cNvPr>
                <p14:cNvContentPartPr/>
                <p14:nvPr/>
              </p14:nvContentPartPr>
              <p14:xfrm>
                <a:off x="5762090" y="6346771"/>
                <a:ext cx="225360" cy="162360"/>
              </p14:xfrm>
            </p:contentPart>
          </mc:Choice>
          <mc:Fallback>
            <p:pic>
              <p:nvPicPr>
                <p:cNvPr id="114768" name="Freihand 114767">
                  <a:extLst>
                    <a:ext uri="{FF2B5EF4-FFF2-40B4-BE49-F238E27FC236}">
                      <a16:creationId xmlns:a16="http://schemas.microsoft.com/office/drawing/2014/main" id="{3CBC1F30-4D03-408B-9AE5-F2EBF91CBD14}"/>
                    </a:ext>
                  </a:extLst>
                </p:cNvPr>
                <p:cNvPicPr/>
                <p:nvPr/>
              </p:nvPicPr>
              <p:blipFill>
                <a:blip r:embed="rId212"/>
                <a:stretch>
                  <a:fillRect/>
                </a:stretch>
              </p:blipFill>
              <p:spPr>
                <a:xfrm>
                  <a:off x="5757770" y="6342451"/>
                  <a:ext cx="234000" cy="171000"/>
                </a:xfrm>
                <a:prstGeom prst="rect">
                  <a:avLst/>
                </a:prstGeom>
              </p:spPr>
            </p:pic>
          </mc:Fallback>
        </mc:AlternateContent>
      </p:grpSp>
    </p:spTree>
    <p:extLst>
      <p:ext uri="{BB962C8B-B14F-4D97-AF65-F5344CB8AC3E}">
        <p14:creationId xmlns:p14="http://schemas.microsoft.com/office/powerpoint/2010/main" val="319772347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Business cycle</a:t>
            </a:r>
            <a:endParaRPr lang="de-DE" sz="2400" b="1" dirty="0">
              <a:solidFill>
                <a:srgbClr val="000000"/>
              </a:solidFill>
              <a:latin typeface="Sparkasse Rg" pitchFamily="34" charset="0"/>
            </a:endParaRP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Expansion:	Increase of production; increasing Utilization of production capacities;</a:t>
            </a:r>
            <a:endParaRPr lang="de-DE" sz="2400" dirty="0">
              <a:solidFill>
                <a:srgbClr val="000000"/>
              </a:solidFill>
            </a:endParaRPr>
          </a:p>
          <a:p>
            <a:pPr eaLnBrk="1" hangingPunct="1"/>
            <a:r>
              <a:rPr lang="de-DE" sz="2400" dirty="0">
                <a:solidFill>
                  <a:srgbClr val="000000"/>
                </a:solidFill>
              </a:rPr>
              <a:t>				</a:t>
            </a:r>
            <a:r>
              <a:rPr lang="de-DE" sz="2400">
                <a:solidFill>
                  <a:srgbClr val="000000"/>
                </a:solidFill>
              </a:rPr>
              <a:t>	falling unemployment; moderatly increasing prices</a:t>
            </a:r>
            <a:endParaRPr lang="de-DE" sz="2400" dirty="0">
              <a:solidFill>
                <a:srgbClr val="000000"/>
              </a:solidFill>
            </a:endParaRP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Peak:</a:t>
            </a:r>
            <a:r>
              <a:rPr lang="de-DE" sz="2400" dirty="0">
                <a:solidFill>
                  <a:srgbClr val="000000"/>
                </a:solidFill>
              </a:rPr>
              <a:t>		</a:t>
            </a:r>
            <a:r>
              <a:rPr lang="de-DE" sz="2400">
                <a:solidFill>
                  <a:srgbClr val="000000"/>
                </a:solidFill>
              </a:rPr>
              <a:t>	Full or Overutilization of production capacities;</a:t>
            </a:r>
            <a:endParaRPr lang="de-DE" sz="2400" dirty="0">
              <a:solidFill>
                <a:srgbClr val="000000"/>
              </a:solidFill>
            </a:endParaRPr>
          </a:p>
          <a:p>
            <a:pPr eaLnBrk="1" hangingPunct="1"/>
            <a:r>
              <a:rPr lang="de-DE" sz="2400" dirty="0">
                <a:solidFill>
                  <a:srgbClr val="000000"/>
                </a:solidFill>
              </a:rPr>
              <a:t>				</a:t>
            </a:r>
            <a:r>
              <a:rPr lang="de-DE" sz="2400">
                <a:solidFill>
                  <a:srgbClr val="000000"/>
                </a:solidFill>
              </a:rPr>
              <a:t>	increasing extra ours; increasing wages and prices;</a:t>
            </a:r>
          </a:p>
          <a:p>
            <a:pPr eaLnBrk="1" hangingPunct="1"/>
            <a:r>
              <a:rPr lang="de-DE" sz="2400">
                <a:solidFill>
                  <a:srgbClr val="000000"/>
                </a:solidFill>
              </a:rPr>
              <a:t>					beginning stagnation. Production cannot meet total demand any more</a:t>
            </a:r>
            <a:endParaRPr lang="de-DE" sz="2400" dirty="0">
              <a:solidFill>
                <a:srgbClr val="000000"/>
              </a:solidFill>
            </a:endParaRP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Recession:		falling production; increasing unemployment;</a:t>
            </a:r>
          </a:p>
          <a:p>
            <a:pPr eaLnBrk="1" hangingPunct="1"/>
            <a:r>
              <a:rPr lang="de-DE" sz="2400">
                <a:solidFill>
                  <a:srgbClr val="000000"/>
                </a:solidFill>
              </a:rPr>
              <a:t>					declining consumption</a:t>
            </a:r>
            <a:endParaRPr lang="de-DE" sz="2400" dirty="0">
              <a:solidFill>
                <a:srgbClr val="000000"/>
              </a:solidFill>
            </a:endParaRP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Trough:		Low level production, high unemployment</a:t>
            </a:r>
            <a:endParaRPr lang="de-DE" sz="2400" dirty="0">
              <a:solidFill>
                <a:srgbClr val="000000"/>
              </a:solidFill>
            </a:endParaRP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29A7F90-4473-4CFD-932B-B55EF28BC403}"/>
                  </a:ext>
                </a:extLst>
              </p14:cNvPr>
              <p14:cNvContentPartPr/>
              <p14:nvPr/>
            </p14:nvContentPartPr>
            <p14:xfrm>
              <a:off x="327890" y="807811"/>
              <a:ext cx="1490400" cy="34200"/>
            </p14:xfrm>
          </p:contentPart>
        </mc:Choice>
        <mc:Fallback>
          <p:pic>
            <p:nvPicPr>
              <p:cNvPr id="2" name="Freihand 1">
                <a:extLst>
                  <a:ext uri="{FF2B5EF4-FFF2-40B4-BE49-F238E27FC236}">
                    <a16:creationId xmlns:a16="http://schemas.microsoft.com/office/drawing/2014/main" id="{229A7F90-4473-4CFD-932B-B55EF28BC403}"/>
                  </a:ext>
                </a:extLst>
              </p:cNvPr>
              <p:cNvPicPr/>
              <p:nvPr/>
            </p:nvPicPr>
            <p:blipFill>
              <a:blip r:embed="rId4"/>
              <a:stretch>
                <a:fillRect/>
              </a:stretch>
            </p:blipFill>
            <p:spPr>
              <a:xfrm>
                <a:off x="323570" y="803491"/>
                <a:ext cx="14990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0B12E53-7325-48C8-B56C-2BC9D8C4A1C7}"/>
                  </a:ext>
                </a:extLst>
              </p14:cNvPr>
              <p14:cNvContentPartPr/>
              <p14:nvPr/>
            </p14:nvContentPartPr>
            <p14:xfrm>
              <a:off x="2121050" y="751651"/>
              <a:ext cx="2411280" cy="64080"/>
            </p14:xfrm>
          </p:contentPart>
        </mc:Choice>
        <mc:Fallback>
          <p:pic>
            <p:nvPicPr>
              <p:cNvPr id="3" name="Freihand 2">
                <a:extLst>
                  <a:ext uri="{FF2B5EF4-FFF2-40B4-BE49-F238E27FC236}">
                    <a16:creationId xmlns:a16="http://schemas.microsoft.com/office/drawing/2014/main" id="{10B12E53-7325-48C8-B56C-2BC9D8C4A1C7}"/>
                  </a:ext>
                </a:extLst>
              </p:cNvPr>
              <p:cNvPicPr/>
              <p:nvPr/>
            </p:nvPicPr>
            <p:blipFill>
              <a:blip r:embed="rId6"/>
              <a:stretch>
                <a:fillRect/>
              </a:stretch>
            </p:blipFill>
            <p:spPr>
              <a:xfrm>
                <a:off x="2116730" y="747331"/>
                <a:ext cx="2419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83E88FA-060F-4359-B716-03432A10E09A}"/>
                  </a:ext>
                </a:extLst>
              </p14:cNvPr>
              <p14:cNvContentPartPr/>
              <p14:nvPr/>
            </p14:nvContentPartPr>
            <p14:xfrm>
              <a:off x="6311090" y="790171"/>
              <a:ext cx="4346280" cy="52200"/>
            </p14:xfrm>
          </p:contentPart>
        </mc:Choice>
        <mc:Fallback>
          <p:pic>
            <p:nvPicPr>
              <p:cNvPr id="4" name="Freihand 3">
                <a:extLst>
                  <a:ext uri="{FF2B5EF4-FFF2-40B4-BE49-F238E27FC236}">
                    <a16:creationId xmlns:a16="http://schemas.microsoft.com/office/drawing/2014/main" id="{783E88FA-060F-4359-B716-03432A10E09A}"/>
                  </a:ext>
                </a:extLst>
              </p:cNvPr>
              <p:cNvPicPr/>
              <p:nvPr/>
            </p:nvPicPr>
            <p:blipFill>
              <a:blip r:embed="rId8"/>
              <a:stretch>
                <a:fillRect/>
              </a:stretch>
            </p:blipFill>
            <p:spPr>
              <a:xfrm>
                <a:off x="6306770" y="785851"/>
                <a:ext cx="4354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1CAB3BBE-441C-4EFE-BCB4-F07E7230A696}"/>
                  </a:ext>
                </a:extLst>
              </p14:cNvPr>
              <p14:cNvContentPartPr/>
              <p14:nvPr/>
            </p14:nvContentPartPr>
            <p14:xfrm>
              <a:off x="6386690" y="787651"/>
              <a:ext cx="4236480" cy="91080"/>
            </p14:xfrm>
          </p:contentPart>
        </mc:Choice>
        <mc:Fallback>
          <p:pic>
            <p:nvPicPr>
              <p:cNvPr id="5" name="Freihand 4">
                <a:extLst>
                  <a:ext uri="{FF2B5EF4-FFF2-40B4-BE49-F238E27FC236}">
                    <a16:creationId xmlns:a16="http://schemas.microsoft.com/office/drawing/2014/main" id="{1CAB3BBE-441C-4EFE-BCB4-F07E7230A696}"/>
                  </a:ext>
                </a:extLst>
              </p:cNvPr>
              <p:cNvPicPr/>
              <p:nvPr/>
            </p:nvPicPr>
            <p:blipFill>
              <a:blip r:embed="rId10"/>
              <a:stretch>
                <a:fillRect/>
              </a:stretch>
            </p:blipFill>
            <p:spPr>
              <a:xfrm>
                <a:off x="6382370" y="783331"/>
                <a:ext cx="4245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C32B986F-E679-4FB9-BD1D-EAA9324BB1BE}"/>
                  </a:ext>
                </a:extLst>
              </p14:cNvPr>
              <p14:cNvContentPartPr/>
              <p14:nvPr/>
            </p14:nvContentPartPr>
            <p14:xfrm>
              <a:off x="2072090" y="1167811"/>
              <a:ext cx="2629800" cy="95040"/>
            </p14:xfrm>
          </p:contentPart>
        </mc:Choice>
        <mc:Fallback>
          <p:pic>
            <p:nvPicPr>
              <p:cNvPr id="10" name="Freihand 9">
                <a:extLst>
                  <a:ext uri="{FF2B5EF4-FFF2-40B4-BE49-F238E27FC236}">
                    <a16:creationId xmlns:a16="http://schemas.microsoft.com/office/drawing/2014/main" id="{C32B986F-E679-4FB9-BD1D-EAA9324BB1BE}"/>
                  </a:ext>
                </a:extLst>
              </p:cNvPr>
              <p:cNvPicPr/>
              <p:nvPr/>
            </p:nvPicPr>
            <p:blipFill>
              <a:blip r:embed="rId12"/>
              <a:stretch>
                <a:fillRect/>
              </a:stretch>
            </p:blipFill>
            <p:spPr>
              <a:xfrm>
                <a:off x="2067770" y="1163491"/>
                <a:ext cx="2638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91DCA203-F9C0-4B2C-97B1-18CD4FE8FC56}"/>
                  </a:ext>
                </a:extLst>
              </p14:cNvPr>
              <p14:cNvContentPartPr/>
              <p14:nvPr/>
            </p14:nvContentPartPr>
            <p14:xfrm>
              <a:off x="2126090" y="728611"/>
              <a:ext cx="2270520" cy="53640"/>
            </p14:xfrm>
          </p:contentPart>
        </mc:Choice>
        <mc:Fallback>
          <p:pic>
            <p:nvPicPr>
              <p:cNvPr id="11" name="Freihand 10">
                <a:extLst>
                  <a:ext uri="{FF2B5EF4-FFF2-40B4-BE49-F238E27FC236}">
                    <a16:creationId xmlns:a16="http://schemas.microsoft.com/office/drawing/2014/main" id="{91DCA203-F9C0-4B2C-97B1-18CD4FE8FC56}"/>
                  </a:ext>
                </a:extLst>
              </p:cNvPr>
              <p:cNvPicPr/>
              <p:nvPr/>
            </p:nvPicPr>
            <p:blipFill>
              <a:blip r:embed="rId14"/>
              <a:stretch>
                <a:fillRect/>
              </a:stretch>
            </p:blipFill>
            <p:spPr>
              <a:xfrm>
                <a:off x="2121770" y="724291"/>
                <a:ext cx="22791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3D033A5-7F94-444D-85F1-1373E0AA210F}"/>
                  </a:ext>
                </a:extLst>
              </p14:cNvPr>
              <p14:cNvContentPartPr/>
              <p14:nvPr/>
            </p14:nvContentPartPr>
            <p14:xfrm>
              <a:off x="2119610" y="1141891"/>
              <a:ext cx="2676600" cy="76680"/>
            </p14:xfrm>
          </p:contentPart>
        </mc:Choice>
        <mc:Fallback>
          <p:pic>
            <p:nvPicPr>
              <p:cNvPr id="12" name="Freihand 11">
                <a:extLst>
                  <a:ext uri="{FF2B5EF4-FFF2-40B4-BE49-F238E27FC236}">
                    <a16:creationId xmlns:a16="http://schemas.microsoft.com/office/drawing/2014/main" id="{E3D033A5-7F94-444D-85F1-1373E0AA210F}"/>
                  </a:ext>
                </a:extLst>
              </p:cNvPr>
              <p:cNvPicPr/>
              <p:nvPr/>
            </p:nvPicPr>
            <p:blipFill>
              <a:blip r:embed="rId16"/>
              <a:stretch>
                <a:fillRect/>
              </a:stretch>
            </p:blipFill>
            <p:spPr>
              <a:xfrm>
                <a:off x="2115290" y="1137571"/>
                <a:ext cx="2685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63A08715-D751-484E-8FDE-7C4ED82D881A}"/>
                  </a:ext>
                </a:extLst>
              </p14:cNvPr>
              <p14:cNvContentPartPr/>
              <p14:nvPr/>
            </p14:nvContentPartPr>
            <p14:xfrm>
              <a:off x="4988090" y="1202371"/>
              <a:ext cx="3592800" cy="66240"/>
            </p14:xfrm>
          </p:contentPart>
        </mc:Choice>
        <mc:Fallback>
          <p:pic>
            <p:nvPicPr>
              <p:cNvPr id="13" name="Freihand 12">
                <a:extLst>
                  <a:ext uri="{FF2B5EF4-FFF2-40B4-BE49-F238E27FC236}">
                    <a16:creationId xmlns:a16="http://schemas.microsoft.com/office/drawing/2014/main" id="{63A08715-D751-484E-8FDE-7C4ED82D881A}"/>
                  </a:ext>
                </a:extLst>
              </p:cNvPr>
              <p:cNvPicPr/>
              <p:nvPr/>
            </p:nvPicPr>
            <p:blipFill>
              <a:blip r:embed="rId18"/>
              <a:stretch>
                <a:fillRect/>
              </a:stretch>
            </p:blipFill>
            <p:spPr>
              <a:xfrm>
                <a:off x="4983770" y="1198051"/>
                <a:ext cx="3601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F2B6B836-25A7-49A7-820A-BAE176D3F4B9}"/>
                  </a:ext>
                </a:extLst>
              </p14:cNvPr>
              <p14:cNvContentPartPr/>
              <p14:nvPr/>
            </p14:nvContentPartPr>
            <p14:xfrm>
              <a:off x="2046890" y="2015251"/>
              <a:ext cx="5970960" cy="97200"/>
            </p14:xfrm>
          </p:contentPart>
        </mc:Choice>
        <mc:Fallback>
          <p:pic>
            <p:nvPicPr>
              <p:cNvPr id="14" name="Freihand 13">
                <a:extLst>
                  <a:ext uri="{FF2B5EF4-FFF2-40B4-BE49-F238E27FC236}">
                    <a16:creationId xmlns:a16="http://schemas.microsoft.com/office/drawing/2014/main" id="{F2B6B836-25A7-49A7-820A-BAE176D3F4B9}"/>
                  </a:ext>
                </a:extLst>
              </p:cNvPr>
              <p:cNvPicPr/>
              <p:nvPr/>
            </p:nvPicPr>
            <p:blipFill>
              <a:blip r:embed="rId20"/>
              <a:stretch>
                <a:fillRect/>
              </a:stretch>
            </p:blipFill>
            <p:spPr>
              <a:xfrm>
                <a:off x="2042570" y="2010931"/>
                <a:ext cx="5979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2B969C0C-1940-41F8-8D7B-F89F29AF2152}"/>
                  </a:ext>
                </a:extLst>
              </p14:cNvPr>
              <p14:cNvContentPartPr/>
              <p14:nvPr/>
            </p14:nvContentPartPr>
            <p14:xfrm>
              <a:off x="2005850" y="2451211"/>
              <a:ext cx="2642400" cy="83520"/>
            </p14:xfrm>
          </p:contentPart>
        </mc:Choice>
        <mc:Fallback>
          <p:pic>
            <p:nvPicPr>
              <p:cNvPr id="15" name="Freihand 14">
                <a:extLst>
                  <a:ext uri="{FF2B5EF4-FFF2-40B4-BE49-F238E27FC236}">
                    <a16:creationId xmlns:a16="http://schemas.microsoft.com/office/drawing/2014/main" id="{2B969C0C-1940-41F8-8D7B-F89F29AF2152}"/>
                  </a:ext>
                </a:extLst>
              </p:cNvPr>
              <p:cNvPicPr/>
              <p:nvPr/>
            </p:nvPicPr>
            <p:blipFill>
              <a:blip r:embed="rId22"/>
              <a:stretch>
                <a:fillRect/>
              </a:stretch>
            </p:blipFill>
            <p:spPr>
              <a:xfrm>
                <a:off x="2001530" y="2446891"/>
                <a:ext cx="2651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C2266C0A-9198-44AA-B084-627FD1666E39}"/>
                  </a:ext>
                </a:extLst>
              </p14:cNvPr>
              <p14:cNvContentPartPr/>
              <p14:nvPr/>
            </p14:nvContentPartPr>
            <p14:xfrm>
              <a:off x="3411650" y="2080411"/>
              <a:ext cx="1310760" cy="486360"/>
            </p14:xfrm>
          </p:contentPart>
        </mc:Choice>
        <mc:Fallback>
          <p:pic>
            <p:nvPicPr>
              <p:cNvPr id="22" name="Freihand 21">
                <a:extLst>
                  <a:ext uri="{FF2B5EF4-FFF2-40B4-BE49-F238E27FC236}">
                    <a16:creationId xmlns:a16="http://schemas.microsoft.com/office/drawing/2014/main" id="{C2266C0A-9198-44AA-B084-627FD1666E39}"/>
                  </a:ext>
                </a:extLst>
              </p:cNvPr>
              <p:cNvPicPr/>
              <p:nvPr/>
            </p:nvPicPr>
            <p:blipFill>
              <a:blip r:embed="rId24"/>
              <a:stretch>
                <a:fillRect/>
              </a:stretch>
            </p:blipFill>
            <p:spPr>
              <a:xfrm>
                <a:off x="3407330" y="2076091"/>
                <a:ext cx="1319400" cy="495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5370F2AF-8F40-45BA-ADC6-CBA5EC13A032}"/>
                  </a:ext>
                </a:extLst>
              </p14:cNvPr>
              <p14:cNvContentPartPr/>
              <p14:nvPr/>
            </p14:nvContentPartPr>
            <p14:xfrm>
              <a:off x="4984850" y="2457691"/>
              <a:ext cx="1661040" cy="36720"/>
            </p14:xfrm>
          </p:contentPart>
        </mc:Choice>
        <mc:Fallback>
          <p:pic>
            <p:nvPicPr>
              <p:cNvPr id="23" name="Freihand 22">
                <a:extLst>
                  <a:ext uri="{FF2B5EF4-FFF2-40B4-BE49-F238E27FC236}">
                    <a16:creationId xmlns:a16="http://schemas.microsoft.com/office/drawing/2014/main" id="{5370F2AF-8F40-45BA-ADC6-CBA5EC13A032}"/>
                  </a:ext>
                </a:extLst>
              </p:cNvPr>
              <p:cNvPicPr/>
              <p:nvPr/>
            </p:nvPicPr>
            <p:blipFill>
              <a:blip r:embed="rId26"/>
              <a:stretch>
                <a:fillRect/>
              </a:stretch>
            </p:blipFill>
            <p:spPr>
              <a:xfrm>
                <a:off x="4980530" y="2453371"/>
                <a:ext cx="16696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52324FB6-4FD4-47BC-9A21-E3DC437248D6}"/>
                  </a:ext>
                </a:extLst>
              </p14:cNvPr>
              <p14:cNvContentPartPr/>
              <p14:nvPr/>
            </p14:nvContentPartPr>
            <p14:xfrm>
              <a:off x="3029690" y="2080771"/>
              <a:ext cx="4741200" cy="69120"/>
            </p14:xfrm>
          </p:contentPart>
        </mc:Choice>
        <mc:Fallback>
          <p:pic>
            <p:nvPicPr>
              <p:cNvPr id="24" name="Freihand 23">
                <a:extLst>
                  <a:ext uri="{FF2B5EF4-FFF2-40B4-BE49-F238E27FC236}">
                    <a16:creationId xmlns:a16="http://schemas.microsoft.com/office/drawing/2014/main" id="{52324FB6-4FD4-47BC-9A21-E3DC437248D6}"/>
                  </a:ext>
                </a:extLst>
              </p:cNvPr>
              <p:cNvPicPr/>
              <p:nvPr/>
            </p:nvPicPr>
            <p:blipFill>
              <a:blip r:embed="rId28"/>
              <a:stretch>
                <a:fillRect/>
              </a:stretch>
            </p:blipFill>
            <p:spPr>
              <a:xfrm>
                <a:off x="3025370" y="2076451"/>
                <a:ext cx="4749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Freihand 25">
                <a:extLst>
                  <a:ext uri="{FF2B5EF4-FFF2-40B4-BE49-F238E27FC236}">
                    <a16:creationId xmlns:a16="http://schemas.microsoft.com/office/drawing/2014/main" id="{005D522C-4120-430A-9D99-5D2E7E4AEA35}"/>
                  </a:ext>
                </a:extLst>
              </p14:cNvPr>
              <p14:cNvContentPartPr/>
              <p14:nvPr/>
            </p14:nvContentPartPr>
            <p14:xfrm>
              <a:off x="259850" y="771451"/>
              <a:ext cx="1582560" cy="94320"/>
            </p14:xfrm>
          </p:contentPart>
        </mc:Choice>
        <mc:Fallback>
          <p:pic>
            <p:nvPicPr>
              <p:cNvPr id="26" name="Freihand 25">
                <a:extLst>
                  <a:ext uri="{FF2B5EF4-FFF2-40B4-BE49-F238E27FC236}">
                    <a16:creationId xmlns:a16="http://schemas.microsoft.com/office/drawing/2014/main" id="{005D522C-4120-430A-9D99-5D2E7E4AEA35}"/>
                  </a:ext>
                </a:extLst>
              </p:cNvPr>
              <p:cNvPicPr/>
              <p:nvPr/>
            </p:nvPicPr>
            <p:blipFill>
              <a:blip r:embed="rId30"/>
              <a:stretch>
                <a:fillRect/>
              </a:stretch>
            </p:blipFill>
            <p:spPr>
              <a:xfrm>
                <a:off x="255530" y="767131"/>
                <a:ext cx="1591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Freihand 26">
                <a:extLst>
                  <a:ext uri="{FF2B5EF4-FFF2-40B4-BE49-F238E27FC236}">
                    <a16:creationId xmlns:a16="http://schemas.microsoft.com/office/drawing/2014/main" id="{8BBD324C-0584-44EE-9874-0A36178AC8BA}"/>
                  </a:ext>
                </a:extLst>
              </p14:cNvPr>
              <p14:cNvContentPartPr/>
              <p14:nvPr/>
            </p14:nvContentPartPr>
            <p14:xfrm>
              <a:off x="7151330" y="2419531"/>
              <a:ext cx="1190520" cy="106920"/>
            </p14:xfrm>
          </p:contentPart>
        </mc:Choice>
        <mc:Fallback>
          <p:pic>
            <p:nvPicPr>
              <p:cNvPr id="27" name="Freihand 26">
                <a:extLst>
                  <a:ext uri="{FF2B5EF4-FFF2-40B4-BE49-F238E27FC236}">
                    <a16:creationId xmlns:a16="http://schemas.microsoft.com/office/drawing/2014/main" id="{8BBD324C-0584-44EE-9874-0A36178AC8BA}"/>
                  </a:ext>
                </a:extLst>
              </p:cNvPr>
              <p:cNvPicPr/>
              <p:nvPr/>
            </p:nvPicPr>
            <p:blipFill>
              <a:blip r:embed="rId32"/>
              <a:stretch>
                <a:fillRect/>
              </a:stretch>
            </p:blipFill>
            <p:spPr>
              <a:xfrm>
                <a:off x="7147010" y="2415211"/>
                <a:ext cx="1199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8" name="Freihand 27">
                <a:extLst>
                  <a:ext uri="{FF2B5EF4-FFF2-40B4-BE49-F238E27FC236}">
                    <a16:creationId xmlns:a16="http://schemas.microsoft.com/office/drawing/2014/main" id="{FC9837C0-510D-4855-A3E9-959854F522EC}"/>
                  </a:ext>
                </a:extLst>
              </p14:cNvPr>
              <p14:cNvContentPartPr/>
              <p14:nvPr/>
            </p14:nvContentPartPr>
            <p14:xfrm>
              <a:off x="2030690" y="2876011"/>
              <a:ext cx="2783880" cy="59760"/>
            </p14:xfrm>
          </p:contentPart>
        </mc:Choice>
        <mc:Fallback>
          <p:pic>
            <p:nvPicPr>
              <p:cNvPr id="28" name="Freihand 27">
                <a:extLst>
                  <a:ext uri="{FF2B5EF4-FFF2-40B4-BE49-F238E27FC236}">
                    <a16:creationId xmlns:a16="http://schemas.microsoft.com/office/drawing/2014/main" id="{FC9837C0-510D-4855-A3E9-959854F522EC}"/>
                  </a:ext>
                </a:extLst>
              </p:cNvPr>
              <p:cNvPicPr/>
              <p:nvPr/>
            </p:nvPicPr>
            <p:blipFill>
              <a:blip r:embed="rId34"/>
              <a:stretch>
                <a:fillRect/>
              </a:stretch>
            </p:blipFill>
            <p:spPr>
              <a:xfrm>
                <a:off x="2026370" y="2871691"/>
                <a:ext cx="2792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28B41FE6-EAE4-4926-92CC-2B02DB0D9573}"/>
                  </a:ext>
                </a:extLst>
              </p14:cNvPr>
              <p14:cNvContentPartPr/>
              <p14:nvPr/>
            </p14:nvContentPartPr>
            <p14:xfrm>
              <a:off x="4990250" y="2760811"/>
              <a:ext cx="5549400" cy="90720"/>
            </p14:xfrm>
          </p:contentPart>
        </mc:Choice>
        <mc:Fallback>
          <p:pic>
            <p:nvPicPr>
              <p:cNvPr id="29" name="Freihand 28">
                <a:extLst>
                  <a:ext uri="{FF2B5EF4-FFF2-40B4-BE49-F238E27FC236}">
                    <a16:creationId xmlns:a16="http://schemas.microsoft.com/office/drawing/2014/main" id="{28B41FE6-EAE4-4926-92CC-2B02DB0D9573}"/>
                  </a:ext>
                </a:extLst>
              </p:cNvPr>
              <p:cNvPicPr/>
              <p:nvPr/>
            </p:nvPicPr>
            <p:blipFill>
              <a:blip r:embed="rId36"/>
              <a:stretch>
                <a:fillRect/>
              </a:stretch>
            </p:blipFill>
            <p:spPr>
              <a:xfrm>
                <a:off x="4985930" y="2756491"/>
                <a:ext cx="5558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6C730498-74E1-4302-8ABD-76E53051ED79}"/>
                  </a:ext>
                </a:extLst>
              </p14:cNvPr>
              <p14:cNvContentPartPr/>
              <p14:nvPr/>
            </p14:nvContentPartPr>
            <p14:xfrm>
              <a:off x="2053370" y="2840011"/>
              <a:ext cx="2627280" cy="133200"/>
            </p14:xfrm>
          </p:contentPart>
        </mc:Choice>
        <mc:Fallback>
          <p:pic>
            <p:nvPicPr>
              <p:cNvPr id="30" name="Freihand 29">
                <a:extLst>
                  <a:ext uri="{FF2B5EF4-FFF2-40B4-BE49-F238E27FC236}">
                    <a16:creationId xmlns:a16="http://schemas.microsoft.com/office/drawing/2014/main" id="{6C730498-74E1-4302-8ABD-76E53051ED79}"/>
                  </a:ext>
                </a:extLst>
              </p:cNvPr>
              <p:cNvPicPr/>
              <p:nvPr/>
            </p:nvPicPr>
            <p:blipFill>
              <a:blip r:embed="rId38"/>
              <a:stretch>
                <a:fillRect/>
              </a:stretch>
            </p:blipFill>
            <p:spPr>
              <a:xfrm>
                <a:off x="2049050" y="2835691"/>
                <a:ext cx="2635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6C9882E3-626B-4DE7-A62D-D51648349929}"/>
                  </a:ext>
                </a:extLst>
              </p14:cNvPr>
              <p14:cNvContentPartPr/>
              <p14:nvPr/>
            </p14:nvContentPartPr>
            <p14:xfrm>
              <a:off x="2136530" y="753091"/>
              <a:ext cx="2692080" cy="92160"/>
            </p14:xfrm>
          </p:contentPart>
        </mc:Choice>
        <mc:Fallback>
          <p:pic>
            <p:nvPicPr>
              <p:cNvPr id="31" name="Freihand 30">
                <a:extLst>
                  <a:ext uri="{FF2B5EF4-FFF2-40B4-BE49-F238E27FC236}">
                    <a16:creationId xmlns:a16="http://schemas.microsoft.com/office/drawing/2014/main" id="{6C9882E3-626B-4DE7-A62D-D51648349929}"/>
                  </a:ext>
                </a:extLst>
              </p:cNvPr>
              <p:cNvPicPr/>
              <p:nvPr/>
            </p:nvPicPr>
            <p:blipFill>
              <a:blip r:embed="rId40"/>
              <a:stretch>
                <a:fillRect/>
              </a:stretch>
            </p:blipFill>
            <p:spPr>
              <a:xfrm>
                <a:off x="2132210" y="748771"/>
                <a:ext cx="2700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C937AD71-2E59-4F8D-867C-DF2C1D86B51C}"/>
                  </a:ext>
                </a:extLst>
              </p14:cNvPr>
              <p14:cNvContentPartPr/>
              <p14:nvPr/>
            </p14:nvContentPartPr>
            <p14:xfrm>
              <a:off x="5074490" y="2503051"/>
              <a:ext cx="3100320" cy="37440"/>
            </p14:xfrm>
          </p:contentPart>
        </mc:Choice>
        <mc:Fallback>
          <p:pic>
            <p:nvPicPr>
              <p:cNvPr id="32" name="Freihand 31">
                <a:extLst>
                  <a:ext uri="{FF2B5EF4-FFF2-40B4-BE49-F238E27FC236}">
                    <a16:creationId xmlns:a16="http://schemas.microsoft.com/office/drawing/2014/main" id="{C937AD71-2E59-4F8D-867C-DF2C1D86B51C}"/>
                  </a:ext>
                </a:extLst>
              </p:cNvPr>
              <p:cNvPicPr/>
              <p:nvPr/>
            </p:nvPicPr>
            <p:blipFill>
              <a:blip r:embed="rId42"/>
              <a:stretch>
                <a:fillRect/>
              </a:stretch>
            </p:blipFill>
            <p:spPr>
              <a:xfrm>
                <a:off x="5070170" y="2498731"/>
                <a:ext cx="3108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59EADAEE-8CE5-4753-93DE-B1ED23E4A04D}"/>
                  </a:ext>
                </a:extLst>
              </p14:cNvPr>
              <p14:cNvContentPartPr/>
              <p14:nvPr/>
            </p14:nvContentPartPr>
            <p14:xfrm>
              <a:off x="4627010" y="2115331"/>
              <a:ext cx="2614680" cy="536760"/>
            </p14:xfrm>
          </p:contentPart>
        </mc:Choice>
        <mc:Fallback>
          <p:pic>
            <p:nvPicPr>
              <p:cNvPr id="33" name="Freihand 32">
                <a:extLst>
                  <a:ext uri="{FF2B5EF4-FFF2-40B4-BE49-F238E27FC236}">
                    <a16:creationId xmlns:a16="http://schemas.microsoft.com/office/drawing/2014/main" id="{59EADAEE-8CE5-4753-93DE-B1ED23E4A04D}"/>
                  </a:ext>
                </a:extLst>
              </p:cNvPr>
              <p:cNvPicPr/>
              <p:nvPr/>
            </p:nvPicPr>
            <p:blipFill>
              <a:blip r:embed="rId44"/>
              <a:stretch>
                <a:fillRect/>
              </a:stretch>
            </p:blipFill>
            <p:spPr>
              <a:xfrm>
                <a:off x="4622690" y="2111011"/>
                <a:ext cx="262332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AA42A9B4-C30C-498F-9A7A-055B3F699A6F}"/>
                  </a:ext>
                </a:extLst>
              </p14:cNvPr>
              <p14:cNvContentPartPr/>
              <p14:nvPr/>
            </p14:nvContentPartPr>
            <p14:xfrm>
              <a:off x="2000450" y="3815611"/>
              <a:ext cx="2376720" cy="36360"/>
            </p14:xfrm>
          </p:contentPart>
        </mc:Choice>
        <mc:Fallback>
          <p:pic>
            <p:nvPicPr>
              <p:cNvPr id="34" name="Freihand 33">
                <a:extLst>
                  <a:ext uri="{FF2B5EF4-FFF2-40B4-BE49-F238E27FC236}">
                    <a16:creationId xmlns:a16="http://schemas.microsoft.com/office/drawing/2014/main" id="{AA42A9B4-C30C-498F-9A7A-055B3F699A6F}"/>
                  </a:ext>
                </a:extLst>
              </p:cNvPr>
              <p:cNvPicPr/>
              <p:nvPr/>
            </p:nvPicPr>
            <p:blipFill>
              <a:blip r:embed="rId46"/>
              <a:stretch>
                <a:fillRect/>
              </a:stretch>
            </p:blipFill>
            <p:spPr>
              <a:xfrm>
                <a:off x="1996130" y="3811291"/>
                <a:ext cx="23853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F88F1BAB-338B-41BC-A508-DDC8878B0F3D}"/>
                  </a:ext>
                </a:extLst>
              </p14:cNvPr>
              <p14:cNvContentPartPr/>
              <p14:nvPr/>
            </p14:nvContentPartPr>
            <p14:xfrm>
              <a:off x="4731410" y="3775291"/>
              <a:ext cx="2771640" cy="76320"/>
            </p14:xfrm>
          </p:contentPart>
        </mc:Choice>
        <mc:Fallback>
          <p:pic>
            <p:nvPicPr>
              <p:cNvPr id="35" name="Freihand 34">
                <a:extLst>
                  <a:ext uri="{FF2B5EF4-FFF2-40B4-BE49-F238E27FC236}">
                    <a16:creationId xmlns:a16="http://schemas.microsoft.com/office/drawing/2014/main" id="{F88F1BAB-338B-41BC-A508-DDC8878B0F3D}"/>
                  </a:ext>
                </a:extLst>
              </p:cNvPr>
              <p:cNvPicPr/>
              <p:nvPr/>
            </p:nvPicPr>
            <p:blipFill>
              <a:blip r:embed="rId48"/>
              <a:stretch>
                <a:fillRect/>
              </a:stretch>
            </p:blipFill>
            <p:spPr>
              <a:xfrm>
                <a:off x="4727090" y="3770971"/>
                <a:ext cx="2780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857852DF-8E0A-4A26-9456-BE2662F6F997}"/>
                  </a:ext>
                </a:extLst>
              </p14:cNvPr>
              <p14:cNvContentPartPr/>
              <p14:nvPr/>
            </p14:nvContentPartPr>
            <p14:xfrm>
              <a:off x="2127170" y="4139251"/>
              <a:ext cx="2844360" cy="96840"/>
            </p14:xfrm>
          </p:contentPart>
        </mc:Choice>
        <mc:Fallback>
          <p:pic>
            <p:nvPicPr>
              <p:cNvPr id="36" name="Freihand 35">
                <a:extLst>
                  <a:ext uri="{FF2B5EF4-FFF2-40B4-BE49-F238E27FC236}">
                    <a16:creationId xmlns:a16="http://schemas.microsoft.com/office/drawing/2014/main" id="{857852DF-8E0A-4A26-9456-BE2662F6F997}"/>
                  </a:ext>
                </a:extLst>
              </p:cNvPr>
              <p:cNvPicPr/>
              <p:nvPr/>
            </p:nvPicPr>
            <p:blipFill>
              <a:blip r:embed="rId50"/>
              <a:stretch>
                <a:fillRect/>
              </a:stretch>
            </p:blipFill>
            <p:spPr>
              <a:xfrm>
                <a:off x="2122850" y="4134931"/>
                <a:ext cx="2853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99239A67-3D3A-4F9B-97DF-0F39C0E724BF}"/>
                  </a:ext>
                </a:extLst>
              </p14:cNvPr>
              <p14:cNvContentPartPr/>
              <p14:nvPr/>
            </p14:nvContentPartPr>
            <p14:xfrm>
              <a:off x="296210" y="810691"/>
              <a:ext cx="1482840" cy="60480"/>
            </p14:xfrm>
          </p:contentPart>
        </mc:Choice>
        <mc:Fallback>
          <p:pic>
            <p:nvPicPr>
              <p:cNvPr id="37" name="Freihand 36">
                <a:extLst>
                  <a:ext uri="{FF2B5EF4-FFF2-40B4-BE49-F238E27FC236}">
                    <a16:creationId xmlns:a16="http://schemas.microsoft.com/office/drawing/2014/main" id="{99239A67-3D3A-4F9B-97DF-0F39C0E724BF}"/>
                  </a:ext>
                </a:extLst>
              </p:cNvPr>
              <p:cNvPicPr/>
              <p:nvPr/>
            </p:nvPicPr>
            <p:blipFill>
              <a:blip r:embed="rId52"/>
              <a:stretch>
                <a:fillRect/>
              </a:stretch>
            </p:blipFill>
            <p:spPr>
              <a:xfrm>
                <a:off x="291890" y="806371"/>
                <a:ext cx="1491480" cy="69120"/>
              </a:xfrm>
              <a:prstGeom prst="rect">
                <a:avLst/>
              </a:prstGeom>
            </p:spPr>
          </p:pic>
        </mc:Fallback>
      </mc:AlternateContent>
      <p:grpSp>
        <p:nvGrpSpPr>
          <p:cNvPr id="42" name="Gruppieren 41">
            <a:extLst>
              <a:ext uri="{FF2B5EF4-FFF2-40B4-BE49-F238E27FC236}">
                <a16:creationId xmlns:a16="http://schemas.microsoft.com/office/drawing/2014/main" id="{0FF695B4-C27D-4975-A25F-8BBA396477DD}"/>
              </a:ext>
            </a:extLst>
          </p:cNvPr>
          <p:cNvGrpSpPr/>
          <p:nvPr/>
        </p:nvGrpSpPr>
        <p:grpSpPr>
          <a:xfrm>
            <a:off x="349130" y="4798411"/>
            <a:ext cx="4251600" cy="104040"/>
            <a:chOff x="349130" y="4798411"/>
            <a:chExt cx="4251600" cy="104040"/>
          </a:xfrm>
        </p:grpSpPr>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1A2ED35D-7248-4642-981B-EE0A1B45C56F}"/>
                    </a:ext>
                  </a:extLst>
                </p14:cNvPr>
                <p14:cNvContentPartPr/>
                <p14:nvPr/>
              </p14:nvContentPartPr>
              <p14:xfrm>
                <a:off x="349130" y="4859611"/>
                <a:ext cx="908640" cy="42840"/>
              </p14:xfrm>
            </p:contentPart>
          </mc:Choice>
          <mc:Fallback>
            <p:pic>
              <p:nvPicPr>
                <p:cNvPr id="38" name="Freihand 37">
                  <a:extLst>
                    <a:ext uri="{FF2B5EF4-FFF2-40B4-BE49-F238E27FC236}">
                      <a16:creationId xmlns:a16="http://schemas.microsoft.com/office/drawing/2014/main" id="{1A2ED35D-7248-4642-981B-EE0A1B45C56F}"/>
                    </a:ext>
                  </a:extLst>
                </p:cNvPr>
                <p:cNvPicPr/>
                <p:nvPr/>
              </p:nvPicPr>
              <p:blipFill>
                <a:blip r:embed="rId54"/>
                <a:stretch>
                  <a:fillRect/>
                </a:stretch>
              </p:blipFill>
              <p:spPr>
                <a:xfrm>
                  <a:off x="344810" y="4855291"/>
                  <a:ext cx="9172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FE731D59-0383-41B5-AB4F-CA25CB493079}"/>
                    </a:ext>
                  </a:extLst>
                </p14:cNvPr>
                <p14:cNvContentPartPr/>
                <p14:nvPr/>
              </p14:nvContentPartPr>
              <p14:xfrm>
                <a:off x="2149850" y="4881931"/>
                <a:ext cx="360" cy="1080"/>
              </p14:xfrm>
            </p:contentPart>
          </mc:Choice>
          <mc:Fallback>
            <p:pic>
              <p:nvPicPr>
                <p:cNvPr id="39" name="Freihand 38">
                  <a:extLst>
                    <a:ext uri="{FF2B5EF4-FFF2-40B4-BE49-F238E27FC236}">
                      <a16:creationId xmlns:a16="http://schemas.microsoft.com/office/drawing/2014/main" id="{FE731D59-0383-41B5-AB4F-CA25CB493079}"/>
                    </a:ext>
                  </a:extLst>
                </p:cNvPr>
                <p:cNvPicPr/>
                <p:nvPr/>
              </p:nvPicPr>
              <p:blipFill>
                <a:blip r:embed="rId56"/>
                <a:stretch>
                  <a:fillRect/>
                </a:stretch>
              </p:blipFill>
              <p:spPr>
                <a:xfrm>
                  <a:off x="2145530" y="4877611"/>
                  <a:ext cx="90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876DC356-FFD1-460E-BBE1-92462DDCE341}"/>
                    </a:ext>
                  </a:extLst>
                </p14:cNvPr>
                <p14:cNvContentPartPr/>
                <p14:nvPr/>
              </p14:nvContentPartPr>
              <p14:xfrm>
                <a:off x="2143010" y="4798411"/>
                <a:ext cx="2457720" cy="84600"/>
              </p14:xfrm>
            </p:contentPart>
          </mc:Choice>
          <mc:Fallback>
            <p:pic>
              <p:nvPicPr>
                <p:cNvPr id="41" name="Freihand 40">
                  <a:extLst>
                    <a:ext uri="{FF2B5EF4-FFF2-40B4-BE49-F238E27FC236}">
                      <a16:creationId xmlns:a16="http://schemas.microsoft.com/office/drawing/2014/main" id="{876DC356-FFD1-460E-BBE1-92462DDCE341}"/>
                    </a:ext>
                  </a:extLst>
                </p:cNvPr>
                <p:cNvPicPr/>
                <p:nvPr/>
              </p:nvPicPr>
              <p:blipFill>
                <a:blip r:embed="rId58"/>
                <a:stretch>
                  <a:fillRect/>
                </a:stretch>
              </p:blipFill>
              <p:spPr>
                <a:xfrm>
                  <a:off x="2138690" y="4794091"/>
                  <a:ext cx="2466360" cy="9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43" name="Freihand 42">
                <a:extLst>
                  <a:ext uri="{FF2B5EF4-FFF2-40B4-BE49-F238E27FC236}">
                    <a16:creationId xmlns:a16="http://schemas.microsoft.com/office/drawing/2014/main" id="{9F87184D-879D-4C16-8F60-FA11F83AAC5E}"/>
                  </a:ext>
                </a:extLst>
              </p14:cNvPr>
              <p14:cNvContentPartPr/>
              <p14:nvPr/>
            </p14:nvContentPartPr>
            <p14:xfrm>
              <a:off x="4915010" y="4873651"/>
              <a:ext cx="2734200" cy="25560"/>
            </p14:xfrm>
          </p:contentPart>
        </mc:Choice>
        <mc:Fallback>
          <p:pic>
            <p:nvPicPr>
              <p:cNvPr id="43" name="Freihand 42">
                <a:extLst>
                  <a:ext uri="{FF2B5EF4-FFF2-40B4-BE49-F238E27FC236}">
                    <a16:creationId xmlns:a16="http://schemas.microsoft.com/office/drawing/2014/main" id="{9F87184D-879D-4C16-8F60-FA11F83AAC5E}"/>
                  </a:ext>
                </a:extLst>
              </p:cNvPr>
              <p:cNvPicPr/>
              <p:nvPr/>
            </p:nvPicPr>
            <p:blipFill>
              <a:blip r:embed="rId60"/>
              <a:stretch>
                <a:fillRect/>
              </a:stretch>
            </p:blipFill>
            <p:spPr>
              <a:xfrm>
                <a:off x="4910690" y="4869331"/>
                <a:ext cx="2742840" cy="34200"/>
              </a:xfrm>
              <a:prstGeom prst="rect">
                <a:avLst/>
              </a:prstGeom>
            </p:spPr>
          </p:pic>
        </mc:Fallback>
      </mc:AlternateContent>
      <p:grpSp>
        <p:nvGrpSpPr>
          <p:cNvPr id="46" name="Gruppieren 45">
            <a:extLst>
              <a:ext uri="{FF2B5EF4-FFF2-40B4-BE49-F238E27FC236}">
                <a16:creationId xmlns:a16="http://schemas.microsoft.com/office/drawing/2014/main" id="{4B4B0445-38EB-44A7-81B5-8A9F70E5B634}"/>
              </a:ext>
            </a:extLst>
          </p:cNvPr>
          <p:cNvGrpSpPr/>
          <p:nvPr/>
        </p:nvGrpSpPr>
        <p:grpSpPr>
          <a:xfrm>
            <a:off x="103250" y="83491"/>
            <a:ext cx="1053000" cy="5340600"/>
            <a:chOff x="103250" y="83491"/>
            <a:chExt cx="1053000" cy="5340600"/>
          </a:xfrm>
        </p:grpSpPr>
        <mc:AlternateContent xmlns:mc="http://schemas.openxmlformats.org/markup-compatibility/2006">
          <mc:Choice xmlns:p14="http://schemas.microsoft.com/office/powerpoint/2010/main" Requires="p14">
            <p:contentPart p14:bwMode="auto" r:id="rId61">
              <p14:nvContentPartPr>
                <p14:cNvPr id="16" name="Freihand 15">
                  <a:extLst>
                    <a:ext uri="{FF2B5EF4-FFF2-40B4-BE49-F238E27FC236}">
                      <a16:creationId xmlns:a16="http://schemas.microsoft.com/office/drawing/2014/main" id="{DF9F8255-9A41-43D1-A571-6798FD7072A8}"/>
                    </a:ext>
                  </a:extLst>
                </p14:cNvPr>
                <p14:cNvContentPartPr/>
                <p14:nvPr/>
              </p14:nvContentPartPr>
              <p14:xfrm>
                <a:off x="506090" y="2158891"/>
                <a:ext cx="16560" cy="174240"/>
              </p14:xfrm>
            </p:contentPart>
          </mc:Choice>
          <mc:Fallback>
            <p:pic>
              <p:nvPicPr>
                <p:cNvPr id="16" name="Freihand 15">
                  <a:extLst>
                    <a:ext uri="{FF2B5EF4-FFF2-40B4-BE49-F238E27FC236}">
                      <a16:creationId xmlns:a16="http://schemas.microsoft.com/office/drawing/2014/main" id="{DF9F8255-9A41-43D1-A571-6798FD7072A8}"/>
                    </a:ext>
                  </a:extLst>
                </p:cNvPr>
                <p:cNvPicPr/>
                <p:nvPr/>
              </p:nvPicPr>
              <p:blipFill>
                <a:blip r:embed="rId62"/>
                <a:stretch>
                  <a:fillRect/>
                </a:stretch>
              </p:blipFill>
              <p:spPr>
                <a:xfrm>
                  <a:off x="501770" y="2154571"/>
                  <a:ext cx="252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7" name="Freihand 16">
                  <a:extLst>
                    <a:ext uri="{FF2B5EF4-FFF2-40B4-BE49-F238E27FC236}">
                      <a16:creationId xmlns:a16="http://schemas.microsoft.com/office/drawing/2014/main" id="{578B650C-4DC3-461A-B241-0F5AB920E037}"/>
                    </a:ext>
                  </a:extLst>
                </p14:cNvPr>
                <p14:cNvContentPartPr/>
                <p14:nvPr/>
              </p14:nvContentPartPr>
              <p14:xfrm>
                <a:off x="381530" y="2158891"/>
                <a:ext cx="215640" cy="232920"/>
              </p14:xfrm>
            </p:contentPart>
          </mc:Choice>
          <mc:Fallback>
            <p:pic>
              <p:nvPicPr>
                <p:cNvPr id="17" name="Freihand 16">
                  <a:extLst>
                    <a:ext uri="{FF2B5EF4-FFF2-40B4-BE49-F238E27FC236}">
                      <a16:creationId xmlns:a16="http://schemas.microsoft.com/office/drawing/2014/main" id="{578B650C-4DC3-461A-B241-0F5AB920E037}"/>
                    </a:ext>
                  </a:extLst>
                </p:cNvPr>
                <p:cNvPicPr/>
                <p:nvPr/>
              </p:nvPicPr>
              <p:blipFill>
                <a:blip r:embed="rId64"/>
                <a:stretch>
                  <a:fillRect/>
                </a:stretch>
              </p:blipFill>
              <p:spPr>
                <a:xfrm>
                  <a:off x="377210" y="2154571"/>
                  <a:ext cx="2242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8" name="Freihand 17">
                  <a:extLst>
                    <a:ext uri="{FF2B5EF4-FFF2-40B4-BE49-F238E27FC236}">
                      <a16:creationId xmlns:a16="http://schemas.microsoft.com/office/drawing/2014/main" id="{01F4B573-A733-4A41-A094-8755E143451C}"/>
                    </a:ext>
                  </a:extLst>
                </p14:cNvPr>
                <p14:cNvContentPartPr/>
                <p14:nvPr/>
              </p14:nvContentPartPr>
              <p14:xfrm>
                <a:off x="599330" y="2275531"/>
                <a:ext cx="117000" cy="113040"/>
              </p14:xfrm>
            </p:contentPart>
          </mc:Choice>
          <mc:Fallback>
            <p:pic>
              <p:nvPicPr>
                <p:cNvPr id="18" name="Freihand 17">
                  <a:extLst>
                    <a:ext uri="{FF2B5EF4-FFF2-40B4-BE49-F238E27FC236}">
                      <a16:creationId xmlns:a16="http://schemas.microsoft.com/office/drawing/2014/main" id="{01F4B573-A733-4A41-A094-8755E143451C}"/>
                    </a:ext>
                  </a:extLst>
                </p:cNvPr>
                <p:cNvPicPr/>
                <p:nvPr/>
              </p:nvPicPr>
              <p:blipFill>
                <a:blip r:embed="rId66"/>
                <a:stretch>
                  <a:fillRect/>
                </a:stretch>
              </p:blipFill>
              <p:spPr>
                <a:xfrm>
                  <a:off x="595010" y="2271211"/>
                  <a:ext cx="125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9" name="Freihand 18">
                  <a:extLst>
                    <a:ext uri="{FF2B5EF4-FFF2-40B4-BE49-F238E27FC236}">
                      <a16:creationId xmlns:a16="http://schemas.microsoft.com/office/drawing/2014/main" id="{41FB50BC-68A4-4E87-A622-5B5A6250F5DF}"/>
                    </a:ext>
                  </a:extLst>
                </p14:cNvPr>
                <p14:cNvContentPartPr/>
                <p14:nvPr/>
              </p14:nvContentPartPr>
              <p14:xfrm>
                <a:off x="737570" y="2286691"/>
                <a:ext cx="324360" cy="68760"/>
              </p14:xfrm>
            </p:contentPart>
          </mc:Choice>
          <mc:Fallback>
            <p:pic>
              <p:nvPicPr>
                <p:cNvPr id="19" name="Freihand 18">
                  <a:extLst>
                    <a:ext uri="{FF2B5EF4-FFF2-40B4-BE49-F238E27FC236}">
                      <a16:creationId xmlns:a16="http://schemas.microsoft.com/office/drawing/2014/main" id="{41FB50BC-68A4-4E87-A622-5B5A6250F5DF}"/>
                    </a:ext>
                  </a:extLst>
                </p:cNvPr>
                <p:cNvPicPr/>
                <p:nvPr/>
              </p:nvPicPr>
              <p:blipFill>
                <a:blip r:embed="rId68"/>
                <a:stretch>
                  <a:fillRect/>
                </a:stretch>
              </p:blipFill>
              <p:spPr>
                <a:xfrm>
                  <a:off x="733250" y="2282371"/>
                  <a:ext cx="333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0" name="Freihand 19">
                  <a:extLst>
                    <a:ext uri="{FF2B5EF4-FFF2-40B4-BE49-F238E27FC236}">
                      <a16:creationId xmlns:a16="http://schemas.microsoft.com/office/drawing/2014/main" id="{C6C70BBA-74DA-498B-A4AB-DB9A3C41DFEE}"/>
                    </a:ext>
                  </a:extLst>
                </p14:cNvPr>
                <p14:cNvContentPartPr/>
                <p14:nvPr/>
              </p14:nvContentPartPr>
              <p14:xfrm>
                <a:off x="351290" y="2432491"/>
                <a:ext cx="804960" cy="85320"/>
              </p14:xfrm>
            </p:contentPart>
          </mc:Choice>
          <mc:Fallback>
            <p:pic>
              <p:nvPicPr>
                <p:cNvPr id="20" name="Freihand 19">
                  <a:extLst>
                    <a:ext uri="{FF2B5EF4-FFF2-40B4-BE49-F238E27FC236}">
                      <a16:creationId xmlns:a16="http://schemas.microsoft.com/office/drawing/2014/main" id="{C6C70BBA-74DA-498B-A4AB-DB9A3C41DFEE}"/>
                    </a:ext>
                  </a:extLst>
                </p:cNvPr>
                <p:cNvPicPr/>
                <p:nvPr/>
              </p:nvPicPr>
              <p:blipFill>
                <a:blip r:embed="rId70"/>
                <a:stretch>
                  <a:fillRect/>
                </a:stretch>
              </p:blipFill>
              <p:spPr>
                <a:xfrm>
                  <a:off x="346970" y="2428171"/>
                  <a:ext cx="813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A5D22800-7B11-486A-8180-9C8DE7507BC1}"/>
                    </a:ext>
                  </a:extLst>
                </p14:cNvPr>
                <p14:cNvContentPartPr/>
                <p14:nvPr/>
              </p14:nvContentPartPr>
              <p14:xfrm>
                <a:off x="103250" y="83491"/>
                <a:ext cx="844560" cy="5340600"/>
              </p14:xfrm>
            </p:contentPart>
          </mc:Choice>
          <mc:Fallback>
            <p:pic>
              <p:nvPicPr>
                <p:cNvPr id="44" name="Freihand 43">
                  <a:extLst>
                    <a:ext uri="{FF2B5EF4-FFF2-40B4-BE49-F238E27FC236}">
                      <a16:creationId xmlns:a16="http://schemas.microsoft.com/office/drawing/2014/main" id="{A5D22800-7B11-486A-8180-9C8DE7507BC1}"/>
                    </a:ext>
                  </a:extLst>
                </p:cNvPr>
                <p:cNvPicPr/>
                <p:nvPr/>
              </p:nvPicPr>
              <p:blipFill>
                <a:blip r:embed="rId72"/>
                <a:stretch>
                  <a:fillRect/>
                </a:stretch>
              </p:blipFill>
              <p:spPr>
                <a:xfrm>
                  <a:off x="98930" y="79171"/>
                  <a:ext cx="853200" cy="5349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D7226AEC-5B0C-4268-AF0F-B780988DF171}"/>
                    </a:ext>
                  </a:extLst>
                </p14:cNvPr>
                <p14:cNvContentPartPr/>
                <p14:nvPr/>
              </p14:nvContentPartPr>
              <p14:xfrm>
                <a:off x="501050" y="102571"/>
                <a:ext cx="295920" cy="334080"/>
              </p14:xfrm>
            </p:contentPart>
          </mc:Choice>
          <mc:Fallback>
            <p:pic>
              <p:nvPicPr>
                <p:cNvPr id="45" name="Freihand 44">
                  <a:extLst>
                    <a:ext uri="{FF2B5EF4-FFF2-40B4-BE49-F238E27FC236}">
                      <a16:creationId xmlns:a16="http://schemas.microsoft.com/office/drawing/2014/main" id="{D7226AEC-5B0C-4268-AF0F-B780988DF171}"/>
                    </a:ext>
                  </a:extLst>
                </p:cNvPr>
                <p:cNvPicPr/>
                <p:nvPr/>
              </p:nvPicPr>
              <p:blipFill>
                <a:blip r:embed="rId74"/>
                <a:stretch>
                  <a:fillRect/>
                </a:stretch>
              </p:blipFill>
              <p:spPr>
                <a:xfrm>
                  <a:off x="496730" y="98251"/>
                  <a:ext cx="304560" cy="34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4E6A339F-5024-4E9A-A992-2BB31051B656}"/>
                  </a:ext>
                </a:extLst>
              </p14:cNvPr>
              <p14:cNvContentPartPr/>
              <p14:nvPr/>
            </p14:nvContentPartPr>
            <p14:xfrm>
              <a:off x="6398570" y="763531"/>
              <a:ext cx="4358880" cy="87480"/>
            </p14:xfrm>
          </p:contentPart>
        </mc:Choice>
        <mc:Fallback>
          <p:pic>
            <p:nvPicPr>
              <p:cNvPr id="47" name="Freihand 46">
                <a:extLst>
                  <a:ext uri="{FF2B5EF4-FFF2-40B4-BE49-F238E27FC236}">
                    <a16:creationId xmlns:a16="http://schemas.microsoft.com/office/drawing/2014/main" id="{4E6A339F-5024-4E9A-A992-2BB31051B656}"/>
                  </a:ext>
                </a:extLst>
              </p:cNvPr>
              <p:cNvPicPr/>
              <p:nvPr/>
            </p:nvPicPr>
            <p:blipFill>
              <a:blip r:embed="rId76"/>
              <a:stretch>
                <a:fillRect/>
              </a:stretch>
            </p:blipFill>
            <p:spPr>
              <a:xfrm>
                <a:off x="6394250" y="759211"/>
                <a:ext cx="4367520" cy="96120"/>
              </a:xfrm>
              <a:prstGeom prst="rect">
                <a:avLst/>
              </a:prstGeom>
            </p:spPr>
          </p:pic>
        </mc:Fallback>
      </mc:AlternateContent>
    </p:spTree>
    <p:extLst>
      <p:ext uri="{BB962C8B-B14F-4D97-AF65-F5344CB8AC3E}">
        <p14:creationId xmlns:p14="http://schemas.microsoft.com/office/powerpoint/2010/main" val="3536232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Potential Output</a:t>
            </a:r>
            <a:endParaRPr lang="de-DE" sz="2400" b="1" dirty="0">
              <a:solidFill>
                <a:srgbClr val="000000"/>
              </a:solidFill>
              <a:latin typeface="Sparkasse Rg" pitchFamily="34" charset="0"/>
            </a:endParaRP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a:solidFill>
                  <a:srgbClr val="000000"/>
                </a:solidFill>
              </a:rPr>
              <a:t>In general, we want to limit the fluctuations within the business cycle.</a:t>
            </a:r>
            <a:endParaRPr lang="de-DE" sz="2000" dirty="0">
              <a:solidFill>
                <a:srgbClr val="000000"/>
              </a:solidFill>
            </a:endParaRPr>
          </a:p>
          <a:p>
            <a:pPr eaLnBrk="1" hangingPunct="1"/>
            <a:endParaRPr lang="de-DE" sz="2000" dirty="0">
              <a:solidFill>
                <a:srgbClr val="000000"/>
              </a:solidFill>
            </a:endParaRPr>
          </a:p>
          <a:p>
            <a:pPr eaLnBrk="1" hangingPunct="1"/>
            <a:r>
              <a:rPr lang="de-DE" sz="2000">
                <a:solidFill>
                  <a:srgbClr val="000000"/>
                </a:solidFill>
              </a:rPr>
              <a:t>In order to have a reference for the fluctuations, the concept of </a:t>
            </a:r>
            <a:r>
              <a:rPr lang="de-DE" sz="2000" b="1">
                <a:solidFill>
                  <a:srgbClr val="000000"/>
                </a:solidFill>
              </a:rPr>
              <a:t>potential output</a:t>
            </a:r>
            <a:r>
              <a:rPr lang="de-DE" sz="2000">
                <a:solidFill>
                  <a:srgbClr val="000000"/>
                </a:solidFill>
              </a:rPr>
              <a:t> is developed:</a:t>
            </a:r>
          </a:p>
          <a:p>
            <a:pPr eaLnBrk="1" hangingPunct="1"/>
            <a:endParaRPr lang="de-DE" sz="2000">
              <a:solidFill>
                <a:srgbClr val="000000"/>
              </a:solidFill>
            </a:endParaRPr>
          </a:p>
          <a:p>
            <a:pPr eaLnBrk="1" hangingPunct="1"/>
            <a:r>
              <a:rPr lang="en-US" sz="2000" b="1">
                <a:solidFill>
                  <a:srgbClr val="000000"/>
                </a:solidFill>
              </a:rPr>
              <a:t>Potential output is the maximum amount an economy can produce over the long run (production at full capacity)</a:t>
            </a:r>
            <a:r>
              <a:rPr lang="de-DE" sz="2000" b="1">
                <a:solidFill>
                  <a:srgbClr val="000000"/>
                </a:solidFill>
              </a:rPr>
              <a:t>.</a:t>
            </a:r>
            <a:endParaRPr lang="de-DE" sz="2000" b="1" dirty="0">
              <a:solidFill>
                <a:srgbClr val="000000"/>
              </a:solidFill>
            </a:endParaRPr>
          </a:p>
          <a:p>
            <a:pPr eaLnBrk="1" hangingPunct="1"/>
            <a:endParaRPr lang="de-DE" sz="2000" b="1" dirty="0">
              <a:solidFill>
                <a:srgbClr val="000000"/>
              </a:solidFill>
            </a:endParaRPr>
          </a:p>
          <a:p>
            <a:pPr eaLnBrk="1" hangingPunct="1"/>
            <a:r>
              <a:rPr lang="de-DE" sz="2000">
                <a:solidFill>
                  <a:srgbClr val="000000"/>
                </a:solidFill>
              </a:rPr>
              <a:t>In the long run it should be the economic aime to increase potential output, since the pure development of real GDP can be below or above the production possibilities of an economy.</a:t>
            </a:r>
          </a:p>
          <a:p>
            <a:pPr eaLnBrk="1" hangingPunct="1"/>
            <a:endParaRPr lang="de-DE" sz="2000" dirty="0">
              <a:solidFill>
                <a:srgbClr val="000000"/>
              </a:solidFill>
            </a:endParaRPr>
          </a:p>
          <a:p>
            <a:pPr eaLnBrk="1" hangingPunct="1"/>
            <a:r>
              <a:rPr lang="de-DE" sz="2000" b="1" u="sng">
                <a:solidFill>
                  <a:srgbClr val="000000"/>
                </a:solidFill>
              </a:rPr>
              <a:t>But:</a:t>
            </a:r>
            <a:r>
              <a:rPr lang="de-DE" sz="2000">
                <a:solidFill>
                  <a:srgbClr val="000000"/>
                </a:solidFill>
              </a:rPr>
              <a:t> Potential output is only a theoretical concept.  Therefore the true value of potential out is difficult to estimate.</a:t>
            </a:r>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84F8E69-B898-40D1-AD4E-73171FAD759F}"/>
                  </a:ext>
                </a:extLst>
              </p14:cNvPr>
              <p14:cNvContentPartPr/>
              <p14:nvPr/>
            </p14:nvContentPartPr>
            <p14:xfrm>
              <a:off x="3176930" y="590011"/>
              <a:ext cx="2528280" cy="50760"/>
            </p14:xfrm>
          </p:contentPart>
        </mc:Choice>
        <mc:Fallback>
          <p:pic>
            <p:nvPicPr>
              <p:cNvPr id="2" name="Freihand 1">
                <a:extLst>
                  <a:ext uri="{FF2B5EF4-FFF2-40B4-BE49-F238E27FC236}">
                    <a16:creationId xmlns:a16="http://schemas.microsoft.com/office/drawing/2014/main" id="{084F8E69-B898-40D1-AD4E-73171FAD759F}"/>
                  </a:ext>
                </a:extLst>
              </p:cNvPr>
              <p:cNvPicPr/>
              <p:nvPr/>
            </p:nvPicPr>
            <p:blipFill>
              <a:blip r:embed="rId4"/>
              <a:stretch>
                <a:fillRect/>
              </a:stretch>
            </p:blipFill>
            <p:spPr>
              <a:xfrm>
                <a:off x="3172610" y="585691"/>
                <a:ext cx="2536920" cy="59400"/>
              </a:xfrm>
              <a:prstGeom prst="rect">
                <a:avLst/>
              </a:prstGeom>
            </p:spPr>
          </p:pic>
        </mc:Fallback>
      </mc:AlternateContent>
      <p:grpSp>
        <p:nvGrpSpPr>
          <p:cNvPr id="5" name="Gruppieren 4">
            <a:extLst>
              <a:ext uri="{FF2B5EF4-FFF2-40B4-BE49-F238E27FC236}">
                <a16:creationId xmlns:a16="http://schemas.microsoft.com/office/drawing/2014/main" id="{6DB2A1DF-FE5C-46B7-8136-292B3C45BFE8}"/>
              </a:ext>
            </a:extLst>
          </p:cNvPr>
          <p:cNvGrpSpPr/>
          <p:nvPr/>
        </p:nvGrpSpPr>
        <p:grpSpPr>
          <a:xfrm>
            <a:off x="301970" y="2873491"/>
            <a:ext cx="6285240" cy="95760"/>
            <a:chOff x="301970" y="2873491"/>
            <a:chExt cx="6285240" cy="9576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3C52D3E-CD94-479A-93C0-7D63B4CD994B}"/>
                    </a:ext>
                  </a:extLst>
                </p14:cNvPr>
                <p14:cNvContentPartPr/>
                <p14:nvPr/>
              </p14:nvContentPartPr>
              <p14:xfrm>
                <a:off x="301970" y="2873491"/>
                <a:ext cx="4584960" cy="95760"/>
              </p14:xfrm>
            </p:contentPart>
          </mc:Choice>
          <mc:Fallback>
            <p:pic>
              <p:nvPicPr>
                <p:cNvPr id="3" name="Freihand 2">
                  <a:extLst>
                    <a:ext uri="{FF2B5EF4-FFF2-40B4-BE49-F238E27FC236}">
                      <a16:creationId xmlns:a16="http://schemas.microsoft.com/office/drawing/2014/main" id="{73C52D3E-CD94-479A-93C0-7D63B4CD994B}"/>
                    </a:ext>
                  </a:extLst>
                </p:cNvPr>
                <p:cNvPicPr/>
                <p:nvPr/>
              </p:nvPicPr>
              <p:blipFill>
                <a:blip r:embed="rId6"/>
                <a:stretch>
                  <a:fillRect/>
                </a:stretch>
              </p:blipFill>
              <p:spPr>
                <a:xfrm>
                  <a:off x="297650" y="2869171"/>
                  <a:ext cx="4593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D01052C-0FD6-432F-9428-B11A0B52F2CA}"/>
                    </a:ext>
                  </a:extLst>
                </p14:cNvPr>
                <p14:cNvContentPartPr/>
                <p14:nvPr/>
              </p14:nvContentPartPr>
              <p14:xfrm>
                <a:off x="5590010" y="2877091"/>
                <a:ext cx="997200" cy="37080"/>
              </p14:xfrm>
            </p:contentPart>
          </mc:Choice>
          <mc:Fallback>
            <p:pic>
              <p:nvPicPr>
                <p:cNvPr id="4" name="Freihand 3">
                  <a:extLst>
                    <a:ext uri="{FF2B5EF4-FFF2-40B4-BE49-F238E27FC236}">
                      <a16:creationId xmlns:a16="http://schemas.microsoft.com/office/drawing/2014/main" id="{3D01052C-0FD6-432F-9428-B11A0B52F2CA}"/>
                    </a:ext>
                  </a:extLst>
                </p:cNvPr>
                <p:cNvPicPr/>
                <p:nvPr/>
              </p:nvPicPr>
              <p:blipFill>
                <a:blip r:embed="rId8"/>
                <a:stretch>
                  <a:fillRect/>
                </a:stretch>
              </p:blipFill>
              <p:spPr>
                <a:xfrm>
                  <a:off x="5585690" y="2872771"/>
                  <a:ext cx="1005840" cy="4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17553F30-9A20-4C9C-8A5A-FC18A1B62B0E}"/>
                  </a:ext>
                </a:extLst>
              </p14:cNvPr>
              <p14:cNvContentPartPr/>
              <p14:nvPr/>
            </p14:nvContentPartPr>
            <p14:xfrm>
              <a:off x="417170" y="3232411"/>
              <a:ext cx="2699280" cy="85680"/>
            </p14:xfrm>
          </p:contentPart>
        </mc:Choice>
        <mc:Fallback>
          <p:pic>
            <p:nvPicPr>
              <p:cNvPr id="6" name="Freihand 5">
                <a:extLst>
                  <a:ext uri="{FF2B5EF4-FFF2-40B4-BE49-F238E27FC236}">
                    <a16:creationId xmlns:a16="http://schemas.microsoft.com/office/drawing/2014/main" id="{17553F30-9A20-4C9C-8A5A-FC18A1B62B0E}"/>
                  </a:ext>
                </a:extLst>
              </p:cNvPr>
              <p:cNvPicPr/>
              <p:nvPr/>
            </p:nvPicPr>
            <p:blipFill>
              <a:blip r:embed="rId10"/>
              <a:stretch>
                <a:fillRect/>
              </a:stretch>
            </p:blipFill>
            <p:spPr>
              <a:xfrm>
                <a:off x="412850" y="3228091"/>
                <a:ext cx="2707920" cy="94320"/>
              </a:xfrm>
              <a:prstGeom prst="rect">
                <a:avLst/>
              </a:prstGeom>
            </p:spPr>
          </p:pic>
        </mc:Fallback>
      </mc:AlternateContent>
      <p:grpSp>
        <p:nvGrpSpPr>
          <p:cNvPr id="28" name="Gruppieren 27">
            <a:extLst>
              <a:ext uri="{FF2B5EF4-FFF2-40B4-BE49-F238E27FC236}">
                <a16:creationId xmlns:a16="http://schemas.microsoft.com/office/drawing/2014/main" id="{B68322B5-4A81-4A81-BC74-DCB58C7ED010}"/>
              </a:ext>
            </a:extLst>
          </p:cNvPr>
          <p:cNvGrpSpPr/>
          <p:nvPr/>
        </p:nvGrpSpPr>
        <p:grpSpPr>
          <a:xfrm>
            <a:off x="6567770" y="2757931"/>
            <a:ext cx="2785320" cy="340920"/>
            <a:chOff x="6567770" y="2757931"/>
            <a:chExt cx="2785320" cy="340920"/>
          </a:xfrm>
        </p:grpSpPr>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A47FDB70-D067-4B42-831D-FB680A00702E}"/>
                    </a:ext>
                  </a:extLst>
                </p14:cNvPr>
                <p14:cNvContentPartPr/>
                <p14:nvPr/>
              </p14:nvContentPartPr>
              <p14:xfrm>
                <a:off x="6567770" y="3000931"/>
                <a:ext cx="250560" cy="97920"/>
              </p14:xfrm>
            </p:contentPart>
          </mc:Choice>
          <mc:Fallback>
            <p:pic>
              <p:nvPicPr>
                <p:cNvPr id="8" name="Freihand 7">
                  <a:extLst>
                    <a:ext uri="{FF2B5EF4-FFF2-40B4-BE49-F238E27FC236}">
                      <a16:creationId xmlns:a16="http://schemas.microsoft.com/office/drawing/2014/main" id="{A47FDB70-D067-4B42-831D-FB680A00702E}"/>
                    </a:ext>
                  </a:extLst>
                </p:cNvPr>
                <p:cNvPicPr/>
                <p:nvPr/>
              </p:nvPicPr>
              <p:blipFill>
                <a:blip r:embed="rId12"/>
                <a:stretch>
                  <a:fillRect/>
                </a:stretch>
              </p:blipFill>
              <p:spPr>
                <a:xfrm>
                  <a:off x="6563450" y="2996611"/>
                  <a:ext cx="259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D8EE175B-75AE-42A3-AB7A-75AC1DB26624}"/>
                    </a:ext>
                  </a:extLst>
                </p14:cNvPr>
                <p14:cNvContentPartPr/>
                <p14:nvPr/>
              </p14:nvContentPartPr>
              <p14:xfrm>
                <a:off x="6994730" y="3016771"/>
                <a:ext cx="163800" cy="51840"/>
              </p14:xfrm>
            </p:contentPart>
          </mc:Choice>
          <mc:Fallback>
            <p:pic>
              <p:nvPicPr>
                <p:cNvPr id="9" name="Freihand 8">
                  <a:extLst>
                    <a:ext uri="{FF2B5EF4-FFF2-40B4-BE49-F238E27FC236}">
                      <a16:creationId xmlns:a16="http://schemas.microsoft.com/office/drawing/2014/main" id="{D8EE175B-75AE-42A3-AB7A-75AC1DB26624}"/>
                    </a:ext>
                  </a:extLst>
                </p:cNvPr>
                <p:cNvPicPr/>
                <p:nvPr/>
              </p:nvPicPr>
              <p:blipFill>
                <a:blip r:embed="rId14"/>
                <a:stretch>
                  <a:fillRect/>
                </a:stretch>
              </p:blipFill>
              <p:spPr>
                <a:xfrm>
                  <a:off x="6990410" y="3012451"/>
                  <a:ext cx="1724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20A8A8C5-57C1-4DA5-9A4B-98E490FD15D8}"/>
                    </a:ext>
                  </a:extLst>
                </p14:cNvPr>
                <p14:cNvContentPartPr/>
                <p14:nvPr/>
              </p14:nvContentPartPr>
              <p14:xfrm>
                <a:off x="7133690" y="2945491"/>
                <a:ext cx="360" cy="360"/>
              </p14:xfrm>
            </p:contentPart>
          </mc:Choice>
          <mc:Fallback>
            <p:pic>
              <p:nvPicPr>
                <p:cNvPr id="10" name="Freihand 9">
                  <a:extLst>
                    <a:ext uri="{FF2B5EF4-FFF2-40B4-BE49-F238E27FC236}">
                      <a16:creationId xmlns:a16="http://schemas.microsoft.com/office/drawing/2014/main" id="{20A8A8C5-57C1-4DA5-9A4B-98E490FD15D8}"/>
                    </a:ext>
                  </a:extLst>
                </p:cNvPr>
                <p:cNvPicPr/>
                <p:nvPr/>
              </p:nvPicPr>
              <p:blipFill>
                <a:blip r:embed="rId16"/>
                <a:stretch>
                  <a:fillRect/>
                </a:stretch>
              </p:blipFill>
              <p:spPr>
                <a:xfrm>
                  <a:off x="7129370" y="29411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DF2819AE-E1E1-4C93-8FAE-9BDAE528B5DF}"/>
                    </a:ext>
                  </a:extLst>
                </p14:cNvPr>
                <p14:cNvContentPartPr/>
                <p14:nvPr/>
              </p14:nvContentPartPr>
              <p14:xfrm>
                <a:off x="7364810" y="3035851"/>
                <a:ext cx="83520" cy="57600"/>
              </p14:xfrm>
            </p:contentPart>
          </mc:Choice>
          <mc:Fallback>
            <p:pic>
              <p:nvPicPr>
                <p:cNvPr id="11" name="Freihand 10">
                  <a:extLst>
                    <a:ext uri="{FF2B5EF4-FFF2-40B4-BE49-F238E27FC236}">
                      <a16:creationId xmlns:a16="http://schemas.microsoft.com/office/drawing/2014/main" id="{DF2819AE-E1E1-4C93-8FAE-9BDAE528B5DF}"/>
                    </a:ext>
                  </a:extLst>
                </p:cNvPr>
                <p:cNvPicPr/>
                <p:nvPr/>
              </p:nvPicPr>
              <p:blipFill>
                <a:blip r:embed="rId18"/>
                <a:stretch>
                  <a:fillRect/>
                </a:stretch>
              </p:blipFill>
              <p:spPr>
                <a:xfrm>
                  <a:off x="7360490" y="3031531"/>
                  <a:ext cx="921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6F6DEE8A-6B13-4DED-9C48-D69EC85B8ED3}"/>
                    </a:ext>
                  </a:extLst>
                </p14:cNvPr>
                <p14:cNvContentPartPr/>
                <p14:nvPr/>
              </p14:nvContentPartPr>
              <p14:xfrm>
                <a:off x="7539770" y="2999851"/>
                <a:ext cx="90000" cy="47880"/>
              </p14:xfrm>
            </p:contentPart>
          </mc:Choice>
          <mc:Fallback>
            <p:pic>
              <p:nvPicPr>
                <p:cNvPr id="12" name="Freihand 11">
                  <a:extLst>
                    <a:ext uri="{FF2B5EF4-FFF2-40B4-BE49-F238E27FC236}">
                      <a16:creationId xmlns:a16="http://schemas.microsoft.com/office/drawing/2014/main" id="{6F6DEE8A-6B13-4DED-9C48-D69EC85B8ED3}"/>
                    </a:ext>
                  </a:extLst>
                </p:cNvPr>
                <p:cNvPicPr/>
                <p:nvPr/>
              </p:nvPicPr>
              <p:blipFill>
                <a:blip r:embed="rId20"/>
                <a:stretch>
                  <a:fillRect/>
                </a:stretch>
              </p:blipFill>
              <p:spPr>
                <a:xfrm>
                  <a:off x="7535450" y="2995531"/>
                  <a:ext cx="986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EABA7392-D778-4C13-8AAF-74DB994671AF}"/>
                    </a:ext>
                  </a:extLst>
                </p14:cNvPr>
                <p14:cNvContentPartPr/>
                <p14:nvPr/>
              </p14:nvContentPartPr>
              <p14:xfrm>
                <a:off x="7656410" y="2973571"/>
                <a:ext cx="354600" cy="92160"/>
              </p14:xfrm>
            </p:contentPart>
          </mc:Choice>
          <mc:Fallback>
            <p:pic>
              <p:nvPicPr>
                <p:cNvPr id="13" name="Freihand 12">
                  <a:extLst>
                    <a:ext uri="{FF2B5EF4-FFF2-40B4-BE49-F238E27FC236}">
                      <a16:creationId xmlns:a16="http://schemas.microsoft.com/office/drawing/2014/main" id="{EABA7392-D778-4C13-8AAF-74DB994671AF}"/>
                    </a:ext>
                  </a:extLst>
                </p:cNvPr>
                <p:cNvPicPr/>
                <p:nvPr/>
              </p:nvPicPr>
              <p:blipFill>
                <a:blip r:embed="rId22"/>
                <a:stretch>
                  <a:fillRect/>
                </a:stretch>
              </p:blipFill>
              <p:spPr>
                <a:xfrm>
                  <a:off x="7652090" y="2969251"/>
                  <a:ext cx="363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96B26569-34B8-41B7-ABDD-C6175B7331BE}"/>
                    </a:ext>
                  </a:extLst>
                </p14:cNvPr>
                <p14:cNvContentPartPr/>
                <p14:nvPr/>
              </p14:nvContentPartPr>
              <p14:xfrm>
                <a:off x="8056370" y="2871691"/>
                <a:ext cx="231120" cy="180720"/>
              </p14:xfrm>
            </p:contentPart>
          </mc:Choice>
          <mc:Fallback>
            <p:pic>
              <p:nvPicPr>
                <p:cNvPr id="14" name="Freihand 13">
                  <a:extLst>
                    <a:ext uri="{FF2B5EF4-FFF2-40B4-BE49-F238E27FC236}">
                      <a16:creationId xmlns:a16="http://schemas.microsoft.com/office/drawing/2014/main" id="{96B26569-34B8-41B7-ABDD-C6175B7331BE}"/>
                    </a:ext>
                  </a:extLst>
                </p:cNvPr>
                <p:cNvPicPr/>
                <p:nvPr/>
              </p:nvPicPr>
              <p:blipFill>
                <a:blip r:embed="rId24"/>
                <a:stretch>
                  <a:fillRect/>
                </a:stretch>
              </p:blipFill>
              <p:spPr>
                <a:xfrm>
                  <a:off x="8052050" y="2867371"/>
                  <a:ext cx="2397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9BB5257C-0F94-4C59-8ABE-0A90B3E09FC7}"/>
                    </a:ext>
                  </a:extLst>
                </p14:cNvPr>
                <p14:cNvContentPartPr/>
                <p14:nvPr/>
              </p14:nvContentPartPr>
              <p14:xfrm>
                <a:off x="7192010" y="3007051"/>
                <a:ext cx="64080" cy="64800"/>
              </p14:xfrm>
            </p:contentPart>
          </mc:Choice>
          <mc:Fallback>
            <p:pic>
              <p:nvPicPr>
                <p:cNvPr id="16" name="Freihand 15">
                  <a:extLst>
                    <a:ext uri="{FF2B5EF4-FFF2-40B4-BE49-F238E27FC236}">
                      <a16:creationId xmlns:a16="http://schemas.microsoft.com/office/drawing/2014/main" id="{9BB5257C-0F94-4C59-8ABE-0A90B3E09FC7}"/>
                    </a:ext>
                  </a:extLst>
                </p:cNvPr>
                <p:cNvPicPr/>
                <p:nvPr/>
              </p:nvPicPr>
              <p:blipFill>
                <a:blip r:embed="rId26"/>
                <a:stretch>
                  <a:fillRect/>
                </a:stretch>
              </p:blipFill>
              <p:spPr>
                <a:xfrm>
                  <a:off x="7187690" y="3002731"/>
                  <a:ext cx="72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F004C996-8240-411D-96AA-790E71CAC009}"/>
                    </a:ext>
                  </a:extLst>
                </p14:cNvPr>
                <p14:cNvContentPartPr/>
                <p14:nvPr/>
              </p14:nvContentPartPr>
              <p14:xfrm>
                <a:off x="8445890" y="2937571"/>
                <a:ext cx="85680" cy="84600"/>
              </p14:xfrm>
            </p:contentPart>
          </mc:Choice>
          <mc:Fallback>
            <p:pic>
              <p:nvPicPr>
                <p:cNvPr id="18" name="Freihand 17">
                  <a:extLst>
                    <a:ext uri="{FF2B5EF4-FFF2-40B4-BE49-F238E27FC236}">
                      <a16:creationId xmlns:a16="http://schemas.microsoft.com/office/drawing/2014/main" id="{F004C996-8240-411D-96AA-790E71CAC009}"/>
                    </a:ext>
                  </a:extLst>
                </p:cNvPr>
                <p:cNvPicPr/>
                <p:nvPr/>
              </p:nvPicPr>
              <p:blipFill>
                <a:blip r:embed="rId28"/>
                <a:stretch>
                  <a:fillRect/>
                </a:stretch>
              </p:blipFill>
              <p:spPr>
                <a:xfrm>
                  <a:off x="8441570" y="2933251"/>
                  <a:ext cx="94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9BBB7C46-FFD8-4862-8320-13428F89DDC0}"/>
                    </a:ext>
                  </a:extLst>
                </p14:cNvPr>
                <p14:cNvContentPartPr/>
                <p14:nvPr/>
              </p14:nvContentPartPr>
              <p14:xfrm>
                <a:off x="8578370" y="2932531"/>
                <a:ext cx="18000" cy="84960"/>
              </p14:xfrm>
            </p:contentPart>
          </mc:Choice>
          <mc:Fallback>
            <p:pic>
              <p:nvPicPr>
                <p:cNvPr id="19" name="Freihand 18">
                  <a:extLst>
                    <a:ext uri="{FF2B5EF4-FFF2-40B4-BE49-F238E27FC236}">
                      <a16:creationId xmlns:a16="http://schemas.microsoft.com/office/drawing/2014/main" id="{9BBB7C46-FFD8-4862-8320-13428F89DDC0}"/>
                    </a:ext>
                  </a:extLst>
                </p:cNvPr>
                <p:cNvPicPr/>
                <p:nvPr/>
              </p:nvPicPr>
              <p:blipFill>
                <a:blip r:embed="rId30"/>
                <a:stretch>
                  <a:fillRect/>
                </a:stretch>
              </p:blipFill>
              <p:spPr>
                <a:xfrm>
                  <a:off x="8574050" y="2928211"/>
                  <a:ext cx="266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36FE75AB-E4C8-4E8F-823F-A6BA86897180}"/>
                    </a:ext>
                  </a:extLst>
                </p14:cNvPr>
                <p14:cNvContentPartPr/>
                <p14:nvPr/>
              </p14:nvContentPartPr>
              <p14:xfrm>
                <a:off x="8628770" y="2843971"/>
                <a:ext cx="177120" cy="169920"/>
              </p14:xfrm>
            </p:contentPart>
          </mc:Choice>
          <mc:Fallback>
            <p:pic>
              <p:nvPicPr>
                <p:cNvPr id="20" name="Freihand 19">
                  <a:extLst>
                    <a:ext uri="{FF2B5EF4-FFF2-40B4-BE49-F238E27FC236}">
                      <a16:creationId xmlns:a16="http://schemas.microsoft.com/office/drawing/2014/main" id="{36FE75AB-E4C8-4E8F-823F-A6BA86897180}"/>
                    </a:ext>
                  </a:extLst>
                </p:cNvPr>
                <p:cNvPicPr/>
                <p:nvPr/>
              </p:nvPicPr>
              <p:blipFill>
                <a:blip r:embed="rId32"/>
                <a:stretch>
                  <a:fillRect/>
                </a:stretch>
              </p:blipFill>
              <p:spPr>
                <a:xfrm>
                  <a:off x="8624450" y="2839651"/>
                  <a:ext cx="185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D2EF38CE-C98D-4ACE-9E13-B641BBE3A2B9}"/>
                    </a:ext>
                  </a:extLst>
                </p14:cNvPr>
                <p14:cNvContentPartPr/>
                <p14:nvPr/>
              </p14:nvContentPartPr>
              <p14:xfrm>
                <a:off x="8506010" y="2809411"/>
                <a:ext cx="43200" cy="4680"/>
              </p14:xfrm>
            </p:contentPart>
          </mc:Choice>
          <mc:Fallback>
            <p:pic>
              <p:nvPicPr>
                <p:cNvPr id="21" name="Freihand 20">
                  <a:extLst>
                    <a:ext uri="{FF2B5EF4-FFF2-40B4-BE49-F238E27FC236}">
                      <a16:creationId xmlns:a16="http://schemas.microsoft.com/office/drawing/2014/main" id="{D2EF38CE-C98D-4ACE-9E13-B641BBE3A2B9}"/>
                    </a:ext>
                  </a:extLst>
                </p:cNvPr>
                <p:cNvPicPr/>
                <p:nvPr/>
              </p:nvPicPr>
              <p:blipFill>
                <a:blip r:embed="rId34"/>
                <a:stretch>
                  <a:fillRect/>
                </a:stretch>
              </p:blipFill>
              <p:spPr>
                <a:xfrm>
                  <a:off x="8501690" y="2805091"/>
                  <a:ext cx="518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D840E2FB-1D19-422F-84CB-C86E8957D8EB}"/>
                    </a:ext>
                  </a:extLst>
                </p14:cNvPr>
                <p14:cNvContentPartPr/>
                <p14:nvPr/>
              </p14:nvContentPartPr>
              <p14:xfrm>
                <a:off x="8823530" y="2901931"/>
                <a:ext cx="138960" cy="76680"/>
              </p14:xfrm>
            </p:contentPart>
          </mc:Choice>
          <mc:Fallback>
            <p:pic>
              <p:nvPicPr>
                <p:cNvPr id="22" name="Freihand 21">
                  <a:extLst>
                    <a:ext uri="{FF2B5EF4-FFF2-40B4-BE49-F238E27FC236}">
                      <a16:creationId xmlns:a16="http://schemas.microsoft.com/office/drawing/2014/main" id="{D840E2FB-1D19-422F-84CB-C86E8957D8EB}"/>
                    </a:ext>
                  </a:extLst>
                </p:cNvPr>
                <p:cNvPicPr/>
                <p:nvPr/>
              </p:nvPicPr>
              <p:blipFill>
                <a:blip r:embed="rId36"/>
                <a:stretch>
                  <a:fillRect/>
                </a:stretch>
              </p:blipFill>
              <p:spPr>
                <a:xfrm>
                  <a:off x="8819210" y="2897611"/>
                  <a:ext cx="147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09343017-8708-4C79-8B38-28C71A9D9472}"/>
                    </a:ext>
                  </a:extLst>
                </p14:cNvPr>
                <p14:cNvContentPartPr/>
                <p14:nvPr/>
              </p14:nvContentPartPr>
              <p14:xfrm>
                <a:off x="8968970" y="2822011"/>
                <a:ext cx="167760" cy="137160"/>
              </p14:xfrm>
            </p:contentPart>
          </mc:Choice>
          <mc:Fallback>
            <p:pic>
              <p:nvPicPr>
                <p:cNvPr id="23" name="Freihand 22">
                  <a:extLst>
                    <a:ext uri="{FF2B5EF4-FFF2-40B4-BE49-F238E27FC236}">
                      <a16:creationId xmlns:a16="http://schemas.microsoft.com/office/drawing/2014/main" id="{09343017-8708-4C79-8B38-28C71A9D9472}"/>
                    </a:ext>
                  </a:extLst>
                </p:cNvPr>
                <p:cNvPicPr/>
                <p:nvPr/>
              </p:nvPicPr>
              <p:blipFill>
                <a:blip r:embed="rId38"/>
                <a:stretch>
                  <a:fillRect/>
                </a:stretch>
              </p:blipFill>
              <p:spPr>
                <a:xfrm>
                  <a:off x="8964650" y="2817691"/>
                  <a:ext cx="1764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74BF403F-B7AC-4FD4-94C0-2980CE0B912D}"/>
                    </a:ext>
                  </a:extLst>
                </p14:cNvPr>
                <p14:cNvContentPartPr/>
                <p14:nvPr/>
              </p14:nvContentPartPr>
              <p14:xfrm>
                <a:off x="9084890" y="2815531"/>
                <a:ext cx="23760" cy="16200"/>
              </p14:xfrm>
            </p:contentPart>
          </mc:Choice>
          <mc:Fallback>
            <p:pic>
              <p:nvPicPr>
                <p:cNvPr id="24" name="Freihand 23">
                  <a:extLst>
                    <a:ext uri="{FF2B5EF4-FFF2-40B4-BE49-F238E27FC236}">
                      <a16:creationId xmlns:a16="http://schemas.microsoft.com/office/drawing/2014/main" id="{74BF403F-B7AC-4FD4-94C0-2980CE0B912D}"/>
                    </a:ext>
                  </a:extLst>
                </p:cNvPr>
                <p:cNvPicPr/>
                <p:nvPr/>
              </p:nvPicPr>
              <p:blipFill>
                <a:blip r:embed="rId40"/>
                <a:stretch>
                  <a:fillRect/>
                </a:stretch>
              </p:blipFill>
              <p:spPr>
                <a:xfrm>
                  <a:off x="9080570" y="2811211"/>
                  <a:ext cx="324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3F103BD0-63C4-46EE-9C9F-DC1BE3DB9EAE}"/>
                    </a:ext>
                  </a:extLst>
                </p14:cNvPr>
                <p14:cNvContentPartPr/>
                <p14:nvPr/>
              </p14:nvContentPartPr>
              <p14:xfrm>
                <a:off x="9153650" y="2879251"/>
                <a:ext cx="199440" cy="63000"/>
              </p14:xfrm>
            </p:contentPart>
          </mc:Choice>
          <mc:Fallback>
            <p:pic>
              <p:nvPicPr>
                <p:cNvPr id="25" name="Freihand 24">
                  <a:extLst>
                    <a:ext uri="{FF2B5EF4-FFF2-40B4-BE49-F238E27FC236}">
                      <a16:creationId xmlns:a16="http://schemas.microsoft.com/office/drawing/2014/main" id="{3F103BD0-63C4-46EE-9C9F-DC1BE3DB9EAE}"/>
                    </a:ext>
                  </a:extLst>
                </p:cNvPr>
                <p:cNvPicPr/>
                <p:nvPr/>
              </p:nvPicPr>
              <p:blipFill>
                <a:blip r:embed="rId42"/>
                <a:stretch>
                  <a:fillRect/>
                </a:stretch>
              </p:blipFill>
              <p:spPr>
                <a:xfrm>
                  <a:off x="9149330" y="2874931"/>
                  <a:ext cx="208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4DCF12DB-8DD8-4234-94D5-EAD4FC2824BC}"/>
                    </a:ext>
                  </a:extLst>
                </p14:cNvPr>
                <p14:cNvContentPartPr/>
                <p14:nvPr/>
              </p14:nvContentPartPr>
              <p14:xfrm>
                <a:off x="8316650" y="2757931"/>
                <a:ext cx="74160" cy="51120"/>
              </p14:xfrm>
            </p:contentPart>
          </mc:Choice>
          <mc:Fallback>
            <p:pic>
              <p:nvPicPr>
                <p:cNvPr id="27" name="Freihand 26">
                  <a:extLst>
                    <a:ext uri="{FF2B5EF4-FFF2-40B4-BE49-F238E27FC236}">
                      <a16:creationId xmlns:a16="http://schemas.microsoft.com/office/drawing/2014/main" id="{4DCF12DB-8DD8-4234-94D5-EAD4FC2824BC}"/>
                    </a:ext>
                  </a:extLst>
                </p:cNvPr>
                <p:cNvPicPr/>
                <p:nvPr/>
              </p:nvPicPr>
              <p:blipFill>
                <a:blip r:embed="rId44"/>
                <a:stretch>
                  <a:fillRect/>
                </a:stretch>
              </p:blipFill>
              <p:spPr>
                <a:xfrm>
                  <a:off x="8312330" y="2753611"/>
                  <a:ext cx="82800" cy="59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755F2D74-4103-41FE-BA66-416574605C70}"/>
                  </a:ext>
                </a:extLst>
              </p14:cNvPr>
              <p14:cNvContentPartPr/>
              <p14:nvPr/>
            </p14:nvContentPartPr>
            <p14:xfrm>
              <a:off x="3258290" y="4600411"/>
              <a:ext cx="2320200" cy="576360"/>
            </p14:xfrm>
          </p:contentPart>
        </mc:Choice>
        <mc:Fallback>
          <p:pic>
            <p:nvPicPr>
              <p:cNvPr id="29" name="Freihand 28">
                <a:extLst>
                  <a:ext uri="{FF2B5EF4-FFF2-40B4-BE49-F238E27FC236}">
                    <a16:creationId xmlns:a16="http://schemas.microsoft.com/office/drawing/2014/main" id="{755F2D74-4103-41FE-BA66-416574605C70}"/>
                  </a:ext>
                </a:extLst>
              </p:cNvPr>
              <p:cNvPicPr/>
              <p:nvPr/>
            </p:nvPicPr>
            <p:blipFill>
              <a:blip r:embed="rId46"/>
              <a:stretch>
                <a:fillRect/>
              </a:stretch>
            </p:blipFill>
            <p:spPr>
              <a:xfrm>
                <a:off x="3253970" y="4596091"/>
                <a:ext cx="2328840" cy="585000"/>
              </a:xfrm>
              <a:prstGeom prst="rect">
                <a:avLst/>
              </a:prstGeom>
            </p:spPr>
          </p:pic>
        </mc:Fallback>
      </mc:AlternateContent>
    </p:spTree>
    <p:extLst>
      <p:ext uri="{BB962C8B-B14F-4D97-AF65-F5344CB8AC3E}">
        <p14:creationId xmlns:p14="http://schemas.microsoft.com/office/powerpoint/2010/main" val="23904645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21685EB-A085-DB70-C327-47B5758D0804}"/>
              </a:ext>
            </a:extLst>
          </p:cNvPr>
          <p:cNvPicPr>
            <a:picLocks noChangeAspect="1"/>
          </p:cNvPicPr>
          <p:nvPr/>
        </p:nvPicPr>
        <p:blipFill>
          <a:blip r:embed="rId3"/>
          <a:stretch>
            <a:fillRect/>
          </a:stretch>
        </p:blipFill>
        <p:spPr>
          <a:xfrm>
            <a:off x="405354" y="692485"/>
            <a:ext cx="7521028" cy="4600629"/>
          </a:xfrm>
          <a:prstGeom prst="rect">
            <a:avLst/>
          </a:prstGeom>
        </p:spPr>
      </p:pic>
      <p:sp>
        <p:nvSpPr>
          <p:cNvPr id="117763" name="Rectangle 1"/>
          <p:cNvSpPr>
            <a:spLocks noChangeArrowheads="1"/>
          </p:cNvSpPr>
          <p:nvPr/>
        </p:nvSpPr>
        <p:spPr bwMode="auto">
          <a:xfrm>
            <a:off x="2450260" y="17180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Output gap (Germany)</a:t>
            </a:r>
            <a:endParaRPr lang="de-DE" sz="2400" b="1" dirty="0">
              <a:solidFill>
                <a:srgbClr val="000000"/>
              </a:solidFill>
              <a:latin typeface="Sparkasse Rg" pitchFamily="34" charset="0"/>
            </a:endParaRP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Out put gap = (GDP – Potential Output)/Potential Output </a:t>
            </a:r>
            <a:endParaRPr lang="de-DE" sz="2400" dirty="0">
              <a:solidFill>
                <a:srgbClr val="000000"/>
              </a:solidFill>
            </a:endParaRPr>
          </a:p>
          <a:p>
            <a:pPr eaLnBrk="1" hangingPunct="1"/>
            <a:endParaRPr lang="de-DE" sz="2400" dirty="0">
              <a:solidFill>
                <a:srgbClr val="000000"/>
              </a:solidFill>
            </a:endParaRPr>
          </a:p>
          <a:p>
            <a:pPr eaLnBrk="1" hangingPunct="1"/>
            <a:r>
              <a:rPr lang="de-DE" sz="1200">
                <a:solidFill>
                  <a:srgbClr val="000000"/>
                </a:solidFill>
              </a:rPr>
              <a:t>Source: </a:t>
            </a:r>
            <a:r>
              <a:rPr lang="de-DE" sz="1200" dirty="0">
                <a:solidFill>
                  <a:srgbClr val="000000"/>
                </a:solidFill>
              </a:rPr>
              <a:t>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68D31DCB-6EBF-4BAF-B37A-21549D60402E}"/>
                  </a:ext>
                </a:extLst>
              </p14:cNvPr>
              <p14:cNvContentPartPr/>
              <p14:nvPr/>
            </p14:nvContentPartPr>
            <p14:xfrm>
              <a:off x="2433170" y="551851"/>
              <a:ext cx="1702800" cy="62280"/>
            </p14:xfrm>
          </p:contentPart>
        </mc:Choice>
        <mc:Fallback>
          <p:pic>
            <p:nvPicPr>
              <p:cNvPr id="3" name="Freihand 2">
                <a:extLst>
                  <a:ext uri="{FF2B5EF4-FFF2-40B4-BE49-F238E27FC236}">
                    <a16:creationId xmlns:a16="http://schemas.microsoft.com/office/drawing/2014/main" id="{68D31DCB-6EBF-4BAF-B37A-21549D60402E}"/>
                  </a:ext>
                </a:extLst>
              </p:cNvPr>
              <p:cNvPicPr/>
              <p:nvPr/>
            </p:nvPicPr>
            <p:blipFill>
              <a:blip r:embed="rId5"/>
              <a:stretch>
                <a:fillRect/>
              </a:stretch>
            </p:blipFill>
            <p:spPr>
              <a:xfrm>
                <a:off x="2428850" y="547531"/>
                <a:ext cx="1711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015C9156-DD5B-4C75-B3E5-39E465D8AD02}"/>
                  </a:ext>
                </a:extLst>
              </p14:cNvPr>
              <p14:cNvContentPartPr/>
              <p14:nvPr/>
            </p14:nvContentPartPr>
            <p14:xfrm>
              <a:off x="2361530" y="5909011"/>
              <a:ext cx="2970000" cy="29880"/>
            </p14:xfrm>
          </p:contentPart>
        </mc:Choice>
        <mc:Fallback>
          <p:pic>
            <p:nvPicPr>
              <p:cNvPr id="4" name="Freihand 3">
                <a:extLst>
                  <a:ext uri="{FF2B5EF4-FFF2-40B4-BE49-F238E27FC236}">
                    <a16:creationId xmlns:a16="http://schemas.microsoft.com/office/drawing/2014/main" id="{015C9156-DD5B-4C75-B3E5-39E465D8AD02}"/>
                  </a:ext>
                </a:extLst>
              </p:cNvPr>
              <p:cNvPicPr/>
              <p:nvPr/>
            </p:nvPicPr>
            <p:blipFill>
              <a:blip r:embed="rId7"/>
              <a:stretch>
                <a:fillRect/>
              </a:stretch>
            </p:blipFill>
            <p:spPr>
              <a:xfrm>
                <a:off x="2357210" y="5904691"/>
                <a:ext cx="2978640" cy="38520"/>
              </a:xfrm>
              <a:prstGeom prst="rect">
                <a:avLst/>
              </a:prstGeom>
            </p:spPr>
          </p:pic>
        </mc:Fallback>
      </mc:AlternateContent>
      <p:grpSp>
        <p:nvGrpSpPr>
          <p:cNvPr id="7" name="Gruppieren 6">
            <a:extLst>
              <a:ext uri="{FF2B5EF4-FFF2-40B4-BE49-F238E27FC236}">
                <a16:creationId xmlns:a16="http://schemas.microsoft.com/office/drawing/2014/main" id="{C5E8DCF2-D335-484F-8979-4F99D4DA3B18}"/>
              </a:ext>
            </a:extLst>
          </p:cNvPr>
          <p:cNvGrpSpPr/>
          <p:nvPr/>
        </p:nvGrpSpPr>
        <p:grpSpPr>
          <a:xfrm>
            <a:off x="2276930" y="5543251"/>
            <a:ext cx="3045960" cy="419400"/>
            <a:chOff x="2276930" y="5543251"/>
            <a:chExt cx="3045960" cy="41940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AC53C518-DB43-453E-8CE8-308DF24413B6}"/>
                    </a:ext>
                  </a:extLst>
                </p14:cNvPr>
                <p14:cNvContentPartPr/>
                <p14:nvPr/>
              </p14:nvContentPartPr>
              <p14:xfrm>
                <a:off x="2276930" y="5543251"/>
                <a:ext cx="640440" cy="397440"/>
              </p14:xfrm>
            </p:contentPart>
          </mc:Choice>
          <mc:Fallback>
            <p:pic>
              <p:nvPicPr>
                <p:cNvPr id="5" name="Freihand 4">
                  <a:extLst>
                    <a:ext uri="{FF2B5EF4-FFF2-40B4-BE49-F238E27FC236}">
                      <a16:creationId xmlns:a16="http://schemas.microsoft.com/office/drawing/2014/main" id="{AC53C518-DB43-453E-8CE8-308DF24413B6}"/>
                    </a:ext>
                  </a:extLst>
                </p:cNvPr>
                <p:cNvPicPr/>
                <p:nvPr/>
              </p:nvPicPr>
              <p:blipFill>
                <a:blip r:embed="rId9"/>
                <a:stretch>
                  <a:fillRect/>
                </a:stretch>
              </p:blipFill>
              <p:spPr>
                <a:xfrm>
                  <a:off x="2272610" y="5538931"/>
                  <a:ext cx="64908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96A486C5-BC80-4A2C-9A39-81658792DB80}"/>
                    </a:ext>
                  </a:extLst>
                </p14:cNvPr>
                <p14:cNvContentPartPr/>
                <p14:nvPr/>
              </p14:nvContentPartPr>
              <p14:xfrm>
                <a:off x="3223010" y="5905771"/>
                <a:ext cx="2099880" cy="56880"/>
              </p14:xfrm>
            </p:contentPart>
          </mc:Choice>
          <mc:Fallback>
            <p:pic>
              <p:nvPicPr>
                <p:cNvPr id="6" name="Freihand 5">
                  <a:extLst>
                    <a:ext uri="{FF2B5EF4-FFF2-40B4-BE49-F238E27FC236}">
                      <a16:creationId xmlns:a16="http://schemas.microsoft.com/office/drawing/2014/main" id="{96A486C5-BC80-4A2C-9A39-81658792DB80}"/>
                    </a:ext>
                  </a:extLst>
                </p:cNvPr>
                <p:cNvPicPr/>
                <p:nvPr/>
              </p:nvPicPr>
              <p:blipFill>
                <a:blip r:embed="rId11"/>
                <a:stretch>
                  <a:fillRect/>
                </a:stretch>
              </p:blipFill>
              <p:spPr>
                <a:xfrm>
                  <a:off x="3218690" y="5901451"/>
                  <a:ext cx="2108520" cy="65520"/>
                </a:xfrm>
                <a:prstGeom prst="rect">
                  <a:avLst/>
                </a:prstGeom>
              </p:spPr>
            </p:pic>
          </mc:Fallback>
        </mc:AlternateContent>
      </p:grpSp>
      <p:grpSp>
        <p:nvGrpSpPr>
          <p:cNvPr id="12" name="Gruppieren 11">
            <a:extLst>
              <a:ext uri="{FF2B5EF4-FFF2-40B4-BE49-F238E27FC236}">
                <a16:creationId xmlns:a16="http://schemas.microsoft.com/office/drawing/2014/main" id="{AD10BD70-1B31-4841-ACAC-804D2171F539}"/>
              </a:ext>
            </a:extLst>
          </p:cNvPr>
          <p:cNvGrpSpPr/>
          <p:nvPr/>
        </p:nvGrpSpPr>
        <p:grpSpPr>
          <a:xfrm>
            <a:off x="5401370" y="5890651"/>
            <a:ext cx="2218680" cy="76320"/>
            <a:chOff x="5401370" y="5890651"/>
            <a:chExt cx="2218680" cy="76320"/>
          </a:xfrm>
        </p:grpSpPr>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45F67850-B233-4D88-9ADD-2B7448F53C1E}"/>
                    </a:ext>
                  </a:extLst>
                </p14:cNvPr>
                <p14:cNvContentPartPr/>
                <p14:nvPr/>
              </p14:nvContentPartPr>
              <p14:xfrm>
                <a:off x="5564090" y="5890651"/>
                <a:ext cx="41760" cy="5040"/>
              </p14:xfrm>
            </p:contentPart>
          </mc:Choice>
          <mc:Fallback>
            <p:pic>
              <p:nvPicPr>
                <p:cNvPr id="9" name="Freihand 8">
                  <a:extLst>
                    <a:ext uri="{FF2B5EF4-FFF2-40B4-BE49-F238E27FC236}">
                      <a16:creationId xmlns:a16="http://schemas.microsoft.com/office/drawing/2014/main" id="{45F67850-B233-4D88-9ADD-2B7448F53C1E}"/>
                    </a:ext>
                  </a:extLst>
                </p:cNvPr>
                <p:cNvPicPr/>
                <p:nvPr/>
              </p:nvPicPr>
              <p:blipFill>
                <a:blip r:embed="rId13"/>
                <a:stretch>
                  <a:fillRect/>
                </a:stretch>
              </p:blipFill>
              <p:spPr>
                <a:xfrm>
                  <a:off x="5559770" y="5886331"/>
                  <a:ext cx="50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4FC44332-414D-49CC-AAF5-318618AAB8B6}"/>
                    </a:ext>
                  </a:extLst>
                </p14:cNvPr>
                <p14:cNvContentPartPr/>
                <p14:nvPr/>
              </p14:nvContentPartPr>
              <p14:xfrm>
                <a:off x="5401370" y="5936371"/>
                <a:ext cx="2218680" cy="30600"/>
              </p14:xfrm>
            </p:contentPart>
          </mc:Choice>
          <mc:Fallback>
            <p:pic>
              <p:nvPicPr>
                <p:cNvPr id="11" name="Freihand 10">
                  <a:extLst>
                    <a:ext uri="{FF2B5EF4-FFF2-40B4-BE49-F238E27FC236}">
                      <a16:creationId xmlns:a16="http://schemas.microsoft.com/office/drawing/2014/main" id="{4FC44332-414D-49CC-AAF5-318618AAB8B6}"/>
                    </a:ext>
                  </a:extLst>
                </p:cNvPr>
                <p:cNvPicPr/>
                <p:nvPr/>
              </p:nvPicPr>
              <p:blipFill>
                <a:blip r:embed="rId15"/>
                <a:stretch>
                  <a:fillRect/>
                </a:stretch>
              </p:blipFill>
              <p:spPr>
                <a:xfrm>
                  <a:off x="5397050" y="5932051"/>
                  <a:ext cx="2227320" cy="3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28" name="Freihand 27">
                <a:extLst>
                  <a:ext uri="{FF2B5EF4-FFF2-40B4-BE49-F238E27FC236}">
                    <a16:creationId xmlns:a16="http://schemas.microsoft.com/office/drawing/2014/main" id="{AA59B67A-09A3-401F-A587-C2B256FBB8DE}"/>
                  </a:ext>
                </a:extLst>
              </p14:cNvPr>
              <p14:cNvContentPartPr/>
              <p14:nvPr/>
            </p14:nvContentPartPr>
            <p14:xfrm>
              <a:off x="3958490" y="3091291"/>
              <a:ext cx="27360" cy="147240"/>
            </p14:xfrm>
          </p:contentPart>
        </mc:Choice>
        <mc:Fallback>
          <p:pic>
            <p:nvPicPr>
              <p:cNvPr id="28" name="Freihand 27">
                <a:extLst>
                  <a:ext uri="{FF2B5EF4-FFF2-40B4-BE49-F238E27FC236}">
                    <a16:creationId xmlns:a16="http://schemas.microsoft.com/office/drawing/2014/main" id="{AA59B67A-09A3-401F-A587-C2B256FBB8DE}"/>
                  </a:ext>
                </a:extLst>
              </p:cNvPr>
              <p:cNvPicPr/>
              <p:nvPr/>
            </p:nvPicPr>
            <p:blipFill>
              <a:blip r:embed="rId17"/>
              <a:stretch>
                <a:fillRect/>
              </a:stretch>
            </p:blipFill>
            <p:spPr>
              <a:xfrm>
                <a:off x="3954170" y="3086971"/>
                <a:ext cx="36000" cy="155880"/>
              </a:xfrm>
              <a:prstGeom prst="rect">
                <a:avLst/>
              </a:prstGeom>
            </p:spPr>
          </p:pic>
        </mc:Fallback>
      </mc:AlternateContent>
      <p:grpSp>
        <p:nvGrpSpPr>
          <p:cNvPr id="54" name="Gruppieren 53">
            <a:extLst>
              <a:ext uri="{FF2B5EF4-FFF2-40B4-BE49-F238E27FC236}">
                <a16:creationId xmlns:a16="http://schemas.microsoft.com/office/drawing/2014/main" id="{D393DAFD-DD51-40F8-8E4D-D2C5C5B9B79D}"/>
              </a:ext>
            </a:extLst>
          </p:cNvPr>
          <p:cNvGrpSpPr/>
          <p:nvPr/>
        </p:nvGrpSpPr>
        <p:grpSpPr>
          <a:xfrm>
            <a:off x="1231850" y="1746691"/>
            <a:ext cx="6416280" cy="2407680"/>
            <a:chOff x="1231850" y="1746691"/>
            <a:chExt cx="6416280" cy="2407680"/>
          </a:xfrm>
        </p:grpSpPr>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3782EE75-3105-4F67-AC78-5F2683BAD626}"/>
                    </a:ext>
                  </a:extLst>
                </p14:cNvPr>
                <p14:cNvContentPartPr/>
                <p14:nvPr/>
              </p14:nvContentPartPr>
              <p14:xfrm>
                <a:off x="1231850" y="1746691"/>
                <a:ext cx="1234440" cy="1470600"/>
              </p14:xfrm>
            </p:contentPart>
          </mc:Choice>
          <mc:Fallback>
            <p:pic>
              <p:nvPicPr>
                <p:cNvPr id="13" name="Freihand 12">
                  <a:extLst>
                    <a:ext uri="{FF2B5EF4-FFF2-40B4-BE49-F238E27FC236}">
                      <a16:creationId xmlns:a16="http://schemas.microsoft.com/office/drawing/2014/main" id="{3782EE75-3105-4F67-AC78-5F2683BAD626}"/>
                    </a:ext>
                  </a:extLst>
                </p:cNvPr>
                <p:cNvPicPr/>
                <p:nvPr/>
              </p:nvPicPr>
              <p:blipFill>
                <a:blip r:embed="rId19"/>
                <a:stretch>
                  <a:fillRect/>
                </a:stretch>
              </p:blipFill>
              <p:spPr>
                <a:xfrm>
                  <a:off x="1227530" y="1742371"/>
                  <a:ext cx="1243080" cy="1479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59BD6463-9650-48C5-8261-8B689ECCAF3A}"/>
                    </a:ext>
                  </a:extLst>
                </p14:cNvPr>
                <p14:cNvContentPartPr/>
                <p14:nvPr/>
              </p14:nvContentPartPr>
              <p14:xfrm>
                <a:off x="2384570" y="2502331"/>
                <a:ext cx="851040" cy="694800"/>
              </p14:xfrm>
            </p:contentPart>
          </mc:Choice>
          <mc:Fallback>
            <p:pic>
              <p:nvPicPr>
                <p:cNvPr id="14" name="Freihand 13">
                  <a:extLst>
                    <a:ext uri="{FF2B5EF4-FFF2-40B4-BE49-F238E27FC236}">
                      <a16:creationId xmlns:a16="http://schemas.microsoft.com/office/drawing/2014/main" id="{59BD6463-9650-48C5-8261-8B689ECCAF3A}"/>
                    </a:ext>
                  </a:extLst>
                </p:cNvPr>
                <p:cNvPicPr/>
                <p:nvPr/>
              </p:nvPicPr>
              <p:blipFill>
                <a:blip r:embed="rId21"/>
                <a:stretch>
                  <a:fillRect/>
                </a:stretch>
              </p:blipFill>
              <p:spPr>
                <a:xfrm>
                  <a:off x="2380250" y="2498011"/>
                  <a:ext cx="859680" cy="703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D035B5A7-AA58-4235-B76A-FEC4F7DBA98D}"/>
                    </a:ext>
                  </a:extLst>
                </p14:cNvPr>
                <p14:cNvContentPartPr/>
                <p14:nvPr/>
              </p14:nvContentPartPr>
              <p14:xfrm>
                <a:off x="3167930" y="2531131"/>
                <a:ext cx="934920" cy="696960"/>
              </p14:xfrm>
            </p:contentPart>
          </mc:Choice>
          <mc:Fallback>
            <p:pic>
              <p:nvPicPr>
                <p:cNvPr id="16" name="Freihand 15">
                  <a:extLst>
                    <a:ext uri="{FF2B5EF4-FFF2-40B4-BE49-F238E27FC236}">
                      <a16:creationId xmlns:a16="http://schemas.microsoft.com/office/drawing/2014/main" id="{D035B5A7-AA58-4235-B76A-FEC4F7DBA98D}"/>
                    </a:ext>
                  </a:extLst>
                </p:cNvPr>
                <p:cNvPicPr/>
                <p:nvPr/>
              </p:nvPicPr>
              <p:blipFill>
                <a:blip r:embed="rId23"/>
                <a:stretch>
                  <a:fillRect/>
                </a:stretch>
              </p:blipFill>
              <p:spPr>
                <a:xfrm>
                  <a:off x="3163610" y="2526811"/>
                  <a:ext cx="943560" cy="705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16FD79B5-53E5-4A8E-8C5E-1C25966E4442}"/>
                    </a:ext>
                  </a:extLst>
                </p14:cNvPr>
                <p14:cNvContentPartPr/>
                <p14:nvPr/>
              </p14:nvContentPartPr>
              <p14:xfrm>
                <a:off x="4012850" y="2116411"/>
                <a:ext cx="686520" cy="1067040"/>
              </p14:xfrm>
            </p:contentPart>
          </mc:Choice>
          <mc:Fallback>
            <p:pic>
              <p:nvPicPr>
                <p:cNvPr id="18" name="Freihand 17">
                  <a:extLst>
                    <a:ext uri="{FF2B5EF4-FFF2-40B4-BE49-F238E27FC236}">
                      <a16:creationId xmlns:a16="http://schemas.microsoft.com/office/drawing/2014/main" id="{16FD79B5-53E5-4A8E-8C5E-1C25966E4442}"/>
                    </a:ext>
                  </a:extLst>
                </p:cNvPr>
                <p:cNvPicPr/>
                <p:nvPr/>
              </p:nvPicPr>
              <p:blipFill>
                <a:blip r:embed="rId25"/>
                <a:stretch>
                  <a:fillRect/>
                </a:stretch>
              </p:blipFill>
              <p:spPr>
                <a:xfrm>
                  <a:off x="4008530" y="2112091"/>
                  <a:ext cx="695160" cy="1075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FE89F23F-43C1-40C4-9DF5-CEA24FF3A53C}"/>
                    </a:ext>
                  </a:extLst>
                </p14:cNvPr>
                <p14:cNvContentPartPr/>
                <p14:nvPr/>
              </p14:nvContentPartPr>
              <p14:xfrm>
                <a:off x="4660850" y="2135491"/>
                <a:ext cx="400320" cy="1704240"/>
              </p14:xfrm>
            </p:contentPart>
          </mc:Choice>
          <mc:Fallback>
            <p:pic>
              <p:nvPicPr>
                <p:cNvPr id="19" name="Freihand 18">
                  <a:extLst>
                    <a:ext uri="{FF2B5EF4-FFF2-40B4-BE49-F238E27FC236}">
                      <a16:creationId xmlns:a16="http://schemas.microsoft.com/office/drawing/2014/main" id="{FE89F23F-43C1-40C4-9DF5-CEA24FF3A53C}"/>
                    </a:ext>
                  </a:extLst>
                </p:cNvPr>
                <p:cNvPicPr/>
                <p:nvPr/>
              </p:nvPicPr>
              <p:blipFill>
                <a:blip r:embed="rId27"/>
                <a:stretch>
                  <a:fillRect/>
                </a:stretch>
              </p:blipFill>
              <p:spPr>
                <a:xfrm>
                  <a:off x="4656530" y="2131171"/>
                  <a:ext cx="408960" cy="1712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9A7BDE0F-B15B-4840-BBBC-F6B718BBBF9E}"/>
                    </a:ext>
                  </a:extLst>
                </p14:cNvPr>
                <p14:cNvContentPartPr/>
                <p14:nvPr/>
              </p14:nvContentPartPr>
              <p14:xfrm>
                <a:off x="5078450" y="2840371"/>
                <a:ext cx="447120" cy="939960"/>
              </p14:xfrm>
            </p:contentPart>
          </mc:Choice>
          <mc:Fallback>
            <p:pic>
              <p:nvPicPr>
                <p:cNvPr id="20" name="Freihand 19">
                  <a:extLst>
                    <a:ext uri="{FF2B5EF4-FFF2-40B4-BE49-F238E27FC236}">
                      <a16:creationId xmlns:a16="http://schemas.microsoft.com/office/drawing/2014/main" id="{9A7BDE0F-B15B-4840-BBBC-F6B718BBBF9E}"/>
                    </a:ext>
                  </a:extLst>
                </p:cNvPr>
                <p:cNvPicPr/>
                <p:nvPr/>
              </p:nvPicPr>
              <p:blipFill>
                <a:blip r:embed="rId29"/>
                <a:stretch>
                  <a:fillRect/>
                </a:stretch>
              </p:blipFill>
              <p:spPr>
                <a:xfrm>
                  <a:off x="5074130" y="2836051"/>
                  <a:ext cx="455760" cy="948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41462CAB-8B89-42FD-88F2-89899CA20D00}"/>
                    </a:ext>
                  </a:extLst>
                </p14:cNvPr>
                <p14:cNvContentPartPr/>
                <p14:nvPr/>
              </p14:nvContentPartPr>
              <p14:xfrm>
                <a:off x="5196890" y="2640211"/>
                <a:ext cx="764280" cy="824400"/>
              </p14:xfrm>
            </p:contentPart>
          </mc:Choice>
          <mc:Fallback>
            <p:pic>
              <p:nvPicPr>
                <p:cNvPr id="22" name="Freihand 21">
                  <a:extLst>
                    <a:ext uri="{FF2B5EF4-FFF2-40B4-BE49-F238E27FC236}">
                      <a16:creationId xmlns:a16="http://schemas.microsoft.com/office/drawing/2014/main" id="{41462CAB-8B89-42FD-88F2-89899CA20D00}"/>
                    </a:ext>
                  </a:extLst>
                </p:cNvPr>
                <p:cNvPicPr/>
                <p:nvPr/>
              </p:nvPicPr>
              <p:blipFill>
                <a:blip r:embed="rId31"/>
                <a:stretch>
                  <a:fillRect/>
                </a:stretch>
              </p:blipFill>
              <p:spPr>
                <a:xfrm>
                  <a:off x="5192570" y="2635891"/>
                  <a:ext cx="772920" cy="833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CF1E7672-60B6-4AB4-BF30-BAAA28D1A828}"/>
                    </a:ext>
                  </a:extLst>
                </p14:cNvPr>
                <p14:cNvContentPartPr/>
                <p14:nvPr/>
              </p14:nvContentPartPr>
              <p14:xfrm>
                <a:off x="5985290" y="2566771"/>
                <a:ext cx="1662840" cy="1175400"/>
              </p14:xfrm>
            </p:contentPart>
          </mc:Choice>
          <mc:Fallback>
            <p:pic>
              <p:nvPicPr>
                <p:cNvPr id="23" name="Freihand 22">
                  <a:extLst>
                    <a:ext uri="{FF2B5EF4-FFF2-40B4-BE49-F238E27FC236}">
                      <a16:creationId xmlns:a16="http://schemas.microsoft.com/office/drawing/2014/main" id="{CF1E7672-60B6-4AB4-BF30-BAAA28D1A828}"/>
                    </a:ext>
                  </a:extLst>
                </p:cNvPr>
                <p:cNvPicPr/>
                <p:nvPr/>
              </p:nvPicPr>
              <p:blipFill>
                <a:blip r:embed="rId33"/>
                <a:stretch>
                  <a:fillRect/>
                </a:stretch>
              </p:blipFill>
              <p:spPr>
                <a:xfrm>
                  <a:off x="5980970" y="2562451"/>
                  <a:ext cx="1671480" cy="1184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327869B8-57D0-4900-BA66-55A303ECEF7E}"/>
                    </a:ext>
                  </a:extLst>
                </p14:cNvPr>
                <p14:cNvContentPartPr/>
                <p14:nvPr/>
              </p14:nvContentPartPr>
              <p14:xfrm>
                <a:off x="2310770" y="3242851"/>
                <a:ext cx="2160" cy="34200"/>
              </p14:xfrm>
            </p:contentPart>
          </mc:Choice>
          <mc:Fallback>
            <p:pic>
              <p:nvPicPr>
                <p:cNvPr id="25" name="Freihand 24">
                  <a:extLst>
                    <a:ext uri="{FF2B5EF4-FFF2-40B4-BE49-F238E27FC236}">
                      <a16:creationId xmlns:a16="http://schemas.microsoft.com/office/drawing/2014/main" id="{327869B8-57D0-4900-BA66-55A303ECEF7E}"/>
                    </a:ext>
                  </a:extLst>
                </p:cNvPr>
                <p:cNvPicPr/>
                <p:nvPr/>
              </p:nvPicPr>
              <p:blipFill>
                <a:blip r:embed="rId35"/>
                <a:stretch>
                  <a:fillRect/>
                </a:stretch>
              </p:blipFill>
              <p:spPr>
                <a:xfrm>
                  <a:off x="2306450" y="3238531"/>
                  <a:ext cx="108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D8CF8DE4-D2AA-41A9-8494-D5EC2380EACC}"/>
                    </a:ext>
                  </a:extLst>
                </p14:cNvPr>
                <p14:cNvContentPartPr/>
                <p14:nvPr/>
              </p14:nvContentPartPr>
              <p14:xfrm>
                <a:off x="2243450" y="3141691"/>
                <a:ext cx="64440" cy="210960"/>
              </p14:xfrm>
            </p:contentPart>
          </mc:Choice>
          <mc:Fallback>
            <p:pic>
              <p:nvPicPr>
                <p:cNvPr id="26" name="Freihand 25">
                  <a:extLst>
                    <a:ext uri="{FF2B5EF4-FFF2-40B4-BE49-F238E27FC236}">
                      <a16:creationId xmlns:a16="http://schemas.microsoft.com/office/drawing/2014/main" id="{D8CF8DE4-D2AA-41A9-8494-D5EC2380EACC}"/>
                    </a:ext>
                  </a:extLst>
                </p:cNvPr>
                <p:cNvPicPr/>
                <p:nvPr/>
              </p:nvPicPr>
              <p:blipFill>
                <a:blip r:embed="rId37"/>
                <a:stretch>
                  <a:fillRect/>
                </a:stretch>
              </p:blipFill>
              <p:spPr>
                <a:xfrm>
                  <a:off x="2239130" y="3137371"/>
                  <a:ext cx="730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C69F8ED4-2B54-4AE9-9011-349335D51F5D}"/>
                    </a:ext>
                  </a:extLst>
                </p14:cNvPr>
                <p14:cNvContentPartPr/>
                <p14:nvPr/>
              </p14:nvContentPartPr>
              <p14:xfrm>
                <a:off x="2474930" y="3576211"/>
                <a:ext cx="830520" cy="56520"/>
              </p14:xfrm>
            </p:contentPart>
          </mc:Choice>
          <mc:Fallback>
            <p:pic>
              <p:nvPicPr>
                <p:cNvPr id="30" name="Freihand 29">
                  <a:extLst>
                    <a:ext uri="{FF2B5EF4-FFF2-40B4-BE49-F238E27FC236}">
                      <a16:creationId xmlns:a16="http://schemas.microsoft.com/office/drawing/2014/main" id="{C69F8ED4-2B54-4AE9-9011-349335D51F5D}"/>
                    </a:ext>
                  </a:extLst>
                </p:cNvPr>
                <p:cNvPicPr/>
                <p:nvPr/>
              </p:nvPicPr>
              <p:blipFill>
                <a:blip r:embed="rId39"/>
                <a:stretch>
                  <a:fillRect/>
                </a:stretch>
              </p:blipFill>
              <p:spPr>
                <a:xfrm>
                  <a:off x="2470610" y="3571891"/>
                  <a:ext cx="839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Freihand 30">
                  <a:extLst>
                    <a:ext uri="{FF2B5EF4-FFF2-40B4-BE49-F238E27FC236}">
                      <a16:creationId xmlns:a16="http://schemas.microsoft.com/office/drawing/2014/main" id="{A572BF9D-9F00-4CD6-9885-09456896C811}"/>
                    </a:ext>
                  </a:extLst>
                </p14:cNvPr>
                <p14:cNvContentPartPr/>
                <p14:nvPr/>
              </p14:nvContentPartPr>
              <p14:xfrm>
                <a:off x="2965970" y="3693931"/>
                <a:ext cx="169920" cy="219960"/>
              </p14:xfrm>
            </p:contentPart>
          </mc:Choice>
          <mc:Fallback>
            <p:pic>
              <p:nvPicPr>
                <p:cNvPr id="31" name="Freihand 30">
                  <a:extLst>
                    <a:ext uri="{FF2B5EF4-FFF2-40B4-BE49-F238E27FC236}">
                      <a16:creationId xmlns:a16="http://schemas.microsoft.com/office/drawing/2014/main" id="{A572BF9D-9F00-4CD6-9885-09456896C811}"/>
                    </a:ext>
                  </a:extLst>
                </p:cNvPr>
                <p:cNvPicPr/>
                <p:nvPr/>
              </p:nvPicPr>
              <p:blipFill>
                <a:blip r:embed="rId41"/>
                <a:stretch>
                  <a:fillRect/>
                </a:stretch>
              </p:blipFill>
              <p:spPr>
                <a:xfrm>
                  <a:off x="2961650" y="3689611"/>
                  <a:ext cx="1785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Freihand 32">
                  <a:extLst>
                    <a:ext uri="{FF2B5EF4-FFF2-40B4-BE49-F238E27FC236}">
                      <a16:creationId xmlns:a16="http://schemas.microsoft.com/office/drawing/2014/main" id="{37821876-1F28-4961-83EA-55495C83CD19}"/>
                    </a:ext>
                  </a:extLst>
                </p14:cNvPr>
                <p14:cNvContentPartPr/>
                <p14:nvPr/>
              </p14:nvContentPartPr>
              <p14:xfrm>
                <a:off x="3170090" y="3543811"/>
                <a:ext cx="626760" cy="14760"/>
              </p14:xfrm>
            </p:contentPart>
          </mc:Choice>
          <mc:Fallback>
            <p:pic>
              <p:nvPicPr>
                <p:cNvPr id="33" name="Freihand 32">
                  <a:extLst>
                    <a:ext uri="{FF2B5EF4-FFF2-40B4-BE49-F238E27FC236}">
                      <a16:creationId xmlns:a16="http://schemas.microsoft.com/office/drawing/2014/main" id="{37821876-1F28-4961-83EA-55495C83CD19}"/>
                    </a:ext>
                  </a:extLst>
                </p:cNvPr>
                <p:cNvPicPr/>
                <p:nvPr/>
              </p:nvPicPr>
              <p:blipFill>
                <a:blip r:embed="rId43"/>
                <a:stretch>
                  <a:fillRect/>
                </a:stretch>
              </p:blipFill>
              <p:spPr>
                <a:xfrm>
                  <a:off x="3165770" y="3539491"/>
                  <a:ext cx="635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50EB17D7-171C-4F09-B1AE-1EDB8295F576}"/>
                    </a:ext>
                  </a:extLst>
                </p14:cNvPr>
                <p14:cNvContentPartPr/>
                <p14:nvPr/>
              </p14:nvContentPartPr>
              <p14:xfrm>
                <a:off x="3787130" y="3437251"/>
                <a:ext cx="36000" cy="248760"/>
              </p14:xfrm>
            </p:contentPart>
          </mc:Choice>
          <mc:Fallback>
            <p:pic>
              <p:nvPicPr>
                <p:cNvPr id="34" name="Freihand 33">
                  <a:extLst>
                    <a:ext uri="{FF2B5EF4-FFF2-40B4-BE49-F238E27FC236}">
                      <a16:creationId xmlns:a16="http://schemas.microsoft.com/office/drawing/2014/main" id="{50EB17D7-171C-4F09-B1AE-1EDB8295F576}"/>
                    </a:ext>
                  </a:extLst>
                </p:cNvPr>
                <p:cNvPicPr/>
                <p:nvPr/>
              </p:nvPicPr>
              <p:blipFill>
                <a:blip r:embed="rId45"/>
                <a:stretch>
                  <a:fillRect/>
                </a:stretch>
              </p:blipFill>
              <p:spPr>
                <a:xfrm>
                  <a:off x="3782810" y="3432931"/>
                  <a:ext cx="446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C4405171-ECBF-4FBC-BDBB-6BAD389A796E}"/>
                    </a:ext>
                  </a:extLst>
                </p14:cNvPr>
                <p14:cNvContentPartPr/>
                <p14:nvPr/>
              </p14:nvContentPartPr>
              <p14:xfrm>
                <a:off x="2476730" y="3521851"/>
                <a:ext cx="65160" cy="249120"/>
              </p14:xfrm>
            </p:contentPart>
          </mc:Choice>
          <mc:Fallback>
            <p:pic>
              <p:nvPicPr>
                <p:cNvPr id="35" name="Freihand 34">
                  <a:extLst>
                    <a:ext uri="{FF2B5EF4-FFF2-40B4-BE49-F238E27FC236}">
                      <a16:creationId xmlns:a16="http://schemas.microsoft.com/office/drawing/2014/main" id="{C4405171-ECBF-4FBC-BDBB-6BAD389A796E}"/>
                    </a:ext>
                  </a:extLst>
                </p:cNvPr>
                <p:cNvPicPr/>
                <p:nvPr/>
              </p:nvPicPr>
              <p:blipFill>
                <a:blip r:embed="rId47"/>
                <a:stretch>
                  <a:fillRect/>
                </a:stretch>
              </p:blipFill>
              <p:spPr>
                <a:xfrm>
                  <a:off x="2472410" y="3517531"/>
                  <a:ext cx="738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71686C9F-771F-4F15-BC11-E8F1EB095121}"/>
                    </a:ext>
                  </a:extLst>
                </p14:cNvPr>
                <p14:cNvContentPartPr/>
                <p14:nvPr/>
              </p14:nvContentPartPr>
              <p14:xfrm>
                <a:off x="3167210" y="3803731"/>
                <a:ext cx="80640" cy="227160"/>
              </p14:xfrm>
            </p:contentPart>
          </mc:Choice>
          <mc:Fallback>
            <p:pic>
              <p:nvPicPr>
                <p:cNvPr id="36" name="Freihand 35">
                  <a:extLst>
                    <a:ext uri="{FF2B5EF4-FFF2-40B4-BE49-F238E27FC236}">
                      <a16:creationId xmlns:a16="http://schemas.microsoft.com/office/drawing/2014/main" id="{71686C9F-771F-4F15-BC11-E8F1EB095121}"/>
                    </a:ext>
                  </a:extLst>
                </p:cNvPr>
                <p:cNvPicPr/>
                <p:nvPr/>
              </p:nvPicPr>
              <p:blipFill>
                <a:blip r:embed="rId49"/>
                <a:stretch>
                  <a:fillRect/>
                </a:stretch>
              </p:blipFill>
              <p:spPr>
                <a:xfrm>
                  <a:off x="3162890" y="3799411"/>
                  <a:ext cx="892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Freihand 36">
                  <a:extLst>
                    <a:ext uri="{FF2B5EF4-FFF2-40B4-BE49-F238E27FC236}">
                      <a16:creationId xmlns:a16="http://schemas.microsoft.com/office/drawing/2014/main" id="{75168DB9-9188-4268-B159-791E7FDFFE0F}"/>
                    </a:ext>
                  </a:extLst>
                </p14:cNvPr>
                <p14:cNvContentPartPr/>
                <p14:nvPr/>
              </p14:nvContentPartPr>
              <p14:xfrm>
                <a:off x="3252890" y="3796531"/>
                <a:ext cx="74520" cy="102240"/>
              </p14:xfrm>
            </p:contentPart>
          </mc:Choice>
          <mc:Fallback>
            <p:pic>
              <p:nvPicPr>
                <p:cNvPr id="37" name="Freihand 36">
                  <a:extLst>
                    <a:ext uri="{FF2B5EF4-FFF2-40B4-BE49-F238E27FC236}">
                      <a16:creationId xmlns:a16="http://schemas.microsoft.com/office/drawing/2014/main" id="{75168DB9-9188-4268-B159-791E7FDFFE0F}"/>
                    </a:ext>
                  </a:extLst>
                </p:cNvPr>
                <p:cNvPicPr/>
                <p:nvPr/>
              </p:nvPicPr>
              <p:blipFill>
                <a:blip r:embed="rId51"/>
                <a:stretch>
                  <a:fillRect/>
                </a:stretch>
              </p:blipFill>
              <p:spPr>
                <a:xfrm>
                  <a:off x="3248570" y="3792211"/>
                  <a:ext cx="831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3DC2E9CA-5832-43C9-BAEB-CAB1D74485EC}"/>
                    </a:ext>
                  </a:extLst>
                </p14:cNvPr>
                <p14:cNvContentPartPr/>
                <p14:nvPr/>
              </p14:nvContentPartPr>
              <p14:xfrm>
                <a:off x="3335690" y="3819931"/>
                <a:ext cx="160920" cy="55800"/>
              </p14:xfrm>
            </p:contentPart>
          </mc:Choice>
          <mc:Fallback>
            <p:pic>
              <p:nvPicPr>
                <p:cNvPr id="38" name="Freihand 37">
                  <a:extLst>
                    <a:ext uri="{FF2B5EF4-FFF2-40B4-BE49-F238E27FC236}">
                      <a16:creationId xmlns:a16="http://schemas.microsoft.com/office/drawing/2014/main" id="{3DC2E9CA-5832-43C9-BAEB-CAB1D74485EC}"/>
                    </a:ext>
                  </a:extLst>
                </p:cNvPr>
                <p:cNvPicPr/>
                <p:nvPr/>
              </p:nvPicPr>
              <p:blipFill>
                <a:blip r:embed="rId53"/>
                <a:stretch>
                  <a:fillRect/>
                </a:stretch>
              </p:blipFill>
              <p:spPr>
                <a:xfrm>
                  <a:off x="3331370" y="3815611"/>
                  <a:ext cx="1695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Freihand 38">
                  <a:extLst>
                    <a:ext uri="{FF2B5EF4-FFF2-40B4-BE49-F238E27FC236}">
                      <a16:creationId xmlns:a16="http://schemas.microsoft.com/office/drawing/2014/main" id="{FACFF237-BDFE-47B5-B659-77A37621DE4C}"/>
                    </a:ext>
                  </a:extLst>
                </p14:cNvPr>
                <p14:cNvContentPartPr/>
                <p14:nvPr/>
              </p14:nvContentPartPr>
              <p14:xfrm>
                <a:off x="3491570" y="3785371"/>
                <a:ext cx="117720" cy="96480"/>
              </p14:xfrm>
            </p:contentPart>
          </mc:Choice>
          <mc:Fallback>
            <p:pic>
              <p:nvPicPr>
                <p:cNvPr id="39" name="Freihand 38">
                  <a:extLst>
                    <a:ext uri="{FF2B5EF4-FFF2-40B4-BE49-F238E27FC236}">
                      <a16:creationId xmlns:a16="http://schemas.microsoft.com/office/drawing/2014/main" id="{FACFF237-BDFE-47B5-B659-77A37621DE4C}"/>
                    </a:ext>
                  </a:extLst>
                </p:cNvPr>
                <p:cNvPicPr/>
                <p:nvPr/>
              </p:nvPicPr>
              <p:blipFill>
                <a:blip r:embed="rId55"/>
                <a:stretch>
                  <a:fillRect/>
                </a:stretch>
              </p:blipFill>
              <p:spPr>
                <a:xfrm>
                  <a:off x="3487250" y="3781051"/>
                  <a:ext cx="126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2E46D2F8-6F7E-4363-BEEB-CFEAD3D5B9F1}"/>
                    </a:ext>
                  </a:extLst>
                </p14:cNvPr>
                <p14:cNvContentPartPr/>
                <p14:nvPr/>
              </p14:nvContentPartPr>
              <p14:xfrm>
                <a:off x="3940130" y="3155011"/>
                <a:ext cx="50400" cy="153720"/>
              </p14:xfrm>
            </p:contentPart>
          </mc:Choice>
          <mc:Fallback>
            <p:pic>
              <p:nvPicPr>
                <p:cNvPr id="41" name="Freihand 40">
                  <a:extLst>
                    <a:ext uri="{FF2B5EF4-FFF2-40B4-BE49-F238E27FC236}">
                      <a16:creationId xmlns:a16="http://schemas.microsoft.com/office/drawing/2014/main" id="{2E46D2F8-6F7E-4363-BEEB-CFEAD3D5B9F1}"/>
                    </a:ext>
                  </a:extLst>
                </p:cNvPr>
                <p:cNvPicPr/>
                <p:nvPr/>
              </p:nvPicPr>
              <p:blipFill>
                <a:blip r:embed="rId57"/>
                <a:stretch>
                  <a:fillRect/>
                </a:stretch>
              </p:blipFill>
              <p:spPr>
                <a:xfrm>
                  <a:off x="3935810" y="3150691"/>
                  <a:ext cx="59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7C808D38-77A2-4FE4-B478-553862096101}"/>
                    </a:ext>
                  </a:extLst>
                </p14:cNvPr>
                <p14:cNvContentPartPr/>
                <p14:nvPr/>
              </p14:nvContentPartPr>
              <p14:xfrm>
                <a:off x="5086370" y="3768811"/>
                <a:ext cx="33840" cy="171720"/>
              </p14:xfrm>
            </p:contentPart>
          </mc:Choice>
          <mc:Fallback>
            <p:pic>
              <p:nvPicPr>
                <p:cNvPr id="43" name="Freihand 42">
                  <a:extLst>
                    <a:ext uri="{FF2B5EF4-FFF2-40B4-BE49-F238E27FC236}">
                      <a16:creationId xmlns:a16="http://schemas.microsoft.com/office/drawing/2014/main" id="{7C808D38-77A2-4FE4-B478-553862096101}"/>
                    </a:ext>
                  </a:extLst>
                </p:cNvPr>
                <p:cNvPicPr/>
                <p:nvPr/>
              </p:nvPicPr>
              <p:blipFill>
                <a:blip r:embed="rId59"/>
                <a:stretch>
                  <a:fillRect/>
                </a:stretch>
              </p:blipFill>
              <p:spPr>
                <a:xfrm>
                  <a:off x="5082050" y="3764491"/>
                  <a:ext cx="424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Freihand 44">
                  <a:extLst>
                    <a:ext uri="{FF2B5EF4-FFF2-40B4-BE49-F238E27FC236}">
                      <a16:creationId xmlns:a16="http://schemas.microsoft.com/office/drawing/2014/main" id="{9E067377-4965-4A02-B5B8-9D50A21D9008}"/>
                    </a:ext>
                  </a:extLst>
                </p14:cNvPr>
                <p14:cNvContentPartPr/>
                <p14:nvPr/>
              </p14:nvContentPartPr>
              <p14:xfrm>
                <a:off x="3966770" y="3210811"/>
                <a:ext cx="72360" cy="799920"/>
              </p14:xfrm>
            </p:contentPart>
          </mc:Choice>
          <mc:Fallback>
            <p:pic>
              <p:nvPicPr>
                <p:cNvPr id="45" name="Freihand 44">
                  <a:extLst>
                    <a:ext uri="{FF2B5EF4-FFF2-40B4-BE49-F238E27FC236}">
                      <a16:creationId xmlns:a16="http://schemas.microsoft.com/office/drawing/2014/main" id="{9E067377-4965-4A02-B5B8-9D50A21D9008}"/>
                    </a:ext>
                  </a:extLst>
                </p:cNvPr>
                <p:cNvPicPr/>
                <p:nvPr/>
              </p:nvPicPr>
              <p:blipFill>
                <a:blip r:embed="rId61"/>
                <a:stretch>
                  <a:fillRect/>
                </a:stretch>
              </p:blipFill>
              <p:spPr>
                <a:xfrm>
                  <a:off x="3962450" y="3206491"/>
                  <a:ext cx="81000" cy="808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Freihand 45">
                  <a:extLst>
                    <a:ext uri="{FF2B5EF4-FFF2-40B4-BE49-F238E27FC236}">
                      <a16:creationId xmlns:a16="http://schemas.microsoft.com/office/drawing/2014/main" id="{F4EABC0E-F3EE-4D0B-A298-65D0085E5B49}"/>
                    </a:ext>
                  </a:extLst>
                </p14:cNvPr>
                <p14:cNvContentPartPr/>
                <p14:nvPr/>
              </p14:nvContentPartPr>
              <p14:xfrm>
                <a:off x="4051730" y="3909931"/>
                <a:ext cx="215640" cy="23400"/>
              </p14:xfrm>
            </p:contentPart>
          </mc:Choice>
          <mc:Fallback>
            <p:pic>
              <p:nvPicPr>
                <p:cNvPr id="46" name="Freihand 45">
                  <a:extLst>
                    <a:ext uri="{FF2B5EF4-FFF2-40B4-BE49-F238E27FC236}">
                      <a16:creationId xmlns:a16="http://schemas.microsoft.com/office/drawing/2014/main" id="{F4EABC0E-F3EE-4D0B-A298-65D0085E5B49}"/>
                    </a:ext>
                  </a:extLst>
                </p:cNvPr>
                <p:cNvPicPr/>
                <p:nvPr/>
              </p:nvPicPr>
              <p:blipFill>
                <a:blip r:embed="rId63"/>
                <a:stretch>
                  <a:fillRect/>
                </a:stretch>
              </p:blipFill>
              <p:spPr>
                <a:xfrm>
                  <a:off x="4047410" y="3905611"/>
                  <a:ext cx="224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Freihand 46">
                  <a:extLst>
                    <a:ext uri="{FF2B5EF4-FFF2-40B4-BE49-F238E27FC236}">
                      <a16:creationId xmlns:a16="http://schemas.microsoft.com/office/drawing/2014/main" id="{41DA3CF9-A142-4CBA-A177-C212E0B890D1}"/>
                    </a:ext>
                  </a:extLst>
                </p14:cNvPr>
                <p14:cNvContentPartPr/>
                <p14:nvPr/>
              </p14:nvContentPartPr>
              <p14:xfrm>
                <a:off x="4339370" y="3839011"/>
                <a:ext cx="65160" cy="151920"/>
              </p14:xfrm>
            </p:contentPart>
          </mc:Choice>
          <mc:Fallback>
            <p:pic>
              <p:nvPicPr>
                <p:cNvPr id="47" name="Freihand 46">
                  <a:extLst>
                    <a:ext uri="{FF2B5EF4-FFF2-40B4-BE49-F238E27FC236}">
                      <a16:creationId xmlns:a16="http://schemas.microsoft.com/office/drawing/2014/main" id="{41DA3CF9-A142-4CBA-A177-C212E0B890D1}"/>
                    </a:ext>
                  </a:extLst>
                </p:cNvPr>
                <p:cNvPicPr/>
                <p:nvPr/>
              </p:nvPicPr>
              <p:blipFill>
                <a:blip r:embed="rId65"/>
                <a:stretch>
                  <a:fillRect/>
                </a:stretch>
              </p:blipFill>
              <p:spPr>
                <a:xfrm>
                  <a:off x="4335050" y="3834691"/>
                  <a:ext cx="738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Freihand 47">
                  <a:extLst>
                    <a:ext uri="{FF2B5EF4-FFF2-40B4-BE49-F238E27FC236}">
                      <a16:creationId xmlns:a16="http://schemas.microsoft.com/office/drawing/2014/main" id="{CF6F63B3-C1A8-4B5C-8B5B-238E1E3BB4DC}"/>
                    </a:ext>
                  </a:extLst>
                </p14:cNvPr>
                <p14:cNvContentPartPr/>
                <p14:nvPr/>
              </p14:nvContentPartPr>
              <p14:xfrm>
                <a:off x="4459610" y="3904531"/>
                <a:ext cx="93600" cy="27360"/>
              </p14:xfrm>
            </p:contentPart>
          </mc:Choice>
          <mc:Fallback>
            <p:pic>
              <p:nvPicPr>
                <p:cNvPr id="48" name="Freihand 47">
                  <a:extLst>
                    <a:ext uri="{FF2B5EF4-FFF2-40B4-BE49-F238E27FC236}">
                      <a16:creationId xmlns:a16="http://schemas.microsoft.com/office/drawing/2014/main" id="{CF6F63B3-C1A8-4B5C-8B5B-238E1E3BB4DC}"/>
                    </a:ext>
                  </a:extLst>
                </p:cNvPr>
                <p:cNvPicPr/>
                <p:nvPr/>
              </p:nvPicPr>
              <p:blipFill>
                <a:blip r:embed="rId67"/>
                <a:stretch>
                  <a:fillRect/>
                </a:stretch>
              </p:blipFill>
              <p:spPr>
                <a:xfrm>
                  <a:off x="4455290" y="3900211"/>
                  <a:ext cx="102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Freihand 48">
                  <a:extLst>
                    <a:ext uri="{FF2B5EF4-FFF2-40B4-BE49-F238E27FC236}">
                      <a16:creationId xmlns:a16="http://schemas.microsoft.com/office/drawing/2014/main" id="{E3A09CAA-1843-4ABC-A08F-F9E1E048C810}"/>
                    </a:ext>
                  </a:extLst>
                </p14:cNvPr>
                <p14:cNvContentPartPr/>
                <p14:nvPr/>
              </p14:nvContentPartPr>
              <p14:xfrm>
                <a:off x="4556450" y="3848011"/>
                <a:ext cx="60840" cy="135000"/>
              </p14:xfrm>
            </p:contentPart>
          </mc:Choice>
          <mc:Fallback>
            <p:pic>
              <p:nvPicPr>
                <p:cNvPr id="49" name="Freihand 48">
                  <a:extLst>
                    <a:ext uri="{FF2B5EF4-FFF2-40B4-BE49-F238E27FC236}">
                      <a16:creationId xmlns:a16="http://schemas.microsoft.com/office/drawing/2014/main" id="{E3A09CAA-1843-4ABC-A08F-F9E1E048C810}"/>
                    </a:ext>
                  </a:extLst>
                </p:cNvPr>
                <p:cNvPicPr/>
                <p:nvPr/>
              </p:nvPicPr>
              <p:blipFill>
                <a:blip r:embed="rId69"/>
                <a:stretch>
                  <a:fillRect/>
                </a:stretch>
              </p:blipFill>
              <p:spPr>
                <a:xfrm>
                  <a:off x="4552130" y="3843691"/>
                  <a:ext cx="69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Freihand 49">
                  <a:extLst>
                    <a:ext uri="{FF2B5EF4-FFF2-40B4-BE49-F238E27FC236}">
                      <a16:creationId xmlns:a16="http://schemas.microsoft.com/office/drawing/2014/main" id="{CCBF53A1-8079-4CE5-83FB-8F2593EC171E}"/>
                    </a:ext>
                  </a:extLst>
                </p14:cNvPr>
                <p14:cNvContentPartPr/>
                <p14:nvPr/>
              </p14:nvContentPartPr>
              <p14:xfrm>
                <a:off x="4568690" y="3911731"/>
                <a:ext cx="184680" cy="26280"/>
              </p14:xfrm>
            </p:contentPart>
          </mc:Choice>
          <mc:Fallback>
            <p:pic>
              <p:nvPicPr>
                <p:cNvPr id="50" name="Freihand 49">
                  <a:extLst>
                    <a:ext uri="{FF2B5EF4-FFF2-40B4-BE49-F238E27FC236}">
                      <a16:creationId xmlns:a16="http://schemas.microsoft.com/office/drawing/2014/main" id="{CCBF53A1-8079-4CE5-83FB-8F2593EC171E}"/>
                    </a:ext>
                  </a:extLst>
                </p:cNvPr>
                <p:cNvPicPr/>
                <p:nvPr/>
              </p:nvPicPr>
              <p:blipFill>
                <a:blip r:embed="rId71"/>
                <a:stretch>
                  <a:fillRect/>
                </a:stretch>
              </p:blipFill>
              <p:spPr>
                <a:xfrm>
                  <a:off x="4564370" y="3907411"/>
                  <a:ext cx="193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Freihand 50">
                  <a:extLst>
                    <a:ext uri="{FF2B5EF4-FFF2-40B4-BE49-F238E27FC236}">
                      <a16:creationId xmlns:a16="http://schemas.microsoft.com/office/drawing/2014/main" id="{C71AEE19-2ED6-455B-80F7-85F324C18F50}"/>
                    </a:ext>
                  </a:extLst>
                </p14:cNvPr>
                <p14:cNvContentPartPr/>
                <p14:nvPr/>
              </p14:nvContentPartPr>
              <p14:xfrm>
                <a:off x="4656170" y="3961411"/>
                <a:ext cx="99360" cy="192960"/>
              </p14:xfrm>
            </p:contentPart>
          </mc:Choice>
          <mc:Fallback>
            <p:pic>
              <p:nvPicPr>
                <p:cNvPr id="51" name="Freihand 50">
                  <a:extLst>
                    <a:ext uri="{FF2B5EF4-FFF2-40B4-BE49-F238E27FC236}">
                      <a16:creationId xmlns:a16="http://schemas.microsoft.com/office/drawing/2014/main" id="{C71AEE19-2ED6-455B-80F7-85F324C18F50}"/>
                    </a:ext>
                  </a:extLst>
                </p:cNvPr>
                <p:cNvPicPr/>
                <p:nvPr/>
              </p:nvPicPr>
              <p:blipFill>
                <a:blip r:embed="rId73"/>
                <a:stretch>
                  <a:fillRect/>
                </a:stretch>
              </p:blipFill>
              <p:spPr>
                <a:xfrm>
                  <a:off x="4651850" y="3957091"/>
                  <a:ext cx="1080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780166E9-27BC-437A-B7E6-B1D7EA6BF88D}"/>
                    </a:ext>
                  </a:extLst>
                </p14:cNvPr>
                <p14:cNvContentPartPr/>
                <p14:nvPr/>
              </p14:nvContentPartPr>
              <p14:xfrm>
                <a:off x="4780730" y="3945931"/>
                <a:ext cx="130680" cy="64440"/>
              </p14:xfrm>
            </p:contentPart>
          </mc:Choice>
          <mc:Fallback>
            <p:pic>
              <p:nvPicPr>
                <p:cNvPr id="52" name="Freihand 51">
                  <a:extLst>
                    <a:ext uri="{FF2B5EF4-FFF2-40B4-BE49-F238E27FC236}">
                      <a16:creationId xmlns:a16="http://schemas.microsoft.com/office/drawing/2014/main" id="{780166E9-27BC-437A-B7E6-B1D7EA6BF88D}"/>
                    </a:ext>
                  </a:extLst>
                </p:cNvPr>
                <p:cNvPicPr/>
                <p:nvPr/>
              </p:nvPicPr>
              <p:blipFill>
                <a:blip r:embed="rId75"/>
                <a:stretch>
                  <a:fillRect/>
                </a:stretch>
              </p:blipFill>
              <p:spPr>
                <a:xfrm>
                  <a:off x="4776410" y="3941611"/>
                  <a:ext cx="1393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Freihand 52">
                  <a:extLst>
                    <a:ext uri="{FF2B5EF4-FFF2-40B4-BE49-F238E27FC236}">
                      <a16:creationId xmlns:a16="http://schemas.microsoft.com/office/drawing/2014/main" id="{40AA920E-E598-421D-AF6D-C9239DCF1054}"/>
                    </a:ext>
                  </a:extLst>
                </p14:cNvPr>
                <p14:cNvContentPartPr/>
                <p14:nvPr/>
              </p14:nvContentPartPr>
              <p14:xfrm>
                <a:off x="4950290" y="3945571"/>
                <a:ext cx="72720" cy="54360"/>
              </p14:xfrm>
            </p:contentPart>
          </mc:Choice>
          <mc:Fallback>
            <p:pic>
              <p:nvPicPr>
                <p:cNvPr id="53" name="Freihand 52">
                  <a:extLst>
                    <a:ext uri="{FF2B5EF4-FFF2-40B4-BE49-F238E27FC236}">
                      <a16:creationId xmlns:a16="http://schemas.microsoft.com/office/drawing/2014/main" id="{40AA920E-E598-421D-AF6D-C9239DCF1054}"/>
                    </a:ext>
                  </a:extLst>
                </p:cNvPr>
                <p:cNvPicPr/>
                <p:nvPr/>
              </p:nvPicPr>
              <p:blipFill>
                <a:blip r:embed="rId77"/>
                <a:stretch>
                  <a:fillRect/>
                </a:stretch>
              </p:blipFill>
              <p:spPr>
                <a:xfrm>
                  <a:off x="4945970" y="3941251"/>
                  <a:ext cx="81360" cy="63000"/>
                </a:xfrm>
                <a:prstGeom prst="rect">
                  <a:avLst/>
                </a:prstGeom>
              </p:spPr>
            </p:pic>
          </mc:Fallback>
        </mc:AlternateContent>
      </p:grpSp>
      <p:grpSp>
        <p:nvGrpSpPr>
          <p:cNvPr id="117788" name="Gruppieren 117787">
            <a:extLst>
              <a:ext uri="{FF2B5EF4-FFF2-40B4-BE49-F238E27FC236}">
                <a16:creationId xmlns:a16="http://schemas.microsoft.com/office/drawing/2014/main" id="{58991ACF-78B3-468E-9017-5779B9296667}"/>
              </a:ext>
            </a:extLst>
          </p:cNvPr>
          <p:cNvGrpSpPr/>
          <p:nvPr/>
        </p:nvGrpSpPr>
        <p:grpSpPr>
          <a:xfrm>
            <a:off x="3194570" y="4456411"/>
            <a:ext cx="4296240" cy="810360"/>
            <a:chOff x="3194570" y="4456411"/>
            <a:chExt cx="4296240" cy="810360"/>
          </a:xfrm>
        </p:grpSpPr>
        <mc:AlternateContent xmlns:mc="http://schemas.openxmlformats.org/markup-compatibility/2006">
          <mc:Choice xmlns:p14="http://schemas.microsoft.com/office/powerpoint/2010/main" Requires="p14">
            <p:contentPart p14:bwMode="auto" r:id="rId78">
              <p14:nvContentPartPr>
                <p14:cNvPr id="55" name="Freihand 54">
                  <a:extLst>
                    <a:ext uri="{FF2B5EF4-FFF2-40B4-BE49-F238E27FC236}">
                      <a16:creationId xmlns:a16="http://schemas.microsoft.com/office/drawing/2014/main" id="{9622BD96-6358-4FD2-9332-75CBF06C6151}"/>
                    </a:ext>
                  </a:extLst>
                </p14:cNvPr>
                <p14:cNvContentPartPr/>
                <p14:nvPr/>
              </p14:nvContentPartPr>
              <p14:xfrm>
                <a:off x="3194570" y="4645411"/>
                <a:ext cx="124200" cy="177480"/>
              </p14:xfrm>
            </p:contentPart>
          </mc:Choice>
          <mc:Fallback>
            <p:pic>
              <p:nvPicPr>
                <p:cNvPr id="55" name="Freihand 54">
                  <a:extLst>
                    <a:ext uri="{FF2B5EF4-FFF2-40B4-BE49-F238E27FC236}">
                      <a16:creationId xmlns:a16="http://schemas.microsoft.com/office/drawing/2014/main" id="{9622BD96-6358-4FD2-9332-75CBF06C6151}"/>
                    </a:ext>
                  </a:extLst>
                </p:cNvPr>
                <p:cNvPicPr/>
                <p:nvPr/>
              </p:nvPicPr>
              <p:blipFill>
                <a:blip r:embed="rId79"/>
                <a:stretch>
                  <a:fillRect/>
                </a:stretch>
              </p:blipFill>
              <p:spPr>
                <a:xfrm>
                  <a:off x="3190250" y="4641091"/>
                  <a:ext cx="1328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6" name="Freihand 55">
                  <a:extLst>
                    <a:ext uri="{FF2B5EF4-FFF2-40B4-BE49-F238E27FC236}">
                      <a16:creationId xmlns:a16="http://schemas.microsoft.com/office/drawing/2014/main" id="{5FDF6875-DBA4-4FB4-8302-ED475EED9520}"/>
                    </a:ext>
                  </a:extLst>
                </p14:cNvPr>
                <p14:cNvContentPartPr/>
                <p14:nvPr/>
              </p14:nvContentPartPr>
              <p14:xfrm>
                <a:off x="3333890" y="4650811"/>
                <a:ext cx="296640" cy="112320"/>
              </p14:xfrm>
            </p:contentPart>
          </mc:Choice>
          <mc:Fallback>
            <p:pic>
              <p:nvPicPr>
                <p:cNvPr id="56" name="Freihand 55">
                  <a:extLst>
                    <a:ext uri="{FF2B5EF4-FFF2-40B4-BE49-F238E27FC236}">
                      <a16:creationId xmlns:a16="http://schemas.microsoft.com/office/drawing/2014/main" id="{5FDF6875-DBA4-4FB4-8302-ED475EED9520}"/>
                    </a:ext>
                  </a:extLst>
                </p:cNvPr>
                <p:cNvPicPr/>
                <p:nvPr/>
              </p:nvPicPr>
              <p:blipFill>
                <a:blip r:embed="rId81"/>
                <a:stretch>
                  <a:fillRect/>
                </a:stretch>
              </p:blipFill>
              <p:spPr>
                <a:xfrm>
                  <a:off x="3329570" y="4646491"/>
                  <a:ext cx="305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8" name="Freihand 57">
                  <a:extLst>
                    <a:ext uri="{FF2B5EF4-FFF2-40B4-BE49-F238E27FC236}">
                      <a16:creationId xmlns:a16="http://schemas.microsoft.com/office/drawing/2014/main" id="{5D72935D-3ADB-4C4C-B318-123D9E36FB1B}"/>
                    </a:ext>
                  </a:extLst>
                </p14:cNvPr>
                <p14:cNvContentPartPr/>
                <p14:nvPr/>
              </p14:nvContentPartPr>
              <p14:xfrm>
                <a:off x="3595250" y="4623811"/>
                <a:ext cx="113400" cy="289440"/>
              </p14:xfrm>
            </p:contentPart>
          </mc:Choice>
          <mc:Fallback>
            <p:pic>
              <p:nvPicPr>
                <p:cNvPr id="58" name="Freihand 57">
                  <a:extLst>
                    <a:ext uri="{FF2B5EF4-FFF2-40B4-BE49-F238E27FC236}">
                      <a16:creationId xmlns:a16="http://schemas.microsoft.com/office/drawing/2014/main" id="{5D72935D-3ADB-4C4C-B318-123D9E36FB1B}"/>
                    </a:ext>
                  </a:extLst>
                </p:cNvPr>
                <p:cNvPicPr/>
                <p:nvPr/>
              </p:nvPicPr>
              <p:blipFill>
                <a:blip r:embed="rId83"/>
                <a:stretch>
                  <a:fillRect/>
                </a:stretch>
              </p:blipFill>
              <p:spPr>
                <a:xfrm>
                  <a:off x="3590930" y="4619491"/>
                  <a:ext cx="12204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9" name="Freihand 58">
                  <a:extLst>
                    <a:ext uri="{FF2B5EF4-FFF2-40B4-BE49-F238E27FC236}">
                      <a16:creationId xmlns:a16="http://schemas.microsoft.com/office/drawing/2014/main" id="{88433655-378D-48E4-B40B-9F2D9ABCF50A}"/>
                    </a:ext>
                  </a:extLst>
                </p14:cNvPr>
                <p14:cNvContentPartPr/>
                <p14:nvPr/>
              </p14:nvContentPartPr>
              <p14:xfrm>
                <a:off x="3734930" y="4523731"/>
                <a:ext cx="89640" cy="225000"/>
              </p14:xfrm>
            </p:contentPart>
          </mc:Choice>
          <mc:Fallback>
            <p:pic>
              <p:nvPicPr>
                <p:cNvPr id="59" name="Freihand 58">
                  <a:extLst>
                    <a:ext uri="{FF2B5EF4-FFF2-40B4-BE49-F238E27FC236}">
                      <a16:creationId xmlns:a16="http://schemas.microsoft.com/office/drawing/2014/main" id="{88433655-378D-48E4-B40B-9F2D9ABCF50A}"/>
                    </a:ext>
                  </a:extLst>
                </p:cNvPr>
                <p:cNvPicPr/>
                <p:nvPr/>
              </p:nvPicPr>
              <p:blipFill>
                <a:blip r:embed="rId85"/>
                <a:stretch>
                  <a:fillRect/>
                </a:stretch>
              </p:blipFill>
              <p:spPr>
                <a:xfrm>
                  <a:off x="3730610" y="4519411"/>
                  <a:ext cx="982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0" name="Freihand 59">
                  <a:extLst>
                    <a:ext uri="{FF2B5EF4-FFF2-40B4-BE49-F238E27FC236}">
                      <a16:creationId xmlns:a16="http://schemas.microsoft.com/office/drawing/2014/main" id="{D675FC69-2E49-44BB-9FA6-46D7EF256152}"/>
                    </a:ext>
                  </a:extLst>
                </p14:cNvPr>
                <p14:cNvContentPartPr/>
                <p14:nvPr/>
              </p14:nvContentPartPr>
              <p14:xfrm>
                <a:off x="3869930" y="4536331"/>
                <a:ext cx="54000" cy="186120"/>
              </p14:xfrm>
            </p:contentPart>
          </mc:Choice>
          <mc:Fallback>
            <p:pic>
              <p:nvPicPr>
                <p:cNvPr id="60" name="Freihand 59">
                  <a:extLst>
                    <a:ext uri="{FF2B5EF4-FFF2-40B4-BE49-F238E27FC236}">
                      <a16:creationId xmlns:a16="http://schemas.microsoft.com/office/drawing/2014/main" id="{D675FC69-2E49-44BB-9FA6-46D7EF256152}"/>
                    </a:ext>
                  </a:extLst>
                </p:cNvPr>
                <p:cNvPicPr/>
                <p:nvPr/>
              </p:nvPicPr>
              <p:blipFill>
                <a:blip r:embed="rId87"/>
                <a:stretch>
                  <a:fillRect/>
                </a:stretch>
              </p:blipFill>
              <p:spPr>
                <a:xfrm>
                  <a:off x="3865610" y="4532011"/>
                  <a:ext cx="626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Freihand 60">
                  <a:extLst>
                    <a:ext uri="{FF2B5EF4-FFF2-40B4-BE49-F238E27FC236}">
                      <a16:creationId xmlns:a16="http://schemas.microsoft.com/office/drawing/2014/main" id="{BA5629A3-57E1-46E9-8485-05A01A3F28DC}"/>
                    </a:ext>
                  </a:extLst>
                </p14:cNvPr>
                <p14:cNvContentPartPr/>
                <p14:nvPr/>
              </p14:nvContentPartPr>
              <p14:xfrm>
                <a:off x="3910970" y="4642531"/>
                <a:ext cx="97560" cy="249120"/>
              </p14:xfrm>
            </p:contentPart>
          </mc:Choice>
          <mc:Fallback>
            <p:pic>
              <p:nvPicPr>
                <p:cNvPr id="61" name="Freihand 60">
                  <a:extLst>
                    <a:ext uri="{FF2B5EF4-FFF2-40B4-BE49-F238E27FC236}">
                      <a16:creationId xmlns:a16="http://schemas.microsoft.com/office/drawing/2014/main" id="{BA5629A3-57E1-46E9-8485-05A01A3F28DC}"/>
                    </a:ext>
                  </a:extLst>
                </p:cNvPr>
                <p:cNvPicPr/>
                <p:nvPr/>
              </p:nvPicPr>
              <p:blipFill>
                <a:blip r:embed="rId89"/>
                <a:stretch>
                  <a:fillRect/>
                </a:stretch>
              </p:blipFill>
              <p:spPr>
                <a:xfrm>
                  <a:off x="3906650" y="4638211"/>
                  <a:ext cx="1062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Freihand 61">
                  <a:extLst>
                    <a:ext uri="{FF2B5EF4-FFF2-40B4-BE49-F238E27FC236}">
                      <a16:creationId xmlns:a16="http://schemas.microsoft.com/office/drawing/2014/main" id="{095A34BF-10F9-49C5-9324-D70ADEAE42E7}"/>
                    </a:ext>
                  </a:extLst>
                </p14:cNvPr>
                <p14:cNvContentPartPr/>
                <p14:nvPr/>
              </p14:nvContentPartPr>
              <p14:xfrm>
                <a:off x="4186010" y="4627771"/>
                <a:ext cx="421200" cy="129240"/>
              </p14:xfrm>
            </p:contentPart>
          </mc:Choice>
          <mc:Fallback>
            <p:pic>
              <p:nvPicPr>
                <p:cNvPr id="62" name="Freihand 61">
                  <a:extLst>
                    <a:ext uri="{FF2B5EF4-FFF2-40B4-BE49-F238E27FC236}">
                      <a16:creationId xmlns:a16="http://schemas.microsoft.com/office/drawing/2014/main" id="{095A34BF-10F9-49C5-9324-D70ADEAE42E7}"/>
                    </a:ext>
                  </a:extLst>
                </p:cNvPr>
                <p:cNvPicPr/>
                <p:nvPr/>
              </p:nvPicPr>
              <p:blipFill>
                <a:blip r:embed="rId91"/>
                <a:stretch>
                  <a:fillRect/>
                </a:stretch>
              </p:blipFill>
              <p:spPr>
                <a:xfrm>
                  <a:off x="4181690" y="4623451"/>
                  <a:ext cx="429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Freihand 62">
                  <a:extLst>
                    <a:ext uri="{FF2B5EF4-FFF2-40B4-BE49-F238E27FC236}">
                      <a16:creationId xmlns:a16="http://schemas.microsoft.com/office/drawing/2014/main" id="{80BC48F2-1BE1-4B24-8B82-01ACADD2D902}"/>
                    </a:ext>
                  </a:extLst>
                </p14:cNvPr>
                <p14:cNvContentPartPr/>
                <p14:nvPr/>
              </p14:nvContentPartPr>
              <p14:xfrm>
                <a:off x="4713770" y="4509331"/>
                <a:ext cx="349920" cy="262080"/>
              </p14:xfrm>
            </p:contentPart>
          </mc:Choice>
          <mc:Fallback>
            <p:pic>
              <p:nvPicPr>
                <p:cNvPr id="63" name="Freihand 62">
                  <a:extLst>
                    <a:ext uri="{FF2B5EF4-FFF2-40B4-BE49-F238E27FC236}">
                      <a16:creationId xmlns:a16="http://schemas.microsoft.com/office/drawing/2014/main" id="{80BC48F2-1BE1-4B24-8B82-01ACADD2D902}"/>
                    </a:ext>
                  </a:extLst>
                </p:cNvPr>
                <p:cNvPicPr/>
                <p:nvPr/>
              </p:nvPicPr>
              <p:blipFill>
                <a:blip r:embed="rId93"/>
                <a:stretch>
                  <a:fillRect/>
                </a:stretch>
              </p:blipFill>
              <p:spPr>
                <a:xfrm>
                  <a:off x="4709450" y="4505011"/>
                  <a:ext cx="3585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7760" name="Freihand 117759">
                  <a:extLst>
                    <a:ext uri="{FF2B5EF4-FFF2-40B4-BE49-F238E27FC236}">
                      <a16:creationId xmlns:a16="http://schemas.microsoft.com/office/drawing/2014/main" id="{9CA2EE40-6F94-4B10-AC37-7FA4D150F025}"/>
                    </a:ext>
                  </a:extLst>
                </p14:cNvPr>
                <p14:cNvContentPartPr/>
                <p14:nvPr/>
              </p14:nvContentPartPr>
              <p14:xfrm>
                <a:off x="4845530" y="4552891"/>
                <a:ext cx="360" cy="360"/>
              </p14:xfrm>
            </p:contentPart>
          </mc:Choice>
          <mc:Fallback>
            <p:pic>
              <p:nvPicPr>
                <p:cNvPr id="117760" name="Freihand 117759">
                  <a:extLst>
                    <a:ext uri="{FF2B5EF4-FFF2-40B4-BE49-F238E27FC236}">
                      <a16:creationId xmlns:a16="http://schemas.microsoft.com/office/drawing/2014/main" id="{9CA2EE40-6F94-4B10-AC37-7FA4D150F025}"/>
                    </a:ext>
                  </a:extLst>
                </p:cNvPr>
                <p:cNvPicPr/>
                <p:nvPr/>
              </p:nvPicPr>
              <p:blipFill>
                <a:blip r:embed="rId95"/>
                <a:stretch>
                  <a:fillRect/>
                </a:stretch>
              </p:blipFill>
              <p:spPr>
                <a:xfrm>
                  <a:off x="4841210" y="45485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7761" name="Freihand 117760">
                  <a:extLst>
                    <a:ext uri="{FF2B5EF4-FFF2-40B4-BE49-F238E27FC236}">
                      <a16:creationId xmlns:a16="http://schemas.microsoft.com/office/drawing/2014/main" id="{0C03472A-D287-4892-8BA2-8998B84389E2}"/>
                    </a:ext>
                  </a:extLst>
                </p14:cNvPr>
                <p14:cNvContentPartPr/>
                <p14:nvPr/>
              </p14:nvContentPartPr>
              <p14:xfrm>
                <a:off x="5115170" y="4568011"/>
                <a:ext cx="214560" cy="127440"/>
              </p14:xfrm>
            </p:contentPart>
          </mc:Choice>
          <mc:Fallback>
            <p:pic>
              <p:nvPicPr>
                <p:cNvPr id="117761" name="Freihand 117760">
                  <a:extLst>
                    <a:ext uri="{FF2B5EF4-FFF2-40B4-BE49-F238E27FC236}">
                      <a16:creationId xmlns:a16="http://schemas.microsoft.com/office/drawing/2014/main" id="{0C03472A-D287-4892-8BA2-8998B84389E2}"/>
                    </a:ext>
                  </a:extLst>
                </p:cNvPr>
                <p:cNvPicPr/>
                <p:nvPr/>
              </p:nvPicPr>
              <p:blipFill>
                <a:blip r:embed="rId97"/>
                <a:stretch>
                  <a:fillRect/>
                </a:stretch>
              </p:blipFill>
              <p:spPr>
                <a:xfrm>
                  <a:off x="5110850" y="4563691"/>
                  <a:ext cx="2232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7764" name="Freihand 117763">
                  <a:extLst>
                    <a:ext uri="{FF2B5EF4-FFF2-40B4-BE49-F238E27FC236}">
                      <a16:creationId xmlns:a16="http://schemas.microsoft.com/office/drawing/2014/main" id="{67CD827D-FBF7-4816-8E56-A3D40C1A53FE}"/>
                    </a:ext>
                  </a:extLst>
                </p14:cNvPr>
                <p14:cNvContentPartPr/>
                <p14:nvPr/>
              </p14:nvContentPartPr>
              <p14:xfrm>
                <a:off x="5514770" y="4456411"/>
                <a:ext cx="177120" cy="352080"/>
              </p14:xfrm>
            </p:contentPart>
          </mc:Choice>
          <mc:Fallback>
            <p:pic>
              <p:nvPicPr>
                <p:cNvPr id="117764" name="Freihand 117763">
                  <a:extLst>
                    <a:ext uri="{FF2B5EF4-FFF2-40B4-BE49-F238E27FC236}">
                      <a16:creationId xmlns:a16="http://schemas.microsoft.com/office/drawing/2014/main" id="{67CD827D-FBF7-4816-8E56-A3D40C1A53FE}"/>
                    </a:ext>
                  </a:extLst>
                </p:cNvPr>
                <p:cNvPicPr/>
                <p:nvPr/>
              </p:nvPicPr>
              <p:blipFill>
                <a:blip r:embed="rId99"/>
                <a:stretch>
                  <a:fillRect/>
                </a:stretch>
              </p:blipFill>
              <p:spPr>
                <a:xfrm>
                  <a:off x="5510450" y="4452091"/>
                  <a:ext cx="18576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7765" name="Freihand 117764">
                  <a:extLst>
                    <a:ext uri="{FF2B5EF4-FFF2-40B4-BE49-F238E27FC236}">
                      <a16:creationId xmlns:a16="http://schemas.microsoft.com/office/drawing/2014/main" id="{5205FA75-DA4F-4CBC-AA18-A7517209DBDA}"/>
                    </a:ext>
                  </a:extLst>
                </p14:cNvPr>
                <p14:cNvContentPartPr/>
                <p14:nvPr/>
              </p14:nvContentPartPr>
              <p14:xfrm>
                <a:off x="5577410" y="4663411"/>
                <a:ext cx="133200" cy="37800"/>
              </p14:xfrm>
            </p:contentPart>
          </mc:Choice>
          <mc:Fallback>
            <p:pic>
              <p:nvPicPr>
                <p:cNvPr id="117765" name="Freihand 117764">
                  <a:extLst>
                    <a:ext uri="{FF2B5EF4-FFF2-40B4-BE49-F238E27FC236}">
                      <a16:creationId xmlns:a16="http://schemas.microsoft.com/office/drawing/2014/main" id="{5205FA75-DA4F-4CBC-AA18-A7517209DBDA}"/>
                    </a:ext>
                  </a:extLst>
                </p:cNvPr>
                <p:cNvPicPr/>
                <p:nvPr/>
              </p:nvPicPr>
              <p:blipFill>
                <a:blip r:embed="rId101"/>
                <a:stretch>
                  <a:fillRect/>
                </a:stretch>
              </p:blipFill>
              <p:spPr>
                <a:xfrm>
                  <a:off x="5573090" y="4659091"/>
                  <a:ext cx="1418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7766" name="Freihand 117765">
                  <a:extLst>
                    <a:ext uri="{FF2B5EF4-FFF2-40B4-BE49-F238E27FC236}">
                      <a16:creationId xmlns:a16="http://schemas.microsoft.com/office/drawing/2014/main" id="{D35CC3EC-B533-4BFA-B652-02AC533C959F}"/>
                    </a:ext>
                  </a:extLst>
                </p14:cNvPr>
                <p14:cNvContentPartPr/>
                <p14:nvPr/>
              </p14:nvContentPartPr>
              <p14:xfrm>
                <a:off x="5750570" y="4577371"/>
                <a:ext cx="211680" cy="88560"/>
              </p14:xfrm>
            </p:contentPart>
          </mc:Choice>
          <mc:Fallback>
            <p:pic>
              <p:nvPicPr>
                <p:cNvPr id="117766" name="Freihand 117765">
                  <a:extLst>
                    <a:ext uri="{FF2B5EF4-FFF2-40B4-BE49-F238E27FC236}">
                      <a16:creationId xmlns:a16="http://schemas.microsoft.com/office/drawing/2014/main" id="{D35CC3EC-B533-4BFA-B652-02AC533C959F}"/>
                    </a:ext>
                  </a:extLst>
                </p:cNvPr>
                <p:cNvPicPr/>
                <p:nvPr/>
              </p:nvPicPr>
              <p:blipFill>
                <a:blip r:embed="rId103"/>
                <a:stretch>
                  <a:fillRect/>
                </a:stretch>
              </p:blipFill>
              <p:spPr>
                <a:xfrm>
                  <a:off x="5746250" y="4573051"/>
                  <a:ext cx="220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7768" name="Freihand 117767">
                  <a:extLst>
                    <a:ext uri="{FF2B5EF4-FFF2-40B4-BE49-F238E27FC236}">
                      <a16:creationId xmlns:a16="http://schemas.microsoft.com/office/drawing/2014/main" id="{4D1C63F3-5823-47C3-8A84-61BC41CB0B26}"/>
                    </a:ext>
                  </a:extLst>
                </p14:cNvPr>
                <p14:cNvContentPartPr/>
                <p14:nvPr/>
              </p14:nvContentPartPr>
              <p14:xfrm>
                <a:off x="6200930" y="4456771"/>
                <a:ext cx="167040" cy="231120"/>
              </p14:xfrm>
            </p:contentPart>
          </mc:Choice>
          <mc:Fallback>
            <p:pic>
              <p:nvPicPr>
                <p:cNvPr id="117768" name="Freihand 117767">
                  <a:extLst>
                    <a:ext uri="{FF2B5EF4-FFF2-40B4-BE49-F238E27FC236}">
                      <a16:creationId xmlns:a16="http://schemas.microsoft.com/office/drawing/2014/main" id="{4D1C63F3-5823-47C3-8A84-61BC41CB0B26}"/>
                    </a:ext>
                  </a:extLst>
                </p:cNvPr>
                <p:cNvPicPr/>
                <p:nvPr/>
              </p:nvPicPr>
              <p:blipFill>
                <a:blip r:embed="rId105"/>
                <a:stretch>
                  <a:fillRect/>
                </a:stretch>
              </p:blipFill>
              <p:spPr>
                <a:xfrm>
                  <a:off x="6196610" y="4452451"/>
                  <a:ext cx="1756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17769" name="Freihand 117768">
                  <a:extLst>
                    <a:ext uri="{FF2B5EF4-FFF2-40B4-BE49-F238E27FC236}">
                      <a16:creationId xmlns:a16="http://schemas.microsoft.com/office/drawing/2014/main" id="{5FE0A5B7-4EAA-49F2-9B37-395B751A9551}"/>
                    </a:ext>
                  </a:extLst>
                </p14:cNvPr>
                <p14:cNvContentPartPr/>
                <p14:nvPr/>
              </p14:nvContentPartPr>
              <p14:xfrm>
                <a:off x="6403610" y="4540651"/>
                <a:ext cx="486720" cy="136800"/>
              </p14:xfrm>
            </p:contentPart>
          </mc:Choice>
          <mc:Fallback>
            <p:pic>
              <p:nvPicPr>
                <p:cNvPr id="117769" name="Freihand 117768">
                  <a:extLst>
                    <a:ext uri="{FF2B5EF4-FFF2-40B4-BE49-F238E27FC236}">
                      <a16:creationId xmlns:a16="http://schemas.microsoft.com/office/drawing/2014/main" id="{5FE0A5B7-4EAA-49F2-9B37-395B751A9551}"/>
                    </a:ext>
                  </a:extLst>
                </p:cNvPr>
                <p:cNvPicPr/>
                <p:nvPr/>
              </p:nvPicPr>
              <p:blipFill>
                <a:blip r:embed="rId107"/>
                <a:stretch>
                  <a:fillRect/>
                </a:stretch>
              </p:blipFill>
              <p:spPr>
                <a:xfrm>
                  <a:off x="6399290" y="4536331"/>
                  <a:ext cx="495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7770" name="Freihand 117769">
                  <a:extLst>
                    <a:ext uri="{FF2B5EF4-FFF2-40B4-BE49-F238E27FC236}">
                      <a16:creationId xmlns:a16="http://schemas.microsoft.com/office/drawing/2014/main" id="{18BEEAE6-983A-4A92-BC2B-A23066BD3A0D}"/>
                    </a:ext>
                  </a:extLst>
                </p14:cNvPr>
                <p14:cNvContentPartPr/>
                <p14:nvPr/>
              </p14:nvContentPartPr>
              <p14:xfrm>
                <a:off x="6969530" y="4543531"/>
                <a:ext cx="270720" cy="81720"/>
              </p14:xfrm>
            </p:contentPart>
          </mc:Choice>
          <mc:Fallback>
            <p:pic>
              <p:nvPicPr>
                <p:cNvPr id="117770" name="Freihand 117769">
                  <a:extLst>
                    <a:ext uri="{FF2B5EF4-FFF2-40B4-BE49-F238E27FC236}">
                      <a16:creationId xmlns:a16="http://schemas.microsoft.com/office/drawing/2014/main" id="{18BEEAE6-983A-4A92-BC2B-A23066BD3A0D}"/>
                    </a:ext>
                  </a:extLst>
                </p:cNvPr>
                <p:cNvPicPr/>
                <p:nvPr/>
              </p:nvPicPr>
              <p:blipFill>
                <a:blip r:embed="rId109"/>
                <a:stretch>
                  <a:fillRect/>
                </a:stretch>
              </p:blipFill>
              <p:spPr>
                <a:xfrm>
                  <a:off x="6965210" y="4539211"/>
                  <a:ext cx="279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7771" name="Freihand 117770">
                  <a:extLst>
                    <a:ext uri="{FF2B5EF4-FFF2-40B4-BE49-F238E27FC236}">
                      <a16:creationId xmlns:a16="http://schemas.microsoft.com/office/drawing/2014/main" id="{6C301A76-4184-4446-9C98-213EC1F18F05}"/>
                    </a:ext>
                  </a:extLst>
                </p14:cNvPr>
                <p14:cNvContentPartPr/>
                <p14:nvPr/>
              </p14:nvContentPartPr>
              <p14:xfrm>
                <a:off x="7283090" y="4562971"/>
                <a:ext cx="207720" cy="260640"/>
              </p14:xfrm>
            </p:contentPart>
          </mc:Choice>
          <mc:Fallback>
            <p:pic>
              <p:nvPicPr>
                <p:cNvPr id="117771" name="Freihand 117770">
                  <a:extLst>
                    <a:ext uri="{FF2B5EF4-FFF2-40B4-BE49-F238E27FC236}">
                      <a16:creationId xmlns:a16="http://schemas.microsoft.com/office/drawing/2014/main" id="{6C301A76-4184-4446-9C98-213EC1F18F05}"/>
                    </a:ext>
                  </a:extLst>
                </p:cNvPr>
                <p:cNvPicPr/>
                <p:nvPr/>
              </p:nvPicPr>
              <p:blipFill>
                <a:blip r:embed="rId111"/>
                <a:stretch>
                  <a:fillRect/>
                </a:stretch>
              </p:blipFill>
              <p:spPr>
                <a:xfrm>
                  <a:off x="7278770" y="4558651"/>
                  <a:ext cx="2163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7773" name="Freihand 117772">
                  <a:extLst>
                    <a:ext uri="{FF2B5EF4-FFF2-40B4-BE49-F238E27FC236}">
                      <a16:creationId xmlns:a16="http://schemas.microsoft.com/office/drawing/2014/main" id="{3DD3F4DD-3D08-48C8-8492-9CF251536FD8}"/>
                    </a:ext>
                  </a:extLst>
                </p14:cNvPr>
                <p14:cNvContentPartPr/>
                <p14:nvPr/>
              </p14:nvContentPartPr>
              <p14:xfrm>
                <a:off x="3840410" y="4962571"/>
                <a:ext cx="258480" cy="194760"/>
              </p14:xfrm>
            </p:contentPart>
          </mc:Choice>
          <mc:Fallback>
            <p:pic>
              <p:nvPicPr>
                <p:cNvPr id="117773" name="Freihand 117772">
                  <a:extLst>
                    <a:ext uri="{FF2B5EF4-FFF2-40B4-BE49-F238E27FC236}">
                      <a16:creationId xmlns:a16="http://schemas.microsoft.com/office/drawing/2014/main" id="{3DD3F4DD-3D08-48C8-8492-9CF251536FD8}"/>
                    </a:ext>
                  </a:extLst>
                </p:cNvPr>
                <p:cNvPicPr/>
                <p:nvPr/>
              </p:nvPicPr>
              <p:blipFill>
                <a:blip r:embed="rId113"/>
                <a:stretch>
                  <a:fillRect/>
                </a:stretch>
              </p:blipFill>
              <p:spPr>
                <a:xfrm>
                  <a:off x="3836090" y="4958251"/>
                  <a:ext cx="267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7774" name="Freihand 117773">
                  <a:extLst>
                    <a:ext uri="{FF2B5EF4-FFF2-40B4-BE49-F238E27FC236}">
                      <a16:creationId xmlns:a16="http://schemas.microsoft.com/office/drawing/2014/main" id="{6177AD6D-AD05-4C7B-97EE-4738C699BE29}"/>
                    </a:ext>
                  </a:extLst>
                </p14:cNvPr>
                <p14:cNvContentPartPr/>
                <p14:nvPr/>
              </p14:nvContentPartPr>
              <p14:xfrm>
                <a:off x="4262690" y="4939891"/>
                <a:ext cx="104400" cy="188280"/>
              </p14:xfrm>
            </p:contentPart>
          </mc:Choice>
          <mc:Fallback>
            <p:pic>
              <p:nvPicPr>
                <p:cNvPr id="117774" name="Freihand 117773">
                  <a:extLst>
                    <a:ext uri="{FF2B5EF4-FFF2-40B4-BE49-F238E27FC236}">
                      <a16:creationId xmlns:a16="http://schemas.microsoft.com/office/drawing/2014/main" id="{6177AD6D-AD05-4C7B-97EE-4738C699BE29}"/>
                    </a:ext>
                  </a:extLst>
                </p:cNvPr>
                <p:cNvPicPr/>
                <p:nvPr/>
              </p:nvPicPr>
              <p:blipFill>
                <a:blip r:embed="rId115"/>
                <a:stretch>
                  <a:fillRect/>
                </a:stretch>
              </p:blipFill>
              <p:spPr>
                <a:xfrm>
                  <a:off x="4258370" y="4935571"/>
                  <a:ext cx="1130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7775" name="Freihand 117774">
                  <a:extLst>
                    <a:ext uri="{FF2B5EF4-FFF2-40B4-BE49-F238E27FC236}">
                      <a16:creationId xmlns:a16="http://schemas.microsoft.com/office/drawing/2014/main" id="{13964281-C1F1-4763-AD43-D8A08766CAAC}"/>
                    </a:ext>
                  </a:extLst>
                </p14:cNvPr>
                <p14:cNvContentPartPr/>
                <p14:nvPr/>
              </p14:nvContentPartPr>
              <p14:xfrm>
                <a:off x="4413530" y="5030971"/>
                <a:ext cx="132840" cy="88920"/>
              </p14:xfrm>
            </p:contentPart>
          </mc:Choice>
          <mc:Fallback>
            <p:pic>
              <p:nvPicPr>
                <p:cNvPr id="117775" name="Freihand 117774">
                  <a:extLst>
                    <a:ext uri="{FF2B5EF4-FFF2-40B4-BE49-F238E27FC236}">
                      <a16:creationId xmlns:a16="http://schemas.microsoft.com/office/drawing/2014/main" id="{13964281-C1F1-4763-AD43-D8A08766CAAC}"/>
                    </a:ext>
                  </a:extLst>
                </p:cNvPr>
                <p:cNvPicPr/>
                <p:nvPr/>
              </p:nvPicPr>
              <p:blipFill>
                <a:blip r:embed="rId117"/>
                <a:stretch>
                  <a:fillRect/>
                </a:stretch>
              </p:blipFill>
              <p:spPr>
                <a:xfrm>
                  <a:off x="4409210" y="5026651"/>
                  <a:ext cx="141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7776" name="Freihand 117775">
                  <a:extLst>
                    <a:ext uri="{FF2B5EF4-FFF2-40B4-BE49-F238E27FC236}">
                      <a16:creationId xmlns:a16="http://schemas.microsoft.com/office/drawing/2014/main" id="{29D19647-7402-4BC5-BDF1-3A86AB651441}"/>
                    </a:ext>
                  </a:extLst>
                </p14:cNvPr>
                <p14:cNvContentPartPr/>
                <p14:nvPr/>
              </p14:nvContentPartPr>
              <p14:xfrm>
                <a:off x="4547810" y="5030611"/>
                <a:ext cx="91080" cy="96480"/>
              </p14:xfrm>
            </p:contentPart>
          </mc:Choice>
          <mc:Fallback>
            <p:pic>
              <p:nvPicPr>
                <p:cNvPr id="117776" name="Freihand 117775">
                  <a:extLst>
                    <a:ext uri="{FF2B5EF4-FFF2-40B4-BE49-F238E27FC236}">
                      <a16:creationId xmlns:a16="http://schemas.microsoft.com/office/drawing/2014/main" id="{29D19647-7402-4BC5-BDF1-3A86AB651441}"/>
                    </a:ext>
                  </a:extLst>
                </p:cNvPr>
                <p:cNvPicPr/>
                <p:nvPr/>
              </p:nvPicPr>
              <p:blipFill>
                <a:blip r:embed="rId119"/>
                <a:stretch>
                  <a:fillRect/>
                </a:stretch>
              </p:blipFill>
              <p:spPr>
                <a:xfrm>
                  <a:off x="4543490" y="5026291"/>
                  <a:ext cx="99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7777" name="Freihand 117776">
                  <a:extLst>
                    <a:ext uri="{FF2B5EF4-FFF2-40B4-BE49-F238E27FC236}">
                      <a16:creationId xmlns:a16="http://schemas.microsoft.com/office/drawing/2014/main" id="{3298E7FA-F0CB-4403-BADE-050EB7C1960D}"/>
                    </a:ext>
                  </a:extLst>
                </p14:cNvPr>
                <p14:cNvContentPartPr/>
                <p14:nvPr/>
              </p14:nvContentPartPr>
              <p14:xfrm>
                <a:off x="4665890" y="5032411"/>
                <a:ext cx="162000" cy="84960"/>
              </p14:xfrm>
            </p:contentPart>
          </mc:Choice>
          <mc:Fallback>
            <p:pic>
              <p:nvPicPr>
                <p:cNvPr id="117777" name="Freihand 117776">
                  <a:extLst>
                    <a:ext uri="{FF2B5EF4-FFF2-40B4-BE49-F238E27FC236}">
                      <a16:creationId xmlns:a16="http://schemas.microsoft.com/office/drawing/2014/main" id="{3298E7FA-F0CB-4403-BADE-050EB7C1960D}"/>
                    </a:ext>
                  </a:extLst>
                </p:cNvPr>
                <p:cNvPicPr/>
                <p:nvPr/>
              </p:nvPicPr>
              <p:blipFill>
                <a:blip r:embed="rId121"/>
                <a:stretch>
                  <a:fillRect/>
                </a:stretch>
              </p:blipFill>
              <p:spPr>
                <a:xfrm>
                  <a:off x="4661570" y="5028091"/>
                  <a:ext cx="1706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7778" name="Freihand 117777">
                  <a:extLst>
                    <a:ext uri="{FF2B5EF4-FFF2-40B4-BE49-F238E27FC236}">
                      <a16:creationId xmlns:a16="http://schemas.microsoft.com/office/drawing/2014/main" id="{B5F7509E-6598-4037-9B40-54A61D674F5F}"/>
                    </a:ext>
                  </a:extLst>
                </p14:cNvPr>
                <p14:cNvContentPartPr/>
                <p14:nvPr/>
              </p14:nvContentPartPr>
              <p14:xfrm>
                <a:off x="4816370" y="5011891"/>
                <a:ext cx="40680" cy="32400"/>
              </p14:xfrm>
            </p:contentPart>
          </mc:Choice>
          <mc:Fallback>
            <p:pic>
              <p:nvPicPr>
                <p:cNvPr id="117778" name="Freihand 117777">
                  <a:extLst>
                    <a:ext uri="{FF2B5EF4-FFF2-40B4-BE49-F238E27FC236}">
                      <a16:creationId xmlns:a16="http://schemas.microsoft.com/office/drawing/2014/main" id="{B5F7509E-6598-4037-9B40-54A61D674F5F}"/>
                    </a:ext>
                  </a:extLst>
                </p:cNvPr>
                <p:cNvPicPr/>
                <p:nvPr/>
              </p:nvPicPr>
              <p:blipFill>
                <a:blip r:embed="rId123"/>
                <a:stretch>
                  <a:fillRect/>
                </a:stretch>
              </p:blipFill>
              <p:spPr>
                <a:xfrm>
                  <a:off x="4812050" y="5007571"/>
                  <a:ext cx="493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7779" name="Freihand 117778">
                  <a:extLst>
                    <a:ext uri="{FF2B5EF4-FFF2-40B4-BE49-F238E27FC236}">
                      <a16:creationId xmlns:a16="http://schemas.microsoft.com/office/drawing/2014/main" id="{02006E00-27C2-4F7C-929B-34E7F3811805}"/>
                    </a:ext>
                  </a:extLst>
                </p14:cNvPr>
                <p14:cNvContentPartPr/>
                <p14:nvPr/>
              </p14:nvContentPartPr>
              <p14:xfrm>
                <a:off x="4892330" y="5037451"/>
                <a:ext cx="96480" cy="98280"/>
              </p14:xfrm>
            </p:contentPart>
          </mc:Choice>
          <mc:Fallback>
            <p:pic>
              <p:nvPicPr>
                <p:cNvPr id="117779" name="Freihand 117778">
                  <a:extLst>
                    <a:ext uri="{FF2B5EF4-FFF2-40B4-BE49-F238E27FC236}">
                      <a16:creationId xmlns:a16="http://schemas.microsoft.com/office/drawing/2014/main" id="{02006E00-27C2-4F7C-929B-34E7F3811805}"/>
                    </a:ext>
                  </a:extLst>
                </p:cNvPr>
                <p:cNvPicPr/>
                <p:nvPr/>
              </p:nvPicPr>
              <p:blipFill>
                <a:blip r:embed="rId125"/>
                <a:stretch>
                  <a:fillRect/>
                </a:stretch>
              </p:blipFill>
              <p:spPr>
                <a:xfrm>
                  <a:off x="4888010" y="5033131"/>
                  <a:ext cx="105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7780" name="Freihand 117779">
                  <a:extLst>
                    <a:ext uri="{FF2B5EF4-FFF2-40B4-BE49-F238E27FC236}">
                      <a16:creationId xmlns:a16="http://schemas.microsoft.com/office/drawing/2014/main" id="{D833B4CF-337E-4C97-AA04-6F990543DF8F}"/>
                    </a:ext>
                  </a:extLst>
                </p14:cNvPr>
                <p14:cNvContentPartPr/>
                <p14:nvPr/>
              </p14:nvContentPartPr>
              <p14:xfrm>
                <a:off x="5006450" y="5050771"/>
                <a:ext cx="86040" cy="94680"/>
              </p14:xfrm>
            </p:contentPart>
          </mc:Choice>
          <mc:Fallback>
            <p:pic>
              <p:nvPicPr>
                <p:cNvPr id="117780" name="Freihand 117779">
                  <a:extLst>
                    <a:ext uri="{FF2B5EF4-FFF2-40B4-BE49-F238E27FC236}">
                      <a16:creationId xmlns:a16="http://schemas.microsoft.com/office/drawing/2014/main" id="{D833B4CF-337E-4C97-AA04-6F990543DF8F}"/>
                    </a:ext>
                  </a:extLst>
                </p:cNvPr>
                <p:cNvPicPr/>
                <p:nvPr/>
              </p:nvPicPr>
              <p:blipFill>
                <a:blip r:embed="rId127"/>
                <a:stretch>
                  <a:fillRect/>
                </a:stretch>
              </p:blipFill>
              <p:spPr>
                <a:xfrm>
                  <a:off x="5002130" y="5046451"/>
                  <a:ext cx="94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7781" name="Freihand 117780">
                  <a:extLst>
                    <a:ext uri="{FF2B5EF4-FFF2-40B4-BE49-F238E27FC236}">
                      <a16:creationId xmlns:a16="http://schemas.microsoft.com/office/drawing/2014/main" id="{B5C8417B-082F-48AA-9A22-C7EF2433826E}"/>
                    </a:ext>
                  </a:extLst>
                </p14:cNvPr>
                <p14:cNvContentPartPr/>
                <p14:nvPr/>
              </p14:nvContentPartPr>
              <p14:xfrm>
                <a:off x="5118050" y="5035651"/>
                <a:ext cx="95760" cy="93240"/>
              </p14:xfrm>
            </p:contentPart>
          </mc:Choice>
          <mc:Fallback>
            <p:pic>
              <p:nvPicPr>
                <p:cNvPr id="117781" name="Freihand 117780">
                  <a:extLst>
                    <a:ext uri="{FF2B5EF4-FFF2-40B4-BE49-F238E27FC236}">
                      <a16:creationId xmlns:a16="http://schemas.microsoft.com/office/drawing/2014/main" id="{B5C8417B-082F-48AA-9A22-C7EF2433826E}"/>
                    </a:ext>
                  </a:extLst>
                </p:cNvPr>
                <p:cNvPicPr/>
                <p:nvPr/>
              </p:nvPicPr>
              <p:blipFill>
                <a:blip r:embed="rId129"/>
                <a:stretch>
                  <a:fillRect/>
                </a:stretch>
              </p:blipFill>
              <p:spPr>
                <a:xfrm>
                  <a:off x="5113730" y="5031331"/>
                  <a:ext cx="104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7783" name="Freihand 117782">
                  <a:extLst>
                    <a:ext uri="{FF2B5EF4-FFF2-40B4-BE49-F238E27FC236}">
                      <a16:creationId xmlns:a16="http://schemas.microsoft.com/office/drawing/2014/main" id="{5B5956E8-757B-458A-A97C-017A0C1B994C}"/>
                    </a:ext>
                  </a:extLst>
                </p14:cNvPr>
                <p14:cNvContentPartPr/>
                <p14:nvPr/>
              </p14:nvContentPartPr>
              <p14:xfrm>
                <a:off x="5470490" y="5023411"/>
                <a:ext cx="137160" cy="92880"/>
              </p14:xfrm>
            </p:contentPart>
          </mc:Choice>
          <mc:Fallback>
            <p:pic>
              <p:nvPicPr>
                <p:cNvPr id="117783" name="Freihand 117782">
                  <a:extLst>
                    <a:ext uri="{FF2B5EF4-FFF2-40B4-BE49-F238E27FC236}">
                      <a16:creationId xmlns:a16="http://schemas.microsoft.com/office/drawing/2014/main" id="{5B5956E8-757B-458A-A97C-017A0C1B994C}"/>
                    </a:ext>
                  </a:extLst>
                </p:cNvPr>
                <p:cNvPicPr/>
                <p:nvPr/>
              </p:nvPicPr>
              <p:blipFill>
                <a:blip r:embed="rId131"/>
                <a:stretch>
                  <a:fillRect/>
                </a:stretch>
              </p:blipFill>
              <p:spPr>
                <a:xfrm>
                  <a:off x="5466170" y="5019091"/>
                  <a:ext cx="145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7784" name="Freihand 117783">
                  <a:extLst>
                    <a:ext uri="{FF2B5EF4-FFF2-40B4-BE49-F238E27FC236}">
                      <a16:creationId xmlns:a16="http://schemas.microsoft.com/office/drawing/2014/main" id="{318B5BAF-5E2B-4D7B-ACA6-E2712FECD154}"/>
                    </a:ext>
                  </a:extLst>
                </p14:cNvPr>
                <p14:cNvContentPartPr/>
                <p14:nvPr/>
              </p14:nvContentPartPr>
              <p14:xfrm>
                <a:off x="5606930" y="5024131"/>
                <a:ext cx="121320" cy="242640"/>
              </p14:xfrm>
            </p:contentPart>
          </mc:Choice>
          <mc:Fallback>
            <p:pic>
              <p:nvPicPr>
                <p:cNvPr id="117784" name="Freihand 117783">
                  <a:extLst>
                    <a:ext uri="{FF2B5EF4-FFF2-40B4-BE49-F238E27FC236}">
                      <a16:creationId xmlns:a16="http://schemas.microsoft.com/office/drawing/2014/main" id="{318B5BAF-5E2B-4D7B-ACA6-E2712FECD154}"/>
                    </a:ext>
                  </a:extLst>
                </p:cNvPr>
                <p:cNvPicPr/>
                <p:nvPr/>
              </p:nvPicPr>
              <p:blipFill>
                <a:blip r:embed="rId133"/>
                <a:stretch>
                  <a:fillRect/>
                </a:stretch>
              </p:blipFill>
              <p:spPr>
                <a:xfrm>
                  <a:off x="5602610" y="5019811"/>
                  <a:ext cx="1299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7785" name="Freihand 117784">
                  <a:extLst>
                    <a:ext uri="{FF2B5EF4-FFF2-40B4-BE49-F238E27FC236}">
                      <a16:creationId xmlns:a16="http://schemas.microsoft.com/office/drawing/2014/main" id="{F3E759B3-DAE0-4655-859A-10B75A13ADCE}"/>
                    </a:ext>
                  </a:extLst>
                </p14:cNvPr>
                <p14:cNvContentPartPr/>
                <p14:nvPr/>
              </p14:nvContentPartPr>
              <p14:xfrm>
                <a:off x="5793050" y="5011171"/>
                <a:ext cx="113040" cy="79200"/>
              </p14:xfrm>
            </p:contentPart>
          </mc:Choice>
          <mc:Fallback>
            <p:pic>
              <p:nvPicPr>
                <p:cNvPr id="117785" name="Freihand 117784">
                  <a:extLst>
                    <a:ext uri="{FF2B5EF4-FFF2-40B4-BE49-F238E27FC236}">
                      <a16:creationId xmlns:a16="http://schemas.microsoft.com/office/drawing/2014/main" id="{F3E759B3-DAE0-4655-859A-10B75A13ADCE}"/>
                    </a:ext>
                  </a:extLst>
                </p:cNvPr>
                <p:cNvPicPr/>
                <p:nvPr/>
              </p:nvPicPr>
              <p:blipFill>
                <a:blip r:embed="rId135"/>
                <a:stretch>
                  <a:fillRect/>
                </a:stretch>
              </p:blipFill>
              <p:spPr>
                <a:xfrm>
                  <a:off x="5788730" y="5006851"/>
                  <a:ext cx="121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7786" name="Freihand 117785">
                  <a:extLst>
                    <a:ext uri="{FF2B5EF4-FFF2-40B4-BE49-F238E27FC236}">
                      <a16:creationId xmlns:a16="http://schemas.microsoft.com/office/drawing/2014/main" id="{6B559DAE-F413-475C-86FE-10C9F550B674}"/>
                    </a:ext>
                  </a:extLst>
                </p14:cNvPr>
                <p14:cNvContentPartPr/>
                <p14:nvPr/>
              </p14:nvContentPartPr>
              <p14:xfrm>
                <a:off x="5961170" y="4931611"/>
                <a:ext cx="31680" cy="181440"/>
              </p14:xfrm>
            </p:contentPart>
          </mc:Choice>
          <mc:Fallback>
            <p:pic>
              <p:nvPicPr>
                <p:cNvPr id="117786" name="Freihand 117785">
                  <a:extLst>
                    <a:ext uri="{FF2B5EF4-FFF2-40B4-BE49-F238E27FC236}">
                      <a16:creationId xmlns:a16="http://schemas.microsoft.com/office/drawing/2014/main" id="{6B559DAE-F413-475C-86FE-10C9F550B674}"/>
                    </a:ext>
                  </a:extLst>
                </p:cNvPr>
                <p:cNvPicPr/>
                <p:nvPr/>
              </p:nvPicPr>
              <p:blipFill>
                <a:blip r:embed="rId137"/>
                <a:stretch>
                  <a:fillRect/>
                </a:stretch>
              </p:blipFill>
              <p:spPr>
                <a:xfrm>
                  <a:off x="5956850" y="4927291"/>
                  <a:ext cx="403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7787" name="Freihand 117786">
                  <a:extLst>
                    <a:ext uri="{FF2B5EF4-FFF2-40B4-BE49-F238E27FC236}">
                      <a16:creationId xmlns:a16="http://schemas.microsoft.com/office/drawing/2014/main" id="{24602B46-83BE-4E08-9C5A-EED8078A54A4}"/>
                    </a:ext>
                  </a:extLst>
                </p14:cNvPr>
                <p14:cNvContentPartPr/>
                <p14:nvPr/>
              </p14:nvContentPartPr>
              <p14:xfrm>
                <a:off x="6038930" y="5002891"/>
                <a:ext cx="153000" cy="101520"/>
              </p14:xfrm>
            </p:contentPart>
          </mc:Choice>
          <mc:Fallback>
            <p:pic>
              <p:nvPicPr>
                <p:cNvPr id="117787" name="Freihand 117786">
                  <a:extLst>
                    <a:ext uri="{FF2B5EF4-FFF2-40B4-BE49-F238E27FC236}">
                      <a16:creationId xmlns:a16="http://schemas.microsoft.com/office/drawing/2014/main" id="{24602B46-83BE-4E08-9C5A-EED8078A54A4}"/>
                    </a:ext>
                  </a:extLst>
                </p:cNvPr>
                <p:cNvPicPr/>
                <p:nvPr/>
              </p:nvPicPr>
              <p:blipFill>
                <a:blip r:embed="rId139"/>
                <a:stretch>
                  <a:fillRect/>
                </a:stretch>
              </p:blipFill>
              <p:spPr>
                <a:xfrm>
                  <a:off x="6034610" y="4998571"/>
                  <a:ext cx="161640" cy="11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0">
            <p14:nvContentPartPr>
              <p14:cNvPr id="117789" name="Freihand 117788">
                <a:extLst>
                  <a:ext uri="{FF2B5EF4-FFF2-40B4-BE49-F238E27FC236}">
                    <a16:creationId xmlns:a16="http://schemas.microsoft.com/office/drawing/2014/main" id="{88F6C52B-E067-4793-B24C-7F82E80A5EEE}"/>
                  </a:ext>
                </a:extLst>
              </p14:cNvPr>
              <p14:cNvContentPartPr/>
              <p14:nvPr/>
            </p14:nvContentPartPr>
            <p14:xfrm>
              <a:off x="6373010" y="4970851"/>
              <a:ext cx="192960" cy="114120"/>
            </p14:xfrm>
          </p:contentPart>
        </mc:Choice>
        <mc:Fallback>
          <p:pic>
            <p:nvPicPr>
              <p:cNvPr id="117789" name="Freihand 117788">
                <a:extLst>
                  <a:ext uri="{FF2B5EF4-FFF2-40B4-BE49-F238E27FC236}">
                    <a16:creationId xmlns:a16="http://schemas.microsoft.com/office/drawing/2014/main" id="{88F6C52B-E067-4793-B24C-7F82E80A5EEE}"/>
                  </a:ext>
                </a:extLst>
              </p:cNvPr>
              <p:cNvPicPr/>
              <p:nvPr/>
            </p:nvPicPr>
            <p:blipFill>
              <a:blip r:embed="rId141"/>
              <a:stretch>
                <a:fillRect/>
              </a:stretch>
            </p:blipFill>
            <p:spPr>
              <a:xfrm>
                <a:off x="6368690" y="4966531"/>
                <a:ext cx="201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7790" name="Freihand 117789">
                <a:extLst>
                  <a:ext uri="{FF2B5EF4-FFF2-40B4-BE49-F238E27FC236}">
                    <a16:creationId xmlns:a16="http://schemas.microsoft.com/office/drawing/2014/main" id="{B69AF0C0-C2F3-485F-BA0E-7EED213E8C9A}"/>
                  </a:ext>
                </a:extLst>
              </p14:cNvPr>
              <p14:cNvContentPartPr/>
              <p14:nvPr/>
            </p14:nvContentPartPr>
            <p14:xfrm>
              <a:off x="6533930" y="4922971"/>
              <a:ext cx="360" cy="360"/>
            </p14:xfrm>
          </p:contentPart>
        </mc:Choice>
        <mc:Fallback>
          <p:pic>
            <p:nvPicPr>
              <p:cNvPr id="117790" name="Freihand 117789">
                <a:extLst>
                  <a:ext uri="{FF2B5EF4-FFF2-40B4-BE49-F238E27FC236}">
                    <a16:creationId xmlns:a16="http://schemas.microsoft.com/office/drawing/2014/main" id="{B69AF0C0-C2F3-485F-BA0E-7EED213E8C9A}"/>
                  </a:ext>
                </a:extLst>
              </p:cNvPr>
              <p:cNvPicPr/>
              <p:nvPr/>
            </p:nvPicPr>
            <p:blipFill>
              <a:blip r:embed="rId95"/>
              <a:stretch>
                <a:fillRect/>
              </a:stretch>
            </p:blipFill>
            <p:spPr>
              <a:xfrm>
                <a:off x="6529610" y="4918651"/>
                <a:ext cx="9000" cy="9000"/>
              </a:xfrm>
              <a:prstGeom prst="rect">
                <a:avLst/>
              </a:prstGeom>
            </p:spPr>
          </p:pic>
        </mc:Fallback>
      </mc:AlternateContent>
      <p:grpSp>
        <p:nvGrpSpPr>
          <p:cNvPr id="117804" name="Gruppieren 117803">
            <a:extLst>
              <a:ext uri="{FF2B5EF4-FFF2-40B4-BE49-F238E27FC236}">
                <a16:creationId xmlns:a16="http://schemas.microsoft.com/office/drawing/2014/main" id="{25CCE2E1-88AB-442D-BC7E-EB8045DA6281}"/>
              </a:ext>
            </a:extLst>
          </p:cNvPr>
          <p:cNvGrpSpPr/>
          <p:nvPr/>
        </p:nvGrpSpPr>
        <p:grpSpPr>
          <a:xfrm>
            <a:off x="6832010" y="4813891"/>
            <a:ext cx="1188000" cy="259560"/>
            <a:chOff x="6832010" y="4813891"/>
            <a:chExt cx="1188000" cy="259560"/>
          </a:xfrm>
        </p:grpSpPr>
        <mc:AlternateContent xmlns:mc="http://schemas.openxmlformats.org/markup-compatibility/2006">
          <mc:Choice xmlns:p14="http://schemas.microsoft.com/office/powerpoint/2010/main" Requires="p14">
            <p:contentPart p14:bwMode="auto" r:id="rId143">
              <p14:nvContentPartPr>
                <p14:cNvPr id="117791" name="Freihand 117790">
                  <a:extLst>
                    <a:ext uri="{FF2B5EF4-FFF2-40B4-BE49-F238E27FC236}">
                      <a16:creationId xmlns:a16="http://schemas.microsoft.com/office/drawing/2014/main" id="{971E0D6F-9F82-4911-95E5-EC07C20F00EB}"/>
                    </a:ext>
                  </a:extLst>
                </p14:cNvPr>
                <p14:cNvContentPartPr/>
                <p14:nvPr/>
              </p14:nvContentPartPr>
              <p14:xfrm>
                <a:off x="6832010" y="4910011"/>
                <a:ext cx="192600" cy="163440"/>
              </p14:xfrm>
            </p:contentPart>
          </mc:Choice>
          <mc:Fallback>
            <p:pic>
              <p:nvPicPr>
                <p:cNvPr id="117791" name="Freihand 117790">
                  <a:extLst>
                    <a:ext uri="{FF2B5EF4-FFF2-40B4-BE49-F238E27FC236}">
                      <a16:creationId xmlns:a16="http://schemas.microsoft.com/office/drawing/2014/main" id="{971E0D6F-9F82-4911-95E5-EC07C20F00EB}"/>
                    </a:ext>
                  </a:extLst>
                </p:cNvPr>
                <p:cNvPicPr/>
                <p:nvPr/>
              </p:nvPicPr>
              <p:blipFill>
                <a:blip r:embed="rId144"/>
                <a:stretch>
                  <a:fillRect/>
                </a:stretch>
              </p:blipFill>
              <p:spPr>
                <a:xfrm>
                  <a:off x="6827690" y="4905691"/>
                  <a:ext cx="201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7792" name="Freihand 117791">
                  <a:extLst>
                    <a:ext uri="{FF2B5EF4-FFF2-40B4-BE49-F238E27FC236}">
                      <a16:creationId xmlns:a16="http://schemas.microsoft.com/office/drawing/2014/main" id="{00A988C7-35A2-4404-BF69-BD0FE9F994D1}"/>
                    </a:ext>
                  </a:extLst>
                </p14:cNvPr>
                <p14:cNvContentPartPr/>
                <p14:nvPr/>
              </p14:nvContentPartPr>
              <p14:xfrm>
                <a:off x="7057370" y="4970131"/>
                <a:ext cx="135000" cy="99720"/>
              </p14:xfrm>
            </p:contentPart>
          </mc:Choice>
          <mc:Fallback>
            <p:pic>
              <p:nvPicPr>
                <p:cNvPr id="117792" name="Freihand 117791">
                  <a:extLst>
                    <a:ext uri="{FF2B5EF4-FFF2-40B4-BE49-F238E27FC236}">
                      <a16:creationId xmlns:a16="http://schemas.microsoft.com/office/drawing/2014/main" id="{00A988C7-35A2-4404-BF69-BD0FE9F994D1}"/>
                    </a:ext>
                  </a:extLst>
                </p:cNvPr>
                <p:cNvPicPr/>
                <p:nvPr/>
              </p:nvPicPr>
              <p:blipFill>
                <a:blip r:embed="rId146"/>
                <a:stretch>
                  <a:fillRect/>
                </a:stretch>
              </p:blipFill>
              <p:spPr>
                <a:xfrm>
                  <a:off x="7053050" y="4965811"/>
                  <a:ext cx="143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7795" name="Freihand 117794">
                  <a:extLst>
                    <a:ext uri="{FF2B5EF4-FFF2-40B4-BE49-F238E27FC236}">
                      <a16:creationId xmlns:a16="http://schemas.microsoft.com/office/drawing/2014/main" id="{F5F862F8-A509-4391-B704-6A61C44DF570}"/>
                    </a:ext>
                  </a:extLst>
                </p14:cNvPr>
                <p14:cNvContentPartPr/>
                <p14:nvPr/>
              </p14:nvContentPartPr>
              <p14:xfrm>
                <a:off x="7381010" y="4844131"/>
                <a:ext cx="236880" cy="224640"/>
              </p14:xfrm>
            </p:contentPart>
          </mc:Choice>
          <mc:Fallback>
            <p:pic>
              <p:nvPicPr>
                <p:cNvPr id="117795" name="Freihand 117794">
                  <a:extLst>
                    <a:ext uri="{FF2B5EF4-FFF2-40B4-BE49-F238E27FC236}">
                      <a16:creationId xmlns:a16="http://schemas.microsoft.com/office/drawing/2014/main" id="{F5F862F8-A509-4391-B704-6A61C44DF570}"/>
                    </a:ext>
                  </a:extLst>
                </p:cNvPr>
                <p:cNvPicPr/>
                <p:nvPr/>
              </p:nvPicPr>
              <p:blipFill>
                <a:blip r:embed="rId148"/>
                <a:stretch>
                  <a:fillRect/>
                </a:stretch>
              </p:blipFill>
              <p:spPr>
                <a:xfrm>
                  <a:off x="7376690" y="4839811"/>
                  <a:ext cx="2455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7796" name="Freihand 117795">
                  <a:extLst>
                    <a:ext uri="{FF2B5EF4-FFF2-40B4-BE49-F238E27FC236}">
                      <a16:creationId xmlns:a16="http://schemas.microsoft.com/office/drawing/2014/main" id="{8CC33953-4078-4610-8E61-558D80CCBDDE}"/>
                    </a:ext>
                  </a:extLst>
                </p14:cNvPr>
                <p14:cNvContentPartPr/>
                <p14:nvPr/>
              </p14:nvContentPartPr>
              <p14:xfrm>
                <a:off x="7627970" y="4930171"/>
                <a:ext cx="110520" cy="96120"/>
              </p14:xfrm>
            </p:contentPart>
          </mc:Choice>
          <mc:Fallback>
            <p:pic>
              <p:nvPicPr>
                <p:cNvPr id="117796" name="Freihand 117795">
                  <a:extLst>
                    <a:ext uri="{FF2B5EF4-FFF2-40B4-BE49-F238E27FC236}">
                      <a16:creationId xmlns:a16="http://schemas.microsoft.com/office/drawing/2014/main" id="{8CC33953-4078-4610-8E61-558D80CCBDDE}"/>
                    </a:ext>
                  </a:extLst>
                </p:cNvPr>
                <p:cNvPicPr/>
                <p:nvPr/>
              </p:nvPicPr>
              <p:blipFill>
                <a:blip r:embed="rId150"/>
                <a:stretch>
                  <a:fillRect/>
                </a:stretch>
              </p:blipFill>
              <p:spPr>
                <a:xfrm>
                  <a:off x="7623650" y="4925851"/>
                  <a:ext cx="119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7797" name="Freihand 117796">
                  <a:extLst>
                    <a:ext uri="{FF2B5EF4-FFF2-40B4-BE49-F238E27FC236}">
                      <a16:creationId xmlns:a16="http://schemas.microsoft.com/office/drawing/2014/main" id="{D2C18681-F2C5-4331-AFC0-13B21F607DB6}"/>
                    </a:ext>
                  </a:extLst>
                </p14:cNvPr>
                <p14:cNvContentPartPr/>
                <p14:nvPr/>
              </p14:nvContentPartPr>
              <p14:xfrm>
                <a:off x="7762250" y="4934491"/>
                <a:ext cx="105480" cy="123480"/>
              </p14:xfrm>
            </p:contentPart>
          </mc:Choice>
          <mc:Fallback>
            <p:pic>
              <p:nvPicPr>
                <p:cNvPr id="117797" name="Freihand 117796">
                  <a:extLst>
                    <a:ext uri="{FF2B5EF4-FFF2-40B4-BE49-F238E27FC236}">
                      <a16:creationId xmlns:a16="http://schemas.microsoft.com/office/drawing/2014/main" id="{D2C18681-F2C5-4331-AFC0-13B21F607DB6}"/>
                    </a:ext>
                  </a:extLst>
                </p:cNvPr>
                <p:cNvPicPr/>
                <p:nvPr/>
              </p:nvPicPr>
              <p:blipFill>
                <a:blip r:embed="rId152"/>
                <a:stretch>
                  <a:fillRect/>
                </a:stretch>
              </p:blipFill>
              <p:spPr>
                <a:xfrm>
                  <a:off x="7757930" y="4930171"/>
                  <a:ext cx="1141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7798" name="Freihand 117797">
                  <a:extLst>
                    <a:ext uri="{FF2B5EF4-FFF2-40B4-BE49-F238E27FC236}">
                      <a16:creationId xmlns:a16="http://schemas.microsoft.com/office/drawing/2014/main" id="{E0084D48-7F82-46A3-9306-6DF6F944A793}"/>
                    </a:ext>
                  </a:extLst>
                </p14:cNvPr>
                <p14:cNvContentPartPr/>
                <p14:nvPr/>
              </p14:nvContentPartPr>
              <p14:xfrm>
                <a:off x="7860530" y="4813891"/>
                <a:ext cx="159480" cy="224640"/>
              </p14:xfrm>
            </p:contentPart>
          </mc:Choice>
          <mc:Fallback>
            <p:pic>
              <p:nvPicPr>
                <p:cNvPr id="117798" name="Freihand 117797">
                  <a:extLst>
                    <a:ext uri="{FF2B5EF4-FFF2-40B4-BE49-F238E27FC236}">
                      <a16:creationId xmlns:a16="http://schemas.microsoft.com/office/drawing/2014/main" id="{E0084D48-7F82-46A3-9306-6DF6F944A793}"/>
                    </a:ext>
                  </a:extLst>
                </p:cNvPr>
                <p:cNvPicPr/>
                <p:nvPr/>
              </p:nvPicPr>
              <p:blipFill>
                <a:blip r:embed="rId154"/>
                <a:stretch>
                  <a:fillRect/>
                </a:stretch>
              </p:blipFill>
              <p:spPr>
                <a:xfrm>
                  <a:off x="7856210" y="4809571"/>
                  <a:ext cx="168120" cy="233280"/>
                </a:xfrm>
                <a:prstGeom prst="rect">
                  <a:avLst/>
                </a:prstGeom>
              </p:spPr>
            </p:pic>
          </mc:Fallback>
        </mc:AlternateContent>
      </p:grpSp>
      <p:grpSp>
        <p:nvGrpSpPr>
          <p:cNvPr id="117809" name="Gruppieren 117808">
            <a:extLst>
              <a:ext uri="{FF2B5EF4-FFF2-40B4-BE49-F238E27FC236}">
                <a16:creationId xmlns:a16="http://schemas.microsoft.com/office/drawing/2014/main" id="{2CFFB038-5586-47BC-902B-F614EC4C4EA5}"/>
              </a:ext>
            </a:extLst>
          </p:cNvPr>
          <p:cNvGrpSpPr/>
          <p:nvPr/>
        </p:nvGrpSpPr>
        <p:grpSpPr>
          <a:xfrm>
            <a:off x="6147650" y="5231851"/>
            <a:ext cx="1459800" cy="249480"/>
            <a:chOff x="6147650" y="5231851"/>
            <a:chExt cx="1459800" cy="249480"/>
          </a:xfrm>
        </p:grpSpPr>
        <mc:AlternateContent xmlns:mc="http://schemas.openxmlformats.org/markup-compatibility/2006">
          <mc:Choice xmlns:p14="http://schemas.microsoft.com/office/powerpoint/2010/main" Requires="p14">
            <p:contentPart p14:bwMode="auto" r:id="rId155">
              <p14:nvContentPartPr>
                <p14:cNvPr id="117799" name="Freihand 117798">
                  <a:extLst>
                    <a:ext uri="{FF2B5EF4-FFF2-40B4-BE49-F238E27FC236}">
                      <a16:creationId xmlns:a16="http://schemas.microsoft.com/office/drawing/2014/main" id="{24ED4C48-C6E1-479A-B64E-E1BA935F1A46}"/>
                    </a:ext>
                  </a:extLst>
                </p14:cNvPr>
                <p14:cNvContentPartPr/>
                <p14:nvPr/>
              </p14:nvContentPartPr>
              <p14:xfrm>
                <a:off x="6198770" y="5231851"/>
                <a:ext cx="149040" cy="185400"/>
              </p14:xfrm>
            </p:contentPart>
          </mc:Choice>
          <mc:Fallback>
            <p:pic>
              <p:nvPicPr>
                <p:cNvPr id="117799" name="Freihand 117798">
                  <a:extLst>
                    <a:ext uri="{FF2B5EF4-FFF2-40B4-BE49-F238E27FC236}">
                      <a16:creationId xmlns:a16="http://schemas.microsoft.com/office/drawing/2014/main" id="{24ED4C48-C6E1-479A-B64E-E1BA935F1A46}"/>
                    </a:ext>
                  </a:extLst>
                </p:cNvPr>
                <p:cNvPicPr/>
                <p:nvPr/>
              </p:nvPicPr>
              <p:blipFill>
                <a:blip r:embed="rId156"/>
                <a:stretch>
                  <a:fillRect/>
                </a:stretch>
              </p:blipFill>
              <p:spPr>
                <a:xfrm>
                  <a:off x="6194450" y="5227531"/>
                  <a:ext cx="1576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7800" name="Freihand 117799">
                  <a:extLst>
                    <a:ext uri="{FF2B5EF4-FFF2-40B4-BE49-F238E27FC236}">
                      <a16:creationId xmlns:a16="http://schemas.microsoft.com/office/drawing/2014/main" id="{6E7AD622-0671-4C2E-8EB7-3242E8872F56}"/>
                    </a:ext>
                  </a:extLst>
                </p14:cNvPr>
                <p14:cNvContentPartPr/>
                <p14:nvPr/>
              </p14:nvContentPartPr>
              <p14:xfrm>
                <a:off x="6433490" y="5246611"/>
                <a:ext cx="142920" cy="130680"/>
              </p14:xfrm>
            </p:contentPart>
          </mc:Choice>
          <mc:Fallback>
            <p:pic>
              <p:nvPicPr>
                <p:cNvPr id="117800" name="Freihand 117799">
                  <a:extLst>
                    <a:ext uri="{FF2B5EF4-FFF2-40B4-BE49-F238E27FC236}">
                      <a16:creationId xmlns:a16="http://schemas.microsoft.com/office/drawing/2014/main" id="{6E7AD622-0671-4C2E-8EB7-3242E8872F56}"/>
                    </a:ext>
                  </a:extLst>
                </p:cNvPr>
                <p:cNvPicPr/>
                <p:nvPr/>
              </p:nvPicPr>
              <p:blipFill>
                <a:blip r:embed="rId158"/>
                <a:stretch>
                  <a:fillRect/>
                </a:stretch>
              </p:blipFill>
              <p:spPr>
                <a:xfrm>
                  <a:off x="6429170" y="5242291"/>
                  <a:ext cx="151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7801" name="Freihand 117800">
                  <a:extLst>
                    <a:ext uri="{FF2B5EF4-FFF2-40B4-BE49-F238E27FC236}">
                      <a16:creationId xmlns:a16="http://schemas.microsoft.com/office/drawing/2014/main" id="{56A8AE8C-C107-4A4E-91E8-2F98B66C12AE}"/>
                    </a:ext>
                  </a:extLst>
                </p14:cNvPr>
                <p14:cNvContentPartPr/>
                <p14:nvPr/>
              </p14:nvContentPartPr>
              <p14:xfrm>
                <a:off x="6712490" y="5263171"/>
                <a:ext cx="139680" cy="59760"/>
              </p14:xfrm>
            </p:contentPart>
          </mc:Choice>
          <mc:Fallback>
            <p:pic>
              <p:nvPicPr>
                <p:cNvPr id="117801" name="Freihand 117800">
                  <a:extLst>
                    <a:ext uri="{FF2B5EF4-FFF2-40B4-BE49-F238E27FC236}">
                      <a16:creationId xmlns:a16="http://schemas.microsoft.com/office/drawing/2014/main" id="{56A8AE8C-C107-4A4E-91E8-2F98B66C12AE}"/>
                    </a:ext>
                  </a:extLst>
                </p:cNvPr>
                <p:cNvPicPr/>
                <p:nvPr/>
              </p:nvPicPr>
              <p:blipFill>
                <a:blip r:embed="rId160"/>
                <a:stretch>
                  <a:fillRect/>
                </a:stretch>
              </p:blipFill>
              <p:spPr>
                <a:xfrm>
                  <a:off x="6708170" y="5258851"/>
                  <a:ext cx="148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7802" name="Freihand 117801">
                  <a:extLst>
                    <a:ext uri="{FF2B5EF4-FFF2-40B4-BE49-F238E27FC236}">
                      <a16:creationId xmlns:a16="http://schemas.microsoft.com/office/drawing/2014/main" id="{F614CA18-BA77-4B0A-A592-E1687A32BD7D}"/>
                    </a:ext>
                  </a:extLst>
                </p14:cNvPr>
                <p14:cNvContentPartPr/>
                <p14:nvPr/>
              </p14:nvContentPartPr>
              <p14:xfrm>
                <a:off x="6774050" y="5271811"/>
                <a:ext cx="97560" cy="184320"/>
              </p14:xfrm>
            </p:contentPart>
          </mc:Choice>
          <mc:Fallback>
            <p:pic>
              <p:nvPicPr>
                <p:cNvPr id="117802" name="Freihand 117801">
                  <a:extLst>
                    <a:ext uri="{FF2B5EF4-FFF2-40B4-BE49-F238E27FC236}">
                      <a16:creationId xmlns:a16="http://schemas.microsoft.com/office/drawing/2014/main" id="{F614CA18-BA77-4B0A-A592-E1687A32BD7D}"/>
                    </a:ext>
                  </a:extLst>
                </p:cNvPr>
                <p:cNvPicPr/>
                <p:nvPr/>
              </p:nvPicPr>
              <p:blipFill>
                <a:blip r:embed="rId162"/>
                <a:stretch>
                  <a:fillRect/>
                </a:stretch>
              </p:blipFill>
              <p:spPr>
                <a:xfrm>
                  <a:off x="6769730" y="5267491"/>
                  <a:ext cx="1062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7805" name="Freihand 117804">
                  <a:extLst>
                    <a:ext uri="{FF2B5EF4-FFF2-40B4-BE49-F238E27FC236}">
                      <a16:creationId xmlns:a16="http://schemas.microsoft.com/office/drawing/2014/main" id="{1ED51D0B-DDE6-496E-AC40-C4385CD54695}"/>
                    </a:ext>
                  </a:extLst>
                </p14:cNvPr>
                <p14:cNvContentPartPr/>
                <p14:nvPr/>
              </p14:nvContentPartPr>
              <p14:xfrm>
                <a:off x="6923450" y="5244091"/>
                <a:ext cx="137880" cy="105480"/>
              </p14:xfrm>
            </p:contentPart>
          </mc:Choice>
          <mc:Fallback>
            <p:pic>
              <p:nvPicPr>
                <p:cNvPr id="117805" name="Freihand 117804">
                  <a:extLst>
                    <a:ext uri="{FF2B5EF4-FFF2-40B4-BE49-F238E27FC236}">
                      <a16:creationId xmlns:a16="http://schemas.microsoft.com/office/drawing/2014/main" id="{1ED51D0B-DDE6-496E-AC40-C4385CD54695}"/>
                    </a:ext>
                  </a:extLst>
                </p:cNvPr>
                <p:cNvPicPr/>
                <p:nvPr/>
              </p:nvPicPr>
              <p:blipFill>
                <a:blip r:embed="rId164"/>
                <a:stretch>
                  <a:fillRect/>
                </a:stretch>
              </p:blipFill>
              <p:spPr>
                <a:xfrm>
                  <a:off x="6919130" y="5239771"/>
                  <a:ext cx="146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7806" name="Freihand 117805">
                  <a:extLst>
                    <a:ext uri="{FF2B5EF4-FFF2-40B4-BE49-F238E27FC236}">
                      <a16:creationId xmlns:a16="http://schemas.microsoft.com/office/drawing/2014/main" id="{918B9B62-E108-4F1C-9DCF-E341CCDA955C}"/>
                    </a:ext>
                  </a:extLst>
                </p14:cNvPr>
                <p14:cNvContentPartPr/>
                <p14:nvPr/>
              </p14:nvContentPartPr>
              <p14:xfrm>
                <a:off x="7089770" y="5267131"/>
                <a:ext cx="298440" cy="77040"/>
              </p14:xfrm>
            </p:contentPart>
          </mc:Choice>
          <mc:Fallback>
            <p:pic>
              <p:nvPicPr>
                <p:cNvPr id="117806" name="Freihand 117805">
                  <a:extLst>
                    <a:ext uri="{FF2B5EF4-FFF2-40B4-BE49-F238E27FC236}">
                      <a16:creationId xmlns:a16="http://schemas.microsoft.com/office/drawing/2014/main" id="{918B9B62-E108-4F1C-9DCF-E341CCDA955C}"/>
                    </a:ext>
                  </a:extLst>
                </p:cNvPr>
                <p:cNvPicPr/>
                <p:nvPr/>
              </p:nvPicPr>
              <p:blipFill>
                <a:blip r:embed="rId166"/>
                <a:stretch>
                  <a:fillRect/>
                </a:stretch>
              </p:blipFill>
              <p:spPr>
                <a:xfrm>
                  <a:off x="7085450" y="5262811"/>
                  <a:ext cx="307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7807" name="Freihand 117806">
                  <a:extLst>
                    <a:ext uri="{FF2B5EF4-FFF2-40B4-BE49-F238E27FC236}">
                      <a16:creationId xmlns:a16="http://schemas.microsoft.com/office/drawing/2014/main" id="{C9BF7AD1-CCDC-459F-AC58-26F043E867F7}"/>
                    </a:ext>
                  </a:extLst>
                </p14:cNvPr>
                <p14:cNvContentPartPr/>
                <p14:nvPr/>
              </p14:nvContentPartPr>
              <p14:xfrm>
                <a:off x="7382090" y="5240491"/>
                <a:ext cx="134640" cy="139320"/>
              </p14:xfrm>
            </p:contentPart>
          </mc:Choice>
          <mc:Fallback>
            <p:pic>
              <p:nvPicPr>
                <p:cNvPr id="117807" name="Freihand 117806">
                  <a:extLst>
                    <a:ext uri="{FF2B5EF4-FFF2-40B4-BE49-F238E27FC236}">
                      <a16:creationId xmlns:a16="http://schemas.microsoft.com/office/drawing/2014/main" id="{C9BF7AD1-CCDC-459F-AC58-26F043E867F7}"/>
                    </a:ext>
                  </a:extLst>
                </p:cNvPr>
                <p:cNvPicPr/>
                <p:nvPr/>
              </p:nvPicPr>
              <p:blipFill>
                <a:blip r:embed="rId168"/>
                <a:stretch>
                  <a:fillRect/>
                </a:stretch>
              </p:blipFill>
              <p:spPr>
                <a:xfrm>
                  <a:off x="7377770" y="5236171"/>
                  <a:ext cx="143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7808" name="Freihand 117807">
                  <a:extLst>
                    <a:ext uri="{FF2B5EF4-FFF2-40B4-BE49-F238E27FC236}">
                      <a16:creationId xmlns:a16="http://schemas.microsoft.com/office/drawing/2014/main" id="{80489C4A-2812-4453-B4B3-3A0D815F3617}"/>
                    </a:ext>
                  </a:extLst>
                </p14:cNvPr>
                <p14:cNvContentPartPr/>
                <p14:nvPr/>
              </p14:nvContentPartPr>
              <p14:xfrm>
                <a:off x="6147650" y="5441731"/>
                <a:ext cx="1459800" cy="39600"/>
              </p14:xfrm>
            </p:contentPart>
          </mc:Choice>
          <mc:Fallback>
            <p:pic>
              <p:nvPicPr>
                <p:cNvPr id="117808" name="Freihand 117807">
                  <a:extLst>
                    <a:ext uri="{FF2B5EF4-FFF2-40B4-BE49-F238E27FC236}">
                      <a16:creationId xmlns:a16="http://schemas.microsoft.com/office/drawing/2014/main" id="{80489C4A-2812-4453-B4B3-3A0D815F3617}"/>
                    </a:ext>
                  </a:extLst>
                </p:cNvPr>
                <p:cNvPicPr/>
                <p:nvPr/>
              </p:nvPicPr>
              <p:blipFill>
                <a:blip r:embed="rId170"/>
                <a:stretch>
                  <a:fillRect/>
                </a:stretch>
              </p:blipFill>
              <p:spPr>
                <a:xfrm>
                  <a:off x="6143330" y="5437411"/>
                  <a:ext cx="1468440" cy="48240"/>
                </a:xfrm>
                <a:prstGeom prst="rect">
                  <a:avLst/>
                </a:prstGeom>
              </p:spPr>
            </p:pic>
          </mc:Fallback>
        </mc:AlternateContent>
      </p:grpSp>
      <p:grpSp>
        <p:nvGrpSpPr>
          <p:cNvPr id="117819" name="Gruppieren 117818">
            <a:extLst>
              <a:ext uri="{FF2B5EF4-FFF2-40B4-BE49-F238E27FC236}">
                <a16:creationId xmlns:a16="http://schemas.microsoft.com/office/drawing/2014/main" id="{32FC0AE8-0969-439E-915B-8A6BA7621807}"/>
              </a:ext>
            </a:extLst>
          </p:cNvPr>
          <p:cNvGrpSpPr/>
          <p:nvPr/>
        </p:nvGrpSpPr>
        <p:grpSpPr>
          <a:xfrm>
            <a:off x="6064490" y="867571"/>
            <a:ext cx="1401840" cy="375120"/>
            <a:chOff x="6064490" y="867571"/>
            <a:chExt cx="1401840" cy="375120"/>
          </a:xfrm>
        </p:grpSpPr>
        <mc:AlternateContent xmlns:mc="http://schemas.openxmlformats.org/markup-compatibility/2006">
          <mc:Choice xmlns:p14="http://schemas.microsoft.com/office/powerpoint/2010/main" Requires="p14">
            <p:contentPart p14:bwMode="auto" r:id="rId171">
              <p14:nvContentPartPr>
                <p14:cNvPr id="117810" name="Freihand 117809">
                  <a:extLst>
                    <a:ext uri="{FF2B5EF4-FFF2-40B4-BE49-F238E27FC236}">
                      <a16:creationId xmlns:a16="http://schemas.microsoft.com/office/drawing/2014/main" id="{777F28F0-C33F-48C6-A77B-C209259A3956}"/>
                    </a:ext>
                  </a:extLst>
                </p14:cNvPr>
                <p14:cNvContentPartPr/>
                <p14:nvPr/>
              </p14:nvContentPartPr>
              <p14:xfrm>
                <a:off x="6064490" y="940291"/>
                <a:ext cx="89280" cy="84600"/>
              </p14:xfrm>
            </p:contentPart>
          </mc:Choice>
          <mc:Fallback>
            <p:pic>
              <p:nvPicPr>
                <p:cNvPr id="117810" name="Freihand 117809">
                  <a:extLst>
                    <a:ext uri="{FF2B5EF4-FFF2-40B4-BE49-F238E27FC236}">
                      <a16:creationId xmlns:a16="http://schemas.microsoft.com/office/drawing/2014/main" id="{777F28F0-C33F-48C6-A77B-C209259A3956}"/>
                    </a:ext>
                  </a:extLst>
                </p:cNvPr>
                <p:cNvPicPr/>
                <p:nvPr/>
              </p:nvPicPr>
              <p:blipFill>
                <a:blip r:embed="rId172"/>
                <a:stretch>
                  <a:fillRect/>
                </a:stretch>
              </p:blipFill>
              <p:spPr>
                <a:xfrm>
                  <a:off x="6060170" y="935971"/>
                  <a:ext cx="97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7811" name="Freihand 117810">
                  <a:extLst>
                    <a:ext uri="{FF2B5EF4-FFF2-40B4-BE49-F238E27FC236}">
                      <a16:creationId xmlns:a16="http://schemas.microsoft.com/office/drawing/2014/main" id="{D9227A6B-EF69-4E89-B5CC-FDE00BFE2C7F}"/>
                    </a:ext>
                  </a:extLst>
                </p14:cNvPr>
                <p14:cNvContentPartPr/>
                <p14:nvPr/>
              </p14:nvContentPartPr>
              <p14:xfrm>
                <a:off x="6101570" y="943531"/>
                <a:ext cx="111240" cy="260640"/>
              </p14:xfrm>
            </p:contentPart>
          </mc:Choice>
          <mc:Fallback>
            <p:pic>
              <p:nvPicPr>
                <p:cNvPr id="117811" name="Freihand 117810">
                  <a:extLst>
                    <a:ext uri="{FF2B5EF4-FFF2-40B4-BE49-F238E27FC236}">
                      <a16:creationId xmlns:a16="http://schemas.microsoft.com/office/drawing/2014/main" id="{D9227A6B-EF69-4E89-B5CC-FDE00BFE2C7F}"/>
                    </a:ext>
                  </a:extLst>
                </p:cNvPr>
                <p:cNvPicPr/>
                <p:nvPr/>
              </p:nvPicPr>
              <p:blipFill>
                <a:blip r:embed="rId174"/>
                <a:stretch>
                  <a:fillRect/>
                </a:stretch>
              </p:blipFill>
              <p:spPr>
                <a:xfrm>
                  <a:off x="6097250" y="939211"/>
                  <a:ext cx="1198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7812" name="Freihand 117811">
                  <a:extLst>
                    <a:ext uri="{FF2B5EF4-FFF2-40B4-BE49-F238E27FC236}">
                      <a16:creationId xmlns:a16="http://schemas.microsoft.com/office/drawing/2014/main" id="{AF053EB7-EC32-46E5-A424-C8697627166E}"/>
                    </a:ext>
                  </a:extLst>
                </p14:cNvPr>
                <p14:cNvContentPartPr/>
                <p14:nvPr/>
              </p14:nvContentPartPr>
              <p14:xfrm>
                <a:off x="6264650" y="963691"/>
                <a:ext cx="113040" cy="111240"/>
              </p14:xfrm>
            </p:contentPart>
          </mc:Choice>
          <mc:Fallback>
            <p:pic>
              <p:nvPicPr>
                <p:cNvPr id="117812" name="Freihand 117811">
                  <a:extLst>
                    <a:ext uri="{FF2B5EF4-FFF2-40B4-BE49-F238E27FC236}">
                      <a16:creationId xmlns:a16="http://schemas.microsoft.com/office/drawing/2014/main" id="{AF053EB7-EC32-46E5-A424-C8697627166E}"/>
                    </a:ext>
                  </a:extLst>
                </p:cNvPr>
                <p:cNvPicPr/>
                <p:nvPr/>
              </p:nvPicPr>
              <p:blipFill>
                <a:blip r:embed="rId176"/>
                <a:stretch>
                  <a:fillRect/>
                </a:stretch>
              </p:blipFill>
              <p:spPr>
                <a:xfrm>
                  <a:off x="6260330" y="959371"/>
                  <a:ext cx="121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7813" name="Freihand 117812">
                  <a:extLst>
                    <a:ext uri="{FF2B5EF4-FFF2-40B4-BE49-F238E27FC236}">
                      <a16:creationId xmlns:a16="http://schemas.microsoft.com/office/drawing/2014/main" id="{FE8918C7-07F6-4F99-B9A2-5C8498C43142}"/>
                    </a:ext>
                  </a:extLst>
                </p14:cNvPr>
                <p14:cNvContentPartPr/>
                <p14:nvPr/>
              </p14:nvContentPartPr>
              <p14:xfrm>
                <a:off x="6410810" y="920491"/>
                <a:ext cx="217080" cy="140760"/>
              </p14:xfrm>
            </p:contentPart>
          </mc:Choice>
          <mc:Fallback>
            <p:pic>
              <p:nvPicPr>
                <p:cNvPr id="117813" name="Freihand 117812">
                  <a:extLst>
                    <a:ext uri="{FF2B5EF4-FFF2-40B4-BE49-F238E27FC236}">
                      <a16:creationId xmlns:a16="http://schemas.microsoft.com/office/drawing/2014/main" id="{FE8918C7-07F6-4F99-B9A2-5C8498C43142}"/>
                    </a:ext>
                  </a:extLst>
                </p:cNvPr>
                <p:cNvPicPr/>
                <p:nvPr/>
              </p:nvPicPr>
              <p:blipFill>
                <a:blip r:embed="rId178"/>
                <a:stretch>
                  <a:fillRect/>
                </a:stretch>
              </p:blipFill>
              <p:spPr>
                <a:xfrm>
                  <a:off x="6406490" y="916171"/>
                  <a:ext cx="225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7814" name="Freihand 117813">
                  <a:extLst>
                    <a:ext uri="{FF2B5EF4-FFF2-40B4-BE49-F238E27FC236}">
                      <a16:creationId xmlns:a16="http://schemas.microsoft.com/office/drawing/2014/main" id="{B2D1B6D0-D85D-49CA-AFA5-2FA95F79AAB2}"/>
                    </a:ext>
                  </a:extLst>
                </p14:cNvPr>
                <p14:cNvContentPartPr/>
                <p14:nvPr/>
              </p14:nvContentPartPr>
              <p14:xfrm>
                <a:off x="6633290" y="893491"/>
                <a:ext cx="360" cy="360"/>
              </p14:xfrm>
            </p:contentPart>
          </mc:Choice>
          <mc:Fallback>
            <p:pic>
              <p:nvPicPr>
                <p:cNvPr id="117814" name="Freihand 117813">
                  <a:extLst>
                    <a:ext uri="{FF2B5EF4-FFF2-40B4-BE49-F238E27FC236}">
                      <a16:creationId xmlns:a16="http://schemas.microsoft.com/office/drawing/2014/main" id="{B2D1B6D0-D85D-49CA-AFA5-2FA95F79AAB2}"/>
                    </a:ext>
                  </a:extLst>
                </p:cNvPr>
                <p:cNvPicPr/>
                <p:nvPr/>
              </p:nvPicPr>
              <p:blipFill>
                <a:blip r:embed="rId95"/>
                <a:stretch>
                  <a:fillRect/>
                </a:stretch>
              </p:blipFill>
              <p:spPr>
                <a:xfrm>
                  <a:off x="6628970" y="8891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7815" name="Freihand 117814">
                  <a:extLst>
                    <a:ext uri="{FF2B5EF4-FFF2-40B4-BE49-F238E27FC236}">
                      <a16:creationId xmlns:a16="http://schemas.microsoft.com/office/drawing/2014/main" id="{BAEE7E1D-D29E-47D6-92A9-83D9ADFF2EB9}"/>
                    </a:ext>
                  </a:extLst>
                </p14:cNvPr>
                <p14:cNvContentPartPr/>
                <p14:nvPr/>
              </p14:nvContentPartPr>
              <p14:xfrm>
                <a:off x="6590450" y="867571"/>
                <a:ext cx="49680" cy="221400"/>
              </p14:xfrm>
            </p:contentPart>
          </mc:Choice>
          <mc:Fallback>
            <p:pic>
              <p:nvPicPr>
                <p:cNvPr id="117815" name="Freihand 117814">
                  <a:extLst>
                    <a:ext uri="{FF2B5EF4-FFF2-40B4-BE49-F238E27FC236}">
                      <a16:creationId xmlns:a16="http://schemas.microsoft.com/office/drawing/2014/main" id="{BAEE7E1D-D29E-47D6-92A9-83D9ADFF2EB9}"/>
                    </a:ext>
                  </a:extLst>
                </p:cNvPr>
                <p:cNvPicPr/>
                <p:nvPr/>
              </p:nvPicPr>
              <p:blipFill>
                <a:blip r:embed="rId181"/>
                <a:stretch>
                  <a:fillRect/>
                </a:stretch>
              </p:blipFill>
              <p:spPr>
                <a:xfrm>
                  <a:off x="6586130" y="863251"/>
                  <a:ext cx="583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7816" name="Freihand 117815">
                  <a:extLst>
                    <a:ext uri="{FF2B5EF4-FFF2-40B4-BE49-F238E27FC236}">
                      <a16:creationId xmlns:a16="http://schemas.microsoft.com/office/drawing/2014/main" id="{0B33FE9E-70EE-4C22-964D-7634558D9757}"/>
                    </a:ext>
                  </a:extLst>
                </p14:cNvPr>
                <p14:cNvContentPartPr/>
                <p14:nvPr/>
              </p14:nvContentPartPr>
              <p14:xfrm>
                <a:off x="6638690" y="974491"/>
                <a:ext cx="91800" cy="268200"/>
              </p14:xfrm>
            </p:contentPart>
          </mc:Choice>
          <mc:Fallback>
            <p:pic>
              <p:nvPicPr>
                <p:cNvPr id="117816" name="Freihand 117815">
                  <a:extLst>
                    <a:ext uri="{FF2B5EF4-FFF2-40B4-BE49-F238E27FC236}">
                      <a16:creationId xmlns:a16="http://schemas.microsoft.com/office/drawing/2014/main" id="{0B33FE9E-70EE-4C22-964D-7634558D9757}"/>
                    </a:ext>
                  </a:extLst>
                </p:cNvPr>
                <p:cNvPicPr/>
                <p:nvPr/>
              </p:nvPicPr>
              <p:blipFill>
                <a:blip r:embed="rId183"/>
                <a:stretch>
                  <a:fillRect/>
                </a:stretch>
              </p:blipFill>
              <p:spPr>
                <a:xfrm>
                  <a:off x="6634370" y="970171"/>
                  <a:ext cx="1004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7817" name="Freihand 117816">
                  <a:extLst>
                    <a:ext uri="{FF2B5EF4-FFF2-40B4-BE49-F238E27FC236}">
                      <a16:creationId xmlns:a16="http://schemas.microsoft.com/office/drawing/2014/main" id="{DCE30F40-C208-4C93-B8CF-0B5F2BD95646}"/>
                    </a:ext>
                  </a:extLst>
                </p14:cNvPr>
                <p14:cNvContentPartPr/>
                <p14:nvPr/>
              </p14:nvContentPartPr>
              <p14:xfrm>
                <a:off x="6986450" y="907891"/>
                <a:ext cx="149040" cy="152640"/>
              </p14:xfrm>
            </p:contentPart>
          </mc:Choice>
          <mc:Fallback>
            <p:pic>
              <p:nvPicPr>
                <p:cNvPr id="117817" name="Freihand 117816">
                  <a:extLst>
                    <a:ext uri="{FF2B5EF4-FFF2-40B4-BE49-F238E27FC236}">
                      <a16:creationId xmlns:a16="http://schemas.microsoft.com/office/drawing/2014/main" id="{DCE30F40-C208-4C93-B8CF-0B5F2BD95646}"/>
                    </a:ext>
                  </a:extLst>
                </p:cNvPr>
                <p:cNvPicPr/>
                <p:nvPr/>
              </p:nvPicPr>
              <p:blipFill>
                <a:blip r:embed="rId185"/>
                <a:stretch>
                  <a:fillRect/>
                </a:stretch>
              </p:blipFill>
              <p:spPr>
                <a:xfrm>
                  <a:off x="6982130" y="903571"/>
                  <a:ext cx="157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7818" name="Freihand 117817">
                  <a:extLst>
                    <a:ext uri="{FF2B5EF4-FFF2-40B4-BE49-F238E27FC236}">
                      <a16:creationId xmlns:a16="http://schemas.microsoft.com/office/drawing/2014/main" id="{43C38CBC-FF5D-4AA1-9756-FDCFC46A584F}"/>
                    </a:ext>
                  </a:extLst>
                </p14:cNvPr>
                <p14:cNvContentPartPr/>
                <p14:nvPr/>
              </p14:nvContentPartPr>
              <p14:xfrm>
                <a:off x="7135850" y="869731"/>
                <a:ext cx="330480" cy="196920"/>
              </p14:xfrm>
            </p:contentPart>
          </mc:Choice>
          <mc:Fallback>
            <p:pic>
              <p:nvPicPr>
                <p:cNvPr id="117818" name="Freihand 117817">
                  <a:extLst>
                    <a:ext uri="{FF2B5EF4-FFF2-40B4-BE49-F238E27FC236}">
                      <a16:creationId xmlns:a16="http://schemas.microsoft.com/office/drawing/2014/main" id="{43C38CBC-FF5D-4AA1-9756-FDCFC46A584F}"/>
                    </a:ext>
                  </a:extLst>
                </p:cNvPr>
                <p:cNvPicPr/>
                <p:nvPr/>
              </p:nvPicPr>
              <p:blipFill>
                <a:blip r:embed="rId187"/>
                <a:stretch>
                  <a:fillRect/>
                </a:stretch>
              </p:blipFill>
              <p:spPr>
                <a:xfrm>
                  <a:off x="7131530" y="865411"/>
                  <a:ext cx="339120" cy="20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8">
            <p14:nvContentPartPr>
              <p14:cNvPr id="117820" name="Freihand 117819">
                <a:extLst>
                  <a:ext uri="{FF2B5EF4-FFF2-40B4-BE49-F238E27FC236}">
                    <a16:creationId xmlns:a16="http://schemas.microsoft.com/office/drawing/2014/main" id="{A0F55A8D-7A72-4461-AE1D-984AF7B87F5A}"/>
                  </a:ext>
                </a:extLst>
              </p14:cNvPr>
              <p14:cNvContentPartPr/>
              <p14:nvPr/>
            </p14:nvContentPartPr>
            <p14:xfrm>
              <a:off x="7364450" y="2485411"/>
              <a:ext cx="280800" cy="375120"/>
            </p14:xfrm>
          </p:contentPart>
        </mc:Choice>
        <mc:Fallback>
          <p:pic>
            <p:nvPicPr>
              <p:cNvPr id="117820" name="Freihand 117819">
                <a:extLst>
                  <a:ext uri="{FF2B5EF4-FFF2-40B4-BE49-F238E27FC236}">
                    <a16:creationId xmlns:a16="http://schemas.microsoft.com/office/drawing/2014/main" id="{A0F55A8D-7A72-4461-AE1D-984AF7B87F5A}"/>
                  </a:ext>
                </a:extLst>
              </p:cNvPr>
              <p:cNvPicPr/>
              <p:nvPr/>
            </p:nvPicPr>
            <p:blipFill>
              <a:blip r:embed="rId189"/>
              <a:stretch>
                <a:fillRect/>
              </a:stretch>
            </p:blipFill>
            <p:spPr>
              <a:xfrm>
                <a:off x="7360130" y="2481091"/>
                <a:ext cx="289440" cy="383760"/>
              </a:xfrm>
              <a:prstGeom prst="rect">
                <a:avLst/>
              </a:prstGeom>
            </p:spPr>
          </p:pic>
        </mc:Fallback>
      </mc:AlternateContent>
    </p:spTree>
    <p:extLst>
      <p:ext uri="{BB962C8B-B14F-4D97-AF65-F5344CB8AC3E}">
        <p14:creationId xmlns:p14="http://schemas.microsoft.com/office/powerpoint/2010/main" val="2583611119"/>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2219</Words>
  <Application>Microsoft Office PowerPoint</Application>
  <PresentationFormat>Breitbild</PresentationFormat>
  <Paragraphs>284</Paragraphs>
  <Slides>32</Slides>
  <Notes>30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32</vt:i4>
      </vt:variant>
    </vt:vector>
  </HeadingPairs>
  <TitlesOfParts>
    <vt:vector size="39"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291</cp:revision>
  <cp:lastPrinted>2022-03-02T20:18:27Z</cp:lastPrinted>
  <dcterms:created xsi:type="dcterms:W3CDTF">2022-03-01T20:52:11Z</dcterms:created>
  <dcterms:modified xsi:type="dcterms:W3CDTF">2023-10-26T09:38:01Z</dcterms:modified>
</cp:coreProperties>
</file>