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3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4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5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6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notesSlides/notesSlide7.xml" ContentType="application/vnd.openxmlformats-officedocument.presentationml.notesSlide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notesSlides/notesSlide8.xml" ContentType="application/vnd.openxmlformats-officedocument.presentationml.notesSlide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notesSlides/notesSlide9.xml" ContentType="application/vnd.openxmlformats-officedocument.presentationml.notesSlide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notesSlides/notesSlide10.xml" ContentType="application/vnd.openxmlformats-officedocument.presentationml.notesSlide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notesSlides/notesSlide11.xml" ContentType="application/vnd.openxmlformats-officedocument.presentationml.notesSlide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notesSlides/notesSlide12.xml" ContentType="application/vnd.openxmlformats-officedocument.presentationml.notesSlide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notesSlides/notesSlide13.xml" ContentType="application/vnd.openxmlformats-officedocument.presentationml.notesSlide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notesSlides/notesSlide14.xml" ContentType="application/vnd.openxmlformats-officedocument.presentationml.notesSlide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notesSlides/notesSlide15.xml" ContentType="application/vnd.openxmlformats-officedocument.presentationml.notesSlide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notesSlides/notesSlide16.xml" ContentType="application/vnd.openxmlformats-officedocument.presentationml.notesSlide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notesSlides/notesSlide17.xml" ContentType="application/vnd.openxmlformats-officedocument.presentationml.notesSlide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notesSlides/notesSlide18.xml" ContentType="application/vnd.openxmlformats-officedocument.presentationml.notesSlide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2" r:id="rId2"/>
    <p:sldId id="830" r:id="rId3"/>
    <p:sldId id="1253" r:id="rId4"/>
    <p:sldId id="1226" r:id="rId5"/>
    <p:sldId id="1228" r:id="rId6"/>
    <p:sldId id="1229" r:id="rId7"/>
    <p:sldId id="1232" r:id="rId8"/>
    <p:sldId id="1233" r:id="rId9"/>
    <p:sldId id="1234" r:id="rId10"/>
    <p:sldId id="1235" r:id="rId11"/>
    <p:sldId id="1236" r:id="rId12"/>
    <p:sldId id="1237" r:id="rId13"/>
    <p:sldId id="1238" r:id="rId14"/>
    <p:sldId id="1239" r:id="rId15"/>
    <p:sldId id="1240" r:id="rId16"/>
    <p:sldId id="1241" r:id="rId17"/>
    <p:sldId id="1242" r:id="rId18"/>
    <p:sldId id="1431" r:id="rId19"/>
    <p:sldId id="1434" r:id="rId20"/>
    <p:sldId id="1435" r:id="rId2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19300,'-4'0'1136,"-5"2"-1072,-4 3-40,5 1 40,0 2-296,5 0 200,1 0-8,7-32-96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24567,'0'0'-3011,"-52"53"2691,17-39-160,5-9-1,30-3-352,17-2-1569,13-8-1602,-1-18-256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2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7431,'13'13'79,"0"-1"0,1-1 0,0 0 0,1 0 0,0-2 1,1 0-1,0-1 0,0 0 0,1-1 0,30 8 0,14-1 84,111 12 0,-29-7 162,-52 2 38,-1 3-1,151 62 0,163 102 639,-45-18-281,226 44-465,15-36 173,306 103-27,-727-213-293,-2 7 0,-4 7 0,174 115 1,-198-100 256,223 134 649,-307-196-884,1-3 1,2-4-1,140 40 0,203-4-91,-280-49-89,-95-12-707,-21-3-2719,-17-5-2236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233 100 9129,'6'-8'2135,"-2"3"-1583,25-30 2256,-27 33-2340,-1-1 0,1 1 1,-1 0-1,0-1 0,1 1 0,-1-1 0,0 1 1,0-1-1,-1 0 0,1 1 0,0-1 1,-1 0-1,0 0 0,1-4 0,-2 7-353,1-1 0,-1 1-1,1-1 1,-1 0 0,1 1 0,-1-1 0,1 1-1,-1-1 1,0 1 0,1-1 0,-1 1-1,0 0 1,1-1 0,-1 1 0,0 0 0,0-1-1,1 1 1,-1 0 0,0 0 0,0 0-1,1 0 1,-1 0 0,0 0 0,0 0 0,-1 0-1,-24 1 466,22-1-402,-7 2-112,0 0 0,1 1 0,-1 0 0,1 1 0,0 0 0,0 1 0,0 0 0,0 0-1,1 1 1,-16 13 0,9-7 72,2 2-1,-1 0 0,2 0 0,0 1 0,-13 19 0,24-32-127,1 0 0,0 1 0,-1-1 0,1 0-1,0 0 1,0 1 0,0-1 0,0 0 0,1 1-1,-1-1 1,1 1 0,-1 0 0,1 2 0,0-4-7,0 0 0,1 0 0,-1 0 0,0 0 0,1 0 0,-1 0 0,0 0 0,1 0 0,0 0 0,-1 0 0,1 0 1,-1-1-1,1 1 0,0 0 0,0 0 0,-1-1 0,1 1 0,0 0 0,0-1 0,0 1 0,0-1 0,1 1 0,6 2 8,1-1 0,-1-1 0,0 1 0,1-2 0,-1 1 0,13-1 0,-19 0-7,87-1-133,77 3-815,-162-2 924,0 1 1,-1-1 0,1 1-1,0 0 1,-1 0-1,1 0 1,-1 1 0,0-1-1,1 1 1,-1-1-1,0 1 1,3 3 0,-5-5 18,-1 1 0,1-1 0,-1 1 0,1-1 0,-1 1 0,0 0 0,1-1 0,-1 1 0,0-1 0,1 1 0,-1 0 0,0 0 0,0-1 1,1 1-1,-1 0 0,0-1 0,0 1 0,0 0 0,0 0 0,0-1 0,0 1 0,0 0 0,0 0 0,-1 1 22,0-1 0,1 1 0,-1-1-1,0 1 1,0-1 0,0 0 0,0 1 0,0-1-1,-1 0 1,1 0 0,0 0 0,-1 0 0,1 0-1,-3 2 1,-17 8 296,-2 0-1,1-1 0,-2-2 1,1 0-1,-1-1 1,0-2-1,0 0 0,-1-2 1,1 0-1,-47-2 1,70-1-363,0 0 1,0 0 0,0 0-1,0 0 1,0 0 0,0 0-1,0 0 1,0 0 0,0 0 0,0 0-1,0 0 1,0-1 0,0 1-1,0 0 1,1-1 0,-1 1-1,0-1 1,0 1 0,0-1-1,0 0 1,1 1 0,-1-1-1,0 0 1,0 1 0,1-1-1,-1 0 1,1 0 0,-1 0-1,0 1 1,1-1 0,0 0-1,-1 0 1,1 0 0,-1 0-1,1 0 1,0 0 0,0 0-1,0-1 1,0 0-216,0 0 0,1 0-1,-1 0 1,1 0 0,0 0-1,0 0 1,0 1 0,0-1 0,0 0-1,0 1 1,0-1 0,0 1-1,1-1 1,-1 1 0,0-1 0,1 1-1,0 0 1,-1 0 0,3-2-1,25-11-3955,7-2-1911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46 167 15759,'0'0'8632,"8"0"-7586,-3-1-995,0 0 0,1 0 0,-1 0 0,0-1-1,0 0 1,0 0 0,0 0 0,0 0 0,0-1 0,-1 0-1,1 0 1,-1 0 0,0-1 0,0 1 0,0-1-1,0 0 1,-1 0 0,0 0 0,1-1 0,-1 1-1,-1-1 1,1 0 0,-1 0 0,0 0 0,0 0 0,2-8-1,-4 10-45,1 1 0,-1 0 0,0-1-1,0 0 1,0 1 0,0-1 0,0 1-1,0-1 1,-1 1 0,0 0 0,1-1-1,-1 1 1,0-1 0,0 1 0,0 0-1,0 0 1,0-1 0,-1 1 0,1 0-1,-1 0 1,0 0 0,1 1 0,-1-1-1,0 0 1,0 1 0,0-1 0,0 1-1,0-1 1,0 1 0,-1 0-1,1 0 1,0 0 0,-1 0 0,1 0-1,0 1 1,-1-1 0,1 1 0,-1 0-1,1-1 1,-1 1 0,1 0 0,-1 1-1,1-1 1,-1 0 0,1 1 0,-1-1-1,1 1 1,-1 0 0,1 0 0,0 0-1,-1 0 1,1 0 0,-4 3 0,1 0 34,0 0 0,0 0 1,1 0-1,0 0 1,0 1-1,0 0 1,0 0-1,1 0 0,-1 0 1,1 1-1,1-1 1,-5 12-1,3-5 63,1-1-1,0 1 0,1 0 1,0-1-1,0 23 1,2-31-96,0-1 1,0 0 0,0 0 0,1 0 0,-1 0-1,1 0 1,-1 0 0,1 0 0,0 0-1,0 0 1,0 0 0,0 0 0,0 0 0,0 0-1,1-1 1,-1 1 0,0 0 0,1-1-1,-1 1 1,1-1 0,0 0 0,2 2 0,1 0 0,0-1 0,0 1 0,1-1 0,-1-1 1,1 1-1,-1-1 0,1 0 0,8 1 1,2-1-148,-1-1 1,1 0 0,0-1 0,0-1 0,24-6 0,-29 4-117,-1 0 0,0-1 0,1 0 0,12-9 0,36-16-2,-60 63 1598,-1-25-1149,0 2-92,1-1-1,-1 1 1,1-1-1,1 15 1,0-23-94,0 0-1,0 1 1,0-1-1,0 0 1,0 0 0,0 0-1,0 0 1,1 0-1,-1 0 1,1 0 0,-1 0-1,0 0 1,1 0-1,0 0 1,-1 0-1,1-1 1,0 1 0,-1 0-1,1 0 1,0 0-1,0-1 1,-1 1-1,1 0 1,0-1 0,0 1-1,0-1 1,0 1-1,0-1 1,0 1-1,0-1 1,0 0 0,0 0-1,0 1 1,0-1-1,0 0 1,1 0 0,-1 0-1,0 0 1,0 0-1,0 0 1,0 0-1,0-1 1,0 1 0,0 0-1,0-1 1,0 1-1,0 0 1,0-1-1,2 0 1,-1-1 7,0 1-1,0-1 1,0 0 0,0 1-1,-1-1 1,1 0-1,0 0 1,-1 0 0,1 0-1,-1-1 1,0 1 0,0 0-1,0 0 1,0-1 0,0 1-1,0-1 1,0 1-1,-1-1 1,1 1 0,-1-1-1,0 1 1,0-4 0,0-58 126,-2 55-101,1 0 1,-2 0-1,1 0 0,-1 0 1,0 1-1,-1-1 0,0 1 1,0 0-1,-1 0 0,-9-12 1,16 23-54,0-1 0,1 0 1,-1 1-1,1-1 0,-1 0 1,1-1-1,0 1 0,-1 0 1,1-1-1,0 1 0,0-1 1,0 0-1,0 0 0,0 0 1,1 0-1,-1-1 0,0 1 0,0-1 1,0 0-1,1 0 0,-1 0 1,0 0-1,0-1 0,0 1 1,1-1-1,-1 0 0,0 0 1,0 0-1,0 0 0,0 0 0,0-1 1,3-2-1,0-1-16,0 1 0,0 0 0,0 0 0,0 1-1,0-1 1,1 1 0,-1 1 0,1-1 0,0 1 0,0 1 0,0-1-1,14-1 1,-16 3 14,0 0 0,0 0 0,0 0 0,1 0-1,-1 1 1,0 0 0,0 0 0,0 0 0,0 1-1,0-1 1,-1 1 0,1 1 0,0-1 0,-1 0-1,0 1 1,1 0 0,-1 0 0,5 6 0,-7-6 18,0 0 1,0 1 0,0-1 0,-1 1 0,1 0 0,-1-1 0,0 1-1,0 0 1,-1 0 0,1 0 0,-1 0 0,0-1 0,0 1-1,0 0 1,-1 7 0,0-2 4,-1 0 0,1 0 0,-2-1 0,1 1-1,-7 13 1,-1-3 33,7-15 37,0 1 1,0 0-1,0 0 0,1 0 1,0 0-1,0 0 0,0 1 0,-2 9 1,7-16-61,-1 0 1,1 0 0,-1 0 0,0 0 0,1 0-1,-1 0 1,0-1 0,0 1 0,0-1 0,0 1-1,3-4 1,-4 4 3,0 0 78,0 0 1,0 0-1,1 1 0,-1-1 1,0 0-1,1 0 0,-1 1 1,1-1-1,-1 1 1,1-1-1,0 1 0,-1 0 1,1-1-1,-1 1 0,1 0 1,-1 0-1,1 0 1,0 0-1,1 1 0,14 0-379,-13-2 284,-1 0 0,1 0 0,-1 0-1,0 0 1,1 0 0,-1-1-1,0 1 1,0-1 0,0 0-1,0 0 1,0 0 0,-1 0-1,1-1 1,-1 1 0,1-1-1,-1 0 1,3-4 0,36-56 45,-36 54-44,-1 3-3,0-1 5,0 1-1,0-1 0,-1 0 1,0 0-1,0 0 0,0 0 0,-1 0 1,0-1-1,-1 1 0,1-10 1,-2 17-8,0 0 0,-1-1 0,1 1 0,0 0 0,-1 0 0,1 0 0,-1-1 0,1 1 0,0 0 0,-1 0 0,1 0 0,-1 0 0,1 0 0,-1 0 0,1 0 0,0 0 0,-1 0 0,1 0 0,-1 0 0,1 0 0,-1 0 0,1 0 0,0 1 0,-1-1 1,1 0-1,-1 0 0,1 0 0,0 0 0,-1 1 0,1-1 0,0 0 0,-1 1 0,1-1 0,0 0 0,-1 0 0,1 1 0,0-1 0,-1 1 0,-16 11-2,17-12 3,0 1 3,-1-1 1,1 0-1,0 0 1,-1 1-1,1-1 0,0 0 1,-1 1-1,1-1 1,0 1-1,0-1 1,0 0-1,-1 1 0,1-1 1,0 1-1,0-1 1,0 0-1,0 1 1,0-1-1,0 1 1,0-1-1,0 1 0,0-1 1,0 1-1,0-1 1,0 0-1,0 1 1,0-1-1,0 1 0,0-1 1,0 1-1,1-1 1,-1 0-1,0 1 1,0-1-1,0 1 0,1-1 1,-1 0-1,0 1 1,1 0-1,22 17 18,-14-13-8,0 0 1,1 0-1,-1-1 1,11 2-1,-13-4 7,0-1 0,0 0 0,0 0 0,0-1 0,0 0 0,1 0 0,-1-1 0,0 0 0,0 0 0,0 0 0,-1-1 0,1 0 0,0-1 0,-1 0 0,1 0 0,-1 0 0,0 0 0,0-1 0,0 0 0,0 0 0,-1-1 0,0 0 0,0 0 0,0 0 0,0 0 0,-1-1 0,0 0-1,0 0 1,4-9 0,-7 14-21,-1 1 0,1-1 0,-1 1 0,1-1 0,-1 1-1,0-1 1,1 1 0,-1-1 0,0 1 0,1-1 0,-1 0-1,0 1 1,0-1 0,1 1 0,-1-1 0,0 0 0,0 1-1,0-1 1,0 0 0,0 1 0,0-1 0,0 0 0,0 1-1,0-1 1,0 0 0,-1 1 0,1-1 0,0 0 0,0 1-1,-1-1 1,1 1 0,0-1 0,0 1 0,-1-1 0,1 0-1,-1 1 1,1-1 0,-1 1 0,1 0 0,-1-1-1,1 1 1,-1-1 0,1 1 0,-1 0 0,1-1 0,-1 1-1,0 0 1,1 0 0,-1-1 0,1 1 0,-1 0 0,0 0-1,1 0 1,-1 0 0,0 0 0,1 0 0,-1 0 0,0 0-1,1 0 1,-1 0 0,0 0 0,1 0 0,-2 1 0,-1-1-17,0 1 0,-1 0 1,1 0-1,0-1 1,0 2-1,0-1 1,0 0-1,0 1 0,0-1 1,0 1-1,-4 4 1,1 1 22,1-1 0,1 1 0,-1 0 0,1 1 0,0-1 1,1 1-1,0 0 0,0 0 0,1 0 0,0 0 0,0 0 0,1 1 1,0-1-1,0 0 0,1 1 0,1 12 0,-1-19 0,1 0-1,-1 0 1,0 0-1,1 0 1,-1 0-1,1 0 1,0 0-1,0 0 1,0 0-1,0 0 1,0 0-1,0 0 1,0-1-1,1 1 1,-1 0-1,0-1 1,1 1-1,0-1 1,2 2-1,0 0-15,1 0 0,-1-1 0,1 0 0,0 1 0,0-2 0,0 1 1,10 1-1,41 2-2141,-8-8-3945,-16-5 467,-2-6-1890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 8840,'0'-1'566,"0"0"0,0 0 0,0 1 0,0-1 0,-1 0 0,1 0 0,0 1-1,0-1 1,-1 0 0,1 1 0,0-1 0,-1 0 0,1 1 0,-1-1 0,1 1-1,-1-1 1,1 1 0,-1-1 0,0 1 0,1-1 0,-1 1 0,1-1 0,-2 0-1,-23-5 4143,20 5-4620,0 1-1,0 0 1,0 0-1,0 0 1,0 1-1,0 0 0,-8 2 1,11-2-89,0 0-1,0 0 1,1 0-1,-1 0 1,0 0-1,0 0 1,1 1 0,-1-1-1,1 1 1,-1-1-1,1 1 1,-1 0-1,1 0 1,0-1 0,0 1-1,0 0 1,0 0-1,0 0 1,1 0-1,-2 3 1,2-4-1,0 0-1,0 0 1,0 1-1,0-1 1,0 0-1,0 0 1,1 1-1,-1-1 1,0 0-1,1 0 1,-1 1-1,1-1 1,-1 0-1,1 0 1,-1 0-1,1 0 1,0 0-1,0 0 1,0 0-1,-1 0 1,1 0-1,0 0 1,0 0-1,0-1 1,0 1-1,0 0 1,1-1-1,-1 1 1,0-1-1,0 1 1,0-1-1,0 1 1,1-1-1,1 0 1,69 10-1319,-62-10 981,1 1 1,-1 0-1,0 0 0,0 1 0,0 1 0,0-1 0,0 1 0,0 1 0,11 6 0,-19-9 378,-1-1 0,0 1-1,0-1 1,0 1 0,0 0-1,0 0 1,0 0 0,0 0-1,0 0 1,0-1 0,0 2-1,-1-1 1,1 0 0,0 0-1,-1 0 1,1 0 0,-1 0-1,1 1 1,-1-1-1,1 0 1,-1 0 0,0 1-1,0-1 1,1 0 0,-1 0-1,0 3 1,-1-2 85,0 0 0,0 1-1,0-1 1,0 0 0,0 0 0,-1-1 0,1 1 0,-1 0-1,1 0 1,-1-1 0,1 1 0,-1 0 0,-3 1-1,-7 5 453,0-1 0,0 0 0,-20 7 0,32-14-576,-91 32 1675,29-23-3551,49-11-2458,11-4-3715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153 226 10474,'0'0'10372,"-8"1"-9608,0 2-647,0-1 0,0 1 0,0 1 1,0-1-1,1 1 0,-1 1 0,1-1 1,0 1-1,1 0 0,-1 1 0,1 0 1,0 0-1,0 0 0,1 0 0,0 1 0,0 0 1,1 0-1,-1 1 0,2-1 0,-1 1 1,1 0-1,0 0 0,1 0 0,-3 13 1,5-19-94,-1-1 0,1 0 1,0 1-1,1-1 0,-1 0 0,0 1 1,0-1-1,0 0 0,1 1 1,-1-1-1,1 0 0,-1 0 1,1 1-1,-1-1 0,1 0 1,0 0-1,-1 0 0,1 0 1,0 0-1,0 0 0,0 0 1,0 0-1,0 0 0,1 0 1,1 1 1,0-1 1,-1 0 0,1 1-1,0-1 1,0-1 0,0 1 0,0 0-1,0-1 1,1 0 0,2 1-1,5-1 38,0-1-1,0 0 0,0-1 0,0 0 1,11-4-1,-5 0-30,-1 0 1,0-2 0,-1 0-1,0 0 1,0-2-1,0 0 1,17-16 0,-26 21-13,1-1 0,-1 0-1,-1 0 1,1-1 0,-1 1 0,0-1 0,-1-1 0,1 1 0,-1 0 0,-1-1 0,1 0 0,-1 0 0,-1 0 0,0 0 0,0 0-1,2-17 1,-4 24-19,0 0 0,0 0-1,0 0 1,-1 0 0,1 0-1,0 0 1,0 0-1,-1 0 1,1 0 0,0 0-1,-1 1 1,1-1 0,-1 0-1,1 0 1,-1 0-1,1 0 1,-1 0 0,0 1-1,1-1 1,-1 0 0,0 1-1,0-1 1,0 0-1,1 1 1,-1-1 0,0 1-1,0 0 1,0-1 0,0 1-1,0 0 1,0-1-1,0 1 1,0 0 0,0 0-1,0 0 1,0 0 0,0 0-1,0 0 1,0 0 0,0 0-1,0 0 1,0 0-1,-1 1 1,-1-1 3,1 1-1,0-1 1,0 1 0,0 0 0,-1 0-1,1 0 1,0 0 0,0 0-1,0 0 1,0 0 0,1 1-1,-1-1 1,0 1 0,1-1-1,-1 1 1,0 0 0,1-1-1,0 1 1,-2 3 0,2-4 22,0 1-1,0-1 1,1 1 0,-1 0-1,0-1 1,1 1 0,-1 0-1,1 0 1,0 0 0,-1-1-1,1 1 1,0 0 0,0 0-1,0 0 1,0-1 0,1 1 0,-1 0-1,0 0 1,1 0 0,0-1-1,-1 1 1,1 0 0,0-1-1,0 1 1,-1-1 0,1 1-1,1-1 1,-1 1 0,0-1-1,0 1 1,0-1 0,1 0 0,-1 0-1,1 0 1,-1 0 0,1 0-1,-1 0 1,1 0 0,-1 0-1,1-1 1,0 1 0,0 0-1,-1-1 1,1 0 0,0 1-1,0-1 1,0 0 0,2 0-1,8 1 23,1-1-1,0 0 0,0 0 0,-1-1 0,24-6 0,-22 3-34,0 0 0,0-1 0,-1-1 1,0 0-1,0-1 0,0-1 0,-1 0 0,0 0 0,21-20 0,-26 22 1,-1-1-1,1 0 1,-1 0 0,0-1-1,-1 1 1,0-1 0,0 0-1,0-1 1,-1 1-1,-1-1 1,1 0 0,-1 0-1,-1 0 1,0 0-1,0 0 1,0-12 0,-1 20-15,-1 0 1,0 1-1,0-1 1,0 0-1,0 0 1,0 1-1,0-1 1,0 0-1,0 1 1,0-1-1,0 0 1,-1 1-1,1-1 1,0 0-1,0 1 1,-1-1-1,1 0 1,0 1-1,-1-1 1,1 1-1,0-1 1,-1 0-1,1 1 1,-1-1-1,1 1 1,-1-1-1,0 1 1,0-1-1,-16 9 0,-13 28-9,21-20 63,1 0-1,0 1 1,1 0 0,1 0-1,0 1 1,2 0 0,0-1 0,1 1-1,0 1 1,2-1 0,0 0-1,1 1 1,1-1 0,1 0-1,0 0 1,2 0 0,10 35-1,39 52-190,11 25-247,-59-118 360,0 0-1,-2 0 1,1 1-1,-2 0 1,1-1-1,-2 1 0,0 0 1,0 18-1,-2-31 33,1 1 0,0-1 1,0 1-1,-1-1 0,1 1 0,0-1 0,-1 1 0,1-1 0,0 1 0,-1-1 0,1 1 0,-1-1 1,1 1-1,-1-1 0,1 0 0,-1 1 0,1-1 0,-1 0 0,1 1 0,-1-1 0,0 0 0,1 0 1,-1 1-1,1-1 0,-1 0 0,0 0 0,1 0 0,-1 0 0,1 0 0,-1 0 0,0 0 0,1 0 1,-1 0-1,1 0 0,-1-1 0,0 1 0,1 0 0,-1 0 0,1 0 0,-1-1 0,0 1 0,1 0 1,-1-1-1,-27-13 484,12-1-464,1 0 1,0-2-1,1 0 0,1 0 1,1-1-1,0-1 0,2 0 0,0 0 1,-8-22-1,17 38-36,0 1 0,0 0-1,0-1 1,1 1 0,-1-1 0,0 1-1,1-1 1,0 1 0,0-1 0,0 1-1,0-1 1,0 0 0,0 1 0,0-1 0,1 1-1,-1-1 1,1 1 0,0 0 0,0-1-1,0 1 1,0-1 0,0 1 0,1 0-1,-1 0 1,0 0 0,1 0 0,0 0 0,0 0-1,-1 0 1,1 1 0,0-1 0,3-1-1,5-2-34,0 0-1,0 1 0,0 0 0,1 1 0,0 0 0,12-1 0,-1-1-130,32-7-822,111-30-6058,-83 12-970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2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27 4740,'0'0'18493,"-11"-6"-18328,10 5-159,-2-2 18,0 1 0,1 0 1,-1 1-1,0-1 0,0 0 0,0 1 1,0 0-1,0-1 0,-1 1 0,1 1 1,0-1-1,0 0 0,-1 1 1,1 0-1,0-1 0,-1 1 0,1 0 1,0 1-1,-1-1 0,1 1 0,0-1 1,-1 1-1,1 0 0,0 0 1,0 1-1,0-1 0,0 1 0,0-1 1,0 1-1,-3 3 0,0-2 76,1 1-1,0 1 1,0-1-1,0 1 1,0 0 0,1 0-1,0 0 1,0 0-1,0 1 1,1 0-1,0 0 1,0 0 0,0 0-1,1 0 1,0 0-1,0 1 1,0-1 0,1 1-1,0-1 1,0 1-1,1 0 1,1 12-1,-1-16-100,1 0 0,0-1-1,0 1 1,0-1 0,0 1-1,1-1 1,-1 1 0,1-1-1,-1 0 1,1 1 0,0-1-1,0 0 1,0 0 0,0-1-1,0 1 1,0 0 0,1-1-1,-1 1 1,1-1 0,-1 0 0,1 0-1,-1 0 1,1 0 0,0 0-1,-1 0 1,1-1 0,4 1-1,11 2-545,-1-1-1,0-1 0,21-1 0,-31 0 166,11-1-935,0 0 1,-1-1 0,1-1-1,25-8 1,7-7-4888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2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9833,'0'0'8915,"12"1"-7340,-5 0-1432,0 0 0,-1 0 0,1-1 0,0 0 0,0 0 0,-1-1-1,1 0 1,-1 0 0,1 0 0,-1-1 0,1 0 0,-1 0 0,0-1 0,0 0-1,0 0 1,8-5 0,30-32 196,-43 39-321,1-1 1,0 0-1,-1 0 1,1 0-1,-1 0 1,0 0-1,0 0 0,0 0 1,0 0-1,0 0 1,0-1-1,0 1 1,-1 0-1,1-1 1,-1 1-1,0 0 1,0-1-1,0 1 1,0-1-1,0 1 1,0 0-1,-1-5 1,0 6-3,0 0 1,0 0 0,0 1 0,0-1-1,0 0 1,0 0 0,0 0 0,0 1-1,0-1 1,0 0 0,0 1 0,-1-1 0,1 1-1,0 0 1,0-1 0,0 1 0,-1 0-1,1 0 1,0-1 0,-1 1 0,1 0-1,0 1 1,0-1 0,-1 0 0,1 0-1,0 0 1,0 1 0,-1-1 0,-1 1 0,-36 15 45,30-8-54,0 0 0,0 1 0,1-1 0,0 2-1,1-1 1,-10 16 0,14-21 14,0 1-1,1 0 1,-1-1-1,1 1 1,0 0 0,0 0-1,1 1 1,-1-1-1,1 0 1,0 0 0,0 1-1,1-1 1,0 0-1,0 1 1,0-1 0,2 10-1,-1-13-13,0 0 1,0 0-1,1 0 0,-1 0 0,0 0 0,1 0 0,-1-1 1,1 1-1,0-1 0,0 1 0,-1-1 0,1 1 0,0-1 1,0 0-1,0 0 0,1 0 0,-1 0 0,0-1 0,0 1 1,0 0-1,1-1 0,-1 0 0,3 1 0,61 0 131,-55-1-100,13-3-49,0-1 1,-1-1-1,1-1 0,-1-2 1,0 0-1,-1-1 1,0-1-1,24-15 0,-11 7 577,-34 18 485,-11 7 651,-14 17-604,23-24-1050,0 1-1,0 0 1,0 0-1,1 0 1,-1 0-1,0 0 0,1 0 1,-1 0-1,0 0 1,1 0-1,-1 0 1,1 1-1,0-1 1,-1 0-1,1 0 1,0 0-1,0 1 0,0-1 1,0 0-1,0 0 1,0 0-1,0 1 1,0-1-1,0 0 1,1 0-1,0 2 1,3-1-30,0-1 0,0 0 1,0-1-1,0 1 1,0-1-1,0 0 1,0 0-1,1 0 0,6-1 1,-1 0-12,19 1-141,36 0-2481,-23-4-3906,-38 3 5603,-1 0 0,1-1 0,-1 1 0,1 0 0,-1-1 0,0 0 0,1 0 0,2-2 0,14-12-3637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2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8648,'0'0'10752,"-3"10"-9097,-9 34-526,3 0 0,1 1 0,2-1 0,2 1 0,3 51 0,1-95-1118,1 1-1,-1-1 1,1 0-1,-1 0 1,1 0-1,0 1 1,-1-1-1,1 0 1,0 0 0,0 0-1,0 0 1,0 0-1,0 0 1,0-1-1,0 1 1,0 0-1,0 0 1,0-1 0,0 1-1,0-1 1,1 1-1,-1-1 1,0 1-1,0-1 1,1 0 0,-1 0-1,0 1 1,1-1-1,-1 0 1,0 0-1,1 0 1,-1 0-1,0-1 1,1 1 0,-1 0-1,2-1 1,51-11 132,-54 12-144,10-3-112,0 0 0,0 0-1,19-2 1,-28 5 103,1 0 1,-1 0-1,1 0 0,-1-1 1,1 1-1,-1 0 0,1 1 1,-1-1-1,1 0 1,-1 0-1,1 1 0,-1-1 1,1 1-1,-1-1 0,0 1 1,1 0-1,-1-1 0,0 1 1,0 0-1,1 0 1,-1 0-1,0 0 0,0 0 1,0 0-1,0 0 0,0 0 1,0 0-1,-1 1 1,1-1-1,0 0 0,0 1 1,-1-1-1,1 0 0,-1 1 1,1 2-1,1 108 245,-2-112-225,-1 1 1,1-1-1,0 1 0,0-1 0,0 1 1,1-1-1,-1 1 0,0-1 1,0 1-1,0-1 0,0 1 0,0-1 1,1 1-1,-1-1 0,0 0 1,0 1-1,1-1 0,-1 1 0,0-1 1,1 0-1,-1 1 0,0-1 1,1 1-1,-1-1 0,1 0 0,-1 0 1,0 1-1,1-1 0,-1 0 1,1 0-1,-1 0 0,1 1 0,-1-1 1,1 0-1,-1 0 0,1 0 1,-1 0-1,1 0 0,-1 0 1,1 0-1,-1 0 0,1 0 0,-1 0 1,1 0-1,-1 0 0,1 0 1,-1-1-1,1 1 0,-1 0 0,1 0 1,-1-1-1,0 1 0,1 0 1,-1 0-1,1-1 0,19-21 466,0-30-337,-15 36-140,1 0-1,16-28 0,-19 38-78,0 1 0,1 0-1,0 0 1,0 1 0,1-1 0,-1 1 0,1 0 0,0 0 0,0 1-1,0-1 1,10-4 0,-8 5-472,14-8-3087,-14-1-2729,-6 3-236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5926,'0'0'14349,"63"-21"-15374,-42 27-1633,6 3-2371,-1 1-3107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2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12460,'0'0'12732,"-11"5"-12054,0 0-480,0 1 1,1 0 0,0 1-1,-17 14 1,23-18-125,1 0 1,0 0-1,0 0 1,0 1-1,1-1 1,-1 1-1,1 0 1,0 0-1,0 0 1,0 0-1,0 0 1,1 0-1,0 0 1,0 0-1,0 1 1,0-1-1,0 0 0,1 1 1,0-1-1,0 6 1,1-9-70,-1 0 1,0 0-1,0 0 1,1 0-1,-1 0 0,1 0 1,-1 0-1,1 0 1,-1 0-1,1 0 0,0 0 1,0-1-1,-1 1 1,1 0-1,0 0 0,0-1 1,0 1-1,0 0 1,0-1-1,-1 1 0,1-1 1,0 1-1,2 0 1,33 5 184,-26-6-152,0 0 1,0-1-1,0 0 1,17-5-1,-22 4-28,1 0 0,-1-1-1,0 0 1,0 1-1,0-2 1,0 1 0,-1 0-1,1-1 1,-1 0-1,0 0 1,0 0 0,0-1-1,-1 0 1,1 1-1,-1-1 1,0 0 0,-1 0-1,1-1 1,-1 1 0,0 0-1,0-1 1,-1 0-1,1 1 1,-1-7 0,0 11-9,-1 1 1,0-1-1,0 1 1,0-1-1,0 1 1,0 0-1,-1-1 1,1 1 0,0-1-1,0 1 1,0-1-1,0 1 1,0 0-1,-1-1 1,1 1-1,0 0 1,0-1-1,0 1 1,-1 0 0,1-1-1,0 1 1,-1 0-1,1-1 1,0 1-1,-1 0 1,1 0-1,0-1 1,-1 1 0,1 0-1,-1 0 1,1 0-1,0-1 1,-1 1-1,1 0 1,-1 0-1,1 0 1,0 0-1,-1 0 1,1 0 0,-1 0-1,1 0 1,-1 0-1,1 0 1,0 0-1,-1 0 1,1 0-1,-1 1 1,1-1-1,0 0 1,-1 0 0,1 0-1,-1 1 1,1-1-1,0 0 1,-1 0-1,1 1 1,0-1-1,-1 0 1,1 1 0,-2 0 4,0 0 0,0 0 0,1 1 0,-1-1 0,0 1 0,1-1 0,-1 1 0,1 0 0,-1-1 0,1 1 0,-2 3 0,2-2-5,0 1-1,0 0 1,0 0 0,1-1-1,-1 1 1,1 0 0,0 0-1,0 0 1,1-1 0,-1 1-1,1 0 1,-1 0 0,1 0-1,0-1 1,1 1 0,-1-1-1,4 7 1,-1-4 57,0 0 0,0 0 0,1-1 0,0 1 0,0-1 1,1 0-1,-1-1 0,1 1 0,6 3 0,1 0-692,1-1-1,0 0 1,24 8-1,-24-10-2480,1-1 0,29 4-1,-1-7-11991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12396,'6'12'5107,"-7"19"-4156,1-28-400,-14 73 2583,10-55-2138,0-1 0,-2 41 1,6-60-976,0 0 0,0 0 0,1 0 0,-1 0 0,0 0 1,1 0-1,-1 0 0,1 0 0,-1 0 0,1 0 0,0-1 0,-1 1 0,1 0 1,0 0-1,-1 0 0,1-1 0,0 1 0,0-1 0,0 1 0,0 0 0,0-1 1,0 1-1,0-1 0,0 0 0,0 1 0,0-1 0,0 0 0,0 1 0,0-1 1,0 0-1,0 0 0,2 0 0,43 0 493,-31 0-423,18-1 81,-20 0-202,1 0 0,-1 1 0,0 1 0,0 0 0,0 1 0,14 3 0,-24-3 89,0-1 0,1 0 0,-1 1 0,-1-1 0,1 1 0,0 0 0,0 0 1,-1 0-1,1 0 0,-1 1 0,1-1 0,-1 1 0,0-1 0,0 1 0,0 0 1,-1 0-1,1 0 0,-1 0 0,1 0 0,-1 0 0,0 0 0,0 0 0,0 0 1,-1 1-1,1-1 0,-1 0 0,0 1 0,0-1 0,0 6 0,0-7 25,0 1-1,-1-1 0,1 0 0,-1 1 1,1-1-1,-1 1 0,0-1 0,0 0 1,0 1-1,0-1 0,0 0 0,0 0 1,-1 0-1,1 0 0,-1 0 0,0 0 1,1-1-1,-1 1 0,-4 3 0,1-2 34,0 0-1,-1 0 1,1 0-1,-1-1 1,1 1 0,-1-2-1,0 1 1,-8 1-1,7-1-113,0-1 0,-1 0-1,1-1 1,-1 1 0,1-1-1,0-1 1,-1 1 0,1-1 0,0-1-1,-1 1 1,1-1 0,0-1-1,0 1 1,-10-6 0,0-11-2279,17 18 2148,0 1 0,-1 0 0,1-1 0,0 1-1,0 0 1,1-1 0,-1 1 0,0-1-1,0 1 1,0 0 0,0-1 0,0 1-1,0 0 1,0-1 0,0 1 0,1-1 0,-1 1-1,0 0 1,0 0 0,1-1 0,-1 1-1,0 0 1,0-1 0,1 1 0,-1 0-1,0 0 1,1-1 0,-1 1 0,0 0-1,1 0 1,-1 0 0,0 0 0,1-1 0,48-5-9091,-28 5 7280,12-3-2924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2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1 940 10762,'2'8'-454,"0"0"486,0-1 0,1 0 1,0 0-1,0 0 0,0-1 0,1 1 0,0-1 0,1 0 0,-1 0 0,1 0 0,0-1 0,1 1 0,-1-1 0,1-1 0,0 1 0,0-1 0,10 5 0,2 0-10,0-1 0,1-1 0,-1 0 1,2-2-1,-1 0 0,0-1 0,1-1 0,0-1 1,0 0-1,0-2 0,0 0 0,38-7 0,-32 2 76,0-1 1,-1-1-1,0-1 0,0-2 0,0 0 1,-2-2-1,1 0 0,-1-2 0,24-19 1,-10 5 83,-2-2 0,-1-2 0,-2 0 0,-1-3 0,-1 0 0,-2-2 0,30-53 0,-39 55-291,-2-1-1,-1-1 0,-2 0 1,-1-1-1,-2 0 0,-2-1 1,-1 0-1,4-70 0,-12 105 40,3-33-1112,-2 0 0,-2 0-1,-7-51 1,-7 32-3025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14221,'0'0'6754,"-2"10"-5292,-7 55-108,4-1-1,2 1 0,10 107 0,-7-163-1559,6 45 716,-6-51-732,0 0 0,1-1 0,-1 1 0,1 0 1,0-1-1,0 1 0,0-1 0,0 1 0,0-1 0,1 0 1,-1 0-1,1 1 0,-1-1 0,1 0 0,4 3 1,-6-4-105,1-1 0,-1 0 1,1 0-1,0 0 0,-1 1 1,1-1-1,-1 0 0,1 0 1,0 0-1,-1 0 1,1 0-1,0 0 0,-1 0 1,1 0-1,-1-1 0,1 1 1,0 0-1,-1 0 0,1 0 1,-1-1-1,1 1 1,-1 0-1,2-1 0,4-13-5893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99 7079,'0'0'5050,"4"-10"-1602,-1 4-2689,-1 1-246,0 1 0,1-1 0,-2 0 1,1 0-1,-1 0 0,1 0 1,-2 0-1,1-1 0,0 1 1,-1 0-1,0 0 0,-1-7 0,1 11-421,-1 0 0,0 0 0,1 1 0,-1-1 0,0 0 0,0 1 0,1-1 0,-1 0 0,0 1 0,0-1 0,0 1 0,0 0-1,0-1 1,0 1 0,0-1 0,1 1 0,-1 0 0,0 0 0,0 0 0,0 0 0,0 0 0,0 0 0,0 0 0,0 0 0,0 0-1,0 0 1,0 0 0,0 1 0,0-1 0,0 0 0,0 1 0,0-1 0,0 0 0,-1 1 0,-32 16 38,26-11-44,1 0 0,0 1 1,1 0-1,-1 0 0,1 0 1,1 0-1,-1 1 0,1 0 1,0 1-1,1-1 1,0 1-1,1-1 0,-1 1 1,2 0-1,-1 0 0,-1 16 1,4-24-75,0 1-1,0-1 1,0 0 0,0 0 0,1 0 0,-1 0 0,0 0-1,1 0 1,-1 0 0,0 0 0,1 0 0,-1 0 0,1 0 0,0 0-1,-1 0 1,1 0 0,0-1 0,0 1 0,-1 0 0,1 0-1,0-1 1,0 1 0,0 0 0,0-1 0,0 1 0,0-1 0,2 1-1,1 0 17,0 0 0,0 0 0,0 0 0,1-1 0,-1 1 0,0-1 0,8-1 0,2 0 27,0-2-1,0 1 1,25-10 0,24-19-76,14-6-6,-76 38 76,0 1 0,-1-1 0,1 1-1,-1 0 1,1-1 0,-1 1 0,1-1 0,-1 1 0,0 0 0,0-1 0,0 1 0,0-1 0,0 1 0,-1 2 0,5 28 674,2-30-671,1-1 1,0 1-1,0-1 1,0 0-1,-1-1 0,1 0 1,0 0-1,0 0 0,11-3 1,-10 2-38,45-5-2378,-42 4 1138,-1 0 1,0-1-1,0 0 0,0 0 0,0-1 0,0 0 1,-1-1-1,0 0 0,16-12 0,-9 2-5934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10794,'0'0'13303,"-3"13"-12256,-28 84 399,18-60-995,1-1-1,2 1 1,1 1 0,-6 74-1,14-111-410,1 0 0,0 1 0,0-1 0,0 0 0,0 0 0,0 0 0,1 0 0,-1 0 0,0 0-1,0 0 1,1 0 0,-1 0 0,0 0 0,1 0 0,-1 0 0,1 0 0,0 0 0,-1-1 0,1 1 0,0 0-1,-1 0 1,1 0 0,0-1 0,0 1 0,0 0 0,-1-1 0,1 1 0,0-1 0,0 1 0,2 0 0,0-1 55,-1 0 0,1 1 0,0-1 0,0 0 0,0-1 0,0 1 0,-1 0-1,1-1 1,0 0 0,0 0 0,3-1 0,6-3 157,0-1 0,0 0 0,21-16 0,-14 7-116,0-2 1,24-28-1,-36 38-551,-1-1 0,0 0 0,-1 0 0,1 0-1,-2-1 1,1 0 0,-1 0 0,0 0 0,2-11 0,-5 18-201,0-7-1531,-2 3-3552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2626,'0'0'19475,"-5"51"-16688,9-42-802,8-1-639,1 1-642,7-1-511,0 1-129,1 0-769,-3-1-1537,-2-1-2050,-3-6-5958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13933,'0'0'9262,"-3"10"-9038,-7 26-53,2-1 0,1 1 0,2 0 0,-1 68 0,6-102-153,0-1 1,1 1 0,-1-1 0,1 1 0,-1-1-1,1 1 1,0-1 0,-1 1 0,1-1 0,0 0-1,0 1 1,0-1 0,0 0 0,0 0 0,0 0-1,1 0 1,-1 0 0,0 0 0,1 0 0,-1 0-1,0 0 1,1 0 0,-1-1 0,1 1 0,-1-1-1,1 1 1,-1-1 0,1 0 0,0 1 0,-1-1 0,1 0-1,-1 0 1,1 0 0,0 0 0,-1-1 0,1 1-1,2-1 1,4 0 76,1 0-1,0-1 0,-1 0 1,1 0-1,12-6 1,8-8-96,0-1-1,-1-2 1,37-30 0,9-7-128,-71 106 813,-3-48-662,0 0 1,0 0 0,0 0-1,0 0 1,0 0-1,0 0 1,0 0 0,0 0-1,1 0 1,-1 0 0,1 0-1,0 0 1,0-1-1,-1 1 1,1 0 0,0 0-1,0 0 1,1-1 0,-1 1-1,0-1 1,2 3-1,1-3-45,-1 0 0,1 0 0,0 0-1,-1 0 1,1-1 0,0 1 0,-1-1-1,1 0 1,0 0 0,3-1 0,9 1-326,12 5-477,-28-5 793,1 0-1,0 1 0,-1-1 1,0 1-1,1-1 1,-1 0-1,1 1 1,-1-1-1,1 1 0,-1-1 1,0 1-1,1-1 1,-1 1-1,0 0 1,0-1-1,1 1 0,-1-1 1,0 1-1,0-1 1,0 1-1,0 0 1,0-1-1,0 1 0,0-1 1,0 1-1,0 0 1,0-1-1,0 1 0,0 0 1,0-1-1,0 1 1,-1-1-1,1 1 1,0-1-1,0 1 0,-1 0 1,1-1-1,0 1 1,-1-1-1,1 1 1,0-1-1,-1 0 0,1 1 1,-1-1-1,0 1 1,-7 2-7169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16848,'0'0'4292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70 16303,'0'0'8131,"-9"-6"-7645,-28-16-289,36 21-198,1 1 0,-1-1 0,1 1 0,-1 0-1,1-1 1,-1 1 0,0 0 0,1-1 0,-1 1 0,0 0 0,1 0 0,-1-1-1,0 1 1,0 0 0,1 0 0,-1 0 0,0 0 0,1 0 0,-1 0 0,0 0-1,0 0 1,1 0 0,-1 0 0,0 1 0,1-1 0,-1 0 0,0 0 0,1 1-1,-1-1 1,0 0 0,1 1 0,-1-1 0,1 1 0,-1-1 0,0 0 0,1 1-1,-1 0 1,1-1 0,0 1 0,-1-1 0,1 1 0,-1-1 0,1 1 0,0 0-1,0-1 1,-1 1 0,1 0 0,0 0 0,0 0 0,-2 38 54,2-33-29,2 10-23,0 0-1,0 1 0,2-1 0,0-1 0,1 1 1,11 25-1,-9-25-37,-1 0 0,0 1 1,-1-1-1,-1 1 0,3 33 1,-7-38 52,0 0 1,-1 0-1,0-1 1,-1 1-1,-1 0 1,-7 22-1,9-29 119,-1 0-1,-1 0 0,1 0 0,-1 0 0,0-1 0,0 1 0,0-1 1,0 1-1,-1-1 0,0 0 0,0-1 0,0 1 0,0 0 0,-1-1 1,1 0-1,-1 0 0,-7 2 0,11-4-114,1-1 0,-1 1 0,0-1 1,0 0-1,0 0 0,0 1 0,0-1 0,0 0 0,0 0 0,0 0 1,0 0-1,0 0 0,0 0 0,0 0 0,0-1 0,0 1 0,0 0 1,0 0-1,0-1 0,0 1 0,0-1 0,0 1 0,1-1 0,-1 1 1,0-1-1,0 1 0,1-1 0,-1 0 0,0 0 0,1 1 0,-1-1 1,0 0-1,1 0 0,-1 0 0,1 1 0,-1-1 0,1 0 0,0 0 1,-1 0-1,1 0 0,0 0 0,0 0 0,-1 0 0,1 0 0,0 0 1,0 0-1,0 0 0,0 0 0,1 0 0,-1 0 0,0 0 0,1-1 1,-1-4-56,0 0 0,1 0 1,0 0-1,0 0 0,0 0 0,1 0 1,4-10-1,11-11-412,1 2 0,1 0 1,42-41-1,22-28-440,-70 76 781,9-11 20,21-37 0,-38 60 104,-2-1-1,1 0 0,-1-1 1,0 1-1,0 0 0,-1-1 1,0 0-1,-1 1 0,0-1 1,0 0-1,0-13 0,-1 21-3,-1-1-1,1 1 1,0-1-1,-1 0 1,1 1-1,-1-1 1,1 1-1,-1-1 1,1 1-1,-1 0 1,0-1 0,1 1-1,-1-1 1,0 1-1,1 0 1,-1 0-1,0-1 1,1 1-1,-1 0 1,0 0-1,1 0 1,-1 0-1,0 0 1,1 0-1,-1 0 1,0 0 0,0 0-1,1 0 1,-1 0-1,0 0 1,1 0-1,-2 1 1,-26 7 84,22-4-58,1 0 0,-1 1 0,1 0 0,0 0 0,0 1 0,0 0 0,-4 6 0,8-11-18,-1 1 0,1 0 0,0 0 0,-1 0 0,1 0 0,0 0 0,0 0-1,0 0 1,1 0 0,-1 0 0,0 0 0,1 1 0,-1-1 0,1 0 0,0 0 0,0 1 0,0-1 0,0 0 0,0 0-1,0 1 1,1-1 0,-1 0 0,1 0 0,0 0 0,-1 0 0,1 1 0,2 1 0,-1-2-8,0-1 0,0 1 0,0-1 0,1 1 0,-1-1 0,0 0 0,1 0 0,-1 0 0,1-1 0,-1 1 0,1-1 0,-1 1 0,1-1 0,4 0 0,44 0 131,-34-1-116,114-13-66,-130 14 34,0 0 0,0 1 1,0-1-1,-1 0 0,1 1 1,0-1-1,0 1 0,0-1 0,-1 1 1,1-1-1,0 1 0,-1 0 1,1-1-1,0 1 0,-1 0 0,1-1 1,-1 1-1,1 0 0,-1 0 1,1 0-1,-1 0 0,0-1 0,1 1 1,-1 0-1,0 0 0,0 0 1,0 0-1,1 0 0,-1 0 1,0 0-1,-1 1 0,2 36 471,-2-29-198,-4 43 891,5-41-1,11-44-668,-6 19-499,0 1-1,0 0 0,1 1 1,1-1-1,0 1 1,1 0-1,17-20 0,-20 27-53,0 0 0,0 1 0,1-1 0,0 1 0,-1 0 0,2 0 1,-1 1-1,0 0 0,1 0 0,-1 0 0,1 1 0,0 0 0,0 0 0,0 1 0,0 0 0,0 0 0,9 1 0,-14 0 42,-1 0 0,1 0 0,-1 0 0,1 0 1,-1 1-1,1-1 0,0 0 0,-1 1 0,1 0 0,-1-1 0,0 1 0,1 0 0,-1 0 0,0 0 1,1 0-1,-1 0 0,0 0 0,0 0 0,0 0 0,0 0 0,0 0 0,0 1 0,1 1 1,0 1 1,0 0 0,0 0 0,-1 0 1,0 1-1,0-1 0,0 0 0,0 1 1,-1 6-1,1-1 108,-2 0 0,1 0-1,-1 0 1,-1 0 0,0-1 0,0 1 0,-5 13 0,2-14 166,-10 23-231,16-27-2057,13-17-2563,-4 0-857,-1-4-3282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73 6694,'2'10'10296,"5"-7"-4326,15-9-1966,19-20-3812,-38 23-171,1 1 0,-1-1 0,0 0 0,0 1 0,-1-2 0,1 1 0,-1 0 0,0 0 0,1-1 0,-1 1 0,-1-1 0,1 0 0,0 1 0,0-6 0,-4 8-21,0 2 0,0-1 0,-1 0 0,1 0 0,0 1 0,0-1 0,-1 1 0,1-1 0,0 1 0,0 0 0,-3 2 0,-4 3-8,0 2 0,1-1 0,0 1 0,0 0 0,1 1 0,-11 14 0,14-17 60,0 1 0,0-1-1,0 1 1,1 0 0,-1 0-1,2 0 1,-1 0 0,1 0-1,0 1 1,-1 11 0,3-18-47,1 0 0,-1 0 0,1 0 0,0-1 0,-1 1 1,1 0-1,0 0 0,0-1 0,-1 1 0,1-1 0,0 1 0,0-1 0,0 1 0,0-1 1,-1 1-1,1-1 0,0 0 0,0 1 0,0-1 0,0 0 0,0 0 0,0 0 1,0 0-1,0 0 0,0 0 0,0 0 0,2 0 0,40 0 123,-31-1-111,47-2 421,93-16 0,-152 19-375,0 0-1,1 0 1,-1-1 0,0 1 0,0-1 0,1 1 0,-1 0 0,0-1 0,0 1 0,0 0 0,0-1 0,1 1 0,-1-1 0,0 1 0,0 0 0,0-1 0,0 1-1,0-1 1,0 1 0,0-1 0,0 1 0,0 0 0,0-1 0,-1 1 0,1-1 0,0 1 0,0 0 0,0-1 0,0 1 0,0-1 0,-1 1 0,1 0 0,0-1 0,0 1-1,-1 0 1,1-1 0,-1 1 0,-7-14-90,-4 0-68,-26-36-157,37 47-79,-1 0 1,1 0 0,0 0-1,-1 0 1,1 0 0,1 0-1,-1 0 1,0-1-1,0-4 1,7 8-4396,18 1 78,23 13-5735,-19-8 4393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59 10794,'0'0'11424,"1"-9"-9267,0-26-310,-1 35-1782,0-1 0,0 0 0,0 1 0,0-1 1,0 0-1,0 1 0,-1-1 0,1 1 0,0-1 0,0 0 0,-1 1 0,1-1 0,0 1 0,-1-1 0,1 1 0,-1-1 0,1 1 1,-1-1-1,1 1 0,-1-1 0,1 1 0,-1-1 0,1 1 0,-1 0 0,1 0 0,-1-1 0,0 1 0,1 0 0,-1 0 0,0-1 1,1 1-1,-1 0 0,0 0 0,1 0 0,-1 0 0,0 0 0,1 0 0,-1 0 0,0 0 0,-22 8 599,18-3-606,0 0 1,0 0-1,0 0 0,1 1 0,0 0 0,0 0 1,0 0-1,1 0 0,0 1 0,0-1 0,1 1 1,0 0-1,0-1 0,0 1 0,1 0 0,0 0 0,1 0 1,-1 1-1,2 12 0,0-19-70,0 1 0,0-1 0,-1 0 0,1 0 0,0 0 0,0 0 0,1-1 0,-1 1 0,0 0 0,0 0 1,0-1-1,0 1 0,1 0 0,-1-1 0,0 1 0,1-1 0,-1 0 0,0 1 0,1-1 0,-1 0 0,0 0 0,1 0 0,-1 0 0,1 0 0,-1 0 0,0 0 0,1-1 0,-1 1 0,0 0 0,1-1 0,-1 1 0,0-1 0,2 0 1,2-1-129,1 0 1,-1 0-1,1 0 1,-1 0-1,0-1 1,9-6-1,-6 1-78,1 1 0,-1-2 0,-1 1 0,0-1 0,0 0 0,0-1 0,-1 0 0,-1 0 1,0 0-1,0 0 0,3-13 0,-48 115 1520,38-84-1269,0 1-1,1 0 1,0-1 0,0 1-1,1 0 1,0 0 0,0 0-1,1-1 1,3 12-1,-4-18-128,1 0-1,0 0 1,-1 1-1,1-1 1,0 0-1,1 0 1,-1 0-1,0 0 1,1 0-1,-1 0 1,1 0-1,-1-1 1,1 1-1,0-1 1,0 1-1,2 1 1,-2-2-222,1 0 1,-1 0-1,1-1 1,0 1-1,-1-1 0,1 1 1,0-1-1,-1 0 1,1 0-1,0 0 1,-1 0-1,1-1 0,-1 1 1,1-1-1,0 1 1,-1-1-1,5-2 0,14-11-3845,-6-7-2222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3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13485,'0'0'10314,"-15"76"-8809,10-40-256,-2 5-384,-4 7-192,6 2-225,-1 1-352,4-3-64,-1 0-448,3-4-705,0-5-609,3-3-1377,5-8-2210,8-6-7815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3:1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1890 25 8008,'-433'-25'-1682,"369"27"1836,1 2 0,-1 2-1,2 4 1,-113 32 0,100-18-144,1 4 0,1 4 0,2 2 0,1 3 0,2 4 0,2 2 0,-75 65 1,105-77-43,2 2 0,1 1 0,2 1 1,1 2-1,2 1 0,2 1 1,1 1-1,3 1 0,1 1 1,1 1-1,3 1 0,2 1 0,-14 67 1,20-64 30,2 0 1,2 0-1,3 0 1,1 1-1,3-1 0,2 1 1,2-1-1,2 0 1,27 88-1,12-8 39,7-3 0,4-2 0,6-2 0,5-4 0,131 169-1,-71-128 4,7-6 0,6-5-1,171 134 1,-188-183 27,5-6-1,3-5 1,4-6-1,235 101 1,-139-90 44,4-11-1,295 63 1,-362-109 33,2-6 1,0-9-1,2-6 1,-1-9-1,1-7 1,0-7-1,-1-8 0,-1-8 1,-1-7-1,-2-8 1,215-79-1,-210 51-83,244-134-1,-327 150-43,-2-4 0,-3-4 1,-2-3-1,88-89 0,-150 130 63,0-1-1,-2-2 1,-1 0-1,0-1 1,-2 0 0,22-48-1,-32 60-24,-2-1-1,0-1 0,0 1 0,-1-1 1,-1 0-1,-1 1 0,0-1 0,-1 0 1,-1-1-1,0 1 0,-1 0 0,-1 0 1,-1 1-1,-8-32 0,1 21 85,-1 1 0,-1 0 0,-1 0 1,-2 1-1,-26-34 0,-100-105 45,136 157-180,-855-798 133,670 651-241,-6 9-1,-6 8 0,-7 9 0,-4 10 1,-5 8-1,-296-101 0,355 158 69,-2 6 0,-2 8-1,-1 7 1,-2 7-1,0 8 1,-1 6 0,-275 21-1,331 2-277,0 5 0,1 5 0,2 4 0,0 5-1,-106 49 1,-8 21-1133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3:3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237 205 9225,'24'12'412,"1"0"0,-1-1 0,2-2 1,-1-1-1,1 0 0,1-2 0,-1-1 1,45 2-1,71-11 453,-1-6 0,155-31 0,-181 23-802,14-1-26,404-56 92,-329 60 434,267 15 1,-185 5-373,-75-15-132,-211 10-57,0 1-1,0-1 1,0 0-1,1 0 0,-1 0 1,0 0-1,0 0 1,0 0-1,0 0 1,0 0-1,0 0 1,1 0-1,-1 0 1,0 0-1,0 0 0,0 0 1,0 0-1,0 0 1,1 0-1,-1 0 1,0 0-1,0 0 1,0 0-1,0 0 0,0 0 1,1 0-1,-1-1 1,0 1-1,0 0 1,0 0-1,0 0 1,0 0-1,0 0 0,0 0 1,0 0-1,1 0 1,-1-1-1,0 1 1,0 0-1,0 0 1,0 0-1,0 0 1,0 0-1,0 0 0,0-1 1,0 1-1,0 0 1,0 0-1,0 0 1,0 0-1,0 0 1,0-1-1,0 1 0,0 0 1,0 0-1,0 0 1,0 0-1,0 0 1,0-1-1,0 1 1,0 0-1,0 0 1,-1 0-1,-11-8 204,-19-5 100,-14 0-292,-1 2-1,0 1 0,-48-3 0,-144-1-205,167 11 60,-169-4 67,0 11 0,-409 60 0,-162 30 285,292-38-155,590-56-1002,-25 2 873,181-11-312,277-47 1,-114 8 176,430 4 0,-649 45 111,108-3 1021,-385 16-1235,53-6-1822,-56 1-1,47-9-1098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3:3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7719,'0'0'513,"12"-1"-567,216-20 163,163-10 161,86 20 623,310-13 131,411 42-202,179 16 491,-433-92-987,-189 11-212,46-1 124,-210 5-103,240-6 323,-697 54 700,-70-2-1509,-1-2-3649,-70-1-89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4:0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2691,'37'6'7283,"19"16"-6530,-7-3-467,2-6 14,-1-2 0,2-2 0,-1-2 1,91 0-1,208-28 120,-119 3-344,261-17 4,73-3 32,575 65 105,-1010-20-146,203 15 105,386 11 54,-4-26-67,423-4-59,-160-50-95,-237 9 3,704 13 451,-1263 23-435,1185-62 182,-724 23-297,-490 33 117,1031-33 255,-1144 43-185,41 7 0,-4 1-1021,-57-13-2410,-17-11-3694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4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6919,'0'0'-294,"9"0"540,263-21 893,9 0 375,295 0-698,-412 14-567,267 22-1,-45 2-72,331-36-87,3 0 468,179-20-215,-268 9 7,2 32-351,-193 2 60,299-17 249,-613 10-245,222-3 80,220-7-17,-362 6 142,216 20 0,-280-3-70,199-13 1,-184-10-186,133-8 2,949 2 18,-484 9 64,-66 11-5882,-703-1-1816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4:4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1153 146 5381,'-9'-5'635,"-35"-18"411,-2 3-1,-92-27 1,32 12-302,96 31-745,-1 1 0,0 1 0,0-1 0,0 2-1,0 0 1,0 0 0,0 1 0,0 0 0,0 1-1,0 0 1,0 1 0,0 0 0,0 1 0,1 0-1,-1 1 1,1 0 0,0 0 0,0 1 0,0 1-1,0-1 1,1 2 0,-8 6 0,-17 17-7,1 1 0,2 1 0,1 2 1,-28 42-1,35-47 5,-33 48 88,2 3 1,5 2-1,3 2 1,-70 178-1,110-244-43,0 0 0,1 1 1,1 0-1,0 0 0,2 0 0,0 0 0,2 35 1,1-39-16,1-1 0,1 1 0,1-1 0,0 0 0,0 0 0,2 0 0,-1 0 0,2-1 0,0 0 0,15 20 0,-4-8-11,2-1 0,1-1 0,1-1 0,1-1 0,0-1 0,2-1 0,0-1 0,1-1 0,1-2 0,0 0 0,1-2 0,1-1 0,0-1 0,1-2 1,40 8-1,-30-10 8,1-1 1,-1-3 0,1-1 0,0-2 0,0-2 0,0-2 0,0-1 0,-1-2 0,0-2 0,0-2 0,43-17-1,-21 2 42,0-3-1,-2-3 0,-1-2 1,89-68-1,-113 74-58,-1-2 1,-1-1-1,-2-1 0,-1-2 0,-2-1 0,-1-2 1,43-76-1,-63 100 99,-1-1 1,0 0-1,-1 0 1,-1 0 0,0-1-1,-1 1 1,0-1-1,-1 0 1,-1 0-1,0 0 1,-1 0-1,-1 0 1,0 0-1,-1 0 1,-1 0 0,0 0-1,-1 1 1,-1-1-1,0 1 1,-1 0-1,0 1 1,-1-1-1,-15-21 1,5 10-100,0-1 1,-2 2-1,-1 0 1,-1 2-1,-1 0 1,0 1-1,-2 2 1,0 0-1,-2 1 1,0 2-1,0 1 1,-2 0-1,0 2 1,0 2-1,-1 0 1,0 2-1,-1 1 0,0 2 1,-54-6-1,41 10-1774,-70 6 0,27 10-1324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4:5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111 304 3587,'-7'0'4383,"-3"0"-3795,0-1-288,-1 1 1,1 0-1,-1 1 0,0 0 1,1 1-1,-21 5 1,76-6-112,-14 0-181,883 22 286,-358-13 47,3-31-199,-350 11-145,683-36 315,450-16 134,6 68 406,-466 8 117,103-45-425,-315-4 178,334-22-563,-586 7-118,45-4 84,-367 51-64,1 4 0,-1 4 1,124 23-1,-125-17-70,187-2-1,-217-10 29,-59 2 37,0 1 0,0-1 0,-1 1 0,1 0 0,-1 1-1,0-1 1,1 1 0,6 5 0,16 6 178,166 53-35,-168-60-1036,0-1-1,0-2 1,0 0-1,0-1 1,41-2-1,-56-4-2984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1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168 126 8680,'1'-21'2816,"1"-1"-1,9-35 0,-5 31 521,-8 93-1387,-67 266-1499,31-169-415,12-54-13,11-51 114,2 0 0,2 0 0,-3 87 0,14-145-134,0 0-1,0-1 1,0 1-1,1 0 1,-1 0-1,0-1 1,0 1 0,0 0-1,1-1 1,-1 1-1,0 0 1,1-1-1,-1 1 1,1-1-1,-1 1 1,0 0-1,1-1 1,-1 1-1,1-1 1,0 0 0,-1 1-1,1-1 1,-1 1-1,1-1 1,0 0-1,-1 1 1,1-1-1,1 1 1,27 1 219,30-13 245,142-53-444,-72 11-4080,-112 44 1225,0 0 0,25-18 0,-12 2-3733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1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15951,'0'0'2547,"-4"9"-1827,3-6-651,0 0 0,0 0 0,0 0 0,0 0 0,0 1 0,1-1 0,-1 0 0,1 0 0,0 0 0,0 1 0,0 3 1,1-4 32,0 0 0,1 0 1,-1 0-1,1 0 0,-1 0 1,1-1-1,0 1 1,0 0-1,0-1 0,0 1 1,1-1-1,-1 0 0,1 0 1,-1 0-1,6 3 1,68 36 1252,-60-34-1290,0 1-1,-1 0 0,0 1 0,0 1 0,-1 0 0,14 13 1,-25-19-52,0-1 0,0 1 0,0 0 0,0 0 0,-1 1 0,0-1 1,0 0-1,0 1 0,0-1 0,-1 1 0,0-1 0,0 1 0,0 0 0,0 0 1,-1 0-1,1-1 0,-2 1 0,1 0 0,0 0 0,-1 0 0,0-1 0,0 1 1,0 0-1,0-1 0,-1 1 0,0-1 0,-3 5 0,-4 10 31,0-1-1,-2-1 0,0 0 0,-1 0 1,-16 15-1,-77 76-581,62-67-540,28-25 184,-22 19-6000,21-27-3271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1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190 106 10602,'3'-92'6540,"-3"92"-6462,0-1 0,0 0 0,0 1 0,0-1 1,0 1-1,0-1 0,0 1 0,0-1 0,0 1 1,-1-1-1,1 1 0,0-1 0,0 1 0,-1-1 1,1 1-1,0-1 0,-1 1 0,1-1 0,0 1 0,-1-1 1,1 1-1,0 0 0,-1-1 0,1 1 0,-1 0 1,1-1-1,-1 1 0,1 0 0,-1 0 0,1 0 1,-2-1-1,-20 3 977,-20 16-587,29-8-323,0 1 0,1 0 0,0 1 0,-16 21 0,23-27-99,1 0-1,-1 0 1,1 0 0,1 1-1,-1 0 1,1 0 0,1 0-1,-1 0 1,1 0-1,0 1 1,1-1 0,-1 11-1,2-17-42,0 0 0,0 0 0,0-1 0,0 1 0,0 0 0,0-1 0,0 1 0,1 0-1,-1-1 1,0 1 0,0 0 0,1-1 0,-1 1 0,1 0 0,-1-1 0,0 1 0,1-1 0,-1 1 0,1-1-1,-1 1 1,1-1 0,0 1 0,-1-1 0,1 0 0,-1 1 0,1-1 0,0 0 0,-1 1 0,1-1-1,1 0 1,29 0 220,-22-2-148,1 0 0,-1-1 0,0 0 1,12-6-1,1-4 17,-1-1 0,-1-1-1,-1-1 1,29-29 0,-41 44-120,-4 12-47,-2 26-89,-1-25 137,13 169 380,-6-104 55,-3 134 1,-6-199-315,0 0 0,0-1 1,-1 1-1,-1-1 1,0 0-1,-1 0 1,0 0-1,0-1 0,-1 0 1,-10 13-1,14-19-68,-1 0 0,0 0 0,0 0 0,-1 0 0,1 0 0,-1-1 0,0 1 0,0-1 0,0 0 0,0-1 0,-1 1 0,1-1 0,-1 1 0,0-1 0,1-1 0,-1 1 0,0-1 0,0 0-1,0 0 1,0 0 0,0 0 0,0-1 0,0 0 0,0 0 0,-9-2 0,9 0-40,1 0-1,0 0 1,0 0-1,0 0 1,0-1-1,0 0 1,1 0-1,-1 0 1,1 0 0,0-1-1,0 1 1,0-1-1,0 0 1,1 0-1,-1 0 1,1 0-1,0 0 1,0 0-1,0-1 1,1 1-1,0-1 1,-2-6 0,1-2-98,0 1 1,0 0 0,1-1 0,1 1-1,0-1 1,0 1 0,4-18 0,0 15 50,1 0 1,0 0 0,1 0-1,1 0 1,1 1 0,0 0 0,0 1-1,13-15 1,89-95-68,-105 117 110,128-118-630,-82 79 505,90-101 0,-135 140 165,-5 11 31,-10 25 103,-19 40 67,-29 61 118,57-132-337,1 1-1,-1 0 1,0 0 0,1 0-1,-1-1 1,1 1 0,-1 0-1,0 0 1,1 0 0,-1 0-1,1 0 1,-1 0 0,0 0-1,1 0 1,-1 0 0,1 0-1,-1 0 1,1 0-1,-1 0 1,0 0 0,1 0-1,-1 0 1,1 0 0,-1 1-1,0-1 1,1 0 0,-1 0-1,0 0 1,1 1 0,-1-1-1,0 0 1,1 0 0,-1 1-1,0-1 1,1 0-1,-1 1 1,0-1 0,0 0-1,1 1 1,-1-1 0,0 1-1,0-1 1,0 0 0,0 1-1,0-1 1,0 1 0,1-1-1,-1 1 1,0-1 0,0 0-1,0 1 1,0-1-1,0 1 1,-1-1 0,1 0-1,0 1 1,0-1 0,0 1-1,0-1 1,0 0 0,0 1-1,-1-1 1,1 1 0,0-1-1,0 0 1,-1 1 0,1 0-1,29-17 230,22-26-72,32-23-102,-76 60-74,0 1 0,1-1 0,-1 1 0,1 1-1,0 0 1,1 0 0,-1 0 0,0 1 0,12-1 0,-18 3 12,0 0 0,-1 0 0,1 0 0,0 0 0,-1 0 0,1 1 0,0-1 0,-1 1 0,1-1 0,0 1 0,-1 0 0,1 0 0,-1-1 0,1 1 0,-1 0 0,0 0 0,1 0 0,-1 1 0,0-1 0,0 0 0,0 0 0,0 1 0,0-1 0,0 1 0,0-1 0,0 1 0,0-1 0,-1 1-1,1-1 1,-1 1 0,1 0 0,-1 2 0,3 9 60,0 0-1,-1 1 1,0 19-1,2 13 16,10-13 274,-14-32-318,0-1-1,0 0 1,0 0-1,0 1 1,1-1-1,-1 0 1,0 1-1,0-1 1,1 0-1,-1 0 1,0 1-1,0-1 1,1 0-1,-1 0 1,0 0-1,1 0 1,-1 1-1,0-1 1,1 0-1,-1 0 1,0 0-1,1 0 1,-1 0-1,0 0 1,1 0-1,-1 0 1,1 0-1,-1 0 1,0 0-1,1 0 1,-1 0-1,11-19 1245,-7 2-989,-1 0-1,-1 0 1,0-1-1,-1 0 1,-2-20 0,1 12-148,-3 12 24,3 14-174,0 0 0,0-1 0,-1 1 0,1-1 0,0 1 0,0 0 0,0-1 0,0 1 0,-1-1 0,1 1 0,0 0 0,0-1 0,0 1-1,0-1 1,0 1 0,0 0 0,0-1 0,0 1 0,0-1 0,0 1 0,1-1 0,-1 1 0,0 0 0,0-1 0,0 1 0,0 0 0,1-1 0,-1 1 0,0-1 0,0 1 0,1 0 0,-1-1 0,0 1-1,0 0 1,1 0 0,-1-1 0,0 1 0,1 0 0,-1 0 0,1 0 0,-1-1 0,0 1 0,1 0 0,-1 0 0,1 0 0,-1 0 0,0 0 0,1 0 0,-1 0 0,1 0 0,-1 0 0,0 0-1,1 0 1,-1 0 0,1 0 0,-1 0 0,1 0 0,-1 0 0,0 0 0,1 0 0,0 1 0,8-2-81,0 0 0,1 0 0,-1-1 0,0-1 1,16-6-1,-17 6 30,-1 0-1,1 1 1,-1 0 0,1 0 0,0 0 0,0 1 0,0 0 0,0 1 0,0 0-1,8 1 1,-14-1 59,0 1-1,0-1 0,0 1 1,0 0-1,0 0 0,0 0 0,0 0 1,0 0-1,-1 1 0,1-1 1,0 0-1,-1 1 0,1-1 1,-1 1-1,1 0 0,-1-1 0,0 1 1,0 0-1,0 0 0,0 0 1,0 0-1,0 0 0,0 0 1,-1 0-1,1 0 0,-1 0 0,1 0 1,-1 5-1,1 7 32,0 1 0,-1-1 0,-3 21-1,1-3 287,5-33-289,0 1 1,0-1-1,1 0 0,-1 0 1,0 0-1,0 0 0,0 0 1,0-1-1,3-2 0,25-16 53,4-3-364,71-35-1,-104 57 273,0 0-1,-1 0 0,1 0 1,0 1-1,0-1 0,0 1 1,0-1-1,0 1 0,0 0 1,0 0-1,0 0 1,3 0-1,-5 0 23,1 0 0,-1 1 0,1-1 0,-1 0 0,0 0 0,1 1 0,-1-1 0,1 0 0,-1 1 0,0-1 0,1 0 0,-1 1 0,0-1 0,1 0 0,-1 1 0,0-1 0,0 1 0,1-1 0,-1 1 0,0-1 0,0 1 0,0-1 0,1 0 0,-1 1 0,0-1 0,0 1 0,0-1 0,0 1 0,0-1 0,0 2-1,-1 5 123,-1 0-1,0 0 0,0 0 0,0 0 0,-5 10 0,-5 20 306,12-36-428,1 0 1,0 0-1,-1 0 1,1 0 0,0 0-1,-1-1 1,1 1 0,0 0-1,0-1 1,0 1-1,0 0 1,0-1 0,0 1-1,-1-1 1,1 0 0,0 1-1,0-1 1,0 0-1,1 1 1,-1-1 0,0 0-1,0 0 1,0 0 0,0 0-1,0 0 1,0 0-1,0 0 1,0 0 0,0-1-1,0 1 1,0 0-1,0-1 1,1 0 0,40-9 11,16-16-656,-36 15 310,42-14 1,-63 25 336,0 0 0,0 0 0,-1 0 0,1 1 0,0-1 0,-1 0 0,1 1 0,-1-1 0,1 0 0,0 1-1,-1-1 1,1 1 0,-1-1 0,1 1 0,-1-1 0,1 1 0,-1-1 0,0 1 0,1-1 0,-1 1 0,0 0 0,1-1 0,-1 1 0,0 0 0,0-1 0,0 1 0,1 0 0,-1-1 0,0 1 0,0 0 0,0-1 0,0 1 0,0 0 0,0 0 0,0-1 0,0 1 0,-1 1 0,1 38-963,0-30-1132,1-5-3153,8-4-3727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79 10154,'-2'-1'527,"0"0"1,0 0 0,0 0 0,0 0 0,0 0 0,0-1 0,1 1 0,-1-1 0,1 0-1,-1 1 1,1-1 0,-1 0 0,1 0 0,0 0 0,0 0 0,-2-3 0,-12-16 1644,11 18-2041,0 0-1,0 0 1,0 0-1,-1 1 0,1-1 1,-1 1-1,0 0 1,0 1-1,0-1 1,0 1-1,0 0 1,0 0-1,0 0 1,0 1-1,0 0 1,0 0-1,0 0 0,0 1 1,0 0-1,0 0 1,0 0-1,0 0 1,0 1-1,0 0 1,0 0-1,1 0 1,-1 0-1,1 1 1,-8 5-1,6-3-87,0-1 0,0 1 1,0 0-1,0 1 0,1-1 0,0 1 0,0 0 1,1 0-1,0 1 0,0 0 0,0-1 0,1 1 1,0 0-1,0 1 0,1-1 0,-1 0 0,2 1 1,-1 0-1,0 8 0,2-14-44,1 0 0,-1 0 0,1-1 0,-1 1 0,1 0 0,-1-1 0,1 1 0,0-1 0,0 1-1,0-1 1,0 1 0,0-1 0,0 1 0,0-1 0,0 0 0,1 0 0,-1 0 0,1 0 0,-1 0 0,0 0 0,1 0 0,0 0 0,-1 0 0,1-1 0,-1 1 0,1 0 0,0-1 0,-1 0-1,1 1 1,0-1 0,0 0 0,-1 0 0,1 0 0,0 0 0,0 0 0,3-1 0,6 1 33,0-1 1,1 0-1,-1-1 0,17-5 1,-4-1-196,-1-2 0,-1 0-1,1-1 1,-2-1 0,1-1 0,-2-1 0,0-1 0,21-19 0,-47 62 819,-7 2-220,10-26-328,1 0 0,0 1 0,0 0 0,0-1-1,1 1 1,-1 0 0,1 0 0,0 0 0,1 0-1,-1 0 1,1 7 0,0-11-102,1 0-1,-1-1 1,0 1 0,1-1 0,-1 1-1,1-1 1,-1 1 0,0-1-1,1 1 1,-1-1 0,1 1 0,0-1-1,-1 1 1,1-1 0,-1 0-1,1 1 1,0-1 0,-1 0 0,1 0-1,-1 1 1,1-1 0,0 0-1,-1 0 1,1 0 0,0 0-1,0 0 1,-1 0 0,2 0 0,26 0 71,-19 0-26,15-2-230,0-1 1,0-1 0,-1-1 0,0-2-1,42-16 1,-24 9-151,-40 13 383,0 1 0,1 0 0,-1-1 0,0 1 0,1 0 0,-1 0 0,1 0 0,-1 0 1,0 0-1,1 0 0,-1 0 0,0 0 0,1 0 0,-1 1 0,0-1 0,1 1 0,-1-1 0,0 1 0,0-1 0,1 1 0,1 1 0,18 5 620,2-7-536,-1-2 0,1-1 1,37-9-1,-37 6-551,0 2-1,0 1 1,24-1 0,-46 4 413,-1 0 1,1 0-1,-1 0 0,1 0 0,-1 0 0,1 0 0,-1 0 0,0 0 0,1 1 1,-1-1-1,1 0 0,-1 0 0,0 0 0,1 1 0,-1-1 0,1 0 0,-1 1 1,0-1-1,1 0 0,-1 1 0,0-1 0,0 0 0,1 1 0,-1-1 0,0 0 1,0 1-1,0-1 0,1 1 0,-1-1 0,0 1 0,0-1 0,0 0 0,0 1 1,0-1-1,0 1 0,0-1 0,0 1 0,0-1 0,0 1 0,0 0 0,-5 26 694,4-26-806,0 1 0,1 0 0,-1-1 0,1 1 0,-1 0 0,1 0 0,0 0 0,0-1 0,0 1-1,0 0 1,0 0 0,0 0 0,1 3 0,5-5-4046,5 0-2569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5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1878 273 6374,'0'0'-593,"-10"-11"775,-9-7-54,-1 0 0,-1 1 0,0 1 0,-1 1 1,-26-13-1,-12 2 667,-1 2-1,-1 3 1,-1 3 0,-81-12 0,48 16-776,-1 4-1,-120 4 1,171 8-2,1 3 0,0 1 0,0 2 0,0 2 0,1 3-1,-53 21 1,42-10 80,1 1 0,2 3 0,1 3 0,-63 48 0,94-64-59,1 2-1,1 0 0,0 1 1,1 1-1,1 0 0,1 1 1,1 1-1,1 0 0,1 1 1,-17 40-1,22-41 3,1 0 0,0 1-1,1 0 1,2 0 0,0 0 0,2 0 0,0 1 0,1-1 0,2 0 0,0 0 0,1 1-1,8 26 1,-4-24-19,1 0 0,1 0-1,2-1 1,0 0 0,1-1-1,2 0 1,0-1 0,2 0-1,0-2 1,29 30 0,-19-26 31,2-1 0,0-2 0,1-1 0,0-1 0,2-1 0,0-2 1,41 14-1,-8-8 86,2-3 0,0-3 1,1-3-1,0-3 0,1-2 1,0-4-1,119-8 0,-135-1-51,-1-2-1,1-2 1,-2-3 0,1-2-1,-2-2 1,0-2-1,-1-2 1,-1-3 0,-1-1-1,-1-3 1,79-60-1,-94 63-27,-2-1-1,0-2 1,-2-1 0,-1 0-1,-1-2 1,-1-1-1,-2-1 1,-2-1-1,0 0 1,-3-2-1,0 0 1,-3 0-1,0-1 1,-3-1-1,-1 0 1,8-72-1,-16 90 95,0 0 0,-1 0 0,-1 1 0,0-1 0,-2 0 0,0 0 0,-7-20 0,6 29-106,0 0 1,0 1 0,-1 0-1,0 0 1,-1 0-1,0 0 1,0 1 0,-1 0-1,0 1 1,0-1 0,-1 1-1,0 1 1,0-1-1,-15-8 1,-3 2-59,0 0 0,-1 2 0,-1 0 0,0 2-1,0 2 1,0 0 0,-48-4 0,-210 1-3629,221 10 1646,22 0-1139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108 410 8392,'0'0'15834,"-8"-1"-15696,6 0-133,-1 1 0,1 0-1,-1 0 1,0-1 0,1 1-1,-1 1 1,1-1 0,-1 0-1,1 1 1,-1-1 0,1 1 0,-1 0-1,1 0 1,-1 0 0,1 0-1,0 0 1,-1 0 0,-2 3-1,1 0 33,0 0-1,0 1 1,1-1-1,-1 1 1,1 0-1,0 0 1,1 0-1,-1 0 1,-2 9-1,2-5 53,0 0-1,0-1 0,1 2 1,1-1-1,-1 0 0,2 0 1,-1 0-1,2 14 1,-1-22-85,0 1 0,1-1 0,-1 0 0,1 0-1,-1 1 1,1-1 0,0 0 0,-1 0 0,1 0 0,0 0 0,0 0 0,0 0 0,0 0 0,0 0 0,0 0 0,0 0 0,0-1 0,0 1 0,0 0 0,0-1 0,1 1 0,-1-1 0,0 1 0,0-1 0,1 0 0,-1 1 0,0-1 0,1 0 0,-1 0 0,0 0 0,1 0 0,-1 0 0,0 0 0,1 0 0,-1-1 0,0 1 0,1 0 0,-1-1 0,2 0 0,3 0 20,1-1 0,-1 0 0,0 0 0,0-1 1,-1 1-1,1-1 0,6-4 0,12-16 73,0 0 1,-2-1-1,-1-1 1,-1-2-1,-1 0 0,-1 0 1,26-57-1,8 2 1195,-40 67-1294,-2 0 1,0-1-1,0 0 0,-2-1 0,11-27 1,-12 21 33,-3 13 2,-1 0 0,0 0-1,0 0 1,-1-1 0,1-19-1,-17 40 63,-1 11-64,1 1-1,0 0 1,2 1-1,-16 40 1,-25 102 830,46-137-784,2 0 1,1 0-1,1 1 0,2-1 1,2 32-1,-1-59-113,-1 0 0,1 0 0,0 0-1,0 0 1,0 0 0,0 0 0,0 0 0,0 0 0,0-1 0,1 1-1,-1 0 1,0 0 0,0 0 0,1 0 0,-1 0 0,0-1 0,1 1 0,-1 0-1,1 0 1,-1-1 0,1 1 0,-1 0 0,1-1 0,0 1 0,-1 0 0,1-1-1,0 1 1,0-1 0,-1 1 0,1-1 0,0 1 0,0-1 0,0 0-1,-1 1 1,1-1 0,0 0 0,0 0 0,0 0 0,0 1 0,0-1 0,0 0-1,0 0 1,-1 0 0,1 0 0,0-1 0,0 1 0,1 0 0,1-1-407,-1 0 0,1 0-1,-1-1 1,0 1 0,1-1 0,-1 1 0,0-1 0,0 0 0,0 0 0,0 0 0,0 0 0,0 0 0,-1 0 0,3-4 0,6-18-6146,-1-1-3838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55 101 6598,'0'0'8035,"9"2"-5089,-2-1-2673,-4 0 54,0 0 1,0 0 0,0-1 0,0 1-1,1-1 1,-1 1 0,0-1-1,0 0 1,0 0 0,1-1 0,-1 1-1,0-1 1,0 1 0,0-1 0,0 0-1,0 0 1,0-1 0,0 1-1,0-1 1,0 1 0,0-1 0,2-2-1,0-1-48,-1-1 0,0 0 0,0-1 0,0 1 0,-1-1-1,5-11 1,-8 17-261,0 0 1,1 0-1,-1 0 0,0 0 0,0 0 0,0-1 0,1 1 0,-1 0 1,0 0-1,-1 0 0,1 0 0,0 0 0,0-1 0,0 1 0,-1 0 1,1 0-1,0 0 0,-1 0 0,1 0 0,-1 0 0,1 0 0,-1 0 1,0 0-1,0 0 0,1 0 0,-1 0 0,0 1 0,0-1 1,0 0-1,0 0 0,0 1 0,0-1 0,0 1 0,0-1 0,0 1 1,0-1-1,0 1 0,0 0 0,0-1 0,0 1 0,0 0 0,0 0 1,-1 0-1,1 0 0,0 0 0,0 0 0,0 0 0,0 0 0,0 0 1,-2 1-1,-3-1-23,0 1 0,0 0-1,0 0 1,1 0 0,-1 1 0,0 0 0,1 0 0,-1 0 0,1 1 0,0 0 0,0 0 0,0 0 0,0 1-1,1-1 1,-1 1 0,1 0 0,0 1 0,-7 7 0,7-6 13,-1 1-1,1-1 1,1 1-1,-1-1 1,1 1-1,0 0 1,0 0-1,1 1 1,0-1-1,0 0 1,1 1-1,0-1 1,0 1-1,1 10 1,0-15-8,1-1 0,-1 0 0,0 1 0,1-1 0,0 0 0,0 1 0,0-1 0,0 0 1,0 0-1,0 0 0,0 0 0,0 0 0,1 0 0,-1 0 0,1 0 0,0-1 0,-1 1 0,1 0 1,2 1-1,1-1-66,0 1 1,0 0 0,0-1 0,0 0 0,0 0 0,0-1 0,1 1 0,5 0 0,3 0-585,1-1 0,-1 0 0,0-2 0,1 1 0,25-6 0,-29 3-587,-1 0 1,1-1-1,-1 0 1,0-1-1,0 0 0,-1-1 1,10-7-1,23-20-7128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10890,'0'0'6001,"-10"6"-2868,2-1-2715,0 0 0,0 0 0,1 0 0,0 1 0,0 0 0,0 0 1,1 1-1,0 0 0,0 0 0,1 0 0,0 1 0,-8 14 0,9-13-155,0 0 1,1 0-1,0 0 0,0 1 1,1 0-1,0-1 1,0 18-1,2-25-259,0 1 0,0-1 0,0 1 0,1-1 0,-1 0 0,1 1-1,0-1 1,0 1 0,0-1 0,0 0 0,0 0 0,0 0 0,1 0 0,-1 0 0,1 0-1,-1 0 1,1 0 0,0 0 0,-1 0 0,1-1 0,0 1 0,0-1 0,1 0 0,-1 0-1,0 1 1,0-1 0,1 0 0,-1-1 0,0 1 0,1 0 0,-1-1 0,1 1 0,-1-1-1,0 0 1,5 0 0,136 2-4194,-142-2 4206,-1 0 1,1 0 0,-1 0 0,1 0-1,0 0 1,-1 0 0,1 0 0,-1 1-1,1-1 1,0 0 0,-1 1-1,1-1 1,-1 0 0,1 1 0,-1-1-1,1 0 1,-1 1 0,0-1 0,1 1-1,-1-1 1,1 1 0,-1-1 0,0 1-1,0-1 1,1 1 0,-1 0 0,0-1-1,0 1 1,1-1 0,-1 1 0,0 0-1,0-1 1,0 1 0,0-1 0,0 1-1,0 0 1,0-1 0,0 1 0,0-1-1,0 1 1,-1 0 0,1-1-1,0 1 1,0-1 0,0 1 0,-1 1-1,0 1 180,0 0 0,0-1 0,0 1-1,-1 0 1,1 0 0,-1-1-1,0 1 1,1 0 0,-4 2 0,-8 7 527,-1-1 0,0 0 0,-1-1 0,-29 15 0,35-21-589,0 0 0,-1 0 1,1-1-1,-1 0 0,0-1 1,0 0-1,0-1 0,0 0 1,0 0-1,-12-1 0,20-1-230,0 1-1,0 0 1,0-1-1,0 0 1,0 1-1,0-1 1,0 0-1,1 0 1,-1 0-1,0 0 1,0 0-1,1-1 1,-1 1-1,1 0 1,-1-1-1,1 1 1,0-1-1,0 1 1,-1-1-1,1 0 1,0 0-1,1 1 1,-1-1-1,0 0 1,0 0-1,0-3 1,0 2-474,0 0 1,1 0 0,-1 0 0,1 0-1,0-1 1,0 1 0,0 0-1,0 0 1,1-1 0,-1 1 0,1 0-1,0 0 1,0 0 0,0 0-1,0 0 1,2-4 0,11-11-6200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10 242 3812,'4'-12'3133,"78"-206"10368,-76 207-10328,-3 11-1294,-1 27-764,-7 44-807,-17 51 70,5-34 35,4 0 1,-4 148-1,17-228-461,1 0 0,0 0 0,0 0 0,0-1 0,5 14 0,-5-19 19,0 0 1,-1 0 0,1 0-1,0 0 1,0 0 0,0 0-1,1-1 1,-1 1 0,0 0-1,1-1 1,-1 1 0,1-1-1,-1 1 1,1-1 0,0 0-1,0 0 1,-1 1 0,1-1-1,0-1 1,0 1 0,0 0-1,0 0 1,0-1 0,0 1-1,3-1 1,-4 0-83,0 0 0,0 0 0,0 0 0,-1 0 0,1-1 0,0 1 0,0 0 0,0-1 1,0 1-1,0-1 0,-1 1 0,1-1 0,0 1 0,-1-1 0,1 0 0,0 1 0,-1-1 0,1 0 0,0 0 0,-1 1 0,1-1 0,-1 0 0,0 0 0,1 0 0,-1 1 0,0-1 1,1 0-1,-1 0 0,0 0 0,0 0 0,0 0 0,0 0 0,0 0 0,0 0 0,0 0 0,0-1 0,-2-40-3817,2 41 3836,-3-10-1014,0 0-1,-1 0 0,0 0 1,-1 1-1,0-1 1,-1 1-1,0 0 1,0 1-1,-13-15 1,13 15 341,-28-37-3751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88 114 1858,'-34'-36'6598,"11"10"-2947,3 7-640,9 4-320,11 8-481,0 5-737,18 2-768,16 0 32,13 0 320,9 0-160,7 0-417,0 0-320,-5 2-128,-4-2-929,-7 0-2242,-11-10-2530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52 4484,'0'0'5990,"4"-9"-2419,17-28-715,-12 31 330,-5 18-2115,-3 22-681,-1-31-51,-2 23 126,-2-1 0,0 0-1,-14 41 1,11-42-40,1-1 0,1 1-1,1 1 1,-2 30 0,7-53-415,-1 0 0,0 0 0,1 0 1,0 0-1,-1 0 0,1 0 0,0-1 0,0 1 1,0 0-1,0 0 0,0-1 0,0 1 0,0-1 1,1 1-1,-1-1 0,0 1 0,1-1 0,0 0 1,-1 0-1,1 0 0,0 0 0,-1 0 0,1 0 1,0 0-1,0-1 0,0 1 0,0 0 0,-1-1 1,1 0-1,0 1 0,0-1 0,3 0 0,13 2 22,-1-1 0,34-3 0,-22 1-267,-17 1 118,0 1-1,0 0 0,0 1 0,-1 0 1,1 0-1,21 9 0,-30-10 114,0 0 0,0 1-1,0-1 1,-1 1 0,1 0 0,-1 0-1,1 0 1,-1 0 0,0 0-1,1 0 1,-1 1 0,0-1 0,-1 1-1,1-1 1,0 1 0,-1 0 0,0 0-1,1-1 1,-1 1 0,0 0-1,0 0 1,-1 0 0,1 0 0,-1 1-1,1-1 1,-1 0 0,0 0-1,0 0 1,-1 0 0,1 0 0,-1 4-1,-1-3 101,1 0 0,-1 0 0,0 0 0,0-1 0,0 1 0,0-1 0,-1 1-1,0-1 1,0 0 0,1 0 0,-2 0 0,1 0 0,0 0 0,-1-1 0,1 0-1,-1 1 1,-6 2 0,-7 3 532,-1 0 0,-26 8-1,28-11-257,-1-1-1,1 0 0,0-1 1,-1-1-1,0-1 0,1 0 1,-21-3-1,33 2-394,0 0 0,0 0 1,0-1-1,0 1 0,0-1 0,0 0 0,0-1 0,1 1 1,-1-1-1,0 1 0,1-1 0,-1 0 0,1 0 0,0-1 1,0 1-1,0-1 0,0 1 0,0-1 0,0 0 0,1 0 0,-1 0 1,1-1-1,0 1 0,0 0 0,0-1 0,0 0 0,1 1 1,0-1-1,-1 0 0,1 0 0,1 0 0,-1 0 0,0 0 0,1 0 1,0-4-1,0 6-133,0 0 0,0 0 1,1 1-1,-1-1 0,1 0 0,-1 0 1,1 0-1,-1 1 0,1-1 0,0 0 1,0 1-1,0-1 0,0 1 1,0-1-1,0 1 0,1-1 0,-1 1 1,0 0-1,1 0 0,-1 0 0,1-1 1,-1 1-1,1 1 0,-1-1 0,1 0 1,0 0-1,1 0 0,56-12-5277,-41 11 3345,23-6-4028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13869,'0'0'9300,"0"10"-8254,-13 90 1286,7-73-1946,2-1-1,1 1 0,1 0 1,1 0-1,3 31 0,-2-57-370,0-1-1,0 1 1,0-1 0,0 1-1,0-1 1,1 1-1,-1-1 1,0 0 0,0 1-1,0-1 1,0 1-1,0-1 1,1 0-1,-1 1 1,0-1 0,0 1-1,0-1 1,1 0-1,-1 1 1,0-1-1,1 0 1,-1 1 0,0-1-1,1 0 1,-1 0-1,0 1 1,1-1 0,-1 0-1,1 0 1,-1 0-1,0 1 1,1-1-1,-1 0 1,1 0 0,-1 0-1,1 0 1,-1 0-1,1 0 1,-1 0 0,0 0-1,1 0 1,-1 0-1,1 0 1,-1 0-1,1 0 1,-1-1 0,0 1-1,1 0 1,-1 0-1,1 0 1,-1-1-1,0 1 1,1 0 0,-1 0-1,0-1 1,1 1-1,-1 0 1,0-1 0,1 1-1,-1 0 1,0-1-1,18-22 566,-12 3-535,-1-1 1,-1 1-1,0-1 0,-2 0 0,-1 1 0,0-1 0,-2 0 0,-3-27 0,-1 31 388,3 0-2771,3 17 2154,0-1-1,0 0 1,0 1-1,-1 0 1,1-1-1,0 1 1,0-1-1,0 1 1,0 0 0,0-1-1,0 1 1,0 0-1,0 0 1,0 0-1,0 0 1,0 0-1,0 0 1,0 0-1,0 0 1,0 0 0,1 1-1,74 9-10246,-46-9 4468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48 11627,'0'0'13325,"-8"-4"-12642,6 2-660,0 1-1,-1 0 1,1 0-1,0 0 1,0 0 0,-1 1-1,1-1 1,0 0-1,-1 1 1,1 0 0,0 0-1,-1-1 1,1 1 0,-5 1-1,4 0-1,0 1 1,1-1-1,-1 1 0,0 0 0,1 0 0,-1 0 0,1 0 1,0 0-1,0 1 0,0-1 0,0 1 0,0-1 0,0 1 1,1 0-1,-2 2 0,-2 5 99,0-1 0,1 0 1,1 1-1,-1 0 0,1 0 0,1 0 1,-2 14-1,3-22-107,1 1 1,-1-1-1,1 0 0,0 1 1,0-1-1,0 0 0,0 1 0,0-1 1,0 0-1,1 1 0,-1-1 1,1 0-1,0 0 0,0 1 1,-1-1-1,1 0 0,1 0 1,-1 0-1,0 0 0,0 0 1,1 0-1,-1-1 0,1 1 1,0 0-1,-1-1 0,1 1 0,0-1 1,0 0-1,0 1 0,0-1 1,0 0-1,0 0 0,0 0 1,0 0-1,1-1 0,-1 1 1,5 0-1,-2 0 10,1-1 0,0 0-1,0 0 1,0 0 0,-1-1 0,1 0 0,0 0 0,-1 0-1,1-1 1,0 0 0,-1 0 0,0 0 0,0-1-1,1 1 1,-1-1 0,-1-1 0,1 1 0,0-1 0,-1 1-1,0-1 1,0-1 0,0 1 0,3-5 0,-1 0-8,-1 0 0,0 0 1,0 0-1,-1-1 0,0 1 1,-1-1-1,0 0 1,-1 0-1,0 0 0,0-1 1,-1 1-1,0-13 0,-1 21-14,0 1-1,0 0 1,0-1-1,0 1 1,0 0-1,0-1 1,0 1-1,0 0 1,0-1-1,-1 1 1,1 0-1,0-1 1,-1 1-1,1 0 1,-1 0-1,0 0 1,1-1-1,-1 1 1,0 0-1,0 0 1,1 0-1,-1 0 1,0 0-1,0 0 1,0 1-1,0-1 1,0 0-1,-1 0 1,1 1-1,0-1 1,0 1-1,0-1 1,-1 1-1,1-1 1,0 1-1,-1 0 1,1-1-1,0 1 1,-1 0-1,1 0 1,-2 0-1,0 1-5,0-1-1,0 1 1,0 0-1,0 0 0,0 0 1,0 0-1,0 1 0,1-1 1,-1 1-1,0 0 0,1 0 1,-1 0-1,1 0 1,0 0-1,-1 0 0,-2 5 1,0 0 15,1 0 0,0 0 0,1 0 0,0 0 0,0 0 0,0 1 1,1-1-1,0 1 0,-1 8 0,3-13-6,-1 0 0,1 0-1,0 0 1,0 0 0,0 0 0,0 0-1,1 0 1,-1 0 0,1 0 0,0 0-1,0 0 1,0 0 0,0 0 0,0-1-1,1 1 1,-1 0 0,1-1 0,0 1-1,-1-1 1,1 0 0,0 1 0,1-1-1,-1 0 1,0 0 0,1 0 0,2 1-1,4 2-293,-1-1 0,1-1-1,0 0 1,0 0 0,11 2-1,2-2-1972,-1 0 1,37-2-1,-11-2-5563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15951,'-2'115'6870,"-10"188"-3565,10-161-1858,2-141-1421,-1 0 0,1 0 0,0 1-1,0-1 1,0 0 0,1 1 0,-1-1 0,0 0 0,0 1 0,1-1 0,-1 0 0,1 0 0,-1 1 0,1-1 0,-1 0 0,1 0 0,0 0 0,-1 0 0,1 0-1,0 0 1,0 0 0,0 0 0,0 0 0,0 0 0,0 0 0,0-1 0,0 1 0,0 0 0,0-1 0,1 1 0,-1-1 0,0 1 0,0-1 0,1 0-1,-1 1 1,0-1 0,1 0 0,-1 0 0,0 0 0,1 0 0,-1 0 0,0 0 0,0 0 0,1 0 0,-1-1 0,0 1 0,1-1 0,1 0 0,4-2 124,0 1 0,0-2 0,0 1 0,0-1 0,0 0 0,-1 0 0,8-7 0,28-28-43,-1-2 0,-2-2 0,-3-1-1,-1-2 1,49-86 0,-81 127-378,-1 0-1,1 0 1,-1 0-1,0 0 1,0-1-1,1-10 1,-4 15-151,1 1 0,-1-1 0,0 1 1,1-1-1,-1 1 0,0-1 0,0 1 1,0 0-1,1-1 0,-1 1 0,0 0 1,0 0-1,0-1 0,0 1 0,0 0 1,0 0-1,1 0 0,-1 0 0,0 0 1,0 0-1,0 0 0,0 1 0,0-1 1,-1 0-1,-2 1-1873,-20-1-8782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14414,'0'0'5253,"0"61"-2307,15-39-960,5-2-128,7-2-577,2-2-640,3-1-353,-1-2-224,-3-5-32,-1-2-416,-5-3-961,-8-3-1250,-5 0-2049,-7-13-4549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3:0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8712,'0'0'2691,"11"-10"-2595,1 0-80,1 0 0,1 1 0,-1 1 0,2 0 0,-1 1 0,1 0 0,25-7 0,467-76-219,-390 74 182,877-48 600,-338 36-235,-65-21 236,802-43 437,-491 57-801,-182 6-128,579 33-79,-483 7 35,-221 1 96,-451-1-416,0 6 0,154 38 0,-142-20-3579,-82-25-981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5:2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11627,'0'0'2392,"11"1"490,6 0-2157,0-1 0,0 0 0,0-1 0,0-1-1,0-1 1,0 0 0,0-2 0,31-11 0,-30 7-99,0-2-1,0 0 1,30-25 0,-44 34-526,0-1 1,-1 0 0,1 0-1,-1-1 1,0 1-1,0 0 1,0-1 0,-1 0-1,1 0 1,-1 0-1,0 0 1,0 0 0,0 0-1,0-1 1,-1 1-1,0 0 1,0-1 0,0 1-1,-1-1 1,1 0-1,-1 1 1,0-1 0,0 1-1,-1-6 1,0 8-80,-1 0 0,1 1 0,0-1 1,0 1-1,-1 0 0,1-1 0,-1 1 0,1 0 1,-1 0-1,1 0 0,-1 0 0,0 0 0,0 0 0,1 0 1,-1 1-1,0-1 0,0 1 0,0-1 0,0 1 0,0 0 1,0 0-1,0 0 0,0 0 0,1 0 0,-1 0 1,0 0-1,-3 1 0,-4 0-30,0 0 1,0 1-1,0 0 0,-14 5 1,5 1 21,1 1 0,0 1 1,0 0-1,1 1 0,1 1 0,0 1 1,-22 23-1,29-27 95,0-1 0,1 2 1,0-1-1,1 1 0,0 0 0,0 0 1,1 0-1,0 1 0,1 0 0,1 0 0,-1 0 1,2 0-1,-1 0 0,1 13 0,2-21-90,0 1-1,0 0 0,1-1 0,-1 1 1,1-1-1,0 1 0,0-1 0,1 1 1,-1-1-1,1 0 0,0 1 0,-1-1 1,1 0-1,1 0 0,-1 0 1,0-1-1,1 1 0,-1-1 0,1 1 1,0-1-1,0 0 0,0 0 0,0 0 1,0 0-1,0 0 0,1-1 0,-1 0 1,1 1-1,-1-1 0,1 0 0,-1-1 1,5 1-1,14 3 12,1-1 1,-1-1-1,45-2 0,-51-1-38,9 0-402,1 0-1,-1-2 1,28-8-1,-39 8-1405,0-2 0,-1 1 0,25-14-1,-12 0-6702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6:3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2851,'0'0'6603,"12"-7"-6234,-1 0-282,0 0 0,1 1 1,-1 1-1,1 0 0,1 0 1,-1 1-1,1 1 0,-1 0 1,1 1-1,18-2 1,242 20 1838,-27-1-1722,358-38 1620,1 0-931,225 40-733,526-4 399,-833-15-387,-313 2-240,1381 18 1492,323-40-1151,-608-50-199,-901 52-81,193-21 46,-596 40-190,70-11 300,-44 5-7081,-22 5 4300,-2-2-710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6:3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4496 985 3619,'0'0'2990,"10"-9"-2179,-3 2-694,8-6 216,0-1 0,-2-1 0,0 0 0,15-22 1,-25 33-244,0 0 0,-1 0 0,0 0 0,0 0 1,0 0-1,0 0 0,-1-1 0,1 1 0,-1 0 1,0-1-1,-1 1 0,1-1 0,-1 1 1,0-1-1,0 1 0,0-1 0,0 0 0,-1 1 1,0-1-1,0 1 0,0 0 0,-1-1 0,1 1 1,-1 0-1,0 0 0,0 0 0,-5-7 0,-14-12 112,0 1 0,-1 1 0,-1 1-1,-1 1 1,-1 1 0,-46-25-1,-174-72-47,230 108-145,-152-63 893,-2 7 1,-282-65-1,76 55-781,-2 17 0,-638-13 0,907 72-122,0 4 1,1 6 0,1 4-1,-118 34 1,92-11-21,1 6 1,-220 110-1,316-138 13,1 2 0,1 0 0,1 3 1,-34 30-1,55-44 37,2 0 1,-1 1-1,1 0 1,1 1-1,0 0 1,0 0-1,1 1 0,1 0 1,0 0-1,0 1 1,1-1-1,1 1 1,0 0-1,1 1 1,-2 19-1,4-19-14,1-1 1,0 1-1,1 0 0,1-1 0,0 1 0,1-1 1,1 0-1,0 0 0,0 0 0,1 0 1,1-1-1,0 0 0,1 0 0,0 0 0,1-1 1,0 0-1,1-1 0,0 0 0,11 10 0,30 27-40,2-2 0,1-3 0,3-2 0,1-3 0,1-2-1,2-3 1,2-2 0,93 31 0,57 5 12,271 47 1,-404-96 39,200 34 57,2-12 0,487 4-1,8-78-18,-561 10-308,333-84-1,-460 86 192,99-40 0,-162 53 78,0-2 0,-1 0 0,-1-1 0,0-2-1,0 0 1,-2-1 0,0-1 0,29-31 0,-44 41 26,0-1 0,0 1 0,-1-1 0,0 0 0,0-1 0,-1 1 0,0-1 0,-1 0 0,0 0 0,0 0 0,-1 0 0,0 0 0,0-1 1,-1 1-1,0-20 0,-3 17-20,0 0 1,0 1-1,-1-1 0,0 0 1,-1 1-1,0 0 1,-1 0-1,0 0 0,-1 0 1,0 1-1,-1 0 1,-9-11-1,-17-17-10,-2 2 1,-1 1-1,-2 2 0,-1 2 0,-75-47 1,5 15 9,-130-53 0,68 44-618,-4 8 1,-300-69 0,-96 40-5288,362 72 1549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0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 9513,'-10'-1'374,"-78"-4"1937,113 19-1974,53 7-219,1-3-1,0-4 1,2-3 0,120 0 0,327-33 778,-234 3-695,875-4-138,-763 19-51,891 6 672,-504 43 191,-767-42-871,63 10 35,-83-12-36,-1 0 0,0 0 0,0 1 0,1 0 0,-1 0 0,-1 0 0,1 1 0,0 0 0,0 0 0,-1 0 0,0 0 0,0 1 0,5 4 0,-9-7 4,1 0 0,0 0 0,0 0 0,0 1-1,-1-1 1,1 0 0,0 0 0,-1 1 0,1-1-1,-1 0 1,0 1 0,1-1 0,-1 0 0,0 1 0,0-1-1,0 1 1,0-1 0,0 0 0,0 1 0,0-1-1,0 1 1,-1-1 0,1 0 0,-1 1 0,1-1-1,-1 0 1,1 1 0,-1-1 0,0 0 0,1 0-1,-1 0 1,0 0 0,0 0 0,0 0 0,0 0 0,0 0-1,0 0 1,0 0 0,0 0 0,-1 0 0,1-1-1,0 1 1,-2 0 0,-5 3 52,0 0 1,0 0 0,-1-1-1,0 0 1,-9 2-1,-75 9 195,0-3 0,-1-4 0,-110-7 0,115-1-197,-829-22-707,-2 0-40,-548 38 658,1353-13 38,-350-3 90,412-5-435,39 2 11,35 2-20,692 15-821,942-32 2772,-634-9-1369,-196 30-294,-277 7-2998,-289-4-620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4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3716,'0'0'6518,"4"-7"-5509,12-22-187,-16 28-792,0 1 1,0 0-1,0 0 0,0 0 1,0 0-1,1 0 1,-1 0-1,0-1 1,0 1-1,0 0 0,0 0 1,0 0-1,0 0 1,0-1-1,0 1 1,0 0-1,0 0 0,0 0 1,0 0-1,0-1 1,0 1-1,0 0 0,0 0 1,-1 0-1,1 0 1,0 0-1,0-1 1,0 1-1,0 0 0,0 0 1,0 0-1,0 0 1,0 0-1,0 0 1,-1-1-1,1 1 0,0 0 1,0 0-1,0 0 1,0 0-1,0 0 1,-1 0-1,1 0 0,0 0 1,0 0-1,0 0 1,0 0-1,0 0 1,-1 0-1,1 0 0,13 1 1173,40-4 1125,-42 2-2253,0-1 0,0 2 1,0 0-1,0 0 0,0 1 0,0 0 0,0 1 1,0 0-1,0 1 0,12 4 0,8 6 211,1-1-1,1-2 0,-1-1 0,64 8 0,140 1 281,-198-17-577,43 0 84,-49-2-34,0 2 0,0 1 0,62 12 0,-35-1 60,-1-2 0,1-3 0,1-2 0,66-3-1,238-35 679,-207 16-691,178 3 0,156 31 36,343 9-13,-528-21-90,86 23 11,-99-4 4,-120-15-50,423 17 277,804-30-128,-199-2-41,-955 15 52,151-4 171,-386-7-209,0 0 1,1-1 0,-1-1 0,0 0-1,0 0 1,0-1 0,0 0 0,15-10 0,-30 13-83,0-1 0,1 1 1,-1 0-1,0 0 0,0 1 0,0-1 1,0 1-1,-7 0 0,-7 1-110,10-1-522,1 0 1,-1 0-1,0 0 1,0-1-1,-8-2 1,-13-11-4721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 7719,'0'0'12220,"0"-1"-12201,-1 1-1,1 0 1,-1 0 0,1-1-1,-1 1 1,1 0 0,-1 0-1,1 0 1,-1-1 0,1 1-1,-1 0 1,1 0 0,-1 0-1,0 0 1,1 0 0,-1 0 0,1 0-1,-1 0 1,1 0 0,-1 1-1,1-1 1,-1 0 0,1 0-1,-1 0 1,1 0 0,-1 1-1,1-1 1,-1 0 0,1 1-1,-1-1 1,0 1 0,0 3 56,0 0 0,0 1 0,0-1 0,1 1 0,-1-1 0,1 0 0,0 1 0,0-1 0,2 6 0,-2 8 157,-3 142 1291,-7 1 0,-57 291 1,59-421-1469,4-15-224,0 0 0,2 1 1,-2 22-1,2-59-2417,0 0 0,-1 0-1,-7-23 1,2 8-1530,-7-22-3593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99 611 7399,'0'0'929,"-8"-4"838,-40-16 679,6 4 2400,45 9 146,24-16-3593,9-8-1069,36-53 192,98-148 1,-67 87-447,-68 105-106,-34 40 23,-1-1 0,1 0 0,0 1 0,0-1 0,-1 0 0,1 1 0,0-1-1,0 1 1,0-1 0,0 1 0,-1-1 0,1 1 0,0 0 0,0 0 0,0-1 0,0 1 0,0 0 0,0 0 0,0 0 0,0 0 0,0 0 0,0 0 0,0 0 0,0 0 0,0 1 0,0-1 0,0 0 0,0 0 0,0 1 0,0-1 0,0 1-1,0-1 1,-1 1 0,1-1 0,0 1 0,0-1 0,-1 1 0,1 0 0,0 0 0,-1-1 0,1 1 0,0 0 0,-1 0 0,1 0 0,-1-1 0,1 1 0,0 2 0,9 25 119,-1 1-1,-1 0 1,-2 0 0,5 48 0,8 36 146,-14-93-281,26 92 279,-28-102-341,1 0 1,0 0-1,1 0 0,0-1 1,1 0-1,-1 0 0,2-1 1,11 13-1,-16-19-315,0 0 0,1 0 0,-1 0 0,1 0 0,-1-1 0,1 1 0,0-1 0,0 1 0,0-1 0,0 0 0,0-1 0,0 1 0,5 0 0,7 0-5376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2755,'0'0'-417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88 3523,'0'0'2050,"3"-9"-400,0-4-1018,8-26 921,1 12 5059,-12 40-4941,-2 30-570,-3-1-1,-18 75 1,0 6-548,-24 424-130,31-310-270,6 165 868,5-79-910,-2-185-120,-91 1276-366,71-1068 1081,8-90-185,19-230-607,0-26 52,0 0 1,0 0 0,0 0-1,0 0 1,0 0 0,0 0-1,0 0 1,0 0 0,0-1-1,0 1 1,0 0 0,0 0-1,0 0 1,0 0 0,0 0-1,0 0 1,1 0 0,-1 0-1,0 0 1,0 0 0,0 0-1,0-1 1,0 1 0,0 0-1,0 0 1,0 0 0,0 0-1,1 0 1,-1 0 0,0 0-1,0 0 1,0 0 0,0 0-1,0 0 1,0 0 0,0 0-1,1 0 1,-1 0 0,0 0-1,0 0 1,0 0 0,0 0-1,0 0 1,0 0 0,0 0 0,0 1-1,0-1 1,1 0 0,-1 0-1,0 0 1,0 0 0,0 0-1,0 0 1,0 0 0,0 0-1,0 0 1,0 0 0,0 0-1,0 1 1,0-1 0,0 0-1,13-44-5761,-7 4 24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9705,'0'0'11542,"9"-6"-10346,11-14-916,-1 0 1,0-1-1,-2-1 1,-1-1-1,-1 0 1,19-39-1,0 4 196,-34 58-478,0 0-1,0 0 1,0 0 0,0 0-1,0 0 1,0 0-1,0 0 1,0 1 0,0-1-1,0 0 1,0 0 0,1 0-1,-1 0 1,0 0-1,0 0 1,0 0 0,0 1-1,0-1 1,0 0-1,0 0 1,0 0 0,0 0-1,0 0 1,0 0 0,1 0-1,-1 0 1,0 0-1,0 0 1,0 0 0,0 0-1,0 1 1,0-1-1,0 0 1,1 0 0,-1 0-1,0 0 1,0 0 0,0 0-1,0 0 1,0 0-1,0 0 1,0 0 0,1 0-1,-1 0 1,0 0-1,0-1 1,0 1 0,0 0-1,0 0 1,0 0-1,0 0 1,1 0 0,-1 0-1,0 0 1,0 0 0,0 0-1,0 0 1,0 0-1,0 0 1,0-1 0,0 1-1,0 0 1,0 0-1,1 0 1,-1 0 0,0 0-1,0 0 1,0 0 0,0-1-1,3 20-34,0 31 202,-3-41-99,8 120 311,-2-75-300,-3 1 1,-2 0-1,-2 0 0,-15 93 0,12-129 21,-2 0 0,0-1-1,-1 1 1,-1-1-1,0 0 1,-20 29 0,27-46-87,1 0 0,-1 0 0,0 0 0,0 0 0,1 0 0,-1 0 0,0 0 0,0 0 0,0 0 0,0 0 0,-1 0 0,1-1 0,0 1 0,0 0 1,0-1-1,0 1 0,-1-1 0,-1 1 0,2-1-4,1 0-1,-1 0 1,0-1 0,1 1-1,-1 0 1,0 0 0,1-1-1,-1 1 1,0-1 0,1 1 0,-1 0-1,1-1 1,-1 1 0,1-1-1,-1 1 1,1-1 0,-1 0 0,1 1-1,-1-1 1,1 1 0,0-1-1,0 0 1,-1 1 0,1-2 0,-2-4-15,0 0 1,0 0-1,1-1 1,0 1-1,0-1 1,0-6-1,2-4-60,0 0 0,1 0 0,1-1 0,0 2-1,1-1 1,1 0 0,1 1 0,0 0 0,1 0 0,1 1-1,12-20 1,15-16 59,78-86-1,-20 26 9,-77 90 24,37-53-16,-50 68 30,1-1 0,-1 1 0,0 0 0,0-1 0,-1 0 0,0 0 0,0 1 0,-1-1 0,2-14 1,-4 21-27,1 0 0,0 0 0,-1 0 0,1-1 1,0 1-1,-1 0 0,1 0 0,-1 0 0,1 0 1,0 0-1,-1 0 0,1 0 0,-1 0 0,1 0 1,0 1-1,-1-1 0,1 0 0,-1 0 1,1 0-1,0 0 0,-1 0 0,1 1 0,0-1 1,-1 0-1,1 0 0,0 1 0,-1-1 0,1 0 1,-1 1-1,-4 6-26,-1 0 0,1 1 0,1-1 1,-1 1-1,1 0 0,1 0 0,-1 0 0,-2 13 1,0-3 35,2 1 0,-5 38 0,9-55-14,-1 5-9,0 0 0,1 0 1,0 0-1,1-1 0,-1 1 1,4 11-1,-4-17 0,0 0 1,1 0-1,-1 0 0,1 0 0,-1 0 1,1 0-1,-1 0 0,1-1 0,0 1 1,-1 0-1,1 0 0,0 0 0,0-1 1,0 1-1,0 0 0,0-1 0,0 1 1,0-1-1,1 1 0,0 0 5,0-1 0,0 0-1,0 1 1,0-1 0,0 0-1,0-1 1,0 1 0,0 0-1,0-1 1,0 1 0,0-1-1,0 1 1,0-1 0,3-1-1,7-4 16,-1-1-1,1 0 1,-1-1-1,0 0 1,-1-1-1,0 0 1,0-1-1,-1 0 1,-1 0-1,13-19 1,-1-2 24,-2 0 1,25-59 0,-44 97-33,-9 24 20,3 0 1,-8 55-1,15-85-87,0 0 0,0 0 0,0 0 0,0 0 0,0 1 0,0-1 0,0 0 0,0 0 0,0 0 0,1 0 0,-1 0 0,0 0 0,1 0 0,-1 0 0,1 0 0,-1 0 0,1 0 1,-1-1-1,1 1 0,0 0 0,-1 0 0,1 0 0,0-1 0,0 1 0,0 0 0,0-1 0,0 1 0,-1 0 0,1-1 0,0 0 0,2 2 0,0-2-201,0 0 0,0 0 0,0 0 1,0 0-1,0-1 0,0 1 0,0-1 0,0 0 0,0 0 1,-1 0-1,5-2 0,5-2-1208,0-2 0,0 0 1,-1 0-1,13-11 0,-11 5-926,-1 1 0,-1-1 0,0-1 0,16-27 0,-2-14 2697,-17 27 3781,-6 1 3520,-2 27-7472,0 0 0,0 0 1,0-1-1,0 1 0,0 0 0,0 0 0,0 0 0,0 0 0,0-1 0,0 1 0,0 0 0,0 0 0,0 0 1,0 0-1,0-1 0,0 1 0,0 0 0,0 0 0,0 0 0,0 0 0,0 0 0,-1-1 0,1 1 1,0 0-1,0 0 0,0 0 0,0 0 0,0 0 0,0 0 0,-1 0 0,1-1 0,0 1 0,0 0 0,0 0 1,0 0-1,0 0 0,-1 0 0,1 0 0,0 0 0,0 0 0,0 0 0,0 0 0,-1 0 0,1 0 0,0 0 1,0 0-1,0 0 0,0 0 0,-1 0 0,1 0 0,-12 7 1718,-7 12-1462,-11 26 1148,29-43-1529,0 0 0,0 0 0,0 0-1,0 1 1,0-1 0,0 0 0,0 0 0,1 0 0,-1 1 0,1-1 0,-1 0-1,1 1 1,0-1 0,0 0 0,0 1 0,0-1 0,1 1 0,-1-1-1,1 0 1,1 5 0,1-6-207,0 1-1,0-1 1,0 0-1,0 0 1,0 0-1,0 0 0,0 0 1,0-1-1,1 1 1,-1-1-1,0 0 1,0 0-1,1 0 1,-1-1-1,4 0 1,7 0-619,40 0-1635,-23-1 2284,56 6 1,-86-4 256,0 1 0,0-1 0,-1 1 0,1-1 0,0 1-1,-1-1 1,1 1 0,-1-1 0,1 1 0,-1 0-1,1-1 1,-1 1 0,1 0 0,-1 0 0,1-1 0,-1 1-1,0 0 1,0 0 0,1 0 0,-1 0 0,0-1-1,0 1 1,0 0 0,0 0 0,0 0 0,0 0 0,0-1-1,0 1 1,0 0 0,0 0 0,-1 0 0,1 0 0,0-1-1,-1 1 1,0 1 0,-11 32 1726,4-20-1381,-1-1 0,0 0-1,-1 0 1,-1-1 0,0 0 0,0 0-1,-24 17 1,34-29-484,1 0-1,-1 1 1,1-1 0,0 0-1,-1 1 1,1-1 0,-1 0-1,1 0 1,-1 1 0,1-1-1,-1 0 1,1 0-1,-1 0 1,1 0 0,-1 0-1,1 1 1,-1-1 0,1 0-1,-1 0 1,1 0 0,-1-1-1,1 1 1,-1 0 0,1 0-1,-1 0 1,1 0-1,-1 0 1,1-1 0,-1 1-1,1 0 1,-1 0 0,1-1-1,-1 1 1,1 0 0,0-1-1,-1 1 1,1 0 0,0-1-1,-1 1 1,1-1 0,0 1-1,-1 0 1,1-1-1,0 1 1,0-1 0,-1 1-1,1-1 1,0 1 0,0-1-1,0 1 1,0-1 0,0 1-1,0-1 1,0 1 0,0-1-1,0 0 1,2-36-2840,-2 32 2410,5-25-4077,13-45 1,3 6-1300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3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5862,'0'0'1548,"32"0"-1201,161-14 2573,2 0-1756,41 20-726,-91-1 408,189-16 0,-192-1-106,162 9 1,143 29-661,-439-26-72,684 16 111,-245-13-110,830 3 98,-1098-8-80,374-13 31,61-1 199,1785 3 148,-1794 2-366,151 0-30,-701 14-1216,78 15 0,2-1-3746,-77-14 1515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11435,'0'0'5685,"-1"12"-3576,-4 48-219,0-9-551,1 0 0,6 72 0,-1-110-1323,0 0-1,1 0 1,1 0-1,0 0 1,1 0-1,0 0 0,1-1 1,0 0-1,1 0 1,0 0-1,1-1 1,0 0-1,1 0 1,16 17-1,-16-25-1116,-10-14 877,-8-15 49,-6 5 161,-1 0 1,0 2-1,-1 0 0,-1 1 1,-1 1-1,0 1 0,-1 0 1,-27-13-1,48 29 38,-1-1-1,0 1 0,1 0 1,-1 0-1,1-1 1,-1 1-1,0 0 1,1-1-1,-1 1 0,1 0 1,-1-1-1,1 1 1,-1-1-1,1 1 0,-1-1 1,1 1-1,0-1 1,-1 1-1,1-1 1,-1 0-1,1 1 0,0-1 1,0 1-1,-1-1 1,1 0-1,0 1 1,0-1-1,0 0 0,0 1 1,0-1-1,0 0 1,0 1-1,0-1 0,0 0 1,0 1-1,0-1 1,0 0-1,1 1 1,-1-1-1,0 0 0,0 1 1,1-1-1,-1 1 1,0-1-1,1 0 1,-1 1-1,1-1 0,-1 1 1,1-1-1,-1 1 1,1-1-1,-1 1 0,1 0 1,-1-1-1,1 1 1,-1 0-1,1-1 1,0 1-1,-1 0 0,1 0 1,0-1-1,-1 1 1,1 0-1,0 0 1,0 0-1,56-15-627,-46 12 410,100-26-6004,-49 8-2072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129 327 4612,'0'0'16576,"-8"-2"-14910,5 1-1608,1 0 1,-1 0 0,0 0 0,1 1 0,-1-1 0,0 1 0,0 0-1,0 0 1,1 0 0,-1 0 0,0 0 0,0 1 0,1-1-1,-4 2 1,2 0-35,1-1 0,-1 2 1,1-1-1,0 0 0,0 0 0,0 1 0,0 0 0,0 0 0,1-1 0,-1 2 0,1-1 0,-3 5 0,-1 1 12,1 1-1,0 0 0,1 0 0,-6 21 0,9-27-20,-1 0-1,1 1 1,1-1 0,-1 1-1,1-1 1,-1 1-1,1-1 1,0 1 0,1-1-1,-1 1 1,1-1 0,0 1-1,0-1 1,2 6-1,-1-8-7,-1-1 0,0 0 0,0 0 0,0 1 0,1-1 0,-1 0 0,1 0 0,-1 0 0,1 0 0,-1-1 0,1 1 0,-1 0 0,1-1 0,0 1 0,-1-1 0,1 1 0,0-1 0,0 0 0,-1 0 0,1 0 0,0 0 0,0 0 0,-1 0-1,1 0 1,0-1 0,0 1 0,2-1 0,1-1 43,0 1 1,0-1-1,0 1 0,-1-2 0,1 1 0,0 0 0,-1-1 0,6-4 0,7-9 95,0 0-1,-1-1 0,27-38 0,-37 46-113,0 0 0,-1 0 0,0-1 0,0 1 1,-1-1-1,0 0 0,-1 0 0,0-1 0,-1 1 0,0-1 0,1-11 1,-16 90-401,12-58 384,0-5-2,0 0-1,1 0 1,0 0-1,0 0 0,0 0 1,1 0-1,1 7 0,-2-11-7,1 0 0,0 1 0,-1-1 0,1 0 0,0 0 0,0 1 0,0-1 0,0 0 0,0 0 0,0 0 0,0 0 0,0 0 0,0-1-1,1 1 1,-1 0 0,0 0 0,1-1 0,-1 1 0,0-1 0,1 1 0,-1-1 0,1 0 0,-1 1 0,0-1 0,1 0 0,-1 0-1,1 0 1,-1 0 0,1 0 0,1-1 0,2 0 65,0 0-1,0-1 0,0 1 0,0-1 1,0-1-1,0 1 0,-1 0 1,1-1-1,-1 0 0,0 0 1,0 0-1,0-1 0,0 1 0,-1-1 1,1 0-1,3-6 0,7-8 122,-1-1 0,14-27 0,-16 24-148,-1-1 1,-1 0-1,0-1 0,-2 0 0,-1 0 1,-1-1-1,-1 1 0,-1-1 0,-1-27 1,-4 48 133,-4 14-129,-3 17-81,3-2 21,2-1-1,0 1 1,2-1 0,1 1 0,1 0 0,5 41 0,-4-56 15,1 0 1,0 0-1,1-1 1,-1 1-1,2-1 0,0 0 1,0 0-1,0 0 1,1-1-1,0 1 1,1-1-1,0 0 1,0-1-1,1 0 1,0 0-1,0 0 0,1-1 1,0 1-1,12 6 1,-19-12-22,0 0 0,0-1 0,1 1 0,-1 0 1,0-1-1,1 1 0,-1-1 0,1 1 0,-1-1 1,1 1-1,-1-1 0,1 0 0,-1 0 0,1 0 0,-1 0 1,1 0-1,-1 0 0,1 0 0,1-1 0,-3 0-2,1 1 0,0-1 0,-1 1 0,1-1 0,0 0 0,-1 1 0,1-1 0,-1 0 0,0 1 0,1-1 0,-1 0 0,1 0 0,-1 0 0,0 1 0,0-1 0,1 0 0,-1 0 0,0 0 0,0 0 0,0 0-1,0 1 1,0-1 0,0-1 0,-1-4-64,0 0 0,0 0-1,-1 0 1,1 0 0,-1 0 0,-1 1-1,1-1 1,-4-5 0,-1 0-15,-1 0 0,-1 0-1,0 1 1,0 0 0,-1 1 0,0 0 0,-1 0 0,0 1 0,-15-9 0,6 6 121,-1 1 0,-1 1 0,1 0 0,-37-8 0,58 17-12,0 0 0,0 0 0,0-1 1,0 1-1,0 0 0,0 0 0,0 0 1,0 0-1,0 0 0,0 0 0,1 0 0,-1 0 1,0 0-1,0 0 0,0 0 0,0-1 1,0 1-1,0 0 0,0 0 0,0 0 0,0 0 1,0 0-1,0 0 0,0 0 0,0 0 1,0 0-1,0-1 0,0 1 0,0 0 0,0 0 1,-1 0-1,1 0 0,0 0 0,0 0 1,0 0-1,0 0 0,0 0 0,0 0 0,0-1 1,0 1-1,0 0 0,0 0 0,0 0 1,0 0-1,0 0 0,0 0 0,-1 0 0,1 0 1,0 0-1,0 0 0,0 0 0,0 0 1,0 0-1,16-4 52,28-3-248,-41 6 217,140-20-2117,-51 2-3542,-34 3-2113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2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65 104 12268,'0'0'3486,"-9"9"-1089,3-1-2006,0-1 1,1 1 0,0 0 0,0 1-1,0-1 1,1 1 0,1 0 0,-1 0-1,1 0 1,1 0 0,0 1 0,-1 11-1,1-3-155,2 0 0,0 0-1,1 1 1,1-1-1,1 0 1,0 0 0,1 0-1,1-1 1,1 0-1,0 1 1,2-2 0,-1 1-1,2-1 1,21 29-1,-30-45-229,0 1-1,0-1 1,0 0-1,0 0 1,0 0-1,0 1 1,0-1-1,1 0 1,-1 0-1,0 0 1,0 1-1,0-1 1,0 0-1,0 0 1,1 0-1,-1 0 1,0 0-1,0 1 1,0-1-1,1 0 1,-1 0-1,0 0 1,0 0-1,0 0 1,1 0-1,-1 0 1,0 0-1,0 0 1,1 0-1,-1 0 1,0 0-1,0 0 1,0 0-1,1 0 1,-1 0-1,0 0 1,0 0-1,1 0 1,-1 0-1,0 0 1,0 0-1,0 0 1,1-1-1,-1 1 1,0 0-1,0 0 1,0 0-1,1 0 1,-1 0-1,0-1 1,0 1-1,0 0 1,0 0-1,0 0 1,1 0-1,-1-1 1,0 1-1,0 0 1,5-23 450,-5-35 210,0 55-655,-2-30-156,-2 1 0,-1-1 0,-1 1 0,-2 1 0,-13-35 0,21 70 61,-1 0 1,1 0 0,0 0 0,0-1 0,0 1 0,1 0 0,0 0 0,-1 0-1,1 0 1,1 0 0,-1-1 0,0 1 0,4 5 0,-4-8 83,0 1 0,0-1 0,0 1 0,0-1 0,0 1 0,0-1-1,0 0 1,1 1 0,-1-1 0,1 0 0,-1 0 0,1 0 0,-1 0 0,1 0 0,0 0 0,-1-1 0,1 1 0,0-1 0,-1 1 0,1-1 0,0 1 0,0-1 0,0 0 0,-1 0 0,1 0 0,0 0 0,0 0 0,0 0 0,0-1 0,2 0-1,-1-1 22,0 0 0,0 0 0,0 0-1,-1 0 1,1-1 0,0 1 0,-1-1-1,0 0 1,0 0 0,0 0 0,0 0-1,0 0 1,0 0 0,2-7-1,5-15 74,0-1-1,-2 0 1,-1 0-1,-1 0 1,-1-1-1,-1 0 0,-1-38 1,-2 65-90,0 0 1,0 0-1,0 0 1,0 0-1,0-1 1,0 1-1,-1 0 1,1 0-1,0 0 1,0 0-1,0-1 1,0 1-1,0 0 0,0 0 1,0 0-1,-1 0 1,1 0-1,0-1 1,0 1-1,0 0 1,0 0-1,0 0 1,-1 0-1,1 0 1,0 0-1,0 0 1,0 0-1,-1 0 1,1 0-1,0 0 1,0 0-1,0-1 1,0 1-1,-1 0 1,1 1-1,0-1 0,0 0 1,0 0-1,-1 0 1,1 0-1,0 0 1,0 0-1,0 0 1,0 0-1,-1 0 1,1 0-1,0 0 1,0 0-1,0 1 1,0-1-1,-1 0 1,1 0-1,0 0 1,0 0-1,0 0 1,0 1-1,0-1 1,0 0-1,0 0 0,-1 0 1,1 0-1,0 1 1,0-1-1,0 0 1,0 0-1,0 0 1,0 0-1,0 1 1,-11 12-74,0 8 134,1 0 1,1 0-1,0 1 0,2 1 0,0-1 1,2 1-1,0 0 0,2 0 1,0 1-1,2-1 0,0 1 1,5 36-1,-4-58-82,1-1 0,-1 1 0,1 0 1,-1 0-1,1 0 0,0 0 0,0-1 1,0 1-1,0 0 0,0-1 0,0 1 0,0-1 1,0 1-1,1-1 0,-1 0 0,0 1 1,1-1-1,-1 0 0,1 0 0,0 0 1,-1 0-1,1 0 0,0 0 0,0-1 0,-1 1 1,1 0-1,0-1 0,0 0 0,0 1 1,0-1-1,0 0 0,0 0 0,0 0 0,-1 0 1,1 0-1,0 0 0,0-1 0,0 1 1,0-1-1,0 1 0,2-2 0,3 0-53,-1-1-1,1 1 1,0-1-1,-1-1 1,1 1-1,-1-1 1,0 0-1,-1-1 1,9-6-1,-13 8 95,1 1-1,0 0 1,0 0-1,0 0 1,0 0-1,0 0 0,0 0 1,1 0-1,-1 1 1,1-1-1,-1 1 0,4-2 1,1 12 221,-4 17-58,-2-18-107,-1-1 0,1 1-1,1 0 1,-1 0 0,1-1-1,6 15 1,-7-21-198,-1 0 0,1 1 0,0-1 0,-1 0 1,1 0-1,0 0 0,0 0 0,0 1 0,0-1 0,0 0 1,0 0-1,0-1 0,0 1 0,1 0 0,-1 0 0,0-1 0,0 1 1,1 0-1,-1-1 0,1 1 0,-1-1 0,0 0 0,1 1 1,-1-1-1,1 0 0,-1 0 0,1 0 0,-1 0 0,0 0 0,1 0 1,-1-1-1,1 1 0,-1 0 0,1-1 0,-1 1 0,0-1 1,1 1-1,-1-1 0,0 0 0,0 1 0,1-1 0,-1 0 0,0 0 1,0 0-1,2-2 0,2-1-681,-1 0 1,1-1-1,-1 0 1,0 0-1,0 0 1,0 0-1,-1-1 1,1 1-1,-1-1 1,-1 0-1,1 0 0,-1 0 1,0 0-1,-1-1 1,2-6-1,4-45-705,-6 30 4579,-1 1 5611,0 28-8624,0-1 0,0 1 0,0-1-1,0 0 1,0 1 0,0-1 0,0 1 0,0-1 0,0 1-1,0-1 1,0 0 0,0 1 0,0-1 0,0 1 0,0-1-1,0 1 1,0-1 0,0 0 0,0 1 0,1-1-1,-1 1 1,0-1 0,0 0 0,1 1 0,-1-1 0,0 0-1,0 1 1,1-1 0,-1 0 0,0 0 0,1 1-1,-1-1 1,1 0 0,-1 0 0,1 1 0,12 11 584,-9-9-555,0-1 0,0 1-1,0-1 1,1 0 0,-1-1-1,1 1 1,-1-1 0,1 0-1,0 0 1,-1 0 0,1-1-1,5 1 1,-9-1-73,1-1 0,-1 1 0,1 0-1,-1-1 1,1 1 0,-1 0 0,1-1 0,-1 0 0,0 1 0,1-1 0,-1 0 0,0 0 0,0 0 0,1 1 0,-1-1-1,0 0 1,0-1 0,0 1 0,0 0 0,0 0 0,0 0 0,-1-1 0,1 1 0,0 0 0,-1-1 0,1 1-1,-1-1 1,1 1 0,-1-1 0,1 1 0,-1-1 0,0 1 0,0-1 0,0 1 0,0-1 0,0 1 0,0-1 0,0 1-1,-1-3 1,0 3 10,1 0 0,-1 0 0,1 0 0,-1 0 0,0 0 0,1 0 0,-1 1 0,0-1 0,1 0 0,-1 0 0,0 1 0,0-1 0,0 0 0,0 1 0,0-1 0,0 1 0,0-1 0,0 1 0,0 0 0,0-1 0,0 1 0,0 0 0,0 0 0,0 0 0,0 0 0,0 0 0,0 0 0,0 0 0,0 0 0,0 0 0,0 0 0,-2 1 0,-1-1 16,0 1 1,-1-1 0,1 1 0,0 0-1,0 0 1,0 1 0,-7 2 0,8-2-20,0 1-1,0-1 1,0 0 0,1 1 0,-1 0 0,1 0 0,-1-1 0,1 1 0,0 1 0,0-1 0,0 0 0,1 0 0,-1 1 0,1-1 0,0 1 0,0-1 0,0 1 0,0 0 0,0 6 0,1-8-34,0 1 1,0-1-1,0 1 1,1-1-1,-1 1 1,1-1-1,-1 1 1,1-1-1,0 1 1,0-1 0,0 0-1,0 0 1,1 1-1,-1-1 1,1 0-1,-1 0 1,1 0-1,0-1 1,-1 1 0,1 0-1,0-1 1,0 1-1,0-1 1,1 1-1,-1-1 1,0 0-1,0 0 1,1 0 0,4 1-1,5 1-643,1 0 1,0-1-1,-1-1 0,22 0 0,22-6-5015,0-12-5458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55 9705,'-7'-29'8236,"-11"12"-3293,13 15-4692,1 0 0,0 1-1,0 0 1,-1 0-1,1 1 1,-1-1-1,1 1 1,-1 0-1,1 0 1,-1 0 0,-6 1-1,2 1-294,0 0-1,-1 0 1,1 1-1,0 0 1,0 0-1,0 1 1,1 0-1,-1 1 1,1 0-1,0 0 1,-8 8-1,11-8 43,1 2-1,-1-1 0,2 0 0,-1 1 1,1 0-1,-4 9 0,3 14-91,5-29 88,-1 0-1,0 0 1,1 0-1,-1 0 1,0 0-1,1 0 1,-1-1-1,1 1 1,-1 0-1,1 0 1,-1-1-1,1 1 1,0 0-1,-1-1 1,1 1-1,0 0 1,0-1-1,0 1 1,-1-1-1,1 1 1,0-1-1,0 0 1,0 1-1,0-1 1,0 0 0,1 1-1,17 1-30,0-1 0,0 0 0,1-1 0,-1-1 0,0-1 0,0-1 1,25-6-1,-19 3-72,0 2 0,0 1 0,38 0 0,-61 3 106,-1 0 0,0 0 1,0 0-1,0 0 0,1 0 0,-1 0 1,0 0-1,0 1 0,0-1 1,0 0-1,0 1 0,1-1 1,-1 1-1,0-1 0,0 1 0,0 0 1,0 0-1,0-1 0,-1 1 1,1 0-1,0 0 0,0 0 0,0 0 1,-1 0-1,1 0 0,0 0 1,-1 0-1,1 0 0,-1 0 0,1 0 1,-1 0-1,0 0 0,1 1 1,-1-1-1,0 0 0,0 0 1,0 0-1,0 0 0,0 1 0,0-1 1,0 0-1,0 0 0,-1 0 1,1 1-1,0-1 0,-1 1 1,-1 4 132,0 0 0,0 0 0,-1 0 0,0 0 0,0-1 0,0 1 0,-6 6 0,-4 3 103,0-1 0,-1 0 0,-21 16 1,29-25-250,1-1 0,-1 0 0,1 0 0,-1-1 0,0 0 0,-1 0 0,1 0 0,0-1 0,-1 0 0,1 0 0,-1-1 0,0 1 1,-7-1-1,13-1-58,0 0 0,0-1 0,0 1 1,0 0-1,0-1 0,0 1 0,1 0 1,-1-1-1,0 1 0,0-1 0,0 0 1,0 1-1,1-1 0,-1 0 0,0 1 1,1-1-1,-1 0 0,0 0 0,1 1 1,-1-1-1,1 0 0,-1 0 0,1 0 1,0 0-1,-1 0 0,1 0 0,0 0 1,0 0-1,0 0 0,-1-1 0,0-37-2392,1 29 1619,0-20-3013,9-56 0,5 15-197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11339,'0'0'7671,"6"11"-6064,5 14-695,-1 0-1,-1 1 1,-1 0 0,8 43 0,-11-40-843,3 0 1,0 0-1,2-1 0,0 0 1,2-1-1,2 0 1,0-1-1,21 28 0,-21-39-1077,-14-15 991,0 0 0,0 0 0,0 0 0,1 0 0,-1 0 1,0 0-1,0 0 0,0 0 0,0 0 0,1 0 0,-1 0 0,0-1 0,0 1 0,0 0 0,0 0 0,0 0 1,1 0-1,-1 0 0,0 0 0,0 0 0,0 0 0,0 0 0,0-1 0,0 1 0,0 0 0,1 0 0,-1 0 0,0 0 1,0 0-1,0-1 0,0 1 0,0 0 0,0 0 0,0 0 0,0 0 0,0 0 0,0-1 0,0 1 0,0 0 1,0 0-1,0 0 0,0 0 0,0-1 0,0 1 0,0 0 0,0 0 0,0 0 0,0 0 0,0 0 0,0-1 1,-1-2-12,0-1 0,0 1 1,0-1-1,0 1 1,0 0-1,0 0 0,-1 0 1,-2-5-1,-108-129 101,77 96 89,50 39-257,0 0 0,1 1 1,22 1-1,-25 0-97,68-3-2455,-75 2 2434,-1 0 0,1 0 0,0 0-1,-1-1 1,0 1 0,1-2 0,-1 1 0,0 0-1,0-1 1,0 0 0,7-6 0,-11 9 283,-1 0-1,0 0 1,1 0 0,-1-1 0,1 1-1,-1 0 1,0 0 0,1-1 0,-1 1 0,0 0-1,1 0 1,-1-1 0,0 1 0,1 0-1,-1-1 1,0 1 0,0-1 0,1 1 0,-1 0-1,0-1 1,0 1 0,0-1 0,0 1-1,0 0 1,1-1 0,-1 1 0,0-1-1,0 1 1,0-1 0,0 1 0,0-1 0,0 1-1,0 0 1,-1-1 0,1 1 0,0-1-1,0 1 1,0-1 0,0 1 0,0 0 0,-1-1-1,1 1 1,0 0 0,0-1 0,-1 1-1,1-1 1,0 1 0,-1 0 0,1 0-1,0-1 1,-1 1 0,1 0 0,-1-1 0,0 1-3,0 0 0,0 0 0,0 0 0,0 0 0,0 0 0,0 0 0,0 0 0,0 1 0,0-1 0,0 0 0,0 0 0,0 1 0,0-1 1,0 1-1,0-1 0,0 1 0,0-1 0,1 1 0,-1-1 0,0 1 0,0 0 0,1 0 0,-1-1 0,0 1 0,1 0 0,-2 1 0,-3 6 71,0 1 0,1 0 0,-1-1 0,1 2 0,1-1 0,0 0 0,0 1 0,1-1 0,0 1 0,1 0 0,0-1 0,1 14 0,0-21-131,1-1-1,0 0 1,-1 0-1,1 0 0,0 0 1,0 0-1,0 0 1,0 0-1,0 0 1,0 0-1,0-1 1,0 1-1,0 0 1,0 0-1,0-1 0,1 1 1,-1-1-1,0 1 1,0-1-1,1 0 1,-1 0-1,0 1 1,1-1-1,-1 0 1,0 0-1,1 0 1,-1 0-1,2-1 0,41-2 90,-27-1-426,-1 0 0,1-2 0,-1 0 0,29-15 0,-1 0-59,-44 47 5363,-4-18-3580,2-27-828,-2-131-2936,7 52-4602,-3 96 6837,0 1 0,0 0 0,0 0 1,1 0-1,-1 0 0,1 0 0,-1 0 0,1 0 0,-1 0 0,1 0 0,-1 0 0,1 0 0,0 0 0,0 0 1,0 0-1,-1 1 0,1-1 0,0 0 0,0 1 0,0-1 0,0 0 0,0 1 0,0-1 0,0 1 0,0-1 0,0 1 1,1 0-1,-1 0 0,0-1 0,0 1 0,0 0 0,0 0 0,0 0 0,1 0 0,-1 0 0,0 0 0,2 1 1,46 9-7990,-29-5 154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89 3587,'-3'-9'4234,"1"3"-3242,-14-43 2542,15 47-2973,0 0 0,0 0 0,0 0 0,0 0 0,-1 0 0,1 0 0,0 1 0,-1-1 0,0 0 0,1 1 0,-1-1 0,-2-1 0,-1 9 2947,4 15-3834,1-20 550,0 13-125,2 0 1,-1-1-1,2 1 0,0-1 1,0 0-1,2 0 1,-1 0-1,1 0 0,1-1 1,1 0-1,12 18 1,8 8-138,3-2 0,36 36 0,-1-2-1308,-80-85 1621,0 2 1,-1-1-1,-23-13 1,-7-7 485,7 3-283,14 13-372,0-2 0,-22-24-1,46 43-89,0 0 0,1 1 0,-1-1-1,0 0 1,1 0 0,-1 0 0,0 0-1,1 0 1,-1 0 0,1 0 0,-1 0-1,1 0 1,0 0 0,-1 0-1,1 0 1,0 0 0,0 0 0,0 0-1,0 0 1,0-1 0,0 1 0,0 0-1,0 0 1,0 0 0,0 0 0,1 0-1,-1 0 1,0 0 0,1 0 0,-1 0-1,1 0 1,-1 0 0,1 0 0,-1 0-1,1 0 1,0 0 0,0 0 0,-1 0-1,1 1 1,0-1 0,0 0-1,0 1 1,0-1 0,0 1 0,0-1-1,0 1 1,0-1 0,0 1 0,0-1-1,2 1 1,8-5-75,1 1-1,0 0 0,20-3 1,-21 4 7,28-5-781,-10 2-2845,46-16 0,-30 4-5819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84 287 14958,'0'0'7949,"-8"-1"-7116,5 1-826,0 0 0,0 0 0,0 0 0,0 1-1,0-1 1,0 1 0,0 0 0,0-1 0,0 1 0,0 1 0,0-1 0,1 0 0,-1 1 0,0-1 0,1 1 0,-1 0 0,1 0 0,0 0 0,0 0 0,0 0 0,0 0-1,0 1 1,0-1 0,0 1 0,1-1 0,-1 1 0,1 0 0,0 0 0,0 0 0,0-1 0,0 1 0,0 0 0,0 0 0,1 0 0,0 0 0,-1 0 0,1 1-1,1-1 1,-1 4 0,0-6-10,0-1 0,0 1 0,0-1 0,0 0 0,0 1 0,0-1 0,1 1 0,-1-1 0,0 0 0,0 1 0,0-1 0,0 1 0,0-1 0,1 0 0,-1 1 0,0-1 0,0 1 0,1-1 0,-1 0 0,0 0 0,1 1 0,-1-1-1,0 0 1,1 1 0,-1-1 0,0 0 0,1 0 0,-1 0 0,0 1 0,1-1 0,-1 0 0,1 0 0,-1 0 0,0 0 0,1 0 0,-1 0 0,1 0 0,-1 0 0,1 0 0,-1 0 0,0 0 0,1 0 0,-1 0 0,1 0 0,-1 0 0,1 0 0,-1 0 0,0-1-1,1 1 1,-1 0 0,1 0 0,-1 0 0,0-1 0,1 1 0,-1-1 0,24-15 312,-11 4-202,0-1 0,-1-1-1,-1 0 1,0 0 0,-1-1 0,0 0 0,-1-1-1,-1 0 1,0-1 0,-2 0 0,0 0-1,0 0 1,-2-1 0,0 1 0,-1-1-1,1-31 1,-5 72-224,1-13 96,-1-1 0,1 1 0,1 0-1,0 0 1,0 0 0,6 17-1,-6-24 32,0-1-1,1 1 1,-1-1-1,1 1 0,0-1 1,0 0-1,-1 0 0,1 0 1,1 0-1,-1 0 0,0 0 1,0-1-1,1 1 0,-1-1 1,1 1-1,-1-1 0,1 0 1,0 0-1,0 0 0,-1 0 1,1-1-1,0 1 0,0-1 1,0 1-1,-1-1 1,1 0-1,0 0 0,5-1 1,-3 0 43,0 0 0,0 0 0,0 0 0,0-1 0,0 1 0,0-1 0,0 0 0,-1-1 0,1 1 0,-1-1 0,0 0 0,1 0 0,-1 0 0,-1-1 0,1 1 0,0-1 0,-1 0 0,0 0 0,0 0 0,0-1 0,0 1 0,-1-1 0,2-4 0,2-3-13,-1 1 0,-1-1 0,0-1 1,-1 1-1,0 0 0,-1-1 0,0 1 0,0-16 0,-3 28-49,1 0 0,0 0 0,0 0-1,-1 1 1,1-1 0,0 0 0,0 0 0,-1 0 0,1 0-1,0 0 1,-1 1 0,1-1 0,0 0 0,0 0-1,-1 0 1,1 0 0,0 0 0,-1 0 0,1 0 0,0 0-1,-1 0 1,1 0 0,0 0 0,-1 0 0,1 0 0,0-1-1,0 1 1,-1 0 0,1 0 0,0 0 0,0 0-1,-1 0 1,1-1 0,0 1 0,0 0 0,-1 0 0,1 0-1,0-1 1,0 1 0,-1 0 0,1 0 0,0-1-1,0 1 1,0 0 0,0-1 0,0 1 0,0 0 0,-1 0-1,1-1 1,0 1 0,0 0 0,0-1 0,0 1 0,0 0-1,0-1 1,0 1 0,0 0 0,0 0 0,0-1-1,0 1 1,1 0 0,-1-1 0,0 0 0,-15 24-205,8-1 239,1 0 0,0 1-1,2 0 1,0 0-1,2 0 1,0 1 0,2-1-1,4 46 1,-1-51 0,1 0 0,0 0 0,1-1 1,1 1-1,1-1 0,0-1 0,1 1 0,1-1 0,1-1 0,0 1 0,23 24 1,85 73-1404,-153-131 2868,-90-96 1150,111 99-2651,0-1 0,0-1-1,1 0 1,2 0 0,-20-38 0,30 53-25,0 0 0,1 0 1,-1 0-1,1 0 1,0 0-1,-1 1 0,1-1 1,0 0-1,0 0 0,0 0 1,0 0-1,1 0 0,-1 0 1,0 0-1,1 0 0,0 0 1,-1 0-1,1 0 0,0 0 1,0 0-1,0 1 1,0-1-1,0 0 0,0 1 1,1-1-1,-1 1 0,0-1 1,1 1-1,-1 0 0,1 0 1,0-1-1,-1 1 0,1 0 1,0 1-1,2-2 1,10-5-804,0 1 0,1 0 1,26-6-1,-12 3-1415,27-11-3127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10922,'0'0'10373,"4"13"-9412,110 393 5263,-109-399-5318,-2-19-374,0-20-219,-4 10-357,-2 0 1,0 0-1,-1 1 0,-14-42 0,0 1-1173,18 64 1166,1-1 0,0 0-1,0 1 1,-1-1 0,1 0-1,0 0 1,0 1 0,0-1-1,1 0 1,-1 0 0,0 0-1,0 0 1,0-1 0,1 1 0,-1 0-1,1 0 1,-1-1 0,0 1-1,3 0 1,43 9-147,-39-10 268,1 1-1,0-1 1,0 0 0,0-1-1,0 0 1,-1-1-1,1 0 1,16-5-1,-18 2-20,1 0-1,-1-1 0,0 0 0,-1 0 1,1-1-1,-1 1 0,0-1 0,-1-1 1,0 1-1,0-1 0,0 0 0,-1 0 1,-1 0-1,1-1 0,-1 1 0,0-1 1,-1 0-1,0 0 0,-1 0 1,0 0-1,0 0 0,-1 0 0,0 0 1,-1-11-1,1 19-54,0 0 0,0-1 0,0 1 1,0 0-1,-1 0 0,1 0 0,0 0 0,0 0 1,-1-1-1,1 1 0,-1 0 0,1 0 0,-1 0 1,1 0-1,-1 0 0,0 0 0,1 0 0,-1 1 1,0-1-1,0 0 0,0 0 0,0 0 0,0 1 1,0-1-1,0 0 0,0 1 0,0-1 0,0 1 1,0-1-1,0 1 0,0 0 0,0 0 0,0-1 1,0 1-1,-1 0 0,1 0 0,0 0 0,0 0 1,0 0-1,0 0 0,-1 0 0,1 1 0,0-1 1,0 0-1,0 0 0,0 1 0,0-1 0,0 1 0,0-1 1,0 1-1,0 0 0,0-1 0,0 1 0,0 0 1,0 0-1,0 0 0,1-1 0,-1 1 0,0 0 1,1 0-1,-1 0 0,0 0 0,1 0 0,-1 0 1,1 0-1,0 0 0,-1 1 0,1 0 0,-8 18 14,1 0 0,1 1 0,1 0-1,1 0 1,1 0 0,1 0-1,1 1 1,1 28 0,0-48-7,1 0 0,-1 0 0,0 0 0,0 0 0,1 0 0,-1 0 0,1 0 0,0 0 1,0 0-1,-1-1 0,1 1 0,0 0 0,0 0 0,1-1 0,-1 1 0,0-1 0,1 1 0,-1-1 0,0 0 0,1 1 0,0-1 1,2 1-1,-2-1 11,1 0 0,0 0 0,0 0 0,0-1 1,0 1-1,1-1 0,-1 0 0,0 0 0,0 0 1,0 0-1,0 0 0,6-2 0,1-1-25,0 0 0,0-1 0,0 0 1,-1 0-1,0-1 0,0 0 0,12-9 0,-8 3-61,0 1 1,-1-2-1,0 0 0,12-17 1,31-8 238,-49 32-159,-5 4-1,0 1 1,0-1 0,0 0 0,0 1 0,0-1-1,0 0 1,-1 0 0,1 0 0,0 0 0,-1 1 0,1-1-1,0 0 1,-1 0 0,1 0 0,-1 0 0,0 0-1,1 0 1,-1-1 0,0 1 0,0 0 0,1-1 0,-3 2-20,0 0-1,1 0 1,-1 0 0,0 0 0,1 0 0,-1 1 0,0-1 0,1 1 0,-1-1 0,1 1 0,-1-1 0,1 1 0,-1 0 0,1 0 0,-2 1 0,0 0 16,0 0-1,1 1 1,-1-1-1,1 1 1,0-1-1,0 1 1,0 0-1,0 0 1,0 0-1,1 0 1,-1 0-1,1 0 0,0 0 1,0 0-1,0 1 1,0-1-1,1 0 1,-1 1-1,1 6 1,0-8-5,1 0 1,0 0 0,-1 0-1,1 0 1,0 0 0,0 0-1,0 0 1,1 0 0,-1 0 0,0 0-1,1 0 1,-1-1 0,1 1-1,0-1 1,0 1 0,-1-1-1,1 0 1,0 1 0,0-1-1,0 0 1,0 0 0,0 0-1,1-1 1,-1 1 0,0 0-1,0-1 1,0 0 0,1 1-1,-1-1 1,4 0 0,49 1-2346,-1-11-4348,-14-7-3500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8488,'3'-22'3284,"-1"5"2088,0 27-554,0 103-3650,7 83 1070,-9-195-2275,0-1-1,0 1 1,0 0 0,0-1-1,0 1 1,1 0-1,-1-1 1,0 1 0,0 0-1,1-1 1,-1 1 0,1 0-1,-1-1 1,0 1-1,1-1 1,-1 1 0,1-1-1,-1 1 1,1-1 0,0 1-1,-1-1 1,1 1 0,-1-1-1,1 0 1,0 1-1,0-1 1,0 0-7,-1 0 0,1 0 0,-1 0 0,1 0 0,-1 0 0,1-1 0,-1 1 1,1 0-1,-1 0 0,1 0 0,-1-1 0,0 1 0,1 0 0,-1-1 0,1 1 0,-1 0 0,0-1 0,1 1 0,-1-1 0,0 1 0,0 0 0,1-1 0,-1 1 0,0-1 1,0 1-1,1-1 0,-1 1 0,0-1 0,0 1 0,0-1 0,0 1 0,0-1 0,0 1 0,0-1 0,0 1 0,0-1 0,0 1 0,0-1 0,0-2-148,1-13-2154,0-1-1,-1 1 1,-1 0 0,-1 0 0,-4-24 0,-9-1-5421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80 8136,'-45'-30'2776,"33"17"5430,21 10-5615,27 10-2732,-32-6 1197,22 3-384,1-1 1,-1-1-1,29-1 0,-43-1-916,0-1 0,0-1 0,0 0-1,0 0 1,0-1 0,0 0 0,-1-1-1,21-11 1,-17 4-2737,-15 10 2845,0 1-1,0 0 1,0 0-1,0-1 1,0 1-1,0 0 1,0 0-1,0-1 1,0 1-1,0 0 1,0 0-1,0-1 1,0 1-1,0 0 0,0 0 1,0-1-1,0 1 1,0 0-1,0 0 1,0-1-1,-1 1 1,1 0-1,0 0 1,0 0-1,0-1 1,0 1-1,-1 0 1,1 0-1,0 0 1,0-1-1,0 1 1,-1 0-1,1 0 0,0 0 1,0 0-1,0 0 1,-1 0-1,1-1 1,0 1-1,0 0 1,-1 0-1,1 0 1,0 0-1,0 0 1,-1 0-1,1 0 1,0 0-1,0 0 1,-1 0-1,1 0 1,0 0-1,0 0 0,-1 0 1,1 1-1,0-1 1,0 0-1,-1 0 1,1 0-1,0 0 1,0 0-1,-1 1 1,-21-1-7242</inkml:trace>
  <inkml:trace contextRef="#ctx0" brushRef="#br0" timeOffset="1">59 158 9577,'0'0'8552,"-26"47"-6982,41-47-129,14 0-96,8-4 65,8-9-417,6-2-449,-8-1-416,2 2-64,-11 5-320,-5 3-1025,-13 5-449,-10 1-864,-17 10-5894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3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2540 232 4356,'-15'-4'256,"-627"-145"4005,542 127-4107,-11 1 223,-205-13 0,-115 33-383,378 4 40,-1 2 1,1 3 0,0 1 0,1 4 0,0 1 0,1 3 0,1 2 0,1 2-1,-67 39 1,87-42 12,2 1-1,0 2 1,1 0-1,2 2 1,0 0-1,-40 53 1,48-54 13,2 1 1,0 0 0,2 1 0,1 1-1,1 0 1,1 0 0,1 1-1,1 0 1,-5 39 0,8-32 0,1 0 0,2 0 0,1 0 0,2 0 0,2 0 0,0 0 0,2-1 0,2 0 0,1 0 0,1 0 0,2-1 0,1-1 0,1 0 0,2-1 0,0 0 0,2-2 1,2 0-1,0-1 0,2 0 0,0-2 0,2-1 0,46 35 0,-25-27-23,1-2 0,1-2-1,1-2 1,1-2 0,99 31 0,-76-35-27,1-3 0,0-3-1,134 7 1,-79-21 24,-1-4-1,1-7 1,-2-4-1,221-60 1,-222 40 13,195-84 0,-243 84 339,-2-2 0,-2-4 0,108-83 0,-150 100-138,-1-1 0,-2-2 0,-1-1-1,-1 0 1,-1-2 0,-2-1 0,-1-2 0,18-36-1,-25 40-117,-2-1 1,-2 0-1,0-1 0,-2 0 0,-2-1 0,-1 1 0,-1-1 0,-2-1 0,-2-62 0,-2 81-88,0 1-1,-1-1 1,0 1-1,-1 0 1,-1 0-1,-1 0 1,0 0-1,0 1 1,-1-1-1,-1 1 1,-10-15-1,10 19-44,-1 0 0,0 1-1,0-1 1,-1 2 0,0-1-1,0 1 1,-1 0 0,0 1-1,0 0 1,0 1 0,-1 0-1,0 1 1,0 0 0,-17-4-1,-23 0-1241,0 2-1,-1 2 1,0 3-1,-103 10 1,125-7 259,-61 4-2212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12300,'0'0'12395,"76"-13"-10889,-42-4-609,0 0-513,1 2-384,-1 2-192,-7 4-1057,-4 3-1346,-1 2-1601,-6-1-2242,-1 1-1345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14 14189,'0'0'6828,"-7"10"-5723,5-7-1116,-24 46 1569,25-47-1490,0 0-1,0 0 0,0 0 0,0 0 0,1 0 1,-1 0-1,1 0 0,0 0 0,-1 0 1,1 0-1,0 1 0,0-1 0,0 0 0,1 0 1,-1 0-1,0 0 0,1 0 0,0 0 1,-1 0-1,1 0 0,0 0 0,0 0 1,0 0-1,0 0 0,0 0 0,1-1 0,-1 1 1,2 1-1,-1-1-48,1 0 1,0-1 0,-1 1-1,1-1 1,0 0-1,0 0 1,0 0-1,0-1 1,0 1-1,0 0 1,0-1-1,0 0 1,0 0 0,0 0-1,0 0 1,0 0-1,0-1 1,0 1-1,0-1 1,0 0-1,0 0 1,0 0-1,0 0 1,3-3-1,-1 2-35,1-2-1,-1 1 0,0 0 0,0-1 1,-1 0-1,1 0 0,-1-1 0,0 1 1,0-1-1,7-9 0,-10 13-442,-2 9 209,-2 35 242,3-42 15,0 0-1,0 1 1,1-1 0,-1 0 0,0 1 0,0-1-1,1 0 1,-1 0 0,0 1 0,1-1-1,0 0 1,-1 0 0,1 0 0,-1 0 0,1 0-1,0 0 1,0 0 0,0 0 0,0 0-1,0 0 1,0 0 0,0 0 0,0-1 0,0 1-1,0 0 1,0-1 0,0 1 0,0-1-1,1 1 1,1 0 0,5 0-67,0-1 1,0 0-1,1 0 0,-1-1 0,0 0 1,0 0-1,0-1 0,0 0 0,0 0 1,-1-1-1,1 0 0,-1-1 0,1 1 1,-1-1-1,0-1 0,0 1 0,-1-1 1,0-1-1,1 1 0,8-12 1,-14 17 90,-1 0 1,1 0 0,-1-1 0,0 1-1,1 0 1,-1-1 0,1 1 0,-1 0-1,0-1 1,1 1 0,-1-1 0,0 1-1,1 0 1,-1-1 0,0 1 0,0-1-1,1 1 1,-1-1 0,0 1 0,0-1-1,0 1 1,0-1 0,0 1 0,0-1-1,0 0 1,0 1 0,0-1 0,0 1-1,0-1 1,0 1 0,0-1 0,0 1-1,0-1 1,-1 1 0,1-1 0,0 1-1,0-1 1,0 1 0,-1-1 0,1 1-1,0 0 1,-1-1 0,1 1 0,0-1-1,-1 1 1,1 0 0,-1-1 0,1 1 0,-1 0-1,1 0 1,0-1 0,-1 1 0,1 0-1,-1 0 1,1 0 0,-2-1 0,-33 0 1345,25 1-1153,34-20-3555,53-22-10918,-59 28 11687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3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5637,'0'0'18215,"-2"9"-17799,-1-1-311,-1 1 0,0 0 0,0-1-1,-1 0 1,0 0 0,0 0 0,-11 11-1,13-15 100,-1-1 0,1 1-1,0 0 1,0 0 0,0 1-1,1-1 1,0 0-1,-1 1 1,2 0 0,-1-1-1,0 1 1,1 0-1,-2 10 1,3-15-186,0 1-1,1-1 0,-1 1 1,0 0-1,0-1 1,0 1-1,0-1 1,1 1-1,-1-1 1,0 1-1,1-1 1,-1 1-1,0-1 0,1 1 1,-1-1-1,1 1 1,-1-1-1,0 1 1,1-1-1,-1 0 1,1 1-1,-1-1 1,1 0-1,-1 0 0,1 1 1,0-1-1,-1 0 1,1 0-1,-1 0 1,1 0-1,0 1 1,29-1 384,25-13 4,14-26-287,-65 37-101,0-1 0,-1 0 0,1 0 0,0 0 0,-1-1 0,0 1 0,0-1 0,0 0 0,0 0 0,-1 0 0,1 0 0,-1-1 0,0 1 0,2-7 0,-4 10 7,0 0 0,0 0-1,-1-1 1,1 1-1,0 0 1,0 0-1,-1 0 1,1-1 0,-1 1-1,1 0 1,-1 0-1,1 0 1,-1 0-1,0 0 1,0 0-1,1 0 1,-1 0 0,0 0-1,0 0 1,0 0-1,0 1 1,0-1-1,0 0 1,0 1 0,0-1-1,0 1 1,0-1-1,-1 1 1,1-1-1,0 1 1,0 0-1,0 0 1,-1-1 0,1 1-1,0 0 1,0 0-1,-3 0 1,-56-2 80,51 2-124,-38 0 534,28 1-2058,42 1-12211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210 110 7911,'2'-8'2558,"0"-2"-1858,1 2 462,-1 0 0,-1-1-1,1 1 1,-2 0-1,1-1 1,-1 0-1,-1-11 1,1 19-1052,-1 0 0,1 0 0,-1 0 0,1 1-1,-1-1 1,0 0 0,1 1 0,-1-1 0,0 0 0,1 1 0,-1-1 0,0 1-1,0-1 1,1 1 0,-1 0 0,0-1 0,0 1 0,0 0 0,0-1-1,0 1 1,1 0 0,-1 0 0,0 0 0,0 0 0,0 0 0,0 0 0,0 0-1,0 0 1,0 0 0,0 0 0,0 0 0,1 1 0,-3 0 0,-30 12 745,22-4-798,1 1 1,0 1-1,0 0 0,1 0 0,0 1 0,1 0 1,1 0-1,0 1 0,-9 21 0,3 0 206,1 0 0,-12 61 0,19-70-147,1 0-1,1 1 1,0 32 0,3-51-112,0-1 1,1 1-1,-1 0 1,1-1 0,1 1-1,-1 0 1,1-1-1,0 0 1,1 1-1,-1-1 1,1 0-1,1 0 1,-1 0 0,1-1-1,0 1 1,0-1-1,8 8 1,-8-10 10,0-1 1,1 1-1,0-1 1,-1 0-1,1 0 0,0 0 1,0 0-1,0-1 1,0 0-1,0 0 0,0-1 1,1 1-1,-1-1 1,0 0-1,0-1 0,0 1 1,0-1-1,0 0 1,0 0-1,0 0 1,0-1-1,0 0 0,0 0 1,0 0-1,-1-1 1,1 1-1,6-7 0,-5 6 27,-1-1 0,0 0-1,0 0 1,0 0-1,-1 0 1,0-1 0,1 0-1,-2 0 1,1 0-1,0-1 1,-1 1-1,0-1 1,0 0 0,-1 0-1,0 0 1,0 0-1,0 0 1,-1 0-1,0-1 1,0 1 0,0 0-1,-1-9 1,0 13-28,-1 1 1,1 0-1,0-1 1,-1 1 0,1 0-1,-1 0 1,0-1-1,1 1 1,-1 0-1,0 0 1,0 0 0,0 0-1,0 0 1,1 0-1,-2 0 1,1 0-1,0 0 1,0 0-1,0 0 1,0 1 0,0-1-1,-1 0 1,1 1-1,0-1 1,-1 1-1,1 0 1,0-1 0,-1 1-1,1 0 1,-1 0-1,1 0 1,0 0-1,-1 0 1,1 0-1,0 0 1,-1 0 0,1 1-1,-1-1 1,1 1-1,0-1 1,0 1-1,-3 0 1,-2 1-32,0 0 0,0 0 1,0 1-1,1 0 0,-1 0 0,1 0 0,0 1 1,-7 5-1,9-6 2,1 0-1,-1 1 1,1-1 0,-1 1-1,1 0 1,0 0 0,1 0-1,-1 0 1,1 0 0,-2 6-1,3-9 14,0 0 0,0 0-1,-1-1 1,1 1-1,0 0 1,0 0 0,0 0-1,1-1 1,-1 1 0,0 0-1,0 0 1,0-1-1,0 1 1,1 0 0,-1 0-1,0-1 1,1 1 0,-1 0-1,1-1 1,-1 1-1,1 0 1,-1-1 0,1 2-1,1-2 6,-1 1-1,0-1 0,1 0 1,-1 1-1,0-1 0,1 0 0,-1 0 1,1 1-1,-1-1 0,0 0 1,1-1-1,-1 1 0,1 0 1,-1 0-1,0-1 0,1 1 1,-1 0-1,2-2 0,9-3 38,-1 0-1,0 0 0,0-2 0,-1 1 0,0-1 0,0-1 0,14-13 0,57-66-47,-69 73-19,1 0 0,-1-1 0,0 0 1,-2 0-1,13-23 1,-26 76-333,3-16 226,-3 5 172,1-14-10,0 1 0,1-1 0,1 1 1,0 0-1,0-1 0,2 1 0,4 20 1,-6-32-65,1-1 1,-1 0 0,1 0 0,0 0-1,0 1 1,-1-1 0,1 0-1,0 0 1,0 0 0,0-1 0,0 1-1,0 0 1,0 0 0,1 0-1,-1-1 1,0 1 0,0 0 0,0-1-1,1 1 1,-1-1 0,0 0-1,1 1 1,-1-1 0,0 0-1,1 0 1,-1 0 0,0 0 0,1 0-1,-1 0 1,0 0 0,1 0-1,-1-1 1,0 1 0,1 0 0,-1-1-1,0 1 1,2-2 0,1 0-798,0 1 1,0-1 0,-1 0 0,1-1-1,-1 1 1,1-1 0,-1 1-1,0-1 1,0 0 0,5-7-1,7-19-11104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2 240 13901,'-2'7'4463,"13"-4"-3075,13-6-283,-17 0-903,0-1-1,-1 0 1,1 0-1,-1-1 1,1 0 0,-2 0-1,1 0 1,0-1-1,-1 0 1,0 0-1,0 0 1,-1-1 0,5-9-1,-2 5-31,-2-1 0,0 0-1,0 0 1,-1 0 0,0 0 0,-1-1-1,2-18 1,-5 30-146,0 1 0,1-1 0,-1 0 0,0 0 0,0 0 0,0 0 0,0 0 0,0 0 0,0 0 0,0 0 0,0 0-1,0 0 1,0 0 0,-1 1 0,1-1 0,0 0 0,0 0 0,-1 0 0,1 0 0,-1 0 0,1 1 0,-1-1 0,1 0 0,-1 0 0,0 1 0,1-1 0,-1 0 0,0 1 0,1-1 0,-1 1 0,0-1 0,0 1 0,1-1 0,-1 1-1,0-1 1,0 1 0,0 0 0,0 0 0,0-1 0,-1 1 0,0 0-16,0 1-1,0-1 1,0 0 0,0 1-1,0 0 1,0 0-1,1-1 1,-1 1 0,0 0-1,0 0 1,1 0-1,-1 1 1,0-1-1,1 0 1,-1 1 0,1-1-1,0 1 1,-2 2-1,-6 10-25,0 1-1,1 0 0,1 0 1,1 1-1,0 0 0,1 1 1,0-1-1,2 1 0,0-1 1,1 1-1,0 0 0,2 0 1,1 28-1,-1-44 13,0 0 0,0 0 0,1 0 0,-1-1 0,0 1 0,0 0 0,1 0 0,-1 0 1,1 0-1,-1 0 0,1 0 0,-1 0 0,1-1 0,-1 1 0,1 0 0,0 0 0,-1-1 0,1 1 0,0 0 0,0-1 0,-1 1 0,1-1 1,0 1-1,0-1 0,0 1 0,0-1 0,0 0 0,1 1 0,1-1 12,0 1 0,0-1 0,0 0 0,0-1 0,0 1 0,0 0 0,-1-1 0,1 0 0,5-1 0,3-2 37,-1-1-1,0 0 1,0-1 0,10-7-1,56-52-74,-56 46-95,0 1 0,2 1 1,39-25-1,-60 41 122,0 0 0,0 0-1,1 0 1,-1 1 0,0-1-1,0 0 1,1 1 0,-1-1 0,1 0-1,-1 1 1,0 0 0,1-1 0,-1 1-1,1 0 1,-1 0 0,1 0-1,-1-1 1,1 2 0,-1-1 0,1 0-1,-1 0 1,1 0 0,-1 1-1,0-1 1,1 1 0,-1-1 0,1 1-1,-1 0 1,0-1 0,0 1 0,1 0-1,-1 0 1,0 0 0,0 0-1,0 0 1,0 0 0,1 1 0,1 5 125,0-1 0,-1 1 0,0 0 0,0-1 0,-1 1 0,2 13 0,-3-14 18,1 0 0,-1 0 1,2 0-1,-1-1 0,1 1 0,-1 0 0,6 8 1,-7-13-127,0-1 0,0 1 0,1-1 1,-1 1-1,0-1 0,1 1 0,-1-1 0,0 1 1,1-1-1,-1 0 0,1 1 0,-1-1 1,1 1-1,-1-1 0,1 0 0,-1 0 0,1 1 1,-1-1-1,1 0 0,0 0 0,-1 1 0,1-1 1,-1 0-1,1 0 0,0 0 0,-1 0 1,1 0-1,-1 0 0,1 0 0,0 0 0,0-1 1,11-15 542,-2-28 415,-9-120-441,2 163-604,1 0 0,-1 0 0,1 1 0,-1-1 1,1 1-1,0 0 0,-1 0 0,7 1 0,-3-1 28,41-6-416,-37 4 297,-1 1-1,0 0 0,1 0 1,-1 1-1,20 2 0,-28-1 167,0 0 1,-1 0-1,1 1 0,-1-1 0,1 0 0,-1 1 0,0-1 0,0 1 1,0-1-1,0 1 0,0 0 0,0-1 0,0 1 0,0 0 0,0 0 0,-1 0 1,1 3-1,10 17 343,-10-22-333,0 0-1,-1 1 1,1-1 0,-1 0-1,1 0 1,-1 0 0,1 0-1,-1 0 1,1 0 0,0 0-1,-1 0 1,1 0-1,-1 0 1,1 0 0,-1-1-1,1 1 1,-1 0 0,1 0-1,-1 0 1,1-1 0,-1 1-1,1 0 1,-1-1-1,1 1 1,-1 0 0,1-1-1,-1 1 1,0-1 0,1 1-1,-1 0 1,0-1 0,1 1-1,-1-1 1,0 1-1,0-1 1,1 1 0,-1-1-1,0 1 1,0-2 0,5-5-32,0 0 1,0 0 0,0 1-1,12-10 1,-17 15 7,1 0 0,0 1 0,0-1 0,-1 1 0,1-1 0,0 1 0,0-1 0,0 1 0,0 0 0,0-1 0,-1 1 0,1 0 0,0 0 0,0 0 0,0 0 0,0 0 0,0 0 0,0 0 0,0 0 0,1 0 0,-1 1 12,0-1 0,0 1 0,0 0 1,0 0-1,0 0 0,0-1 0,0 1 0,0 0 0,-1 0 0,1 0 1,0 0-1,-1 1 0,1-1 0,-1 0 0,1 0 0,-1 0 1,1 0-1,-1 1 0,1 1 0,-1 0 22,1-1 1,-1 1 0,1-1-1,0 1 1,0-1-1,0 1 1,1-1-1,-1 0 1,0 0-1,1 0 1,-1 1-1,1-1 1,0-1-1,0 1 1,4 3-1,-4-4 3,-1 0 0,1-1 0,0 1 0,0 0 0,-1-1 0,1 0 0,0 1 0,0-1 0,0 0 0,0 0-1,0 0 1,-1 0 0,1 0 0,0-1 0,0 1 0,0-1 0,2 0 0,6-4-205,0 0 0,0 0 0,-1-1 0,0 0 0,17-15 0,-15 12-604,10 1-2866,-5 8-2970,-8 0 2050,5 0-1060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91 15855,'0'0'2162,"-10"6"96,4-3-2094,-8 4 888,0 1 1,-26 19-1,37-24-925,0-1 0,0 0-1,0 1 1,0 0 0,0 0 0,1-1 0,0 1 0,-1 1-1,1-1 1,0 0 0,1 1 0,-1-1 0,0 1 0,1-1-1,0 1 1,0 0 0,0-1 0,0 1 0,1 0 0,-1 7 0,2-11-137,-1 1 1,1 0 0,0-1 0,-1 1 0,1-1 0,0 1 0,-1-1 0,1 1 0,0-1 0,-1 1 0,1-1 0,0 0 0,0 1 0,0-1 0,0 0 0,-1 0-1,1 0 1,0 0 0,0 0 0,0 0 0,0 0 0,-1 0 0,1 0 0,0 0 0,0 0 0,1-1 0,26-4-473,-21 0 369,0 1-1,-1-1 0,0-1 0,0 1 0,0-1 0,0 0 0,-1-1 0,0 1 0,-1-1 0,1 0 0,-1 0 0,-1-1 0,1 1 0,-1-1 0,0 0 0,-1 1 0,0-1 0,0 0 0,1-16 0,-23 75 1801,19-50-1654,1 1 0,-1-1 0,1 1 0,0-1 1,0 1-1,0 0 0,-1-1 0,2 1 0,-1-1 0,0 1 0,0-1 0,0 1 1,1-1-1,-1 1 0,1-1 0,-1 1 0,1-1 0,0 1 0,0-1 0,-1 0 1,1 1-1,0-1 0,0 0 0,0 0 0,0 0 0,0 1 0,3 0 1,-2-1-45,0-1 0,0 0 1,0 1-1,0-1 0,0 0 1,0 0-1,0 0 1,0 0-1,0-1 0,1 1 1,-1 0-1,0-1 0,0 1 1,0-1-1,0 0 1,-1 0-1,1 0 0,0 0 1,0 0-1,0 0 0,-1 0 1,3-3-1,13-11-345,-2 0-1,0-1 0,-1 0 1,0-1-1,18-31 1,-27 41 221,-4 5 7,-1 5-22,-7 43 500,5-39-185,0 1 0,1-1 1,0 0-1,0 1 0,1-1 0,0 1 1,0-1-1,2 12 0,-1-18-156,0 0-1,-1 0 1,1 0 0,0 0-1,0 0 1,0 0 0,0 0-1,0 0 1,0-1 0,0 1-1,0 0 1,0-1 0,0 1-1,0 0 1,0-1 0,0 0-1,1 1 1,-1-1 0,0 0-1,0 1 1,1-1 0,-1 0-1,0 0 1,0 0 0,1 0-1,-1 0 1,0 0 0,0-1-1,1 1 1,-1 0 0,0-1-1,0 1 1,0-1 0,0 1-1,2-2 1,42-19 42,-34 12-386,0-1 0,0 0 1,-1 0-1,0-1 0,-1-1 1,0 1-1,-1-2 0,-1 1 0,9-18 1,-22 82 1439,3-35-706,1 0 1,1 0 0,1 0 0,0 1-1,2-1 1,0 0 0,6 27-1,6 2 141,25 61 0,10 32-450,-46-127-8,0 1-1,-1-1 1,0 1 0,-1-1 0,-1 1 0,-1 14 0,1-25-18,0 0 0,0 0 1,0 0-1,0 0 0,-1 0 0,1 0 1,-1 0-1,1 0 0,-1-1 0,0 1 1,1 0-1,-1 0 0,0-1 0,0 1 0,0 0 1,-1-1-1,1 1 0,0-1 0,0 0 1,-1 1-1,1-1 0,-1 0 0,0 0 1,1 0-1,-1 0 0,0 0 0,1 0 0,-1 0 1,0-1-1,0 1 0,0 0 0,0-1 1,1 0-1,-1 1 0,0-1 0,0 0 0,0 0 1,0 0-1,0 0 0,0-1 0,0 1 1,0 0-1,0-1 0,1 1 0,-1-1 1,0 0-1,0 0 0,0 0 0,-1-1 0,-4-1 2,1-1 0,0 0 0,1 0 0,-1-1 0,1 0 0,0 0 0,0 0 0,0 0 0,1-1 0,0 1 0,0-1-1,-5-11 1,-1-2-191,0-1-1,-12-40 1,18 48-1,1-1 0,0 0 0,1 0-1,0-1 1,1 1 0,0 0 0,1 0 0,1-1 0,3-20 0,-2 24-52,1 1 0,0 0 1,1 0-1,0 0 1,1 0-1,-1 1 0,2 0 1,-1 0-1,1 0 1,0 0-1,1 1 1,0 0-1,14-11 0,79-54-7450,-45 34-1255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 14574,'0'-4'4981,"-1"13"-2002,0 36-1112,3 62-1103,4-29 645,4-1 1,37 147-1,-29-183-1212,-10-33 104,-8-29 77,-6-1-513,-2 0-1,0 1 1,-1 0 0,-1 1 0,0-1 0,-25-33 0,12 18-126,1 6 232,17 23 54,-1 0 0,1-1 0,0 0 0,-5-11 0,10 18-24,0 0-1,0 0 1,0 0-1,1 1 0,-1-1 1,0 0-1,1 0 1,-1 0-1,0 0 1,1 1-1,-1-1 0,1 0 1,0 1-1,-1-1 1,1 0-1,-1 1 1,1-1-1,0 0 0,-1 1 1,1-1-1,0 1 1,0-1-1,-1 1 1,1 0-1,0-1 0,0 1 1,0 0-1,0 0 1,0-1-1,-1 1 1,1 0-1,0 0 0,0 0 1,0 0-1,0 0 1,0 0-1,0 0 1,1 1-1,5-2-17,109-29-1979,-3-8-5318,-72 20 727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34 8456,'0'0'10757,"-8"-1"-7517,8 1-3236,-5-1 172,1 0-1,0 0 0,-1 0 1,1 1-1,-1-1 0,1 1 1,-1 0-1,1 1 0,-1-1 1,1 1-1,-1 0 0,1 0 1,-1 0-1,1 1 0,0-1 1,0 1-1,0 0 0,0 0 1,0 1-1,0-1 0,1 1 1,-1 0-1,-5 5 0,4-2-71,0-1-1,1 1 1,0 0-1,0 0 0,0 0 1,0 1-1,1-1 1,0 1-1,1 0 1,-1 0-1,1 0 0,1 0 1,-1 0-1,1 1 1,0 8-1,1-15-97,0 0 0,0 0-1,1 0 1,-1-1 0,0 1-1,0 0 1,0 0 0,1 0-1,-1-1 1,0 1 0,1 0-1,-1-1 1,1 1 0,-1 0-1,1-1 1,-1 1 0,1-1 0,-1 1-1,1-1 1,0 1 0,-1-1-1,1 1 1,0-1 0,0 1-1,-1-1 1,1 0 0,1 1-1,26-3 241,-20-1-161,-1 0 1,1 0 0,0-1-1,11-7 1,-7 1-38,-1 0 0,0 0 0,-1-1 1,16-20-1,-22 26-28,0-1 1,1 0-1,-2 0 0,1-1 1,-1 1-1,0-1 1,-1 0-1,1 0 0,-1 0 1,-1 0-1,3-12 1,-5 19-20,1 0 1,0 0-1,0-1 1,0 1-1,0 0 1,0 0-1,0-1 1,0 1-1,0 0 1,0 0-1,-1 0 0,1-1 1,0 1-1,0 0 1,0 0-1,0 0 1,-1-1-1,1 1 1,0 0-1,0 0 1,0 0-1,-1 0 1,1 0-1,0 0 1,0 0-1,-1-1 1,1 1-1,0 0 1,0 0-1,-1 0 1,1 0-1,0 0 1,0 0-1,-1 0 1,1 0-1,0 0 0,0 0 1,-1 0-1,1 0 1,0 1-1,0-1 1,0 0-1,-1 0 1,1 0-1,0 0 1,0 0-1,-1 0 1,1 0-1,0 1 1,0-1-1,0 0 1,0 0-1,-1 0 1,1 1-1,0-1 1,0 0-1,0 0 1,0 0-1,0 1 1,0-1-1,-1 0 0,1 0 1,0 1-1,0-1 1,0 0-1,0 1 1,-13 14-117,9-8 99,1 0 1,0 1 0,0-1-1,1 1 1,0 0-1,1-1 1,-1 1 0,1 0-1,1 0 1,0 0-1,1 12 1,-1-16-8,0-1 0,1 0 1,-1 0-1,1 0 0,0 0 0,0 0 1,0 0-1,1-1 0,-1 1 0,1 0 1,-1 0-1,1-1 0,0 1 0,0-1 1,0 0-1,0 1 0,0-1 0,1 0 1,-1 0-1,1-1 0,-1 1 0,1 0 1,0-1-1,0 0 0,0 1 0,0-1 1,0 0-1,0 0 0,0-1 0,0 1 1,5 0-1,-1-1-524,1 1 1,0-1-1,0-1 0,0 1 1,0-1-1,9-3 1,-12 3-366,-1-1 0,1 1 1,-1-1-1,0 0 0,1-1 0,-1 1 1,4-4-1,22-23-12450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6919,'0'0'19090,"17"61"-18418,-10-38-416,2 1-191,-2-5-33,2-2-32,-4-6-801,4-5-993,2-6-736,-2 0-1410,-3-9-3107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11979,'0'0'11339,"32"35"-19763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2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6598,'0'0'2253,"-3"9"-1879,1-3-294,1-5-45,0 0 0,1 0 0,-1 0 0,0 1 0,1-1 0,-1 0 0,1 0 0,0 0 0,-1 1-1,1-1 1,0 0 0,0 1 0,0-1 0,0 0 0,0 0 0,0 1 0,0-1 0,0 0 0,0 1-1,1-1 1,-1 0 0,1 0 0,-1 0 0,1 1 0,-1-1 0,1 0 0,-1 0 0,1 0 0,0 0-1,0 0 1,0 0 0,-1 0 0,1 0 0,0 0 0,0 0 0,0-1 0,0 1 0,1 0 0,-1-1-1,0 1 1,0-1 0,0 1 0,1-1 0,-1 1 0,0-1 0,0 0 0,1 0 0,-1 1 0,1-1-1,59 9 676,0-3 0,1-2-1,84-6 1,-38 0-575,1296 19 842,-937-21-625,783 24 961,-40 31-581,-827-32-490,-198-7-986,-106-9-1471,4-3-1896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10634,'0'0'11686,"4"8"-10837,27 49 234,-2 2 1,22 69 0,-14-35-3031,3-4-3537,-32-75 2078,1-8-1415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9353,'0'0'11851,"7"1"-10639,-6-1-1171,9 1 371,-1-1 1,1 1-1,-1-2 1,0 1-1,1-1 0,12-3 1,-20 3-365,0 1 1,0-1-1,0 0 1,0 0 0,0 0-1,0 0 1,0 0-1,0-1 1,0 1-1,-1 0 1,1-1-1,-1 0 1,1 1-1,-1-1 1,1 0 0,-1 0-1,0 1 1,0-1-1,0 0 1,0 0-1,0 0 1,0-1-1,0 1 1,-1 0-1,1 0 1,-1 0-1,0 0 1,0-1 0,1 1-1,-1 0 1,-1 0-1,1-1 1,0 1-1,0 0 1,-1 0-1,0 0 1,-1-4-1,2 5-29,0-1-1,-1 1 1,0 0-1,1-1 1,-1 1-1,0 0 1,0 0-1,1-1 1,-1 1-1,0 0 1,0 0-1,0 0 1,-1 0-1,1 0 1,0 0-1,0 1 1,0-1-1,-1 0 1,1 1-1,0-1 1,-1 0-1,1 1 1,-1 0-1,1-1 1,0 1-1,-1 0 1,1 0-1,-1 0 1,1 0-1,-1 0 1,1 0-1,-1 0 1,-2 1-1,1-1-29,0 1 0,0-1 0,1 1 0,-1 0 1,0 0-1,0 0 0,0 0 0,1 0 0,-1 1 0,0 0 0,1-1 0,-1 1 0,1 0 0,0 0 0,-4 4 0,1 3-10,0-1-1,1 1 1,0 0 0,0 0-1,1 0 1,1 0 0,-1 1-1,2-1 1,-1 1 0,1-1-1,0 1 1,1 0 0,0-1-1,2 12 1,-1-19 1,0 1 0,0-1 0,0 1 0,0-1 0,1 0 0,-1 1 0,1-1 0,-1 0 0,1 0 0,0 0 0,0 0 0,0 0 0,0-1 0,0 1 0,0 0 0,0-1 0,1 0 0,-1 1 0,0-1 0,1 0 0,-1 0 0,1-1 0,-1 1 0,1 0 0,0-1 0,-1 1 0,1-1 0,0 0 0,3 0 1,6 0-459,-1 0 0,1 0 1,0-1-1,0-1 1,16-4-1,-16 2-957,1 0 0,-1-1 0,0-1 0,0 0 0,19-13-1,8-11-6923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4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109 192 14830,'0'0'2691,"-11"13"-375,8-10-2269,-12 13 770,0 2 1,2 0-1,-14 22 0,24-35-624,0 1 0,0-1 0,0 1 0,1-1 0,-1 1 0,2 0 0,-1 0 0,0 0 0,1 0 0,0 0 0,1 0 0,-1 0 0,1 1 0,0-1 0,1 0-1,0 0 1,0 0 0,0 0 0,3 9 0,-2-13-171,0 0 0,-1 0 0,1 0 1,0 0-1,0 0 0,1 0 0,-1-1 0,0 1 0,1-1 0,-1 1 0,0-1 0,1 0 0,0 0 0,-1 0 0,1 0 1,0-1-1,-1 1 0,1-1 0,0 0 0,-1 1 0,1-1 0,0 0 0,5-1 0,0 0 40,-1 1 0,0-1 0,1 0 0,-1-1 0,0 0-1,1 0 1,12-6 0,-10 1-34,0 0-1,-1-1 1,0 0-1,-1 0 1,1-1-1,-2 0 1,1 0-1,-1-1 1,-1 0-1,1 0 1,-2-1-1,1 1 1,-2-1-1,7-21 1,-4 8 0,-1-1 0,-1 1 0,-1-1 0,-2 0 0,0 0 0,-2-27 0,0 46 8,-1 0 0,0 0 0,0 0 0,-1 0 0,1 0 0,-1 1 0,-4-9 0,5 13-14,1-1-1,-1 1 1,1 0-1,-1 0 1,0-1-1,0 1 1,0 0-1,0 0 1,0 0-1,0 0 1,0 0-1,0 0 1,0 1-1,0-1 1,0 0-1,0 0 1,-1 1-1,1-1 1,0 1-1,-1-1 1,1 1-1,0-1 1,-1 1-1,1 0 1,0 0-1,-1 0 1,1 0-1,-1 0 0,1 0 1,0 0-1,-1 0 1,1 0-1,-1 1 1,1-1-1,0 1 1,-1-1-1,0 1 1,-1 1-25,2-1 0,-1 1 0,0 0 1,0 0-1,0-1 0,1 1 0,-1 0 1,1 0-1,-1 1 0,1-1 0,0 0 0,0 0 1,0 1-1,0-1 0,1 0 0,-1 1 0,0-1 1,1 1-1,-1 3 0,-2 52-93,3-51 93,0 4 13,1-1-1,-1 0 1,2 1 0,-1-1-1,2 0 1,-1 0 0,1 0-1,1 0 1,0-1 0,0 1-1,9 14 1,-8-18-12,0 1-1,1-1 1,0 1-1,0-2 1,0 1 0,1-1-1,-1 0 1,1 0-1,0 0 1,1-1 0,-1-1-1,1 1 1,0-1-1,15 4 1,41 3-2185,-22-12-3585,-15-4-1980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15439,'0'0'6806,"-1"8"-6144,-1 21-223,1 0 1,1 0-1,1 0 0,2 0 1,1 0-1,2 0 0,0-1 1,2 0-1,21 50 0,57 115 1291,-100-202-452,-9-15-1227,-24-38-112,20 25-253,-1 1 0,-62-62 0,113 97-183,9 5-36,1-1 0,-1-1-1,1-1 1,41-6-1,-6-5-4900,-3-8-4813,-36 9 1241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136 135 8712,'0'0'12049,"-10"-1"-9599,6 1-2285,0 0 0,0 0 0,-1 0 0,1 1 0,0 0 0,0-1-1,-1 2 1,1-1 0,0 0 0,0 1 0,0-1 0,1 1 0,-1 0 0,0 1-1,1-1 1,-1 1 0,1-1 0,0 1 0,0 0 0,0 0 0,0 1 0,0-1-1,1 0 1,-1 1 0,-3 7 0,3-6 12,-1 1-1,1 0 1,0 0 0,0 0 0,0 0-1,1 0 1,0 1 0,0-1-1,-1 14 1,3-19-175,0-1 1,1 1-1,-1-1 0,0 1 1,1 0-1,-1-1 0,1 1 1,-1-1-1,1 1 1,-1-1-1,1 0 0,-1 1 1,1-1-1,-1 1 0,1-1 1,0 0-1,-1 0 0,1 1 1,0-1-1,-1 0 0,1 0 1,0 0-1,-1 0 0,1 0 1,0 0-1,-1 0 1,1 0-1,0 0 0,-1 0 1,1 0-1,0 0 0,-1 0 1,1 0-1,0-1 0,-1 1 1,1 0-1,-1 0 0,1-1 1,0 1-1,0-1 0,29-10 132,17-13-139,-30 15-103,0 0 0,1 0 0,0 2 0,0 0 0,0 1 0,1 1 0,0 1 0,30-3 0,-49 7 206,-1 0 1,1 0 0,0-1 0,0 1 0,0 0 0,-1 0-1,1 0 1,0 0 0,0 0 0,-1 0 0,1 0 0,0 0-1,0 0 1,-1 0 0,1 0 0,0 0 0,0 0-1,-1 0 1,1 0 0,0 0 0,-1 0 0,1 0 0,0 0-1,0 0 1,-1 0 0,1 0 0,0 0 0,0 0-1,0 0 1,-1 1 0,1-1 0,0 0 0,0 0 0,0 0-1,-1 1 1,1-1 0,0 0 0,0 0 0,0 0 0,0 1-1,-1-1 1,1 0 0,-8-18-99,0-1 0,-9-37 0,16 55-48,1-1 0,0 1 0,0 0 0,-1-1 1,1 1-1,0-1 0,0 1 0,0 0 0,0-1 0,0 1 0,1-1 0,-1 1 1,0 0-1,1-1 0,-1 1 0,1-1 0,-1 1 0,1 0 0,0 0 0,0-1 1,-1 1-1,1 0 0,0 0 0,0 0 0,0 0 0,0 0 0,0 0 0,0 0 0,0 0 1,3 0-1,1-2-468,1 1 1,0 0 0,0 1-1,0-1 1,13 0 0,7-2-1096,16-7-2596,5-5-1126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13004,'0'0'11649,"-1"12"-10566,1 12-572,-3 25 222,3-1-1,2 1 1,2 0 0,15 73 0,-19-120-714,0-1 0,1 0 0,-1 0 0,0 1 0,0-1 0,1 0 0,-1 0 0,1 0 1,-1 1-1,1-1 0,-1 0 0,1 0 0,0 0 0,0 0 0,-1 0 0,1 0 0,0 0 0,0-1 0,0 1 0,0 0 0,0 0 0,0-1 0,0 1 1,0 0-1,0-1 0,1 1 0,-1-1 0,0 0 0,0 1 0,0-1 0,1 0 0,-1 0 0,0 0 0,0 0 0,1 0 0,-1 0 0,0 0 0,0 0 1,0 0-1,1 0 0,0-1 0,1-1 18,0 1 0,0-1 1,-1 1-1,1-1 1,-1 0-1,1 0 0,-1-1 1,0 1-1,1 0 0,-1-1 1,0 1-1,-1-1 1,1 0-1,0 1 0,1-5 1,0-3-92,0 0 1,0 0 0,0-1 0,-2 1 0,1-1 0,-1 0 0,-1 1 0,0-1-1,0 0 1,-1 0 0,-1 1 0,1-1 0,-2 1 0,0-1 0,0 1-1,0 0 1,-2 0 0,1 0 0,-1 1 0,0 0 0,-10-13 0,14 21 36,1 0 0,-1-1 0,0 1 0,0 0 0,0 0 0,0 0 0,0 0 0,0 0 0,0 0 0,0 0 0,0 1 0,-1-1 0,1 0 0,0 1 0,0-1 0,-1 1 0,1-1 0,0 1 0,-1-1 0,-1 1 1,2 0 3,1 0 0,-1 1 1,0-1-1,0 0 0,1 1 1,-1-1-1,1 1 0,-1-1 1,0 1-1,1-1 1,-1 1-1,1 0 0,-1-1 1,1 1-1,-1 0 0,1-1 1,0 1-1,-1 0 0,1-1 1,0 1-1,-1 0 1,1 0-1,0-1 0,0 1 1,0 1-1,-1 1 4,0 1 1,1 0-1,0-1 1,0 1-1,0-1 0,0 1 1,1 0-1,-1-1 1,1 1-1,0-1 0,0 1 1,0-1-1,0 1 1,1-1-1,1 3 0,1-2 28,-1 0 0,1 0 0,0-1 0,0 0 0,0 0 0,0 0-1,0 0 1,1-1 0,-1 1 0,1-1 0,0-1 0,-1 1 0,1 0-1,0-1 1,0 0 0,0 0 0,0-1 0,0 1 0,1-1 0,-1 0 0,0-1-1,0 1 1,0-1 0,0 0 0,0 0 0,0 0 0,6-3 0,-1 0-5,0 0 0,0 0 1,-1-1-1,1 0 1,-1 0-1,0-1 0,-1 0 1,1-1-1,-1 0 1,-1-1-1,1 1 0,7-11 1,-11 12-21,0 0 0,0-1 0,0 0 1,0 1-1,-1-1 0,0 0 0,-1-1 0,0 1 1,0 0-1,0-1 0,0-9 0,-20 64-367,14-30 406,0 0 0,1 0 0,1 0 1,0 0-1,1 1 0,1-1 0,1 0 0,4 25 1,-4-39-20,0 0 1,0 0 0,0 0-1,1 0 1,-1-1 0,1 1 0,0-1-1,0 1 1,0-1 0,0 0-1,0 0 1,0 1 0,1-2 0,-1 1-1,1 0 1,-1 0 0,1-1-1,0 1 1,-1-1 0,1 0 0,0 0-1,0 0 1,0 0 0,0-1-1,0 1 1,0-1 0,0 0 0,0 1-1,1-1 1,-1-1 0,4 0-1,2 1 11,-1-1 1,1 0-1,-1-1 0,0 0 0,0 0 0,0 0 0,0-1 1,0-1-1,-1 1 0,12-8 0,-11 5-21,-2 0 1,1 0-1,-1-1 1,0 0-1,7-9 1,-12 14 2,1 0 0,-1 0 0,1 0 0,-1-1 0,0 1 0,0 0 1,0 0-1,0-1 0,0 1 0,-1-1 0,1 1 0,-1-1 0,1 1 0,-1-1 1,0 1-1,0-1 0,0 1 0,0-1 0,-1 1 0,1-1 0,-1 1 0,1-1 0,-3-3 1,2 5-5,0 0 1,0 0 0,0 0-1,0 0 1,-1 0 0,1 1-1,0-1 1,0 1 0,-1-1 0,1 1-1,-1-1 1,1 1 0,0 0-1,-1-1 1,1 1 0,-1 0-1,1 0 1,-1 0 0,1 0 0,0 1-1,-1-1 1,1 0 0,-3 1-1,-32 12 37,31-10-10,0 0 1,0 0 0,0 1-1,1 0 1,0 0 0,0 0 0,0 0-1,0 1 1,0-1 0,1 1-1,0 0 1,0 0 0,0 0-1,1 0 1,0 1 0,0-1-1,0 1 1,1-1 0,-2 12 0,3-15-27,0-1 1,0 0-1,0 0 1,1 0-1,-1 0 1,0 0-1,1 0 1,-1 0-1,1 0 1,-1 0-1,1-1 1,-1 1-1,1 0 1,0 0-1,-1 0 1,1 0-1,0-1 1,0 1-1,-1 0 1,1-1-1,0 1 1,0-1-1,0 1 1,0-1-1,0 1 1,0-1-1,0 0 1,0 1-1,0-1 1,0 0 0,0 0-1,2 0 1,40 2-34,-31-2 15,7 0-299,-1 0-619,0 0-1,28-5 0,-38 3-628,0 0 1,0 0-1,-1-1 0,1 0 0,7-4 1,24-17-14477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9673,'2'-34'6904,"6"-28"-4067,-1 17-645,-6 41 3567,-11 103-4233,6 175 1,4-272-1513,0 0-1,0-1 1,0 1 0,0 0-1,0-1 1,0 1 0,0 0-1,1-1 1,-1 1 0,1-1-1,-1 1 1,1-1 0,-1 1-1,1-1 1,0 1 0,0-1-1,0 1 1,0-1 0,0 0-1,0 0 1,0 0 0,0 1-1,1-1 1,-1 0 0,0 0-1,1 0 1,-1-1 0,3 2-1,-2-2 5,0 0-1,0 0 1,-1-1-1,1 1 1,0-1-1,-1 0 1,1 1-1,0-1 1,-1 0-1,1 0 1,-1 0-1,1 0 1,-1 0-1,0 0 1,1-1-1,-1 1 1,0 0-1,0-1 1,0 1-1,0-1 1,0 1-1,0-1 1,0 1-1,-1-1 1,1 0-1,-1 0 1,1-1-1,5-11 10,-2-1 0,0 1 0,-1-1 0,0 0 0,-1 0 0,-1 0 0,0 0-1,-1 0 1,-3-23 0,0 16-151,0 1 1,-2-1-1,-1 1 0,-1 1 0,0-1 0,-11-19 0,10 30 3,3 12-195,5-1 306,0-1 0,0 1 1,0 0-1,0 0 1,0-1-1,0 1 1,0 0-1,0-1 0,0 1 1,0 0-1,1-1 1,-1 1-1,0 0 1,0-1-1,1 1 0,-1 0 1,1-1-1,-1 1 1,0-1-1,1 1 1,-1 0-1,1-1 0,-1 0 1,1 1-1,0-1 1,-1 1-1,1-1 1,1 1-1,2 1 14,0 0 1,0 0-1,1-1 1,0 1-1,-1-1 1,1 0-1,-1 0 0,1-1 1,0 1-1,0-1 1,-1 0-1,1-1 1,0 1-1,0-1 0,-1 0 1,1 0-1,6-2 1,-3 0 14,0 0 0,0 0 0,0-1 0,0 0 0,-1-1 0,1 0 0,-1 0 0,11-10 0,-12 8 6,0 0 1,0 0-1,-1-1 0,0 1 1,-1-1-1,1 0 0,4-15 1,-16 53 33,0-1-1,2 1 1,1 1 0,1-1-1,2 0 1,1 1 0,5 40 0,-3-65-52,-1 0 1,1 0 0,0 0-1,1 0 1,-1 0 0,1 0-1,0-1 1,1 0 0,-1 0-1,1 0 1,0 0 0,0 0-1,0-1 1,7 6 0,-8-8-132,-1 0 0,1 0 0,0-1 0,0 1 0,0-1 0,0 0 0,0 1-1,0-1 1,0-1 0,0 1 0,0 0 0,6 0 0,-6-1-163,0-1-1,-1 1 0,1 0 0,0-1 0,0 0 1,-1 0-1,1 0 0,-1 0 0,1 0 0,-1 0 0,1-1 1,-1 1-1,0-1 0,1 1 0,-1-1 0,3-4 1,15-18-4892,-2-6-2860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15375,'0'0'4003,"-11"8"-581,6-4-3101,-48 48 3261,49-48-3302,0 1 0,1 0 1,0 0-1,0 0 1,0 1-1,0-1 1,1 1-1,0-1 1,0 1-1,1 0 1,-1 0-1,0 9 1,2-14-267,0 0 1,0 0 0,0 0 0,0 0 0,0-1-1,1 1 1,-1 0 0,0 0 0,0 0-1,1 0 1,-1 0 0,0 0 0,1 0-1,-1 0 1,1-1 0,0 1 0,-1 0-1,1 0 1,-1-1 0,1 1 0,0 0-1,0-1 1,-1 1 0,1 0 0,0-1-1,0 1 1,0-1 0,1 1 0,1 0-4,0 0 0,1 0 0,-1-1 0,1 1 0,-1-1 0,1 1 0,-1-1 1,5-1-1,1 1-14,0-1 0,0-1 1,0 0-1,-1 0 1,18-7-1,-20 6-21,0 0-1,0-1 0,0 0 1,-1 0-1,1 0 1,-1-1-1,0 0 0,0 0 1,0 0-1,-1 0 1,0-1-1,0 0 0,0 0 1,-1 0-1,0 0 1,0 0-1,0-1 0,-1 0 1,0 1-1,0-1 1,-1 0-1,1-12 0,-2 19 22,0-1 0,0 1 0,0 0 0,0 0 0,0 0 1,0-1-1,-1 1 0,1 0 0,0 0 0,0 0 0,0-1 0,-1 1 0,1 0 0,0 0 0,0 0 0,0 0 0,-1 0 0,1 0 0,0 0 0,0-1 0,-1 1 0,1 0 0,0 0 0,0 0 0,0 0 0,-1 0 0,1 0 0,0 0 0,0 0 0,-1 0 0,1 0 0,0 0 0,0 1 0,-1-1 0,1 0 0,0 0 0,0 0 0,-1 0 0,1 0 1,0 0-1,0 0 0,0 1 0,-1-1 0,1 0 0,0 0 0,0 0 0,0 0 0,0 1 0,0-1 0,-1 0 0,1 0 0,0 0 0,0 1 0,0-1 0,0 0 0,0 0 0,0 1 0,0-1 0,0 0 0,0 0 0,0 1 0,-12 12-90,10-9 8,1-1 1,0 0 0,0 1-1,0-1 1,0 1-1,0-1 1,1 1-1,-1-1 1,1 1 0,0-1-1,0 1 1,1 0-1,-1-1 1,1 1 0,-1-1-1,1 1 1,0-1-1,0 0 1,1 1 0,-1-1-1,4 6 1,15 10-3839,8-9-3552,-2-9-2754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99 5830,'0'0'2653,"4"-9"630,-2 3-2559,15-38 3747,-16 41-3809,0 0 0,-1 0 0,1 0 0,-1-1-1,0 1 1,0 0 0,0 0 0,-1 0 0,0-4 0,0 6-497,0 1 1,-1-1-1,1 0 1,-1 1-1,1 0 1,-1-1-1,0 1 1,1 0-1,-1 0 1,1-1-1,-1 1 1,1 0-1,-1 1 0,0-1 1,1 0-1,-1 0 1,1 1-1,-1-1 1,1 1-1,-3 1 1,-3 2-148,0 0-1,1 1 1,0 0-1,0 1 1,1-1 0,-1 1-1,1 0 1,1 1 0,-1-1-1,1 1 1,0 0 0,0 0-1,1 0 1,0 0 0,0 1-1,1-1 1,0 1-1,0 0 1,1-1 0,0 1-1,0 0 1,1 12 0,1-19-15,-1 0 0,0 0 1,1 0-1,-1 0 1,1 0-1,0-1 1,-1 1-1,1 0 0,0 0 1,-1 0-1,1-1 1,0 1-1,0 0 0,-1-1 1,1 1-1,0 0 1,0-1-1,0 1 1,0-1-1,0 0 0,0 1 1,0-1-1,0 0 1,0 1-1,0-1 0,0 0 1,0 0-1,0 0 1,0 0-1,0 0 1,1 0-1,-1 0 0,1-1 1,36-8 216,-27 2-178,-1 0 1,1-1-1,-2 0 0,1 0 0,-1-1 1,0-1-1,0 1 0,-1-1 1,-1-1-1,0 1 0,0-1 1,9-23-1,-20 44-32,1 0 1,-1 0 0,2 1-1,-1-1 1,2 1 0,-2 18-1,3-27-59,-1 1-1,1-1 1,0 1-1,0-1 0,1 1 1,-1-1-1,0 1 1,1-1-1,0 1 1,-1-1-1,1 0 0,0 1 1,0-1-1,0 0 1,1 0-1,-1 1 1,0-1-1,1 0 1,-1-1-1,1 1 0,0 0 1,0 0-1,0-1 1,0 1-1,0-1 1,0 1-1,0-1 1,0 0-1,0 0 0,1 0 1,-1 0-1,0 0 1,1-1-1,4 2 1,-2-2-417,0 1 1,0-1-1,0 0 1,1-1 0,-1 1-1,0-1 1,0 0 0,0 0-1,0-1 1,0 1 0,0-1-1,0 0 1,7-5-1,31-27-7272,-14 6-1140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12107,'0'0'7907,"-11"2"-5825,2 0-1822,1 0 1,0 1 0,0 0-1,0 0 1,0 1 0,0 0-1,1 0 1,-1 1 0,1 0-1,0 0 1,-6 8 0,1-3 345,8-7-487,0-1 0,1 1 1,-1 1-1,1-1 0,-1 1 1,1-1-1,0 1 0,0 0 0,1 0 1,-1 0-1,1 0 0,-2 5 1,34-8-398,35-6-623,-47 2 677,0 1-1,0 1 1,0 1-1,0 1 1,22 3-1,-39-3 241,0-1 0,0 0-1,-1 0 1,1 1-1,-1-1 1,1 1-1,0-1 1,-1 0-1,1 1 1,-1-1-1,1 1 1,-1-1-1,1 1 1,-1 0-1,1-1 1,-1 1-1,0-1 1,1 1-1,-1 0 1,0-1-1,1 1 1,-1 0 0,0 0-1,0-1 1,0 1-1,0 0 1,0-1-1,0 1 1,0 0-1,0 0 1,0-1-1,0 1 1,0 0-1,0 0 1,0-1-1,-1 1 1,1 0-1,0-1 1,0 1-1,-1 0 1,1-1-1,-1 1 1,0 1 0,-18 26 1399,-12-2-790,0-2 1,-2-2 0,-44 24 0,106-72-8802,21-32 2103,-41 46 4248,23-29-3070,-3-3-2088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2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11851,'389'-22'1025,"-94"3"-1431,804-6 1108,-136 5 529,953-55 1587,-1807 71-2716,182-3-680,-64 4-4684,-141-1 762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11050,'0'0'13656,"-5"8"-13442,-4 10 76,1 0 1,1 0 0,1 1-1,0 0 1,1 0-1,1 0 1,1 0 0,-1 24-1,4-41-281,0 0-1,0 1 0,0-1 0,1 0 0,-1 0 0,1 0 1,-1 0-1,1 0 0,0 0 0,0 0 0,0-1 1,0 1-1,0 0 0,0 0 0,1-1 0,-1 1 1,0 0-1,1-1 0,2 3 0,0-2-28,1 1 0,-1 0 0,1-1 0,-1 0 0,1 0 0,0 0 0,0-1 0,5 2 0,11 0-147,1-1 1,43 0-1,-54-2 160,-11-44 669,-9-31-667,9 74-43,12 4-230,2 1 254,-2 0 37,1 0 0,-1-1 0,1 0 0,0-1 0,0 0 0,0-1 0,23-1 0,-34 0-7,-1-1-1,1 1 1,0-1-1,-1 1 1,1-1 0,-1 0-1,1 0 1,-1 1-1,1-1 1,-1 0-1,1 0 1,-1 0-1,0-1 1,0 1 0,1 0-1,-1 0 1,0-1-1,0 1 1,0-1-1,0 1 1,-1-1-1,1 1 1,0-1 0,-1 1-1,1-3 1,1 0 5,-1 0 0,0-1 0,-1 1 1,1-1-1,-1 1 0,0 0 0,0-1 1,-1-6-1,1 10-13,0 1 0,0 0-1,0-1 1,-1 1 0,1 0 0,0 0 0,0-1 0,0 1-1,-1 0 1,1 0 0,0-1 0,-1 1 0,1 0-1,0 0 1,0 0 0,-1 0 0,1-1 0,0 1 0,-1 0-1,1 0 1,0 0 0,-1 0 0,1 0 0,0 0 0,-1 0-1,1 0 1,0 0 0,-1 0 0,1 0 0,0 0 0,-1 0-1,1 0 1,0 0 0,-1 0 0,1 1 0,0-1 0,-1 0-1,1 0 1,0 0 0,-1 0 0,1 1 0,-13 8-83,10-2 140,0-1 0,1 1 0,0 0 0,0 0 1,1 0-1,0 0 0,0 0 0,1 0 0,0 9 0,0-14-169,0 0-1,0 0 1,1 0-1,-1 0 0,0 0 1,1 0-1,-1 0 1,1 0-1,0-1 0,0 1 1,0 0-1,-1 0 0,2-1 1,-1 1-1,0 0 1,0-1-1,0 1 0,1-1 1,-1 0-1,1 1 1,-1-1-1,1 0 0,-1 0 1,1 0-1,0 0 1,0 0-1,-1 0 0,1-1 1,0 1-1,0-1 0,0 1 1,0-1-1,0 1 1,0-1-1,0 0 0,3 0 1,-4 0-230,0 0 0,1-1 1,-1 1-1,0 0 0,0 0 0,0-1 1,0 1-1,0 0 0,0-1 0,0 1 1,0-1-1,-1 1 0,1-1 0,0 0 1,0 1-1,0-1 0,0 0 0,-1 0 1,1 1-1,0-1 0,-1 0 0,1 0 1,-1 0-1,1 0 0,-1 0 0,1 0 1,-1-1-1,8-18-9030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10826,'0'0'12428,"6"28"-26970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 14253,'0'0'6802,"-10"-1"-4752,3 1-1897,2-1 20,-1 0 0,0 1 0,0 0-1,1 0 1,-1 0 0,0 1 0,0 0-1,1 0 1,-1 0 0,0 1 0,1 0 0,0 0-1,-1 0 1,1 1 0,0 0 0,-6 4-1,6-3-93,0 2 0,0-1-1,0 0 1,0 1 0,1 0-1,0 0 1,0 0 0,1 1-1,-1-1 1,1 1 0,1 0 0,-1 0-1,1 0 1,1 0 0,-1 0-1,1 0 1,0 0 0,1 10-1,0-16-75,0 0 0,0 0-1,0 1 1,0-1 0,1 0-1,-1 0 1,0 0 0,1 0 0,-1 0-1,0 0 1,1 0 0,0 0-1,-1 0 1,1 0 0,0 0 0,-1 0-1,1 0 1,0 0 0,0 0-1,0 0 1,0-1 0,0 1 0,0 0-1,1 0 1,1 0-5,0 1 1,0-1-1,1 0 1,-1-1-1,0 1 1,1-1-1,-1 1 0,7-1 1,-2 0-248,0-1 0,0 0 0,-1 0 0,1-1 0,0 0 0,0 0 0,8-4 0,47-33-5555,-27 4-1935,-18 10 1167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 2498,'0'0'21130,"-18"-6"-20548,27 195 3900,-1-34-4010,-8-147-407,0-1 1,0 1 0,1-1 0,1 0-1,-1 1 1,4 8 0,-5-16-59,0 1 0,1 0 0,-1 0 0,0-1 0,1 1 0,-1 0 0,1-1 0,-1 1 0,1 0 0,-1-1 0,1 1 0,0-1 0,-1 1 0,1-1 0,0 1 0,-1-1 0,1 0 0,0 1 0,-1-1-1,1 0 1,0 1 0,0-1 0,0 0 0,-1 0 0,2 0 0,0 0-7,1-1-1,-1 1 0,0-1 0,0 0 0,0 1 1,0-1-1,0 0 0,0-1 0,-1 1 0,1 0 1,0 0-1,0-1 0,-1 1 0,3-3 1,3-3-243,-1 0 0,1-1 0,-1 1 0,-1-1 0,0-1 0,0 1 0,0-1 0,-1 1 0,4-14 1,-7 21 284,-1 7 88,1 0 1,-1 0-1,0 1 0,0-1 0,-3 12 0,2-12-83,0 0-1,1 1 1,-1-1 0,1 0-1,0 1 1,2 9-1,-1-15-48,-1 1-1,1-1 0,-1 1 1,1-1-1,0 0 0,0 1 0,0-1 1,0 0-1,0 0 0,0 0 0,0 0 1,0 0-1,0 0 0,0 0 0,1 0 1,-1 0-1,0 0 0,1 0 0,-1-1 1,0 1-1,1-1 0,-1 1 1,1-1-1,-1 0 0,1 1 0,-1-1 1,1 0-1,0 0 0,-1 0 0,1 0 1,1 0-1,0-1-197,0 0 0,-1 0 0,1 0 0,-1 0 0,1 0 0,-1 0 0,1 0 0,-1-1 0,0 0 0,1 1 0,-1-1 0,0 0-1,0 0 1,0 0 0,-1 0 0,1 0 0,0 0 0,-1-1 0,1 1 0,-1-1 0,0 1 0,0-1 0,1-3 0,20-65-10475,-11 29 1440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14862,'0'0'2440,"-2"12"143,2-3-2060,-5 37 3093,3 80 1,2-112-3517,1 0 0,1 0-1,0 0 1,1-1 0,1 1 0,0-1-1,1 0 1,0 0 0,1 0-1,0-1 1,9 13 0,20 24-2876,-35-48 1676,-19-21-1446,-84-88 1738,30 32 2625,72 76-1791,1 0 0,-1-1 0,1 1 0,-1-1 0,1 1 0,-1-1 0,1 1 0,-1-1 0,1 1 1,0-1-1,-1 1 0,1-1 0,0 1 0,0-1 0,-1 0 0,1 1 0,0-1 0,0 0 0,0 1 0,0-1 0,0 0 0,0 1 1,0-1-1,0 1 0,0-1 0,0 0 0,0 1 0,0-1 0,0 0 0,1 1 0,-1-1 0,0 1 0,0-1 0,1 0 0,-1 1 0,0-1 1,1 1-1,-1-1 0,1 1 0,-1-1 0,0 1 0,1-1 0,-1 1 0,1 0 0,0-1 0,-1 1 0,1 0 0,-1-1 0,1 1 1,-1 0-1,1 0 0,0-1 0,0 1 0,43-9 1398,-36 7-1320,112-18-4530,-75 10-1238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 9289,'0'0'14034,"-10"-1"-12998,4 0-954,0 1 0,0 0 0,0 1 0,0-1 0,0 1 0,0 1 0,0-1 0,0 1-1,0 0 1,0 0 0,1 1 0,-1-1 0,1 1 0,0 1 0,-1-1 0,2 1 0,-1 0 0,0 0 0,1 0 0,0 0 0,0 1 0,-6 7-1,5-5 10,0 0 0,0 1 0,1-1 0,0 1-1,0-1 1,1 1 0,0 0 0,0 1-1,1-1 1,0 0 0,0 1 0,1-1-1,0 1 1,1 0 0,0 11 0,0-19-88,1 0 1,-1 0-1,0 0 1,1 0 0,-1 0-1,0 0 1,1 0 0,-1 0-1,1 0 1,0 0-1,-1 0 1,1 0 0,0 0-1,-1 0 1,1-1-1,0 1 1,0 0 0,0-1-1,0 1 1,0 0 0,0-1-1,0 1 1,0-1-1,1 1 1,35 5-55,-25-7-328,0 1 1,0-2 0,23-5 0,-21 2-1040,0-1-1,-1 0 1,1-1-1,-2 0 1,1-1-1,14-12 1,3-6-4305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50 8488,'0'0'12198,"-1"-4"-11675,-3-6-75,2 11 782,-3 20 1581,2 1-2367,1-11-173,-3 6 189,1 0 0,2 1 0,-1-1 0,2 1 0,0 0 0,4 32 0,-3-49-450,0 0 0,0-1 0,0 1-1,1 0 1,-1-1 0,0 1 0,1 0 0,-1-1-1,0 1 1,1 0 0,-1-1 0,1 1-1,-1-1 1,1 1 0,-1 0 0,1-1-1,-1 1 1,1-1 0,-1 0 0,1 1-1,0-1 1,-1 1 0,1-1 0,0 0 0,0 0-1,-1 1 1,1-1 0,0 0 0,-1 0-1,1 0 1,0 0 0,0 0 0,-1 0-1,1 0 1,0 0 0,0 0 0,-1 0 0,1 0-1,1-1 1,0 1 8,0-1-1,0 0 1,0 0-1,0 1 1,0-1 0,0 0-1,-1-1 1,1 1-1,0 0 1,-1 0-1,1-1 1,2-2 0,1-5-84,0 1 1,-1-1 0,0-1 0,0 1 0,-1 0 0,-1-1 0,1 0 0,-1 1-1,-1-1 1,0 0 0,0 0 0,-1 0 0,-1 0 0,-1-12 0,-4 6-315,-3 18 0,9-1 373,-1 0 1,1 0 0,-1-1 0,1 1 0,0 0 0,-1 0 0,1 0 0,0 0 0,0 0-1,0-1 1,-1 1 0,1 0 0,0 0 0,0 0 0,0 0 0,0 0 0,1 0 0,-1 0 0,0-1-1,0 1 1,0 0 0,1 0 0,-1 0 0,1 0 0,-1-1 0,0 1 0,1 0 0,-1 0-1,1-1 1,0 1 0,0 1 0,2 0 22,0 0-1,0 0 1,0 0-1,0 0 1,0 0-1,1-1 1,-1 1-1,0-1 1,1 0-1,-1 0 1,1 0-1,-1-1 1,1 1-1,0-1 1,-1 0-1,1 0 0,0 0 1,-1 0-1,1-1 1,-1 0-1,1 1 1,-1-1-1,1 0 1,5-3-1,-2 1-17,0 0 0,0-1 0,-1 0 0,1 0-1,-1 0 1,0-1 0,0 0 0,0 0 0,0-1-1,6-8 1,10-34-500,-19 39 44,-11 32 254,5-14 222,0 0-1,1 0 0,0 0 0,1 0 0,0 0 1,1 0-1,1 19 0,-1-26-48,0 0 1,0 0-1,0 0 0,1 0 1,-1 0-1,1 0 1,-1 0-1,1-1 0,0 1 1,0 0-1,0 0 0,0 0 1,0-1-1,0 1 0,0-1 1,1 1-1,-1-1 1,0 1-1,1-1 0,-1 0 1,1 1-1,0-1 0,-1 0 1,1 0-1,0 0 0,0-1 1,0 1-1,0 0 0,0-1 1,-1 1-1,1-1 1,0 1-1,0-1 0,0 0 1,0 0-1,0 0 0,0 0 1,0 0-1,0-1 0,0 1 1,0 0-1,3-2 1,-1 1-366,0-1 0,0 1 0,0-1 1,0 0-1,0-1 0,-1 1 1,1-1-1,-1 1 0,1-1 1,-1 0-1,0 0 0,4-6 0,30-45-9839,-18 17-661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11691,'0'0'3518,"-4"8"-1137,-1 5-1766,-1 0-1,2 0 1,0 1-1,1 0 1,0-1-1,1 1 1,0 0-1,1 1 1,1-1-1,0 0 1,1 0-1,5 23 1,-2-16-394,1 0 0,1 0 0,2-1 0,-1 0 0,2 0 0,1-1 0,0-1-1,16 22 1,-26-40-222,0 0 0,0 0 0,0 1-1,0-1 1,0 0 0,0 0-1,0 1 1,0-1 0,0 0-1,0 0 1,1 0 0,-1 1 0,0-1-1,0 0 1,0 0 0,0 0-1,0 1 1,0-1 0,1 0 0,-1 0-1,0 0 1,0 1 0,0-1-1,1 0 1,-1 0 0,0 0-1,0 0 1,0 0 0,1 0 0,-1 0-1,0 0 1,0 1 0,1-1-1,-1 0 1,0 0 0,0 0 0,1 0-1,-1 0 1,0 0 0,0 0-1,0 0 1,1 0 0,-1 0 0,0-1-1,0 1 1,1 0 0,-1 0-1,0 0 1,0 0 0,0 0-1,1 0 1,-1 0 0,0-1 0,0 1-1,0 0 1,1 0 0,-1 0-1,0 0 1,0-1 0,0 1-1,2-23 20,-11-29-10,9 48-47,-2 1 0,1 0 0,0-1 0,-1 1 0,1 0 0,-1 0 0,0 0 1,0 0-1,0 0 0,0 0 0,-1 0 0,1 1 0,-1 0 0,1-1 0,-1 1 0,-5-3 0,7 4-94,6 8-38,2-4 166,1 0 0,0 0-1,0 0 1,0-1 0,1 0 0,-1-1 0,0 0 0,1 0 0,-1-1 0,1 0 0,-1-1-1,14-1 1,-17 1 10,1 0 1,-1-1-1,0 1 0,0-1 0,1 0 0,-1 0 0,-1-1 0,1 1 0,7-6 1,-10 6 2,0 0 0,0 1 0,0-1 1,-1-1-1,1 1 0,0 0 0,-1 0 0,1-1 1,-1 1-1,0 0 0,0-1 0,0 0 1,0 1-1,0-1 0,0 1 0,-1-1 1,0 0-1,1 0 0,-1-3 0,0 5-3,0 0 0,0 0-1,-1 0 1,1 1 0,0-1-1,-1 0 1,1 0 0,0 0-1,-1 0 1,1 1 0,-1-1-1,1 0 1,-1 0 0,1 1 0,-1-1-1,0 0 1,1 1 0,-1-1-1,0 1 1,0-1 0,1 1-1,-1-1 1,0 1 0,0-1-1,0 1 1,0 0 0,0-1-1,1 1 1,-1 0 0,0 0-1,0 0 1,0 0 0,0 0 0,0 0-1,0 0 1,0 0 0,0 0-1,0 0 1,0 0 0,1 1-1,-1-1 1,0 0 0,0 1-1,0-1 1,0 0 0,0 1-1,-5 1 19,1 0 0,0 0-1,0 0 1,0 0-1,0 1 1,1 0-1,-6 3 1,-26 36 186,34-40-193,0 1-1,0 0 1,0 0-1,1 0 1,0 0 0,-1 0-1,1 0 1,0 0-1,0 1 1,0-1-1,1 0 1,-1 1 0,1-1-1,0 5 1,1-7-10,0 1 0,0-1 1,1 0-1,-1 1 1,0-1-1,1 0 0,-1 0 1,0 0-1,1 0 1,0 0-1,-1-1 0,1 1 1,-1 0-1,1-1 1,0 1-1,-1-1 0,1 1 1,0-1-1,0 0 0,-1 0 1,1 0-1,0 0 1,0 0-1,-1 0 0,4-1 1,49-4-232,14-11-661,-45 10 1024,0 1-1,1 1 0,39-2 1,-62 5-97,-1 1 1,1-1 0,0 1-1,0-1 1,-1 0 0,1 1-1,-1-1 1,1 0 0,0 0-1,-1 1 1,1-1-1,-1 0 1,0 0 0,1 0-1,-1 0 1,0 0 0,1 0-1,-1 0 1,0 1 0,0-1-1,0 0 1,0 0 0,0 0-1,0 0 1,0-2 0,0-32-26,-1 30 54,2-8-52,-1 9-17,1 1 0,-1-1 0,0 1 0,0-1 0,-1 0 0,1 1 0,-1-1 0,-2-6-1,3 10-69,29 16-118,-25-15 192,0 0 0,0 0 0,0 0 0,1 0 0,-1-1 0,0 0 0,0 1 0,1-2 0,-1 1-1,0 0 1,0-1 0,7-1 0,-8 0-5,-1 1-1,1-1 0,0 1 1,-1-1-1,0 0 1,1 0-1,-1 0 1,0 0-1,0-1 0,0 1 1,0 0-1,0-1 1,-1 0-1,1 1 0,-1-1 1,0 0-1,2-4 1,-6 23 109,0 1 0,2 0 1,0-1-1,0 1 1,3 21-1,-1-37-190,-1 0 0,0 0-1,1 0 1,-1 0 0,0 0 0,1 0-1,-1-1 1,1 1 0,0 0-1,-1 0 1,1-1 0,-1 1-1,1 0 1,0-1 0,0 1 0,-1 0-1,1-1 1,0 1 0,0-1-1,0 1 1,0-1 0,0 0 0,0 1-1,-1-1 1,1 0 0,0 0-1,2 1 1,-2-1-305,0 0-1,0 0 0,0 0 0,0 0 1,0-1-1,0 1 0,0 0 1,0 0-1,0-1 0,-1 1 1,1 0-1,0-1 0,0 1 1,0-1-1,0 1 0,-1-1 1,1 0-1,0 1 0,0-2 1,10-13-6773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8872,'0'0'9033,"6"9"-8852,-2-1-274,1 0 0,1-1 0,-1 1 0,1-1 0,1-1 0,-1 1 0,9 6 0,-6-7-660,-1-1-1,1 1 1,0-1 0,15 6 0,-10-6 116,0-1 0,0 0 1,0 0-1,0-1 0,0-1 1,1-1-1,24 0 1,-39-1 790,1 0-1,-1 0 1,1 0 0,-1 0 0,1 0 0,-1 0 0,1 0-1,-1 0 1,1 0 0,-1 0 0,1 0 0,-1 0 0,1 0-1,-1-1 1,1 1 0,-1 0 0,1 0 0,-1-1 0,0 1-1,1 0 1,-1-1 0,1 1 0,-1 0 0,0-1 0,1 1-1,-1 0 1,0-1 0,1 1 0,-1-1 0,0 1 0,0-1-1,1 1 1,-1-1 0,0 1 0,0-1 0,0 1 0,0-1-1,0 1 1,0-1 0,0 1 0,0-1 0,0 1 0,0-2-1,0 1 96,0 0 0,-1 1 0,1-1 0,-1 0 0,1 0 0,-1 0 0,1 1 0,-1-1 0,0 0 0,1 0-1,-1 1 1,0-1 0,1 1 0,-1-1 0,0 1 0,0-1 0,0 1 0,1-1 0,-1 1 0,0 0 0,0-1 0,0 1 0,-1 0-1,-3-1 38,1 1-1,-1 0 0,0 0 1,1 1-1,-1-1 1,1 1-1,-1 0 0,1 0 1,-1 1-1,1 0 0,0-1 1,0 1-1,0 0 0,0 1 1,0-1-1,0 1 1,-6 6-1,8-7-173,-1 0 1,1 1-1,0-1 1,0 1-1,0-1 1,0 1-1,0 0 1,0 0-1,1 0 1,0 0-1,-1 0 1,1 0-1,0 1 1,1-1-1,-1 0 1,1 0-1,-1 1 1,1-1-1,0 0 0,0 1 1,0-1-1,1 0 1,-1 1-1,1-1 1,2 6-1,-2-8-102,0 1 0,0-1-1,0 0 1,1 0-1,-1 0 1,0 1-1,1-1 1,-1-1-1,1 1 1,0 0 0,-1 0-1,1-1 1,0 1-1,-1 0 1,1-1-1,0 0 1,0 1 0,-1-1-1,1 0 1,0 0-1,0 0 1,-1 0-1,1 0 1,3-1-1,0 0-3,1 1-1,-1-1 1,0 0-1,1 0 1,-1-1-1,0 1 1,8-5-1,-7 3-180,0-1-1,0 0 0,0 0 1,-1 0-1,1-1 0,-1 1 1,-1-1-1,1-1 0,-1 1 1,1 0-1,-2-1 0,1 0 1,0 0-1,-1 0 0,0-1 1,-1 1-1,0-1 0,0 1 1,0-1-1,1-10 0,-3 16 173,0 1 0,0-1 0,0 1 0,0 0 0,0-1 0,0 1 0,0-1 0,0 1 0,0 0 0,-1-1 0,1 1-1,0 0 1,0-1 0,0 1 0,-1 0 0,1-1 0,0 1 0,0 0 0,-1-1 0,1 1 0,0 0 0,-1 0 0,1-1-1,0 1 1,-1 0 0,1 0 0,0 0 0,-1 0 0,1-1 0,0 1 0,-1 0 0,1 0 0,0 0 0,-1 0 0,1 0-1,-1 0 1,1 0 0,0 0 0,-1 0 0,1 0 0,-1 0 0,1 0 0,0 0 0,-1 1 0,1-1 0,0 0 0,-1 0-1,1 0 1,-1 0 0,1 1 0,0-1 0,0 0 0,-1 0 0,1 1 0,0-1 0,-1 1 0,-1 0 14,1 0 0,-1 0 0,1 0 0,-1 0 0,1 0 0,0 0 0,-1 0 0,1 1 0,0-1 0,0 1 0,0-1 0,0 1 0,-1 2 0,1 1 27,0 1-1,0-1 1,0 1-1,1-1 1,-1 1 0,2 0-1,-1-1 1,0 1-1,1-1 1,0 1 0,1-1-1,-1 1 1,1-1-1,0 0 1,0 0-1,6 10 1,22 19-4136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7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13164,'0'0'1730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3716,'0'0'4542,"-1"-1"-4497,1 1-1,0 0 1,0 0-1,0-1 1,0 1-1,0 0 1,0-1-1,0 1 1,0 0-1,0-1 1,0 1-1,1 0 1,-1 0-1,0-1 1,0 1-1,0 0 1,0-1-1,0 1 1,1 0-1,-1 0 1,0-1-1,0 1 1,0 0-1,1 0 1,-1 0-1,0-1 1,0 1-1,0 0 1,1 0-1,-1 0 1,0 0-1,1-1 1,-1 1-1,0 0 1,0 0-1,1 0 0,-1 0 1,1 0-1,209 0 1079,1531 38 2783,-1527-23-3662,1164 49 890,-260-64-419,-1113 0-1323,12-2-3274,-16-2 193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113 388 7751,'0'0'3951,"1"-7"-1677,-1 3-1881,-1 0 1,1 1-1,0-1 0,-1 1 1,0-1-1,0 1 0,0 0 1,0-1-1,-3-4 1,4 7-255,-1 0 1,0 0-1,1 0 1,-1 0-1,0 0 1,0 0 0,0 1-1,0-1 1,0 0-1,0 0 1,0 1 0,0-1-1,0 1 1,0-1-1,0 1 1,0 0-1,-1-1 1,1 1 0,0 0-1,0 0 1,0-1-1,-1 1 1,1 0-1,0 0 1,0 0 0,0 1-1,-1-1 1,1 0-1,0 0 1,0 1-1,0-1 1,0 1 0,0-1-1,0 1 1,-1-1-1,1 1 1,0-1 0,1 1-1,-1 0 1,0 0-1,-2 1 1,-2 2-9,0 0-1,1 0 1,-1 1-1,1-1 1,0 1 0,0 0-1,1 0 1,-1 1 0,1-1-1,0 1 1,0-1 0,1 1-1,0 0 1,0 0 0,0 0-1,1 0 1,0 1 0,0-1-1,0 0 1,1 9 0,0-13-117,1-1 1,-1 0-1,1 0 1,-1 0-1,1 0 1,-1 0 0,1 0-1,0 0 1,-1-1-1,1 1 1,0 0-1,0 0 1,0 0-1,0-1 1,0 1-1,0 0 1,-1-1-1,1 1 1,1-1 0,-1 1-1,0-1 1,0 0-1,0 1 1,0-1-1,0 0 1,0 0-1,0 0 1,0 0-1,1 1 1,-1-2 0,0 1-1,0 0 1,0 0-1,2-1 1,43-8 495,-34 3-440,0 0 0,0-1 0,-1-1 0,0 1 0,-1-2 0,1 1 0,14-19 0,-19 22-35,-1-1-1,0-1 1,0 1-1,-1-1 1,0 0 0,0 0-1,0 0 1,-1 0-1,0-1 1,-1 1-1,0-1 1,0 0 0,0 0-1,0-8 1,-2 15-33,0 0 0,0 1 0,1-1-1,-1 0 1,0 1 0,0-1 0,0 0 0,0 1 0,0-1 0,0 0 0,0 1 0,0-1 0,-1 0 0,1 1 0,0-1-1,0 1 1,0-1 0,-1 0 0,1 1 0,0-1 0,-1 1 0,1-1 0,0 1 0,-1-1 0,1 1 0,-1-1 0,1 1 0,-1-1-1,1 1 1,-1-1 0,1 1 0,-1 0 0,0-1 0,1 1 0,-1 0 0,1 0 0,-1 0 0,0-1 0,1 1 0,-1 0 0,0 0-1,1 0 1,-1 0 0,0 0 0,1 0 0,-1 0 0,-1 0 0,1 1-9,0-1 0,0 1 0,0-1 0,0 1 0,0 0 1,0 0-1,0-1 0,0 1 0,0 0 0,0 0 0,0 0 0,1 0 0,-1 0 0,0 0 1,1 0-1,-1 0 0,0 1 0,1-1 0,0 0 0,-1 0 0,1 0 0,0 1 0,-1-1 1,1 2-1,0-1 4,-1 0 1,1 0 0,0 0 0,0 0 0,0 0 0,0 0 0,1 0-1,-1 0 1,1 0 0,-1 0 0,1 0 0,-1 0 0,1-1-1,0 1 1,0 0 0,0 0 0,0 0 0,0-1 0,0 1-1,1-1 1,-1 1 0,1-1 0,-1 1 0,3 1 0,0-1 11,0-1 0,0 0 0,0 1-1,0-1 1,0-1 0,0 1 0,1-1 0,-1 1 0,0-1 0,0-1 0,5 1 0,-1-2 35,-1 0 0,0 0-1,0 0 1,0-1 0,0 0-1,0 0 1,0 0 0,-1-1 0,0 0-1,0-1 1,0 1 0,0-1 0,0 0-1,-1-1 1,0 1 0,6-9-1,6-10 5,0 0 0,23-46-1,-34 58-37,0 0-1,-1 0 1,0 0-1,-1-1 1,0 0-1,-1 0 1,0 1-1,1-17 1,-4 29-17,0-1 1,0 1-1,0-1 1,0 1-1,0-1 1,0 0 0,1 1-1,-1-1 1,0 1-1,-1-1 1,1 1-1,0-1 1,0 0 0,0 1-1,0-1 1,0 1-1,-1-1 1,1 1-1,0-1 1,0 1 0,-1-1-1,1 1 1,0-1-1,-1 1 1,1-1-1,0 1 1,-1 0 0,1-1-1,-1 1 1,1 0-1,-1-1 1,1 1-1,-1 0 1,1-1 0,-1 1-1,1 0 1,-1 0-1,1 0 1,-1-1-1,1 1 1,-1 0 0,0 0-1,1 0 1,-1 0-1,1 0 1,-1 0-1,1 0 1,-1 0-1,0 0 1,1 1 0,-1-1-1,1 0 1,-1 0-1,1 0 1,-1 1-1,1-1 1,-1 0 0,0 1-1,-2 1-10,0 0 0,0 0 0,0 0 0,0 1-1,0-1 1,1 1 0,-1-1 0,-2 5 0,-4 6 39,1 1-1,0 0 1,1 0 0,0 1 0,1-1 0,1 2 0,0-1-1,1 0 1,1 1 0,1 0 0,0 0 0,1 0-1,0 0 1,2 0 0,-1 0 0,2 0 0,0-1 0,1 1-1,1 0 1,1-1 0,0 0 0,14 29 0,7 2-32,39 94 1,-59-124 58,-1-1 1,-1 1 0,0 0 0,-1 1-1,-1-1 1,0 1 0,-2-1 0,1 1 0,-2-1-1,-4 27 1,5-43-9,0 1 0,0-1-1,0 1 1,0-1 0,0 1 0,0-1-1,0 1 1,0-1 0,-1 1 0,1-1-1,0 1 1,0-1 0,0 1 0,-1-1-1,1 1 1,0-1 0,-1 1 0,1-1-1,0 0 1,-1 1 0,1-1-1,0 0 1,-1 1 0,1-1 0,-1 0-1,1 1 1,-1-1 0,1 0 0,-1 0-1,0 1 1,-11-12 437,-10-31-475,20 37 36,-10-21-7,0 4-173,1-1 0,1 0 0,1-1 0,1 0-1,2 0 1,0-1 0,1 1 0,-1-29 0,6 50 93,1 0 1,-1 1-1,1-1 1,-1 0 0,1 0-1,0 0 1,0 0-1,1 1 1,-1-1 0,1 0-1,-1 1 1,1-1-1,0 1 1,0 0-1,0-1 1,0 1 0,0 0-1,0 0 1,1 0-1,-1 1 1,1-1 0,-1 1-1,6-3 1,7-3-730,0 1 1,1 0-1,19-4 1,-7 3-1109,18-9-3026,1-4-3951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40 13773,'0'-2'248,"0"1"1,0-1-1,0 1 0,0-1 1,0 1-1,0-1 0,-1 1 0,1-1 1,0 1-1,-1 0 0,0-1 1,1 1-1,-1 0 0,0-1 1,1 1-1,-1 0 0,0 0 1,0 0-1,0 0 0,0 0 0,0 0 1,0 0-1,-1 0 0,1 0 1,-3-1-1,1 1 9,0 0-1,0 0 1,0 0-1,-1 1 1,1-1-1,0 1 1,-1 0 0,1 0-1,0 0 1,-1 1-1,-3 0 1,-2 1-81,0 0 0,1 0 0,-1 1 0,1 1 0,0-1 1,0 1-1,0 0 0,-10 8 0,11-6-120,0 1 1,1 0-1,-1 0 0,1 0 1,1 1-1,-1 0 0,1 0 1,1 1-1,0-1 0,0 1 1,0 0-1,1 0 0,0 0 1,1 1-1,0-1 0,1 1 1,-1 9-1,2-17-48,0-1 0,0 1-1,0-1 1,0 0 0,1 1 0,-1-1-1,0 0 1,1 1 0,-1-1 0,1 0-1,-1 1 1,1-1 0,0 0 0,-1 0-1,1 0 1,0 0 0,0 0-1,0 0 1,0 0 0,0 0 0,0 0-1,0 0 1,0 0 0,0 0 0,2 0-1,0 0 7,1 1-1,-1-1 1,1 0-1,0-1 0,-1 1 1,1-1-1,0 1 1,-1-1-1,7-1 0,0 0 13,0 0-1,-1-1 0,1 0 1,-1-1-1,1 0 0,16-8 1,-17 6-18,0-1 1,0 0-1,-1-1 1,0 0 0,0 0-1,11-15 1,-16 18 51,1-1-1,-1 0 1,1-1 0,-1 1 0,-1 0 0,1-1 0,-1 0 0,0 1-1,0-1 1,-1 0 0,1 0 0,0-12 0,-3 18-35,0 0 0,1 1 0,-1-1-1,0 0 1,0 0 0,1 1 0,-1-1 0,0 0 0,0 1 0,1-1 0,-1 0 0,0 1 0,1-1 0,-1 1-1,1-1 1,-1 1 0,1 0 0,-1-1 0,1 1 0,-1-1 0,1 1 0,-1 0 0,1 1 0,-3 3-7,1 0-1,0 0 1,0 0 0,0 1 0,1-1 0,-1 1 0,1-1 0,1 1 0,-1-1 0,1 1 0,0 0-1,0-1 1,1 1 0,0-1 0,0 1 0,1 5 0,0-8-105,-1 1 0,1-1 0,0 0 0,0 0 0,0 1 1,0-1-1,1-1 0,-1 1 0,1 0 0,-1-1 0,1 1 0,0-1 0,0 0 0,0 0 0,1 0 0,-1 0 1,0 0-1,1-1 0,-1 0 0,1 1 0,-1-1 0,1 0 0,0-1 0,5 1 0,22 1-3489,-2-2-2179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11082,'0'0'12300,"1"47"-10090,-2-14-768,-3 6-482,4 1-351,0-4-225,0-3-255,5-6-65,10-7-32,-8-4-705,0-4-929,-3-5-736,-4-2-288,-6-5-801,-12 0-2563,-7-6-3107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10314,'0'0'2477,"0"-9"854,-1 6-3055,1 0-1,-1 0 1,1 1 0,0-1 0,0 0-1,0 0 1,1 0 0,-1 1 0,1-1-1,-1 0 1,3-4 0,-2 6-117,1-1 0,-1 0 0,1 1 0,0 0 0,-1-1 0,1 1 0,0 0 0,0 0 0,0 0 0,0 0 0,0 0 0,0 0 0,0 1-1,0-1 1,0 1 0,0-1 0,0 1 0,1 0 0,-1 0 0,0 0 0,4 0 0,27 0 964,0 1-1,52 8 0,-57-4-1025,0 1 0,-1 2 0,0 0 0,-1 2 1,1 1-1,26 16 0,-47-24-76,-1 0 1,0 0-1,0 1 1,0 0-1,0 0 0,-1 0 1,1 1-1,-1 0 1,0 0-1,-1 0 1,1 0-1,-1 0 1,0 1-1,0-1 0,0 1 1,-1 0-1,0 0 1,0 0-1,-1 0 1,0 0-1,0 0 0,0 8 1,-1-4 129,-1-1 0,0 0 0,0 0 0,-1 0 1,0 0-1,-1 0 0,0 0 0,0 0 0,-1-1 0,0 1 0,-1-1 0,0 0 1,0 0-1,-8 8 0,3-3-39,-2 0 1,0-2 0,0 1-1,-1-1 1,-22 14-1,28-21-100,1-1-1,-1 1 0,1-1 0,-1 0 0,0 0 1,0-1-1,-1 0 0,1 0 0,0-1 0,-1 0 1,1 0-1,0-1 0,-1 0 0,-13-2 0,19 2-127,0-1-1,0 1 0,0-1 0,1 0 1,-1 0-1,0 0 0,0 0 0,1 0 1,-1 0-1,1 0 0,-1-1 0,1 1 0,-1-1 1,1 1-1,0-1 0,0 1 0,0-1 1,0 0-1,0 0 0,0 1 0,0-1 1,0 0-1,1 0 0,-1-2 0,-1-1-986,2 0 0,-1 0-1,0 0 1,1 0-1,0 1 1,0-1 0,0 0-1,2-9 1,7-11-6825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13325,'8'1'3619,"0"-1"-2897,10 1 2040,0 0-1,31-4 0,-42 2-2490,0 0 1,-1 0-1,1-1 0,-1 0 1,0-1-1,1 1 1,-1-1-1,0 0 0,0-1 1,-1 0-1,10-7 0,-9 6-261,-1-1 0,0 0 0,0 0 0,-1 0 0,0 0 0,0-1 0,0 0 0,3-8 0,-6 14-7,-1 0 0,1-1-1,-1 1 1,1-1 0,-1 1-1,1-1 1,-1 1 0,0-1-1,1 1 1,-1-1 0,0 1 0,0-1-1,0 1 1,-1-1 0,1 0-1,0 1 1,0-1 0,-1 1-1,1-1 1,-1 1 0,1 0-1,-1-1 1,0 1 0,0-1-1,1 1 1,-1 0 0,0 0 0,0 0-1,0-1 1,-1 1 0,1 0-1,0 0 1,0 0 0,0 0-1,-1 1 1,1-1 0,0 0-1,-1 1 1,1-1 0,-1 0-1,1 1 1,-1 0 0,1-1-1,-1 1 1,-2 0 0,1-1 9,-1 0 0,0 1 0,0-1 1,0 1-1,0 0 0,0 0 0,0 0 1,0 1-1,0-1 0,0 1 0,0 0 0,0 0 1,1 1-1,-1-1 0,0 1 0,1 0 0,-1 0 1,1 0-1,0 0 0,-1 0 0,-4 6 1,5-4 23,0 0 1,0 0 0,1 0-1,-1 0 1,1 1 0,0-1-1,1 1 1,-1 0 0,1 0-1,-1-1 1,1 1 0,1 0-1,-1 0 1,1 0 0,0 0-1,0 0 1,1 7 0,0-8-20,0 0 0,0 1 0,1-1-1,0 0 1,-1 0 0,1 0 0,1 0 0,-1 0 0,1 0 0,-1-1 0,1 1 0,0-1 0,0 0 0,0 0 0,1 0 0,-1 0-1,1 0 1,0-1 0,0 0 0,0 0 0,0 0 0,0 0 0,0 0 0,0-1 0,0 0 0,1 0 0,-1 0 0,6 0 0,-3 1-193,0-1 1,0 0 0,0-1 0,0 1-1,0-2 1,0 1 0,0-1 0,0 0-1,0 0 1,0-1 0,-1 0-1,1 0 1,0 0 0,-1-1 0,0 0-1,1 0 1,7-7 0,-4 0-726,-1 0 1,0-1-1,-1 0 0,0 0 0,0-1 1,-1 0-1,-1 0 0,0-1 1,7-22-1,-3-1-2319,-1 1-1,6-53 1,-12 41-1697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28 2370,'-4'-27'12781,"-5"46"-8161,-7 46-2349,-34 233 4707,32 4-4518,20-276-2384,-2-25-72,0-1-1,0 1 1,0-1-1,1 1 1,-1 0-1,0-1 1,0 1-1,0-1 1,1 1-1,-1-1 1,0 0-1,1 1 1,-1-1-1,0 1 1,1-1-1,-1 1 1,0-1-1,1 0 1,-1 1-1,1-1 1,-1 0-1,1 1 1,-1-1-1,1 0 1,-1 0-1,1 0 1,-1 1-1,1-1 1,-1 0-1,1 0 0,-1 0 1,1 0-1,-1 0 1,1 0-1,0 0 1,-1 0-1,1 0 1,-1 0-1,1 0 1,0 0-1,1-3 2,-1 1 0,1-1-1,-1 0 1,1 1-1,-1-1 1,0 0 0,0 0-1,0 0 1,-1 0-1,1 0 1,-1 0 0,1 0-1,-1 0 1,0-4 0,1-1-11,14-176-1092,-1 2-1556,-8 161 2631,-5 20 27,-1 1 0,0 0-1,0 0 1,0 0-1,0 0 1,0 0 0,1-1-1,-1 1 1,0 0 0,0 0-1,0 0 1,1 0 0,-1 0-1,0 0 1,0 0 0,0 0-1,1 0 1,-1 0 0,0 0-1,0 0 1,0 0 0,1 0-1,-1 0 1,0 0 0,0 0-1,0 0 1,1 0 0,-1 0-1,0 0 1,0 0 0,0 0-1,1 0 1,-1 1 0,0-1-1,0 0 1,0 0 0,0 0-1,1 0 1,-1 0 0,0 0-1,0 1 1,0-1 0,0 0-1,0 0 1,19 37 584,-7-11-224,-10-23-341,0 0 0,1 1 1,-1-1-1,1 0 0,-1 0 0,1 0 1,0-1-1,0 1 0,0-1 0,1 1 1,-1-1-1,0 0 0,1-1 0,0 1 1,-1 0-1,1-1 0,0 0 0,0 0 1,-1 0-1,1 0 0,0-1 0,0 1 1,0-1-1,0 0 0,0 0 0,0-1 1,5 0-1,-2-1-17,0-1 0,-1 1 0,1-1 0,-1 0 0,0-1 0,0 1 0,0-1 0,0 0 1,-1-1-1,0 0 0,1 0 0,-2 0 0,1 0 0,5-8 0,-8 10-11,2-2 4,0 0 0,-1 0 0,1 0 0,-1-1 0,0 0 0,-1 1 0,1-1 0,-1 0 0,0 0 0,2-11 0,-26 56 641,18-25-530,0-1-1,0 1 1,1 0-1,1 0 1,1 0-1,0 0 1,1 18-1,-1-31-129,1-1-1,1 1 1,-1 0 0,0 0-1,0 0 1,0-1 0,0 1-1,0 0 1,1 0-1,-1-1 1,0 1 0,1 0-1,-1 0 1,1-1 0,-1 1-1,1 0 1,-1-1 0,1 1-1,-1-1 1,1 1 0,-1-1-1,1 1 1,0-1 0,-1 1-1,1-1 1,0 0 0,-1 1-1,1-1 1,0 0 0,0 1-1,1-1-196,-1 0 1,0 0-1,1 0 0,-1 0 0,1 0 0,-1 0 1,0 0-1,1-1 0,-1 1 0,0-1 1,0 1-1,1-1 0,-1 1 0,0-1 0,0 1 1,0-1-1,0 0 0,1 0 0,-1 0 0,0 0 1,-1 1-1,1-1 0,0-1 0,0 1 1,1-2-1,17-48-10887,-10 17 3854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7559,'0'0'10933,"-1"8"-10853,1-2-246,1-1-1,-1 1 0,1 0 0,0-1 1,0 1-1,1-1 0,0 1 1,0-1-1,0 0 0,0 0 0,1 0 1,0 0-1,0 0 0,0-1 1,1 1-1,0-1 0,0 0 1,0 0-1,0 0 0,0 0 0,8 4 1,-3-1-361,0-1 0,1 0 0,-1 0 0,1-1 0,0 0 0,17 5 1,3-4 1863,4-4 6480,-46-5-2070,-5 7-4334,-11 9-1211,16-5 176,0 1 0,0 1 0,1 0 0,-15 17 0,21-23-223,1 1-1,0 0 1,1 0 0,-1 0 0,1 1 0,0-1-1,0 1 1,1 0 0,0-1 0,0 1 0,0 0-1,0 0 1,0 9 0,2-13-151,0-1 1,1 0-1,-1 1 1,1-1-1,-1 0 0,1 0 1,-1 1-1,1-1 0,0 0 1,0 0-1,0 0 1,-1 0-1,1 0 0,0 0 1,0 0-1,0 0 0,1 0 1,-1-1-1,0 1 1,0 0-1,0-1 0,0 1 1,1-1-1,-1 1 0,0-1 1,1 1-1,-1-1 1,0 0-1,1 0 0,-1 0 1,0 0-1,3 0 0,53 0-260,-48 0 96,0-1-300,0 0 0,0-1 0,0 0 1,0-1-1,0 1 0,14-8 0,25-18-6293,-21 7-283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19 13100,'0'0'7095,"-6"9"-4506,0 1-1865,0 1-1,0-1 1,1 1-1,-6 19 1,10-27-613,1 0 1,-1-1 0,0 1-1,1 0 1,0 0-1,0 0 1,0 0-1,0 0 1,0-1 0,0 1-1,1 0 1,0 0-1,0 3 1,0-5-123,0 1 0,0-1 1,0 1-1,0-1 0,0 0 0,1 0 1,-1 1-1,0-1 0,1 0 1,-1 0-1,0 0 0,1 0 0,0 0 1,-1-1-1,1 1 0,-1 0 0,1-1 1,0 1-1,-1-1 0,1 0 0,0 1 1,0-1-1,-1 0 0,4 0 1,-2 0-270,0 0 1,0 0 0,1-1-1,-1 1 1,0-1 0,0 1 0,0-1-1,1 0 1,-1 0 0,0 0 0,0-1-1,-1 1 1,1-1 0,0 0-1,0 0 1,-1 0 0,1 0 0,-1 0-1,1 0 1,-1-1 0,0 1 0,0-1-1,2-3 1,3-6-1480,-1 0 1,0-1-1,-1 0 1,5-17-1,-9 27 1421,13-41-3901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10570,'0'0'12460,"-1"6"-11745,-14 62 722,8-37-1045,1 0 0,1 0 0,-1 35 1,5-45-203,1 0 0,1 0 1,1 0-1,1 0 1,0 0-1,2 0 0,1-1 1,10 26-1,-5-30 475,-6-22-234,-5 4-436,0-1 0,0 1 0,-1-1-1,1 1 1,-1-1 0,1 1 0,-1-1 0,0 1 0,0 0 0,0 0 0,0-1 0,-1 1 0,-1-3 0,-27-31-130,17 23 28,0-2 0,1 1-1,1-2 1,0 1 0,2-2 0,0 1 0,-9-22-1,18 37 118,0 0 1,0 0-1,0 0 0,0 0 0,0 0 0,1 0 0,-1 0 1,0 0-1,0 0 0,1 0 0,-1 0 0,1 1 0,-1-1 1,1 0-1,-1 0 0,1 0 0,0 1 0,-1-1 1,1 0-1,0 0 0,-1 1 0,1-1 0,0 1 0,0-1 1,0 1-1,0-1 0,-1 1 0,1-1 0,0 1 0,0 0 1,0 0-1,0-1 0,0 1 0,0 0 0,0 0 0,0 0 1,0 0-1,0 0 0,1 0 0,54-2 243,-42 2-261,20 0-40,37-3-200,-30-9-2729,-40 11 2647,0 0 0,0 1 1,0-1-1,0 0 0,0 0 0,-1 0 0,1 0 1,0 0-1,0 0 0,-1 0 0,1 0 0,0 0 1,-1 0-1,1 0 0,-1 0 0,0 0 0,1 0 0,-1-1 1,0 1-1,1 0 0,-1 0 0,0-2 0,0-15-7517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14510,'0'0'10954,"63"-15"-11242,-28 15-3011,-1 0-7207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21236,'0'0'-256,"-65"0"256,52 0-256,7 8-897,6 4-1666,0-6-2690,6-6-3940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3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5765,'0'0'6994,"11"-6"-6498,35-16 718,1 2-1,90-24 1,-27 22-1019,175-11 0,-130 18-121,338-5 171,-209 15 12,-235 2-197,-1 3 0,1 2 0,-1 2-1,95 20 1,-37-2 178,0-5-1,1-5 1,120-1-1,166 18-42,101 3-117,-118-20 283,262-6 329,-94-55-86,-494 47-792,55 3 0,-2 13-3189,-25 1 120,1-3 1,129 2-1,-126-14-1665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133 316 15503,'0'0'5957,"-1"-9"-3859,-6-26-945,7 34-1117,0 1 0,0-1-1,-1 0 1,1 1-1,0-1 1,-1 0-1,1 1 1,-1-1-1,1 1 1,-1-1 0,1 1-1,-1-1 1,0 1-1,1-1 1,-1 1-1,0-1 1,1 1 0,-1 0-1,0-1 1,1 1-1,-1 0 1,0 0-1,1 0 1,-1 0 0,0-1-1,0 1 1,1 0-1,-1 0 1,0 0-1,0 0 1,1 0-1,-1 1 1,0-1 0,0 0-1,1 0 1,-1 0-1,-1 1 1,-21 12 241,14-5-237,1 0 0,0 1 0,0 0 0,1 0 1,-10 18-1,14-23-30,0 1 0,1-1 1,0 1-1,0 0 0,0 0 1,0-1-1,1 1 0,0 1 0,0-1 1,0 0-1,0 0 0,1 0 0,0 0 1,0 0-1,1 7 0,0-10-2,0-1-1,0 0 1,0 1-1,1-1 0,-1 0 1,0 0-1,0 0 1,1 0-1,-1 0 1,0 0-1,1 0 0,-1-1 1,1 1-1,-1 0 1,1-1-1,-1 1 1,1-1-1,0 0 0,-1 1 1,1-1-1,-1 0 1,1 0-1,0 0 1,-1 0-1,1 0 0,0-1 1,1 0-1,48-9 485,-36 2-463,-1 0 0,-1-1 0,1-1 0,-2 0 0,1 0 0,-1-1-1,-1-1 1,0 0 0,-1-1 0,0 0 0,-1 0 0,0-1 0,11-25 0,-18 35-45,0-1-1,0 1 0,-1 0 0,1-1 0,-1 1 1,0-1-1,0 1 0,-1-1 0,1 0 1,-1 1-1,0-1 0,0 0 0,-2-6 0,2 10 10,0 1 0,0-1 0,0 1 0,-1-1 0,1 0 0,0 1 0,-1-1 0,1 1-1,0 0 1,-1-1 0,1 1 0,0-1 0,-1 1 0,1-1 0,-1 1 0,1 0 0,-1-1-1,1 1 1,-1 0 0,1 0 0,-1-1 0,1 1 0,-1 0 0,0 0 0,1 0-1,-1 0 1,1 0 0,-1-1 0,1 1 0,-1 0 0,0 0 0,1 1 0,-1-1 0,1 0-1,-1 0 1,0 0 0,1 0 0,-1 0 0,1 1 0,-1-1 0,1 0 0,-1 0 0,1 1-1,-1-1 1,0 1 0,-21 18-55,21-17 65,0 0 1,0 0-1,0 1 0,0-1 1,0 1-1,0-1 1,0 0-1,1 1 1,-1 0-1,1-1 0,0 1 1,0-1-1,0 1 1,0-1-1,0 1 0,0-1 1,1 1-1,-1 0 1,2 2-1,-1-3 7,1 0 0,-1 0 0,0-1-1,1 1 1,-1 0 0,1-1 0,-1 1 0,1-1 0,0 0-1,0 0 1,0 1 0,0-1 0,0 0 0,0-1 0,0 1-1,0 0 1,0 0 0,2-1 0,4 2 20,-1-1 0,0-1 0,1 1 0,-1-1 0,0-1 0,1 1 0,-1-1 0,0-1 0,1 1 1,-1-1-1,0-1 0,9-3 0,-1-3 2,0 0 1,-1-1 0,0-1 0,-1 0-1,0 0 1,-1-2 0,-1 1 0,1-2-1,-2 1 1,0-2 0,-1 1 0,0-1-1,-1-1 1,8-21 0,-15 33-28,0 0-1,0 0 1,-1 0 0,0 0 0,1 0-1,-1 0 1,-1-7 0,1 10-7,0 1 1,-1-1 0,1 1 0,0-1-1,0 1 1,0 0 0,0-1 0,0 1-1,-1-1 1,1 1 0,0-1-1,0 1 1,-1-1 0,1 1 0,0 0-1,-1-1 1,1 1 0,0 0-1,-1-1 1,1 1 0,-1 0 0,1-1-1,0 1 1,-1 0 0,1 0 0,-2-1-1,1 1-2,0 1-1,0-1 0,0 0 1,0 1-1,0-1 0,-1 0 1,1 1-1,0-1 1,0 1-1,0 0 0,0-1 1,0 1-1,0 0 0,1 0 1,-1-1-1,0 1 0,-1 1 1,-4 6-9,0 1 0,0-1 0,0 1 0,1 0 0,1 0 0,-1 1 0,2-1 0,-1 1 0,-2 15 0,-16 94 287,18-89-41,1 1-1,2 50 1,1-69-196,2-1 0,-1 0 0,2 0 0,-1 0 0,2 0 0,-1 0 0,1-1 0,1 1 0,0-1 0,9 14 0,55 59-88,-51-63-242,0 1 0,-1 1 0,16 28 0,-32-47 284,1 0 1,0 0-1,-1 0 0,0 1 0,0-1 0,0 0 0,0 1 0,-1-1 0,1 0 0,-1 6 0,0-8 27,0 0 1,0-1-1,0 1 0,-1 0 1,1 0-1,0-1 0,-1 1 1,1 0-1,-1-1 0,1 1 1,-1 0-1,1-1 0,-1 1 1,1 0-1,-1-1 0,0 1 1,1-1-1,-1 1 0,0-1 1,1 0-1,-1 1 0,0-1 1,0 0-1,1 1 0,-1-1 1,0 0-1,0 0 0,0 0 1,1 0-1,-1 0 0,0 0 1,0 0-1,0 0 0,0 0 1,1 0-1,-1 0 0,0 0 1,0 0-1,1-1 0,-1 1 1,0 0-1,0-1 0,1 1 1,-1 0-1,0-1 0,0 0 1,-5-2 109,0 1 0,1-1 0,-1-1 0,1 1 0,0-1 0,0 0 0,1-1 0,-1 1 1,1-1-1,-1 1 0,2-1 0,-5-6 0,-4-7 71,1-1 1,-11-24-1,10 16-138,-31-74-225,40 93 70,0-1 0,1 0-1,0 0 1,1 0 0,0 0-1,0 0 1,1 0 0,0-1-1,2-11 1,-1 18 41,-1 1 1,1 0-1,1-1 0,-1 1 1,0 0-1,0 0 0,1 0 1,0 0-1,-1 0 0,1 0 1,0 0-1,0 0 0,0 1 1,0-1-1,0 1 1,0 0-1,0-1 0,0 1 1,1 0-1,-1 0 0,0 0 1,1 1-1,4-2 0,9-1-1169,0 0 1,28-1-1,-17 1-1227,27-4-3391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12908,'0'0'8686,"9"-2"-7074,5 0-1260,-1 1 1,1-1-1,-1 2 0,1 0 1,-1 1-1,1 0 0,-1 1 1,1 1-1,-1 0 0,0 0 1,0 1-1,0 1 0,14 7 1,-27-11-343,1-1 0,0 0 0,0 0 0,-1 0 0,1 1 0,0-1 0,-1 0 0,1 1 0,0-1 0,-1 1 0,1-1 0,0 1 0,-1-1 0,1 1 0,-1-1 0,1 1 0,-1-1 0,1 1 0,-1 0 0,0-1 0,1 1 0,-1 0 0,0-1 0,1 1 0,-1 0 0,0 0 0,0-1 0,0 1 0,1 0 0,-1 0 0,0-1 0,0 1 0,0 0 0,0 0 0,-1-1 0,1 1 0,0 0 0,0 0 0,0-1 0,-1 1 0,1 0 0,0 0 0,-1-1 0,1 1 0,0-1 1,-1 1-1,1 0 0,-1-1 0,1 1 0,-1-1 0,1 1 0,-1-1 0,0 1 0,1-1 0,-1 1 0,1-1 0,-1 0 0,0 1 0,0-1 0,1 0 0,-2 1 0,-55 21 537,45-18-552,9-3 5,-1 0 0,1 0 1,0 0-1,0 1 0,-1-1 0,1 1 0,1 0 0,-1 0 0,0 0 0,0 0 0,1 1 0,-1-1 0,-2 5 0,4-7-4,1 1 1,0-1-1,0 1 0,0-1 1,0 1-1,0-1 0,0 1 0,0-1 1,0 1-1,0 0 0,0-1 1,0 1-1,0-1 0,0 1 0,1-1 1,-1 1-1,0-1 0,0 1 0,0-1 1,1 1-1,-1-1 0,0 0 1,1 1-1,-1-1 0,0 1 0,1-1 1,-1 0-1,1 1 0,0 0 1,29 12-148,35 0-419,24 8-647,-82-19 1100,0 0-1,0 1 0,-1 0 1,1 1-1,-1-1 1,1 1-1,-1 1 0,0-1 1,8 9-1,-12-11 153,0-1-1,-1 1 1,1 0 0,0 0 0,-1 0-1,0 0 1,1 1 0,-1-1-1,0 0 1,0 1 0,0-1 0,0 0-1,-1 1 1,1-1 0,-1 1-1,1 0 1,-1-1 0,0 1 0,0-1-1,0 1 1,0-1 0,-1 1-1,1-1 1,-1 1 0,1-1 0,-1 1-1,0-1 1,-2 5 0,0-3 169,1 0 1,-1 0 0,0 0 0,-1-1 0,1 0-1,-1 1 1,1-1 0,-1 0 0,0-1 0,0 1-1,0-1 1,-1 0 0,1 0 0,-5 2 0,-7 1 85,0 0 0,0-2 0,-1 1 0,1-2 0,-1 0 0,1-1 0,-1-1 0,-27-3 0,42 3-346,1 0 1,0 0-1,0 0 1,0 0-1,0 0 0,0 0 1,0-1-1,0 1 1,0 0-1,0-1 0,0 1 1,0-1-1,0 1 1,0-1-1,0 1 0,0-1 1,0 1-1,0-1 1,1 0-1,-1 0 0,0 1 1,0-1-1,1 0 1,-1 0-1,0 0 0,1 0 1,-1 0-1,1 0 1,0 0-1,-1 0 0,1 0 1,0 0-1,-1 0 1,1 0-1,0 0 0,0 0 1,0 0-1,0 0 1,0-1-1,0 1 0,0 0 1,0 0-1,1 0 1,-1 0-1,0 0 0,1-2 1,1 0-273,-1 0 0,1 0 0,0 0 0,0 0 0,0 0 0,0 0 1,0 1-1,1-1 0,-1 1 0,1-1 0,0 1 0,5-4 0,51-25-8768,-25 14 1462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16848,'0'0'10356,"-8"8"-9379,-89 85 602,-54 57-643,133-119-1617,18-21-1439,14-15-802,-10 1 1738,0 0-1,0 1 1,0-2-1,-1 1 1,1 0-1,-1-1 1,4-9-1,7-18-6208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 11371,'0'0'2098,"-11"-1"400,6-1-2153,-1 1 0,0 0 0,0 1 0,0-1 0,0 1 0,0 0 0,0 1 1,0-1-1,0 1 0,1 0 0,-1 1 0,0 0 0,1 0 0,-1 0 0,1 0 0,-1 1 0,1 0 0,0 0 0,0 0 0,0 1 0,-5 4 0,-29 37 2464,37-42-2663,0 0 1,0 0 0,1 0 0,-1 0 0,1 0-1,0 0 1,-1 0 0,1 1 0,1-1-1,-1 0 1,1 1 0,-1-1 0,1 0 0,0 1-1,0 5 1,1-8-123,0 0-1,0 1 1,0-1 0,0 0-1,0 0 1,0 0 0,0 0-1,0 0 1,0 0 0,0 0-1,1 0 1,-1 0 0,0 0-1,0-1 1,1 1 0,-1-1-1,1 1 1,-1-1 0,1 1-1,-1-1 1,1 0 0,-1 0-1,1 0 1,-1 1 0,2-2-1,48 2 157,-39-1-110,2-1-53,1 1 0,-1-2 0,0 0 0,1-1 0,17-6 0,-28 8-24,1 0 0,-1-1 0,0 0 0,0 0 0,1 0 1,-1 0-1,-1 0 0,1-1 0,0 0 0,-1 0 0,1 0 0,-1 0 0,0 0 0,0-1 1,0 0-1,-1 1 0,1-1 0,-1 0 0,0 0 0,3-7 0,-4 9 3,-1 0 0,0 0 0,1 1 0,-1-1-1,0 0 1,0 0 0,0 1 0,0-1 0,0 0 0,0 0 0,-1 0-1,1 1 1,-1-1 0,1 0 0,-1 1 0,1-1 0,-1 0-1,0 1 1,0-1 0,0 1 0,0-1 0,0 1 0,-2-2-1,0 0 2,0 1-1,0 0 0,0-1 1,-1 1-1,1 1 0,-1-1 1,0 0-1,1 1 0,-1 0 1,-4-1-1,-8-2-3,0 2 0,0 0 0,0 1-1,-17 1 1,27 1-12,-1-1-1,1 1 1,-1 1-1,1-1 1,-1 1 0,1 0-1,0 0 1,0 1-1,0 0 1,0 0 0,0 0-1,1 1 1,-1 0-1,1 0 1,0 0-1,0 1 1,1-1 0,-6 8-1,7-8-131,1-1-1,0 1 0,0 0 1,0 0-1,0 0 0,1 0 1,0 0-1,-1 0 1,1 0-1,1 0 0,-1 0 1,1 8-1,0-8-232,0 1 0,1-1 1,0 1-1,0-1 0,0 1 0,1-1 0,-1 0 0,1 0 0,0 1 1,0-1-1,1-1 0,-1 1 0,6 6 0,19 17-4228,7-1-2141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8:0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94 17360,'-10'3'3358,"-54"8"350,28-7-2306,1 3 0,-1 1 0,-35 13 0,62-16-1256,11-1 0,22-2 122,40-8 5,-48 1-301,-1-1 1,0 0 0,0-1 0,-1-1 0,16-11 0,-25 16 18,0 0 0,-1 0 0,0 0 0,0 0 0,0-1 0,0 0 0,0 0 0,-1 0 0,0 0 0,0-1 0,0 1 0,0-1 0,0 0 1,-1 0-1,0 0 0,0 0 0,-1 0 0,1 0 0,0-6 0,-3 10 2,1 0 1,0 1 0,-1-1-1,1 0 1,0 1-1,-1-1 1,1 1-1,-1-1 1,1 0-1,-1 1 1,0-1-1,1 1 1,-1-1 0,1 1-1,-1 0 1,0-1-1,1 1 1,-1-1-1,0 1 1,0 0-1,1 0 1,-1 0 0,0-1-1,0 1 1,1 0-1,-1 0 1,0 0-1,0 0 1,0 0-1,1 0 1,-1 0-1,0 1 1,0-1 0,1 0-1,-1 0 1,0 0-1,0 1 1,1-1-1,-1 0 1,-1 2-1,-33 12-609,24-5-1012,0 1 0,1 0-1,-17 22 1,17-15-4207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9:0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1627 373 2050,'-12'0'2424,"-640"3"2658,620-1-5041,1 2 0,-1 1-1,1 1 1,0 2 0,1 1 0,-1 2 0,2 1 0,0 1 0,0 1 0,1 2 0,1 0 0,-41 35 0,-11 16 87,3 3 1,-102 123 0,156-167-91,2 1 1,0 1-1,2 0 0,1 2 1,1 0-1,2 1 0,1 0 1,-14 55-1,15-37-37,3 1 0,2 1 1,3 0-1,1 0 0,5 55 0,-1-80 3,2 0 0,1 1 1,0-2-1,2 1 0,1 0 0,2-1 0,0 0 0,13 24 0,-12-32 1,0 0 0,1-1 0,0 0 0,2-1 0,0 0 0,0-1 0,1-1 0,1 0 0,0-1-1,1 0 1,26 14 0,-3-7 8,1-1 0,0-2 0,1-2 1,0-2-1,1-2 0,66 8 0,15-7-8,124-4 0,-170-10 5,133-21 0,76-33 27,-195 37-36,-23 5-2,-1-2 0,-1-4 0,-1-2 0,73-38 0,-102 42 15,-1-2 0,-1-1-1,-1-2 1,0-1-1,-2-2 1,-1-1 0,-2-2-1,37-46 1,-33 32 1,-2 0 0,-2-2 0,-2-1 0,-2-2 0,-2 0 0,25-86 0,-39 109 104,-2-1 1,-1 0 0,-2 0-1,0-1 1,-2 1 0,0 0 0,-2-1-1,-2 1 1,0 0 0,-2 0-1,0 0 1,-2 0 0,-1 1 0,-22-47-1,0 16 26,-2 1 0,-2 2 0,-3 1 0,-2 2 0,-3 2 0,-1 2 0,-3 2 0,-63-51 0,72 68-155,-2 2 0,0 2 0,-2 1 0,0 2 0,-1 1 0,-1 3 0,-1 2 0,0 1 0,-1 2 0,-1 3 0,0 1 0,-54-1 0,51 8 14,0 2 0,0 3 1,0 1-1,0 3 0,1 2 0,0 2 1,1 2-1,0 3 0,-84 41 1,57-19-451,1 4 0,3 2 0,-125 105 1,162-124-2027,0-10-1537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9:4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72 3555,'0'0'7517,"-8"-3"-6861,-2-1-414,7 2-58,0 1-1,0-1 1,-1 1 0,1 0 0,0 0 0,-1 0 0,1 1-1,0-1 1,-1 1 0,-4 0 0,8 1-123,0 0 0,0 0 1,0-1-1,0 1 0,0 0 1,1 0-1,-1 0 0,0-1 0,1 1 1,-1 0-1,1 0 0,-1-1 0,1 1 1,-1 0-1,1-1 0,-1 1 1,1 0-1,0-1 0,-1 1 0,1-1 1,0 1-1,1 0 0,20 3 317,0-1 0,0 0 0,0-2 0,1 0 0,38-5 0,-29 2-147,126-17 964,-30 2-463,-118 16-699,104-10 349,0 6 0,122 9 1,84-4-199,-140-4-139,747 2 1824,-772 6-1715,-82 0-90,1-4 0,126-15 1,-119 6 767,154 2 0,-181 7 29,28 14-360,-55-14-465,27-1 66,1 3 0,70 11 0,-57-5-70,1-3 0,89-4-1,-82-1-14,630-9-12,103 14 22,77 23-21,-788-26-9,709 38 6,-541-20 10,352-16 0,-418-17 5,62 0-255,-262 12-195,-1-1 0,1 1-1,-1-1 1,1 1-1,-1 0 1,1-1-1,-1 1 1,0 0 0,1-1-1,-1 1 1,0 0-1,0 0 1,-2-2 0,-7-9-4314,6-5-3096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9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5605,'0'0'5771,"10"1"-5509,-2-1-229,0 1 1,0 0 0,0 1-1,0 0 1,0 0-1,-1 1 1,1 0 0,-1 0-1,11 6 1,0 1 10,1-1 0,0-1 0,0 0 0,1-2 0,0 0 0,0-1 0,39 4 0,152-4 1613,-124-6-1152,665-28-124,-192 0-126,707 63 508,-281-31 225,-768-9-828,310-30-7,-149 5 393,-358 31-630,23-3-893,-21-8-2718,-13-2-154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3748,'0'0'1569,"8"-6"-1644,16-7 303,1 0-1,0 2 1,1 1-1,0 1 1,50-10-1,50-18 4660,-124 37-4796,-1 0 0,0 0 1,0 0-1,0-1 1,0 1-1,0 0 1,0-1-1,0 1 0,0-1 1,0 0-1,0 1 1,0-1-1,0 0 0,-1 1 1,1-1-1,0 0 1,0 0-1,-1 0 1,1 1-1,0-1 0,-1 0 1,1 0-1,-1 0 1,1 0-1,-1 0 1,0 0-1,1 0 0,-1-1 1,0 1-1,0-1 1,0 1 105,-1 0 1,1 0-1,-1 0 1,0 0-1,0 0 1,1 0-1,-1 0 1,0 0 0,0 1-1,0-1 1,0 0-1,0 1 1,0-1-1,0 0 1,0 1-1,0-1 1,0 1-1,-1 0 1,1-1-1,0 1 1,0 0 0,0 0-1,0 0 1,-1 0-1,-1 0 1,-18 0 184,-1 0 1,1 2 0,0 1 0,0 0-1,0 2 1,0 0 0,0 1 0,1 2-1,0 0 1,1 1 0,0 0-1,-32 23 1,49-31-372,0 0-1,0 0 1,0 0-1,0 1 1,1-1-1,-1 0 1,1 1-1,-1-1 1,1 1 0,-1 0-1,1-1 1,0 1-1,0 0 1,0 0-1,0 0 1,0 0-1,0 0 1,0 0-1,1 0 1,-1 0 0,1 0-1,-1 4 1,2-5-15,-1 1 0,1 0 0,-1 0 0,1-1 0,0 1 0,0 0 0,0-1 0,0 1 0,0-1 0,0 1 0,1-1 0,-1 0 0,0 1 0,1-1 0,-1 0 0,1 0 0,-1 0 0,1 0 0,-1 0 0,1 0 0,0-1 0,-1 1 0,1 0 0,0-1 0,3 1 0,18 4-255,0 0 0,30 0-1,-38-4 196,-1 0-1,1 0 0,-1 2 0,0 0 0,0 0 1,0 1-1,0 1 0,-1 0 0,19 11 1,-30-15 71,0 0 0,0 0 0,0 0 0,-1 0 0,1 1 1,0-1-1,-1 1 0,1-1 0,-1 1 0,1 0 1,-1 0-1,0-1 0,0 1 0,0 0 0,0 0 0,0 0 1,0 0-1,-1 0 0,1 0 0,-1 1 0,1-1 1,-1 0-1,0 0 0,0 3 0,0-2 120,-1 1 0,0-1 0,-1 0-1,1 0 1,-1 0 0,1 0 0,-1 0-1,0-1 1,0 1 0,0 0 0,0-1 0,-1 1-1,1-1 1,-4 2 0,-8 7 513,-1 0-1,-1-1 1,0-1 0,-26 10-1,26-12-504,0-1 0,-1-1 0,0-1-1,0 0 1,0-2 0,0 1 0,-26-1 0,43-3-197,1 1 0,-1 0 0,0 0 0,0 0 0,0 0 0,0-1 0,1 1 0,-1 0 0,0 0 1,0 0-1,0-1 0,0 1 0,0 0 0,0 0 0,1-1 0,-1 1 0,0 0 0,0 0 0,0 0 1,0-1-1,0 1 0,0 0 0,0 0 0,0-1 0,0 1 0,0 0 0,0 0 0,0-1 0,0 1 1,0 0-1,0 0 0,-1-1 0,1 1 0,0 0 0,0 0 0,0-1 0,0 1 0,0 0 0,0 0 0,-1 0 1,1 0-1,0-1 0,0 1 0,0 0 0,-1 0 0,1 0 0,0 0 0,0-1 0,0 1 0,-1 0 1,1 0-1,0 0 0,0 0 0,-1 0 0,23-13-3916,7 3-565,6 0-1671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 10634,'0'0'6790,"-9"-1"-5028,6 1-1665,-1-1 1,1 1-1,-1 0 0,1-1 1,0 2-1,-1-1 0,1 0 1,0 1-1,-1-1 0,1 1 1,0 0-1,0 0 0,0 0 1,0 1-1,0-1 0,0 1 1,0 0-1,0-1 0,0 1 1,1 0-1,-1 1 0,1-1 1,-1 0-1,1 1 0,0 0 1,0-1-1,0 1 0,0 0 1,1 0-1,-1 0 0,1 0 0,0 0 1,0 0-1,0 1 0,0-1 1,0 0-1,1 0 0,-1 4 1,1-6-71,0 0 0,0 0 0,0 0 0,1 0 1,-1 0-1,0-1 0,0 1 0,1 0 0,-1 0 0,0 0 1,1 0-1,-1-1 0,1 1 0,-1 0 0,1-1 1,0 1-1,-1 0 0,1-1 0,0 1 0,-1 0 0,1-1 1,0 1-1,-1-1 0,1 1 0,0-1 0,0 0 0,1 1 1,32 3 666,-26-4-544,1-1 0,-1 0 0,1-1-1,-1 0 1,14-5 0,30-29 87,-17 9-170,-34 33-200,1-1-1,-1 0 1,0 0-1,-1 0 1,1 1-1,-1-1 1,0 0 0,-1 8-1,-56 446 4586,57-457-4419,0 0 1,0 0-1,0 0 0,-1 0 0,1-1 0,-1 1 0,1 0 0,-1 0 0,0-1 1,0 1-1,1 0 0,-1-1 0,0 1 0,-1-1 0,1 1 0,0-1 0,0 0 1,-1 1-1,1-1 0,-3 2 0,2-3 30,1 0 0,-1 1 0,1-1 0,0 0 0,-1 0 0,1 0 0,-1 0 0,1-1 0,-1 1 0,1 0 0,-1-1 0,1 1 0,0 0-1,-1-1 1,1 0 0,0 1 0,0-1 0,-1 0 0,1 0 0,-1-1 0,-7-5 247,1 0-1,0-1 1,1 0 0,0 0-1,-8-12 1,5 6-863,1 0 1,1 0-1,0-1 0,1 0 0,-10-30 1,16 41 391,-1 0 1,2 0-1,-1 0 1,0 0-1,1 0 1,0 0-1,0 0 1,0 0-1,0 0 1,1 0-1,-1-1 1,1 1 0,0 0-1,0 1 1,1-1-1,-1 0 1,1 0-1,0 0 1,0 1-1,0-1 1,1 1-1,-1 0 1,1 0-1,-1-1 1,1 2-1,0-1 1,1 0 0,-1 1-1,4-3 1,66-38-7773,-31 19 2087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4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7335,'0'0'1858,"8"-6"-1511,13-5-250,0 2 1,0 0-1,1 1 0,0 1 1,0 1-1,1 1 1,25-3-1,334-22 1418,2 33-339,-67 21 91,-35-1-767,-48-15-255,514 36 1522,-150 5-1339,-423-46-282,249-26 1,108-49 1272,-526 72-1423,15-2-159,0 1 0,0 1 1,0 1-1,28 4 1,18 2-5074,-33-6 624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63 13805,'0'0'7388,"1"-8"-4441,6-27-972,-7 34-1932,0 0-1,0 0 1,0 1-1,0-1 0,0 0 1,0 0-1,0 1 1,0-1-1,0 0 0,-1 0 1,1 1-1,0-1 1,0 0-1,-1 1 0,1-1 1,-1 0-1,1 1 0,-1-1 1,1 1-1,-1-1 1,1 1-1,-1-1 0,1 1 1,-1-1-1,0 1 1,1-1-1,-1 1 0,0 0 1,1-1-1,-1 1 1,0 0-1,1 0 0,-1-1 1,0 1-1,0 0 1,1 0-1,-1 0 0,0 0 1,0 0-1,-1 0 1,-30 3-63,32-3 36,-9 3-31,0 0 1,1 0-1,-1 1 0,1 0 0,0 1 0,1 0 0,-1 0 0,1 1 1,0 0-1,0 0 0,1 0 0,0 1 0,-9 12 0,14-18 3,1-1 0,0 0-1,-1 1 1,1-1 0,0 1-1,0-1 1,0 1 0,-1-1 0,1 1-1,0-1 1,0 1 0,0-1 0,0 1-1,0-1 1,0 1 0,0-1-1,0 1 1,0 0 0,0-1 0,0 1-1,0-1 1,0 1 0,0-1-1,1 1 1,-1-1 0,0 1 0,0-1-1,0 0 1,1 1 0,-1-1-1,0 1 1,1-1 0,-1 1 0,0-1-1,1 0 1,-1 1 0,1-1-1,-1 0 1,1 1 0,-1-1 0,0 0-1,1 0 1,-1 0 0,1 1 0,-1-1-1,1 0 1,-1 0 0,1 0-1,0 0 1,-1 0 0,1 0 0,-1 0-1,1 0 1,0 0 0,37 1-604,-31-1 471,97-4-3426,-56 1 2274,63 3-1,-111 0 1321,0 0 1,0 0-1,0 0 0,0 0 0,1 0 0,-1 0 0,0 0 0,0 0 1,0 0-1,0 0 0,1 1 0,-1-1 0,0 0 0,0 0 0,0 0 0,0 0 1,0 0-1,1 0 0,-1 0 0,0 0 0,0 1 0,0-1 0,0 0 1,0 0-1,0 0 0,0 0 0,0 0 0,1 1 0,-1-1 0,0 0 1,0 0-1,0 0 0,0 0 0,0 0 0,0 1 0,0-1 0,0 0 1,0 0-1,0 0 0,0 1 0,0-1 0,0 0 0,0 0 0,0 0 0,0 0 1,0 1-1,-1-1 0,-5 11 737,-11 7 87,2-7-396,3-1-338,-1-1 1,0 0-1,-1-1 0,0 0 1,-29 10-1,43-18-225,0 0 0,-1 0 0,1 0 0,0 0 0,-1 0 0,1 0 0,0 0 0,-1 0 0,1 0 0,0 0 0,-1 0 0,1-1 0,0 1 0,-1 0 0,1 0 1,0 0-1,0 0 0,-1-1 0,1 1 0,0 0 0,0 0 0,-1-1 0,1 1 0,0 0 0,0-1 0,0 1 0,-1 0 0,1-1 0,0 1 0,0 0 0,0-1 0,0 1 0,0 0 0,0-1 0,0 1 0,0 0 0,0-1 0,0 1 0,0 0 0,0-1 0,0 1 0,0 0 0,0-1 0,0 1 0,0 0 0,0-1 0,0 1 0,1 0 0,-1-1 0,0 1 0,0 0 0,0 0 0,1-1 0,-1 1 0,0 0 0,0 0 0,1-1 0,-1 0-28,9-24-6512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11659,'0'0'6700,"-5"11"-5157,-8 15-548,0 1 1,3 0-1,0 1 1,1 0 0,-8 53-1,17-77-974,-4 32 70,2 0 0,2 0 0,5 56 0,-4-90-33,4-37 807,1-97-2360,-5 135 1486,0 0-1,1 0 1,-1 0-1,1-1 1,0 1 0,-1 0-1,1-1 1,0 1-1,0-1 1,1 1-1,-1-1 1,0 0-1,1 0 1,0 0-1,-1-1 1,1 1-1,0 0 1,0-1 0,0 0-1,0 0 1,0 0-1,0 0 1,0 0-1,4 0 1,7 2 63,1 0-1,-1-1 1,28 1 0,-38-4-33,1 1-1,-1-1 1,1 0 0,-1 0-1,0 0 1,1-1-1,-1 1 1,0-1 0,0 0-1,0-1 1,4-2 0,11-5 35,-19 12-54,0 0 0,1 1-1,-1-1 1,0 0-1,0 0 1,0 0 0,0 1-1,0-1 1,0 0 0,-1 0-1,1 0 1,-2 4 0,-3 8 391,1-6-165,1 1 0,0 1 0,1-1 0,0 0 0,-1 11 0,2-18-193,1 0-1,0-1 0,0 1 0,0-1 1,1 1-1,-1 0 0,0-1 0,1 1 1,-1-1-1,1 1 0,-1-1 1,1 1-1,-1-1 0,1 1 0,0-1 1,0 0-1,0 1 0,0-1 1,0 0-1,0 0 0,0 0 0,1 1 1,-1-1-1,0 0 0,0-1 0,1 1 1,-1 0-1,1 0 0,-1-1 1,1 1-1,-1-1 0,1 1 0,-1-1 1,1 1-1,-1-1 0,1 0 1,1 0-1,16 2-45,0-1 0,0-1-1,0-1 1,-1-1 0,1 0 0,-1-2 0,1 0 0,-1-1-1,0 0 1,18-10 0,-35 15 4,-1-1-1,1 1 1,0-1-1,0 1 1,0-1 0,0 1-1,-1 0 1,1-1-1,0 1 1,0 0-1,0 0 1,0-1 0,0 1-1,0 0 1,0 0-1,0 0 1,0 0-1,0 0 1,0 0 0,-1 1-1,1-1 1,0 0-1,0 0 1,0 1-1,0-1 1,1 1 0,-2 21 341,-1-3 456,4-18-727,1 0 0,0 0 0,-1 0 0,1-1 0,0 1 0,-1-1 0,1 0 0,0 0 0,0 0 0,3-2 1,6 0-194,0-1 0,0 0 1,0-1-1,-1-1 1,1 0-1,12-8 1,-14 7 24,-1 1 1,1 0-1,1 0 1,-1 2-1,1-1 1,-1 1-1,1 1 1,12-1-1,-23 3 145,0 1 0,-1 0 0,1-1 0,0 1 0,-1 0 0,1-1 0,-1 1 0,1 0 0,-1 0-1,1 0 1,-1 0 0,0 0 0,0-1 0,1 1 0,-1 0 0,0 0 0,0 0 0,0 0-1,0 0 1,0 1 0,0 0-49,1 0-1,-1 0 1,0-1 0,0 1-1,1 0 1,-1 0-1,1-1 1,0 1 0,0-1-1,-1 1 1,1 0-1,0-1 1,0 1 0,0-1-1,0 0 1,2 2-1,0-2-615,1 0-1,-1 0 0,0-1 0,1 1 1,-1-1-1,1 1 0,-1-1 0,7-1 0,14-2-6628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158 339 6887,'3'-4'1076,"0"1"0,0-1 0,0 0 0,0-1 1,0 1-1,-1 0 0,0-1 0,0 0 1,0 1-1,0-1 0,-1 0 0,2-8 0,-3 11-920,0 0-1,0 1 1,-1-1-1,1 0 0,0 0 1,-1 1-1,1-1 1,-1 0-1,1 1 0,-1-1 1,0 1-1,1-1 0,-1 1 1,0-1-1,0 1 1,0-1-1,0 1 0,0 0 1,-1 0-1,1-1 1,0 1-1,-1 0 0,1 0 1,-1 0-1,1 1 0,-1-1 1,1 0-1,-1 0 1,1 1-1,-1-1 0,0 1 1,1 0-1,-1-1 1,0 1-1,0 0 0,1 0 1,-1 0-1,-3 0 0,-1 0-148,-1 0-1,1 0 0,-1 1 0,1 0 0,0 0 0,-1 1 0,1-1 0,0 1 0,0 0 0,0 1 0,0 0 1,1 0-1,-1 0 0,-5 5 0,7-6-24,1 2 1,-1-1 0,1 0-1,-1 1 1,1-1 0,0 1-1,0 0 1,1 0-1,-1 0 1,1 0 0,0 1-1,0-1 1,0 1 0,1-1-1,-1 1 1,1-1-1,0 1 1,1 0 0,-1 7-1,1-11 12,0 0 0,0 0 0,0 0 0,0 1 1,0-1-1,1 0 0,-1 0 0,0 0 0,1 0 0,-1 0 0,1 0 0,-1 0 0,1 0 0,0 0 0,-1 0 0,1 0 0,0 0 0,0 0 0,-1-1 0,1 1 1,0 0-1,0 0 0,0-1 0,2 2 0,0-1 9,0 0 1,0 0-1,0 0 1,1 0-1,-1-1 1,0 1-1,1-1 1,5 0-1,1 0 51,0-1 1,1-1-1,-1 0 0,-1 0 0,15-5 0,-6-1-15,0-1-1,-1 0 0,0-1 0,0-1 0,-1 0 0,-1-1 0,0-1 0,0-1 1,-1 0-1,-1 0 0,0-2 0,-2 1 0,14-23 0,-21 22 92,-13 20-262,-14 20-143,18-17 282,0-1 1,1 1 0,0 1 0,0-1 0,0 0-1,1 1 1,0 0 0,0 0 0,1 0-1,-2 14 1,4-21 14,0 0-1,1 0 1,-1-1 0,0 1-1,1 0 1,-1 0-1,1 0 1,-1-1 0,1 1-1,-1 0 1,1 0-1,-1-1 1,1 1 0,0 0-1,-1-1 1,1 1-1,0-1 1,-1 1 0,1-1-1,0 1 1,0-1-1,0 0 1,-1 1 0,1-1-1,0 0 1,0 0-1,0 1 1,0-1 0,0 0-1,0 0 1,-1 0-1,1 0 1,0 0 0,0 0-1,0 0 1,0-1-1,0 1 1,0 0 0,-1 0-1,1-1 1,0 1-1,0-1 1,1 0 0,41-15 992,-25 5-959,-1-1 0,0 0 0,-1-1 0,0 0 0,-1-1 0,-1-1 0,0-1 0,-1 0 0,-1-1 0,0 0 0,-1 0 0,-1-2 0,-1 1 0,-1-1 0,10-29 0,-76 172-1298,49-100 1312,2 1 0,1 1 0,1-1 1,-3 30-1,7-43-31,1 0 0,0 1 0,1-1 0,0 0 0,1 0-1,0 0 1,1 0 0,0 0 0,1-1 0,10 22 0,12 14 109,-7-13-285,27 62-1,-42-85 105,-1 0 0,0 0-1,0 1 1,-1-1 0,0 1-1,-1-1 1,-1 1 0,0 0-1,0-1 1,-3 15 0,3-24 49,0 0-1,-1 0 1,1 0 0,-1 0 0,0 0 0,1 0-1,-1 0 1,0 0 0,0 0 0,0 0 0,-1-1-1,1 1 1,0-1 0,-1 1 0,1-1-1,-1 1 1,1-1 0,-1 0 0,1 1 0,-1-1-1,0 0 1,0 0 0,0 0 0,0-1 0,0 1-1,0 0 1,0-1 0,0 1 0,0-1 0,0 0-1,0 1 1,0-1 0,-4 0 0,2-1 50,-1 1 0,1-1 0,-1 0 0,1 0 0,-1 0 0,1-1 0,0 0 0,-1 0 0,1 0 0,0 0 0,0 0 0,0-1 0,1 0 1,-5-3-1,-4-7-47,0-1 1,1 1 0,0-2 0,1 0 0,1 0 0,0 0 0,2-1-1,-1-1 1,2 1 0,0-1 0,1 0 0,1-1 0,0 1 0,-1-26 0,5 40-31,0 0 1,1-1 0,-1 1-1,0 0 1,1 0 0,0 0 0,0-1-1,0 1 1,0 0 0,1 0-1,-1 0 1,1 0 0,0 1 0,0-1-1,0 0 1,0 1 0,2-3-1,1 1 4,-1 0 0,1 1-1,0 0 1,0 0 0,1 0-1,-1 0 1,0 1 0,12-4-1,8 1-323,0 0 1,0 2-1,42 0 0,-44 2-369,90-10-7498,-57 1-2633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16 176 6470,'-1'0'243,"1"0"-1,-1 0 0,1 0 1,-1 0-1,0 0 1,1 0-1,-1 1 1,1-1-1,-1 0 1,1 0-1,-1 0 1,0 1-1,1-1 1,-1 0-1,1 1 0,-1-1 1,1 0-1,-1 1 1,1-1-1,0 1 1,-1-1-1,1 1 1,-1-1-1,1 1 1,0-1-1,0 1 0,-1-1 1,1 1-1,0-1 1,0 1-1,-1 0 1,1-1-1,0 1 1,0-1-1,0 1 1,0 0-1,0-1 1,0 1-1,0-1 0,0 1 1,0 0-1,0-1 1,0 1-1,1-1 1,-1 2-1,1-1-63,0 0-1,0 0 0,0 0 1,0 0-1,0 0 1,0 0-1,1-1 0,-1 1 1,0 0-1,0-1 1,1 1-1,-1 0 0,0-1 1,1 0-1,-1 1 1,1-1-1,-1 0 0,1 0 1,-1 0-1,2 0 1,9 0 212,0-2 0,0 0 1,0 0-1,-1-1 0,1 0 1,-1-1-1,0-1 0,0 0 1,0 0-1,-1-1 0,13-9 1,-8 5-142,-2-1 1,1 0-1,-2-1 1,1 0-1,-2-1 0,1 0 1,11-20-1,-22 33-233,0-1 0,-1 0 0,1 1-1,0-1 1,-1 0 0,1 0 0,-1 0-1,1 0 1,-1 1 0,1-1 0,-1 0 0,1 0-1,-1 0 1,0 0 0,0 0 0,1 0-1,-1 0 1,0 0 0,0 0 0,0 0 0,0 0-1,0 0 1,0 0 0,0 0 0,-1 0-1,1 0 1,0 0 0,-1 0 0,1 0-1,0 0 1,-1 0 0,1 1 0,-1-1 0,1 0-1,-1 0 1,0 0 0,1 1 0,-1-1-1,0 0 1,1 1 0,-1-1 0,0 0 0,0 1-1,0-1 1,0 1 0,1-1 0,-1 1-1,0 0 1,0-1 0,0 1 0,0 0 0,0 0-1,0-1 1,0 1 0,0 0 0,0 0-1,0 0 1,0 0 0,0 0 0,0 1-1,-1-1 1,-8 0-38,0 1 0,1 0 0,-1 0-1,0 1 1,-11 4 0,10-3 15,1 1 0,-1 1 0,1 0 0,-1 0 0,2 1 0,-1 0 0,1 1 0,-11 9 0,18-14-14,0 0 0,0 0-1,1 0 1,-1 0 0,1 0 0,-1 0 0,1 0 0,0 1 0,0-1-1,0 0 1,0 1 0,1-1 0,-1 1 0,0-1 0,1 1 0,0-1 0,0 5-1,0-4-30,1 0 0,0 0 0,0 0 0,0 0 0,1 0 0,-1 0 0,1-1-1,-1 1 1,1 0 0,0-1 0,0 1 0,0-1 0,1 0 0,-1 0 0,0 0-1,1 0 1,0 0 0,2 2 0,9 4-991,0-1-1,0 1 1,1-2 0,0 0 0,0-1-1,0-1 1,24 4 0,18 1-6491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20 11531,'0'0'14376,"-8"-4"-13842,4 2-524,0 0 0,-1 0-1,1 0 1,0 0 0,-1 1 0,1 0 0,-1 0 0,0 0-1,1 0 1,-1 1 0,0 0 0,0 0 0,1 0-1,-1 0 1,0 1 0,1 0 0,-1 0 0,0 0 0,1 1-1,-1-1 1,1 1 0,0 0 0,0 0 0,0 1-1,0-1 1,0 1 0,0 0 0,0 0 0,1 0 0,-6 7-1,6-7-21,1-1 0,0 1 0,0 0 0,0 0 0,0 0 0,1 0 0,-1 0 0,1 1 1,0-1-1,0 0 0,0 1 0,0-1 0,1 1 0,0-1 0,-1 1 0,1-1 0,0 4 0,1-5-57,0 0 0,-1 0 0,1 0 0,0 0 0,0 0 0,0 0 0,1-1 0,-1 1 0,0-1 0,0 1 0,1 0 0,-1-1 0,1 0 0,0 1 0,-1-1 0,1 0 0,0 0 0,0 0 0,-1 0 1,1 0-1,0-1 0,0 1 0,0 0 0,0-1 0,0 0 0,0 1 0,0-1 0,3 0 0,18 2-2576,47-2 0,-18-4-2918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37 9161,'0'0'6117,"2"-5"-4979,5-18-140,-7 22-863,-1 1-1,1-1 1,0 1 0,0-1-1,-1 1 1,1-1 0,-1 1 0,1-1-1,0 1 1,-1-1 0,1 1 0,-1 0-1,1-1 1,-1 1 0,1 0-1,-1 0 1,1-1 0,-1 1 0,1 0-1,-1 0 1,1-1 0,-1 1 0,0 0-1,1 0 1,-1 0 0,1 0-1,-1 0 1,0 0 0,1 0 0,-1 0-1,1 0 1,-1 0 0,0 1 0,1-1-1,-1 0 1,0 1 0,-24 2 1040,18 0-943,0 1 0,1 0 0,-1 1 0,1-1-1,-1 1 1,1 1 0,-5 5 0,8-8-120,0 0 0,0 0 0,0 1 0,0-1 0,1 1 0,0 0-1,-1 0 1,1-1 0,1 1 0,-1 1 0,1-1 0,-1 0 0,0 8 0,2-11-109,0-1 0,0 1 1,0-1-1,0 1 0,0-1 0,1 1 0,-1-1 0,0 1 0,0-1 1,1 1-1,-1-1 0,0 0 0,1 1 0,-1-1 0,0 0 0,1 1 1,-1-1-1,0 0 0,1 1 0,-1-1 0,1 0 0,-1 0 0,1 1 1,-1-1-1,1 0 0,-1 0 0,1 0 0,-1 0 0,1 0 0,-1 0 1,1 1-1,0-1 0,21 0 98,-16 0-55,12-2-14,1 0 0,-1 0 0,0-2 0,0-1 0,19-7-1,-19 6-153,-1 1-1,1 0 0,0 2 1,1 0-1,20-1 1,-38 4 115,-1 0 1,1 0-1,0 0 1,0 0-1,0 0 1,-1 0 0,1 0-1,0 0 1,0 1-1,-1-1 1,1 0-1,0 0 1,0 1 0,-1-1-1,1 0 1,0 1-1,-1-1 1,1 1 0,0-1-1,-1 1 1,1-1-1,-1 1 1,1 0-1,-1-1 1,1 1 0,-1 0-1,1-1 1,-1 1-1,1 1 1,0 25 198,-1-26-164,-1 1-1,1-1 1,-1 1 0,1-1-1,0 1 1,0 0 0,0-1-1,0 1 1,0-1 0,0 1-1,0-1 1,1 1-1,-1-1 1,0 1 0,1-1-1,-1 1 1,1-1 0,0 1-1,-1-1 1,1 0 0,0 1-1,0-1 1,0 0 0,0 0-1,0 1 1,0-1 0,0 0-1,0 0 1,1 0 0,-1 0-1,0-1 1,1 1 0,1 1-1,7-1-5,1 0 0,0 0-1,0-1 1,0-1 0,0 0 0,-1 0 0,1-1-1,0 0 1,15-6 0,-13 4-378,1 1-1,-1 0 1,1 1-1,26-1 1,-39 3 359,-1 1 0,1-1 0,0 0 0,0 1 0,0-1 0,-1 1 0,1-1 0,0 1 0,0-1 0,-1 1 0,1-1 0,0 1 0,-1-1 0,1 1 0,-1 0 0,1 0 0,-1-1-1,1 1 1,-1 0 0,1 0 0,-1-1 0,0 1 0,1 0 0,-1 0 0,0 0 0,0 0 0,0 0 0,0-1 0,0 2 0,0-1 32,1 1 0,-1-1 0,0 0 0,0 0 0,0 0 0,1 0 0,-1 0 0,0 0 0,1-1 0,-1 1 0,1 0 0,-1 0 0,1 0 0,-1 0 0,1 0 0,0-1 0,-1 1 0,1 0 0,0 0 0,0-1 0,0 1 0,0-1 0,-1 1 0,1-1 0,0 1 0,0-1 0,0 1 0,0-1 0,0 0 0,1 1 0,12 0-288,-1-1 1,1 0-1,-1-1 0,0-1 0,1 0 0,-1 0 0,0-2 0,0 1 0,0-2 0,-1 1 0,0-2 0,20-11 0,-32 17 271,0 0 1,-1 0-1,1 0 1,0 0-1,0 0 1,0 0-1,0 1 1,-1-1-1,1 0 1,0 0-1,0 0 0,0 0 1,0 0-1,0 0 1,-1 0-1,1 1 1,0-1-1,0 0 1,0 0-1,0 0 1,0 0-1,0 0 1,0 1-1,0-1 0,0 0 1,-1 0-1,1 0 1,0 0-1,0 1 1,0-1-1,0 0 1,0 0-1,0 0 1,0 1-1,0-1 0,0 0 1,0 0-1,0 0 1,1 0-1,-1 1 1,0-1-1,0 0 1,0 0-1,0 0 1,0 0-1,0 1 0,0-1 1,0 0-1,0 0 1,1 0-1,-1 0 1,0 0-1,0 0 1,0 1-1,15 4 369,18 0-107,-25-5-248,1-1 1,0-1 0,0 0 0,17-5-1,-18 4-136,0 1 0,1 0 0,0 0-1,17-1 1,-23 16 473,-4-12-320,1 0 0,0 0-1,0 1 1,0-1 0,0 0 0,0 0-1,1 0 1,-1 1 0,0-1 0,0 0-1,1 0 1,-1 0 0,1 0-1,-1 1 1,1-1 0,-1 0 0,1 0-1,0 0 1,-1 0 0,1 0 0,1 0-1,8 2-101,1-1 0,-1-1 0,0 0-1,1 0 1,-1-1 0,1-1-1,-1 1 1,1-2 0,-1 0 0,0 0-1,17-6 1,20-2-6584,-44 9 2772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13581,'0'0'9128,"60"-15"-14028,-37 20-1602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9225,'0'0'11653,"-8"0"-10798,1 0-705,0 1-1,0 0 1,0 1 0,0-1 0,0 1 0,0 0 0,0 1 0,1 0 0,-8 4 0,11-5-88,-1 0 0,1 0 0,0 0 0,0 0 0,0 1 0,1-1 0,-1 1 0,1-1 0,-1 1 0,1 0 0,0 0 0,0 1 0,0-1 0,0 0 0,1 1 0,-1-1 0,1 0 0,0 1 0,0 0 0,0-1 0,0 1 0,0 6 0,2-8-32,-1 0 0,1 0-1,0 0 1,0 0 0,0 0 0,0 0-1,0-1 1,0 1 0,0 0 0,0-1 0,1 1-1,-1 0 1,0-1 0,1 0 0,0 1 0,-1-1-1,1 0 1,0 0 0,0 0 0,-1 0 0,1 0-1,0 0 1,0 0 0,0-1 0,4 2-1,59 11-466,-60-12 223,40 3-2858,-14-5-1997,-6-2-2314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74 5445,'0'0'7116,"2"-9"-3576,-1 7-3453,-1 1 40,1-1 0,0 0 0,-1 1 0,1-1 1,-1 0-1,0 1 0,1-1 0,-1 0 0,0 1 0,0-1 0,0 0 0,0 0 0,0 1 0,-1-1 1,1 0-1,0 1 0,-1-1 0,1 0 0,-1 1 0,0-1 0,0 1 0,1-1 0,-1 1 1,0-1-1,0 1 0,0 0 0,0-1 0,-1 1 0,1 0 0,0 0 0,0 0 0,-1 0 0,1 0 1,-1 0-1,1 0 0,-1 0 0,1 1 0,-1-1 0,0 0 0,1 1 0,-1-1 0,0 1 0,-2 0 1,-8-3-25,1 2 0,-1 0 1,0 0-1,0 1 0,0 0 1,1 1-1,-1 1 0,-17 4 1,22-4-94,0 0 0,0 1-1,0-1 1,1 2 0,-1-1 0,1 1 0,0 0 0,0 0 0,0 1 0,0-1-1,1 1 1,0 1 0,0-1 0,-8 12 0,12-16-11,0 0 0,0 1 0,0-1 0,0 0 0,0 1 0,1-1 0,-1 0 0,0 1 0,1-1 0,-1 1 0,1-1 0,0 1 0,-1-1 0,1 1 0,0-1 0,0 1 0,0 0 0,0-1 0,0 1 0,0-1 1,0 1-1,1-1 0,0 3 0,0-3 2,0 0 0,0 0-1,0 0 1,0 0 0,0 0 0,1-1 0,-1 1 0,0 0 0,1-1 0,-1 1 0,0-1 0,1 1 0,-1-1 0,1 1 0,-1-1 0,1 0 0,-1 0 0,1 0 0,1 0 0,6 0 40,1-1 0,-1 0 0,0 0 0,0-1 0,1-1 0,12-4 0,1-5 8,0-1 0,38-28 1,-18 11-374,-43 67-1240,-12 66 1620,-6 102 1270,19-160-838,-2 56 524,0-91-811,0 0 1,-1 0 0,0-1-1,0 1 1,-1-1-1,-1 1 1,-7 15 0,10-24-129,0 1 1,1-1-1,-1 1 1,-1-1-1,1 1 1,0-1-1,0 0 1,0 1-1,-1-1 1,1 0-1,-1 0 1,1 0-1,-1 0 1,1 0-1,-1 0 1,0-1 0,1 1-1,-1-1 1,0 1-1,1-1 1,-1 1-1,-3-1 1,2 0 24,-1 0 1,1-1 0,-1 1-1,1-1 1,0 0 0,-1 0-1,1 0 1,0-1-1,0 1 1,0-1 0,-3-2-1,-5-3 24,0-1-1,1 0 1,1-1-1,-1 0 0,-9-13 1,10 11-158,1 0 0,0-1 0,1 0 1,0-1-1,-8-23 0,13 33-67,1-1 0,-1 1 0,1-1-1,1 1 1,-1-1 0,0 0 0,1 0 0,0 1 0,-1-1-1,2 0 1,-1 0 0,0 1 0,1-1 0,-1 0 0,1 1-1,0-1 1,1 1 0,-1-1 0,0 1 0,1-1 0,0 1 0,0 0-1,0 0 1,0 0 0,1 0 0,3-4 0,11-6-1539,1 1 0,1 1 0,0 1 0,0 0 0,33-10 0,-21 7-1596,23-9-3894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17392,'0'0'1490,"-9"-2"58,5 1-1462,-1-1 1,1 1-1,-1 0 1,1 0-1,-1 0 1,0 1-1,1 0 1,-1 0-1,0 0 1,1 0-1,-1 1 1,0 0-1,1 0 1,-1 0-1,1 0 1,-1 1-1,1 0 1,0 0-1,0 0 1,-1 0-1,1 1 1,1-1-1,-1 1 1,-6 7-1,4-4 57,0 1 0,0 0 1,1 0-1,1 1 0,-6 9 0,9-14-120,-1 1-1,1-1 0,-1 1 1,1-1-1,0 1 1,0 0-1,1 0 1,-1-1-1,1 1 1,0 0-1,0 0 0,0 0 1,1 0-1,0 5 1,1-7 20,-1 0 0,0 0-1,1-1 1,-1 1 0,1-1 0,-1 1 0,1-1-1,0 0 1,0 0 0,-1 0 0,1 0 0,0 0 0,0 0-1,0 0 1,0 0 0,0-1 0,0 1 0,0-1 0,1 0-1,-1 1 1,0-1 0,0 0 0,0 0 0,4-1 0,2 1 150,0 0 0,0-1 1,1 0-1,-1 0 1,11-4-1,-10 1-125,0-1 0,0 0 0,-1 0 0,1-1 0,-1 1 0,14-15 0,-18 17-25,-1-1 0,1 0-1,-1 0 1,0 0-1,0 0 1,0 0 0,0 0-1,-1-1 1,0 1 0,0-1-1,0 0 1,0 0 0,-1 0-1,0 0 1,1-7 0,-2 12-49,-1-1 1,1 1-1,0-1 1,-1 0 0,1 1-1,-1 0 1,1-1-1,-1 1 1,1-1 0,-1 1-1,1-1 1,-1 1-1,1 0 1,-1-1-1,1 1 1,-1 0 0,0 0-1,1-1 1,-1 1-1,0 0 1,1 0-1,-1 0 1,1 0 0,-1 0-1,0 0 1,1 0-1,-1 0 1,0 0 0,1 0-1,-1 0 1,0 1-1,1-1 1,-1 0-1,1 0 1,-1 0 0,0 1-1,0 0 1,-1-1-11,0 1-1,-1-1 1,1 1 0,0 0 0,0 0 0,0 0-1,0 0 1,0 0 0,0 0 0,0 0 0,-2 3-1,4-4 12,0 1-1,-1-1 0,1 1 1,-1-1-1,1 1 0,0 0 1,0-1-1,-1 1 0,1-1 1,0 1-1,0 0 0,0-1 1,-1 1-1,1 0 0,0-1 1,0 1-1,0-1 0,0 1 1,0 0-1,1-1 0,-1 1 1,0 0-1,0-1 0,0 1 1,0 0-1,1-1 0,-1 1 1,0-1-1,1 2 0,19 6-640,38-6-4044,-46-3 1788,22 1-6819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5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2947,'80'-6'5083,"4"0"-3728,880-5 1106,305 43-1728,-520-6-116,1005 74 152,-763-42-91,-203-18-139,412 20-288,-506-34 492,-80-1-525,163-20-134,338 12-66,-367 30 116,495 13 95,-204-98 171,3-82-363,-875 101-29,370-56 38,-464 62-44,-35 7 1,-1-1 0,73-25-1,-109 32 9,1-1 0,0 0 0,0 0 0,-1 0 0,1 0 0,-1 0 0,1-1 0,-1 1-1,0 0 1,1-1 0,-1 1 0,0-1 0,0 1 0,0-1 0,0 0 0,0 1 0,0-1-1,-1 0 1,1 0 0,-1 1 0,1-1 0,-1 0 0,1 0 0,-1 0 0,0 0 0,0 0 0,0-3-1,0 2 7,0 0 0,0 0 0,1 0 0,-1 0 0,1 1-1,0-1 1,0 0 0,0 0 0,0 0 0,0 1 0,3-5 0,11-24 274,-15 29-282,0 0 0,1 0 0,-1 0 1,1 0-1,0 0 0,0 0 0,-1 0 0,1 1 0,0-1 0,1 0 0,-1 1 0,0-1 0,0 0 0,1 1 0,-1 0 0,1-1 0,-1 1 1,1 0-1,-1 0 0,1 0 0,0 0 0,0 0 0,0 0 0,-1 0 0,1 1 0,0-1 0,0 1 0,0-1 0,0 1 0,0 0 0,2-1 0,10 0-32,39-9-60,-52 10 35,-37-5-843,29 5-2519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 9897,'0'-1'356,"1"0"0,-1 0 0,0 1-1,1-1 1,-1 0 0,0 0 0,0 0-1,1 1 1,-1-1 0,0 0-1,0 0 1,0 0 0,0 0 0,0 0-1,0 1 1,0-1 0,0 0 0,-1 0-1,1 0 1,0 0 0,0 0 0,-1 1-1,1-1 1,0 0 0,-1 0-1,1 1 1,-2-2 0,1 1-113,0 0 1,-1 0-1,1 0 0,-1 0 1,1 1-1,-1-1 1,1 1-1,-1-1 0,1 1 1,-1-1-1,0 1 1,1 0-1,-4 0 0,0 0-111,0 0 0,0 0 0,0 1-1,0-1 1,0 1 0,0 1 0,0-1 0,1 1-1,-10 4 1,10-4-77,0 1 0,0-1-1,1 1 1,-1 0 0,1 1-1,0-1 1,0 1-1,0-1 1,0 1 0,0 0-1,1 0 1,0 0 0,-1 0-1,2 1 1,-1-1 0,0 1-1,1-1 1,0 1 0,0-1-1,0 7 1,1-11-39,0 1-1,0 0 1,0-1 0,0 1-1,1 0 1,-1-1 0,0 1-1,0 0 1,1-1 0,-1 1 0,1 0-1,-1-1 1,0 1 0,1-1-1,-1 1 1,1-1 0,-1 1-1,1-1 1,-1 1 0,1-1-1,0 0 1,-1 1 0,1-1-1,0 0 1,-1 0 0,1 1 0,-1-1-1,3 0 1,28 3 653,30-12 300,-51 5-923,0 0 0,0-1 0,0 0 0,0-1 0,-1 0 0,0 0 0,0-1 0,-1 0 0,1 0 0,-2-1 0,1-1 0,8-11 0,-38 51-378,-18 30 249,39-58 79,-1 0-1,1 0 1,-1 1 0,1-1 0,0 1-1,1-1 1,-1 0 0,1 1 0,-1-1-1,1 1 1,0 0 0,0-1 0,0 1-1,1-1 1,-1 1 0,1-1 0,1 5-1,-1-7-6,1 0-1,-1 1 1,0-1-1,1 0 0,-1 0 1,1 0-1,-1 0 0,1 0 1,-1 0-1,1-1 0,0 1 1,-1 0-1,1-1 1,0 1-1,-1-1 0,1 0 1,0 1-1,0-1 0,0 0 1,-1 0-1,1 0 0,0 0 1,0-1-1,-1 1 1,1 0-1,3-2 0,1 1-237,1 0-1,-1-1 1,0 0-1,0 0 1,0 0-1,8-5 1,-7 2-665,0-1 1,0 0-1,0 0 1,-1-1-1,9-11 1,11-20-5930,-23 35 6013,14-22-6249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8968,'0'0'1442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 3844,'2'-1'14011,"5"0"-4539,-18 39-9294,1-4-15,1 0 0,2 0 0,1 1 0,-1 49 0,7-72-263,0 0 0,1 0 0,0 1 0,6 20 1,-6-30-123,-1-1 0,1 1 1,0-1-1,1 0 1,-1 1-1,0-1 1,1 0-1,-1 0 1,1 0-1,-1 0 1,1 0-1,4 3 1,-4-4-201,-1 0 1,1 0 0,0-1 0,0 1 0,0-1 0,-1 1-1,1-1 1,0 1 0,0-1 0,0 0 0,0 0-1,0 0 1,0 0 0,0 0 0,0 0 0,0-1 0,-1 1-1,1-1 1,3 0 0,9-7-6679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2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51 15407,'0'0'10692,"1"-8"-9095,-1 3-1465,1 3-110,-1 1-1,0 0 1,1 0 0,-1 0-1,0 0 1,0 0-1,0-1 1,0 1 0,0 0-1,0 0 1,0 0-1,0 0 1,0-1-1,-1 1 1,1 0 0,0 0-1,-1 0 1,1 0-1,-1 0 1,1 0 0,-1 0-1,1 0 1,-1 0-1,0 0 1,0 0-1,1 0 1,-1 0 0,0 1-1,0-1 1,0 0-1,0 0 1,0 1-1,0-1 1,0 1 0,0-1-1,0 1 1,0-1-1,0 1 1,-1 0 0,1 0-1,0-1 1,0 1-1,0 0 1,0 0-1,-1 0 1,1 0 0,0 0-1,0 1 1,-2-1-1,-7 1-41,1 0 0,0 0 0,0 1-1,0 0 1,0 1 0,-15 6 0,19-7 7,1 0 1,0 0-1,0 0 1,0 0-1,0 1 1,0 0-1,0 0 1,1 0-1,-1 0 1,1 0-1,0 1 1,0-1-1,0 1 1,0 0-1,-2 6 1,4-10 5,1 1 1,0 0-1,0 0 1,0 0-1,0 0 1,0-1 0,0 1-1,0 0 1,0 0-1,0 0 1,0 0-1,0-1 1,1 1 0,-1 0-1,0 0 1,0 0-1,1-1 1,-1 1-1,1 0 1,-1 0-1,1-1 1,-1 1 0,1 0-1,-1-1 1,1 1-1,0-1 1,-1 1-1,1-1 1,0 1 0,-1-1-1,1 1 1,0-1-1,0 0 1,-1 1-1,1-1 1,0 0-1,0 0 1,0 1 0,1-1-1,43 7-133,-31-5-50,7 0-216,47 11-599,-66-12 972,0-1 0,1 1 0,-1 0 0,0 0 1,0 0-1,1 0 0,-1 0 0,0 0 0,0 1 0,0-1 0,0 1 1,-1-1-1,1 1 0,0 0 0,-1 0 0,1 0 0,-1 0 0,1 0 1,-1 0-1,0 0 0,0 0 0,1 3 0,-2-3 62,0 0 1,0 0-1,0 0 0,-1 1 0,1-1 0,-1 0 1,1 0-1,-1 0 0,0 0 0,1 0 0,-1 0 1,0 0-1,-1-1 0,1 1 0,0 0 1,0 0-1,-1-1 0,1 1 0,-1-1 0,1 1 1,-1-1-1,0 0 0,1 0 0,-1 0 1,-2 1-1,-56 29 430,46-25-477,6-2-146,-22 9-553,8-9-4488,10-4-3902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63 10186,'0'0'2712,"4"-9"603,1 1-2337,-3 6-653,0-1 0,0 0 0,0 0 0,-1 0 1,1 0-1,-1 0 0,0 0 0,0 0 0,0 0 0,0-1 0,0 1 0,0-5 1,-3 7-187,1 1 0,-1 0 1,0 0-1,1 0 1,-1 0-1,1 0 0,-1 0 1,0 0-1,1 0 1,-1 1-1,1-1 0,-1 1 1,1-1-1,-1 1 0,1 0 1,-1-1-1,-1 3 1,-21 17 52,2 1 0,0 0 0,2 2 0,0 1 1,-25 40-1,42-60-130,-14 21 268,-25 49 0,39-68-327,0 0 0,1 1 0,-1-1 1,1 1-1,1 0 0,-1 0 0,1 0 0,0-1 0,1 1 0,-1 0 0,1 0 0,1 0 0,-1 0 0,3 7 0,-2-10-24,1 0-1,0-1 1,0 1-1,0-1 1,1 0-1,-1 0 1,1 0-1,0 0 1,0 0-1,0 0 1,0-1-1,0 1 1,1-1-1,-1 0 1,1 0-1,-1 0 1,1-1-1,0 1 1,6 1-1,5 1-604,0 0-1,0-1 1,29 2-1,16-3-3296,-1-2-3375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5093,'0'0'20761,"-4"5"-20654,-2 3-111,1 1 0,0-1 0,0 1 0,0 0 1,-2 11-1,5-16 3,0 0 1,0 1 0,1-1 0,0 1-1,0-1 1,0 1 0,1 0 0,0-1-1,-1 1 1,2 0 0,-1-1 0,0 1-1,1 0 1,2 8 0,-1-12 0,-1 0 1,1 0 0,-1 0-1,1 0 1,-1 0-1,1 0 1,0 0 0,0 0-1,-1-1 1,1 1-1,0 0 1,0-1-1,0 0 1,0 1 0,0-1-1,0 0 1,0 0-1,0 0 1,-1 0 0,1-1-1,0 1 1,0 0-1,3-2 1,46-11 289,-33 4-240,-1 0-1,0 0 1,21-17 0,16-10 87,-53 37-150,-1-1-1,1 0 1,-1 1-1,1-1 1,-1 1-1,1-1 0,-1 0 1,1 1-1,-1-1 1,1 1-1,-1-1 0,0 1 1,1 0-1,-1-1 1,0 1-1,0-1 0,1 1 1,-1 0-1,0-1 1,0 1-1,0-1 0,0 1 1,0 0-1,0-1 1,0 1-1,0 0 0,0-1 1,0 1-1,0 0 1,0-1-1,-1 2 0,2 31 153,-1-28-131,-1-4 6,1 0 0,0 0 1,0 0-1,0 0 0,0 0 0,0 0 0,0 0 0,0 0 0,0 0 0,0 0 0,0 0 0,1 0 1,-1 0-1,0 0 0,1-1 0,-1 1 0,1 0 0,-1 0 0,1 0 0,-1 0 0,1 0 1,-1-1-1,1 1 0,0 0 0,0-1 0,-1 1 0,1 0 0,0-1 0,0 1 0,0-1 0,1 2 1,1-3 53,0 1 0,0 0 0,-1 0 1,1-1-1,0 0 0,0 1 0,-1-1 1,1 0-1,0 0 0,-1-1 0,3-1 1,40-22 402,-35 18-495,-1 1-1,2 0 0,-1 1 0,0 0 1,1 0-1,0 1 0,0 1 0,0 0 1,20-3-1,-30 7 3,0-1-1,0 1 1,-1-1 0,1 1-1,0-1 1,0 1 0,0 0-1,-1 0 1,1-1 0,0 1-1,-1 0 1,1 0 0,-1 0-1,1 0 1,-1 0 0,1-1-1,-1 1 1,0 0 0,0 0 0,1 0-1,-1 0 1,0 0 0,0 0-1,0 0 1,0 0 0,0 0-1,0 0 1,0 2 0,0 38 8,-1-32-35,3 32-1582,-2-31-7970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68 8200,'0'0'9657,"-3"-8"-7047,2 2-2290,1 4-191,0 0 0,-1 0-1,1 0 1,0 1-1,-1-1 1,0 0-1,1 0 1,-1 1 0,0-1-1,0 0 1,0 1-1,0-1 1,0 1-1,0-1 1,0 1 0,0 0-1,-1-1 1,1 1-1,0 0 1,-1 0-1,1 0 1,-1 0 0,0 0-1,1 0 1,-1 1-1,0-1 1,1 0-1,-1 1 1,0-1 0,0 1-1,0 0 1,1 0-1,-1 0 1,0-1-1,-2 2 1,-5-1 74,1 1-1,-1 0 1,1 1-1,0 0 1,-1 0-1,-11 5 1,18-6-200,-1 0 1,1 0-1,-1 0 1,1 0-1,-1 1 1,1-1-1,0 1 1,0-1-1,-1 1 1,1 0-1,0 0 1,1 0-1,-1 0 1,0 0-1,1 0 1,-1 0-1,1 1 1,-1-1-1,1 0 1,0 1-1,0 0 1,0-1-1,1 1 1,-2 4-1,4-7-3,0 1 0,0-1 0,1 0 0,-1 1 0,0-1 0,0 0 0,0 0 0,0-1 0,0 1 0,0 0 0,3-1 0,7-4 65,-1 1-1,0-1 0,0-1 1,0 0-1,13-11 0,38-19-81,-61 36 14,-1 0-1,0 0 1,0 0 0,1-1 0,-1 1 0,0 0-1,0 0 1,1 0 0,-1 0 0,0 0 0,1 0 0,-1 0-1,0 0 1,1 0 0,-1 0 0,0 0 0,0 0-1,1 0 1,-1 0 0,0 0 0,1 0 0,-1 0-1,0 0 1,0 1 0,1-1 0,-1 0 0,0 0-1,0 0 1,1 0 0,-1 1 0,0-1 0,0 0 0,1 0-1,-1 0 1,0 1 0,0-1 0,0 0 0,0 0-1,1 1 1,-1-1 0,0 1 0,1 17-277,-11 23-167,10-39 443,-5 15-126,2 0-1,0 1 1,1-1 0,0 24 0,2-40 71,0 0-1,1 0 1,-1 0 0,1 0 0,-1 0 0,1 0 0,-1 0-1,1 0 1,0 0 0,-1 0 0,1 0 0,0 0 0,0-1 0,0 1-1,-1 0 1,1 0 0,0-1 0,0 1 0,0-1 0,0 1-1,0-1 1,0 1 0,1-1 0,-1 0 0,0 1 0,0-1-1,0 0 1,0 0 0,0 0 0,0 0 0,1 0 0,-1 0-1,0 0 1,0 0 0,0 0 0,2-1 0,47-8-1900,-12-11-1282,2-8-2940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12588,'-11'9'2130,"-4"3"-1135,-7 5 1860,1 1 1,-32 35-1,104-53-2375,-47 0-486,-1 0 0,1 0 0,0 1 0,0-1-1,0 1 1,-1-1 0,1 1 0,0 0-1,-1 1 1,1-1 0,-1 1 0,1-1 0,-1 1-1,0 0 1,5 4 0,-5-3-2,0 1 0,0 0 0,0 0 0,-1 0 0,1 0 0,-1 1 0,0-1 0,0 0 0,-1 1 0,1-1 0,-1 1 1,1 7-1,1 3 32,0 1-1,-1-1 1,-1 1 0,-1-1 0,0 1 0,0-1 0,-7 31 0,5-39 4,0 1-1,-1-1 1,0 0 0,0 0-1,-1 0 1,1 0-1,-2-1 1,1 0 0,-1 0-1,0 0 1,0 0 0,0-1-1,-1 0 1,0 0-1,0 0 1,0-1 0,-14 8-1,18-11-6,0 1-1,-1-1 0,1 0 0,0 0 1,-1 1-1,1-1 0,-1-1 1,1 1-1,-1 0 0,1-1 0,-1 1 1,0-1-1,1 0 0,-1 0 1,0 0-1,1 0 0,-1 0 0,1-1 1,-1 1-1,1-1 0,-1 0 1,-4-1-1,5 0-34,0 0 0,1 0 0,-1 0 0,0 0 0,1 0 0,-1 0 0,1 0 0,-1-1 0,1 1 0,0-1 0,0 1 0,0-1 0,0 1 0,1-1 0,-1 1 0,1-1 0,-1 0 0,1-2 0,0-5-98,0 0 0,0 0 0,1 1 0,0-1 0,0 1 1,1-1-1,1 1 0,0-1 0,0 1 0,1 0 0,5-9 0,11-9-39,1 2 1,1 1-1,1 1 1,40-31-1,-30 27-22,48-54-1,-67 54 511,-16 18 244,-11 12-287,7 3-228,1-1 0,1 1 0,-1 0 0,1 0 0,0 1-1,1-1 1,-1 1 0,1-1 0,0 1 0,1 0 0,0 1 0,0-1 0,1 0 0,-1 0 0,1 1 0,1-1 0,0 1 0,0-1 0,2 13-1,-1-18-44,1 0 0,-1 0 0,1 0-1,0 0 1,0 0 0,-1-1-1,1 1 1,1 0 0,-1-1-1,0 1 1,0-1 0,0 0-1,1 0 1,-1 0 0,1 0 0,-1 0-1,1-1 1,-1 1 0,1-1-1,-1 1 1,1-1 0,4 0-1,61-2-1553,-64 2 1062,-1-1 0,1 0-1,-1 1 1,1-2-1,-1 1 1,0 0 0,1-1-1,-1 1 1,0-1-1,0 0 1,0 0-1,4-4 1,9-15-5834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13453,'0'0'4548,"-24"46"-4580,39-31 32,10-2-1986,-5 1-2146,7 0-1889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4 14446,'0'0'6208,"-9"-1"-4841,4 1-1280,-3-1 63,0 0 0,0 1 1,0 0-1,0 0 0,0 1 1,0 0-1,1 1 0,-1-1 1,0 1-1,-8 4 0,-1 3 211,-1 0-1,-21 16 0,35-22-319,0 0 0,0 0 0,0 1-1,1-1 1,-1 1 0,1 0 0,0 0-1,0 0 1,0 0 0,1 0-1,-1 1 1,1-1 0,0 1 0,-2 9-1,4-13-44,0 1-1,0-1 1,0 0 0,0 0-1,0 0 1,1 1-1,-1-1 1,0 0-1,1 0 1,-1 0-1,1 0 1,-1 0-1,1 0 1,0 1-1,-1-2 1,1 1 0,0 0-1,0 0 1,0 0-1,-1 0 1,1 0-1,0-1 1,0 1-1,0 0 1,0-1-1,1 1 1,-1-1 0,0 1-1,0-1 1,0 1-1,0-1 1,2 0-1,43 10-430,-42-10 329,117 4-7731,-81-4 710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0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8264,'14'-17'1665,"5"10"-1432,-1 2-1,1 0 1,0 1-1,0 1 1,27-1-1,98 5 1117,267 17 1118,-121-7-2347,34 0 998,561-3 275,-566-21-1122,20 0-24,-335 13-246,820-26 57,-52-25-53,-400 59-6,-179 0 2,864 68 31,-223-35 0,931-37 161,-1520 2-51,-106 0 83,204-18 0,403-31-81,-103 59-149,87-7 2,225 16 11,-518-11 27,-187-11-70,406-11 40,-641 8-10,364-30 21,16 0 0,95 13-6539,-525 17 1900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81 5381,'0'0'7586,"6"-10"-3150,17-29-1265,-23 38-3094,1 0-1,-1 1 1,1-1 0,-1 1-1,0-1 1,1 0-1,-1 1 1,0-1 0,1 0-1,-1 1 1,0-1-1,0 0 1,0 0 0,1 1-1,-1-1 1,0 0-1,0 0 1,0 1 0,0-1-1,0 0 1,-1 0-1,1 1 1,0-1 0,0 0-1,0 0 1,-1 1-1,1-1 1,0 0 0,-1 1-1,1-1 1,-1 0-1,1 1 1,0-1 0,-1 1-1,1-1 1,-1 1 0,0-1-1,1 1 1,-1-1-1,1 1 1,-1-1 0,0 1-1,1 0 1,-1-1-1,0 1 1,0 0 0,-36-2 732,29 2-692,-4 2-107,-1 0 0,0 0 0,1 1 0,0 1 0,-1 0 1,1 1-1,1 0 0,-19 11 0,10-4-6,0 1 0,1 1 0,-33 30 0,51-44-12,1 1 0,-1-1 1,1 0-1,0 0 0,-1 0 0,1 1 1,-1-1-1,1 0 0,0 1 0,-1-1 1,1 0-1,0 1 0,-1-1 0,1 1 1,0-1-1,-1 0 0,1 1 0,0-1 1,0 1-1,0-1 0,-1 1 0,1-1 1,0 1-1,0-1 0,0 1 0,0-1 1,0 1-1,0-1 0,0 1 0,0-1 1,0 1-1,0-1 0,0 1 0,0-1 1,1 1-1,-1-1 0,0 1 0,0-1 1,0 1-1,1-1 0,-1 0 0,0 1 1,1 0-1,26 3-180,38-13-76,-64 9 261,89-13-1032,-80 12 932,0 1 0,0 0 0,-1 0 1,1 1-1,0 0 0,0 1 0,12 4 1,-20-6 90,-1 0 0,1 1 0,-1 0 0,1-1 0,0 1 0,-1 0 0,0 0 0,1 0 1,-1 0-1,1 0 0,-1 0 0,0 0 0,0 1 0,0-1 0,1 0 0,-1 1 0,-1-1 1,1 1-1,0-1 0,0 1 0,0-1 0,-1 1 0,1-1 0,-1 1 0,1 0 0,-1-1 0,0 1 1,0 0-1,0 0 0,1-1 0,-2 1 0,1 0 0,0 0 0,0-1 0,0 1 0,-1 0 0,0 2 1,-1 0 135,1-1 0,-1 1 1,0-1-1,0 1 0,0-1 1,-1 0-1,1 0 0,-1 0 1,0 0-1,1-1 0,-1 1 1,0-1-1,-1 1 0,1-1 1,-5 2-1,-10 3 215,-1-2 0,0 0-1,0-1 1,0-1 0,0-1-1,-1 0 1,1-2 0,-24-1-1,40 0-656,-1 1-1,1-1 1,-1 0-1,1 1 1,0-2-1,0 1 1,-1 0-1,-4-4 1,0-6-2095,9 10 2312,-1 1 0,1-1 0,-1 0 0,1 0-1,-1 1 1,1-1 0,0 0 0,-1 0 0,1 1-1,0-1 1,-1 1 0,1-1 0,0 1 0,0-1-1,-1 1 1,1-1 0,0 1 0,0 0 0,2-1-1,56-15-7729,-20 7 4121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37 1666,'0'0'7810,"-8"-6"-6091,4 2-1389,0 1 0,0 0 1,-1 0-1,0 0 1,0 1-1,-6-3 1,-7 0 3641,-5 4 3772,6 1-7451,10-1-138,0 1 1,0 0-1,0 0 1,0 1-1,0 0 1,-13 4-1,18-4-135,0 0 0,-1 0 0,1 1 1,0-1-1,0 1 0,0 0 0,0-1 0,1 1 0,-1 0 0,0 0 0,1 0 0,-1 0 0,1 0 0,0 1 0,0-1 0,0 0 0,0 1 1,0-1-1,0 1 0,1-1 0,-1 1 0,1-1 0,-1 4 0,-1 10-35,0 0 0,1 0 0,1 0-1,0 1 1,5 28 0,-4-43 16,-1-1 0,1 1 0,0-1-1,-1 0 1,1 1 0,0-1 0,0 0 0,0 1-1,0-1 1,0 0 0,0 0 0,0 0 0,0 0-1,1 0 1,-1 0 0,0 0 0,1-1 0,-1 1-1,0 0 1,1-1 0,-1 1 0,1-1 0,-1 1-1,1-1 1,-1 0 0,1 0 0,0 0 0,-1 0-1,1 0 1,-1 0 0,1 0 0,-1 0 0,1 0 0,-1-1-1,1 1 1,-1-1 0,1 1 0,1-2 0,1 1 31,1 0 1,-1-1-1,1 0 1,-1 0-1,0 0 1,0-1-1,0 1 1,0-1-1,0 0 1,0 0-1,5-6 1,7-21-559,-14 23-625,-13 19 869,11-13 195,0 1 1,0 0-1,0 0 1,0 0-1,0 0 1,0 0-1,0 0 1,0 0 0,0 0-1,-1 0 1,1 0-1,0 0 1,0 0-1,0 0 1,0 0-1,0 0 1,0 0-1,0 0 1,-1-1-1,1 1 1,0 0-1,0 0 1,0 1-1,0-1 1,0 0-1,0 0 1,0 0 0,-1 0-1,1 0 1,0 0-1,0 0 1,0 0-1,0 0 1,0 0-1,0 0 1,0 0-1,0 0 1,0 0-1,-1 0 1,1 0-1,0 0 1,0 1-1,0-1 1,0 0 0,0 0-1,0 0 1,0 0-1,0 0 1,3-11-6215,7-4-1862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54 12748,'0'0'9358,"1"-8"-8093,2-23-95,-3 30-1110,0 0 1,0 1 0,0-1 0,0 1 0,0-1 0,0 1 0,0-1 0,0 1-1,0-1 1,-1 1 0,1-1 0,0 0 0,0 1 0,-1 0 0,1-1-1,0 1 1,-1-1 0,1 1 0,0-1 0,-1 1 0,1 0 0,-1-1 0,1 1-1,-1 0 1,1-1 0,-1 1 0,1 0 0,-1-1 0,1 1 0,-1 0 0,1 0-1,-1 0 1,1 0 0,-1 0 0,1 0 0,-1-1 0,0 1 0,-24 1 117,19-1 58,-5 1-182,1 0-1,-1 1 0,1 0 0,0 0 0,0 1 0,0 0 0,0 1 0,0 0 0,-13 9 0,16-10-56,0 2 0,1-1-1,-1 1 1,1 0 0,0 0 0,0 1 0,1-1-1,0 1 1,0 1 0,0-1 0,0 1 0,1 0-1,-4 8 1,8-14-3,-1 1-1,0 0 0,1-1 0,-1 1 0,1-1 1,-1 1-1,1 0 0,0-1 0,0 1 1,-1 0-1,1-1 0,0 1 0,1 0 1,-1-1-1,0 1 0,0 0 0,1-1 1,-1 1-1,1-1 0,-1 1 0,1 0 1,0-1-1,0 0 0,-1 1 0,3 1 1,-1-1 12,0 0 0,1-1 1,-1 1-1,0-1 1,1 0-1,-1 0 0,1 0 1,-1 0-1,1 0 1,0-1-1,-1 1 0,1-1 1,0 0-1,3 0 1,4 0-7,-1 0 1,1-1-1,-1 0 1,0-1-1,1 0 1,-1 0-1,0-1 1,12-5 0,-9 1-44,-1 0 1,0 0 0,-1-1 0,1-1 0,-2 0-1,1 0 1,-1-1 0,0 0 0,10-16 0,-19 26 45,0 0 0,0 0 0,-1 0 1,1 0-1,0 0 0,0 0 0,0 0 1,0 0-1,0 0 0,0 0 0,0 0 0,0 0 1,0 0-1,0 0 0,0 0 0,0 0 1,0-1-1,-1 1 0,1 0 0,0 0 0,0 0 1,0 0-1,0 0 0,0 0 0,0 0 1,0 0-1,0 0 0,0 0 0,0 0 0,0 0 1,0 0-1,0 0 0,0 0 0,0-1 1,0 1-1,0 0 0,0 0 0,0 0 0,0 0 1,0 0-1,0 0 0,0 0 0,0 0 0,0 0 1,0 0-1,0 0 0,0 0 0,0 0 1,0-1-1,0 1 0,-11 8-39,-12 13-71,4 2 189,2 1 0,1 1 0,-18 36 0,28-47-39,0 0-1,0 1 0,1 0 1,1 0-1,1 0 1,0 0-1,1 1 1,0 16-1,2-28-336,1 32-10,3-19-2626,5-9-4806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 8968,'0'0'12209,"-4"11"-11563,-11 25 553,-21 39-1,34-73-1118,1 1 0,-1 0 0,1-1-1,0 1 1,0 0 0,0 0 0,0 0 0,0 0-1,1 0 1,-1 4 0,1-6-59,0 0 1,1 0-1,-1-1 0,0 1 1,0 0-1,1 0 0,-1-1 0,1 1 1,-1 0-1,1-1 0,-1 1 1,1-1-1,-1 1 0,1 0 1,-1-1-1,1 1 0,0-1 0,-1 1 1,1-1-1,0 0 0,-1 1 1,1-1-1,0 0 0,0 1 0,-1-1 1,1 0-1,0 0 0,0 0 1,0 0-1,-1 0 0,1 0 1,0 0-1,0 0 0,0 0 0,-1 0 1,1 0-1,0 0 0,0 0 1,-1-1-1,2 1 0,8-3 82,0 0-1,-1 0 0,0 0 0,0-1 1,0-1-1,0 1 0,0-1 0,-1-1 1,0 0-1,0 0 0,13-14 0,-6 5-49,-1 0-1,-1-2 1,0 1-1,17-31 1,-62 96 149,26-39-38,0 1-1,1-1 1,1 1-1,-1 0 1,2 0-1,-1 0 1,-2 19-1,6-30-153,0 1 0,0-1 0,0 1 0,0 0 0,1-1-1,-1 1 1,0-1 0,0 1 0,0-1 0,1 1 0,-1-1 0,0 1-1,0-1 1,1 1 0,-1-1 0,0 0 0,1 1 0,-1-1-1,1 1 1,-1-1 0,1 0 0,-1 1 0,1-1 0,-1 0-1,1 1 1,-1-1 0,1 0 0,-1 0 0,1 0 0,-1 0 0,1 1-1,-1-1 1,2 0 0,26-2-706,24-16-4286,-28 2 770,-4-4-1911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70 12396,'0'0'12166,"-9"-5"-11248,5 3-805,-38-15 461,39 16-560,1 1-1,0-1 1,0 1 0,-1 0-1,1 0 1,0-1 0,-1 2-1,1-1 1,0 0 0,0 0-1,-1 1 1,1-1 0,0 1-1,0 0 1,0 0 0,0-1-1,-1 2 1,1-1 0,0 0-1,1 0 1,-4 3 0,-14 14 986,5-5-733,1 0 0,-17 23-1,27-31-267,-1 0-1,1 0 0,1 0 0,-1 0 1,1 1-1,0-1 0,0 1 0,0 0 0,1 0 1,0-1-1,0 1 0,0 8 0,1-13 5,0 0-1,0 0 1,1 0-1,-1 0 1,0 0-1,0-1 1,1 1-1,-1 0 0,1 0 1,-1 0-1,1 0 1,-1-1-1,1 1 1,-1 0-1,1 0 1,0-1-1,-1 1 1,1-1-1,0 1 0,-1 0 1,1-1-1,0 1 1,0-1-1,1 1 1,31 7 78,32-10 70,-57 0-104,-1-1-1,0 0 1,0 0-1,0-1 1,0 1-1,-1-2 1,1 1-1,-1-1 1,0 1 0,-1-2-1,1 1 1,-1-1-1,0 0 1,0 0-1,-1 0 1,1-1-1,-1 1 1,-1-1-1,1 0 1,-1 0 0,-1 0-1,1-1 1,-1 1-1,2-14 1,-7 18-559,-4 10-20,-3 7 17,9-13 480,0 1 1,0-1-1,0 1 1,0-1-1,0 1 1,1-1-1,-1 1 1,1 0-1,-1-1 1,1 1-1,-1 0 1,1 0-1,0-1 1,0 1-1,0 0 1,0 0-1,0-1 1,0 1-1,1 0 1,-1 0-1,0-1 1,1 1-1,0 0 1,-1-1-1,1 1 1,0 0-1,0-1 1,0 1-1,0-1 1,0 0-1,0 1 1,0-1-1,0 0 1,1 1-1,-1-1 1,0 0-1,1 0 1,-1 0-1,1 0 1,-1-1-1,1 1 1,0 0-1,-1-1 1,1 1-1,0-1 1,2 1-1,11 3-53,0 0 1,1-1-1,-1-1 0,19 0 0,-21-2 30,16 4 46,7-1-356,-26-3 1176,-11-4 1326,-11-5-1939,0 0 1,0-1-1,1 0 0,0-1 0,1 0 0,-16-22 1,32 31-286,1 1 0,-1 0 0,0 0 1,1 0-1,-1 1 0,13 1 1,-19-1 87,48 5-403,-41-3 369,0-1 0,0 1 0,0-1 0,0-1 0,0 1 0,0-1 0,0-1 0,0 1 0,0-1 0,0 0 0,0-1 0,0 0 0,0 0 0,11-5 0,-4-2 53,26-22 37,-38 30-45,0-1-1,0 0 1,0 0 0,-1 1-1,1-1 1,-1 0 0,1-1-1,-1 1 1,0 0 0,0 0 0,0-1-1,0 1 1,0 0 0,-1-1-1,1 1 1,0-4 0,-2 5-13,1 0 1,-1 0-1,0 0 1,1 1-1,-1-1 1,0 0-1,0 0 1,1 1-1,-1-1 1,0 0-1,0 1 1,0-1 0,0 1-1,0-1 1,1 1-1,-1 0 1,0-1-1,0 1 1,0 0-1,0 0 1,0 0-1,0 0 1,0-1-1,0 1 1,0 1-1,0-1 1,0 0-1,0 0 1,0 0-1,0 0 1,0 1-1,0-1 1,-2 1-1,-36 11 64,34-8-14,-1 1 1,1-1-1,0 1 0,0 1 0,1-1 1,0 1-1,0-1 0,0 1 1,0 0-1,1 1 0,0-1 0,1 1 1,-4 10-1,5-14-35,1 0 0,-1 0-1,1 0 1,0 0 0,0 0 0,0 0-1,0 0 1,0 0 0,1 0 0,-1 0 0,1 0-1,0 0 1,0 0 0,0 0 0,0 0-1,0-1 1,1 1 0,0 0 0,-1-1 0,1 1-1,0-1 1,0 1 0,0-1 0,0 0-1,1 0 1,-1 0 0,0 0 0,1-1-1,0 1 1,-1 0 0,1-1 0,4 2 0,3 1-451,0-1 0,1 0 1,-1-1-1,1 0 1,-1 0-1,12-1 1,35 0-7269,-52-1 6567,19 0-6963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1:3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11050,'5'33'10003,"13"20"-7394,-3-12-1570,-10-24-861,-2-1 0,1 1 0,-2 0 0,0 0 0,-1 1 0,-1-1 0,-3 25 0,1-30-134,0 0 1,-1-1-1,0 1 1,-1-1 0,0 0-1,-1 0 1,0 0-1,0-1 1,-2 1 0,1-1-1,-14 14 1,1-3-229,-1-2 0,0 0 0,-2-2 1,-33 22-1,23-20-2341,-40 18 1,3-7-4619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2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10025,'0'0'4944,"8"-7"-4101,-2 2-698,0 1 1,0 0-1,1 0 0,-1 0 0,1 1 0,0 0 0,0 1 0,0-1 1,0 1-1,0 1 0,1-1 0,-1 1 0,1 0 0,-1 1 0,9 0 0,317 3 1799,455-12-1806,-157-12-91,-132 7-3,-85-19 63,-195 13 117,-182 17-163,243-27 412,-298 30 699,-6-2-2681,0 4-4742,18-1 1308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42 8648,'0'-2'667,"0"0"-1,0 0 0,0 0 1,0 0-1,0 0 0,0-1 1,-1 1-1,1 0 0,-1 0 1,1 0-1,-1 0 1,0 0-1,0 0 0,0 0 1,0 0-1,0 0 0,0 1 1,-3-4-1,4 5-562,-1 0-1,1 0 1,0 0-1,-1 0 1,1 0 0,0 0-1,-1 0 1,1 0-1,-1 0 1,1 0-1,0 0 1,-1 0 0,1 0-1,0 0 1,-1 0-1,1 0 1,-1 0 0,1 1-1,0-1 1,-1 0-1,1 0 1,0 0-1,-1 0 1,1 1 0,0-1-1,0 0 1,-1 1-1,1-1 1,0 0-1,0 0 1,-1 1 0,-9 25-289,0 24 347,3 0-1,2 1 1,3 77-1,2-126-152,0-1 0,0 0 0,0 1 0,0-1-1,0 0 1,0 1 0,0-1 0,1 0 0,-1 1 0,0-1 0,1 0 0,-1 0 0,1 1-1,-1-1 1,1 0 0,0 0 0,0 0 0,-1 0 0,1 0 0,0 0 0,0 0 0,0 0-1,0 0 1,0 0 0,2 1 0,-1-2 11,0 1-1,0-1 1,0 1-1,0-1 1,0 0-1,0 0 1,0 0-1,0 0 1,0 0 0,0 0-1,0-1 1,0 1-1,0-1 1,3-1-1,4-1 50,-1-1-1,1 0 1,-1-1-1,0 0 1,-1 0-1,9-7 1,-2-1-28,-1-1 0,0 0 1,-2 0-1,1-1 1,-2-1-1,0 0 0,-1 0 1,0-1-1,-2 0 0,0 0 1,5-20-1,-18 72-180,1 1 1,0 67-1,6-101 146,-1 0 0,0 0 1,1 0-1,-1 0 0,1 0 0,0 0 1,0 0-1,0 0 0,0 0 1,0 0-1,0-1 0,0 1 0,1 0 1,-1-1-1,0 1 0,1-1 1,0 1-1,-1-1 0,1 0 0,0 0 1,-1 0-1,1 0 0,4 2 1,-1-2 29,-1 1 1,1-1 0,0 0 0,0-1-1,0 1 1,0-1 0,-1 0-1,1 0 1,0-1 0,8-1 0,-6 1 32,0-1 0,0 0 0,0-1 0,0 0 0,0 0 1,12-7-1,-16 8-43,-1 0 0,1 0-1,0 0 1,-1 0 0,0 0 0,1-1 0,-1 1 0,0-1 0,0 1-1,-1-1 1,1 0 0,0 1 0,-1-1 0,3-6 0,-2-39 1803,-2 46-1801,0-1 0,0 0 0,0 0 0,-1 0 0,1 1 0,-1-1-1,0 0 1,0 1 0,0-1 0,0 1 0,0-1 0,-1 1 0,1-1-1,-3-2 1,1 4 1464,-2 0-6924,20 2-17216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68 8648,'0'0'4484,"-4"-9"-1419,-1-5-1815,-3-9 158,-6 2 3503,8 20-1931,2 12-2311,0 13-768,4-24 105,-10 87 746,2-23-421,1 116 1,7-179-330,0 0 1,0 0 0,0 0-1,0 0 1,0 0 0,0 1-1,0-1 1,0 0 0,1 0-1,-1 0 1,0 0-1,1 0 1,-1-1 0,1 1-1,-1 0 1,1 0 0,-1 0-1,1 0 1,0 0 0,-1-1-1,1 1 1,0 0 0,0 0-1,-1-1 1,1 1 0,0-1-1,0 1 1,0-1 0,0 1-1,0-1 1,1 1 0,1-1 18,-1 0 0,1 0-1,0 0 1,0 0 0,-1-1 0,1 1 0,0-1 0,-1 0 0,1 0 0,-1 0-1,5-2 1,4-3 46,0 0-1,-1 0 0,0-2 1,12-10-1,69-85 56,-18 18-63,-73 84-65,1 0 0,0 0 0,-1 0-1,1 0 1,0 1 0,-1-1 0,1 0 0,0 1-1,0-1 1,0 0 0,0 1 0,0-1 0,0 1-1,0-1 1,0 1 0,0 0 0,0 0 0,0-1-1,0 1 1,0 0 0,0 0 0,0 0 0,1 0-1,-1 0 0,-1 1 0,1-1 0,0 1 0,0 0 0,-1-1 0,1 1 0,-1 0 0,1 0 0,0-1 0,-1 1 0,1 0 0,-1 0 0,0 0-1,1-1 1,-1 1 0,0 0 0,1 0 0,-1 0 0,0 0 0,0 1 0,2 59-127,-2-50 170,-18 190 205,18-201-236,0 1 0,0-1 0,0 1 0,1-1 1,-1 1-1,0-1 0,1 1 0,-1-1 1,0 0-1,1 1 0,-1-1 0,0 1 1,1-1-1,-1 0 0,1 0 0,-1 1 1,0-1-1,1 0 0,-1 0 0,1 1 1,-1-1-1,1 0 0,-1 0 0,1 0 1,-1 0-1,1 0 0,-1 0 0,1 0 1,-1 0-1,1 0 0,0 0 0,-1 0 1,1 0-1,-1 0 0,1 0 0,-1 0 1,1 0-1,-1-1 0,1 1 0,-1 0 1,0 0-1,1-1 0,-1 1 0,1 0 1,-1-1-1,0 1 0,1 0 0,-1-1 1,1 0-1,26-15 202,5-13-118,-1 0 0,46-59 0,-76 87-94,-1 0 1,1 0-1,0 0 0,0 0 0,0 0 0,-1 0 1,1 0-1,0 0 0,0 1 0,0-1 0,0 0 1,0 1-1,0-1 0,0 1 0,1-1 0,-1 1 1,0-1-1,2 1 0,-2 0 3,-1 0 0,1 0-1,0 1 1,-1-1 0,1 1-1,-1-1 1,1 0 0,-1 1 0,0-1-1,1 1 1,-1-1 0,1 1 0,-1-1-1,0 1 1,1 0 0,-1-1-1,0 1 1,0-1 0,0 1 0,1 0-1,-1-1 1,0 1 0,0-1 0,0 1-1,0 0 1,0 58 87,-1-43 60,-1 7 27,1-18-165,0-1 0,1 1 0,0 0 1,0-1-1,0 1 0,0 0 1,2 7-1,1-11-467,-1-1 0,1 0 0,-1 0 0,1 0 1,-1 0-1,1 0 0,-1-1 0,1 1 0,-1-1 0,1 0 0,-1 1 0,0-1 1,5-2-1,-3 0-1048,-1 0 0,1 0 1,-1 0-1,1 0 0,-1-1 0,5-7 1,5-8-7430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20 105 14958,'0'0'12124,"7"-1"-11836,6-1-225,-1 0 0,0-1 0,0-1 0,0 0 0,12-6 0,-20 9-40,-1 0 1,1-1 0,-1 0-1,0 1 1,0-1 0,1 0-1,-1-1 1,0 1-1,-1-1 1,1 1 0,0-1-1,-1 0 1,1 0 0,-1 0-1,0 0 1,0 0-1,0-1 1,-1 1 0,1 0-1,-1-1 1,0 0 0,0 1-1,1-6 1,-2 8-11,0 1 1,0 0 0,0-1-1,0 1 1,0-1-1,0 1 1,0 0-1,0-1 1,0 1 0,0 0-1,0-1 1,0 1-1,-1 0 1,1 0 0,0-1-1,0 1 1,0 0-1,-1-1 1,1 1 0,0 0-1,0 0 1,-1-1-1,1 1 1,0 0-1,0 0 1,-1 0 0,1-1-1,0 1 1,-1 0-1,1 0 1,0 0 0,-1 0-1,1 0 1,0 0-1,-1 0 1,1 0 0,0 0-1,-1 0 1,1 0-1,0 0 1,-1 0-1,-21 6 142,-15 18-138,25-12 15,0 1 0,1 0 0,0 1-1,-13 21 1,19-27-4,1 0 0,0 1 0,0-1 0,1 1-1,0 0 1,0 0 0,1 0 0,0 0 0,-1 18 0,3-26-37,0 0 1,0 1 0,0-1-1,0 0 1,1 0-1,-1 1 1,0-1 0,1 0-1,-1 0 1,0 0 0,1 1-1,0-1 1,-1 0 0,1 0-1,0 0 1,-1 0 0,1 0-1,0 0 1,0 0 0,0 0-1,0-1 1,0 1 0,0 0-1,0 0 1,2 0 0,0 0-116,0 0 1,1 0 0,-1 0 0,0 0 0,1-1-1,-1 0 1,1 1 0,-1-1 0,6-1-1,1 0-1176,0-1 0,0 0-1,0-1 1,0 0 0,17-8-1,8-8-6738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4740,'2'-4'220,"1"0"0,-1 0 0,1 1-1,0-1 1,0 0 0,0 1 0,0 0-1,0 0 1,1 0 0,0 0 0,-1 0-1,1 1 1,0 0 0,0-1-1,0 2 1,1-1 0,-1 0 0,0 1-1,7-2 1,-3 3-151,-1 0 0,1 0 0,0 0-1,0 1 1,0 0 0,0 0 0,-1 1 0,1 0-1,0 0 1,10 6 0,6-2 286,0 0 0,0-2 0,1-1 0,-1 0 0,1-2 0,0-1 0,33-4 0,13 2 24,310 17 428,0 0-34,33-6 741,306-9-679,160-16-187,-452 17-180,-21 0-315,241-5 431,-188-56 197,-394 49-762,-24 8 39,-41 3-131,-1-1-1,1 1 1,-1 0 0,1 0 0,-1 0 0,1 0-1,0 0 1,-1 0 0,1 0 0,-1 0 0,1 0-1,0 0 1,-1 1 0,1-1 0,-1 0-1,1 0 1,-1 0 0,1 1 0,-1-1 0,1 0-1,-1 0 1,1 1 0,-1-1 0,1 1 0,-1-1-1,0 0 1,1 1 0,-1-1 0,1 1 0,-1-1-1,0 1 1,0-1 0,1 1 0,-1-1 0,0 1-1,0-1 1,1 1 0,-1 0 0,0-1 0,0 1-1,0-1 1,0 1 0,0-1 0,0 1 0,0 0-1,0-1 1,0 1 0,0-1 0,0 1 0,-1-1-1,1 1 1,0 0 0,0-1 0,-1 1-1,1-1 1,0 1 0,0-1 0,-1 1 0,1-1-1,-1 0 1,1 1 0,0-1 0,-1 1 0,1-1-1,-1 0 1,0 1 0,-17 12-3819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 4260,'0'0'12043,"-10"3"-7895,0 1-3515,0 1-1,1 0 1,-1 0-1,1 1 1,0 0-1,0 0 0,-11 12 1,16-15-503,0 1 1,0 0-1,1 0 1,-1 1-1,1-1 0,0 1 1,0 0-1,0 0 1,0 0-1,1 0 1,0 0-1,0 0 1,1 1-1,-1-1 0,1 1 1,0-1-1,1 1 1,-1 9-1,2-13-130,-1 0 0,1 0 0,0-1 0,0 1 0,-1-1 0,1 1 0,0 0 0,0-1 0,1 0 0,-1 1 0,0-1 0,0 0 0,1 1 0,-1-1 0,0 0 0,1 0-1,-1 0 1,1 0 0,0-1 0,-1 1 0,1 0 0,0-1 0,-1 1 0,1-1 0,0 1 0,0-1 0,-1 0 0,1 0 0,0 0 0,0 0 0,0 0 0,-1 0 0,1 0 0,0 0 0,2-1 0,2 0-49,1 0 0,0 0-1,-1 0 1,1-1 0,-1 0 0,1 0 0,-1-1 0,8-4 0,-6 1-3,1 0-1,-2-1 0,1 0 1,-1 0-1,0-1 1,0 0-1,-1 0 1,0 0-1,-1-1 1,0 0-1,0 0 1,-1-1-1,0 1 0,-1-1 1,0 0-1,0 0 1,-1 0-1,1-13 1,-3 23 77,0 0 0,0 0 0,0 0 0,0-1 0,0 1 0,-1 0 0,1 0 0,0 0 0,0 0 0,0 0 0,-1-1 0,1 1 0,0 0 0,0 0 0,0 0 0,-1 0 0,1 0 0,0 0 0,0 0 0,-1 0 0,1 0 0,0 0 0,0 0 0,0 0 0,-1 0 0,1 0 0,0 0 0,0 0 0,-1 0 0,1 0 0,0 0 0,0 0 0,0 0 0,-1 1 0,1-1 0,0 0 0,0 0 0,0 0 0,0 0 0,-1 0 0,1 1 0,0-1 0,0 0 0,0 0 0,0 0 0,0 0 0,-1 1 0,1-1 0,0 0 0,0 0 0,0 1 0,-12 9 36,4 1 27,0 0-1,1 0 1,0 1 0,0 0-1,-7 22 1,11-26-38,0 0 0,1 0-1,0 0 1,0 0 0,1 0-1,0 0 1,0 1 0,1-1 0,0 0-1,2 16 1,-1-23-117,0 1-1,0 0 1,0-1 0,1 1-1,-1-1 1,0 0 0,1 0-1,-1 1 1,1-1 0,-1 0-1,1 0 1,0 0-1,-1 0 1,1-1 0,0 1-1,0 0 1,0-1 0,-1 1-1,1-1 1,0 0 0,0 0-1,0 1 1,0-1 0,0 0-1,0-1 1,-1 1-1,1 0 1,0 0 0,3-2-1,4 1-911,0 0 0,-1-1 0,1 0 0,-1-1 0,11-4 0,13-14-5006,-1-6-1590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8840,'0'0'9337,"-9"0"-5029,-1 1-3619,0 0-1,0 1 1,0 0-1,0 1 1,0 0-1,-13 6 1,17-7-524,0 1 0,0 0 0,0 0 0,1 0 1,-1 1-1,1 0 0,0 0 0,0 0 0,0 1 1,1-1-1,0 1 0,0 0 0,-5 7 0,9-11-204,0 0-1,0 0 1,-1 0-1,1 1 1,0-1-1,0 0 1,0 0-1,0 0 1,0 0-1,1 0 1,-1 0-1,0 0 1,0 0-1,1 0 0,-1 0 1,1 0-1,-1 0 1,1 0-1,-1 0 1,1 0-1,-1 0 1,1 0-1,0 0 1,0-1-1,-1 1 1,1 0-1,0 0 1,0-1-1,0 1 1,0-1-1,0 1 1,0-1-1,0 1 0,0-1 1,0 0-1,0 1 1,0-1-1,0 0 1,0 0-1,0 1 1,2-1-1,47 9-955,-49-9 986,44 2-713,-34-3 471,0 1 1,0 1-1,0 0 1,17 4-1,-28-5 278,1 1-1,0-1 0,-1 0 0,1 1 0,0-1 1,-1 1-1,1-1 0,-1 1 0,1-1 1,-1 1-1,1-1 0,-1 1 0,1 0 0,-1-1 1,1 1-1,-1 0 0,0-1 0,0 1 1,1 0-1,-1-1 0,0 1 0,0 0 1,0 0-1,0-1 0,0 1 0,0 0 0,0 0 1,0-1-1,0 1 0,0 0 0,0 0 1,0-1-1,0 1 0,-1 0 0,1 0 0,0-1 1,0 1-1,-1 0 0,1-1 0,-1 1 1,1-1-1,-2 2 0,-18 28 1505,-45 41 1057,58-65-2535,0 1-1,0-1 0,0-1 0,-1 1 1,0-1-1,0-1 0,0 0 0,-11 4 1,19-8-130,0 1 0,0-1 1,0 0-1,0 0 0,-1 0 1,1 0-1,0 0 0,0 0 1,0 0-1,0 0 0,-1 0 1,1 0-1,0 0 0,0 0 0,0 0 1,-1 1-1,1-1 0,0-1 1,0 1-1,0 0 0,-1 0 1,1 0-1,0 0 0,0 0 1,0 0-1,0 0 0,-1 0 1,1 0-1,0 0 0,0 0 1,0 0-1,0 0 0,0-1 1,-1 1-1,1 0 0,0 0 0,0 0 1,0 0-1,0 0 0,0-1 1,0 1-1,0 0 0,-1 0 1,1 0-1,0 0 0,0-1 1,0 1-1,0 0 0,0 0 1,0 0-1,0 0 0,0-1 1,0 1-1,0 0 0,0-1 1,7-14-3493,12-13-2416,4 4-677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14670,'0'0'4975,"-8"12"-3902,4-6-1093,-44 75 2561,44-73-2335,1 0-1,0-1 1,0 1 0,0 1-1,1-1 1,1 0 0,-1 0-1,1 1 1,1-1 0,0 13-1,0-19-202,0-1 1,1 0-1,-1 0 0,0 0 0,1-1 0,-1 1 0,1 0 0,0 0 0,-1 0 0,1 0 0,0 0 0,-1-1 0,1 1 0,0 0 0,0-1 0,0 1 0,0 0 0,-1-1 0,1 1 0,0-1 0,0 1 0,0-1 0,0 0 0,0 1 0,0-1 0,1 0 0,-1 0 0,0 0 0,0 0 0,0 0 0,0 0 0,0 0 0,0 0 0,0 0 0,0 0 0,0-1 0,0 1 0,1-1 0,2 0-12,0 1-1,1-2 1,-1 1-1,0 0 1,0-1-1,-1 0 1,1 0-1,6-4 0,0-5-77,-1 0 0,0-1 0,0 0 0,-1 0 0,0-1-1,-1 0 1,-1-1 0,8-24 0,-10 30 161,-4 7 492,-18 39 571,11-22-1053,4-11-3,0 1 1,1 0 0,-1 0-1,1 0 1,0 0-1,1 0 1,-1 0 0,1 1-1,1-1 1,-1 0 0,1 1-1,0-1 1,0 0 0,2 8-1,0-12-83,-1 0 0,1 0 0,-1-1 0,1 1 0,0-1-1,0 0 1,0 1 0,0-1 0,0 0 0,0 0 0,0 0-1,0 0 1,0-1 0,0 1 0,0-1 0,1 1 0,-1-1-1,0 0 1,1 1 0,-1-1 0,0-1 0,0 1 0,3 0-1,55-8-1151,-43 4 1015,0-2 0,0-1 0,-1 0 1,30-18-1,-60 25 3683,11 0-3492,1-1 0,0 1 0,-1-1 0,1 0 0,0 0 0,0 0 0,0 0 0,0-1 0,0 1 0,0 0 0,0-1 0,1 0 0,-1 1 0,0-1 0,1 0 0,-1 0 0,1 0 0,-2-2 0,3 2-83,-1 0 0,1 0 0,0 0 0,0 0 0,0 0-1,0 0 1,1 0 0,-1 0 0,0 0 0,1 0 0,-1 0 0,1 0-1,0 0 1,0 1 0,0-1 0,0 0 0,0 0 0,0 1 0,0-1 0,0 1-1,1-1 1,-1 1 0,0-1 0,1 1 0,-1 0 0,1 0 0,0 0 0,-1 0-1,1 0 1,0 0 0,0 0 0,0 0 0,0 1 0,0-1 0,0 1-1,-1-1 1,4 1 0,13-4 12,0 1 0,1 0 1,23 1-1,-15 0-9,35-9 21,-60 11 26,0-1 0,0 1 0,0 0 0,0-1 1,0 0-1,0 1 0,0-1 0,0 0 0,0 0 0,0 0 0,0 0 1,-1 0-1,1-1 0,0 1 0,-1-1 0,1 1 0,-1-1 1,1 1-1,-1-1 0,0 0 0,0 1 0,0-1 0,0 0 0,0 0 1,1-4-1,-2 6-6,-1-1 1,0 0-1,1 1 0,-1-1 1,1 0-1,-1 1 1,0-1-1,0 1 0,1-1 1,-1 1-1,0 0 1,0-1-1,0 1 0,0 0 1,1-1-1,-1 1 1,0 0-1,0 0 0,0 0 1,0 0-1,0 0 1,0 0-1,0 0 0,1 0 1,-1 0-1,0 0 1,0 0-1,0 0 0,0 1 1,0-1-1,0 0 1,-1 2-1,-33 9-140,30-7 127,0 0 1,-1 0 0,2 1 0,-1 0 0,1 0-1,-1 0 1,1 0 0,1 0 0,-1 1-1,1 0 1,0 0 0,0 0 0,1 0-1,0 0 1,0 0 0,0 1 0,-1 7 0,3-11-42,0 0 0,-1 0 0,1 0 0,0 0 0,1 0 0,-1 0 0,1 0 1,-1 0-1,1 0 0,0 0 0,0 0 0,0-1 0,0 1 0,0 0 0,1 0 1,0-1-1,-1 1 0,1-1 0,0 0 0,0 1 0,0-1 0,0 0 0,1 0 1,-1 0-1,0 0 0,1-1 0,-1 1 0,1-1 0,0 1 0,0-1 1,-1 0-1,1 0 0,0 0 0,0-1 0,0 1 0,0-1 0,0 1 0,5-1 1,50 0-3808,-50-2 2391,1 1-1,-1-1 0,0-1 0,15-5 1,21-13-7357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162 185 12172,'0'0'5514,"-10"0"-2685,1 1-2382,1 0 0,0 0 0,0 1-1,0 0 1,0 0 0,0 1 0,0 0 0,-10 5-1,13-5-255,0-1-1,1 1 0,0 0 0,-1 0 0,1 1 1,0-1-1,0 1 0,1 0 0,-1 0 1,1 0-1,0 1 0,0-1 0,1 1 1,-1 0-1,1-1 0,-4 11 0,6-13-180,-1-1 0,0 1 0,1 0 0,-1-1 0,1 1 0,0 0 0,-1 0 0,1 0 0,0-1 0,0 1 1,0 0-1,0 0 0,0-1 0,1 1 0,-1 0 0,1 0 0,-1-1 0,1 1 0,-1 0 0,1 0 0,0-1 0,0 1 0,0-1 0,0 1 0,0-1 0,0 1 0,0-1 0,0 0 0,1 0 0,-1 1 0,1-1 0,-1 0 0,3 1 0,2 0-6,1 0-1,-1-1 1,0 0 0,0 0-1,1 0 1,-1-1 0,0 0-1,11-1 1,-8-1-69,0 0 0,0-1 1,0 0-1,0 0 0,-1-1 0,0 0 0,1 0 1,-2-1-1,1 0 0,0 0 0,-1-1 0,0 0 1,0 0-1,-1-1 0,0 0 0,0 0 1,0 0-1,5-11 0,7-11-70,-1 0-1,-2-1 1,20-52 0,-33 76 170,1-1 106,-1 0 0,1 0 1,-1 0-1,-1 0 1,1-1-1,-1-8 1,-1 16-115,0-1 0,0 1 0,0 0 1,0-1-1,0 1 0,0 0 1,-1-1-1,1 1 0,0 0 0,0 0 1,0-1-1,-1 1 0,1 0 1,0 0-1,0 0 0,-1-1 1,1 1-1,0 0 0,0 0 0,-1 0 1,1 0-1,0-1 0,-1 1 1,1 0-1,0 0 0,-1 0 0,1 0 1,0 0-1,-1 0 0,1 0 1,0 0-1,-1 0 0,1 0 0,0 0 1,-1 0-1,1 0 0,0 0 1,-1 1-1,1-1 0,0 0 0,0 0 1,-1 0-1,1 0 0,0 0 1,-1 1-1,1-1 0,-17 9 100,11-4-75,0 1 0,0 0 0,1 0 0,0 1 0,0-1 0,0 1 0,1 0 0,0 1 0,0-1 0,1 1 1,0 0-1,-2 9 0,1-3 14,1 0 1,0 1-1,1-1 1,1 0-1,0 1 1,2 17-1,-1-27-107,1-1 0,0 0 0,-1 0-1,2 0 1,-1 0 0,0 0 0,1 0-1,0-1 1,0 1 0,0 0 0,0-1-1,0 1 1,1-1 0,0 0-1,-1 0 1,1 0 0,5 3 0,-5-3-354,1 0 0,0-1 0,0 0 0,0 0 0,0 0 0,1 0 0,-1-1 0,0 0 0,9 2 0,22-2-5290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0 320,'0'0'22320,"-5"11"-21327,-9 22-549,2 0 0,0 1-1,3 0 1,1 1 0,1 0 0,2 0-1,-1 53 1,6-87-440,0 1 0,0 0 1,0 0-1,1-1 0,-1 1 0,1 0 0,-1-1 1,1 1-1,-1 0 0,1-1 0,0 1 0,0-1 0,0 1 1,0-1-1,0 0 0,0 1 0,0-1 0,1 0 1,-1 0-1,0 0 0,1 0 0,-1 0 0,3 1 0,-1 0 9,1-1-1,0 0 0,0 0 0,0 0 1,-1 0-1,1-1 0,0 1 0,0-1 1,8-1-1,5-1-293,-1-1-1,1 0 1,28-11 0,-41 12 208,0 0 1,0 1-1,0 0 0,1 0 1,-1 0-1,1 0 1,-1 1-1,0-1 0,1 1 1,-1 0-1,1 1 0,8 1 1,-12-1 96,1 0 1,0 0 0,0 0-1,-1 1 1,1-1-1,0 0 1,-1 1-1,1 0 1,-1-1-1,0 1 1,0 0 0,0 0-1,0-1 1,0 1-1,0 0 1,0 0-1,0 0 1,-1 0 0,1 1-1,-1-1 1,1 0-1,-1 0 1,0 0-1,0 0 1,0 0-1,0 0 1,-1 4 0,1-2 92,-1 0 0,0 1-1,0-1 1,-1 0 0,1 0 0,-1 0 0,0 0 0,0 0 0,0 0 0,0-1 0,-1 1 0,0-1 0,0 1 0,1-1 0,-2 0 0,1 0 0,0 0 0,-1-1-1,1 1 1,-1-1 0,0 0 0,0 0 0,0 0 0,-7 2 0,-2 1 112,-1 0 0,1-1 0,-1 0 0,0-1 0,0-1 1,-20 1-1,31-2-231,-1-1-1,0 0 1,0 0 0,0-1 0,0 1 0,0-1 0,1 0 0,-1 0 0,0 0 0,0 0 0,1-1 0,-1 1 0,-3-4 0,5 4-130,0-1 1,0 0-1,1 0 1,-1 0-1,1 0 0,-1 0 1,1 0-1,0-1 1,0 1-1,0 0 0,0-1 1,0 1-1,1 0 1,-1-1-1,1 1 1,-1-1-1,1 1 0,0-1 1,0 1-1,0-6 1,1 5-192,0 1 1,-1-1 0,1 1 0,0-1 0,0 1 0,0-1 0,1 1 0,-1-1-1,0 1 1,1 0 0,0 0 0,-1 0 0,1 0 0,0 0 0,0 0 0,0 0-1,1 1 1,-1-1 0,0 1 0,0 0 0,1-1 0,-1 1 0,1 0-1,5-1 1,8-4-2189,1 2-1,30-6 0,-33 8 729,35-6-4057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3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5926,'0'0'18268,"-9"5"-17809,4-3-362,1 0 0,0 0 0,-1 1 0,1-1 0,0 1 0,0 0 0,1 0 0,-1 0 0,0 1 0,1-1 1,0 1-1,0 0 0,0 0 0,1 0 0,-1 0 0,1 1 0,0-1 0,0 0 0,0 1 0,1 0 0,-1-1 0,1 1 0,1 0 1,-1 0-1,0 0 0,1 7 0,1-10-92,0-1 0,0 1 0,0-1 0,0 1 1,0-1-1,0 0 0,0 0 0,0 0 0,0 1 0,1-1 1,-1 0-1,0 0 0,1-1 0,-1 1 0,1 0 0,-1 0 1,1-1-1,-1 1 0,1-1 0,0 1 0,-1-1 0,1 0 0,0 0 1,-1 1-1,1-1 0,-1 0 0,1-1 0,0 1 0,3-1 1,53-4-65,-11-14-626,-41 15 479,0 1 0,-1 0-1,1 1 1,1-1 0,-1 1-1,0 1 1,0-1 0,1 1-1,-1 0 1,1 0 0,11 1 0,-17 0 184,1 1 0,-1 0 0,0-1 0,1 1 0,-1 0 0,0 0-1,0 0 1,0 0 0,0 0 0,0 0 0,0 0 0,0 0 0,0 0 0,0 0 0,0 1 0,0-1 0,-1 0 0,1 1 0,-1-1 0,1 1 0,-1-1 0,1 2 0,6 39 125,-6-34-20,4 26 448,-2 1 0,-2-1 0,-4 49 0,1-63-157,-2-1 0,0 1 0,-1-1-1,0 0 1,-2 0 0,0 0 0,-13 21-1,13-27-143,-27 43 584,32-54-764,0 0 0,0 1-1,0-1 1,0 0 0,0-1 0,0 1-1,0 0 1,0 0 0,-1-1 0,1 0 0,-1 1-1,0-1 1,1 0 0,-1 0 0,0 0 0,1-1-1,-1 1 1,0 0 0,-3-1 0,4-1-25,-1 1-1,0-1 1,1 0 0,0-1 0,-1 1 0,1 0 0,0-1 0,-1 1 0,1-1 0,0 0 0,0 0-1,0 1 1,1-1 0,-1-1 0,0 1 0,1 0 0,-1 0 0,1-1 0,0 1 0,-2-4-1,-21-55-2,20 51-66,1-1-1,1 1 1,-1 0 0,2-1-1,0 0 1,0 1-1,0-1 1,2 0-1,-1 0 1,1 1 0,1-1-1,0 1 1,4-13-1,-3 15-39,1 0-1,0 1 1,0-1 0,0 1-1,1 0 1,0 1 0,1-1-1,0 1 1,-1 0 0,2 0-1,-1 1 1,1 0-1,0 0 1,0 0 0,0 1-1,1 0 1,9-4 0,77-25-4124,-24 9-3655,-12 0-5189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54 11627,'0'0'9566,"-2"8"-9272,-16 218 2675,7-49-1064,8-124 230,3-52-1841,0-16 336,0-3-451,0-66-527,-12-91-1,13 179 155,0 0 140,0 0 0,1 0 0,-1-1 0,1 1 0,0 0 0,0-1 0,0 0 0,0 1 0,0-1-1,1 0 1,0 0 0,4 4 0,-2-4 60,0 0 1,0 0-1,0-1 0,0 1 0,1-1 1,-1 0-1,1 0 0,-1-1 0,1 0 0,0 0 1,0 0-1,0-1 0,-1 1 0,1-1 1,0-1-1,0 1 0,0-1 0,-1 0 0,1-1 1,11-3-1,-7 1 21,1-1 0,-1 0 0,0-1 0,0 0 0,-1 0 0,1-1 0,-1 0 0,-1 0 0,15-17 0,-15 14-29,0 0 1,-1-1-1,0 0 1,-1 0-1,0-1 1,-1 1 0,0-1-1,-1-1 1,0 1-1,-1-1 1,0 1-1,-1-1 1,-1 0 0,0-22-1,0 34 1,-1 1 1,0-1-1,0 1 0,0-1 0,0 1 1,0-1-1,1 1 0,-1-1 0,0 0 1,-1 1-1,1-1 0,0 1 0,0-1 0,0 1 1,0-1-1,0 1 0,0-1 0,-1 0 1,1 1-1,0-1 0,0 1 0,-1-1 1,1 1-1,0 0 0,-1-1 0,1 1 0,-1-1 1,1 1-1,0 0 0,-1-1 0,1 1 1,-1 0-1,1-1 0,-1 1 0,1 0 1,-1 0-1,1-1 0,-1 1 0,0 0 0,1 0 1,-1 0-1,1 0 0,-1 0 0,1 0 1,-1 0-1,0 0 0,1 0 0,-1 0 1,1 0-1,-1 0 0,1 0 0,-1 1 1,1-1-1,-1 0 0,1 0 0,-1 0 0,1 1 1,-1-1-1,0 1 0,-3 1-11,1 0 0,0 1 0,0-1 0,0 1 0,0-1 0,1 1 0,-1 0-1,-2 4 1,-11 20 29,0 0-1,2 2 0,-12 33 0,20-47 46,1 1 0,1 0 0,0 0 0,1 1 0,1-1 0,1 1 0,1 29 0,0-45-60,0 1-1,0 0 1,1 0 0,-1-1-1,1 1 1,-1 0 0,1 0 0,-1-1-1,1 1 1,0-1 0,0 1 0,0 0-1,0-1 1,0 0 0,0 1-1,1-1 1,-1 0 0,0 1 0,1-1-1,-1 0 1,1 0 0,-1 0-1,3 1 1,1-1 7,-1 1 1,0-1-1,1 0 0,-1 0 0,1-1 1,-1 1-1,1-1 0,-1 0 0,7-1 1,3 0-159,0-2 0,0 0 1,0 0-1,-1-1 0,19-8 1,66-47-2089,-98 59 2247,0 0 0,0 0 0,0 0 0,1 0 0,-1 0 0,0-1 0,0 1 0,0 0 0,1 0 0,-1 0 0,0 0 0,0 0 0,0 0 0,1 0 0,-1 0 0,0 0 0,0 0 0,0 0 0,1 0 0,-1 0 0,0 0 0,0 0 0,0 0 0,1 0 0,-1 0 0,0 0 0,0 1 0,0-1 0,0 0 0,1 0 0,-1 0 0,0 0 0,0 0 0,0 0 0,0 1 0,1-1 0,-1 0 0,0 0 0,0 0 0,0 0 0,0 1 0,0-1 0,0 0 0,0 0 0,0 0 0,1 0 0,-1 1-1,0-1 1,0 0 0,0 0 0,0 1 0,0 17 542,-8 20 149,-3-13-445,7-19-310,1 0 0,0 0 0,1 1 0,0-1 0,0 1 0,0 0 0,-1 11 0,7-21-4402,11-12 61,-2-5-2806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16592,'0'0'4874,"8"9"-3171,-5-5-1596,0 0 1,1 0 0,0-1-1,0 0 1,0 1 0,0-2-1,0 1 1,1 0 0,-1-1-1,1 0 1,0 1 0,-1-2 0,1 1-1,0-1 1,0 0 0,0 0-1,0 0 1,1 0 0,-1-1-1,0 0 1,0 0 0,0-1-1,0 1 1,0-1 0,0 0-1,0-1 1,0 1 0,8-4 0,-5 1-72,-1-1 1,1 1 0,-1-1 0,12-12 0,-17 16-22,0-1-1,-1 0 1,1 1-1,0-1 1,-1 0-1,1 0 1,-1 0-1,0 1 1,0-2-1,0 1 1,0 0-1,0 0 1,0 0-1,0 0 0,-1-1 1,1 1-1,-1 0 1,1-1-1,-1 1 1,0 0-1,0-1 1,-1-3-1,0 5-6,0-1-1,-1 2 1,1-1-1,-1 0 1,1 0-1,-1 0 1,1 1-1,-1-1 1,1 1-1,-1-1 1,1 1-1,-1 0 1,0-1-1,1 1 1,-1 0-1,0 0 1,1 0-1,-1 0 1,-3 1-1,-34 4-55,31-2 51,0 1 1,1 0-1,-1 1 0,1-1 1,0 2-1,0-1 1,1 1-1,-1 0 1,1 0-1,1 0 0,-1 1 1,1 0-1,0 0 1,0 1-1,1-1 0,0 1 1,1 0-1,0 0 1,0 0-1,0 0 1,1 1-1,1-1 0,-1 1 1,0 16-1,3-22-12,-1 0 1,1 0-1,0 0 0,0 0 1,0-1-1,0 1 0,0 0 0,1-1 1,-1 1-1,1 0 0,0-1 0,0 0 1,0 1-1,0-1 0,0 0 0,0 0 1,0 0-1,1 0 0,-1-1 0,1 1 1,0-1-1,-1 1 0,1-1 1,0 0-1,0 0 0,0 0 0,-1 0 1,1-1-1,4 1 0,10 2-855,1 0 0,-1-1-1,27-1 1,-44-1 804,53-2-4724,2-10-2727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11627,'0'0'14115,"0"9"-13726,3 177 1346,-1-187-1687,-1 0-1,1 1 0,-1-1 1,1 0-1,-1 0 0,0 0 0,0 0 1,1 0-1,-1-1 0,0 1 0,0 0 1,0 0-1,1-3 0,1-4-47,0 0 0,-1 0 0,-1 0 0,1 0 0,-1-1 0,-1 1 0,0-16 0,0 18-10,0 6-134,15 17-246,-10-14 387,0-1 1,1 1-1,-1-1 1,1 0-1,-1 0 1,1-1-1,0 0 0,-1 0 1,1 0-1,0-1 1,0 1-1,0-1 1,0-1-1,-1 1 1,1-1-1,0 0 1,0 0-1,-1-1 1,1 0-1,7-3 0,-2 1 22,-1-2 0,1 1 0,-1-1-1,0-1 1,0 1 0,0-2-1,-1 0 1,0 0 0,7-9-1,5-17 43,-20 32-42,0 0 1,0 0-1,0 1 1,-1-1-1,1 0 0,-1 0 1,1 0-1,-1 0 1,0 0-1,1 0 1,-1 0-1,0 0 1,0 0-1,-1 0 1,1 0-1,0 0 1,-1-2-1,0 3-16,1 1 0,-1 0-1,1-1 1,0 1-1,-1 0 1,1-1 0,-1 1-1,1 0 1,-1-1-1,0 1 1,1 0-1,-1 0 1,1 0 0,-1 0-1,1-1 1,-1 1-1,0 0 1,1 0 0,-1 0-1,1 0 1,-1 0-1,0 0 1,1 1 0,-1-1-1,1 0 1,-1 0-1,1 0 1,-1 0 0,1 1-1,-1-1 1,1 0-1,-1 1 1,1-1 0,-1 0-1,1 1 1,-1-1-1,1 1 1,-1-1 0,1 0-1,0 1 1,-1-1-1,1 1 1,-1 0 0,-17 20 16,12-10-12,0 0 1,0-1-1,1 2 1,0-1 0,1 1-1,0-1 1,1 1-1,1 0 1,0 1-1,0-1 1,1 16 0,1-26-91,1 0 0,-1 0 0,1-1 0,0 1 0,0 0 0,0-1 1,0 1-1,0-1 0,0 1 0,0-1 0,0 0 0,1 1 0,-1-1 0,1 0 1,-1 0-1,1 0 0,-1 0 0,1 0 0,-1 0 0,1 0 0,0 0 1,0-1-1,-1 1 0,1-1 0,0 1 0,0-1 0,0 0 0,-1 0 1,1 0-1,0 0 0,0 0 0,2 0 0,6 0-1402,1 0 0,-1 0 0,0-1 0,17-4 1,8-8-6636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16271,'-10'0'3358,"-1"1"-2740,0 1-1,0 0 0,0 0 1,0 1-1,0 0 0,1 1 1,-1 0-1,-18 12 0,23-13-466,0 0 1,1 1-1,-1-1 0,1 1 0,0 1 1,0-1-1,1 1 0,-1 0 0,1 0 0,0 0 1,0 1-1,1-1 0,0 1 0,0 0 1,0 0-1,1 0 0,-1 0 0,-1 11 1,4-16-152,0-1 0,0 1 1,0 0-1,0 0 1,0 0-1,0 0 0,0 0 1,0-1-1,0 1 1,1 0-1,-1 0 0,0 0 1,1 0-1,-1-1 1,0 1-1,1 0 0,-1 0 1,1-1-1,-1 1 1,1 0-1,0-1 0,-1 1 1,1-1-1,0 1 1,-1-1-1,1 1 1,0-1-1,1 1 0,31 7 16,-20-8-26,-1 0 1,1-1-1,17-3 1,-21 2-28,-1 0 1,1-1-1,-1 0 1,0 0-1,0-1 1,0 0-1,0-1 1,0 1-1,-1-2 1,0 1-1,0-1 1,-1 0-1,1 0 1,-1-1-1,0 1 1,-1-2-1,0 1 1,0 0-1,-1-1 1,1 0-1,-2 0 1,1 0-1,-1-1 1,2-9-1,-7 14 502,-5 10-199,-7 10-73,9-9-111,1 0 1,0 1-1,0-1 1,1 1-1,0 0 1,0 0-1,1 1 1,0-1-1,1 0 1,-1 1-1,2-1 1,-1 12 0,1-19-79,0 0 0,0 0 0,1 0 0,-1 0 0,0 0 0,0 0 0,1 0 0,-1 0 0,0 0 0,1 0 0,-1 0 0,1 0 0,0 0 0,-1 0 0,1 0 0,0-1 0,-1 1 0,1 0 0,0-1 0,0 1 0,0 0 0,-1-1 0,1 1 0,0-1 0,2 1 0,32 6 253,-28-7-667,0 0 0,0-1 1,0 0-1,0 0 0,0 0 1,0-1-1,-1 0 0,9-4 1,-12 4-448,0 0 0,0 0-1,0 0 1,0-1 0,0 1 0,-1-1 0,1 0 0,2-3 0,3-9-6409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42 6662,'-12'7'457,"6"-4"-132,0 0 0,1 1-1,-1 0 1,1 0 0,0 0-1,0 1 1,-6 8 0,10-12-276,0 0 0,1 0 0,-1 0 1,1 0-1,-1 0 0,1 1 1,0-1-1,-1 0 0,1 0 1,0 0-1,0 1 0,0-1 1,0 0-1,0 1 0,0-1 0,0 0 1,0 0-1,1 2 0,0 0-32,0-1 1,1 1-1,-1-1 0,0 1 0,1-1 0,0 0 0,0 0 0,0 0 0,-1 0 0,2 0 0,3 3 0,9 5 120,1 0 0,1-1-1,0-1 1,0 0 0,0-1 0,20 4-1,111 23 455,-74-25-292,0-3-1,85-3 1,-18-2 129,390 14-153,210 9 336,333-18 148,-630-15-620,293-2 213,-182 26 409,-5 1-359,1031-79-103,-1111 43-236,7 0-35,715-45 175,-1023 55-29,315-59-1,-297 39-143,2 8 1,370 6-1,-85 50 39,-433-28 6,-1 2-1,0 2 0,45 16 1,-58-15-28,1-2 1,1 0-1,0-2 1,0-2-1,0 0 1,1-2 0,51-1-1,-72-4-436,0 0 0,0 0-1,0 0 1,-1-1 0,1-1 0,-1 0-1,1 0 1,-1 0 0,-1-1 0,1 0-1,8-8 1,16-17-3850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18225,'0'0'9604,"-4"8"-9236,-7 26 120,1 1-1,2 0 0,2 0 0,-4 54 1,4 155 77,7-196-593,4 0 166,6-26-1735,-10-21 1396,-1-1-1,1 0 1,-1 1 0,1-1 0,-1 1 0,1-1-1,0 0 1,-1 0 0,1 1 0,0-1 0,-1 0-1,1 0 1,-1 0 0,1 0 0,0 0 0,-1 0-1,1 0 1,0 0 0,-1 0 0,1 0 0,0 0-1,-1 0 1,1 0 0,0 0 0,-1-1 0,1 1-1,0 0 1,-1 0 0,2-1 0,6-9-5533,-4-9-3944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10826,'0'0'10458,"12"2"-8894,36 3 446,55-2-1,140-16-526,11 0-1481,-218 13-17,54 0-452,92 11-1,-168-12-276,-24-10-2450,-1 1 374,-8-8-4756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78 12075,'0'0'3689,"2"-8"-705,2-2-1989,-2 6-627,0 0 0,-1 0 0,0 0 1,0 0-1,0 0 0,0 0 0,-1 0 0,1 0 1,-1-4-1,0 7-290,0 1 0,0-1 1,0 0-1,0 1 0,-1-1 1,1 1-1,0-1 0,0 0 0,0 1 1,-1-1-1,1 1 0,0-1 1,-1 1-1,1-1 0,0 1 1,-1-1-1,1 1 0,-1-1 0,1 1 1,-1 0-1,1-1 0,0 1 1,-1-1-1,0 1 0,1 0 0,-1 0 1,1-1-1,-1 1 0,0 0 1,-25-1 919,20 2-950,-1 0 0,1 0 0,-1 1 0,1 0 0,-10 5 0,9-2-55,0 0 0,0 1-1,1 0 1,0 0-1,0 0 1,1 1 0,-1 0-1,2 0 1,-1 0 0,1 1-1,0-1 1,0 1-1,1 0 1,0 0 0,0 1-1,1-1 1,0 0 0,1 1-1,0 0 1,0 11-1,1-19 6,0 0-1,0 0 0,0 0 1,1-1-1,-1 1 0,0 0 1,1 0-1,-1 0 0,0 0 1,1 0-1,-1 0 0,1 0 1,0-1-1,-1 1 0,1 0 1,0 0-1,-1-1 0,1 1 1,0-1-1,0 1 0,-1 0 1,1-1-1,0 0 0,0 1 0,0-1 1,1 1-1,1 0 9,-1-1 0,1 0 0,0 0 0,-1 0 0,1 0 0,-1 0 0,1 0 0,0-1 0,-1 1 0,3-2 0,4-1 27,-1 0 1,0 0-1,0-1 0,15-9 1,-15 7-5,-1 1-30,0 1 0,0-1-1,0 0 1,-1-1 0,0 0-1,0 0 1,0 0-1,-1-1 1,0 1 0,0-1-1,-1 0 1,0-1 0,5-11-1,-11 31-87,1 0-1,0 0 1,1-1-1,2 20 0,0 5 53,-1 26-22,1-32 163,-1 0 0,-2 0-1,-1-1 1,-1 1 0,-2-1-1,-9 34 1,11-55-80,0 0 0,-1 0 0,-1-1 0,1 1 0,-1-1 0,-10 11 0,12-14 30,0-1 1,-1 1-1,1-1 0,-1 0 1,0 0-1,0 0 0,0-1 1,0 1-1,0-1 0,-1 0 1,1 0-1,-1-1 0,-6 2 1,11-3-33,-1 1 0,0-1 0,1 0 0,-1 0 0,0-1 0,0 1 0,1 0 0,-1 0 0,0 0 0,1 0 0,-1-1 0,0 1 0,1 0 0,-1 0 0,1-1 0,-1 1 0,0-1 0,1 1 0,-1-1 0,1 1 0,-1 0 0,1-1 0,-1 0 0,1 1 0,0-1 0,-1 1 0,1-1 0,0 1 0,-1-1 0,1 0 0,-1-1 0,-3-31 196,14-33-334,3 34-31,2 1 1,1 0-1,1 1 1,1 1-1,2 0 1,1 2-1,1 0 1,50-45-1,-63 63 117,51-42 16,-56 47-38,1 1 1,-1 0-1,1 0 1,-1 1-1,1-1 1,0 1-1,0 0 1,0 1 0,1-1-1,-1 1 1,9-1-1,-13 2 40,0 1-1,0 0 1,0-1 0,1 1-1,-1 0 1,0 0-1,0 0 1,0 0-1,-1 0 1,1 0 0,0 0-1,0 0 1,0 0-1,-1 0 1,1 1-1,-1-1 1,1 0 0,-1 0-1,1 1 1,-1-1-1,0 0 1,0 0-1,1 1 1,-1-1-1,0 1 1,0-1 0,0 0-1,0 1 1,-1-1-1,1 0 1,-1 3 0,-4 47-274,-6-8 470,7-31-78,1 0 1,1-1-1,0 1 0,-1 15 0,3-26-91,0-1 0,0 1 0,0-1 1,0 1-1,0-1 0,0 0 0,0 1 0,1-1 0,-1 1 0,0-1 0,0 1 0,0-1 0,1 0 0,-1 1 0,0-1 0,0 1 1,1-1-1,-1 0 0,0 1 0,1-1 0,-1 0 0,0 0 0,1 1 0,-1-1 0,1 0 0,-1 0 0,0 1 0,1-1 0,-1 0 0,1 0 1,-1 0-1,1 0 0,-1 0 0,0 0 0,1 0 0,-1 0 0,1 0 0,-1 0 0,1 0 0,-1 0 0,1 0 0,-1 0 0,1 0 0,-1 0 1,0 0-1,1 0 0,-1-1 0,1 1 0,21-15 485,-16 5-391,0 0-1,0-1 1,-1 0 0,-1 0 0,0 0 0,0-1 0,-1 1-1,-1-1 1,0 0 0,0 0 0,-1 0 0,-1-15-1,0 25-79,-1 0-1,1 0 0,0 0 1,-1 0-1,1 0 0,-1 0 0,0 0 1,1 0-1,-1 0 0,0 0 1,0 0-1,0 1 0,-1-1 1,1 0-1,0 1 0,-1-1 0,1 1 1,-1-1-1,1 1 0,-1 0 1,0 0-1,1 0 0,-1-1 0,0 2 1,0-1-1,0 0 0,0 0 1,0 1-1,-2-1 0,3 0-177,36 16-11030,-19-14 6636,0 0-715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15150,'0'0'6059,"-7"-2"-4196,2 0-1784,1 0 0,-1 1-1,1-1 1,-1 1-1,0 0 1,1 0-1,-1 1 1,0 0-1,0-1 1,0 2 0,1-1-1,-1 0 1,0 1-1,0 0 1,1 0-1,-1 1 1,1-1-1,-1 1 1,1 0 0,0 0-1,-1 0 1,1 1-1,0-1 1,0 1-1,1 0 1,-1 0-1,-3 5 1,2-1 38,0 0 0,1 0 0,0 1 0,0-1 0,1 1 0,0 0 1,1 0-1,-1 0 0,2 1 0,-1-1 0,1 0 0,0 1 0,1-1 0,1 17 0,-1-23-99,0 1 0,1-1 0,0 1-1,-1-1 1,1 1 0,0-1 0,0 0 0,0 0-1,0 1 1,1-1 0,-1 0 0,0 0 0,1 0 0,0 0-1,-1-1 1,1 1 0,0 0 0,0-1 0,0 1-1,0-1 1,0 1 0,0-1 0,1 0 0,-1 0-1,0 0 1,1 0 0,-1-1 0,1 1 0,-1-1-1,0 1 1,1-1 0,-1 0 0,5 0 0,-3 0-4,0 0 0,0 0 0,0 0 1,0 0-1,0-1 0,0 1 0,0-1 0,0 0 1,0-1-1,-1 1 0,1 0 0,0-1 0,-1 0 1,1 0-1,-1 0 0,0-1 0,0 1 1,1-1-1,-2 1 0,1-1 0,3-4 0,-2 0-5,1 0 0,-1 0 0,-1-1 0,0 1-1,0-1 1,0 0 0,-1 0 0,0 0 0,-1-1-1,0 1 1,0 0 0,-1 0 0,0-1 0,0 1-1,-1 0 1,-2-14 0,2 20 16,0 1 1,0-1-1,0 1 1,0-1-1,0 1 1,0-1-1,0 1 1,-1 0-1,1-1 1,0 1-1,-1 0 1,1 0-1,-1 0 0,0 0 1,1 0-1,-1 1 1,0-1-1,1 0 1,-4 0-1,7 0-141,18 2-10,103-6-2116,-122 5 2245,1 0-1,-1 1 1,0-1 0,0 1 0,0-1 0,0 1 0,1-1 0,-1 1 0,0 0-1,0 0 1,0-1 0,-1 1 0,1 0 0,0 0 0,0 0 0,0 0-1,-1 0 1,1 0 0,0 0 0,-1 0 0,1 1 0,-1-1 0,1 0-1,-1 0 1,0 0 0,1 1 0,-1-1 0,0 0 0,0 0 0,0 1 0,0-1-1,0 0 1,0 0 0,0 1 0,0-1 0,-1 0 0,1 0 0,-1 2-1,-15 62 967,11-48-752,2-5-27,1-8-88,1 1 0,0 0 0,0-1 1,0 1-1,1 0 0,0 0 0,-1 0 0,2 0 1,-1 4-1,1-8-91,-1-1-1,1 1 1,-1-1 0,1 1 0,-1-1 0,1 1 0,-1-1-1,1 0 1,-1 1 0,1-1 0,-1 0 0,1 0 0,0 1-1,-1-1 1,1 0 0,-1 0 0,1 0 0,0 0 0,-1 0-1,1 0 1,0 0 0,-1 0 0,1 0 0,0 0-1,-1 0 1,1 0 0,-1 0 0,2-1 0,19-4 139,-3-5-328,0-1-1,0-1 1,-1 0-1,-1-1 0,0-1 1,-1 0-1,0-1 1,14-19-1,-28 33 206,-3 1-18,1 1 1,-1 0-1,1 0 1,0 0-1,-1 0 0,1 1 1,0-1-1,0 0 0,0 0 1,0 1-1,0-1 1,0 1-1,0-1 0,0 1 1,1-1-1,-1 1 0,0-1 1,0 3-1,-9 31 256,9-31-211,0 0-1,0 0 0,0 0 1,0 0-1,1 0 1,0 1-1,0-1 1,0 0-1,0 0 0,1 0 1,-1 0-1,1 1 1,2 3-1,-2-6-30,0 0 1,1-1-1,-1 1 0,1 0 0,-1-1 1,1 1-1,0-1 0,0 1 0,0-1 1,0 0-1,0 0 0,0 0 0,0 0 1,0 0-1,0 0 0,0-1 0,1 1 1,-1-1-1,0 1 0,0-1 0,1 0 1,-1 0-1,0 0 0,5-1 0,-3 1 2,1 0-1,-1-1 0,1 0 1,-1 0-1,0-1 0,1 1 1,-1-1-1,0 0 0,0 0 1,0 0-1,0 0 1,-1-1-1,1 1 0,-1-1 1,1 0-1,-1 0 0,0-1 1,0 1-1,0-1 0,0 1 1,-1-1-1,0 0 0,0 0 1,0 0-1,0 0 0,0 0 1,-1-1-1,0 1 0,0 0 1,0-1-1,0 1 0,-1-1 1,1-7-1,-1 7 5,1 0-1,-1 0 1,0 1 0,0-1 0,-1 0-1,0 0 1,1 0 0,-1 1-1,-1-1 1,1 0 0,-1 1-1,0-1 1,0 1 0,0-1-1,0 1 1,-1 0 0,0 0-1,0 0 1,0 1 0,0-1-1,-1 1 1,1-1 0,-1 1 0,0 0-1,0 1 1,0-1 0,0 1-1,0-1 1,-1 1 0,1 0-1,-8-1 1,-3 3-241,17 9-871,21 9-1087,-14-14 947,0-2 0,1 1 0,0-1 0,-1 0 0,1-1-1,0 0 1,18-1 0,14 0-4323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52 14189,'0'0'6636,"-8"-3"-4479,6 2-2081,1 0 1,-1 0 0,1 0 0,-1 1-1,0-1 1,1 1 0,-1-1-1,0 1 1,0-1 0,1 1 0,-1 0-1,0 0 1,0 0 0,0 0-1,1 0 1,-1 0 0,0 1 0,0-1-1,1 0 1,-1 1 0,0 0-1,0-1 1,1 1 0,-1 0 0,1 0-1,-1 0 1,1 0 0,-1 0-1,1 0 1,0 0 0,-1 0-1,1 1 1,0-1 0,0 0 0,0 1-1,0-1 1,0 1 0,0 0-1,0-1 1,1 1 0,-1 0 0,0-1-1,1 1 1,0 0 0,-1 2-1,-3 12 60,0 0-1,1 0 0,1 1 0,0-1 1,1 0-1,1 1 0,0-1 0,2 0 1,0 1-1,0-1 0,2 0 0,0 0 1,1 0-1,12 26 0,-17-41-138,0-1 0,0 0-1,0 1 1,0-1 0,0 0 0,0 0-1,1 1 1,-1-1 0,0 0 0,0 1-1,0-1 1,1 0 0,-1 0 0,0 1-1,0-1 1,1 0 0,-1 0 0,0 1-1,1-1 1,-1 0 0,0 0 0,0 0 0,1 0-1,-1 0 1,0 1 0,1-1 0,-1 0-1,0 0 1,1 0 0,-1 0 0,0 0-1,1 0 1,-1 0 0,1 0 0,-1 0-1,0 0 1,1 0 0,-1-1 0,0 1-1,1 0 1,-1 0 0,0 0 0,0 0 0,1 0-1,-1-1 1,0 1 0,1 0 0,-1 0-1,0 0 1,0-1 0,1 1 0,-1 0-1,0 0 1,0-1 0,0 1 0,1 0-1,-1-1 1,0 1 0,0 0 0,0-1-1,0 1 1,0 0 0,0-1 0,0 1 0,0 0-1,0-1 1,0 0 0,8-25-346,-7 24 320,5-46-650,-5 47 658,-1-1 0,0 1 0,1 0 0,-1 0-1,0-1 1,0 1 0,0 0 0,0-1 0,0 1 0,0 0-1,-1 0 1,1-1 0,0 1 0,-1 0 0,1 0 0,0-1 0,-1 1-1,0 0 1,1 0 0,-1 0 0,0 0 0,1 0 0,-1 0-1,0 0 1,0 0 0,0 0 0,0 0 0,0 1 0,0-1-1,0 0 1,-2 0 0,1 1 31,1 0 0,0 1 0,0 0 0,-1-1 0,1 1 0,0 0 0,0-1 0,0 1 0,0 0 0,0 0 0,0 0 0,0 0 0,0 0 0,0 0 0,1 0 0,-1 1 0,0-1 0,1 0 0,-1 0 0,1 0 0,-1 1 0,1-1 0,-1 0 0,1 1 0,0-1 0,0 0 1,0 1-1,0-1 0,0 1 0,0-1 0,0 0 0,0 1 0,1 1 0,-1 1 44,-1 0 0,2 0 1,-1 0-1,0 0 0,1 0 1,0 0-1,0-1 1,0 1-1,0 0 0,1 0 1,2 3-1,-2-4-24,0-1-1,1 0 1,0 0-1,0 0 1,-1 0-1,1 0 1,0-1 0,1 1-1,-1-1 1,0 0-1,0 0 1,1 0-1,-1 0 1,0 0-1,1-1 1,-1 0 0,0 1-1,1-1 1,-1-1-1,1 1 1,-1 0-1,1-1 1,-1 0-1,0 0 1,0 0 0,1 0-1,4-3 1,0 1 20,-1-1 0,1 0 0,-1 0 0,0-1 0,0 0 0,-1-1-1,1 1 1,-1-1 0,0-1 0,5-6 0,-3 1-27,1-1-1,-2 0 0,0 0 1,0-1-1,-2 0 1,1 0-1,-2 0 0,0-1 1,0 0-1,-2 1 0,0-1 1,0 0-1,-2 0 0,1 0 1,-4-18-1,3 32-23,0 0 0,0-1 0,-1 1 1,1-1-1,0 1 0,-1-1 0,0 1 0,1 0 0,-1 0 0,0-1 0,1 1 1,-1 0-1,0 0 0,0 0 0,0 0 0,0 0 0,0 0 0,-1 0 0,1 0 1,0 0-1,0 0 0,-1 0 0,1 1 0,0-1 0,-1 1 0,1-1 0,0 1 1,-1-1-1,1 1 0,-1 0 0,1 0 0,-1 0 0,1 0 0,-1 0 0,-2 0 1,1 1-15,-1-1 0,1 1 0,0 0 0,-1 0 0,1 0 0,0 1 0,0-1 0,0 1 0,0 0 0,0 0 0,0 0 0,1 0 0,-1 0 0,-3 4 0,-3 6 42,1 0 0,0 1 0,1 0 0,0 0 0,1 1 0,1 0 0,0 0 0,1 0 0,0 0 0,1 1 0,1 0 0,0-1 0,1 1 1,1 18-1,1-31-21,0 0 0,0-1 1,0 1-1,0 0 1,0-1-1,1 1 1,-1-1-1,0 1 1,1-1-1,0 1 1,-1-1-1,1 0 1,0 0-1,-1 0 0,1 0 1,0 0-1,0 0 1,0-1-1,0 1 1,0-1-1,0 1 1,0-1-1,0 0 1,0 1-1,0-1 1,0 0-1,0 0 0,0-1 1,4 0-1,6 1-233,1-1 0,0 0-1,17-5 1,-19 3-160,-5 1 172,0 0 0,1 1 0,-1 0 0,0 0 0,1 0 0,9 1 0,-14 0 272,-1 0 0,1 1 0,-1-1 1,0 1-1,1-1 0,-1 1 0,0 0 1,0-1-1,1 1 0,-1 0 0,0 0 1,0 0-1,0 0 0,0 0 0,0 0 0,0 0 1,0 0-1,0 0 0,0 1 0,-1-1 1,1 0-1,-1 1 0,1-1 0,-1 0 1,1 1-1,-1-1 0,1 0 0,-1 1 0,0-1 1,0 1-1,0-1 0,0 1 0,0 2 1,0 103 2803,0-106-3015,0-1 1,1 0-1,-1 1 1,0-1-1,0 0 1,0 1-1,1-1 0,-1 0 1,0 0-1,0 1 1,1-1-1,-1 0 1,0 0-1,1 0 0,-1 0 1,0 1-1,1-1 1,-1 0-1,0 0 1,1 0-1,-1 0 0,0 0 1,1 0-1,-1 0 1,0 0-1,1 0 1,-1 0-1,0 0 0,1 0 1,-1 0-1,1 0 1,-1 0-1,0 0 1,1 0-1,-1 0 0,0-1 1,1 1-1,-1 0 1,0 0-1,0 0 1,1 0-1,0-1 0,5-9-6615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0 265 705,'6'3'20633,"-3"9"-15795,-1 21-6998,-2-27 4062,-2 52-275,1-40-1254,0 0 0,1-1 0,1 1-1,5 29 1,-2-44 728,0-11-752,1-11-219,-3 7-105,-1-1 0,-1 0-1,0 1 1,0-1 0,-1 0-1,-1 1 1,-5-22 0,8 40-954,11 14 272,-6-16 285,0 0-1,1-1 1,-1 0-1,0 0 1,1-1-1,0 1 1,-1-2-1,1 1 1,0-1-1,0 0 0,0 0 1,0 0-1,0-1 1,0-1-1,0 1 1,0-1-1,0 0 1,0 0-1,8-4 1,-9 4 42,-1-1 1,1 0-1,0 0 1,-1 0-1,1-1 1,-1 0 0,0 0-1,0 0 1,0-1-1,-1 1 1,1-1-1,-1 0 1,0-1 0,0 1-1,0-1 1,0 0-1,-1 1 1,0-2-1,0 1 1,0 0 0,-1-1-1,4-10 1,-6 15 482,0 0 1,1 0-1,-1 1 0,0-1 1,0 0-1,0 0 1,0 0-1,0 0 0,0 0 1,0 0-1,0 1 0,0-1 1,0 0-1,0 0 1,0 0-1,-1 0 0,1 0 1,0 1-1,-1-1 1,1 0-1,-1 0 0,0-1 1,0 2-21,1 0 0,-1-1 0,0 1 0,1 0 0,-1 0 0,0 0 0,0 0 0,1 0 0,-1 0 0,0 0 0,1 0 0,-1 0 0,0 0 0,0 0 0,1 0 0,-1 1 0,0-1 0,1 0 0,-1 1 0,0-1 0,0 1 1,-3 1 237,-1 1 0,1 0 0,0 0 1,0 0-1,0 0 0,-6 7 1,4-2-59,1 0 1,-1 1-1,1-1 0,1 1 1,-1 0-1,2 1 1,-1-1-1,1 1 1,1-1-1,0 1 1,0 0-1,1 0 0,-1 14 1,2-23-303,0 0 1,0 0-1,1 0 1,-1 1-1,0-1 1,0 0-1,1 0 1,-1 0-1,0 0 1,1 0-1,-1 0 1,1 1-1,0-1 1,-1 0-1,1 0 1,0-1-1,-1 1 1,1 0-1,0 0 1,0 0-1,0 0 1,0-1-1,0 1 1,0 0-1,2 0 1,0 0 5,-1 0 0,1-1-1,0 1 1,0-1 0,-1 0 0,1 0 0,0 0 0,0 0 0,-1 0 0,1 0 0,3-1 0,1-1 8,0 0 1,0 0-1,-1-1 1,1 1-1,-1-1 1,1-1-1,-1 1 1,9-7-1,-8 4-118,0 0 0,-1 0 0,0-1 0,0 1 0,0-1 0,-1-1 0,0 1 0,0-1 0,-1 0 0,0 0 0,0 0 0,-1 0 0,0-1 0,0 1 0,-1-1 0,0 0 0,-1 0 0,1-17 0,-2 25 85,0 1-1,0 0 1,0 0 0,0 0-1,0-1 1,0 1 0,0 0-1,0 0 1,1 0 0,-1-1-1,0 1 1,0 0 0,-1 0-1,1-1 1,0 1-1,0 0 1,0 0 0,0 0-1,0-1 1,0 1 0,0 0-1,0 0 1,0 0 0,0-1-1,0 1 1,-1 0 0,1 0-1,0 0 1,0 0-1,0-1 1,0 1 0,0 0-1,-1 0 1,1 0 0,0 0-1,0 0 1,0 0 0,-1 0-1,1-1 1,0 1 0,0 0-1,0 0 1,-1 0-1,1 0 1,0 0 0,0 0-1,0 0 1,-1 0 0,-10 9-4,-6 17 236,15-24-175,1 0 0,1 0 0,-1 0 1,0 0-1,0 1 0,1-1 0,-1 0 1,1 0-1,0 1 0,0-1 0,0 0 0,0 0 1,0 1-1,0-1 0,1 0 0,-1 0 1,1 1-1,1 3 0,-1-5-3,0 1 0,0-1 0,0 1 1,0-1-1,1 0 0,-1 1 0,1-1 0,-1 0 0,1 0 0,-1 0 0,1 0 0,0 0 0,-1-1 0,1 1 1,0 0-1,0-1 0,0 1 0,1-1 0,3 1 13,1 0-1,-1-1 1,0 0-1,1 0 1,-1 0 0,0-1-1,0 0 1,0-1-1,1 1 1,-1-1 0,0 0-1,7-4 1,0-2-55,-1 0 1,0 0 0,-1-1 0,0 0-1,-1-1 1,0-1 0,0 0-1,-1 0 1,0 0 0,-1-1-1,12-25 1,-11 19-81,-1 0-1,-1-1 1,-1 0-1,-1-1 1,0 0-1,-1 1 1,1-39 0,-5 57 70,1 0 1,-1 0 0,0 0-1,0 0 1,0 0 0,0 0-1,0 0 1,0 0 0,0-1-1,0 1 1,0 0 0,0 0-1,-1 0 1,1 0 0,0 0-1,-1 0 1,1 0 0,-1 0-1,1 0 1,-1 0 0,1 1-1,-1-1 1,0 0 0,0-1-1,0 2 3,0 1-1,0-1 0,0 0 1,0 1-1,0-1 0,0 0 1,0 1-1,0-1 0,0 1 1,0 0-1,1-1 0,-1 1 1,0 0-1,0-1 0,1 1 1,-1 0-1,0 0 0,1-1 1,-1 2-1,-30 51-56,21-25 140,1 0 1,2 0 0,1 1 0,1 0-1,1 0 1,2 1 0,2 50 0,1-74-69,0 1-1,0-1 1,0 0 0,1 1 0,0-1 0,0 0 0,1 0 0,0 0 0,0-1 0,0 1-1,6 7 1,-8-11-50,1 1-1,0-1 0,0 0 1,0 1-1,0-1 0,0 0 1,1 0-1,-1-1 0,0 1 1,1 0-1,-1-1 0,1 0 1,0 1-1,-1-1 1,1 0-1,0 0 0,0-1 1,0 1-1,0-1 0,0 1 1,0-1-1,0 0 0,0 0 1,0 0-1,0 0 0,-1-1 1,4 0-1,-5 0 27,0 1 0,0-1 0,0 0 1,0 0-1,0 0 0,-1 0 0,1 0 0,0 0 0,0 0 0,-1 0 0,1 0 1,-1 0-1,1 0 0,-1 0 0,0-1 0,1 1 0,-1 0 0,0 0 0,0 0 1,0-1-1,0 1 0,0 0 0,0 0 0,0 0 0,0-1 0,-1-1 0,-6-31-179,2 26 110,-1 0-1,1 1 1,-1 0 0,-1 0 0,1 0 0,-1 1 0,-15-11 0,-62-35-208,48 31 372,23 15-124,-9-6 458,20 8-136,15 2-46,51 2-250,23 0-1008,-30 0-4019,-25-1-1012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4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97 673,'-1'1'517,"-1"0"0,1 0 0,0 0 1,0 1-1,0-1 0,0 0 0,0 1 1,0-1-1,1 1 0,-1-1 0,0 1 1,1-1-1,-1 1 0,1-1 0,-1 1 1,1 0-1,0-1 0,0 1 0,0 0 1,0-1-1,0 1 0,0 0 0,0-1 1,1 1-1,-1-1 0,0 1 0,2 2 1,0-1-127,0-1 1,0 0 0,0 1 0,0-1-1,1 0 1,-1 0 0,1-1 0,-1 1 0,1 0-1,0-1 1,-1 1 0,1-1 0,5 1-1,6 2 307,0 0-1,-1-1 0,1-1 0,0 0 0,23-1 0,-27-2-380,-1-1 0,-1 0 0,1-1-1,0 0 1,0 0 0,-1-1-1,0 0 1,0-1 0,0 1-1,0-1 1,7-7 0,-11 9-255,1-1 1,0 0 0,-1 0 0,0 0 0,0 0 0,0-1 0,0 0 0,-1 0 0,1 0 0,-1 0 0,-1 0 0,1-1 0,-1 1-1,0-1 1,0 1 0,0-1 0,1-10 0,-3 15-56,0-1 1,-1 1-1,1-1 0,0 1 0,0 0 1,-1-1-1,1 1 0,0 0 0,-1-1 0,0 1 1,1 0-1,-1-1 0,0 1 0,1 0 1,-1 0-1,0 0 0,0 0 0,0 0 1,0 0-1,0 0 0,0 0 0,0 0 1,-1 0-1,0 0 0,-2-1-8,1 1 1,-1-1-1,1 1 0,-1 0 0,0 1 1,0-1-1,0 1 0,1-1 0,-5 1 1,-2 0-20,0 1 1,1 0-1,-1 0 1,1 1-1,0 1 1,-17 5 0,15-2 1,0 0 0,1 0 1,0 1-1,0 1 1,1 0-1,-16 15 1,20-18 6,1 1 0,-1 0 1,1-1-1,0 2 0,0-1 1,1 0-1,0 1 0,0-1 1,0 1-1,1 0 0,0 0 1,-2 12-1,4-17 9,0-1-1,0 1 1,0-1 0,1 1 0,-1 0 0,0-1-1,1 1 1,-1-1 0,1 1 0,-1-1-1,1 0 1,0 1 0,-1-1 0,1 0 0,0 1-1,0-1 1,0 0 0,0 0 0,0 0-1,0 0 1,0 0 0,1 0 0,-1 0 0,0 0-1,1 0 1,-1 0 0,0-1 0,1 1-1,-1 0 1,1-1 0,-1 0 0,1 1 0,2-1-1,6 2-4,1 0 0,0-1 0,20-1 0,-20 0-49,7 0-190,76-3-2563,-31-8-2950,-5-6-4998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145 200 3812,'0'0'17718,"-9"-6"-16549,-27-18-267,34 23-874,0 0 1,1 0-1,-1 1 1,0-1-1,0 1 1,0 0-1,0-1 0,1 1 1,-1 0-1,0 0 1,0 0-1,0 0 1,0 0-1,0 1 1,1-1-1,-1 0 0,0 1 1,0 0-1,0-1 1,1 1-1,-1 0 1,0 0-1,1 0 0,-1 0 1,1 0-1,-1 0 1,1 0-1,-1 1 1,1-1-1,0 0 1,-2 3-1,-2 3-64,-1 1 1,1-1-1,1 1 0,-6 13 0,8-16 41,-1 0-1,2 0 0,-1 0 0,0 1 1,1-1-1,0 1 0,1-1 1,-1 1-1,1-1 0,0 9 0,1-13 3,-1 0-1,0 0 1,0 0 0,0 0-1,1 0 1,-1 0-1,1 0 1,-1-1-1,0 1 1,1 0 0,0 0-1,-1 0 1,1 0-1,-1-1 1,1 1-1,0 0 1,0-1-1,-1 1 1,1 0 0,0-1-1,0 1 1,0-1-1,1 1 1,0-1 14,1 1 1,-1-1 0,0 0-1,0 0 1,1 0-1,-1-1 1,0 1 0,0 0-1,1-1 1,-1 1-1,0-1 1,0 0-1,0 0 1,0 0 0,2-1-1,7-5 19,-2 0 1,1 0-1,-1-1 0,0 0 0,-1 0 0,0-1 0,0 0 1,-1-1-1,0 1 0,-1-1 0,0-1 0,0 1 0,-1-1 1,-1 0-1,0 0 0,0-1 0,-1 1 0,-1-1 0,1 0 0,-1-17 1,-2 29-41,0-1 1,0 1-1,0 0 1,0-1-1,0 1 1,0 0-1,0-1 1,0 1-1,0 0 1,0-1-1,0 1 1,0 0-1,0-1 1,-1 1-1,1 0 1,0-1-1,0 1 1,0 0-1,-1 0 1,1-1-1,0 1 1,0 0-1,-1 0 1,1-1-1,0 1 1,-1 0-1,1 0 1,0 0-1,0 0 1,-1-1-1,1 1 1,0 0-1,-1 0 1,1 0 0,-1 0-1,1 0 1,0 0-1,-1 0 1,1 0-1,0 0 1,-1 0-1,1 0 1,0 0-1,-1 0 1,1 0-1,0 0 1,-1 1-1,1-1 1,-1 0-10,0 0 0,0 1 1,0-1-1,0 1 1,0-1-1,1 1 0,-1-1 1,0 1-1,0-1 0,1 1 1,-1 0-1,0-1 1,1 1-1,-1 0 0,0 0 1,1-1-1,-1 1 1,0 2-1,0-1-12,0 1 1,0 0 0,1 0-1,-1-1 1,0 1-1,1 0 1,0 0-1,0 0 1,0 0 0,0-1-1,0 1 1,1 0-1,-1 0 1,1 0-1,-1 0 1,1-1-1,0 1 1,0 0 0,2 2-1,-1-3 23,0 0 0,-1 0 0,1-1 0,0 1 0,0-1 0,0 1 0,0-1 0,0 0 0,1 0-1,-1 0 1,0 0 0,1 0 0,-1 0 0,0 0 0,1-1 0,-1 0 0,5 1 0,2-1 42,-1 0 0,1-1 0,0 1 0,-1-2 0,1 1 0,-1-1 0,1-1 0,-1 0 0,0 0 1,0 0-1,12-8 0,-10 4-2,0 1 0,-1-1 0,0-1 0,-1 0 1,13-15-1,-17 19-3,-1-1 0,0 1 0,0-1 0,-1 0 0,1 0 0,-1-1 1,0 1-1,0 0 0,-1-1 0,1 1 0,-1-1 0,-1 0 0,1-7 0,-1 12-32,0 1 0,0 0-1,0 0 1,0-1 0,0 1-1,0 0 1,0-1 0,0 1-1,0 0 1,0 0 0,0-1-1,0 1 1,0 0 0,0 0-1,0-1 1,-1 1 0,1 0-1,0 0 1,0-1 0,0 1-1,0 0 1,-1 0 0,1 0-1,0-1 1,0 1 0,0 0-1,-1 0 1,1 0 0,0 0-1,0 0 1,-1-1-1,1 1 1,0 0 0,0 0-1,-1 0 1,1 0 0,0 0-1,0 0 1,-1 0 0,1 0-1,0 0 1,-1 0 0,1 0-1,0 0 1,0 0 0,-1 0-1,1 0 1,0 0 0,0 0-1,-1 1 1,1-1 0,0 0-1,0 0 1,-1 0 0,1 0-1,0 0 1,0 1 0,0-1-1,-1 0 1,1 0 0,0 0-1,0 1 1,0-1 0,0 0-1,-1 0 1,1 1 0,0-1-1,0 0 1,-14 16-104,6-1 85,1 0-1,0 0 1,1 1-1,1 0 1,1 1-1,0-1 1,-2 23-1,0 120 614,6-141-477,2 10 13,1-2 0,1 1 0,1 0 0,2-1 0,11 30 0,9 36-9,-49-128 3449,-9-15-3700,11 10 138,12 27-78,0-1 0,1 0 1,0-1-1,1 1 0,1-1 1,1 0-1,0-1 0,-1-18 0,5 34-15,0 0 0,1 0-1,-1 0 1,1-1-1,-1 1 1,1 0 0,-1 0-1,1 0 1,0 0-1,0 0 1,0 0 0,-1 1-1,1-1 1,0 0-1,0 0 1,0 1 0,0-1-1,0 0 1,0 1-1,0-1 1,1 1 0,-1-1-1,1 1 1,35-12-2322,-27 9 1524,60-22-7211,-31 8 1029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4 17969,'0'0'4335,"-8"-2"-2856,4 1-1432,0 1 0,0-1 0,0 1 0,0 0 0,0 0 1,-1 1-1,1-1 0,0 1 0,0 0 0,0 0 1,1 0-1,-9 4 0,4-1 59,-1 1 0,1 1 0,0 0 0,0 0 0,-10 9 0,9-6 72,0 0 1,1 0 0,0 0-1,0 1 1,1 0 0,0 1 0,1 0-1,0 0 1,1 0 0,0 1-1,1-1 1,0 1 0,1 0-1,0 0 1,1 1 0,0-1 0,1 1-1,1 22 1,0-33-169,1 1 1,-1 0 0,1-1-1,0 1 1,0-1-1,0 1 1,0-1-1,1 0 1,-1 1-1,1-1 1,-1 0 0,1 0-1,0 0 1,0 0-1,0 0 1,0 0-1,0-1 1,0 1 0,1-1-1,-1 0 1,0 1-1,1-1 1,-1 0-1,1 0 1,-1 0-1,1-1 1,0 1 0,-1-1-1,1 1 1,0-1-1,-1 0 1,1 0-1,4-1 1,3 1 36,0 0 0,0-1 1,0 0-1,0-1 0,-1 0 0,1-1 0,17-7 1,26-23-50,-50 31-13,-1 0 0,1 0 0,-1 0 1,0-1-1,0 1 0,0 0 1,0-1-1,0 0 0,0 1 0,-1-1 1,1 0-1,-1 0 0,0 0 1,0 0-1,0 0 0,0 0 0,0-5 1,-1 8 13,0 0-1,0-1 1,0 1 0,0-1 0,-1 1 0,1-1 0,0 1-1,0-1 1,0 1 0,0-1 0,-1 1 0,1 0 0,0-1-1,-1 1 1,1 0 0,0-1 0,-1 1 0,1 0 0,0-1 0,-1 1-1,1 0 1,0-1 0,-1 1 0,1 0 0,-1 0 0,1 0-1,-1 0 1,1-1 0,-1 1 0,1 0 0,0 0 0,-1 0-1,0 0 1,-25 2-67,-19 13-49,42-13 121,-1 0 0,1 0 0,0 0 0,-1 0 0,1 1 0,0-1-1,1 1 1,-1 0 0,0 0 0,1 0 0,0 0 0,0 0 0,0 1-1,0-1 1,0 0 0,0 1 0,-1 5 0,40-15 311,-17-3-426,-1-1 0,36-23 1,12-7-1272,-67 39 1378,0 1 0,0 0 1,1 0-1,-1 0 0,0 0 0,0 0 0,1 0 0,-1 0 0,0 0 0,0 0 1,1 0-1,-1 0 0,0 1 0,0-1 0,1 0 0,-1 0 0,0 0 0,0 0 0,0 0 1,1 0-1,-1 0 0,0 1 0,0-1 0,0 0 0,1 0 0,-1 0 0,0 1 1,0-1-1,0 0 0,0 0 0,0 0 0,1 1 0,-1-1 0,0 0 0,0 0 0,0 1 1,0-1-1,0 0 0,0 0 0,0 1 0,0-1 0,0 0 0,3 21 134,-4 22 73,0-35-75,-1 21-768,7-25-1090,5-15-1532,4-6-2333,0-5-5050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16143,'0'0'9225,"-7"67"-8040,4-38-416,1 1-257,-2 0-384,4-2-96,0-2-32,0-5-576,0-4-705,6-6-321,-3-6-384,-1-5-640,-2-8-6182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4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1855 273 5285,'-15'1'-555,"-112"6"2482,-247-18 0,309 5-2046,1 3 0,-1 3 0,0 3 0,1 3 0,0 2 0,-112 30 0,97-17 494,1 4-1,1 4 1,-86 43-1,130-54-182,1 0 0,1 2 0,1 2 0,1 1 0,1 0-1,1 3 1,1 0 0,1 1 0,-31 46 0,47-60-173,1 0 0,1 1 0,0 0 0,1 1 0,1 0 0,0 0 0,1 0 0,0 0 0,2 0 0,0 1 0,0 0 0,1-1 0,1 1 0,1 0 0,0-1 0,1 1 0,1-1 0,0 1 0,1-1 0,1 0-1,0 0 1,1-1 0,0 0 0,2 0 0,-1 0 0,11 12 0,12 10-25,1-1 0,2-2 0,1-2 0,2-1 0,1-1 0,1-2 0,1-2 0,47 22 0,-3-7-4,3-3-1,0-4 1,99 23-1,-15-17-52,198 20 0,178-10 173,-525-48-110,177 11 98,233-15 0,-311-7-68,0-5 0,-1-4-1,140-44 1,-178 39-32,-1-4 0,-2-4 0,107-58 0,-150 69 1,-1-2 1,-2-1 0,51-47-1,-64 52 16,-2 0-1,0-1 0,-2-1 1,0-1-1,-1 0 1,18-39-1,-24 38 48,0 0-1,-2 0 1,0-1 0,-2 0-1,0-1 1,-2 1-1,-1-1 1,-1 1 0,0-1-1,-2 1 1,-1 0 0,-2 0-1,0 0 1,-1 0 0,-1 0-1,-12-24 1,1 6 77,-2 0 0,-1 2 1,-3 0-1,-1 2 0,-2 0 0,-1 2 1,-58-56-1,44 55 52,-1 2 1,-1 2-1,-2 2 1,-1 2-1,-1 2 1,-2 3-1,0 1 0,-2 3 1,0 2-1,-56-12 1,17 11-112,-2 4 1,0 3-1,0 5 1,0 4 0,-106 10-1,109 1-501,0 4 0,-112 30-1,137-23-2248,-111 47 1,121-39-1175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12780,'0'0'12198,"12"-6"-12139,2 1-59,1-1 0,0 2 0,0 0 0,0 1 1,1 0-1,-1 2 0,19-1 0,-28 2-2,0-1 0,1 1-1,-1 1 1,0-1 0,0 1 0,0 0 0,0 0 0,0 1-1,0 0 1,-1 0 0,1 0 0,0 1 0,-1 0 0,0 0-1,0 0 1,0 1 0,0 0 0,0 0 0,-1 0-1,1 0 1,-1 1 0,0-1 0,0 1 0,3 7 0,-4-5 206,-1-1 1,1 1 0,-1 0-1,-1-1 1,0 1 0,1 0 0,-2 0-1,1 0 1,-1 0 0,0 0-1,-1 0 1,0 0 0,0 0 0,0 0-1,-1 0 1,0 0 0,0-1-1,-1 1 1,0-1 0,0 0-1,-1 1 1,1-1 0,-1-1 0,0 1-1,-10 9 1,1-3 157,-1-2 0,-1 0 0,0 0 0,-22 10 0,30-17-381,0 0-1,1-1 1,-1 1-1,0-1 1,0-1-1,0 1 1,-1-1-1,1 0 1,0-1-1,0 0 1,-1 0-1,1 0 1,-10-3-1,16 3-48,1 0 0,0 0 0,0 0 0,-1 0 0,1 0 0,0 0 0,0 0 0,-1 0 0,1 0 0,0 0 0,0-1 0,-1 1 0,1 0 0,0 0 0,0 0 0,0 0 0,-1 0 0,1-1 0,0 1 0,0 0 0,0 0 0,0-1 0,0 1 0,-1 0 0,1 0 0,0 0 0,0-1 0,0 1 0,0 0 0,0 0 0,0-1 0,0 1 0,0 0 0,0 0 0,0-1 0,0 1 0,0 0 0,0-1 0,0 1 0,0 0 0,0-1-1,9-11-2697,17-9-3703,-25 21 6155,26-18-8201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13421,'0'0'10826,"4"52"-10121,-9-18 127,-1 3-159,3-1-64,1-2-193,2-4-256,0-7-96,0-2-64,2-4-96,3-6-609,-1-1-736,-4-3-1314,-4-4-1505,-12-1-2978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11499,'0'0'8712,"4"-9"-6635,-2 4-1893,1 0 0,0 0-1,0 0 1,0 0 0,0 1 0,1-1 0,-1 1 0,1 0 0,0 0 0,0 1 0,1-1 0,-1 1 0,1 0-1,0 0 1,0 0 0,0 1 0,0 0 0,0 0 0,9-2 0,13-4 106,0 1 0,1 1 0,31-1 1,-46 5-302,0 1 0,0 1 0,1 1 0,-1 0 0,0 0 0,0 1 0,-1 1 0,24 8 0,-33-11 14,0 1 1,0 1-1,0-1 0,-1 0 0,1 1 0,-1-1 1,1 1-1,-1 0 0,1 0 0,-1 0 0,0 0 0,0 0 1,0 0-1,0 1 0,0-1 0,-1 0 0,1 1 1,-1 0-1,1-1 0,-1 1 0,0 0 0,0 0 1,0 0-1,-1 0 0,1 0 0,-1 0 0,1 0 0,-1 0 1,0 0-1,0 0 0,0 0 0,-2 5 0,1-2 89,-1-1-1,-1 0 1,1 0-1,-1 0 1,0 0-1,0-1 1,0 1-1,0-1 1,-1 1-1,0-1 1,0 0-1,0-1 1,-1 1-1,1-1 1,-1 0-1,-7 5 0,6-5-261,0 0-1,0 0 0,-1 0 0,1-1 0,-1 0 1,1 0-1,-1 0 0,0-1 0,1 0 0,-1-1 0,-9 1 1,8-6-3669,6-10-2465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44 11115,'0'0'12267,"-9"-2"-10826,5 1-1389,1 1 0,0-1 0,-1 1 0,1 0 0,0 0 0,-1 0 0,1 0 0,0 1 0,-1-1 0,1 1 0,0 0 0,-1 0 0,-4 2 0,4 0-33,0 0 1,0 0-1,0 0 1,0 0-1,1 0 1,-1 1-1,1-1 1,0 1-1,0 0 0,1 0 1,-5 8-1,5-7 7,-1 0-1,1 0 1,0 0-1,0 1 1,0-1-1,1 0 1,0 1-1,0-1 1,0 1-1,1 0 0,0-1 1,1 11-1,-1-15 3,1-1-1,-1 1 1,1 0-1,-1 0 1,1 0-1,-1-1 0,1 1 1,0 0-1,-1 0 1,1-1-1,0 1 1,0-1-1,-1 1 0,1-1 1,0 1-1,0-1 1,0 1-1,0-1 1,0 0-1,0 1 1,0-1-1,-1 0 0,1 0 1,0 0-1,0 0 1,0 0-1,0 0 1,0 0-1,0 0 0,2 0 1,32-7 1054,-29 4-978,0 0 0,0-1 0,-1 1 0,1-1 0,-1 0 0,0-1 0,0 1 0,0-1 0,0 0 0,-1 0 0,0-1 0,0 1 0,-1-1 0,1 0 0,-1 0 0,0 0 0,-1 0 0,0-1 0,0 1 0,0-1 0,0 1 0,-1-1 0,0 0 0,-1 1 0,0-1 0,0-7 0,0 14-105,-1-1 1,1 0-1,0 1 1,-1-1-1,1 1 0,-1-1 1,1 1-1,-1-1 1,1 1-1,-1-1 1,1 1-1,-1 0 1,1-1-1,-1 1 0,0 0 1,1-1-1,-1 1 1,0 0-1,1 0 1,-1 0-1,0-1 1,1 1-1,-1 0 0,0 0 1,1 0-1,-1 0 1,0 0-1,1 0 1,-1 0-1,0 1 0,1-1 1,-1 0-1,0 0 1,1 0-1,-1 1 1,0-1-1,1 0 1,-1 1-1,1-1 0,-2 1 1,1 0-6,0-1 1,0 0-1,1 1 0,-1-1 1,0 1-1,0-1 1,0 1-1,0-1 0,1 1 1,-1-1-1,0 1 1,0 0-1,1 0 0,-1-1 1,1 1-1,-1 0 1,1 0-1,-1 0 0,1 0 1,-1-1-1,1 1 1,0 0-1,-1 0 0,1 0 1,0 0-1,0 0 1,0 0-1,0 0 0,0 0 1,0 0-1,0 0 1,0 0-1,0 1 0,3-2-126,-1 1 0,1-1 0,-1 0 0,1-1 0,-1 1 0,1 0-1,-1-1 1,1 1 0,-1-1 0,1 0 0,3-2 0,34-14-4936,-15 2-2500,-3 2-3632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12172,'0'0'10548,"11"-8"-9865,-7 5-637,3-3 92,0 1 0,1-1 0,-1 2-1,1-1 1,0 1 0,0 0 0,1 1 0,-1 0 0,1 0-1,0 1 1,0 0 0,-1 0 0,13 0 0,-20 3-96,1-1 0,-1 1 1,0 0-1,0-1 0,1 1 1,-1 0-1,0 0 1,0 0-1,0 0 0,0 0 1,0 0-1,0 0 0,0 1 1,-1-1-1,1 0 0,0 0 1,-1 1-1,1-1 0,-1 0 1,1 1-1,-1-1 1,1 1-1,-1-1 0,0 1 1,0-1-1,0 0 0,0 1 1,0-1-1,0 4 0,-3 50 1718,3-52-1609,-10 74 1568,11-77-1649,1 0 0,-1 0 0,0 0-1,0-1 1,0 1 0,1 0 0,-1 0-1,0-1 1,0 1 0,0-1 0,0 1-1,1-1 1,-1 1 0,1-2 0,3-3-21,-2-1 1,1 1 0,0-1 0,-1 1 0,0-1 0,0 0-1,-1 0 1,0 0 0,0-1 0,0 1 0,-1-1 0,2-11-1,-2 6-24,0-1 0,-1 1-1,-1-1 1,0 1-1,-4-24 1,4 36-56,1 0 1,0-1-1,0 1 1,-1-1-1,1 1 0,0-1 1,0 1-1,-1-1 1,1 1-1,0-1 0,0 1 1,0-1-1,0 1 0,0-1 1,0 1-1,0-1 1,0 1-1,0-1 0,0 1 1,0-1-1,0 0 0,0 1 1,0-1-1,0 1 1,1-1-1,-1 1 0,0-1 1,0 1-1,1 0 1,-1-1-1,0 1 0,1-1 1,-1 1-1,0-1 0,1 1 1,-1 0-1,0-1 1,1 1-1,-1 0 0,1-1 1,-1 1-1,1 0 1,-1 0-1,1 0 0,-1-1 1,1 1-1,-1 0 0,1 0 1,-1 0-1,1 0 1,-1 0-1,1 0 0,0 0 1,-1 0-1,1 0 1,-1 0-1,1 0 0,-1 0 1,1 0-1,-1 1 0,1-1 1,-1 0-1,1 0 1,0 1-1,10-1-184,88 1-6314,-56-1 823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76 9705,'2'-4'969,"0"0"-1,0-1 1,-1 1-1,1-1 0,-1 0 1,0 0-1,0 1 1,-1-1-1,1-5 1,-1 9-725,-1 0-1,1-1 1,0 1 0,0 0 0,-1 1 0,1-1 0,0 0 0,-1 0 0,1 0 0,-1 0 0,1 0 0,-1 0-1,0 0 1,1 1 0,-1-1 0,0 0 0,0 0 0,1 1 0,-1-1 0,0 1 0,0-1 0,-2 0 0,-22-4 690,16 6-894,-1 0-1,0 1 1,1 0 0,-1 1-1,1 0 1,-1 0 0,1 1-1,0 0 1,1 0 0,-1 1 0,1 0-1,0 1 1,0 0 0,0 0-1,1 1 1,0 0 0,0 0-1,1 0 1,0 1 0,-5 8-1,2-2 73,0 0-1,1 0 0,1 1 0,0-1 0,1 1 0,1 1 1,0-1-1,1 1 0,1 0 0,0 0 0,0 24 0,3-37-93,0 0 1,0 0-1,0 0 0,1 0 0,0 0 0,-1 0 0,1 0 0,0 0 1,0 0-1,1 0 0,-1-1 0,1 1 0,-1 0 0,1-1 1,0 1-1,0-1 0,0 1 0,0-1 0,0 0 0,4 2 0,-1 0 11,0-1 0,0-1-1,0 1 1,1-1-1,0 0 1,-1 0 0,1 0-1,0-1 1,0 0-1,7 1 1,-1-1 8,0-1 0,0 0 1,-1 0-1,1-2 0,0 1 0,0-1 0,0-1 1,-1 0-1,1-1 0,15-7 0,-26 10-39,40-26 376,-39 26-317,-1 0 0,0 0 0,1 0 0,-1 0 1,0 0-1,0-1 0,0 1 0,0 0 0,0-1 0,0 1 1,0-1-1,-1 1 0,1-1 0,0 1 0,-1-1 0,1 1 1,-1-1-1,0 0 0,1 1 0,-1-1 0,0 0 0,0 1 1,0-1-1,0 0 0,-1-2 0,0 2-14,-1 0 0,1 1 0,-1-1 0,0 1 0,1 0 0,-1-1 0,0 1 0,0 0 0,0 0 0,0 0 0,0 0 0,0 0 1,0 1-1,0-1 0,0 1 0,0-1 0,-1 1 0,1 0 0,-3 0 0,-49-3 96,47 3-114,-60-1-303,87-5 177,0 0-1,0-1 0,27-15 0,-29 13-301,0 1-1,0 1 1,1 0 0,34-7 0,-53 14 394,1 0 1,0 0 0,-1 0 0,1 0-1,-1 0 1,1 0 0,-1 0-1,1 0 1,0 0 0,-1 0-1,1 1 1,-1-1 0,1 0-1,-1 0 1,1 1 0,-1-1-1,1 0 1,-1 0 0,1 1-1,-1-1 1,1 0 0,-1 1-1,0-1 1,1 1 0,-1-1 0,1 1-1,-1-1 1,0 1 0,0-1-1,1 1 1,-1-1 0,0 1-1,2 26 172,-15 36 543,10-53-617,-2 10 117,1-6-102,1-1-1,0 0 0,-1 21 0,5-34-330,0 1 0,-1-1-1,1 1 1,0-1-1,0 1 1,0-1 0,-1 1-1,1-1 1,0 0 0,0 1-1,0-1 1,0 0-1,-1 0 1,1 0 0,0 0-1,0 0 1,0 0 0,0 0-1,0 0 1,0 0-1,0 0 1,-1 0 0,1 0-1,0-1 1,0 1 0,1-1-1,12-7-6450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27 13869,'-3'-26'7711,"3"26"-7617,0 0 0,-1 0 1,1 0-1,0 0 0,-1 0 0,1 0 0,0 0 0,0 0 0,-1 0 0,1 0 0,0 0 0,-1 0 1,1 1-1,0-1 0,0 0 0,0 0 0,-1 0 0,1 0 0,0 1 0,0-1 0,-1 0 0,1 0 1,0 0-1,0 1 0,0-1 0,0 0 0,0 0 0,-1 1 0,1-1 0,0 0 0,0 0 0,0 1 1,0-1-1,0 0 0,0 1 0,0-1 0,0 0 0,0 0 0,0 1 0,0-1 0,-17 55 1190,14-43-1373,-8 26 323,2 0 0,1 1 0,3 0-1,-2 48 1,7-86-331,0 0 1,0 0-1,0 1 0,0-1 0,0 0 0,1 0 0,-1 0 1,0 0-1,1 1 0,-1-1 0,1 0 0,-1 0 0,1 0 0,-1 0 1,1 0-1,0 0 0,1 2 0,-1-3-290,0 1-1,0 0 1,1-1 0,-1 1-1,0 0 1,0-1 0,1 1-1,-1-1 1,0 0 0,0 1-1,1-1 1,-1 0 0,0 0-1,1 0 1,-1 0 0,2 0-1,13-2-5633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15663,'0'0'11936,"0"10"-12000,0 150-787,0-46-4842,0-113 5644,-3 16-2317,-8-11-3179,1-6-87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8 212 9769,'0'0'1591,"-1"-9"1116,0 4-2360,-1 1-80,1 0 1,1 0 0,-1 0 0,0 0-1,1 0 1,0 0 0,0 0-1,0 0 1,0 0 0,1 0-1,0 0 1,-1 0 0,2 0-1,-1 0 1,0 0 0,1 0-1,-1 1 1,1-1 0,0 1-1,4-6 1,6-3 255,0-1-1,1 1 1,0 1 0,1 1 0,17-11-1,-22 16-399,-1 1 0,1 0 0,0 0 0,1 1 1,-1 0-1,1 0 0,-1 1 0,1 1 0,0 0 0,15 0 0,-22 1-113,1 1 0,-1 0 0,0 0 1,1 0-1,-1 0 0,0 0 1,0 1-1,0-1 0,0 1 1,0 0-1,0 0 0,-1 0 0,1 0 1,-1 0-1,1 1 0,-1-1 1,0 1-1,0 0 0,0-1 0,0 1 1,0 0-1,-1 0 0,1 0 1,-1 1-1,2 5 0,-2-6 79,0 0 0,0 1 1,0-1-1,0 0 0,-1 1 0,1-1 0,-1 1 0,0-1 0,0 1 0,0-1 0,-1 0 0,1 1 0,-1-1 0,1 0 0,-1 1 1,0-1-1,-1 0 0,1 0 0,-1 0 0,1 0 0,-1 0 0,0 0 0,0 0 0,0 0 0,-4 3 0,-1-1-38,-1 0 1,1-1-1,-1 0 0,0-1 0,0 0 0,0 0 0,-1-1 0,1 0 0,0 0 0,-1-1 0,0 0 0,1 0 1,-15-2-1,9-5-3242,14 5 2760,0 1 0,0-1 0,-1 1-1,1-1 1,0 1 0,0-1 0,0 1-1,0-1 1,0 0 0,0 1 0,0-1-1,0 1 1,0-1 0,0 0 0,0 1-1,0-1 1,0 1 0,0-1 0,0 1-1,1-1 1,-1 1 0,0-1-1,1 1 1,-1-1 0,1 0 0,8-7-10075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58 5445,'0'0'9155,"0"-8"-6784,0 5-2263,0 1-13,0 1-1,0-1 1,0 0-1,0 1 1,0-1-1,0 0 1,0 0-1,0 1 1,1-1-1,-1 1 1,1-1-1,-1 0 1,1 1-1,0-1 1,0 1-1,-1-1 1,1 1-1,0-1 1,0 1-1,1 0 1,-1 0-1,0-1 0,0 1 1,0 0-1,1 0 1,-1 0-1,1 0 1,-1 1-1,1-1 1,-1 0-1,1 0 1,-1 1-1,1-1 1,0 1-1,-1 0 1,1-1-1,0 1 1,-1 0-1,1 0 1,3 0-1,4-1 28,0 1 0,0 0-1,0 1 1,-1 0 0,1 0 0,0 1-1,0 0 1,-1 0 0,1 1 0,-1 0-1,0 1 1,0-1 0,0 2 0,7 4-1,-9-5-68,-1 1 0,0-1 0,-1 1 0,1 0 0,-1 0-1,0 0 1,0 1 0,0-1 0,-1 1 0,0 0-1,0 0 1,0 0 0,-1 1 0,0-1 0,0 0 0,-1 1-1,0-1 1,0 1 0,0 10 0,-1-9 83,0 0 0,0 1 0,-1-1-1,0 1 1,-1-1 0,0 0 0,0 0 0,0 0 0,-1 0 0,-1 0 0,-4 8-1,1-5 80,0-1 0,-1-1-1,0 1 1,-1-1-1,0-1 1,0 1-1,-12 6 1,11-6-157,-1-1 1,-1-1-1,0 0 0,0 0 1,0-1-1,-1-1 0,1 0 1,-1-1-1,0 0 0,-1-1 0,1 0 1,-20 0-1,33-3-126,0 1 1,-1-1-1,1 0 1,0 0-1,0 0 0,0 0 1,0 0-1,-1 0 0,1 0 1,0 0-1,0 0 1,0 0-1,-1 0 0,1 0 1,0 0-1,0 0 0,0 0 1,0 0-1,-1-1 1,1 1-1,0 0 0,0 0 1,0 0-1,0 0 0,0 0 1,-1 0-1,1 0 1,0 0-1,0-1 0,0 1 1,0 0-1,0 0 0,0 0 1,0 0-1,-1 0 0,1-1 1,0 1-1,0 0 1,0 0-1,0 0 0,0 0 1,0-1-1,0 1 0,0 0 1,0 0-1,0 0 1,0-1-1,0 1 0,0 0 1,0 0-1,0 0 0,0-1 1,9-10-3137,12-7-2393,-1 6-414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5:3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8456,'0'0'-2071,"10"0"2124,35-5 338,0-1 0,-1-2-1,69-23 1,43-8-235,2 16-42,193-3 0,-153 15-43,1527-44 2190,-1099 45-2157,543-60 391,-389 15 56,817-1 389,-1341 55-423,283 3 936,-456 3-1455,110 22 1,39 3-5121,-167-29 339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9897,'0'0'13165,"-6"12"-12258,-291 441 3626,131-198-6471,165-254 619,4-7-2793,8-7 2445,-8 9 287,10-16-4134,2-5-2734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3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3523,'0'0'20211,"-10"-1"-18604,2 1-1425,1 1 0,-1-1 1,1 1-1,-1 1 0,1 0 0,0 0 0,0 0 0,-1 1 0,1 0 0,1 0 0,-1 0 0,1 1 0,-1 0 0,1 1 0,0-1 0,0 1 0,1 0 1,-9 11-1,-1 0 141,1 1 0,-19 28 0,30-39-318,-1-1-1,1 0 1,0 0 0,1 1 0,0 0-1,0-1 1,0 1 0,0 0 0,1 0-1,0 0 1,0 0 0,1 0-1,0 12 1,0-17-49,1 0 0,0 1-1,0-1 1,0 0 0,0 0-1,0 0 1,0 0 0,0 0 0,0 0-1,0 0 1,1-1 0,-1 1-1,0 0 1,1-1 0,-1 1-1,0 0 1,1-1 0,-1 0-1,1 1 1,-1-1 0,0 0 0,1 0-1,-1 0 1,1 0 0,-1 0-1,1 0 1,-1 0 0,3-1-1,45-6-1729,-31 0-198,0 0 0,-1-1 0,0 0 0,26-19 0,-8 4-4855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0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11979,'0'0'11499,"-9"0"-10949,6 0-523,-1-1 0,1 1 0,-1 1 0,1-1 0,0 0 0,-1 1-1,1 0 1,0-1 0,-1 1 0,1 1 0,0-1 0,0 0 0,0 1 0,0 0 0,0-1 0,0 1 0,0 0 0,1 1-1,-1-1 1,1 0 0,-1 1 0,1-1 0,-3 6 0,-2-1 82,1 1 0,0 0 1,0 1-1,1-1 0,0 1 0,0 0 1,1 0-1,0 1 0,1-1 0,0 1 1,1 0-1,-2 12 0,4-21-106,0 0-1,1 0 1,-1 0-1,1-1 1,-1 1-1,1 0 1,0-1-1,-1 1 1,1 0-1,0-1 1,-1 1-1,1-1 1,0 1 0,-1-1-1,1 1 1,0-1-1,0 1 1,0-1-1,0 0 1,0 1-1,-1-1 1,1 0-1,0 0 1,0 0-1,0 0 1,0 0 0,0 0-1,0 0 1,0 0-1,0 0 1,-1 0-1,1 0 1,0-1-1,1 0 1,36-7-1571,11-17-4977,-28 10 230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0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48 4740,'0'0'10240,"-2"-4"-8420,1 4-1703,1-1 1,0 1-1,0-1 1,0 1 0,-1-1-1,1 1 1,0-1-1,0 1 1,-1-1-1,1 1 1,-1-1-1,1 1 1,0-1-1,-1 1 1,1 0-1,-1-1 1,1 1-1,-1 0 1,1-1-1,-1 1 1,1 0-1,-1 0 1,1-1-1,-1 1 1,1 0-1,-1 0 1,0 0 0,1 0-1,-1 0 1,1 0-1,-1 0 1,1 0-1,-1 0 1,0 0-1,1 0 1,-1 0-1,1 0 1,-1 1-1,1-1 1,-1 0-1,0 0 1,0 1-1,-19 31 4492,14-13-4188,0 1-1,1 1 1,1-1-1,1 1 1,1 0 0,1-1-1,2 40 1,0-28-396,11-71-3634,-5-73 2382,-6 113 1623,-1 3-251,1 0 1,0-1 0,-1 1-1,0 0 1,0-1 0,0 1-1,0 0 1,-1-1-1,-1 7 1,-20 54 635,9-27-397,-19 43-1,34-91 2171,19-54-2481,5 2-27,30-61-240,-49 112 49,0-1 0,1 1 0,1 0 0,0 0-1,1 1 1,21-19 0,-30 29 116,-1 0-1,1 0 1,0 0 0,0 1-1,0-1 1,0 0 0,0 1-1,0-1 1,0 0 0,0 1-1,0-1 1,0 1 0,0 0-1,0-1 1,0 1 0,1 0-1,-1 0 1,0-1 0,0 1-1,0 0 1,0 0 0,1 0-1,-1 0 1,0 1 0,0-1-1,2 1 1,-2 0 28,0 0 1,0 0-1,-1 0 0,1 0 1,0 0-1,0 1 0,-1-1 1,1 0-1,-1 1 0,1-1 1,-1 0-1,0 1 0,1-1 1,-1 0-1,0 1 0,0-1 1,0 1-1,0 1 0,0 3 87,0 1-1,-1 0 0,0-1 0,0 1 1,-1-1-1,0 1 0,0-1 0,-4 10 1,3-12-67,0 0 0,1 0 0,-1 0 1,-1-1-1,1 0 0,0 1 1,-1-1-1,0 0 0,0-1 1,0 1-1,0-1 0,0 0 0,0 0 1,-1 0-1,1 0 0,0-1 1,-1 1-1,0-1 0,1-1 1,-1 1-1,0 0 0,1-1 0,-1 0 1,0 0-1,-8-2 0,12 1-156,0 0 0,0 1 1,-1-1-1,1 0 0,0 0 0,0 0 0,0 0 0,1 0 0,-1 0 0,0 0 0,0-1 0,1 1 0,-1 0 0,0 0 0,1-1 0,-1 1 0,1 0 0,0-1 0,-1 1 0,1 0 0,0-1 0,0 1 0,0-1 0,0 1 1,0 0-1,0-1 0,0 1 0,0 0 0,1-3 0,0 0-543,0 1 0,-1 0 0,1-1 0,0 1 0,0 0 0,1 0 0,-1 0 0,1 0 1,-1 0-1,1 0 0,3-4 0,30-17-7680,-14 13 3449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3075,'0'0'25720,"-25"63"-24983,14-42-321,2-1-63,4 0-225,5-7-96,0-4-128,0-5-961,10-4-737,7-1-1505,-5-15-2595,8-5-12171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0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14478,'0'0'11739,"-1"8"-11291,-16 80 873,3 1-1,0 91 0,14-204-1239,1 10-86,0 0 0,-2 0 0,1 0 0,-2 0 0,1 0 1,-2 1-1,0-1 0,-1 0 0,-5-13 0,15 30-303,0 1-1,0-2 1,0 1 0,1-1-1,-1 0 1,1 0-1,0 0 1,13 0-1,24 3-1766,29-5-5930,-65-1 7294,-1 0-1,1 0 1,-1-1-1,0 0 1,0 0-1,0-1 1,9-5-1,-12 6 939,-1 0-1,1-1 0,-1 1 0,0-1 1,1 0-1,-2 0 0,1 0 0,4-6 1,-6 9 29,-1-1-1,1 0 1,-1 1 0,1-1 0,-1 0 0,1 0-1,-1 1 1,1-1 0,-1 0 0,1 0 0,-1 0-1,0 0 1,0 0 0,1 0 0,-1 0 0,0 1-1,0-1 1,0 0 0,0 0 0,0 0 0,0 0-1,0 0 1,-1 0 0,1-1 0,-1 2-41,1-1 1,-1 1-1,0-1 1,1 1-1,-1 0 1,0-1-1,0 1 0,0 0 1,1 0-1,-1-1 1,0 1-1,0 0 1,0 0-1,1 0 1,-1 0-1,0 0 0,0 0 1,0 0-1,1 0 1,-3 1-1,-1 0 109,-1 0 1,1 0-1,-1 1 0,1-1 0,-1 1 0,1 0 0,0 1 1,-5 2-1,3 1-180,0-1 0,1 1 0,0 0 0,0 1 0,0-1 1,1 1-1,0 0 0,0 0 0,1 0 0,-1 1 0,2-1 0,-1 1 1,1 0-1,-1 8 0,3-15-140,-1 0 0,1 0 1,0-1-1,0 1 0,0 0 0,0 0 0,0 0 1,0-1-1,1 1 0,-1 0 0,0 0 1,0-1-1,0 1 0,1 0 0,-1 0 1,0-1-1,1 1 0,-1 0 0,1-1 0,-1 1 1,1-1-1,-1 1 0,1 0 0,-1-1 1,1 1-1,0-1 0,-1 1 0,1-1 0,0 0 1,-1 1-1,2-1 0,28 1 111,-22-2-187,-1-1 1,1 0-1,-1 0 1,0-1-1,0 0 0,8-5 1,-5 0-242,0 0-1,0-1 1,-1 0 0,0-1-1,8-12 1,-13 17 285,0 0-1,0-1 1,-1 0-1,0 0 1,-1 0 0,1 0-1,-1 0 1,0 0-1,0-1 1,-1 1 0,1-14-1,-23 41 499,17-14-425,0 0 1,0 0-1,0 0 1,1 1-1,0 0 1,0 0-1,1 0 1,-2 15-1,3-21-117,1 0 0,0 0 0,0 0 0,0 0 0,0 0-1,0 0 1,0 0 0,0 0 0,1 0 0,-1 0 0,1 0 0,-1 0 0,1 0 0,0 0 0,0 0 0,-1-1 0,2 1-1,-1 0 1,0 0 0,0-1 0,0 1 0,1-1 0,-1 1 0,1-1 0,-1 0 0,1 1 0,0-1 0,-1 0 0,1 0-1,0 0 1,0 0 0,0-1 0,0 1 0,0 0 0,0-1 0,0 1 0,0-1 0,3 0 0,16 1-3553,1-1-1996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0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0 480,'2'0'19219,"3"0"-14959,-1 0-3011,-4 9-480,2 5-97,1 2-576,1 3-64,5 0-448,2-6-1986,3-10-2083,-3-3-8006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11339,'0'0'8733,"3"-9"-7633,0 1-965,0 0 0,1 0 0,0 1 0,1-1 0,-1 1 0,1 0 0,1 0 0,-1 1 0,1 0-1,1 0 1,-1 0 0,1 1 0,0 0 0,0 0 0,0 0 0,1 1 0,13-5 0,-19 7-103,1 1 0,0 0 0,0 0 0,0 0 0,0 0 0,0 0-1,1 1 1,-1 0 0,0-1 0,0 1 0,0 0 0,0 0 0,1 1 0,4 0 0,-6 0-21,-1 0 0,1 0 0,0 1 0,-1-1 0,1 0 0,-1 0 0,1 1 0,-1-1 0,1 1 0,-1 0 0,0-1 0,0 1 0,0 0 0,0 0 0,0-1 0,0 1 0,0 0-1,-1 0 1,1 0 0,-1 0 0,0 0 0,1 4 0,1 14 266,0 1-1,-2 29 0,2 32 235,-2-80-491,0-1-1,1 1 0,-1-1 1,0 1-1,1-1 0,-1 1 1,1-1-1,-1 1 0,1-1 1,0 1-1,0-1 0,0 0 1,0 0-1,0 1 0,0-1 1,0 0-1,0 0 1,0 0-1,0 0 0,1 0 1,-1 0-1,0 0 0,1 0 1,-1-1-1,2 1 0,1 0 30,-1 0 0,1 0-1,0-1 1,-1 0 0,1 0-1,0 0 1,-1 0 0,1 0-1,0-1 1,5-1 0,5-2 72,0-1 0,0 0 0,-1-1 0,17-10 1,13-18-107,-35 26 333,1 1 1,-1 0-1,18-10 1,-15 7-808,6-14-4431,-14 19 3171,10-17-6102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9065,'0'0'16079,"13"-11"-15161,96-84-512,99-112-1,-208 207-407,0 0 0,0 0 0,0 0 0,0 1 0,0-1 0,0 0 0,0 0 0,0 0 0,0 0 0,0 1 0,0-1 0,0 0 0,0 0 0,0 0 0,0 1 0,0-1 0,1 0 0,-1 0 0,0 0 0,0 0 0,0 0 0,0 1 0,0-1 0,1 0 0,-1 0 0,0 0 0,0 0 0,0 0 0,0 0 0,1 0 0,-1 0 0,0 0 0,0 0 0,0 0 0,0 1 0,1-1 0,-1 0 0,0 0 0,0 0 0,0 0 0,1 0 0,-1-1 0,0 1 0,0 0 0,0 0 0,1 0 0,-1 0 0,0 0 0,0 0 0,0 0 0,0 0 0,1 0 0,-1 0 0,0 0 0,0-1 0,0 1 0,0 0 0,0 0 0,1 0 0,-1-1 0,-2 18-121,-7 12 286,-24 50 1,-5 16 165,31-72-278,0 0 0,2 1 0,0 0-1,2 0 1,-1 25 0,4-47-134,0-1 0,0 0 0,1 0 0,-1 1 0,0-1-1,1 0 1,-1 0 0,1 0 0,-1 0 0,1 0 0,0 0 0,-1 0 0,1 0 0,0 0 0,0 0 0,0 0 0,0 0 0,-1 0 0,1-1 0,0 1 0,0 0 0,1-1 0,-1 1 0,0 0 0,0-1-1,0 0 1,1 1 0,18 3-3800,-2-7-3313,-3-5-1959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8136,'0'0'18994,"-11"47"-18162,31-43-159,0-4-257,7 0-159,0 0-161,2-5-577,-4-7-2273,0-5-3012,-10-3-4804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5:4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8456,'0'0'352,"12"3"-1019,427 49 602,-262-36 98,330 19 26,-403-35-90,1-4 1,194-35 0,-268 33 36,385-71 89,-287 59 57,165-1 1,-259 19-129,879-44 918,-707 17-674,592-53 361,-263 71-205,269-15 657,-347-21-292,-82 5-644,-300 35-1581,0 3 0,99 10 0,-125-1-1404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14734,'0'0'10362,"10"-6"-9503,-1 1-703,1 0 0,-1 0 0,1 1 0,-1 1 0,19-5 0,-26 7-131,0 1 0,0-1 0,0 1 0,0 0 0,0 0-1,0 0 1,0 0 0,0 0 0,0 0 0,0 0-1,0 1 1,0-1 0,0 1 0,0-1 0,0 1 0,0 0-1,0 0 1,0 0 0,0 0 0,-1 0 0,1 0 0,0 0-1,-1 1 1,1-1 0,-1 1 0,1-1 0,-1 1 0,0 0-1,0-1 1,0 1 0,0 0 0,0 0 0,0 0 0,0-1-1,0 1 1,-1 0 0,1 0 0,-1 0 0,0 1-1,1-1 1,-1 0 0,0 0 0,0 3 0,0 4 62,-1 0 1,1 0-1,-2-1 1,1 1-1,-1 0 1,0 0-1,-1-1 0,0 0 1,0 1-1,-1-1 1,0 0-1,-1-1 1,0 1-1,0-1 1,0 0-1,-1 0 0,0-1 1,0 1-1,-1-1 1,-7 5-1,93-8-1042,-76-3 953,1 0 1,-1 0-1,0 0 1,0 0 0,1 1-1,-1-1 1,0 1-1,0 0 1,0 0 0,0 0-1,0 1 1,0-1-1,0 1 1,0-1 0,-1 1-1,1 0 1,-1 0-1,1 0 1,-1 0 0,0 1-1,1-1 1,-1 1-1,-1-1 1,1 1 0,0 0-1,0-1 1,-1 1-1,0 0 1,0 0 0,0 0-1,0 0 1,0 1-1,0-1 1,-1 0-1,1 0 1,-1 0 0,0 1-1,0-1 1,0 0-1,-1 0 1,1 1 0,-1-1-1,0 0 1,1 0-1,-1 0 1,-1 0 0,1 0-1,0 0 1,-1 0-1,0 0 1,1-1 0,-1 1-1,0-1 1,0 1-1,-1-1 1,-2 3 0,-3 2 145,0 0 1,-1-1-1,1 0 0,-2-1 1,1 1-1,0-2 1,-1 1-1,0-1 1,0-1-1,0 0 1,-1 0-1,1-1 1,-1-1-1,1 1 1,-19-1-1,29-3-1290,1 0-1,-1 0 1,1 0-1,-1 0 0,1 0 1,0 0-1,0 0 1,0 0-1,0 1 1,0-1-1,0 0 1,2-1-1,9-13-9759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12812,'0'0'11029,"-1"9"-10260,0 3-602,0-1 1,-1 1-1,-1-1 0,0 1 1,0-1-1,-9 18 0,-41 71 808,36-73-947,2 1 0,1 1 0,-11 33 0,24-58-4362,3-9 1696,3-12-1227,4-12-4158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 13965,'-8'4'924,"-1"0"-555,1 1 0,0 0 1,0 1-1,0 0 0,1 0 0,-1 1 1,-6 8-1,11-11-125,-1 0 1,1 0-1,0 1 1,0 0-1,1-1 1,-1 1-1,1 0 1,0 0-1,1 1 1,-1-1-1,1 0 1,0 0-1,0 1 1,1-1-1,-1 1 1,2 9-1,-1-14-197,0 0 0,0 1-1,0-1 1,0 0-1,1 1 1,-1-1-1,1 0 1,-1 0 0,1 1-1,-1-1 1,1 0-1,0 0 1,0 0-1,0 0 1,-1 0-1,1 0 1,0 0 0,0 0-1,0 0 1,0 0-1,1 0 1,-1-1-1,0 1 1,0 0-1,2 0 1,1 0 69,-1 0 0,0-1 0,1 1 1,-1-1-1,1 0 0,-1 0 0,1 0 0,-1 0 0,0-1 1,5-1-1,0 1 26,0-2 0,-1 1 1,1-1-1,0 0 0,-1-1 0,0 0 1,0 0-1,10-7 0,-13 6-118,1 1 0,-1 0 0,0-1 0,0 0 0,-1 0 1,0 0-1,1-1 0,-1 1 0,-1-1 0,1 1 0,-1-1 0,0 0 0,-1 0 0,1 0 0,-1 0 0,0 0 0,-1 0 0,0 0 0,0-8 0,0 12-20,-1 0 0,0 0 1,0 1-1,0-1 0,0 0 1,0 1-1,0-1 0,-1 1 1,1-1-1,0 1 0,-1 0 1,1 0-1,-1-1 0,0 1 1,1 0-1,-1 0 0,0 0 1,1 1-1,-1-1 0,0 0 0,0 1 1,0-1-1,0 1 0,0 0 1,0-1-1,0 1 0,1 0 1,-1 0-1,0 0 0,0 1 1,-4 0-1,-2-1-13,0 1 0,0 0 0,-1 0 0,1 1 0,0 0 0,-8 4 0,9-2-116,0-1 1,0 1 0,1 1-1,0-1 1,0 1 0,0 1-1,0-1 1,1 1 0,0-1-1,0 2 1,1-1-1,-1 0 1,1 1 0,1 0-1,-1 0 1,1 0 0,1 0-1,-1 1 1,1-1 0,0 1-1,1-1 1,0 1 0,-1 15-1,3-21-155,0 0 1,-1 0-1,1 1 0,0-1 0,0 0 0,0-1 0,0 1 0,0 0 0,0 0 0,1 0 0,-1-1 0,1 1 0,-1 0 0,1-1 0,0 0 1,-1 1-1,1-1 0,0 0 0,0 0 0,0 0 0,0 0 0,0 0 0,0 0 0,0-1 0,0 1 0,1-1 0,-1 1 0,0-1 0,0 0 0,0 0 1,3 0-1,25 1-4589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 16624,'0'0'2188,"-10"10"-212,3-2-1774,-7 7 829,1 0 0,-14 23 0,24-34-788,0 1 0,0 0 0,1 0 0,-1 0 0,1 1 0,0-1 0,1 1 0,-1-1 0,1 1 0,0-1 0,0 1 0,1 0 0,0-1 0,0 10 0,1-13-208,0-1 0,0 1 0,0-1 0,0 0 0,0 1 0,0-1 0,0 0 0,0 0 0,0 0 0,1 0 0,-1 0 0,0 0 0,1 0 0,-1 0 0,1 0 0,-1-1 0,1 1 0,-1 0 0,1-1 0,-1 0 0,1 1 0,0-1 0,-1 0 0,1 0 0,0 0 0,-1 0 0,1 0 0,0 0 0,-1 0 0,1 0 0,0-1 0,1 0 0,4 0 68,0 0 1,0 0-1,-1-1 1,1 0-1,-1 0 0,11-6 1,-11 5-71,0-1 1,-1 1-1,0-2 1,0 1 0,0 0-1,-1-1 1,1 0-1,-1 0 1,0-1 0,-1 1-1,1-1 1,-1 1-1,0-1 1,-1 0-1,1 0 1,-1-1 0,0 1-1,-1 0 1,1-1-1,-1 1 1,-1-1 0,1 1-1,-2-14 1,1 18-11,0 0 0,-1 0 0,1 0 0,-1 0 1,0 0-1,0 1 0,0-1 0,0 0 0,0 0 0,0 1 1,0-1-1,0 0 0,-1 1 0,1-1 0,-1 1 0,1 0 1,-1-1-1,1 1 0,-5-2 0,1 1-9,0-1 1,0 1-1,-1 0 0,1 1 1,-1-1-1,1 1 1,-8 0-1,-1 0-195,0 0 0,0 1 0,0 1 0,0 0 1,-17 5-1,28-6 18,0 1 1,1 0 0,-1 0-1,0 1 1,0-1 0,1 0-1,-1 1 1,0 0 0,1-1-1,0 1 1,-4 4 0,5-5-278,0 0-1,0 0 1,0 1 0,0-1-1,1 0 1,-1 1 0,0-1 0,1 0-1,-1 1 1,1-1 0,0 1-1,-1-1 1,1 1 0,0 2 0,3 0-4856,10-4-1986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9513,'0'0'1788,"5"-8"860,-4 6-2914,14-25 4323,-11 23-1176,-10 23-1791,-10 18-624,-2-1-1,-2-1 0,-35 49 1,29-46-227,2 0 0,-26 55 0,50-115-9646,5-2 4966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39 4933,'0'0'12070,"-8"-7"-10677,-26-18-320,32 24-1003,0 0 0,0 0 0,0 1 0,0-1 0,0 0 0,0 1 0,0-1 0,0 1 0,0 0 0,0-1 0,0 1 0,0 0 0,0 0-1,0 0 1,0 1 0,0-1 0,0 0 0,0 1 0,0 0 0,0-1 0,0 1 0,0 0 0,0 0 0,0 0 0,1 0 0,-1 0 0,0 0 0,1 1 0,-1-1 0,1 0 0,-1 1 0,1-1 0,0 1 0,-1 0 0,1 0-1,-1 2 1,-3 4 54,0 0 0,1 0 0,-1 0 0,2 1-1,-6 17 1,8-21-49,-1 0 0,1 0 0,1 0 1,-1 1-1,1-1 0,0 0 0,0 0 0,0 1 0,1-1 0,1 6 0,-2-10-42,0 0 0,1 0 0,-1 0 0,1 0 0,-1-1-1,1 1 1,-1 0 0,1 0 0,0 0 0,-1 0 0,1-1 0,0 1 0,0 0 0,-1-1 0,1 1-1,0-1 1,0 1 0,0-1 0,0 1 0,0-1 0,1 1 0,1-1 38,-1 0 0,0 0-1,1 0 1,-1 0 0,1 0 0,-1 0 0,0-1-1,1 1 1,-1-1 0,0 0 0,0 0 0,1 0-1,1-1 1,2-1-31,-1 0 0,1 0-1,-1-1 1,0 0-1,-1 0 1,1 0-1,0 0 1,-1-1 0,0 1-1,0-1 1,-1 0-1,1-1 1,-1 1 0,0-1-1,-1 1 1,1-1-1,-1 0 1,0 0 0,-1 0-1,1 0 1,-1 0-1,0 0 1,0-8 0,-1 14-59,-1-1 1,1 1 0,0-1 0,-1 1 0,1-1 0,0 1 0,-1-1-1,1 1 1,0-1 0,-1 1 0,1 0 0,-1-1 0,1 1 0,-1 0 0,1-1-1,-1 1 1,1 0 0,-1 0 0,1-1 0,-1 1 0,0 0 0,1 0-1,-1 0 1,1 0 0,-1 0 0,0 0 0,1 0 0,-1 0 0,1 0-1,-1 0 1,1 0 0,-1 0 0,0 0 0,1 0 0,-1 1 0,1-1 0,-1 0-1,1 0 1,-1 1 0,1-1 0,-2 1 0,-23 13-1228,19-7 760,1 0-1,0 0 1,0 1-1,0 0 1,1 0-1,0 0 1,1 0-1,-1 1 1,2-1-1,-3 12 1,-3 52-6660,8-45 3078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20 11050,'0'0'2542,"-8"10"15,6-7-2383,-3 3 208,0 0 0,1 0-1,0 1 1,0 0-1,0 0 1,1-1 0,0 2-1,1-1 1,0 0-1,0 1 1,0-1 0,-1 14-1,3-20-331,0 0 0,0 0 0,0 0 0,0 0 0,1 0-1,-1 0 1,0-1 0,0 1 0,0 0 0,1 0 0,-1 0 0,1 0 0,-1-1 0,0 1-1,1 0 1,-1 0 0,1-1 0,0 1 0,-1 0 0,1-1 0,0 1 0,-1 0 0,1-1-1,0 1 1,-1-1 0,1 0 0,0 1 0,1 0 0,1-1 73,0 1-1,-1-1 1,1 1 0,0-1-1,0 0 1,-1 0-1,1 0 1,0 0 0,4-2-1,1 1 104,-1-1 0,0-1 0,1 1 0,-1-1 0,0 0 0,9-6 0,-10 4-112,-1 1-1,0-1 1,0 0 0,-1 0-1,1 0 1,-1-1 0,0 1-1,-1-1 1,1 0 0,-1 0 0,0-1-1,-1 1 1,1-1 0,-1 1-1,-1-1 1,1 0 0,-1 1 0,0-1-1,0-8 1,-2 14-123,1 1-1,0-1 1,-1 1 0,1-1 0,0 1-1,-1-1 1,1 1 0,0-1 0,-1 1-1,1 0 1,-1-1 0,1 1 0,-1 0-1,1-1 1,-1 1 0,1 0 0,-1-1-1,0 1 1,1 0 0,-1 0-1,1 0 1,-1 0 0,0 0 0,1-1-1,-1 1 1,1 0 0,-1 0 0,0 0-1,1 1 1,-1-1 0,1 0 0,-1 0-1,0 0 1,1 0 0,-1 0 0,1 1-1,-1-1 1,1 0 0,-1 1 0,1-1-1,-2 1 1,-24 13-4620,21-10 748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148 105 8296,'0'-2'614,"0"0"0,0 0 0,0 0 1,-1 0-1,1 0 0,-1 1 0,1-1 1,-1 0-1,0 0 0,0 0 0,0 1 0,-1-4 1,-20-12 3710,19 15-4167,-1 1-1,1 0 1,0 0-1,-1 0 1,1 0-1,-1 1 1,1-1-1,-1 1 1,1 0-1,-1 0 1,1 0-1,-1 0 0,1 1 1,0-1-1,-5 2 1,-5 0 1376,25-17-618,-11 14-873,-1 0 0,0 1 0,1-1 0,-1 0 0,1 0 0,0 1 0,-1-1 0,1 1 0,-1-1 0,1 0 0,0 1 0,0-1 0,-1 1 0,1 0 0,0-1 0,0 1 0,-1-1 0,1 1 0,0 0 0,0 0 0,0 0 0,0-1 0,-1 1 0,1 0 0,0 0 0,0 0 0,0 0 0,0 0 0,0 0 0,-1 1 0,1-1 0,2 1 0,-2 0 39,0 0 0,0 1 1,0 0-1,0-1 1,0 1-1,-1-1 1,1 1-1,0 0 1,-1 0-1,1-1 1,-1 1-1,0 0 1,1 0-1,-1 2 1,1 8 252,-1 1 1,0 0 0,-3 17 0,-5 5 176,-22 59 0,20-66-363,1 0 1,1 1 0,-8 50 0,6 68 752,11-175-801,1 1 0,2-1 0,0 1 0,16-48 0,47-105-614,-34 98 152,-27 67 323,-3 5 15,0 0 0,1 0 0,0 1 0,1-1 0,0 1 0,0 0 0,1 1 0,12-15 0,-17 22 10,1 0 0,-1 0 0,0 1 1,0-1-1,1 0 0,-1 1 0,0-1 0,1 1 1,-1-1-1,0 1 0,1 0 0,-1 0 0,1-1 1,-1 1-1,0 0 0,1 0 0,-1 0 0,1 1 1,-1-1-1,1 0 0,-1 0 0,0 1 0,1-1 0,-1 1 1,0-1-1,1 1 0,-1 0 0,0 0 0,0-1 1,1 1-1,-1 0 0,0 0 0,0 0 0,0 0 1,0 0-1,0 0 0,-1 0 0,1 1 0,0-1 1,0 0-1,0 2 0,2 1-3,0 1 1,-1 0-1,0 0 1,0-1-1,0 1 0,0 1 1,-1-1-1,0 0 0,2 10 1,-4-7 35,0 0 0,0 0 0,0-1 0,-1 1 0,0 0 0,-1-1 0,1 1 0,-2-1 1,1 0-1,-1 0 0,0-1 0,0 1 0,-1-1 0,1 1 0,-2-1 0,1-1 0,-1 1 0,1-1 0,-2 0 0,-11 8 1,10-7 13,-1 0 0,1-1 0,-1 0 0,-1 0 0,1-1 1,0 0-1,-1 0 0,0-1 0,0-1 0,0 0 0,0 0 1,0-1-1,0 0 0,-12-1 0,21 1-69,0-1 0,1 0 0,-1 0 0,0 0 1,0 0-1,1-1 0,-1 1 0,0 0 0,1 0 0,-1 0 0,0 0 0,1-1 0,-1 1 1,0 0-1,1-1 0,-1 1 0,1 0 0,-1-1 0,0 1 0,1-1 0,-1 1 0,1-1 1,-1 1-1,1-1 0,0 1 0,-1-1 0,1 1 0,0-1 0,-1 0 0,1 1 0,0-1 0,-1 0 1,1 1-1,0-1 0,0 0 0,0 1 0,0-1 0,0 0 0,0 0 0,0 1 0,0-1 1,0-1-1,0 1-156,1-1 1,-1 1 0,1-1-1,-1 1 1,1 0 0,0-1 0,-1 1-1,1 0 1,0-1 0,0 1-1,0 0 1,0 0 0,0 0-1,0-1 1,0 1 0,1 0 0,-1 1-1,0-1 1,2-1 0,12-3-1379,-1 0 0,1 1 0,0 1 0,0 0 0,16 0 1,-5-1-1372,11-1-1678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14350,'0'0'13132,"-45"2"-11755,38 1-480,-1 3-480,3-2-353,1 2-64,-1-1 0,5-2-577,0-1-864,9-2-1122,-2 0-1280,1 0-2051,6-11-6918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1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152 100 14798,'0'0'2237,"1"-8"-6,0-3-1471,1 1 402,0 0 1,-1 0 0,0-1-1,-1 1 1,-1-17 0,-1 27-1097,1-1 1,0 1-1,-1-1 1,1 1-1,0 0 1,-1 0-1,1-1 1,0 1-1,-1 0 1,1 0-1,-1 1 1,1-1-1,0 0 1,-1 0-1,1 1 1,0-1-1,-1 0 1,1 1-1,0 0 1,0-1-1,0 1 1,-1 0-1,0 1 1,-9 7-18,0 1 0,0 0 1,1 1-1,1 0 0,0 1 1,0 0-1,1 0 0,1 1 0,0 0 1,1 0-1,0 1 0,1-1 1,1 1-1,0 1 0,1-1 1,-3 20-1,7-33-42,-1 0-1,0 0 1,0 0 0,1 0 0,-1 0-1,0 0 1,1 0 0,-1 0 0,1 0-1,-1-1 1,1 1 0,-1 0 0,1 0 0,0-1-1,-1 1 1,1 0 0,0-1 0,0 1-1,0 0 1,-1-1 0,1 1 0,0-1-1,0 0 1,0 1 0,0-1 0,0 0-1,0 1 1,0-1 0,0 0 0,0 0 0,0 0-1,0 0 1,0 0 0,0 0 0,0 0-1,0 0 1,0 0 0,0 0 0,0-1-1,0 1 1,1-1 0,45-15 296,-31 8-332,-1-2 0,-1 0 0,0 0-1,0-1 1,-1-1 0,0-1 0,-1 0 0,0 0-1,-2-1 1,1 0 0,-2-1 0,0 0 0,0-1 0,6-19-1,-24 67-250,3-18 277,2 0 0,0 0 0,1 1 0,0-1 0,1 1 0,1-1 0,1 26 0,0-38-27,0-1 0,0 1 0,1-1 0,-1 1 0,0-1 0,1 1 0,0-1 0,-1 1 0,1-1 0,0 0 0,0 1 0,-1-1 0,1 0 0,0 0 0,0 0 0,1 1 0,-1-1 0,0 0 0,0 0 0,0-1 0,1 1 0,-1 0 0,0 0 0,1-1 0,-1 1 1,1-1-1,-1 1 0,1-1 0,-1 1 0,1-1 0,-1 0 0,4 0 0,-1 0-555,1 0-1,-1 0 1,0 0 0,1-1 0,-1 0 0,1 0 0,-1 0 0,0-1 0,0 1-1,8-5 1,27-24-9002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17457,'0'0'2178,"0"59"-1218,0-33-159,0 3-256,0 3-417,3 2-96,-3 5-64,0-1-801,0 1-320,0 0-577,0-6-1313,-9-3-896,-2-11-2371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66 6854,'0'0'19571,"4"-1"-19283,-2 1-264,0 0 0,0-1-1,0 1 1,0-1 0,0 0 0,0 1-1,0-1 1,0 0 0,0 0 0,0-1-1,0 1 1,-1 0 0,1-1-1,-1 1 1,1-1 0,-1 1 0,1-1-1,-1 0 1,0 1 0,0-1 0,0 0-1,0 0 1,0 0 0,0 0-1,0 0 1,0 0 0,-1 0 0,1 0-1,-1 0 1,0 0 0,0 0 0,0-1-1,0 1 1,0 0 0,0-3-1,0 5-12,-1-1 0,1 1-1,0-1 1,0 1 0,-1-1-1,1 1 1,0 0 0,-1-1-1,1 1 1,0-1 0,-1 1-1,1 0 1,0-1 0,-1 1-1,1 0 1,-1 0 0,1-1 0,-1 1-1,1 0 1,-1 0 0,1 0-1,-1 0 1,1 0 0,-1-1-1,1 1 1,-1 0 0,1 0-1,-1 0 1,1 0 0,-1 0-1,1 1 1,-1-1 0,1 0-1,-1 0 1,1 0 0,-1 0-1,1 0 1,0 1 0,-1-1-1,1 0 1,-1 0 0,1 1-1,-1-1 1,1 0 0,-1 1-1,-23 13 81,23-13-82,0 1-1,0-1 1,0 0 0,0 0-1,0 0 1,0 1-1,0-1 1,0 0-1,0 1 1,1-1-1,-1 1 1,1-1 0,-1 1-1,1-1 1,-1 1-1,1-1 1,0 1-1,0-1 1,0 1-1,0-1 1,0 1 0,0 0-1,0-1 1,1 3-1,0-2 1,0-1-1,0 0 0,0 0 0,1 0 1,-1-1-1,0 1 0,1 0 1,-1 0-1,1-1 0,-1 1 1,0 0-1,1-1 0,-1 0 1,1 1-1,0-1 0,-1 0 1,1 0-1,-1 0 0,1 0 0,-1 0 1,1 0-1,-1 0 0,1 0 1,2-1-1,31-12-1391,-15-2-2823,-7 2-1672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75 9769,'0'0'1346,"-11"0"725,3-1-1766,0 1 0,0 0 0,1 0 0,-1 0 0,0 1 0,1 1 0,-1-1 1,1 1-1,-1 0 0,1 1 0,0 0 0,0 0 0,0 1 0,0-1 0,0 2 0,1-1 0,0 1 0,0 0 0,-7 6 1,10-7-168,0-1 1,1 1 0,-1 0 0,1 0 0,-1-1-1,1 1 1,0 1 0,-1 5 0,2-9-111,1 0 1,0-1-1,0 1 1,0 0-1,0-1 0,0 1 1,0 0-1,0-1 1,0 1-1,0 0 1,0 0-1,1-1 1,-1 1-1,0 0 1,0-1-1,1 1 1,-1-1-1,0 1 0,1 0 1,-1-1-1,0 1 1,2 0-1,-1 0 8,0 0 1,1-1-1,-1 1 0,0 0 0,1-1 0,-1 1 0,0-1 1,1 0-1,-1 1 0,1-1 0,-1 0 0,1 0 0,-1 0 1,1 0-1,1-1 0,5 0 56,-1-1 1,0 0-1,1 0 1,-1-1-1,0 0 1,-1 0-1,1 0 1,0-1-1,-1 0 1,0-1-1,0 1 0,0-1 1,-1 0-1,1-1 1,8-11-1,-6 7 26,0 0 0,-1 0 0,0-1 0,-1 0 0,-1 0 0,1 0 0,-2-1 0,7-22 0,-46 126 192,34-88-297,-1 0 0,1 1 1,1-1-1,-1 0 0,0 1 1,1-1-1,0 0 0,0 1 1,2 7-1,-2-10-5,1-1-1,0 0 1,0 0 0,0 1-1,0-1 1,0 0 0,0 0-1,0 0 1,0 0 0,1 0-1,-1 0 1,0 0 0,1-1-1,-1 1 1,1 0 0,-1-1-1,0 1 1,1-1-1,-1 0 1,1 1 0,0-1-1,-1 0 1,1 0 0,-1 0-1,1 0 1,-1 0 0,1 0-1,-1 0 1,3-1 0,3 0 25,0 0-1,0-1 1,0 0 0,0 0 0,-1-1 0,1 1 0,-1-2 0,1 1-1,-1-1 1,0 1 0,0-2 0,8-7 0,-6 6 15,1-1 0,0 1 0,1 1 0,10-6 0,-20 11-38,0 0 0,1 0 0,-1 0 0,0 0 0,1 0 0,-1 0 0,0 0 0,1 0 0,-1 0 0,0 0 0,1 0 0,-1 0 0,0 0 0,1 0-1,-1 0 1,0 0 0,1 0 0,-1 0 0,0 1 0,1-1 0,-1 0 0,0 0 0,0 0 0,1 1 0,-1-1 0,0 0 0,1 0 0,-1 1 0,0-1 0,0 0 0,0 0 0,1 1 0,-1-1 0,0 0 0,0 1 0,0-1 0,0 0 0,0 1 0,0-1 0,0 0 0,0 1 0,1-1 0,-1 0 0,0 1 0,0-1-1,-1 1 1,3 27 541,-1 1 83,-1-28-608,0-1 0,0 1-1,0-1 1,0 1 0,0-1 0,0 1 0,0 0 0,0-1 0,0 1 0,1-1-1,-1 1 1,0-1 0,0 1 0,1-1 0,-1 1 0,0-1 0,1 1-1,-1-1 1,0 0 0,1 1 0,-1-1 0,1 1 0,-1-1 0,1 0 0,-1 1-1,1-1 1,-1 0 0,1 0 0,0 1 0,9-1 80,-1-1 1,1 0-1,0 0 0,-1-1 1,1 0-1,-1-1 0,0 0 1,0 0-1,12-7 1,33-10-226,-53 19 104,0 1 0,0 0-1,0 0 1,0 0 0,0 0 0,-1 0 0,1 0 0,0 0 0,0 0 0,0 0-1,0 0 1,0 0 0,0 0 0,0 1 0,0-1 0,0 1 0,0-1 0,-1 0 0,1 1-1,0-1 1,0 1 0,0 0 0,-1-1 0,1 1 0,0 0 0,-1-1 0,1 1-1,-1 0 1,1 0 0,0-1 0,-1 1 0,0 0 0,1 0 0,-1 0 0,0 0 0,1 0-1,-1 0 1,0 0 0,0-1 0,0 1 0,1 0 0,-1 0 0,0 0 0,-1 0-1,1 0 1,0 0 0,0 2 0,-8 64 24,3-37-654,6-29 527,-1-1 0,1 0 0,-1 1 0,1-1-1,-1 1 1,1-1 0,-1 0 0,1 1-1,-1-1 1,1 0 0,-1 0 0,1 0-1,-1 1 1,1-1 0,-1 0 0,1 0-1,0 0 1,-1 0 0,1 0 0,-1 0-1,1 0 1,0 0 0,-1 0 0,1 0-1,-1 0 1,1 0 0,-1-1 0,1 1 0,0 0-1,0-1 1,22-6-3354,34-37-7269,-36 27 6625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89 107 6086,'0'0'12438,"3"-4"-11055,2-12 177,-15 15 688,6 2-2075,1 0 0,-1 1 1,1-1-1,0 1 0,0 0 1,0 0-1,0 0 0,0 1 1,-4 3-1,2-1-12,0 1 1,0 0-1,1 0 0,-1 0 1,2 1-1,-1-1 0,0 1 0,1 0 1,1 0-1,-1 0 0,1 0 1,0 1-1,-1 9 0,3-16-152,1 0 0,-1 0 0,1 0-1,-1 0 1,1 0 0,-1 0 0,1-1 0,0 1-1,-1 0 1,1 0 0,0-1 0,0 1 0,-1 0 0,1-1-1,0 1 1,0-1 0,0 1 0,0-1 0,0 1-1,0-1 1,0 0 0,0 1 0,0-1 0,0 0-1,0 0 1,0 0 0,0 0 0,0 0 0,0 0-1,0 0 1,2 0 0,37-3 307,-30 0-284,-1 0 0,1-1 0,-1 0 0,0 0 0,0-1 0,-1 0 0,1-1 0,-1 0 0,0 0 0,-1 0 0,11-13 0,-5 4-28,0 0-1,-1-1 0,-1-1 0,16-31 0,-17 18-35,-10 30 31,0 0 0,-1 1 1,1-1-1,0 0 0,0 1 0,-1-1 1,1 0-1,0 0 0,-1 1 1,1-1-1,0 0 0,-1 0 1,1 0-1,-1 0 0,1 0 1,0 1-1,-1-1 0,1 0 1,-1 0-1,1 0 0,0 0 1,-1 0-1,1 0 0,-1 0 1,1 0-1,0 0 0,-1-1 0,1 1 1,-1 0-1,1 0 0,0 0 1,-1 0-1,1 0 0,0-1 1,-1 1-1,1 0 0,0 0 1,-1-1-1,1 1 0,0 0 1,-1-1-1,1 1 0,0 0 1,0-1-1,0 1 0,-1 0 0,1-1 1,0 1-1,0 0 0,0-1 1,0 1-1,0-1 0,-1 1 1,1 0-1,0-1 0,0 1 1,0-1-1,0 1 0,0 0 1,0-1-1,0 1 0,1-1 1,-1 1-1,0 0 0,0-1 0,0 1 1,0 0-1,1-2 0,-10 10 49,1 0-1,-1 0 0,2 1 0,-1 0 0,1 0 0,1 0 1,0 1-1,0 0 0,1 1 0,0-1 0,-4 15 0,8-23-28,0 1 0,0-1 0,0 1-1,1 0 1,-1 0 0,1-1-1,-1 1 1,1 0 0,0 0 0,0-1-1,0 1 1,1 0 0,-1 0 0,0-1-1,1 1 1,0 0 0,0-1 0,0 1-1,0 0 1,0-1 0,0 0 0,1 1-1,-1-1 1,1 0 0,0 1 0,0-1-1,-1 0 1,1 0 0,1-1 0,-1 1-1,0 0 1,0-1 0,1 1-1,2 1 1,2 0-230,-1-1 0,1 1 0,0-1-1,0 0 1,8 1 0,39 1-5045,-26-4-931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 12556,'-2'-20'11268,"-2"42"-9020,-2 44-3227,6-64 1494,-1 112 959,1-113-1451,1 1 0,-1 0 1,0-1-1,1 1 0,-1 0 1,1-1-1,-1 1 1,1 0-1,0-1 0,0 1 1,0-1-1,0 1 0,0-1 1,0 0-1,0 1 1,0-1-1,1 0 0,-1 0 1,0 0-1,1 0 0,-1 0 1,1 0-1,-1 0 1,1-1-1,-1 1 0,1 0 1,0-1-1,-1 1 0,1-1 1,0 0-1,-1 1 1,1-1-1,0 0 0,0 0 1,-1 0-1,1 0 0,0-1 1,0 1-1,2-1 1,3 0 75,-1 0 1,1 0 0,-1-1 0,0 0-1,1 0 1,-1 0 0,0-1 0,-1 0-1,10-6 1,-14 8-89,2-1 91,1 0 0,-1-1 0,0 1-1,0-1 1,0 0 0,0 0 0,0 0-1,-1-1 1,1 1 0,-1-1 0,0 1-1,0-1 1,0 0 0,2-6 0,-4 10-118,-38-1-8494,16-8-1056,4 2 1879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34 134 10025,'0'0'14879,"-5"10"-14431,0-1-275,1 0 1,0 0-1,1 0 1,0 1-1,0 0 1,1-1-1,0 1 1,1 0-1,-1 13 1,2 58 413,1-80-572,-1 0-1,0 0 1,1-1-1,-1 1 1,0 0 0,1-1-1,-1 1 1,1 0-1,-1-1 1,1 1-1,-1 0 1,1-1-1,-1 1 1,1-1 0,0 1-1,-1-1 1,1 1-1,0-1 1,-1 0-1,1 1 1,0-1 0,0 0-1,-1 1 1,1-1-1,0 0 1,0 0-1,0 0 1,0 0-1,-1 0 1,1 0 0,0 0-1,0 0 1,0 0-1,-1 0 1,1 0-1,0-1 1,0 1-1,-1 0 1,1 0 0,0-1-1,0 1 1,0-1-1,35-15 721,20-26-344,-33 23-242,0 2 0,38-21 1,-60 38-149,-1 0 0,1 0 0,-1-1 0,1 1 0,-1 0 0,1 0 0,-1 0 1,1-1-1,-1 1 0,1 0 0,-1 0 0,1 0 0,-1 0 0,1 0 0,0 0 0,-1 0 1,1 0-1,-1 0 0,1 1 0,-1-1 0,1 0 0,-1 0 0,1 0 0,-1 1 0,1-1 1,-1 0-1,1 0 0,-1 1 0,0-1 0,1 0 0,-1 1 0,1-1 0,-1 1 1,0-1-1,1 1 0,-1 0 0,7 27 12,-9 34 103,-15 19 274,17-80-347,15-18-2574,40-29-5834,5-3 817,-56 45 7633,0 0 0,0 0 0,-1-1 0,1 0-1,-1 0 1,0 0 0,0 0 0,-1 0 0,0 0 0,3-8 0,-5 12 298,1 0 0,-1-1 0,1 1 0,-1 0 0,0-1 0,0 1 0,1 0 0,-1-1 0,0 1 0,0-1 0,0 1 0,-1 0 0,1-1 0,0 1 1,-1 0-1,1-1 0,0 1 0,-2-2 0,2 2-270,-1 1-1,0 0 1,1-1 0,-1 1 0,1 0 0,-1 0-1,0-1 1,1 1 0,-1 0 0,0 0 0,1 0-1,-1 0 1,0 0 0,1 0 0,-1 0 0,0 0-1,1 0 1,-1 0 0,0 0 0,1 0 0,-1 1-1,1-1 1,-1 0 0,0 0 0,0 1 0,-4 1-65,1 1 0,0-1 0,0 1 1,1 0-1,-1 0 0,0 0 0,1 0 0,0 1 1,-4 3-1,3-1 29,0 0-1,1 0 1,0 0 0,0 0 0,0 1 0,0 0 0,1-1 0,0 1 0,1 0-1,0 0 1,0 0 0,0 0 0,1 0 0,0 11 0,1-17-59,0 0 1,0 0-1,0 0 0,0 1 1,0-1-1,0 0 1,0-1-1,1 1 0,-1 0 1,0 0-1,1 0 1,-1-1-1,0 1 1,1-1-1,-1 1 0,1-1 1,-1 1-1,1-1 1,-1 0-1,1 0 0,-1 0 1,1 0-1,-1 0 1,3 0-1,37-3 926,-34 0-883,0 1-1,0-1 1,-1-1 0,1 1 0,-1-1-1,1-1 1,-1 1 0,-1-1-1,1 0 1,-1 0 0,1 0 0,-2-1-1,1 0 1,5-8 0,-1 1-27,-1-1 0,-1 0 0,1 0 0,-2-1 0,8-25 1,-11 13 124,-4 27-158,1 0 0,0 0-1,-1 0 1,1 0-1,0 0 1,-1 0 0,1 0-1,0 0 1,-1 0 0,1 0-1,0 0 1,-1 0 0,1 0-1,0 0 1,-1 0 0,1 0-1,0 0 1,-1 0-1,1 0 1,0 1 0,-1-1-1,1 0 1,0 0 0,0 0-1,-1 1 1,1-1 0,0 0-1,0 0 1,-1 1 0,1-1-1,0 0 1,0 0-1,0 1 1,0-1 0,-1 0-1,1 1 1,-4 4-6,1 0 0,-1 1 0,1-1 1,0 0-1,0 1 0,-3 10 0,5-13 6,0 1 0,0-1 0,0 1 0,0-1 0,1 1 0,-1 0 0,1-1 0,0 1 0,0 0 0,1 0 0,-1-1 0,1 1 0,1 6 0,-1-9 9,1 1 0,-1-1 1,1 1-1,0-1 0,-1 0 1,1 0-1,0 0 1,0 0-1,-1 0 0,1 0 1,0 0-1,0-1 0,0 1 1,0 0-1,0-1 0,0 0 1,0 0-1,1 1 0,-1-1 1,0 0-1,0-1 1,0 1-1,0 0 0,0-1 1,2 0-1,3 0 8,0-1 0,-1 0 0,1 0 0,-1-1 0,1 0 1,-1 0-1,0-1 0,0 1 0,-1-1 0,1-1 0,-1 1 0,0-1 0,0 0 0,0 0 1,6-9-1,4-6 33,0-1 0,21-43 0,-31 56-33,-1-1 0,0 1 0,-1 0 0,0-1 0,0 0 0,-1 0 0,2-17 0,-12 32-29,-4 9 34,1 2-1,1-1 0,1 1 0,0 1 0,1 0 0,1 0 0,1 0 0,0 1 0,2 0 0,0 0 0,1 0 0,1 0 0,1 1 0,1 28 0,0-43-12,1-1-1,-1 1 0,1-1 0,0 1 0,0-1 1,1 1-1,-1-1 0,1 0 0,0 1 0,0-1 0,0 0 1,1 0-1,-1-1 0,1 1 0,0 0 0,0-1 0,1 0 1,-1 0-1,1 0 0,-1 0 0,1 0 0,0-1 0,0 1 1,0-1-1,0 0 0,1-1 0,-1 1 0,0-1 1,1 1-1,-1-1 0,7 0 0,-10-1-8,0-1 0,0 0 0,0 0 0,0 1-1,0-1 1,0 0 0,0 0 0,0 0 0,0 0 0,0 0 0,-1 0 0,1 0-1,0 0 1,-1 0 0,1-1 0,-1 1 0,1 0 0,-1 0 0,0 0 0,1-1-1,-1 1 1,0 0 0,0-1 0,0 1 0,0 0 0,0 0 0,0-1 0,-1 0 0,-1-43-294,-1 35 198,0 0-1,-1 1 0,0 0 1,0 0-1,-1 0 0,0 0 1,-1 1-1,0 0 0,0 0 1,-1 0-1,-14-12 1,-4-2-19,-1 1 0,-37-22 0,51 32 459,28 11-56,2 1-325,71 6 222,14-1-2330,-37-14-7974,-35-4-1578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39 7591,'0'0'5493,"0"-9"-3208,0 7-2456,0-24 3017,-1 24-794,-1 22-1382,-6 75 1360,-4 130 248,12-224-2261,-1-1 0,1 0 0,0 1 0,0-1 0,0 1-1,0-1 1,0 1 0,0-1 0,0 0 0,1 1 0,-1-1-1,0 1 1,0-1 0,0 0 0,0 1 0,0-1 0,1 1-1,-1-1 1,0 0 0,0 1 0,1-1 0,-1 0 0,0 1-1,0-1 1,1 0 0,-1 0 0,0 1 0,1-1 0,-1 0-1,0 0 1,1 0 0,-1 1 0,1-1 0,-1 0 0,0 0-1,1 0 1,0 0 0,18-6 559,17-22 61,70-90-258,-104 117-459,-2 18-187,0-4 282,-1-2 63,1 0 1,0 0 0,1-1 0,1 1 0,-1 0-1,5 13 1,-5-22-62,0 0 0,0 0 0,0 0 0,0 0 0,0 0 0,1-1 0,-1 1 0,1 0 0,-1-1 0,1 1 0,0-1 0,-1 1 0,1-1 0,0 0 0,0 0 0,0 0 0,0 0 0,0 0 0,0 0 0,0-1 0,0 1 0,1 0 0,-1-1 0,0 0 0,0 0 0,0 1 0,1-1 0,-1-1 0,0 1 0,0 0 0,0 0 0,1-1 0,-1 1 0,0-1 0,0 0 0,0 0 0,2-1 0,5-1 21,-1-1 1,0 0-1,0-1 1,0 0-1,0 0 1,-1-1-1,0 0 1,0 0-1,0-1 1,-1 1-1,0-2 1,0 1-1,8-15 1,-25 94-952,-1-2 822,12-70 3,0 1-1,0-1 0,0 1 0,0-1 1,0 1-1,1-1 0,-1 1 1,0-1-1,0 1 0,0-1 1,0 1-1,1-1 0,-1 1 1,0-1-1,0 0 0,1 1 1,-1-1-1,0 1 0,1-1 1,-1 0-1,0 1 0,1-1 1,-1 0-1,1 0 0,-1 1 0,0-1 1,1 0-1,-1 0 0,1 0 1,-1 1-1,1-1 0,-1 0 1,1 0-1,-1 0 0,1 0 1,-1 0-1,1 0 0,-1 0 1,1 0-1,-1 0 0,1 0 1,-1 0-1,1 0 0,-1 0 0,1-1 1,-1 1-1,0 0 0,1 0 1,-1 0-1,1-1 0,-1 1 1,1 0-1,-1-1 0,3 0-610,-1 0 1,-1 0-1,1 0 0,0 0 0,0-1 0,0 1 0,-1-1 0,1 1 0,-1-1 0,1 1 1,-1-1-1,2-2 0,5-19-9033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11915,'0'0'8008,"-12"47"-10667,22-35-2690,3 1-3779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68 3619,'0'0'10832,"-1"-8"-6689,0 3-3748,0 1 1,0 0 0,-1 0 0,1 0 0,-1 0 0,0 0 0,0 0 0,0 0-1,-6-6 1,7 9-374,0 0-1,0 0 1,0 0-1,0 0 0,0 0 1,0 0-1,0 1 1,-1-1-1,1 0 0,0 1 1,0-1-1,-1 1 1,1 0-1,-1-1 0,1 1 1,0 0-1,-1 0 1,1 0-1,-1 0 0,1 0 1,0 0-1,-1 0 1,1 0-1,0 1 0,-1-1 1,1 0-1,0 1 1,-1-1-1,1 1 1,0 0-1,0-1 0,-1 1 1,1 0-1,0 0 1,0 0-1,0-1 0,0 1 1,0 0-1,0 1 1,0-1-1,0 0 0,1 0 1,-2 2-1,-2 1-16,0 0 0,0 0 0,1 1-1,-1-1 1,1 1 0,0 0 0,1 0 0,-1 0-1,-2 9 1,5-13 358,30-46 2221,-17 15-2403,-13 32-1042,-2 19 1071,-23 100 2112,34-143-2231,-5 14-81,0-1 0,-1 0 0,0 0 0,0 0 0,-1-1 0,0 1 0,0-14 0,-22 31-458,-27 39 378,43-43 88,1 0 1,-1 1 0,1-1 0,0 1-1,0-1 1,1 1 0,-1 0 0,1 0 0,-3 10-1,6-14-14,-1-1 1,0 1-1,1-1 0,-1 1 0,0-1 0,1 0 0,-1 1 0,1-1 0,-1 0 0,1 1 1,-1-1-1,1 0 0,-1 1 0,1-1 0,-1 0 0,1 0 0,-1 0 0,1 1 0,-1-1 1,1 0-1,-1 0 0,1 0 0,0 0 0,-1 0 0,1 0 0,-1 0 0,1 0 0,-1 0 1,1-1-1,0 1 0,0 0 0,22-4 147,-15 0-178,0 0-1,0-1 0,0 0 1,-1 0-1,1 0 0,10-12 1,16-11-431,-33 33 366,0 0 0,1 0 0,-1 1 0,-1-1 0,1 0 0,-1 0 0,-1 11 0,1-15 91,-11 224 1157,7-190-915,-2-1 0,-1 0-1,-2 0 1,-19 47 0,27-79-227,0 1 0,0-1-1,0 0 1,0 0 0,0 0 0,-1 0 0,1 0 0,0 0 0,-1 0-1,0 0 1,1-1 0,-1 1 0,0 0 0,0-1 0,0 0-1,0 1 1,-4 1 0,4-3 8,0 1 1,0-1-1,0 0 0,0 0 1,0 0-1,0 0 0,1 0 0,-1 0 1,0-1-1,0 1 0,0-1 1,0 1-1,1-1 0,-1 0 0,0 1 1,1-1-1,-1 0 0,-1-1 1,-2-2-4,-1 0 0,1-1 0,1 1 0,-1-1 0,1 0 0,0 0 0,0-1 1,0 1-1,1-1 0,0 0 0,-4-8 0,4 4-175,0-1 1,1 1-1,0 0 0,0 0 0,1-1 1,1 1-1,0-1 0,0 1 0,1-1 1,0 1-1,1-1 0,0 1 0,0 0 1,1 0-1,5-11 0,0 3-1126,1 0 1,16-26-1,29-29-5914,-20 31 192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15791,'0'0'9417,"-6"11"-8424,-2 3-786,1 0 0,1 1 0,0-1 0,1 1 0,1 1 0,0-1 0,1 1 0,-2 27 0,5-43-204,0 1 0,0 0 1,0-1-1,1 1 0,-1-1 0,0 1 1,0 0-1,1-1 0,-1 1 0,0-1 1,0 1-1,1-1 0,-1 1 0,1-1 1,-1 1-1,0-1 0,1 1 0,-1-1 1,1 0-1,-1 1 0,1-1 0,-1 0 1,1 1-1,0-1 0,-1 0 0,1 0 1,-1 1-1,1-1 0,0 0 0,0 0 1,29 2 186,26-14-823,-50 9 429,1 0 32,1 0 0,-1 0-1,0 1 1,1 0 0,0 0 0,12-1 0,-19 4 169,0 0 0,-1-1 0,1 1 1,0 0-1,-1 0 0,1-1 0,-1 1 0,1 0 0,-1 0 0,1 0 1,-1 0-1,0 0 0,0-1 0,1 1 0,-1 0 0,0 0 1,0 0-1,0 0 0,0 0 0,0 0 0,0 0 0,0 0 1,0 0-1,-1 1 0,0 29 512,-1-22-333,0 0 1,-1-1 0,0 1 0,-5 12-1,4-14-208,1 0 0,0 0-1,1 0 1,0 1-1,0-1 1,1 1 0,-1 8-1,10-23-7622,2-8 2589,1-5-1997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6246,'0'0'17040,"-5"11"-16581,-2 5-75,0 1 1,1 0-1,0 1 1,2 0-1,0-1 0,-2 30 1,6-35-313,0-8-55,-1-1 0,1 1 0,0 0-1,1 0 1,-1 0 0,1 0 0,0 0-1,0 0 1,2 5 0,-2-8-7,0 0 1,0 0-1,0 0 1,1 0-1,-1 0 1,0 0-1,1 0 1,-1 0-1,1-1 1,-1 1-1,1 0 1,-1-1-1,1 1 1,-1-1-1,1 0 1,0 0-1,-1 1 1,1-1-1,0 0 0,-1 0 1,1-1-1,-1 1 1,1 0-1,0 0 1,-1-1-1,4 0 1,-1-1-51,1 1 0,-1-1 0,0 0 0,0 0 0,1-1 0,-1 1 0,-1-1 0,1 0 0,0 0 0,-1 0 0,1 0 1,-1-1-1,4-4 0,33-53-1195,-47 76 1341,0 0 0,-8 31-1,13-40-10,0 1 0,1 0 0,-1-1 0,1 1 0,1 0 0,0 0 0,0 0 0,0-1 0,0 1 0,3 10-1,-2-16-83,0 0-1,0 0 0,0 0 0,0 0 1,0 0-1,0-1 0,0 1 1,0 0-1,1 0 0,-1-1 0,0 1 1,1-1-1,-1 1 0,0-1 0,1 1 1,-1-1-1,0 0 0,1 0 0,-1 0 1,1 0-1,1 0 0,40-1-63,-30 1-194,-8-1-1,0 1 0,0 0 0,-1 1 0,1-1 0,0 1 0,0 0 0,0 0-1,-1 0 1,1 1 0,-1-1 0,9 5 0,-11-4 219,0 1 0,0-1 0,0 0 0,0 1-1,0 0 1,0-1 0,0 1 0,-1 0-1,1 0 1,-1 0 0,0 0 0,0 0 0,0 0-1,-1 0 1,1 1 0,-1-1 0,1 0-1,-1 0 1,0 4 0,1 16 499,-1 1 1,-1-1-1,0 0 0,-2 0 0,-1 0 1,-1 0-1,-1-1 0,-1 1 0,0-1 1,-12 22-1,18-43-419,1 1 0,-1-1 1,1 1-1,-1-1 0,0 0 1,0 1-1,1-1 0,-1 0 1,0 0-1,0 1 0,0-1 0,0 0 1,-1 0-1,1 0 0,0 0 1,0 0-1,-1-1 0,1 1 0,-2 1 1,2-3-27,0 1 1,1 0-1,-1-1 1,0 1-1,1-1 1,-1 1-1,0-1 1,1 1-1,-1-1 1,0 1-1,1-1 1,-1 1-1,1-1 1,-1 0-1,1 0 1,0 1-1,-1-1 1,1 0-1,0 1 1,-1-1-1,1 0 1,0 0-1,0 0 1,-1-1-1,-8-67 171,9 63-267,0-2-53,-3-18 10,2 0 0,1 0 0,6-49 0,-4 68-99,-1-1 0,1 1 0,1 0 0,-1 0 0,1 0 0,0 0 0,1 0 0,0 1 0,0-1 0,0 1 0,1 0 0,0 0 0,0 1 0,0-1-1,1 1 1,0 1 0,12-9 0,16-6-3214,3-2-2216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0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23254,'0'0'-512,"-3"10"20,-3 20 171,1-1 0,1 1 1,2 0-1,1 0 0,1 0 0,6 48 0,0-38-168,2 0-1,1-1 1,2 0 0,28 63 0,-22-64-193,-3-10-1491,18 54-1,-30-73 1695,1-1-1,-2 1 1,1 0-1,-1 0 1,0 0-1,-1 0 1,0 0-1,-1 0 1,1 0-1,-5 17 1,-12 4-1075,-9-5-528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15118,'0'0'2915,"79"0"-1249,-31-6 31,12-5-832,3 2-481,-4 1-287,-5 1-65,-10 1-64,-5 1-321,-10 0-480,-9 2-448,-6-3-993,-8-3-1986,-6-2-1185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13485,'0'0'10185,"-5"9"-9704,-4 14-38,0 0 0,2 1 1,0 0-1,2 0 0,-5 41 1,7-22 256,1 0 1,6 73 0,14-33-395,-11-53-244,-6-30-53,-1-1 0,0 1 1,0 0-1,0 0 0,0 0 0,0 0 0,0 0 1,0 0-1,0 0 0,0 0 0,0 0 0,1 0 1,-1 0-1,0 0 0,0 0 0,0 0 0,0 0 0,0 0 1,0 0-1,0 0 0,0 0 0,0 0 0,0 1 1,1-1-1,-1 0 0,0 0 0,0 0 0,0 0 1,0 0-1,0 0 0,0 0 0,0 0 0,0 0 1,0 0-1,0 0 0,0 0 0,0 0 0,0 0 0,0 1 1,0-1-1,0 0 0,0 0 0,1 0 0,-1 0 1,0 0-1,0 0 0,0 0 0,0 0 0,0 0 1,0 0-1,0 1 0,2-15 203,-1-23-80,-7 7-302,-1 1 0,-1-1 0,-1 1-1,-21-43 1,8 17-287,23 57 421,0 1-1,1-1 1,0 0-1,-1 1 0,1-1 1,0 0-1,0 0 1,0 0-1,0 0 1,0 0-1,1-1 0,-1 1 1,0-1-1,1 1 1,-1-1-1,4 1 1,2 1 26,0 0 0,1-1 0,-1 0 0,1 0 0,14 0 0,-11-1 33,0-1 1,0 0-1,0-1 0,0 0 0,-1-1 1,1 0-1,0-1 0,-1 0 1,21-10-1,-21 7 2,1-2 1,-1 1-1,0-2 1,-1 1-1,0-2 0,0 1 1,12-17-1,-16 19-6,-1 0-1,-1-1 1,1 1-1,-1-1 0,0 1 1,-1-1-1,0-1 1,0 1-1,-1 0 1,0-1-1,0 1 0,0-16 1,-2 23-21,0 1 1,0-1-1,0 1 1,0-1-1,0 0 0,0 1 1,0-1-1,0 1 1,0-1-1,0 1 1,0-1-1,-1 0 0,1 1 1,0-1-1,0 1 1,-1-1-1,1 1 0,0-1 1,-1 1-1,1-1 1,0 1-1,-1 0 1,1-1-1,-1 1 0,1-1 1,-1 1-1,1 0 1,-1-1-1,1 1 1,-1 0-1,1 0 0,-1 0 1,1-1-1,-1 1 1,0 0-1,1 0 1,-1 0-1,1 0 0,-1 0 1,1 0-1,-1 0 1,0 0-1,1 0 0,-1 0 1,1 0-1,-1 0 1,1 0-1,-1 1 1,0-1-1,0 1 0,-2 0-13,0 0 0,1 0-1,-1 0 1,0 1-1,1 0 1,-1-1-1,1 1 1,0 0-1,-4 4 1,-6 9 93,0 0 0,1 1 0,0 0-1,1 1 1,1 0 0,1 1 0,1 0 0,0 0 0,1 1 0,1 0-1,-4 31 1,9-48-68,-1-1-1,1 1 1,0 0-1,0-1 0,0 1 1,0-1-1,0 1 1,1 0-1,-1-1 0,0 1 1,1-1-1,-1 1 1,1-1-1,-1 1 1,1-1-1,0 1 0,0-1 1,0 1-1,0-1 1,0 0-1,0 0 1,0 1-1,0-1 0,0 0 1,0 0-1,3 1 1,-1-1 9,0 0 0,0 0 0,1 0 0,-1-1 0,0 1 0,0-1 0,0 0 1,0 0-1,1 0 0,-1-1 0,0 1 0,6-2 0,2-1-50,1-1-1,-1 0 1,0-1-1,0 0 1,0 0 0,13-11-1,31-37-606,-52 49 618,1 0 0,-1 0-1,0 0 1,0 0 0,-1-1-1,1 1 1,-1-1 0,0 0-1,0 0 1,0 0 0,-1 0-1,1-6 1,-25 48-167,20-31 252,1 0 0,-1 1-1,1-1 1,0 1 0,1 0-1,0 0 1,-1 8 0,2-13-49,0-1 1,0 0-1,0 1 1,0-1-1,0 1 0,0-1 1,1 0-1,-1 1 1,0-1-1,1 0 0,-1 1 1,1-1-1,0 0 1,-1 0-1,1 0 1,0 1-1,0-1 0,0 0 1,0 0-1,0 0 1,0 0-1,0 0 0,0-1 1,0 1-1,0 0 1,0 0-1,1-1 1,-1 1-1,0-1 0,1 1 1,-1-1-1,0 1 1,1-1-1,-1 0 0,0 0 1,1 0-1,-1 1 1,1-1-1,1-1 1,3 1-2,-1 0 0,1-1 0,-1 1 0,1-1 1,-1 0-1,0-1 0,1 0 0,-1 1 0,0-2 1,0 1-1,0 0 0,-1-1 0,1 0 1,0 0-1,-1-1 0,4-3 0,-1 0-217,-1-1 1,0 1-1,0-1 0,0-1 0,-1 1 0,-1-1 0,7-16 1,-25 54 148,11-24 59,0 0-1,0 1 0,0-1 0,1 1 1,-1-1-1,1 1 0,1 0 1,-1 0-1,1-1 0,0 1 0,0 0 1,1 0-1,0 0 0,0 1 0,0-1 1,2 9-1,-1-14-164,0 1-1,1-1 1,-1 1 0,1-1 0,-1 0-1,1 0 1,-1 0 0,1 0 0,0 0-1,-1 0 1,1 0 0,0-1 0,0 1-1,-1-1 1,1 1 0,0-1 0,0 0-1,0 1 1,0-1 0,0 0 0,0 0-1,0-1 1,2 1 0,3 0-950,-1-1 0,0 0 0,1 0 0,-1 0 0,0 0 1,7-4-1,9-8-8671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16688,'0'0'6657,"-9"0"-4677,2 1-1731,-1 0-1,0 0 1,0 1-1,1 0 1,-1 0-1,1 1 1,0 0-1,0 0 1,0 0-1,-10 7 1,12-6-203,0-1 1,0 1-1,0-1 0,1 1 1,0 1-1,0-1 1,0 1-1,0-1 1,1 1-1,-1 0 1,1 1-1,0-1 1,1 0-1,-1 1 1,1 0-1,-1 6 1,2-11-46,1 0 0,0 0 1,0 0-1,0 0 0,0 0 0,0 0 1,0 0-1,0 0 0,0 0 1,1 0-1,-1-1 0,0 1 1,0 0-1,1 0 0,-1 0 1,1 0-1,-1 0 0,1-1 0,-1 1 1,1 0-1,-1 0 0,1-1 1,-1 1-1,1 0 0,0-1 1,1 2-1,29 8 169,42-11-1532,-63 0 501,-4 1-112,1-1 1,-1 0 0,0-1 0,0 1-1,1-1 1,-1 0 0,6-4 0,13-7-7255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15663,'0'0'2706,"-4"9"-896,-17 39 254,3 1 1,1 1-1,-11 59 0,20-69-1368,3 1 1,-2 65-1,7-106-690,0 0 1,0 1-1,0-1 1,0 0-1,-1 1 0,1-1 1,0 1-1,0-1 1,0 0-1,0 1 1,0-1-1,0 0 0,0 1 1,0-1-1,0 1 1,0-1-1,0 0 1,0 1-1,0-1 0,1 0 1,-1 1-1,0-1 1,0 0-1,0 1 1,0-1-1,1 0 0,-1 1 1,0-1-1,0 0 1,1 1-1,-1-1 1,0 0-1,1 0 0,-1 0 1,0 1-1,1-1 1,-1 0-1,0 0 1,1 0-1,-1 1 0,0-1 1,1 0-1,-1 0 1,0 0-1,1 0 1,-1 0-1,1 0 0,0-1 8,-1 1 0,1-1 0,0 1 1,-1-1-1,1 0 0,-1 1 0,1-1 0,-1 0 0,1 0 0,-1 0 0,1 1 0,-1-1 0,0 0 0,0 0 0,1 0 0,-1 0 0,0 0 0,0 1 0,0-1 0,0-1 0,1-10-43,0 1 0,-1-1 0,0 1 0,-1-1 0,0 1-1,-1-1 1,0 1 0,-1 0 0,0 0 0,-9-20 0,10 40-663,3-7 692,-1 0 0,0-1 0,1 1 0,0 0-1,-1-1 1,1 1 0,0-1 0,0 1 0,0-1 0,0 1-1,0-1 1,0 0 0,0 0 0,3 3 0,1-1 10,0 0 0,0-1-1,0 1 1,0-1 0,1 0 0,-1 0 0,0-1 0,1 0 0,0 0-1,-1 0 1,1 0 0,0-1 0,-1 0 0,1 0 0,0-1-1,8-1 1,-10 1-7,0 1 0,0-1-1,0-1 1,0 1-1,0-1 1,0 1-1,-1-1 1,1 0 0,0 0-1,-1-1 1,0 1-1,1-1 1,-1 0 0,0 0-1,0 0 1,-1 0-1,1 0 1,-1 0-1,1-1 1,-1 0 0,0 1-1,0-1 1,1-4-1,-13 25-432,-3 19 609,12-31-126,0 0 0,0 1 0,0-1 0,1 0 0,0 1 0,0-1 0,0 1 0,1-1 0,1 8 0,-1-11-39,0-1-1,0 1 1,1 0 0,-1-1 0,0 1 0,1-1 0,-1 1 0,1-1 0,-1 1 0,1-1-1,-1 0 1,1 0 0,0 0 0,0 0 0,0 0 0,0 0 0,0-1 0,-1 1 0,1-1 0,0 1-1,1-1 1,-1 0 0,0 1 0,0-1 0,0 0 0,0-1 0,3 1 0,4-1-64,-1-1 1,1 0 0,-1 0 0,1 0-1,-1-1 1,0 0 0,0-1 0,-1 0-1,1 0 1,-1-1 0,0 0 0,0 0-1,0 0 1,-1-1 0,1 0 0,-2-1-1,1 1 1,-1-1 0,0 0 0,0 0-1,5-12 1,-9 11-120,-11 15 206,-11 18 159,19-20-143,0 0 1,0 0-1,0 0 1,0 0-1,1 1 1,0-1-1,0 0 1,0 1-1,1-1 0,-1 1 1,2 6-1,-1-10-181,0-1 0,1 1 1,-1-1-1,1 0 0,-1 1 0,1-1 0,0 0 0,-1 1 0,1-1 0,0 0 0,0 0 0,0 0 0,0 1 0,0-1 0,0 0 0,0 0 1,2 1-1,-1-1-484,1 0 0,-1 0 0,1 0 0,-1-1 0,1 1 0,-1 0 0,1-1 0,-1 0 0,1 0 0,0 1 0,-1-1 1,1-1-1,2 1 0,12-3-7172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 12844,'0'0'12567,"-10"2"-12252,4 0-225,0-1 0,0 1 1,1 1-1,-1-1 0,0 1 1,1 0-1,0 0 0,-1 1 0,1-1 1,1 1-1,-1 0 0,0 1 1,1-1-1,0 1 0,0 0 1,1 0-1,-1 0 0,1 0 1,0 1-1,0-1 0,1 1 0,-1 0 1,-1 7-1,4-13-67,0 1 1,0 0-1,0-1 1,0 1-1,0 0 0,0-1 1,0 1-1,0 0 0,0-1 1,0 1-1,0-1 1,0 1-1,0 0 0,0-1 1,1 1-1,-1 0 1,0-1-1,1 1 0,-1-1 1,0 1-1,1-1 0,-1 1 1,0-1-1,1 1 1,-1-1-1,1 1 0,-1-1 1,1 0-1,-1 1 0,1-1 1,-1 1-1,2-1 1,25 2 410,-19-3-385,-1 0 0,0-1 0,1 0 0,-1-1 0,9-3 0,-6-1-41,0 0-1,0-1 0,0 0 1,14-16-1,-20 21-21,-1-1-1,0 0 0,0 0 1,0-1-1,0 1 1,-1 0-1,0-1 1,0 0-1,0 1 0,0-1 1,-1 0-1,0 0 1,0 0-1,1-6 1,-25 28-237,20-15 273,1 1 1,0 0-1,0 0 1,0 0-1,0 0 1,1 0 0,-1 0-1,1 0 1,0 1-1,0-1 1,0 0-1,0 1 1,1-1-1,-1 1 1,1-1-1,0 1 1,0-1 0,0 1-1,0-1 1,1 0-1,0 1 1,-1-1-1,3 5 1,-1-5-126,0 0 0,0 0 0,0-1 0,0 1 0,1-1-1,0 1 1,-1-1 0,1 0 0,0 0 0,0 0 0,0-1 0,0 1 0,0-1 0,0 1 0,0-1 0,1 0 0,-1 0 0,0 0 0,1-1 0,-1 1-1,1-1 1,-1 0 0,6 0 0,23-1-4157,2-5-4062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11243,'0'0'14024,"0"12"-13496,-3 19 104,0 0 0,-12 43 0,8-47-313,1 1 1,2 0-1,0-1 0,2 1 0,3 50 1,-1-77-315,0-1 0,0 1 0,0-1 0,0 1 1,0-1-1,0 1 0,0-1 0,1 1 0,-1-1 1,0 1-1,0-1 0,0 1 0,1-1 1,-1 1-1,0-1 0,1 0 0,-1 1 0,0-1 1,1 1-1,-1-1 0,0 0 0,1 0 0,-1 1 1,1-1-1,-1 0 0,0 1 0,1-1 0,-1 0 1,1 0-1,-1 0 0,1 0 0,-1 1 0,1-1 1,-1 0-1,1 0 0,-1 0 0,1 0 0,-1 0 1,1 0-1,-1 0 0,1 0 0,-1-1 0,1 1 1,-1 0-1,1 0 0,-1 0 0,1 0 0,-1-1 1,1 1-1,-1 0 0,0 0 0,1-1 0,-1 1 1,1 0-1,-1-1 0,21-21 227,-14 9-273,-2-1-1,0 0 1,-1 0 0,0 0 0,-1 0 0,1-19 0,-4 31-72,0 6 102,1-1 0,-1 0 1,1 1-1,-1-1 0,1 0 0,0 0 0,0 0 0,0 0 0,1 0 0,-1 0 0,1 0 0,0 0 0,-1 0 0,1-1 0,0 1 0,1-1 0,-1 1 0,0-1 0,1 0 0,0 0 0,2 2 0,2-1 77,-1-1 1,1 0 0,0 0-1,0-1 1,0 0-1,0 0 1,0 0 0,13-2-1,-11 1-30,-1-1 0,0-1 0,1 0 0,-1 0 0,0-1 0,0 0 0,-1 0 0,1 0 0,-1-1 0,1-1 0,-1 1 0,0-1 0,-1 0 0,1-1 0,-1 1 0,0-1 0,-1 0-1,8-10 1,-19 27-34,1 0 0,0 0-1,1 0 1,0 1-1,1 0 1,0 0 0,1 0-1,0 0 1,0 24-1,3-34 12,-1-1 0,1 1 0,-1-1-1,1 0 1,0 1 0,-1-1 0,1 0-1,0 1 1,0-1 0,0 0 0,0 0-1,0 0 1,0 0 0,0 0 0,1 0-1,-1 0 1,0 0 0,0-1 0,1 1-1,-1 0 1,0-1 0,1 1 0,-1-1-1,1 1 1,-1-1 0,1 0 0,-1 0-1,1 1 1,-1-1 0,1 0 0,-1 0-1,1-1 1,-1 1 0,3-1 0,5 1 34,0-1 0,0 0 1,-1-1-1,17-5 1,-12 2-64,-1-1 1,1-1-1,-1 0 1,0-1-1,-1 0 1,19-18-1,-4 0-528,30-39 1,-60 104 463,0-27 194,0 0 1,1 1-1,0 0 1,1-1-1,0 1 1,1 0-1,1 0 1,1 14-1,-1-26-110,0 1 0,1-1 0,-1 1 0,1-1 1,-1 1-1,1-1 0,-1 0 0,1 1 0,0-1 0,0 0 0,0 1 0,0-1 0,0 0 0,0 0 0,0 0 0,0 0 0,0 0 0,1 0 0,-1 0 0,0 0 0,1-1 1,-1 1-1,0 0 0,1-1 0,-1 1 0,1-1 0,-1 0 0,1 1 0,-1-1 0,1 0 0,-1 0 0,1 0 0,-1 0 0,1 0 0,0 0 0,-1 0 0,1-1 1,-1 1-1,1-1 0,1 0 0,1 0-175,1 0 0,-1-1 0,1 1 0,-1-1 0,0 0 0,0 0 0,0-1 0,0 1 1,0-1-1,-1 0 0,1 0 0,5-5 0,-7 3-407,1 1-1,-1 0 1,1-1-1,-1 1 1,0-1 0,-1 0-1,2-6 1,2-37-7340,-5 3-2556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14382,'0'0'6886,"-6"56"-6149,23-40-129,1 0-447,7 0-97,6-2-1089,8-1-2563,-3-4-4836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3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18129,'-8'1'2632,"-2"1"-1922,0 1-1,0 0 1,0 0 0,0 1-1,1 0 1,0 1 0,-13 7 0,18-9-540,0-1 0,1 1 0,-1 0 0,0 0 0,1 0 1,-1 0-1,1 1 0,0-1 0,0 1 0,1 0 1,-1 0-1,1 0 0,0 0 0,0 0 0,0 1 0,0-1 1,1 1-1,0-1 0,0 1 0,-1 7 0,2-10-175,1 0-1,-1 0 1,1-1-1,-1 1 0,1 0 1,0 0-1,-1-1 1,1 1-1,0-1 0,0 1 1,0-1-1,0 1 1,0-1-1,1 0 0,-1 1 1,0-1-1,1 0 1,-1 0-1,1 0 0,-1 0 1,1 0-1,-1 0 1,1 0-1,0-1 0,-1 1 1,1 0-1,0-1 1,-1 0-1,1 1 0,0-1 1,2 0-1,65 4-1314,-57-4 748,67-4-3603,-78 5 4205,0-1 0,-1 1-1,1-1 1,0 1 0,-1-1-1,1 1 1,0 0-1,-1-1 1,1 1 0,-1 0-1,0 0 1,1-1-1,-1 1 1,1 0 0,-1 0-1,0 0 1,0 0 0,0-1-1,1 1 1,-1 0-1,0 0 1,0 0 0,0 0-1,0 0 1,0 1-1,0 32 1264,0-28-1028,0 22 190,1 18 412,-2-1 1,-12 76 0,10-107-611,-1 0 0,0 1 0,-1-1 0,0-1 1,-1 1-1,0-1 0,-2 0 0,1-1 0,-1 1 0,-1-1 0,0-1 1,-16 15-1,24-24-245,-1 0 0,0-1 0,0 1 0,0 0 0,0-1 0,0 0 0,0 1 0,0-1 0,0 0 0,0 0 0,-1 0 0,1-1 0,0 1 0,-1 0 0,1-1 0,-1 1 0,1-1 0,-3 0 0,3-1-10,0 1-1,1-1 1,-1 0 0,0 1 0,1-1 0,-1 0-1,1 0 1,-1 0 0,1 0 0,-1-1-1,1 1 1,0 0 0,0 0 0,-1-1-1,1 1 1,0-1 0,0 1 0,0-1-1,1 0 1,-1 1 0,0-1 0,1 0-1,-1 1 1,0-5 0,-6-18-21,1-1 1,1 0-1,1 0 0,1 0 1,2 0-1,0-1 0,3-28 1,-1 43 1,1 0 1,0 0 0,0 0-1,1 0 1,0 0 0,1 1-1,1-1 1,-1 1 0,1 0 0,1 1-1,0-1 1,0 1 0,1 0-1,0 0 1,1 1 0,0 0 0,0 1-1,16-12 1,12 0-1274,0 1 0,1 2 0,75-23 0,-23 10-4862,7-8-5523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5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6758,'1'1'10456,"-1"3"-5563,1 24-4002,-13 151 2227,3-55-3572,5 0-5808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12268,'0'0'9673,"56"38"-8584,-27-36-224,8-2-289,-1 0-320,4 0-192,-2-8 1,-4-4-322,-9 0-928,-1-1-288,-10 0-833,-8 0-1538,-6 0-1313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4:5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10698,'0'0'14190,"82"-10"-13902,-39 10-224,7 0 0,-7 0-64,2 0-1377,-7 0-1538,-7 0-2306,-4 0-2626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12139,'0'0'10474,"73"-50"-9353,-22 42-352,10 1-513,8 1-224,-5 0 65,-1 2-738,-7 3-1153,-11 1-1345,-11-1-2306,-10 1-1249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13933,'-2'8'3449,"-3"15"-627,1 1 0,-1 47 0,5-70-2814,0-1-1,0 1 1,0-1-1,0 0 1,0 1-1,0-1 1,0 1-1,0-1 1,0 1-1,0-1 0,1 0 1,-1 1-1,0-1 1,0 1-1,1-1 1,-1 0-1,0 1 1,0-1-1,1 0 1,-1 1-1,0-1 1,1 0-1,-1 0 0,0 1 1,1-1-1,-1 0 1,1 0-1,-1 1 1,0-1-1,1 0 1,-1 0-1,1 0 1,-1 0-1,1 0 0,-1 0 1,1 0-1,22-4 211,17-15 9,-5-14-299,-30 27-19,-1 1 1,1 0-1,1 0 1,-1 0 0,1 0-1,0 1 1,0 0-1,0 0 1,12-4-1,-17 11 162,0 0-1,0 1 1,0-1-1,0 1 1,-1 0-1,1-1 1,-1 1-1,0-1 1,0 1-1,-1 5 1,1-5 87,-9 104 2357,9-108-2542,0 1 0,0-1-1,0 0 1,1 1 0,-1-1 0,0 0 0,0 1 0,0-1 0,1 0 0,-1 0-1,0 1 1,0-1 0,1 0 0,-1 0 0,0 1 0,1-1 0,-1 0-1,0 0 1,1 0 0,-1 0 0,0 1 0,1-1 0,-1 0 0,0 0 0,1 0-1,-1 0 1,0 0 0,1 0 0,-1 0 0,1 0 0,-1 0 0,0 0 0,1 0-1,-1 0 1,0 0 0,1 0 0,-1-1 0,0 1 0,1 0 0,-1 0-1,0 0 1,1 0 0,-1-1 0,0 1 0,1 0 0,-1 0 0,0-1 0,0 1-1,1 0 1,-1 0 0,0-1 0,1 0 0,16-13-8022,-10 1-4394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11723,'0'0'10832,"1"9"-10202,7 167 1338,3 133-109,-10-297-1392,1-14 360,-3-22-226,-3 7-594,-1 0-1,-1 0 0,-1 1 1,0 0-1,-1 0 0,-12-18 1,-4-1-139,-40-47 0,94 83-412,-1 4 545,0-2 0,50 0 0,-8-13-3103,-64 8 1664,0 0 0,0 0 0,0-1 0,-1 0 0,1 0 0,10-8 1,0-2-5535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13004,'0'0'8072,"-3"11"-6668,-11 43 1291,-11 109 1,17-7-2193,8-152-622,0-1 0,0 1 0,1 0 0,0 0 1,0 0-1,0-1 0,0 1 0,0 0 1,1-1-1,0 1 0,0-1 0,0 0 1,4 6-1,-4-7-245,-1 0-1,1-1 1,-1 0-1,1 1 1,0-1 0,0 0-1,0 0 1,-1 0 0,1 0-1,0 0 1,4 1 0,-4-2-281,0 1 0,0-1 0,0 0 0,0 0 0,0 0 0,1 0 0,-1 0 0,0 0 0,0-1 0,0 1 0,0-1 0,0 1 0,3-2 0,11-10-7507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39 11499,'0'0'6988,"-8"2"-4586,3 0-2216,1-1 0,0 1 0,0 0 0,0 0 1,0 0-1,0 1 0,0-1 0,1 1 0,-1 0 0,1 0 0,0 0 0,0 1 0,0-1 0,0 1 0,0 0 0,1-1 0,0 1 1,0 0-1,0 1 0,0-1 0,0 0 0,1 0 0,0 1 0,0-1 0,0 1 0,1-1 0,-1 7 0,1-9-174,1-1 0,-1 1-1,1-1 1,-1 0 0,1 1-1,0-1 1,-1 0-1,1 1 1,0-1 0,0 0-1,0 0 1,0 0 0,0 0-1,0 0 1,0 0-1,0 0 1,1 0 0,-1 0-1,0 0 1,1-1 0,-1 1-1,0 0 1,1-1-1,-1 1 1,1-1 0,-1 0-1,1 1 1,-1-1 0,1 0-1,-1 0 1,1 0 0,-1 0-1,1 0 1,1-1-1,4 1 19,-1 0 0,0 0 0,0-1 0,0 0 0,1 0 0,-1-1-1,10-4 1,-8 2-32,-1 0-1,0-1 1,0 0 0,0 0-1,-1-1 1,0 1-1,0-1 1,-1-1-1,1 1 1,-1-1 0,-1 0-1,1 0 1,-1-1-1,0 1 1,-1-1-1,0 0 1,0 0 0,-1 0-1,0 0 1,0 0-1,0-10 1,-2 18 11,0 0 0,0 0 1,-1 0-1,1-1 0,0 1 0,0 0 0,-1 0 0,1 0 1,0 0-1,-1 0 0,1 0 0,0 0 0,-1 0 1,1 0-1,0 0 0,0 0 0,-1 0 0,1 0 1,0 0-1,-1 0 0,1 0 0,0 0 0,-1 0 1,1 0-1,0 0 0,0 0 0,-1 0 0,1 1 1,0-1-1,-1 0 0,1 0 0,0 0 0,0 1 1,0-1-1,-1 0 0,1 0 0,0 0 0,0 1 1,0-1-1,-1 1 0,-11 9 73,6-3-39,1 1-1,0 0 1,0 0 0,0 0 0,1 1-1,1-1 1,-1 1 0,1 0-1,1 0 1,0 1 0,0-1 0,1 0-1,0 1 1,0-1 0,1 1-1,2 13 1,-1-21-63,0 0-1,0 0 1,0-1-1,0 1 1,0 0-1,1-1 1,-1 1-1,1 0 1,-1-1-1,1 0 1,0 1 0,0-1-1,-1 0 1,1 0-1,0 0 1,0 0-1,0 0 1,0 0-1,0-1 1,0 1-1,0 0 1,1-1-1,-1 0 1,0 0 0,0 0-1,0 1 1,3-2-1,31-1-2010,-7-7-3351,-1-8-4612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9769,'0'0'13640,"6"12"-12172,1 4-1171,-1 1 1,0 0 0,-1 0-1,-1 1 1,-1-1 0,0 1-1,-1 24 1,-1 27 184,-1-32-353,1 0 0,12 73 1,-5-94-109,1-15 178,-8-3-180,0 1 0,0 0 0,0 0 0,0-1 0,0 1 0,0 0-1,0-1 1,-1 1 0,1-1 0,0 1 0,-1-1 0,0 1 0,1-1 0,-1 1 0,0-1 0,1 0 0,-1-1-1,2-27-73,-2 0-1,-3-34 0,2 54 17,-1 0-1,1 0 0,-2 1 1,1-1-1,-1 1 0,-1 0 1,1 0-1,-2 0 1,1 0-1,-10-13 0,14 22 34,0 0-1,0 0 1,0-1-1,0 1 0,0 0 1,0 0-1,-1-1 1,1 1-1,0 0 1,0 0-1,0-1 1,0 1-1,0 0 1,-1 0-1,1 0 0,0 0 1,0-1-1,0 1 1,-1 0-1,1 0 1,0 0-1,0 0 1,-1 0-1,1-1 0,0 1 1,0 0-1,-1 0 1,1 0-1,0 0 1,0 0-1,-1 0 1,1 0-1,0 0 0,-1 0 1,1 0-1,0 0 1,0 0-1,-1 0 1,1 0-1,0 0 1,0 0-1,-1 1 0,1-1 1,0 0-1,0 0 1,-1 0-1,1 0 1,0 1-1,-3 17-198,9 24 5,-4-36 197,2-1-1,-1 1 1,0 0 0,1-1-1,0 0 1,1 0 0,-1 0-1,1-1 1,0 1 0,0-1-1,0 0 1,0-1-1,1 1 1,0-1 0,-1 0-1,1 0 1,0-1 0,1 0-1,-1 0 1,8 1 0,-6-1 16,1 0 1,-1 0-1,1-1 1,0-1 0,0 0-1,-1 0 1,1 0-1,0-1 1,0 0 0,-1-1-1,1 0 1,-1 0-1,1-1 1,12-6 0,-18 7 6,0 0 1,0 1-1,-1-1 0,1 0 1,-1-1-1,0 1 1,1 0-1,-1-1 1,0 1-1,0-1 0,-1 1 1,1-1-1,0 0 1,-1 0-1,0 0 0,0 0 1,0 0-1,0 0 1,0 0-1,0-1 1,-1 1-1,1-4 0,-1 7-11,0 0 0,0 0 0,0-1 0,0 1 0,0 0 0,0 0-1,-1 0 1,1-1 0,0 1 0,0 0 0,0 0 0,0 0 0,0-1-1,0 1 1,0 0 0,0 0 0,-1 0 0,1 0 0,0-1 0,0 1-1,0 0 1,0 0 0,-1 0 0,1 0 0,0 0 0,0 0 0,0-1-1,-1 1 1,1 0 0,0 0 0,0 0 0,0 0 0,-1 0 0,1 0-1,0 0 1,0 0 0,0 0 0,-1 0 0,1 0 0,0 0 0,0 0-1,-1 0 1,1 0 0,0 0 0,0 0 0,0 0 0,-1 1 0,1-1-1,0 0 1,0 0 0,0 0 0,-1 0 0,1 0 0,0 0-1,0 1 1,0-1 0,0 0 0,0 0 0,-1 0 0,1 0 0,0 1-1,0-1 1,0 0 0,0 0 0,0 0 0,0 1 0,-12 11 6,7-3 30,0-1 0,1 1 0,0 0 0,1 0 0,-5 19 0,7-26-46,1-1-1,-1 1 0,1-1 1,-1 1-1,1 0 1,0-1-1,0 1 1,0-1-1,0 1 0,0 0 1,0-1-1,0 1 1,0-1-1,1 1 1,-1 0-1,0-1 1,1 1-1,-1-1 0,1 1 1,0-1-1,0 1 1,-1-1-1,1 0 1,0 1-1,0-1 0,0 0 1,1 0-1,-1 0 1,0 0-1,0 0 1,1 0-1,-1 0 1,0 0-1,1 0 0,-1 0 1,1-1-1,-1 1 1,1-1-1,-1 1 1,1-1-1,-1 0 0,3 1 1,0-1-370,-1 1 1,0-1-1,1 0 1,-1 0-1,1-1 0,-1 1 1,0-1-1,1 1 1,-1-1-1,0 0 0,0-1 1,1 1-1,-1 0 1,0-1-1,0 0 0,0 1 1,-1-1-1,6-4 1,11-17-5828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15375,'0'0'7527,"-27"60"-6598,43-39-609,4-2-256,11 2-160,3 1-1442,0-3-960,1-1-1314,-5 0-2305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9065,'0'0'15337,"-8"3"-14019,1 0-1036,-1 1 0,1 0 1,-1 1-1,1-1 0,-8 8 0,12-9-195,1-1 1,-1 1-1,1 0 1,-1-1-1,1 1 1,0 1-1,0-1 1,1 0-1,-1 0 1,0 1-1,1-1 1,0 0-1,0 1 1,0 0-1,0-1 0,1 1 1,-1 5-1,1-8-84,0 0 0,0-1-1,0 1 1,1-1-1,-1 1 1,0 0-1,0-1 1,1 1 0,-1-1-1,0 1 1,0-1-1,1 1 1,-1-1 0,1 1-1,-1-1 1,1 1-1,-1-1 1,0 0-1,1 1 1,-1-1 0,1 0-1,0 1 1,-1-1-1,1 0 1,-1 0-1,1 1 1,-1-1 0,1 0-1,0 0 1,28 3 33,23-13-481,-35 1 65,-14 7 356,0 0 0,0 0 0,1 0 0,-1 0-1,0 1 1,1-1 0,0 1 0,-1 0 0,1 0 0,0 0 0,0 1 0,6-1-1,-3 10 902,-7-8-846,1 0 0,-1 0 0,0 0-1,1-1 1,-1 1 0,1 0-1,-1 0 1,1 0 0,-1-1-1,1 1 1,0 0 0,-1-1-1,1 1 1,0-1 0,-1 1-1,1-1 1,0 1 0,0-1 0,0 1-1,1 0 1,6 0 60,0 0 0,0 0-1,-1-1 1,1 0 0,13-2 0,10 1-946,-30 1 850,0 0 0,-1 1-1,1-1 1,-1 0-1,1 1 1,0-1 0,-1 1-1,1-1 1,-1 1 0,0-1-1,1 1 1,-1-1 0,1 1-1,-1-1 1,0 1-1,1 0 1,-1-1 0,0 1-1,0 0 1,1-1 0,-1 1-1,0 0 1,0-1 0,0 1-1,0 0 1,0-1-1,0 1 1,0 0 0,0 0-1,0-1 1,0 1 0,0 0-1,-1 0 1,5 22-2640,8-16-5519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16464,'0'0'5754,"3"10"-5044,17 115 2058,-8-38-2455,-12-84-310,0-1 1,1 0-1,-1 0 1,1 1 0,0-1-1,0 0 1,0 0-1,0 0 1,0 0 0,0 0-1,2 2 1,-3-3 5,1-1 1,0 1 0,-1-1-1,1 1 1,0-1-1,-1 1 1,1-1-1,0 0 1,-1 1-1,1-1 1,0 0-1,0 1 1,-1-1 0,1 0-1,0 0 1,0 0-1,0 0 1,-1 0-1,1 0 1,0 0-1,1 0 1,0-1 13,1 0 1,-1 0-1,0 0 1,0 0-1,0 0 1,0 0-1,0-1 1,0 1-1,0-1 1,-1 0-1,1 1 1,-1-1-1,1 0 1,-1 0-1,1 0 1,-1 0-1,0 0 0,1-3 1,3-7 52,-1 0 0,-1-1 0,0 1 0,-1-1 0,0 0-1,-1 0 1,0 1 0,-2-18 0,1 29-58,0 0-1,1 1 1,-1-1-1,0 0 1,0 0-1,0 0 1,0 0-1,0 0 1,0 0-1,-1 0 1,1 0 0,0 0-1,0 0 1,-1 1-1,1-1 1,0 0-1,-1 0 1,1 0-1,-1 0 1,1 1-1,-1-1 1,1 0-1,-1 1 1,0-1-1,1 0 1,-1 1-1,0-1 1,0 1-1,1-1 1,-1 1-1,0-1 1,0 1-1,0-1 1,0 1-1,1 0 1,-1 0 0,0-1-1,-2 1 1,3 1-56,0 1 1,-1-1-1,1 1 1,0-1 0,0 1-1,1-1 1,-1 0 0,0 1-1,0-1 1,1 1 0,-1-1-1,1 0 1,-1 1-1,1-1 1,-1 0 0,1 0-1,0 1 1,1 1 0,2 0-334,0-1 0,0 1 0,1-1 0,-1 0 0,0 0 1,1 0-1,-1-1 0,1 0 0,0 0 0,6 1 0,52 1-7259,-59-3 6949,41 0-6382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102 183 16335,'0'0'2835,"-11"4"-353,6-2-2269,-47 25 1848,50-25-1922,-1 0 0,1 0 0,-1 0-1,1 0 1,0 0 0,0 1 0,0-1 0,0 1 0,0-1-1,0 1 1,1 0 0,-1 0 0,1-1 0,0 1-1,0 0 1,0 0 0,0 0 0,1 0 0,-1 6 0,1-8-139,1 0 1,0 0-1,0 0 0,-1 0 1,1-1-1,0 1 1,0 0-1,0-1 1,0 1-1,0 0 1,0-1-1,0 1 1,0-1-1,0 0 0,0 1 1,0-1-1,0 0 1,0 1-1,1-1 1,-1 0-1,0 0 1,0 0-1,0 0 1,0 0-1,0 0 1,2-1-1,37-2-434,-34 1 206,1 0 1,-1 0-1,0-1 0,0 0 1,-1 0-1,1 0 0,-1-1 1,1 1-1,-1-1 0,6-7 1,-8 8 241,0 0 0,0 0 1,0 0-1,0 0 0,-1 0 0,1-1 1,-1 1-1,0-1 0,0 0 0,0 1 1,-1-1-1,1 0 0,-1 0 0,1-5 1,-3 29 195,1-15-69,0 1 1,-1-1 0,2 0 0,-1 1-1,1-1 1,0 0 0,2 10 0,-2-13-114,0-1 1,0 1 0,1 0 0,-1 0 0,0-1 0,1 1 0,-1-1 0,1 1 0,0-1-1,-1 0 1,1 0 0,0 0 0,0 1 0,0-2 0,0 1 0,0 0 0,0 0-1,0-1 1,0 1 0,0-1 0,0 1 0,0-1 0,0 0 0,3 0 0,1 1-4,1-1 1,-1 1-1,1-1 1,-1-1-1,1 1 0,-1-1 1,0 0-1,1-1 1,-1 1-1,0-1 1,0-1-1,0 1 1,9-6-1,-9 3-36,0 0-1,0 0 1,0 0-1,-1-1 1,0 0-1,0 0 1,-1 0-1,0-1 1,0 1-1,0-1 1,3-9 0,1-3 35,0-1 1,-1 0 0,-1 0-1,-1 0 1,-1-1 0,-1 1-1,1-23 1,-23 89 883,15-30-935,0 0 1,1 0 0,0 0 0,1 0 0,1 0 0,1 0-1,0 0 1,1 1 0,1-1 0,0 0 0,1 0 0,1-1 0,0 1-1,2-1 1,-1 1 0,2-2 0,0 1 0,1-1 0,9 14-1,1-13-184,-18-15 215,1 0 0,-1 0-1,0-1 1,1 1 0,-1 0 0,0 0-1,1 0 1,-1-1 0,0 1 0,1 0-1,-1 0 1,0-1 0,0 1 0,1 0 0,-1 0-1,0-1 1,0 1 0,1 0 0,-1-1-1,0 1 1,0 0 0,0-1 0,0 1 0,0-1-1,1 1 1,-1 0 0,0-1 0,0 1-1,0 0 1,0-1 0,0 1 0,0-1-1,0-4 30,0 0-1,0 0 0,-1 0 0,0 0 1,1 0-1,-4-9 0,-3-2-52,0 0-1,-1 0 0,-1 0 1,0 1-1,-1 1 1,-1 0-1,0 0 0,-1 1 1,0 0-1,-1 1 1,0 1-1,-1 0 1,-28-17-1,60 37-148,1-1 1,25 7-1,16-5-5608,-42-10-138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14670,'0'0'9673,"13"0"-8952,10-1-504,1-1 0,44-9 1,-59 9-233,1 0 0,0-1 1,-1 0-1,1-1 0,-1 0 0,0 0 1,0-1-1,-1 0 0,1-1 0,-1 1 1,9-10-1,-17 15 19,1-1 1,-1 1 0,1 0-1,-1 0 1,1-1 0,-1 1-1,0 0 1,1-1-1,-1 1 1,0 0 0,1-1-1,-1 1 1,0-1-1,0 1 1,1-1 0,-1 1-1,0 0 1,0-1 0,0 1-1,1-1 1,-1 1-1,0-1 1,0 1 0,0-1-1,0 1 1,0-1 0,0 1-1,0-1 1,0 1-1,0-1 1,0 1 0,-1-1-1,1 1 1,0-1-1,0 1 1,0-1 0,-1 1-1,1-1 1,0 1 0,0-1-1,-1 1 1,1 0-1,-1-1 1,-26-3 220,-38 16 137,51-6-224,0 1 0,0 0 0,1 0 0,-24 19 0,33-24-94,1 1 1,-1-1-1,1 1 1,0 0-1,0 0 0,1 0 1,-1 0-1,1 1 1,-1-1-1,1 1 1,0 0-1,0-1 0,1 1 1,-1 0-1,1 0 1,0 0-1,0 0 1,0 0-1,0 0 1,1 1-1,-1-1 0,1 0 1,1 6-1,0-7-35,1 0 0,-1 0 0,1 0-1,0 0 1,0 0 0,0 0 0,0-1 0,0 1-1,1-1 1,-1 1 0,1-1 0,-1 0-1,1 0 1,0 0 0,0 0 0,0-1 0,0 1-1,1-1 1,-1 0 0,0 1 0,0-2 0,1 1-1,4 1 1,11 1-841,0 1 0,31 0 0,-4-4-2904,1-3-2857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14542,'0'0'5498,"1"8"-4318,0-3-1095,-1-4-29,0 1 0,0 0 0,0-1 0,0 1 0,1 0 0,-1-1 0,1 1 0,-1-1 0,1 1 0,-1 0 0,1-1 0,0 1 0,0-1 0,0 0 0,0 1 0,0-1 0,0 0 0,0 1 0,0-1 0,0 0 0,1 0 0,-1 0 0,0 0 0,1 0 0,-1 0 0,1-1 0,-1 1 0,1 0 0,0-1 0,-1 1 0,1-1 0,-1 0 0,1 1 0,0-1 0,-1 0 0,1 0 0,0 0 0,1 0 0,7-1 11,0 0 1,-1-1-1,1 0 1,-1 0-1,1-1 1,-1 0-1,0-1 1,0 0-1,-1 0 1,1-1-1,-1 0 1,0-1-1,11-9 1,-9 8-36,-10 7-41,0 0 0,0 0 0,1 0 0,-1 0 1,0 0-1,0 0 0,1 0 0,-1 0 0,0-1 0,0 1 0,1 0 1,-1 0-1,0 0 0,0 0 0,1 0 0,-1 0 0,0 0 0,0 1 1,1-1-1,-1 0 0,0 0 0,0 0 0,0 0 0,1 0 0,-1 0 1,0 0-1,0 0 0,0 1 0,1-1 0,-1 0 0,0 0 0,0 0 1,0 0-1,1 1 0,-1-1 0,0 0 0,0 0 0,0 0 0,0 1 1,0-1-1,0 0 0,0 0 0,0 1 0,1-1 0,-1 0 0,0 0 1,0 1-1,0-1 0,4 24 72,-4 37 566,0-49-540,0-7-5,0 1 1,1 0 0,0-1-1,0 1 1,0-1 0,1 1-1,-1-1 1,1 1 0,1-1-1,-1 0 1,6 8-1,-7-11-179,1 0-1,-1 0 1,1 0-1,0 0 0,-1-1 1,1 1-1,0 0 1,0-1-1,0 0 0,1 1 1,-1-1-1,0 0 1,0 0-1,1 0 0,-1-1 1,0 1-1,1 0 1,-1-1-1,1 0 0,-1 1 1,1-1-1,-1 0 1,1 0-1,-1-1 0,1 1 1,-1 0-1,1-1 1,-1 1-1,3-2 0,3-5-5301,-3-8-4767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6758,'-7'4'12715,"2"10"-9347,1 20-4758,4-29 2697,-2 16-638,0-9-355,0 0 0,1 0 0,1 1 0,0-1 0,0 1-1,5 19 1,-4-31-291,0 0 0,0 1 0,0-1 0,0 0 0,0 0 0,0 0 0,1 0 0,-1 0 0,0 0 0,1 0 0,-1-1 0,1 1 0,-1 0 0,1-1 0,-1 1 0,1-1-1,0 0 1,-1 1 0,1-1 0,-1 0 0,1 0 0,0 0 0,-1 0 0,1 0 0,0 0 0,-1-1 0,1 1 0,-1 0 0,1-1 0,-1 1 0,3-2 0,4 0 22,0 0 0,0-1 1,-1 0-1,14-8 0,-8 2-14,-1-1 1,22-23-1,-24 23 46,1-1-1,0 1 1,13-9 0,-23 20-19,0 0 0,0 0 1,0 0-1,-1 0 0,1 0 1,0 0-1,-1 1 0,1-1 1,-1 0-1,0 0 0,1 1 1,-1-1-1,0 0 0,0 0 1,1 1-1,-1-1 0,0 0 1,0 0-1,-1 1 1,1-1-1,0 2 0,0 46 159,0-44-111,0-4-98,0 1 0,0-1 0,0 1 0,0-1 0,0 1 0,0-1 0,0 1 0,1-1-1,-1 1 1,0-1 0,1 1 0,-1-1 0,1 0 0,0 1 0,-1-1 0,1 0 0,0 1 0,0-1 0,0 0-1,0 0 1,0 0 0,0 0 0,2 2 0,0-2 2,-1-1-1,1 1 1,-1-1 0,1 1 0,-1-1-1,1 0 1,-1 0 0,1 0-1,0 0 1,-1 0 0,1-1 0,-1 1-1,5-2 1,1-2-255,0 0 0,0 0 0,0 0 0,0-1 0,-1 0 0,0-1-1,0 0 1,0 0 0,-1 0 0,8-11 0,-16 42 389,-9 21-213,10-25-2600,1-21 2548,0 0 1,0 0 0,0 0 0,0 0 0,0 1-1,0-1 1,0 0 0,0 0 0,0 0 0,0 1-1,0-1 1,0 0 0,0 0 0,1 0-1,-1 0 1,0 0 0,0 1 0,0-1 0,0 0-1,0 0 1,0 0 0,0 0 0,1 0 0,-1 0-1,0 1 1,0-1 0,0 0 0,0 0-1,0 0 1,1 0 0,-1 0 0,0 0 0,0 0-1,0 0 1,0 0 0,1 0 0,-1 0 0,0 0-1,0 0 1,0 0 0,1 0 0,-1 0-1,0 0 1,0 0 0,0 0 0,0 0 0,1 0-1,0 0-957,7 0-4683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33 12588,'0'0'10330,"8"4"-9241,-6-2-1049,36 14 1151,-37-16-1167,0 0 0,0 0 0,0 1 1,0-1-1,0 0 0,0 0 0,0 0 1,0-1-1,0 1 0,0 0 0,0 0 1,0 0-1,0-1 0,0 1 0,0 0 1,0-1-1,0 1 0,-1-1 0,1 1 0,0-1 1,0 0-1,0 1 0,-1-1 0,1 0 1,0 1-1,-1-1 0,1 0 0,-1 0 1,1 0-1,-1 0 0,1 1 0,-1-1 1,1 0-1,-1 0 0,0 0 0,0 0 1,1 0-1,-1 0 0,0 0 0,0 0 1,0 0-1,0 0 0,0 0 0,0 0 0,0 0 1,-1-1-1,1 1 6,0 0 0,0 0 0,0 0 0,-1 0 0,1 0-1,0 0 1,-1 0 0,1 1 0,0-1 0,-1 0 0,1 0 0,-1 0 0,1 1 0,-1-1 0,0 0 0,1 0-1,-1 1 1,0-1 0,1 1 0,-1-1 0,0 0 0,0 1 0,0-1 0,1 1 0,-1 0 0,-1-1 0,-34-5 262,30 6-291,-1 0 0,1 0 0,-1 1 1,1 0-1,-1 0 0,1 1 0,0-1 0,-10 5 0,12-2 0,-1 0-1,1 0 0,0 0 1,0 0-1,0 1 0,0 0 1,1 0-1,0 0 0,0 0 0,0 0 1,1 1-1,0-1 0,0 1 1,-2 10-1,3-13-33,0-1-1,0 1 1,1 0-1,0 0 1,-1 0-1,1-1 1,0 1-1,0 0 1,1 0-1,-1 0 1,0-1-1,1 1 1,0 0 0,0 0-1,0-1 1,0 1-1,0 0 1,0-1-1,1 1 1,-1-1-1,1 0 1,0 0-1,-1 1 1,1-1-1,0 0 1,0 0-1,1-1 1,-1 1-1,0 0 1,1-1 0,-1 1-1,3 0 1,2 1-769,1-1 0,-1 0 1,1-1-1,-1 0 1,15 1-1,20-4-5177,-3-5-2189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44 8520,'0'0'3929,"-7"-2"-2536,-5 0 27,0-1 0,0 2-1,0 0 1,0 0 0,-1 1-1,1 0 1,-18 4-1,25-4-1289,1 1 0,0 1 0,-1-1 0,1 1 0,0-1 0,0 1 0,-1 0 0,2 1 0,-1-1 0,0 1 0,0 0 0,1 0 0,-1 0 0,1 0 0,0 0 0,0 1 0,0-1 0,1 1 0,-1 0-1,1 0 1,0 0 0,0 0 0,0 0 0,-1 8 0,2-11-107,0 1 1,1 0-1,-1-1 0,1 1 0,0-1 1,-1 1-1,1 0 0,0-1 0,0 1 0,0 0 1,0-1-1,0 1 0,1 0 0,-1-1 0,0 1 1,1-1-1,-1 1 0,1 0 0,0-1 0,-1 1 1,1-1-1,0 0 0,0 1 0,0-1 1,0 0-1,0 1 0,2 0 0,-1 0-4,1-1 0,0 0 0,0 1 0,0-1 0,0 0 0,0 0 0,0-1-1,0 1 1,0-1 0,0 0 0,0 1 0,0-1 0,5-1 0,2 0-70,0 0 0,0-1-1,0 0 1,0-1 0,0 0 0,0 0-1,-1-1 1,10-5 0,-9 2-177,0 0 1,-1-1-1,0 0 0,0 0 1,9-13-1,-14 17 214,-1-1 0,0 1-1,0-1 1,0 0 0,-1 0 0,1 0 0,-1-1 0,-1 1 0,1 0-1,-1-1 1,0 1 0,0-1 0,0-6 0,-5 8 473,-4 11-180,-6 11 51,7-3-127,-1 0 0,-8 29-1,14-39-178,0 0-1,1 1 0,0-1 0,0 0 1,0 1-1,1-1 0,-1 0 0,1 1 1,1-1-1,-1 1 0,1-1 0,0 0 1,2 6-1,-3-10-75,2 1 1,-1-1-1,0 1 1,0-1-1,0 0 1,1 1-1,-1-1 1,0 0 0,1 0-1,0 0 1,-1 0-1,1 0 1,-1 0-1,1 0 1,0-1-1,0 1 1,-1-1-1,1 1 1,0-1-1,0 0 1,2 1-1,25-2-5061,-8-4-1357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50 17905,'0'0'5509,"-10"-8"-3763,-36-24-1148,43 30-591,0 1 0,0 0 1,0 0-1,0 0 0,-1 0 0,1 0 1,0 1-1,-1-1 0,1 1 1,-1 0-1,1 0 0,-1 0 0,1 0 1,0 1-1,-1 0 0,1-1 1,0 1-1,0 0 0,-1 1 1,1-1-1,0 0 0,0 1 0,0 0 1,0 0-1,1 0 0,-1 0 1,0 0-1,-3 4 0,0 0 60,0 0-1,1 0 0,-1 1 1,1 0-1,1-1 1,-1 2-1,1-1 0,1 0 1,-5 14-1,7-20-69,1 0 1,-1 0-1,1 1 0,0-1 0,0 0 0,0 1 0,-1-1 1,1 0-1,0 1 0,1-1 0,-1 0 0,0 1 0,0-1 1,1 0-1,-1 1 0,0-1 0,1 0 0,-1 0 0,1 0 1,0 1-1,-1-1 0,1 0 0,0 0 0,0 0 0,0 0 1,0 0-1,0 0 0,0 0 0,0 0 0,0-1 0,0 1 1,0 0-1,0-1 0,0 1 0,1-1 0,-1 1 0,0-1 1,1 1-1,-1-1 0,0 0 0,3 1 0,7 0-336,1 0 0,-1 0 1,0-1-1,14-2 0,-2 1-736,4-1-345,-20 1 1256,0 0 0,0 1 0,0-1 0,0 1 0,1 1 0,-1-1 0,0 1 0,0 1 0,0-1 0,7 4 0,-14-5 339,1 1 0,0 1 1,0-1-1,-1 0 0,1 0 0,-1 0 1,1 0-1,-1 0 0,1 0 0,-1 1 1,0-1-1,0 0 0,1 0 0,-1 1 1,0-1-1,0 0 0,0 0 0,0 1 1,0-1-1,-1 0 0,1 0 0,0 1 1,-1-1-1,0 2 0,-12 26 2149,7-21-2167,0-1 0,0 0 1,-1-1-1,0 0 0,0 0 1,-1 0-1,1-1 0,-1 0 1,0 0-1,-1-1 1,1 0-1,-1-1 0,1 0 1,-1 0-1,0-1 0,-1 0 1,1 0-1,-15 0 0,24-2-226,0 0-1,0 0 1,0 0 0,-1 0-1,1 0 1,0 0-1,0 0 1,-1 0 0,1 0-1,0 0 1,0 0-1,-1 0 1,1 0-1,0 0 1,0 0 0,0-1-1,-1 1 1,1 0-1,0 0 1,0 0 0,0 0-1,-1 0 1,1-1-1,0 1 1,0 0-1,0 0 1,0 0 0,0 0-1,-1-1 1,1 1-1,0 0 1,0 0 0,0 0-1,0-1 1,0 1-1,0 0 1,0 0-1,0-1 1,0 1 0,0 0-1,0 0 1,0-1-1,5-12-2473,14-10-2424,6 3-1765,3-3-3630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0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5221,'0'0'19720,"-5"9"-18679,0-1-818,1 0-1,0 1 1,1 0 0,0 0-1,0 0 1,1 0 0,-1 12-1,2-19-223,1 0 0,0 0-1,0 0 1,0 0 0,0 1-1,0-1 1,0 0 0,0 0-1,1 0 1,-1 0 0,1 1-1,0-1 1,-1 0 0,1 0-1,0 0 1,0 0 0,0 0-1,1-1 1,-1 1 0,0 0-1,1 0 1,-1-1 0,1 1-1,0-1 1,-1 0 0,1 1 0,0-1-1,0 0 1,0 0 0,0 0-1,0 0 1,0 0 0,0 0-1,0-1 1,0 1 0,0-1-1,0 0 1,1 1 0,-1-1-1,0 0 1,0 0 0,4-1-1,-2 0-89,0 0-1,-1 0 1,1-1-1,-1 1 1,1-1 0,-1 0-1,1 0 1,-1 0-1,0 0 1,0-1-1,0 1 1,0-1 0,-1 0-1,1 0 1,-1 0-1,1 0 1,-1 0-1,0-1 1,2-4-1,11-21-412,-12 23 905,-5 9 645,-8 19-766,7-17-233,0 1 1,1-1-1,-1 1 1,1-1-1,0 1 1,0 0-1,1 0 1,0 0-1,0 0 1,0 0-1,1 0 1,0 0-1,1 8 1,0-12-60,0 0 0,1-1 0,-1 1 0,1 0 0,0 0 0,0-1 0,-1 1 0,1-1 0,0 0 0,0 1 0,0-1 0,0 0 0,1 0 0,-1 0 0,0-1 0,0 1 0,1 0 0,-1-1 0,0 1 0,1-1 0,-1 0 0,0 0 0,1 0 0,2 0 0,6 0-137,1 0 0,-1 0-1,22-5 1,4-9 19,-36 13 246,1 0 0,-1 0 0,1 1 0,-1-1 0,1 0 0,-1 0 0,0-1 0,1 1 0,-1 0 0,0 0 0,0-1 0,0 1 0,0 0 0,0-1 0,0 1 0,0-1 0,-1 0 0,1 1 0,0-1 0,0-2 0,-36-11 658,35 15-775,0 0 0,-1 0 0,1 0 0,-1-1 0,1 1 0,0 0 0,-1 0 0,1 0 0,0-1-1,0 1 1,-1 0 0,1 0 0,0-1 0,-1 1 0,1 0 0,0 0 0,0-1 0,0 1 0,-1 0 0,1-1 0,0 1-1,0-1 1,0 1 0,0 0 0,0-1 0,-1 1 0,1 0 0,0-1 0,0 1 0,0-1 0,0 1 0,0 0 0,0-1-1,0 1 1,1 0 0,-1-1 0,0 1 0,0-1 0,19-4-6,48 8 6,-36-1-50,-6-2-239,0-2 1,40-6-1,-56 6 280,0 0 0,0 0-1,0-1 1,-1 0 0,1-1-1,-1 0 1,0 0 0,0-1-1,0 0 1,10-9 0,-17 13 29,0 1 0,0-1 0,1 0 0,-1 0 0,0-1 0,0 1 1,0 0-1,0 0 0,0 0 0,-1-1 0,1 1 0,0 0 0,-1-1 1,1 1-1,-1-1 0,1 1 0,-1-1 0,1 1 0,-1-1 0,0 1 1,0-1-1,0-2 0,-1 3 1,1-1 0,-1 1 0,0 0 0,0 0 0,1 0 1,-1 0-1,0 0 0,0 0 0,0 0 0,-1 0 0,1 0 0,0 0 0,0 1 0,0-1 1,-1 0-1,1 1 0,0-1 0,-1 1 0,-1-1 0,-5-1 11,-1 0 1,0 1-1,0 0 1,1 0-1,-1 1 1,-14 1-1,19-1-20,0 1-1,-1 1 1,1-1-1,0 1 1,0-1-1,0 1 1,1 0-1,-1 0 1,0 1-1,1-1 1,-1 1 0,1 0-1,0 0 1,0 0-1,0 0 1,0 0-1,1 1 1,-1 0-1,1-1 1,0 1-1,0 0 1,0 0 0,-1 4-1,2-5-7,0 0 0,0 0 0,1 0 0,-1 0 0,1 0 0,-1 1 0,1-1 0,0 0-1,0 0 1,0 0 0,1 0 0,-1 1 0,1-1 0,0 0 0,0 0 0,0 0 0,0 0 0,0 0 0,1-1 0,-1 1 0,1 0 0,0 0 0,0-1-1,0 1 1,0-1 0,0 0 0,0 0 0,1 0 0,-1 0 0,1 0 0,5 3 0,-1-1-364,1-1 0,0 0-1,0 0 1,0-1 0,0 0 0,14 2-1,26-1-7658,-15-4-4018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99 6790,'0'0'2456,"2"-10"-224,-2 9-2140,14-48 2938,5 10 4498,-20 43-7197,1 0 0,-1 0 1,1 0-1,-1 0 1,1 0-1,0 0 0,1 0 1,0 6-1,0 9 375,-3 2-285,-1 0 0,-1-1-1,-9 31 1,8-35-328,0-1 0,1 1 0,1 0-1,1 1 1,0-1 0,1 33 0,2-48-86,0 0-1,-1 0 0,1 0 1,0 1-1,0-1 0,0 0 1,0 0-1,0 0 0,0 0 1,0-1-1,0 1 0,1 0 1,-1 0-1,0-1 0,0 1 1,1 0-1,-1-1 0,0 0 1,1 1-1,-1-1 0,0 0 1,1 1-1,-1-1 0,1 0 1,-1 0-1,1 0 0,2-1 1,46-1-125,-45 1 5,18-2-205,-18 2 235,0 0 0,1 0 0,-1 1 0,0 0 0,1 0 0,-1 0 0,9 2 0,-13-2 88,0 1 0,1 0 0,-1-1 0,1 1 0,-1 0 0,0 0 0,0 0 0,0 0 0,1 0 0,-1 0 0,0 1 0,0-1 0,-1 0 0,1 0 0,0 1 0,0-1 0,0 1 0,-1-1 0,1 0 0,-1 1 0,1-1 0,-1 1 0,0 0 0,0-1 0,1 1 0,-1-1 0,0 1 0,0-1 0,-1 1 0,1 1-1,0 2 129,-1-1-1,1 0 0,-1 1 0,0-1 1,0 0-1,-1 1 0,1-1 0,-1 0 0,0 0 1,0 0-1,0-1 0,-1 1 0,1 0 0,-1-1 1,0 0-1,0 1 0,0-1 0,0 0 0,-1-1 1,1 1-1,-1-1 0,-4 3 0,2-1-10,0-1 0,0-1 0,0 1 0,-1-1 0,1 0-1,-1 0 1,1-1 0,-1 0 0,0 0 0,1 0 0,-1-1 0,0 0-1,1 0 1,-10-2 0,14 1-132,0 0 1,-1 0-1,1 0 1,0 0-1,0 0 1,0-1-1,0 1 0,0-1 1,0 1-1,0-1 1,0 0-1,1 0 1,-1 0-1,1 0 0,-1 0 1,1 0-1,0 0 1,0 0-1,-2-4 1,3 5-168,-1-1 0,0 1 0,1-1 0,0 1 0,-1-1 0,1 0 0,0 1 1,-1-1-1,1 1 0,0-1 0,0 0 0,0 1 0,1-1 0,-1 0 0,0 1 1,1-1-1,-1 1 0,1-1 0,-1 0 0,1 1 0,0 0 0,0-1 0,-1 1 1,1-1-1,0 1 0,0 0 0,0 0 0,1-1 0,-1 1 0,2-1 0,23-12-5215,-9 5-394,6-4-6647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 6919,'-7'-1'10890,"1"0"-4514,1 1-3220,1 2-3638,2 18 155,1-1 435,3 14 335,-2-32-415,1 0-1,-1-1 0,1 1 0,0 0 0,-1 0 0,1 0 0,0-1 1,0 1-1,0 0 0,0-1 0,-1 1 0,1-1 0,0 1 1,0-1-1,0 1 0,0-1 0,0 0 0,0 1 0,0-1 0,0 0 1,0 0-1,0 0 0,1 0 0,-1 0 0,0 0 0,0 0 0,0 0 1,0 0-1,0 0 0,1-1 0,6-1 63,-1 0 0,0 0 0,0-1-1,0 0 1,0 0 0,0 0 0,-1-1 0,1 0 0,-1-1-1,0 1 1,5-6 0,58-63-4,-61 60-46,-3 4 1,-3 17-352,-4 11 293,-2-1 0,0 0 0,-8 24 0,-4 13 245,10-35-203,1 2-1,1-1 1,0 0-1,2 1 1,1-1-1,0 1 1,2 0-1,1-1 1,7 39-1,-6-49-43,-1 1 1,0-1-1,0 1 1,-1 0-1,-1 0 1,0-1-1,0 1 0,-4 23 1,3-34 40,1 0 0,0-1 1,0 1-1,0 0 0,-1 0 1,1 0-1,0 0 0,-1-1 1,1 1-1,-1 0 0,1 0 1,-1-1-1,1 1 0,-1 0 0,0-1 1,1 1-1,-1 0 0,0-1 1,1 1-1,-1-1 0,0 1 1,0-1-1,1 0 0,-1 1 1,0-1-1,0 0 0,0 1 0,0-1 1,0 0-1,1 0 0,-1 0 1,0 0-1,0 0 0,0 0 1,0 0-1,0 0 0,0 0 1,0 0-1,1 0 0,-1-1 0,0 1 1,0 0-1,0-1 0,0 1 1,1-1-1,-1 1 0,0-1 1,0 1-1,1-1 0,-1 1 1,0-2-1,-4-1 76,1 0 0,0-1 0,0 0 1,1 0-1,-1 0 0,-5-9 0,3 3-86,2 1 0,-1-1 0,1 0 0,0 0 0,1 0 0,0-1 0,-2-16 0,5 23-19,0 0 0,-1 0 1,2-1-1,-1 1 0,0 0 0,1 0 1,0 0-1,0 0 0,0 0 0,0 0 1,1 0-1,-1 0 0,1 0 0,0 0 0,0 1 1,1-1-1,-1 1 0,1-1 0,0 1 1,0 0-1,0 0 0,3-3 0,16-9-1062,1 1 0,43-20 0,-17 9-3121,-1-3-3617,-13 2-6184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36 13805,'7'-29'7395,"-2"22"-2594,-1 21-3656,-2 27-631,-1 0 1,-2-1 0,-2 1-1,-15 75 1,11-73-286,6-41-149,18-32 326,-7 4-682,0 0-1,-2-1 1,8-40-1,-12 50 65,6 68-488,-10-46 710,1-1 0,0 1-1,1 0 1,-1-1 0,1 1-1,0-1 1,0 1 0,0-1 0,1 0-1,-1 0 1,1 0 0,0 0-1,0 0 1,1-1 0,-1 1-1,1-1 1,-1 0 0,1 0 0,0 0-1,0-1 1,1 0 0,7 4-1,-7-4 12,1-1 0,-1 0 0,0 0 0,1 0 0,-1-1 0,1 0 0,-1 0 0,0 0-1,1-1 1,-1 0 0,0 0 0,1 0 0,-1-1 0,0 1 0,0-1 0,0 0 0,0-1-1,0 1 1,-1-1 0,8-6 0,-6 5-36,1-1 0,-1 0 1,0 0-1,-1-1 0,0 0 0,0 0 0,0 0 0,0-1 0,-1 1 1,0-1-1,0 0 0,-1 0 0,0-1 0,0 1 0,-1 0 1,0-1-1,0 0 0,-1 0 0,0 1 0,0-1 0,-1 0 0,-1-12 1,1 19 5,0 0 0,0 0 0,0 0 0,-1 0 0,1 0 0,0 0 0,-1 1 1,1-1-1,0 0 0,-1 0 0,1 0 0,-1 0 0,0 1 0,1-1 1,-1 0-1,0 0 0,1 1 0,-1-1 0,0 1 0,0-1 0,1 1 0,-1-1 1,0 1-1,0-1 0,0 1 0,0 0 0,0-1 0,0 1 0,0 0 1,0 0-1,0-1 0,0 1 0,0 0 0,1 0 0,-1 0 0,0 1 1,0-1-1,0 0 0,0 0 0,0 0 0,0 1 0,0-1 0,0 0 0,0 1 1,0-1-1,1 1 0,-1-1 0,-1 1 0,-3 1-21,0 1 1,1-1-1,-1 1 0,1 0 0,-1 0 0,1 0 1,-7 8-1,2-1 55,0 1-1,1 0 1,0 1 0,1 0 0,0 0 0,1 1-1,1 0 1,0 0 0,0 0 0,1 0 0,1 1-1,0-1 1,0 16 0,3-27-20,1-1 0,-1 0 0,1 1-1,-1-1 1,1 0 0,0 0 0,0 1 0,-1-1 0,1 0 0,0 0 0,0 0-1,0 0 1,0 0 0,0 0 0,1 0 0,-1 0 0,0-1 0,0 1 0,1 0-1,-1-1 1,0 1 0,1-1 0,-1 1 0,0-1 0,1 1 0,-1-1 0,1 0-1,-1 0 1,1 0 0,-1 0 0,1 0 0,2-1 0,53-2 122,-42 0-272,0 0 0,-1-2 0,19-7-1,-22 7-69,0 1 0,1 0 0,0 1 0,0 0-1,0 0 1,14 0 0,-25 4 241,0 1-1,-1-1 1,1 0 0,0 1-1,-1-1 1,1 0 0,-1 1-1,0-1 1,1 0 0,-1 1 0,0-1-1,0 1 1,0-1 0,0 1-1,0-1 1,0 1 0,-1 1-1,-1 31 650,0-27-1515,-2 15 3178,5-18-4957,5-9-6430,0-6 1239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 12908,'0'0'10656,"9"1"-9893,-3 0-661,58 6 915,-62-7-945,0 0-1,0 0 1,0 0 0,1 0-1,-1 0 1,0 0-1,0-1 1,0 1 0,0-1-1,0 1 1,0-1-1,0 0 1,0 0 0,0 0-1,-1 0 1,1 0-1,0 0 1,0 0 0,-1-1-1,1 1 1,-1-1-1,1 1 1,-1-1 0,0 0-1,0 1 1,1-1-1,-1 0 1,0 0-1,0-2 1,-1 4-36,-1-1 0,1 1 0,-1-1 0,1 0 0,-1 1 0,1-1 0,-1 1 0,0 0 0,1-1 0,-1 1 0,0-1 0,1 1 0,-1 0 0,0 0 0,0-1 0,1 1 0,-1 0 0,0 0 0,0 0 0,1 0 0,-1 0 0,0 0 0,0 0 0,0 0 0,1 0 0,-1 0 0,0 0 0,0 0 0,1 1 0,-1-1 0,0 0 0,1 1 0,-2 0 0,-32 8-117,28-5 77,0 0 1,1 0 0,-1 1-1,1-1 1,0 1 0,0 0 0,0 1-1,1-1 1,0 1 0,0 0-1,0 0 1,1 0 0,-5 14 0,7-17-15,0 0 0,0 0 0,1 0 0,-1 0 0,1 0 0,0 0 0,-1 0 0,2 0 0,-1 0 0,0 0 0,1 0 0,-1 0 0,1 0 0,0 0 0,0 0 0,0 0 0,0 0 0,0-1 0,1 1 0,-1 0 0,1-1 0,0 1 0,0-1 1,0 1-1,0-1 0,0 0 0,1 0 0,-1 0 0,0 0 0,1-1 0,0 1 0,-1 0 0,6 1 0,-2 0-804,1 0 0,0-1 0,0 0-1,0 0 1,0-1 0,0 1 0,10-1 0,22 0-8221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14029,'0'0'8237,"2"11"-7452,22 173 2514,-16-168-3064,1-18 74,6-26 44,-13 12-506,0 0-1,-1-1 0,-1-26 1,0 17 14,0 27 138,0 1-1,0-1 0,1 1 0,-1-1 1,1 1-1,-1-1 0,1 1 0,0-1 1,-1 0-1,1 1 0,0-1 0,0 0 1,0 1-1,0-1 0,0 0 0,0 0 1,0 0-1,1 0 0,-1 0 0,0 0 1,1 0-1,-1-1 0,0 1 1,1 0-1,1 0 0,4 2 84,1-1 1,0 0-1,-1 0 1,1 0-1,13 0 1,-7-1 6,0 0 1,0-1 0,0-1 0,0-1 0,0 0 0,23-6 0,-25 4-81,-1-1 0,0-1 0,17-10-1,-26 14 1,1 0 0,-1 0 0,1 1 0,-1-2 0,0 1 0,0 0 0,0 0 0,0-1 0,0 1 0,-1-1 0,1 1 0,-1-1 0,1 0 0,-1 0 0,0 0 0,0 0 0,0 0 0,-1 1 0,1-2 0,-1-2 0,18-75 274,-18 81-304,-25 26-230,7-11 334,2-3-17,1 1 0,0 1-1,-20 24 1,31-34-49,1 0-1,0 0 1,1 1-1,-1-1 1,1 1 0,0 0-1,0-1 1,0 1-1,1 0 1,0 0-1,-1 0 1,2 1 0,-1-1-1,1 0 1,0 0-1,0 0 1,0 1-1,1-1 1,0 5 0,1-6 3,0-1-1,-1 1 1,2-1 0,-1 1 0,0-1 0,1 0 0,-1 0 0,1 0 0,0 0 0,0 0 0,0-1 0,0 1 0,0-1 0,1 0 0,-1 0 0,1 0 0,0 0 0,-1-1 0,8 3-1,-3-1-19,1-1 0,-1 0-1,0 0 1,1-1-1,-1 0 1,1 0 0,-1-1-1,16-1 1,-21 0-63,1 0 0,-1-1 0,0 1 0,0-1 0,0 0 0,0 0 1,0 0-1,0 0 0,0-1 0,-1 1 0,5-6 0,29-39-1057,-24 32 587,17-23-1670,-3 0 0,28-53 0,-43 70 1856,-2-1-1,9-28 0,-14 35 924,-1 1 0,0-1 0,-1 0 0,0-22 0,-3 37-486,0 0 0,0 0 0,-1 0 0,1 0 0,0 0 1,-1 0-1,1 0 0,0 0 0,0 0 0,-1 1 1,1-1-1,0 0 0,0 1 0,0-1 0,-1 1 1,1 0-1,0-1 0,-1 2 0,-7 5 125,1 1-1,-1 0 0,2 1 1,-1-1-1,1 1 1,1 1-1,-1 0 1,2-1-1,-1 2 1,2-1-1,-7 18 0,4-6 171,0 0-1,2 0 0,1 0 1,0 0-1,0 24 0,4-43-360,0 1 0,-1-1-1,1 0 1,1 1-1,-1-1 1,0 1 0,1-1-1,0 0 1,-1 1-1,1-1 1,1 0 0,-1 0-1,0 0 1,1 0-1,0 0 1,-1 0 0,1 0-1,4 4 1,-2-4-137,0-1 0,0 0 0,0 0 1,0 0-1,1 0 0,-1-1 0,0 0 0,1 0 1,-1 0-1,1 0 0,-1-1 0,1 0 0,-1 0 0,6 0 1,-2 0-1002,1 0 1,-1-1-1,1 0 1,-1 0-1,1-1 1,8-3 0,14-9-6484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12940,'0'0'5691,"2"9"-5061,10 87 643,-5 1-1,-5 128 1,-3-123-1055,1-146 1548,-5-125-2934,5 169 1146,1 1 0,-1-1 0,0 1 0,0-1 0,1 0 0,-1 1 0,0-1 0,1 0 0,-1 1 0,1-1 0,-1 0 0,1 1 0,-1-1 0,0 0 0,1 0 0,-1 0 0,1 1 0,-1-1 0,1 0 0,-1 0 0,1 0 0,-1 0 0,1 0 0,-1 0 0,1 0 0,-1 0 0,1 0 0,-1 0 0,1 0 0,-1 0 0,1-1 0,-1 1 0,1 0 0,-1 0 0,0 0 0,1-1 0,-1 1 0,1 0 0,-1-1 0,0 1 0,1 0 0,-1 0 0,0-1 0,1 1 0,-1-1 0,0 1 0,1 0 0,-1-1 0,0 1 0,0-1 0,1 1 0,-1-1 0,0 1 0,0-1 0,0 1 0,0-1 0,0 1 0,0-1 0,0 1 0,0-1 0,0 1 0,0-1 0,0 1 0,0-1 0,0 1 0,0 0 0,0-1 0,0 1 0,-1-2 1,42 37-182,-28-23 183,-6-7 34,1 0 1,0 0-1,0 0 1,0-1-1,0 0 1,1-1-1,-1 0 0,1 0 1,0-1-1,0 0 1,12 0-1,-18-1 27,0-1-1,0 0 0,-1 0 0,1 0 1,0-1-1,-1 1 0,1-1 1,-1 1-1,1-1 0,0 0 1,-1 0-1,1 0 0,-1 0 0,0-1 1,1 1-1,-1 0 0,0-1 1,0 0-1,0 0 0,0 1 1,0-1-1,0 0 0,-1-1 1,1 1-1,-1 0 0,1 0 0,-1-1 1,0 1-1,0-1 0,0 1 1,0-1-1,0 1 0,0-1 1,-1 1-1,0-1 0,1 0 0,-1 0 1,0 1-1,0-1 0,-1-3 1,1 5-40,0 0 0,0 0 0,0 0 0,-1 1 1,1-1-1,0 0 0,-1 0 0,1 1 0,0-1 0,-1 0 1,1 0-1,-1 1 0,1-1 0,-1 1 0,1-1 0,-1 0 1,0 1-1,1-1 0,-1 1 0,0-1 0,1 1 1,-1 0-1,0-1 0,0 1 0,1 0 0,-1-1 0,0 1 1,0 0-1,1 0 0,-1 0 0,0 0 0,0-1 1,0 1-1,0 0 0,1 1 0,-1-1 0,0 0 0,0 0 1,0 0-1,-1 1 0,-1-1-32,1 1 0,-1-1-1,0 1 1,0 0 0,1 0 0,-1 0 0,0 0 0,1 0 0,-1 1-1,1-1 1,-3 3 0,1 0 25,0 0 0,1 0 0,0 1-1,-1-1 1,2 1 0,-1 0 0,1 0 0,-1 0 0,1 0-1,1 0 1,-2 7 0,2-10 6,1-1 0,0 1 0,0 0-1,0 0 1,0-1 0,0 1 0,1 0 0,-1 0 0,0-1-1,1 1 1,-1 0 0,1-1 0,0 1 0,-1-1 0,1 1-1,0 0 1,0-1 0,0 0 0,0 1 0,0-1 0,1 0-1,-1 1 1,0-1 0,1 0 0,-1 0 0,0 0 0,1 0-1,-1 0 1,1-1 0,0 1 0,-1 0 0,1-1 0,0 1-1,-1-1 1,1 1 0,3-1 0,15 3 66,1-1 0,-1-1-1,29-1 1,42 2-59,-83-1-28,0 0 0,0 0 0,-1 1 0,1 1-1,0-1 1,-1 1 0,0 1 0,0-1 0,8 6 0,-15-9 112,0 0 1,1 0-1,-1 1 1,0-1 0,1 0-1,-1 0 1,0 1 0,1-1-1,-1 0 1,1 0-1,-1 0 1,1 0 0,-1 1-1,1-1 1,-1 0-1,0 0 1,1 0 0,-1 0-1,1 0 1,-1 0-1,1 0 1,-1 0 0,1 0-1,-1-1 1,0 1-1,1 0 1,-1 0 0,1 0-1,-1 0 1,1-1-1,-1 1 1,0 0 0,1 0-1,-1-1 1,0 1-1,1-1 1,7-21 1399,-7-41-938,-1 49-226,0-71-674,2 84 6,0 1 0,0-1 0,0 1 0,0 0 0,0 0 0,0 0 0,0 0 0,0 0 0,0 0 0,0 0 0,0 1 0,0-1 1,0 1-1,2 1 0,37 10-6487,-17-9-133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133 202 9993,'-2'-2'921,"-1"1"0,0-1-1,1 0 1,-1 1-1,0 0 1,0 0-1,0 0 1,0 0 0,0 0-1,0 0 1,0 1-1,0-1 1,-6 1-1,6 0-601,-1 1 1,1-1-1,0 1 0,-1 0 0,1 0 0,0 0 0,0 0 0,0 1 0,0-1 0,0 1 0,-4 2 1,3-1-243,1 0 0,-1 0 0,1 1 1,-1-1-1,1 1 0,0 0 0,1 0 1,-1 0-1,1 0 0,-1 0 0,1 1 1,0-1-1,1 0 0,-1 1 0,1 0 1,0-1-1,-1 9 0,2-12-71,0 0-1,0 0 0,0 0 0,0 0 1,0 0-1,1 0 0,-1 0 1,0 0-1,0 0 0,1 0 1,-1 0-1,1 0 0,-1-1 0,1 1 1,-1 0-1,1 0 0,-1 0 1,1-1-1,0 1 0,-1 0 1,1-1-1,0 1 0,0 0 0,-1-1 1,2 1-1,30 6 223,-25-6-237,1-2 0,0 1 0,-1-1 1,1 0-1,-1-1 0,11-3 1,-11 2-137,0-1 1,-1 0 0,1 0 0,-1-1 0,0 1 0,0-1 0,-1-1-1,0 1 1,0-1 0,0 0 0,0 0 0,-1-1 0,0 1 0,0-1-1,4-12 1,-7 12 54,-23 56-97,19-38 194,1 1 1,0-1-1,0 1 1,1 22-1,0-34-19,1 1 0,0 0 0,0-1-1,0 1 1,0-1 0,1 1 0,-1-1-1,0 1 1,0-1 0,0 1 0,0-1 0,1 1-1,-1-1 1,0 1 0,0-1 0,1 1 0,-1-1-1,0 1 1,1-1 0,-1 0 0,0 1 0,1-1-1,-1 1 1,1-1 0,-1 0 0,1 0-1,-1 1 1,1-1 0,-1 0 0,1 0 0,-1 1-1,1-1 1,-1 0 0,1 0 0,24-4-1018,21-21-1324,-27 7 1045,-1 0 1,-1 0 0,-1-2 0,27-42 0,-33 46 1433,-1 0 0,-1-1 0,-1 0 0,0-1 0,-2 1-1,0-1 1,4-28 0,-8 46-41,-1 0 0,0 0 0,0 0 0,0-1 0,0 1 0,1 0 0,-1 0 0,0-1 0,0 1 0,0 0 0,0 0 0,0 0-1,0-1 1,0 1 0,0 0 0,1 0 0,-1-1 0,0 1 0,0 0 0,0 0 0,0-1 0,0 1 0,0 0 0,-1 0 0,1-1 0,0 1 0,0 0 0,0 0-1,0-1 1,0 1 0,0 0 0,0 0 0,0-1 0,-1 1 0,1 0 0,0 0 0,0 0 0,0-1 0,0 1 0,-1 0 0,1 0 0,0 0 0,0 0 0,0 0-1,-1-1 1,1 1 0,0 0 0,0 0 0,-1 0 0,1 0 0,-1 0 0,-10 14 948,-11 28-968,10-18 390,1 1-1,1 0 0,1 1 0,2 0 0,0 1 0,2-1 1,1 1-1,-1 49 0,5-74-445,0-1 1,0 1-1,0 0 0,0 0 0,1 0 1,-1-1-1,1 1 0,-1 0 0,1-1 1,0 1-1,-1 0 0,1-1 0,0 1 1,0-1-1,0 1 0,1-1 0,-1 1 1,0-1-1,0 0 0,1 0 1,2 2-1,-3-3 2,0 1 1,0-1-1,0 0 1,-1 0-1,1 0 1,0 0 0,0 0-1,0 0 1,0-1-1,0 1 1,0 0-1,0 0 1,0-1-1,0 1 1,0 0-1,0-1 1,-1 1 0,1-1-1,0 1 1,0-1-1,0 0 1,-1 1-1,1-1 1,0 0-1,-1 1 1,1-1-1,-1 0 1,1 0-1,-1 1 1,1-1 0,-1 0-1,1 0 1,-1 0-1,0 0 1,0 0-1,1 0 1,-1 0-1,0 0 1,0 0-1,0 0 1,0-1 0,4-13 29,-1 0 0,-1-1 0,1-20 0,-2 32-28,-1 0 0,0 0 0,0-1 1,0 1-1,-1 0 0,1 0 0,-1 0 0,0 0 0,0 0 0,-1 0 1,1 1-1,-1-1 0,1 0 0,-1 1 0,0-1 0,-1 1 0,-4-7 1,7 10-12,-1 0 0,1-1 0,0 1 0,-1 0 0,1-1 0,0 1 0,-1 0 0,1 0 0,0-1 0,-1 1 0,1 0 0,-1 0 0,1 0 0,0-1 0,-1 1 0,1 0 0,-1 0 0,1 0 0,-1 0 0,1 0 0,-1 0 0,1 0 0,0 0 0,-1 0 0,1 0 0,-1 0 0,1 0 0,-1 1 0,1-1 0,-1 0 0,1 0 0,0 0 0,-1 0 0,1 1 0,-1-1 0,1 0 0,0 1 0,-1-1 0,1 0-1,0 0 1,0 1 0,-1-1 0,1 1 0,0-1 0,-1 0 0,1 1 0,0-1 0,0 1 0,0-1 0,0 0 0,-1 1 0,1-1 0,0 1 0,0-1 0,0 1 0,0-1 0,0 0 0,0 1 0,0-1 0,0 1 0,0-1 0,0 1 0,1 0 0,-1 1-11,-1 0 0,2 1 0,-1-1-1,0 0 1,0 1 0,1-1 0,-1 0-1,1 1 1,0-1 0,-1 0 0,1 0-1,2 2 1,-1-1 4,1 0 0,-1-1 1,1 1-1,0-1 0,0 0 0,0 0 0,0 0 0,0 0 0,1-1 0,-1 1 1,0-1-1,1 0 0,-1 0 0,1 0 0,0 0 0,-1-1 0,1 1 0,-1-1 1,1 0-1,0 0 0,-1-1 0,1 1 0,5-2 0,-4 1-34,1-1-1,-1 1 0,0-1 1,0 0-1,0-1 1,-1 1-1,1-1 1,0 0-1,-1 0 1,0-1-1,0 1 0,0-1 1,0 0-1,0 0 1,3-5-1,-3 4 547,-4 9-182,-8 24-5,2-12-25,1 0 1,1 1 0,-3 24 0,6-39-265,1 0 0,0 0 0,0 1 1,0-1-1,0 0 0,1 1 1,-1-1-1,1 0 0,-1 0 0,1 0 1,0 0-1,0 1 0,0-1 1,0 0-1,2 2 0,-1-2-10,-1-1-1,1 0 1,0 0-1,0-1 1,0 1-1,0 0 1,0-1 0,1 1-1,-1-1 1,0 0-1,0 1 1,0-1-1,0 0 1,0 0-1,1-1 1,2 0-1,4 0-81,-1 0-1,1-1 1,-1 0-1,0-1 1,0 0 0,0 0-1,0-1 1,-1 0-1,10-6 1,64-52-1768,-24 16 1097,-57 46 745,0-1-1,1 1 1,-1 0-1,0 0 1,1-1-1,-1 1 1,0 0-1,0 0 1,1-1-1,-1 1 1,0 0-1,1 0 1,-1 0-1,1 0 1,-1 0-1,0-1 1,1 1-1,-1 0 0,0 0 1,1 0-1,-1 0 1,1 0-1,-1 0 1,0 0-1,1 0 1,-1 0-1,0 1 1,1-1-1,-1 0 1,1 0-1,-1 0 1,0 0-1,1 0 1,-1 1-1,0-1 1,1 0-1,-1 0 1,0 0-1,0 1 0,1-1 1,-1 0-1,0 1 1,0-1-1,1 0 1,-1 1-1,0-1 1,0 0-1,0 1 1,1 0-1,0 29 370,-12 36 329,11-66-709,-6 54 501,6-54-498,0 0-1,0 1 1,0-1 0,0 0 0,0 0-1,0 1 1,0-1 0,0 0 0,0 1 0,0-1-1,0 0 1,0 1 0,0-1 0,0 0-1,1 1 1,-1-1 0,0 0 0,0 0 0,0 1-1,0-1 1,1 0 0,-1 0 0,0 1-1,0-1 1,0 0 0,1 0 0,-1 0 0,0 1-1,0-1 1,1 0 0,-1 0 0,0 0-1,0 0 1,1 0 0,-1 1 0,0-1 0,1 0-1,-1 0 1,0 0 0,1 0 0,-1 0-1,1 0 1,15-8-32,13-17-592,-20 13 329,-1 0 1,-1-1-1,11-22 1,-16 30 286,0 1 1,-1 0-1,1-1 1,-1 1 0,0-1-1,0 0 1,0 1-1,-1-1 1,1 1-1,-1-1 1,0 0 0,-1 0-1,1 1 1,-1-1-1,-2-8 1,3 13 20,0-1 1,-1 1 0,1-1-1,0 1 1,0-1-1,-1 1 1,1-1-1,0 1 1,0 0 0,-1-1-1,1 1 1,0 0-1,-1-1 1,1 1 0,-1 0-1,1-1 1,0 1-1,-1 0 1,1 0-1,-1-1 1,1 1 0,-1 0-1,1 0 1,-1 0-1,1 0 1,0-1-1,-1 1 1,1 0 0,-1 0-1,1 0 1,-1 0-1,1 0 1,-1 0 0,1 1-1,-1-1 1,1 0-1,-1 0 1,1 0-1,-1 0 1,1 0 0,-1 1-1,1-1 1,-1 0-1,1 1 1,0-1 0,-1 0-1,1 0 1,0 1-1,-1-1 1,1 1-1,-1-1 1,0 2 12,0-1 0,0 0 1,0 0-1,0 1 0,0-1 0,0 1 0,0-1 0,0 1 0,0-1 1,1 1-1,-1 0 0,1-1 0,-1 1 0,1 2 0,-1 0 64,1 1-1,0 0 0,1-1 0,-1 1 0,1-1 0,0 1 0,0-1 0,0 0 0,1 1 1,3 6-1,-4-9-81,1 0 0,0 0 1,0 0-1,0 0 1,0-1-1,0 1 1,0-1-1,0 1 0,1-1 1,-1 0-1,1 0 1,-1 0-1,0 0 0,1 0 1,0-1-1,-1 1 1,1-1-1,-1 1 0,1-1 1,0 0-1,2 0 1,2-1-43,1 1 1,-1-1-1,0-1 1,0 1-1,0-1 1,0 0-1,0-1 1,-1 0 0,1 0-1,0 0 1,-1-1-1,0 0 1,0 0-1,0 0 1,-1-1-1,1 0 1,-1 0-1,0 0 1,-1-1-1,1 0 1,-1 0 0,0 0-1,-1 0 1,1-1-1,-1 1 1,3-10-1,3 4-1233,-1 1 1574,-8 10-296,-1 1 0,1-1 0,-1 1-1,1-1 1,-1 1 0,1-1-1,-1 1 1,1 0 0,-1-1-1,0 1 1,1 0 0,-1 0-1,0-1 1,1 1 0,-1 0-1,0 0 1,1 0 0,-1 0 0,0 0-1,1 0 1,-1 0 0,0 0-1,1 0 1,-1 0 0,0 0-1,0 1 1,-3 0 9,0 0 0,1 0 0,-1 1 0,1-1 0,-1 1 0,1 0 0,0 0 0,0 0 0,0 1 0,0-1 0,0 1 1,0-1-1,1 1 0,-1 0 0,1 0 0,0 0 0,0 1 0,0-1 0,-2 4 0,1-2 54,0 0 0,1 0 0,-1 0 0,1 0 1,0 1-1,0-1 0,1 1 0,0-1 0,0 1 0,0-1 0,1 1 1,-1-1-1,2 7 0,0-10-65,0-1 0,0 1 0,0 0 1,0-1-1,0 1 0,1-1 0,-1 0 0,1 1 0,-1-1 0,1 0 1,-1 0-1,1 0 0,0 0 0,0 0 0,-1 0 0,1-1 0,0 1 1,0-1-1,0 1 0,0-1 0,0 1 0,0-1 0,0 0 0,0 0 1,2 0-1,58-1-2282,-56 0 1308,-5 1 694,0 0 1,0 0-1,0 0 1,0 0-1,-1 0 1,1-1-1,0 1 0,0 0 1,-1 0-1,1-1 1,0 1-1,0-1 1,-1 1-1,1-1 1,0 1-1,-1-1 1,1 1-1,-1-1 0,1 0 1,0 1-1,-1-1 1,1 0-1,-1 1 1,0-1-1,1 0 1,-1 0-1,0 1 1,1-1-1,-1 0 0,0 0 1,0 0-1,0 1 1,0-1-1,0 0 1,0 0-1,0 0 1,0 0-1,0 1 1,0-1-1,0 0 0,0 0 1,-1-1-1,1-14-9950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 16528,'-11'-12'1857,"7"3"450,4 2-1154,0 4-1057,15-1-801,-3 0-2434,5-2-6502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33 14990,'0'0'9967,"-9"-5"-9033,7 4-895,-45-22 464,46 23-495,-1-1-1,1 1 1,-1-1-1,1 1 1,-1 0-1,1-1 1,-1 1 0,1 0-1,-1 0 1,1 0-1,-1 0 1,1 0-1,-1 0 1,1 1 0,-1-1-1,1 0 1,-1 1-1,1-1 1,-1 1-1,1 0 1,0-1 0,-1 1-1,1 0 1,0 0-1,0 0 1,-1 0 0,1 0-1,0 0 1,0 0-1,0 0 1,0 1-1,0-1 1,1 0 0,-1 0-1,0 1 1,0 1-1,-1 1-2,1 1 1,-1-1-1,1 1 0,0 0 0,0-1 0,1 1 1,-1 0-1,1 0 0,0-1 0,0 1 0,1 0 0,-1 0 1,3 6-1,-2-9-16,0 0 0,0 0 0,0 1 0,1-1 0,-1 0 0,1 0 0,-1 0 0,1 0 0,0-1 0,0 1 0,0 0 0,0-1 0,0 1 0,0-1 0,0 0 0,1 0 0,-1 0 0,0 0 0,1 0 0,-1 0 0,0-1 0,1 1 0,-1-1 0,1 1 0,-1-1 0,4 0 0,5 0-779,0 0 0,0 0 0,-1-1 0,1 0 0,0-1 0,-1-1-1,1 1 1,-1-2 0,16-6 0,17-14-6587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11147,'0'0'11440,"-9"8"-10383,3-5-897,1 1 0,0 0 0,0 1 0,1-1 0,-1 1 1,1 0-1,0 0 0,0 0 0,1 1 0,0-1 0,0 1 1,0 0-1,0 0 0,1 0 0,0 0 0,-1 7 0,2-9-123,-2 7 87,1 0 1,1 0-1,-1 0 1,2 0-1,0 19 1,1-28-114,-1 1-1,0-1 1,1 0 0,0 0 0,-1 0-1,1 0 1,0 0 0,0 0-1,0 0 1,1 0 0,-1 0-1,0-1 1,1 1 0,-1 0 0,1-1-1,-1 1 1,1-1 0,0 0-1,-1 1 1,1-1 0,0 0 0,0 0-1,0 0 1,0 0 0,0 0-1,0-1 1,1 1 0,-1-1-1,0 1 1,0-1 0,0 0 0,0 0-1,1 0 1,3 0 0,11-1-506,0-1 1,27-6-1,-25 4 297,-18 4 258,0 0-1,-1 0 1,1 0 0,0 0-1,-1 0 1,1 0 0,0 1-1,-1-1 1,1 0-1,-1 0 1,1 1 0,0-1-1,-1 0 1,1 0 0,-1 1-1,1-1 1,-1 1-1,1-1 1,-1 1 0,1-1-1,-1 0 1,0 1 0,1 0-1,-1-1 1,0 1-1,1-1 1,-1 1 0,0-1-1,1 1 1,-1 0 0,0-1-1,0 1 1,0-1-1,0 1 1,0 0 0,0-1-1,0 1 1,0 0 0,0-1-1,0 1 1,0 0-1,0 0 1,-4 45 1396,1-10-1787,4-35-494,1-1 0,-1 1 1,1-1-1,0 0 0,-1 1 0,1-1 0,-1 0 1,1 0-1,0 0 0,-1-1 0,1 1 1,-1 0-1,3-1 0,13-6-8704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1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91 14286,'0'0'4831,"-9"-1"-1746,8 1-3003,-10-1 338,-1 0 0,0 1 0,0 0 0,0 1 0,-12 3 1,21-4-382,0 1 0,0 0 1,0-1-1,0 1 1,1 0-1,-1 1 1,0-1-1,1 0 0,-1 1 1,0 0-1,1-1 1,0 1-1,-1 0 1,1 0-1,0 0 0,0 1 1,0-1-1,1 0 1,-1 1-1,0-1 0,1 1 1,0 0-1,-1-1 1,1 1-1,0 0 1,1 0-1,-1 0 0,0 0 1,0 5-1,1-7-28,0 0-1,0-1 1,0 1-1,0 0 1,1 0-1,-1 0 0,0-1 1,0 1-1,0 0 1,1 0-1,-1-1 1,0 1-1,1 0 1,-1-1-1,1 1 1,-1 0-1,1-1 0,-1 1 1,1 0-1,-1-1 1,1 1-1,0-1 1,-1 1-1,1-1 1,0 1-1,-1-1 0,1 0 1,0 1-1,1-1 1,32 4 153,-22-5-236,0 0-1,-1-1 0,23-6 0,41-29-2037,-9 3 1711,-52 78 1301,-11-42-861,0 0-1,0 0 1,0 0-1,0-1 1,1 0-1,-1 1 1,0-1-1,1 0 1,-1-1-1,1 1 1,-1-1-1,1 1 1,-1-1-1,1 0 1,0 0-1,-1-1 1,1 1-1,-1-1 1,1 1-1,4-3 1,6-1-278,-1-1 0,0 0 1,22-11-1,-25 10-46,0 1 0,-1-1 0,1-1 0,-1 0 0,-1 0 1,13-14-1,-20 20 694,-19 25 1169,13-13-1338,0-1 0,1 1 0,1 0 0,0 0 1,0 1-1,-1 13 0,3-18-224,1 0 0,-1 0 0,1 0 0,0 0 0,1 0 0,0-1 0,0 1 0,1 0 0,-1 0 0,1 0 0,5 9 0,6 7-155,-2-5-335,0 1 1,10 27 0,-19-42 490,-1 0 0,1 0-1,-1 0 1,0 0 0,0 0-1,-1 0 1,1 0 0,-1 0-1,0 0 1,0 0 0,0 0-1,0 0 1,-1 1 0,0-1-1,0 0 1,0 0 0,0-1-1,-4 8 1,2-7 169,0 0 0,-1-1 1,1 1-1,-1-1 0,0 0 0,0 0 0,-1-1 0,1 1 0,-1-1 0,1 0 0,-1 0 1,0 0-1,1-1 0,-1 0 0,0 1 0,0-2 0,0 1 0,0-1 0,0 1 0,-8-2 1,11 0-174,0 1 0,1-1 0,-1 0 0,0 0 0,1 0 0,0 0 1,-1 0-1,1 0 0,-1-1 0,1 1 0,0 0 0,0-1 0,0 1 1,0-1-1,0 1 0,0-1 0,0 0 0,0 1 0,1-1 0,-1 0 1,1 1-1,-1-1 0,1 0 0,0 0 0,-1-3 0,-2-51-544,3 51 387,0-3 54,1 1 0,0 0 1,1 0-1,0 0 0,0 0 0,0 0 0,1 0 1,0 1-1,0-1 0,1 1 0,0 0 0,0 0 1,0 0-1,1 0 0,0 1 0,10-10 0,9-5-26,1 1 1,44-27-1,-36 25-33,-17 11 166,2-1 26,0 0 0,-1-1 0,0-1 0,-1-1 0,-1 0 0,0-1 0,15-19 0,-29 32-8,0 1-1,-1 0 0,1 0 0,0 0 0,0-1 1,0 1-1,-1-1 0,1 1 0,-1 0 0,1-1 0,-1 1 1,1-1-1,-1 1 0,0-1 0,0 1 0,0-1 1,0 1-1,0-1 0,0-1 0,-1 2-12,1 0-1,-1 0 1,1 1-1,-1-1 1,0 1 0,1-1-1,-1 0 1,0 1-1,1-1 1,-1 1 0,0-1-1,0 1 1,1 0-1,-1-1 1,0 1 0,0 0-1,0 0 1,0-1-1,1 1 1,-1 0-1,0 0 1,0 0 0,-1 0-1,-4 0 9,1 1 1,0-1-1,-1 1 0,1 0 0,0 1 1,0-1-1,0 1 0,0 0 0,-6 3 1,1 1-20,1 1 1,0 0 0,0 1 0,0-1 0,1 2-1,-13 16 1,18-22-1,0 1-1,1 0 1,-1 0-1,1 0 1,0 0-1,0 1 1,0-1-1,0 1 1,1-1-1,0 1 1,0-1 0,0 1-1,1 0 1,-1 0-1,1-1 1,0 1-1,1 0 1,-1-1-1,2 6 1,-1-7-29,1-1 1,-1 1 0,1 0 0,0-1 0,0 1-1,0-1 1,0 0 0,1 0 0,-1 1 0,1-2-1,-1 1 1,1 0 0,-1 0 0,1-1 0,0 0-1,0 1 1,0-1 0,0 0 0,0 0 0,0-1-1,0 1 1,0-1 0,5 1 0,7 1-1849,0-1 0,1-1 0,19-1 0,-9-3-6218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98 186 10730,'0'-1'260,"0"1"-1,0-1 1,0 1-1,0-1 1,0 1-1,0-1 1,0 1 0,0-1-1,0 1 1,-1 0-1,1-1 1,0 1-1,0-1 1,-1 1-1,1-1 1,0 1 0,-1 0-1,1-1 1,0 1-1,-1-1 1,1 1-1,-1 0 1,1 0-1,0-1 1,-1 1-1,1 0 1,-1 0 0,1-1-1,-1 1 1,1 0-1,-1 0 1,-21 0 2423,17 1-2543,0 0-1,1 1 0,-1-1 0,1 1 0,0 0 0,0 0 0,-7 4 0,9-4-64,0-1 1,1 1-1,-1 0 0,0 0 0,0 0 0,1 0 0,-1 0 0,1 0 1,-1 0-1,1 0 0,0 0 0,0 1 0,0-1 0,0 1 0,1-1 1,-1 1-1,0-1 0,1 1 0,0-1 0,0 1 0,0-1 0,0 1 0,0-1 1,0 1-1,0-1 0,2 4 0,-1-4-42,0 0 0,0 1 0,1-1 0,0 0-1,-1 0 1,1 0 0,0 0 0,0 0 0,0-1 0,0 1 0,0 0 0,0-1-1,0 0 1,1 1 0,-1-1 0,1 0 0,-1 0 0,1 0 0,-1-1 0,1 1-1,-1-1 1,1 1 0,0-1 0,4 0 0,3 1-2,0-2-1,0 1 1,0-1 0,0-1 0,0 1-1,0-2 1,0 1 0,15-8 0,-21 9-28,-1-1 1,1 1-1,-1-1 1,1 0-1,-1 0 1,0-1-1,0 1 1,0-1-1,0 0 1,0 1-1,-1-1 1,1 0-1,-1 0 1,0-1 0,0 1-1,0 0 1,0-1-1,0 0 1,-1 1-1,0-1 1,0 0-1,0 1 1,0-1-1,0 0 1,0-5-1,-2 7 11,1 0-1,-1 0 0,0 0 0,1 1 0,-1-1 1,0 0-1,0 1 0,0-1 0,0 1 1,-1-1-1,1 1 0,0-1 0,0 1 1,-1 0-1,1-1 0,-1 1 0,1 0 1,-1 0-1,0 0 0,1 0 0,-1 1 0,0-1 1,0 0-1,0 1 0,1-1 0,-1 1 1,0 0-1,0-1 0,0 1 0,0 0 1,0 0-1,0 0 0,0 1 0,-3 0 0,3-1-11,0-1-1,0 2 0,0-1 0,0 0 0,0 0 0,0 1 0,0-1 0,0 1 0,0-1 0,0 1 0,0 0 0,0 0 0,0 0 1,1 0-1,-1 0 0,0 0 0,1 1 0,-1-1 0,1 0 0,-1 1 0,1-1 0,0 1 0,0 0 0,0-1 0,-1 1 0,2 0 0,-1 0 1,0 0-1,0 0 0,0-1 0,1 1 0,-1 0 0,1 0 0,0 0 0,-1 4 0,2-5 0,-1 0 0,0 0 0,1 0 0,-1 1 0,1-1 0,0 0 0,-1 0 0,1 0 0,0 0 1,-1 0-1,1 0 0,0 0 0,0-1 0,0 1 0,0 0 0,0 0 0,0-1 0,0 1 0,0 0 0,0-1 0,1 1 0,-1-1 0,0 1 0,0-1 0,0 0 0,1 0 0,-1 1 0,2-1 0,44 2 94,-40-2-92,4 0 7,0 0-1,1-1 1,-1-1 0,-1 1-1,1-2 1,0 0-1,0 0 1,-1-1 0,0 0-1,15-9 1,-18 9-11,0-1 1,0 0 0,-1-1 0,1 0-1,-1 0 1,-1 0 0,1 0 0,-1-1-1,0 0 1,-1 0 0,0-1-1,0 1 1,0-1 0,3-12 0,-3 9 22,-1 7-2,-2-1 0,1 1 0,0 0-1,-1 0 1,0-1 0,0 1-1,0-1 1,0 1 0,-1-1 0,0 1-1,0-1 1,0 1 0,-2-8 0,2 12-11,0-1 0,0 1 0,-1 0 0,1 0 0,0-1 0,-1 1 0,1 0 0,0 0 0,-1-1 0,1 1 0,-1 0 1,1 0-1,0 0 0,-1 0 0,1 0 0,-1 0 0,1 0 0,0 0 0,-1 0 0,1 0 0,-1 0 0,1 0 0,-1 0 0,1 0 0,0 0 1,-1 0-1,1 0 0,-1 0 0,1 0 0,0 1 0,-1-1 0,1 0 0,0 0 0,-1 0 0,1 1 0,0-1 0,-1 0 0,1 0 1,0 1-1,0-1 0,-1 0 0,1 1 0,-13 15 33,2 3 82,2 0-1,0 1 1,2 0-1,0 0 1,1 1 0,1-1-1,1 1 1,1 1-1,0-1 1,2 0 0,1 1-1,2 26 1,1-37-99,0-1-1,0 1 1,1-1 0,1 0 0,0 0-1,0 0 1,1 0 0,0-1-1,1 0 1,0 0 0,0-1 0,1 0-1,9 8 1,-8-9-22,-1 2-1,0 0 1,0 0-1,-1 0 1,0 1-1,0 0 1,-1 0-1,-1 1 1,1-1-1,6 23 1,-12-32 16,0 0 1,0-1 0,1 1-1,-1 0 1,0 0 0,0 0-1,0 0 1,0 0 0,0 0-1,-1 0 1,1 0 0,0-1-1,0 1 1,-1 0 0,1 0-1,0 0 1,-1 0 0,1-1-1,-1 1 1,1 0 0,-1 0-1,1-1 1,-1 1 0,1 0-1,-1-1 1,0 1 0,1-1-1,-1 1 1,0-1 0,0 1-1,1-1 1,-1 1 0,0-1 0,0 0-1,0 1 1,0-1 0,1 0-1,-1 0 1,0 0 0,0 1-1,0-1 1,0 0 0,0 0-1,0 0 1,0-1 0,0 1-1,1 0 1,-1 0 0,0 0-1,0-1 1,-1 1 0,-3-1 102,1 0 0,-1 0 1,0-1-1,1 1 1,-1-1-1,1 0 0,-1 0 1,-5-4-1,0-4-106,0-1-1,1 1 1,1-1-1,0-1 0,0 1 1,1-1-1,1-1 1,0 1-1,0-1 0,1 0 1,1-1-1,1 1 1,0-1-1,0 1 1,1-1-1,1 0 0,0-23 1,2 34-30,-1 0 0,1 1 1,0-1-1,0 0 0,-1 0 1,2 0-1,-1 0 0,0 1 0,1-1 1,-1 1-1,1-1 0,0 1 0,0 0 1,0-1-1,0 1 0,0 0 1,0 0-1,0 0 0,1 1 0,-1-1 1,1 0-1,-1 1 0,1 0 1,0 0-1,0-1 0,3 1 0,10-5-304,1 2-1,0 0 0,24-2 1,-18 3-546,77-16-7069,-45 6-1062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63 10378,'0'0'7079,"3"-8"-5035,0-1-1409,-2 6-375,1 0 0,-1-1 0,0 1-1,-1-1 1,1 1 0,0-1 0,-1 1 0,0-6 0,-1 8-203,0 1 1,0-1-1,0 0 1,0 0-1,0 0 1,0 1-1,0-1 1,0 1-1,0-1 1,0 1-1,-1-1 0,1 1 1,0 0-1,0-1 1,0 1-1,-1 0 1,1 0-1,0 0 1,0 0-1,-1 0 1,1 0-1,0 0 1,0 1-1,-3 0 1,-35 4 490,30-1-412,0 1-1,1-1 1,0 1-1,0 1 1,0 0-1,0 0 1,1 0-1,0 1 1,-7 9-1,10-12-70,1 0 0,-1 0-1,1 0 1,1 0 0,-1 0-1,1 1 1,-1-1 0,1 1-1,0 0 1,1 0-1,-1 0 1,1 0 0,0 0-1,0 0 1,1 0 0,0 0-1,0 0 1,0 0 0,1 6-1,0-9-40,0 0 0,0 0 1,0 0-1,0 0 0,0 0 0,1-1 0,-1 1 0,1 0 0,0-1 0,-1 1 0,1-1 0,0 1 1,0-1-1,0 0 0,0 0 0,0 0 0,0 0 0,0 0 0,0 0 0,0-1 0,1 1 0,-1-1 0,0 1 1,4-1-1,63 3 186,-55-3-190,0 0-516,1 0 0,0-1-1,26-6 1,-34 5-374,-1 0-1,1 0 1,-1-1 0,0 0 0,0 0-1,9-6 1,9-11-5381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14574,'0'0'6278,"-16"72"-5189,12-44 32,-1 2-449,5-1-415,0-1-193,0-5 0,0-2-32,3-1 0,-1-5-160,3-6-577,1-1-320,-1-6-1185,-1-2-1890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8104,'0'0'9070,"2"-8"-7346,-2 5-1619,0 1 0,1-1 1,-1 0-1,1 1 0,0-1 0,0 1 0,0-1 1,0 1-1,0 0 0,0-1 0,1 1 0,-1 0 1,1 0-1,-1 0 0,1 0 0,0 0 1,0 0-1,0 0 0,0 1 0,0-1 0,0 1 1,1-1-1,-1 1 0,0 0 0,1 0 1,-1 0-1,1 0 0,-1 0 0,1 1 0,4-1 1,9-2 44,1 1 0,-1 1 0,0 0 0,1 2 1,-1-1-1,1 2 0,-1 0 0,0 1 0,0 1 1,0 1-1,0 0 0,-1 1 0,0 0 0,17 11 0,-29-16-108,-1 0 0,0 0 0,0 1 0,0 0 0,0-1 0,-1 1-1,1 0 1,0 0 0,-1-1 0,1 1 0,-1 1 0,0-1 0,0 0-1,0 0 1,0 0 0,0 1 0,0-1 0,0 4 0,-1-4 20,0 0 0,0 0 1,0 0-1,0 0 0,-1 0 0,1 0 1,-1 0-1,0 0 0,1 0 0,-1 0 1,0-1-1,0 1 0,0 0 0,0 0 1,-1-1-1,1 1 0,-2 1 1,-3 2 10,1 0 1,0-1 0,-1 0 0,0 0 0,0-1 0,0 0 0,0 0 0,-1 0-1,1 0 1,-1-1 0,-8 1 0,-19 1-436,13-5-5954,17-1 417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13741,'2'0'4228,"-2"6"-2915,0 7-576,0 3 416,4 3-64,-2 3-96,-2 3-288,0 2-33,0 3-255,0 0-1,0 2-256,0-1-128,0 0-32,5-4-1537,-1-6-2243,1-10-5028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14990,'-4'60'7159,"1"-31"-6899,1 0-1,3 30 1,-1-58-250,0 1 0,0-1-1,0 0 1,0 1 0,0-1-1,1 0 1,-1 1 0,0-1-1,1 0 1,-1 0-1,1 0 1,0 1 0,-1-1-1,1 0 1,0 0 0,0 0-1,-1 0 1,1 0 0,0 0-1,0 0 1,0 0-1,0-1 1,0 1 0,1 0-1,1 0 1,-1 0 48,0-1 0,1 1 0,-1-1 0,0 0 0,1 0 0,-1 0 0,0 0 0,1-1 0,-1 1 0,0-1 0,0 1 0,1-1 0,2-1 0,5-2 146,0-1 0,0-1 0,0 0-1,15-12 1,-8 1-72,-15 14-52,0 0-1,1 0 1,-1 0-1,1 1 1,0-1-1,0 1 0,0-1 1,0 1-1,0 0 1,0 0-1,1 1 0,-1-1 1,6-1-1,-7 5-91,0-1 0,0 1 0,0 0 0,0 0 0,0 0 1,0 1-1,-1-1 0,1 0 0,-1 1 0,1-1 0,-1 1 0,0-1 0,0 1 0,0 0 0,-1-1 0,1 1 0,0 5 0,8 16 3,-8-22-124,0-1 0,1 1 0,-1 0 0,1-1 0,-1 1 0,1 0 0,0-1 0,-1 0 0,1 0 0,0 1-1,0-1 1,0 0 0,0 0 0,0-1 0,0 1 0,0 0 0,0-1 0,1 1 0,-1-1 0,0 0 0,0 1 0,0-1 0,1 0 0,-1 0 0,0-1 0,0 1 0,0 0 0,1-1 0,-1 1 0,0-1 0,3-1 0,3-2-1084,0 1 0,0-1 0,-1-1 0,1 1 1,-1-1-1,10-9 0,7-9-4223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11403,'0'0'9347,"-10"6"-9064,8-5-265,-7 5 22,-1 0 1,0 1-1,-14 14 0,22-19-28,0 0 0,0 0-1,0 0 1,0 0-1,0 0 1,1 1-1,-1-1 1,1 1 0,-1-1-1,1 1 1,0-1-1,0 1 1,0 0 0,0-1-1,1 1 1,-1 0-1,1 0 1,-1 0 0,1 0-1,0-1 1,0 1-1,0 0 1,1 0-1,-1 0 1,2 3 0,-1-5 26,0 0 1,-1-1-1,1 1 0,0 0 1,0-1-1,0 1 1,0-1-1,0 1 1,0-1-1,0 0 1,0 1-1,0-1 1,0 0-1,0 0 0,0 1 1,0-1-1,0 0 1,0 0-1,1 0 1,-1-1-1,0 1 1,1 0-1,28-7 1149,-26 4-1002,0 0 0,0 1 1,0-1-1,0-1 0,0 1 0,-1-1 1,1 1-1,-1-1 0,0 0 0,0 0 0,-1 0 1,1-1-1,-1 1 0,0 0 0,0-1 0,0 0 1,-1 1-1,0-1 0,0 0 0,0 0 1,0 0-1,-1-7 0,0 11-149,-1 0 0,0 0 0,0-1 0,0 1 1,0 0-1,0 0 0,0 0 0,0 0 0,0 0 0,0 0 0,0 0 0,-1 1 1,1-1-1,0 0 0,-1 1 0,1-1 0,0 1 0,-1-1 0,1 1 0,-1 0 1,1-1-1,-1 1 0,1 0 0,0 0 0,-1 0 0,1 0 0,-3 1 0,2-1-45,1-1 0,0 1 0,-1 0 0,1 0 0,0 0 0,-1 0 0,1 0 0,0 0 0,-1 1 0,1-1 0,0 0 0,-1 1 0,1-1 0,0 1 0,0-1 0,-1 1 0,1-1 0,0 1 0,0 0 0,0 0 0,0 0 0,0 0 0,0 0 0,0 0 0,0 0 0,1 0 0,-1 0 0,0 0 0,0 0 0,1 0 0,-1 0 0,1 1 0,-1 1 0,1-2 8,0-1 0,0 1 0,0 0 0,0 0 0,1-1 0,-1 1 0,0 0 0,0-1 0,1 1 0,-1 0 0,0-1 0,1 1 0,-1 0 1,1-1-1,-1 1 0,1-1 0,-1 1 0,1-1 0,0 1 0,-1-1 0,1 1 0,0-1 0,-1 0 0,1 1 0,0-1 0,-1 0 0,1 0 0,0 1 0,0-1 0,1 0 1,35 1 113,37-15-2867,-73 14 2616,28-6-6332,-15 3 459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17 125 10634,'-17'-1'6690,"22"-5"-1241,11-1-2299,1 4-3358,-11 2 291,-1 1 0,1 0 0,0 1-1,-1-1 1,1 1 0,-1 0 0,1 0 0,-1 1 0,1 0 0,-1 0-1,9 5 1,-11-6-57,-1 1 0,1 0-1,0 0 1,-1 0 0,0 0-1,1 0 1,-1 1 0,0-1 0,0 1-1,-1-1 1,1 1 0,0 0-1,-1 0 1,0-1 0,1 1 0,-1 0-1,0 0 1,0 1 0,-1-1-1,1 0 1,-1 0 0,0 6-1,3-5 1735,3-14-1202,4-18-436,-6 3 105,-1 0 0,0-1 0,-3-32 0,38 58-809,-2-3-1936,-12-4-2459,-3-3-2027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16560,'0'0'8488,"-7"52"-7463,4-22-577,-3 4-256,1 1-160,3 1 0,-2-3-32,4-2-32,0-7-608,0-5-674,11-8-511,4-9-449,-1-2-225,2-14-1825,2-14-1762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7143,'0'0'16634,"-4"10"-16244,-5 16-172,0 0-1,2 1 1,1 0 0,-3 28-1,6-39-619,2 1-1,0 0 0,1 0 1,0-1-1,2 1 0,0 0 0,1-1 1,7 26-1,0-23-3171,-6-26-3821,-7-18 571,-3 9 7545,-114-192 20173,120 208-20418,32 12-1240,-21-9-416,0-1-1,0 0 1,21 1-1,13-2-5651,-38-1 5350,28 0-7540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13645,'0'0'11787,"-3"50"-11563,-1-24-96,2 1-96,2-1 0,0 0 0,0-2-288,0-1-865,0-5-1121,0-5-1602,0-6-4483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2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13 18193,'0'0'8451,"-10"-3"-8195,4 1-241,4 0-16,0 1 0,-1 0-1,1 0 1,0 1 0,-1-1-1,1 0 1,-1 1 0,1-1-1,-1 1 1,0 0-1,1 0 1,-1 0 0,1 0-1,-1 1 1,1-1 0,-1 0-1,1 1 1,-1 0 0,1 0-1,-1 0 1,1 0 0,0 0-1,0 0 1,-1 0-1,1 1 1,-3 2 0,-9 11 12,1 1 1,0 0-1,1 1 0,-14 28 1,21-35 16,0-1 0,1 1 1,1 0-1,0 0 0,0 0 1,1 0-1,0 1 0,0-1 1,1 1-1,1 18 0,1-27-38,0 0 0,0 0-1,-1 0 1,1 0 0,1 0 0,-1 0 0,0-1-1,0 1 1,1 0 0,-1 0 0,1-1 0,-1 1-1,1-1 1,0 0 0,0 1 0,-1-1-1,1 0 1,0 0 0,0 0 0,0 0 0,0-1-1,0 1 1,1 0 0,-1-1 0,0 1 0,0-1-1,0 0 1,0 0 0,1 0 0,2 0-1,7 1-1200,1-1 0,0-1-1,0 0 1,13-3-1,7-5-5440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3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11851,'2'6'8152,"-2"28"-7223,-2-8-369,-4 28-295,2-1 0,5 78 1,0-124-1885,-1-12-1860,-1-12-2271,-5-4-1142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3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69 5605,'0'0'14120,"-3"-8"-12459,1 4-1516,-5-25 1211,8 28-1299,-1 0-1,1 0 1,-1 0-1,1 0 1,-1 0-1,1 0 1,0 0-1,-1 0 1,1 0 0,0 0-1,0 0 1,0 0-1,0 1 1,0-1-1,0 0 1,0 1-1,0-1 1,0 0-1,0 1 1,0 0-1,0-1 1,0 1 0,0-1-1,1 1 1,-1 0-1,0 0 1,0 0-1,0 0 1,3 0-1,39-5 527,66 2 0,-92 3-576,-1 1 0,0 1 0,-1 0 0,1 1 0,0 1 1,-1 0-1,22 10 0,-35-13 7,-1-1 0,1 1 0,-1-1 1,1 1-1,-1-1 0,1 1 0,-1 0 0,0 0 0,1 0 1,-1 0-1,0 0 0,0 0 0,0 0 0,1 0 1,-1 0-1,0 0 0,-1 1 0,1-1 0,0 0 1,0 1-1,0-1 0,-1 1 0,1-1 0,-1 1 0,1-1 1,-1 1-1,0-1 0,1 1 0,-1 0 0,0-1 1,0 1-1,0-1 0,0 1 0,-1-1 0,1 1 1,0 0-1,-1-1 0,1 1 0,-1-1 0,1 1 1,-1-1-1,0 1 0,1-1 0,-1 0 0,0 1 0,-2 1 1,-2 2 137,0 0 1,0 0 0,0 0 0,-1-1-1,0 0 1,1 0 0,-2 0-1,1-1 1,-9 4 0,2-2-82,0-1-1,0 0 1,-1-1 0,0-1-1,1 0 1,-1-1 0,-15 0 0,28-1-135,0 0 1,0 0 0,0 0 0,0 0-1,0-1 1,0 1 0,0 0-1,-1 0 1,1-1 0,0 1 0,0 0-1,0-1 1,0 1 0,0-1 0,0 0-1,0 1 1,1-1 0,-1 0-1,0 1 1,0-1 0,0 0 0,1 0-1,-1 0 1,0 0 0,0-1 0,1 1-259,-1 0 1,1-1 0,0 1 0,0 0 0,0-1 0,0 1 0,0 0 0,0-1 0,0 1 0,0 0 0,0-1 0,1 1 0,-1 0 0,0-1 0,1 1 0,-1 0 0,1 0 0,0-1-1,1-1 1,11-13-6757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3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66 5765,'8'-31'12688,"-5"-1"-5634,-46 30-6008,40 2-1057,0 0-1,0 1 1,0 0-1,0-1 1,1 1-1,-1 0 1,0 0-1,0 0 1,1 1-1,-1-1 1,1 0 0,-1 1-1,1 0 1,0 0-1,0 0 1,0 0-1,0 0 1,0 0-1,0 0 1,0 0-1,1 1 1,-1-1-1,1 1 1,0-1 0,-1 1-1,1 0 1,0 0-1,1-1 1,-1 1-1,0 0 1,1 0-1,0 0 1,0 5-1,3-5-27,1 0-1,0 0 0,-1-1 0,1 0 0,1 0 0,-1 0 0,0 0 1,9 2-1,-2 0-7,-4-1 32,0 1 1,-1-1 0,0 1 0,1 0-1,-1 1 1,-1-1 0,1 1 0,-1 1 0,0-1-1,0 1 1,4 6 0,-6-8 77,-1 1 0,0-1 0,0 1 0,0-1 1,-1 1-1,0 0 0,0 0 0,0-1 0,0 1 1,-1 0-1,1 0 0,-1 0 0,-1 0 0,1 0 0,-1 0 1,0 0-1,-2 7 0,1-7 31,1-1-1,-1 0 1,-1 0-1,1 0 1,0-1-1,-1 1 1,0-1-1,0 1 1,0-1 0,0 0-1,0 0 1,-1 0-1,1-1 1,-1 1-1,0-1 1,0 0 0,0 0-1,0 0 1,0 0-1,0-1 1,-1 1-1,1-1 1,-7 0 0,8 0-118,1-1 0,-1 1 0,1-1 0,-1 0 0,1 0 0,-1 0 1,1-1-1,-1 1 0,1-1 0,-1 1 0,1-1 0,0 0 0,-1 0 1,1 0-1,0 0 0,-1 0 0,1 0 0,0-1 0,0 1 1,0-1-1,0 0 0,0 1 0,1-1 0,-1 0 0,0 0 0,1 0 1,0 0-1,-1 0 0,1-1 0,0 1 0,0 0 0,0 0 0,0-1 1,1 1-1,-1-1 0,0 1 0,1-1 0,0 1 0,0-1 0,0 1 1,0-6-1,1 7-347,0 0 0,0-1 1,0 1-1,0-1 0,1 1 1,-1 0-1,0 0 0,1 0 1,-1 0-1,1 0 0,-1 0 1,1 0-1,-1 0 0,1 1 1,-1-1-1,1 0 0,0 1 1,0 0-1,-1-1 1,1 1-1,3 0 0,9-5-5749,0-1-430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3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48 6374,'0'0'14846,"1"-8"-13538,1-23-240,-2 30-1047,0 1 1,0-1-1,0 1 1,0 0-1,0-1 0,-1 1 1,1-1-1,0 1 1,0 0-1,0-1 1,-1 1-1,1 0 1,0-1-1,-1 1 1,1 0-1,0 0 1,-1-1-1,1 1 1,0 0-1,-1 0 0,1-1 1,0 1-1,-1 0 1,1 0-1,-1 0 1,1 0-1,0 0 1,-1 0-1,1 0 1,-1 0-1,1 0 1,-1 0-1,1 0 1,0 0-1,-1 0 1,1 0-1,-1 0 0,1 0 1,0 0-1,-1 0 1,1 0-1,-1 1 1,1-1-1,0 0 1,-1 0-1,1 1 1,0-1-1,-1 0 1,1 0-1,0 1 1,0-1-1,-1 0 0,1 1 1,0-1-1,0 0 1,-1 1-1,-18 15 101,14-10-67,0 1 0,0 0 0,0 0 1,1 0-1,0 1 0,0-1 0,1 1 0,0 0 0,1 0 1,-1 0-1,1 0 0,1 0 0,0 1 0,-1 16 0,3-24-48,-1 0-1,0 0 0,0-1 0,1 1 0,-1 0 0,0 0 1,1 0-1,-1 0 0,1 0 0,-1 0 0,1 0 1,0-1-1,-1 1 0,1 0 0,0-1 0,-1 1 0,1 0 1,0-1-1,0 1 0,0-1 0,0 1 0,0-1 1,-1 1-1,1-1 0,0 0 0,0 1 0,0-1 0,0 0 1,0 0-1,0 0 0,0 0 0,0 0 0,0 0 0,0 0 1,0 0-1,0 0 0,0 0 0,0 0 0,0-1 1,0 1-1,0 0 0,0-1 0,1 0 0,3 0 32,0 0 1,1-1-1,-1 0 0,0 0 0,0 0 0,8-6 1,4-5-23,-2-2 0,21-23 0,-30 32-26,-1 0 1,-1 0-1,1-1 0,-1 0 1,0 0-1,0 0 0,-1 0 1,0 0-1,3-13 1,-26 130-428,-12 88 1162,31-182-725,0 7 101,-1-1 1,0 1-1,-2-1 1,-7 23 0,10-41-78,-1 0-1,1 0 1,0 0 0,-1 0 0,0-1 0,0 1 0,0 0 0,0-1 0,-1 0 0,1 1 0,-1-1 0,0 0-1,0-1 1,0 1 0,0 0 0,-1-1 0,1 1 0,0-1 0,-1 0 0,0 0 0,0-1 0,1 1-1,-1-1 1,0 0 0,0 0 0,0 0 0,0 0 0,-7-1 0,8 0-12,1 0 1,0-1-1,0 1 1,-1-1-1,1 0 1,0 1-1,0-1 1,0 0-1,0 0 1,0-1-1,0 1 1,0 0-1,1-1 0,-1 1 1,0-1-1,1 1 1,-1-1-1,1 0 1,-1 0-1,1 0 1,0 0-1,0 0 1,0 0-1,0 0 1,0 0-1,0 0 1,1 0-1,-1 0 1,1-1-1,0 1 0,-1-3 1,0-4-26,0 0 1,0 0-1,1 1 1,0-1-1,0 0 1,1 0-1,2-8 1,2 3-26,0 0 0,1 0 0,0 0 1,1 1-1,1 0 0,0 1 0,0-1 0,12-11 1,8-7-26,52-46 1,-55 55 31,1 1 0,1 1 0,1 2 0,0 0 0,49-20 0,-76 37 17,1 0 1,-1 0 0,1 1-1,-1-1 1,1 1 0,-1-1-1,1 1 1,-1-1-1,1 1 1,0 0 0,-1 0-1,1 0 1,-1 0 0,1 0-1,0 0 1,-1 0 0,1 1-1,-1-1 1,1 0 0,2 2-1,-3-1 9,-1 0 1,1 0-1,0 0 0,-1 0 0,1 0 0,-1 0 0,0 0 0,1 0 0,-1 0 1,0 0-1,1 0 0,-1 0 0,0 1 0,0-1 0,0 0 0,0 0 0,0 0 1,-1 0-1,1 0 0,0 0 0,0 1 0,-1 0 0,-3 12 32,-1-1 0,-1 1 0,-11 18-1,12-21 35,-9 13 94,10-19-75,0 0-1,1 0 0,0 0 1,0 1-1,1 0 1,0-1-1,-3 11 0,33-33 39,-6-4-207,-14 12 10,0 1 0,0 0 0,0 1 1,1 0-1,1 0 0,-1 0 0,1 2 1,0-1-1,0 1 0,17-5 0,-27 10 79,0 0 0,1 0-1,-1 0 1,1 0 0,-1 0-1,0 0 1,1 0 0,-1 0-1,0 1 1,1-1 0,-1 0-1,0 0 1,1 0 0,-1 1-1,0-1 1,1 0 0,-1 1-1,0-1 1,0 0 0,1 0-1,-1 1 1,0-1 0,0 1-1,1-1 1,-1 0 0,0 1-1,0-1 1,0 0 0,0 1-1,0-1 1,0 1 0,0-1-1,0 0 1,0 1 0,2 24 182,-7 21 170,4-45-336,1-1-1,0 1 0,0-1 0,0 1 0,0-1 0,0 1 0,-1-1 0,1 1 0,0 0 0,0-1 0,0 1 0,1-1 0,-1 1 0,0-1 0,0 1 0,0-1 0,0 1 0,0 0 0,1-1 0,-1 1 0,0-1 0,0 1 0,1-1 0,-1 1 0,0-1 0,1 0 0,-1 1 0,1-1 0,-1 1 0,0-1 0,2 1 0,18-4 194,35-29-329,-38 21-44,11-6-252,-20 11 324,-1 0-1,1 1 0,1 1 0,-1-1 0,1 1 0,0 1 0,0 0 0,0 0 0,16-3 0,-25 7 104,1 0 0,0-1 0,-1 1 0,1 0-1,0 0 1,-1-1 0,1 1 0,-1 0 0,0 0 0,1 0 0,-1 0 0,0 0 0,1 0 0,-1 0 0,0 0-1,0-1 1,0 1 0,0 0 0,0 0 0,0 0 0,0 0 0,0 0 0,0 0 0,-1 0 0,1 0-1,-1 1 1,-5 30 410,-1-16-156,-5 18 538,12-33-1070,2-3-540,1 1 0,-1-1 1,1 1-1,-1-1 0,0 0 0,0 0 1,0 0-1,0 0 0,3-4 0,-1 1-1343,10-11-4581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99 270 11115,'0'0'4254,"-8"8"-2375,-5 3-1360,1-1 180,1 0 0,-1 1 1,2 0-1,-16 21 0,26-32-701,-1 1 1,1-1-1,-1 1 0,1-1 1,-1 1-1,1-1 0,-1 1 1,1 0-1,0-1 1,-1 1-1,1 0 0,0-1 1,0 1-1,-1 0 1,1-1-1,0 1 0,0 0 1,0 0-1,0-1 0,0 1 1,0 0-1,0 0 1,0-1-1,0 1 0,0 0 1,1-1-1,-1 1 0,0 0 1,0-1-1,1 1 1,-1 0-1,0-1 0,1 1 1,-1 0-1,1-1 1,-1 1-1,1-1 0,-1 1 1,1-1-1,-1 1 0,1-1 1,-1 1-1,1-1 1,0 0-1,-1 1 0,1-1 1,-1 0-1,1 1 0,0-1 1,0 0-1,-1 0 1,1 0-1,0 0 0,-1 1 1,1-1-1,0 0 0,0 0 1,-1-1-1,1 1 1,0 0-1,0 0 0,-1 0 1,1 0-1,0-1 1,0 1-1,4-1-126,0 1 1,0-1-1,0 0 1,0-1-1,0 1 1,0-1-1,0 0 1,4-3-1,-8 5 115,2-2-88,0 0 0,0-1 0,0 1 0,0-1 1,0 1-1,0-1 0,0 0 0,-1 0 0,0 0 0,1-1 0,-1 1 1,0 0-1,2-6 0,-32 39 250,25-26-128,0 1 0,0-1 1,1 1-1,0 0 0,0 0 0,0 0 0,1 0 0,0 1 0,0-1 0,0 0 0,1 0 0,-1 1 0,1-1 0,0 1 0,1-1 0,0 6 0,0-10-10,0 0 1,0 0-1,0 0 1,0 0-1,0 0 1,1 0-1,-1 0 0,0 0 1,0-1-1,0 1 1,1 0-1,-1-1 0,0 1 1,1-1-1,-1 0 1,1 1-1,-1-1 0,0 0 1,1 0-1,-1 0 1,1 0-1,-1 0 1,1 0-1,0-1 0,38-5 339,-32 2-337,0 0 1,0-1-1,0 0 0,0-1 0,-1 0 0,0 0 0,-1 0 0,1-1 0,-1 0 0,0 0 1,-1-1-1,0 0 0,0 0 0,-1 0 0,6-14 0,5-15-43,-1-1 0,9-45 0,-21 79 38,13-51-12,-5 22 652,10-59 0,-26 141-410,-43 300 960,45-324-1176,2 0-1,0 37 0,5-58 790,2-10 163,4-9 263,3-31-452,6-52 0,-7-7-2494,-9 111 1707,-1 0 0,1 0 0,-1 0-1,2-1 1,-1 1 0,0-1 0,1 1 0,0-1-1,1 0 1,-1 0 0,1 0 0,0-1 0,0 0-1,0 1 1,1-1 0,-1 0 0,1-1 0,0 1 0,0-1-1,1 0 1,-1-1 0,0 1 0,1-1 0,0 0-1,0 0 1,-1-1 0,1 1 0,0-1 0,0-1-1,0 1 1,0-1 0,0 0 0,0-1 0,0 1 0,0-1-1,0 0 1,0 0 0,9-4 0,-10 2 23,-1 1 0,1-1 1,-1 0-1,0 0 1,0-1-1,0 1 0,0-1 1,-1 0-1,0 0 0,0 0 1,0 0-1,0-1 0,0 1 1,-1-1-1,0 0 0,0 1 1,0-1-1,2-10 0,-4 15-25,0 0-1,0 0 0,0-1 0,0 1 0,0 0 0,0 0 0,0-1 0,0 1 0,0 0 0,-1 0 0,1-1 0,0 1 1,0 0-1,0 0 0,0 0 0,0-1 0,0 1 0,-1 0 0,1 0 0,0 0 0,0-1 0,0 1 0,-1 0 1,1 0-1,0 0 0,0 0 0,-1 0 0,1-1 0,0 1 0,0 0 0,0 0 0,-1 0 0,1 0 0,0 0 0,0 0 1,-1 0-1,1 0 0,0 0 0,0 0 0,-1 0 0,1 0 0,0 0 0,-1 0 0,1 0 0,0 0 0,0 0 1,0 1-1,-1-1 0,1 0 0,0 0 0,0 0 0,-1 0 0,1 0 0,0 1 0,0-1 0,0 0 0,0 0 0,-1 0 1,1 1-1,0-1 0,0 0 0,0 0 0,0 0 0,0 1 0,-1-1 0,-14 13-359,11-8 398,0 1 0,0 0 1,0 1-1,1-1 0,-1 0 0,2 1 1,-1 0-1,1 0 0,0 0 0,0 0 1,1 0-1,0 0 0,0 0 0,1 11 1,0-15-107,0 0 1,1 0 0,0 0 0,-1 0 0,1 0-1,0 0 1,1 0 0,-1-1 0,0 1-1,1 0 1,0-1 0,0 1 0,-1-1 0,1 1-1,1-1 1,-1 0 0,0 0 0,0 0 0,1 0-1,-1-1 1,1 1 0,0-1 0,-1 1-1,1-1 1,0 0 0,0 0 0,0 0 0,0 0-1,0-1 1,0 1 0,0-1 0,0 0 0,0 1-1,0-1 1,6-1 0,-7 1-281,0 0 0,0-1 0,0 1 0,0 0 0,0 0 0,0-1 0,0 1 0,0-1 0,0 0 0,-1 0 0,1 1 0,0-1 0,0 0 0,-1-1 0,1 1 0,-1 0 0,1 0 0,-1-1 0,1 1 0,-1-1 0,0 1 0,1-1 0,-1 1 0,0-1 0,0 0 0,0 0 0,-1 1 0,1-1 1,0-3-1,12-22-6434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3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12748,'0'0'10501,"-1"8"-9722,-16 50 364,10-40-635,1 1 0,0-1 1,2 1-1,-3 28 0,9-47-451,0-1 1,0 1 0,0-1 0,0 1 0,0-1 0,0 0-1,0 0 1,0 0 0,0 0 0,0 0 0,2-2 0,41-31-177,-34 23 4,1 2 0,1-1 0,0 2 0,0 0 0,0 0 0,18-6 0,-30 14 129,-1 1 0,0 0 0,1-1 1,-1 1-1,0-1 0,0 1 0,1 0 0,-1-1 0,0 1 1,0-1-1,0 1 0,0 0 0,0-1 0,0 1 0,0 0 1,0-1-1,0 1 0,0 0 0,0-1 0,0 1 0,0 0 1,-1-1-1,1 1 0,0 0 0,0-1 0,-1 1 0,1 0 1,-7 21 74,5-18-98,-10 22 240,13-19-75,13-12-80,26-23-431,-34 22 230,1 0 0,1 0 0,-1 1 0,1 0 0,-1 1 0,2-1 0,-1 1-1,0 1 1,1 0 0,-1 0 0,1 1 0,12-2 0,-20 4 145,-1 1 1,1-1-1,-1 0 0,1 1 0,-1-1 1,1 1-1,-1-1 0,1 1 0,-1 0 1,1-1-1,-1 1 0,0-1 0,1 1 1,-1 0-1,0-1 0,0 1 0,1 0 1,-1-1-1,0 1 0,0 0 0,0-1 1,0 1-1,0 0 0,0 0 0,0-1 1,0 1-1,0 0 0,0-1 1,-1 1-1,1 0 0,0-1 0,0 1 1,0 0-1,-1-1 0,1 1 0,-1 0 1,-9 28 291,-1-10-245,8-16-133,1 1-1,0 0 1,0-1-1,0 1 1,0 0-1,0 0 1,1 0-1,0 0 1,-1 4-1,15-17-8922,1-7 2252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3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14318,'0'0'11215,"9"0"-11252,-7 0 60,37-3-152,-37 3 149,-1-1-1,1 1 0,-1 0 1,1-1-1,-1 0 1,0 1-1,1-1 1,-1 0-1,0 0 0,1 0 1,-1 0-1,0 0 1,0 0-1,0 0 1,0 0-1,0 0 0,0-1 1,0 1-1,-1 0 1,1-1-1,0 1 1,-1 0-1,1-1 1,-1 1-1,1-1 0,-1 1 1,0-1-1,1 1 1,-1-1-1,0-1 1,-2 3 72,1 0 0,0 0 0,0 0 0,-1 1 0,1-1 0,0 0 0,0 1 0,-1-1 0,1 1 0,0 0 0,0-1 0,0 1 0,0 0 0,0 0 0,0 0 0,-1 1 0,-4 4-24,0 1 1,0 0-1,0 0 1,1 0-1,1 1 1,-1-1-1,1 1 1,0 1-1,1-1 1,0 0-1,1 1 1,-1-1-1,1 1 1,1 0-1,0 0 1,0 0-1,1 10 1,0-18-63,0 0 0,0 0-1,0 0 1,1-1 0,-1 1 0,0 0 0,0 0 0,1 0-1,-1 0 1,1-1 0,-1 1 0,0 0 0,1-1 0,0 1 0,-1 0-1,1-1 1,-1 1 0,1 0 0,0-1 0,-1 1 0,1-1-1,0 1 1,0-1 0,-1 1 0,2-1 0,29 7-240,31-11-2561,-55 2 1638,-1 0 1,1-1 0,-1 0 0,0 0 0,0 0 0,7-5 0,10-8-6030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10378,'0'0'6331,"-6"10"-3576,-52 108 2096,47-94-4032,2 0-1,0 0 0,-9 44 1,18-65-794,-1 0 0,1 0 0,-1 0 0,1 1 0,0-1 0,0 0 0,1 1 0,-1-1 0,0 0 0,2 5 0,-1-7-17,0 0 0,0 0 0,0 0 0,0 0-1,0 0 1,0 0 0,0 0 0,0 0-1,0-1 1,0 1 0,1 0 0,-1-1-1,0 1 1,0-1 0,1 1 0,-1-1-1,0 0 1,1 0 0,-1 1 0,0-1 0,1 0-1,-1 0 1,0 0 0,3-1 0,42-2-1048,17 1-643,-62 3 1771,0 0-1,0-1 1,0 1-1,-1 0 1,1 0 0,0 0-1,-1 0 1,1 0 0,-1 0-1,1 0 1,-1 0-1,1 0 1,-1 0 0,0 0-1,1 0 1,-1 0 0,0 0-1,0 0 1,0 1-1,0-1 1,0 0 0,0 0-1,0 0 1,0 0 0,-1 0-1,0 2 1,3 21 1426,-1-24-1502,-1 0-1,0 1 0,0-1 0,1 0 0,-1 1 0,0-1 1,1 0-1,-1 1 0,0-1 0,1 0 0,-1 0 0,1 1 1,-1-1-1,0 0 0,1 0 0,-1 0 0,1 0 1,-1 0-1,1 1 0,-1-1 0,1 0 0,-1 0 0,0 0 1,1 0-1,-1 0 0,1-1 0,-1 1 0,1 0 0,-1 0 1,1 0-1,-1 0 0,0 0 0,1-1 0,-1 1 1,1 0-1,-1 0 0,0-1 0,1 1 0,-1 0 0,0 0 1,1-1-1,-1 1 0,1-1 0,0 0-27,1-1 0,-1 0 0,0 1 0,0-1-1,1 1 1,-1-1 0,0 0 0,-1 0 0,1 0 0,0 0 0,0 0-1,-1 0 1,1 1 0,-1-1 0,0-1 0,1 1 0,-1-2 0,0-43-178,0 34 310,0 13 12,25 4 128,-18-3-268,1 0 1,-1-1-1,0 0 0,1 0 1,-1-1-1,0 0 0,1 0 0,-1-1 1,0 1-1,0-2 0,11-4 0,-3-1-216,-1-1 0,0-1 0,22-19 0,-28 23 160,-14 13 166,1 0 0,0 0 1,0 0-1,1 0 0,-5 11 0,4-8 60,5-10-156,-4 6 100,1 1-1,-1-1 1,1 1 0,0-1 0,1 1-1,-1 0 1,2 0 0,-1 0-1,1 0 1,0 0 0,0 1-1,1-1 1,0 10 0,1-16-114,-1 0 1,1 1-1,0-1 1,0-1-1,0 1 1,-1 0 0,1 0-1,0 0 1,0 0-1,0-1 1,0 1-1,1 0 1,-1-1-1,0 1 1,0-1-1,0 1 1,0-1-1,1 0 1,-1 1 0,0-1-1,0 0 1,1 0-1,-1 0 1,0 0-1,0 0 1,1 0-1,-1 0 1,0 0-1,0-1 1,1 1-1,1-1 1,1 0-343,0 0 0,-1 0 0,1 0 0,0 0 0,-1 0-1,1-1 1,-1 0 0,0 1 0,6-5 0,-5 1-1089,0 0-1,0 0 1,-1-1 0,0 1-1,0-1 1,0 1 0,2-8-1,6-20-11571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17360,'0'0'9834,"0"52"-9770,20-44-705,-6 3-1409,6-1-1153,0-3-2466,3 0-5382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6822,'0'0'17089,"-7"4"-15392,-9 5-985,0 1 1,1 1-1,1 0 0,0 0 0,-18 20 0,26-25-627,0 1 0,0 0 0,1-1 0,-1 2 0,2-1 0,-1 0 0,1 1 0,0 0-1,1 0 1,0 0 0,0 1 0,1-1 0,0 1 0,-1 13 0,3-21-93,0-1 0,1 1 0,-1 0 0,1 0 0,-1 0 0,1 0 0,-1-1 0,1 1 0,0 0-1,-1 0 1,1-1 0,0 1 0,0 0 0,-1-1 0,1 1 0,0-1 0,0 1 0,0-1 0,0 0 0,0 1 0,0-1 0,-1 0 0,1 0 0,0 1 0,0-1 0,0 0 0,0 0 0,0 0 0,0 0 0,0 0 0,0 0 0,2-1 0,38-4-571,-31 1 107,1 0 0,-1-1 0,0 0 0,14-8 0,66-58-8957,-21 16 1691,-67 54 8173,-1 0 0,0 0 1,1 1-1,-1-1 0,0 0 0,0 0 1,0-1-1,1 1 0,-1 0 1,0 0-1,-1 0 0,1-1 1,0 1-1,1-3 0,-2 4-233,0-1-1,-1 1 1,1 0 0,0-1-1,0 1 1,-1 0-1,1 0 1,0-1-1,0 1 1,-1 0-1,1 0 1,0-1 0,-1 1-1,1 0 1,0 0-1,-1 0 1,1-1-1,-1 1 1,1 0-1,0 0 1,-1 0 0,1 0-1,-1 0 1,1 0-1,0 0 1,-1 0-1,1 0 1,-1 0-1,1 0 1,0 0 0,-1 0-1,1 0 1,-1 1-1,-24 4 4310,2 7-5007,19-8 618,-1-1-1,1 1 0,-1 1 1,1-1-1,1 1 0,-1 0 1,1-1-1,-1 1 1,1 1-1,1-1 0,-1 0 1,1 1-1,0 0 0,-2 6 1,5-11-115,-1-1 0,0 1 0,1 0 1,-1-1-1,1 1 0,-1-1 0,1 1 0,-1 0 1,1-1-1,0 1 0,-1-1 0,1 1 0,0-1 1,-1 0-1,1 1 0,0-1 0,-1 0 0,1 1 1,0-1-1,0 0 0,0 0 0,-1 0 0,1 0 1,0 0-1,0 0 0,-1 0 0,1 0 0,0 0 1,0 0-1,0 0 0,-1 0 0,2-1 0,32-3 33,-19-2-427,-1-1 0,1-1-1,-1 0 1,0 0 0,-1-2 0,0 0-1,0 0 1,-1-1 0,-1 0 0,17-22-1,-34 40 909,-1 2-335,0-1 0,0 1 0,1 0 0,0 0-1,0 0 1,1 1 0,0 0 0,1 0 0,0 1 0,1-1 0,0 1 0,1-1-1,-2 15 1,4-24-223,1 0-1,-1 0 1,1 0-1,-1-1 1,1 1 0,-1 0-1,1 0 1,0 0-1,-1-1 1,1 1-1,0 0 1,-1 0 0,1-1-1,0 1 1,0-1-1,0 1 1,0-1-1,0 1 1,0-1-1,0 1 1,0-1 0,0 0-1,0 0 1,0 1-1,0-1 1,0 0-1,0 0 1,0 0 0,0 0-1,0 0 1,0 0-1,0-1 1,0 1-1,0 0 1,0 0-1,0-1 1,0 1 0,1-1-1,3 0-596,0 0 0,0 0-1,0-1 1,-1 1 0,1-1 0,0 0-1,4-4 1,15-16-5019,-1-6-2846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62 17296,'0'0'6091,"-11"11"-4697,-9 13-514,-27 38 1,42-55-814,0 0 0,1 0-1,0 0 1,0 0 0,1 1 0,0 0-1,0-1 1,0 1 0,1 0 0,1 0-1,-1 1 1,1-1 0,0 10 0,2-17-73,0 0 1,-1 0-1,1 0 1,0 0-1,-1 0 1,1-1-1,0 1 1,0 0-1,0 0 1,0-1-1,0 1 1,0-1-1,0 1 1,0-1-1,0 1 1,0-1 0,0 0-1,0 1 1,0-1-1,0 0 1,0 0-1,0 0 1,0 0-1,0 0 1,1 0-1,-1 0 1,0 0-1,0 0 1,0 0-1,0-1 1,0 1-1,1-1 1,39-10-802,-29 3 311,0 0-1,0-1 0,0 0 1,-1-1-1,-1-1 1,0 1-1,0-1 1,10-17-1,-3 3 312,-1-1 0,25-56 1,-40 78 305,1 0 1,-1 0-1,0 0 0,0 0 1,0 0-1,-1 0 1,1-6-1,-22 19 2415,5 5-2105,1 1 1,1 1-1,1 0 1,0 1-1,1 0 1,1 1-1,0 0 0,2 1 1,0 0-1,-7 23 1,15-40-418,0 0 1,0 0-1,1 1 1,-1-1-1,1 0 1,-1 0-1,1 1 1,0-1-1,0 0 1,0 1-1,0-1 0,0 0 1,1 1-1,-1-1 1,1 0-1,1 4 1,-2-5-30,1-1 1,0 1 0,-1 0-1,1-1 1,0 1-1,0 0 1,0-1-1,0 1 1,0-1-1,-1 1 1,1-1 0,0 0-1,0 1 1,0-1-1,0 0 1,0 0-1,0 0 1,0 1 0,0-1-1,0 0 1,0-1-1,0 1 1,0 0-1,0 0 1,2-1 0,4-1-279,0 0 1,0-1 0,0 0-1,0 0 1,0 0 0,0-1-1,-1 0 1,8-7 0,1-2-997,-2 0 1,0-1 0,22-28-1,-30 36 1200,-1-1 1,1 0-1,-1 0 0,-1 0 0,1-1 0,-1 1 1,-1-1-1,1 0 0,-1 0 0,0 0 0,0-12 1,-2 20 185,0 0 1,-1 0-1,1-1 1,0 1 0,0 0-1,-1 0 1,1 0-1,0-1 1,-1 1-1,1 0 1,0 0 0,-1 0-1,1 0 1,0 0-1,-1 0 1,1-1 0,-1 1-1,1 0 1,0 0-1,-1 0 1,1 0-1,0 0 1,-1 0 0,1 1-1,-1-1 1,1 0-1,0 0 1,-1 0-1,1 0 1,0 0 0,-1 0-1,1 1 1,0-1-1,-1 0 1,1 0 0,0 1-1,0-1 1,-1 0-1,1 0 1,0 1-1,-16 9 851,9-3-695,-1 0-1,1 0 1,1 1-1,0 0 1,0 1-1,0-1 1,1 1-1,1 0 1,-1 1-1,2-1 1,-1 1-1,1 0 0,0 0 1,1 0-1,1 0 1,-2 15-1,3-24-276,1 0-1,-1-1 1,0 1-1,0 0 1,1-1-1,-1 1 0,1 0 1,-1 0-1,1-1 1,-1 1-1,1-1 1,-1 1-1,1-1 0,-1 1 1,1 0-1,0-1 1,-1 0-1,1 1 1,0-1-1,-1 1 0,1-1 1,0 0-1,0 0 1,-1 1-1,1-1 1,1 0-1,-1 0-23,0 0-1,0 1 1,0-1 0,1 0-1,-1 1 1,0-1 0,0 1-1,0-1 1,-1 1-1,1 0 1,0-1 0,0 1-1,0 0 1,0-1 0,-1 1-1,1 0 1,0 0-1,0 0 1,-1 0 0,1 0-1,-1 0 1,1 0 0,-1 0-1,1 0 1,-1 0 0,0 0-1,0 0 1,1 2-1,-12 85-121,10-65 332,0 0 1,-2 0 0,-1 0 0,-1 0 0,-11 33 0,13-45 5,-1 0 1,-1-1-1,0 1 1,0-1-1,-1 0 1,0 0-1,-1-1 1,0 0-1,0 0 1,-1-1-1,0 0 1,-1 0 0,-10 7-1,17-13-156,0 0 0,0-1 0,-1 0 0,1 1 0,0-1 0,-1 0 0,1 0 0,0 0 1,-1 0-1,1-1 0,-1 1 0,1-1 0,-1 1 0,0-1 0,1 0 0,-1 0 0,1 0 0,-1 0 0,0-1 0,1 1 0,-1-1 0,1 1 0,-1-1 0,1 0 0,-1 0 0,1 0 0,0 0 0,0-1 0,-1 1 1,1 0-1,0-1 0,0 0 0,0 1 0,0-1 0,1 0 0,-1 0 0,0 0 0,1 0 0,-1-1 0,1 1 0,0 0 0,0-1 0,0 1 0,0 0 0,0-1 0,1 1 0,-1-1 0,0-2 0,0-1-31,-1 0 1,1 0-1,0 0 0,1 0 0,-1 1 0,1-1 0,0 0 0,1 0 0,-1 0 0,1 0 0,0 0 0,1 0 0,0 1 0,-1-1 0,2 1 0,-1-1 0,1 1 0,0 0 0,0 0 0,7-10 0,8 2 90,0 1 0,1 0 0,0 1 0,1 1 0,0 0 0,22-6-1,-23 10-417,0-1 0,-1-2 1,0 0-1,0 0 0,-1-2 0,0 0 0,27-24 0,-30 16-3305,-2-4-3208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65 14029,'1'-3'592,"-1"0"-1,1 0 1,-1 0-1,0-1 0,0 1 1,-1 0-1,1 0 1,0 0-1,-1-1 1,0 1-1,0 0 1,0 0-1,0 0 0,-3-4 1,3 6-514,1 0-1,-1 0 1,0 0 0,0 0 0,0 0-1,0 0 1,-1 0 0,1 1 0,0-1 0,0 0-1,0 1 1,0-1 0,-1 1 0,1-1-1,0 1 1,-1 0 0,1-1 0,0 1-1,-1 0 1,1 0 0,0 0 0,-1 0 0,1 0-1,0 0 1,-1 0 0,1 1 0,0-1-1,-1 0 1,1 1 0,0-1 0,0 1-1,-1 0 1,1-1 0,0 1 0,0 0 0,0-1-1,0 1 1,-1 1 0,-3 2-69,1 0 0,0 0 0,1 0 0,-1 0 1,1 0-1,-1 1 0,1 0 0,1-1 0,-1 1 0,1 0 0,-1 0 1,-1 11-1,0-4 83,1 0 1,0 0 0,1 0-1,0 23 1,2-34-88,0 0 0,-1-1 0,1 1 0,0 0 1,0 0-1,1-1 0,-1 1 0,0 0 0,0 0 0,0 0 1,0-1-1,1 1 0,-1 0 0,0-1 0,1 1 0,-1 0 0,0 0 1,1-1-1,-1 1 0,1-1 0,-1 1 0,1 0 0,0-1 1,-1 1-1,1-1 0,-1 0 0,1 1 0,0-1 0,0 1 1,-1-1-1,2 1 0,0-1 12,0 0 0,0 0-1,0 0 1,0 0 0,0 0 0,1-1 0,-1 1 0,0-1 0,0 1-1,0-1 1,3-1 0,3-2 13,0 0 0,-1-1 0,1 0 1,12-10-1,-7 0-50,3-3 113,-12 20-45,-6 13-31,-4 4 46,4-14-34,0 0 0,1 1 1,-1-1-1,1 1 0,0-1 0,0 1 1,1-1-1,0 1 0,0-1 0,1 9 1,0-14-16,0 1 0,0 0 1,0 0-1,0 0 1,0-1-1,0 1 0,1 0 1,-1-1-1,0 1 0,0-1 1,1 1-1,-1-1 0,0 0 1,0 0-1,1 1 0,-1-1 1,0 0-1,1 0 1,-1 0-1,0 0 0,2-1 1,31-2 160,-25 0-161,-1 0 0,1-1 1,-1 0-1,0 0 0,11-9 0,-16 12 2,0-1-1,-1 0 1,1 0-1,0 0 1,-1-1-1,0 1 0,1 0 1,-1-1-1,0 0 1,0 1-1,-1-1 1,1 0-1,0 0 1,-1 0-1,0 0 1,0 0-1,0-1 0,1-3 1,-2 7-5,0-1 0,0 1 0,-1-1 0,1 1 0,0-1 0,-1 1 0,1 0 0,0-1 0,-1 1 0,1-1 0,0 1 0,-1 0 0,1-1 0,-1 1 0,1 0 0,0 0 0,-1-1 0,1 1 0,-1 0 0,1 0 1,-1 0-1,1-1 0,-1 1 0,1 0 0,-1 0 0,1 0 0,-1 0 0,1 0 0,-1 0 0,1 0 0,-1 0 0,0 0 0,1 0 0,-1 0 0,1 1 0,-1-1 0,1 0 0,-1 1 0,0-1 2,1 0 0,-1 0 0,1 1 1,-1-1-1,1 0 0,-1 0 0,1 0 0,-1 0 0,0 0 0,1 0 1,-1 0-1,1 0 0,-1 0 0,1 0 0,-1 0 0,1 0 0,-1 0 1,1 0-1,-1-1 0,0 1 0,1 0 0,-1 0 0,1-1 0,-1 1 0,1 0 1,0 0-1,-1-1 0,1 1 0,-1-1 0,1 1 0,0 0 0,-1-1 1,1 1-1,0-1 0,-1 1 0,1-1 0,0 1 0,0-1 0,-1 0 0,1-1-20,1 1 0,-1-1 0,0 1 0,1-1 0,-1 1 0,1 0 0,0-1 0,-1 1 0,1 0 0,0-1 0,0 1 0,0 0 0,0 0 0,0 0 0,0-1 0,0 1-1,0 0 1,0 1 0,1-1 0,-1 0 0,0 0 0,1 0 0,-1 1 0,0-1 0,1 1 0,-1-1 0,1 1 0,-1 0 0,1-1 0,2 1 0,62-5-3341,-35 4-191,7-5-2525,0-2-3295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68 15310,'0'0'6497,"-10"-1"-4356,-3-1-1607,-1 0-266,0 1 1,-1 0 0,1 1-1,0 0 1,-16 3-1,27-2-224,0-1-1,-1 1 0,1 0 0,0 0 1,0 0-1,0 0 0,0 0 0,1 1 0,-1-1 1,0 1-1,0 0 0,1 0 0,-1 0 1,1 0-1,0 0 0,-1 0 0,1 1 0,0-1 1,1 1-1,-1 0 0,0 0 0,1-1 1,-1 1-1,1 0 0,0 0 0,0 0 1,0 0-1,0 1 0,1-1 0,-1 0 0,1 5 1,0-7-22,0 0 1,0 0-1,0 0 1,0 0-1,0 0 1,0 1-1,0-1 1,0 0-1,1 0 1,-1 0-1,0 0 0,1 0 1,-1 0-1,1 0 1,0 0-1,-1 0 1,1 0-1,0 0 1,-1 0-1,1 0 1,0-1-1,0 1 1,0 0-1,0 0 1,0-1-1,0 1 1,0-1-1,0 1 1,1 0-1,2 0 11,0 0 0,0 0-1,0-1 1,0 1 0,1-1-1,-1 0 1,0 0 0,7-2-1,1 1-5,-1-2-1,1 0 0,-1 0 0,0-1 1,17-8-1,-19 6-45,-1 0-1,0 0 1,0 0-1,0-1 0,12-15 1,-17 18 40,0-1 1,0 1-1,0 0 0,0-1 1,-1 0-1,0 1 0,0-1 1,0 0-1,-1 0 0,0 0 1,1 0-1,-2 0 0,1-7 1,-1 12 2,1-1 1,-1 0-1,0 1 0,-1-1 1,1 1-1,0-1 1,0 1-1,0-1 1,0 1-1,0-1 1,0 1-1,-1-1 1,1 1-1,0-1 1,0 1-1,-1-1 1,1 1-1,0-1 1,-1 1-1,1 0 1,0-1-1,-1 1 1,1 0-1,-1-1 1,1 1-1,-1 0 1,1-1-1,-1 1 0,1 0 1,-1 0-1,1 0 1,-1-1-1,1 1 1,-1 0-1,1 0 1,-1 0-1,1 0 1,-1 0-1,1 0 1,-1 0-1,0 0 1,1 0-1,-1 0 1,1 0-1,-1 0 1,1 1-1,-1-1 1,1 0-1,-1 0 1,1 1-1,-1-1 0,-1 1-17,-1 0 0,1 0 0,0 0 0,0 0 0,0 0 0,0 1 0,0-1 0,1 1 0,-1-1 0,0 1 0,-1 2 0,1-1 8,0 0 1,0 0 0,0 0 0,1 0 0,-1 0 0,1 1 0,0-1 0,0 0 0,0 1 0,0-1 0,1 0 0,-1 1-1,1-1 1,0 1 0,0-1 0,0 1 0,1-1 0,-1 1 0,1-1 0,0 0 0,2 7 0,-1-7-4,0 0 1,1 0 0,-1-1 0,1 1-1,-1-1 1,1 0 0,0 1-1,0-1 1,0-1 0,0 1 0,0 0-1,0-1 1,0 1 0,1-1-1,-1 0 1,0 0 0,1 0 0,-1-1-1,1 1 1,-1-1 0,5 0-1,3 1-67,-1-2-1,1 1 0,0-1 0,0 0 0,-1-1 0,1-1 0,-1 1 0,0-2 1,14-5-1,-19 7 45,-1 0 1,1-1-1,-1 1 1,0-1-1,0 0 1,0 0-1,0 0 1,0 0-1,-1-1 0,1 0 1,-1 0-1,0 0 1,0 0-1,-1 0 1,1 0-1,-1-1 1,0 1-1,0-1 1,0 1-1,-1-1 1,0 0-1,1-7 1,-2 12 18,1 0 1,-1 0-1,0 0 1,0 0-1,0 0 1,0-1-1,0 1 1,0 0-1,0 0 1,0 0-1,0 0 1,0 0-1,0 0 1,0 0-1,0-1 1,0 1-1,0 0 0,0 0 1,0 0-1,0 0 1,0 0-1,-1 0 1,1 0-1,0 0 1,0-1-1,0 1 1,0 0-1,0 0 1,0 0-1,0 0 1,0 0-1,0 0 1,0 0-1,0 0 1,0 0-1,-1 0 1,1 0-1,0 0 1,0 0-1,0 0 1,0 0-1,0 0 1,0-1-1,0 1 1,0 0-1,-1 0 1,1 0-1,0 0 1,0 0-1,0 0 1,0 1-1,0-1 1,0 0-1,0 0 1,-1 0-1,1 0 1,0 0-1,0 0 0,0 0 1,0 0-1,0 0 1,0 0-1,0 0 1,0 0-1,0 0 1,0 0-1,-1 0 1,1 0-1,0 1 1,-11 9 137,-8 15-96,-2 32 439,20-54-460,0 0 0,0 0 0,0 0 0,1 1 0,0-1 0,0 0 0,0 0 0,0 1 0,0-1 0,0 0 0,1 0 0,0 0 0,-1 0 0,1 1 0,0-1 0,3 4 0,-2-6-27,0 1 1,1-1-1,-1 1 0,1-1 1,-1 0-1,1 0 0,0 0 1,-1-1-1,1 1 0,0 0 1,0-1-1,-1 0 0,1 0 1,0 1-1,3-2 0,45-3-343,-39 0 209,-1 0 0,0 0 1,0-1-1,-1 0 0,1-1 1,-1-1-1,-1 1 0,1-1 1,-1-1-1,0 0 0,-1 0 1,0-1-1,0 0 0,9-15 1,-27 42 853,-16 31 270,25-45-935,-1-1-1,1 0 1,0 0 0,1 1 0,-1-1 0,0 1 0,1-1 0,0 1 0,0-1 0,0 0 0,0 1 0,0-1-1,1 1 1,0 3 0,1-6-66,-1 0 0,0 0-1,0 0 1,1 0 0,-1-1 0,1 1-1,-1 0 1,0-1 0,1 1-1,0-1 1,-1 1 0,1-1-1,-1 0 1,1 0 0,-1 0 0,1 0-1,-1 0 1,1 0 0,2 0-1,32-3-1074,-29 2 260,0-1 0,0 1 0,0-1 0,-1-1 0,13-5 0,30-21-7845,-34 20 5001,19-13-8402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101 190 11851,'0'0'16143,"-10"1"-15433,3 1-634,0 0-1,0 1 1,0-1-1,0 1 1,1 0 0,-1 1-1,-6 4 1,11-6-56,-1-1 1,1 0-1,1 1 1,-1 0 0,0-1-1,0 1 1,0 0 0,1 0-1,-1 0 1,1 0 0,0 0-1,0 0 1,-1 0-1,1 1 1,1-1 0,-1 0-1,0 1 1,0-1 0,1 1-1,-1-1 1,1 0 0,0 1-1,0-1 1,0 1 0,0-1-1,0 1 1,1-1-1,-1 1 1,1-1 0,1 5-1,-1-6-15,0 1 0,1-1 0,-1 0 0,0 0 0,0 0-1,1 0 1,-1 0 0,1 0 0,-1-1 0,1 1 0,-1 0-1,1-1 1,-1 1 0,1-1 0,-1 1 0,1-1 0,0 0 0,-1 0-1,1 0 1,0 0 0,-1 0 0,3 0 0,40-7 33,-33 2-72,1-1-1,-2 0 1,1 0 0,-1-2 0,0 1 0,0-1 0,-1 0-1,0-1 1,14-18 0,-6 5-51,-1 0-1,0-1 1,15-34-1,-27 50 104,-1-1-1,0 1 1,0-1-1,-1 0 0,0 0 1,-1 1-1,2-14 0,-3 21-8,0-1 0,0 1 1,0 0-1,-1-1 0,1 1 0,0 0 0,0-1 0,0 1 0,0 0 0,-1-1 0,1 1 0,0 0 0,0-1 1,-1 1-1,1 0 0,0 0 0,0-1 0,-1 1 0,1 0 0,0 0 0,-1 0 0,1-1 0,0 1 0,-1 0 1,1 0-1,0 0 0,-1 0 0,1 0 0,0 0 0,-1 0 0,1 0 0,0 0 0,-1 0 0,1 0 0,-1 0 1,1 0-1,0 0 0,-1 0 0,1 0 0,0 0 0,-1 0 0,1 0 0,0 1 0,-1-1 0,1 0 0,0 0 1,-1 0-1,1 1 0,0-1 0,0 0 0,-1 0 0,1 1 0,-20 13 145,12-6-104,1 1 1,0 1-1,1-1 1,0 1-1,0 1 1,1-1 0,1 1-1,0-1 1,0 1-1,1 1 1,0-1-1,1 0 1,0 1 0,1-1-1,0 1 1,1-1-1,0 1 1,3 17-1,-2-26-86,0 1 0,0-1 0,0 1 0,1-1 0,-1 0 0,1 0 0,0 0 0,-1 0-1,2 0 1,-1 0 0,0 0 0,0-1 0,1 1 0,0-1 0,-1 1 0,1-1-1,0 0 1,0 0 0,6 2 0,28 8-2859,1-9-4330,-9-4-3857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60 10698,'0'0'12412,"-2"-9"-11056,1 7-1284,1 0 0,-1 1 0,1-1-1,-1 0 1,1 0 0,0 0 0,-1 0 0,1 0 0,0 0 0,0 0 0,1 0 0,-1 0 0,0 0 0,1 0 0,-1 1-1,1-1 1,1-3 0,0 3 8,0 1 1,0-1-1,1 1 0,-1 0 0,1 0 1,-1 0-1,1 0 0,-1 0 0,1 0 1,-1 1-1,1 0 0,0-1 0,-1 1 0,1 0 1,0 0-1,-1 0 0,4 1 0,6-1 58,-1 0-1,0 2 0,0-1 0,0 1 1,0 1-1,18 6 0,-27-8-116,1-1-1,-1 1 1,0 0 0,0 1-1,1-1 1,-1 0 0,0 0-1,0 1 1,0 0 0,-1-1-1,1 1 1,0 0 0,-1 0-1,1 0 1,-1 0 0,1 0-1,-1 0 1,0 0 0,0 0-1,0 0 1,0 1 0,0-1-1,-1 0 1,1 1 0,-1-1-1,1 1 1,-1-1-1,0 1 1,0-1 0,0 1-1,0-1 1,0 1 0,-1-1-1,1 0 1,-1 1 0,0-1-1,-1 3 1,-3 4 109,-1 0 0,0-1 0,0 0 0,-1 0 1,0-1-1,-1 0 0,1 0 0,-1-1 0,-1 1 0,1-2 0,-11 6 0,-22 18 295,38-27-410,1 0 1,-1 0 0,1 0-1,-1 0 1,1 1-1,0-1 1,0 1-1,0 0 1,0 0-1,1-1 1,-1 1-1,1 0 1,0 0-1,0 0 1,0 1 0,-1 3-1,2-6-16,0 0 0,0 0 0,0 0 0,0 0 0,0 0 0,1 0 0,-1 0 0,0 0 0,1 0 0,-1 0 0,1 0 0,-1 0 0,1 0 0,-1 0 0,1 0 0,-1-1 0,1 1 0,0 0 0,0 0 0,1 0 0,0 1-1,1-1 0,0 1-1,-1-1 1,1 0 0,0 0 0,-1-1 0,1 1-1,0 0 1,0-1 0,5 1 0,18 0-1078,0-1 1,43-6 0,-39 1-2682,-1-1 0,33-11 0,-24 4-2783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11563,'0'0'4452,"-29"52"-4516,29-29-96,7-3-1890,4-3-1730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3651,'0'0'14959,"-12"7"-13454,-51 37 896,2 3-1,-90 88 1,153-139-6945,3-5 2060,0-1-279,5-13-4930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39 10634,'0'0'3817,"-8"-5"-747,-50-21 292,54 24-3267,0 1 1,0 0-1,0 0 1,-1 0-1,1 0 1,0 1-1,-1 0 1,1 0-1,0 0 1,0 0-1,-1 1 1,1-1-1,0 1 1,0 0-1,-6 2 1,9-2-66,0-1 1,0 1 0,-1 0 0,1-1 0,0 1-1,0 0 1,0 0 0,1 0 0,-1-1 0,0 1-1,0 0 1,0 0 0,1 0 0,-1 0 0,0 1 0,1-1-1,-1 0 1,1 0 0,-1 0 0,1 0 0,0 1-1,-1-1 1,1 0 0,0 0 0,0 1 0,0-1-1,0 0 1,0 0 0,0 1 0,0-1 0,1 0 0,-1 0-1,0 1 1,1-1 0,-1 0 0,1 0 0,-1 0-1,1 0 1,1 2 0,0 1 48,0-1-1,0 0 1,1 0 0,-1 0-1,1 0 1,0 0 0,0-1-1,0 1 1,0-1 0,6 4 0,3-2-16,-1 0 0,1 0 1,0-1-1,23 3 1,-32-5-27,1-1 0,-1 1 1,1-1-1,0 0 0,-1 0 0,1 0 1,0 0-1,-1-1 0,1 1 0,-1-1 1,1 0-1,-1 0 0,1-1 0,-1 1 1,0 0-1,0-1 0,0 0 0,1 0 1,-2 0-1,4-3 0,-5 4 12,0 1 0,0-1 0,0 0-1,-1 0 1,1 0 0,0 0 0,-1 0-1,1 0 1,-1 0 0,0 0 0,1 0-1,-1 0 1,0 0 0,1 0 0,-1 0 0,0-1-1,0 1 1,0 0 0,0 0 0,0 0-1,0 0 1,0 0 0,0 0 0,-1-1-1,1 1 1,0 0 0,-1 0 0,0-1 0,0 0-22,-1 0 0,0 1 0,1 0 1,-1-1-1,0 1 0,0 0 0,0 0 1,0 0-1,0 0 0,0 0 0,0 0 1,0 1-1,-4-1 0,-5-2-251,-1 2-1,1 0 0,-1 0 1,-16 2-1,26-1 82,-1 0 0,1 1-1,-1 0 1,1-1 0,0 1 0,0 0 0,-1 0 0,1 1-1,0-1 1,0 0 0,0 1 0,0-1 0,0 1-1,1-1 1,-1 1 0,0 0 0,1 0 0,-1 0 0,1 0-1,0 0 1,-1 0 0,1 0 0,0 0 0,0 1 0,1-1-1,-2 3 1,-2 32-3569,11-2-3321,9-8-1786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12011,'0'0'13789,"-9"7"-12684,1 0-771,1 0 0,-1 0 0,1 0 0,0 1 0,-9 14 0,14-19-234,0 0 0,0 1 0,0-1 0,0 1 1,1 0-1,-1-1 0,1 1 0,0 0 0,0 0 0,0 0 0,1 0 1,-1 0-1,1 0 0,0 0 0,0 0 0,0 0 0,1 0 0,-1 0 1,1 0-1,0 0 0,2 5 0,-1-7-80,0 0 0,0 1 0,0-1 0,0 0 0,0 0 0,0 0 0,1 0 0,-1-1 1,1 1-1,-1 0 0,1-1 0,0 0 0,-1 0 0,1 0 0,0 0 0,0 0 0,0 0 0,0-1 0,0 1 0,0-1 0,0 0 0,0 0 0,0 0 0,0 0 0,0-1 0,0 1 0,4-2 1,-4 1-11,0 1 0,0 0 1,0-1-1,0 0 1,-1 0-1,1 0 1,0 0-1,0 0 1,-1-1-1,1 1 1,0-1-1,-1 0 0,0 1 1,1-1-1,-1 0 1,0 0-1,0-1 1,0 1-1,0 0 1,-1-1-1,1 1 1,-1-1-1,1 0 0,-1 1 1,0-1-1,0 0 1,1-5-1,-2 6-21,0 0-1,0 0 0,0 0 1,0 0-1,0 0 1,-1 0-1,0 0 0,1 0 1,-1 0-1,0 0 1,0 0-1,0 1 0,0-1 1,0 0-1,0 1 1,0-1-1,0 0 0,-1 1 1,1-1-1,-1 1 0,1 0 1,-1 0-1,0-1 1,1 1-1,-1 0 0,0 0 1,0 0-1,0 1 1,0-1-1,0 0 0,-2 0 1,-33-5-2544,3 6-5420,19 2-983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44 7559,'0'0'8296,"4"-8"-5894,-4 8-2395,8-27 2028,-11 18-680,-15 18-609,6 2-717,-1 1-1,2 0 1,0 0-1,0 1 1,1 1 0,1 0-1,0 0 1,1 1 0,-10 24-1,10-19 16,0 1 0,2 0 0,0 0-1,2 0 1,0 1 0,-1 40-1,5-58-137,-1 0 0,1 0 0,0-1 0,0 1-1,1 0 1,-1 0 0,1-1 0,0 1-1,0 0 1,0-1 0,0 1 0,1 0 0,-1-1-1,1 0 1,0 1 0,0-1 0,0 0 0,0 0-1,1 0 1,-1 0 0,1-1 0,0 1-1,0-1 1,0 1 0,0-1 0,0 0 0,0 0-1,1 0 1,-1-1 0,1 1 0,-1-1 0,1 0-1,0 0 1,-1 0 0,1 0 0,7 0-1,33-1-3092,3-4-1793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11851,'0'0'2691,"-27"55"-1474,13-19 256,-6 3-960,9 0-225,2-2-64,4-5-64,0-6-96,5-6-352,-4-10-2210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16496,'0'0'4505,"10"-5"-3939,6 0-494,1-1-1,-1 2 1,1 0-1,0 2 1,0-1-1,0 2 1,0 0-1,0 1 1,30 4-1,-24 0-204,0 0-1,-1 1 1,1 1 0,-1 1-1,0 1 1,30 17-1,-45-22 84,-1 1 0,0 0 0,0 0-1,0 1 1,-1 0 0,0 0 0,1 0 0,-2 1-1,1 0 1,7 11 0,-10-12 47,0-1 0,-1 1-1,1-1 1,-1 1 0,0-1 0,0 1-1,-1 0 1,1-1 0,-1 1 0,0 0-1,0 0 1,-1-1 0,1 1 0,-1 0-1,0-1 1,0 1 0,-1-1 0,-2 8-1,-1-4 224,1 0 1,-2-1-1,1 1 0,-1-1 0,0 0 1,0 0-1,-1-1 0,0 0 0,0 0 0,-1 0 1,0-1-1,1 0 0,-2-1 0,-13 6 0,-2 0 108,0 0-1,-1-2 0,-49 10 1,63-16-688,0 0 0,1-1 0,-1 0 0,0-1 0,0 0 0,-13-2 0,24 2 130,-1 0 0,0 0 0,1-1 0,-1 1-1,1 0 1,-1-1 0,0 1 0,1-1 0,-1 1 0,1 0 0,-1-1 0,1 1 0,0-1-1,-1 0 1,1 1 0,-1-1 0,1 1 0,0-1 0,-1 1 0,1-1 0,0 0 0,0 1 0,-1-1-1,1 0 1,0 1 0,0-1 0,0 0 0,0 1 0,0-1 0,0 0 0,0 1 0,0-1-1,0 0 1,0 0 0,1 1 0,-1-1 0,0 0 0,0 0-192,3-21-10741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4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10698,'0'0'8072,"9"5"-5878,-4-1-1984,0-1 0,1-1-1,-1 1 1,1-1 0,0 0 0,0 0 0,0 0 0,0-1-1,0 0 1,0 0 0,0 0 0,0-1 0,0 0 0,1-1-1,-1 1 1,0-1 0,0 0 0,0 0 0,0-1 0,0 0-1,0 0 1,-1 0 0,1-1 0,-1 0 0,7-4 0,0-2-68,1 0 0,-2-1 0,21-22 0,-28 27-120,1-1 1,-2 1-1,1-1 1,0 0-1,-1 1 1,0-1-1,-1-1 1,1 1-1,-1 0 1,-1-1-1,3-9 1,-4 15-24,0 0 0,0 1 0,0-1 1,0 0-1,0 0 0,0 1 0,0-1 0,0 0 1,0 1-1,0-1 0,-1 0 0,1 0 0,0 1 1,0-1-1,-1 0 0,1 1 0,0-1 0,-1 0 1,1 1-1,-1-1 0,1 1 0,-1-1 0,1 1 1,-1-1-1,1 1 0,-1-1 0,1 1 0,-1-1 1,0 1-1,1 0 0,-1-1 0,0 1 0,1 0 1,-1-1-1,0 1 0,0 0 0,1 0 0,-1 0 1,0 0-1,0 0 0,1 0 0,-1 0 0,0 0 1,0 0-1,1 0 0,-1 0 0,0 1 0,1-1 1,-1 0-1,0 0 0,0 1 0,1-1 0,-1 0 1,-1 2-1,-2-1-33,-1 1 0,0 0-1,1 0 1,-1 1 0,1 0 0,-9 6 0,7-2 18,-1 1 1,1 0 0,0 1-1,1-1 1,0 1 0,0 0-1,1 1 1,0-1-1,1 1 1,0 0 0,0-1-1,1 1 1,0 0-1,1 1 1,0-1 0,1 17-1,1-25 0,-1 1 0,1-1-1,0 0 1,-1 1 0,1-1-1,0 0 1,0 0 0,0 1 0,1-1-1,-1 0 1,0 0 0,1 0-1,0-1 1,-1 1 0,1 0-1,0-1 1,0 1 0,0-1 0,0 1-1,0-1 1,0 0 0,0 0-1,0 0 1,1 0 0,-1 0-1,0 0 1,1-1 0,-1 1 0,0-1-1,1 0 1,-1 1 0,1-1-1,-1 0 1,1-1 0,2 1-1,3 0-417,1-1-1,-1 0 1,1 0-1,-1-1 1,1 0-1,-1 0 0,0-1 1,0 0-1,8-4 1,23-20-3960,-1-6-2327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7399,'0'0'5899,"-6"9"-3812,-4 10-1127,1 0 0,0 1 0,2-1 0,0 2 0,1-1 0,-4 32-1,-15 143 3076,22-171-3840,-4 197 1151,9-217-1067,2-11-88,2-12-16,-2-8-311,-2-1 0,-1 1-1,-1 0 1,-1-1-1,-1 1 1,-2 0-1,0 0 1,-12-34 0,16 61 131,0 0 1,0 1 0,0-1-1,-1 0 1,1 0 0,0 1-1,0-1 1,0 0 0,0 0-1,-1 0 1,1 1 0,0-1-1,0 0 1,-1 0 0,1 0-1,0 0 1,0 0 0,-1 0-1,1 0 1,0 1 0,0-1-1,-1 0 1,1 0 0,0 0-1,0 0 1,-1 0 0,1 0-1,0 0 1,-1 0 0,1 0-1,0 0 1,0-1 0,-1 1-1,1 0 1,0 0 0,0 0-1,-1 0 1,1 0 0,0 0-1,0-1 1,-1 1 0,1 0-1,0 0 1,0 0 0,0 0-1,-1-1 1,1 1 0,0 0-1,0 0 1,0 1-1,-1 0 0,1 0 0,0-1 0,0 1 0,0 0 1,0 0-1,0 0 0,1-1 0,-1 1 0,0 0 1,0 0-1,0-1 0,1 1 0,-1 0 0,0 0 0,1-1 1,-1 1-1,1 0 0,-1-1 0,1 1 0,-1 0 0,1-1 1,-1 1-1,1-1 0,-1 1 0,1-1 0,0 1 1,-1-1-1,1 0 0,0 1 0,-1-1 0,1 0 0,0 1 1,0-1-1,0 0 0,-1 0 0,3 0 0,2 0-108,0-1 1,0 0-1,0-1 0,0 1 0,0-1 0,0 0 0,0-1 0,-1 1 0,1-1 1,-1 0-1,1 0 0,-1 0 0,5-5 0,-6 6-21,0 1 0,0 0 0,0 0 0,1 0-1,-1 1 1,0-1 0,0 1 0,0 0 0,1 0 0,-1 0 0,0 0-1,0 0 1,4 2 0,31-3-5216,-24-6-271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12204,'0'0'11232,"-8"4"-10693,3 1-387,0 0 0,-1-1 0,2 2 0,-1-1 0,0 0 0,1 1 0,0 0 0,1 0 0,-1 0 0,1 1 0,0-1 0,1 1 0,-1-1 0,2 1 0,-1 0 0,0 0 0,1 0 0,1 0 0,-1 0 0,1 10 0,0-16-142,0 0-1,0-1 1,0 1 0,0 0-1,0 0 1,0-1 0,0 1-1,0 0 1,0 0-1,0-1 1,0 1 0,0 0-1,0 0 1,1-1 0,-1 1-1,0 0 1,1-1 0,-1 1-1,0-1 1,1 1 0,-1 0-1,1-1 1,-1 1-1,1-1 1,-1 1 0,1-1-1,-1 1 1,1-1 0,0 1-1,-1-1 1,1 0 0,0 1-1,-1-1 1,1 0 0,0 0-1,-1 1 1,2-1-1,1 0 21,0-1 0,-1 1 0,1-1 0,-1 0 0,1 0 0,0 0 0,-1 0 0,0 0-1,1 0 1,3-4 0,53-44-111,-10-4-496,-53 94 1138,1-28-368,0 0 1,1 0-1,-1 21 1,3-34-178,1 1-1,-1-1 1,0 1-1,1 0 1,-1-1 0,1 1-1,-1-1 1,1 1-1,-1-1 1,1 1-1,-1-1 1,1 1 0,-1-1-1,1 0 1,0 1-1,-1-1 1,1 0 0,-1 1-1,1-1 1,0 0-1,-1 0 1,1 0-1,0 0 1,0 0 0,-1 0-1,1 0 1,0 0-1,-1 0 1,1 0 0,0 0-1,-1 0 1,1 0-1,1-1 1,29-5 265,-18 0-421,0 0 0,0-2-1,-1 1 1,17-14-1,-19 13-143,1 0 0,0 0 0,1 1-1,-1 1 1,20-8 0,-30 14 293,-1 0 0,0 0 0,1 0 0,-1 0 0,0-1 0,1 1 0,-1 0 0,1 0 0,-1 0 0,0 0 0,1 0 0,-1 0 0,0 0 0,1 0 0,-1 1 1,1-1-1,-1 0 0,0 0 0,1 0 0,-1 0 0,0 0 0,1 1 0,-1-1 0,0 0 0,1 0 0,-1 0 0,0 1 0,0-1 0,1 0 0,-1 1 0,0-1 0,0 0 0,1 1 0,-1-1 0,0 0 0,0 1 0,2 19 357,-12 25 244,9-41-559,-4 14 239,2-9-150,0 0 1,1-1 0,0 1-1,0 13 1,2-21-435,-1-6-4291,2-8 2569,-1 11 749,3-21-5615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14638,'0'0'9961,"29"55"-10922,-11-42-1473,4-2-1313,-4 1-2339,0-1-3235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10602,'0'0'2189,"-9"7"208,2-2-2068,-35 28 2113,40-31-2241,0 1 0,-1-1 0,1 0 0,0 1 0,0 0 1,0-1-1,0 1 0,1 0 0,-1 0 0,1 0 0,0 0 1,0 0-1,0 1 0,0-1 0,0 5 0,1-7-177,1-1-1,0 1 1,0 0 0,0-1-1,0 1 1,0-1-1,0 1 1,0-1-1,0 0 1,0 1-1,0-1 1,0 0 0,0 0-1,0 1 1,0-1-1,0 0 1,0 0-1,0 0 1,0 0-1,0-1 1,1 1 0,29-2 381,-20 0-387,1-1 1,-1 0-1,21-9 1,-24 8 20,1 0 0,-1 1 0,1 0 1,0 1-1,0 0 0,0 0 0,0 1 1,14 0-1,-22 2 50,0-1 1,0 2-1,1-1 0,-1 0 1,0 0-1,0 0 0,0 0 0,0 1 1,0-1-1,-1 1 0,1-1 1,0 0-1,0 1 0,-1-1 1,1 1-1,0 2 0,-1-1-22,1-1 0,0 1 0,1 0 0,-1-1 0,0 1 0,1-1 0,-1 1 0,1-1 0,0 0 0,0 1 0,2 1 0,2-2-227,1 0 0,-1 0 1,1 0-1,0-1 0,0 0 0,-1 0 0,1-1 0,0 0 0,11-1 0,34-5-6296,-19-2-314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11403,'0'0'14670,"-2"7"-13939,-8 16-587,2 0 0,1 0 0,1 1 1,1 0-1,-4 41 0,10-65-477,0 0 0,0 0 0,0 0 0,1 0 0,-2-1 0,1 1 0,0 0 0,0 0 0,0-1 0,0 1 0,0 0 0,0-1 0,0 1 0,0-1 0,0 1 0,0-1 0,-1 0 0,1 1 0,0-1 0,0-1 0,11-16-4840,3-9-2258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17008,'0'0'4175,"-5"8"-2809,-6 9-861,2 0 1,0 1-1,1 0 0,1 0 0,1 1 0,0 0 0,-5 32 0,4 0-43,0 99 0,10-144-251,3-13-10,5-15-42,0-50-60,-10 68-98,-1 0 1,0 0 0,0-1-1,0 1 1,0 0-1,-1 0 1,0-1 0,0 1-1,0 0 1,0 0 0,-1 0-1,1 0 1,-1 0-1,-4-5 1,6 8-3,0 1 0,0 0 0,0-1 0,-1 1 0,1 0 0,0-1 0,0 1 0,0 0 0,-1 0 0,1-1 1,0 1-1,-1 0 0,1 0 0,0-1 0,0 1 0,-1 0 0,1 0 0,0 0 0,-1 0 0,1-1 0,-1 1 0,1 0 0,0 0 0,-1 0 0,1 0 0,0 0 0,-1 0 0,1 0 0,0 0 0,-1 0 0,1 0 0,-1 0 0,1 0 1,0 0-1,-1 1 0,1-1 0,0 0 0,-1 0 0,1 0 0,0 0 0,-1 1 0,1-1 0,0 0 0,0 0 0,-1 0 0,1 1 0,0-1 0,0 0 0,-1 1 0,1-1 0,0 0 0,0 1 0,0-1 0,-1 0 0,1 1 0,0-1 0,0 0 1,0 1-1,0-1 0,0 0 0,0 1 0,0-1 0,0 1 0,0-1 0,0 0 0,0 1 0,0-1 0,0 0 0,0 1 0,2 29-12,0-27 12,1 0 0,0 0 0,0 0 0,0 0 0,0 0 0,0 0 0,0-1 0,1 0 0,-1 0 0,1 0 0,0 0 0,0 0 0,-1-1 0,1 1 0,0-1 0,0 0 0,0 0 0,1-1 1,-1 1-1,0-1 0,5 0 0,-1 0-70,0 1 1,0-1-1,-1-1 1,1 1 0,0-1-1,0-1 1,-1 0 0,1 0-1,-1 0 1,11-6 0,-13 5 67,-1 0 1,1-1 0,-1 0 0,0 0-1,-1 0 1,6-6 0,12-14 220,-20 23 1,-2 13 32,-4 13-20,2-15-96,0 0 1,1-1-1,1 1 1,0 0-1,0 0 1,1 0-1,0 0 1,0 0-1,3 11 1,-2-20-153,-1-1 0,1 1 0,-1 0 0,1-1 0,-1 1 1,1-1-1,-1 1 0,1 0 0,-1-1 0,1 1 0,0-1 0,0 0 1,-1 1-1,1-1 0,0 0 0,-1 1 0,1-1 0,0 0 1,0 0-1,0 0 0,-1 1 0,1-1 0,0 0 0,0 0 0,0 0 1,-1 0-1,1-1 0,0 1 0,0 0 0,0 0 0,-1 0 0,1-1 1,0 1-1,0 0 0,-1-1 0,1 1 0,0 0 0,0-2 0,28-17-4093,-14-3-513,-5-4-2220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12716,'0'0'12075,"-20"52"-13388,29-38-641,2 2-960,0-2-2243,0-3-1858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8968,'0'0'17532,"-11"11"-16625,-81 73 583,91-83-1457,0 0 0,0 0 0,-1 0 0,1 0 0,0 1 0,0-1 0,0 0 0,1 1-1,-1-1 1,0 0 0,0 1 0,1-1 0,-1 1 0,1-1 0,-1 1 0,1-1 0,0 1 0,-1-1 0,1 1 0,0 1 0,1-2-17,-1 0 0,1-1 0,0 1 0,-1 0-1,1-1 1,0 1 0,0-1 0,-1 1 0,1-1 0,0 0-1,0 1 1,0-1 0,0 0 0,-1 1 0,1-1 0,0 0-1,0 0 1,0 0 0,0 0 0,0 0 0,0 0 0,0 0-1,0 0 1,1 0 0,7-1-82,1-1 0,0 0 0,-1 0 0,19-7 0,15-13-1042,-34 16 958,0 1 1,0 0-1,1 0 0,-1 1 0,1 1 0,0 0 1,0 0-1,20-2 0,-29 8 308,0 0 1,0 0-1,-1 0 0,1 0 0,-1 0 1,0 0-1,0 0 0,0 0 1,-1 6-1,1-5 42,0-3-154,0 0 0,0 1 0,0-1 1,0 0-1,0 1 0,0-1 0,0 0 0,0 0 0,1 1 0,-1-1 1,0 0-1,1 0 0,-1 1 0,1-1 0,-1 0 0,1 0 0,0 0 1,-1 0-1,1 0 0,0 0 0,0 0 0,0 0 0,0 0 0,0 0 0,0 0 1,1 0-1,2 0-12,-1 0 0,0-1 1,1 1-1,-1-1 0,0 0 1,1 0-1,-1-1 0,0 1 0,1-1 1,3 0-1,10-4-271,1 0-1,32-14 1,-38 13 66,0 1 0,0 0-1,0 1 1,1 0 0,0 1 0,0 1-1,14-1 1,-26 3 171,0 0-1,-1 1 1,1-1-1,0 1 1,-1-1 0,1 0-1,0 1 1,-1 0-1,1-1 1,-1 1 0,1-1-1,-1 1 1,1 0 0,-1-1-1,0 1 1,1 0-1,-1-1 1,0 1 0,1 0-1,-1 0 1,0-1-1,0 1 1,0 0 0,0 0-1,0-1 1,1 1-1,-2 0 1,1 0 0,0 0-1,0-1 1,0 1 0,0 0-1,0 0 1,-1-1-1,1 1 1,-1 1 0,-9 32 276,-1-8 436,3-5-2626,2-11-6419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177 230 10218,'0'-1'316,"1"0"0,0 0 1,-1 0-1,0 0 0,1 0 1,-1 0-1,1 0 1,-1 0-1,0 0 0,0-1 1,0 1-1,0 0 0,0 0 1,0 0-1,0 0 0,0-1 1,0 1-1,0 0 1,-1 0-1,1 0 0,0 0 1,-1 0-1,1 0 0,-1 0 1,1 0-1,-1 0 0,0 0 1,0-1-1,-1 0-81,0 1 0,0 0 0,0 0 0,0 0 0,0 0 0,0 1 0,0-1 0,-1 1 0,1-1 0,0 1 0,0 0 0,0 0 0,-5 0 0,0 0-82,-1 1 0,1 0 0,-1 0 0,1 0 1,0 1-1,-1 1 0,1-1 0,-10 6 0,11-4-126,0 0 0,0 1 1,0 0-1,1 1 0,0-1 0,-8 11 0,11-13 3,0 0 0,0 0 0,0 0-1,1 0 1,-1 1 0,1-1 0,0 0 0,0 1 0,0 0-1,0-1 1,0 1 0,1-1 0,0 1 0,0 0 0,0 6-1,1-9-12,0 1 1,0-1-1,0 0 0,0 1 0,0-1 0,0 0 0,0 1 0,0-1 0,0 0 0,1 0 0,-1 0 0,1 0 1,-1 0-1,1 0 0,-1-1 0,1 1 0,-1 0 0,1-1 0,-1 1 0,1-1 0,0 1 0,-1-1 0,1 0 1,0 0-1,0 0 0,-1 0 0,1 0 0,0 0 0,1-1 0,55-6 346,-43 2-307,-1-1 0,1 0 0,-1-1 0,-1-1 1,1 0-1,-1-1 0,14-13 0,-19 16 2,-1 0 0,1-1 1,-2 0-1,1-1 0,-1 1 1,0-1-1,0 0 0,-1-1 0,0 0 1,0 1-1,-1-2 0,4-12 0,-8 21-45,0 1 1,1-1-1,-1 0 0,0 0 0,0 0 0,0 1 0,0-1 0,1 0 0,-1 0 1,0 0-1,-1 0 0,1 1 0,0-1 0,0 0 0,0 0 0,0 0 0,-1 1 0,1-1 1,0 0-1,-1 0 0,1 1 0,-1-1 0,0-1 0,-14 4 22,13 0-41,-1 0 1,1-1 0,-1 1 0,1 0 0,0 0 0,-1 1 0,1-1 0,0 0 0,1 1 0,-1-1 0,-3 6 0,4-6 1,1-1 1,-1 1 0,0-1 0,1 1-1,-1-1 1,1 1 0,-1 0 0,1-1-1,0 1 1,0 0 0,0-1 0,0 1-1,0 0 1,0 0 0,0-1 0,0 1-1,1 0 1,-1-1 0,1 1 0,-1-1-1,1 1 1,0-1 0,0 1 0,-1-1-1,1 1 1,0-1 0,0 1 0,0-1-1,1 0 1,-1 0 0,0 0 0,0 1-1,1-1 1,-1 0 0,0-1 0,1 1-1,-1 0 1,1 0 0,-1-1 0,1 1-1,1 0 1,3 0 6,0 0 0,1-1-1,-1 1 1,0-1 0,0-1-1,0 1 1,0-1 0,0 0-1,0 0 1,10-4 0,-4 0-39,-1 0 0,0-1 0,-1-1 0,0 1 0,0-2 0,0 1 0,-1-1 0,0-1 0,-1 1 0,1-2-1,-2 1 1,1-1 0,-2 0 0,1 0 0,-1-1 0,-1 0 0,0 0 0,0-1 0,5-21 0,-11 23 48,-4 12-2,-7 16 59,1 10 93,1 1 0,1 0 0,1 1 0,2 0-1,-3 35 1,3 2 156,5 87 0,13-17-221,1 23 67,-13-160-147,0 0-1,0 0 0,0 0 1,0 0-1,0-1 1,0 1-1,0 0 0,0 0 1,0 0-1,0 0 0,-1 0 1,1 0-1,0-1 0,0 1 1,0 0-1,0 0 0,0 0 1,0 0-1,0 0 0,0 0 1,0-1-1,0 1 1,0 0-1,-1 0 0,1 0 1,0 0-1,0 0 0,0 0 1,0 0-1,0 0 0,0 0 1,-1 0-1,1-1 0,0 1 1,0 0-1,0 0 1,0 0-1,0 0 0,-1 0 1,1 0-1,0 0 0,0 0 1,0 0-1,0 0 0,0 0 1,-1 0-1,1 0 0,0 1 1,0-1-1,0 0 0,0 0 1,0 0-1,0 0 1,-1 0-1,1 0 0,0 0 1,0 0-1,0 0 0,0 0 1,0 1-1,0-1 0,0 0 1,0 0-1,-1 0 0,1 0 1,0 0-1,0 0 1,0 1-1,0-1 0,-8-11 596,1-14-394,0 0 0,1 0 1,1-1-1,2 1 0,-1-46 0,0 14-91,4 48-129,-4-26-92,2 0 1,5-64-1,-2 97 67,-1 1 1,1 0-1,-1 0 1,1 0-1,-1 0 1,1 0-1,0 0 1,0 0-1,0 0 0,-1 0 1,1 0-1,0 1 1,0-1-1,0 0 1,0 1-1,0-1 1,1 0-1,-1 1 1,0-1-1,0 1 1,0 0-1,0-1 1,1 1-1,-1 0 0,0 0 1,0 0-1,2 0 1,42-3-1901,-28 3 476,62-13-9178,-34-1-2909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15759,'0'0'5477,"-5"7"-3875,-1 8-513,-3 7 96,0 0-256,4 3-353,-1 1-416,1-1-96,5-3-64,0-4 32,0-5-32,0-4-96,0-4-224,0-4-833,0-5-4452,0-12-1282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12268,'0'0'14862,"70"-4"-14158,-45 4-576,8 0-63,-4-2-450,0-2-832,-4-3-865,-4 1-480,-8 2-257,-8 0-192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7399,'0'0'18962,"63"19"-17489,-26-20-640,3-8-449,2 2-287,-3 1-65,-5 3-673,-10 3-961,-8 0-864,-11 0-993,-5 8-1153,-5-1-2275</inkml:trace>
  <inkml:trace contextRef="#ctx0" brushRef="#br0" timeOffset="1">1 142 9513,'0'0'16303,"55"26"-15886,-20-26-289,-1 0-64,5-2-384,-4 0-1666,-1 2-2146,-9-1-3716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38 15535,'0'0'7324,"-8"-6"-6358,3 2-919,-1 1 1,1-1-1,0 1 0,-1 0 1,0 1-1,0-1 0,0 1 0,0 0 1,0 1-1,0-1 0,0 1 1,0 0-1,-1 1 0,1 0 0,0 0 1,-1 0-1,1 0 0,0 1 1,0 0-1,-9 3 0,5-1 1,1 0 0,1 1-1,-1 0 1,0 0 0,1 1-1,0 0 1,0 0 0,0 1-1,-12 12 1,16-14 76,0 1 1,1-1-1,-1 0 1,1 1-1,0 0 0,1-1 1,-1 1-1,1 0 0,0 1 1,0-1-1,0 0 1,1 0-1,0 1 0,0-1 1,0 1-1,1-1 0,0 1 1,0 7-1,1-10-103,0 0-1,0 0 1,0 0 0,0 0-1,1 0 1,-1 0 0,1-1-1,0 1 1,-1 0 0,1-1-1,1 1 1,-1-1-1,0 0 1,0 0 0,1 0-1,-1 0 1,1 0 0,0 0-1,0-1 1,-1 1 0,1-1-1,0 0 1,0 0-1,0 0 1,0 0 0,6 0-1,8 3-173,1-1 0,0-1-1,23 0 1,-41-2 145,18 0-782,0 0 1,0-2-1,19-3 0,20-13-4987,-16-3-3208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15022,'0'0'8232,"-16"60"-7463,16-38-289,0 4-320,0-2-96,3-2-32,3-3-576,1-2-1090,-3-6-1312,-4-6-1667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118 240 6566,'0'0'8237,"-9"0"-4959,3 0-2957,-5 0 550,0 0 1,0 1-1,-21 3 0,30-4-846,0 0 0,1 1 0,-1-1 0,0 0 0,1 1 0,-1-1 0,1 1 0,-1-1 0,1 1 0,-1 0-1,1 0 1,-1 0 0,1 0 0,0 0 0,-1 0 0,1 0 0,0 0 0,0 0 0,0 0 0,0 1 0,0-1-1,0 1 1,0-1 0,0 0 0,1 1 0,-1-1 0,0 1 0,1 0 0,-1-1 0,1 1 0,0 0 0,0-1-1,-1 1 1,1-1 0,0 1 0,0 0 0,1-1 0,-1 3 0,1-3-36,0 1-1,0-1 1,1 0 0,-1 0 0,0 0-1,1 0 1,-1 0 0,0 0-1,1 0 1,-1 0 0,1 0 0,0-1-1,-1 1 1,1-1 0,-1 1 0,1-1-1,0 0 1,0 1 0,-1-1-1,1 0 1,0 0 0,-1 0 0,1 0-1,0-1 1,2 0 0,46-7-1148,-45 5 926,1 1 0,-1-1 0,1 0-1,-1 0 1,0-1 0,0 1 0,-1-1 0,1 0 0,-1 0 0,0-1 0,7-9 0,-37 39 2042,24-23-1711,1 0 0,-1 0 0,1 0 0,0 1 0,0-1 0,0 0 0,0 0 0,0 1-1,0-1 1,0 1 0,1-1 0,-1 0 0,1 1 0,0-1 0,0 1 0,0-1 0,0 1 0,0-1 0,0 1-1,1-1 1,-1 1 0,1-1 0,2 5 0,-2-5-11,1 0 1,0 1-1,-1-1 0,1-1 1,0 1-1,1 0 0,-1 0 1,0-1-1,0 1 0,1-1 1,-1 0-1,1 1 0,-1-1 0,1 0 1,0-1-1,-1 1 0,1 0 1,0-1-1,-1 1 0,1-1 1,4 0-1,6-1-9,-1 0 1,1 0-1,-1-1 0,0-1 1,1 0-1,-1 0 0,-1-2 1,1 1-1,0-2 0,-1 1 1,0-1-1,-1-1 0,1 0 1,-1-1-1,0 0 0,-1 0 1,15-18-1,-13 15-156,-2-1 0,1 0 0,-1 0 0,-1-1 0,0 0 0,-1-1 0,-1 1 0,0-2 0,-1 1 0,0 0 0,-1-1 0,0 0 0,-2 0 0,2-22 0,-4 36 70,0 0 1,1 0-1,-1 0 0,0 0 0,0 0 0,-1 0 0,1 0 0,0 0 1,0 0-1,0 0 0,-1 0 0,1 0 0,-1 0 0,1 0 1,0 0-1,-1 0 0,0 0 0,1 0 0,-1 0 0,0 0 0,1 1 1,-1-1-1,0 0 0,0 0 0,0 1 0,1-1 0,-1 1 1,0-1-1,0 0 0,0 1 0,0 0 0,0-1 0,0 1 0,0 0 1,0-1-1,0 1 0,0 0 0,0 0 0,-1 0 0,1 0 1,0 0-1,0 0 0,0 0 0,0 0 0,0 1 0,0-1 0,-2 1 1,-2 0 4,0 1 1,0 0-1,1 0 1,-1 0 0,1 1-1,-1-1 1,1 1 0,0 0-1,-5 4 1,0 3 172,0-1-1,1 1 1,-1 1-1,2-1 1,0 1 0,0 1-1,1-1 1,-5 14 0,9-21-139,0 0 0,1 0 0,0 1 0,0-1 0,0 0 0,1 0 0,0 1 0,-1-1 1,1 0-1,1 0 0,-1 1 0,1-1 0,-1 0 0,1 0 0,0 0 0,1 1 1,-1-1-1,1-1 0,0 1 0,0 0 0,0 0 0,0-1 0,1 1 0,-1-1 0,1 1 1,0-1-1,0 0 0,5 4 0,2 0-252,0 0 0,1 0-1,0-1 1,0 0 0,0-1 0,0-1 0,1 0 0,20 5 0,-23-7-966,1-1 0,0 0 0,-1-1 0,1 1 1,0-2-1,18-2 0,11-11-8555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12492,'0'0'7495,"7"-8"-6401,-4 3-954,0 1-1,1-1 1,0 1-1,0 0 1,0 1-1,0-1 1,0 1-1,1-1 0,0 1 1,0 1-1,0-1 1,0 1-1,0 0 1,0 0-1,9-2 1,27-4 436,0 2 1,1 2-1,78 3 1,-116 1-579,0 1 0,0 0 0,0-1 0,0 2 0,0-1 0,0 0 1,-1 1-1,1 0 0,0 0 0,-1 0 0,7 5 0,-9-7 5,-1 1 0,1 0-1,0 0 1,0 0 0,-1 0 0,1-1 0,0 1-1,-1 0 1,1 0 0,-1 0 0,1 0 0,-1 0 0,0 1-1,1-1 1,-1 0 0,0 0 0,0 0 0,0 0-1,0 0 1,0 0 0,0 0 0,0 1 0,0-1-1,0 0 1,0 0 0,-1 0 0,1 0 0,0 0 0,-1 0-1,1 0 1,-1 0 0,1 0 0,-1 0 0,0 0-1,1 0 1,-1 0 0,0 0 0,0-1 0,0 1-1,1 0 1,-1-1 0,0 1 0,0 0 0,0-1 0,0 1-1,0-1 1,-2 1 0,-88 44 1182,91-45-1202,0 1-1,-1-1 1,1 1-1,0-1 1,0 1-1,0-1 1,0 1-1,0-1 1,-1 0-1,1 1 1,0-1-1,0 1 1,0-1-1,0 1 1,0-1-1,0 1 1,1-1-1,-1 1 1,0-1-1,0 1 1,0-1-1,0 1 1,1-1-1,-1 1 1,0-1-1,0 1 1,1-1-1,-1 0 1,0 1-1,1-1 1,-1 0 0,0 1-1,1-1 1,-1 0-1,0 1 1,1-1-1,-1 0 1,1 0-1,0 1 1,20 15-397,-18-14 363,23 17-243,-10-9-199,-2 1 0,23 20 0,-34-28 465,0 0 0,0 1 1,0-1-1,-1 1 1,1 0-1,-1-1 0,0 1 1,0 0-1,0 0 1,0 1-1,-1-1 0,0 0 1,0 0-1,0 1 1,0 8-1,-1-11 117,-1 1 1,0 0-1,0-1 1,0 1-1,0-1 1,0 0-1,0 1 1,-1-1 0,1 0-1,-1 0 1,0 0-1,1 0 1,-1 0-1,0 0 1,0-1-1,0 1 1,-1-1-1,1 1 1,0-1-1,-1 0 1,1 1-1,0-1 1,-1-1-1,1 1 1,-1 0-1,0-1 1,-2 1-1,-13 4 484,0-1 0,-27 1 1,42-4-508,-13 0 393,-65 4 1391,77-4-1785,0-1 0,0-1 1,-1 1-1,1 0 0,0-1 0,0 0 1,0 0-1,0 0 0,0-1 0,0 1 0,0-1 1,0 0-1,1 0 0,-1 0 0,-3-3 1,6 4-115,1 0 1,-1 0 0,0 0 0,1 0 0,-1 0-1,1 1 1,-1-1 0,1 0 0,0 0 0,-1 0-1,1 0 1,0 0 0,0 0 0,0 0 0,0 0-1,0-1 1,0 1 0,0 0 0,0 0 0,0 0-1,0 0 1,0 0 0,1 0 0,-1 0 0,0 0-1,1 0 1,-1 0 0,1 1 0,-1-1 0,1 0-1,-1 0 1,1 0 0,0 0 0,-1 1 0,1-1-1,0 0 1,0 1 0,0-1 0,-1 0 0,1 1-1,0-1 1,0 1 0,1-1 0,50-25-5928,-39 20 3049,20-10-5796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5:5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14510,'0'0'3875,"25"53"-1889,-5-28-576,4 4-129,-3 2-128,-3 2-256,-3 2-257,-14 8-223,-1 5 63,-21 6 257,-15 5-129,-20 2-543,-2-2-65,-7-3-1442,1-13-2754,4-10-4484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153 173 11851,'0'0'3614,"0"-8"11,0 5-3344,0 0 0,-1 0 1,1 0-1,-1-1 0,1 2 0,-1-1 0,0 0 0,0 0 0,0 0 1,-1 0-1,1 0 0,-1 1 0,1-1 0,-4-3 0,4 5-188,-1 0-1,0-1 0,0 1 0,0 0 0,0 0 0,0 0 0,0 0 0,0 1 1,-1-1-1,1 1 0,0-1 0,0 1 0,-1-1 0,1 1 0,0 0 1,0 0-1,-1 0 0,1 1 0,0-1 0,0 1 0,-1-1 0,1 1 1,0-1-1,0 1 0,0 0 0,-2 1 0,-2 1-102,1 0-1,1 0 1,-1 0 0,0 1-1,1 0 1,-1 0 0,1 0-1,0 0 1,1 0 0,-1 1-1,-4 8 1,5-9 1,1 0-1,-1 0 1,1 0 0,1 0 0,-1 1-1,0-1 1,1 0 0,0 1 0,0-1-1,0 1 1,1-1 0,-1 1 0,1 0-1,0-1 1,2 8 0,-2-10 9,1-1 0,0 0 1,0 1-1,0-1 0,0 0 0,1 0 1,-1 1-1,0-1 0,0 0 0,1 0 1,-1 0-1,1-1 0,-1 1 0,1 0 1,-1 0-1,1-1 0,-1 1 0,1-1 1,0 1-1,-1-1 0,1 0 0,0 0 1,-1 0-1,1 0 0,0 0 1,-1 0-1,1 0 0,0 0 0,2-2 1,52-11 247,-40 5-93,0 0 0,-1-1 0,0-1 1,0 0-1,-1-1 0,0-1 0,-1 0 0,0-1 0,-1 0 0,-1-1 0,0-1 1,-1 1-1,-1-1 0,0-1 0,-1 0 0,9-24 0,-17 28 650,-10 21-690,-11 24-207,11-12 210,2 1 0,0-1 0,1 1 0,1 1 0,1-1 0,1 1 0,-2 42 1,6-63-139,0 1 0,0-1 0,1 0 1,-1 0-1,1 1 0,0-1 0,-1 0 1,1 0-1,0 0 0,0 0 0,0 0 1,0 0-1,1 0 0,-1 0 1,0 0-1,1-1 0,0 1 0,-1 0 1,1-1-1,0 1 0,0-1 0,0 0 1,0 0-1,0 0 0,0 0 0,3 2 1,29 1-3318,-31-4 2434,0-1-1,0 1 0,0-1 0,0 0 0,0 0 0,0 0 0,0 0 0,-1-1 0,5-2 0,12-13-11603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64 14798,'0'0'9566,"9"6"-8802,-5-4-720,-1 0 0,1 0 0,0 0 0,0 0 0,0 0 0,0-1 0,0 0 0,0 1 0,0-2 0,0 1 0,0 0 0,0-1 0,1 0 0,-1 0 0,0 0 0,0 0 0,0-1 0,1 0 0,-1 0 0,0 0 0,0 0 0,0 0 0,0-1 0,5-3-1,29-20 109,-37 24-123,0 0 0,0 0 0,1 0 0,-1 0 0,0-1 0,0 1 0,0 0 1,0-1-1,-1 1 0,1-1 0,0 1 0,-1-1 0,1 1 0,-1-1 0,1 0 0,-1 1 0,0-1 0,0 1 0,1-1 1,-1 0-1,0 1 0,-1-1 0,1 0 0,0 1 0,-1-3 0,0 3-3,-1 0 1,1 0-1,-1 0 1,1 0-1,-1 0 0,1 0 1,-1 1-1,0-1 0,0 1 1,1-1-1,-1 1 1,0 0-1,0-1 0,1 1 1,-1 0-1,0 0 1,0 0-1,0 1 0,-3 0 1,-39 5-96,36-3 74,-1 1-1,0 1 1,1-1 0,0 1-1,0 1 1,0-1-1,1 2 1,0-1 0,0 1-1,-10 12 1,13-15 10,1 0-1,0 0 1,0 0 0,0 0-1,0 0 1,1 1 0,0 0-1,0-1 1,0 1 0,0 0-1,1 0 1,0 0 0,0 0-1,0 0 1,0 0 0,1 0-1,0 0 1,0 0 0,0 0-1,1 1 1,2 7 0,-2-11-84,0 0-1,0 0 1,1 0 0,-1 0 0,1-1-1,-1 1 1,1 0 0,0-1 0,-1 0-1,1 1 1,0-1 0,0 0 0,0 0-1,0 0 1,0 0 0,1 0 0,-1 0 0,0-1-1,0 1 1,0-1 0,3 1 0,51 2-5421,-54-3 5061,32-1-6068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15278,'0'0'6423,"0"-9"-5126,0 6-1190,0 0 0,0 0 0,0 1 0,0-1 0,1 0 0,-1 0 1,1 1-1,-1-1 0,1 0 0,0 1 0,2-5 0,-1 6-36,-1-1-1,1 1 1,0-1 0,0 1-1,0 0 1,-1 0 0,1 0-1,0 0 1,0 0 0,0 0-1,1 1 1,-1-1 0,0 1-1,0-1 1,0 1 0,0 0-1,1 0 1,-1 0 0,0 0-1,0 0 1,3 1 0,-3-1-68,0 0 0,-1 0 0,1 0 0,0 1 0,-1-1 0,1 0 0,-1 1 0,1-1 0,-1 1 0,1 0 0,-1-1 0,1 1 0,-1 0 1,1 0-1,-1 0 0,0 0 0,1 0 0,-1 0 0,0 0 0,0 0 0,0 1 0,0-1 0,2 3 0,-2-1 3,0 0 0,0 1 0,-1-1 0,1 0 0,-1 0 1,1 1-1,-1-1 0,0 0 0,0 1 0,0-1 0,-2 5 0,0 4 27,-1 0-1,-1 0 1,0 0-1,0 0 1,-9 15-1,10-23-18,1-1 33,0 1 1,0-1 0,0 0-1,0 1 1,1-1-1,-1 1 1,1-1-1,0 1 1,0 0 0,0-1-1,1 1 1,-1 0-1,1 0 1,0 0-1,0 0 1,1 7 0,0-10-14,1 0 0,-1 0 0,1 0 0,-1 0 0,1 0 0,-1-1 0,1 1 0,-1 0 0,1-1 0,0 1 0,0-1 0,-1 0 0,1 1 0,0-1 0,-1 0 0,1 0 0,0 0 0,0 0 0,2-1 0,36-4 332,-28 1-347,-1-1 0,0 0 0,0 0 0,0-1 1,0-1-1,-1 1 0,0-2 0,13-13 0,-18 17 7,0 0 0,-1-1 0,1 1-1,-1-1 1,0 0 0,-1-1 0,1 1-1,-1-1 1,0 1 0,0-1 0,-1 0-1,0 0 1,0 0 0,0-1 0,-1 1 0,0 0-1,0-1 1,0-6 0,-2 12 4,1 0 1,-1 0-1,0 0 1,1 0-1,-1 1 0,0-1 1,1 0-1,-1 0 1,0 1-1,0-1 1,0 1-1,0-1 1,0 1-1,0-1 0,0 1 1,0-1-1,0 1 1,0 0-1,0-1 1,0 1-1,0 0 1,0 0-1,0 0 0,0 0 1,0 0-1,0 0 1,0 0-1,-2 1 1,2-1-35,0-1 0,0 1 1,0 0-1,0 1 0,0-1 1,0 0-1,0 0 0,0 0 1,0 1-1,0-1 0,0 0 1,0 1-1,0-1 0,0 1 1,1-1-1,-1 1 0,0-1 1,0 1-1,0 0 0,1-1 1,-1 1-1,0 0 0,1 0 1,-1 0-1,0-1 0,1 1 1,-1 0-1,1 0 0,-1 0 1,1 0-1,0 0 0,0 0 1,-1 1-1,1 0 4,1 0 1,-1 0-1,1-1 0,0 1 1,0 0-1,-1-1 0,1 1 0,0 0 1,0-1-1,1 1 0,-1-1 1,0 0-1,0 1 0,1-1 1,-1 0-1,1 0 0,-1 0 1,1 0-1,-1 0 0,1 0 1,0 0-1,-1 0 0,1-1 1,0 1-1,0-1 0,-1 1 1,1-1-1,0 0 0,0 1 1,0-1-1,3 0 0,73 1 119,-60-1-115,-3-1-25,0 0 0,0-1 0,0-1 0,0 0 0,-1-1-1,16-6 1,-23 8 10,0-1 0,0 0 0,-1 0 0,1-1-1,-1 0 1,1 0 0,-1-1 0,0 1 0,-1-1 0,1-1 0,-1 1-1,0-1 1,8-11 0,-13 17 13,0-1-1,1 1 1,-1-1 0,0 1-1,0-1 1,1 1 0,-1 0 0,0-1-1,0 1 1,0-1 0,0 1-1,1-1 1,-1 1 0,0-1-1,0 1 1,0-1 0,0 1-1,0-1 1,0 1 0,0-1-1,0 1 1,-1-1 0,1 1 0,0-1-1,0 1 1,0-1 0,0 1-1,-1-1 1,1 1 0,0 0-1,-1-1 1,1 1 0,-1-1-1,-18-2 129,-26 15 89,30-6-188,1 1 1,0 1 0,0 1-1,1 0 1,0 0 0,-14 14-1,21-17-12,1-1 0,-1 1-1,1 0 1,0 1 0,0-1-1,0 1 1,1 0 0,0 0-1,1 0 1,0 0 0,0 1 0,0 0-1,1-1 1,-2 11 0,4-16-23,0 0 0,0-1 0,0 1 0,0 0 0,0 0 0,0-1 0,1 1 0,-1 0 0,1-1 0,-1 1 0,1-1 0,0 1 0,-1-1 0,1 1 0,0-1 1,0 1-1,0-1 0,0 0 0,0 1 0,1-1 0,-1 0 0,0 0 0,2 2 0,1-1-69,0 0-1,0 0 1,0-1-1,0 1 1,1-1-1,-1 1 1,0-1-1,0-1 1,6 1-1,45-2-3058,-11-9-4154,-13-6-2574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16560,'0'0'5023,"-5"8"-3293,-5 10-1180,0 1-1,1 1 1,1 0 0,1 0 0,1 0 0,-6 33 0,5-9-262,2 0 0,0 59 1,5-100-401,-1-1 1,1 1 0,1-1 0,-1 1-1,0-1 1,0 1 0,1-1 0,0 1 0,-1-1-1,1 0 1,0 1 0,0-1 0,0 0-1,1 0 1,-1 1 0,0-1 0,1 0 0,0 0-1,-1-1 1,1 1 0,0 0 0,0-1 0,0 1-1,0-1 1,0 1 0,4 1 0,-2-2-639,0 0 0,0 0 1,-1 0-1,1-1 1,0 0-1,0 0 0,-1 0 1,1 0-1,0-1 1,0 1-1,-1-1 0,1 0 1,0 0-1,-1 0 1,1 0-1,-1-1 0,6-2 1,17-12-5689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50 10698,'0'0'8552,"3"-8"-5589,-3 7-2922,6-29 2512,-14 19-1050,-16 15-694,20-3-796,1 1 1,-1 0-1,1 1 0,0-1 0,0 1 1,0-1-1,0 1 0,0 0 0,0 0 1,1 0-1,-1 0 0,1 0 0,0 1 1,0-1-1,1 1 0,-1 0 0,0-1 1,1 1-1,-1 7 0,1-9-7,1 0 1,-1 0-1,1 0 1,0-1-1,0 1 1,0 0-1,0 0 0,0 0 1,0 0-1,1 0 1,-1 0-1,1 0 1,-1 0-1,1 0 0,0-1 1,0 1-1,-1 0 1,1 0-1,0-1 1,1 1-1,-1-1 0,0 1 1,0-1-1,1 1 1,-1-1-1,1 0 1,-1 0-1,1 1 0,0-1 1,-1 0-1,1 0 1,0-1-1,0 1 1,-1 0-1,1-1 0,0 1 1,0-1-1,0 1 1,0-1-1,4 0 0,1 1 4,0-1-1,0 0 1,0 0-1,0 0 0,0-1 1,0 0-1,0 0 0,-1-1 1,1 0-1,0 0 0,7-4 1,-11 4 30,0 0 1,0 0-1,0 0 1,-1 0 0,1 0-1,0-1 1,-1 1-1,0-1 1,0 1-1,1-1 1,-2 0 0,1 0-1,0 0 1,-1 0-1,1-1 1,-1 1-1,0 0 1,0 0-1,0-1 1,0 1 0,-1-1-1,1 1 1,-1-1-1,0-3 1,0 6-15,-1 0-1,1 0 1,0 0 0,0 0 0,-1 0 0,1 0-1,-1 1 1,1-1 0,0 0 0,-1 0 0,0 1-1,1-1 1,-1 0 0,1 1 0,-1-1 0,0 0-1,1 1 1,-1-1 0,0 1 0,0-1 0,0 1-1,1-1 1,-1 1 0,0 0 0,-1-1-1,-33-6 228,30 6-314,1 1 0,0 0 0,0-1 0,0 2 0,0-1 0,0 0 0,0 1 0,0 0 0,0 0 0,0 0 0,1 0 0,-1 1 0,-7 3 0,11-5-31,0 0 1,-1 1-1,1-1 0,0 0 0,-1 1 0,1-1 0,0 0 0,-1 1 0,1-1 0,0 0 1,0 1-1,-1-1 0,1 1 0,0-1 0,0 0 0,0 1 0,0-1 0,0 1 1,-1-1-1,1 0 0,0 1 0,0-1 0,0 1 0,0-1 0,0 1 0,0-1 0,0 1 1,1-1-1,-1 0 0,0 1 0,0-1 0,0 1 0,0-1 0,1 0 0,-1 1 1,0-1-1,0 1 0,0-1 0,1 0 0,-1 1 0,0-1 0,1 0 0,-1 1 0,0-1 1,1 0-1,-1 0 0,0 1 0,1-1 0,-1 0 0,1 0 0,-1 0 0,1 0 1,-1 1-1,0-1 0,2 0 0,26 2-7084,-26-2 6621,30 0-10319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12364,'0'0'9566,"-6"13"-8028,-2 10-915,0 0 1,2 1 0,0 0-1,2 0 1,-3 47 0,6-37-215,-1-15-261,1 0 0,1 0-1,1-1 1,0 1 0,2 0 0,0 0 0,1-1 0,7 23 0,-11-41-147,0 1 0,0-1-1,0 0 1,0 1 0,0-1 0,0 0-1,0 0 1,1 1 0,-1-1 0,0 0 0,0 1-1,0-1 1,0 0 0,0 0 0,0 1-1,0-1 1,1 0 0,-1 0 0,0 1-1,0-1 1,0 0 0,1 0 0,-1 0 0,0 1-1,0-1 1,0 0 0,1 0 0,-1 0-1,0 0 1,1 0 0,-1 1 0,0-1 0,0 0-1,1 0 1,-1 0 0,0 0 0,1 0-1,-1 0 1,0 0 0,0 0 0,1 0-1,-1 0 1,0 0 0,1 0 0,-1 0 0,0 0-1,0 0 1,1-1 0,-1 1 0,1 0-1,5-19 56,-3-28 15,-3 39-74,6-120-440,-5 115 381,1 1 1,0 0 0,1 0-1,1 0 1,0 0-1,0 1 1,1-1 0,8-12-1,-12 22 36,0 0 1,0 1-1,0-1 0,1 1 0,-1-1 1,0 1-1,0 0 0,1-1 0,-1 1 0,1 0 1,-1 0-1,1 0 0,0 0 0,-1 0 0,1 0 1,0 1-1,-1-1 0,1 1 0,0-1 0,0 1 1,0-1-1,0 1 0,0 0 0,-1 0 1,1 0-1,0 0 0,0 0 0,0 1 0,0-1 1,0 0-1,-1 1 0,1-1 0,0 1 0,0 0 1,-1 0-1,1 0 0,0 0 0,-1 0 0,1 0 1,-1 0-1,1 0 0,-1 0 0,0 1 1,1-1-1,-1 1 0,0-1 0,1 3 0,0-2 19,0 0 0,0-1 0,-1 1 0,0 0-1,1 1 1,-1-1 0,0 0 0,0 0 0,0 0 0,0 1-1,0-1 1,-1 1 0,1-1 0,-1 0 0,1 1-1,-1-1 1,0 1 0,0-1 0,0 1 0,0-1-1,-1 1 1,1-1 0,-1 1 0,1-1 0,-1 0 0,0 1-1,0-1 1,0 0 0,0 1 0,0-1 0,-1 0-1,1 0 1,-1 0 0,-2 3 0,0-2 26,1-1 0,-1 0 0,0 0 0,0 0 0,0-1 1,0 1-1,0-1 0,0 0 0,-5 0 0,8 0-50,0-1 0,0 0-1,0 0 1,0 0 0,0 0 0,0 0-1,0 0 1,0 0 0,0 0-1,0 0 1,0-1 0,0 1 0,0 0-1,1 0 1,-1-1 0,0 1 0,0-1-1,0 1 1,0-1 0,1 1 0,-1-1-1,0 0 1,0 1 0,1-1-1,-1 0 1,0 1 0,1-1 0,-1 0-1,1 0 1,-1 0 0,1 0 0,-1 0-1,1 1 1,0-1 0,0 0 0,-1 0-1,1 0 1,0 0 0,0 0 0,0 0-1,0 0 1,0-2 0,0 0-266,0 1-203,-1 0-1,1 0 0,0-1 1,0 1-1,0 0 0,1 0 1,-1 0-1,0-1 0,1 1 1,0 0-1,-1 0 0,1 0 1,0 0-1,0 0 0,0 0 1,0 0-1,0 0 0,1 0 1,-1 1-1,3-3 1,12-9-5164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4036,'9'1'2514,"12"1"-351,0-1 0,0-1 0,0-1 0,33-5 1,-49 6-1767,0-1 0,1 0 0,-1-1 0,0 1 0,0-1 1,0 0-1,0 0 0,0-1 0,0 0 0,0 1 1,-1-1-1,0-1 0,1 1 0,-1-1 0,0 0 0,-1 0 1,1 0-1,-1 0 0,0 0 0,0-1 0,0 0 1,0 1-1,-1-1 0,3-9 0,-5 13-360,0 0-1,0 0 1,0 1 0,0-1-1,-1 0 1,1 0-1,0 1 1,-1-1-1,1 0 1,-1 1 0,1-1-1,-1 0 1,1 1-1,-1-1 1,1 1 0,-1-1-1,0 0 1,1 1-1,-1 0 1,0-1-1,1 1 1,-1-1 0,0 1-1,1 0 1,-1 0-1,0-1 1,0 1 0,0 0-1,1 0 1,-1 0-1,0 0 1,0 0 0,0 0-1,1 0 1,-1 0-1,0 0 1,0 0-1,0 0 1,0 1 0,-37 1 31,30 0-40,0 1 0,-1 0 1,1 0-1,0 0 0,1 1 0,-1 0 0,1 1 0,0 0 0,0 0 0,0 0 0,0 1 0,1 0 0,0 1 0,1-1 0,-1 1 0,1 0 1,0 0-1,1 1 0,0-1 0,0 1 0,1 0 0,-1 0 0,2 0 0,-1 1 0,1-1 0,-1 11 0,3-18-31,0 0 0,0 1 0,1-1 0,-1 0 0,0 1 0,1-1 0,-1 0 0,1 1 0,-1-1 0,1 0 0,-1 0 0,1 0 0,0 1 0,0-1 0,-1 0 0,1 0 0,0 0 0,0 0 0,0 0 0,0-1 0,0 1 0,1 0 0,0 1 0,2-1-186,0 1 1,0 0 0,0-1 0,1 1 0,-1-1 0,0 0-1,7 0 1,4 0-1350,-1-1 0,1 0 0,23-4 0,-27 1-696,0 0-1,0 0 0,0-1 1,20-11-1,6-5-2970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194 184 12908,'0'0'3716,"-9"0"-727,0 1-2604,-1 0 0,0 1 0,1 0 0,0 1 0,-1-1-1,1 2 1,0-1 0,1 2 0,-1-1 0,1 1 0,0 0 0,0 1 0,0-1-1,1 2 1,0-1 0,0 1 0,0 0 0,1 1 0,0-1 0,-8 16 0,13-22-360,0 0 0,1 0 0,-1 0 0,0 0 0,1 0 0,0 1 0,-1-1 0,1 0 1,0 0-1,-1 0 0,1 1 0,0-1 0,0 0 0,0 0 0,0 1 0,0-1 1,0 0-1,0 0 0,1 0 0,-1 1 0,0-1 0,1 0 0,-1 0 0,1 0 0,-1 0 1,1 0-1,0 0 0,1 2 0,0-1-7,0-1 0,0 0 0,0 0 0,0 0 1,0 0-1,1 0 0,-1-1 0,0 1 0,1-1 0,-1 1 0,0-1 0,1 0 1,4 0-1,4-1-4,0 0 0,-1 0 0,1-1 1,0 0-1,17-7 0,-8-1-76,0 0 0,-1-2-1,0 0 1,-1-1-1,0-1 1,-1 0 0,18-21-1,-25 25 83,0-1 0,-1 0 0,-1 0 0,0-1 0,0 0 0,-2-1 0,1 1 0,-1-2-1,-1 1 1,0 0 0,-1-1 0,3-18 0,-7 31-1,0 0 0,0 0 0,1-1 0,-1 1 0,0 0 0,0 0 0,0-1 0,0 1 0,0 0 0,-1 0 0,1-1 0,0 1 1,-1 0-1,1 0 0,-1-1 0,1 1 0,-1 0 0,1 0 0,-2-2 0,1 3-9,1 0 1,-1 0-1,0-1 0,1 1 1,-1 0-1,0 0 1,1 0-1,-1 0 1,0 0-1,1 0 0,-1 0 1,0 0-1,1 0 1,-1 0-1,0 0 0,0 0 1,1 1-1,-1-1 1,1 0-1,-1 0 1,0 1-1,1-1 0,-1 0 1,0 2-1,-4 1 15,0 0-1,1 1 0,0 0 0,0 0 1,0 0-1,-7 9 0,6-4 19,0 0 1,1 1-1,0-1 0,1 1 0,0-1 0,0 1 0,1 0 0,0 0 0,1 1 0,0-1 0,0 17 0,2-22-178,-1 1 0,1-1 0,0 0 0,0 0 0,1 0-1,0 0 1,0 0 0,0 0 0,0 0 0,5 7 0,-4-9-312,-1 0 0,1 0 0,0 0 0,-1-1 1,1 1-1,1-1 0,-1 1 0,0-1 0,1 0 0,-1 0 0,1-1 0,-1 1 0,1-1 1,0 0-1,6 2 0,19-1-9013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15727,'0'0'6785,"-8"11"-6534,-6 11-38,2 0 0,0 2-1,1-1 1,1 2 0,2-1 0,0 1 0,-8 51 0,14-67-173,1 0 1,1 0 0,0 1-1,0-1 1,0 0 0,1 0-1,4 17 1,-3-23-81,-1 0-1,1 0 1,-1 0 0,1 0-1,0-1 1,0 1 0,0 0-1,1-1 1,-1 1 0,0-1-1,1 0 1,0 0 0,-1 0-1,1 0 1,0-1 0,0 1-1,0-1 1,0 1 0,1-1-1,-1 0 1,0 0 0,0-1-1,1 1 1,4 0 0,11 1-1210,1 0 0,30-1 0,8-9-4636,-22-5 611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74 14990,'0'0'2963,"3"-9"283,9-26-374,-12 34-2803,1 0 0,-1 1 0,0-1 0,0 0 0,1 0 0,-1 0 0,0 1 1,0-1-1,0 0 0,0 0 0,0 0 0,0 0 0,0 1 0,-1-1 0,1 0 0,0 0 0,0 0 0,-1 1 1,1-1-1,0 0 0,-1 0 0,1 1 0,-1-1 0,1 0 0,-1 1 0,1-1 0,-1 1 0,1-1 0,-2 0 1,0 0-5,0 0 1,0 0 0,0 0 0,0 1-1,0-1 1,0 1 0,0-1-1,0 1 1,0 0 0,-1 0 0,-1 0-1,-4 0 4,0 1-1,1 0 1,0 1-1,-1-1 1,-10 5-1,8-1-44,0 1 1,1 0-1,0 1 0,0 0 1,1 0-1,0 1 0,0 0 0,-8 10 1,12-13-19,0-1 0,1 1 0,0 0 1,0 0-1,0 0 0,0 0 0,1 1 1,0-1-1,0 1 0,1 0 0,-1-1 1,1 1-1,0 0 0,1 0 0,-1 0 1,1-1-1,1 9 0,0-12-17,0-1 0,0 1 0,0 0 0,0-1 0,1 1 0,-1-1 0,1 1 0,-1-1 0,1 0-1,-1 0 1,1 0 0,0 0 0,-1 0 0,1 0 0,0 0 0,0 0 0,0-1 0,0 1 0,0 0 0,-1-1 0,1 0 0,0 0 0,0 1 0,0-1-1,0 0 1,3-1 0,62-1-1320,-61 1 1029,9-1-779,0 0 0,0-2 0,21-6 0,40-22-7333,-28 6-778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11851,'0'0'7549,"-11"6"-5841,-5 3-1127,1 1 0,0 1 0,-20 18 0,31-26-476,0 1-1,1-1 0,-1 1 0,1 0 0,0 0 0,0 0 0,0 1 0,0-1 1,1 1-1,0-1 0,0 1 0,0 0 0,0 0 0,1 0 0,0 0 0,0 0 0,0 0 1,1 0-1,-1 0 0,2 9 0,-1-13-100,1 1 1,0 0-1,0-1 1,0 1-1,0-1 1,0 0-1,1 1 1,-1-1-1,0 0 1,1 0-1,-1 0 1,0 0-1,1 0 1,-1 0-1,1 0 0,0 0 1,-1 0-1,1-1 1,0 1-1,-1-1 1,1 1-1,0-1 1,0 0-1,-1 0 1,1 0-1,0 0 1,0 0-1,0 0 1,-1 0-1,4-1 1,0 1 4,1-1 0,-1 1 0,0-1 0,1-1 0,-1 1 0,0-1 0,0 0 0,0 0 0,6-3 0,-5 0 16,0 0-1,-1-1 0,0 1 1,0-1-1,-1 0 0,1 0 1,-1-1-1,-1 1 0,5-9 1,-6 11 104,-1 0 1,1 0-1,0-1 1,-1 1-1,0 0 1,0 0-1,-1-1 1,1 1-1,-1-1 1,0 1-1,0-1 1,0 1-1,-1 0 1,1-1-1,-1 1 1,-3-8-1,4 11-117,0 0 0,-1 0 0,1 0 0,-1 0 0,1 0 0,-1 1 0,1-1 0,-1 0-1,0 0 1,1 0 0,-1 1 0,0-1 0,0 0 0,1 1 0,-1-1 0,0 1-1,0-1 1,0 1 0,0-1 0,0 1 0,0 0 0,0-1 0,0 1 0,0 0 0,0 0-1,0 0 1,0 0 0,0 0 0,0 0 0,0 0 0,0 0 0,0 0 0,0 0 0,0 0-1,0 1 1,0-1 0,0 0 0,0 1 0,0-1 0,0 1 0,0 0 0,-1 0 0,0 0 0,1 0 1,-1 0-1,0 1 0,1-1 1,0 1-1,-1-1 0,1 1 1,0-1-1,0 1 0,0 0 1,0-1-1,0 1 0,0 0 1,0 0-1,0 0 0,1 0 1,-1 0-1,1 0 0,-1 3 0,1-3-13,0 0 0,1 1-1,-1-1 1,0 0 0,1 0-1,-1 0 1,1 0-1,0 0 1,-1 0 0,1 0-1,0 0 1,0 0-1,1 0 1,-1 0 0,0-1-1,1 1 1,-1 0-1,1-1 1,-1 1 0,1-1-1,0 1 1,2 0-1,0 1-6,1-1 0,0 0 0,0 0 0,0 0 0,0-1 0,0 1 0,1-1 0,-1-1 0,7 1 0,-2 0-11,0-1 1,0-1-1,0 1 0,0-2 0,0 1 0,0-1 0,0-1 0,0 0 0,-1 0 0,10-5 0,-12 3-14,0 0-1,-1-1 1,1 1-1,-2-1 1,1 0-1,0 0 1,-1-1-1,0 0 1,6-11-1,1-1-15,-19 30 97,0 0 0,0 1 0,2 0 0,-1 0 0,1 0 0,1 1 0,0 0 0,1 0 0,1 0 0,0 0 0,0 0 0,1 23 0,1-34-41,1-1 0,-1 0 0,0 1-1,0-1 1,0 0 0,1 1 0,-1-1 0,1 0-1,-1 1 1,1-1 0,0 0 0,-1 0-1,1 1 1,0-1 0,0 0 0,0 0-1,0 0 1,0 0 0,0 0 0,0 0-1,0-1 1,0 1 0,0 0 0,3 1-1,-2-1-7,1-1-1,0 1 1,0-1-1,-1 0 0,1 1 1,0-1-1,0 0 1,0-1-1,0 1 0,-1 0 1,6-2-1,0 0-76,0-1 0,-1 0 0,1 0 0,0-1 0,-1 0-1,0 0 1,12-9 0,-9 2 11,0 0-1,-1 0 0,0-1 1,0 0-1,-1-1 1,-1 0-1,0 0 0,9-26 1,-42 83 522,21-39-306,1 0-1,0 1 1,1-1-1,0 1 1,-1 0-1,2 0 1,-1 0-1,1 0 1,0 1-1,0-1 1,0 1-1,0 9 1,2-15-139,0-1-1,0 1 1,0 0 0,1 0 0,-1-1-1,0 1 1,0 0 0,0 0-1,1-1 1,-1 1 0,0 0-1,1-1 1,-1 1 0,1-1 0,-1 1-1,1 0 1,-1-1 0,1 1-1,-1-1 1,1 1 0,0-1 0,-1 0-1,1 1 1,-1-1 0,1 1-1,0-1 1,0 0 0,0 1 0,30 2 113,28-15-261,-11-11-482,-40 18 499,1 0 0,0 1 0,0 0 0,1 0 0,-1 1 0,1 0 0,0 1 1,11-2-1,-21 5 138,1-1 0,-1 1 0,1-1 0,0 1 0,-1 0 0,1 0 1,-1-1-1,0 1 0,1 0 0,-1 0 0,0-1 0,1 1 0,-1 0 1,0 0-1,0 0 0,0 0 0,0 0 0,0-1 0,0 1 0,0 0 0,0 0 1,0 0-1,0 0 0,0-1 0,0 1 0,-1 0 0,1 1 0,-6 26 432,6-27-420,-1 0 0,1 0 0,-1 0 0,1 0 0,0 0 0,-1 0 0,1 0-1,0 0 1,0 0 0,0 0 0,0 0 0,0 1 0,0-1 0,0 0 0,0 0 0,0 0-1,0 0 1,0 0 0,1 0 0,-1 0 0,1 0 0,-1 0 0,1 0 0,0 2-1,0-3-71,0 1 0,0-1 0,0 0 0,0 1 0,0-1 0,0 0 0,1 0 0,-1 0 0,0 0 0,0 0 0,0 0 0,0 0 0,0 0 0,0-1 0,0 1 0,0 0 0,0-1 0,0 1 0,2-1 0,4-3-1233,1 1 0,-1-1 0,0-1 0,0 1 0,9-9 0,2-6-5359,0-3-3508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12588,'0'0'8312,"-6"11"-6721,-13 25-717,3 1 0,1 2 0,2-1 0,1 1 0,2 1 1,2 0-1,-4 55 0,12-92-882,-1 3 27,1-1 1,0 1-1,0 0 1,0-1-1,1 1 1,-1-1-1,4 9 1,-4-13-35,1 0 1,0 0-1,0 0 0,-1 0 1,1 0-1,0 0 0,0 0 1,0 0-1,1 0 0,-1 0 1,0-1-1,0 1 1,0 0-1,0-1 0,1 1 1,-1-1-1,0 1 0,1-1 1,-1 0-1,0 0 0,1 1 1,-1-1-1,0 0 1,1 0-1,-1 0 0,0 0 1,1-1-1,-1 1 0,0 0 1,1-1-1,-1 1 0,0 0 1,1-1-1,-1 0 0,2-1 1,5-1-288,-1 0-1,1-1 1,-1 0 0,0 0-1,7-7 1,-9 6 154,2 1 0,-1 0 0,0 0 0,1 1-1,-1-1 1,12-3 0,-18 8 238,1 0 0,-1 0 0,0-1 0,1 1 0,-1 0 0,0 0 0,0 0 0,0 0-1,1-1 1,-1 1 0,0 0 0,0 0 0,0 0 0,0 0 0,-1 0 0,1-1 0,0 1 0,0 0 0,0 0 0,-1 0-1,1 0 1,0-1 0,-1 1 0,1 0 0,-2 1 0,-8 27 375,6-9-395,4-20-76,0 1 1,0-1 0,0 0-1,1 0 1,-1 1 0,0-1-1,0 0 1,0 0 0,0 1 0,1-1-1,-1 0 1,0 0 0,0 0-1,1 1 1,-1-1 0,0 0-1,0 0 1,1 0 0,-1 0-1,0 0 1,0 1 0,1-1-1,-1 0 1,0 0 0,1 0-1,-1 0 1,0 0 0,1 0 0,-1 0-1,0 0 1,0 0 0,1 0-1,-1 0 1,1 0 0,1-1-19,0 0 0,-1 0 1,1 0-1,0 0 1,0 0-1,0 0 0,-1 0 1,1 0-1,-1-1 0,1 1 1,-1-1-1,1 1 1,-1-1-1,0 1 0,0-1 1,2-2-1,3-11 48,-1-1 0,-1 1 0,0-1 0,0 0 0,-2 0 0,0 0 0,-1-21 0,0 39-4,-1 1-1,1-1 0,-1 1 1,1 0-1,0-1 0,0 1 1,0-1-1,0 1 1,1-1-1,-1 0 0,1 0 1,-1 1-1,1-1 1,0 0-1,0 0 0,0-1 1,0 1-1,0 0 0,0-1 1,0 1-1,0-1 1,1 1-1,-1-1 0,1 0 1,-1 0-1,1 0 0,4 0 1,-3 0-27,-1 0 1,1 0 0,0-1-1,0 0 1,0 1 0,0-2-1,0 1 1,0 0 0,-1-1-1,1 1 1,0-1-1,0 0 1,-1-1 0,1 1-1,0-1 1,-1 1 0,1-1-1,5-4 1,41-55-165,-61 105 315,9-36 10,-1 1 1,1-1-1,1 1 0,0-1 1,0 1-1,1 0 0,0-1 0,0 1 1,3 16-1,-2-24-147,0 1 0,0-1 0,0 0 0,0 0-1,0-1 1,0 1 0,0 0 0,0 0 0,0 0 0,1-1 0,-1 1 0,0-1-1,1 1 1,-1-1 0,0 1 0,1-1 0,-1 0 0,0 0 0,1 1 0,-1-1-1,1 0 1,-1 0 0,0-1 0,1 1 0,-1 0 0,0 0 0,1-1 0,-1 1-1,3-1 1,1-1-1,0 1 0,0-1-1,0 0 1,0 0-1,0-1 1,7-5 0,-3 1-22,0-1 1,-1 0 0,0-1 0,0 0 0,-1 0 0,-1-1 0,1 0 0,-1 0-1,-1 0 1,0-1 0,-1 1 0,0-1 0,0-1 0,-1 1 0,-1 0 0,1-1-1,-1-16 1,-1 28 12,-1-1-1,0 1 1,0-1 0,0 1-1,0-1 1,0 1-1,0-1 1,0 1-1,0-1 1,0 1-1,0-1 1,0 1-1,0-1 1,0 1 0,0-1-1,-1 1 1,1 0-1,0-1 1,0 1-1,0-1 1,-1 1-1,1-1 1,0 1-1,-1 0 1,1-1 0,0 1-1,-1 0 1,1-1-1,0 1 1,-1 0-1,1-1 1,-1 1-1,1 0 1,-1 0 0,-14 9-33,-11 27 70,22-28 18,-1 1 0,1 0 0,1 0 1,0 0-1,0 1 0,1-1 0,0 1 0,1-1 1,0 1-1,0-1 0,1 1 0,0 0 1,2 12-1,-1-19-73,0-1 1,0 0 0,1 1-1,-1-1 1,1 0-1,-1 0 1,1 0-1,-1 0 1,1 0 0,0 0-1,0 0 1,0-1-1,0 1 1,0-1-1,1 1 1,-1-1 0,0 0-1,1 0 1,-1 0-1,1 0 1,-1-1-1,1 1 1,-1-1 0,1 1-1,-1-1 1,1 0-1,0 0 1,4 0-1,-4 0-338,1 0-1,-1 0 1,0 0 0,0 0-1,0-1 1,1 0-1,-1 1 1,0-1-1,0 0 1,0 0-1,0-1 1,0 1-1,0-1 1,-1 1 0,1-1-1,0 0 1,-1 0-1,1 0 1,-1 0-1,0 0 1,0-1-1,0 1 1,3-5 0,0-18-4473,-1-3-2599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11499,'0'0'12812,"-5"51"-12748,26-27-128,3-1-1249,-1-2-1090,4-2-1985,2-4-2786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34 14734,'0'0'9449,"-8"-7"-7933,-28-17-619,35 23-841,-1 1 0,0-1 0,1 1 0,-1 0 0,0 0 0,1 0 0,-1-1 0,0 1 0,0 1 0,1-1 0,-1 0-1,0 0 1,1 1 0,-1-1 0,0 1 0,1-1 0,-1 1 0,1 0 0,-1-1 0,1 1 0,-1 0 0,1 0 0,0 0 0,-1 0 0,1 1 0,0-1 0,0 0 0,-2 2 0,-1 2 82,0 0 0,0 0 0,1 0-1,-1 1 1,-4 9 0,6-10-131,0 0-1,0 0 1,0 0-1,1 0 1,0 1 0,0-1-1,0 0 1,0 1-1,1-1 1,0 1 0,0-1-1,1 0 1,-1 1-1,3 9 1,-1-11-94,0 0 0,1 1-1,-1-1 1,1 0 0,0 0 0,0 0 0,0-1 0,1 1 0,-1-1-1,1 1 1,0-1 0,0 0 0,0-1 0,0 1 0,0-1 0,8 3 0,65 29-1152,-77-34 1255,0 1-1,1-1 1,-1 0-1,1 0 1,-1 0 0,0 1-1,1-1 1,-1 0 0,0 1-1,1-1 1,-1 0-1,0 1 1,1-1 0,-1 1-1,0-1 1,0 0-1,0 1 1,1-1 0,-1 1-1,0-1 1,0 1 0,0-1-1,0 0 1,0 1-1,0-1 1,0 1 0,0-1-1,0 1 1,0-1 0,0 1-1,0-1 1,0 1-1,0-1 1,0 0 0,0 1-1,0-1 1,-1 1-1,1-1 1,0 1 0,0-1-1,-1 0 1,1 1 0,0-1-1,0 0 1,-1 1-1,1-1 1,0 0 0,-1 1-1,1-1 1,-1 0-1,1 0 1,0 1 0,-1-1-1,1 0 1,-1 0 0,1 0-1,-1 1 1,-29 10 1148,28-10-1115,-20 5-159,-46 14 517,24-14-4691,28-6-2752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8808,'0'0'12396,"19"51"-11948,16-46-255,4-3-97,4-2 0,-1 0-1185,-1 0-1089,-1-1-1602,-8-9-1441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10154,'0'0'6582,"9"4"-5856,-1 0-559,1 0-1,-1 1 1,0 0 0,0 0 0,0 0-1,-1 1 1,1 0 0,-2 1 0,1 0 0,-1 0-1,0 0 1,0 0 0,-1 1 0,0 0-1,0 1 1,-1-1 0,0 1 0,0-1-1,-1 1 1,0 0 0,-1 1 0,0-1 0,-1 0-1,1 13 1,-2-10-50,-1 0 0,-1 0 1,0 0-1,0 0 0,-1 0 0,-1-1 0,0 1 0,-1-1 1,0 0-1,0-1 0,-1 1 0,-11 13 0,-3 2-179,-2-1 1,-1-1-1,-33 28 0,52-48-607,0-1-1,0 0 1,-1 0 0,1 0 0,-1 0-1,1-1 1,-8 3 0,6-4-6282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16143,'0'0'2701,"0"10"-2241,1 14-111,3 56 575,-3-73-865,-1 0-1,2 0 0,-1 0 1,1 0-1,0 0 1,0 0-1,1-1 0,7 13 1,-9-18-17,0 1 0,1-1 0,-1 0 0,1 0 0,0 0 0,-1 0 0,1 0 0,0 0 0,0 0 0,0-1 0,-1 1 0,1 0 1,0-1-1,0 0 0,0 1 0,0-1 0,0 0 0,0 0 0,0 0 0,0 0 0,0-1 0,0 1 0,0 0 0,-1-1 0,1 1 0,0-1 1,0 0-1,2-1 0,50-27 681,-53 29-729,23-17 61,-19 12-37,1 0-1,0 1 1,0 0 0,0 0-1,1 1 1,-1-1 0,1 1 0,0 1-1,0-1 1,0 1 0,12-2-1,-17 5 38,0-1 0,0 1-1,0 0 1,-1 0 0,1 0-1,0 0 1,0 1 0,-1-1-1,1 0 1,-1 1 0,1-1-1,-1 1 1,0-1-1,0 1 1,1 0 0,-1 0-1,0-1 1,-1 1 0,1 0-1,0 0 1,0 0 0,-1 0-1,1 0 1,-1 0 0,0 0-1,1 0 1,-1 4 0,6 65 1208,-6-67-1206,1 4 58,-1-1 0,1 0 0,0 0 0,0 0 0,1 0 0,4 11-1,-6-17-120,1 0 0,-1 0 0,1 0 0,0 0-1,-1 1 1,1-1 0,0-1 0,0 1 0,0 0-1,-1 0 1,1 0 0,0 0 0,0-1 0,1 1-1,-1 0 1,0-1 0,0 1 0,0-1-1,0 1 1,0-1 0,1 0 0,-1 1 0,0-1-1,0 0 1,1 0 0,-1 0 0,0 0 0,0 0-1,1 0 1,-1 0 0,0 0 0,0-1 0,1 1-1,-1 0 1,0-1 0,0 1 0,0-1-1,0 1 1,0-1 0,1 0 0,-1 1 0,0-1-1,-1 0 1,1 0 0,0 0 0,2-1 0,-1 0-460,0 0 1,0 0-1,0 0 1,-1-1 0,1 1-1,0 0 1,-1-1 0,0 1-1,1-1 1,-1 1-1,0-1 1,0 0 0,0 1-1,-1-1 1,1 0-1,-1-3 1,1-19-5930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2274,'0'0'19603,"8"52"-19539,13-43-320,-3-6-2403,4-3-3683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11339,'0'0'5461,"2"-8"-3481,2-5-1163,0 0-1,1 1 1,0 0 0,1 0-1,7-12 1,-11 20-715,1 0 1,-1 1-1,1-1 1,0 1-1,0-1 1,0 1-1,0 0 1,1 0-1,-1 0 1,1 0-1,-1 1 1,1 0-1,0 0 1,0 0-1,0 0 1,1 0-1,-1 1 1,0 0-1,1 0 1,8-1-1,-12 2-108,1 0 0,0 1-1,-1 0 1,1-1 0,-1 1-1,1 0 1,-1 0-1,1 0 1,-1 0 0,0 0-1,1 0 1,-1 0-1,0 0 1,0 0 0,0 1-1,0-1 1,0 0 0,0 1-1,0-1 1,0 1-1,-1-1 1,1 1 0,-1 0-1,1-1 1,-1 1 0,1 0-1,-1-1 1,0 1-1,0 0 1,0 2 0,3 62 198,-3-54-144,-1 7-328,1-14 356,-1-1 0,1 0 0,0 1 0,1-1 0,-1 0 0,1 1 0,1 5 1,9 3-1932,12-8-3425,-7-5-1617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0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16944,'0'0'-96,"11"-70"1281,26 29-1121,24-9-32,17-5 192,10-4 65,18 1 31,3 3-192,4 5-128,-8 1-1569,-5-1-4069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11531,'0'0'5493,"-11"3"-4148,0 0-959,0 1-1,0 1 1,0 0 0,1 1-1,0 0 1,-19 14-1,26-18-286,-1 1-1,1-1 0,0 1 1,0-1-1,0 1 0,1 0 1,-1 0-1,1 0 1,-1 1-1,1-1 0,0 1 1,0-1-1,1 1 1,-1-1-1,1 1 0,-1 0 1,1 0-1,1 0 0,-1 0 1,0 0-1,1 0 1,0 0-1,0 0 0,0 0 1,0 0-1,1 0 1,0 0-1,1 5 0,0-6-80,-1-1 0,1-1 0,0 1 0,0 0 0,0 0 0,0-1 0,1 1 0,-1-1 0,0 0 0,1 1 0,-1-1 0,0 0 0,1 0 0,0-1 0,-1 1 0,1 0 0,-1-1 0,1 0 0,0 0 0,-1 1 0,1-2 0,3 1 0,4 0 51,1 0 0,-1-1 0,1 0-1,13-4 1,-16 1-108,0 1-1,0-1 1,0-1-1,-1 1 1,1-1-1,-1-1 0,0 1 1,-1-1-1,0 0 1,1-1-1,-2 1 1,1-1-1,-1-1 0,0 1 1,-1-1-1,6-12 1,-15 32-818,1-4 709,0 1 0,1 1-1,0-1 1,1 0-1,-1 1 1,0 9 0,3-17 22,0 0 1,0 1 0,0-1 0,1 0 0,-1 0 0,0 0-1,1 0 1,-1 0 0,1 0 0,0-1 0,0 1 0,-1 0-1,1 0 1,1 0 0,-1-1 0,0 1 0,0 0 0,0-1-1,1 1 1,-1-1 0,1 0 0,0 1 0,-1-1-1,1 0 1,0 0 0,-1 0 0,1 0 0,0 0 0,0 0-1,0-1 1,0 1 0,0-1 0,0 1 0,0-1 0,0 0-1,0 0 1,3 0 0,21 1-3089,6-1-966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74 13325,'0'0'4772,"-2"-8"-2476,2 5-2130,-1 1 0,0-1-1,0 0 1,0 1 0,0-1 0,-1 1 0,1-1 0,-1 1 0,0-1 0,1 1 0,-1 0 0,-3-3 0,3 4-129,1 0 1,-1 1-1,1-1 0,-1 0 1,0 1-1,1-1 0,-1 1 1,0-1-1,0 1 0,1 0 1,-1 0-1,0 0 0,0 0 1,1 0-1,-1 0 0,0 0 1,0 1-1,1-1 1,-1 1-1,0-1 0,1 1 1,-1 0-1,0-1 0,1 1 1,-1 0-1,1 0 0,-3 2 1,-3 2 8,0 0 1,0 1 0,0 0-1,0 0 1,1 0 0,0 1-1,0 0 1,1 0-1,0 0 1,0 1 0,1 0-1,0 0 1,0 0 0,1 0-1,0 1 1,1-1 0,-1 1-1,0 12 1,3-20-37,1 0 0,-1-1 0,1 1 0,-1-1 0,1 1 0,0-1 0,-1 1 0,1-1 0,0 0 0,-1 1 0,1-1 0,0 0 0,-1 1 0,1-1 0,0 0 0,0 0 0,0 0 0,-1 0 0,1 0 0,0 1 0,0-2 0,-1 1 0,1 0 0,0 0 0,0 0 0,0 0 0,-1 0 0,1-1 0,0 1 0,-1 0 0,2-1 0,28-7 284,-11-6-192,-16 11-124,0 1 1,0 0-1,1-1 0,-1 1 0,0 0 0,1 0 0,-1 1 0,1-1 0,0 1 0,0 0 0,4-1 1,-7 3-29,0 0 1,0 0 0,0 0 0,0 0 0,-1 0 0,1 0 0,0 0 0,-1 0 0,1 0-1,-1 1 1,1-1 0,-1 0 0,0 1 0,0-1 0,1 0 0,-1 0 0,0 1 0,0-1-1,0 3 1,1 4 7,8 30 336,-2 0 1,-1 1 0,0 53 0,-6-79-129,0 1 1,-1 0-1,-1 0 0,0-1 0,-1 1 1,0-1-1,-2 0 0,1 0 1,-1 0-1,-1 0 0,0-1 0,-1 0 1,-9 12-1,16-23-155,-1 0 1,1 0-1,-1 0 1,0 0-1,1 0 1,-1-1-1,0 1 0,0 0 1,1 0-1,-1-1 1,0 1-1,0 0 1,0-1-1,0 1 0,0-1 1,0 1-1,0-1 1,0 1-1,0-1 1,0 0-1,0 1 0,0-1 1,-1 0-1,1 0 1,0 0-1,0 0 1,0 0-1,0 0 0,-2 0 1,2-2 1,-1 1 1,0 0-1,1 0 1,-1-1-1,1 1 1,0-1 0,-1 1-1,1-1 1,0 1-1,0-1 1,0 0-1,0 0 1,0 1-1,-1-5 1,-2-5-88,0-1 0,1 0 0,1 0 0,-2-14 0,4 17-1,-1-1 0,2 0 1,-1 1-1,1-1 0,1 1 0,0 0 0,0-1 0,0 1 0,2 0 1,-1 0-1,1 0 0,5-8 0,5-4 37,1 0-1,0 1 1,25-24 0,8-5-75,-27 28 12,0 0-1,-1-2 1,-2 0 0,31-49-1,-47 70 111,-1 0-1,0 0 0,0 0 0,0 0 0,0-1 1,-1 1-1,1 0 0,-1 0 0,1-1 1,-1 1-1,0 0 0,0-1 0,0 1 0,0 0 1,0-3-1,0 4-7,-1 0 0,1 1 0,-1-1 0,1 0 0,0 1 0,-1-1 0,1 0 0,-1 1 0,0-1 0,1 1 0,-1-1 0,1 1 0,-1-1 0,0 1 0,1-1 0,-1 1 0,0-1 0,0 1 0,1 0 0,-1 0 0,0-1 0,0 1 0,0 0 0,1 0 0,-1 0 0,0 0 0,-1 0 0,-2 0-13,1 1 0,-1-1 0,0 1 0,1 0-1,-1 0 1,1 0 0,0 1 0,-1-1 0,1 1 0,0 0 0,0 0 0,0 0-1,0 0 1,0 0 0,0 1 0,1-1 0,-3 4 0,0 0 16,1 0 0,0 0 0,1 0 0,0 0 0,0 1 0,0 0 0,1-1 0,0 1 0,0 0 0,0 0 0,1 0 0,0 0 0,1 0 0,-1 1 0,2 9 0,0-16 13,-1 0 0,1 0 0,0 0 0,0 0 0,0 0 0,0-1 1,0 1-1,0 0 0,0 0 0,0-1 0,0 1 0,0-1 0,0 1 0,0-1 0,0 1 0,0-1 1,1 1-1,-1-1 0,0 0 0,0 0 0,0 0 0,1 0 0,-1 0 0,0 0 0,0 0 0,1 0 1,-1 0-1,2-1 0,37-5 325,-3-11-294,-32 14-50,-1 0-1,1 0 1,0 1-1,0-1 1,0 1-1,0 1 1,0-1-1,1 1 1,-1 0-1,0 0 1,1 0-1,8 1 1,-13 0-5,0 1-1,0 0 1,0 0 0,0-1-1,0 1 1,0 0 0,0 0-1,0 0 1,0 0 0,0 0-1,0 0 1,-1 1 0,1-1-1,-1 0 1,1 0-1,0 1 1,-1-1 0,0 0-1,1 0 1,-1 2 0,6 28 140,-5-24-90,-1-2 46,1 1 1,0-1-1,0 0 0,0 1 0,1-1 1,-1 0-1,5 9 0,-5-13-66,0 0-1,1 0 0,-1 0 1,0 0-1,0 0 0,0 0 0,0-1 1,1 1-1,-1 0 0,0-1 0,1 1 1,-1-1-1,1 1 0,-1-1 1,0 0-1,1 0 0,-1 1 0,1-1 1,-1 0-1,1 0 0,-1-1 0,0 1 1,1 0-1,-1 0 0,1-1 1,-1 1-1,0-1 0,1 1 0,-1-1 1,0 1-1,1-1 0,-1 0 0,0 0 1,2-2-1,52-33-308,-47 29 163,1 1-1,0-1 1,-1 1-1,2 1 1,-1 0 0,1 0-1,0 1 1,0 0-1,0 0 1,0 2-1,12-3 1,-22 6 142,1 0 1,0-1-1,0 1 0,-1 0 0,1 0 0,-1 0 1,1 0-1,-1 0 0,1 0 0,-1 0 1,1 0-1,-1 0 0,0 1 0,0-1 1,1 0-1,-1 0 0,0 0 0,0 0 0,0 0 1,0 0-1,-1 2 0,1 37 840,0-30-577,0-10-342,0 1 0,0-1 0,0 1 0,0-1-1,0 1 1,0-1 0,0 1 0,0-1 0,1 0 0,-1 1-1,0-1 1,0 1 0,1-1 0,-1 0 0,0 1 0,0-1-1,1 0 1,-1 1 0,0-1 0,1 0 0,-1 1 0,1-1-1,-1 0 1,0 0 0,1 1 0,-1-1 0,1 0 0,-1 0-1,1 0 1,-1 0 0,0 0 0,1 0 0,-1 1 0,1-1-1,-1 0 1,1 0 0,-1 0 0,1-1 0,-1 1 0,1 0-1,-1 0 1,1 0 0,-1 0 0,0 0 0,1 0 0,-1-1-1,1 1 1,-1 0 0,0 0 0,1-1 0,0 1 0,22-16-10377,-10-4-2546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15759,'0'0'9331,"10"5"-8898,31 17-188,-38-22-233,-1 1-1,1-1 1,-1 0 0,1 0-1,-1 0 1,0 0-1,1 0 1,-1-1-1,1 1 1,-1-1-1,0 0 1,1 1 0,-1-1-1,0 0 1,0 0-1,1-1 1,1-1-1,29-22 86,-32 24-93,0 0 0,0 0 0,0 0 1,0 0-1,0-1 0,0 1 1,0 0-1,0 0 0,-1-1 0,1 1 1,0 0-1,-1-1 0,1 1 0,0-3 1,-1 4-2,0-1 1,0 1 0,-1 0-1,1-1 1,0 1 0,0-1-1,0 1 1,0 0-1,0-1 1,-1 1 0,1 0-1,0-1 1,0 1 0,-1 0-1,1 0 1,0-1 0,0 1-1,-1 0 1,1 0 0,0-1-1,-1 1 1,1 0-1,0 0 1,-1 0 0,1-1-1,-1 1 1,1 0 0,0 0-1,-1 0 1,1 0 0,0 0-1,-2 0 1,0 0 6,0 0 0,0 0 0,-1 0-1,1 0 1,0 1 0,-1-1 0,1 1 0,0 0 0,0-1 0,0 1 0,0 0 0,-1 0-1,1 0 1,1 1 0,-1-1 0,-3 3 0,-3 4 34,0 1 0,1 0-1,1 0 1,-9 16 0,13-21-27,-1 0 0,1 1-1,0 0 1,0 0 0,1 0 0,-1 0 0,1 0 0,0 0-1,1 0 1,-1 0 0,1 0 0,0 5 0,0-8-23,1-1 1,-1 1 0,1-1-1,0 1 1,0-1-1,-1 0 1,1 1 0,0-1-1,0 0 1,0 1 0,0-1-1,1 0 1,-1 0-1,0 0 1,0 0 0,1 0-1,-1 0 1,0-1 0,1 1-1,-1 0 1,1-1-1,-1 1 1,1-1 0,-1 1-1,1-1 1,-1 0 0,4 1-1,50 0-356,-40-2 197,67-7-1363,-66 5 1519,-1 1 0,1 0 0,0 2 0,-1-1 0,1 2 0,18 2 0,-32-2 186,0 0 1,-1 0-1,1 0 0,-1 0 0,1 0 1,-1 0-1,1 0 0,-1 0 1,0 1-1,1-1 0,-1 1 1,0-1-1,0 1 0,0-1 1,0 1-1,1 1 0,3 3 1816,-4-27-1363,0 9-660,-1 1-1,-1-1 1,1 1 0,-2-1-1,0 1 1,0-1-1,-1 1 1,0 0-1,-7-15 1,10 25-62,0 1-1,0 0 1,0 0 0,0-1 0,0 1-1,0 0 1,0-1 0,0 1-1,1 0 1,-1 0 0,0-1-1,0 1 1,0 0 0,0 0 0,1-1-1,-1 1 1,0 0 0,0 0-1,0 0 1,1-1 0,-1 1 0,0 0-1,0 0 1,1 0 0,-1 0-1,0 0 1,0 0 0,1-1-1,-1 1 1,0 0 0,1 0 0,-1 0-1,0 0 1,0 0 0,1 0-1,-1 0 1,0 0 0,1 0 0,-1 0-1,0 0 1,0 0 0,1 1-1,-1-1 1,0 0 0,0 0-1,1 0 1,26 1-4738,-12 0 257,18-1-8218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0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161 150 9449,'0'0'11574,"-12"1"-9781,3 0-1527,1 0-1,-1 0 0,0 1 1,1 1-1,-1-1 1,1 1-1,0 1 0,-9 4 1,13-6-193,-1 1 0,1 0-1,0 0 1,0 0 0,0 0 0,1 1 0,-1-1 0,1 1 0,-1 0 0,1 0 0,1 0 0,-1 1 0,0-1 0,1 1 0,0-1 0,0 1 0,1 0 0,-3 9 0,3-13-50,1 0 1,0 1-1,-1 0 1,1-1-1,0 1 1,0-1-1,0 1 1,0-1-1,0 1 1,0-1-1,0 1 1,1-1-1,-1 1 1,1-1-1,-1 1 1,1-1-1,-1 1 1,1-1-1,0 1 1,0-1-1,-1 0 1,1 0-1,0 1 1,0-1-1,0 0 1,1 0-1,-1 0 1,0 0-1,0 0 1,1 0-1,-1 0 1,3 1-1,0-1 27,1 0 0,0-1 0,-1 1-1,1-1 1,-1 1 0,1-2 0,0 1 0,-1 0 0,1-1 0,8-2-1,-4 0-42,-1 0-1,0 0 1,0-1-1,0 0 1,0-1-1,-1 0 1,1 0-1,-1-1 1,-1 1-1,1-2 0,-1 1 1,0-1-1,0 1 1,-1-2-1,0 1 1,0-1-1,-1 1 1,5-12-1,-9 9 58,-10 17 56,-9 20 49,16-21-148,0 0 0,1 1 0,0 0 0,0-1 0,1 1 1,0 0-1,-1 10 0,2-16-15,0 1 0,-1-1 0,1 1 0,0-1 0,1 1 0,-1-1 0,0 0 0,0 1 0,1-1 0,-1 1 0,0-1 0,1 0 1,0 1-1,-1-1 0,1 0 0,0 0 0,0 1 0,-1-1 0,1 0 0,0 0 0,0 0 0,0 0 0,0 0 0,1 0 0,-1 0 0,0 0 0,0-1 0,0 1 0,1 0 0,-1-1 0,0 1 0,1-1 0,-1 1 0,1-1 0,-1 0 0,0 0 0,1 0 0,-1 1 1,2-1-1,6-2-17,-1 1 0,0-1 0,0 0 0,0-1 0,0 0 0,0 0 0,-1 0 0,1-1 1,-1-1-1,0 1 0,0-1 0,0 0 0,-1-1 0,0 1 0,0-1 0,0 0 0,-1-1 1,5-7-1,7-8-45,-2-1 0,0-1 0,-2 0 1,14-32-1,-24 49 87,0 0 1,-1 0-1,0 0 0,0-1 1,0 1-1,-1-1 0,1-7 1,-2 14-23,-1 1 1,1 0-1,0-1 1,0 1-1,0-1 1,-1 1 0,1-1-1,0 1 1,0 0-1,-1-1 1,1 1-1,0-1 1,-1 1-1,1 0 1,0-1-1,-1 1 1,1 0 0,-1 0-1,1-1 1,0 1-1,-1 0 1,1 0-1,-1 0 1,1-1-1,-1 1 1,1 0-1,-1 0 1,1 0 0,-1 0-1,1 0 1,-1 0-1,1 0 1,0 0-1,-1 0 1,1 0-1,-1 0 1,1 1-1,-1-1 1,1 0 0,-1 0-1,1 0 1,-1 0-1,1 1 1,0-1-1,-1 0 1,1 1-1,-1-1 1,1 0-1,0 1 1,-1-1 0,1 1-1,-24 14-46,11-2 31,1 1 1,0 0 0,1 1 0,1 0-1,-9 19 1,14-25 62,0 1-1,1 0 1,1 0 0,-1 0 0,2 0-1,-1 0 1,2 1 0,-1-1 0,1 0 0,1 15-1,1-21-48,0 0-1,0-1 0,1 1 0,-1-1 1,1 1-1,0-1 0,0 1 0,0-1 1,0 0-1,1 0 0,-1 0 0,1 0 1,0-1-1,0 1 0,0-1 0,0 0 1,0 1-1,0-1 0,1-1 0,-1 1 1,1 0-1,-1-1 0,1 0 0,0 0 1,0 0-1,6 1 0,1 0-584,-1 0 0,1 0 0,20-1 0,-24-1-615,0 0 0,1-1 1,-1 0-1,0 0 1,10-4-1,17-13-8753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75 138 12812,'1'-3'120,"6"-9"1046,0 0 1,-1 0-1,0 0 1,-1-1-1,0 0 1,-1 0-1,-1-1 1,3-20-1,-19 69 462,-2 27-1271,2 2 0,-6 94-1,11 130 1163,7-287-1508,1 0-1,0 0 0,0 0 0,0 0 0,0-1 0,0 1 1,0 0-1,0 0 0,0 0 0,0 0 0,0 0 0,1-1 1,-1 1-1,0 0 0,0 0 0,1 0 0,-1-1 1,1 1-1,-1 0 0,0 0 0,1-1 0,0 1 0,-1 0 1,1-1-1,-1 1 0,2 0 0,-1-1 20,0-1 0,-1 1-1,1-1 1,0 0 0,-1 1 0,1-1 0,0 0-1,-1 1 1,1-1 0,-1 0 0,1 0 0,-1 0-1,0 1 1,1-1 0,-1 0 0,0 0 0,0 0-1,1 0 1,-1 0 0,0 0 0,0 1 0,0-1 0,0 0-1,0-2 1,1-14 5,0-1 0,-1 1 0,-1-1 0,-1 1 1,0-1-1,-2 1 0,0 0 0,0 0 0,-2 0 0,0 1 0,-1 0 0,0 0 0,-16-24 0,22 39-29,-8-14-248,16 17-355,20 8-6,-2-5-752,-1-1 0,0-1 0,1-2 0,29-1 0,-31-1-2129,1-1 0,28-7 0,-14-1-2687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1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61 2851,'0'0'17163,"-11"-4"-15631,8 2-1444,0 1-15,1-1-1,-1 1 0,1 0 1,-1 0-1,0 0 1,0 0-1,0 0 1,1 0-1,-1 1 1,0 0-1,0-1 1,0 1-1,0 0 0,0 0 1,0 1-1,0-1 1,1 0-1,-1 1 1,0 0-1,0 0 1,0 0-1,1 0 1,-1 0-1,0 0 0,1 1 1,-1-1-1,1 1 1,0 0-1,-1 0 1,1 0-1,0 0 1,0 0-1,-2 3 0,1-1 52,0-1-1,0 1 0,0 0 0,1 0 0,-1 0 0,1 0 0,0 0 0,0 0 0,1 1 0,-1-1 1,1 1-1,0-1 0,0 1 0,0 0 0,1-1 0,0 8 0,0-11-117,1 0 0,0 0 0,-1 1 0,1-1 0,0 0 0,0 0 0,0-1 0,0 1 0,0 0 0,0 0 0,0 0 0,0 0-1,0-1 1,0 1 0,0-1 0,0 1 0,0-1 0,1 1 0,-1-1 0,0 0 0,0 1 0,1-1 0,-1 0 0,0 0 0,1 0 0,1 0 0,46 0 156,-36 0-133,261-15-87,-275 9 3713,-9-7-2933,-1 2-778,-1 0-1,2-1 1,0-1-1,0 1 1,1-2 0,-10-18-1,19 31-28,0 1 0,0 0 0,0-1 1,0 1-1,0 0 0,0-1 0,0 1 0,0 0 0,0-1 0,0 1 0,0 0 0,0-1 0,0 1 0,0 0 1,0-1-1,0 1 0,0 0 0,1-1 0,-1 1 0,0 0 0,0-1 0,0 1 0,0 0 0,1 0 0,-1-1 1,0 1-1,0 0 0,1 0 0,-1 0 0,0-1 0,0 1 0,1 0 0,-1 0 0,0 0 0,1 0 0,-1-1 1,0 1-1,1 0 0,-1 0 0,0 0 0,1 0 0,-1 0 0,0 0 0,1 0 0,0 0 0,21-1-2017,-14 1 1090,28-6-3301,11-5-3513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 10890,'-1'-8'5913,"-1"9"-2453,-5 19-1582,6-15-1900,-1 0 1,1 0-1,1 0 0,-1 0 1,1 0-1,0 0 0,0 1 1,1 5-1,0-11 40,-1 1-1,1-1 1,-1 1-1,1-1 1,0 0-1,-1 1 1,1-1 0,0 0-1,-1 1 1,1-1-1,0 0 1,-1 0-1,1 0 1,0 0-1,0 0 1,-1 0-1,1 0 1,0 0 0,-1 0-1,1 0 1,0 0-1,0 0 1,-1 0-1,1-1 1,0 1-1,-1 0 1,1-1 0,0 1-1,-1 0 1,1-1-1,-1 1 1,2-1-1,20-13 514,41-59 1178,-63 73-1698,1 0 0,0 1 0,-1-1 1,1 0-1,-1 0 0,1 1 0,-1-1 0,1 0 1,-1 0-1,1 1 0,-1-1 0,1 1 0,-1-1 1,0 0-1,1 1 0,-1-1 0,1 1 0,-1-1 1,0 1-1,1-1 0,-1 1 0,0-1 1,0 1-1,0-1 0,1 1 0,-1 0 0,0-1 1,0 1-1,0-1 0,0 2 0,10 29 286,-8-23-130,41 97 325,-18-47-386,-17-39 119,-1-1-1,-2 2 1,0-1-1,-1 1 0,2 20 1,-5-32-139,0-1 0,-1 1 1,0-1-1,-1 1 0,1-1 1,-1 1-1,-1-1 0,1 1 0,-1-1 1,-1 0-1,1 0 0,-1 0 0,-1 0 1,1 0-1,-1-1 0,-7 9 0,10-13-17,-1 0-1,0 0 1,0 0-1,0 0 1,0-1-1,0 1 1,-1 0-1,1-1 1,0 0-1,-1 0 1,1 0-1,-1 0 0,1 0 1,-1 0-1,1-1 1,-1 1-1,0-1 1,1 1-1,-1-1 1,0 0-1,0 0 1,1-1-1,-1 1 1,0 0-1,1-1 1,-1 0-1,1 1 0,-1-1 1,1 0-1,-1 0 1,1-1-1,-1 1 1,1 0-1,-4-4 1,-2-1-27,0 0 1,1-1 0,0 0 0,0-1 0,1 0-1,-1 0 1,-9-17 0,9 11-176,0 0 0,1-1-1,-5-17 1,9 27-146,0 0 0,1-1 1,0 0-1,0 1 0,0-1 0,1 0 0,0 1 0,0-1 0,0 0 0,1 0 0,0 1 0,2-8 0,-2 11 44,0 1 0,0-1 0,0 1 0,1-1 0,-1 1 0,0 0 0,1-1 0,-1 1 0,1 0 0,0 0 0,-1 0 0,1 0 0,0 0 0,0 1 0,0-1 0,-1 0 0,1 1 0,0-1 0,0 1 0,0 0 0,0 0 0,2 0 0,52-1-6201,-39 2 3031,14-1-3022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25 14478,'0'0'7949,"-8"-5"-7384,-30-14-308,37 19-244,-1 0 0,1 0 0,-1 0 0,1 0 0,-1 0 0,1 0 0,0 1 0,-1-1 0,1 0-1,-1 1 1,1 0 0,-1-1 0,1 1 0,0 0 0,-1-1 0,1 1 0,0 0 0,0 0 0,0 0 0,0 0 0,0 0 0,0 0 0,0 0 0,0 1 0,0-1 0,0 0 0,0 0 0,0 3 0,-17 36 1046,18-40-1058,-1 2 51,0 0 1,1-1 0,-1 1-1,0 0 1,1 0 0,-1 0-1,1 0 1,-1 0 0,1 0 0,0 0-1,0 0 1,0-1 0,0 1-1,0 0 1,1 0 0,-1 0-1,0 0 1,1 0 0,0 0-1,-1 0 1,1-1 0,0 1-1,0 0 1,0 0 0,0-1-1,0 1 1,0-1 0,0 1 0,1-1-1,-1 1 1,1-1 0,2 2-1,0-2-20,0 1 0,0-1 0,0 0-1,0 0 1,0-1 0,0 1 0,0-1 0,1 0 0,-1 0-1,0 0 1,0-1 0,0 0 0,0 0 0,1 0-1,3-1 1,1-2-71,0 1-1,-1-1 0,0-1 1,0 0-1,0 0 0,12-10 1,-16 12 38,-1 0 0,0 0 0,1 0 0,-1 0 0,0 0 0,-1-1 0,1 1 0,-1-1 0,1 0 0,-1 0 0,0 0 0,-1 0 0,1 0 0,-1 0 0,1 0 0,0-7 1,-22 45 331,19-32-321,0 0 1,1 0-1,-1 0 1,0 0-1,1 0 1,-1 0-1,1 0 1,0 0-1,0 0 1,0 0-1,0 0 1,0 0-1,0 0 1,0 0-1,1 0 1,-1 0-1,1 0 1,-1 0 0,1 0-1,2 3 1,-2-4 4,0 1 0,1-1 1,-1 0-1,0-1 0,1 1 1,-1 0-1,1 0 0,-1-1 1,1 1-1,0 0 0,-1-1 1,1 0-1,0 1 0,-1-1 1,1 0-1,0 0 0,-1 0 1,1 0-1,2 0 0,8-2-14,-1 0 0,0-1 0,0 0 0,-1-1 0,1 0 0,12-7-1,1-4-208,-20 11 161,1 1 0,-1 0 0,1 0 0,-1 0 0,1 1 0,0-1 0,0 1 0,0 1 0,9-3 0,-13 5 51,0 1 0,0 0 0,0 0 0,-1 0 0,1 0 0,0 0 0,-1-1-1,1 1 1,-1 0 0,1 0 0,-1 0 0,0 1 0,0 2 0,0-1 91,0 0-26,1 0 0,-1 0 0,1 0 0,0 0 1,0 0-1,1 0 0,-1 0 0,1 0 0,-1-1 0,1 1 0,0-1 1,1 1-1,-1-1 0,1 0 0,-1 0 0,1 0 0,0 0 0,0 0 1,7 4-1,-6-5-32,0-1 1,0 0 0,0 0-1,1 0 1,-1 0 0,0 0-1,1-1 1,-1 0-1,0 0 1,1 0 0,-1 0-1,1-1 1,-1 0 0,0 0-1,0 0 1,1 0 0,-1-1-1,8-3 1,3-3-140,-1-1 0,0 0 0,24-19 1,-1 0-464,-34 49 257,-2 2-1238,3-16-3785,8-6-3542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5958,'17'-63'11080,"-14"42"-2713,-19 415-5516,16-394-2841,0 0 0,0 0 0,0-1 0,0 1 0,0 0 0,0 0 1,0 0-1,0-1 0,1 1 0,-1 0 0,0 0 0,0 0 0,0 0 0,0 0 0,1-1 0,-1 1 0,0 0 0,0 0 0,0 0 0,1 0 1,-1 0-1,0 0 0,0 0 0,0 0 0,1 0 0,-1 0 0,0 0 0,0 0 0,0 0 0,1 0 0,-1 0 0,0 0 0,0 0 0,1 0 1,-1 0-1,0 0 0,0 0 0,0 0 0,1 0 0,-1 0 0,0 0 0,0 0 0,0 1 0,1-1 0,-1 0 0,0 0 0,0 0 0,0 0 0,0 0 1,0 1-1,1-1 0,-1 0 0,0 0 0,0 0 0,0 1 0,0-1 0,0 0 0,0 0 0,0 0 0,0 1 0,12-21 551,-10 6-505,0 0 0,0-1 0,-1 1 0,-1-1 0,-1 1 0,0 0 0,-4-21 0,2 34-807,2 11 534,1-8 212,0-1-1,1 1 1,-1 0 0,0-1 0,1 1-1,-1-1 1,1 1 0,-1-1 0,1 0-1,-1 1 1,1-1 0,0 1 0,0-1-1,0 0 1,0 0 0,0 0 0,0 1 0,2 0-1,4 2 14,-1-1-1,0 0 0,1 0 0,0-1 1,-1 0-1,1 0 0,0-1 1,0 0-1,0 0 0,0 0 1,0-1-1,0 0 0,0-1 0,0 1 1,0-1-1,11-3 0,-5 0 12,0 0-1,1-1 1,-2-1-1,1 0 1,-1 0-1,0-1 1,16-13 0,-27 20-18,-1-1 0,1 1 1,-1 0-1,0-1 1,1 1-1,-1-1 0,1 1 1,-1 0-1,1 0 1,-1-1-1,1 1 0,0 0 1,-1 0-1,1 0 1,-1-1-1,1 1 0,-1 0 1,1 0-1,0 0 1,-1 0-1,1 0 0,-1 0 1,1 0-1,0 0 1,-1 0-1,1 1 0,-1-1 1,1 0-1,-1 0 1,1 0-1,0 1 0,-1-1 1,1 0-1,-1 1 1,0-1-1,1 0 0,-1 1 1,1-1-1,-1 1 1,1 0-1,11 28 135,-11-25-116,0-1 0,0 0-1,0 0 1,0 1-1,1-1 1,-1 0-1,1 0 1,0 0 0,3 3-1,-2-4 34,0 0-1,1-1 0,0 1 0,-1-1 1,1 0-1,0 0 0,0 0 1,0 0-1,0-1 0,-1 1 1,1-1-1,0 0 0,0 0 0,0-1 1,6-1-1,59-14 131,-34 2-197,42-12-484,-71 25 447,1-1 1,-1 1-1,1 0 0,-1 0 0,1 1 0,0 0 1,-1 0-1,1 1 0,8 1 0,-13-1 66,0 0-1,-1 0 0,1 0 1,0 0-1,-1 1 0,1-1 1,-1 0-1,1 1 0,-1 0 1,0-1-1,1 1 0,0 2 1,-1-3-258,-1 0 0,1 1 1,0-1-1,0 0 0,0 0 0,0 0 1,-1 0-1,1 0 0,1 0 1,-1 0-1,0-1 0,0 1 0,0 0 1,0 0-1,0-1 0,3 2 0,0-6-4483,1-13-77,-4-2-1336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8392,'0'0'7655,"56"37"-12812,-38-27-1057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98 210 10186,'0'0'16057,"-8"-3"-15875,5 2-181,0 0-1,1 1 1,-1-1 0,0 1 0,0-1-1,0 1 1,0 0 0,1 0-1,-1 0 1,0 0 0,0 0 0,0 1-1,1-1 1,-1 1 0,0 0-1,0 0 1,1 0 0,-1 0 0,1 0-1,-1 1 1,1-1 0,-1 1-1,1 0 1,0-1 0,0 1-1,0 0 1,0 0 0,0 1 0,0-1-1,1 0 1,-1 1 0,1-1-1,-1 1 1,1-1 0,0 1 0,0-1-1,0 1 1,0 0 0,1 0-1,-1-1 1,1 1 0,0 0 0,-1 0-1,2 3 1,-2-5 10,1 1-1,0-1 1,1 0-1,-1 0 1,0 1-1,0-1 1,0 0-1,1 0 1,-1 1-1,1-1 1,-1 0-1,1 0 1,-1 0-1,1 0 1,0 0-1,-1 0 1,1 0-1,0 0 1,0 0-1,0 0 1,0 0-1,0-1 1,0 1-1,2 1 1,-1-1 14,1 0 0,0 0 0,-1 0 0,1-1 0,0 1 0,0-1 0,0 0 1,0 0-1,-1 0 0,6 0 0,1-1 25,0-1-1,-1 0 1,1 0-1,-1-1 1,1 0 0,11-6-1,3-5-45,-1-1 0,0-1 0,-1-1 0,-1-1 0,0-1-1,-1 0 1,-2-2 0,0 0 0,-1-1 0,20-36 0,-35 57 23,0-1-1,0 1 1,0-1 0,0 0 0,-1 1 0,1-1-1,0 0 1,-1 0 0,1 0 0,-1 1 0,0-1-1,0 0 1,1 0 0,-1 0 0,-1 0 0,1 0-1,0 1 1,0-1 0,-1 0 0,0-2-1,1 3-9,0 1-1,-1 0 1,1-1-1,-1 1 1,1 0-1,0 0 1,-1-1-1,1 1 0,-1 0 1,1 0-1,-1 0 1,1 0-1,0-1 1,-1 1-1,1 0 1,-1 0-1,1 0 0,-1 0 1,1 0-1,-1 0 1,1 0-1,-1 1 1,1-1-1,-1 0 1,1 0-1,0 0 0,-1 0 1,-22 15 22,15-8-25,1 1 0,-1 0 0,1 0 0,1 1 0,-1-1 0,1 2-1,1-1 1,0 0 0,0 1 0,1 0 0,0 0 0,1 0 0,0 1 0,0-1-1,1 1 1,1 0 0,0 0 0,0-1 0,2 16 0,-1-23-65,1 0 0,0 0 0,0 0 0,0 0 0,1 0 0,-1 0 0,0 0 1,1 0-1,0-1 0,0 1 0,0-1 0,0 1 0,0-1 0,0 0 0,1 0 0,-1 0 0,1 0 0,-1 0 0,1 0 1,4 1-1,27 9-2970,2-8-3918,3-3-9925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13421,'0'0'4003,"-7"9"-3143,-1 2-549,0 0 0,1 0 0,0 1 1,1 0-1,0 0 0,1 0 0,0 1 0,1 0 0,1 0 0,0 0 1,0 0-1,2 1 0,-1 16 0,1-24-290,1 0 0,0 0 1,1 0-1,-1 0 0,1 0 0,1 0 0,-1 0 0,1 0 1,0 0-1,0 0 0,4 6 0,-4-9-114,0-1 0,1 1 0,0-1 0,-1 1 0,1-1 0,0 0 0,0 0 0,1 0 0,-1 0 0,0-1 0,0 1 0,1-1 0,-1 0-1,1 0 1,-1 0 0,1 0 0,0-1 0,-1 0 0,8 1 0,1-1-660,-4 0 453,0 1 1,0-1 0,0 1 0,13 4 0,-20-5 309,-1 0 0,0 0 0,1 0 0,-1 0 0,1 1 0,-1-1 0,0 0 0,1 0 0,-1 0 0,0 1 0,1-1 1,-1 0-1,0 0 0,1 1 0,-1-1 0,0 0 0,0 1 0,1-1 0,-1 0 0,0 1 0,0-1 0,1 1 1,-1-1-1,0 0 0,0 1 0,0-1 0,0 1 0,0-1 0,0 0 0,0 1 0,0-1 0,0 1 0,0-1 0,0 0 1,0 1-1,-1 1 108,0 0 1,-1 0-1,1 0 1,0 0-1,-1-1 1,1 1-1,-1-1 1,0 1-1,0-1 1,1 0-1,-5 3 1,-5 3 296,0-1 1,-1 1-1,0-2 1,0 1-1,-1-2 1,1 0-1,-1 0 1,0-1-1,0-1 1,0 0-1,-27 0 1,40-2-513,-1 0 0,0 0 0,1 0 0,-1 0 0,0 0 0,1-1 0,-1 1 0,0 0 0,0 0 0,1-1-1,-1 1 1,1 0 0,-1-1 0,0 1 0,1-1 0,-1 1 0,1-1 0,-1 1 0,1-1 0,-1 1 0,1-1 0,0 1 0,-1-1 0,1 0 0,-1 1 0,1-1 0,0 1 0,0-1 0,-1 0 0,1 0 0,0 1 0,0-1 0,0 0 0,0 1 0,0-1 0,0 0 0,0 1 0,0-1 0,0 0 0,0 0 0,0 1-1,1-2 1,-1-1-559,1 1 0,0-1-1,0 1 1,-1-1 0,2 1-1,-1 0 1,0 0-1,0-1 1,1 1 0,-1 0-1,1 0 1,1-2-1,17-12-5850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75 11115,'0'0'7356,"1"-9"-4078,2-31-785,-3 39-2405,0 0 1,0 0 0,0 0-1,-1 0 1,1 0 0,0 0-1,0 0 1,-1 0 0,1 0-1,-1 0 1,1 0 0,-1 0-1,1 0 1,-1 0 0,0 0-1,1 0 1,-1 0 0,0 1-1,0-1 1,1 0 0,-1 1-1,0-1 1,0 0 0,0 1-1,0-1 1,0 1 0,0-1-1,0 1 1,0 0 0,0-1-1,0 1 1,0 0 0,0 0-1,-1 0 1,1 0 0,0 0-1,0 0 1,0 0 0,0 0-1,0 0 1,0 0 0,-2 1-1,-2 0-89,-1 0 1,1 0-1,-1 0 0,1 1 0,0 0 0,-6 3 0,5-2-5,0 1 0,0 0 0,1 1 0,0-1 0,0 1 0,0 0 0,0 1 0,-4 5-1,7-7 13,0-1 0,0 0 0,0 1-1,0-1 1,1 1 0,0-1-1,-1 1 1,1 0 0,0-1 0,1 1-1,-1 0 1,1 0 0,0 0-1,0-1 1,0 1 0,1 5 0,0-7 3,0-1 1,0 1-1,0-1 1,0 0-1,1 1 1,-1-1-1,1 0 1,-1 0 0,1 0-1,-1 0 1,1 0-1,0-1 1,-1 1-1,1 0 1,0-1-1,0 1 1,-1-1-1,1 1 1,0-1 0,0 0-1,0 0 1,-1 0-1,1 0 1,0 0-1,2-1 1,51-3 243,-40 0-247,0-1-1,0 0 0,-1-1 1,0 0-1,0-1 0,-1-1 1,1 0-1,-2-1 0,1 0 1,-1-1-1,-1 0 0,0-1 1,0-1-1,8-12 0,-26 36 41,1-1 0,0 1 0,0 0-1,1 0 1,1 1 0,-3 14 0,6-25-46,0 1 0,0 0 0,1 0 0,-1 0 0,1 0 0,0 0 0,0-1 0,0 1 0,0 0 0,1 0 0,-1 0 0,1 0 0,0 0 0,-1-1 0,1 1 0,1 0 0,-1 0 0,0-1 0,1 1 0,-1-1 0,1 1 0,-1-1 0,1 0 0,0 0 0,0 0 0,1 0 0,-1 0 0,0 0 0,0 0 0,1-1 0,-1 1 0,1-1 0,0 0 0,-1 0 0,1 0 0,0 0 0,3 1 0,3 0-399,0-1 1,0 1-1,0-1 0,15-1 1,17-8-5841,-7-10-5618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92 3748,'0'0'2535,"5"-8"-250,-1 1-1708,21-36 3378,-16 9 5414,-33 38-6945,15 0-2428,0 1 0,1 0-1,0 0 1,0 1 0,0 0 0,0 0 0,1 1 0,0 0 0,1 0-1,0 1 1,0 0 0,0 0 0,1 0 0,0 1 0,1 0-1,0-1 1,-4 15 0,7-23 0,1 1 0,0 0 0,0 0 1,0-1-1,0 1 0,0 0 0,0 0 0,0 0 0,0-1 0,0 1 0,0 0 1,0 0-1,1 0 0,-1-1 0,0 1 0,1 0 0,-1 0 0,0-1 0,1 1 0,-1 0 1,1-1-1,-1 1 0,1-1 0,-1 1 0,1 0 0,0-1 0,-1 1 0,1-1 0,0 0 1,0 1-1,29 2 83,-21-4-43,0-1 0,-1 0 0,1-1 0,14-6 0,-9 2-71,-1 0-1,0 0 1,0-2 0,0 1 0,-2-2 0,1 1-1,-1-2 1,0 0 0,17-22 0,-33 85 67,1-15 453,2 0 0,4 60 0,0-72-143,0 1-1,-2-1 0,-1 1 0,-1 0 0,-1-1 1,-1 0-1,-15 48 0,18-70-289,0-1-1,1 0 1,-1 0-1,0 0 1,0 0 0,-1 0-1,1 0 1,0 0-1,0-1 1,-1 1 0,1 0-1,-1-1 1,0 1 0,1-1-1,-1 1 1,0-1-1,0 0 1,0 0 0,0 0-1,0 0 1,0 0-1,0 0 1,0 0 0,-1-1-1,1 1 1,0-1 0,0 0-1,-1 0 1,1 1-1,0-1 1,0-1 0,-1 1-1,1 0 1,0-1-1,0 1 1,0-1 0,-1 1-1,1-1 1,0 0 0,0 0-1,0 0 1,-3-2-1,-3-2 61,0-1 0,0 1-1,0-1 1,1-1 0,0 1-1,1-1 1,-1-1 0,-8-12-1,7 9-147,2 0-1,-1-1 1,1 0-1,1 0 1,0 0-1,1-1 0,0 1 1,1-1-1,1 0 1,0 0-1,0 0 1,1-19-1,1 30-61,1-1 1,0 1-1,-1 0 0,1-1 1,0 1-1,0 0 0,0 0 0,1 0 1,-1 0-1,0 0 0,1 0 1,-1 0-1,1 0 0,0 0 0,-1 1 1,1-1-1,0 1 0,0-1 0,0 1 1,0 0-1,1 0 0,-1 0 1,4-2-1,63-16-3746,-41 13 1689,60-22-8233,-44 10 432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 10634,'0'0'12652,"-10"-5"-12081,7 4-541,1-1-16,-1 1-1,1-1 1,0 1 0,0 0-1,-1 0 1,1 0 0,-1 0-1,1 0 1,-1 1 0,1-1-1,-1 1 1,0 0 0,1-1-1,-1 1 1,0 0 0,1 1 0,-1-1-1,1 0 1,-1 1 0,1 0-1,-1-1 1,1 1 0,-1 0-1,1 0 1,-1 0 0,1 1-1,0-1 1,0 0 0,0 1 0,0 0-1,0-1 1,0 1 0,0 0-1,0 0 1,1 0 0,-1 0-1,-1 3 1,-2 3 43,0 1 0,0 0 0,1 0 0,0 1 0,0-1 0,1 1 0,0-1 0,-1 12 0,4-19-33,-1 1-1,1-1 1,0 0 0,-1 1 0,1-1 0,0 1-1,1-1 1,-1 1 0,0-1 0,1 1 0,-1-1-1,1 1 1,0-1 0,0 0 0,0 1 0,0-1-1,0 0 1,0 0 0,1 0 0,-1 0 0,1 0-1,-1 0 1,1 0 0,0-1 0,0 1 0,0 0-1,0-1 1,0 0 0,0 1 0,0-1 0,0 0-1,1 0 1,-1 0 0,0 0 0,1-1 0,3 2-1,5-1 70,0 1-1,0-2 0,0 1 1,0-2-1,0 1 0,0-2 0,0 1 1,0-2-1,-1 1 0,1-1 1,-1-1-1,1 0 0,10-6 1,-15 7-3,0 0 0,0-1 0,-1 1 1,0-1-1,1 0 0,-2-1 1,1 1-1,0-1 0,-1 0 1,0 0-1,0 0 0,0-1 0,-1 1 1,0-1-1,0 0 0,0 0 1,-1 0-1,0 0 0,0-1 0,0 1 1,-1 0-1,0-1 0,0-9 1,-1 15-58,0 0 0,0 0 0,0 0 0,-1 0 0,1 0 0,0 0-1,-1 0 1,1 0 0,-1 0 0,1 0 0,-1 0 0,1 1 0,-1-1 0,1 0 0,-1 0 0,0 0 0,0 1 0,1-1 0,-1 0 0,0 1 0,0-1 0,0 1 0,0-1 0,0 1 0,0-1 0,0 1 0,-1-1 0,-1 0-9,-1 0 0,1 0-1,-1 1 1,0-1 0,1 1 0,-1 0 0,0 0 0,-6 1 0,8-1-67,0 0 1,-1 0-1,1 0 0,-1 0 1,1 1-1,0-1 1,-1 1-1,1 0 1,0 0-1,-1 0 1,1 0-1,0 0 0,0 0 1,0 0-1,0 1 1,0-1-1,0 1 1,1-1-1,-1 1 1,0 0-1,1 0 0,-1 0 1,1 0-1,0 0 1,-1 0-1,1 0 1,0 0-1,0 1 0,0 2 1,1-4-192,0 0-1,0-1 1,1 1 0,-1 0-1,0 0 1,1 0-1,-1 0 1,1 0 0,-1-1-1,1 1 1,0 0 0,-1 0-1,1-1 1,0 1 0,-1 0-1,1-1 1,0 1 0,0-1-1,-1 1 1,1-1 0,0 1-1,0-1 1,0 0 0,0 1-1,0-1 1,0 0 0,0 0-1,-1 0 1,1 0 0,0 0-1,0 0 1,0 0 0,0 0-1,0 0 1,0 0-1,1 0 1,0 0-208,21 0-7747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48 14253,'0'0'10677,"-9"-7"-9753,8 6-905,-4-3 79,-1-1 0,-1 1 0,1 0 0,0 0 0,-12-4-1,15 7-87,0 0 0,-1 0 0,1 0 0,0 1 1,0-1-1,-1 1 0,1 0 0,0 0 0,-1 0 0,1 0 0,0 1 0,0-1 0,-1 1 0,1 0 0,0 0 0,0 0 0,0 0 0,0 1 0,0-1 0,-3 3 0,-2 2-31,1-1 0,0 1 0,0 0 1,1 1-1,-1 0 0,-7 12 0,12-17 36,0 1 0,0 0 0,0 1-1,0-1 1,1 0 0,-1 1-1,1-1 1,0 0 0,0 1 0,0 0-1,0-1 1,1 1 0,-1-1 0,1 1-1,0 0 1,0-1 0,1 1 0,-1 0-1,2 6 1,0-8 10,-1-1 1,1 0-1,-1 1 1,1-1-1,-1 0 1,1 0-1,0 1 1,-1-1-1,1-1 0,0 1 1,0 0-1,0 0 1,0-1-1,0 1 1,0-1-1,0 1 0,0-1 1,0 0-1,0 0 1,0 0-1,0 0 1,2-1-1,48-4 436,-41 2-422,0-1-1,0-1 0,0 1 1,-1-2-1,0 0 1,0 0-1,16-14 0,-20 16-16,-1 0-1,0-1 1,0 0-1,0 0 1,-1-1 0,1 1-1,-1-1 1,-1 0-1,1 0 1,-1 0-1,0 0 1,0-1-1,-1 0 1,2-7-1,-3 13-5,-1 1-1,0-1 1,0 1-1,0 0 1,0-1 0,0 1-1,0-1 1,1 1-1,-1-1 1,0 1-1,0-1 1,0 1-1,0 0 1,-1-1-1,1 1 1,0-1-1,0 1 1,0-1-1,0 1 1,0 0 0,-1-1-1,1 1 1,0-1-1,0 1 1,0 0-1,-1-1 1,1 1-1,0 0 1,-1-1-1,1 1 1,0 0-1,-1-1 1,1 1-1,-1 0 1,-14 6 46,-15 22-182,25-21 116,0 0-1,0 0 1,0 1-1,1 0 0,0-1 1,0 2-1,1-1 1,0 0-1,0 1 1,1-1-1,1 1 1,-2 15-1,3-23-27,0 0 0,0 1 0,0-1 0,0 0 0,1 0 0,-1 1 0,0-1 0,1 0 0,-1 0 0,1 0 0,-1 0 0,1 1-1,0-1 1,0 0 0,-1 0 0,1 0 0,0 0 0,0 0 0,0-1 0,0 1 0,0 0 0,0 0 0,0-1 0,2 2 0,1-1-209,-1 1 1,1-1 0,0 0 0,0 0 0,0 0 0,0-1 0,0 1 0,5-1 0,-2 0-391,0 0 1,-1 0-1,1-1 1,-1 0-1,1-1 1,-1 1 0,1-1-1,-1 0 1,0-1-1,7-3 1,14-17-9299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18353,'0'0'7431,"0"61"-6662,0-22-96,0 4-193,0 3 97,-5 2 95,-3 0-287,3-3-289,1-4-64,4-6-256,0-4-1090,0-9-1472,4-11-1955,5-8-5316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8904,'0'-2'429,"1"0"-1,0-1 0,-1 1 0,1 0 1,0 0-1,0 0 0,0 0 1,0 0-1,1 0 0,-1 0 0,0 0 1,1 0-1,-1 1 0,1-1 0,0 1 1,0-1-1,-1 1 0,1-1 1,3-1-1,48-24 2054,-39 20-1518,15-8-33,-18 8-540,1 1 0,-1 0 0,1 1 1,0 1-1,14-4 0,-25 8-384,-1 0 0,1 0 0,0 0 0,-1-1 0,1 1 0,0 0 0,-1 0-1,1 1 1,0-1 0,-1 0 0,1 0 0,0 0 0,-1 0 0,1 1 0,0-1 0,-1 0 0,1 0 0,-1 1 0,1-1 0,0 0 0,-1 1 0,1-1 0,-1 1 0,1-1 0,-1 1 0,0-1 0,1 1 0,-1-1 0,1 1 0,-1 0 0,0-1 0,1 1 0,-1 0 0,2 31 127,-15 29 295,-4-17 32,12-34-388,0 1 1,1 0 0,1 0 0,0 0 0,0 0-1,-2 24 1,6-34-67,-1 0-1,1-1 1,-1 1 0,1 0-1,-1 0 1,1 0-1,0-1 1,0 1 0,-1 0-1,1-1 1,0 1-1,0 0 1,0-1 0,0 1-1,0-1 1,0 0-1,0 1 1,0-1 0,0 0-1,0 1 1,0-1-1,0 0 1,0 0 0,0 0-1,0 0 1,0 0-1,0 0 1,0 0 0,0 0-1,0 0 1,0-1-1,0 1 1,1-1 0,41-7 153,-30 2-170,-1 1 0,0-1 1,-1-1-1,1 0 0,-1-1 1,-1 0-1,0-1 0,0 0 1,0-1-1,-1 0 0,-1 0 0,1-1 1,-2 0-1,0 0 0,10-20 1,-17 37 22,0 0 0,1 1-1,0-1 1,0 0 0,0 0 0,1 0 0,0 0 0,0 0 0,1 0 0,-1 0-1,1-1 1,1 1 0,-1-1 0,1 0 0,0 0 0,6 7 0,-4-9 7,-1 1 1,1-1 0,0-1 0,0 1 0,0-1 0,0 0-1,1 0 1,-1-1 0,0 0 0,1 0 0,-1 0-1,1-1 1,0 0 0,-1 0 0,1-1 0,9-1 0,-12 1-1,-1 0 1,1 0-1,-1 0 1,0-1 0,1 1-1,-1-1 1,0 1-1,0-1 1,0 0 0,0-1-1,0 1 1,-1 0 0,1-1-1,-1 1 1,1-1-1,-1 0 1,0 0 0,0 0-1,0 0 1,0 0-1,-1 0 1,1-1 0,-1 1-1,0 0 1,0-1 0,0 1-1,-1-1 1,1 1-1,-1-1 1,0-6 0,0 6 51,0 0 1,0-1-1,-1 1 1,1 0-1,-1 0 1,-1 0-1,1 0 1,0 0-1,-1 0 1,0 0 0,0 0-1,-3-4 1,4 6-63,0 1 1,0 0-1,-1-1 1,1 1-1,0 0 1,-1 0 0,1 0-1,-1 0 1,0 0-1,1 0 1,-1 0-1,0 1 1,1-1 0,-1 1-1,0-1 1,0 1-1,1-1 1,-1 1-1,0 0 1,0 0 0,0 0-1,0 0 1,1 0-1,-1 1 1,0-1-1,0 0 1,0 1 0,1-1-1,-1 1 1,0 0-1,-3 1 1,5-1 4,-1-1-1,0 0 1,0 1 0,0-1 0,0 1 0,0 0-1,0-1 1,0 1 0,1 0 0,-1-1 0,0 1 0,1 0-1,-1 0 1,0 0 0,1-1 0,-1 1 0,1 0-1,-1 0 1,1 0 0,0 0 0,-1 0 0,1 0-1,0 0 1,0 0 0,0 0 0,-1 0 0,1 0 0,0 0-1,0 0 1,1 0 0,-1 0 0,0 0 0,0 0-1,0 0 1,1 0 0,-1 0 0,0 0 0,1 0-1,-1 0 1,1 0 0,-1 0 0,1 0 0,0 0-1,-1-1 1,1 1 0,0 0 0,0 0 0,-1-1 0,1 1-1,0-1 1,0 1 0,0 0 0,0-1 0,0 0-1,0 1 1,0-1 0,0 1 0,0-1 0,0 0-1,0 0 1,1 0 0,7 1-191,0-1 0,0 0 0,0 0 0,0-1 0,0 0 0,0-1-1,-1 0 1,1 0 0,9-5 0,-11 4-1188,0-1-1,0-1 1,0 1-1,-1-1 1,0 0-1,10-10 1,3-4-6718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8104,'0'0'13516,"-26"63"-11241,17-41-290,8 4-671,-5 0-417,6 1-193,0-2-319,0-3-321,7-5-32,8-3-737,-3-6-1217,1-5-1345,-2-3-1666,-2 0-4740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64 8904,'0'0'2317,"4"-8"1041,1-1-1881,8-14 82,-10-1 4737,-24 64-4471,4 7-1231,3 1 0,1 0 0,3 1 0,1 0 0,3 1 0,2-1 0,3 52 0,6-81-637,8-18 40,-10-3-8,-1 0 0,0-1-1,0 1 1,1-1 0,-1 1-1,0-1 1,0 0 0,-1 0-1,1 0 1,0 0 0,-1 0 0,3-3-1,6-17-341,0 0 0,-1-1-1,-1 0 1,6-33 0,-5 23-40,15-40 1,-21 68 427,1 0 0,0 0 0,0 0-1,0 0 1,1 1 0,-1-1 0,1 1 0,0 0 0,0 1 0,1-1 0,-1 1 0,1 0 0,0 0 0,0 1 0,0 0 0,8-2 0,-4 0-85,0 0 0,-1 0 0,0-1-1,1 0 1,9-8 0,-16 12 36,-1-1 0,0 0 0,0 0 0,0 0 0,0-1 0,0 1 0,0 0 0,0-1-1,-1 1 1,1-1 0,-1 0 0,0 1 0,0-1 0,0 0 0,0 0 0,0 0 0,0 0 0,-1 0 0,0 0 0,1 0-1,-1 0 1,0 0 0,0 0 0,-1 0 0,1 0 0,-2-4 0,1 5 17,0 0-1,-1 0 1,1 0-1,0 0 1,-1 0 0,0 0-1,0 1 1,1-1 0,-1 0-1,0 1 1,0 0-1,0-1 1,0 1 0,-1 0-1,1 0 1,0 0 0,0 0-1,-1 1 1,1-1-1,-1 0 1,1 1 0,0 0-1,-1 0 1,1 0 0,-1 0-1,1 0 1,-1 0-1,1 0 1,0 1 0,-1-1-1,1 1 1,-3 1 0,0-1 12,0 1 0,0 1 0,1-1 0,-1 1 0,0-1 0,1 1 1,0 0-1,0 1 0,0-1 0,0 1 0,0 0 0,1 0 0,0 0 0,0 0 1,0 1-1,0-1 0,0 1 0,-3 9 0,2-3 126,-1 1 0,2-1 0,-1 1 0,2 0 0,0 0-1,0 0 1,0 14 0,2-22-132,0-1 0,1 0 0,-1 0 0,0 0-1,1 0 1,0-1 0,0 1 0,0 0 0,0 0 0,0 0 0,1-1-1,-1 1 1,1 0 0,-1-1 0,1 1 0,0-1 0,0 0-1,0 0 1,1 0 0,-1 0 0,0 0 0,5 2 0,5 2 6,-1 0 0,1-1 1,1 0-1,15 3 0,-20-6-149,0 0-1,0 0 0,0 1 1,-1 0-1,1 0 0,-1 1 1,1 0-1,-1 0 0,-1 1 1,11 8-1,-15-12 119,-1 1 0,0-1 0,0 0-1,0 0 1,-1 0 0,1 1 0,0-1 0,0 0 0,-1 1-1,1-1 1,0 1 0,-1-1 0,0 1 0,1-1 0,-1 1-1,0-1 1,0 1 0,0-1 0,0 1 0,0-1 0,0 1 0,0-1-1,0 1 1,-1 2 0,0-2-54,-1-1 0,1 1-1,0 0 1,-1-1 0,1 1 0,-1-1 0,1 0-1,-1 0 1,0 1 0,1-1 0,-1 0 0,0 0-1,0-1 1,0 1 0,0 0 0,-2 0 0,-2 1-505,-1-1 1,1 1-1,0-1 1,-1-1-1,1 1 1,-1-1-1,0 0 1,1-1-1,-1 0 1,-11-2-1,9-2-894,-1 0 0,2 0 1,-1-1-1,-12-11 0,19 16 1238,-34-30-4515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7655,'0'0'3299,"-27"-61"-1473,26 48 3747,13 13-4067,6 8-673,6 11-705,3 6-128,3 2-801,1 2-1729,-1-1-3172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2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18706,'0'0'1510,"-8"6"722,3-3-1980,0 1 0,1 0 1,0 0-1,-1 0 0,1 1 0,1-1 1,-1 1-1,1 0 0,0 0 0,0 0 1,0 0-1,0 0 0,1 1 0,0 0 0,0-1 1,1 1-1,0 0 0,0 0 0,0-1 1,0 1-1,1 0 0,0 0 0,1 7 1,0-10-242,1-1 0,-1 0 0,1 0 0,-1 0 0,1 0 1,0 0-1,0 0 0,0 0 0,0 0 0,0-1 0,0 1 0,1-1 1,-1 0-1,0 1 0,1-1 0,-1 0 0,1 0 0,-1-1 0,1 1 1,-1-1-1,1 1 0,0-1 0,-1 0 0,1 0 0,3 0 1,5 1-147,-1-1 0,1 0 1,-1-1-1,0 0 0,15-4 1,31-22-1021,-47 22 1179,-1 0 0,1 0 0,0 1-1,15-4 1,-23 8 24,-1 0-1,1 0 0,0 1 1,-1-1-1,1 1 1,-1-1-1,1 0 1,0 1-1,-1-1 0,1 1 1,-1 0-1,0-1 1,1 1-1,-1-1 1,1 1-1,-1 0 0,0-1 1,1 1-1,-1 0 1,0-1-1,0 1 0,0 0 1,1-1-1,-1 1 1,0 0-1,0 0 1,0-1-1,0 1 0,0 0 1,0-1-1,-1 1 1,1 1-1,0 36 396,0-29-171,-1-7-250,1 0 0,0 0 1,0 0-1,1 0 1,-1 0-1,0 0 0,0 0 1,1 0-1,0 0 0,-1 0 1,1 0-1,0 0 1,0 0-1,0-1 0,0 1 1,0 0-1,0-1 0,0 1 1,1 0-1,-1-1 1,1 0-1,-1 1 0,4 1 1,-2-2-39,0 1 0,0-1-1,1-1 1,-1 1 0,0 0 0,1-1 0,-1 0 0,0 1 0,1-1 0,-1-1-1,1 1 1,6-2 0,9-2-558,0-2-1,0-1 0,32-15 0,-42 18 139,1-1-28,-4 2 119,-1 0 0,0 1 0,1 0-1,-1 0 1,1 0 0,-1 1-1,1 0 1,6-1 0,-12 27 350,-13 4-64,6-20-4361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184 112 12620,'0'0'4767,"-11"-1"-3272,-3 0-982,-1 0-1,0 2 1,-26 2 0,35-2-311,1 0 0,-1 0 0,0 1 1,1 0-1,0 0 0,-1 0 0,1 1 0,0-1 0,0 1 0,0 0 0,0 1 0,1-1 1,-1 1-1,1 0 0,-4 5 0,8-9-192,-1 1 0,1-1 1,0 0-1,-1 1 0,1-1 0,0 1 1,0-1-1,0 1 0,-1-1 1,1 1-1,0-1 0,0 1 0,0-1 1,0 1-1,0-1 0,0 1 0,0-1 1,0 1-1,0-1 0,0 1 1,0-1-1,1 1 0,-1-1 0,0 0 1,0 1-1,0-1 0,0 1 0,1-1 1,-1 1-1,0-1 0,1 0 0,-1 1 1,0-1-1,1 1 0,-1-1 1,0 0-1,1 0 0,-1 1 0,1-1 1,-1 0-1,0 1 0,1-1 0,-1 0 1,1 0-1,-1 0 0,1 0 1,-1 0-1,1 1 0,-1-1 0,1 0 1,-1 0-1,1 0 0,-1 0 0,1 0 1,-1 0-1,1-1 0,-1 1 0,1 0 1,0 0-1,42 1 409,-34-2-376,181 2-1644,-188-1 1772,-1-1 1,0 1 0,1 0-1,-1 0 1,1-1 0,-1 1-1,0 0 1,1-1 0,-1 1-1,0-1 1,0 0 0,1 1-1,-1-1 1,0 0 0,0 0-1,0 0 1,0 0 0,0 0-1,0 0 1,0 0 0,0 0-1,-1 0 1,1 0 0,0-1-1,-1 1 1,1 0 0,0 0-1,-1-1 1,0 1 0,1 0-1,-1-1 1,0-2 0,5-58-252,-3 30 255,-2 29-270,0 0 0,0 0 1,1 0-1,-1 0 0,1 0 0,0 0 1,0 0-1,0 0 0,0 0 0,1 0 1,-1 0-1,4-3 0,-3 4-177,1 1 0,-1 0 0,1-1 0,-1 1 0,1 0 0,0 1 0,-1-1 0,1 0 0,0 1 0,0 0 0,0-1 0,-1 1 0,1 0 0,5 1 0,48 6-6876,-21-1-59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63 16335,'0'0'7399,"-9"-55"-5285,9 47-896,3 8-1314,4 0-2147,4 0-4739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92 12620,'0'0'9940,"-4"9"-8376,-3 17-1058,1 1 1,1 0-1,1 0 0,2 0 0,1 39 1,5-19-360,-3-47-140,-1 1 1,0 0 0,0 0-1,0-1 1,1 1-1,-1 0 1,0 0 0,1-1-1,-1 1 1,0 0-1,1-1 1,-1 1 0,1 0-1,-1-1 1,1 1-1,0-1 1,-1 1 0,1-1-1,-1 1 1,3 0-1,-2-1 3,0 0 0,-1-1-1,1 1 1,0 0 0,0 0-1,0-1 1,0 1 0,0 0-1,0-1 1,0 1 0,0-1-1,0 1 1,-1-1-1,1 0 1,0 1 0,0-1-1,-1 0 1,1 1 0,0-1-1,-1 0 1,1 0 0,0-1-1,3-4-28,0 0-1,-1 0 0,1 0 1,-1-1-1,0 1 0,-1-1 1,0 0-1,0 0 0,0 0 1,0-8-1,2-72-300,-5 64 296,1 22 24,1 0-3,-1 0 1,0 0 0,0 0-1,0 0 1,1 0 0,-1 0-1,0 0 1,0 0 0,-1 0-1,1 0 1,0 0 0,0 0-1,0 0 1,-1 0 0,1 0-1,0 0 1,-1 0 0,1 0-1,-1 0 1,1 0 0,-1 1-1,1-1 1,-1 0 0,0 0-1,0 1 1,1-1 0,-1 0-1,0 1 1,0-1 0,0 1-1,-1-2 1,2 7-2,-1-1-1,0 0 1,1 0-1,0 0 1,0 0 0,0 0-1,1 0 1,-1 1 0,1-1-1,1 4 1,1-4 22,0 0-1,0 0 1,1 0 0,-1 0 0,1-1-1,0 1 1,0-1 0,0 0 0,0 0-1,1 0 1,-1-1 0,1 0 0,0 1-1,-1-2 1,1 1 0,0 0 0,0-1-1,0 0 1,0 0 0,8 0 0,1 0 6,0 0 1,0 0-1,0-2 1,0 0-1,0 0 1,20-5-1,-24 3 10,1-1 0,-1-1 0,0 1-1,0-1 1,0-1 0,-1 0 0,0 0-1,0-1 1,0 0 0,-1-1 0,0 0-1,-1 0 1,0-1 0,0 1-1,-1-2 1,0 1 0,0-1 0,-1 0-1,0 0 1,-1 0 0,0 0 0,-1-1-1,0 0 1,1-11 0,-3 22-35,-1-1 1,0 0-1,0 1 1,0-1-1,0 0 1,0 1-1,1-1 0,-1 0 1,0 0-1,-1 1 1,1-1-1,0 0 1,0 1-1,0-1 1,0 0-1,0 1 0,-1-1 1,1 0-1,0 1 1,-1-1-1,1 0 1,0 1-1,-1-1 1,1 1-1,-1-1 0,1 1 1,-1-1-1,1 1 1,-1-1-1,1 1 1,-2-1-1,1 1-1,0 0-1,-1 0 1,1 0-1,0 0 1,-1 1-1,1-1 1,0 0-1,0 1 1,-1-1-1,1 1 1,0 0-1,0-1 1,0 1 0,-2 1-1,-36 34 31,32-28-49,-17 23 80,-26 45-1,44-67 20,1 1-1,0 0 1,1 0-1,0 0 0,1 0 1,0 1-1,0-1 1,1 1-1,-1 19 0,3-29-72,0 0 0,0-1-1,0 1 1,0 0 0,0 0-1,0 0 1,0-1 0,0 1-1,1 0 1,-1 0-1,0-1 1,0 1 0,1 0-1,-1-1 1,0 1 0,1 0-1,-1 0 1,1-1 0,-1 1-1,1-1 1,-1 1 0,1-1-1,-1 1 1,1-1 0,-1 1-1,1-1 1,0 1-1,1 0 1,22-4-42,21-25-354,-27 11 319,-14 13 66,0 0-1,0 0 1,0 0-1,0 1 1,1-1-1,-1 1 1,1 0-1,0 0 1,0 1-1,0-1 1,6-1-1,-10 4 10,-1 1 0,1-1 0,-1 0 0,1 1 0,0-1 0,-1 0-1,1 1 1,-1-1 0,1 1 0,-1-1 0,1 0 0,-1 1 0,0 0 0,1-1 0,-1 1-1,1-1 1,-1 1 0,0-1 0,0 1 0,1 0 0,-1-1 0,0 1 0,0 0 0,0-1 0,0 1-1,0-1 1,0 1 0,0 0 0,0-1 0,0 1 0,0 0 0,0 0 0,0 31 160,0-25-123,0-5-33,3 66 78,-2-65-84,-1 1-1,1 0 1,-1-1 0,1 1-1,0 0 1,1-1-1,-1 1 1,1-1 0,-1 1-1,1-1 1,0 0-1,0 0 1,0 0-1,1 0 1,2 3 0,-4-5-133,0-1 1,0 1-1,0 0 1,0-1 0,1 1-1,-1-1 1,0 1 0,0-1-1,1 0 1,-1 0-1,0 1 1,0-1 0,1 0-1,-1 0 1,0 0 0,1 0-1,-1 0 1,0-1-1,2 1 1,-1-1-558,-1 1 0,1-1 0,-1 0 0,0 0 0,1 1 0,-1-1 0,0 0 1,1 0-1,-1 0 0,0 0 0,0 0 0,0-1 0,0 1 0,2-2 0,7-17-14328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1249,'0'0'15263,"11"0"-11847,5 0-2491,1-2 1,0 0-1,-1-1 0,0 0 0,26-10 0,-27 8-672,-1 0 0,-1-1 0,1-1 0,-1 0 0,-1-1 0,1 0 0,16-15 0,-28 23-236,0-1 0,0 0 0,0 1 0,0-1 1,0 0-1,0 0 0,-1 0 0,1 1 0,0-1 0,0 0 0,-1 0 0,1 0 0,-1 0 0,1 0 0,-1 0 0,1 0 0,-1-1 0,1 1 0,-1 0 0,0 0 0,0 0 0,0 0 0,0 0 0,0-1 0,0 1 0,0 0 0,0 0 0,0 0 0,-1-2 0,0 2 11,0 0 1,-1-1-1,1 1 0,-1 0 0,1 0 0,-1 0 0,0 1 0,1-1 1,-1 0-1,0 1 0,1-1 0,-1 1 0,0-1 0,0 1 1,0 0-1,-1-1 0,-10 0 104,-1 1 0,1 0 0,0 0 0,-14 4 0,18-2-52,0 1-1,0 0 1,1 1 0,-1-1-1,1 2 1,0-1 0,0 1-1,0 1 1,1-1-1,0 1 1,0 1 0,1-1-1,-1 1 1,1 0 0,-6 10-1,10-14-49,0 0 0,0 0-1,0 0 1,0 1 0,1-1-1,0 1 1,-1-1 0,1 1-1,0-1 1,1 1 0,-1 0-1,1 0 1,-1-1 0,1 1-1,0 0 1,0 0 0,1-1-1,-1 1 1,1 0 0,0 0-1,0-1 1,0 1 0,1-1-1,-1 1 1,1-1 0,-1 1-1,1-1 1,1 0 0,-1 0-1,0 0 1,1 0 0,-1 0-1,1-1 1,0 1 0,0-1-1,0 0 1,0 0 0,0 0-1,4 2 1,5 3-212,0-1 0,0-1 0,1 0 0,0 0 0,0-1 1,0-1-1,0 0 0,20 1 0,-24-3-1037,1-1 0,0 0 1,0 0-1,0-1 0,0-1 1,-1 1-1,14-6 0,19-14-10776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19 13773,'0'0'5216,"-8"-3"-3311,0 0-1671,0 0 0,0 1 0,-1-1 0,1 2-1,-1-1 1,-16 1 0,21 1-226,0 0 0,0 0 0,1 0 1,-1 1-1,0-1 0,1 1 0,-1 0 0,1 1 0,-1-1 0,1 0 0,-1 1 0,1 0 1,0 0-1,0 0 0,0 0 0,0 0 0,0 1 0,0-1 0,1 1 0,-1 0 0,-3 5 0,6-8-14,0 1 0,-1-1-1,1 1 1,0 0 0,0-1-1,0 1 1,0 0 0,0-1-1,0 1 1,0-1 0,0 1-1,0 0 1,0-1 0,0 1-1,0 0 1,0-1 0,0 1-1,1 0 1,-1-1 0,0 1-1,0-1 1,1 1 0,-1-1-1,0 1 1,1-1 0,-1 1-1,1-1 1,-1 1-1,1-1 1,-1 1 0,1-1-1,-1 1 1,1-1 0,-1 0-1,1 1 1,-1-1 0,1 0-1,0 0 1,-1 0 0,1 1-1,-1-1 1,1 0 0,0 0-1,-1 0 1,1 0 0,0 0-1,42 8-143,-32-7 91,9 3-2,1 1-1,-1 1 1,35 14 0,-50-18 72,-1 1 1,0-1 0,0 1 0,0-1 0,0 1 0,0 0 0,-1 1 0,1-1 0,-1 1 0,4 5 0,-6-7 43,1 0 0,-1 0 0,0 1 0,-1-1 0,1 0 0,0 1 0,-1-1 0,1 0-1,-1 1 1,0-1 0,0 1 0,0-1 0,0 0 0,0 1 0,0-1 0,-1 1 0,1-1 0,-1 0 0,0 1 0,0-1 0,-2 4 0,-1 1 215,0-1 0,-1 1 0,0-1 0,0-1 0,0 1 0,-1-1 0,0 0 1,0 0-1,0-1 0,-8 5 0,0-1-91,1 0-1,-1-1 1,-1-1 0,-15 5 0,29-10-178,-1-1-1,1 1 1,-1-1 0,1 1 0,0-1 0,-1 0 0,1 0-1,-1 1 1,1-1 0,-1 0 0,1 0 0,0 0 0,-1-1-1,1 1 1,-1 0 0,1-1 0,-1 1 0,1 0 0,0-1-1,-1 0 1,-1 0 0,3 0-114,-1 0-1,1 0 1,-1 0 0,1 0-1,-1 0 1,1 0 0,0 0-1,0 0 1,-1 0-1,1 0 1,0 0 0,0 0-1,0 0 1,0 0 0,0-1-1,1 1 1,-1 0 0,0 0-1,0 0 1,1 0 0,0-1-1,2-7-1592,1 0-1,0 1 1,1 0-1,11-16 1,8-8-5383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14862,'0'0'4378,"-3"12"-3663,-1 4-397,1 1 0,1 0 0,1 0 0,0 0 0,1 0-1,1 0 1,1 0 0,5 26 0,79 245 574,-203-405-4400,86 86 3414,-33-30-62,20 24 3022,67 40-2394,-10-3-453,78 15-2113,122 7-8469,-158-19 6095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 10282,'0'0'6731,"-10"-2"-4067,5 1-2535,1 0-1,-1 0 1,0 0-1,0 1 1,0-1-1,1 1 1,-1 0-1,0 0 1,0 1-1,1 0 1,-1 0-1,0 0 1,1 0-1,-1 1 1,0-1-1,1 1 1,0 0-1,0 1 1,-1-1-1,1 1 1,1 0-1,-1 0 1,0 0-1,1 0 1,-1 1-1,1-1 1,-3 5-1,1-1 5,0 1 0,0 0-1,1 0 1,0 0 0,0 0-1,1 1 1,0-1 0,-3 15-1,6-21-114,-1 0-1,1 0 0,0 0 0,0 0 0,-1 0 1,1 0-1,0 1 0,1-1 0,-1 0 0,0 0 0,1 0 1,-1 0-1,1 0 0,0 0 0,-1 0 0,1 0 0,0 0 1,0 0-1,0-1 0,1 1 0,-1 0 0,0 0 0,1-1 1,-1 1-1,1-1 0,-1 0 0,1 1 0,0-1 0,-1 0 1,1 0-1,0 0 0,0 0 0,0 0 0,0 0 0,0-1 1,0 1-1,0-1 0,0 1 0,0-1 0,0 0 1,0 0-1,3 0 0,4 0-68,1 0 1,-1 0 0,1-1-1,0-1 1,-1 0-1,0 0 1,1-1-1,-1 0 1,0 0 0,-1-1-1,1-1 1,-1 1-1,14-11 1,-11 8-42,-1-1-1,-1-1 1,0 0 0,0 0 0,0 0 0,-1-1-1,-1-1 1,0 1 0,12-24 0,-18 29 358,-10 21-334,-11 35-104,19-45 85,0 1 0,1-1 1,-1 0-1,2 0 0,-1 0 0,1 0 0,0 0 0,0 1 0,0-1 0,1-1 0,0 1 0,4 10 0,-4-14-198,-1 0 0,1 0 0,-1 0-1,1 0 1,0 0 0,0 0 0,0-1-1,0 1 1,0 0 0,0-1 0,1 0-1,-1 1 1,0-1 0,1 0 0,-1 0-1,1-1 1,-1 1 0,1 0 0,-1-1-1,1 1 1,-1-1 0,1 0 0,0 0-1,-1 0 1,1 0 0,-1-1 0,1 1-1,0-1 1,-1 1 0,1-1 0,-1 0-1,5-2 1,22-13-5091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14382,'0'0'1660,"-7"8"-219,2-1-1282,1-1-1,-1 1 1,1-1-1,0 1 1,1 0-1,-1 1 1,2-1-1,-1 1 1,1-1-1,0 1 1,0 0-1,0 8 1,2-11-47,-3 23 439,4 56 0,-1-76-441,1 0 0,0 0 0,1 0 1,0-1-1,0 1 0,1 0 1,0-1-1,0 0 0,1 0 1,0 0-1,0 0 0,5 6 1,-8-12-53,-1-1 0,0 1 0,1 0 0,-1-1 0,1 1 0,-1-1 0,1 1 0,-1-1 0,1 1 0,-1-1 0,1 1 0,0-1 0,-1 0 0,1 1 0,-1-1 0,1 0-1,0 1 1,0-1 0,-1 0 0,1 0 0,0 0 0,-1 0 0,1 0 0,0 0 0,-1 0 0,1 0 0,0 0 0,0 0 0,0 0 0,11-18 1376,-2-33-352,-10 50-1115,1-10 123,-1-1-1,0 0 0,-3-22 0,3 32-96,0-1-1,0 1 1,-1-1-1,1 1 1,-1 0-1,0-1 0,1 1 1,-1 0-1,0-1 1,-1 1-1,1 0 1,0 0-1,-1 0 0,1 0 1,-1 0-1,1 0 1,-1 1-1,0-1 1,0 1-1,0-1 0,0 1 1,0-1-1,0 1 1,0 0-1,-3-1 0,4 2-7,1 0 0,-1 0-1,0-1 1,1 1 0,-1 0-1,0 0 1,0 0 0,1 0-1,-1 1 1,0-1 0,1 0-1,-1 0 1,0 0 0,1 0-1,-1 1 1,0-1 0,1 0-1,-1 1 1,1-1-1,-1 1 1,0-1 0,1 0-1,-1 1 1,1-1 0,-1 1-1,1-1 1,-1 1 0,1 0-1,0-1 1,-1 1 0,1 0-1,-6 29-146,6-23 160,0 0 0,0 1 0,1-1 0,0 0 0,1 0 0,2 9 0,-1-11 17,0 0 0,1 0 0,-1-1 1,1 1-1,0-1 0,0 0 0,0 0 0,1 0 0,-1 0 0,1-1 0,0 0 0,0 0 0,0 0 0,1-1 1,-1 0-1,1 0 0,-1 0 0,1 0 0,0-1 0,-1 0 0,7 0 0,-4 0 5,0 0 0,0-1 0,-1 0 0,1-1 0,0 1 0,0-1 0,0-1 0,-1 0 0,1 0 0,-1 0 0,1-1 0,-1 0 0,0-1 0,0 0 0,7-5-1,-10 6-13,46-39 129,-47 40-129,-1-1 1,1 0 0,-1 0-1,1 0 1,-1 0 0,0 0-1,0 0 1,0 0 0,0-1-1,-1 1 1,0-1 0,1 1-1,-1-1 1,1-4 0,-25 47-125,20-33 163,0 1-1,1 0 0,-1 0 1,1 0-1,1 0 0,-1 0 1,1 0-1,0 1 0,1-1 1,0 0-1,0 1 0,2 11 1,-1-18-29,-1 0 1,1 0-1,0-1 0,0 1 1,-1 0-1,1-1 0,0 1 1,0 0-1,0-1 0,0 1 1,0-1-1,0 1 0,-1-1 1,1 0-1,0 1 1,0-1-1,1 0 0,-1 0 1,0 0-1,0 0 0,0 0 1,0 0-1,0 0 0,0 0 1,0 0-1,1-1 0,29-7 386,-17-1-460,-1-2-1,0 0 0,0 0 0,-2-1 1,1 0-1,-2-1 0,0-1 0,0 1 1,12-25-1,-25 57 53,2 0-1,0 0 1,1 1-1,4 35 1,-3-51-24,0-1 0,1 0 0,-1 1 0,1-1 0,-1 0 0,1 0 0,0 0-1,0 0 1,0 0 0,1 0 0,-1-1 0,1 1 0,-1-1 0,1 0 0,5 4 0,-5-4-497,1 0-1,-1-1 1,1 1-1,-1-1 1,1 0 0,-1 0-1,1 0 1,0-1 0,5 1-1,18 0-7522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9289,'0'31'10077,"0"5"-4588,0 160-2152,0-195-3246,4-45 645,-4 39-820,-1-1-1,0 0 1,0 0-1,0 1 0,-1-1 1,-3-7-1,12 19-22,-1-1-1,1 0 1,0 0 0,1 0 0,-1-1 0,1 0-1,0 0 1,0-1 0,0 0 0,14 3-1,-9-3-261,0-1 0,0 0 0,0-1 0,0 0 0,0-1-1,19-2 1,-30 2 300,-1-1 0,1 1 0,0 0 0,-1-1 0,1 1 0,-1-1-1,1 1 1,-1-1 0,1 0 0,-1 0 0,1 1 0,-1-1 0,1 0 0,-1-1-1,0 1 1,0 0 0,1 0 0,-1 0 0,0-1 0,0 1 0,0 0-1,-1-1 1,1 1 0,0-1 0,0 1 0,-1-1 0,1 0 0,-1 1 0,1-1-1,-1 0 1,0 1 0,0-1 0,0 0 0,0 1 0,0-1 0,0 0-1,0 1 1,-1-4 0,1 2 42,-1 1 0,0-1 1,0 0-1,1 1 0,-2-1 0,1 1 0,0-1 0,0 1 0,-1-1 0,0 1 0,1 0 0,-1 0 0,0 0 1,0 0-1,0 0 0,0 0 0,0 1 0,-1-1 0,1 1 0,0-1 0,-1 1 0,1 0 0,-4-1 1,3 1 171,0 0 1,0 1 0,0-1 0,0 1 0,0 0 0,0 0-1,0 0 1,0 0 0,0 1 0,0-1 0,0 1 0,0 0-1,1 0 1,-1 0 0,0 0 0,0 0 0,-4 3 0,6-3-95,-1 1 0,1-1 1,0 0-1,0 1 0,-1-1 0,1 1 1,0-1-1,0 1 0,1 0 1,-1-1-1,0 1 0,0 0 0,1-1 1,-1 1-1,1 0 0,0 0 1,-1 0-1,1 0 0,0 0 1,0-1-1,0 1 0,0 0 0,0 0 1,1 0-1,-1 0 0,1-1 1,-1 1-1,1 0 0,1 3 0,0-2-145,0 0 0,0 0 0,0 0 0,0 0 0,0 0 0,1 0 0,0 0 0,-1-1 0,1 0 0,0 1 0,0-1 0,1 0 0,-1 0 0,0-1 0,6 3 0,-3-1-995,1-1-1,0 0 1,0 0 0,0 0 0,1-1 0,13 1 0,-6-2-5146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 17392,'-8'0'1965,"-3"-1"-1402,0 0 73,-1 0 1,0 1 0,1 1 0,-16 2 0,25-3-587,-1 1 0,1-1 0,0 0 0,0 1 0,0 0 1,0-1-1,0 1 0,0 0 0,0 0 0,0 0 1,0 0-1,1 1 0,-1-1 0,0 0 0,1 1 0,-1-1 1,1 1-1,-1 0 0,1-1 0,0 1 0,0 0 0,0 0 1,0 0-1,0 0 0,0 0 0,0 0 0,1 0 1,-1 0-1,1 0 0,-1 0 0,1 0 0,0 3 0,0-4-60,0 1-1,1-1 0,-1 0 0,1 1 0,0-1 1,-1 0-1,1 0 0,0 0 0,0 0 0,0 0 0,0 0 1,-1 0-1,1 0 0,1 0 0,-1 0 0,0 0 0,0 0 1,0-1-1,0 1 0,1-1 0,-1 1 0,0-1 1,0 1-1,1-1 0,-1 0 0,3 1 0,44 8-931,-38-8 580,13 2-240,-7-1 229,-1 0 0,1 0 0,-1 2 0,0 0 0,0 1 0,23 10 0,-37-15 473,-1 1 0,1-1 1,0 1-1,0 0 0,0-1 1,0 1-1,-1-1 1,1 1-1,0 0 0,0 0 1,-1 0-1,1-1 0,-1 1 1,1 0-1,-1 0 1,1 0-1,-1 0 0,1 0 1,-1 0-1,0 0 0,0 0 1,1 0-1,-1 0 1,0 0-1,0 0 0,0 0 1,0 1-1,-1 1 88,0-1 0,0 0 0,0 0 0,0 1 0,0-1 0,0 0-1,0 0 1,-1-1 0,1 1 0,-1 0 0,-2 2 0,-6 5 270,0-1 0,0-1 0,-15 9 0,25-16-495,-12 7-18,1 0 1,-1-2-1,0 1 0,-17 4 0,-5-6-7231,15-7-7095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123 152 10250,'0'0'11157,"-8"-1"-9582,4 0-1522,0 0 1,0 1-1,0 0 0,0 0 1,0 0-1,0 0 0,0 0 1,0 1-1,0 0 1,0 0-1,0 0 0,0 0 1,0 1-1,1-1 0,-1 1 1,0 0-1,1 0 1,0 0-1,-1 1 0,1-1 1,0 1-1,0 0 1,0-1-1,1 1 0,-1 1 1,1-1-1,0 0 0,-1 1 1,1-1-1,1 1 1,-1 0-1,1-1 0,-3 9 1,4-11-44,-1 1-1,0-1 1,1 1 0,-1 0 0,1-1 0,0 1-1,0 0 1,0-1 0,0 1 0,0 0 0,0-1-1,0 1 1,0 0 0,0-1 0,1 1 0,-1 0-1,1-1 1,-1 1 0,1-1 0,0 1 0,0-1-1,0 1 1,0-1 0,0 1 0,0-1 0,0 0-1,0 0 1,0 1 0,2 0 0,0-1 45,0 0 0,1 0 1,-1 0-1,1 0 0,-1-1 0,1 1 1,-1-1-1,1 0 0,-1 0 0,1 0 1,-1-1-1,1 1 0,4-2 0,2-1-12,0-1 0,0 1 0,0-2-1,0 1 1,0-1 0,-1-1 0,0 0-1,0 0 1,-1-1 0,0 0 0,10-10-1,-8 7-9,0-2 0,-1 1-1,0-1 1,0-1 0,-1 1-1,-1-1 1,9-21 0,-9 2 230,-7 32-259,0-1 0,1 1 1,-1-1-1,0 1 1,0-1-1,0 1 0,0-1 1,0 0-1,0 1 1,0-1-1,0 1 1,0-1-1,-1 1 0,1-1 1,0 1-1,0-1 1,0 1-1,-1 0 1,1-1-1,0 1 0,0-1 1,-1 1-1,1-1 1,0 1-1,-1 0 0,1-1 1,-1 1-1,1 0 1,0-1-1,-1 1 1,1 0-1,-1 0 0,1-1 1,-1 1-1,1 0 1,-1 0-1,1 0 1,-1 0-1,1-1 0,-1 1 1,1 0-1,-1 0 1,1 0-1,-1 0 1,1 0-1,-1 0 0,1 0 1,-1 1-1,1-1 1,-1 0-1,1 0 0,-1 0 1,0 1-1,0 0-13,0-1 0,0 1 0,-1 0-1,1 0 1,0 0 0,0 0 0,0 0 0,1 0-1,-1 0 1,0 0 0,0 0 0,0 1-1,1-1 1,-1 0 0,1 1 0,-1-1 0,1 0-1,-1 1 1,1-1 0,0 0 0,0 1-1,0-1 1,0 1 0,0-1 0,0 0 0,0 1-1,0-1 1,0 1 0,1-1 0,0 2-1,-1-1 8,0 0 0,0 0-1,1 0 1,-1 0-1,1 0 1,0-1-1,-1 1 1,1 0 0,0 0-1,0-1 1,0 1-1,0-1 1,0 1 0,1-1-1,-1 1 1,0-1-1,1 0 1,-1 1-1,1-1 1,-1 0 0,1 0-1,2 1 1,4-1 20,-1 0 1,1-1 0,-1 1-1,1-2 1,-1 1 0,1-1-1,-1-1 1,1 1 0,-1-1-1,0 0 1,0-1 0,0 0-1,8-4 1,-11 5-34,0 0 1,0 0-1,0-1 0,0 1 1,-1-1-1,1 0 0,-1 0 1,0-1-1,0 1 0,0-1 1,0 1-1,0-1 0,-1 0 1,0 0-1,0 0 0,0 0 1,0 0-1,-1-1 0,1 1 1,-1 0-1,0-1 0,0 1 1,0-6-1,-1 9-295,-7 14-410,-1 7 613,1 1 1,1-1-1,1 1 1,0 1-1,2-1 1,-1 24-1,4 132 463,2-160-330,1-1-1,0 0 1,1 0 0,1-1 0,1 1-1,0-1 1,13 24 0,-5-10-19,-14-29 11,-1 0-1,1-1 0,0 1 1,-1 0-1,1 0 0,-1-1 1,1 1-1,0 0 0,-1 0 1,1 0-1,-1 0 0,1 0 1,0-1-1,-1 1 0,1 0 1,-1 0-1,1 0 0,-1 0 1,1 0-1,-1 0 0,1 0 1,0 1-1,-1-1 0,1 0 1,-1 0-1,1 0 0,-1 0 1,1 1-1,0-1 0,-1 0 1,1 0-1,0 0 0,-1 1 1,1-1-1,0 0 0,-1 1 1,1-1-1,0 0 0,-1 1 1,1-1-1,0 1 0,0-1 1,0 0-1,-1 1 0,1-1 1,0 1-1,0-1 0,0 0 1,0 1-1,0-1 0,0 1 1,0-1-1,0 1 0,0-1 1,0 1-1,0-1 0,0 0 1,0 1-1,0-1 0,0 1 1,0-1-1,0 1 0,1-1 1,-1 0-1,0 1 0,0-1 1,1 0-1,-1 1 1,-34-17 1700,25 7-1682,-1 0-1,1-1 1,1 0 0,0-1-1,0 0 1,1 0-1,1-1 1,0 1 0,0-1-1,1-1 1,0 1-1,2-1 1,-1 0-1,1 0 1,1 0 0,0 0-1,1 0 1,1 0-1,0-1 1,2-16 0,-1 27-135,0 0 0,0 0 0,1 1 0,-1-1 0,1 0 0,0 1 0,-1-1 0,1 1 0,0 0 0,1-1 0,-1 1 0,0 0 0,0 0 0,1 1 0,0-1 1,-1 0-1,1 1 0,0-1 0,-1 1 0,1 0 0,5-1 0,11-4-1482,0 1 1,26-4-1,-11 3-2455,27-8-5525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98 1505,'0'0'13912,"1"-11"-9817,3-34-2067,-4 43-1950,0 0-1,0 1 1,-1-1-1,1 0 0,0 0 1,-1 1-1,1-1 1,-1 1-1,1-1 0,-1 0 1,0 1-1,1-1 1,-1 1-1,0 0 1,0-1-1,0 1 0,-1 0 1,1-1-1,0 1 1,0 0-1,-1 0 0,1 0 1,0 0-1,-1 0 1,1 0-1,-1 1 0,1-1 1,-1 0-1,0 1 1,1-1-1,-1 1 1,0 0-1,1-1 0,-1 1 1,0 0-1,-1 0 1,-2 0-58,0 0 0,0 0 0,0 0 0,0 1 0,1 0 0,-1 0 0,0 0 1,0 0-1,1 1 0,-7 3 0,3 0-36,1 0-1,0 1 1,0 0 0,1 0-1,-1 1 1,1-1 0,1 1-1,-1 1 1,1-1 0,0 1 0,1 0-1,0 0 1,0 0 0,1 1-1,0 0 1,0-1 0,-1 13-1,4-21 15,0 1 0,0 0 0,0 0-1,0 0 1,0 0 0,1 0 0,-1 0 0,0-1-1,1 1 1,-1 0 0,0 0 0,1-1-1,-1 1 1,1 0 0,-1 0 0,1-1 0,0 1-1,-1 0 1,1-1 0,-1 1 0,1-1-1,0 1 1,0-1 0,-1 1 0,3 0 0,27 4 105,32-13 204,-48 2-265,0 1 0,0-2-1,0 0 1,18-13 0,-20 12-54,1 0 0,1 1 0,-1 1 0,19-7 0,-31 13-16,0 0 1,0 0-1,0 1 0,-1-1 1,1 1-1,0-1 0,-1 0 0,1 1 1,0-1-1,-1 1 0,1 0 0,-1-1 1,1 1-1,0 0 0,-1-1 1,0 1-1,1 0 0,-1-1 0,1 1 1,-1 0-1,0 0 0,0-1 1,1 1-1,-1 0 0,0 0 0,0 0 1,0 1-1,9 33 99,-7-24-108,-2-9 41,1 0 0,-1 0 0,1 0 1,0 0-1,0 0 0,-1 0 0,1 0 0,1 0 0,-1 0 0,0 0 0,0 0 0,1-1 0,-1 1 1,1 0-1,-1-1 0,1 0 0,3 3 0,-4-4 4,1 1 1,-1-1-1,1 0 1,-1 1-1,0-1 1,1 0-1,-1 0 0,1 0 1,-1 0-1,1 0 1,-1 0-1,0-1 1,1 1-1,-1 0 0,1-1 1,-1 1-1,0-1 1,1 1-1,-1-1 1,2-1-1,1 0 15,-1-1 1,1 0-1,0 0 1,-1 0-1,0-1 1,0 1-1,0-1 1,0 0-1,0 0 1,-1 0-1,0 0 1,0 0-1,0 0 1,2-8-1,2-33 832,-6 45-888,1 0 57,0 0-1,0 0 1,0 0-1,0 0 1,0 0-1,0 0 1,0 0-1,0 0 1,0 0-1,0 1 1,0-1-1,-1 0 1,1 1-1,0-1 1,0 1-1,0-1 1,0 1-1,0-1 1,-1 1-1,1-1 1,0 1-1,0 0 1,-1 0-1,1-1 1,-1 1-1,1 0 1,-1 0-1,1 0 1,-1-1-1,1 1 0,-1 0 1,1 0-1,-1 0 1,0 0-1,0 1 1,3 38 1167,-3-30-1092,0-10-351,1 0 1,0 0 0,0 0-1,0 0 1,0 0-1,-1 0 1,1 0 0,0-1-1,0 1 1,0 0 0,-1 0-1,1-1 1,0 1-1,-1-1 1,1 1 0,0-1-1,-1 1 1,1-1-1,0 1 1,-1-1 0,2 0-1,2-5-4830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68 7783,'3'-4'1475,"-1"0"0,0-1 0,0 1 0,0-1 0,0 1 1,-1-1-1,1-5 0,-1 9-1315,-1 0 0,0 0 0,0 0-1,0 1 1,0-1 0,0 0 0,0 0 0,0 0 0,0 0 0,0 0 0,0 0 0,0 1 0,0-1 0,-1 0 0,1 0 0,0 0 0,-1 0 0,1 1 0,0-1 0,-1 0 0,1 0 0,-1 1 0,0-1 0,1 0 0,-1 1 0,1-1 0,-1 1 0,0-1 0,0 1 0,1-1 0,-1 1 0,0-1 0,0 1 0,1 0 0,-1-1 0,0 1 0,0 0 0,0 0 0,0-1 0,0 1 0,1 0 0,-1 0 0,0 0 0,-1 0 0,-6 1-139,0 1 1,0-1 0,1 1 0,-1 1 0,0-1-1,1 1 1,0 1 0,-1-1 0,2 1-1,-1 0 1,0 1 0,1 0 0,0 0-1,0 0 1,0 1 0,0 0 0,1 0-1,-8 12 1,8-12-24,0 1 1,1 0-1,0 0 0,0 0 0,1 0 0,0 1 1,0-1-1,0 1 0,1 0 0,0 0 0,1 0 0,0 0 1,0 0-1,1 0 0,0 0 0,0 0 0,0 0 0,4 14 1,-2-19-34,-1 0 0,1 0 0,0 0 1,0-1-1,0 1 0,0-1 0,1 1 1,-1-1-1,1 0 0,-1 0 0,1 0 1,0 0-1,0-1 0,0 1 0,0-1 1,0 1-1,0-1 0,0 0 1,0 0-1,1-1 0,-1 1 0,0-1 1,6 1-1,6 0-973,0 0 1,0-1 0,26-3-1,-3-6-2825,-3-8-2172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9513,'0'0'12759,"0"11"-11852,0-1-790,5 131 2617,-5-141-2723,0 0 0,1 1-1,-1-1 1,0 1 0,0-1 0,0 0 0,0 1 0,0-1 0,0 0-1,1 1 1,-1-1 0,0 1 0,0-1 0,1 0 0,-1 0-1,0 1 1,0-1 0,1 0 0,-1 1 0,0-1 0,1 0-1,-1 0 1,0 0 0,1 1 0,-1-1 0,1 0 0,-1 0-1,0 0 1,1 0 0,-1 0 0,1 0 0,-1 1 0,0-1-1,1 0 1,-1 0 0,1 0 0,-1-1 0,0 1 0,1 0-1,-1 0 1,1 0 0,-1 0 0,0 0 0,1 0 0,-1 0-1,1-1 1,-1 1 0,0 0 0,1 0 0,-1-1 0,0 1 0,1 0-1,-1 0 1,0-1 0,0 1 0,1 0 0,-1-1 0,0 1-1,0 0 1,0-1 0,1 1 0,-1-1 0,19-23 395,-12 1 673,-17 25-443,-4 5-1027,9-6-1216,-4-4-8515,6-7 2280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91 8264,'0'0'17563,"-8"-1"-16346,63-10 212,-44 10-1383,1 0 0,-1-1 0,0-1 0,0 0 0,0 0 0,0-1 0,0-1 0,-1 1 0,0-2 0,0 0 0,19-13 0,-29 18-34,1 1 1,-1-1 0,1 1-1,0-1 1,-1 1 0,1-1-1,-1 1 1,1-1 0,-1 0-1,0 1 1,1-1-1,-1 0 1,0 1 0,1-1-1,-1 0 1,0 0 0,0 1-1,0-1 1,1 0 0,-1 0-1,0 1 1,0-1-1,0-1 1,-14-3 142,10 5-166,0 1 0,0-1 0,0 1 0,0 0-1,0 0 1,0 0 0,0 0 0,-3 3-1,-7 5-11,1 0 0,1 1-1,-22 21 1,30-27 27,0 0 1,1 1 0,-1-1 0,1 1 0,0-1 0,0 1-1,0 0 1,0 0 0,1 0 0,0 1 0,0-1 0,1 0-1,0 1 1,-2 7 0,3-12-3,1 0 1,-1 0-1,0-1 0,0 1 0,1 0 1,-1 0-1,0 0 0,1-1 0,-1 1 1,1 0-1,-1 0 0,1-1 0,-1 1 0,1 0 1,-1-1-1,1 1 0,0-1 0,-1 1 1,1-1-1,0 1 0,0-1 0,-1 1 1,1-1-1,0 0 0,0 1 0,0-1 1,-1 0-1,1 0 0,0 0 0,0 0 1,0 1-1,0-1 0,1 0 0,37-1 110,-30 0-108,7-1-193,1-1 1,-2 0-1,1-1 0,0-1 0,-1-1 0,24-12 1,7-1-231,-46 19 422,1-1 0,0 1 0,-1 0 0,1 0-1,0 0 1,-1 0 0,1 0 0,0 0 0,-1 0 0,1 0 0,0 0 0,-1 0 0,1 0-1,0 1 1,-1-1 0,1 0 0,0 0 0,-1 1 0,1-1 0,-1 0 0,1 1 0,-1-1-1,1 1 1,-1-1 0,1 1 0,-1-1 0,1 1 0,-1-1 0,1 1 0,-1-1 0,0 1-1,1-1 1,-1 1 0,0 0 0,0-1 0,1 1 0,-1-1 0,0 1 0,0 0 0,0-1-1,0 1 1,0 0 0,0-1 0,0 1 0,0 0 0,0-1 0,0 2 0,0 45 669,-1-30-314,2-17-332,-1 1 0,1 0 1,0-1-1,0 1 0,0-1 0,0 1 0,0-1 0,0 1 0,0-1 1,0 0-1,0 1 0,0-1 0,0 0 0,0 0 0,0 0 0,0 0 1,0 0-1,0 0 0,0 0 0,2 0 0,28-2 60,-17 0-418,0-1 0,-1-1-1,25-9 1,-27 8 205,1 1 1,0 0-1,-1 1 1,1 0-1,0 1 0,14-1 1,-25 4 176,0 0 1,-1 0-1,1 0 1,-1-1-1,0 1 1,1 0-1,-1 0 0,0 0 1,1 0-1,-1 0 1,0 0-1,0 0 1,0 0-1,0 0 1,0-1-1,0 1 1,0 0-1,0 0 0,0 0 1,-1 2-1,1 9-1482,2-7-5461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67 8840,'2'-51'8401,"-1"35"-1285,-5 47-5902,0-1-326,-16 56 0,14-68-565,1 1 1,0 0 0,2-1 0,0 2 0,1-1 0,1 0 0,2 27 0,-1-46-319,0 1 0,1 0 0,-1 0 0,0 0 0,1 0 0,-1 0 0,1-1 0,-1 1 0,1 0 0,0 0 1,-1-1-1,1 1 0,0 0 0,-1-1 0,1 1 0,0-1 0,0 1 0,-1-1 0,1 1 0,0-1 0,0 1 0,0-1 0,0 0 1,1 1-1,31 3 177,31-11-96,-32 0-385,-23 4 213,0 1 0,0 0 0,0 0 0,0 1-1,13 0 1,-20 1 76,1 0-1,-1 1 1,0-1 0,1 1-1,-1-1 1,0 1 0,0 0 0,1 0-1,-1 0 1,0 0 0,0 1-1,0-1 1,0 0 0,0 1-1,0-1 1,-1 1 0,1 0-1,-1 0 1,1-1 0,-1 1 0,1 0-1,-1 0 1,0 0 0,0 1-1,1 2 1,1 2 131,-1 0 0,0 0 1,-1 0-1,0 0 0,1 13 0,3 20 679,-4-40-785,-1 0 0,0 1 0,0-1 0,0 0 0,0 0 1,1 0-1,-1 0 0,0 0 0,0 1 0,0-1 0,1 0 0,-1 0 1,0 0-1,0 0 0,0 0 0,1 0 0,-1 0 0,0 0 0,0 0 1,1 0-1,-1 0 0,0 0 0,0 0 0,0 0 0,1 0 0,-1 0 1,0 0-1,0 0 0,1 0 0,-1 0 0,0 0 0,0 0 0,0 0 1,1-1-1,-1 1 0,0 0 0,0 0 0,0 0 0,0 0 0,1 0 1,-1-1-1,0 1 0,0 0 0,0 0 0,0 0 0,0-1 0,1 1 1,-1 0-1,0 0 0,0 0 0,0-1 0,0 1 0,0 0 0,0 0 1,0-1-1,0 1 0,8-12-3,-3-1-175,-1-1-1,-1-1 1,0 1-1,-1 0 1,0-1 0,-1 0-1,-2-22 1,5-42-1108,-3 79 1147,-1-1 1,1 0-1,-1 1 1,1-1-1,0 1 1,-1-1-1,1 1 1,0-1 0,-1 1-1,1-1 1,0 1-1,0 0 1,0-1-1,-1 1 1,1 0-1,0 0 1,0-1-1,0 1 1,-1 0-1,1 0 1,0 0-1,0 0 1,0 0-1,0 0 1,-1 1-1,1-1 1,0 0-1,1 1 1,33 5-5056,-28-4 620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3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11 128,'0'0'10890,"-54"-10"-8167,49 10 608,14 5-3171,7 2-96,2 3-160,7-1-1826,-2-1-1217,3-2-2562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150 195 17424,'0'0'6668,"-11"-2"-6486,2 1-187,1 0 0,0 1 0,0 0 0,0 0 1,0 1-1,-1 0 0,1 1 0,-10 3 0,15-5 20,0 1-1,0 0 1,0 0-1,1 0 1,-1 1 0,0-1-1,1 0 1,-1 1-1,1 0 1,-1 0-1,1 0 1,0 0-1,0 0 1,0 0-1,0 0 1,0 1-1,0-1 1,1 1-1,-1 0 1,1-1 0,0 1-1,0 0 1,0 0-1,0-1 1,0 1-1,1 0 1,-1 0-1,1 0 1,0 0-1,-1 0 1,2 5-1,-1-7-6,1 0-1,0 0 0,0 0 0,0 0 0,-1 0 0,1 0 1,0-1-1,0 1 0,0 0 0,0-1 0,0 1 0,0-1 1,0 1-1,0-1 0,1 1 0,-1-1 0,0 0 0,0 1 0,0-1 1,0 0-1,1 0 0,-1 0 0,0 0 0,0 0 0,0 0 1,2 0-1,36-4-110,-31 2-13,-1 0 0,0-1 0,1 0-1,-1-1 1,-1 0 0,1 0 0,-1 0 0,1-1-1,-1 0 1,0 0 0,-1 0 0,1-1 0,-1 0-1,0 0 1,-1 0 0,8-14 0,-11 13 137,-11 40-266,9-27 248,0 0 1,1 0-1,0 0 1,0 0 0,0 0-1,1-1 1,0 1-1,0 0 1,0 0 0,1-1-1,3 10 1,-3-12 29,1-1-1,-1 1 1,0-1 0,1 0-1,-1 0 1,1 0 0,0 0 0,0 0-1,-1-1 1,1 1 0,1-1-1,-1 1 1,0-1 0,0 0-1,0 0 1,0-1 0,1 1 0,-1-1-1,0 0 1,1 0 0,-1 0-1,6 0 1,1-1 12,1-1-1,-1 0 0,0 0 1,0-1-1,0 0 1,0-1-1,-1 0 0,0 0 1,1-1-1,-1 0 1,-1-1-1,1 0 0,-1 0 1,0-1-1,7-8 1,1-1-31,-1 0 1,-1-1-1,0-1 0,-1-1 1,-1 1-1,10-23 1,-19 36-7,0-1 0,0 0 1,-1 0-1,0-1 0,0 1 1,0 0-1,-1-1 1,0 1-1,0-1 0,-1 1 1,1-1-1,-1 0 1,-2-7-1,2 13-8,0 1-1,-1-1 1,0 0-1,1 0 1,-1 1-1,1-1 1,-1 0-1,0 1 1,1-1-1,-1 0 1,0 1-1,0-1 1,0 1-1,0-1 1,1 1-1,-1 0 1,0-1-1,0 1 1,0 0-1,0 0 1,0-1-1,0 1 1,0 0-1,0 0 1,0 0-1,0 0 1,0 0-1,0 0 1,0 1-1,1-1 1,-1 0-1,0 0 1,0 1-1,-2 0 1,-30 15 22,20-5 127,1 1-1,1 0 1,0 0-1,0 1 0,1 1 1,1-1-1,0 2 1,1-1-1,1 1 0,0 0 1,1 1-1,0 0 1,2 0-1,-6 31 0,10-44-150,0 0-1,0 0 1,0-1-1,1 1 0,-1 0 1,1 0-1,0-1 0,0 1 1,0 0-1,0-1 1,0 1-1,0-1 0,1 1 1,-1-1-1,1 0 1,0 1-1,0-1 0,0 0 1,0 0-1,0 0 0,0-1 1,0 1-1,1 0 1,-1-1-1,0 1 0,1-1 1,0 0-1,-1 0 0,1 0 1,0 0-1,-1-1 1,1 1-1,3 0 0,49 4-2490,-5-12-4091,-6-8-6852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11659,'0'0'8136,"0"9"-6700,2 121 3528,-2-129-4936,0 1 0,0-1-1,1 0 1,-1 0-1,0 1 1,1-1-1,-1 0 1,1 0 0,0 0-1,-1 0 1,1 1-1,0-1 1,0 0-1,0 0 1,-1-1 0,1 1-1,0 0 1,0 0-1,0 0 1,1 0-1,-1-1 1,0 1-1,0-1 1,0 1 0,0-1-1,1 1 1,-1-1-1,0 0 1,1 1-1,-1-1 1,2 0 0,51 1-152,-26-2-538,-23 2 543,0-1 1,0 1-1,-1 0 1,1 0 0,-1 0-1,1 1 1,-1 0 0,1 0-1,-1 0 1,0 0-1,0 0 1,0 1 0,0 0-1,0 0 1,-1 0-1,1 0 1,-1 1 0,5 5-1,-6-5 250,0-1 0,0 1 0,0 0 0,-1 0 0,1 0 0,-1 0 0,0 0 0,0 0 0,0 1-1,-1-1 1,1 0 0,-1 0 0,-1 7 0,1-9 6,-1 0 1,0 0-1,-1 0 0,1 0 0,0 0 1,0 0-1,-1 0 0,1 0 0,-1 0 1,0-1-1,0 1 0,1 0 1,-1-1-1,0 0 0,0 1 0,0-1 1,-1 0-1,1 0 0,0 0 0,0-1 1,0 1-1,-1 0 0,1-1 0,-4 1 1,-62 8 1656,59-9-1725,1 0 0,-1-1-1,0 0 1,0 0-1,-14-5 1,20 5-220,1 0 0,0 0 0,-1 0 1,1 0-1,0-1 0,0 1 0,0-1 0,0 1 0,0-1 0,-4-4 1,5 5-134,1 0 1,-1-1 0,0 1 0,0 0-1,1-1 1,-1 1 0,1-1-1,-1 1 1,1-1 0,0 1 0,0-1-1,0 1 1,0-1 0,0 0 0,0 1-1,0-1 1,0 1 0,0-1-1,1-2 1,0 3-121,0 0 0,-1 0-1,1 0 1,-1 0 0,1 0 0,0 0-1,0 1 1,0-1 0,-1 0 0,1 0-1,0 1 1,0-1 0,0 1 0,0-1-1,0 1 1,0-1 0,0 1 0,0 0-1,0-1 1,1 1 0,-1 0 0,0 0-1,1-1 1,2 1-1030,19-5-7742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15 17649,'0'0'5904,"-10"-3"-4356,-36-7-907,44 9-622,-1 1 0,0 0 1,1 0-1,-1 0 0,0 0 1,0 1-1,1-1 0,-1 1 1,1 0-1,-1-1 1,1 1-1,-1 0 0,1 0 1,-1 1-1,1-1 0,0 1 1,0-1-1,-1 1 0,1 0 1,0-1-1,1 1 0,-1 0 1,0 0-1,0 0 0,1 1 1,-1-1-1,0 3 0,-1 0-5,0 1 0,1-1 0,0 1 0,0-1 0,0 1-1,1 0 1,0 0 0,0-1 0,0 1 0,1 7 0,0-11-10,0-1 1,0 0-1,1 1 1,-1-1-1,0 0 1,1 1-1,-1-1 1,1 0-1,0 1 1,-1-1-1,1 0 1,0 0-1,0 0 1,0 0-1,0 0 1,0 1-1,0-2 1,0 1-1,0 0 1,0 0-1,2 1 1,2 0 14,-1 0 0,0 0 1,0-1-1,1 1 1,-1-1-1,10 1 0,-1-1-91,0 0-1,0-1 1,0-1-1,15-2 1,-20 1-130,-1 0 0,0 0 0,0-1 0,0 0 0,0-1 0,-1 1 0,1-1 0,-1-1 0,10-8 0,29-17 1901,-64 71 453,19-40-2099,-1 1 0,1-1 0,-1 0 1,1 1-1,-1-1 0,1 0 0,0 1 1,0-1-1,-1 0 0,1 1 0,0-1 0,0 1 1,1-1-1,-1 0 0,0 1 0,0-1 1,1 1-1,-1-1 0,0 0 0,1 1 1,0-1-1,-1 0 0,1 0 0,0 0 0,1 2 1,0-2-35,1 0 0,0 0 0,-1-1 0,1 1 0,0-1-1,0 0 1,0 0 0,-1 0 0,1 0 0,0 0 0,0-1 0,-1 1 0,4-2 0,4 0-132,-1-1 0,0 0 0,0-1-1,0 0 1,0-1 0,-1 1 0,12-10 0,-10 7-29,0 1 0,1 0 0,20-8 0,-31 14 146,1 1 1,-1-1-1,1 1 0,-1-1 1,1 1-1,-1-1 1,1 1-1,-1-1 1,0 1-1,1 0 0,-1-1 1,0 1-1,1 0 1,-1-1-1,0 1 1,0 0-1,0-1 0,1 1 1,-1 0-1,0-1 1,0 1-1,0 0 1,0 0-1,0-1 0,-1 1 1,1 0-1,0-1 1,0 1-1,0 0 1,-1-1-1,1 2 0,-4 31 242,3-31-217,0 3-464,-1 25 1492,7-21-3849,10-13-6083,3-11-6985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68 2466,'-11'-1'9970,"-10"1"-4755,3-1-1272,11-4-1129,15-3-1759,13-4-611,1 4-218,0 0 0,0 2 0,1 0 0,-1 2 0,1 0 0,0 1 0,1 2 0,27 1 0,-50 0-227,0 1 0,-1-1 0,1 1 0,0-1 0,0 1 0,0-1 0,0 1 0,-1-1 0,1 1 1,0 0-1,-1-1 0,1 1 0,0 0 0,-1 0 0,1 0 0,-1-1 0,1 1 0,-1 0 0,0 0 0,1 0 0,-1 0 0,0 0 0,1 0 0,-1 0 0,0 0 0,0 0 0,0 0 0,0 0 0,0 0 0,0 0 0,0 0 0,0 0 0,-1 0 0,1 0 1,0-1-1,-1 1 0,1 0 0,-1 1 0,-13 36-37,0-19-553,11-16 280,0 0 0,0 1-1,1-1 1,-1 0 0,1 1 0,0 0 0,0 0-1,0-1 1,1 1 0,-2 6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14542,'0'0'7479,"1"10"-6518,-1 16-368,-1 1 1,-1-1-1,-11 45 1,6-36 79,2 0 0,-2 40 0,7-74-656,0 0-1,0 0 0,0 0 1,0 0-1,0 0 0,0 0 0,0 1 1,0-1-1,0 0 0,1 0 1,-1 0-1,0 0 0,1 0 1,-1 0-1,1 0 0,-1 0 1,1 0-1,-1 0 0,1 0 1,0 0-1,0-1 0,-1 1 1,1 0-1,0 0 0,0-1 1,0 1-1,0 0 0,0-1 1,0 1-1,0-1 0,0 1 0,0-1 1,0 0-1,0 1 0,0-1 1,0 0-1,0 0 0,0 0 1,0 0-1,0 0 0,1 0 1,-1 0-1,0 0 0,0 0 1,0 0-1,0-1 0,0 1 1,0 0-1,0-1 0,0 1 1,0-1-1,0 1 0,0-1 1,1 0-1,8-4 63,-1 0 0,1 0-1,-1-1 1,12-10 0,7-10 99,-2-1 1,-1-2-1,-1 0 0,-1-2 0,22-39 1,-32 49-160,-7 6-8875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86 13357,'1'-9'1538,"0"0"1,0 0 0,-1 0 0,-1-15 0,1 23-1476,0 0 0,0 0 0,0 0 0,0 0 0,0 0 0,0 0 0,0 0 0,-1 0 0,1 0 0,0 0-1,-1 0 1,1 0 0,-1 0 0,1 0 0,-1 0 0,1 0 0,-1 1 0,0-1 0,1 0 0,-1 0 0,0 1 0,1-1 0,-1 1 0,0-1 0,0 0 0,0 1 0,0 0 0,0-1 0,0 1 0,0-1 0,1 1 0,-1 0 0,0 0 0,0 0 0,0-1 0,0 1 0,0 0 0,0 0 0,0 0 0,0 0 0,0 1 0,0-1 0,0 0 0,0 0 0,0 1 0,0-1 0,0 0 0,0 1 0,0-1 0,0 1 0,0-1 0,1 1 0,-1 0 0,0-1 0,-1 2 0,-4 3-58,1-1 0,0 1-1,0 0 1,1 0 0,-1 1 0,1 0 0,0-1 0,-3 8 0,4-10-18,1 1 1,0-1 0,1 1-1,-1 0 1,1-1 0,-1 1-1,1 0 1,0 0 0,1 0 0,-1 0-1,1 0 1,-1-1 0,1 1-1,0 0 1,1 0 0,0 4-1,1-6-7,0-1 0,1 1 0,-1-1 0,1 0 0,-1 0-1,1 0 1,-1 0 0,1 0 0,0-1 0,-1 1 0,1-1-1,0 0 1,0 0 0,-1 0 0,1 0 0,0 0-1,4-2 1,15 3-279,-18 0 232,0 0 0,-1 1 0,1-1-1,-1 1 1,1 0 0,-1 0 0,0 1-1,0-1 1,0 0 0,0 1 0,0 0-1,0 0 1,-1 0 0,1 0 0,-1 0-1,0 0 1,0 1 0,0-1 0,0 1-1,-1-1 1,0 1 0,1 0 0,-1 0-1,0 0 1,-1-1 0,1 9 0,2 8 43,-2 0 1,0 0 0,-1 0-1,-3 20 1,1-30 200,0 0 1,-1 1-1,1-1 1,-2 0-1,0 0 1,0-1 0,-1 1-1,0-1 1,0 0-1,-1 0 1,-1 0-1,-7 7 1,10-11 30,0 0 0,0-1 1,-1 0-1,0 0 0,0 0 1,0 0-1,0-1 1,0 0-1,-1 0 0,0 0 1,1-1-1,-1 0 0,0 0 1,0 0-1,0-1 1,-1 0-1,1 0 0,0 0 1,0-1-1,0 0 0,-12-2 1,14 1-188,1 0 1,0-1-1,-1 0 1,1 0-1,0 0 1,0 0-1,0 0 1,0-1-1,0 0 1,1 1-1,-1-1 1,1 0-1,-1 0 1,1 0-1,0 0 1,1-1-1,-1 1 1,0 0-1,1-1 1,0 0-1,0 1 1,0-1-1,0 0 1,0 1 0,1-8-1,-2 3-250,1-1-1,1 0 1,0 1-1,0-1 1,0 1-1,1-1 1,1 0 0,-1 1-1,1 0 1,5-13-1,-2 13-411,-1 0-1,2 1 0,-1-1 1,1 1-1,0 0 0,1 1 1,-1 0-1,10-7 1,35-22-7139,-12 13 226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14798,'0'0'9257,"12"50"-7528,-1-35-832,0-2-480,2 1-257,1-5-128,0 2-224,3-5-1410,-1-3-2113,0-3-4645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26 10442,'1'0'298,"0"-1"0,-1 1 0,1-1 0,0 1 0,-1-1 0,1 0 0,-1 1 0,1-1 0,-1 0 0,0 1 0,1-1 0,-1 0 0,0 0 0,1 1 0,-1-1 0,0 0 0,0 0 0,0 0 0,0 0 0,0 1 0,0-1 0,0 0 0,0 0 1,0 0-1,0 1 0,0-1 0,0 0 0,0 0 0,-1 0 0,1 1 0,-1-2 0,0 2-171,-1-1 1,1 1-1,-1 0 1,1-1-1,0 1 1,-1 0 0,1 0-1,-1 0 1,1 0-1,-1 0 1,1 1-1,-1-1 1,1 0-1,-1 1 1,0 0 0,-57 23-191,55-22 130,-27 17 690,29-18-712,1 0 0,0 0 0,-1 0 0,1 0 0,0 0 0,0 0 0,-1 1 0,1-1 0,0 0 0,0 1 0,1-1 0,-1 0 0,0 1 0,0-1-1,1 1 1,-1-1 0,0 4 0,2-4-36,-1 0 0,1 0 0,0-1-1,0 1 1,-1 0 0,1-1-1,0 1 1,0 0 0,0-1 0,0 1-1,0-1 1,0 1 0,0-1 0,0 0-1,0 0 1,0 1 0,0-1-1,0 0 1,0 0 0,1 0 0,-1 0-1,0 0 1,0 0 0,1 0 0,38 0 6,-32 0-30,9 0-137,76 4-354,-87-4 499,0 1 0,0 0-1,-1 1 1,1-1 0,0 1-1,-1 0 1,0 1 0,1-1 0,-1 1-1,0 0 1,0 0 0,8 8-1,-11-10 61,-1 1-1,0-1 1,0 0-1,0 1 1,0-1-1,0 1 0,0 0 1,0-1-1,0 1 1,-1 0-1,1 0 1,0-1-1,-1 1 0,0 0 1,1 0-1,-1 0 1,0 0-1,0 0 0,0-1 1,0 1-1,-1 0 1,1 0-1,0 0 1,-1 0-1,1-1 0,-1 1 1,0 0-1,1 0 1,-1-1-1,0 1 0,0 0 1,0-1-1,0 1 1,0-1-1,-1 0 1,1 1-1,0-1 0,-1 0 1,1 0-1,-1 1 1,1-1-1,-4 1 1,-5 5 468,0-1 1,-1 0 0,1 0 0,-23 7 0,24-10-310,-1 0 0,1-1 1,-1 0-1,0-1 0,0 0 1,0-1-1,-13 0 0,20 0-311,0-1-1,-1 1 0,1-1 1,0 0-1,-1 0 0,1 0 0,0 0 1,0-1-1,0 1 0,-5-4 1,6 3-236,1 1 1,-1-1 0,1 0 0,-1 1-1,1-1 1,0 0 0,-1 0-1,1 0 1,0 1 0,0-1 0,1 0-1,-1-1 1,0 1 0,1 0-1,-1 0 1,1 0 0,0 0 0,-1-3-1,1-12-5564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23 12139,'0'0'15081,"-12"9"-14947,-152 118 7,97-63-4622,97-96-7062,6-7 4818,15-25 5315,-36 37 3868,-10 18-619,0-1-1,1 1 0,0 1 0,14-17 0,-14 26 3096,-3 11-2927,-2 21-1512,-1-26 146,1 6-693,0 0-1,1 0 1,0-1 0,1 1 0,0-1-1,1 1 1,1-1 0,0 0 0,0-1-1,1 1 1,1-1 0,0 0 0,12 14-1,-10-11-1640,-7-3-5256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4292,'0'0'16720,"20"49"-15791,8-45-225,12 0-351,5-3-289,-2-1-32,2 0-545,-3 0-1569,-8-8-1665,-5-4-3428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55 3043,'0'0'18823,"4"-8"-16565,-1 1-1972,3-18 677,-6 24-940,0 0 1,-1 0-1,1 0 0,-1 0 0,1 1 1,-1-1-1,0 0 0,1 0 1,-1 1-1,0-1 0,1 1 1,-1-1-1,0 0 0,0 1 1,1-1-1,-1 1 0,0 0 0,0-1 1,0 1-1,0 0 0,0-1 1,0 1-1,0 0 0,0 0 1,0 0-1,0 0 0,0 0 1,1 0-1,-1 0 0,0 0 0,0 0 1,-2 1-1,-7 0 36,0 0 0,0 1-1,0 0 1,0 1 0,0 0 0,0 0-1,1 1 1,-1 1 0,1 0 0,-12 8-1,7-4 137,-1 2 0,2 0 0,-1 0 0,2 1-1,-16 19 1,24-26-142,1 0-1,-1 0 1,1 1 0,1-1-1,-1 1 1,-1 6-1,3-10-46,0-1-1,1 1 1,-1-1 0,1 1-1,0 0 1,-1-1-1,1 1 1,0 0-1,0 0 1,0-1-1,0 1 1,0 0-1,1-1 1,-1 1-1,0 0 1,1-1-1,-1 1 1,1-1 0,0 1-1,-1-1 1,1 1-1,0-1 1,0 1-1,0-1 1,0 0-1,0 1 1,3 1-1,3 1-4,0-1-1,0 1 1,0-1 0,1-1-1,0 0 1,-1 0-1,1 0 1,0-1 0,14 1-1,81-3-1150,-66 0 57,-18 1-577,0-2-1,0 0 0,25-6 0,-2-5-4725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13581,'0'0'10826,"5"56"-10345,1-28-353,-3 1-64,3-1-32,-1-2-353,-3-5-511,1-3-418,-3-4-735,0-6-1218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13 139 9289,'0'0'8990,"-3"-9"-7682,-7-30-289,11 37-935,-1 0 0,1-1 0,0 1 0,-1 0 0,1 0 0,1 0 0,-1-1 0,0 1 0,0 0 0,1 0 0,-1 1 0,1-1 0,0 0 0,-1 0 0,1 1 0,0-1-1,0 1 1,0 0 0,0-1 0,0 1 0,0 0 0,0 0 0,1 0 0,3 0 0,1-3 182,8-3-73,0 0 0,1 1 0,-1 1 0,2 0 0,-1 1 0,0 1 0,1 0 0,-1 1 0,1 1 0,0 1 0,0 0 0,27 5 0,-43-5-190,1 0 0,0 0 1,-1 0-1,1 1 0,0-1 0,-1 1 0,1-1 0,-1 1 1,1 0-1,-1-1 0,1 1 0,-1 0 0,0 0 1,1 0-1,-1 0 0,0 0 0,0 0 0,0 1 0,0-1 1,0 0-1,0 0 0,0 1 0,0-1 0,0 1 0,-1-1 1,1 1-1,0-1 0,-1 1 0,1-1 0,-1 1 0,0 0 1,0-1-1,1 1 0,-1 0 0,0-1 0,0 1 1,-1 2-1,0-1 39,0 1 1,0-1-1,-1 1 1,1-1-1,-1 0 1,0 1-1,0-1 1,0 0-1,0 0 1,0 0-1,-1-1 1,1 1-1,-1 0 1,0-1-1,-3 3 1,-5 1-25,1 0-1,-1 0 1,0-1 0,0-1 0,0 0 0,-1 0-1,0-1 1,0-1 0,1 0 0,-1 0 0,-20-1-1,27-3-3298,10-2 471,12-3-1583,6 3-1399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11915,'0'0'11691,"-16"50"-11082,7-20-161,-2 1-320,2-2-63,-2-2-1,7-3-32,1-4-257,3-7-896,0-5-929,0-5-2466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55 179 8488,'0'0'2925,"-8"4"-875,-26 14-555,21-7 657,22-5-735,24-3 472,-32-4-1683,78-3 2265,127-23-1,-103 11-2265,198-31-211,171-21 335,3 36-3385,-419 32 2575,-46 0 423,-37 0 250,26 0-192,-55-2-480,20-8-2579,10-4-2349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89 6662,'8'-4'1885,"119"-61"8199,-126 65-9947,-1 0 1,1 0 0,0 0-1,-1 0 1,1-1-1,0 1 1,-1 0-1,1-1 1,0 1-1,-1 0 1,1-1-1,-1 1 1,1-1-1,-1 1 1,1-1-1,-1 1 1,1-1 0,-1 1-1,0-1 1,1 1-1,-1-1 1,0 0-1,1 1 1,-1-1-1,0 0 1,0 1-1,1-1 1,-1 0-1,0 0 1,-18-4 1700,-30 6-1193,32 3-585,1 0 1,-1 0-1,1 1 0,0 1 1,1 1-1,0 0 0,0 1 1,0 0-1,1 1 1,0 0-1,0 1 0,-20 22 1,32-30-49,-1 0 0,1-1 0,0 1 0,0 0 0,-1 0 0,1 0 0,0 0 0,0 0 0,1 1 0,-1-1 0,0 0 0,1 0 0,0 0 0,-1 1 0,1-1 0,0 0 0,0 3 0,0-3-13,1-1 1,-1 0 0,1 0-1,-1 1 1,1-1-1,-1 0 1,1 0-1,0 0 1,0 0 0,-1 0-1,1 0 1,0 0-1,0 0 1,0 0-1,0 0 1,0-1 0,0 1-1,0 0 1,1 0-1,-1-1 1,0 1-1,0-1 1,0 1-1,1-1 1,-1 0 0,0 0-1,1 1 1,-1-1-1,0 0 1,2 0-1,27 2-938,0-1 0,-1-1-1,37-6 1,-41 2-2425,0-1 1,26-8 0,-11-1-5366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15983,'0'0'4879,"-9"0"-3720,2 0-976,0 1 0,0 1 0,1-1 1,-1 1-1,0 0 0,1 0 0,0 1 0,-1 0 1,-10 7-1,14-8-134,1-1 0,-1 1 1,0 0-1,1 0 1,-1 0-1,1 1 0,0-1 1,0 1-1,0-1 0,0 1 1,0 0-1,1-1 0,-1 1 1,1 0-1,-1 0 0,1 0 1,0 0-1,0 0 0,1 0 1,-1 1-1,1-1 0,-1 0 1,1 0-1,0 1 0,0-1 1,0 0-1,2 5 1,-2-7-43,1 0 1,0 0 0,0 0 0,-1 0-1,1 0 1,0 0 0,0 0 0,0 0-1,0 0 1,0 0 0,0-1 0,1 1 0,-1-1-1,0 1 1,0-1 0,0 1 0,1-1-1,-1 1 1,0-1 0,0 0 0,1 0-1,-1 0 1,3 0 0,37 1 145,-32-1-87,1-1-97,0 0 0,0-1 0,-1 0 0,1 0 0,-1-1 0,1-1 0,-1 1 0,15-9 0,-12 5-331,1 2 1,0 0 0,18-5 0,-30 10 335,-1 0 1,1 0-1,-1 0 1,1 0-1,-1 1 1,0-1-1,1 0 1,-1 0-1,1 1 1,-1-1-1,0 0 1,1 1-1,-1-1 1,0 0-1,1 1 1,-1-1-1,0 1 1,0-1-1,1 1 0,-1-1 1,0 0-1,0 1 1,0-1-1,0 1 1,1-1-1,-1 1 1,0-1-1,0 1 1,0-1-1,0 1 1,0-1-1,0 1 1,0-1-1,-1 1 1,1-1-1,0 1 1,0-1-1,0 1 1,0-1-1,0 0 0,-1 1 1,1-1-1,0 1 1,0-1-1,-1 0 1,0 1-1,-7 25 404,6-23-248,0 1 0,1 0-1,-1-1 1,1 1 0,0 0 0,0 0 0,1 0 0,-1 0-1,1 0 1,0 4 0,0-8-93,0 1 0,0-1 0,0 1 0,0-1 0,0 1 0,1 0-1,-1-1 1,0 1 0,0-1 0,1 1 0,-1-1 0,0 0 0,1 1 0,-1-1 0,0 1 0,1-1-1,-1 1 1,1-1 0,-1 0 0,1 1 0,-1-1 0,1 0 0,-1 0 0,1 1 0,-1-1-1,1 0 1,26-5 502,-12-3-777,0-1 1,0 0 0,-1-2 0,0 1-1,-1-2 1,0 0 0,-1 0 0,17-23-1,-29 35 236,0 0 0,1 0 0,-1 0 1,0-1-1,0 1 0,0 0 0,0 0 0,0 0 0,0 0 0,0 0 0,0 0 0,0 0 0,1 0 0,-1 0 0,0 0 0,0 0 0,0 0 0,0 0 0,0 0 1,0 0-1,0 0 0,1 0 0,-1 0 0,0 0 0,0 0 0,0 0 0,0 0 0,0 0 0,0 0 0,1 0 0,-1 0 0,0 0 0,0 0 0,0 0 0,0 0 0,0 0 1,0 0-1,0 0 0,0 0 0,1 0 0,-1 0 0,0 0 0,0 1 0,0-1 0,0 0 0,0 0 0,0 0 0,0 0 0,0 0 0,0 0 0,0 0 0,0 1 1,0-1-1,0 0 0,0 0 0,0 0 0,0 0 0,0 0 0,0 0 0,0 0 0,0 1 0,0-1 0,0 0 0,0 0 0,0 0 0,0 0 0,3 17 376,-3-14-276,0-1 0,0 1 0,0-1 0,1 1 0,-1-1 0,1 1 0,-1-1 0,1 0 0,0 1 0,0-1 0,3 5 0,1-5-49,0 0-1,0-1 0,0 1 1,0-1-1,0 0 0,0 0 1,0-1-1,0 0 0,1 0 0,-1 0 1,5-1-1,1 0-51,-1 0 1,1-1-1,-1 0 0,15-6 0,-18 6-43,0-1 0,-1 0 0,0 0 0,1-1 0,-1 0 0,0 0-1,-1 0 1,1-1 0,-1 0 0,8-8 0,-32 37 1091,15-21-964,1 0 1,-1 1-1,1 0 0,0 0 0,1 0 0,-1 0 0,0 0 0,1 0 1,0 1-1,0-1 0,1 1 0,-1-1 0,1 1 0,0 0 0,-1 6 1,2-10-175,0-1 1,0 1-1,0-1 1,-1 1-1,1 0 1,0-1-1,0 1 1,0-1-1,1 1 1,-1-1-1,0 1 1,0-1-1,0 1 1,0-1-1,0 1 1,1-1-1,-1 1 1,0-1-1,0 1 1,1-1-1,-1 1 1,0-1-1,1 0 1,-1 1-1,0-1 1,1 1-1,-1-1 1,1 0-1,-1 1 1,1-1-1,-1 0 1,1 0-1,-1 1 1,1-1-1,-1 0 1,1 0-1,-1 0 1,2 0-1,-1 0-270,0 0 0,0 0-1,0-1 1,0 1 0,0-1-1,0 1 1,0-1 0,0 1-1,-1-1 1,1 0 0,0 1-1,0-1 1,0 0-1,-1 0 1,1 1 0,0-1-1,-1 0 1,1 0 0,0-1-1,7-17-7280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4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13004,'0'0'9065,"0"62"-8521,0-45-191,-2 1-129,-1 1-64,-5-1-64,1 1-64,-2-1-160,2 0-1121,0-4-961,3-4-1442,2-6-1921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74 10570,'0'0'3961,"-2"-9"-1553,0 7-2255,2-1 1,-1 0 0,0 0 0,0 1 0,1-1-1,0 0 1,-1 0 0,1 0 0,0 0 0,1 1-1,-1-1 1,1-4 0,0 5-55,0 0-1,1 1 1,-1-1 0,0 1 0,1-1-1,-1 1 1,1-1 0,-1 1 0,1 0-1,0 0 1,0-1 0,-1 1 0,1 1 0,0-1-1,0 0 1,0 0 0,0 1 0,0-1-1,0 1 1,0-1 0,0 1 0,0 0-1,0 0 1,4 0 0,5 0-12,0-1-1,0 2 1,1-1 0,-1 1 0,0 1-1,0 0 1,0 1 0,10 3 0,-15-4-83,-1 1 0,0-1 1,0 1-1,0-1 0,0 1 1,0 1-1,-1-1 1,1 1-1,-1 0 0,0 0 1,0 0-1,0 0 1,-1 1-1,1-1 0,-1 1 1,0 0-1,3 9 0,-6-14 55,1 1-1,-1 0 0,0 0 1,1 0-1,-1 0 0,0 0 0,0 0 1,0 0-1,0 0 0,0-1 1,0 1-1,0 0 0,0 0 0,0 0 1,0 0-1,-1 0 0,1 0 0,0 0 1,-1 0-1,1-1 0,-1 1 1,1 0-1,-1 0 0,1 0 0,-1-1 1,1 1-1,-1 0 0,-1 0 1,-1 1 16,1 0 0,-1 0 1,0-1-1,0 1 1,0-1-1,0 0 1,0 0-1,-6 1 0,-67 5-335,72-6 196,3-1-299,-17 0-9,11-1-6361,7-4-853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13068,'0'0'12588,"-22"55"-11627,17-33-384,5-2-449,0 0 32,0 0-160,0-3-320,4-4-1538,3-5-2210,0-5-4484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10122,'0'0'14573,"9"-8"-13932,47-35-328,-51 40-308,-1 0 0,2 0-1,-1 0 1,0 1 0,0 0 0,1 0-1,-1 0 1,1 1 0,0 0-1,-1 0 1,1 0 0,0 1-1,6 0 1,-11 1-9,0-1 0,0 1-1,0 0 1,0 0 0,0 0 0,-1 0-1,1 0 1,0 0 0,0 0 0,-1 0 0,1 0-1,-1 0 1,1 1 0,-1-1 0,1 0-1,-1 0 1,0 1 0,0-1 0,0 0 0,1 0-1,-1 1 1,0-1 0,0 0 0,-1 2 0,1 44 172,-1-35 57,1 0-104,3 17 533,-3-28-623,1-1-1,0 1 0,-1 0 1,1-1-1,0 1 0,0 0 1,-1-1-1,1 1 0,0-1 1,0 1-1,0-1 0,0 0 1,0 1-1,0-1 0,0 0 1,0 1-1,0-1 0,0 0 1,0 0-1,0 0 0,0 0 1,0 0-1,0 0 0,0 0 1,0-1-1,0 1 1,0 0-1,0-1 0,7-1 1,-1-1-1,0 0 1,0 0-1,0-1 1,0 0-1,0 0 1,-1-1 0,0 1-1,0-1 1,0-1-1,-1 1 1,1-1-1,-1 0 1,-1 0-1,1-1 1,-1 1-1,4-9 1,-7 4-998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45 124 10890,'-1'-1'250,"0"0"-1,0-1 0,1 1 1,-1 0-1,0 0 0,0 0 1,1-1-1,-1 1 0,1 0 1,-1-1-1,1 1 0,0 0 1,-1-1-1,1 1 1,0-1-1,0 1 0,0 0 1,0-1-1,0 1 0,0-1 1,1 1-1,-1 0 0,0-1 1,1 1-1,0-3 0,1 1 16,0 0-1,0 0 1,0 1-1,1-1 1,-1 0-1,1 1 0,-1 0 1,1-1-1,0 1 1,3-2-1,9-4 379,0 0-1,1 1 1,19-6-1,-34 13-566,13-5 402,0 1 0,0 1 1,26-4-1,-37 7-457,-1-1 0,0 1 0,0-1 0,1 1 0,-1 0 0,0 0 0,1 0 0,-1 0 0,0 1 0,0-1 0,1 1 0,-1-1 0,0 1 0,0 0 0,0 0 0,0 0 0,0 0 0,0 0 0,0 0 0,0 0 0,0 1 0,0-1 0,-1 1 0,1-1 0,-1 1 0,1 0 0,-1 0 0,1 0 0,-1 0 0,0 0 0,0 0-1,1 3 1,-1 2 15,0 0-1,-1 0 0,0 0 0,0 0 0,-1 0 0,0 0 0,0 0 0,-1 0 0,0-1 0,0 1 0,0-1 0,-1 1 0,0-1 0,0 0 0,-1 0 0,1 0 0,-1 0 0,-8 8 0,-9 9 95,-1-1-1,-46 36 1,51-44-138,-29 19 46,35-26-7,-1 1 0,1 0 0,1 0 0,-1 1 0,-13 17 0,23-26-27,1 0 0,0 1 0,-1-1 0,1 1 0,0-1 0,0 1 0,0-1 0,0 1 0,-1-1 0,1 0 0,0 1 0,0-1 0,0 1 1,0-1-1,0 1 0,0-1 0,0 1 0,0-1 0,0 1 0,1-1 0,-1 1 0,0-1 0,0 1 0,0-1 0,0 1 0,1-1 0,-1 0 0,0 1 0,0-1 0,1 1 0,-1-1 0,0 0 0,1 1 0,-1-1 0,0 0 0,1 1 0,-1-1 0,1 0 0,-1 0 0,0 0 0,1 1 1,-1-1-1,1 0 0,-1 0 0,1 0 0,-1 0 0,1 0 0,-1 1 0,1-1 0,-1 0 0,1 0 0,-1 0 0,0 0 0,1-1 0,0 1 0,36 2 51,-31-2-48,66 3-307,70 0 809,-122-3-1659,-1-2 1,0 0-1,0-2 0,-1 0 1,22-7-1,-14-2-4578,-6-2-2541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6598,'0'0'16912,"65"4"-16944,-27-4-1057,-2 0-1601,4-2-3236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 9993,'0'0'12781,"12"-2"-11906,-3 0-750,0 2-1,0-1 1,0 2 0,0-1-1,1 1 1,-1 0-1,11 4 1,-18-5-114,1 1 0,-1-1 0,1 1 1,-1 0-1,1 0 0,-1 0 0,0 0 0,0 0 0,1 0 0,-1 1 0,0-1 1,0 1-1,0 0 0,0-1 0,-1 1 0,1 0 0,0 0 0,-1 0 1,1 0-1,-1 1 0,0-1 0,0 0 0,1 1 0,-2-1 0,1 0 0,0 1 1,0-1-1,-1 1 0,1-1 0,-1 1 0,0-1 0,0 1 0,0 0 0,0-1 1,0 1-1,-1-1 0,0 5 0,-1-3 81,0 0 1,-1 0-1,1 0 1,-1 0-1,1-1 0,-1 1 1,0-1-1,0 0 1,-1 0-1,1 0 0,-1 0 1,1 0-1,-1-1 1,0 0-1,0 1 0,-7 1 1,-69 26 1550,96-30-1542,6-3-682,-1 1 1,1 1-1,-1 1 0,29 4 0,-48-4 556,-1 1 1,1-1-1,0 0 0,-1 1 0,1-1 1,-1 1-1,1 0 0,-1 0 0,1-1 1,-1 1-1,0 0 0,1 0 0,-1 0 1,0 0-1,0 1 0,1-1 0,-1 0 1,0 0-1,0 1 0,-1-1 0,1 1 1,0-1-1,0 1 0,-1-1 0,1 1 1,-1-1-1,1 1 0,-1-1 0,0 1 1,1 0-1,-1-1 0,0 1 0,0 0 1,0-1-1,0 1 0,-1 0 0,1-1 1,0 1-1,-2 2 0,1 1 163,-1-1 0,-1 0 1,1 0-1,-1 0 0,1 0 0,-1 0 0,0 0 0,0-1 1,-1 0-1,1 1 0,-1-1 0,-6 4 0,-6 2 260,0 0-1,-1-1 0,0-1 1,0-1-1,-18 5 0,20-7-889,0-2 1,0 1-1,-25-1 0,40-2 354,0 0 0,0 0 0,0 0 1,0 0-1,1 0 0,-1 0 1,0 0-1,0-1 0,0 1 0,0 0 1,0 0-1,0 0 0,0 0 1,0 0-1,0 0 0,0-1 1,0 1-1,0 0 0,0 0 0,0 0 1,0 0-1,0 0 0,0-1 1,0 1-1,0 0 0,0 0 0,0 0 1,0 0-1,0 0 0,0 0 1,0-1-1,0 1 0,0 0 0,0 0 1,0 0-1,0 0 0,-1 0 1,1 0-1,0 0 0,0 0 0,0-1 1,0 1-1,0 0 0,0 0 1,0 0-1,0 0 0,-1 0 0,1 0 1,0 0-1,0 0 0,0 0 1,0 0-1,-1 0 0,18-10-7373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17424,'0'0'2205,"-7"6"-1158,-40 33 374,3 1 1,-73 86 0,109-111-1268,14-13-1479,21-21-3072,-9-3-1000,6-5-2910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51 14958,'-10'-1'2493,"-4"0"-1880,1 0-1,-1 1 0,1 1 1,-1 0-1,0 1 0,-20 5 1,30-6-532,0 0 1,0 0 0,0 0 0,1 1-1,-1-1 1,1 1 0,-1 0 0,1 0-1,0 0 1,0 1 0,0-1 0,0 1-1,0 0 1,0 0 0,1 0 0,-1 0-1,1 0 1,0 0 0,0 1 0,0-1-1,0 1 1,1-1 0,-1 1 0,1 0-1,0 0 1,0 0 0,1-1 0,-1 1-1,1 0 1,-1 0 0,2 5 0,-1-8-71,1 1-1,-1 0 1,1-1 0,0 1 0,0-1-1,-1 1 1,1-1 0,0 0 0,0 1 0,1-1-1,-1 0 1,0 0 0,0 0 0,1 0-1,-1 0 1,0 0 0,1 0 0,-1 0 0,1 0-1,-1-1 1,1 1 0,0 0 0,-1-1 0,1 0-1,-1 1 1,1-1 0,0 0 0,-1 0-1,1 0 1,3 0 0,3 1 10,0-1 0,-1 0-1,1-1 1,0 0 0,12-2 0,-12 0-32,0-1 0,-1 0 0,0 0 0,0 0 0,0 0 0,0-1 0,0-1 0,-1 1 0,0-1 0,10-12 0,-13 14 11,1 0-1,-1 0 1,0 0 0,-1 0-1,1 0 1,-1-1 0,0 1-1,0-1 1,0 1-1,0-1 1,-1 0 0,0 0-1,0 0 1,0 0 0,-1 0-1,0 0 1,0 0-1,0 0 1,-1-5 0,0 8-4,0 1 0,0 0 0,0-1 0,0 1 0,0 0 1,0 0-1,-1 0 0,1 0 0,0 0 0,-1 0 0,1 1 1,0-1-1,-1 0 0,1 1 0,-1-1 0,1 1 0,-1-1 0,0 1 1,1 0-1,-1-1 0,1 1 0,-1 0 0,0 0 0,1 0 0,-1 0 1,1 1-1,-1-1 0,1 0 0,-1 1 0,0-1 0,1 1 1,-2 0-1,-4 1-30,1-1 0,-1 1 1,1 1-1,0-1 0,0 1 0,-10 6 1,10-4-119,0 1 1,0 0-1,0 0 1,1 0 0,0 1-1,0 0 1,1 0-1,-1 0 1,2 1 0,-1-1-1,-3 11 1,-2 18-3520,7 2-3974,2-16-1750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97 15150,'0'0'4378,"-9"8"-3487,-28 27 417,18-9-410,19-26-887,0 0 0,0 1 0,-1-1 0,1 0 0,0 1 0,0-1-1,0 1 1,0-1 0,0 0 0,0 1 0,0-1 0,0 0 0,0 1-1,0-1 1,0 1 0,0-1 0,0 0 0,0 1 0,0-1 0,0 0-1,1 1 1,-1-1 0,0 1 0,0-1 0,0 0 0,1 0 0,-1 1 0,0-1-1,0 0 1,1 1 0,-1-1 0,0 0 0,1 1 0,0-1-6,1 0 0,-1 0 0,1 0 1,-1 0-1,1 0 0,-1 0 0,0-1 1,1 1-1,-1 0 0,1-1 0,-1 1 1,0-1-1,1 1 0,-1-1 0,0 0 1,0 0-1,1 1 0,-1-1 0,0 0 1,0 0-1,0 0 0,0 0 0,0 0 1,1-2-1,4-6 100,0 1 1,0-2-1,0 1 1,-1-1-1,5-14 0,-9 21-53,1-1-1,-1 0 1,0 0-1,0 0 1,0 0-1,0 0 1,-1 0-1,1 0 1,-1 0-1,0 0 0,0 0 1,-1 0-1,1 0 1,-1 0-1,0 0 1,0 0-1,-3-6 1,4 9-62,0 0 0,-1 1 0,1-1 0,-1 0 0,1 0 0,-1 0 0,1 1 0,-1-1 0,1 0 0,-1 0 0,1 1 0,-1-1 0,0 1 0,0-1 1,1 0-1,-1 1 0,0 0 0,0-1 0,1 1 0,-1-1 0,0 1 0,0 0 0,0-1 0,0 1 0,0 0 0,0 0 0,1 0 0,-1 0 0,0 0 0,0 0 0,0 0 0,0 0 0,0 0 1,0 0-1,0 1 0,0-1 0,1 0 0,-1 0 0,0 1 0,0-1 0,0 1 0,0-1 0,1 1 0,-1-1 0,-1 2 0,0 0-113,0 0 0,0 1 0,1-1 1,-1 1-1,1-1 0,-1 1 0,1-1 0,0 1 0,0 0 0,0-1 0,0 1 0,0 0 1,0 4-1,1 24-4154,0-22 968,0 6-8089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13485,'0'0'8296,"53"44"-10250,-32-28-1441,4 1-1698,1-2 416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7175,'0'0'11258,"-7"9"-10195,-31 39 39,-156 189 1458,186-229-2895,-9 10-309,12-8-4468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10570,'0'0'1132,"-9"4"-22,2-1-867,0 1 0,1 0-1,0 0 1,0 0 0,0 1 0,0-1-1,1 2 1,0-1 0,0 0 0,0 1-1,0 0 1,1 0 0,0 1 0,1-1-1,-1 1 1,1 0 0,0-1 0,-2 13-1,3-14 77,1 0-1,0 0 0,0-1 0,0 1 0,1 0 0,0 0 0,1 9 0,-1-14-264,0 1 0,0-1 1,0 0-1,0 1 0,0-1 0,0 1 0,1-1 1,-1 0-1,0 1 0,0-1 0,0 0 1,1 1-1,-1-1 0,0 0 0,1 1 1,-1-1-1,0 0 0,0 0 0,1 1 1,-1-1-1,1 0 0,-1 0 0,0 1 0,1-1 1,-1 0-1,0 0 0,1 0 0,-1 0 1,1 0-1,-1 0 0,1 0 0,-1 0 1,23-12 954,-14 4-924,0 0-1,-1-1 1,0 1-1,9-14 1,-14 18-119,-1 0 0,1 0 1,-1-1-1,0 1 1,0-1-1,0 1 0,0-1 1,-1 0-1,0 1 1,0-1-1,0 0 0,-1 0 1,0-5-1,0 9-12,0 0 0,-1 0 0,1 0 1,0 1-1,-1-1 0,1 0 0,-1 0 0,0 1 0,1-1 0,-1 0 0,0 0 0,1 1 0,-1-1 0,0 1 0,0-1 1,1 1-1,-1-1 0,0 1 0,0 0 0,0-1 0,0 1 0,1 0 0,-1-1 0,0 1 0,0 0 0,0 0 0,0 0 1,0 0-1,0 0 0,0 0 0,0 0 0,0 0 0,0 0 0,0 1 0,1-1 0,-1 0 0,-1 1 0,-36 12-1321,27-5 519,1 2 1,0-1-1,1 1 0,0 1 1,1 0-1,0 0 0,1 0 1,0 1-1,-8 19 0,6-14-1234,-6 10-3316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6:5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44 8840,'0'0'3614,"-9"7"-1345,4-2-1940,1-2 51,0-1-1,1 1 1,-1 0 0,1-1-1,0 2 1,0-1-1,0 0 1,0 1 0,1-1-1,0 1 1,-1 0 0,1 0-1,0 0 1,1 0 0,-1 0-1,1 0 1,0 0 0,0 0-1,0 1 1,0 6-1,1-11-342,0 1-1,1-1 0,-1 1 0,0 0 0,1-1 0,-1 1 1,1-1-1,-1 1 0,1-1 0,-1 0 0,1 1 0,-1-1 0,1 1 1,0-1-1,-1 0 0,1 1 0,-1-1 0,1 0 0,0 0 0,-1 0 1,1 1-1,0-1 0,-1 0 0,1 0 0,0 0 0,-1 0 1,2 0-1,24-1 139,-21 1-71,7-1-51,1-2 0,-1 1-1,0-2 1,0 1 0,0-2-1,-1 1 1,1-2 0,-1 1-1,0-2 1,-1 1 0,0-1-1,0-1 1,0 0 0,14-16-1,-22 23-50,-1 0-1,0 0 1,0-1 0,0 1-1,0 0 1,0-1-1,0 1 1,0 0-1,0-1 1,-1 1-1,1-1 1,0 1-1,-1-1 1,1 1 0,-1-1-1,0 0 1,0 1-1,1-1 1,-1-3-1,-1 4 2,1 0 0,-1 0 0,1 0-1,-1 0 1,0 1 0,0-1 0,1 0 0,-1 0 0,0 0-1,0 1 1,0-1 0,0 0 0,0 1 0,0-1-1,0 0 1,0 1 0,0 0 0,0-1 0,0 1 0,0 0-1,-2-1 1,-9-1-131,-1 0 1,0 1-1,1 1 0,-14 0 0,12 0-329,-37 4-2600,19 6-2807,19-3-638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0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94 6694,'0'0'1089,"-9"0"-565,6 0-238,-42-2 284,43 2-228,0 0 1,0 0 0,0 1 0,0-1-1,0 0 1,0 1 0,1-1 0,-1 1-1,0 0 1,0 0 0,0-1-1,-2 3 1,28 3 2780,429-3-261,108-56-2743,109-2 18,-634 57-480,0 1 0,67 16 0,-68-11-263,0-1 1,67 3-1,-100-10 343,0 0-1,0 0 0,0 0 0,0 0 0,0 0 0,0-1 0,0 1 0,0-1 1,-1 1-1,1-1 0,0 1 0,0-1 0,0 0 0,-1 0 0,1 0 1,0 0-1,-1 0 0,1-1 0,-1 1 0,3-2 0,8-15-4354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0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7691 138 4548,'-14'-6'3278,"7"3"-3148,-58-23 774,-130-36 0,86 44-699,-1 6-1,-210 1 1,-220 47 392,428-26-228,-226 24-130,-239 16 157,67-20-333,-772 22 221,80-65-214,106 69-17,1016-48 1,1 4 0,0 4 0,1 3 0,-76 29 0,95-25 11,1 2-1,2 3 1,1 3-1,1 1 0,-80 66 1,98-69-61,3 1 1,0 2 0,2 1 0,2 2-1,-29 43 1,43-54 15,1 0-1,1 2 1,1-1-1,2 1 1,0 1 0,2 0-1,1 0 1,1 1-1,-3 39 1,6-36 51,2-1 1,2 0-1,0 0 1,2 0-1,1 0 0,2 0 1,17 53-1,4-8-42,4-1 1,2-1-1,71 111 0,-70-135-22,1-2 1,2-1-1,2-2 0,2-2 0,77 61 0,46 16-10,4-7-1,333 163 1,-373-218 5,3-7 0,150 37 1,279 42 45,-528-122-39,681 92-125,7-59 66,1010-38 216,-1565-4-150,791-72 25,-5-67 9,-504 71-40,156-9 199,72-11 20,626-158-256,-1204 222 38,0-5-1,151-70 1,-185 69 11,-2-2 1,-1-2-1,-1-3 1,88-79-1,-129 101-17,-1-1 0,-1-1 0,0 0 0,-2-1 1,0 0-1,-1-1 0,-2-1 0,13-28 0,-20 38-4,1 1 0,-2-1 0,1 0 1,-2 0-1,0 0 0,0 0 1,-1-1-1,0 1 0,-1 0 0,-1-1 1,0 1-1,0 0 0,-1 0 0,-1 0 1,0 0-1,-1 0 0,0 0 0,-7-13 1,-6-2-9,-1 0 0,-2 1 0,0 1 0,-1 1-1,-2 1 1,0 1 0,-2 1 0,-44-30 0,-23-7 56,-118-54 1,205 110-48,-521-226 282,-17 35-349,-131-15 7,324 103 84,-344-84 7,538 156-23,-1 8 1,-241-9-1,303 34-103,-89-5-308,160 3-225,1-1 0,0-1 0,0-2 0,0 0 1,-36-16-1,-29-27-5305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1 868 5093,'0'0'12396,"5"-10"-11371,43-75-24,99-131 1,-50 79-833,-44 58-163,171-245-364,-209 308-1545,-29 29-3262,3-5 1572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3171,'0'0'12022,"1"10"-11403,0 13-539,0-1-1,-2 0 0,-1 0 0,-1 0 1,0 0-1,-12 37 0,-54 139-37,41-125-3,16-43 20,8-20 230,-1 0 0,2 0 0,0 1 0,0-1 0,-2 17 0,5-27-278,0 1-1,0-1 1,0 1 0,1-1-1,-1 1 1,0-1-1,0 1 1,0-1-1,1 0 1,-1 1 0,0-1-1,0 1 1,1-1-1,-1 0 1,0 1-1,1-1 1,-1 0-1,1 1 1,-1-1 0,0 0-1,1 1 1,-1-1-1,1 0 1,-1 0-1,1 0 1,-1 1 0,1-1-1,-1 0 1,1 0-1,-1 0 1,1 0-1,-1 0 1,1 0 0,-1 0-1,1 0 1,-1 0-1,1 0 1,-1 0-1,1 0 1,-1 0 0,1-1-1,-1 1 1,0 0-1,1 0 1,-1-1-1,1 1 1,-1 0 0,1 0-1,-1-1 1,1 1-1,28-15 65,13-16 197,61-59-1,-10 9-173,45-22-938,-43 41-3328,-33 24-2280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47 12684,'0'0'2167,"4"-9"188,12-28-113,-16 37-2167,0 0-1,0 0 1,0 0 0,0 1 0,0-1 0,0 0 0,0 0 0,0 0-1,1 0 1,-1 0 0,0 1 0,0-1 0,0 0 0,0 0 0,0 0-1,0 0 1,1 0 0,-1 0 0,0 0 0,0 1 0,0-1 0,0 0-1,0 0 1,1 0 0,-1 0 0,0 0 0,0 0 0,0 0 0,0 0 0,1 0-1,-1 0 1,0 0 0,0 0 0,0 0 0,1 0 0,-1 0 0,0 0-1,0 0 1,0 0 0,0 0 0,1 0 0,-1 0 0,0-1 0,0 1-1,0 0 1,0 0 0,0 0 0,1 0 0,-1 0 0,0 0 0,0 0-1,0-1 1,0 1 0,2 17 452,-4 17 1008,-12 66 0,8-66-1450,-3 66 1,9-100-83,0 1-1,0 0 1,0-1 0,-1 1 0,1-1 0,0 1-1,0 0 1,1-1 0,-1 1 0,0 0 0,0-1-1,0 1 1,0-1 0,1 1 0,-1 0-1,0-1 1,0 1 0,1-1 0,-1 1 0,0-1-1,1 1 1,-1-1 0,1 1 0,-1-1 0,1 1-1,-1-1 1,1 0 0,-1 1 0,1-1 0,-1 0-1,1 1 1,-1-1 0,1 0 0,-1 0 0,1 1-1,0-1 1,-1 0 0,1 0 0,0 0 0,-1 0-1,1 0 1,-1 0 0,1 0 0,0 0 0,-1 0-1,1 0 1,0 0 0,-1-1 0,1 1 0,-1 0-1,1 0 1,0-1 0,-1 1 0,1 0-1,-1-1 1,1 1 0,-1 0 0,1-1 0,-1 1-1,1-1 1,35-28 206,99-129-263,-134 157 49,0-1-1,0 1 0,0 0 1,0-1-1,1 1 0,-1 0 0,0 0 1,1 0-1,-1 0 0,1 0 0,-1 0 1,1 1-1,2-2 0,-3 2 11,-1 0-1,1 0 1,-1 0-1,1 0 0,-1 0 1,0 1-1,1-1 1,-1 0-1,1 0 1,-1 0-1,0 1 1,1-1-1,-1 0 0,1 1 1,-1-1-1,0 0 1,0 0-1,1 1 1,-1-1-1,0 1 0,1-1 1,-1 0-1,0 1 1,0-1-1,0 1 1,1-1-1,-1 0 0,0 1 1,0-1-1,0 1 1,0 0-1,1 53 663,-2-34-339,1-20-324,0 1 0,-1 0-1,1 0 1,0 0-1,0 0 1,0-1 0,0 1-1,1 0 1,-1 0-1,0 0 1,0-1 0,0 1-1,1 0 1,-1 0-1,0-1 1,1 1 0,-1 0-1,0 0 1,1-1-1,-1 1 1,1 0 0,-1-1-1,1 1 1,0-1-1,-1 1 1,1-1 0,0 1-1,-1-1 1,1 1-1,0-1 1,0 1 0,1-1 8,0 0 1,0 0-1,0 0 1,0-1-1,0 1 1,-1 0 0,1-1-1,0 1 1,0-1-1,-1 0 1,1 0-1,0 0 1,1-1 0,52-40 248,-53 40-258,25-25 23,-21 19-46,1 1 0,0-1 0,0 1 0,1 1 0,0 0-1,0 0 1,0 0 0,10-4 0,-18 10 14,1 0 0,-1 0 0,0 0 0,1 0 1,-1 1-1,0-1 0,1 0 0,-1 0 0,0 0 0,1 0 0,-1 0 1,0 0-1,1 1 0,-1-1 0,0 0 0,0 0 0,1 1 0,-1-1 1,0 0-1,0 0 0,0 1 0,1-1 0,-1 0 0,0 0 0,0 1 1,0-1-1,0 0 0,1 1 0,-1-1 0,0 0 0,0 1 1,0-1-1,0 0 0,0 1 0,0-1 0,0 0 0,0 1 0,0-1 1,0 0-1,0 1 0,0 19-29,0-16 64,-2 41 444,1-28-382,0-1 1,1 1-1,3 21 0,-3-37-146,1 0 0,-1-1 0,0 1-1,1 0 1,-1 0 0,0-1 0,1 1-1,-1 0 1,1-1 0,-1 1 0,1-1-1,0 1 1,-1-1 0,1 1 0,-1-1-1,1 1 1,0-1 0,-1 1 0,1-1 0,0 0-1,0 1 1,-1-1 0,1 0 0,0 0-1,0 0 1,0 0 0,-1 1 0,1-1-1,0 0 1,0 0 0,0 0 0,1-1-1,17-5-4169,-1-13-3793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91 4484,'0'0'4052,"1"-9"-1100,1-3-2485,-1 8 230,-1-1-1,1 1 0,-1-1 1,0 1-1,0-1 0,0 1 1,0-1-1,-3-6 1,3 9-483,-1 1 0,0-1 0,0 1 0,0 0 0,0-1 0,0 1 1,0 0-1,-1 0 0,1 0 0,0-1 0,-1 1 0,1 1 0,0-1 1,-1 0-1,1 0 0,-1 1 0,0-1 0,1 0 0,-1 1 0,1 0 0,-1-1 1,0 1-1,1 0 0,-1 0 0,0 0 0,1 0 0,-1 0 0,0 0 1,1 0-1,-4 2 0,-1-1-45,-1 1 1,1 0-1,0 0 1,0 1 0,0-1-1,0 1 1,0 1-1,1-1 1,-1 1-1,1 0 1,0 0-1,0 1 1,1 0-1,-1 0 1,-6 9-1,7-9-144,1-1 0,-1 1 0,1 0 0,0 0 0,1 0 0,-1 0 0,1 0 0,0 1 0,0-1 0,1 1 0,0-1 0,0 1 0,0 0 0,0-1 0,1 1 0,0 0 0,0-1 0,2 11 0,-1-15-27,0 0 1,0 0 0,-1 0-1,1 0 1,0 0 0,0 0-1,0-1 1,0 1-1,0 0 1,0-1 0,0 1-1,0-1 1,0 1-1,0-1 1,0 1 0,1-1-1,-1 0 1,0 0-1,0 0 1,0 1 0,0-1-1,1 0 1,-1 0 0,0 0-1,0-1 1,0 1-1,1 0 1,1-1 0,35-10 84,-29 5-116,-1-1 1,0 0-1,-1 0 1,0-1-1,0 0 0,0 0 1,-1-1-1,-1 1 1,1-1-1,6-17 1,-16 38 8,1 1 0,0 1 1,0-1-1,1 0 0,1 1 1,0-1-1,1 1 0,3 22 0,-3-34 31,1-1 0,-1 1 0,1-1 0,-1 1 0,1-1 0,0 1 0,0-1 0,0 1 0,0-1 0,-1 0-1,2 0 1,-1 1 0,0-1 0,0 0 0,0 0 0,0 0 0,1 0 0,-1 0 0,1-1 0,-1 1 0,0 0 0,1-1-1,-1 1 1,1 0 0,0-1 0,-1 0 0,1 1 0,-1-1 0,1 0 0,0 0 0,-1 0 0,1 0 0,-1 0 0,1 0-1,0-1 1,-1 1 0,1 0 0,-1-1 0,2 0 0,5-1 35,-1 0 0,1-1 0,-1 1 0,0-1 0,0-1 0,13-7 1,2-7-59,-1-1 1,-1-1-1,24-30 1,-16 18-52,-27 32 62,-1 0-1,0-1 0,0 1 0,0 0 1,0 0-1,0 0 0,0 0 1,0 0-1,1 0 0,-1 0 0,0 0 1,0 0-1,0 0 0,0-1 0,0 1 1,1 0-1,-1 0 0,0 0 0,0 0 1,0 0-1,0 0 0,0 0 0,1 0 1,-1 0-1,0 0 0,0 0 0,0 0 1,0 0-1,0 0 0,1 1 0,-1-1 1,0 0-1,0 0 0,0 0 0,0 0 1,0 0-1,1 0 0,-1 0 1,0 0-1,0 0 0,0 0 0,0 1 1,0-1-1,0 0 0,0 0 0,0 0 1,0 0-1,1 0 0,-1 1 0,0-1 1,0 0-1,0 0 0,0 0 0,0 0 1,0 0-1,0 1 0,0-1 0,0 0 1,0 0-1,0 0 0,0 0 0,0 0 1,0 1-1,0-1 0,2 21-7,-4 21 277,-4 3 344,6-44-586,1-1 0,-1 0 0,1 1 0,-1-1 0,1 0 0,-1 1 0,0-1 0,1 0 0,-1 0 0,1 0 0,-1 0 0,1 1 0,-1-1 0,1 0 0,0 0-1,-1 0 1,1 0 0,-1 0 0,1 0 0,-1 0 0,1 0 0,-1 0 0,1-1 0,-1 1 0,1 0 0,-1 0 0,1 0 0,-1 0 0,1-1 0,-1 1 0,1 0 0,-1-1 0,0 1 0,1 0 0,-1-1 0,1 1-1,-1 0 1,0-1 0,1 0 0,20-13 253,-21 14-268,17-15-57,0 0 0,23-14 1,-35 26-35,1 0-1,-1 0 1,1 0 0,0 1-1,0 0 1,0 0 0,0 0-1,0 1 1,0 0 0,0 0-1,1 0 1,11 1 0,-16 1 81,0-1 1,0 1 0,0 0-1,0 0 1,0-1 0,0 1-1,0 1 1,0-1-1,0 0 1,0 0 0,-1 1-1,1-1 1,-1 1 0,1-1-1,-1 1 1,1 0 0,-1 0-1,0-1 1,0 1-1,0 0 1,0 0 0,0 0-1,0 0 1,0 0 0,-1 0-1,1 1 1,-1-1-1,0 0 1,1 3 0,-1-1 35,1-1 0,0 1 0,0-1 1,1 0-1,-1 1 0,1-1 1,0 0-1,-1 0 0,5 5 0,-6-8 117,0-14-13731,0 2-43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7623,'0'0'17521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13036,'0'0'5510,"-8"0"-4005,7 0-1485,-11 0 609,0 0 0,0 1 0,0 1 0,-15 3 1,25-5-613,0 1 1,0-1 0,0 0 0,0 1 0,1-1 0,-1 1 0,0 0 0,0 0 0,1-1-1,-1 1 1,0 0 0,1 0 0,-1 1 0,1-1 0,-1 0 0,1 0 0,0 1-1,0-1 1,-1 1 0,1-1 0,0 1 0,0 0 0,0-1 0,1 1 0,-1 0-1,0-1 1,1 1 0,-1 0 0,1 0 0,-1 0 0,1 0 0,0 0 0,0-1-1,0 1 1,0 0 0,0 0 0,0 0 0,1 0 0,-1 0 0,0 0 0,1-1 0,1 4-1,-1-3-119,0 0-1,1 0 0,-1-1 0,1 1 0,-1 0 0,1-1 1,0 1-1,0-1 0,0 1 0,0-1 0,0 0 0,0 0 1,0 0-1,0 0 0,4 1 0,41 11-1149,-29-8 589,-15-5 665,0 1 0,-1 0-1,1-1 1,0 1 0,-1 1 0,1-1 0,-1 0 0,1 1 0,-1-1 0,0 1 0,1 0 0,-1-1 0,0 1 0,0 0 0,0 1 0,0-1 0,2 4-1,-4-6 64,0 1-1,0 0 0,1 0 0,-1 0 0,0 0 0,0-1 0,0 1 0,0 0 0,0 0 0,0 0 0,-1 0 0,1 0 0,0-1 0,0 1 0,-1 0 0,1 0 0,0 0 0,-1-1 0,1 1 1,0 0-1,-2 1 0,-25 17 1353,19-16-1093,0 0 0,0 0 0,0-1 0,0 0 0,-10 1 1,-21-6-2297,38 3 1720,1-1 0,-1 1-1,1 0 1,-1-1 0,1 1 0,-1 0-1,1-1 1,0 1 0,-1 0-1,1-1 1,-1 1 0,1-1 0,0 1-1,0-1 1,-1 1 0,1-1-1,0 1 1,0-1 0,-1 0 0,1 1-1,0-1 1,0 1 0,0-1-1,0 1 1,0-1 0,0-1 0,0-10-5626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16528,'0'0'4308,"-7"10"-3161,-3 11-409,0 1-1,1 0 1,2 1-1,0 0 1,1 0-1,-5 47 1,9-50-395,-2 0-125,2-1 1,0 1 0,1 0-1,1 0 1,1 0 0,6 33-1,-7-50-223,1-1 0,-1 0 0,1 1 0,-1-1 0,1 0 0,0 0 0,0 0 0,0 0-1,0 0 1,1 0 0,-1 0 0,0 0 0,1-1 0,-1 1 0,1 0 0,0-1 0,0 1-1,-1-1 1,1 0 0,0 1 0,0-1 0,0 0 0,1 0 0,-1 0 0,0-1 0,0 1-1,0 0 1,1-1 0,-1 1 0,0-1 0,0 0 0,1 0 0,-1 0 0,0 0-1,1 0 1,-1-1 0,0 1 0,4-2 0,0 0-74,0 0 1,0-1-1,0 0 0,0-1 1,-1 1-1,0-1 0,1 0 0,-1 0 1,-1-1-1,1 0 0,-1 1 1,5-8-1,10-25-227,-11 21 373,-14 37 60,-12 38 217,17-55-313,0 0 1,0 1-1,1-1 1,-1 0-1,1 0 0,0 0 1,0 0-1,1 0 1,-1 1-1,1-1 1,0 0-1,2 7 1,-1-10-15,-1 1 1,1-1 0,-1 0 0,1 1 0,-1-1 0,1 0 0,0 0 0,0 0 0,-1-1 0,1 1 0,0 0 0,0-1-1,0 1 1,0-1 0,0 0 0,0 1 0,0-1 0,0 0 0,0 0 0,0 0 0,0-1 0,0 1 0,0 0 0,0-1 0,0 1-1,0-1 1,-1 0 0,3 0 0,4-2 27,0 0 0,0 0 0,-1 0 0,1-1 1,9-7-1,29-37-108,-40 40-72,0 0-1,1 1 1,0-1-1,0 2 1,15-11-1,-19 51-408,-5 1 759,3 0 0,0 0 1,3 0-1,1 0 0,17 63 1,-17-83-190,0 1 0,0 0 0,-2 0 0,0 1 0,-1-1 0,-1 1 0,0-1 0,-3 32 0,2-47 23,-1 1-1,1-1 0,0 1 0,-1-1 0,1 1 1,-1-1-1,1 1 0,-1-1 0,0 1 0,0-1 1,0 0-1,1 1 0,-1-1 0,-1 0 1,1 0-1,0 0 0,0 0 0,0 0 0,0 0 1,-1 0-1,1 0 0,-1 0 0,1 0 0,0-1 1,-1 1-1,1-1 0,-1 1 0,0-1 0,1 0 1,-1 1-1,1-1 0,-1 0 0,1 0 0,-1 0 1,0 0-1,-2-1 0,0 0 17,1 1 1,-1-1-1,1-1 0,0 1 1,-1 0-1,1-1 1,0 0-1,0 0 0,0 0 1,0 0-1,0 0 0,1 0 1,-1-1-1,1 1 0,-4-6 1,-2-6-124,0 0 1,1 0-1,1-1 0,0 0 1,1 0-1,1 0 1,1-1-1,0 1 1,0-1-1,2 0 0,0 0 1,1 0-1,3-26 1,-3 39 26,1 0 0,0 0 0,-1 0 1,1 1-1,1-1 0,-1 0 0,0 0 0,1 1 1,-1-1-1,1 1 0,0-1 0,0 1 0,0 0 1,0 0-1,0 0 0,1 0 0,-1 0 0,0 0 1,4-1-1,4-3-825,1 1 1,0 1-1,18-6 1,1 0-2650,8-6-3142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1089,'-2'23'16482,"-3"5"-9438,-1 0-5069,4-16-2423,1 0 0,-1 0-1,2 0 1,0 0 0,1 14 0,9 7 2251,-8-31-1793,-1 0-1,1 1 0,-1-1 0,1 0 1,0 0-1,0-1 0,0 1 0,0 0 1,0-1-1,0 1 0,0-1 0,1 1 1,-1-1-1,0 0 0,1 0 0,-1 0 1,1 0-1,-1-1 0,1 1 0,0-1 1,-1 0-1,1 1 0,-1-1 0,1 0 1,0 0-1,-1-1 0,1 1 0,0 0 1,-1-1-1,1 0 0,-1 0 0,1 0 1,2-1-1,7-2 32,1-2 0,-1 1 0,-1-1 0,1-1 0,12-9 0,60-63 188,-79 125 882,-6-45-1055,1 0 0,0 1 0,0-1 1,0 1-1,0-1 0,0 0 0,0 1 1,1-1-1,-1 0 0,0 1 0,1-1 0,-1 0 1,1 1-1,0-1 0,-1 0 0,1 0 1,0 1-1,-1-1 0,1 0 0,0 0 1,0 0-1,0 0 0,0 0 0,0 0 0,2 0 1,-1 0 8,0-1 1,0 1 0,0-1 0,0 0-1,0 0 1,0 0 0,0 0 0,0 0-1,0 0 1,0 0 0,0-1-1,0 1 1,0-1 0,0 0 0,2-1-1,11-5 118,-1 0 0,-1-2 0,20-14 0,-26 18-252,0-1 3,0 1-1,0 0 0,0 0 1,1 1-1,0 0 1,0 0-1,0 1 1,0 0-1,0 0 1,1 1-1,-1 0 1,1 1-1,0-1 0,10 1 1,-17 2 42,0-1 0,0 0 0,0 1 0,0 0 0,-1-1 1,1 1-1,0 0 0,-1 0 0,1 0 0,-1 0 0,1 0 0,-1 0 0,1 1 0,-1-1 1,0 0-1,1 1 0,-1-1 0,0 1 0,0-1 0,0 1 0,1 2 0,13 42 11,-5-14 39,-10-31-65,0-1 0,0 0 0,1 1 0,-1-1 0,0 1 0,0-1 0,1 1 0,-1-1-1,0 0 1,0 1 0,1-1 0,-1 0 0,1 1 0,-1-1 0,0 0 0,1 0 0,-1 1 0,0-1-1,1 0 1,-1 0 0,1 0 0,-1 1 0,1-1 0,-1 0 0,1 0 0,-1 0 0,0 0 0,1 0-1,-1 0 1,1 0 0,-1 0 0,1 0 0,-1 0 0,1 0 0,-1 0 0,1-1 0,-1 1-1,1 0 1,-1 0 0,0 0 0,1-1 0,-1 1 0,1 0 0,-1 0 0,0-1 0,1 1 0,-1 0-1,1-1 1,14-18-6741,-5 1-1494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5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110 293 3972,'0'0'2877,"6"-9"-544,-3 5-1799,21-29 1633,-22 31-1679,-1 0 1,0 0-1,0-1 1,0 1 0,0 0-1,0 0 1,0 0 0,-1-1-1,1 1 1,-1 0 0,0-1-1,0 1 1,1-1 0,-1 1-1,-1 0 1,0-5 0,1 6-361,-1 1 1,1 0-1,-1-1 1,1 1 0,-1 0-1,0-1 1,1 1-1,-1 0 1,0 0-1,1 0 1,-1-1 0,0 1-1,1 0 1,-1 0-1,0 0 1,1 0-1,-1 0 1,0 0 0,1 0-1,-1 1 1,0-1-1,1 0 1,-1 0-1,0 0 1,1 1 0,-1-1-1,0 0 1,0 1-1,-19 8 511,10-1-597,0 1-1,0 0 1,1 1 0,0 0 0,1 0 0,0 0 0,0 1 0,1 1 0,1-1 0,0 1 0,1 0 0,0 1 0,-6 22 0,11-34-41,-1-1 1,1 1-1,0-1 0,0 1 1,0-1-1,0 0 0,0 1 1,0-1-1,0 1 0,0-1 1,0 1-1,0-1 1,0 1-1,0-1 0,1 1 1,-1-1-1,0 0 0,0 1 1,0-1-1,0 1 0,1-1 1,-1 0-1,0 1 1,1-1-1,-1 0 0,0 1 1,1-1-1,-1 0 0,0 1 1,1-1-1,-1 0 1,0 0-1,1 1 0,-1-1 1,1 0-1,-1 0 0,0 0 1,1 0-1,-1 1 0,1-1 1,-1 0-1,1 0 1,-1 0-1,1 0 0,-1 0 1,1 0-1,-1 0 0,0 0 1,1-1-1,-1 1 1,1 0-1,26-10 141,-12 0-110,0 0 0,-1-1 0,0 0 0,-1-2 0,0 1 0,-1-1 0,0-1 0,16-25 0,-7 5-26,0-2-1,27-65 1,-28 39 114,-13 40 274,-14 58-150,-3 20 268,2 0 1,0 92-1,8-147-536,0 0 0,0 0 0,0-1 0,0 1 0,0 0 0,0 0 0,1 0 0,-1 0-1,0-1 1,0 1 0,1 0 0,-1 0 0,0 0 0,1-1 0,-1 1 0,1 0 0,-1-1 0,1 1 0,0 0 0,-1-1 0,1 1 0,-1-1-1,1 1 1,0-1 0,0 1 0,-1-1 0,1 1 0,0-1 0,0 0 0,0 1 0,-1-1 0,1 0 0,0 0 0,0 0 0,0 1-1,0-1 1,-1 0 0,1 0 0,0 0 0,0 0 0,0-1 0,0 1 0,0 0 0,-1 0 0,1 0 0,0-1 0,0 1 0,0 0 0,-1-1-1,1 1 1,1-2 0,2 1-810,0-1-1,0 0 1,-1 0-1,1 0 1,-1 0-1,1-1 1,-1 1-1,0-1 1,0 0-1,3-4 1,6-14-7820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14 195 8136,'-1'1'417,"0"1"-1,-1-1 1,1 0 0,0 1 0,0-1 0,0 1 0,0 0-1,0-1 1,1 1 0,-1-1 0,0 1 0,1 0-1,-1 3 1,1-5-268,0 1 1,0-1-1,0 0 0,0 1 0,1-1 0,-1 1 0,0-1 0,0 0 0,0 1 0,1-1 1,-1 0-1,0 0 0,1 1 0,-1-1 0,0 0 0,1 1 0,-1-1 0,0 0 0,1 0 0,-1 0 1,0 1-1,1-1 0,-1 0 0,0 0 0,1 0 0,-1 0 0,1 0 0,-1 0 0,1 0 1,-1 0-1,0 0 0,1 0 0,-1 0 0,1 0 0,3 0 184,0-1 0,0 0 0,0 1 0,-1-2 0,1 1 0,0 0 0,-1-1 0,1 1 1,-1-1-1,6-4 0,32-25 748,-19 16-981,-1 0-1,0-2 0,-2-1 0,0 0 0,22-28 0,-39 44-90,-1 0 1,0 1-1,0-1 1,0 0-1,0 0 1,0 0-1,0 1 1,0-1-1,-1 0 1,1 0-1,-1 0 1,1 0-1,-1-1 1,0 1-1,0 0 0,0-3 1,0 4-6,-1 0-1,1 1 1,0-1-1,-1 0 1,1 0 0,-1 1-1,1-1 1,-1 0-1,0 1 1,1-1 0,-1 0-1,0 1 1,1-1-1,-1 1 1,0-1 0,0 1-1,1 0 1,-1-1-1,0 1 1,0 0-1,0-1 1,1 1 0,-1 0-1,0 0 1,0 0-1,-1-1 1,-2 1-5,0 0 0,0 1 0,-1-1 0,1 1-1,0-1 1,0 1 0,0 0 0,0 1 0,0-1 0,0 1 0,1 0 0,-1 0-1,0 0 1,1 0 0,-4 3 0,1 0 35,1 0 0,0 0 1,0 0-1,1 0 0,-1 1 0,1-1 0,1 1 0,-1 0 1,1 0-1,0 1 0,0-1 0,1 1 0,0-1 0,0 1 1,0 0-1,1 0 0,0 0 0,0 0 0,1 8 0,0-13-18,0-1 0,0 1 0,0-1 0,0 0 0,1 1 0,-1-1 0,0 1 0,1-1 0,-1 0 0,1 1 0,-1-1 0,1 0 0,0 0 0,-1 0 0,1 1 0,0-1 0,0 0 0,0 0 0,0 0 0,0 0 0,0 0 0,0 0 0,0-1 0,1 1-1,-1 0 1,2 0 0,1 1 17,0-1 0,0 0 0,1 0 0,-1 0-1,0-1 1,0 0 0,1 0 0,-1 0 0,5 0-1,4-2 30,0 0-1,0-1 0,0 0 0,-1-1 1,16-6-1,-2-4-9,-1-1 0,-1 0 1,0-2-1,23-21 0,-47 38-46,0 0-1,0 0 1,0 0-1,0-1 1,1 1-1,-1 0 1,0 0-1,0 0 1,0 0-1,1 0 0,-1 0 1,0-1-1,0 1 1,0 0-1,1 0 1,-1 0-1,0 0 1,0 0-1,1 0 1,-1 0-1,0 0 0,0 0 1,0 0-1,1 0 1,-1 0-1,0 0 1,0 0-1,1 0 1,-1 0-1,0 0 1,0 0-1,0 1 0,1-1 1,-1 0-1,0 0 1,0 0-1,0 0 1,1 0-1,-1 0 1,0 1-1,0-1 1,0 0-1,0 0 0,1 0 1,-1 1-1,0-1 1,0 0-1,0 0 1,0 1-1,5 19 270,-5 36 167,0-43-353,-2 66 146,2-79-228,0 0 0,0 0 1,0 0-1,0 0 0,0 1 1,0-1-1,0 0 1,0 0-1,0 0 0,0 0 1,0 1-1,0-1 0,0 0 1,0 0-1,0 0 1,0 0-1,0 1 0,0-1 1,0 0-1,0 0 0,0 0 1,1 0-1,-1 0 1,0 0-1,0 1 0,0-1 1,0 0-1,0 0 0,0 0 1,0 0-1,1 0 1,-1 0-1,0 0 0,0 0 1,0 0-1,0 1 0,1-1 1,-1 0-1,0 0 0,0 0 1,0 0-1,0 0 1,1 0-1,-1 0 0,0 0 1,0 0-1,0 0 0,0 0 1,1 0-1,-1-1 1,11-5 229,7-13 25,-13 10-239,0 0 1,-1-1-1,0 1 1,0-1-1,-1 0 0,-1 0 1,0 0-1,0 0 0,-1 0 1,0-1-1,0 1 0,-1 0 1,-1-1-1,0 1 0,-3-14 1,4 23-33,-1 0 1,1-1 0,-1 1-1,0 0 1,1 0-1,-1 0 1,0 0-1,0 0 1,1 0 0,-1 0-1,0 0 1,0 0-1,0 0 1,0 0 0,-1 0-1,1 1 1,0-1-1,0 1 1,0-1-1,0 0 1,-1 1 0,1 0-1,0-1 1,-1 1-1,-2 0 1,4 0-117,0 0 0,0 1 0,0-1 0,0 0 0,0 1 1,0-1-1,0 1 0,0-1 0,0 0 0,0 1 0,0-1 0,0 1 0,0-1 0,1 0 1,-1 1-1,0-1 0,0 0 0,0 1 0,0-1 0,1 0 0,-1 1 0,0-1 0,0 0 1,1 1-1,-1-1 0,0 0 0,0 0 0,1 1 0,-1-1 0,0 0 0,1 0 0,-1 0 1,0 0-1,1 1 0,-1-1 0,0 0 0,1 0 0,50 1-10456,-28-1 5531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13 14414,'0'0'8984,"-10"-3"-7334,5 1-1545,0 0 0,0 0 0,0 1 0,-1 0 0,1 0 0,-1 1 0,1 0 0,0-1 0,-1 2 1,1-1-1,-1 1 0,1-1 0,-1 2 0,1-1 0,0 0 0,0 1 0,0 0 0,-7 4 0,-47 36 62,56-40-172,0 1 0,0-1 1,0 1-1,0 0 0,1 0 0,-1 0 1,1 0-1,0 0 0,0 1 0,0-1 0,1 1 1,-1-1-1,1 1 0,0 0 0,0 0 0,-1 4 1,3-7-8,0 0-1,0-1 1,-1 1 0,1 0 0,0-1 0,1 1 0,-1-1-1,0 1 1,0-1 0,0 0 0,0 1 0,0-1-1,0 0 1,0 0 0,1 0 0,-1 0 0,0 0 0,0 0-1,2-1 1,32 1-214,-31-1 151,64-4-1437,-37 1 280,48 2-1,-78 2 1249,0-1 0,0 2-1,0-1 1,0 0 0,0 0 0,0 0 0,0 0-1,0 1 1,0-1 0,0 0 0,0 1 0,0-1-1,0 1 1,0-1 0,0 1 0,0 0 0,0-1-1,0 1 1,0 0 0,-1-1 0,1 1 0,0 0-1,-1 0 1,1 0 0,0 0 0,-1 0 0,1 0-1,-1 0 1,1 0 0,-1 0 0,0 0 0,1 0-1,-1 0 1,0 0 0,0 0 0,0 0 0,0 0-1,0 0 1,0 0 0,0 1 0,0-1-1,0 0 1,-1 0 0,1 0 0,0 0 0,-1 1 0,-1 3 250,1 0 0,-1 0 0,0 0 1,-1 0-1,1-1 0,-1 1 0,0-1 1,-4 6-1,-2 0-18,-1 0 0,0 0 0,0-1-1,-1-1 1,0 0 0,0 0 0,-1-1 0,0 0 0,0-1 0,-1 0-1,0-1 1,0-1 0,-14 4 0,26-8-295,1-1-1,-1 1 1,1 0-1,-1 0 1,1 0-1,-1 0 1,0-1-1,1 1 1,-1 0-1,1 0 1,-1-1-1,1 1 1,0 0-1,-1-1 1,1 1 0,-1 0-1,1-1 1,0 1-1,-1-1 1,1 1-1,0-1 1,-1 1-1,1-1 1,0 1-1,0-1 1,-1 1-1,1-1 1,0 1 0,0-1-1,0 1 1,0-1-1,0 0 1,0 1-1,0-1 1,0 1-1,0-1 1,0 1-1,0-1 1,0 0-1,0 1 1,0-1 0,1 1-1,-1-1 1,0 1-1,0-1 1,1 0-1,10-30-2702,36-46-5647,-17 29 1398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15471,'0'0'7244,"0"8"-6230,0 27 93,-1 0 1,-9 45-1,-2 49-366,10-98-685,2 46-9,0-71-40,1 1 0,-1-1-1,1 0 1,1 0 0,-1 0 0,1-1-1,0 1 1,1 0 0,4 8-1,-7-14 4,0 1-1,1 0 0,-1-1 0,0 1 1,0 0-1,1-1 0,-1 1 1,1 0-1,-1-1 0,1 1 0,-1-1 1,1 1-1,-1 0 0,1-1 0,-1 0 1,1 1-1,-1-1 0,1 1 0,0-1 1,-1 0-1,1 1 0,0-1 0,0 0 1,-1 0-1,1 1 0,0-1 0,-1 0 1,1 0-1,0 0 0,0 0 0,-1 0 1,2 0-1,-1-1 0,0 0 0,0-1 0,0 1 0,-1 0 0,1 0 0,0-1 0,-1 1 0,1 0 0,-1-1 0,0 1 0,1-1 0,-1 1 0,0-1 0,0-1 0,1-55-444,-3 48 355,0 0 1,-1 1-1,0-1 1,-1 0-1,0 1 1,0 0-1,-1 0 1,-6-10-1,7 14 76,1 0 0,-1 0-1,0 0 1,0 1 0,0-1 0,-1 1-1,1 0 1,-1 0 0,0 0 0,0 1-1,-1 0 1,1 0 0,-1 0 0,-10-3-1,26 10-588,-1 0-1,1-1 1,0 0-1,10 2 0,67-3-10056,-56-2 3358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14 14350,'0'0'6149,"-11"-2"-3714,1 0-1990,0 0 1,0 1 0,0 0 0,0 0-1,0 1 1,-13 2 0,19-1-410,0 0 0,0 0 0,0 0 0,0 0 0,0 1 0,1 0 0,-1-1 0,0 2 0,1-1 0,0 0 0,-1 1 0,1-1 0,0 1 0,0 0 0,0 0 0,1 0 1,-1 0-1,1 1 0,0-1 0,0 1 0,-3 6 0,3-8-25,1 1 1,-1 0-1,1 0 0,0 0 1,0 0-1,0 0 1,1 0-1,-1 0 0,1 0 1,-1 0-1,1 0 1,0 0-1,0 1 0,1-1 1,-1 0-1,1 0 1,-1 0-1,1 0 0,0 0 1,0 0-1,3 4 1,-2-4 10,0-1 0,0 0 0,0 0 0,1 0 0,-1-1 0,1 1 0,-1 0 0,1-1 0,0 0 0,-1 0 0,1 0 0,0 0 0,0 0 0,0 0 0,0-1 0,0 1 0,0-1 1,0 0-1,0 0 0,0 0 0,0 0 0,4-1 0,-2-1 8,0 1 0,0-1 0,-1 0 0,1 0 0,-1 0 0,1 0 0,-1-1 0,0 0 0,0 0 0,0 0 0,0 0 0,0-1 0,-1 0 0,0 1 0,1-1 0,2-6 0,-3 7-10,-1-1-1,1 1 1,-1-1-1,0 1 0,0-1 1,-1 0-1,1 0 1,-1 0-1,0 1 0,0-2 1,0 1-1,0 0 1,-1 0-1,1 0 0,-1 0 1,0 0-1,-1 0 1,1 0-1,-1-1 1,-1-5-1,1 9-23,0 0 0,0-1 0,1 1 0,-1 0 0,0 0 0,-1 0 0,1 0 0,0 0 0,0 0 0,0 1 0,0-1 0,-1 0 0,1 0 0,0 1 0,-1-1 0,1 1 0,0-1 0,-1 1 0,1 0 0,-1 0 0,1-1 0,-1 1-1,1 0 1,-1 0 0,1 0 0,0 1 0,-1-1 0,1 0 0,-1 0 0,-1 2 0,1-2-64,0 0-1,0 1 1,0 0-1,0-1 0,0 1 1,0 0-1,1 0 1,-1 0-1,0 0 0,1 0 1,-1 0-1,1 1 1,-1-1-1,1 1 1,-1-1-1,1 1 0,0-1 1,0 1-1,0 0 1,0-1-1,-1 4 0,1-4-134,0 1 0,1 0 0,-1-1-1,1 1 1,0 0 0,0-1-1,0 1 1,-1 0 0,2-1-1,-1 1 1,0 0 0,0-1 0,0 1-1,1 0 1,-1-1 0,1 1-1,-1 0 1,1-1 0,0 1 0,-1-1-1,1 1 1,0-1 0,0 0-1,0 1 1,0-1 0,1 0-1,-1 0 1,2 2 0,1-1-670,0 0 0,0-1 0,1 0 0,-1 0 0,0 0 1,1 0-1,-1 0 0,0-1 0,1 0 0,4 0 0,19 0-5170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13901,'0'0'6716,"-11"2"-4762,3 0-1716,0 0 1,0 1 0,-1 0-1,2 0 1,-1 1 0,0 0-1,1 0 1,0 1 0,0 0-1,0 0 1,0 1 0,1 0-1,0 0 1,0 0 0,1 1-1,-8 11 1,9-13-103,-1 2-1,1-1 1,1 0 0,-1 1 0,1 0-1,0-1 1,0 1 0,1 1 0,0-1-1,1 0 1,-1 0 0,1 1 0,0 13-1,2-20-127,-1 0-1,1 0 0,-1 0 1,1 0-1,-1 0 0,1 0 0,0 0 1,0 0-1,-1-1 0,1 1 1,0 0-1,0-1 0,0 1 1,0 0-1,0-1 0,0 1 1,0-1-1,0 1 0,0-1 0,0 0 1,0 1-1,0-1 0,0 0 1,1 0-1,-1 0 0,0 0 1,0 0-1,0 0 0,0 0 1,0 0-1,2-1 0,38-9 229,-33 5-260,0 0 0,0-1 1,-1 0-1,0 0 0,0-1 0,0 0 0,-1-1 0,9-11 0,-12 15 29,0 0 0,0-1-1,-1 1 1,1-1-1,-1 0 1,0 0-1,0 0 1,0 0-1,-1 0 1,0 0-1,0 0 1,0 0-1,-1-1 1,1 1-1,-1 0 1,-1 0-1,0-7 1,0 11 8,-1 1 1,1-1 0,0 1 0,-1-1 0,1 1-1,0 0 1,-1 0 0,1 0 0,-1 0 0,1 0-1,0 0 1,-1 0 0,1 1 0,-3 0 0,-1-1-4335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148 154 11627,'0'0'9331,"-8"-3"-7152,4 2-2030,2 0-36,0 0 1,0 0-1,-1 0 0,1 0 0,0 0 0,-1 1 0,1-1 0,-1 1 0,1-1 0,0 1 0,-1 0 1,1 0-1,-1 0 0,1 0 0,-1 1 0,1-1 0,0 1 0,-1-1 0,1 1 0,0 0 0,-1 0 0,1 0 1,0 0-1,0 0 0,0 1 0,0-1 0,0 1 0,0-1 0,0 1 0,0 0 0,-1 2 0,-4 4-13,0 0 0,1 0 0,0 1 0,1 0 0,0 0 0,0 1 0,1-1 0,0 1 0,1 0 0,0 0-1,0 1 1,1-1 0,-1 18 0,3-28-96,0 1 0,0 0-1,0 0 1,0-1 0,0 1-1,0 0 1,0 0 0,1-1-1,-1 1 1,0 0 0,0 0 0,1-1-1,-1 1 1,0 0 0,1-1-1,-1 1 1,1 0 0,-1-1-1,0 1 1,1-1 0,0 1 0,-1-1-1,1 1 1,-1-1 0,1 1-1,0-1 1,-1 1 0,1-1-1,1 1 1,24-3 146,-18-1-114,-1 0 0,-1 0-1,1 0 1,0-1 0,9-6-1,5-10-38,-1 0 0,-1-1 0,-1-1 1,-1-1-1,0 0 0,-2-2 0,-1 1 0,-1-2 0,-1 0 0,15-48 0,-79 177 1156,46-88-1055,1 1-1,0 0 1,1 0-1,-3 28 0,6-41-105,1 0 0,-1 0 0,1 0 0,0 0 0,0 0 1,0 0-1,1 0 0,-1 0 0,1-1 0,-1 1 0,1 0 0,0 0 0,0 0 0,0-1 0,1 1 0,-1 0 0,0-1 0,1 0 0,0 1 0,0-1 0,0 0 0,0 0 0,0 1 0,0-2 0,0 1 0,1 0 0,-1 0 0,1-1 0,-1 1 0,1-1 0,-1 0 0,1 0 0,0 0 0,4 1 0,0-1-641,-1 0 1,1 0-1,-1-1 0,1 0 0,0 0 0,10-2 0,12-8-5699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5926,'0'0'-1057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 15855,'0'0'3945,"-12"2"-2915,-5 1-254,-1 1 0,-28 11-1,42-14-669,1 0-1,0 0 0,-1 0 0,1 1 1,0-1-1,-1 1 0,1 0 1,0 0-1,0 0 0,0 1 1,1-1-1,-1 0 0,0 1 0,1 0 1,0 0-1,0 0 0,0 0 1,0 0-1,0 0 0,0 0 1,1 0-1,0 1 0,-1-1 0,0 7 1,2-9-100,1 0 0,0 0 0,-1 0 0,1 0 0,-1 0 0,1 0 0,0-1-1,0 1 1,0 0 0,0 0 0,-1 0 0,1-1 0,0 1 0,0 0 0,0-1 0,0 1 0,1-1 0,-1 1 0,0-1 0,0 0 0,0 1 0,0-1 0,0 0 0,0 0 0,1 0 0,-1 0 0,0 0 0,0 0 0,0 0 0,2 0 0,40-4-20,-36 1-193,1-1 0,-1 0 1,0 0-1,0-1 0,0 0 1,-1 0-1,0 0 1,0-1-1,0 0 0,-1 0 1,1 0-1,-1-1 0,-1 0 1,0 0-1,0 0 1,6-15-1,-21 37 14,-5 19 290,15-31-109,0 0 1,0 0-1,1 0 1,-1 1-1,1-1 0,0 0 1,0 0-1,0 1 1,0-1-1,0 0 1,1 0-1,-1 1 0,1-1 1,0 0-1,0 0 1,0 0-1,1 0 1,-1 0-1,1 0 0,-1-1 1,1 1-1,0 0 1,0-1-1,0 1 1,1-1-1,2 3 0,-2-4-235,-1 1-1,1 0 1,0-1-1,0 0 0,0 0 1,0 0-1,0 0 0,1 0 1,-1 0-1,0-1 0,4 1 1,-1-1-617,-1 0 1,1-1 0,-1 0-1,1 0 1,-1 0 0,1 0-1,7-4 1,21-13-7134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2 170 9801,'0'0'5253,"-1"-7"-2557,1 4-2543,-1 0 0,1 1 0,0-1 0,0 0 0,1 1 0,-1-1 0,0 0 0,1 1 0,0-1 0,-1 1 0,1-1 0,0 1 0,0-1 0,1 1 0,1-3 0,1 0 204,0-1-1,1 1 1,0 1-1,0-1 1,1 1-1,8-6 0,0-1 73,1 2-1,1 0 0,0 0 0,0 1 0,0 1 0,1 1 0,0 1 1,0 0-1,36-5 0,-52 10-426,0 0 0,0 0 1,0 0-1,0 0 0,0 0 1,0 0-1,0 0 0,0 0 1,0 0-1,0 1 0,0-1 1,0 0-1,0 1 0,0-1 0,0 1 1,0-1-1,0 1 0,0 0 1,-1-1-1,1 1 0,0 0 1,0-1-1,-1 1 0,1 0 0,-1 0 1,1 0-1,0 0 0,-1 0 1,1 0-1,0 1 0,-1 2 20,1-1-1,0 1 0,-1 0 0,0-1 1,0 1-1,0 0 0,0-1 0,-1 1 1,0 4-1,-3 9 91,-1 0-1,-12 28 1,-3-1-65,10-24-31,1 0 0,1 0 1,-6 27-1,13-46-14,1-1-1,0 1 1,0 0-1,0 0 0,-1-1 1,1 1-1,0 0 1,0 0-1,0-1 1,0 1-1,0 0 0,0 0 1,0-1-1,0 1 1,1 0-1,-1-1 1,0 1-1,0 0 0,1 0 1,-1-1-1,0 1 1,1 0-1,-1-1 1,1 1-1,-1-1 0,1 1 1,-1 0-1,1-1 1,-1 1-1,1-1 1,0 1-1,1-1 14,-1 1 0,1-1 0,-1 0 0,1 0 0,0 0 0,-1 0 0,1 0 0,0 0 1,-1 0-1,1 0 0,-1-1 0,1 1 0,2-1 0,45-23 315,-36 15-323,1 0 0,-2-1-1,1-1 1,-2 0 0,1 0-1,-1-1 1,-1 0 0,0-1 0,-1 0-1,-1-1 1,10-20 0,-19 42-140,0-1 0,0 1 0,1-1 0,0 16 1,1 3 139,-2-22 17,1-1 1,0 1-1,-1 0 1,2 0-1,-1 0 1,0 0-1,1 0 1,0 0-1,0-1 1,0 1-1,0 0 1,1 0-1,-1-1 1,1 1-1,2 3 1,-2-6 32,0 1 0,0-1 0,0 0 0,0 0 0,0 1 0,1-1 0,-1-1 0,0 1 0,0 0 0,1-1 0,-1 1 0,1-1 0,-1 1 1,0-1-1,1 0 0,-1 0 0,0 0 0,1-1 0,-1 1 0,1 0 0,-1-1 0,0 0 0,0 1 0,1-1 0,-1 0 0,3-2 0,4-1 6,-2 0 0,1 0 0,0 0-1,-1-1 1,0 0 0,0-1 0,0 0 0,0 0-1,-1 0 1,0-1 0,-1 0 0,0 0 0,0 0-1,0-1 1,-1 1 0,0-1 0,0 0-1,-1-1 1,0 1 0,0-1 0,-1 1 0,0-1-1,-1 0 1,1-15 0,-2 23-67,0-1 1,0 1-1,-1-1 1,1 1-1,0-1 1,-1 1 0,1-1-1,-1 1 1,1 0-1,-1-1 1,1 1-1,-1 0 1,0-1-1,0 1 1,0 0-1,0 0 1,0 0-1,0-1 1,0 1-1,0 0 1,0 1-1,0-1 1,-1 0-1,1 0 1,0 0 0,-1 1-1,1-1 1,0 1-1,-1-1 1,1 1-1,-1 0 1,1-1-1,-1 1 1,1 0-1,-1 0 1,1 0-1,-1 0 1,1 0-1,-1 0 1,1 0-1,-2 1 1,1 0-10,-1-1 0,1 1 0,0 0 0,0 0 0,0-1 0,0 1 0,1 1 0,-1-1 0,0 0 0,0 0 0,1 1 0,-1-1 0,0 1 0,1-1 0,0 1 0,-1 0 0,1 0 0,0-1 0,0 1 0,0 0 0,0 0 0,0 0 0,0 0 0,1 0 0,-1 1 0,1-1 0,-1 0 0,1 4 0,0-6-7,0 1 0,0 0 0,0-1 0,0 1 0,0 0 0,1-1 0,-1 1 0,0-1 0,0 1 0,1 0 0,-1-1 0,0 1 0,1-1 0,-1 1 0,1-1 0,-1 1 0,1-1 0,-1 1 0,1-1 0,-1 0 0,1 1 0,-1-1 0,1 0 0,-1 1 0,1-1 0,0 0 0,-1 0 0,2 1 0,27 1-1065,-22-2-336,0-1 0,1 0 0,-1-1 0,0 0 0,13-5 0,3-5-7297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18321,'0'0'9065,"-35"68"-9033,35-41-32,0 3 0,0 3 64,0-2-480,0-1-225,0-7-128,0-3-192,0-8-32,0-10-928,8-16-10635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 17328,'0'0'5723,"-2"10"-5445,-13 79 1256,5 1 0,1 145-1,9-233-1509,-1 0 1,1-1-1,0 1 0,0 0 0,0 0 0,0-1 0,0 1 0,0 0 0,1 0 0,-1-1 0,1 1 0,-1 0 0,1 0 0,-1-1 0,1 1 0,0-1 0,0 1 0,0-1 0,0 1 1,0-1-1,0 1 0,0-1 0,1 0 0,-1 0 0,0 1 0,1-1 0,1 1 0,-1-3-2,0 1 0,0-1 0,0 1 1,0-1-1,-1 0 0,1 0 0,0 0 0,-1 0 0,1 0 1,-1 0-1,1-1 0,-1 1 0,0 0 0,1-1 1,-1 1-1,0-1 0,0 1 0,0-1 0,0 0 0,0 1 1,0-1-1,-1 0 0,1 0 0,0-3 0,3-5-110,-1-1 0,0 1 0,-1-1 0,2-18 0,2-13-107,-3 38 179,0 1 0,0 0-1,0 0 1,1 1 0,-1-1 0,1 1 0,0-1 0,-1 1 0,1 0-1,0 1 1,6-3 0,9-6 39,0-3 29,-1-1 0,-1 0-1,0-2 1,-1 0 0,25-32 0,-33 38-16,-1 0 1,-1 0 0,1-1 0,-2 0 0,1 0 0,-2 0 0,1 0 0,-1-1 0,-1 0 0,0 0-1,-1 0 1,1-16 0,-3 27-45,0 0 1,1 0-1,-1 0 0,0 1 0,0-1 1,0 0-1,0 0 0,0 0 1,0 0-1,0 0 0,0 0 0,-1 0 1,1 0-1,0 0 0,0 0 0,-1 0 1,1 0-1,-1 0 0,1 1 0,-1-1 1,1 0-1,-1 0 0,1 0 0,-1 1 1,0-1-1,1 0 0,-1 1 0,0-1 1,0 0-1,0 1 0,1-1 0,-1 1 1,0 0-1,0-1 0,0 1 0,0 0 1,0-1-1,0 1 0,0 0 0,0 0 1,0 0-1,0 0 0,0 0 0,0 0 1,0 0-1,0 0 0,-1 0 0,-2 2-47,1-1 0,-1 0-1,1 1 1,-1 0 0,1 0-1,0 0 1,0 0 0,-1 1 0,2-1-1,-1 1 1,-3 3 0,-6 8 62,1 1 1,0 1 0,1 0 0,0 1 0,2 0-1,0 0 1,1 0 0,0 1 0,2 1 0,0-1-1,1 1 1,-2 26 0,6-44-2,0 1 0,1-1 0,-1 0 0,1 1-1,-1-1 1,1 0 0,-1 0 0,1 1 0,0-1 0,0 0 0,-1 0 0,1 0 0,0 0 0,0 0-1,0 0 1,0 0 0,0 0 0,0 0 0,1-1 0,-1 1 0,0 0 0,0-1 0,0 1-1,1-1 1,-1 1 0,0-1 0,1 0 0,-1 1 0,0-1 0,1 0 0,-1 0 0,3 0-1,58 1-701,-42-2-147,-17 0 748,0 1 1,1 0-1,-1 0 1,0 1-1,0-1 1,1 1-1,-1-1 1,0 1-1,0 0 1,0 0 0,0 1-1,0-1 1,0 1-1,0-1 1,0 1-1,-1 0 1,6 4-1,-6-3 83,0 1 0,0-1-1,0 1 1,-1 0 0,1-1 0,-1 1-1,1 0 1,-1 0 0,-1 0 0,1 0-1,0 0 1,-1 0 0,0 0 0,0 5-1,-4 17-1032,4-25 805,-1 0 0,0 0 0,1 0 0,-1-1 0,0 1-1,0 0 1,1-1 0,-1 1 0,0 0 0,0-1 0,0 1 0,0-1 0,0 1 0,0-1 0,0 0 0,0 0 0,0 1 0,0-1 0,0 0 0,0 0 0,0 0 0,-2 0 0,-11 1-5264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15150,'0'0'3139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20083,'0'0'5878,"-2"12"-5200,-2 2-501,-10 56 925,13-63-999,0-1 0,0 0 0,1 1 1,0-1-1,1 1 0,-1-1 0,1 0 1,0 1-1,3 7 0,-4-13-92,1 1 0,-1-1 0,1 1 0,0-1 0,0 0 0,0 1 0,0-1 0,0 0 0,0 0 0,0 0 0,0 1 0,0-1 0,0 0 0,1-1 0,-1 1 0,0 0 0,1 0 0,-1 0 0,1-1 0,-1 1 0,0-1 0,1 1 0,0-1 0,-1 0 0,1 1 0,-1-1 0,1 0 0,-1 0 0,1 0 0,0 0 0,-1 0 0,1-1 0,-1 1 1,1 0-1,-1-1 0,1 1 0,-1-1 0,4-1 0,5-3-9,0 0 1,-1-1-1,0 0 1,14-12-1,-7 5-150,-15 14 159,-1-1 0,1 0 0,0 1 0,-1-1 0,1 1 0,-1-1 0,1 0 0,-1 1-1,1-1 1,-1 1 0,1-1 0,-1 1 0,0 0 0,1-1 0,-1 1 0,0-1 0,1 1 0,-1 0 0,0-1 0,0 1 0,1 0 0,-1-1 0,0 1 0,0 0 0,0-1 0,0 1 0,0 0 0,0-1 0,0 1 0,0 0 0,0-1 0,-1 2 0,1 1-1,0-1-1,1 0 1,-1 1 0,0-1-1,1 0 1,0 0 0,-1 1-1,1-1 1,0 0 0,0 0-1,0 0 1,1 0 0,-1 0-1,2 2 1,1-2 22,-1-1 1,1 0-1,-1 0 0,1 0 1,-1-1-1,1 1 1,0-1-1,0 0 1,-1 0-1,1 0 0,0 0 1,-1 0-1,1-1 1,0 0-1,-1 0 0,6-2 1,62-30-398,-32 14-136,-33 16 397,-1 1 0,1 0 0,0 1-1,0-1 1,0 1 0,0 0 0,7 0 0,-13 2 94,1 0 1,0-1-1,0 1 0,-1 0 1,1-1-1,0 1 1,-1 0-1,1 0 0,-1 0 1,1 0-1,-1 0 0,0-1 1,1 1-1,-1 0 0,0 0 1,1 0-1,-1 0 0,0 0 1,0 0-1,0 0 0,0 0 1,0 0-1,0 0 0,-1 2 1,1 35 43,0-30-51,0-3 1113,0 3-5252,0-16-3349,0-8-1308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8648,'0'0'16015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29 15951,'0'0'3032,"-10"-5"177,5 2-2997,1 0 0,-1 0 0,0 1 0,0-1 1,0 1-1,-1 1 0,1-1 0,0 1 0,-1 0 1,1 0-1,-1 0 0,1 1 0,-1 0 0,1 0 1,-1 0-1,1 1 0,-1 0 0,1 0 0,-1 0 1,1 0-1,0 1 0,-1 0 0,-8 5 0,4 0-156,1 1 0,0-1 0,-15 18 0,21-22-49,1 0 0,-1 1 0,1-1 0,0 1 0,0 0 0,0-1 0,0 1-1,1 0 1,-1 0 0,1 0 0,0 0 0,0 1 0,0 7 0,1-11-1,1 0 1,-1 0-1,1 0 1,0 0-1,-1 0 1,1 0-1,0 0 0,0 0 1,0-1-1,0 1 1,-1 0-1,1 0 1,0-1-1,0 1 1,0-1-1,1 1 1,-1-1-1,0 1 1,0-1-1,0 1 0,0-1 1,0 0-1,0 0 1,1 0-1,-1 0 1,0 0-1,0 0 1,0 0-1,1 0 1,-1 0-1,2-1 1,44-5 336,-32 0-282,-1-1 1,0-1 0,0 0-1,0-1 1,-1 0-1,-1-1 1,1 0 0,-2-1-1,0-1 1,13-15 0,-24 53-319,-5 6 187,2-20 86,1 0 0,1 0 0,0 0 0,0 1 0,2 13-1,-1-24-15,1 1 0,-1-1-1,1 0 1,0 1-1,-1-1 1,1 0-1,0 1 1,0-1-1,0 0 1,1 0-1,-1 0 1,0 0 0,1 0-1,0 0 1,-1 0-1,1-1 1,0 1-1,0-1 1,0 1-1,0-1 1,0 0 0,0 1-1,0-1 1,0 0-1,1 0 1,-1-1-1,0 1 1,1 0-1,-1-1 1,0 1-1,3-1 1,48-1-1972,-48 1 1185,0-2-1,0 1 1,-1 0-1,1-1 1,0 0-1,0 0 1,-1-1-1,6-3 1,20-19-9580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12748,'0'0'12663,"0"10"-11516,0 344 2249,0-350-3383,0 0 1,1 0 0,-1 1 0,1-1 0,0-1 0,0 1-1,0 0 1,1 0 0,-1 0 0,1 0 0,0-1-1,0 1 1,3 4 0,-4-7-2,0 0 0,0 0-1,0-1 1,0 1 0,0 0 0,0-1 0,0 1-1,0 0 1,0-1 0,0 1 0,0-1-1,0 1 1,0-1 0,0 0 0,1 0 0,-1 1-1,0-1 1,0 0 0,2 0 0,-1-1 15,0 1 0,1-1 1,-1 1-1,0-1 0,0 0 0,0 0 1,-1 0-1,1 0 0,0 0 0,0-1 1,0 1-1,-1 0 0,1-1 1,2-2-1,129-166 277,-133 169-313,0 1 0,1-1 0,-1 1 0,0-1 0,1 0 0,-1 1 0,1-1 0,-1 1 0,1-1 0,-1 1 0,1-1-1,0 1 1,-1-1 0,1 1 0,-1-1 0,1 1 0,0 0 0,-1 0 0,1-1 0,0 1 0,0 0 0,-1 0 0,1 0 0,0 0 0,0-1 0,-1 1 0,1 0 0,0 1 0,0-1 0,-1 0-1,1 0 1,0 0 0,-1 0 0,1 0 0,0 1 0,0-1 0,0 1 0,1 1-9,-1 0 0,0 0 0,0 0 0,0 0 0,0 1 0,-1-1 0,1 0 0,-1 1 0,1-1-1,-1 0 1,0 5 0,-2 69-56,-8-30 88,7-39-13,1 0 1,0 0-1,1 0 0,0 0 1,0 1-1,0-1 1,1 1-1,1 10 1,-1-17-2,1-1 1,-1 1 0,1-1 0,-1 0 0,1 1 0,-1-1 0,1 1 0,-1-1 0,1 0 0,-1 1 0,1-1 0,-1 0 0,1 1 0,0-1 0,-1 0 0,1 0 0,-1 0 0,1 0 0,0 0 0,-1 1 0,1-1 0,0 0 0,-1 0 0,1-1 0,-1 1 0,1 0 0,0 0 0,-1 0 0,1 0 0,0-1 0,20-5 107,-13 2-136,1-2 0,-1 1-1,0-1 1,-1 0 0,0-1 0,0 0-1,0 0 1,-1 0 0,7-11-1,5-10-40,20-40 0,-29 45 75,-5 16-172,-3 25-59,-14 131 722,13-147-479,1-1 0,-1 1 0,1-1 0,-1 1 1,1-1-1,0 1 0,0-1 0,-1 1 0,1-1 0,0 1 1,0-1-1,1 0 0,-1 0 0,0 0 0,0 1 0,1-1 1,-1 0-1,0-1 0,1 1 0,-1 0 0,1 0 0,-1-1 1,1 1-1,-1 0 0,1-1 0,0 0 0,-1 1 0,1-1 1,0 0-1,-1 0 0,4 0 0,-2 0-139,-1 0-1,0 0 1,1 0-1,-1 0 1,0-1-1,0 1 0,1-1 1,-1 1-1,0-1 1,4-2-1,-5 3-112,0-1 0,0 0 0,0 1 0,0-1 0,0 0 0,0 1 0,-1-1 0,1 0 0,0 0 0,0 0-1,-1 0 1,1 0 0,-1 0 0,1 0 0,-1 0 0,1 0 0,-1 0 0,0 0 0,1 0 0,-1 0 0,0-1 0,0 0 0,1-19-6007,-1-6-4777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11659,'0'0'14894,"60"26"-16015,-31-9-1441,1 3-737,4 2-2339,4-2-2113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 12332,'0'0'9657,"-9"-1"-8130,-1 0-1339,0 0 1,1 1 0,-1 0 0,1 0 0,-1 1 0,1 1 0,-1-1 0,1 1 0,0 1 0,-1 0-1,1 0 1,-12 7 0,14-6-78,2-2-58,1 0-1,-1 1 1,1-1-1,0 1 1,0 0-1,0 0 1,0 1-1,0-1 1,1 1-1,-5 5 1,50-8-667,-18-4-403,-3 0 210,1 1 0,39 1 0,-57 1 793,1 0 0,0 1 1,-1-1-1,1 1 1,-1 0-1,1 1 0,-1-1 1,0 1-1,0 0 1,1 0-1,-1 0 1,0 0-1,-1 1 0,1 0 1,0 0-1,-1 0 1,0 0-1,1 0 0,2 4 1,-5-5 86,0 0 0,1 0 0,-1 0 0,0 0 0,0 0 0,0 0 0,-1 0 1,1 1-1,0-1 0,-1 0 0,1 0 0,-1 1 0,0-1 0,0 0 0,0 1 0,0-1 0,0 0 0,0 0 1,-1 1-1,1-1 0,-1 0 0,0 0 0,-1 3 0,0-1 67,0 0 0,-1-1 0,0 1 0,0-1-1,0 1 1,0-1 0,0 0 0,-1 0 0,0-1 0,1 1 0,-6 2 0,-4 2 108,-1-1 0,0 0 0,-1 0 0,1-2 1,-31 6-1,44-10-247,-4 1-15,0 0 0,-1 0 0,1-1 0,-1 0 0,1 0 0,-11-2 0,15 2-158,0-1-1,0 0 1,-1 1-1,1-1 0,0 0 1,0 1-1,0-1 1,0 0-1,0 0 1,0 0-1,0 0 1,0 0-1,0 0 1,0 0-1,1-1 1,-1 1-1,0 0 1,1 0-1,-1-1 1,1 1-1,-1 0 0,1-1 1,0 1-1,0 0 1,-1-1-1,1 1 1,0 0-1,0-1 1,0 1-1,1-3 1,-1-1-941,0 0 0,1 0-1,0 0 1,0 0 0,0 0 0,0 0 0,1 1 0,0-1 0,3-6 0,15-26-9569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2498,'0'0'17393,"-9"6"-16454,4-3-784,0 1 0,0-1 0,1 2 0,-1-1-1,1 0 1,0 1 0,0 0 0,1 0 0,-1 0 0,1 0-1,0 0 1,1 1 0,-1-1 0,1 1 0,0 0-1,1 0 1,-1 0 0,1 0 0,0 0 0,0 7-1,-6 235 1208,8-163-1309,-1-85-5,-1-13 294,-3-31-931,-3 1 0,-23-82 0,29 122 722,2 9-97,-1-1 0,2 1 0,-1-1-1,1 1 1,0-1 0,0 1 0,0-1-1,1 0 1,-1 0 0,1 0 0,1-1-1,-1 1 1,1-1 0,-1 0 0,1 0-1,0 0 1,1 0 0,-1 0 0,1-1-1,0 0 1,-1 0 0,8 2 0,-5-1 9,0 0 1,0-1 0,1 0-1,-1 0 1,1-1 0,0 1 0,0-2-1,-1 1 1,1-1 0,0-1-1,0 0 1,1 0 0,-1 0-1,0-1 1,9-2 0,-12 1-15,0-1 1,-1 0-1,1-1 1,-1 1-1,1-1 1,-1 0-1,-1 0 1,1 0-1,0 0 1,-1-1-1,0 1 1,0-1 0,0 0-1,-1 0 1,1 0-1,-1 0 1,-1-1-1,1 1 1,-1 0-1,2-11 1,-4 16-24,0 0 1,0 0-1,1 0 1,-1 0 0,0 0-1,0 0 1,0 0-1,0 1 1,1-1 0,-1 0-1,0 1 1,0-1-1,1 1 1,-1-1 0,0 1-1,0-1 1,1 1-1,-1-1 1,1 1-1,-1 0 1,0-1 0,0 2-1,-2 3 44,-1 0 0,1 0 0,-1 0 0,2 1 0,-1 0 0,0-1 0,1 1 0,0 0 0,1 0 0,-1 0-1,1 0 1,1 0 0,-1 1 0,1-1 0,0 0 0,0 0 0,0 1 0,3 6 0,-3-9-36,2 0 0,-1-1 0,0 1 0,1 0 0,0-1 0,-1 0 0,1 1 0,1-1 0,-1 0 0,0 0 0,1 0 0,0 0 1,-1-1-1,1 1 0,0-1 0,1 1 0,-1-1 0,0 0 0,1 0 0,-1-1 0,1 1 0,-1-1 0,1 1 0,0-1 0,-1 0 0,1-1 0,0 1 0,0-1 0,7 1 0,-8-1-178,0 0 0,1 0-1,-1 0 1,1 0 0,-1-1 0,1 1-1,-1-1 1,0 0 0,1 0-1,-1 0 1,0 0 0,0-1 0,0 1-1,0-1 1,0 0 0,0 0-1,0 0 1,-1 0 0,1-1 0,-1 1-1,1 0 1,3-6 0,-3 1-983,1 0 1,-1 0-1,0-1 1,0 1-1,-1-1 1,0 1 0,-1-1-1,1 0 1,-1-9-1,3-33-11747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14510,'0'0'6443,"-5"13"-4900,-7 21-597,1 2 0,2-1-1,2 1 1,1 0 0,-2 41 0,7-53-902,1-1 1,1 1-1,1-1 1,1 1-1,0-1 1,2 0-1,1 0 1,14 35-1,-56-139-2996,2 32 2839,23 34 388,0 0 0,1 0 0,-12-25 1,22 39-228,-1 0 0,1 1 1,0-1-1,-1 0 1,1 0-1,0 1 1,0-1-1,0 0 1,0 1-1,0-1 0,0 0 1,0 0-1,0 1 1,0-1-1,0 0 1,0 0-1,0 1 1,0-1-1,0 0 0,1 1 1,-1-1-1,0 0 1,1 1-1,-1-1 1,0 0-1,1 1 0,-1-1 1,1 1-1,0-1 1,24-8 75,41 9-2508,-53 1 1269,23 1-3177,2-1-2905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143 153 9961,'0'0'10485,"-10"-7"-9337,-33-20-363,41 26-760,0 0 1,0 1 0,0-1-1,0 1 1,0-1 0,-1 1-1,1 0 1,0 0 0,0 0 0,0 0-1,0 0 1,-1 1 0,1-1-1,0 1 1,0-1 0,0 1 0,0 0-1,0-1 1,0 1 0,0 0-1,0 1 1,0-1 0,1 0 0,-1 0-1,0 1 1,1-1 0,-1 1-1,1-1 1,-1 1 0,1 0 0,0 0-1,-2 3 1,0 0-19,-1 0 1,1 0-1,1 0 0,-1 0 1,1 0-1,0 1 0,0 0 0,1-1 1,-1 1-1,1 6 0,3-13 138,1 1 1,0-1-1,-1 1 0,1-1 0,-1 0 0,1 0 0,-1 0 0,1 0 0,-1 0 0,3-2 1,19-12 265,-5 3-351,0 1 0,23-9 0,-37 18-89,0-1-1,1 2 0,-1-1 1,1 1-1,-1 0 0,1 0 1,0 0-1,-1 1 0,1 0 0,0 0 1,-1 0-1,1 1 0,8 2 1,-12-2 11,0 0 1,1 0 0,-1 0 0,0 1-1,0-1 1,0 1 0,0-1 0,0 1-1,0 0 1,0 0 0,-1 0 0,1 0-1,-1 0 1,1 0 0,-1 1 0,0-1-1,0 0 1,0 1 0,0-1 0,0 1 0,0-1-1,-1 1 1,1-1 0,-1 4-1,2 8 261,-1 2 0,0-1 0,-2 15 0,0-9 808,5-20 521,4-9-828,5-10-140,-7 6-562,-1-1 1,0 1 0,-1-1-1,0 0 1,-1-1 0,0 1 0,-1-1-1,-1 1 1,0-1 0,-1 1-1,-2-17 1,-2 16-679,1 21-259,2-5 865,1-1 1,0 1-1,0 0 0,0 0 1,0 0-1,0-1 1,0 1-1,1 0 1,-1 0-1,1 0 1,-1-1-1,1 1 0,-1 0 1,1-1-1,0 1 1,1 1-1,1 0 37,0-1 0,0 0 0,0 0 0,0 0 0,0-1 1,1 1-1,-1-1 0,1 0 0,-1 1 0,1-2 0,-1 1 0,1 0 0,-1-1 0,1 1 0,0-1 0,-1 0 0,1-1 0,0 1 0,-1 0 0,1-1 0,0 0 0,3-1 0,2-1 59,0 0 0,-1 0-1,0 0 1,0-1-1,0-1 1,0 1 0,0-1-1,6-6 1,-5 3-16,-1 0 1,0 0-1,-1 0 0,1-1 1,-2 0-1,11-19 0,-18 33-103,0 1 0,0-1 0,1 0 0,-1 1-1,1-1 1,1 8 0,-2 24-210,-2-21 267,-3 20 58,-4 69 0,10-105-72,0 1 0,0-1-1,0 1 1,0-1 0,0 1 0,0-1-1,0 1 1,0-1 0,0 1 0,0-1-1,0 1 1,1-1 0,-1 1 0,0-1-1,0 1 1,0-1 0,1 1 0,-1-1-1,0 0 1,1 1 0,-1-1-1,0 1 1,1-1 0,-1 0 0,0 1-1,1-1 1,-1 0 0,1 0 0,-1 1-1,1-1 1,-1 0 0,0 0 0,1 1-1,-1-1 1,1 0 0,-1 0 0,1 0-1,-1 0 1,1 0 0,-1 0 0,1 0-1,-1 0 1,1 0 0,0 0 0,0 0-136,1-1 1,-1 1 0,0-1 0,1 1-1,-1-1 1,0 0 0,0 1 0,1-1-1,-1 0 1,0 0 0,0 0 0,0 0-1,0 0 1,0 0 0,0 0 0,1-1-1,17-47-8913,-11 16-59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8040,'0'0'8520,"-2"48"-8456,9-31-288,8-2-2179,-1-4-1921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17 12011,'0'0'13656,"-9"-3"-13261,3 0-353,1 1 0,-1 0 0,0 0 0,0 1 0,0-1 1,0 1-1,0 1 0,0-1 0,0 1 0,0 0 0,0 1 0,0-1 0,0 1 0,0 0 0,0 1 0,0-1 1,1 1-1,-1 0 0,1 1 0,-1-1 0,1 1 0,0 0 0,-1 1 0,2-1 0,-9 8 0,7-4 36,0 0 0,0 0-1,1 0 1,0 1-1,1 0 1,-1 0-1,1 0 1,-4 13 0,7-19-72,1 0 0,-1 0 0,1 0 0,-1-1 0,1 1 0,0 0 0,-1 0 0,1 0 0,0 0 0,0 0 0,1-1 0,-1 1 0,0 0 0,1 0 0,-1 0 0,1 0 0,-1-1 0,1 1 0,0 0 0,0-1 1,-1 1-1,1 0 0,0-1 0,1 1 0,-1-1 0,0 1 0,0-1 0,1 0 0,-1 0 0,1 1 0,-1-1 0,1 0 0,-1 0 0,1-1 0,0 1 0,-1 0 0,1 0 0,0-1 0,0 1 0,0-1 0,0 0 0,-1 1 0,1-1 1,0 0-1,0 0 0,2 0 0,17 1-685,0-1 0,-1 0 0,40-6 0,20-15-7149,-42 7 162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0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118 304 13100,'0'0'5189,"-9"-1"-3662,5 1-1396,0-1 1,1 1-1,-1 0 1,0 0-1,1 0 0,-1 0 1,0 1-1,1 0 0,-1 0 1,1 0-1,-1 0 0,1 0 1,-1 0-1,1 1 1,0 0-1,-1 0 0,1 0 1,0 0-1,0 0 0,1 0 1,-1 1-1,0 0 0,1-1 1,0 1-1,-1 0 1,1 0-1,-2 5 0,1-4 112,1 1-1,0-1 0,0 1 1,0-1-1,1 1 0,-1 0 1,1 0-1,0-1 1,1 1-1,-1 0 0,1 0 1,0 0-1,0 0 0,1 6 1,-1-10-215,1 0 0,-1 0 0,0-1 0,0 1 1,1 0-1,-1 0 0,1-1 0,-1 1 0,1 0 0,-1-1 1,1 1-1,-1-1 0,1 1 0,-1-1 0,1 1 0,0-1 1,-1 1-1,1-1 0,0 1 0,-1-1 0,1 0 0,0 0 1,0 1-1,-1-1 0,1 0 0,1 0 0,28-1 581,21-17-83,-42 12-503,0-1 0,-1 0 0,0 0 0,0-1 0,-1 0 1,0 0-1,0 0 0,-1-1 0,0 0 0,0-1 0,7-18 0,-46 100-722,30-58 714,0-1 0,1 1 0,0-1 0,1 22 0,1-34-18,0 0-1,0 0 1,0-1 0,0 1 0,0 0-1,0-1 1,0 1 0,0 0 0,0-1-1,1 1 1,-1 0 0,0-1 0,0 1-1,1 0 1,-1-1 0,0 1 0,1-1 0,-1 1-1,1-1 1,-1 1 0,1-1 0,-1 1-1,1-1 1,-1 1 0,1-1 0,-1 1-1,1-1 1,0 0 0,0 1 0,23-3-2284,-19 0 1126,1 0 0,-1-1 0,0 0 0,0 0 0,0 0 0,8-7 0,10-14-5379</inkml:trace>
  <inkml:trace contextRef="#ctx0" brushRef="#br0" timeOffset="1">434 1 9513,'0'0'11563,"-45"49"-9353,32-15-192,0 3-32,4 5-801,2-1-320,5-2-385,2 0-288,0-4-96,0-1-63,8-6-66,4-4-639,3-2-898,-6-6-1601,5-7-2498,-3-2-7015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80 10890,'0'0'3262,"2"-10"-107,2 1-2183,-2 5-649,-1 1-1,0 0 1,0 0 0,0-1 0,0 1-1,0 0 1,-1-1 0,1 1 0,-1-1-1,0 1 1,0-1 0,-1-5 0,0 8-183,0 0 1,0 0-1,-1 0 1,1 1-1,0-1 1,-1 0 0,1 0-1,0 1 1,-1-1-1,1 1 1,-1-1-1,1 1 1,0-1 0,-1 1-1,1 0 1,-1 0-1,1 0 1,-1 0-1,0 0 1,1 0-1,-1 0 1,1 0 0,-1 1-1,-2 0 1,-41 7 359,30-3-383,1 0 0,0 1 0,1 1 0,-1 0 0,1 1 0,1 0 0,-20 17 0,25-20-57,1 1 1,-1 1-1,1-1 0,1 1 1,-1 0-1,1 0 1,1 0-1,-1 1 0,1 0 1,0 0-1,1 0 1,0 0-1,0 0 0,-2 15 1,5-21-54,-1 0 1,1 1 0,0-1-1,0 1 1,1-1 0,-1 1-1,0-1 1,1 1 0,-1-1-1,1 0 1,0 1-1,0-1 1,0 0 0,0 0-1,0 0 1,1 0 0,-1 0-1,0 0 1,1 0 0,3 3-1,-1-2-32,0 1 1,0-2-1,1 1 0,0 0 0,-1-1 0,1 0 1,0 0-1,0 0 0,7 1 0,12 1-600,0-1 1,-1-1-1,35-1 0,-47-1 41,11 0-1477,1-1 1,-1-1-1,29-6 0,1-7-5343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 6887,'0'0'12075,"-9"-3"-11098,4 2-920,3-1 25,-1 1 0,1 0 0,-1 0 0,0 0 0,1 0 0,-1 1 0,0-1-1,0 1 1,0 0 0,1-1 0,-1 1 0,0 0 0,0 1 0,0-1 0,1 1 0,-1-1 0,0 1 0,0 0 0,1 0-1,-1 0 1,1 0 0,-1 0 0,-4 4 0,-4 6 549,6-7-245,-1 1-1,1 0 1,1 0 0,-1 0 0,1 1-1,0 0 1,0-1 0,1 1 0,-1 1-1,-3 11 1,7-17-379,0 0 0,0 0 0,1 0 0,-1 0 0,0-1 0,1 1 0,-1 0 0,1 0 0,-1-1 0,1 1 0,0 0 0,-1-1 0,1 1-1,-1 0 1,1-1 0,0 1 0,0-1 0,-1 1 0,1-1 0,0 1 0,0-1 0,0 0 0,-1 0 0,1 1 0,0-1 0,0 0 0,0 0 0,0 0 0,0 0 0,0 0 0,0 0 0,-1 0 0,3 0 0,42 1 151,-34-2-83,9 0-19,0-1 1,26-6-1,-30 4-66,0 1-1,0 1 1,1 1-1,-1 0 1,18 2 0,-32-1 10,-1 1 0,0 0 1,1-1-1,-1 1 1,0 0-1,0 0 0,0 0 1,1 0-1,-1 0 1,0 0-1,0 0 0,-1 0 1,1 0-1,0 1 0,0-1 1,0 0-1,-1 1 1,1-1-1,-1 1 0,1-1 1,-1 0-1,1 1 1,-1-1-1,0 1 0,0-1 1,0 1-1,0-1 1,0 3-1,0 57 477,-1-41-426,5-16 367,8-9-240,20-21-608,-12 10-761,52-18-9075,-45 23 2958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16816,'0'0'6011,"-9"13"-5696,-6 11 303,2 2 1,0-1-1,2 2 0,1-1 1,-13 56-1,19-61-388,-2 2-76,1 0 1,2 1 0,0 0 0,1 0 0,2 0-1,2 32 1,-2-56-158,0 1-1,0-1 1,0 1-1,0 0 0,0-1 1,0 1-1,0-1 1,0 1-1,0-1 0,0 1 1,0-1-1,0 1 1,1-1-1,-1 1 1,0-1-1,0 1 0,0-1 1,1 1-1,-1-1 1,0 1-1,1-1 1,-1 1-1,0-1 0,1 0 1,-1 1-1,0-1 1,1 0-1,-1 1 0,1-1 1,-1 0-1,1 1 1,-1-1-1,1 0 1,-1 0-1,1 0 0,-1 0 1,1 1-1,-1-1 1,1 0-1,-1 0 0,1 0 1,-1 0-1,1 0 1,0 0-1,-1 0 1,1 0-1,-1-1 0,1 1 1,-1 0-1,1 0 1,-1 0-1,1 0 0,0-1 1,0 0-54,1 0 1,-1-1-1,0 1 0,0 0 1,0 0-1,1-1 0,-1 1 1,-1-1-1,1 1 0,0-1 1,0 0-1,0 1 1,-1-1-1,1 1 0,0-4 1,-1-14-80,0 0 0,-1 0 1,-1 1-1,-1-1 1,0 1-1,-1 0 0,-1-1 1,-1 2-1,-16-33 1,65 62 1037,-19-4-861,1-2 1,0-1-1,1-1 0,-1-1 1,1-1-1,0-1 0,45-4 1,-67 2-30,0 1 1,-1 0-1,1-1 1,0 0-1,0 0 1,0 0-1,-1-1 0,1 1 1,0-1-1,-1 0 1,1 0-1,-1 0 1,0 0-1,0 0 1,0-1-1,0 0 1,0 1-1,0-1 0,-1 0 1,0 0-1,1-1 1,-1 1-1,2-5 1,-4 8-5,0 0 0,0-1 0,0 1 0,0-1 0,0 1 0,0-1 0,0 1 0,0 0 0,0-1 0,0 1 0,0-1 1,0 1-1,0-1 0,0 1 0,-1-1 0,1 1 0,0 0 0,0-1 0,0 1 0,-1 0 0,1-1 0,0 1 0,-1 0 0,1-1 0,0 1 0,0 0 1,-1-1-1,1 1 0,-1 0 0,1 0 0,0-1 0,-1 1 0,0 0 0,-21-4 161,-22 9-30,38-2-97,0 0-1,1 0 1,-1 0 0,1 1 0,0 0 0,0 0 0,0 0-1,0 1 1,1-1 0,-1 1 0,-5 10 0,7-12 14,1 1 0,-1-1 0,1 1 0,1-1 0,-1 1 0,0 0 0,1 0 0,0 0 0,-1 0 0,2 0 0,-1 0 0,0 0 0,1 0 0,0 0 0,0 0 0,0 0 0,0 1 0,1-1 0,1 7 1,-1-10-36,1 1 0,-1 0 0,1 0 0,-1 0 0,1-1 1,-1 1-1,1-1 0,0 1 0,0-1 0,0 0 1,0 0-1,0 0 0,0 0 0,0 0 0,0 0 0,0 0 1,0-1-1,1 1 0,-1-1 0,0 1 0,3-1 1,54 3-309,-48-4-69,10 2-624,38-3-4362,-21-6-3838,-10-4-2602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19282,'0'0'3486,"-7"12"-2092,-118 173 3777,95-145-5021,-43 41 0,69-89-6009,2-46-314,1 12-196,-2-5-2557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11723,'0'0'5317,"2"52"-4004,9-28 417,5-1 128,5 2-417,5-3-576,1-2-577,3-2-224,3-4-929,-3-5-1441,1-2-2402,0-7-3652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31 23094,'0'0'705,"-16"-4"-11083,-1-23 2594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13741,'0'0'3940,"-15"51"-2211,15-29-736,0 0-352,11 2-417,2-1-64,3-2-576,2-1-1538,-2-6-2146,2-5-2690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18834,'0'0'2562,"0"56"-1697,0-19 801,0 5-385,4 6-544,-2 1-353,3 3-96,0-1-128,4-2-96,-1-6 0,2-5-256,-2-4-1057,2-11-1025,-2-7-1057,-3-11-2499</inkml:trace>
  <inkml:trace contextRef="#ctx0" brushRef="#br0" timeOffset="1">0 271 8488,'0'0'14478,"76"-20"-13838,-31 20-319,4 0-225,-1 0-320,3 0-1442,-4-5-3811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15951,'0'0'7335,"18"78"-7111,-16-40-128,-2 4-64,0 0-768,0-3-1154,0-9-1153,0-4-2915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 16047,'-5'15'219,"-9"31"1102,1 1-1,3 0 1,2 1 0,-2 53 0,10-76-1118,1 0 1,1-1 0,1 1-1,1 0 1,1-1-1,15 41 1,-20-65-199,0 0 1,-1 0-1,1 0 1,0 1-1,0-1 1,0 0-1,0 0 1,0 0-1,0 0 1,0 0-1,0 0 0,0 1 1,0-1-1,0 0 1,0 0-1,0 0 1,0 0-1,1 0 1,-1 0-1,0 1 1,0-1-1,0 0 0,0 0 1,0 0-1,0 0 1,0 0-1,0 0 1,0 0-1,0 1 1,0-1-1,1 0 1,-1 0-1,0 0 1,0 0-1,0 0 0,0 0 1,0 0-1,0 0 1,0 0-1,1 0 1,-1 0-1,0 0 1,0 0-1,0 0 1,0 0-1,0 0 0,1 0 1,-1 0-1,0 0 1,0 0-1,0 0 1,0 0-1,0 0 1,0 0-1,1 0 1,-1 0-1,0 0 0,0 0 1,0 0-1,0 0 1,0 0-1,0 0 1,0-1-1,1 1 1,-1 0-1,3-13 292,-1-19-121,-2 11-250,1-10-121,-2 1 0,-6-37 0,6 59 149,-1 0 0,0-1 0,0 1-1,-1 0 1,0 1 0,-1-1-1,1 0 1,-1 1 0,-1 0 0,0 0-1,0 0 1,-11-11 0,3 11-115,9 14-184,4-5 315,0 0 1,0 1-1,0-1 1,1 0 0,-1 0-1,1 0 1,0 0-1,-1 0 1,1 0-1,0 0 1,2 2-1,0 0 67,0-1-1,1 0 1,0 0-1,-1-1 0,1 1 1,0-1-1,0 0 1,0 0-1,1 0 0,-1 0 1,1-1-1,-1 0 1,0 0-1,1 0 0,0 0 1,-1-1-1,8 0 1,1 1 144,0-2 1,0 0 0,0 0 0,0-1-1,16-5 1,-15 3-87,-1-1 0,1-1 0,-1 0-1,0-1 1,-1 0 0,1-1 0,-1-1 0,-1 0-1,17-16 1,-22 18-33,1 0 0,-1 0 0,0 0 0,-1-1 0,0 0-1,0 0 1,-1-1 0,0 1 0,0-1 0,-1 0 0,0 0 0,-1 0-1,0 0 1,0-1 0,1-15 0,-3 24-65,0 0 0,0 0-1,0 0 1,1 0 0,-1 0 0,0 0 0,0-1 0,0 1-1,0 0 1,-1 0 0,1 0 0,0 0 0,0 0 0,-1 0-1,1 0 1,0 0 0,-1 1 0,1-1 0,-1 0 0,1 0-1,-1 0 1,0 0 0,1 0 0,-1 1 0,0-1 0,0 0-1,1 1 1,-1-1 0,0 0 0,0 1 0,0-1 0,0 1-1,0-1 1,0 1 0,0 0 0,0-1 0,0 1 0,0 0-1,0 0 1,0 0 0,0-1 0,0 1 0,0 0 0,0 1-1,0-1 1,0 0 0,0 0 0,0 0 0,0 0 0,0 1-1,0-1 1,0 1 0,0-1 0,0 1 0,0-1 0,-1 1-1,-4 2-32,1 1-1,-1-1 0,1 1 0,-1 0 0,1 0 0,0 0 1,-8 10-1,1 1 134,1 1 0,0 0 0,1 0 0,1 1 0,1 0 0,0 1 0,1-1 0,1 2 0,1-1 0,-6 35 0,11-52-85,0 0-1,0 0 0,0 0 0,0 1 0,0-1 0,0 0 0,0 0 0,0 0 0,1 0 0,-1 0 0,0 0 0,1 0 0,-1 0 0,1 0 0,0 0 0,-1 0 0,1 0 0,0 0 0,-1 0 0,1 0 0,0 0 0,0 0 0,0-1 0,1 2 0,1 0 23,0-1 0,0 0-1,0 0 1,0 0 0,0-1 0,0 1-1,0-1 1,0 1 0,4-1-1,6 0 66,-1-1 0,0-1 0,23-5 0,-6-1-91,-16 4-224,0 0 0,1 1 1,-1 1-1,0 0 1,26-1-1,-38 3 182,0 1 0,1-1-1,-1 0 1,0 0 0,1 1 0,-1-1 0,0 1 0,0-1 0,1 1-1,-1 0 1,0-1 0,0 1 0,0 0 0,0 0 0,0 0 0,0 0-1,0 0 1,0 0 0,0 0 0,-1 0 0,1 0 0,1 2 0,0 1 8,-1 0 1,1 0 0,-1 0 0,0 0 0,0 0-1,-1 0 1,1 7 0,-1 3 40,0-1-1,-1 1 1,-6 25-1,2-19-188,-2 3-847,6-6-2450,9-22-2073,-2 1 3860,7-12-3339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90 205 11275,'0'0'9123,"-8"8"-8653,-3 5 191,-1 0 0,-16 25 1,24-32-297,0 1 1,1 0 0,-1 0-1,1 0 1,0 0-1,1 0 1,0 0 0,0 1-1,0-1 1,0 11-1,2-17-349,0 0-1,0 0 1,0 0-1,0 0 1,1-1-1,-1 1 1,0 0-1,0 0 1,1-1-1,-1 1 0,0 0 1,1 0-1,-1-1 1,1 1-1,-1 0 1,1-1-1,-1 1 1,1 0-1,-1-1 1,1 1-1,0-1 1,-1 1-1,1-1 0,0 1 1,-1-1-1,1 0 1,1 1-1,27 2 301,-21-4-253,-1 0 0,0-1 0,0 1 0,1-2 0,11-4 0,-11 1-42,0 0 1,0 0-1,-1 0 0,0-1 1,-1 0-1,1-1 1,-1 1-1,-1-1 0,9-16 1,18-22-124,-31 44-90,-2 33-508,-1-18 679,1-8 26,1 0 0,-1-1 0,1 1 1,-1 0-1,1 0 0,0 0 0,2 9 1,-1-13 8,0 0 1,-1 1-1,1-1 1,0 0 0,0 0-1,0 1 1,0-1 0,0 0-1,0 0 1,0 0 0,0 0-1,1 0 1,-1-1-1,0 1 1,1 0 0,-1 0-1,0-1 1,1 1 0,-1-1-1,1 1 1,-1-1-1,1 0 1,-1 0 0,1 1-1,-1-1 1,1 0 0,-1 0-1,1-1 1,2 1 0,5-1 23,0-1 0,-1 0 0,1 0 1,-1-1-1,0 0 0,1 0 1,-1-1-1,-1 0 0,1 0 0,0-1 1,-1 0-1,7-6 0,6-6 83,0 0-1,31-39 1,-41 45-171,-1-1 1,0 0-1,-1-1 0,0 1 1,-1-2-1,0 1 0,-1-1 1,-1 0-1,0 0 0,-1-1 0,-1 1 1,3-30-1,-6 43 43,1 1 0,-1 0-1,0 0 1,0-1 0,0 1 0,0 0-1,0-1 1,0 1 0,0 0 0,0 0-1,0-1 1,0 1 0,0 0 0,-1-1-1,1 1 1,0 0 0,0 0 0,0-1-1,0 1 1,0 0 0,0 0 0,-1-1-1,1 1 1,0 0 0,0 0 0,0 0-1,-1-1 1,1 1 0,0 0 0,0 0-1,-1 0 1,1 0 0,0-1 0,0 1-1,-1 0 1,1 0 0,0 0 0,0 0-1,-1 0 1,1 0 0,0 0 0,-1 0-1,1 0 1,-15 8-213,-11 17 70,18-13 237,0 1-1,1 0 0,0 0 0,1 1 0,1 0 0,0 0 0,1 1 0,0-1 1,1 1-1,-1 24 0,3-30-65,1 0 0,0 0 0,0-1 0,1 1 0,0 0 0,1-1 0,0 1 0,0-1 0,1 1-1,0-1 1,0 0 0,1 0 0,0 0 0,1-1 0,0 1 0,0-1 0,0 0 0,1-1 0,9 10 0,-15-16-43,0-1 0,0 1 0,0 0 0,0 0 0,0 0 0,0 0 0,0 0 0,0 0 0,0 0 0,0 0 0,0-1 0,0 1 0,0 0 0,0 0 0,0 0 0,0 0 0,0 0 0,1 0 0,-1 0 0,0 0 0,0 0 0,0-1 0,0 1 0,0 0 0,0 0 0,0 0 0,0 0 0,0 0 0,0 0 0,0 0 0,1 0 0,-1 0 0,0 0 0,0 0 0,0 0 0,0 0 0,0 0 0,0 0 0,0 0 0,0 0 0,1 0 0,-1 0 0,0 0 0,-10-20-392,-17-24-8,4 14 261,-12-18 417,-48-85 1,82 133-244,1 0 1,0 0-1,0 0 1,0 0-1,0 0 1,0 0-1,0-1 1,0 1-1,0 0 1,0 0-1,0 0 1,0 0-1,0 0 1,0 0-1,0-1 1,0 1-1,1 0 1,-1 0-1,0 0 1,0 0-1,0 0 1,0 0-1,0-1 1,0 1-1,0 0 1,0 0-1,0 0 1,0 0-1,0 0 1,0 0-1,1 0 1,-1 0-1,0 0 1,0 0-1,0 0 1,0-1-1,0 1 1,0 0-1,1 0 1,-1 0-1,0 0 1,0 0-1,0 0 1,0 0-1,0 0 1,0 0-1,1 0 1,-1 0-1,0 0 1,0 0-1,0 0 1,0 0-1,0 0 1,0 1-1,1-1 1,-1 0-1,0 0 1,0 0-1,0 0 0,0 0 1,0 0-1,0 0 1,0 0 0,4 0 83,147 14-32,-72-4-1532,0-6-3297,-28-4-462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68 173 10858,'-8'0'1399,"2"0"-764,0 0-1,-1-1 1,1 0-1,0 0 1,-9-3 0,14 4-508,0 0 1,0-1 0,1 1 0,-1 0-1,0 0 1,1-1 0,-1 1-1,0-1 1,1 1 0,-1-1 0,1 1-1,-1-1 1,1 1 0,-1-1-1,1 1 1,-1-1 0,1 0 0,0 1-1,-1-1 1,1 0 0,0 1-1,-1-1 1,1 0 0,0 1 0,0-2-1,0 0-32,0 1 0,1-1 0,0 1 0,-1-1-1,1 1 1,0-1 0,0 1 0,0-1 0,-1 1-1,2 0 1,-1-1 0,0 1 0,0 0 0,0 0-1,1 0 1,-1 0 0,2-2 0,22-16 955,38-23 0,-57 38-988,1 1-1,-1-1 0,1 1 1,-1 0-1,1 1 1,0 0-1,0 0 1,0 0-1,0 1 0,0 0 1,1 1-1,10 0 1,-16 0-61,0 1-1,0 0 1,0 0 0,0 0 0,0 0 0,-1 0 0,1 0-1,0 0 1,-1 1 0,1-1 0,-1 1 0,1-1-1,-1 1 1,0-1 0,0 1 0,0 0 0,0 0 0,0 0-1,0 0 1,0-1 0,0 1 0,-1 0 0,1 0 0,-1 0-1,1 1 1,-1-1 0,0 3 0,2 68 237,-2-55-131,-9 185 422,9-202-529,0 1 0,-1 0 1,2 0-1,-1-1 1,0 1-1,0 0 1,0 0-1,1-1 1,-1 1-1,1 0 1,-1-1-1,1 1 1,0-1-1,0 1 0,0 0 1,0-1-1,2 3 1,-2-3 11,0-1 1,0 1 0,0-1-1,0 0 1,0 1 0,0-1-1,0 0 1,0 1 0,0-1-1,0 0 1,0 0 0,0 0-1,0 0 1,0 0-1,0 0 1,0 0 0,0 0-1,0-1 1,0 1 0,0 0-1,2-1 1,3-2 89,0 0 1,0 0-1,0-1 0,0 0 1,-1 0-1,0 0 0,8-8 1,6-8-9,-1 0 1,-1-1 0,-1-1 0,14-26 0,-23 35-79,0 1 1,-1-2 0,-1 1-1,0 0 1,-1-1 0,0 0-1,-1 0 1,0-1 0,0-21-1,-13 72-277,9-23 285,0-1 0,1 1 1,0-1-1,2 1 1,-1-1-1,5 19 1,-5-29 17,0 1 0,0-1 0,0 1 0,0-1 0,1 1 0,-1-1 0,1 1 0,-1-1 1,1 0-1,0 0 0,0 0 0,0 0 0,0 0 0,0 0 0,0-1 0,1 1 0,-1-1 1,0 0-1,1 1 0,-1-1 0,1 0 0,0 0 0,-1 0 0,1-1 0,0 1 0,-1-1 1,1 0-1,0 1 0,0-1 0,-1 0 0,1-1 0,0 1 0,0 0 0,-1-1 0,6-1 1,-2 0 2,-1 1 1,0-1 0,0-1 0,0 1 0,-1-1 0,1 1 0,-1-1 0,1-1-1,-1 1 1,0-1 0,0 1 0,0-1 0,-1 0 0,0-1 0,1 1 0,-1 0-1,-1-1 1,3-5 0,0 1-25,-1 0-1,0-1 1,-1 1 0,0-1-1,0 0 1,-1 0-1,-1 0 1,1-18 0,-5 16-13,-4 13-127,6 0 107,0 0 0,0 0 0,0 0 0,0 0 1,1 0-1,-1 1 0,0-1 0,0 0 0,1 1 0,-1-1 1,1 1-1,-1-1 0,1 0 0,-1 2 0,1 1 9,-1 0 0,1-1-1,0 1 1,0 0 0,0-1 0,0 1-1,1-1 1,-1 1 0,1-1 0,0 1-1,0-1 1,0 1 0,1-1 0,-1 0-1,1 1 1,0-1 0,0 0 0,0 0-1,0 0 1,5 4 0,-4-5 10,0 0 1,0 0 0,0-1 0,1 1-1,-1-1 1,1 0 0,-1 0 0,1 0-1,-1-1 1,1 1 0,-1-1-1,1 0 1,0 0 0,-1 0 0,1 0-1,0-1 1,-1 1 0,1-1 0,-1 0-1,1 0 1,5-3 0,-1 0 10,-1 0 1,0 0-1,1-1 1,-2 0-1,1 0 1,0-1-1,-1 1 1,0-2 0,-1 1-1,10-14 1,-8 10-7,0-1 0,0 1 0,-1-1 0,-1-1 0,0 1 0,7-24 0,-12 35-13,0-1 1,0 1-1,1-1 1,-1 1-1,0-1 1,0 0-1,0 1 1,0-1-1,0 1 1,0-1-1,0 1 1,0-1-1,0 1 1,0-1-1,0 1 1,0-1-1,0 0 1,0 1-1,0-1 1,0 1-1,-1-1 1,1 1-1,0-1 1,0 1-1,-1-1 1,1 1-1,0-1 1,-1 1-1,1 0 1,0-1-1,-1 1 1,0-1-1,-16 7-100,-16 24-69,27-23 189,2 0 0,-1 0 1,1 1-1,1-1 0,-1 1 1,1 0-1,0 0 1,1 0-1,0 0 0,0 1 1,1-1-1,0 1 0,1-1 1,-1 1-1,3 13 0,-1-20 0,0 1 0,1-1 0,-1 0 0,1 0 0,-1 0 0,1 0 0,0 0 0,0 0 0,0 0 1,0-1-1,0 1 0,0-1 0,0 1 0,1-1 0,-1 0 0,1 0 0,-1 0 0,1 0 0,-1 0 0,1 0 0,-1-1 0,1 0 0,0 1 0,-1-1 0,6 0 0,10 1 16,1-1-1,25-3 1,-36 2-57,70-11-1348,-29-5-3068,-17 1-2016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14734,'1'17'8649,"2"74"-7032,-5 4-22,1 57 328,1-149-1909,0-1 1,0 0 0,0 1 0,0-1 0,0 0 0,1 1 0,-1-1-1,1 0 1,0 0 0,-1 0 0,1 1 0,0-1 0,0 0-1,1 0 1,-1 0 0,0 0 0,1 0 0,-1-1 0,1 1 0,-1 0-1,5 2 1,-4-3 3,0 0-1,0-1 0,1 1 1,-1-1-1,0 0 1,0 1-1,1-1 1,-1 0-1,1 0 0,-1-1 1,0 1-1,0 0 1,1-1-1,-1 0 0,0 1 1,0-1-1,4-2 1,7-3 29,-1-1 0,0 0 0,0-1 1,-1-1-1,18-17 0,5-8 1,-15 13-29,37-29 0,-56 49-22,1 1 1,-1-1-1,1 0 1,-1 1 0,1-1-1,-1 1 1,1-1 0,-1 1-1,1-1 1,-1 1-1,1-1 1,0 1 0,-1 0-1,1-1 1,0 1-1,0 0 1,-1 0 0,1-1-1,0 1 1,0 0-1,-1 0 1,1 0 0,0 0-1,0 0 1,-1 0 0,1 0-1,0 0 1,0 0-1,-1 1 1,1-1 0,0 0-1,0 0 1,-1 1-1,1-1 1,0 0 0,-1 1-1,1-1 1,-1 1 0,1-1-1,0 1 1,-1-1-1,1 1 1,-1-1 0,1 1-1,-1-1 1,1 1-1,-1 0 1,0-1 0,1 1-1,-1 0 1,0-1 0,0 1-1,1 0 1,-1 0-1,0-1 1,0 1 0,0 0-1,0 0 1,0-1-1,0 1 1,0 1 0,-1 57 118,0-48-42,-7 49 15,-1 27-1347,13-87-3400,14-11 278,-2-6-2362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149 224 10474,'0'0'11034,"-10"0"-8631,4 0-2258,0 1 1,-1 0 0,1 0-1,0 1 1,0 0 0,0 0-1,0 1 1,0-1 0,0 1-1,1 0 1,-1 1 0,1-1-1,0 1 1,0 0 0,0 1-1,1-1 1,-1 1 0,1 0-1,0 0 1,-5 9 0,6-9-65,0 1 1,0-1-1,1 1 1,0-1 0,0 1-1,0 0 1,1 0 0,-1 8-1,2-13-76,-1 1 1,1-1-1,0 1 0,0-1 1,0 1-1,0-1 0,0 1 0,1-1 1,-1 0-1,0 1 0,1-1 0,-1 1 1,1-1-1,0 0 0,-1 1 0,1-1 1,0 0-1,0 0 0,-1 1 0,1-1 1,0 0-1,0 0 0,0 0 0,1 0 1,-1 0-1,0-1 0,0 1 0,0 0 1,1 0-1,-1-1 0,0 1 0,1-1 1,-1 1-1,1-1 0,-1 1 0,0-1 1,1 0-1,1 0 0,4 1 2,1-1 1,-1 0-1,0 0 0,0-1 0,0 0 0,1 0 1,-1-1-1,0 1 0,0-2 0,-1 1 1,1-1-1,0 0 0,-1 0 0,0-1 0,0 0 1,10-7-1,-8 3 2,0 0 0,0-1 0,0 0 0,-1 0 0,-1-1 0,1 0 0,-1 0 0,-1 0 1,7-20-1,-21 50-96,4-9-15,1-1 0,0 1-1,0 0 1,-4 21 0,8-30-13,-1 1 0,1-1 0,0 0 0,0 0 0,0 0 0,0 1 0,0-1 0,0 0 0,1 0 0,-1 0 0,1 0 0,0 0 0,-1 1 0,1-1 1,0 0-1,0-1 0,0 1 0,1 0 0,-1 0 0,0 0 0,3 1 0,-3-2-51,1 0 1,0 0-1,0 0 1,0-1-1,0 1 1,0-1-1,0 1 0,0-1 1,0 0-1,0 1 1,0-1-1,0 0 1,0-1-1,0 1 1,0 0-1,0-1 0,0 1 1,0-1-1,0 1 1,0-1-1,0 0 1,0 0-1,3-2 1,7-4-563,0-1 1,0 0 0,-1-1 0,0-1 0,-1 1 0,0-2 0,12-15 0,2-6 779,28-49 0,-39 57 2170,-20 35 426,-24 42-514,27-47-1810,1 1 0,0 0 0,0-1 0,0 1 0,1 1 0,0-1 0,1 0 0,-1 0 0,1 1 0,1-1 0,-1 1 0,2 9 0,-1-16-309,1 0 0,0 0-1,-1 0 1,1 0-1,0 0 1,-1-1-1,1 1 1,0 0-1,0 0 1,0-1-1,0 1 1,0-1-1,0 1 1,0 0 0,0-1-1,0 0 1,0 1-1,0-1 1,0 0-1,0 1 1,0-1-1,0 0 1,0 0-1,1 0 1,-1 0-1,0 0 1,0 0 0,0 0-1,0 0 1,0-1-1,0 1 1,0 0-1,0-1 1,1 1-1,-1-1 1,1 0-1,40-17 644,-22 4-567,0-1 0,-2-1-1,0-1 1,-1 0 0,25-33-1,-35 40-93,1 0-1,-1-1 0,-1 0 1,0-1-1,-1 0 0,0 0 1,-1 0-1,0 0 0,-1 0 1,0-1-1,-1 0 0,0-17 1,-1 30-2,-1-1-1,0 1 1,0-1 0,0 1 0,1-1 0,-1 1 0,0-1 0,0 1 0,0-1-1,0 1 1,0-1 0,0 0 0,0 1 0,0-1 0,0 1 0,0-1 0,-1 1-1,1-1 1,0 1 0,0-1 0,0 1 0,-1-1 0,1 1 0,0-1 0,0 1-1,-1-1 1,1 1 0,-1-1 0,1 1 0,0 0 0,-1-1 0,1 1 0,-1 0-1,1-1 1,-1 1 0,1 0 0,-1 0 0,1-1 0,-1 1 0,1 0 0,-1 0-1,1 0 1,-1 0 0,1 0 0,-1 0 0,1-1 0,-1 1 0,0 0 0,1 1-1,-1-1 1,1 0 0,-1 0 0,1 0 0,-1 0 0,1 0 0,-1 1 0,0-1-1,-24 23-166,18-12 235,0 1 0,1 0-1,0 0 1,1 1 0,0 0 0,1 0 0,0 0 0,1 0 0,-2 23-1,5-33-153,-1 1 0,1 0-1,0 0 1,0-1-1,1 1 1,-1 0 0,1-1-1,0 1 1,0 0 0,0-1-1,0 1 1,1-1-1,-1 0 1,1 1 0,0-1-1,0 0 1,0 0 0,0 0-1,1 0 1,-1 0-1,1-1 1,0 1 0,0-1-1,0 0 1,0 0-1,0 0 1,0 0 0,0 0-1,1 0 1,-1-1 0,1 0-1,-1 0 1,1 0-1,0 0 1,-1 0 0,1-1-1,0 0 1,-1 1-1,5-2 1,27 1-4665,2-3-3583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1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59 12524,'0'0'9374,"-10"-6"-8013,3 1-1201,5 3-102,-1 0 0,0 0 1,0 0-1,0 0 0,0 0 0,0 1 0,0-1 0,0 1 1,-1 0-1,1 0 0,-1 0 0,1 0 0,-1 0 0,1 1 1,-1 0-1,1 0 0,-1 0 0,1 0 0,-1 0 0,1 1 1,-1-1-1,1 1 0,0 0 0,-1 0 0,1 1 0,0-1 1,-6 3-1,4 0-14,-1 0 1,1 1-1,0-1 1,0 1 0,1 0-1,-1 1 1,1-1-1,0 1 1,1-1 0,-1 1-1,1 0 1,0 1-1,1-1 1,-1 0 0,1 1-1,-2 13 1,4-20-40,0 1 0,0-1 0,0 1 1,0-1-1,0 1 0,0-1 0,0 0 0,1 1 1,-1-1-1,0 1 0,0-1 0,0 1 0,1-1 1,-1 1-1,0-1 0,0 0 0,1 1 0,-1-1 0,0 0 1,1 1-1,-1-1 0,0 0 0,1 1 0,-1-1 1,1 0-1,-1 0 0,1 1 0,-1-1 0,0 0 1,1 0-1,-1 0 0,1 0 0,-1 0 0,2 1 1,25-1 315,27-11 324,-38 5-597,-1-1 0,0 0 0,0-1 0,0-1 0,-1 0 0,0-1 0,-1-1 0,0 0 0,-1-1 0,0 0 0,-1 0 0,13-19 0,-29 52 4,2 1-1,-2 31 1,5-49-151,-1 6 167,1 0 0,0-1-1,0 1 1,1 0 0,4 18 0,-5-26-165,1 1 0,0-1 0,0 0 0,0 0 0,0 0 0,1 0 0,-1 0 0,0 0 0,1 0 0,-1 0 0,1-1 0,2 3 0,-1-3-294,-1 1 1,1-1-1,-1 0 0,1 1 1,-1-1-1,1-1 0,0 1 0,-1 0 1,1-1-1,0 1 0,0-1 0,4 0 1,19 0-7025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39 13325,'0'0'8872,"-11"-7"-7324,2 2-1346,0 0 0,0 0 0,0 1 1,-17-4-1,22 6-165,-1 1 0,1 1 0,-1-1 0,1 1 0,-1 0-1,1 0 1,-1 0 0,1 0 0,-1 1 0,1 0 0,0 0 0,-1 0 0,1 0 0,0 1 0,0 0 0,-8 4 0,-31 25 47,41-29-89,-1 0 1,1 0-1,0 0 0,0 0 1,0 0-1,0 0 1,1 1-1,-1-1 1,1 0-1,-1 1 1,1 0-1,0-1 0,0 1 1,0 0-1,-1 3 1,56-4 30,-27-3-8,-8 1-44,0 0 1,-1 0-1,1 2 0,20 4 1,-34-5 27,0 1 1,-1 0 0,1-1 0,0 1 0,0 1 0,-1-1 0,1 1 0,-1 0-1,0 0 1,0 0 0,0 0 0,0 1 0,-1-1 0,1 1 0,-1 0 0,0 0-1,0 1 1,0-1 0,3 8 0,-5-9 88,0-1 1,0 0-1,0 0 1,0 1-1,-1-1 1,1 0-1,-1 1 1,1-1-1,-1 0 1,0 1-1,0-1 1,0 1-1,0-1 0,0 1 1,-1-1-1,1 0 1,-1 1-1,0-1 1,0 0-1,1 1 1,-4 3-1,2-3 46,-1 0 0,0 0-1,1 0 1,-1 0 0,-1-1-1,1 1 1,0-1 0,-1 0-1,1 0 1,-1 0 0,1 0-1,-5 1 1,-7 2 109,-1-1 0,0-1-1,0 0 1,0-1 0,-23 1 0,-8-5-430,21 1-5244,53 4-1089,43-4-1432,-26-5 1847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49 8680,'0'0'6929,"0"-8"-2829,0-25-1110,0 34-2944,-1-1 0,1 0 1,0 0-1,0 0 0,-1 1 1,1-1-1,0 0 0,0 0 1,-1 0-1,1 0 0,0 1 1,-1-1-1,1 0 0,0 0 1,0 0-1,-1 0 0,1 0 1,0 0-1,-1 0 0,1 0 0,0 0 1,-1 0-1,1 0 0,0 0 1,0 0-1,-1 0 0,1 0 1,0 0-1,-1 0 0,1-1 1,0 1-1,0 0 0,-1 0 1,1 0-1,0 0 0,0-1 1,-1 1-1,1 0 0,0 0 0,0 0 1,-1-1-1,1 1 0,0 0 1,0 0-1,0-1 0,0 1 1,0 0-1,-1-1 0,1 1 1,0 0-1,0 0 0,0-1 1,0 1-1,0 0 0,0-1 1,0 1-1,0 0 0,0-1 1,0 1-1,0 0 0,0-1 0,0 1 1,0 0-1,0 0 0,1-1 1,-1 1-1,-13 16-213,10-11 169,0 0 1,0 1-1,1 0 0,0-1 0,0 1 1,1 0-1,-1 0 0,1 0 1,1 0-1,-1 0 0,1 1 0,0-1 1,1 10-1,0-15 8,0 0 0,0 0 0,1 0 0,-1 0 0,0-1 0,0 1 0,1 0 0,-1 0 0,0-1 0,1 1 0,-1-1 0,0 1 0,1-1 0,-1 0 0,1 0 0,-1 1 0,1-1 0,-1 0 0,1 0 0,-1 0 0,1-1 0,-1 1 0,1 0 0,-1-1 0,3 0 0,36-13 290,-27 3-247,-10 8-47,1 0 0,-1 0 0,0 0 0,1 0 0,0 1 0,0-1 0,0 1 0,0 0 0,6-2 0,-8 47-487,-3 38 1468,-2 0-1,-4 0 1,-4 0-1,-38 141 1,49-220-970,-1 0 1,1 0-1,-1 0 0,0 0 1,1 0-1,-1-1 0,0 1 1,0 0-1,0 0 0,-1-1 1,1 1-1,0 0 0,-1-1 1,1 0-1,-3 3 1,3-4-2,0 1 0,0-1 0,0 0 0,1 0 1,-1 0-1,0 0 0,0 0 0,0 0 0,0 0 1,0 0-1,1 0 0,-1 0 0,0 0 0,0 0 1,0-1-1,1 1 0,-1 0 0,0-1 0,0 1 1,1 0-1,-1-1 0,0 1 0,0-1 0,1 1 1,-2-2-1,-2-2 34,0-1 1,0 1-1,1-1 1,-1 0-1,1 0 0,0-1 1,0 1-1,-3-9 1,-1-7-52,1 1 0,0-1 0,1 0 0,2 0-1,0 0 1,1 0 0,1-1 0,1 1 0,1-1 0,1 1 0,4-22 0,-2 30-535,-1 0 1,2 0-1,0 0 0,0 0 1,1 1-1,1 0 1,13-20-1,-11 22-1003,-1 0 1,1 1-1,0 0 1,1 0-1,0 1 0,1 0 1,-1 1-1,25-12 1,-2 5-6657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9641,'0'0'10901,"-9"3"-10287,2 0-339,0 0 0,0 1 0,0 0 0,0 0 0,1 0 0,-12 10 0,15-11-121,0 0 0,0 0 0,0 0-1,1 1 1,-1-1 0,1 1 0,0 0-1,0-1 1,0 1 0,0 0-1,0 0 1,1 0 0,0 1 0,0-1-1,0 0 1,0 0 0,1 5-1,-1-7-123,1 0 0,0 0 0,0 0 0,0 0 0,0 0-1,1 0 1,-1 0 0,0-1 0,1 1 0,-1 0-1,1 0 1,0 0 0,0-1 0,-1 1 0,1 0-1,0-1 1,2 3 0,-1-3-2,1 1-1,-1-1 1,0-1 0,0 1-1,1 0 1,-1 0 0,1-1-1,-1 0 1,0 1-1,1-1 1,-1 0 0,1 0-1,2 0 1,10-1-168,-1-1 1,0 0-1,1 0 1,-1-2-1,0 0 1,-1 0-1,1-1 1,23-13-1,-1 1-8,-35 17 162,-1 0-1,0-1 1,0 1-1,1 0 1,-1 0-1,0-1 1,0 1-1,1 0 1,-1 0 0,0 0-1,1-1 1,-1 1-1,0 0 1,1 0-1,-1 0 1,0 0 0,1 0-1,-1-1 1,1 1-1,-1 0 1,0 0-1,1 0 1,-1 0-1,0 0 1,1 0 0,-1 0-1,1 0 1,-1 1-1,0-1 1,1 0-1,-1 0 1,0 0-1,1 0 1,-1 0 0,0 1-1,1-1 1,-1 0-1,0 0 1,1 0-1,-1 1 1,0-1 0,0 0-1,1 1 1,-1-1-1,0 0 1,0 0-1,0 1 1,1-1-1,-1 0 1,0 1 0,0-1-1,0 1 1,0-1-1,0 0 1,0 1-1,0 0 1,-8 27 1495,0 5-438,11-32-1023,0 0 1,0-1-1,0 1 1,1-1-1,-1 0 1,0 1 0,1-1-1,-1-1 1,4 1-1,-2-1 0,18 0-690,-1-1-1,43-10 1,-44 7 323,1 0 1,41-1 0,-62 7 411,0-1 1,-1 1-1,1 0 1,-1-1-1,1 1 1,0 0-1,-1 0 1,1 0 0,-1-1-1,0 1 1,1 0-1,-1 0 1,0 0-1,1 0 1,-1 0-1,0 0 1,0 0-1,0 0 1,0-1-1,0 1 1,0 0 0,0 0-1,0 0 1,0 2-1,-2 35 1142,1-25-879,1-12-409,1-1 1,-1 1-1,0 0 1,0-1-1,0 1 1,1 0-1,-1-1 0,0 1 1,1 0-1,-1-1 1,1 1-1,-1 0 1,1-1-1,-1 1 1,1-1-1,-1 1 1,1-1-1,-1 1 1,1-1-1,0 0 1,-1 1-1,1-1 1,0 0-1,-1 1 1,1-1-1,0 0 0,0 0 1,-1 0-1,1 0 1,0 0-1,-1 0 1,1 1-1,1-2 1,28 0-6652,-26 1 5307,17-4-8671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10 15503,'0'0'7879,"-10"-3"-7089,3 1-704,1 0-1,-1 1 0,1 0 1,-1 1-1,1-1 1,-1 1-1,0 0 1,1 1-1,-1-1 0,1 1 1,-1 1-1,1-1 1,0 1-1,-1 0 0,1 1 1,-7 3-1,11-5-66,-50 29 466,49-27-436,-1-1 0,1 0 0,0 1 1,0 0-1,0 0 0,0 0 0,0 0 0,1 0 0,0 0 0,-1 1 0,1-1 1,-2 5-1,4-8-48,0 1 0,0-1 0,0 1 0,0-1 0,0 1 0,0-1 0,0 1 0,0-1 0,1 1 0,-1-1 0,0 1 0,0-1 0,0 1 0,1-1 0,-1 1 0,0-1 0,0 1 0,1-1 0,-1 0 0,0 1 0,1-1 0,-1 1 0,0-1 0,1 0 0,-1 1 0,1-1 0,-1 0 0,1 0 0,-1 1 0,1-1 0,-1 0 0,1 0 0,-1 0 0,1 0 0,-1 0 0,1 1 0,-1-1 0,1 0 0,-1 0 0,1 0 0,-1 0 0,1-1 0,29 2 135,-24-1-96,230-2-1092,-235 2 1062,0 0-1,0 0 1,-1-1 0,1 1-1,0 0 1,0 0 0,0 0-1,-1 1 1,1-1 0,0 0 0,0 0-1,-1 0 1,1 0 0,0 1-1,0-1 1,-1 0 0,1 1-1,0-1 1,-1 1 0,1-1 0,-1 0-1,1 1 1,0-1 0,-1 1-1,1 0 1,-1-1 0,1 1-1,-1-1 1,1 1 0,-1 0-1,0-1 1,1 1 0,-1 0 0,0 0-1,0-1 1,1 1 0,-1 0-1,0 0 1,0-1 0,0 1-1,0 0 1,0 0 0,0 0 0,0-1-1,0 1 1,0 0 0,-1 0-1,1-1 1,0 1 0,0 0-1,-1 0 1,1-1 0,0 1 0,-1 0-1,-1 3 145,0-1-1,0 1 0,0-1 0,-1 0 1,1 0-1,-1 0 0,1 0 0,-1-1 1,-4 3-1,-8 6 26,0-2 0,-1 0-1,-1 0 1,0-2 0,0 0 0,0-1 0,0-1 0,-1 0-1,-22 2 1,39-7-265,1 0 0,-1 0 0,1-1 0,0 1 0,-1 0 0,1 0-1,0 0 1,-1 0 0,1 0 0,0-1 0,-1 1 0,1 0 0,0 0 0,-1 0 0,1-1-1,0 1 1,0 0 0,-1-1 0,1 1 0,0 0 0,0 0 0,0-1 0,-1 1 0,1-1-1,0 1 1,0 0 0,0-1 0,0 1 0,0 0 0,0-1 0,0 1 0,0 0 0,0-1-1,0 1 1,0-1 0,0 1 0,0 0 0,0-1 0,0 1 0,0 0 0,0-1 0,0 1-1,0-1 1,0 1 0,1 0 0,-1-1 0,0 1 0,0 0 0,0 0 0,1-1 0,-1 1-1,0 0 1,1-1 0,-1 1 0,0 0 0,0 0 0,1 0 0,0-1 0,18-26-3698,-16 23 2778,21-28-4589,7-6-2130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12043,'0'0'12508,"3"11"-11654,0 4-524,0-1 0,-1 1-1,-1 0 1,-1-1 0,-1 16-1,-9 91 1204,9-107-1462,-4 132 1125,12-151-639,2-6-414,-2-10-238,-2 0 0,0 0 1,2-29-1,-7 47-338,1 7 434,1 0 0,-1 0-1,1 1 1,0-1 0,0 0-1,0-1 1,0 1 0,1 0 0,0-1-1,0 1 1,0-1 0,0 0-1,0 0 1,0 0 0,1 0 0,-1-1-1,1 1 1,0-1 0,0 0-1,0 0 1,0 0 0,0-1 0,1 0-1,-1 1 1,0-2 0,1 1 0,-1 0-1,0-1 1,7 0 0,-4 1 19,1-1 0,-1 0 0,0 0 0,0-1 0,0 0 1,0-1-1,0 1 0,0-1 0,0 0 0,0-1 0,0 0 1,-1 0-1,0 0 0,0-1 0,0 0 0,0 0 0,9-9 0,-11 9-13,-1 0 0,0 0 0,0 0 0,-1-1-1,1 1 1,-1-1 0,0 0 0,0 1-1,0-1 1,-1 0 0,0 0 0,0 0-1,0 0 1,0-7 0,-1 11-14,0 1 1,0-1-1,0 0 1,0 1 0,0-1-1,-1 1 1,1-1-1,0 0 1,0 1-1,-1-1 1,1 0-1,0 1 1,-1-1-1,1 1 1,0-1-1,-1 1 1,1-1-1,-1 1 1,1-1-1,-1 1 1,1 0-1,-1-1 1,1 1-1,-1-1 1,1 1-1,-1 0 1,0 0-1,1-1 1,-1 1 0,0 0-1,1 0 1,-1 0-1,0 0 1,1 0-1,-1 0 1,0 0-1,1 0 1,-1 0-1,0 0 1,1 0-1,-1 0 1,1 0-1,-1 0 1,0 1-1,1-1 1,-1 0-1,0 1 1,1-1-1,-1 1 1,-2 0-17,0 0 0,0 0 0,1 0 0,-1 1 0,0-1 0,1 1 0,-1 0 0,1 0 0,0-1 0,-3 5 0,2-2 18,0 0-1,1 0 0,-1 0 0,1 0 0,1 1 0,-1-1 0,0 0 1,1 1-1,0 0 0,-1 7 0,2-11 12,0 1 0,0-1 0,1 1 0,-1-1 0,0 0 0,1 1 0,-1-1 0,1 0 1,0 1-1,-1-1 0,1 0 0,0 0 0,-1 0 0,1 0 0,0 0 0,0 1 0,0-2 0,0 1 0,0 0 0,1 0 0,-1 0 0,0 0 0,0-1 0,0 1 0,1 0 0,-1-1 0,0 1 0,1-1 0,-1 0 0,0 1 0,1-1 1,-1 0-1,1 0 0,-1 0 0,0 0 0,1 0 0,1 0 0,7 0-24,1-1-1,-1 0 1,1-1 0,-1 0-1,0 0 1,0-1 0,0-1-1,16-7 1,-16 6-64,0 1 1,1 0-1,-1 1 1,1 0 0,0 1-1,-1 0 1,15-1-1,-24 3 88,0 0 0,-1 1 0,1-1-1,-1 0 1,1 0 0,0 0 0,-1 0 0,1 1 0,-1-1 0,1 0-1,-1 1 1,1-1 0,-1 0 0,1 1 0,-1-1 0,1 1-1,-1-1 1,1 0 0,-1 1 0,0-1 0,1 1 0,-1-1 0,0 1-1,0 0 1,1-1 0,-1 1 0,0-1 0,0 1 0,0 0-1,1-1 1,-1 1 0,0-1 0,0 1 0,0 0 0,-1 32 387,2 1 205,2-33-546,1 0 1,-1 0 0,0 0-1,1 0 1,-1-1-1,0 0 1,1 1-1,-1-1 1,1 0 0,-1-1-1,1 1 1,6-2-1,57-20-184,-58 18 18,-1 0 1,1 1-1,0 0 1,-1 0-1,2 1 1,-1 0-1,0 1 1,0 0-1,0 0 1,1 1-1,17 1 0,-25 0 108,-1 0 0,1 0-1,-1 0 1,0-1-1,1 1 1,-1 0 0,0 1-1,0-1 1,1 0-1,-1 0 1,0 0 0,0 1-1,0-1 1,0 1-1,0 1 1,0-1 12,0-1 1,0 1-1,0 0 0,0-1 1,1 1-1,-1 0 0,0-1 1,1 1-1,-1-1 1,1 0-1,-1 0 0,1 1 1,0-1-1,0 0 0,-1 0 1,1-1-1,0 1 0,0 0 1,0-1-1,0 1 0,3 0 1,4-1-96,0-1 1,1 1-1,-1-1 1,17-5-1,26-2-5186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195 290 15535,'-2'-2'432,"-1"-1"1,1 1 0,-1 0-1,0-1 1,0 1-1,0 1 1,0-1 0,0 0-1,0 1 1,-1 0-1,1-1 1,0 1 0,-1 0-1,1 1 1,-1-1-1,-4 0 1,3 2-195,0-1-1,0 0 1,0 1 0,0 0 0,0 0-1,0 1 1,0-1 0,0 1 0,1 0-1,-9 5 1,8-4-201,-1 1-1,1 0 1,0 0 0,-1 0-1,2 0 1,-1 1-1,1 0 1,-1 0 0,1 0-1,1 1 1,-1 0 0,1-1-1,0 1 1,0 0 0,0 0-1,1 1 1,-2 10-1,3-16-29,1 0-1,0 1 1,0-1-1,0 0 0,0 0 1,0 0-1,0 0 0,0 0 1,0 0-1,1 0 0,-1 0 1,0 1-1,1-1 1,-1 0-1,0 0 0,1 0 1,-1 0-1,1-1 0,0 1 1,-1 0-1,1 0 1,0 0-1,0 0 0,-1 0 1,1-1-1,0 1 0,1 0 1,1 0 18,0 0 1,-1 0 0,1 0-1,0 0 1,-1-1 0,1 0 0,0 1-1,-1-1 1,1 0 0,0 0-1,3-1 1,4 0 116,1-1 0,0-1 0,-1 0-1,20-8 1,-8 0-41,-1-1 0,-1 0 0,0-2 0,0 0 0,25-26 0,-35 30-44,1-1 1,-2 0 0,1 0-1,-2-1 1,1-1-1,-2 1 1,1-1-1,-2 0 1,0-1-1,5-15 1,-23 55-293,-15 53 0,26-74 239,0 1 1,0 0-1,0-1 0,1 1 1,0 0-1,0 0 0,1 8 1,0-13 7,-1 1-1,1-1 1,-1 0 0,1 0 0,0 1-1,-1-1 1,1 0 0,0 0 0,0 0-1,0 0 1,0 0 0,0 0 0,0 0-1,0 0 1,0-1 0,0 1 0,0 0-1,1-1 1,-1 1 0,0-1 0,0 1-1,1-1 1,-1 1 0,0-1 0,1 0-1,-1 0 1,0 0 0,1 0 0,-1 0-1,1 0 1,-1 0 0,0 0 0,1 0-1,-1-1 1,0 1 0,3-1 0,3-1 65,-1 0 1,1-1-1,-1 0 1,0 0 0,0 0-1,0-1 1,0 1-1,0-1 1,-1-1 0,0 1-1,9-10 1,47-62 14,-59 74-90,8-11-65,0-1 0,-2 0-1,1 0 1,-2-1 0,0 0 0,-1 0 0,0 0 0,-2-1 0,1 0 0,3-32 0,-23 70-759,0 18 852,2 0 0,1 0 0,3 1 0,-7 56 0,13-67 74,2 0 0,1 0 1,1 1-1,1-1 1,2 0-1,13 54 0,4-21-70,-13-42-35,0 2-1,-2-1 1,0 1 0,-2 0 0,3 36 0,-7-57 4,0-1-1,0 0 0,0 1 1,0-1-1,0 0 1,0 1-1,-1-1 1,1 0-1,-1 1 0,1-1 1,0 0-1,-1 0 1,0 1-1,1-1 1,-1 0-1,0 0 0,0 0 1,0 0-1,1 0 1,-1 0-1,0 0 1,0 0-1,0 0 1,-1 0-1,1-1 0,0 1 1,0 0-1,0-1 1,-1 1-1,1-1 1,0 1-1,-1-1 0,1 1 1,0-1-1,-1 0 1,1 0-1,0 0 1,-1 0-1,1 0 0,0 0 1,-1 0-1,1 0 1,-2-1-1,-1 0 17,-1 0 0,1 0 0,0 0 0,0 0 0,0-1 0,0 0 1,0 0-1,1 0 0,-1 0 0,0 0 0,1-1 0,0 0 0,-4-3 0,-3-7 16,0-1 0,0 0-1,2-1 1,0 0 0,0 0 0,2-1 0,0 0 0,1 0 0,0 0-1,1-1 1,1 1 0,1-1 0,0 0 0,1 0 0,1 0 0,3-31-1,-2 43-35,1 0 0,-1 1-1,1-1 1,0 1 0,0 0-1,0-1 1,0 1 0,1 0-1,0 0 1,0 0-1,0 1 1,0-1 0,1 1-1,-1-1 1,1 1 0,0 0-1,0 1 1,0-1 0,0 1-1,0 0 1,1 0 0,4-2-1,15-4-583,-1 1 0,1 0 0,32-2 0,9-5-5350,-12-2-3215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130 139 12075,'5'-14'2627,"-1"4"-1879,0 2-195,-1 0 0,1 0-1,-2-1 1,1 1 0,-1-1-1,0 1 1,-1-1 0,0 0-1,0 0 1,-2-10 0,1 19-512,0-1 1,0 1 0,0-1-1,0 0 1,-1 1 0,1-1 0,0 1-1,-1-1 1,1 1 0,0-1-1,-1 1 1,1 0 0,0-1-1,-1 1 1,1-1 0,-1 1 0,1 0-1,-1-1 1,1 1 0,-1 0-1,1 0 1,-1-1 0,1 1-1,-1 0 1,1 0 0,-1 0-1,0 0 1,1-1 0,-1 1 0,1 0-1,-1 0 1,0 0 0,1 0-1,-1 1 1,1-1 0,-1 0-1,1 0 1,-1 0 0,0 0-1,1 0 1,-1 1 0,1-1 0,-1 0-1,1 1 1,-1-1 0,-23 18 207,13-4-125,1 1-1,0 1 0,2 0 1,0 0-1,0 1 1,2-1-1,-9 36 1,2 4 1306,-6 67 1,16-94-1175,0 0 1,2 1-1,3 35 0,-2-64-249,0 0 1,0 0-1,0 0 0,0 0 0,1 0 1,-1 0-1,0 0 0,0 0 0,1 0 1,-1 0-1,1 0 0,-1 0 1,1 0-1,-1-1 0,1 1 0,-1 0 1,1 0-1,0-1 0,-1 1 0,1 0 1,0-1-1,0 1 0,0 0 1,0-1-1,-1 1 0,1-1 0,0 0 1,0 1-1,0-1 0,0 0 1,0 0-1,0 1 0,0-1 0,0 0 1,0 0-1,0 0 0,0 0 0,0 0 1,0 0-1,0 0 0,0-1 1,0 1-1,0 0 0,0 0 0,0-1 1,0 1-1,-1-1 0,1 1 0,0-1 1,0 1-1,0-1 0,-1 0 1,1 1-1,0-1 0,0 0 0,-1 1 1,1-1-1,-1 0 0,1 0 0,0 0 1,-1 0-1,0 1 0,1-1 1,-1 0-1,0 0 0,1 0 0,-1 0 1,0-1-1,6-20 26,-2 1 1,-1-1-1,0 0 0,-2 0 1,0 0-1,-2 0 0,-3-31 1,-1 35-117,0 25-100,5-4 158,-1 0 0,1 0 1,0 0-1,-1 0 0,2 0 0,-1 0 0,0 0 0,0 0 0,1 1 0,1 3 1,0-3 24,1 0 1,-1-1-1,1 1 1,0 0 0,0-1-1,0 0 1,1 0-1,-1 0 1,1 0 0,-1-1-1,1 1 1,0-1-1,0 0 1,0 0 0,0 0-1,1 0 1,-1-1-1,0 0 1,1 0 0,-1 0-1,1-1 1,-1 1-1,1-1 1,-1 0 0,1 0-1,5-1 1,-1 0 10,0 0 1,0 0-1,0-1 1,0 0-1,-1 0 1,1-1-1,-1 0 1,0-1-1,0 0 1,0 0-1,0 0 1,10-9-1,-12 7 2,-1 1 0,1-1 1,-2 0-1,1 0 0,0-1 0,-1 1 0,-1-1 1,1 0-1,-1 0 0,0 0 0,0 0 0,-1-1 1,0 1-1,0-1 0,-1 1 0,1-14 0,-18 47-365,10-12 449,0 0 1,1 1-1,1 0 0,0-1 0,1 1 1,1 0-1,0 1 0,1 26 0,1-41-81,0 1 0,0-1-1,1 0 1,-1 1 0,0-1-1,1 0 1,-1 0 0,1 1-1,-1-1 1,1 0 0,-1 0-1,1 0 1,0 0-1,0 0 1,-1 0 0,1 0-1,0 0 1,0 0 0,0 0-1,0 0 1,0-1 0,0 1-1,2 1 1,1-1 49,0 1 1,-1-1-1,1 1 1,0-1-1,0-1 0,0 1 1,0 0-1,5-1 1,35-5-1155,-42 5 730,1-1 1,-1 0 0,1 0-1,-1 0 1,0 0 0,0 0-1,0 0 1,0-1 0,0 1-1,0-1 1,0 1 0,2-3-1,7-16-5049,-3-5-3448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15278,'0'0'7496,"-2"44"-7336,15-22-96,10-4-449,-7 1-832,8-2-641,-1-3-1761,-7-4-1730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6534,'0'0'14547,"-1"9"-13340,-3 5-804,-1-1-1,0 1 1,0-1 0,-2 0 0,1-1 0,-16 22-1,-64 74 510,70-90-938,5-8-1318,5-17-2007,7-26-4557,0 20 5787,-1-20-3511</inkml:trace>
  <inkml:trace contextRef="#ctx0" brushRef="#br0" timeOffset="1">9 27 11243,'0'0'10538,"52"64"-9481,-34-44-32,4 0-385,1-2-416,6 0-128,3-1-576,2 1-1506,1-2-544,-1-4-3076,0-4-5732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11563,'0'0'7671,"9"8"-6657,-3-2-921,0-2 0,-1 1 0,2-1 0,-1 0 0,1 0 0,-1-1 0,1 0 0,0 0-1,0-1 1,0 1 0,0-1 0,1-1 0,-1 0 0,11 1 0,-7-2-51,1-1 1,-1 0 0,0 0 0,0-1-1,0 0 1,0-1 0,-1-1-1,11-4 1,-16 6 51,-1 0 1,1-1-1,-1 1 0,0-1 1,0 0-1,-1 0 1,1 0-1,-1-1 1,1 1-1,-1-1 0,0 0 1,0 0-1,0 0 1,-1 0-1,0-1 0,0 1 1,0 0-1,0-1 1,0 0-1,-1 1 0,1-6 1,-2 9-77,0 0 0,1 0 0,-1 0 0,0 0 0,0 0 0,0 0 0,0 0 0,0 0 0,0 0 0,-1 0 0,1 0 0,0 0 0,0 0 0,-1 0 0,1 0 0,-1 0 0,1 0 0,-1 0 0,1 0 0,-1 0 0,1 0 0,-1 1 0,0-1 0,1 0 0,-1 0 0,0 1 0,0-1 0,0 0 0,0 0 0,-2 0-10,0 0 0,1 1 0,-1-1 0,0 0 0,1 1 0,-1 0 0,0-1 0,0 1 0,0 0 0,-5 1 0,-1 1-21,0-1-1,1 1 1,-1 1-1,1 0 1,-1 0-1,-10 6 1,4 0 161,0 2 0,1 0 1,1 0-1,0 1 1,-12 15-1,19-21 10,1 0 1,1 0-1,-1 1 0,1 0 1,1-1-1,-1 1 0,1 1 1,0-1-1,1 0 0,-1 1 1,2-1-1,-1 1 0,0 15 1,2-21-152,0 0 1,0 0 0,1 0-1,-1 0 1,1 0-1,0 0 1,0 0 0,0 0-1,0 0 1,0 0 0,0 0-1,0-1 1,0 1 0,1 0-1,-1-1 1,1 1 0,-1-1-1,1 0 1,0 1 0,-1-1-1,1 0 1,0 0-1,0 0 1,0 0 0,0 0-1,0 0 1,0-1 0,0 1-1,0-1 1,0 1 0,4-1-1,10 2-539,0 0-1,1-1 0,20-2 0,-16 0-1082,29-3-2829,-15-4-1650,5-6-4215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164 166 13773,'-9'-1'2029,"4"0"-1833,0 0 1,0 0 0,-1 1-1,1 0 1,0 0-1,-1 0 1,1 1 0,0 0-1,0-1 1,0 2 0,-1-1-1,1 1 1,0 0-1,1 0 1,-1 0 0,0 1-1,1-1 1,-1 1 0,1 0-1,0 1 1,0-1-1,0 1 1,-4 4 0,3-1 167,1-1 1,0 1 0,1 0-1,-1-1 1,1 2 0,1-1-1,-1 0 1,-1 8-1,4-13-299,-1 0 0,1 0 0,0 0 0,-1-1 0,1 1-1,0 0 1,0 0 0,0 0 0,0 0 0,0 0-1,1 0 1,-1-1 0,1 1 0,-1 0 0,1 0 0,-1-1-1,1 1 1,0 0 0,0 0 0,0-1 0,0 1-1,0-1 1,0 1 0,1-1 0,-1 0 0,0 1 0,1-1-1,-1 0 1,1 0 0,-1 0 0,1 0 0,-1 0-1,1 0 1,0 0 0,0-1 0,3 2 0,4-1 8,1 0-1,-1-1 1,1 0 0,-1 0-1,1-1 1,0 0 0,-1-1 0,0 0-1,1-1 1,-1 0 0,0 0 0,0-1-1,-1 0 1,1 0 0,-1-1 0,0 0-1,0-1 1,10-8 0,6-6-60,-1-2 0,-1 0 0,-1-1 0,25-34-1,-11 0 34,-33 52-43,0 1 1,0-1 0,0 0-1,0 0 1,-1 1 0,0-1-1,0 0 1,0 0 0,-1 0-1,0-10 1,0 15-7,0-1 0,-1 0 1,1 1-1,0-1 0,0 0 0,-1 1 0,1-1 1,0 1-1,-1-1 0,1 1 0,-1-1 1,1 1-1,-1-1 0,1 1 0,-1-1 0,1 1 1,-1-1-1,1 1 0,-1 0 0,0-1 1,1 1-1,-1 0 0,0 0 0,1-1 0,-1 1 1,0 0-1,1 0 0,-1 0 0,0 0 1,0 0-1,1 0 0,-1 0 0,0 0 0,1 0 1,-1 0-1,0 0 0,1 0 0,-1 1 1,0-1-1,1 0 0,-1 0 0,0 1 0,1-1 1,-2 1-1,-27 18-107,23-11 156,1 0 0,0 0-1,1 1 1,-1-1 0,2 1 0,-1 0 0,1 0-1,1 0 1,-1 0 0,2 1 0,-1-1 0,1 1-1,1-1 1,0 1 0,1 16 0,0-21-126,0 1 1,1 0-1,-1-1 1,1 1-1,0-1 1,0 0-1,1 0 1,0 0-1,-1 0 1,2 0-1,6 8 1,-7-9-332,1-1 1,0 1 0,0-1 0,1 0 0,-1 0 0,1-1-1,-1 1 1,1-1 0,0 0 0,0 0 0,0-1-1,0 1 1,0-1 0,9 1 0,21-1-9599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87 153 8680,'-24'9'1587,"18"-7"-757,0 0 0,0 0 0,0 1 0,0 0 0,0 0 0,1 0 0,-1 0 0,1 1 0,-6 5 0,11-8-769,0-1 0,1 0 0,-1 1 0,0-1 0,0 0 0,0 1 0,0-1 0,0 0 0,0 1 0,0-1-1,1 0 1,-1 0 0,0 1 0,0-1 0,1 0 0,-1 1 0,0-1 0,0 0 0,1 0 0,-1 0 0,0 1 0,0-1 0,1 0 0,-1 0 0,0 0 0,1 0 0,-1 0 0,0 1 0,1-1 0,-1 0 0,0 0 0,1 0 0,-1 0 0,0 0 0,1 0-1,-1 0 1,0 0 0,1 0 0,-1 0 0,0 0 0,1-1 0,-1 1 0,0 0 0,1 0 0,21 1 764,-22-1-806,56-4 1273,0-1 0,98-24 0,-50 8-662,457-51 806,6 37-1318,-242 16-204,-147 1 839,-233 23-939,-1 0-5106,47-5-1098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13 196 13677,'0'0'3449,"-3"9"-2163,-6 28-79,9-36-1124,0 0 1,0 0 0,1 1-1,-1-1 1,0 0 0,1 0 0,-1 0-1,1 0 1,-1 1 0,1-1 0,0 0-1,0 0 1,-1 0 0,1 0-1,0 0 1,0-1 0,0 1 0,0 0-1,0 0 1,0-1 0,0 1-1,0 0 1,0-1 0,0 1 0,0-1-1,1 1 1,-1-1 0,0 0 0,0 0-1,0 1 1,1-1 0,-1 0-1,0 0 1,0 0 0,1 0 0,-1 0-1,0-1 1,2 1 0,47-5 1573,-30-2-1403,-1-1 0,-1-1 0,1 0 1,-1-1-1,-1-1 0,0-1 1,0-1-1,-2 0 0,1-1 1,23-29-1,-34 37-213,0 0 1,0-1 0,-1 0-1,0 0 1,-1 0 0,0 0-1,3-9 1,-5 15-37,-1-1 0,1 1 0,-1 0 0,1-1 0,-1 1 0,0-1-1,0 1 1,1-1 0,-1 1 0,0-1 0,0 1 0,0 0 0,-1-1 0,1 1 0,0-1 0,0 1 0,-1-1 0,1 1 0,-1 0 0,1-1 0,-1 1 0,0 0-1,1 0 1,-1-1 0,0 1 0,0 0 0,0 0 0,0 0 0,0 0 0,0 0 0,0 0 0,0 0 0,-1 0 0,1 1 0,0-1 0,-1 0 0,1 1 0,0-1-1,-1 1 1,1-1 0,0 1 0,-1 0 0,1-1 0,-3 1 0,-2 0-28,-1-1-1,0 1 1,1 0-1,-1 1 1,1 0 0,-1 0-1,1 0 1,0 1-1,-1 0 1,1 0-1,0 1 1,0-1 0,-8 7-1,4-3 9,0 1-1,1 1 0,0 0 1,0 0-1,1 0 1,0 1-1,-8 12 0,6-6 10,0 0-1,1 1 1,1 1-1,0-1 1,1 1-1,1 1 1,0-1-1,2 1 1,-5 32-1,9-47-1,0-1 0,0 0 0,0 1 0,0-1 0,0 1 0,1-1 0,-1 0 0,1 1 0,-1-1 0,1 0 0,0 0 0,0 1 0,0-1 0,0 0 0,0 0 0,1 0 0,-1 0 0,1 0 0,-1 0-1,1-1 1,0 1 0,3 2 0,0-1-22,0 0-1,0-1 0,0 1 0,1-1 0,-1-1 1,1 1-1,-1-1 0,1 0 0,8 1 0,7-1-689,1-1 0,-1-1-1,0-1 1,29-5 0,6-10-3802,-5-4-3283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3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8456,'0'0'4831,"13"-3"-4462,30-3-197,1 3 0,-1 1 0,68 5 0,1247 12 3424,-755-21-3188,412 8 710,761-2-437,-1427-7-392,-55 0-773,-97 7-3191,-150 0-1648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17969,'0'0'5830,"-45"46"-5254,16-14-63,2 3-225,-3 2-96,1-2-160,-2-4 32,2-2-32,4-6-160,-2-6-1345,4-9-1474,5-8-2723,3 0-4707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15246,'0'0'6118,"50"24"-4580,-28 1-513,-3 1-609,8 4-256,2 1-128,0-3-512,0-5-1506,-2-6-2114,-2-8-4452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13741,'0'0'1810,"-4"9"-924,0 0-347,-12 25-80,11-7 4489,5-30-929,0 0-3482,0 3-689,0 0 0,0 0 0,0 0 0,-1 0 0,1 0 1,0 1-1,0-1 0,0 0 0,0 0 0,0 0 1,0 0-1,0 1 0,0-1 0,0 0 0,0 0 1,0 0-1,0 0 0,-1 0 0,1 0 0,0 1 0,0-1 1,0 0-1,0 0 0,0 0 0,0 0 0,-1 0 1,1 0-1,0 0 0,0 0 0,0 0 0,0 0 1,0 0-1,-1 0 0,1 0 0,0 0 0,0 0 1,0 0-1,0 0 0,-1 0 0,1 0 0,0 0 0,0 0 1,0 0-1,0 0 0,-1 0 0,1 0 0,0 0 1,0 0-1,0 0 0,0 0 0,0 0 0,0-1 1,-1 1-1,1 0 0,0 0 0,0 0 0,0 0 1,0 0-1,0 0 0,0 0 0,0-1 0,0 1 0,-1 0 1,1 0-1,0 0 0,0 0 0,0-1 0,0 1 1,-5 4-6800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48 10186,'0'0'10906,"5"-8"-8787,2 0-1737,6-13 860,-19 13-595,-15 5-62,13 4-537,1 0-1,-1 1 0,1-1 1,0 1-1,-1 1 0,1 0 1,0 0-1,1 0 0,-1 1 0,1 0 1,-1 0-1,1 0 0,0 1 1,-7 7-1,7-6 42,0 0-1,0 0 0,1 0 1,0 1-1,0-1 1,1 1-1,-1 1 1,2-1-1,-1 1 1,1-1-1,0 1 1,0 0-1,-1 10 1,4-16-70,-1-1 0,1 1 0,0 0-1,0 0 1,0 0 0,1 0 0,-1-1 0,0 1 0,1 0 0,-1 0 0,1-1 0,-1 1 0,1 0 0,0-1 0,0 1-1,0 0 1,0-1 0,0 1 0,0-1 0,0 0 0,0 1 0,1-1 0,2 2 0,-1 0-1,1-1 0,1 0-1,-1 0 1,0 0 0,0-1 0,1 0 0,-1 1 0,1-1 0,6 0 0,5 0-566,1 0-1,0-1 1,0-1 0,23-4-1,-32 3-256,-1 0 0,1 0 0,-1-1 1,0 0-1,11-6 0,30-27-8384,-22 7 1208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2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56 9929,'0'0'3881,"1"-10"59,0-28-956,-1 37-2916,0 1 1,0 0-1,0 0 0,0 0 0,1 0 0,-1 0 0,0-1 1,0 1-1,0 0 0,0 0 0,0 0 0,0 0 0,0-1 0,0 1 1,0 0-1,0 0 0,0 0 0,0-1 0,0 1 0,0 0 0,0 0 1,0 0-1,0 0 0,0-1 0,-1 1 0,1 0 0,0 0 1,0 0-1,0 0 0,0-1 0,0 1 0,0 0 0,0 0 0,-1 0 1,1 0-1,0 0 0,0 0 0,0 0 0,0-1 0,0 1 1,-1 0-1,1 0 0,0 0 0,0 0 0,0 0 0,0 0 0,-1 0 1,1 0-1,0 0 0,0 0 0,0 0 0,0 0 0,-1 0 0,-9 10 771,-5 15-719,-4 10 1277,-16 48-1,30-71-1252,2 0-1,-1 0 1,2 1-1,0-1 0,0 0 1,1 1-1,0-1 1,3 19-1,-2-30-133,0 1 0,1 0 0,0 0 0,-1 0 0,1-1 0,0 1 0,0 0 0,0-1-1,0 1 1,0-1 0,0 1 0,1-1 0,-1 1 0,1-1 0,-1 0 0,0 0 0,1 0 0,0 0 0,-1 0-1,1 0 1,0 0 0,-1 0 0,1-1 0,0 1 0,0-1 0,0 1 0,0-1 0,-1 0 0,1 0 0,0 1 0,0-1-1,0-1 1,0 1 0,0 0 0,3-1 0,2 0 14,0 0 1,-1 0-1,1-1 1,-1 1-1,1-2 1,-1 1-1,0-1 0,12-6 1,7-12-71,17-11-31,-42 58-126,-3-1 314,1 18-63,2-42-37,0 0 0,0 1 0,0-1 0,1 0 0,-1 0 0,0 0 0,1 0 0,-1 0 0,1-1 0,-1 1 0,1 0 0,-1 0 0,1 0 0,0 0 0,-1 0 1,1-1-1,0 1 0,0 0 0,0-1 0,-1 1 0,1 0 0,0-1 0,0 1 0,0-1 0,0 0 0,0 1 0,0-1 0,0 0 0,0 1 0,0-1 0,0 0 0,0 0 0,2 0 0,9 0 70,0-1 0,-1 0 0,1-1 0,0-1 0,-1 1 0,13-6 0,-13 4-558,1 1 0,-1 0 1,1 0-1,0 1 0,0 1 0,16 0 0,-27 1 274,0 0 0,-1 0 0,1 1 0,-1-1 0,1 0 0,-1 1 1,1-1-1,-1 0 0,1 1 0,-1-1 0,1 1 0,-1-1 0,1 1 0,-1-1 0,0 1 0,1 0 0,-1-1 0,0 1 0,1-1 0,-1 1 0,0 0 0,0-1 0,0 1 0,0 0 0,1-1 0,-1 1 0,0-1 0,0 1 0,0 0 0,0-1 0,-1 1 0,1 0 0,0 1 0,0-1-743,0 8-5578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87 15855,'1'-8'3118,"0"-2"-2571,0 6-81,-1-1-1,1 0 1,-1 0-1,0 0 1,0 0-1,0 0 1,-2-7-1,2 10-410,-1 1 0,0 0 0,1-1 0,-1 1 0,0 0-1,0 0 1,1 0 0,-1 0 0,0 0 0,0 0 0,0 0 0,0 0 0,-1 0 0,1 0-1,0 0 1,0 1 0,0-1 0,-1 0 0,1 1 0,0-1 0,-1 1 0,1 0 0,-1-1-1,1 1 1,0 0 0,-1 0 0,1 0 0,-1 0 0,1 0 0,-1 0 0,1 0 0,0 0-1,-1 1 1,-1 0 0,-5 1-10,0 2 0,0-1 0,1 1 0,-1 0 0,1 1 0,0 0-1,1 0 1,-1 0 0,1 1 0,0 0 0,0 0 0,0 1 0,1 0 0,0-1 0,1 2-1,-1-1 1,1 1 0,1-1 0,-1 1 0,2 0 0,-4 9 0,7-16-28,-1 0 0,1 0 0,-1-1 0,0 1 0,1 0 0,-1-1 0,1 1 0,0 0 0,-1-1 0,1 1 0,-1 0 0,1-1 0,0 1 0,0-1 0,-1 0-1,1 1 1,0-1 0,0 1 0,-1-1 0,1 0 0,0 0 0,0 1 0,0-1 0,0 0 0,0 0 0,-1 0 0,1 0 0,0 0 0,0 0 0,0 0 0,0 0 0,-1-1 0,1 1 0,0 0 0,1-1 0,35-6 375,-21 0-369,-1-2 0,0 0 0,0 0 0,-1-2 0,0 0 0,-1 0 0,0-1 0,17-21 0,2 0 21,-115 121 1061,91-98-209,36-36-1002,-47 53 176,0 1-1,0 0 1,0-1-1,1 2 0,1-1 1,-1 0-1,1 0 1,0 9-1,2-16-41,-1 0 1,1 1-1,-1-1 0,1 0 1,0 0-1,-1 0 0,1 0 0,0 0 1,0-1-1,0 1 0,0 0 1,0 0-1,0 0 0,0-1 1,0 1-1,0-1 0,0 1 1,0-1-1,0 1 0,1-1 0,-1 1 1,0-1-1,0 0 0,0 0 1,1 0-1,-1 0 0,0 0 1,0 0-1,2 0 0,41 0 164,-33-3-176,1 0 0,-1 0 1,0-1-1,0-1 0,-1 0 0,1 0 1,-1-1-1,0-1 0,-1 1 0,13-12 0,-7 7-24,-1 0-1,1 1 1,21-10-1,-35 20 1,-1 0 0,0 0 0,0 1 0,1-1 0,-1 0 0,0 0 0,0 0-1,1 0 1,-1 0 0,0 0 0,0 0 0,1 1 0,-1-1 0,0 0 0,0 0 0,0 0 0,0 1 0,1-1-1,-1 0 1,0 0 0,0 0 0,0 1 0,0-1 0,0 0 0,0 0 0,1 1 0,-1-1 0,0 0 0,0 0 0,0 1-1,0-1 1,0 0 0,0 0 0,0 1 0,0-1 0,0 0 0,0 0 0,0 1 0,0-1 0,-1 0 0,1 0 0,0 1-1,0-1 1,0 0 0,0 0 0,0 1 0,0-1 0,-1 0 0,1 0 0,0 0 0,0 0 0,0 1 0,0-1-1,-1 0 1,1 0 0,-7 18-99,3-11 116,-3 4 4,2-1 1,-1 1 0,2 0 0,-1 0 0,2 1 0,-1-1-1,1 1 1,-1 12 0,6-23 16,-1 0 0,1 0 0,0-1 0,-1 1 0,1-1 0,0 1 0,-1-1 1,1 1-1,0-1 0,0 0 0,-1 0 0,1 0 0,0 0 0,0 0 0,-1 0 0,1-1 0,0 1 0,3-2 0,17-4-54,0-2 1,0-1-1,0 0 0,39-25 0,14-6-882,-75 40 894,1 0 0,-1-1-1,0 1 1,0 0 0,0 0-1,0 0 1,1 0 0,-1 0 0,0-1-1,0 1 1,0 0 0,1 0-1,-1 0 1,0 0 0,0 0 0,0 0-1,1 0 1,-1 0 0,0 0-1,0 0 1,1 0 0,-1 0-1,0 0 1,0 0 0,1 0 0,-1 0-1,0 0 1,0 0 0,0 0-1,1 0 1,-1 0 0,0 0 0,0 1-1,1-1 1,-1 0 0,0 0-1,0 0 1,0 0 0,0 0-1,1 1 1,-1-1 0,0 0 0,0 0-1,0 0 1,0 1 0,-4 13-168,-18 24 297,18-31-129,2-4 79,-12 28-568,18-21-1935,15-11-2649,-4-7-200,2-7-1841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 11275,'0'0'13847,"-10"-1"-13783,9 1-64,-3-1 6,0 1-1,1-1 0,-1 1 0,0 0 0,0 0 0,1 1 0,-1-1 0,0 1 0,0-1 0,1 1 1,-1 0-1,1 0 0,-1 1 0,1-1 0,-1 1 0,1 0 0,0 0 0,0 0 0,0 0 0,0 1 0,-4 3 1,1 0 103,0 0 0,1 1 0,-1-1 0,1 1 0,1 0 0,-5 9 0,8-13-94,0 0 0,-1 0-1,2 0 1,-1 0-1,0 1 1,1-1 0,-1 0-1,1 0 1,0 0-1,0 1 1,0-1-1,0 0 1,1 0 0,0 0-1,-1 1 1,1-1-1,0 0 1,3 6 0,2 3-76,-1 1 0,-1 0 0,0 0-1,-1 0 1,0 0 0,-1 1 0,0-1 0,-1 1 0,-1-1 0,0 1 0,-1 0 0,-5 26 0,2-23 220,0-1-1,-1 0 1,-1 0-1,-1 0 1,0-1-1,-1 0 1,-1 0-1,0-1 1,-1 0-1,-11 13 1,16-23 42,1 1 0,-1-1 0,0 0 0,0-1 0,0 1 0,0-1 0,-11 5 0,15-8-181,0 1-1,0-1 1,0 1 0,0-1-1,0 0 1,0 1 0,0-1-1,0 0 1,0 0 0,0 0-1,0 1 1,0-1-1,0 0 1,0 0 0,-1-1-1,1 1 1,0 0 0,0 0-1,0 0 1,0-1 0,0 1-1,0 0 1,0-1 0,0 1-1,0-1 1,0 0 0,1 1-1,-1-1 1,0 0 0,0 1-1,0-1 1,1 0 0,-1 0-1,0 0 1,1 1 0,-1-1-1,1 0 1,-1 0-1,1 0 1,-1 0 0,1 0-1,0 0 1,-1 0 0,1 0-1,0 0 1,0 0 0,0-1-1,0 1 1,0 0 0,0-1-1,-1-12-56,1 1 0,1-1-1,1 0 1,0 1 0,0-1-1,1 1 1,1 0 0,0 0-1,1 0 1,0 0-1,1 1 1,1 0 0,0 0-1,0 0 1,1 1 0,18-19-1,12-8-221,1 1-1,2 3 1,49-33-1,35-29 615,-124 95-368,19-20 261,-20 21-244,0-1 0,1 1 0,-1 0-1,0 0 1,0-1 0,0 1-1,1 0 1,-1-1 0,0 1 0,0 0-1,0-1 1,0 1 0,0-1-1,0 1 1,0 0 0,0-1-1,0 1 1,0 0 0,0-1 0,0 1-1,0 0 1,0-1 0,0 1-1,0 0 1,0-1 0,0 1 0,-1 0-1,1-1 1,0 1 0,0 0-1,0-1 1,0 1 0,-1 0-1,1-1 1,0 1 0,0 0 0,-1 0-1,1 0 1,0-1 0,-1 1-1,1 0 1,0 0 0,-1 0 0,1-1-1,0 1 1,-1 0 0,1 0-1,0 0 1,-1 0 0,1 0-1,0 0 1,-1 0 0,1 0 0,0 0-1,-1 0 1,1 0 0,0 0-1,-1 0 1,1 0 0,-1 0 0,1 0-1,0 0 1,-1 1 0,1-1-1,-1 0 1,-8 1-1,-1 0-1,0 0 1,1 1-1,-1 0 1,1 1-1,-1 0 0,1 1 1,0 0-1,0 0 1,-14 10-1,19-12 12,1 0 0,0 1 0,-1-1 0,1 1 0,0-1 0,1 1-1,-1 0 1,0 0 0,1 0 0,-1 0 0,1 1 0,0-1 0,0 1-1,1 0 1,-1-1 0,1 1 0,-1 0 0,1 0 0,1 0 0,-1 0-1,0 0 1,1 0 0,0 0 0,0 0 0,0 0 0,0 0 0,1 0 0,-1-1-1,3 8 1,-1-8-32,0 1 0,0 0 0,0-1 0,0 1 0,1-1 0,-1 0 0,1 0 0,0 0 0,0 0 0,0 0 0,1-1-1,-1 1 1,1-1 0,-1 0 0,7 3 0,28 8-2193,-3-8-3350,1-4-3487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20 301 16848,'0'0'9694,"1"8"-8722,-1 2-786,-1-1 0,0 0 0,0 1 0,-1-1 0,-3 10 0,2-8-130,1 0 1,0 0-1,0 0 1,1 0-1,0 0 0,2 17 1,-1-27-48,0-1 0,0 1 0,1-1 0,-1 0 0,0 1 0,1-1 0,-1 0 0,0 1 0,1-1 0,-1 0 0,1 1 0,-1-1 0,1 0 0,-1 0 0,1 0 0,-1 0 0,0 1 0,1-1 0,-1 0 0,1 0 0,-1 0 0,1 0 0,-1 0 0,1 0 0,-1 0 0,1 0 1,-1 0-1,1 0 0,-1 0 0,1-1 0,-1 1 0,1 0 0,-1 0 0,1 0 0,-1-1 0,1 1 0,-1 0 0,0 0 0,1-1 0,-1 1 0,0 0 0,1-1 0,-1 1 0,0 0 0,1-1 0,-1 0 0,20-14 191,-13 5-188,0-1 0,-1 1 0,0-1 0,0-1 0,-1 1 0,-1-1 0,0 1 0,0-1 0,-1 0 1,-1-1-1,2-16 0,-21 61-1406,16-29 1274,0 0-1,1 0 1,-1 0-1,0 0 1,1 0-1,0 0 1,0 0-1,0 0 1,0 0-1,0 0 1,0 0-1,2 4 1,-2-5-14,1 0-1,0-1 1,0 1 0,-1-1 0,1 0 0,0 1 0,0-1-1,0 0 1,0 0 0,1 1 0,-1-1 0,0 0 0,1 0 0,-1 0-1,0-1 1,1 1 0,1 1 0,5 0-480,1 0-1,-1 0 1,1 0 0,0-1 0,-1-1-1,1 1 1,9-2 0,-12 1 338,6-1-714,0 0 1,0 0 0,0-1-1,-1-1 1,1 0-1,-1-1 1,13-5-1,-19 7 931,1-1 0,0 0 0,-1-1 1,1 1-1,-1-1 0,8-8 0,-11 10 478,0-1 0,0 1 0,0-1 1,-1 1-1,1-1 0,0 0 0,-1 0 1,0 0-1,0 1 0,0-2 1,0 1-1,0 0 0,0 0 0,0-3 1,-1 5-294,-1 0 0,1 0 1,0 0-1,0 1 1,0-1-1,-1 0 0,1 0 1,0 1-1,-1-1 1,1 0-1,-1 0 1,1 1-1,-1-1 0,1 1 1,-1-1-1,1 0 1,-1 1-1,1-1 0,-1 1 1,0-1-1,1 1 1,-1-1-1,0 1 1,0 0-1,1-1 0,-1 1 1,0 0-1,0 0 1,0 0-1,1-1 0,-1 1 1,0 0-1,0 0 1,0 0-1,1 0 1,-1 0-1,0 0 0,0 1 1,-1-1-1,-36 8 759,29-3-675,1 0-1,0 0 1,1 0-1,0 1 0,-1 0 1,2 1-1,-1 0 1,1 0-1,0 0 1,0 0-1,1 1 1,0 0-1,1 0 1,0 1-1,0-1 0,-3 12 1,7-19-195,0-1-1,0 1 1,0 0-1,0 0 1,1-1 0,-1 1-1,0 0 1,0-1 0,1 1-1,-1 0 1,1-1-1,-1 1 1,0 0 0,1-1-1,-1 1 1,1-1 0,0 1-1,-1-1 1,1 1-1,-1-1 1,1 1 0,0-1-1,-1 0 1,1 1 0,0-1-1,-1 0 1,1 1 0,0-1-1,0 0 1,-1 0-1,1 0 1,0 0 0,0 0-1,-1 0 1,1 0 0,0 0-1,0 0 1,-1 0-1,1 0 1,0 0 0,1-1-1,36-4 237,-21-2-392,-1-1 0,0 0 0,-1 0 0,0-2 0,0 0 0,-1-1 0,0 0 0,-1-1 0,23-26 0,-33 48-2460,2 20 2656,-5-29-23,1 1-1,-1-1 1,1 0 0,-1 0-1,1 0 1,-1 0-1,1 0 1,0 0 0,-1-1-1,1 1 1,0 0-1,0 0 1,0 0 0,0-1-1,0 1 1,0 0 0,0-1-1,0 1 1,0-1-1,0 1 1,0-1 0,0 1-1,0-1 1,0 0-1,2 1 1,5-2 128,0 0 0,0 0 0,-1 0 0,1-1-1,0 0 1,-1 0 0,0-1 0,1 0 0,-1 0 0,0-1-1,-1 0 1,1 0 0,-1-1 0,1 0 0,-1 0 0,-1 0 0,1-1-1,7-10 1,0 1-56,-1 0 0,-1-1 0,-1 0-1,0-1 1,-1 0 0,11-30 0,-16 36-112,-1-1 0,0 0 0,0 0 0,-1 0 0,0 0 0,-1 0 0,-1 0 0,0-1 0,-3-20 0,3 32-5,0 0-1,0 1 1,0-1 0,0 0 0,-1 1 0,1-1 0,0 0 0,0 1 0,-1-1 0,1 0 0,0 1 0,-1-1 0,1 1 0,-1-1-1,1 0 1,-1 1 0,1-1 0,-1 1 0,1 0 0,-1-1 0,0 1 0,1-1 0,-1 1 0,1 0 0,-1-1 0,0 1-1,1 0 1,-1 0 0,-1-1 0,-17 12-229,-12 28 70,5 9 236,-27 65 0,45-93 184,1 0 0,1 0 0,0 1 0,2 0 0,1 0 0,-2 30 0,5-50-216,0 1 1,0-1-1,0 1 1,0-1-1,0 1 1,0-1-1,0 1 1,0-1-1,1 1 1,-1-1-1,0 0 1,1 1-1,0-1 1,-1 1-1,1-1 1,0 0-1,0 0 1,-1 1-1,1-1 1,0 0-1,0 0 1,0 0-1,0 0 1,1 0-1,-1 0 1,0 0-1,0 0 1,1-1 0,-1 1-1,0 0 1,1-1-1,-1 1 1,1-1-1,-1 1 1,0-1-1,1 0 1,-1 0-1,1 0 1,-1 1-1,1-1 1,-1-1-1,1 1 1,1 0-1,2-1 26,0 0-1,0-1 1,0 1-1,-1-1 1,1 0-1,0 0 1,-1 0-1,0-1 1,1 1-1,-1-1 1,0 0-1,4-5 1,-1 0-79,0 0 0,-1-1 0,0 0-1,0 0 1,-1-1 0,0 0 0,-1 0 0,0 0 0,-1 0 0,0 0 0,0-1 0,-1 0 0,-1 1 0,0-1 0,0 0 0,-1-12 0,-4 33-605,2 14 606,3-21 26,0 0 0,0-1-1,0 0 1,1 1 0,-1-1 0,1 0 0,0 1 0,-1-1-1,1 0 1,0 0 0,0-1 0,1 1 0,-1 0-1,0-1 1,0 1 0,1-1 0,-1 0 0,1 1 0,-1-1-1,1-1 1,0 1 0,-1 0 0,1-1 0,5 1-1,8 2 58,1-2-1,30 0 1,-40-1-70,3 0 26,-1-1-1,1 0 1,-1 0 0,1-1 0,-1-1 0,0 1-1,0-1 1,0-1 0,0 0 0,0 0 0,-1-1 0,0 0-1,0 0 1,0-1 0,0 0 0,-1 0 0,0-1 0,7-9-1,-13 15-18,0 0-1,0 0 1,0 0-1,0-1 1,-1 1-1,1 0 1,0-1-1,-1 1 1,1-1-1,-1 1 1,1 0-1,-1-1 1,0 1-1,1-1 1,-1 0-1,0 1 1,0-1-1,0 1 1,0-1-1,0 1 1,-1-1-1,1 1 1,0-1-1,-2-1 1,1 2-10,0-1 0,0 1-1,0 0 1,-1 0 0,1 0 0,-1 0 0,1 0 0,-1 0 0,1 1 0,-1-1 0,1 0 0,-1 1 0,0-1-1,1 1 1,-1 0 0,0-1 0,-3 1 0,-3 0-33,-1 0 0,0 0 0,1 1 0,-1 0-1,1 0 1,-1 1 0,-10 4 0,7-1 32,0 2 0,0-1-1,1 2 1,-1 0 0,1 0 0,-16 16-1,22-19 29,1 0-1,-1 0 0,1 0 0,0 0 1,0 1-1,0-1 0,1 1 0,0 0 1,0 0-1,0 1 0,1-1 1,0 0-1,0 1 0,1-1 0,-1 10 1,2-13-13,1 0 1,-1-1-1,1 1 0,0 0 1,0 0-1,0 0 1,1-1-1,-1 1 1,1 0-1,-1-1 0,1 1 1,0-1-1,0 0 1,0 0-1,0 0 0,0 0 1,1 0-1,-1 0 1,1 0-1,-1-1 1,1 1-1,-1-1 0,1 0 1,0 0-1,0 0 1,4 1-1,7 3-633,0-1 0,1-1 0,27 3 0,41-4-7075,-40-5 1491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26 18097,'0'-1'218,"0"0"-1,0 0 1,0 0 0,0 0-1,0 0 1,0 0-1,-1 0 1,1 0 0,0 0-1,-1 0 1,1 0 0,-1 1-1,1-1 1,-1 0-1,1 0 1,-1 0 0,1 1-1,-1-1 1,0 0 0,1 0-1,-1 1 1,0-1-1,0 1 1,0-1 0,0 1-1,1-1 1,-1 1 0,0-1-1,0 1 1,-1-1-1,-2 1 43,0-1 0,0 0 0,0 1-1,0 0 1,0 0 0,0 0 0,0 1-1,-4 0 1,-4 2-38,0-1-1,0 2 0,1 0 1,-18 8-1,26-10-218,0-1 1,1 1-1,-1-1 0,1 1 0,-1 0 1,1 0-1,0 0 0,0 0 1,0 0-1,0 1 0,0-1 0,0 1 1,1-1-1,-1 1 0,1 0 0,0-1 1,-1 1-1,1 0 0,0 4 1,1-5-27,0 0 0,0 1 0,0-1 0,1 0 0,-1 0 0,1 0 0,-1 0 0,1 0 0,0 0 0,0 0 0,0 0 0,0 0 0,0 0 0,1 0 0,-1 0 0,0-1 0,1 1 0,-1 0 0,1-1 0,0 0 0,-1 1 0,1-1 0,0 0 0,0 0 0,0 0 0,2 1 0,41 21-241,-24-13 172,0 0-1,0 2 1,-1 0-1,-1 1 1,0 1-1,-1 1 1,23 24-1,-40-39 117,0 1 0,-1 0 0,1 0 0,0-1 0,-1 1-1,1 0 1,-1 0 0,1 0 0,-1 0 0,1 0 0,-1 0 0,0 0-1,1 0 1,-1 0 0,0 0 0,0 0 0,0 0 0,0 0 0,0 0-1,0 0 1,0 0 0,0 0 0,0 0 0,0 0 0,-1 0 0,1 0-1,0 0 1,-1-1 0,1 1 0,-1 0 0,1 0 0,-1 0 0,1 0-1,-1 0 1,0-1 0,1 1 0,-1 0 0,0 0 0,1-1 0,-1 1-1,0-1 1,0 1 0,0-1 0,0 1 0,0-1 0,0 1 0,-1 0-1,-6 2 134,-1 0 0,0 0 1,0-1-1,-11 2 0,11-2-134,-31 5 52,-53 3-1,36-8-5337,37-2-1778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10858,'0'0'9620,"-10"2"-8440,2 1-985,-1 0 1,1 1 0,-1 0-1,1 0 1,0 1 0,0 0-1,1 0 1,0 1-1,0 0 1,0 0 0,0 1-1,1 0 1,-10 14-1,-5 7 491,2 1 0,-26 50 0,37-64-590,2 1 0,-1 1-1,2-1 1,1 1 0,0 0 0,0 0 0,0 22-1,4-36-125,0 0 0,0 1-1,0-1 1,1 0-1,-1 0 1,1 0 0,0 1-1,0-1 1,0 0-1,0 0 1,0 0 0,1 0-1,-1-1 1,1 1-1,0 0 1,0-1 0,0 1-1,0-1 1,0 1-1,1-1 1,-1 0 0,1 0-1,-1 0 1,1-1-1,0 1 1,0 0 0,0-1-1,0 0 1,0 0-1,0 0 1,0 0 0,0 0-1,0 0 1,0-1-1,7 1 1,6 0-1131,1-1 0,0 0 0,-1-1 0,1 0 0,31-8-1,14-10-5922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5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1794,'126'3'6408,"62"8"-3846,46 2-1165,-133-9-655,114 18 0,-88-5-210,139 1 0,129-18 968,-265-1-1342,165-10-67,31-1-91,2597 0 1276,-2400 1-1232,0 0 174,1655 1-58,-1628-4-48,-45 0 171,670 13 9,-24 1 83,-292-35-302,-567 19-50,505 6-23,-581 23 72,-83-3-1553,1-7-4311,-67-6 1078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12588,'0'0'10089,"-11"70"-8679,2-25-513,0 4-481,0 3-128,8-1-96,1-5-95,0-10-65,1-5-64,10-14-1186,0-7-1344,-4-10-833,-1 0-1506,-6-12-2178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75 10922,'0'0'2381,"-2"-8"401,2 6-2630,-1-1 1,0 1 0,1 0-1,0 0 1,0 0 0,-1-1-1,1 1 1,1 0 0,-1 0-1,0-1 1,0 1 0,1 0-1,-1 0 1,1 0 0,1-4 0,0 4-42,0 0 1,0 1-1,0-1 1,0 0 0,0 1-1,0-1 1,1 1 0,-1-1-1,0 1 1,1 0-1,-1 0 1,1 0 0,0 1-1,-1-1 1,1 0 0,0 1-1,4 0 1,13-3 197,1 1 1,-1 0 0,0 2-1,0 1 1,1 0 0,-1 2-1,0 0 1,0 1-1,0 1 1,-1 1 0,0 1-1,0 0 1,0 1 0,-1 2-1,19 12 1,-34-21-303,0 1-1,-1 0 1,0 0 0,1 0 0,-1 0-1,0 0 1,0 0 0,0 0 0,0 1-1,0-1 1,-1 1 0,1-1 0,-1 1-1,0 0 1,0 0 0,1-1 0,-2 1-1,1 0 1,0 0 0,-1 0 0,1 0-1,-1 4 1,-1-3 62,0 0 0,0 0-1,0 0 1,-1 0 0,1-1-1,-1 1 1,0 0 0,0-1 0,0 0-1,-1 1 1,1-1 0,-1 0-1,0 0 1,-4 3 0,-11 9 316,-1-1 0,-1-2 1,0 0-1,-29 13 0,-16 3 539,69-29-1043,15-5-658,0 0 1,1 2-1,-1 0 0,37-2 0,-51 6 722,0 0 0,0 1-1,1-1 1,-1 1-1,0 0 1,0 0 0,-1 1-1,1-1 1,0 1 0,0 0-1,-1 0 1,1 1 0,-1 0-1,0-1 1,1 1-1,-1 1 1,-1-1 0,1 0-1,0 1 1,-1 0 0,0 0-1,0 0 1,0 0 0,4 9-1,-5-9 195,0-1-1,0 1 0,-1 0 1,0 0-1,1 0 0,-1 0 1,-1 0-1,1 0 0,-1 0 1,1 1-1,-1-1 0,0 0 1,-1 0-1,1 0 0,-1 0 1,0 0-1,0 0 0,0 0 1,-2 5-1,0-3 63,0-1 1,0 0-1,-1 0 0,0 0 0,0-1 1,0 0-1,0 1 0,-1-1 1,0 0-1,1-1 0,-1 1 1,-7 2-1,3-1-59,-1 0 0,1-1 0,-1 0 0,0-1 0,0 0 0,0 0 0,-1-1 0,1-1 0,0 1 0,-1-2 0,1 1 0,-1-2 0,0 1-1,1-2 1,-12-1 0,20 2-290,-1 0-1,0-1 0,0 1 0,1 0 0,-1-1 0,0 0 0,1 1 0,0-1 0,-1 0 1,1 0-1,0-1 0,0 1 0,0 0 0,0-1 0,1 1 0,-2-4 0,1 3-616,1 0-1,-1 0 1,1-1-1,0 1 0,0 0 1,1-1-1,-1 1 0,1-1 1,0 1-1,0-1 0,0 0 1,0 1-1,2-7 1,5-11-7563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11339,'0'0'12022,"2"10"-10576,3 31-351,29 162 1291,-28-197-2175,1-14-22,2-15-34,-6 11-184,-2 0 0,1 0-1,-1-1 1,-1 1-1,0 0 1,-1-1 0,0 1-1,-1 0 1,0-1 0,-1 1-1,-1 0 1,1 1 0,-7-13-1,10 25-144,0 1 167,1-1 1,-1 1-1,1 0 1,-1-1-1,1 1 1,-1 0-1,1-1 1,0 1-1,0-1 1,0 0-1,0 1 1,0-1-1,0 1 1,0-1-1,1 0 1,-1 0-1,0 0 1,1 0-1,2 2 1,3 0 15,-1 0 1,1-1-1,-1 0 0,1 0 0,0 0 1,0-1-1,0 0 0,0-1 0,0 1 1,0-1-1,0-1 0,1 1 1,-1-1-1,0 0 0,-1-1 0,1 0 1,7-2-1,-8 2-5,-1 0-1,0 0 1,0 0 0,0-1-1,-1 0 1,1 0 0,-1 0-1,1 0 1,-1-1-1,0 1 1,0-1 0,0 0-1,-1 0 1,0-1 0,1 1-1,-1-1 1,-1 0 0,1 1-1,-1-1 1,0 0 0,0-1-1,2-8 1,-4 14-6,0 0 0,0-1-1,1 1 1,-1-1 0,0 1 0,0 0 0,0-1 0,0 1 0,0-1-1,0 1 1,0 0 0,0-1 0,0 1 0,0-1 0,0 1-1,0 0 1,0-1 0,-1 1 0,1-1 0,0 1 0,0 0 0,0-1-1,0 1 1,-1 0 0,1-1 0,0 1 0,0 0 0,-1-1 0,1 1-1,0 0 1,-1 0 0,1-1 0,0 1 0,-1 0 0,1 0 0,0 0-1,-1-1 1,-16 6-71,-14 20 20,24-14 219,1 0 1,-1 0 0,2 1-1,0 0 1,0 0-1,1 1 1,1-1 0,0 1-1,1 0 1,0 0 0,1 0-1,0 0 1,2 18 0,-1-29-152,1 0 1,-1 1 0,1-1-1,0 0 1,0 0 0,0 1-1,0-1 1,0 0 0,0 0-1,1 0 1,-1 0-1,1 0 1,-1-1 0,1 1-1,0 0 1,-1-1 0,1 1-1,0-1 1,0 1 0,0-1-1,1 0 1,-1 0 0,0 0-1,0 0 1,0-1 0,1 1-1,-1 0 1,1-1 0,-1 0-1,0 1 1,1-1 0,-1 0-1,0 0 1,4-1 0,3 1-285,-1 0 0,1-1-1,0 0 1,-1-1 0,1 0 0,-1 0 0,0-1 0,13-5 0,-10 3-1237,-1-1 1,-1-1-1,1 1 1,-1-1 0,0-1-1,15-17 1,-3-3-6369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15855,'0'0'3630,"-5"9"-1543,-5 16-828,1 0 1,1 1-1,-9 51 0,13-50-963,1 1 0,2 0 1,0 0-1,4 30 1,-2-50-277,1-1 0,0 0 0,0 0 0,0 0 0,6 10 0,-7-15-49,0 0 1,0 1 0,0-1 0,0 0-1,0-1 1,1 1 0,-1 0 0,1 0-1,-1-1 1,1 1 0,-1 0-1,1-1 1,0 0 0,0 1 0,0-1-1,0 0 1,0 0 0,0 0 0,0 0-1,0 0 1,3 0 0,-2-40-2644,-3 35 2018,0 0 204,0 0 0,-1 0 0,1 0-1,-1 1 1,0-1 0,0 0 0,-1 1 0,-2-6 0,-9-15-5201,11 21 4644,-11-18-8223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12844,'0'0'14398,"8"-2"-13432,224-55 198,-206 51-1618,-24 5 99,1 1-1,0-1 1,-1 0 0,1 0-1,-1 0 1,1 0-1,-1-1 1,0 1 0,1-1-1,-1 1 1,0-1 0,3-3-1,-2 2-1005,-1-1-1,0 1 0,0 0 1,0-1-1,0 1 0,-1-1 1,1 0-1,0-5 0,4-14-7190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14446,'0'0'3240,"-6"10"-838,-4 11-1555,0 0-1,2 1 1,0-1-1,2 1 0,0 1 1,2-1-1,0 1 1,0 29-1,3-32-535,2 1 1,0-1-1,1 0 0,6 30 0,-6-42-298,1 1-1,-1-1 1,1 0-1,1 0 0,0 0 1,0 0-1,0-1 1,1 0-1,0 1 0,0-2 1,1 1-1,0-1 0,8 7 1,-14-12-29,1-1 1,-1 1-1,1 0 1,-1-1 0,1 1-1,-1-1 1,1 1-1,0-1 1,-1 1-1,1-1 1,0 0-1,-1 1 1,1-1-1,0 0 1,-1 0-1,1 1 1,0-1 0,-1 0-1,1 0 1,0 0-1,0 0 1,-1 0-1,1 0 1,0 0-1,0 0 1,-1 0-1,1 0 1,0 0 0,0 0-1,1-1 1,-2 0-28,1 0 1,-1-1-1,0 1 1,1 0 0,-1 0-1,0-1 1,0 1-1,0 0 1,1 0 0,-2-1-1,1 1 1,0 0 0,0-1-1,0 1 1,-1-2-1,-17-50-732,7 35 663,-2 0 0,-22-25-1,-7-8 114,42 51-3,1-1-1,-1 1 1,0-1 0,0 1 0,1-1-1,-1 1 1,0 0 0,0-1-1,1 1 1,-1 0 0,1-1 0,-1 1-1,0 0 1,1-1 0,-1 1-1,0 0 1,1 0 0,-1-1 0,1 1-1,-1 0 1,1 0 0,-1 0-1,1 0 1,-1 0 0,1 0 0,-1 0-1,1 0 1,-1 0 0,1 0-1,-1 0 1,0 0 0,1 0 0,-1 0-1,1 0 1,-1 0 0,1 1-1,30-2-842,-26 1 542,82 5-4860,-57-2 3566,-1-2-1,1-1 1,32-4 0,-60 4 1753,-1 0-1,1-1 1,-1 1 0,1-1 0,-1 1 0,0-1 0,1 0 0,-1 0 0,1 1 0,-1-1 0,0 0-1,0 0 1,0 0 0,0-1 0,0 1 0,0 0 0,0 0 0,0-1 0,1-1 0,-2 3-43,0-1-1,1 1 1,-1-1 0,0 1 0,0-1 0,0 1-1,0-1 1,0 1 0,0-1 0,0 1 0,0-1 0,0 1-1,0-1 1,0 1 0,0-1 0,0 0 0,0 1 0,0-1-1,0 1 1,-1-1 0,1 1 0,0-1 0,0 1 0,-1 0-1,1-1 1,0 1 0,-1-1 0,1 1 0,0-1 0,-1 1-1,1 0 1,-1-1 0,1 1 0,-1 0 0,1 0 0,0-1-1,-1 1 1,1 0 0,-1 0 0,0 0 0,1-1 0,-1 1-1,1 0 1,-1 0 0,1 0 0,-1 0 0,1 0 0,-1 0-1,1 0 1,-2 0 0,-3 1 51,1-1-1,-1 1 1,0-1-1,0 1 1,1 1-1,-1-1 1,1 1 0,-1 0-1,1 0 1,0 0-1,0 0 1,0 1 0,0 0-1,0-1 1,0 2-1,1-1 1,-1 0-1,1 1 1,0-1 0,0 1-1,0 0 1,1 0-1,0 0 1,-1 0-1,-2 8 1,2-4 34,-1 0 0,1 0 0,0 1 0,1-1 0,-1 1 0,2 0 0,-1-1 0,2 1 0,-1 0 0,1 0 0,0 0 0,1 0 0,2 12 0,-3-19-186,1 0 1,0 0-1,-1 0 0,1-1 0,0 1 0,0 0 0,1 0 1,-1 0-1,0-1 0,0 1 0,1-1 0,-1 1 0,1-1 0,0 1 1,-1-1-1,1 0 0,0 0 0,0 0 0,0 0 0,-1 0 1,1 0-1,0 0 0,0-1 0,0 1 0,1-1 0,-1 0 0,0 1 1,0-1-1,0 0 0,0 0 0,0 0 0,0 0 0,0-1 0,0 1 1,0-1-1,1 1 0,2-2 0,1 0 13,0 0-1,-1 0 0,1 0 1,-1-1-1,1 0 1,-1 0-1,0 0 1,0-1-1,0 0 0,-1 0 1,1 0-1,4-6 1,-5 5-364,0-1 0,0 1 0,0-1 0,-1 0 0,0 0 0,0-1 0,-1 1 0,1-1 0,-1 1 0,-1-1 0,1 0 0,-1 0 0,0 0 0,-1 0 0,0 0 0,0 0 0,0 1 0,-1-1 0,0 0 0,0 0 0,-1 0 0,0 1 0,0-1 0,-1 1 0,1-1 0,-1 1 0,-1 0 0,1 0 0,-1 0 0,0 1 0,-10-11 0,3 7-6259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14286,'0'0'6667,"0"10"-4585,-1 104 2285,1-112-4321,1-1 0,-1 0 0,1 1 0,0-1 1,-1 0-1,1 1 0,0-1 0,0 0 0,0 0 0,0 1 0,0-1 1,0 0-1,0 0 0,0 0 0,0 0 0,1-1 0,-1 1 0,0 0 0,1 0 1,-1-1-1,0 1 0,1-1 0,-1 1 0,1-1 0,-1 0 0,1 1 1,-1-1-1,1 0 0,-1 0 0,1 0 0,-1 0 0,1 0 0,-1 0 0,1-1 1,2 0-1,4 0 52,0 0 1,0-1 0,1 0-1,-1 0 1,9-5 0,6-5-29,42-29 0,0 0-18,-64 41-43,-1-1 1,1 1-1,-1-1 1,1 1-1,-1 0 1,1 0-1,0-1 1,-1 1-1,1 0 1,-1 0-1,1 0 1,0 0 0,-1-1-1,1 1 1,0 0-1,-1 0 1,1 0-1,0 0 1,-1 1-1,1-1 1,-1 0-1,1 0 1,0 0-1,-1 0 1,1 1-1,-1-1 1,1 0-1,0 1 1,-1-1-1,1 0 1,-1 1-1,1-1 1,0 1-1,6 25 445,-13 49 396,4-56-694,3 22 95,0-40-306,-1 0 0,0-1 0,1 1-1,-1 0 1,0 0 0,1-1 0,-1 1 0,1 0-1,-1-1 1,1 1 0,0 0 0,-1-1 0,1 1-1,0-1 1,-1 1 0,1-1 0,0 1-1,0-1 1,-1 0 0,1 1 0,0-1 0,0 0-1,0 0 1,-1 1 0,1-1 0,0 0 0,0 0-1,0 0 1,0 0 0,-1 0 0,1 0-1,0 0 1,0-1 0,0 1 0,0 0 0,-1 0-1,1-1 1,0 1 0,0 0 0,0-1 0,-1 1-1,1-1 1,1 0 0,12-10-4440,1-7-3358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77 17136,'0'0'1522,"-6"9"-44,-2 4-1195,0 1 0,0 0 0,2 0 0,-7 18-1,11-25-250,0-1 1,0 0-1,0 1 0,1-1 0,0 1 0,0-1 0,1 1 0,0 0 0,0-1 0,0 1 0,1 0 0,0-1 0,0 1 0,1-1 0,2 7 1,-2-10-15,-1-1 0,1 0 1,1 1-1,-1-1 0,0 0 1,0 0-1,1 0 0,-1-1 1,1 1-1,0-1 0,-1 1 1,1-1-1,0 0 0,0 0 1,0 0-1,0 0 0,0 0 1,0-1-1,0 0 0,0 1 1,0-1-1,0 0 0,0 0 1,0-1-1,6 0 0,2-1 103,0 1 0,-1-2 0,1 0 0,-1 0 0,0 0 0,11-6 0,-7 2-39,-1-1-1,0 0 0,-1-1 0,1 0 0,-2 0 0,1-2 0,-1 1 1,-1-1-1,0-1 0,0 0 0,-2-1 0,1 1 0,-1-1 0,10-25 1,-24 59 79,0 1 0,2 0 0,-3 30 0,7-41-127,-1-1-1,2 1 1,-1-1-1,1 1 1,3 10-1,-3-17 25,0 0 0,1-1 0,-1 1 0,0 0 0,1-1-1,0 1 1,0-1 0,0 1 0,1-1 0,-1 0 0,1 0 0,-1 0 0,1 0-1,4 3 1,-3-4 21,0 1-1,0-2 1,0 1 0,0 0-1,0-1 1,0 0 0,1 0-1,-1 0 1,0 0-1,1-1 1,-1 1 0,1-1-1,-1 0 1,0-1-1,1 1 1,-1-1 0,0 0-1,1 0 1,-1 0-1,0 0 1,0-1 0,0 0-1,0 0 1,5-3 0,0 0 6,1-1 1,-1-1 0,-1 0 0,1 0 0,-1 0 0,-1-1 0,1 0 0,9-15 0,-11 13-43,-1 0 0,0-1 1,0 1-1,-1-1 0,0 0 0,-1-1 0,-1 1 1,0-1-1,0 1 0,0-22 0,-2 28-123,0-1 1,0 0-1,0 1 0,-1-1 0,0 0 0,0 1 0,0-1 0,-1 1 0,1 0 1,-1-1-1,-1 1 0,1 0 0,-1 0 0,0 0 0,0 0 0,0 1 1,-1 0-1,0-1 0,1 1 0,-2 0 0,1 0 0,0 1 0,-9-6 0,11 8-102,1 0 0,-1 0 0,1 0-1,-1 1 1,1-1 0,-1 0 0,0 1-1,1-1 1,-1 1 0,0 0-1,1-1 1,-1 1 0,0 0 0,0 0-1,1 0 1,-1 0 0,0 0 0,0 1-1,1-1 1,-1 0 0,0 1-1,1 0 1,-1-1 0,1 1 0,-4 1-1,4 0-382,0 0-1,-1 0 0,1 0 1,0 0-1,0 0 1,0 0-1,0 0 0,0 0 1,0 0-1,1 0 0,-1 1 1,1-1-1,-1 0 0,1 1 1,0-1-1,0 5 1,0 16-4945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59 14286,'0'0'9854,"-9"-8"-9138,4 4-635,2 1-41,1 0 1,-1 0-1,0 1 1,-1-1-1,1 1 1,0-1-1,-1 1 1,1 0 0,-1 1-1,0-1 1,1 1-1,-1-1 1,0 1-1,0 0 1,0 1-1,0-1 1,0 1-1,0-1 1,0 1-1,0 0 1,0 1-1,0-1 1,0 1-1,-6 1 1,4 1-16,0 0 1,0 1 0,1-1-1,-1 1 1,1 1-1,0-1 1,0 1 0,0 0-1,-8 10 1,11-13 13,0 1 0,0-1 0,1 1 0,-1-1 0,1 1 0,-1 0 0,1 0 0,0-1 0,0 1 0,0 0 0,0 0 0,1 0 0,-1 0 0,1 0 0,0 0 0,0 0 0,0 0 0,0 0 0,0 0 0,1 0 0,-1 0 0,1 0 0,0 0 0,0 0 0,2 3 0,-1-3-20,1 0-1,0-1 1,-1 0-1,1 0 1,0 0-1,1 0 0,-1 0 1,0 0-1,0-1 1,1 0-1,-1 1 1,1-1-1,-1-1 1,1 1-1,0 0 0,-1-1 1,1 0-1,6 0 1,1 0 14,0 0 0,0-1 0,0 0 1,0-1-1,14-3 0,-18 2-16,1-1 0,0 1 1,-1-1-1,0 0 0,0-1 0,0 0 0,-1 0 0,12-12 0,-14 13 1,-1 1 0,1-1-1,-1-1 1,0 1 0,0 0 0,-1-1-1,1 0 1,-1 1 0,0-1 0,0 0-1,-1 0 1,1 0 0,-1 0 0,0 0-1,0-6 1,-2 9-56,1 0 0,-1 1 0,0-1 0,0 0 0,0 1 0,0-1 0,0 1 0,0-1 0,0 1 0,-1 0 0,1-1 0,0 1 0,-1 0 0,1 0 0,-1 0 0,1 0 0,-1 0 0,1 0 0,-1 1 0,0-1 0,0 0 0,1 1 0,-1-1 0,-3 1 0,1-2-391,1 2-1,0-1 1,-1 0-1,1 1 1,-1-1-1,1 1 0,0 0 1,-1 0-1,1 0 1,-1 1-1,1-1 0,-7 3 1,9-3 181,1 1 1,-1-1-1,1 1 1,-1 0-1,1-1 1,0 1-1,-1 0 1,1-1-1,0 1 1,-1 0 0,1-1-1,0 1 1,0 0-1,0 0 1,0-1-1,0 1 1,0 0-1,0-1 1,0 1-1,0 1 1,0-2 105,0 8-4854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3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7751,'0'0'3620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3587,'0'0'1757,"9"0"-1544,68 0 2739,-37 16-1783,139-21 2771,132 5-3972,-115 32 215,-130-19-144,70 6 1,460-7 784,-460-12-607,177-20-21,-76 2-93,707 11 238,-563 9-148,1773-11 741,-1431-6-899,-94 0-6,-423 13-30,600 6-57,-395 20-5697,-308-23 1928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58 15503,'-1'-2'355,"1"-1"-1,0 0 1,-1 0 0,1 0 0,-1 0 0,0 0 0,0 0 0,0 1-1,0-1 1,-1 0 0,1 1 0,-1-1 0,1 1 0,-1-1 0,0 1-1,0 0 1,0 0 0,-4-3 0,4 4-166,0 0 0,0 0 0,0 1 0,-1-1 1,1 1-1,0-1 0,0 1 0,-1 0 0,1 0 0,0 0 0,-1 0 0,1 0 0,0 1 0,0-1 1,-1 0-1,1 1 0,0 0 0,0 0 0,0 0 0,0 0 0,0 0 0,0 0 0,0 0 0,0 0 1,-2 3-1,-4 2-128,0 1-1,1 0 1,0 0 0,0 0 0,1 1-1,0 0 1,0 0 0,1 1 0,0-1 0,0 1-1,1 1 1,0-1 0,1 0 0,0 1 0,1 0-1,0-1 1,-1 12 0,3-19-45,0 0 1,0 0-1,0 0 0,0 0 0,1 0 1,-1 0-1,1 0 0,0-1 0,-1 1 1,1 0-1,0-1 0,0 1 1,0 0-1,0-1 0,0 1 0,1-1 1,-1 1-1,0-1 0,1 0 0,-1 1 1,1-1-1,-1 0 0,1 0 0,-1 0 1,1 0-1,0-1 0,0 1 1,-1 0-1,1-1 0,0 1 0,0-1 1,0 1-1,0-1 0,0 0 0,0 0 1,-1 0-1,5 0 0,1 0 6,-1 0 0,1 0 0,0-1 0,-1 0 0,1 0 0,-1 0 0,1-1 0,-1 0 0,1 0 0,5-4 0,-5 2-13,-1 0 1,0 0-1,0-1 1,-1 0-1,1 0 1,-1 0-1,0-1 1,-1 0 0,1 0-1,-1 0 1,-1 0-1,1-1 1,-1 0-1,0 1 1,0-1 0,-1 0-1,0 0 1,0-1-1,0 1 1,-1 0-1,-1-1 1,1 1 0,-1-9-1,-1 14-15,1 0 1,-1 0-1,1 0 1,-1 0-1,0 0 0,0 0 1,0 1-1,0-1 1,0 0-1,0 0 0,-1 1 1,1-1-1,0 1 1,-1-1-1,0 1 0,1 0 1,-1-1-1,0 1 1,1 0-1,-1 0 0,0 0 1,0 1-1,0-1 1,0 0-1,0 1 0,-3-1 1,-1-1-156,0 1 1,0 0-1,0 0 0,0 1 1,0 0-1,0 0 1,-11 1-1,17-1 102,-1 0-1,1 1 1,-1-1-1,1 0 1,-1 0-1,1 0 1,-1 0-1,1 1 1,-1-1-1,1 0 1,0 0-1,-1 1 1,1-1-1,-1 0 1,1 1 0,0-1-1,-1 1 1,1-1-1,0 0 1,-1 1-1,1-1 1,0 1-1,0-1 1,0 1-1,-1-1 1,1 1-1,0-1 1,0 1-1,0-1 1,0 1-1,0-1 1,0 1-1,0-1 1,0 1 0,0-1-1,0 1 1,0-1-1,0 1 1,0-1-1,0 1 1,1-1-1,-1 1 1,0 1-164,1-1 1,-1 0-1,1 0 0,-1 0 1,1 1-1,0-1 0,-1 0 1,1 0-1,0 0 0,0 0 1,0 0-1,0-1 1,0 1-1,0 0 0,0 0 1,2 1-1,53 8-8692,-22-7 1484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167 209 15150,'0'0'8515,"-11"-4"-7976,8 3-495,0-1-1,0 1 1,0-1-1,0 1 1,-1 0-1,1 1 1,0-1 0,-1 0-1,1 1 1,-1 0-1,1 0 1,0 0-1,-1 0 1,1 1-1,-1-1 1,1 1-1,0 0 1,-1 0 0,1 0-1,0 0 1,0 0-1,0 1 1,0 0-1,0-1 1,0 1-1,0 0 1,1 1-1,-1-1 1,1 0-1,-1 1 1,-2 4 0,-3 1 352,1 0 1,1 1-1,0 0 0,-9 16 1,14-22-327,-1 0-1,1 0 1,-1 0-1,1 0 1,0 0-1,0 0 1,0 1 0,0-1-1,1 0 1,0 1-1,-1-1 1,1 1-1,0-1 1,1 0 0,-1 1-1,1-1 1,-1 0-1,1 1 1,1 3-1,0-5-57,0-1 0,-1 1 0,1-1 0,0 1 0,0-1 0,0 1 0,0-1 0,0 0 0,0 0 0,0 0-1,0 0 1,0-1 0,1 1 0,-1 0 0,0-1 0,1 0 0,-1 1 0,0-1 0,1 0 0,-1 0 0,0 0-1,1-1 1,-1 1 0,0-1 0,3 0 0,2 0 6,0-1 0,0 1 0,0-1 0,-1-1 0,1 1 0,-1-1 0,9-5 0,-2-4 27,1 0-1,-1-1 1,-1-1-1,0 0 1,-1 0 0,-1-1-1,0-1 1,-1 1-1,-1-2 1,0 1 0,-1-1-1,-1 0 1,0-1-1,-2 1 1,0-1-1,-1 0 1,0 0 0,-2 0-1,0-24 1,-1 41-41,0 1 0,0 0 1,0-1-1,0 1 1,0 0-1,0 0 0,0-1 1,0 1-1,0 0 0,-1-1 1,1 1-1,0 0 1,0 0-1,0-1 0,0 1 1,0 0-1,-1 0 1,1-1-1,0 1 0,0 0 1,0 0-1,0 0 0,-1-1 1,1 1-1,0 0 1,0 0-1,-1 0 0,1 0 1,0-1-1,0 1 0,-1 0 1,1 0-1,0 0 1,-1 0-1,1 0 0,0 0 1,0 0-1,-1 0 1,1 0-1,0 0 0,-1 0 1,1 0-1,0 0 0,-1 0 1,1 0-1,0 0 1,0 0-1,-1 0 0,1 1 1,0-1-1,0 0 0,-1 0 1,1 0-1,0 0 1,0 1-1,-1-1 0,1 0 1,0 0-1,0 0 1,0 1-1,0-1 0,-1 0 1,1 0-1,0 1 0,0-1 1,0 0-1,0 0 1,0 1-1,0-1 0,-15 19 10,2 9-20,2 0 0,-15 50 0,23-64 45,0-1 1,0 1-1,2 0 0,0 0 1,0 0-1,1 0 1,1 0-1,3 19 0,-3-30-118,0 1 0,0-1-1,0 0 1,0 0-1,1 1 1,0-1 0,-1 0-1,1 0 1,0-1 0,0 1-1,0 0 1,1-1-1,-1 1 1,1-1 0,-1 0-1,1 0 1,0 0 0,0 0-1,5 3 1,-5-4-613,0 0 1,0 0-1,1 0 1,-1-1-1,0 1 0,0-1 1,1 1-1,-1-1 1,0 0-1,1-1 1,-1 1-1,0 0 1,6-2-1,9-7-6328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27 16624,'0'0'11947,"-8"-6"-11867,4 3-77,2 1-3,1 0 0,-1 1 0,0-1 1,1 1-1,-1 0 0,0 0 0,0-1 1,0 1-1,0 0 0,0 1 0,0-1 0,-1 0 1,1 1-1,0-1 0,0 1 0,0-1 1,-1 1-1,1 0 0,0 0 0,0 0 1,-1 0-1,1 1 0,0-1 0,0 1 1,-1-1-1,1 1 0,0 0 0,0-1 1,0 1-1,0 0 0,0 1 0,0-1 1,-2 2-1,-33 29 9,37-31-10,-1-1-1,1 1 0,0-1 0,-1 1 1,1-1-1,0 1 0,-1 0 0,1-1 1,0 1-1,0-1 0,-1 1 0,1 0 1,0-1-1,0 1 0,0 0 0,0-1 1,0 1-1,0 0 0,0-1 0,0 1 1,0 0-1,0-1 0,1 2 1,-1-1-7,1 0 0,0-1 0,0 1 0,0 0 0,0 0 0,0-1 1,0 1-1,0-1 0,0 1 0,0-1 0,0 1 0,0-1 0,1 1 1,-1-1-1,0 0 0,0 0 0,0 0 0,2 1 0,53 4-1662,-39-5 1125,0 2-1,0 0 1,-1 1-1,1 0 0,20 8 1,-36-11 653,0 1 0,0-1 0,-1 0 0,1 0 0,0 1 0,0-1-1,-1 1 1,1-1 0,0 1 0,-1-1 0,1 1 0,0-1 0,-1 1 0,1-1 0,-1 1 0,1 0 0,-1-1 0,1 1 0,-1 0 0,0 0-1,1-1 1,-1 1 0,0 0 0,1 0 0,-1-1 0,0 1 0,0 0 0,0 0 0,0 0 0,0 0 0,0-1 0,0 1 0,0 0 0,0 0-1,0 0 1,0 0 0,0-1 0,-1 1 0,1 0 0,0 0 0,-1-1 0,1 1 0,0 0 0,-1 0 0,1-1 0,-1 1 0,1 0 0,-1-1 0,0 1-1,1-1 1,-1 1 0,1-1 0,-1 1 0,0-1 0,0 1 0,-1 0 0,-43 28 1897,31-23-1680,-1-1-1,0 0 1,-23 5 0,-19-5-2959,67-8-10610,8-4 4201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10410,'0'0'9502,"0"7"-7916,2 9-893,0 0 1,2 0-1,0-1 0,0 0 1,8 17-1,16 58 1788,-24-70-2172,-1 0 0,-1 1 0,-1-1 0,-1 1 0,0-1 0,-2 0 0,0 1 0,-1-1 0,-7 20 1,6-27-528,0 0 0,-1 0 0,-1-1 0,0 0 1,-1 0-1,0 0 0,-1-1 0,0 0 0,-1 0 0,0-1 1,-1 0-1,0-1 0,0 0 0,-17 11 0,-2-7-5392,6-10-4987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15663,'0'0'5365,"-2"11"-5104,1-2-189,-2 6 60,0-1-1,1 1 1,1-1 0,1 1-1,0 0 1,3 22-1,-2-36-93,0 1 0,0 0-1,0 0 1,0 0-1,0 0 1,0-1 0,0 1-1,1-1 1,-1 1 0,1-1-1,-1 1 1,1-1-1,0 0 1,-1 0 0,1 1-1,0-1 1,0-1 0,0 1-1,0 0 1,0 0-1,0-1 1,0 1 0,0-1-1,0 1 1,0-1-1,0 0 1,0 0 0,0 0-1,0 0 1,0 0 0,0-1-1,0 1 1,0-1-1,0 1 1,0-1 0,3-1-1,5-1 71,-1 0 0,0 0-1,-1-1 1,1 0 0,0-1 0,10-7-1,-12 7-10,-1 1 0,0-1 0,0-1 0,0 1 0,-1-1 0,0 0 0,0 0 0,0 0 0,-1-1 0,0 0 0,-1 0 0,1 0 0,-1 0 0,0 0-1,-1-1 1,0 1 0,0-1 0,1-10 0,-19 67-449,15-40 352,0 0 0,0 0 1,0 0-1,1 0 0,1 0 0,0 0 0,3 15 1,-4-21 13,1 0 1,0-1-1,1 1 1,-1-1-1,0 1 1,1-1-1,-1 0 0,1 1 1,0-1-1,-1 0 1,1 0-1,0 0 1,1 0-1,-1 0 1,0-1-1,0 1 1,1-1-1,-1 1 1,1-1-1,-1 0 1,1 0-1,0 0 1,-1 0-1,1-1 1,0 1-1,0-1 1,-1 0-1,5 1 1,5-1 21,1-1 1,0 0 0,-1-1-1,1 0 1,-1-1 0,1 0-1,-1-1 1,0 0 0,-1-1-1,17-9 1,-12 6 4,1 1-1,0 0 1,35-8-1,-51 15-40,0 0-1,0-1 0,0 1 0,0 0 0,0 0 1,0 0-1,0 0 0,0 0 0,1 0 0,-1 0 0,0 0 1,0 0-1,0 0 0,0 0 0,0 1 0,0-1 1,0 0-1,0 1 0,0-1 0,0 1 0,0-1 0,-1 1 1,1-1-1,0 1 0,0 0 0,0-1 0,0 1 1,-1 0-1,1 0 0,0 0 0,-1 0 0,1 1 1,3 36-134,-5-35 98,1 1 0,0-1 0,0 1 0,0-1 0,0 1 0,0-1 0,1 1 0,0-1 0,0 1 0,0-1 0,2 6 0,-2-8-166,0 0 0,0 0 0,0 0 0,0-1 0,0 1 0,0 0 1,0-1-1,0 1 0,0-1 0,0 0 0,1 1 0,-1-1 0,0 0 0,0 1 0,0-1 0,0 0 0,1 0 0,-1 0 1,0 0-1,0 0 0,0 0 0,1-1 0,1 0 0,26-10-5746,-14-3 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58 10282,'0'-8'2557,"0"-42"3481,-6 56-2463,-1 10-3542,-11 60 1329,4 1-1,2 0 0,4 1 0,3 80 1,5-156-1354,-1-1 1,1 0-1,0 0 1,0 0 0,0 1-1,0-1 1,0 0-1,0 0 1,0 1-1,1-1 1,-1 0 0,0 0-1,1 0 1,-1 1-1,1-1 1,-1 0-1,1 0 1,-1 0 0,1 0-1,0 0 1,0 0-1,-1 0 1,1 0-1,0 0 1,0 0 0,0-1-1,1 2 1,-1-2 2,1-1-1,-1 1 1,0-1 0,0 0 0,0 1 0,0-1 0,-1 0 0,1 1-1,0-1 1,0 0 0,0 0 0,0 0 0,-1 0 0,1 1 0,0-1 0,-1 0-1,1 0 1,-1-1 0,1 1 0,-1 0 0,0 0 0,1 0 0,-1 0 0,0 0-1,0 0 1,0 0 0,0-1 0,0-1 0,2-9-22,0 1 1,-1-1-1,-1-1 0,0 1 1,0 0-1,-1 0 0,-1 0 0,0 1 1,-1-1-1,0 0 0,-1 1 1,0-1-1,0 1 0,-11-18 1,6 22-365,7 15 147,2-6 219,0 0 0,1 0 0,-1 0 0,1 0 0,-1 0 0,1 0 0,0-1-1,0 1 1,0 0 0,0 0 0,0-1 0,2 4 0,5 0 11,-1-1 0,1 0-1,0 0 1,0-1 0,0 0-1,0 0 1,1-1 0,-1 0 0,1-1-1,-1 0 1,1 0 0,0 0-1,-1-1 1,1-1 0,0 0 0,-1 0-1,1 0 1,-1-1 0,1 0 0,-1-1-1,0 0 1,0 0 0,0-1-1,0 0 1,0 0 0,-1-1 0,0 0-1,0 0 1,0-1 0,7-8-1,0-6 74,-4 7-352,-18 39 138,2-12 324,1 0 0,1 1 1,1-1-1,0 1 0,0 0 0,2 0 1,0 0-1,1 0 0,2 27 0,-2-41-176,0 0 1,1 0-1,-1 1 0,0-1 1,1 0-1,-1 0 0,1 0 0,0 0 1,-1 0-1,1 0 0,0 0 1,-1 0-1,1 0 0,0 0 0,0 0 1,0 0-1,0 0 0,0-1 0,0 1 1,0 0-1,0-1 0,0 1 1,0-1-1,0 1 0,0-1 0,1 1 1,-1-1-1,0 0 0,0 0 0,0 0 1,1 1-1,-1-1 0,0 0 1,0 0-1,1-1 0,-1 1 0,0 0 1,0 0-1,1-1 0,-1 1 1,2-1-1,-1 0-204,1 0 1,0 0-1,-1-1 1,1 1-1,-1-1 1,1 1-1,-1-1 0,0 0 1,1 0-1,-1 0 1,0 0-1,-1 0 1,1 0-1,0-1 1,0 1-1,-1-1 0,2-2 1,9-49-9388,-7 19 42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16560,'0'0'10249,"-16"61"-11786,32-46-1378,-1-5-2018,-4-1-4035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70 14798,'0'-7'2312,"1"2"-1631,2-31 1645,-6 14 1969,2 22-4220,0 0-1,1 1 1,-1-1-1,1 0 0,-1 0 1,0 0-1,1 1 1,-1-1-1,1 0 1,-1 1-1,1-1 0,-1 0 1,1 1-1,-1-1 1,1 0-1,0 1 0,-1-1 1,1 1-1,-1-1 1,1 1-1,0-1 0,0 1 1,-1 0-1,1-1 1,0 1-1,0-1 1,-1 1-1,1-1 0,0 1 1,0 0-1,0 0 1,-10 23-54,0 14 311,1 0 0,2 0 0,2 1 0,1 0 1,2 0-1,2 0 0,2 0 0,7 50 0,-4-68-512,0 0 0,12 32 0,-14-45-963,1 0 1,0 0 0,0-1 0,1 1 0,6 6 0,-2-4-6791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0 510 15022,'0'0'7020,"16"0"-5039,-5 0-1753,0-1 1,0 0 0,0-1 0,0 0-1,0 0 1,0-1 0,-1-1 0,1 0-1,-1 0 1,0-1 0,0-1-1,10-6 1,30-23-90,-2-1 0,-1-3 0,-2-2-1,-2-2 1,62-78 0,-99 113-110,0-1 1,0 1-1,-1-1 0,0 0 1,0-1-1,-1 1 1,0-1-1,-1 0 0,0 0 1,-1 0-1,3-19 0,-5 28-25,0 1 0,0-1-1,0 1 1,0-1 0,0 0 0,0 1-1,0-1 1,0 1 0,0-1-1,0 0 1,0 1 0,-1-1 0,1 1-1,0-1 1,0 1 0,0-1-1,-1 0 1,1 1 0,0-1 0,-1 1-1,1 0 1,0-1 0,-1 1-1,1-1 1,-1 1 0,1-1 0,-1 1-1,1 0 1,-1-1 0,1 1-1,-1 0 1,1 0 0,-1-1 0,1 1-1,-1 0 1,0 0 0,1 0-1,-1 0 1,1 0 0,-1 0 0,0 0-1,1 0 1,-1 0 0,1 0-1,-1 0 1,0 0 0,0 0 0,-2 1-11,0 0 1,1 0 0,-1 0 0,1 1 0,-1-1 0,1 0 0,-1 1 0,1 0 0,-3 2 0,-3 6 9,0-1 0,1 1 1,0 0-1,1 1 1,0 0-1,0 0 0,1 0 1,1 0-1,0 1 0,0 0 1,1 0-1,-2 20 0,0 17 29,0 87-1,5-121-25,0-5 9,0-1 0,1 1-1,0 0 1,0-1 0,1 0 0,0 1 0,6 14 0,-6-21-269,-1-1 0,0 1 0,1 0 0,0-1 0,0 1 0,0-1 0,0 0 0,0 0 0,0 0 0,1 0 0,3 3 0,-3-4-534,0 1 1,0-1 0,0 0-1,0 0 1,0 0 0,0 0-1,0-1 1,1 1 0,-1-1-1,0 0 1,0 0 0,7 0-1,13-4-8596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71 13997,'-1'-7'2408,"0"4"-2184,1 0-1,0 0 1,-1 0 0,0 1-1,0-1 1,0 0 0,0 1-1,0-1 1,0 1 0,-1-1-1,1 1 1,-1-1 0,0 1 0,-2-3-1,3 4-159,-1 0 0,0 0 0,0 1-1,1-1 1,-1 0 0,0 0 0,0 1-1,0-1 1,1 1 0,-1 0 0,0-1 0,0 1-1,0 0 1,0 0 0,0 0 0,0 0-1,0 1 1,0-1 0,0 0 0,1 1 0,-1-1-1,0 1 1,0 0 0,0 0 0,1 0-1,-1 0 1,0 0 0,-1 1 0,-6 5 118,1-1 1,0 1-1,0 1 0,1 0 1,0 0-1,0 0 1,1 1-1,0 0 0,0 0 1,1 1-1,0-1 1,1 1-1,0 0 0,1 1 1,0-1-1,0 0 0,-1 16 1,4-25-165,0 0 1,0-1-1,0 1 1,0 0-1,0 0 1,0 0-1,1 0 0,-1 0 1,0-1-1,0 1 1,1 0-1,-1 0 1,1 0-1,-1-1 1,0 1-1,1 0 0,-1-1 1,1 1-1,0 0 1,-1-1-1,1 1 1,0 0-1,-1-1 0,1 1 1,0-1-1,0 0 1,-1 1-1,1-1 1,2 1-1,-1 0 21,1-1 0,0 0 1,0 1-1,0-1 0,0 0 0,0 0 0,0-1 0,0 1 1,4-2-1,2 0 18,0-1 0,0 0 0,0-1 0,-1 1 0,11-8-1,-10 5-49,0 0 0,-1 0-1,1-1 1,-2-1 0,1 1-1,-1-1 1,0 0 0,-1-1-1,0 1 1,0-1 0,-1 0 0,0-1-1,-1 0 1,0 1 0,0-1-1,-1-1 1,0 1 0,-1 0-1,2-21 1,-15 188-363,0 2 1214,11-150-766,-1 10 27,1 0-1,0 1 0,2-1 1,0 0-1,1 1 0,1-1 1,1-1-1,0 1 0,10 21 1,-11-33-205,5 15 535,-9-21-420,-1 0 1,1-1-1,0 1 1,0-1 0,0 1-1,0-1 1,-1 1 0,1-1-1,0 1 1,0-1-1,-1 1 1,1-1 0,0 1-1,-1-1 1,1 1 0,-1-1-1,1 1 1,0-1 0,-1 0-1,1 1 1,-1-1-1,1 0 1,-1 1 0,1-1-1,-1 0 1,1 0 0,-1 0-1,0 1 1,1-1-1,-1 0 1,1 0 0,-1 0-1,0 0 1,1 0 0,-1 0-1,1 0 1,-1 0-1,1 0 1,-2-1 0,-19 2 190,-1-1 0,1-1 0,0-2-1,-1 0 1,1-1 0,0-1 0,1 0 0,-1-2 0,-30-14 0,49 20-239,1 0 0,-1 0 0,0 0 0,0 0 0,0 0 0,1 0 0,-1-1 1,1 1-1,-1-1 0,1 1 0,-1-1 0,1 1 0,0-1 0,0 0 0,0 1 0,0-1 0,-1-3 0,2 4-52,0 0 0,0 0-1,0 0 1,0 0 0,0 0 0,1 0-1,-1 1 1,0-1 0,1 0 0,-1 0-1,0 0 1,1 0 0,-1 0 0,1 0-1,0 1 1,-1-1 0,1 0 0,0 0-1,-1 1 1,1-1 0,0 0 0,0 1-1,-1-1 1,1 1 0,0-1 0,0 1-1,0 0 1,0-1 0,0 1 0,0 0-1,0-1 1,0 1 0,0 0 0,2 0-1,86-16-10770,-54 11 3155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0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57 1313,'-13'0'1410,"10"1"-1098,-1-1 0,1 1 1,0-1-1,0 0 0,0 0 0,-1 0 1,1-1-1,0 1 0,0-1 1,0 0-1,0 0 0,0 0 0,0 0 1,0 0-1,0 0 0,0-1 1,0 0-1,1 1 0,-1-1 1,1 0-1,-1 0 0,1-1 0,-4-3 1,6 6-255,0 0 1,0-1-1,0 1 1,0 0-1,0 0 1,0-1-1,1 1 1,-1 0-1,0-1 1,0 1 0,0 0-1,0 0 1,0 0-1,0-1 1,0 1-1,1 0 1,-1 0-1,0-1 1,0 1-1,0 0 1,1 0-1,-1 0 1,0 0-1,0-1 1,1 1 0,-1 0-1,0 0 1,0 0-1,1 0 1,-1 0-1,0 0 1,0 0-1,1 0 1,-1-1-1,0 1 1,0 0-1,1 0 1,-1 0-1,0 0 1,1 0-1,-1 1 1,0-1 0,1 0-1,27-3 621,45 2-1161,-59 1 753,1185-12 2067,-571 17-1511,-1 31 406,107 7-891,2-37 505,-98-3-290,790-29-338,182-48 68,1 72 8,-131 49-172,-740 17-631,-583-51-3901,-86-13-1234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65 109 8968,'-9'0'4960,"-18"0"-2349,26 0-2417,0-1 0,0 1 1,-1 0-1,1 0 1,0 1-1,-1-1 0,1 0 1,0 0-1,-1 0 1,1 1-1,0-1 0,0 1 1,-1-1-1,1 1 1,0 0-1,0-1 0,0 1 1,0 0-1,0 0 1,0-1-1,0 1 0,0 0 1,-1 1-1,2-1-130,0-1 0,0 1 0,1-1 0,-1 0 0,0 1 0,0-1-1,0 1 1,1-1 0,-1 0 0,0 1 0,0-1 0,1 0 0,-1 0 0,0 1 0,1-1 0,-1 0 0,0 1 0,1-1-1,-1 0 1,0 0 0,1 0 0,-1 0 0,1 1 0,-1-1 0,0 0 0,1 0 0,-1 0 0,1 0 0,-1 0 0,0 0-1,1 0 1,-1 0 0,1 0 0,0 0 0,20 0 479,-17 0-232,23-1 50,0-1 0,-1-2 0,1 0 0,-1-2 0,49-17-1,120-64-326,-189 87-55,-8 10-39,-12 18-59,12-24 111,-48 99 1366,4 1 0,-39 134-1,81-223-1271,1 0-1,0 0 1,1 1-1,0-1 0,1 20 1,1-35-112,0 1 0,0-1 1,0 1-1,0-1 0,0 1 1,0-1-1,0 0 0,0 1 1,0-1-1,1 1 0,-1-1 1,0 0-1,0 1 0,0-1 1,0 0-1,1 1 0,-1-1 0,0 0 1,0 1-1,1-1 0,-1 0 1,0 1-1,1-1 0,-1 0 1,0 0-1,1 1 0,-1-1 1,0 0-1,1 0 0,-1 0 1,1 1-1,0-1-129,-1 0 0,1 0 1,-1 0-1,1 0 0,-1 0 1,1 0-1,-1-1 0,1 1 1,-1 0-1,1 0 0,-1 0 1,0 0-1,1-1 0,-1 1 1,1 0-1,-1 0 0,1-1 1,-1 1-1,0 0 0,1-1 1,-1 1-1,0-1 0,1 1 1,-1 0-1,0-1 0,1 1 0,-1-1 1,0 1-1,0-1 0,0 1 1,0-1-1,1 1 0,-1 0 1,0-1-1,0 1 0,0-1 1,0 1-1,0-1 0,0 0 1,0-3-669,-1 1 1,1-1 0,-1 1 0,0-1 0,0 1 0,0 0 0,0-1 0,0 1 0,-1 0-1,0 0 1,1 0 0,-1 0 0,-1 0 0,1 0 0,0 0 0,-4-2 0,-18-21-4837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7687,'0'0'15791,"79"-15"-14926,-32 19-224,3-2-129,4-2-224,-1 0-256,-1 0-160,-5-5-1569,-2-11-1731,0-4-3939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36 16656,'0'0'6005,"10"-6"-4932,-6 4-968,3-2 30,-1 0 0,1 1 0,0 0 1,0 0-1,1 1 0,-1-1 0,0 2 0,1-1 0,-1 1 0,12 0 0,-14 1-69,22 0 146,-1 0-1,40 8 0,-60-7-186,0 0 0,0 0-1,-1 1 1,1 0-1,-1 0 1,1 0-1,-1 1 1,0-1 0,1 1-1,-1 0 1,-1 1-1,1-1 1,-1 1-1,1 0 1,-1 1 0,0-1-1,6 9 1,-8-10 29,-1 1 0,0-1 0,0 0 1,0 0-1,-1 1 0,1-1 0,-1 0 1,0 1-1,0-1 0,0 1 1,0-1-1,0 0 0,-1 1 0,1-1 1,-1 0-1,0 0 0,0 1 0,-1-1 1,1 0-1,0 0 0,-1 0 0,0 0 1,0 0-1,0-1 0,0 1 0,0 0 1,-5 3-1,-8 9 317,0-1 0,-1-1 0,-25 16 0,22-15-278,-22 13 171,24-16-48,0 1 1,-23 20-1,40-32-215,0 0 1,0 0-1,0 0 1,0 0-1,0 1 0,0-1 1,0 0-1,0 0 1,0 0-1,-1 0 1,1 0-1,0 0 0,0 0 1,0 0-1,0 1 1,0-1-1,0 0 1,0 0-1,0 0 0,0 0 1,0 0-1,0 0 1,0 1-1,0-1 1,0 0-1,0 0 0,0 0 1,0 0-1,0 0 1,0 0-1,0 1 1,0-1-1,0 0 1,0 0-1,1 0 0,-1 0 1,0 0-1,0 0 1,0 0-1,0 0 1,0 1-1,0-1 0,0 0 1,0 0-1,0 0 1,1 0-1,-1 0 1,0 0-1,0 0 0,0 0 1,0 0-1,0 0 1,0 0-1,0 0 1,1 0-1,-1 0 0,14 3-16,23-3-308,-31 0 169,42-1-749,-18-1 587,57 4 0,-81-2 313,0 1 0,0 0 0,0 0 1,0 1-1,0 0 0,0 0 0,0 0 0,-1 0 0,1 1 1,-1 0-1,1 0 0,-1 1 0,0 0 0,-1-1 0,6 7 1,-8-8 43,0-1 0,-1 1 0,1 0 0,-1 1 0,1-1 1,-1 0-1,0 0 0,0 1 0,0-1 0,0 0 1,-1 1-1,1-1 0,-1 1 0,1-1 0,-1 1 0,0-1 1,0 1-1,0-1 0,0 1 0,0-1 0,-1 4 0,-1-2 34,0 0-1,1 0 1,-1-1-1,0 1 0,-1-1 1,1 1-1,-1-1 1,1 0-1,-1 0 0,0 0 1,0 0-1,-4 2 1,-8 5 227,0-1 0,-1 0 1,0-1-1,-33 12 0,18-9-339,0-2-1,-1 0 1,0-2 0,0-2-1,-1-1 1,-58 0 0,90-4-154,1 0 1,-1 0 0,1 0-1,-1 0 1,1 0 0,0-1-1,-1 1 1,1 0 0,-1 0-1,1 0 1,-1-1 0,1 1-1,0 0 1,-1 0 0,1-1-1,-1 1 1,1 0 0,0-1-1,0 1 1,-1 0 0,1-1-1,0 1 1,-1-1 0,1 1-1,0 0 1,0-1 0,0 1-1,0-1 1,-1 1 0,1-1-1,0 1 1,0-1 0,0 1-1,0-1 1,0 1 0,0-1-1,0 1 1,0-1 0,0 1-1,0 0 1,0-1 0,1 1-1,-1-1 1,0 1 0,0-1-1,0 1 1,1-1 0,-1 1-1,0 0 1,0-1 0,1 1-1,10-21-13929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12075,'0'0'5120,"1"-9"-3033,0 2-1849,1 0 0,0 0 0,1 0 0,-1 0 0,1 1-1,1-1 1,-1 1 0,1 0 0,0 0 0,1 0 0,0 1-1,-1-1 1,2 1 0,-1 0 0,0 0 0,1 1 0,7-5 0,-1 1-34,-4 1-116,1 0 0,0 1 0,0 0 0,1 0-1,0 1 1,0 0 0,19-5 0,-28 10-90,0 0 0,0 0 0,-1 0 0,1 1 1,0-1-1,0 0 0,0 1 0,-1-1 0,1 0 0,0 1 0,0-1 0,-1 1 0,1 0 0,0-1 0,-1 1 0,1-1 0,-1 1 0,1 0 0,-1-1 1,1 1-1,-1 0 0,1 0 0,-1-1 0,0 1 0,1 0 0,-1 0 0,0 0 0,0 0 0,0-1 0,0 1 0,0 0 0,1 0 0,-1 0 1,-1 0-1,1 0 0,0-1 0,0 1 0,0 0 0,0 0 0,-1 1 0,-4 44 152,4-41-109,-8 40 100,4-28-78,2 0 1,0 0-1,0 0 0,2 0 0,0 1 1,1-1-1,1 1 0,4 28 0,-4-43-40,0 0-1,0 0 0,1-1 1,-1 1-1,0 0 1,1 0-1,0-1 1,0 1-1,0-1 0,0 1 1,0-1-1,0 0 1,0 0-1,1 0 0,-1 0 1,1-1-1,0 1 1,4 2-1,-1-2 43,-1-1-1,0 1 0,1-1 1,-1 0-1,1-1 1,-1 1-1,1-1 1,-1 0-1,12-2 1,-5 0 2,1 0 0,-1-2 1,1 1-1,-1-2 0,0 1 1,0-2-1,-1 0 0,16-10 1,-22 13-56,0-1 0,-1 0 0,1 0 0,-1 0 1,1-1-1,-1 1 0,-1-1 0,1 0 0,-1 0 1,0 0-1,0-1 0,0 1 0,0-1 0,-1 0 1,0 0-1,-1 1 0,1-1 0,-1 0 0,0-1 1,0-9-1,-1 15-14,0 0 1,0 1-1,0-1 0,0 0 1,0 1-1,-1-1 1,1 0-1,0 1 0,0-1 1,0 0-1,-1 1 1,1-1-1,0 0 0,-1 1 1,1-1-1,-1 1 1,1-1-1,0 1 0,-1-1 1,1 1-1,-1-1 1,0 1-1,1-1 0,-1 1 1,1 0-1,-1-1 1,0 1-1,1 0 0,-1 0 1,1-1-1,-1 1 1,0 0-1,0 0 0,1 0 1,-1 0-1,0 0 1,1 0-1,-1 0 0,0 0 1,1 0-1,-1 0 1,0 0-1,1 0 0,-1 0 1,0 1-1,1-1 1,-1 0-1,0 1 0,1-1 1,-1 1-1,-2 0-8,1 0 1,-1 0-1,1 0 0,-1 0 0,1 0 1,0 1-1,0-1 0,0 1 1,0 0-1,0 0 0,0-1 0,-2 5 1,2-4 16,1 0 0,0 0 0,-1 1 0,1-1 0,0 0 1,0 1-1,1-1 0,-1 1 0,0-1 0,1 1 1,0 0-1,-1-1 0,1 1 0,0-1 0,0 1 1,1 0-1,-1-1 0,0 1 0,1-1 0,0 1 0,-1-1 1,1 1-1,0-1 0,0 0 0,1 1 0,-1-1 1,0 0-1,1 0 0,-1 0 0,1 0 0,0 0 1,0 0-1,0 0 0,0 0 0,0-1 0,0 1 0,0-1 1,0 0-1,1 1 0,-1-1 0,0 0 0,1 0 1,-1-1-1,1 1 0,-1 0 0,1-1 0,0 0 1,-1 1-1,1-1 0,-1 0 0,4-1 0,5 1 123,0-1 0,0-1-1,0 0 1,0 0-1,-1-1 1,1 0 0,0-1-1,-1-1 1,0 1 0,0-1-1,-1-1 1,1 0-1,-1-1 1,8-7 0,-9 9-111,-2-1 1,1 0 0,-1-1 0,1 1 0,-2-1-1,1-1 1,-1 1 0,0-1 0,-1 0 0,0 0-1,0 0 1,0 0 0,-1-1 0,-1 0 0,1 1-1,-1-1 1,1-14 0,-3 22-12,0 0 0,0 0 0,0 1 0,0-1 0,0 0 0,0 0 0,0 1 0,0-1 0,0 0 0,0 0 0,-1 1 0,1-1 0,0 0 0,-1 0 0,1 1 0,0-1 0,-1 0 0,1 1 0,-1-1 0,1 1 0,-1-1 0,1 0 0,-1 1 0,1-1 0,-1 1 0,1 0 0,-1-1 0,0 1 0,1-1 0,-1 1 0,0 0 0,0-1 0,1 1 0,-1 0 0,0 0 0,0 0 0,1 0 0,-1 0 0,0 0 0,0 0 0,1 0 0,-1 0 0,0 0 0,0 0 0,1 0 0,-1 0 0,0 0 0,0 1 0,1-1-1,-1 0 1,0 1 0,1-1 0,-1 0 0,0 1 0,0 0 0,-4 2-17,0-1 0,0 1 0,0 0 0,1 1 0,-1-1 0,-4 6 0,1 0 18,2 0-1,-1 1 0,1-1 0,-5 12 0,10-18 14,-1 0 1,1 0-1,-1 0 0,1 0 1,0 0-1,0 1 1,0-1-1,1 0 0,-1 1 1,1-1-1,-1 1 0,1-1 1,1 1-1,-1-1 0,0 1 1,1-1-1,1 5 1,-1-7-10,0 0 0,0 0 0,0 0 0,0 0 1,0-1-1,0 1 0,0 0 0,0 0 0,1-1 1,-1 1-1,0-1 0,1 1 0,-1-1 0,0 0 1,1 1-1,-1-1 0,0 0 0,1 0 0,1 0 1,32-1 133,-26 1-115,1-1-346,0 0 1,0 0 0,0-1 0,0-1 0,0 0 0,0 0 0,-1-1 0,12-6-1,-14 7-1067,-1-1 0,0 0-1,0-1 1,0 1 0,-1-1-1,0 0 1,8-9 0,4-12-8090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4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8936,'0'0'16149,"-3"11"-15402,-12 54 169,3 0 0,3 1-1,-1 87 1,10-152-928,0-1 1,0 0 0,0 1 0,0-1 0,0 0 0,0 1-1,0-1 1,1 0 0,-1 0 0,0 1 0,0-1-1,0 0 1,0 1 0,0-1 0,1 0 0,-1 1 0,0-1-1,0 0 1,0 0 0,1 1 0,-1-1 0,0 0 0,0 0-1,1 0 1,-1 1 0,0-1 0,1 0 0,-1 0 0,0 0-1,1 0 1,-1 0 0,0 0 0,1 0 0,-1 1-1,0-1 1,1 0 0,-1 0 0,0 0 0,1 0 0,-1 0-1,0-1 1,1 1 0,-1 0 0,0 0 0,0 0 0,1 0-1,-1 0 1,0 0 0,1 0 0,-1-1 0,0 1 0,1 0-1,-1 0 1,0 0 0,0-1 0,1 1 0,-1 0 0,0-1-1,18-12-2072,2-25-4525,-12 9-1148,-3 0-3026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40 10698,'0'0'1858,"1"-8"485,3-24-431,-2 44 2501,2 53-2591,-8-10 209,-18 91 1,12-95-1495,2 0 0,0 60 1,7-110-528,1-1 1,0 1-1,0 0 1,0 0-1,0 0 1,0-1-1,0 1 1,0 0-1,0 0 1,0-1-1,0 1 1,1 0-1,-1 0 1,0-1-1,0 1 1,1 0-1,-1-1 1,0 1-1,1 0 1,-1-1-1,1 1 1,-1 0-1,1-1 1,-1 1-1,1-1 1,-1 1-1,2 0 1,15-10 294,14-30-13,-15 9-294,-3-1 1,0 0-1,-2-1 1,-2-1-1,7-33 0,0-2-223,-16 67 209,1 0 0,-1 0-1,1-1 1,0 1 0,-1 0 0,1 0-1,0 0 1,-1 0 0,1 0 0,0 0-1,0 0 1,0 0 0,0 0 0,0 0-1,0 0 1,0 0 0,1 1 0,-1-1-1,0 1 1,0-1 0,0 1 0,3-1-1,34-5-300,-33 6 242,0 0-1,-1 0 0,1-1 1,-1 0-1,1 1 1,-1-2-1,1 1 1,-1-1-1,7-2 0,-6 1 59,-1-1 0,0 1 0,-1-1 0,1 1-1,0-1 1,-1 0 0,0 0 0,0-1-1,0 1 1,-1-1 0,1 0 0,-1 1-1,0-1 1,0 0 0,-1 0 0,0 0 0,1 0-1,-2 0 1,1-1 0,-1 1 0,0-8-1,0 13 18,0-1-1,0 0 0,0 1 1,-1-1-1,1 1 0,0-1 1,-1 0-1,1 1 0,0-1 1,-1 1-1,1-1 0,-1 1 0,1-1 1,-1 1-1,1-1 0,-1 1 1,1 0-1,-1-1 0,0 1 1,1 0-1,-1-1 0,0 1 1,1 0-1,-1 0 0,1 0 0,-1 0 1,0-1-1,0 1 0,1 0 1,-1 0-1,0 0 0,1 0 1,-1 1-1,0-1 0,1 0 1,-1 0-1,0 0 0,1 0 1,-2 1-1,-28 11-126,18-2 110,-1 1 1,2 1 0,0 0 0,0 0 0,1 1 0,-10 16 0,-2 7 251,-21 46 0,27-38-18,15-43-212,1 0-1,0 0 0,-1 0 0,1 0 1,0 0-1,-1 0 0,1 0 1,0 0-1,0 0 0,0 0 0,0 0 1,0 0-1,0 0 0,0 0 1,0 0-1,0 0 0,1 0 1,-1 0-1,0 0 0,1 0 0,-1 0 1,0 0-1,1 0 0,-1 0 1,1 0-1,0 0 0,-1 0 0,1-1 1,0 1-1,-1 0 0,1-1 1,0 1-1,0 0 0,0-1 0,0 1 1,-1-1-1,1 1 0,2 0 1,12 0-5,1-1 0,-1 0 1,0-1-1,16-3 1,-19 1-115,0 2 0,0-1 1,0 2-1,0 0 0,1 0 1,-1 1-1,16 3 0,-26-2 114,1-1-1,-1 0 0,0 1 1,0 0-1,0-1 1,0 1-1,0 0 1,-1 0-1,1 0 0,-1 0 1,1 0-1,-1 0 1,0 1-1,1-1 0,-1 0 1,0 1-1,-1-1 1,1 1-1,0-1 1,-1 1-1,1-1 0,-1 1 1,0 0-1,0 3 1,1 6 53,-1 0 0,-1 0 0,1 0 0,-4 12 0,4-23-144,0 0-1,0 0 1,0 0-1,-1-1 1,1 1-1,0 0 1,-1 0-1,1 0 1,0-1-1,-1 1 1,1 0-1,-1-1 1,1 1 0,-1 0-1,1-1 1,-1 1-1,0 0 1,1-1-1,-1 1 1,0-1-1,0 1 1,1-1-1,-1 0 1,0 1-1,0-1 1,1 0 0,-1 1-1,0-1 1,0 0-1,0 0 1,0 0-1,0 0 1,1 0-1,-1 0 1,0 0-1,0 0 1,0 0-1,0 0 1,1 0 0,-2-1-1,-2 0-953,0 0 0,1 0 0,-1-1 1,1 0-1,0 1 0,-1-1 0,1 0 0,-3-3 0,-21-18-8254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11115,'0'0'9897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84 11275,'-2'12'7267,"0"11"-4953,-4 31-1459,-28 216 2183,33-246-1511,1-23-855,0-16 497,9-268-758,-10 271-492,-2 15-124,-2 20-26,5-16 223,0 0 0,1 0 0,-1-1 0,1 1 1,1 0-1,-1 0 0,1-1 0,0 1 0,5 9 1,-5-13 15,0 0 0,0 0 0,1 0 0,-1 0 0,1 0 1,0-1-1,-1 1 0,1-1 0,0 1 0,1-1 0,-1 0 1,0 0-1,1-1 0,-1 1 0,1-1 0,-1 0 0,1 1 1,0-2-1,4 2 0,5-1 30,-1 0 1,1 0-1,0-1 0,0-1 0,0 0 1,0-1-1,0-1 0,-1 0 1,1 0-1,-1-1 0,0-1 1,0 0-1,0 0 0,-1-2 0,0 1 1,0-1-1,19-16 0,-20 14-17,-1 1-1,1-1 1,-1-1-1,-1 0 0,0 0 1,0-1-1,-1 0 1,0 0-1,-1 0 1,0-1-1,-1 0 0,-1 0 1,1-1-1,-2 1 1,0-1-1,0 0 1,0-22-1,-3 35-22,1-1 0,-1 1-1,0 0 1,0-1 0,0 1 0,0 0 0,0 0 0,0-1 0,0 1-1,0 0 1,0 0 0,0-1 0,0 1 0,0 0 0,0-1 0,0 1-1,0 0 1,0 0 0,-1-1 0,1 1 0,0 0 0,0 0 0,0-1-1,0 1 1,0 0 0,-1 0 0,1 0 0,0-1 0,0 1 0,0 0-1,-1 0 1,1 0 0,0 0 0,0-1 0,0 1 0,-1 0-1,1 0 1,0 0 0,-1 0 0,1 0 0,0 0 0,0 0 0,-1 0-1,1 0 1,0 0 0,0 0 0,-1 0 0,1 0 0,-16 11-149,-9 21 1,7-1 147,2 0-1,-16 47 1,27-64 18,0 1 1,1 1-1,1-1 0,0 0 0,1 1 1,1 0-1,1 28 0,1-43-10,-1 1-1,0 0 0,1-1 0,-1 1 0,1 0 1,-1-1-1,1 1 0,0-1 0,0 1 0,-1-1 1,1 1-1,0-1 0,1 0 0,-1 1 0,0-1 1,0 0-1,0 0 0,1 0 0,-1 0 0,1 0 1,2 1-1,0 0 11,1 0-1,-1 0 1,1-1 0,-1 0 0,1 0-1,0 0 1,9 0 0,-1-1-68,0 0 0,0-1 0,0-1 0,0 0 0,15-5 1,-16 4 43,0-1 1,0-1 0,-1 0 0,1 0-1,-1-1 1,0-1 0,-1 0 0,1 0 0,-1-1-1,-1-1 1,0 1 0,16-21 0,-24 29 19,0-1 1,0 0 0,-1 1-1,1-1 1,0 0-1,-1 0 1,1 0 0,-1 0-1,1 1 1,-1-1-1,0 0 1,1 0 0,-1 0-1,0 0 1,1 0-1,-1 0 1,0 0-1,0 0 1,0 0 0,0 0-1,0 0 1,0 0-1,0 0 1,0 0 0,-1 0-1,1 0 1,0 0-1,0 0 1,-1 0 0,1 0-1,-1 0 1,1 0-1,-1 1 1,1-1 0,-1 0-1,0 0 1,1 0-1,-1 1 1,0-1 0,1 0-1,-1 1 1,0-1-1,0 1 1,0-1 0,0 1-1,1-1 1,-1 1-1,0 0 1,0-1 0,0 1-1,0 0 1,-1-1-1,-2 1-25,1 0 0,-1-1-1,1 1 1,-1 0 0,1 1 0,-1-1-1,1 0 1,0 1 0,-1 0 0,1 0-1,0 0 1,-1 0 0,1 1-1,-6 3 1,3 0 23,-1 1-1,0 0 1,1 0-1,0 1 1,1 0-1,0 0 1,0 0-1,0 0 1,1 1 0,0 0-1,0 0 1,1 0-1,0 1 1,0-1-1,1 1 1,0-1-1,1 1 1,0 0-1,0 17 1,1-24-25,1 0 0,-1 0 0,1 0-1,0 0 1,-1 0 0,1 0 0,0 0 0,0 0 0,0 0 0,0 0 0,1 0 0,-1-1-1,0 1 1,1-1 0,-1 1 0,1-1 0,0 1 0,-1-1 0,1 0 0,0 0-1,0 0 1,0 0 0,0 0 0,0 0 0,0 0 0,0-1 0,0 1 0,0-1 0,0 1-1,0-1 1,4 0 0,2 1-879,1 0 0,0-1 1,0 0-1,-1 0 0,1-1 0,15-3 0,14-12-6872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172 136 2434,'25'-31'11167,"-21"27"-10379,-1-2-1,1 1 0,-1 0 0,0-1 1,0 0-1,-1 1 0,0-1 1,0 0-1,0 0 0,-1-1 0,1 1 1,-1-9-1,-1 14-724,0 0 0,-1 0 0,1 0 1,-1 0-1,1 0 0,-1 1 0,1-1 0,-1 0 0,1 0 1,-1 1-1,0-1 0,1 0 0,-1 1 0,0-1 0,1 1 1,-1-1-1,0 1 0,0-1 0,0 1 0,0 0 0,0-1 1,1 1-1,-1 0 0,0-1 0,0 1 0,0 0 1,0 0-1,0 0 0,0 0 0,0 0 0,0 0 0,0 0 1,0 0-1,0 1 0,0-1 0,1 0 0,-1 1 0,0-1 1,-1 1-1,-40 13 143,28-5-159,1 1-1,1 0 1,-1 1-1,2 0 1,-1 0 0,-12 19-1,17-21-3,0 1-1,1 0 1,0 0 0,0 0 0,1 0-1,1 1 1,0 0 0,0 0-1,-3 19 1,7-30-41,0 0 1,0 1-1,0-1 0,0 1 1,0-1-1,0 1 0,0-1 1,0 0-1,0 1 0,0-1 1,0 1-1,0-1 0,0 1 1,1-1-1,-1 0 0,0 1 1,0-1-1,0 0 0,1 1 1,-1-1-1,0 0 0,0 1 1,1-1-1,-1 0 0,0 1 1,1-1-1,-1 0 0,0 0 1,1 1-1,-1-1 0,1 0 1,-1 0-1,0 0 0,1 0 1,-1 1-1,1-1 0,-1 0 1,1 0-1,24-4 115,20-16 81,-22 2-191,-1-1 0,-1 0 0,-1-1 0,0-2 0,29-42 1,0 1-3,-59 78 114,1 1 0,1 0 0,0 0-1,1 0 1,1 1 0,-7 29 0,13-45-94,0 0-1,-1-1 0,1 1 1,0 0-1,0-1 0,0 1 1,0 0-1,0-1 0,0 1 1,0 0-1,0-1 0,0 1 1,0 0-1,0-1 1,0 1-1,0 0 0,0-1 1,1 1-1,-1 0 0,0-1 1,0 1-1,1-1 0,-1 1 1,0 0-1,1-1 0,-1 1 1,1-1-1,-1 1 0,1-1 1,-1 1-1,1-1 0,-1 0 1,1 1-1,0 0 0,1-1 4,1 0-1,-1 0 1,0 0-1,0 0 1,0 0-1,0 0 0,0-1 1,0 1-1,0 0 1,0-1-1,3-1 1,53-29 101,-56 30-110,32-23-59,-26 17 12,1 1 0,-1-1 0,1 1 0,0 1 0,1 0 0,-1 0 0,1 1 1,0 0-1,0 1 0,12-3 0,-21 7 20,-1-1 0,1 1 1,0 0-1,-1 0 1,1-1-1,-1 1 0,1 0 1,-1 0-1,1 0 0,-1 0 1,0-1-1,1 1 1,-1 0-1,0 0 0,0 0 1,0 0-1,0 0 0,0 0 1,0 0-1,0 0 1,0 0-1,0 1 0,0 33 177,-1-27-109,1 6-94,0-10 90,-1 0 0,1 0 1,1 0-1,-1 0 0,0 0 0,1 0 1,2 7-1,-3-10-42,0-1 0,0 1 1,1-1-1,-1 1 0,0-1 0,1 0 1,-1 1-1,0-1 0,1 0 0,-1 1 1,0-1-1,1 0 0,-1 0 0,1 1 1,-1-1-1,1 0 0,-1 0 1,0 0-1,1 1 0,-1-1 0,1 0 1,-1 0-1,1 0 0,-1 0 0,2 0 1,20-9 324,12-19-168,-29 22-194,0 2 0,-1-1 0,2 1-1,-1-1 1,1 1 0,-1 1 0,1-1-1,0 1 1,0 0 0,0 0-1,1 1 1,-1 0 0,10-2 0,-14 5 1,-1 0 0,0 0 1,0 0-1,1 1 1,-1-1-1,0 0 0,0 0 1,0 1-1,-1-1 1,1 1-1,0-1 1,0 1-1,-1-1 0,1 1 1,-1-1-1,0 1 1,1 0-1,-1-1 0,0 1 1,0 0-1,0-1 1,0 1-1,0 0 0,0-1 1,-1 4-1,-2 48-1989,2-51 2091,0 4-3033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62 20435,'0'0'3999,"-2"-8"-2083,-5-28-640,6 35-1256,1 0 0,-1 0 0,0 0 0,1 0 0,-1 0 0,0 0 0,1 0 0,-1 0 0,0 0 0,0 0 0,0 1 0,0-1 0,0 0 0,0 1 0,0-1 0,0 0 0,0 1 0,0-1 0,-1 1 0,1 0 0,0-1 1,0 1-1,0 0 0,0 0 0,-1 0 0,1 0 0,0 0 0,0 0 0,0 0 0,-1 0 0,1 0 0,0 1 0,0-1 0,-2 1 0,-34 16-219,29-12 217,1 0 1,0 1-1,1 0 1,-1 0-1,1 1 0,0 0 1,1 0-1,-1 0 0,1 1 1,1 0-1,0 0 1,0 0-1,0 0 0,1 1 1,0-1-1,1 1 1,-3 17-1,6-24-16,-1-1 1,1 1-1,-1 0 0,1-1 1,-1 1-1,1 0 0,0-1 1,0 1-1,0-1 0,0 1 0,0-1 1,0 1-1,1-1 0,-1 0 1,0 0-1,1 0 0,-1 1 1,1-1-1,-1 0 0,1-1 1,-1 1-1,1 0 0,0 0 1,0-1-1,-1 1 0,1-1 1,0 0-1,0 1 0,-1-1 1,1 0-1,0 0 0,3 0 1,65-1-1433,-67 1 1229,9-2-1014,0 0 0,-1-1-1,1 0 1,-1-1 0,0 0-1,0-1 1,0 0-1,16-12 1,8-6-5367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2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69 230 5093,'-13'0'660,"1"-1"1,-1-1 0,-17-4-1,29 5-345,9 1-315,131 1 120,559-23 1,641-63 551,-345 61-401,119 1 19,1209-7 623,-2292 29-902,1585-9 1563,73-9-1804,-1450 15-874,-106 3-2697,-78-1-1581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14798,'-8'13'1714,"-11"23"1189,1 1 0,-14 45 1,25-61-1756,1 1 1,1 0 0,-3 28 0,7-39-1110,1 0 0,0 0 0,0 0 0,4 17 0,-4-26-30,0-1 0,1 1-1,-1-1 1,0 1 0,1-1-1,-1 1 1,1-1 0,-1 0-1,1 1 1,-1-1 0,1 0-1,0 1 1,0-1-1,0 0 1,0 0 0,0 0-1,0 0 1,0 0 0,0 0-1,0 0 1,1 0 0,-1 0-1,0-1 1,0 1 0,1 0-1,-1-1 1,1 1 0,-1-1-1,0 1 1,1-1 0,-1 0-1,1 0 1,-1 0-1,1 1 1,-1-1 0,1-1-1,-1 1 1,1 0 0,-1 0-1,1 0 1,-1-1 0,1 1-1,-1-1 1,0 1 0,1-1-1,0-1 1,5-1 7,-1 0 0,1-1 0,-1 0 0,0 0 0,0 0-1,0-1 1,8-9 0,3-9-79,16-14 14,-32 43 90,1 0 0,-1 1 0,-1-1 0,1 0 0,-2 11 0,-11 95-682,12-112 411,0 0 0,1 0 1,-1 1-1,0-1 0,1 0 0,-1 0 0,1 1 0,-1-1 0,0 0 0,1 0 1,-1 0-1,1 0 0,-1 1 0,0-1 0,1 0 0,-1 0 0,1 0 1,-1 0-1,1 0 0,-1 0 0,0 0 0,1 0 0,-1 0 0,1-1 1,-1 1-1,1 0 0,-1 0 0,0 0 0,1 0 0,-1-1 0,1 1 1,-1 0-1,0 0 0,1-1 0,-1 1 0,0 0 0,1-1 0,-1 1 0,17-11-4759,1-5-2448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112 121 12236,'0'0'15166,"-10"-3"-14643,8 1-479,-1 1-1,1 0 1,-1 0-1,1 0 1,-1 0-1,0 0 1,1 0-1,-1 1 1,0 0 0,0-1-1,1 1 1,-1 0-1,0 0 1,0 1-1,1-1 1,-1 0-1,0 1 1,0 0 0,1-1-1,-1 1 1,1 0-1,-1 1 1,1-1-1,-1 0 1,1 1-1,0-1 1,-1 1-1,1 0 1,0 0 0,0 0-1,0 0 1,1 0-1,-1 0 1,0 0-1,1 1 1,-1-1-1,-1 5 1,2-6-24,0 0 0,0 0 1,0 0-1,1 0 0,-1 1 0,0-1 0,1 0 1,-1 1-1,0-1 0,1 0 0,0 1 0,-1-1 1,1 1-1,0-1 0,0 0 0,-1 1 0,1-1 1,1 1-1,-1-1 0,0 1 0,0 1 0,1-3-5,0 1-1,0 0 0,-1-1 1,1 1-1,0-1 0,0 1 1,0-1-1,0 0 0,0 1 0,0-1 1,0 0-1,0 0 0,0 1 1,0-1-1,0 0 0,0 0 1,0 0-1,0 0 0,0 0 1,0 0-1,0-1 0,1 1 1,14-4-58,-1 0 1,27-12-1,-30 11-251,-2 2 182,0 0 0,0 1 0,-1 0 0,1 0 0,1 1 0,10 0 0,-20 1 131,-1 1 0,1-1 0,0 1 0,0-1 0,0 1 0,0-1 0,-1 1 0,1 0 0,0-1 1,0 1-1,-1 0 0,1 0 0,-1-1 0,1 1 0,-1 0 0,1 0 0,-1 0 0,1 0 0,-1 0 1,0 0-1,1 0 0,-1-1 0,0 1 0,0 0 0,0 0 0,0 0 0,0 0 0,0 0 1,0 0-1,0 1 0,0 40 1313,0-32-918,0-9 322,0-37-191,1 12-545,1 0 0,1 0 0,1 0 0,14-46 0,-18 69-52,1 0-1,0 0 1,0 0-1,-1 0 1,1 0 0,0 0-1,0 0 1,0 0-1,0 0 1,0 0 0,1 0-1,-1 1 1,0-1-1,0 0 1,0 1 0,1-1-1,-1 1 1,0 0-1,1-1 1,-1 1 0,0 0-1,1 0 1,-1 0-1,0 0 1,1 0 0,-1 0-1,1 0 1,1 0-1,50 10-3175,-31-5 1394,11-2-3633,1-3-4233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0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6246,'0'0'3427,"-8"-1"-880,3-1-1871,3 1-455,0 0 1,-1 0-1,1 0 0,0 1 0,-1-1 0,1 1 0,-1-1 0,1 1 0,-1 0 0,1 0 0,-1 0 0,1 0 0,-1 1 1,-2 0-1,4 1-67,1 0 0,-1 0 1,0 0-1,1 0 0,-1 0 0,1 0 1,0 0-1,-1 0 0,1 1 1,0-1-1,0 0 0,1 0 1,-1 0-1,0 1 0,1-1 1,-1 0-1,1 0 0,0 0 0,0 0 1,1 2-1,5 3 48,0 0 1,0-1-1,0 0 1,1-1-1,0 0 0,0 0 1,1 0-1,-1-1 0,1 0 1,12 3-1,8 5 134,158 89 217,-128-66-878,1-3 1,88 34-1,-95-51-1997,-17-11-2291,-14-4-117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0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12075,'0'0'6236,"1"9"-5425,2 1-690,0-1 1,0 1-1,1-1 0,0 1 0,1-1 1,0-1-1,0 1 0,1-1 1,0 1-1,9 8 0,-1 1-94,-8-10-10,0-1-1,-1 1 0,0 1 0,-1-1 0,0 1 1,0-1-1,-1 1 0,0 0 0,-1 0 0,1 1 0,-2-1 1,1 0-1,-1 1 0,-1-1 0,0 1 0,0-1 1,-1 1-1,0-1 0,-1 0 0,0 1 0,0-1 1,-1 0-1,0 0 0,-1 0 0,0-1 0,0 1 1,-1-1-1,0 0 0,-7 9 0,-10 13-41,-1-1 1,-30 29-1,-23 8-5666,55-52-545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2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1965 2818 6566,'36'-9'2127,"94"-23"-1494,147-19 1092,-113 18-1245,-78 22-402,161 0 0,-80 7-42,-67 0 216,111 9 1,-164-1-143,0 3 1,0 1-1,-1 3 1,69 25-1,125 70 548,-30-11-408,-163-76-239,-1 2 1,-1 3 0,-1 1 0,-2 2-1,0 2 1,-2 2 0,-1 2 0,-2 1-1,42 48 1,-43-38 127,-1 2 0,-2 1 0,31 61 0,-48-76-86,-1 1-1,-2 0 1,-2 1-1,-1 0 1,-1 1-1,5 46 1,1 81 209,-10-84 26,3 0 0,36 144 0,-33-188-281,3 8 51,-2 1 1,-1 0-1,-3 1 1,-1 0-1,0 47 1,-7 168 741,0-252-798,0 0 0,0 0-1,-1 0 1,-1-1 0,1 1-1,-1 0 1,0-1 0,0 1-1,-1-1 1,0 1 0,0-1-1,-1 0 1,0 0 0,0-1-1,0 1 1,-7 6 0,4-5-23,0-1 1,-1-1 0,1 0 0,-1 0 0,0 0 0,0-1 0,-1 0-1,1 0 1,-1-1 0,0 0 0,-15 2 0,2 0 44,1 2-1,-28 11 1,-35 9 17,-8-5-37,1 3 1,1 4-1,1 4 0,2 4 0,2 4 1,1 4-1,3 3 0,2 3 0,-117 100 1,177-133-31,2 1 0,0 0 0,1 2 0,1 0 0,1 0 0,0 1 0,2 1 0,1 1 0,1-1 0,1 2 0,1-1 1,1 1-1,-7 46 0,4 11-95,4 1 0,9 163 0,1-194 115,3-1 1,2 0 0,2-1 0,3 0-1,1-1 1,36 77 0,165 268-46,-181-337 48,40 64-52,5-4-1,156 176 1,-157-210 6,3-4 0,4-3-1,169 114 1,-128-109 10,3-5 0,4-7-1,2-5 1,3-6 0,209 57 0,7-34-141,3-16 0,3-15 0,666 5-1,416-72 2,-1192 12 172,1245-67-15,-288-86 56,-595 63 2,-144 60 56,2 35-59,-287 3-41,2-9 5,-1-8 1,0-7-1,273-69 0,-319 57-16,708-145 172,-244 55-62,-515 98-112,-1-4 1,-2-4 0,-1-4-1,135-81 1,-144 68 41,-3-4 1,-2-3-1,-2-3 0,-3-3 1,107-135-1,-105 107-19,-4-3 0,-4-3 1,-4-2-1,54-139 0,-76 150-101,-5-1 0,-3-1-1,-4-1 1,-4-1 0,-5-1 0,2-173 0,-32-94 509,0 0-3,19 304-344,2-1 1,2 0-1,16-68 1,-14 93-7,2 1 0,2 0 0,1 1 0,1 0 0,1 1 0,2 1 0,23-33 0,-3 14-70,2 2 0,2 2 0,2 2 0,87-67 0,-62 61-48,2 2 1,143-67 0,-140 84 64,2 3 1,1 4-1,127-20 0,-113 26-6,0-5 0,99-35 0,-93 17-258,142-78 0,-193 91 136,-2-2 1,0-2 0,-2-2-1,-2-2 1,43-45 0,-74 70 149,-1 0 0,0 0 0,0 0-1,-1-1 1,0 0 0,-1 0 0,0 0 0,0-1 0,-1 1 0,0-1 0,-1 0 0,0 0-1,0 0 1,-1 0 0,0-12 0,-3-3 212,0 0 0,-2 1 0,0 0 0,-2 0 0,-9-25 0,4 3-132,2-2 1,2 1 0,2-1 0,3-1 0,3-66-1,2 67-219,-3-1 0,-2 1 0,-2-1 0,-3 1 0,-15-60 0,3 52-97,-3 1 0,-2 0 0,-34-53 0,-106-148-141,73 120 347,9 5 8,-124-181-174,154 242 134,-2 3 1,-85-81-1,57 76-20,-4 4 0,-3 3-1,-3 4 1,-2 5 0,-2 4-1,-127-50 1,-55-2 395,-304-73-1,-485-78-136,708 191-130,-371-18 1,-455 64-148,-147 100 257,5 80-225,-2268 383-3667,1904-311 2445,1 61 1772,1433-235-404,-1291 282 1524,-142-90-26,1201-194-1580,398-41 72,1 3 1,0 4 0,-108 44-1,168-56-50,2 2-1,0 0 0,1 2 0,0 1 1,1 1-1,-30 27 0,44-34-48,1 1 1,1 0-1,0 1 0,0 0 0,1 1 0,1 0 0,0 0 0,1 1 0,1-1 0,0 2 0,1-1 1,1 1-1,-5 29 0,6-10-112,1-1 1,2 0 0,1 1-1,2-1 1,1 0 0,13 51-1,8 3 1,43 102-1,-53-153 124,1-1 1,2-1-1,1 0 0,2-2 1,1 0-1,45 50 0,-50-65-28,2-1-1,-1-1 0,2 0 0,0-1 0,1-1 0,1-1 0,0-1 1,0-1-1,1-1 0,0-1 0,43 10 0,-25-11-615,0-3-1,1 0 1,0-3-1,53-4 1,53-10-2373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37 3203,'0'0'11141,"1"-9"-8541,0-18 280,-1 27-2815,0 0 1,0 0 0,0 0 0,0 0-1,0 0 1,0 0 0,0 0 0,-1 0-1,1 0 1,0 0 0,0 0 0,0 0-1,0 0 1,0 0 0,0 0 0,0 0-1,0 0 1,0 0 0,0 0 0,0 0 0,0 0-1,0 0 1,0 0 0,0 0 0,0 0-1,-1 0 1,1 0 0,0 0 0,0 0-1,0 0 1,0 0 0,0 0 0,0 0-1,0 0 1,0 0 0,0 0 0,-5 22 968,1 0-670,1 0 0,1 0 0,1 1-1,0-1 1,2 0 0,6 36 0,-7-55-342,1 0 1,-1-1 0,1 1 0,0-1-1,0 1 1,0-1 0,0 0-1,0 1 1,1-1 0,-1 0-1,1 0 1,0 0 0,-1 0 0,1 0-1,0 0 1,0 0 0,0-1-1,0 1 1,0-1 0,1 0-1,-1 1 1,0-1 0,1 0-1,-1 0 1,1 0 0,-1-1 0,1 1-1,-1-1 1,1 1 0,0-1-1,-1 0 1,1 0 0,-1 0-1,1 0 1,0 0 0,3-2 0,3 0 6,0 0 0,-1-1 0,1 0 0,-1-1 1,0 0-1,0 0 0,0 0 0,-1-1 0,10-9 1,-2 2-113,-1-1 0,-1 0 0,0-2 1,0 1-1,-2-1 0,0-1 0,-1 0 1,0-1-1,-2 1 0,0-2 0,7-20 1,-15 38 84,0 0-1,1-1 1,-1 1 0,0 0 0,0 0 0,0 0 0,0 0 0,1-1 0,-1 1 0,0 0 0,0 0 0,0 0 0,0-1 0,0 1 0,0 0 0,0 0 0,1 0 0,-1-1 0,0 1-1,0 0 1,0 0 0,0-1 0,0 1 0,0 0 0,0 0 0,0-1 0,0 1 0,0 0 0,0 0 0,0-1 0,-1 1 0,1 0 0,0 0 0,0 0 0,0-1 0,0 1-1,0 0 1,0 0 0,-1 0 0,1-1 0,0 1 0,0 0 0,0 0 0,0 0 0,-1 0 0,1-1 0,0 1 0,0 0 0,0 0 0,-1 0 0,1 0 0,0 0 0,0 0 0,-1 0-1,1 0 1,0 0 0,0 0 0,0 0 0,-1 0 0,1 0 0,0 0 0,0 0 0,-1 0 0,1 0 0,0 0 0,-1 0 0,-12 11 151,5 1-119,1 0 0,1 1 1,0-1-1,0 2 0,2-1 1,-1 0-1,2 1 0,0 0 1,0 0-1,1 0 1,1 0-1,0 0 0,1 0 1,1 0-1,3 21 0,-3-32-131,0 1-1,1-1 1,-1 0 0,1 0-1,0 0 1,-1 0-1,1 0 1,1 0-1,-1 0 1,0 0-1,1-1 1,-1 0-1,1 1 1,0-1 0,0 0-1,0 0 1,0 0-1,0-1 1,0 1-1,0-1 1,0 0-1,1 0 1,-1 0-1,1 0 1,4 0 0,-5 0-444,1-1 0,0 0 1,0 1-1,-1-2 0,1 1 1,0 0-1,-1-1 1,1 0-1,0 0 0,-1 0 1,1 0-1,-1 0 0,1-1 1,-1 0-1,4-2 0,20-22-8934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16752,'-11'6'1927,"6"-3"-1645,-99 61 4606,93-57-4491,1 0-1,1 1 1,-1 0-1,1 0 1,1 1-1,0 0 1,0 1-1,-12 18 1,20-27-389,-1 0 0,0 0 0,1 0 1,-1 0-1,0 0 0,1 0 0,-1 0 0,1 0 0,0 1 1,-1-1-1,1 0 0,0 0 0,0 0 0,0 0 0,0 0 1,0 1-1,0-1 0,0 0 0,0 0 0,0 0 0,0 0 1,0 0-1,1 1 0,-1-1 0,1 0 0,-1 0 0,1 0 1,-1 0-1,1 0 0,-1 0 0,1 0 0,0 0 0,0 0 1,-1-1-1,1 1 0,0 0 0,0 0 0,0-1 0,0 1 0,0 0 1,0-1-1,0 1 0,0-1 0,0 0 0,0 1 0,2 0 1,7 0-56,-1 0 1,0 0 0,0-1 0,1 0 0,9-1 0,2 0-269,13 0-312,-7 1 232,1 0 1,30 5-1,-51-4 405,0 0 1,0 0-1,0 1 0,0 0 1,-1 1-1,1 0 1,-1 0-1,1 0 0,-1 1 1,0-1-1,0 1 0,0 1 1,5 5-1,-9-9 76,-1 1 1,0-1-1,0 1 0,1-1 0,-1 0 0,0 1 0,0 0 1,-1-1-1,1 1 0,0 0 0,0-1 0,-1 1 1,1 0-1,-1 0 0,0 0 0,1-1 0,-1 1 1,0 0-1,0 0 0,0 0 0,0 0 0,0 0 1,-1 2-1,-1-1 34,1 0 1,0 0 0,-1 0 0,0 0-1,0-1 1,0 1 0,0 0 0,0-1-1,0 0 1,-1 1 0,-5 3 0,-3 1 26,0 0 1,-1 0 0,1-1 0,-2 0 0,-15 4-1,18-7-187,0 0-1,0-1 1,0 0-1,-1-1 0,1 0 1,-19 0-1,27-1-145,0-1 1,0 1-1,0 0 0,0-1 1,0 1-1,1-1 0,-1 0 1,0 1-1,0-1 0,1 0 0,-1 0 1,0 0-1,1 0 0,-1 0 1,1-1-1,-1 1 0,-1-2 1,2 1-257,0 0 1,1 0 0,-1 0 0,0 0 0,1 0 0,-1 0 0,1-1 0,0 1 0,0 0-1,-1 0 1,2 0 0,-1 0 0,0 0 0,0 0 0,1 0 0,-1 0 0,1-1-1,-1 1 1,2-3 0,13-21-8378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20211,'0'0'10122,"65"-12"-10058,-35 6-96,-1-2-673,5 0-1057,-3-1-1825,-2-2-1506,0-1-5221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8680,'0'0'12556,"-34"68"-11371,25-35-608,3 1-385,5-3-128,1-2-64,0-5 32,10-5-64,1-4-673,2-3-512,-6-7-577,2-2-384,-29-6-9256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9 117 9001,'-2'-9'1809,"1"1"-1457,-1 2 358,1 0 1,0-1-1,0 1 1,1 0-1,0-1 1,1-9-1,-1 14-552,1 0 0,0 0-1,-1 0 1,1 0 0,0 0-1,0 0 1,0 0 0,0 0-1,0 1 1,1-1 0,-1 0-1,0 1 1,1-1 0,-1 1-1,1-1 1,0 1 0,-1 0-1,1 0 1,0-1 0,0 1 0,0 1-1,0-1 1,0 0 0,0 0-1,0 1 1,4-1 0,10-2 187,1 1 0,-1 1 0,1 1 0,0 0 0,-1 1 0,1 1 1,0 0-1,22 7 0,13 6 77,60 27 0,-98-37-378,0 2 1,0 0-1,-1 0 1,0 1-1,-1 1 1,1 0-1,13 14 0,-23-20 11,0-1-1,-1 1 0,0-1 0,1 1 0,-1 0 0,0 0 1,0 0-1,-1 0 0,1 1 0,-1-1 0,0 0 0,1 1 1,-1-1-1,-1 1 0,1-1 0,0 1 0,-1-1 0,0 1 1,0 0-1,0-1 0,0 1 0,-1-1 0,1 1 0,-1-1 1,0 1-1,0-1 0,0 1 0,-1-1 0,1 0 0,-1 0 1,1 1-1,-1-1 0,0 0 0,0-1 0,-1 1 0,-2 3 1,-6 5 161,0 0 0,0-2 1,-1 1-1,0-1 1,0-1-1,-1 0 1,0-1-1,-1 0 0,0-1 1,-18 6-1,9-6-257,0 0 1,0-2-1,0 0 0,-1-2 0,-41 0 0,64-2-102,0 0-1,0 0 1,-1 1-1,1-1 1,0-1 0,0 1-1,0 0 1,-1 0-1,1 0 1,0-1 0,0 1-1,0 0 1,0-1-1,-1 1 1,1-1 0,0 1-1,0-1 1,0 0-1,0 1 1,0-1 0,0 0-1,1 0 1,-1 0 0,0 0-1,0 0 1,1 0-1,-1 0 1,0 0 0,0-1-1,1 0-146,0 1 0,1-1 0,-1 1 0,0 0-1,1-1 1,-1 1 0,1 0 0,-1 0 0,1-1 0,0 1-1,-1 0 1,1 0 0,0 0 0,0 0 0,0 0 0,0 0 0,0 0-1,0 0 1,0 0 0,0 0 0,0 0 0,1 1 0,-1-1-1,0 0 1,2 0 0,29-13-5892,8 0-1233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17969,'0'0'4068,"29"50"-4132,-15-49-1346,6-1-1536,-8-3-4037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122 127 13068,'0'0'3737,"5"-9"-737,11-29-426,-16 37-2501,1 1 1,-1-1 0,0 1 0,0-1 0,0 0 0,1 1-1,-1-1 1,0 1 0,0-1 0,0 0 0,0 1 0,0-1-1,0 0 1,0 1 0,0-1 0,0 1 0,-1-1 0,1 0-1,0 1 1,0-1 0,0 1 0,-1-1 0,1 0 0,0 1-1,-1-1 1,1 1 0,0-1 0,-1 1 0,1-1 0,-1 1-1,1 0 1,-1-1 0,1 1 0,-1-1 0,1 1 0,-1 0-1,1 0 1,-1-1 0,0 1 0,1 0 0,-1 0 0,1 0-1,-1-1 1,0 1 0,1 0 0,-2 0 0,-28 1 468,27-1-412,-1 1-118,0 0 0,-1 0 0,1 0 0,0 1 0,0-1 0,0 1 0,0 0 1,0 0-1,0 1 0,0-1 0,1 1 0,-1-1 0,1 1 0,0 0 0,0 1 0,0-1 0,0 0 0,1 1 0,-4 5 0,3-3-10,0 0-1,0 0 1,0 0-1,1 1 1,0-1 0,0 0-1,1 1 1,0-1-1,0 1 1,0 0 0,1-1-1,1 10 1,-1-13 7,1-1 1,0 0 0,0 1-1,0-1 1,0 0 0,0 1-1,1-1 1,-1 0 0,1 0-1,-1 0 1,1 0 0,0 0-1,0-1 1,0 1 0,0 0-1,0-1 1,0 0 0,0 1-1,0-1 1,1 0 0,-1 0-1,0 0 1,1 0 0,-1-1-1,1 1 1,-1 0 0,1-1-1,-1 0 1,1 0 0,3 0-1,0 1 11,1-1-1,-1 0 1,0 0-1,1-1 1,-1 1-1,1-1 1,-1-1-1,0 1 1,1-1-1,-1-1 1,7-3 0,-6 1-9,-1 0 1,0 0-1,0-1 1,-1 0-1,1 0 1,-1 0-1,-1-1 1,1 0-1,-1 0 1,0 0-1,-1 0 1,0 0-1,0-1 1,-1 0-1,1 1 1,-2-1 0,1 0-1,-1 0 1,0 0-1,-1 0 1,0 0-1,0-1 1,-1 1-1,-2-13 1,2 19-101,0-1 0,0 1 1,0-1-1,-1 1 0,1 0 1,-1-1-1,1 1 0,-1 0 0,0 0 1,0 0-1,0 0 0,0 1 1,0-1-1,0 1 0,0-1 0,0 1 1,-1-1-1,1 1 0,-1 0 1,1 0-1,-1 0 0,1 1 0,-1-1 1,0 1-1,1-1 0,-1 1 1,0 0-1,1 0 0,-1 0 0,0 0 1,1 0-1,-1 1 0,-3 1 1,5-2-38,0 0 1,1 0-1,-1 1 1,1-1-1,-1 1 1,1-1-1,-1 1 1,1-1 0,-1 0-1,1 1 1,-1 0-1,1-1 1,0 1-1,-1-1 1,1 1-1,0-1 1,0 1 0,-1 0-1,1-1 1,0 1-1,0 0 1,0-1-1,0 1 1,0 0-1,0-1 1,0 1-1,0 0 1,0-1 0,0 1-1,0 0 1,0-1-1,0 1 1,0-1-1,1 1 1,-1 0-1,0-1 1,0 1 0,1-1-1,-1 1 1,1 0-1,0 1-298,0-1 0,0 1 1,0-1-1,1 1 0,-1-1 0,0 0 0,1 0 0,-1 1 1,1-1-1,0 0 0,-1 0 0,1-1 0,1 2 0,22 3-4503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14734,'0'0'2397,"-8"11"-369,-6 11-1436,1 0-1,1 0 1,1 2-1,1-1 0,1 2 1,1-1-1,1 1 0,-3 27 1,9-49-470,-1 10 139,1-1 0,1 1 1,-1-1-1,3 18 0,-2-28-259,0-1 0,0 1 1,1-1-1,-1 1 0,0 0 0,1-1 0,-1 1 0,1-1 1,-1 1-1,1-1 0,0 1 0,0-1 0,-1 0 1,1 1-1,0-1 0,0 0 0,0 0 0,1 0 1,-1 1-1,0-1 0,0 0 0,1-1 0,-1 1 1,0 0-1,1 0 0,-1 0 0,1-1 0,-1 1 1,1-1-1,-1 1 0,1-1 0,-1 0 0,1 1 0,0-1 1,-1 0-1,1 0 0,-1 0 0,1 0 0,0-1 1,-1 1-1,1 0 0,-1-1 0,1 1 0,1-1 1,1-1-94,1-1 0,-1 1 0,0-1 0,0 1 0,0-1 0,0 0 0,-1-1 0,1 1 0,-1-1 0,0 1 0,0-1 0,0 0 0,-1 0 0,1 0 0,-1-1 0,0 1 0,2-5 0,3-10-328,0 0 1,7-33-1,-6 13 633,-2 0-1,3-73 1,-28 184 2508,13-38-2509,2 1 0,0 38 0,4-66-159,0 1 0,0-1 0,1 1-1,0 0 1,0-1 0,0 0 0,1 1 0,1-1-1,-1 0 1,1 0 0,0 0 0,1 0 0,-1 0-1,1-1 1,1 0 0,6 9 0,-8-13-113,-1 0 0,1 0 1,-1-1-1,1 1 0,0 0 0,0-1 1,0 0-1,0 0 0,0 0 0,0 0 1,4 1-1,22-2-5696,-13-3-1083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9:5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182 123 9225,'0'0'14061,"-9"-7"-11894,4 3-1979,0 0 0,-1 1 0,0 0 0,1 0-1,-1 0 1,0 1 0,-1 0 0,1 0 0,-11-1-1,14 2-171,-1 1 0,1 0 0,-1 0 1,0 0-1,1 1 0,-1-1 0,1 1 0,-1 0 0,1 0 0,0 0 0,-1 0 0,1 1 0,0-1 0,0 1 0,-1 0 0,2 0 0,-1 0 1,0 1-1,0-1 0,1 0 0,-1 1 0,1 0 0,-3 3 0,-16 37 280,20-42-282,1-1-1,-1 1 0,1 0 1,0 0-1,-1 0 0,1 0 0,0 0 1,-1 0-1,1 0 0,0-1 1,0 1-1,0 0 0,0 0 0,0 0 1,0 0-1,0 0 0,0 0 0,0 0 1,1 0-1,-1 0 0,0 0 1,0 0-1,1 0 0,-1-1 0,1 1 1,-1 0-1,1 0 0,-1 0 1,1-1-1,-1 1 0,1 0 0,0 0 1,0-1-1,-1 1 0,1-1 1,0 1-1,0-1 0,-1 1 0,1-1 1,0 1-1,0-1 0,0 0 0,1 1 1,11-1-137,1 0 1,-1-1 0,0 0-1,0-1 1,0-1 0,0 0-1,16-6 1,-16 4-125,0 1 0,0 1 0,1 0 1,0 1-1,-1 0 0,23 1 0,-33 2 366,-1 0-1,0 1 1,0-1 0,0 1-1,0-1 1,0 1 0,0 0-1,0 0 1,0 0 0,-1 0-1,1 0 1,-1 0 0,0 0-1,1 1 1,-1-1 0,0 1-1,0-1 1,0 0-1,-1 1 1,1 0 0,0 4-1,0-3 92,0 0-1,0 0 1,1 0-1,0-1 1,0 1-1,0 0 0,0-1 1,5 7-1,-7-10-183,1 1-1,0-1 1,-1 1-1,1-1 1,-1 0-1,1 1 1,0-1-1,-1 0 0,1 0 1,0 0-1,-1 1 1,1-1-1,0 0 1,0 0-1,-1 0 1,1 0-1,0 0 1,-1 0-1,1 0 1,0 0-1,-1-1 1,2 1-1,22-18 158,-19 12-176,0-1 1,-1 0 0,0 0-1,0 0 1,0-1 0,-1 1-1,0-1 1,-1 0-1,1 0 1,-1 0 0,-1 0-1,0 0 1,0-1 0,-1 1-1,1 0 1,-2-1-1,1 1 1,-1 0 0,-1 0-1,-3-13 1,5 20-21,0 1-1,0-1 1,0 0 0,0 0 0,1 1-1,-1-1 1,0 0 0,0 1-1,1-1 1,-1 0 0,0 1 0,0-1-1,1 1 1,-1-1 0,1 1 0,-1-1-1,1 0 1,-1 1 0,1 0-1,-1-1 1,1 1 0,-1-1 0,1 1-1,0 0 1,-1-1 0,1 1 0,-1 0-1,1-1 1,0 1 0,-1 0-1,1 0 1,0 0 0,0 0 0,-1 0-1,1 0 1,0 0 0,-1 0 0,2 0-1,40-2-931,-25 2 315,60-10-4453,-27-2-2817,-5-6-7730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10186,'0'0'11968,"0"11"-10841,-12 123 577,5-90-1877,3 1 0,2 66 0,12-83-2301,-6-25-2005,-6-17-862,-5-8-2026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15214,'0'0'7271,"56"19"-5669,-18-8-193,-1-5-864,14 0-353,3-6-128,-6 0-160,-2 0-1153,-1-6-1506,-13-5-2242,-9-5-3843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55 3267,'0'0'8205,"0"-8"-6400,0-38 3917,-2 58-2924,-5 30-1961,3 0 0,1 0 0,1 0 0,7 51 0,-5-92-828,0 0 0,0 0 0,0 0 0,0 0-1,0 0 1,0 0 0,1 0 0,-1 0 0,0 0 0,1 0 0,-1-1 0,1 1 0,-1 0-1,1 0 1,-1 0 0,1 0 0,0-1 0,-1 1 0,1 0 0,0-1 0,0 1 0,-1-1 0,1 1-1,0 0 1,0-1 0,0 0 0,0 1 0,0-1 0,-1 0 0,1 1 0,0-1 0,0 0-1,0 0 1,2 0 0,-2 0 24,1 0 1,0 0-1,-1-1 0,1 1 0,-1-1 1,1 1-1,-1-1 0,0 1 0,1-1 0,-1 0 1,1 0-1,-1 0 0,0 0 0,0 0 1,0 0-1,0 0 0,1 0 0,-1 0 0,-1-1 1,3-1-1,1-7 17,1-1 0,-2 1 0,1-1 0,-1 0 0,-1 0 0,0 0 0,0 0 0,-1 0 1,-1 0-1,0-1 0,0 1 0,-1 0 0,-1 0 0,0 0 0,0 0 0,-1 0 0,-1 0 0,1 1 0,-2-1 0,-7-13 1,12 23-52,-1 0 1,1 1 0,0-1 0,0 0-1,0 1 1,-1-1 0,1 1 0,0-1 0,-1 0-1,1 1 1,-1-1 0,1 1 0,0-1-1,-1 1 1,1-1 0,-1 1 0,1 0 0,-1-1-1,0 1 1,1 0 0,-1-1 0,1 1 0,-1 0-1,0 0 1,1-1 0,-1 1 0,0 0-1,1 0 1,-1 0 0,0 0 0,1 0 0,-1 0-1,0 0 1,1 0 0,-1 0 0,1 0 0,-1 0-1,0 0 1,1 1 0,-2-1 0,1 1-12,1 1 1,0-1-1,0 0 1,-1 0 0,1 0-1,0 0 1,0 1-1,0-1 1,0 0-1,0 0 1,0 0 0,0 0-1,1 1 1,-1-1-1,0 0 1,1 0 0,-1 0-1,0 0 1,1 0-1,0 0 1,-1 0-1,1 0 1,0 1 0,3 3-291,0-1 0,0 1 0,1-1 0,-1 0 1,1 0-1,0-1 0,0 0 0,0 0 0,1 0 1,-1 0-1,1-1 0,-1 0 0,1 0 0,0 0 0,0-1 1,8 2-1,47 2-5447,-8-10-3284,-29-3 2627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58 5381,'0'0'8253,"2"-8"-4927,5-39 1409,-7 47-4585,-1-1 0,0 1 1,0 0-1,0 0 0,0-1 0,0 1 0,0 0 0,0 0 0,0 0 1,0 0-1,0 0 0,0 0 0,0 0 0,0 0 0,0 0 0,0 1 1,0-1-1,0 0 0,0 1 0,0-1 0,0 1 0,1-1 0,-2 1 1,-2 3-55,0 0 1,0-1-1,0 1 1,1 1 0,-1-1-1,1 1 1,0-1-1,0 1 1,1 0 0,0 0-1,0 0 1,0 0-1,0 0 1,-1 7-1,0 5 135,0 0-1,1-1 1,1 25-1,1-39-224,0 0 0,0 0 0,0 0 0,0 0 0,0 0 0,1 0 0,-1 0-1,1-1 1,-1 1 0,1 0 0,0 0 0,0 0 0,0 0 0,0-1 0,0 1 0,0 0 0,0-1 0,1 1 0,-1-1 0,0 1 0,1-1 0,-1 0 0,1 0 0,0 1 0,-1-1 0,1 0 0,0-1-1,0 1 1,0 0 0,-1 0 0,1-1 0,0 1 0,0-1 0,0 0 0,0 1 0,0-1 0,0 0 0,0 0 0,0 0 0,0 0 0,2-1 0,3 0 7,-1 0 1,0 0 0,0 0-1,1-1 1,-1 0 0,-1 0-1,1-1 1,0 0-1,0 0 1,-1 0 0,0-1-1,6-4 1,-6 4 30,0-1 1,-1 0-1,1 0 0,-1 0 1,0 0-1,-1-1 1,1 1-1,-1-1 0,0 0 1,0 0-1,-1 0 1,0 0-1,0-1 0,-1 1 1,1-1-1,-1 1 1,-1-1-1,1-8 0,-1 15-36,0-1-1,0 1 0,0 0 0,0-1 1,0 1-1,-1-1 0,1 1 1,0 0-1,0-1 0,0 1 0,0-1 1,-1 1-1,1 0 0,0-1 0,0 1 1,-1 0-1,1 0 0,0-1 0,-1 1 1,1 0-1,0-1 0,-1 1 0,1 0 1,0 0-1,-1 0 0,1-1 1,-1 1-1,1 0 0,0 0 0,-1 0 1,1 0-1,-1 0 0,1 0 0,0 0 1,-1 0-1,1 0 0,-1 0 0,1 0 1,0 0-1,-1 0 0,1 0 1,-1 0-1,1 0 0,0 1 0,-1-1 1,1 0-1,-1 0 0,1 0 0,0 1 1,-1-1-1,1 0 0,0 0 0,-1 1 1,1-1-1,0 0 0,0 1 1,-1-1-1,1 0 0,0 1 0,-21 18-106,19-16 39,0 0 0,0 0 0,1 0 0,-1 1 0,1-1 0,0 0 0,0 1 0,1-1 0,-1 1 0,0-1 0,1 1 0,0-1 0,0 1 0,0-1 0,0 1 0,1-1 0,0 5 0,0-6-145,1 1 0,-1-1 0,0 0 0,1 0 0,-1 0 0,1 0 0,-1 0 0,1 0 0,0 0 0,0-1 0,0 1 0,0 0 0,0-1-1,0 0 1,1 1 0,-1-1 0,0 0 0,1 0 0,-1-1 0,0 1 0,1 0 0,-1-1 0,6 1 0,62 4-6127,-25-10-1002,-21-2 2433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69 319 3395,'0'0'5291,"2"-8"-2094,0 2-2445,10-31 1791,-12 11 2383,-1 26-4836,-1 0-1,1 0 0,0 0 0,0 0 1,-1 0-1,1 0 0,0 1 0,-1-1 0,1 0 1,0 1-1,0-1 0,-1 0 0,1 1 1,0 0-1,0-1 0,0 1 0,0 0 0,0-1 1,0 1-1,-2 2 0,-3 5 37,-1 0-1,2 0 0,-1 1 1,1 0-1,0 1 1,1-1-1,0 1 1,0-1-1,1 1 1,1 0-1,0 1 1,0-1-1,1 0 0,0 1 1,1 12-1,0-22-95,0 0 0,0 1 0,0-1 0,0 1 0,1-1 0,-1 1 0,0-1 0,1 0 0,0 1 0,-1-1 0,1 0 0,0 1 0,-1-1 0,1 0 0,0 0 0,0 0 0,0 0 0,0 0 0,0 0 0,0 0 0,0 0 0,1 0 0,-1 0 0,0-1 0,0 1 0,1 0 0,-1-1 0,1 1 0,-1-1 0,0 0 0,1 1 0,-1-1 0,1 0 0,-1 0 0,1 0 0,-1 0 0,0 0 0,1 0 0,-1 0 0,1 0 0,1-1 0,3 0 80,0 0 1,0 0-1,0-1 0,0 1 1,0-1-1,0-1 0,-1 1 1,11-7-1,11-12 144,-1-1-1,0-1 0,-2-1 1,-1-1-1,23-33 0,-32 39-106,-1 0-1,-1-2 0,0 1 0,-2-1 0,0-1 0,-2 0 0,0 0 0,5-32 0,-13 27-68,0 27-78,0-1 1,0 1-1,0 0 1,0-1-1,0 1 1,-1 0-1,1-1 0,0 1 1,0 0-1,-1-1 1,1 1-1,0 0 1,0 0-1,-1-1 1,1 1-1,0 0 1,0 0-1,-1 0 1,1-1-1,0 1 1,-1 0-1,1 0 0,0 0 1,-1 0-1,1 0 1,-1 0-1,1 0 1,0 0-1,-1 0 1,1 0-1,0 0 1,-1 0-1,1 0 1,-1 0-1,-2 1-1,1 1 0,-1-1 0,1 1 0,0 0 0,-1-1 0,1 1 0,0 0 1,0 0-1,0 1 0,1-1 0,-1 0 0,0 1 0,1-1 0,-2 4 0,-7 13 29,2-1 1,0 1-1,0 1 1,2 0-1,1 0 1,0 0-1,2 0 1,0 1-1,1-1 1,1 1-1,2 21 1,0-35-48,1-1 0,0 1 0,0-1 1,0 0-1,0 0 0,1 0 0,0 0 1,1 0-1,-1 0 0,1-1 0,0 0 1,0 0-1,1 0 0,0 0 0,-1-1 1,2 1-1,-1-1 0,0 0 0,1-1 1,12 6-1,-13-6-820,1-1 0,0 1 0,0-2 0,0 1 1,1-1-1,-1 0 0,0 0 0,7 0 0,-3-1-5209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5093,'7'5'3651,"21"-9"-2517,15-9 1063,-33 8-1587,9-4 3671,-22 7-2588,-12 1-1646,13 1 23,-1 0 1,0 0 0,0 0-1,0 0 1,0 1 0,0 0-1,1-1 1,-1 1 0,0 0-1,0 0 1,1 0 0,-1 1-1,1-1 1,-1 1 0,1-1-1,-3 3 1,4-3-549,1 0-1,-1 0 1,0 0-1,1 0 1,-1 0-1,0 1 1,1-1-1,-1 0 1,1 0-1,0 0 1,-1 1-1,1-1 1,0 0 0,0 1-1,0 0 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7271,'0'0'12508,"9"1"-11142,-1-1-1234,-1-1-1,1 1 1,-1-1-1,1-1 1,-1 1-1,1-1 1,-1 0-1,0-1 0,0 0 1,0 0-1,0-1 1,-1 0-1,1 0 1,-1 0-1,11-11 1,-9 9-30,-4 4-38,0-1 0,0 0-1,0 0 1,0 0 0,-1 0-1,1-1 1,-1 1 0,0-1-1,0 0 1,0 0 0,-1-1-1,1 1 1,-1 0 0,0-1-1,0 1 1,2-10 0,-4 13-62,0 1 0,0 0 0,0-1 0,0 1 0,0-1 0,0 1-1,0 0 1,-1-1 0,1 1 0,0-1 0,0 1 0,0 0 0,0-1 0,-1 1 0,1 0 0,0-1 0,0 1 0,-1 0 0,1-1 0,0 1 0,-1 0 0,1 0 0,0-1 0,-1 1 0,1 0 0,0 0 0,-1 0 0,1-1 0,0 1-1,-1 0 1,1 0 0,-1 0 0,1 0 0,0 0 0,-1 0 0,0 0 0,-21 3 85,-17 16 15,29-10 54,0 0 0,1 1 0,0 0 0,0 1 0,-13 21 0,19-27-98,0 0 1,1 0-1,0 0 0,-1 0 1,1 0-1,1 0 0,-1 1 1,1-1-1,0 1 0,0-1 1,1 1-1,0-1 0,-1 1 1,2 0-1,-1-1 0,3 10 1,-2-12-53,0-1 0,0 0 1,1 0-1,-1-1 1,1 1-1,-1 0 0,1 0 1,0-1-1,-1 1 0,1-1 1,0 1-1,0-1 1,0 0-1,0 0 0,1 0 1,-1 0-1,0 0 1,0 0-1,0-1 0,1 1 1,-1-1-1,3 1 1,59 3 80,-56-3-81,4-1-103,101-3-2146,-38-10-5667,-38 2-2009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 11307,'7'-9'7197,"-7"28"-4763,-10 47-2616,8-51 1127,-7 70-465,3 143 1,6-175-1320,3-28-838,6-12-4109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 6887,'0'0'5968,"-2"-9"-3117,1 1-2809,-3-15 3962,1 22-1770,2 19-1062,-8 118 1685,1 80-1817,7-214-1035,1 0 0,0 0 0,1 0 0,-1 0 0,0-1 0,0 1 1,1 0-1,-1 0 0,1 0 0,0 0 0,0-1 0,-1 1 0,1 0 0,0-1 0,0 1 0,1-1 0,-1 1 1,0-1-1,0 1 0,1-1 0,-1 0 0,1 1 0,-1-1 0,1 0 0,-1 0 0,1 0 0,0-1 0,0 1 1,-1 0-1,1-1 0,0 1 0,0-1 0,0 1 0,0-1 0,0 0 0,-1 0 0,1 0 0,0 0 0,0 0 1,3 0-1,10-2 22,-1-1 1,1 0-1,-1-1 0,20-8 1,-6 2-187,-17 8 132,-1-1 0,0 2 1,0-1-1,1 2 0,-1-1 1,13 2-1,-21-1 34,0 0 0,0 0-1,0 0 1,-1 0 0,1 1 0,0-1-1,0 1 1,0-1 0,-1 1-1,1 0 1,0-1 0,0 1 0,-1 0-1,1 0 1,-1 0 0,1 1 0,-1-1-1,0 0 1,1 0 0,-1 1-1,0-1 1,0 1 0,0-1 0,0 1-1,0-1 1,0 1 0,0 0 0,0 0-1,-1-1 1,1 1 0,-1 0 0,1 0-1,-1 0 1,0-1 0,0 1-1,0 0 1,0 0 0,0 0 0,0 0-1,0 0 1,-1 2 0,0-1 52,-1 0 1,1 1-1,-1-1 0,0 0 1,0-1-1,0 1 0,0 0 0,0 0 1,-1-1-1,1 0 0,-1 1 1,0-1-1,1 0 0,-1 0 1,0 0-1,0-1 0,0 1 1,-1-1-1,1 1 0,-6 0 1,-5 3 238,0-1 1,1-1-1,-27 3 1,35-6-310,-9 2 128,1-1-1,-1-1 1,-17-2-1,28 2-206,1-1-1,-1 1 1,0-1 0,0 1-1,1-1 1,-1 0 0,0 0-1,1 0 1,-1 0 0,1-1-1,0 1 1,-1-1-1,1 1 1,0-1 0,0 0-1,0 0 1,0 0 0,0 0-1,0 0 1,1 0-1,-1-1 1,-2-3 0,4 5-42,0 1 0,0-1 0,0 0 1,0 1-1,0-1 0,0 0 0,0 1 0,0-1 1,0 0-1,0 1 0,0-1 0,0 0 1,1 1-1,-1-1 0,0 1 0,0-1 1,1 0-1,-1 1 0,0-1 0,1 1 0,-1-1 1,1 1-1,-1-1 0,0 1 0,1-1 1,-1 1-1,1-1 0,0 1 0,-1 0 1,1-1-1,-1 1 0,1 0 0,-1-1 0,1 1 1,0 0-1,-1 0 0,1 0 0,0 0 1,-1-1-1,1 1 0,0 0 0,-1 0 1,1 0-1,0 1 0,0-1 0,42-1-3712,-34 1 2662,62 0-6495,-31-1 3188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89 4805,'0'0'9432,"3"-10"-6538,10-33-994,-12 42-1834,-1 0-1,0 0 1,1 0-1,-1 0 1,0 0-1,0 0 1,0 0-1,0 0 1,0 0-1,0-1 1,0 1 0,0 0-1,0 0 1,-1 0-1,1 0 1,0 0-1,-1 0 1,1 0-1,-1 0 1,1 0-1,-1 0 1,1 0-1,-1 0 1,0 0-1,1 0 1,-1 0-1,0 0 1,0 1-1,0-1 1,0 0-1,1 1 1,-1-1-1,0 1 1,0-1-1,0 1 1,0-1-1,-1 1 1,1-1-1,0 1 1,0 0-1,0 0 1,0 0-1,0-1 1,0 1-1,0 0 1,-1 0-1,1 1 1,0-1 0,0 0-1,0 0 1,-2 1-1,-3 0 30,1 0 1,-1 0-1,0 0 1,1 0-1,-1 1 0,1 0 1,0 0-1,-6 4 1,0 2 252,2 1 0,0 0 0,0 1 0,-13 17 0,19-24-262,1 0 1,0 1 0,0-1-1,0 0 1,0 1 0,1-1 0,-1 1-1,1-1 1,0 1 0,0 0-1,0-1 1,0 1 0,1 0-1,0 0 1,0 0 0,0 0 0,0-1-1,0 1 1,1 0 0,1 5-1,-1-8-70,0 1-1,0-1 0,0 0 1,1 0-1,-1 0 0,0 0 0,1 0 1,-1-1-1,0 1 0,1 0 1,-1-1-1,1 1 0,-1-1 0,1 1 1,0-1-1,-1 0 0,1 1 1,-1-1-1,1 0 0,0 0 0,-1 0 1,1-1-1,0 1 0,-1 0 1,4-1-1,0 0 13,0 0 1,0 0-1,-1 0 0,1-1 1,0 0-1,0 1 1,5-5-1,-6 4-89,0-1 1,0 0-1,0 0 1,-1-1-1,1 1 1,-1-1-1,0 1 1,0-1-1,0 0 1,-1 0-1,1-1 1,-1 1-1,0 0 1,2-8-1,-23 55-3825,15-23 1840,4-6-3622,0-10 431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2594,'0'0'-1793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66 4420,'0'0'2552,"-1"-5"-214,1 4-2094,0 0 0,0-1 0,0 1 0,-1-1 0,1 1 0,-1 0 0,1 0 0,-1-1 0,1 1 0,-1 0 0,0 0 0,0-1 0,1 1 0,-1 0 0,0 0 0,0 0 0,0 0 0,0 0 0,-1 0 0,1 1 0,0-1 0,0 0-1,0 0 1,-2 0 0,0 0 80,0 0-1,0 1 1,0-1 0,0 0-1,0 1 1,-1 0-1,1 0 1,0 0-1,0 0 1,0 0-1,0 1 1,0 0-1,-5 1 1,5-1-222,0 0 0,0 1 0,0-1 0,0 1 0,0-1 0,1 1 0,-1 0 0,1 0 0,-1 1 0,1-1 0,0 0 0,-1 1 0,1-1 0,1 1 0,-1 0 0,0 0 0,1 0 0,-1 0 0,1 0 0,-2 4 0,1 3 198,-1 0 1,1-1-1,1 1 1,0 0-1,0 15 1,1-24-276,0 0 0,0 0 0,0 0 0,0 1 0,1-1 0,-1 0 0,0 0 0,1 0 0,-1 0 0,1 0-1,-1 0 1,1 0 0,0 0 0,-1 0 0,1 0 0,0 0 0,0 0 0,-1 0 0,1 0 0,0 0 0,0-1 0,0 1 0,0 0 0,0-1 0,0 1 0,2 0 0,1 0 42,1 1-1,-1-1 1,0 0-1,0-1 1,1 1 0,-1-1-1,9 0 1,-2-1 10,-1 0 1,1-1-1,0 0 0,0-1 1,15-5-1,-18 5-38,-1 0 0,1-1 1,-1 0-1,0-1 0,0 1 1,0-1-1,-1 0 0,0-1 0,0 0 1,0 0-1,-1 0 0,0-1 1,0 1-1,0-1 0,-1 0 1,0-1-1,0 1 0,-1-1 0,0 1 1,0-1-1,-1 0 0,0 0 1,-1 0-1,2-11 0,-3 18-25,0 1 0,0 0 0,0 0 0,0 0 0,0-1 0,0 1 0,0 0 1,0 0-1,0-1 0,0 1 0,0 0 0,0 0 0,0-1 0,0 1 0,-1 0 0,1 0 0,0 0 0,0-1 0,0 1 0,0 0 0,0 0 0,0 0 0,-1-1 0,1 1 0,0 0 0,0 0 0,0 0 1,0 0-1,-1 0 0,1-1 0,0 1 0,0 0 0,0 0 0,-1 0 0,1 0 0,0 0 0,0 0 0,-1 0 0,1 0 0,0 0 0,-12 5 183,-7 13-132,14-9-54,1-1 1,0 1-1,1 0 0,0 0 0,0 0 0,1 0 1,0 1-1,-1 17 0,3-24-38,0 0-1,0 0 1,0 0-1,0 0 1,0 0-1,1 0 1,0 0-1,-1 0 1,1 0-1,0 0 0,0 0 1,1-1-1,-1 1 1,1 0-1,-1-1 1,1 1-1,0-1 1,0 0-1,0 1 1,0-1-1,0 0 1,0 0-1,1 0 1,-1-1-1,1 1 1,-1 0-1,1-1 1,0 0-1,-1 0 1,1 1-1,3-1 1,1 1-1047,1-1 0,-1 0 0,1 0 0,-1-1 0,11-1 0,6-2-7547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13261,'0'0'217,"1"0"1,-1 1 0,1-1 0,0 0 0,-1 0 0,1 1 0,-1-1-1,1 1 1,-1-1 0,0 0 0,1 1 0,-1-1 0,1 1 0,-1-1-1,0 1 1,1-1 0,-1 1 0,0-1 0,0 1 0,1 0 0,-1-1-1,0 1 1,0-1 0,0 1 0,0 0 0,0-1 0,0 1 0,0-1-1,0 2 1,1 25 330,0-17 184,0 13-228,0 13-303,1 0 0,2 0 1,2 0-1,17 58 1,-48-126-6231,3 5 5401,11 11 587,2-1 0,0-1 0,-11-28 0,17 38 249,1-1 0,-1 1 0,2-1 0,-1 0 0,1 0 0,0 0 0,1 1 0,0-1 0,0 0 0,3-9 0,-2 15-89,0-1 0,1 2 0,-1-1 0,1 0 0,0 0 0,0 0 0,0 1 0,0-1 0,1 1 0,-1 0 0,1 0 0,-1 0 0,1 0 0,0 0 0,0 0 0,-1 1 0,1-1 0,1 1-1,-1 0 1,0 0 0,0 0 0,0 0 0,0 1 0,1-1 0,-1 1 0,4 0 0,13-2 346,1 1 0,35 2-1,-56-1-447,8 2 32,0-1 0,-1 1 0,1 0-1,-1 1 1,0-1 0,0 2 0,0-1-1,7 5 1,-13-8-43,1 1 1,-1 0-1,1 0 0,-1 0 1,1 0-1,-1 0 0,1 0 1,-1 0-1,0 0 0,0 0 0,1 0 1,-1 1-1,0-1 0,0 1 1,0-1-1,0 1 0,-1-1 1,1 1-1,0-1 0,-1 1 1,1 0-1,-1-1 0,1 1 1,-1 0-1,0-1 0,0 1 0,0 0 1,0 0-1,0-1 0,0 1 1,0 0-1,-1-1 0,1 1 1,0 0-1,-1-1 0,0 1 1,1 0-1,-1-1 0,0 1 1,0-1-1,0 1 0,-1 0 0,-2 2 92,0 0 0,0-1 0,0 0 0,-1 0 0,1-1 0,-1 1 0,0-1 0,1 0 0,-1 0 0,0 0 0,-1-1 0,1 0 0,0 0 0,-9 1 0,-79 0 1461,84-2-1529,9 0-66,-1 0-1,1 0 0,0 0 1,-1 1-1,1-1 0,0 0 1,-1 0-1,1 0 0,-1 0 0,1 0 1,0 0-1,-1 0 0,1 0 1,0 0-1,-1 0 0,1 0 1,0 0-1,-1 0 0,1 0 1,-1 0-1,1 0 0,0 0 0,-1 0 1,1-1-1,0 1 0,-1 0 1,1 0-1,0 0 0,0-1 1,-1 1-1,1 0 0,0 0 1,-1-1-1,1 1 0,0 0 1,0-1-1,0 1 0,-1 0 0,1-1 1,0 1-1,0 0 0,0-1 1,0 1-1,0 0 0,0-1 1,0 1-1,-1 0 0,1-1 1,0 1-1,0-1 0,0 1 0,1 0 1,-1-1-1,0 1 0,0 0 1,0-1-1,18-11-3696,45-1-4525,-20 9 3870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51 10282,'0'0'12091,"-9"-2"-11247,5 1-776,0 0 0,0 0 0,0 1 0,0 0 0,0 0 0,0 0 1,0 0-1,0 1 0,0-1 0,-7 3 0,10-2-44,-1 0-1,0 0 1,0 0-1,1 0 1,-1 0 0,0 0-1,1 1 1,-1-1-1,1 1 1,0 0-1,0-1 1,-1 1-1,1 0 1,0-1 0,0 1-1,0 0 1,1 0-1,-1 0 1,0 0-1,1 0 1,-1 0 0,1 0-1,0 0 1,0 0-1,0 0 1,0 0-1,0 4 1,1-4-1,-1 0-1,1 0 1,-1 0 0,1 0-1,0 0 1,0 0 0,0 0-1,0 0 1,0 0 0,1 0-1,-1 0 1,1-1 0,-1 1-1,1-1 1,-1 1 0,1-1-1,0 0 1,0 1 0,0-1-1,-1 0 1,1 0 0,0 0-1,0 0 1,1-1 0,-1 1-1,0-1 1,0 1 0,0-1-1,0 0 1,1 1 0,-1-1-1,3-1 1,0 2 18,1-1-1,-1 1 1,1-1-1,-1-1 1,0 1 0,1-1-1,-1 0 1,0 0-1,1-1 1,-1 1 0,0-1-1,8-4 1,-10 3-6,1-1 0,0 1 0,-1 0 0,0-1 0,0 0 0,0 1 0,0-1-1,-1 0 1,1-1 0,-1 1 0,0 0 0,0-1 0,-1 1 0,0-1 0,1 0 0,0-8 0,-2 11-79,0 0 0,0 0 0,0 0 0,-1 0 0,1 0 1,0 0-1,-1 0 0,0 0 0,1 0 0,-1 0 0,0 0 0,0 0 0,0 0 0,0 0 0,0 1 0,-1-1 0,1 0 1,0 1-1,-1-1 0,1 1 0,-1 0 0,0-1 0,1 1 0,-1 0 0,0 0 0,0 0 0,0 0 0,0 0 0,0 1 1,0-1-1,0 1 0,0-1 0,0 1 0,0-1 0,0 1 0,0 0 0,0 0 0,0 0 0,0 1 0,-3-1 0,3 0-118,1 0-1,0 0 0,-1 0 1,1 0-1,-1 0 1,1 0-1,-1 0 0,1 1 1,-1-1-1,1 0 0,-1 1 1,1-1-1,0 1 1,-1 0-1,1-1 0,0 1 1,0 0-1,-1 0 0,-1 2 1,2-1-283,0 0 1,1 0-1,-1 0 1,1 0-1,-1 0 1,1 1-1,-1-1 1,1 0-1,0 0 1,0 0-1,0 1 1,1-1-1,-1 3 1,4 3-4185,10-5-1958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11 14606,'0'0'8739,"-9"-3"-7677,3 1-960,-1 1 0,1-1-1,0 1 1,0 1 0,-1-1 0,1 1 0,0 0-1,-9 1 1,12-1-82,1 1-1,-1-1 1,0 1-1,1 0 1,-1-1-1,1 1 1,-1 0-1,1 1 1,0-1-1,-1 0 1,1 1-1,0-1 1,0 1-1,0 0 1,0-1-1,0 1 1,0 0 0,1 0-1,-1 1 1,1-1-1,-1 0 1,1 0-1,0 1 1,0-1-1,0 1 1,0-1-1,-1 6 1,2-8-29,0 1-1,1 0 1,-1 0 0,0 0 0,0 0-1,1 0 1,-1 0 0,1-1 0,-1 1 0,1 0-1,-1 0 1,1-1 0,0 1 0,-1 0-1,1-1 1,0 1 0,-1-1 0,1 1-1,0 0 1,0-1 0,0 0 0,-1 1 0,1-1-1,0 0 1,0 1 0,0-1 0,0 0-1,0 0 1,0 0 0,0 1 0,0-1-1,-1 0 1,3-1 0,41 5-468,-38-4 296,31 1-569,-21-2 399,0 1 1,1 1-1,-1 1 0,27 6 1,-42-8 387,-1 0 0,1 0 0,-1 0 0,1 0 1,-1 1-1,1-1 0,-1 0 0,1 0 1,-1 0-1,1 1 0,-1-1 0,1 0 1,-1 0-1,1 1 0,-1-1 0,0 0 0,1 1 1,-1-1-1,1 1 0,-1-1 0,0 0 1,1 1-1,-1-1 0,0 1 0,0-1 1,1 1-1,-1-1 0,0 1 0,0-1 1,0 1-1,0-1 0,0 1 0,0 0 0,0-1 1,0 1-1,0-1 0,0 1 0,0-1 1,0 1-1,0-1 0,0 1 0,0-1 1,0 1-1,0-1 0,-1 1 0,1-1 0,0 1 1,0-1-1,-1 1 0,1-1 0,0 1 1,-1-1-1,1 0 0,-1 1 0,1-1 1,-1 1-1,-26 19 1326,17-14-1234,-1-1 0,1 0 0,-1-1 0,0 0 0,-1-1 0,1 0 0,-1 0 0,1-1 0,-1-1 0,0 0 0,0-1 0,-17-1 0,29 1-215,0 0 1,-1 0-1,1 0 1,0 0-1,-1 0 1,1 0-1,-1-1 0,1 1 1,0 0-1,-1 0 1,1 0-1,0 0 1,-1 0-1,1-1 1,0 1-1,0 0 1,-1 0-1,1 0 1,0-1-1,0 1 0,-1 0 1,1-1-1,0 1 1,0 0-1,-1 0 1,1-1-1,0 1 1,0 0-1,0-1 1,0 1-1,0 0 1,0-1-1,0 1 0,-1 0 1,1-1-1,0 1 1,0-1-1,0 1 1,0 0-1,0-1 1,1 1-1,-1 0 1,0-1-1,0 1 1,0 0-1,0-1 1,0 1-1,0 0 0,1-1 1,-1 1-1,0 0 1,0-1-1,1 1 1,13-13-5247,7 6 522,8-1-267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73 9833,'0'0'4725,"6"-8"-898,1 1-2814,-5 4-695,1 1 0,-1 0 0,0-1 0,0 0 0,1 0 0,-2 0 0,1 0 0,0 0 0,-1 0 0,1 0 0,-1 0 0,2-7 0,-3 9-236,0 1 0,0-1 0,-1 0 0,1 1 0,0-1 0,0 1 1,0-1-1,-1 1 0,1-1 0,0 0 0,-1 1 0,1-1 0,0 1 1,-1-1-1,1 1 0,0 0 0,-1-1 0,1 1 0,-1-1 0,1 1 1,-1 0-1,1-1 0,-1 1 0,1 0 0,-1 0 0,0-1 0,1 1 1,-1 0-1,1 0 0,-1 0 0,0 0 0,1 0 0,-1 0 0,1 0 1,-1 0-1,0 0 0,1 0 0,-1 0 0,1 0 0,-1 0 0,0 0 1,1 1-1,-1-1 0,1 0 0,-1 0 0,1 1 0,-2 0 0,-31 11-85,18-3 9,2 1 0,-23 22 0,32-29-11,1 0 0,-1 1 0,1-1 1,0 1-1,0 0 0,1 0 1,-1 0-1,1 0 0,0 1 0,0-1 1,0 1-1,1-1 0,0 1 1,-2 9-1,6-13-85,1 0 0,-1 1 1,1-1-1,0-1 0,-1 1 0,1-1 0,0 1 0,-1-1 1,1 0-1,0 0 0,5-2 0,-3 2-332,26 4-1199,-31-4 1626,-1 1 0,1-1-1,-1 0 1,1 1 0,-1-1 0,1 1 0,0-1 0,-1 1 0,0-1 0,1 1 0,-1-1 0,1 1 0,-1-1 0,0 1 0,1-1 0,-1 1 0,0 0 0,1-1 0,-1 1 0,0 0 0,0-1 0,0 1 0,0 0 0,0-1-1,0 1 1,0 0 0,0-1 0,0 1 0,0 0 0,0-1 0,0 1 0,0 0 0,0-1 0,-1 1 0,1 0 0,0-1 0,-1 1 0,1 0 0,0-1 0,-1 1 0,1-1 0,-1 1 0,1-1 0,0 1 0,-2 0 0,-1 3 29,-1-1 1,0 1-1,0-1 1,0 1 0,-1-1-1,1 0 1,-1-1 0,0 1-1,1-1 1,-10 3 0,-23 6-1273,6-7-4258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9001,'0'0'16271,"-27"65"-15855,24-38-256,3-2-95,0-5-65,0-3-481,9-6-768,1-7-417,1-4-928,-2-1-2915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15503,'0'0'6459,"-7"9"-5210,2-3-1054,1 0 0,0 0 0,0 0 1,1 0-1,-1 1 0,1 0 0,1-1 0,-1 1 0,1 0 0,0 0 0,1 1 0,-2 12 0,2 1 136,0-10-246,1 0-1,0 0 1,0 0-1,1 0 1,3 16-1,-3-25-76,-1 0-1,1 1 0,0-1 0,0 0 0,0 0 0,0 0 0,0 0 0,1 0 0,-1 0 0,1 0 0,-1 0 0,1-1 0,0 1 0,-1-1 0,1 1 0,0-1 0,0 0 0,0 1 0,0-1 0,0 0 1,1 0-1,-1 0 0,0-1 0,0 1 0,1-1 0,-1 1 0,0-1 0,1 0 0,-1 1 0,5-2 0,4 1-136,0-2 0,-1 1 0,1-2 0,12-3 0,-12 3-11,0 0 0,0 1 0,0 0 0,14-1 0,-24 4 240,0 0 1,0 0-1,-1 0 1,1 0-1,0 0 0,-1 0 1,1 1-1,-1-1 1,1 0-1,-1 0 1,0 0-1,1 0 1,-1 1-1,0-1 0,0 0 1,0 0-1,0 1 1,0-1-1,0 0 1,0 0-1,0 1 0,0-1 1,-1 0-1,0 2 1,-7 36 1157,4-33-1122,-1 1 0,1-1 1,-1 0-1,0-1 0,-1 1 1,1-1-1,-1 0 0,-11 8 1,13-11-164,0 1 1,-1-1 0,1 0-1,0 0 1,0 0 0,-1-1-1,1 1 1,-1-1 0,0 0 0,1-1-1,-1 1 1,0-1 0,1 0-1,-1 0 1,-7-1 0,11 1-150,1-1 0,-1 1 1,0-1-1,0 1 0,1-1 0,-1 1 1,0-1-1,0 0 0,1 1 1,-1-1-1,1 0 0,-1 0 0,1 1 1,-1-1-1,1 0 0,-1 0 1,1 0-1,0 0 0,-1 0 0,1 1 1,0-1-1,0 0 0,0 0 1,0 0-1,0 0 0,0 0 0,0 0 1,0 0-1,0 0 0,0 0 1,0 0-1,0 0 0,1 1 0,-1-1 1,1-2-1,14-30-8766,1 18 1511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8776,'0'0'9673,"85"21"-8391,-40-21-450,7-4-383,9-5-257,0 0-128,-7 0 0,0 1-384,-10 3-801,-12 1-961,-9 0-1249,-8-5-961,-13 1-5542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10025,'0'0'12786,"0"11"-11008,-4 240 3576,4-243-5514,0 1 0,1-1 0,0 0-1,1 0 1,-1 0 0,2 1 0,-1-2 0,1 1 0,0 0-1,1 0 1,-1-1 0,2 0 0,6 10 0,-2-11-4451,-1-13-4279,-4-13-1018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460 190 10666,'0'0'7869,"8"5"-5419,0 1-2066,1-2 0,0 1 0,-1-1 0,1 0 0,1-1-1,-1 0 1,0 0 0,1-1 0,-1-1 0,17 2 0,-21-3-255,1 0 0,-1-1 0,1 1 0,-1-1 0,1 0 0,-1-1 0,8-2 0,-11 3-78,-1 1 1,1-1-1,-1 0 0,0 0 1,1 0-1,-1 0 1,0 0-1,0 0 1,0 0-1,0 0 0,0 0 1,0-1-1,0 1 1,0 0-1,0-1 1,0 1-1,-1-1 1,1 1-1,-1-1 0,1 1 1,-1-1-1,0 1 1,1-1-1,-1 1 1,0-1-1,0 0 1,0 1-1,0-1 0,0 1 1,-1-4-1,0 4-11,0-1-1,0 0 0,-1 1 1,1-1-1,0 1 0,-1 0 1,1-1-1,-1 1 0,0 0 1,1 0-1,-1 0 0,0 0 1,0 0-1,0 0 0,1 0 1,-1 1-1,0-1 0,0 1 1,0-1-1,0 1 0,0 0 1,0 0-1,0 0 0,-4 0 1,-51 3-73,52-2 24,0 1 1,0 1 0,1-1-1,-1 1 1,1 0 0,-1 0-1,1 0 1,0 0 0,0 1-1,0 0 1,1 0 0,-1 0-1,1 0 1,0 0 0,0 1-1,1 0 1,-5 7 0,6-9 7,0-1 0,0 1 1,0-1-1,0 1 0,0-1 1,1 1-1,-1-1 0,1 1 0,-1-1 1,1 1-1,0 0 0,0-1 1,0 1-1,1 0 0,-1-1 0,1 1 1,-1-1-1,1 1 0,0-1 1,0 1-1,0-1 0,0 1 0,0-1 1,1 0-1,-1 1 0,1-1 1,-1 0-1,1 0 0,0 0 0,0 0 1,0-1-1,0 1 0,0 0 1,0-1-1,0 0 0,4 3 0,5 0-23,0 0-1,1-1 0,-1 0 0,0-1 0,1 0 0,14 0 0,38-5-4600,-45-3-115,-9-8-2638</inkml:trace>
  <inkml:trace contextRef="#ctx0" brushRef="#br0" timeOffset="1">0 0 8808,'0'0'10859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148 133 11627,'2'-8'3603,"2"-7"-1655,-1 0-1,-1 0 1,0 0-1,-1-28 1,-1 42-1896,0 0 0,-1 0 0,1 0-1,0 0 1,-1 0 0,1 0 0,0 0 0,-1 0 0,1 0 0,-1 1 0,1-1 0,-1 0 0,0 0 0,1 0 0,-1 1 0,0-1 0,1 0 0,-1 0 0,0 1 0,0-1 0,0 1 0,0-1 0,0 1 0,1-1 0,-1 1 0,0 0 0,0-1 0,0 1 0,0 0 0,0 0-1,0 0 1,0-1 0,0 1 0,0 0 0,-1 0 0,1 1 0,0-1 0,0 0 0,0 0 0,0 0 0,0 1 0,1-1 0,-3 1 0,0 0-52,-1 0 0,0 0 0,1 1-1,-1-1 1,1 1 0,-1-1 0,1 1 0,0 1 0,0-1 0,-6 5-1,6-3-5,-1 0-1,1 0 1,0 0 0,0 1-1,0-1 1,1 1-1,-1 0 1,1 0-1,1 0 1,-1 0-1,0 0 1,1 0-1,-1 6 1,5-11-14,0 0-1,-1 1 1,1-1 0,-1 0 0,1-1 0,-1 1 0,1 0 0,0-1 0,-1 1-1,1-1 1,-1 0 0,3-1 0,5-3-3,-1 0-1,0-1 1,0 0-1,15-14 0,15-11-13,-38 31 32,-1 0 0,0 0 0,0 0 1,0-1-1,1 1 0,-1 0 0,0 0 0,0 0 0,0 0 0,1 0 0,-1 0 0,0 0 0,0 0 0,1 0 0,-1 0 0,0 0 0,0 0 0,0 0 0,1 0 0,-1 0 1,0 0-1,0 1 0,0-1 0,1 0 0,-1 0 0,0 0 0,0 0 0,0 0 0,1 0 0,-1 1 0,0-1 0,0 0 0,0 0 0,0 0 0,0 0 0,1 1 0,-1-1 0,0 0 1,0 0-1,0 0 0,0 1 0,0-1 0,0 0 0,4 17-115,-2 21 48,-2-37 70,0 9-1,0 85 739,-16 133-1,16-225-709,-1-1 0,1 0 0,-1 1-1,0-1 1,0 1 0,0-1 0,0 0 0,0 1-1,0-1 1,-1 0 0,1 0 0,-1 0 0,1 0-1,-1 0 1,0-1 0,0 1 0,0 0-1,0-1 1,0 1 0,0-1 0,0 0 0,-1 0-1,1 0 1,0 0 0,-4 1 0,1-1 131,0 0 1,0 0 0,-1 0-1,1-1 1,-1 0 0,1 0-1,0 0 1,-1-1 0,1 0-1,0 0 1,-7-2 0,8 1-128,0 0 0,0 0 0,0 0 1,0-1-1,1 1 0,-1-1 0,1 0 1,0 0-1,0 0 0,0-1 0,0 1 1,0-1-1,1 0 0,0 1 0,-1-1 0,2 0 1,-1 0-1,0 0 0,1-1 0,-1 1 1,0-9-1,-1-5-100,0 0-1,1 0 1,1-35 0,2 49-46,-1 0 0,1 1-1,-1-1 1,1 1 0,0 0-1,1-1 1,-1 1 0,1 0 0,-1-1-1,1 1 1,0 0 0,0 0 0,0 1-1,0-1 1,1 0 0,-1 1 0,1-1-1,0 1 1,0 0 0,-1 0-1,1 0 1,1 0 0,-1 0 0,0 1-1,0-1 1,1 1 0,5-1 0,11-3-1287,-1 0 0,1 2 1,36-2-1,-34 4-50,75-7-7857,-48 3 1681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61 9321,'0'0'9769,"-5"-9"-6475,2 5-3001,1 0 0,-1 0 0,0 0 0,0 0 0,-1 1 0,1-1 0,-1 1 0,0 0-1,0 0 1,0 0 0,0 0 0,-5-1 0,7 3-243,-1 0 0,1 0 1,0 0-1,-1 1 0,1-1 0,-1 1 0,1 0 0,0 0 0,-1 0 0,1 0 0,-1 0 0,1 1 0,-1-1 0,1 1 1,0-1-1,-1 1 0,1 0 0,0 0 0,0 0 0,-1 0 0,1 0 0,0 0 0,0 1 0,0-1 0,0 1 0,1 0 1,-1-1-1,0 1 0,1 0 0,-1 0 0,1 0 0,-3 4 0,2-3-37,0 0 1,-1 1-1,1 0 1,0-1-1,1 1 1,-1 0-1,1 0 1,0 0-1,0 0 1,0 0-1,0 0 1,1 0-1,-1 0 1,1 0-1,0 0 1,0 0-1,1 0 1,-1 1-1,1-1 1,2 8-1,-1-9-3,-1 0 0,1 0 0,0 0-1,0-1 1,0 1 0,0 0 0,1-1 0,-1 1-1,1-1 1,0 0 0,-1 0 0,1 0 0,0 0 0,0 0-1,0-1 1,0 1 0,1-1 0,-1 0 0,0 0-1,1 0 1,-1 0 0,0-1 0,1 1 0,5-1 0,-4 1 2,0-1 0,0 0 0,1-1 1,-1 1-1,0-1 0,0 0 0,0 0 1,-1 0-1,1-1 0,0 0 0,0 0 1,-1 0-1,1 0 0,-1-1 0,0 0 1,1 0-1,-1 0 0,-1 0 1,1-1-1,0 1 0,-1-1 0,0 0 1,0 0-1,0 0 0,0-1 0,-1 1 1,1-1-1,-1 1 0,-1-1 0,1 0 1,0 0-1,-1 0 0,0 0 0,0 0 1,-1 0-1,1-8 0,-2 11-26,1 0 0,-1 1 0,0-1 0,0 0 0,0 0 0,0 1 0,0-1 0,0 0 0,-1 1 0,1-1 0,-1 1 0,1-1 0,-1 1 0,1 0 0,-1 0 0,0 0 0,1 0 0,-1 0 0,0 0 0,0 0 0,0 0 0,0 1 0,1-1 0,-1 1 0,0-1 0,0 1 0,0 0 0,0 0-1,0 0 1,0 0 0,0 0 0,-3 1 0,1-1-220,1 0 1,-1 1-1,0-1 0,1 1 0,-1 0 0,1 0 0,-1 0 0,-5 3 0,8-3-55,-1-1-1,1 1 1,0 0 0,-1 0-1,1 0 1,0 0-1,0 0 1,-1 1 0,1-1-1,0 0 1,0 0 0,0 1-1,1-1 1,-1 1-1,0-1 1,0 1 0,1-1-1,-1 4 1,0 21-8215,1-16 3262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20 11018,'0'0'12268,"-10"-4"-10522,1 1-1479,1 0 1,-1 0-1,0 1 1,1 1 0,-1-1-1,0 1 1,-15 1-1,21 0-236,0 0-1,-1 0 1,1 1 0,0 0-1,0-1 1,0 1-1,0 0 1,0 1-1,0-1 1,0 0-1,0 1 1,0 0 0,0 0-1,1 0 1,-1 0-1,1 0 1,-1 0-1,1 1 1,0-1 0,0 1-1,0-1 1,0 1-1,1 0 1,-1 0-1,1 0 1,-1 0-1,1 0 1,-1 6 0,1-8-18,0 1 0,1 0 1,-1 0-1,1 0 1,-1 0-1,1-1 1,0 1-1,0 0 1,0 0-1,0 0 1,0 0-1,0 0 1,0 0-1,1 0 1,-1 0-1,1-1 0,-1 1 1,1 0-1,0 0 1,0 0-1,0-1 1,0 1-1,0-1 1,0 1-1,0 0 1,0-1-1,1 0 1,-1 1-1,0-1 0,1 0 1,-1 0-1,1 0 1,0 0-1,-1 0 1,3 1-1,2 0 10,-1-1 0,1 0 0,0 0 0,0 0 0,0 0 0,0-1 0,0 0 0,0 0-1,0-1 1,11-2 0,-11 1-25,1 0 0,-1 0 0,0-1 1,0 0-1,0 0 0,0 0 0,0-1 0,-1 0 0,7-6 0,-9 8-21,0-1-1,0 0 1,0 0 0,0 0-1,-1 0 1,1 0-1,-1-1 1,0 1 0,0-1-1,0 1 1,-1-1 0,1 0-1,-1 0 1,0 1 0,0-1-1,1-7 1,-2 11 13,0 0-1,0-1 1,0 1 0,0 0 0,0-1-1,0 1 1,0 0 0,0 0 0,0-1 0,0 1-1,0 0 1,-1 0 0,1-1 0,0 1-1,0 0 1,0 0 0,0-1 0,0 1 0,-1 0-1,1 0 1,0 0 0,0-1 0,0 1-1,-1 0 1,1 0 0,0 0 0,0 0 0,-1 0-1,1-1 1,0 1 0,0 0 0,-1 0-1,1 0 1,0 0 0,0 0 0,-1 0-1,1 0 1,0 0 0,-1 0 0,1 0 0,-16 5-668,-10 13-1033,24-14 1232,0 0 0,0 0 0,1 0-1,0 0 1,0 1 0,0-1 0,0 0 0,0 7 0,1-9-91,0-1 0,0 1 0,0 0 0,0-1 0,0 1 0,0 0 0,1-1 0,-1 1 0,0 0 0,1-1 0,0 1 0,-1-1 0,1 1 0,0-1 0,1 3 0,10 4-5707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10378,'0'0'13004,"-4"10"-11477,-9 25-1063,1 2 1,2-1-1,2 2 1,1-1-1,2 1 1,1 0-1,2 59 0,2-96-595,1 1-1,-1-1 0,0 0 1,0 1-1,0-1 1,1 0-1,-1 1 0,0-1 1,1 0-1,0 0 0,-1 1 1,1-1-1,0 0 0,-1 0 1,1 0-1,0 0 0,0 0 1,0 0-1,0 0 1,0 0-1,0 0 0,0-1 1,1 2-1,0-2-228,-1 1 0,0-1 1,1 0-1,-1 1 0,1-1 0,-1 0 0,0 0 1,1 0-1,-1 0 0,1 0 0,-1 0 0,0 0 1,1-1-1,-1 1 0,0 0 0,1-1 0,-1 1 1,0-1-1,1 0 0,-1 1 0,0-1 0,2-1 1,13-13-6069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 14414,'0'0'13698,"-6"-2"-13671,3 1-29,-1 0 1,1 1 0,0 0-1,-1 0 1,1 0 0,0 0-1,-1 1 1,1-1 0,0 1-1,0 0 1,0 0 0,-1 0-1,1 0 1,0 1 0,0-1-1,1 1 1,-1 0 0,0 0-1,0 0 1,1 0 0,-1 0-1,1 0 1,0 1 0,0-1-1,0 1 1,0 0 0,0-1-1,0 1 1,1 0 0,-1 0-1,-1 6 1,5-8 7,0 0 0,0 0 0,-1 0 1,1 0-1,0-1 0,0 1 0,0-1 0,0 1 0,0-1 0,0 1 1,0-1-1,0 0 0,0 0 0,1 0 0,-1-1 0,0 1 1,3-1-1,1 1-5,14 0-60,56 2-535,-72-2 570,-1 1 1,0-1-1,1 1 0,-1 0 1,1 0-1,-1 0 0,0 0 1,0 1-1,0-1 1,0 1-1,0 0 0,0 0 1,0 0-1,0 0 1,-1 1-1,1-1 0,3 6 1,-5-7 80,0 1 1,-1 0-1,1 0 1,-1-1-1,1 1 0,-1 0 1,0 0-1,0 0 1,0-1-1,0 1 1,0 0-1,0 0 1,0 0-1,-1-1 1,1 1-1,-1 0 1,1 0-1,-1-1 0,0 1 1,1 0-1,-1-1 1,0 1-1,0-1 1,0 1-1,0-1 1,-1 0-1,1 1 1,0-1-1,0 0 1,-1 0-1,1 0 0,-1 0 1,1 0-1,-1 0 1,-2 1-1,-4 3 392,-1 0 0,0 0 0,0-1 0,-19 6 0,16-7-381,0 0 0,0-1 1,-19 1-1,4-5-2823,21-2-1495,5-4-2716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2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42 13581,'0'0'1169,"0"-8"785,-3-25-54,-1 78 1667,-2 25-2911,3 1 391,-1-19-117,3 1 1,7 66-1,-5-113-888,1-1 0,-1 1 0,1 0 0,0 0 0,1-1 0,0 1 0,5 8 0,-8-13-142,1 1-1,0-1 0,0 0 1,-1 0-1,1 0 1,0 0-1,0 1 0,0-1 1,0 0-1,0-1 1,0 1-1,1 0 0,-1 0 1,0 0-1,0-1 1,1 1-1,-1-1 0,0 1 1,1-1-1,-1 1 1,0-1-1,1 0 0,-1 1 1,1-1-1,-1 0 1,1 0-1,-1 0 0,0 0 1,1-1-1,-1 1 1,1 0-1,-1 0 0,0-1 1,1 1-1,-1-1 1,0 0-1,1 1 0,1-2 1,-2 1-235,-1 0 0,1 0 0,0 0 0,0 0 0,0 0 0,-1-1 0,1 1 0,-1 0 0,1 0 0,-1-1 0,1 1 1,-1 0-1,0-1 0,1 1 0,-1-2 0,1-2-931,4-14-4105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14318,'0'0'7265,"-9"-3"-6768,1 0-454,0 1 1,0 0-1,-1 1 0,1 0 1,0 0-1,-11 0 1,16 2-43,0-1-1,1 0 1,-1 1 0,0-1 0,1 1-1,-1 0 1,1 0 0,-1 0 0,1 0-1,0 0 1,-1 1 0,1-1-1,0 1 1,0 0 0,0-1 0,0 1-1,0 0 1,0 0 0,0 0 0,1 0-1,-1 1 1,1-1 0,-1 0 0,1 1-1,0-1 1,0 1 0,0-1-1,0 4 1,0-4 27,0 0-1,0 0 0,1 0 1,-1 1-1,1-1 1,-1 0-1,1 0 1,0 0-1,0 1 0,0-1 1,0 0-1,0 0 1,1 1-1,-1-1 1,1 0-1,-1 0 0,1 0 1,0 0-1,0 0 1,0 0-1,0 0 1,2 3-1,-2-4 10,1 0 1,0 1-1,0-1 1,0 0-1,0 0 1,1 0-1,-1 0 1,0 0-1,0-1 0,1 1 1,-1-1-1,0 1 1,1-1-1,-1 0 1,0 0-1,1 0 0,2-1 1,5 0 36,0 0 1,-1-1-1,1-1 1,-1 0 0,1 0-1,-1-1 1,0 0-1,-1 0 1,10-7-1,-11 6 101,0 0-1,0 0 1,-1 0-1,0-1 1,0 0 0,0 0-1,-1-1 1,0 0-1,5-7 1,-18 33-105,-7 23 29,15-40-76,-1 1-1,1-1 1,-1 0-1,1 0 0,0 1 1,0-1-1,0 0 1,0 1-1,0-1 1,1 0-1,-1 0 1,1 1-1,-1-1 0,1 0 1,2 4-1,-1-5 38,-1 0 0,1 0 0,0 0 0,0 0 0,0 0 0,0 0 0,0-1 0,0 1-1,1-1 1,-1 1 0,0-1 0,0 0 0,0 0 0,0 0 0,0 0 0,5-1 0,37-5 592,21-20-438,-53 20-275,0 1 0,0 0 0,1 0 0,17-3 0,-29 8 50,0 0 0,0 1-1,-1-1 1,1 0-1,0 1 1,0-1-1,-1 1 1,1-1-1,0 0 1,-1 1-1,1 0 1,-1-1 0,1 1-1,-1-1 1,1 1-1,-1 0 1,1-1-1,-1 1 1,1 0-1,-1-1 1,0 1-1,1 0 1,-1 0 0,0-1-1,0 1 1,0 0-1,1 0 1,-1 0-1,0-1 1,0 1-1,0 0 1,0 0-1,0 0 1,-1-1 0,1 1-1,0 0 1,0 0-1,-1 1 1,-4 34 52,-5 28 300,10-63-331,1-1 0,-1 1 0,0-1-1,1 1 1,-1-1 0,0 1 0,1-1-1,-1 0 1,1 1 0,-1-1 0,1 1-1,-1-1 1,1 0 0,-1 1 0,1-1-1,-1 0 1,1 0 0,-1 0 0,1 1-1,0-1 1,-1 0 0,1 0 0,-1 0-1,1 0 1,0 0 0,-1 0 0,1 0-1,-1 0 1,1 0 0,0 0 0,-1 0-1,1 0 1,-1-1 0,1 1 0,0 0-1,-1 0 1,1-1 0,-1 1 0,1 0-1,0-1 1,25-11-1173,3-11-5104,-14 8 298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68 11147,'0'0'3875,"1"-9"-245,1-29-630,-2 37-2897,0 0 0,0 0 0,-1 0 0,1 0 0,0 0 0,-1 0 0,1 0 0,-1 0 0,0 0 0,1 0 0,-1 0 0,0 0 0,1 1 0,-1-1 0,0 0 0,0 0 0,0 1 0,1-1 0,-1 1 0,0-1 0,0 1 0,0-1 0,0 1 0,0-1 0,0 1 0,0 0 0,-1 0 0,1-1 0,0 1 0,0 0-1,0 0 1,0 0 0,0 0 0,0 0 0,0 0 0,0 1 0,0-1 0,0 0 0,0 1 0,0-1 0,-2 1 0,-41 16 409,31-7-443,0 0-1,1 1 1,0 0-1,0 1 1,1 0-1,-16 26 1,21-30-23,1 0 1,0 1-1,0 0 1,1 0-1,0 0 1,0 0-1,1 1 0,1 0 1,-1-1-1,2 1 1,-1 0-1,1 14 1,1-21-48,1-1 0,-1 0 1,1 0-1,0-1 0,0 1 0,0 0 1,0 0-1,0 0 0,0-1 0,1 1 1,-1 0-1,1-1 0,-1 1 0,1-1 1,-1 0-1,1 1 0,0-1 1,0 0-1,-1 0 0,1 0 0,0 0 1,0 0-1,0-1 0,0 1 0,0-1 1,0 1-1,0-1 0,0 0 0,1 0 1,-1 0-1,0 0 0,2 0 0,6 0-256,0 0-1,0 0 1,0-1-1,0 0 1,17-5-1,-13 1-1020,-1-1 0,0 0 0,0-1-1,20-13 1,17-18-8100,-23 14-87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9554,'0'0'40,"0"0"0,-1 1 0,1-1 0,0 1 0,0-1 0,0 0 0,-1 1 0,1-1 0,0 1 0,0-1 0,0 1 0,0-1 0,0 1-1,0-1 1,0 1 0,0-1 0,0 1 0,0-1 0,1 0 0,-1 1 0,0-1 0,0 1 0,0-1 0,0 1 0,1-1 0,-1 0 0,0 1 0,0-1 0,1 0 0,-1 1 0,0-1 0,1 0 0,-1 1 0,0-1 0,1 0 0,-1 1 0,1-1 0,-1 0-1,0 0 1,1 0 0,-1 1 0,1-1 0,-1 0 0,1 0 0,-1 0 0,0 0 0,1 0 0,0 0 0,28 6 1134,-28-6-1027,62 5 972,0-2-1,126-13 0,-103 3-884,506-45 215,-146 11-224,-176 19-148,342-25-15,2 26-60,-80 28 74,12 0 139,-2-23 49,-345 0-205,225-5-36,-399 22-29,44 7-1,-61-6 1,0-1 1,0 2-1,0-1 1,0 1 0,-1 0-1,1 1 1,-1 0-1,0 0 1,9 8-1,-15-12-28,1 1 0,-1-1 0,0 1 0,0-1-1,0 1 1,1-1 0,-1 0 0,0 0 0,0 1-1,1-1 1,-1 0 0,0 0 0,1 0 0,-1 0-1,0-1 1,0 1 0,1 0 0,0-1 0,28-9-209,-21 6 219,30-9-136,13-7-54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14414,'0'0'4868,"47"-10"-3843,-7 21-256,7 1-609,3 2-96,6 0-608,-4-2-1538,-5-2-2306,2-4-2275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63 5605,'0'0'8179,"-9"4"-6727,-26 13 0,35-17-1374,-1 1 0,1-1 0,-1 0 0,1 0-1,-1 1 1,0-1 0,1 0 0,0 1 0,-1-1 0,1 0 0,-1 1 0,1-1 0,-1 1 0,1-1 0,0 0 0,-1 1 0,1-1 0,0 1 0,0-1 0,-1 1 0,1 0-1,0-1 1,0 1 0,0-1 0,-1 1 0,1-1 0,0 1 0,0 0 0,0-1 0,0 1 0,0-1 0,0 1 0,0-1 0,1 1 0,-1 0 0,0-1 0,0 1-1,0-1 1,1 1 0,-1-1 0,0 1 0,0-1 0,1 1 0,-1-1 0,0 1 0,1-1 0,-1 1 0,1-1 0,-1 0 0,1 1 0,23 12 2150,-13-10-2067,1 0 0,0-1 0,0 0 0,0-1-1,0-1 1,0 0 0,0 0 0,0-1 0,0-1 0,0 0 0,0-1 0,-1 0-1,1 0 1,-1-2 0,0 1 0,0-1 0,0-1 0,-1 0 0,1 0 0,-2-1-1,15-13 1,-22 19-124,-1 0 0,0-1 0,0 1 0,0 0 0,0-1 0,0 1 0,0-1 0,0 1 0,0-1-1,0 0 1,-1 1 0,1-1 0,-1 0 0,1 0 0,-1 1 0,0-1 0,1 0 0,-1 0 0,0 0-1,0 0 1,-1-3 0,0 4-2,1 0-1,-1 0 1,0-1-1,0 1 1,0 0-1,1 0 1,-1 0-1,-1 0 1,1 0-1,0 0 1,0 0-1,0 0 1,0 1-1,-1-1 1,1 0-1,0 1 1,-1-1-1,1 1 1,0-1-1,-1 1 1,1-1-1,-1 1 1,1 0-1,-1 0 1,1 0-1,0 0 1,-3 0-1,-6 1-20,-1-1 0,0 2-1,1-1 1,-1 2 0,1-1 0,0 1-1,0 1 1,0 0 0,0 0 0,0 1-1,-14 10 1,18-11 25,-1 0-1,1 1 1,0 0 0,0 0-1,1 1 1,-1 0 0,1 0-1,0 0 1,1 0 0,0 1-1,0-1 1,0 1 0,1 1-1,0-1 1,0 0-1,-3 14 1,6-19-33,-1 1 1,1-1-1,0 0 0,0 0 1,0 0-1,0 1 0,1-1 1,-1 0-1,0 0 0,1 0 1,0 0-1,-1 0 0,1 0 1,0 0-1,0 0 0,0 0 1,0 0-1,1 0 0,-1 0 1,2 2-1,1-1-26,-1-1 0,0 1 0,1-1 0,-1 0-1,1 0 1,0 0 0,0 0 0,0-1 0,0 0 0,5 2 0,11 0-636,0 0 1,1-1 0,32-2 0,-37 0-282,2 0-1244,1-1 1,-1-1-1,35-7 0,4-8-7561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14798,'0'0'11691,"81"-22"-11595,-43 22-64,-2 3-32,2 0-480,-8 0-673,1 2-1378,-17-1-1152,-3 0-3300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7495,'0'0'16848,"54"42"-16592,-5-42-224,12-3-160,-3-6-1345,5-4-994,-2 0-2337,0 0-3011</inkml:trace>
  <inkml:trace contextRef="#ctx0" brushRef="#br0" timeOffset="1">922 30 13132,'0'0'4613,"-8"-2"-1672,-3-1-2644,1 1-1,-1 0 1,0 1-1,0 0 1,0 0-1,0 1 1,0 1-1,0 0 1,0 0-1,1 1 1,-1 1 0,0 0-1,1 0 1,0 1-1,-1 0 1,2 1-1,-1 0 1,0 0-1,1 1 1,0 1-1,-11 9 1,17-13-278,1-1-1,0 0 1,0 1 0,0 0 0,0-1 0,1 1 0,-1 0 0,1 0 0,-1 0-1,1 0 1,0 0 0,0 0 0,1 0 0,-1 1 0,0-1 0,1 0-1,0 0 1,0 0 0,0 1 0,0-1 0,1 0 0,-1 0 0,1 1-1,0-1 1,0 0 0,2 5 0,-1-3 3,1-1 0,-1 0 0,1-1 1,0 1-1,0 0 0,1-1 0,-1 1 0,1-1 0,0 0 0,0-1 0,0 1 1,0 0-1,0-1 0,0 0 0,1 0 0,-1 0 0,7 1 0,3 0-3,-1-1-1,1 0 0,0-1 1,0 0-1,0-1 0,0-1 1,0 0-1,0-1 1,0 0-1,25-9 0,-33 9-11,0 0 0,1 0 0,-1 0 0,-1-1 0,1 0 0,0 0 0,-1-1 0,1 0 0,-1 0 0,0 0 0,0 0 0,-1-1 0,1 0 0,-1 0 0,0 0 0,-1-1 1,1 1-1,-1-1 0,0 0 0,0 1 0,-1-2 0,0 1 0,0 0 0,0 0 0,1-9 0,-3 12 14,0 1 1,0-1 0,0 0 0,0 1-1,0-1 1,-1 1 0,1-1 0,-1 0 0,0 1-1,1-1 1,-1 1 0,-1-1 0,1 1-1,0 0 1,0-1 0,-1 1 0,1 0 0,-1 0-1,-3-3 1,1 2-21,0-1 0,-1 1-1,0 0 1,1 0 0,-1 1 0,0 0-1,0 0 1,0 0 0,-6-1-1,-10-2-616,1 2-1,-1 0 1,-40 1-1,60 2 527,-42 1-2800,16 5-2388,7 3-5319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48 14734,'0'0'4847,"-5"-8"-2685,4 5-2063,0 1 0,-1-1 0,0 1-1,1-1 1,-1 1 0,0 0 0,0 0-1,0 0 1,0 0 0,-1 0 0,1 0-1,0 1 1,-1-1 0,0 1 0,1-1-1,-1 1 1,0 0 0,1 0 0,-1 0-1,0 0 1,0 1 0,0-1 0,0 1-1,0 0 1,0 0 0,0 0 0,0 0 0,0 0-1,1 1 1,-1-1 0,0 1 0,0 0-1,0 0 1,0 0 0,1 0 0,-1 0-1,0 1 1,1-1 0,-1 1 0,1-1-1,0 1 1,0 0 0,-3 3 0,-2 1-45,1 1 1,0 0-1,0 0 1,1 0-1,0 1 1,0 0-1,1 0 1,0 0-1,1 1 1,-1-1-1,1 1 1,1 0-1,0-1 1,0 1-1,1 0 1,0 1-1,0-1 1,2 13-1,0-19-93,0-1 0,0 1 0,0-1 0,0 1-1,0-1 1,1 0 0,-1 1 0,1-1 0,0 0-1,-1 0 1,1 0 0,0 0 0,0 0 0,0-1-1,1 1 1,-1-1 0,0 1 0,1-1 0,-1 0-1,1 0 1,-1 0 0,1 0 0,-1 0 0,1-1-1,0 1 1,-1-1 0,6 1 0,8 1-673,0-1 0,1-1 1,18-1-1,-35 1 669,10-1-660,0-1 0,0 0 0,0 0 0,10-4 0,-9 2-1038,-1 0-1,1-1 1,-1-1 0,0 1-1,0-2 1,15-12-1,6-17-2184,-28 32 4023,-1-1-1,0 1 1,0-1-1,0 0 0,0 1 1,-1-1-1,2-6 1,-3-20 4230,-10-2 3895,10 32-8020,0 0 1,-1 0-1,1 0 1,0 0-1,-1 0 1,1 0 0,-1 0-1,1 0 1,-1 1-1,1-1 1,-1 0-1,1 0 1,-1 1 0,0-1-1,0 0 1,1 1-1,-1-1 1,0 1-1,0-1 1,0 1 0,0-1-1,1 1 1,-1 0-1,0-1 1,0 1-1,0 0 1,0 0 0,0-1-1,0 1 1,0 0-1,0 0 1,-2 0-1,2 1-144,0 0-1,0 0 1,0-1-1,0 1 0,0 0 1,0 0-1,0 0 1,0 0-1,1 0 0,-1 0 1,0 0-1,0 0 1,1 0-1,-1 0 0,1 1 1,-1-1-1,1 0 0,0 0 1,-1 0-1,1 1 1,0-1-1,0 0 0,0 1 1,0 1-1,-1 6-51,1 1-1,0 0 0,1 0 1,0-1-1,1 1 1,0-1-1,0 1 1,1-1-1,0 0 0,8 16 1,-9-22 3,0 1 1,1 0-1,0-1 0,0 0 1,0 1-1,0-1 1,1-1-1,-1 1 1,1 0-1,-1-1 0,1 0 1,0 1-1,0-2 1,0 1-1,0 0 0,1-1 1,-1 0-1,0 0 1,1 0-1,-1 0 0,0-1 1,1 1-1,-1-1 1,1-1-1,7 0 1,-8 0 2,0 0 1,-1 0-1,1 0 1,0-1-1,-1 1 1,0-1-1,1 0 1,-1 0-1,0-1 1,0 1-1,0 0 1,0-1-1,0 0 1,4-5-1,-6 7 13,1-1-1,-1 0 0,0 1 1,1-1-1,-1 0 0,0 0 1,0 0-1,0 0 1,0 0-1,-1 0 0,1 0 1,0 0-1,-1-1 0,0 1 1,1 0-1,-1 0 1,0 0-1,0-1 0,0 1 1,0 0-1,-1 0 0,1-1 1,-1 1-1,1 0 1,-1 0-1,0 0 0,-1-2 1,1 3-2,1 0-1,-1 0 1,-1 0 0,1 0 0,0 0 0,0 1 0,0-1 0,0 0-1,0 1 1,-1-1 0,1 1 0,0-1 0,-1 1 0,1 0-1,0-1 1,-1 1 0,1 0 0,0 0 0,-1 0 0,1 0 0,0 0-1,-1 0 1,1 1 0,0-1 0,-1 0 0,1 1 0,0-1-1,-1 1 1,1-1 0,0 1 0,0 0 0,0-1 0,0 1 0,-1 0-1,1 0 1,0 0 0,0 0 0,0 0 0,1 0 0,-1 0 0,0 0-1,0 0 1,1 0 0,-1 0 0,0 1 0,1-1 0,-1 0-1,1 0 1,-1 2 0,1-2 10,0 0 0,0 1 0,1-1 0,-1 0 0,0 0 0,0 0 0,1 0 0,-1 0 0,0 0 0,1 0 0,-1 0 0,1 0-1,0 0 1,-1 0 0,1 0 0,0 0 0,-1 0 0,1 0 0,0-1 0,0 1 0,0 0 0,0-1 0,0 1 0,0 0 0,0-1 0,0 1 0,2 0 0,1 0 5,0 0 1,1 0-1,-1 0 1,1-1-1,-1 1 1,1-1-1,7-1 0,8-1-12,1-2 0,25-7 0,19-9-241,-44 12-23,1 1 0,0 1-1,0 1 1,0 1 0,27-2 0,-48 6 231,0 0 0,0 0 1,0 0-1,0 1 0,0-1 1,0 0-1,0 0 0,-1 1 1,1-1-1,0 1 0,0-1 0,0 0 1,0 1-1,-1 0 0,1-1 1,0 1-1,0-1 0,-1 1 1,1 0-1,0 0 0,-1-1 0,1 1 1,-1 0-1,1 0 0,-1 0 1,0 0-1,1-1 0,-1 1 1,0 0-1,1 0 0,-1 0 0,0 0 1,0 1-1,0 40 356,-1-24 822,41-25-1315,-25 3-264,1 1 0,0 1 0,0 1 0,23 0 0,-38 2 449,-1 0-1,1 0 0,0 0 0,-1 0 0,1 0 1,0 0-1,-1 1 0,0-1 0,1 0 1,-1 0-1,1 1 0,-1-1 0,0 0 0,0 0 1,0 1-1,0-1 0,0 2 0,0-2-33,0 0 0,0 0 0,0 0 0,0 0 0,0 0-1,0-1 1,0 1 0,0 0 0,0 0 0,0 0 0,-1 0-1,1-1 1,0 1 0,0 0 0,-1 0 0,1-1 0,-1 1-1,1 0 1,-1 0 0,1-1 0,-1 1 0,1 0 0,-1-1-1,0 1 1,1-1 0,-1 1 0,0-1 0,1 1 0,-1-1-1,0 0 1,0 1 0,1-1 0,-1 0 0,0 1 0,0-1-1,-1 0 1,2-32 516,17-44-497,-4 36 189,-13 43-197,0 0 1,0 0 0,1 0-1,-1 0 1,1-1 0,-1 1-1,1 0 1,0 0 0,0-1-1,0 1 1,1-1 0,-1 1-1,0-1 1,1 1 0,0-1-1,-1 0 1,1 0 0,0 0-1,0 0 1,1 0 0,-1 0-1,0 0 1,0-1 0,1 1-1,-1-1 1,1 0 0,-1 0 0,1 0-1,0 0 1,0 0 0,-1 0-1,1-1 1,0 1 0,0-1-1,0 0 1,2 0 0,1 0-31,-1 0-1,0 0 1,0 0 0,0-1 0,0 0 0,0 0 0,0 0 0,0-1 0,-1 0 0,1 0 0,0 0 0,-1 0 0,1-1 0,-1 0 0,0 0 0,0 0 0,0 0 0,0-1-1,-1 1 1,4-5 0,-3 2-109,0 1-1,0-1 1,-1 0-1,0 1 0,0-2 1,-1 1-1,0 0 1,2-9-1,-4 14 31,2 38 38,0-36 59,0 0 1,0 0 0,0 0-1,1-1 1,-1 1 0,0-1-1,1 1 1,-1-1-1,0 0 1,0 0 0,1 0-1,-1 0 1,0-1-1,1 1 1,-1-1 0,0 1-1,0-1 1,0 0-1,1 1 1,-1-1 0,0 0-1,0-1 1,0 1-1,-1 0 1,1 0 0,0-1-1,0 1 1,-1-1 0,1 0-1,-1 0 1,1 1-1,-1-1 1,0 0 0,1 0-1,-1 0 1,0 0-1,0 0 1,-1-1 0,1 1-1,0 0 1,0-4-1,-3 6-14,1 1-1,-1 0 1,1 0-1,-1 0 0,1 0 1,-1 0-1,1 0 0,0 1 1,-1-1-1,1 0 1,0 1-1,-2 2 0,0 1 46,1 0-1,-1 0 0,1 0 0,0 1 1,0-1-1,1 1 0,-1 0 0,1 0 1,0-1-1,1 1 0,0 7 0,0-12-21,0 1-1,1 0 0,-1 0 0,1 0 0,-1 0 1,1 0-1,0 0 0,0 0 0,0-1 1,0 1-1,0 0 0,0-1 0,1 1 0,-1-1 1,0 1-1,1-1 0,-1 0 0,1 1 0,0-1 1,-1 0-1,1 0 0,0 0 0,0 0 0,-1 0 1,1-1-1,0 1 0,0-1 0,0 1 1,0-1-1,0 0 0,0 1 0,0-1 0,4 0 1,11-1-129,0 1 1,0-2-1,0 0 1,-1-1-1,1-1 1,-1-1-1,0 0 1,25-12-1,46-13-952,-86 30 1070,-1-1 0,1 1 0,-1 0 0,1 0 0,-1 0 0,1-1 0,-1 1 0,1 0 0,-1 0 0,1 0 0,-1 0 0,1 0 0,-1 0 0,1 0 0,-1 0 0,1 0 0,-1 0 0,1 0 0,-1 1 0,1-1 0,-1 0 0,1 0 0,-1 0 0,1 1 0,-1-1 0,1 0 0,-1 0 1,0 1-1,1-1 0,-1 0 0,1 1 0,-1-1 0,0 1 0,1-1 0,-1 0 0,0 1 0,0-1 0,1 1 0,-1-1 0,0 1 0,0-1 0,0 1 0,1 0 0,-4 27 352,-1-9-179,6-18-159,-1 0-1,0 0 1,1 0 0,-1-1-1,1 1 1,-1 0-1,0-1 1,1 1 0,-1-1-1,1 0 1,0 0-1,-1 1 1,1-1 0,-1 0-1,1 0 1,-1 0-1,1 0 1,1-1 0,37-2-123,-27 1-705,-1-1 1,0-1-1,0-1 1,0 1-1,20-12 1,-15 6-2106,-1-1 0,0 0 0,17-16 0,-2-3-5141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48 9289,'4'-46'9646,"-7"44"-7694,-2 8-1519,-3 7-517,4 4 80,0 0 1,0 0-1,2 0 0,0 0 1,2 0-1,-1 1 0,5 28 1,-2 7 37,0 28-513,6-29-2666,-7-50 2013,-5-4 959,1 0 1,0 0 0,0 0-1,-1 0 1,2 0-1,-1 0 1,0-1-1,0 1 1,1-1-1,-1 0 1,-3-5-1,-1-1 81,-4-3 447,-63-74 1267,67 77-975,0-1 1,0 0 0,1 0 0,1-1-1,0 0 1,0 0 0,-4-13 0,10 23-505,-1 0 0,0 0 1,1 1-1,-1-1 1,0 1-1,1-1 1,-1 0-1,1 1 0,-1-1 1,1 1-1,-1-1 1,1 1-1,-1-1 0,1 1 1,0-1-1,-1 1 1,1-1-1,0 1 1,-1 0-1,1 0 0,0-1 1,0 1-1,-1 0 1,1 0-1,0 0 0,0 0 1,-1 0-1,1 0 1,0 0-1,0 0 0,-1 0 1,1 0-1,0 0 1,0 0-1,-1 0 1,2 1-1,38 2 142,-37-2-15,63 8-67,70 7-893,-119-15-1014,0-2 0,1 0 0,18-3 0,8-11-7606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83 10570,'0'0'3331,"1"-9"-320,1-33-417,-3 40-2475,1 1 0,0-1 0,-1 1 0,1-1 0,-1 1 0,0-1 0,1 1 0,-1-1 0,0 1 0,0 0 0,0-1 0,0 1 0,0 0 0,0 0 0,0 0 0,0 0-1,0 0 1,-1 0 0,1 0 0,0 0 0,-1 0 0,1 1 0,-1-1 0,1 1 0,-1-1 0,1 1 0,-1-1 0,1 1 0,-1 0 0,0 0 0,-2 0 0,-47 2 1135,46-1-1203,0 0 0,0 1 0,0-1 0,0 1 0,1 1 0,-1-1 0,1 1 0,-1-1-1,1 1 1,0 0 0,0 1 0,0-1 0,1 1 0,-1-1 0,1 1 0,0 0 0,0 1 0,0-1 0,1 0-1,-4 10 1,1-4 11,2 0 0,-1 0 0,1 0-1,1 0 1,0 1 0,0-1 0,1 1 0,1-1-1,0 13 1,0-21-54,0 0 0,0 0 0,1 0-1,-1-1 1,0 1 0,1 0 0,-1 0 0,1 0-1,0-1 1,0 1 0,-1-1 0,1 1 0,0 0 0,1-1-1,-1 1 1,0-1 0,0 0 0,0 1 0,1-1-1,-1 0 1,1 0 0,1 1 0,0 0 16,0-1 1,0 0-1,1 0 0,-1 0 1,0-1-1,0 1 1,0-1-1,1 0 0,-1 0 1,0 0-1,6-1 0,1 0 23,-1-1-1,0-1 1,1 1-1,-1-2 0,0 1 1,0-1-1,13-8 1,-4 0-22,-1-1 1,25-24 0,-38 33-18,0 0 1,0 0-1,-1 0 1,1-1-1,-1 1 1,0-1-1,0 0 1,-1 0-1,1 0 1,-1 0 0,-1 0-1,1-1 1,-1 1-1,1-1 1,-1-6-1,-1 11-10,1 1-1,-1 0 1,0-1 0,0 1-1,-1 0 1,1-1 0,0 1-1,0 0 1,0 0 0,0-1-1,0 1 1,0 0 0,0-1-1,0 1 1,-1 0 0,1 0-1,0-1 1,0 1 0,0 0-1,0 0 1,-1 0-1,1-1 1,0 1 0,0 0-1,-1 0 1,1 0 0,0 0-1,0-1 1,-1 1 0,1 0-1,0 0 1,0 0 0,-1 0-1,1 0 1,0 0 0,-1 0-1,1 0 1,0 0 0,-1 0-1,1 0 1,0 0 0,0 0-1,-1 0 1,1 0-1,0 0 1,-1 0 0,1 0-1,0 0 1,0 0 0,-1 1-1,1-1 1,0 0 0,0 0-1,-1 0 1,1 0 0,0 1-1,0-1 1,-1 0 0,1 0-1,0 1 1,0-1 0,0 0-1,0 0 1,0 1-1,-1-1 1,1 1 0,-16 16-81,10-7 64,1 1 0,1-1 0,0 1 0,0 0 0,1 0 0,1 0 0,0 0 1,0 0-1,1 1 0,0 16 0,2-27-64,-1 0 0,1 0 1,-1 1-1,1-1 0,0 0 0,0 0 1,-1 0-1,1 0 0,0 0 1,0 0-1,0 0 0,0 0 0,0 0 1,0 0-1,0 0 0,1-1 1,-1 1-1,0 0 0,0-1 0,0 1 1,1-1-1,-1 1 0,0-1 0,1 0 1,-1 0-1,0 0 0,1 1 1,-1-1-1,0 0 0,1 0 0,-1-1 1,1 1-1,1-1 0,50-6-4765,-25-5-10,-2-6-1286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63 11243,'0'0'6304,"1"-9"-3394,6-28-647,-7 36-2209,0 1-1,0-1 1,0 1-1,0-1 1,0 0 0,0 1-1,0-1 1,0 0-1,0 1 1,-1-1-1,1 0 1,0 1 0,0-1-1,-1 1 1,1-1-1,0 1 1,-1-1-1,1 1 1,-1-1 0,1 1-1,-1-1 1,1 1-1,-1-1 1,1 1 0,-1 0-1,1-1 1,-1 1-1,1 0 1,-1 0-1,0-1 1,1 1 0,-1 0-1,0 0 1,1 0-1,-1 0 1,1 0-1,-1-1 1,0 1 0,1 1-1,-1-1 1,0 0-1,1 0 1,-1 0-1,0 0 1,1 0 0,-1 0-1,1 1 1,-2 0-1,-30 9-3,18 0-45,1 1-1,0 1 1,1 0 0,0 0 0,-12 16 0,18-19 8,-1-1 0,1 1 0,1 0 0,-1 1 0,2-1 0,-1 1 0,1 0 1,1 0-1,-4 15 0,7-24-17,0 1 0,0-1 0,0 0 0,0 1-1,0-1 1,0 0 0,0 1 0,0-1 0,0 0 0,1 0 0,-1 1 0,1-1 0,-1 0 0,1 0 0,-1 1 0,1-1 0,0 0 0,-1 0-1,1 0 1,0 0 0,0 0 0,0 0 0,0 0 0,0 0 0,2 1 0,0-1-48,0 1 0,1-1 1,-1 1-1,1-1 0,-1 0 0,1-1 1,-1 1-1,1-1 0,5 1 0,5-1-868,1-1-1,-1 0 1,0-1-1,17-5 1,7-6-4355,-3-3-2700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31 11627,'0'0'11061,"-11"-6"-10698,-39-16-181,47 21-176,0 1 0,0-1 0,0 1 0,0 0 0,0 0 0,-1 0 0,1 0 1,0 1-1,0-1 0,0 1 0,0 0 0,0-1 0,0 2 0,0-1 0,0 0 0,1 0 1,-1 1-1,0 0 0,-3 3 0,-38 36 133,40-35-58,-1-1 0,1 1 0,0 1 0,1-1 0,0 0 0,0 1 0,-4 11 0,7-16-66,-1 0 1,1 0 0,-1 0 0,1-1 0,-1 1 0,1 0 0,0 0 0,0 0 0,0 0 0,0 0 0,0-1 0,1 1 0,-1 0 0,0 0 0,1 0 0,0-1 0,-1 1 0,1 0 0,0 0 0,0-1 0,0 1 0,0-1 0,0 1 0,0-1 0,0 1 0,0-1 0,1 0 0,-1 1 0,1-1 0,-1 0 0,1 0 0,-1 0 0,4 1 0,4 2-417,1-2 0,0 1 0,-1-1 0,1 0 0,12 0 0,-2-1-1714,1-1-1,-1-1 0,31-6 0,-13-3-6799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171 244 3203,'0'0'16410,"-9"-2"-15502,4 0-731,-1 1 0,1 0 0,-1 1 0,1-1 0,-1 1 0,1 0 0,-1 0 0,1 1 0,-1 0 0,1 0 0,0 0 0,-1 0 0,1 1 1,0 0-1,0 0 0,0 1 0,0-1 0,0 1 0,1 0 0,-1 0 0,1 1 0,0-1 0,-6 7 0,6-6-36,1 0-1,-1 0 1,1 0-1,0 0 1,0 1 0,0 0-1,1-1 1,-1 1-1,-1 6 1,4-10-129,-1 0 1,1 0-1,0 1 1,0-1-1,-1 0 1,1 0-1,0 0 1,0 1-1,0-1 1,1 0-1,-1 0 1,0 0-1,0 0 1,0 1-1,1-1 1,-1 0-1,1 0 1,-1 0-1,1 0 1,-1 0-1,1 0 1,0 0-1,-1 0 1,1 0-1,0 0 1,0 0-1,0-1 1,0 1-1,0 0 1,0 0-1,0-1 1,0 1-1,0-1 1,0 1-1,0-1 1,0 1-1,0-1 1,0 0-1,0 1 1,1-1-1,-1 0 1,0 0-1,0 0 1,0 0-1,2 0 1,10 1-6,-1-1 0,1 0 1,-1-1-1,1 0 0,-1-1 1,1 0-1,-1-1 1,0 0-1,0-1 0,0-1 1,17-8-1,-8 1-103,0-1 1,-1-1-1,-1-1 0,0 0 1,17-19-1,-33 36 6,-3 11 107,-5 11 93,2-16-61,0-1-1,1 1 1,0 0 0,1 0-1,-1 0 1,2 0-1,-1 0 1,1 0-1,2 15 1,0-21-21,0-1-1,0 0 1,1 0 0,-1 0-1,0-1 1,1 1 0,-1 0-1,1-1 1,-1 0 0,1 1-1,-1-1 1,1 0 0,-1 0-1,1-1 1,0 1 0,-1 0-1,4-2 1,-3 2 19,10-2-73,0-1 0,-1 0 1,1-1-1,-1 0 1,0-1-1,22-11 1,65-47-2152,-83 52 1554,-18 26 204,-3 20 527,5-34-100,-1 0 1,1-1-1,0 1 0,0 0 0,0-1 0,0 1 1,0 0-1,0 0 0,0-1 0,0 1 0,0 0 1,0 0-1,1-1 0,-1 1 0,0 0 0,0-1 1,1 1-1,-1 0 0,0-1 0,1 1 0,-1 0 1,0-1-1,1 1 0,-1-1 0,1 1 0,-1-1 1,1 1-1,0-1 0,-1 1 0,1-1 0,0 1 1,6-1-58,-1-1 0,0 0 1,0 0-1,0 0 0,0-1 1,-1 0-1,1 0 1,0-1-1,-1 1 0,1-1 1,-1 0-1,0-1 0,0 1 1,0-1-1,7-7 0,12-12-1864,33-39-1,-49 53 1357,4-6 203,1 0 0,-2-1-1,0 0 1,-1-1-1,-1 0 1,0 0-1,-1-1 1,-1 0-1,6-24 1,-21 47 2121,-6 16-1334,1 1 0,1 0 0,1 0 1,1 1-1,1 1 0,2 0 0,0 0 1,1 0-1,1 1 0,2-1 0,0 1 1,1 26-1,2-49-469,0 1 1,0-1 0,0 0-1,0 1 1,0-1 0,0 1-1,1-1 1,-1 0-1,1 1 1,0-1 0,-1 0-1,1 0 1,0 1 0,1-1-1,-1 0 1,0 0 0,0 0-1,1 0 1,-1 0-1,1-1 1,0 1 0,-1 0-1,1-1 1,0 1 0,0-1-1,0 0 1,0 0 0,0 1-1,1-1 1,-1-1-1,0 1 1,0 0 0,1 0-1,-1-1 1,0 1 0,1-1-1,-1 0 1,1 0-1,3 0 1,-5-1-270,0 1 0,0-1 1,0 1-1,0-1 0,0 0 0,0 1 0,0-1 0,-1 0 0,1 0 1,0 0-1,0 1 0,-1-1 0,1 0 0,0 0 0,-1 0 0,1 0 1,-1 0-1,0 0 0,1-1 0,-1 1 0,0 0 0,0 0 0,1 0 1,-1 0-1,0 0 0,0 0 0,0-1 0,0 1 0,0 0 0,-1 0 1,1 0-1,0 0 0,-1-2 0,1 1-172,-3-22-6132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85 132 5958,'0'0'3779,"-54"-50"-63,34 33-321,10 7-1217,10 3-256,3 3-577,15 3-736,11 1-193,5 0-192,11 0-192,6 0 32,1 4-160,6-1-865,1-1-1313,-5-2-2466,4 0-4997</inkml:trace>
  <inkml:trace contextRef="#ctx0" brushRef="#br0" timeOffset="1">912 22 17457,'0'0'7399,"70"-22"-7528,-44 22-671,-3 0-898,-3 0-128,-11 0-448,-4 0-1698,-5 5-3395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10698,'-3'12'2200,"-3"6"-1331,1-3 165,0-1 0,1 1 0,0-1 0,1 1 0,1 0 0,0 0 0,1 1 0,2 21-1,-1-36-1001,1 0 0,-1 0-1,1 0 1,0 0-1,-1 0 1,1 0-1,0 0 1,0 0-1,0 0 1,-1-1-1,1 1 1,0 0-1,0-1 1,0 1 0,0 0-1,1-1 1,-1 0-1,0 1 1,0-1-1,0 1 1,0-1-1,0 0 1,0 0-1,1 0 1,-1 0-1,2 0 1,34-1 397,-34 1-354,14-4-198,0 0-1,-1-1 0,1-1 0,-1 0 1,-1-1-1,1-1 0,-1-1 0,-1 0 0,23-18 1,7-3-503,-43 29 628,-1 1-1,0 0 0,0 0 1,1-1-1,-1 1 0,0 0 0,0 0 1,1 0-1,-1-1 0,0 1 1,0 0-1,1 0 0,-1 0 0,0 0 1,1 0-1,-1 0 0,0 0 1,1 0-1,-1-1 0,0 1 0,1 0 1,-1 0-1,0 0 0,1 0 1,-1 1-1,0-1 0,1 0 1,-1 0-1,0 0 0,1 0 0,-1 0 1,0 0-1,1 0 0,-1 1 1,0-1-1,0 0 0,1 0 0,-1 0 1,0 1-1,0-1 0,1 0 1,-1 19 216,-16 35 417,12-39-390,1-7-103,1 1 0,1 0 0,-1 0 0,2-1 0,-1 13 0,1-19-249,1 0 1,-1 0-1,0 0 1,1 0-1,-1 0 1,1 0-1,0 0 1,0 0-1,-1 0 1,1 0-1,0 0 1,2 1-1,-2-2-258,0 0-1,0 0 0,0 0 0,1 0 1,-1 0-1,0 0 0,1-1 1,-1 1-1,0 0 0,1-1 0,-1 1 1,1-1-1,-1 1 0,1-1 1,-1 0-1,1 0 0,2 0 0,19 0-8837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14606,'0'0'8232,"65"9"-7816,-22-16-320,2-3-64,2 3-705,-2-4-1056,0 0-1762,-4 0-4293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28 16528,'-10'-4'1729,"-4"-1"-1548,-1 0-1,1 1 1,-1 1-1,0 0 0,0 1 1,0 1-1,-1 0 1,1 2-1,0-1 1,0 2-1,0 0 1,-20 5-1,26-5-124,-1 0 0,1 1 0,0 0-1,1 1 1,-1 0 0,0 0 0,1 1 0,0 0 0,0 0-1,1 1 1,-1 0 0,1 1 0,1-1 0,-1 1 0,1 0-1,0 1 1,1 0 0,-1 0 0,2 0 0,-1 0 0,1 1 0,-3 9-1,6-15 23,0 1 0,0 0-1,0 0 1,0 0-1,0 0 1,1 0 0,0 0-1,0 0 1,0-1-1,0 1 1,1 0-1,0 0 1,-1 0 0,1 0-1,1 0 1,-1-1-1,0 1 1,1 0 0,3 4-1,-2-4-39,1 0-1,-1 0 0,1 0 1,0-1-1,0 1 1,1-1-1,-1 0 0,1-1 1,0 1-1,0-1 1,0 1-1,8 1 0,7 1-71,1 0 0,0-1 0,0-2 0,0 0 0,0-1 0,23-2-1,-28-1-34,0 0-1,0-1 1,0-1-1,-1 0 0,1-1 1,-1-1-1,0 0 0,18-11 1,-28 14 141,1 0 1,-1 0-1,0 0 1,0-1-1,0 1 1,0-1-1,-1-1 1,0 1-1,1-1 0,-2 1 1,1-1-1,0 0 1,-1-1-1,0 1 1,0 0-1,-1-1 1,1 0-1,-1 0 1,-1 1-1,1-1 1,-1 0-1,0 0 1,0-1-1,0-8 1,-2 11-6,-1 0 0,1 0 0,0-1 0,-1 1 1,0 0-1,0 1 0,0-1 0,-1 0 0,1 1 1,-1-1-1,0 1 0,0 0 0,0 0 0,0 0 1,0 0-1,-1 0 0,0 1 0,1-1 0,-1 1 1,0 0-1,0 1 0,0-1 0,0 0 0,-6 0 0,-12-5-1303,-1 1-1,-1 1 0,-23-2 0,17 4-5660,12 1-7618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12684,'0'0'8392,"0"8"-7020,-5 97 1101,2-62-2218,2 57 1,1-98-245,1 0 0,-1 0 1,0 0-1,0-1 0,1 1 0,-1 0 1,1 0-1,0-1 0,-1 1 0,1-1 0,0 1 1,0 0-1,0-1 0,0 1 0,0-1 0,0 0 1,1 1-1,-1-1 0,0 0 0,1 0 1,-1 0-1,1 0 0,-1 0 0,1 0 0,0 0 1,-1-1-1,1 1 0,0 0 0,-1-1 0,1 1 1,0-1-1,2 0 0,8 1-18,-1-1 1,1 0-1,0-1 1,16-3-1,-20 3-43,1-1-1,0 2 1,-1-1 0,18 2-1,-25-1 79,0 0-1,0 0 0,0 0 1,0 0-1,0 1 0,0-1 0,0 0 1,0 1-1,0-1 0,0 1 1,-1-1-1,1 1 0,0-1 0,0 1 1,0 0-1,0-1 0,-1 1 1,1 0-1,0 0 0,-1-1 0,1 1 1,-1 0-1,1 0 0,-1 0 0,1 0 1,-1 0-1,0 0 0,1 0 1,-1 0-1,0 0 0,0 0 0,1 0 1,-1 0-1,0 0 0,0 0 1,0 0-1,0 0 0,-1 0 0,1 0 1,0 0-1,0 0 0,-1 1 1,0 1 55,0-1 1,0 0 0,0 1 0,-1-1 0,1 0 0,-1 0-1,1 0 1,-1 0 0,0 0 0,0 0 0,0-1 0,0 1-1,0 0 1,0-1 0,-4 3 0,-11 2 133,-1-1-1,1-1 1,-1 0 0,0-1 0,0-1-1,-1-1 1,1 0 0,0-2 0,-24-2-1,38 2-263,1 0-1,-1 0 0,1 0 0,0 0 1,-1 0-1,1-1 0,0 0 1,0 1-1,0-1 0,0 0 0,0-1 1,1 1-1,-1 0 0,1-1 1,-1 1-1,-2-4 0,5 5-72,-1 0 1,1 0-1,-1 0 0,1 0 1,-1 0-1,1 0 0,0 0 1,-1 0-1,1-1 0,0 1 0,0 0 1,0 0-1,-1 0 0,1 0 1,1 0-1,-1 0 0,0 0 0,0 0 1,0-1-1,1-1 0,0 2-156,0-1 1,0 1-1,0 0 0,0-1 0,1 1 0,-1 0 0,0-1 0,1 1 1,-1 0-1,1 0 0,-1 0 0,1 1 0,0-1 0,-1 0 0,1 0 0,0 1 1,2-1-1,56-10-8741,-26 9 3652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57 12460,'0'0'4292,"24"-48"-4228,-24 43-64,0 2-224,-9 3-737,0 10 929,-2-3-929,-4 2-2595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12300,'0'0'14915,"8"8"-13853,-7-7-1021,3 3 54,-1-1 0,0 1-1,0 0 1,0 0-1,0 0 1,-1 0 0,1 0-1,-1 1 1,0-1 0,0 1-1,-1 0 1,1-1-1,-1 1 1,0 0 0,-1 0-1,1 8 1,-3 27 433,-2-1-1,-15 66 1,11-67-342,1 1 0,-3 66 0,10-104-182,0-1 0,0 1 0,0-1 0,0 1 1,1-1-1,-1 1 0,0-1 0,0 1 0,1-1 1,-1 0-1,0 1 0,0-1 0,1 0 0,-1 1 1,0-1-1,1 0 0,-1 1 0,1-1 0,-1 0 1,0 1-1,1-1 0,-1 0 0,1 0 0,-1 0 1,1 0-1,-1 1 0,1-1 0,-1 0 1,0 0-1,1 0 0,-1 0 0,1 0 0,-1 0 1,1 0-1,-1 0 0,1 0 0,-1 0 0,1 0 1,-1-1-1,1 1 0,-1 0 0,1 0 0,-1 0 1,0 0-1,2-1 0,23-10 118,55-36 60,-56 31-189,1 1 1,0 1 0,1 1-1,1 1 1,28-8 0,-31 22-2244,-24-2 1814,1 1 0,0-1 0,-1 0 0,1 1 0,0-1 0,-1 1 0,1-1 0,0 1 0,-1-1 0,1 1 0,-1-1 0,1 1 0,-1 0 0,1-1 0,-1 1 0,0 0 0,1-1 0,-1 1 0,0 0 0,1 0 0,-1-1 0,0 1 0,0 0 0,0 0 0,0 1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157 100 9929,'0'0'7533,"2"-10"-4885,4-28-903,-6 38-1695,0-1 1,0 0-1,0 1 0,0-1 0,0 0 0,0 1 0,0-1 1,0 0-1,-1 1 0,1-1 0,0 0 0,0 1 0,-1-1 0,1 0 1,0 1-1,-1-1 0,1 1 0,0-1 0,-1 1 0,1-1 1,-1 1-1,1-1 0,-1 1 0,1-1 0,-1 1 0,1-1 0,-1 1 1,0 0-1,1-1 0,-1 1 0,0 0 0,1 0 0,-1 0 0,0-1 1,1 1-1,-1 0 0,0 0 0,1 0 0,-1 0 0,0 0 1,1 0-1,-1 0 0,0 0 0,1 1 0,-2-1 0,-28 6 355,22-2-239,1 0 0,-1 1 0,1-1 0,0 2 0,1-1 0,-1 1-1,1 0 1,0 0 0,0 0 0,1 1 0,0 0 0,0 0 0,1 0 0,0 1 0,0 0-1,0-1 1,1 1 0,0 1 0,1-1 0,0 0 0,0 1 0,1-1 0,0 1 0,1-1-1,-1 1 1,2 12 0,0-19-156,0 0-1,0 1 1,-1-1-1,1 0 1,1 0-1,-1 0 1,0 0-1,0 0 1,1 0-1,-1 0 1,1-1 0,-1 1-1,1 0 1,0-1-1,0 1 1,0-1-1,0 0 1,0 0-1,0 0 1,0 0-1,0 0 1,0 0-1,1 0 1,-1-1-1,0 1 1,0-1 0,1 1-1,-1-1 1,0 0-1,1 0 1,-1 0-1,0 0 1,5-1-1,-1 0 1,0 1-1,0-1 1,0 0 0,0 0-1,0 0 1,-1-1-1,1 0 1,0 0-1,-1-1 1,0 0-1,1 1 1,6-7 0,-7 5-2,-1-1 0,0 0 0,-1 0 0,1 0 1,-1 0-1,0-1 0,-1 1 0,1-1 0,-1 0 1,0 1-1,0-1 0,-1 0 0,0 0 0,0 0 1,0-1-1,-1 1 0,1 0 0,-2 0 0,1 0 1,-1 0-1,0 0 0,0 0 0,0 0 0,-1 0 1,0 0-1,0 0 0,-4-6 0,6 11-9,0 1 0,0-1 1,0 1-1,0-1 0,0 0 0,0 1 0,0-1 0,0 0 0,0 1 1,0-1-1,0 1 0,0-1 0,1 0 0,-1 1 0,0-1 0,0 1 1,1-1-1,-1 1 0,0-1 0,1 1 0,-1-1 0,1 1 0,-1-1 1,0 1-1,1-1 0,-1 1 0,1 0 0,0-1 0,-1 1 0,1 0 0,-1 0 1,1-1-1,-1 1 0,1 0 0,0 0 0,-1 0 0,1 0 0,-1-1 1,1 1-1,0 0 0,0 0 0,37-6-101,-29 5 53,12-3-67,0 1 0,1 1 0,-1 1 0,1 1 0,-1 1 0,1 1 0,25 6-1,-45-8 116,-1 0-1,1 1 0,-1-1 1,0 1-1,1 0 0,-1 0 1,1-1-1,-1 1 0,0 0 1,0 0-1,0 0 1,1 0-1,-1 0 0,0 0 1,0 1-1,0-1 0,-1 0 1,1 1-1,0-1 0,0 0 1,-1 1-1,1-1 0,-1 1 1,1-1-1,-1 1 0,1-1 1,-1 1-1,0-1 0,0 1 1,0-1-1,0 1 0,0-1 1,-1 4-1,0 3 65,-2 1-1,0 0 1,0-1-1,0 1 1,-5 7-1,-8 27 495,15-42-545,1 0 1,0 0-1,0 0 1,0 0-1,0 0 0,0 0 1,0 0-1,0 0 1,0 0-1,1 0 1,-1 0-1,0 0 1,1-1-1,-1 1 0,0 0 1,1 0-1,-1 0 1,1 0-1,-1-1 1,1 1-1,0 0 0,-1 0 1,1-1-1,0 1 1,-1 0-1,1-1 1,0 1-1,0-1 0,0 1 1,-1-1-1,2 1 1,1-1 2,0 1 0,-1-1 1,1 0-1,0 0 1,0 0-1,-1 0 0,1 0 1,0-1-1,0 1 0,-1-1 1,4-1-1,5-2-29,-1 0 0,1-1 0,-1 0 0,17-11 0,45-47-726,-66 57 679,0-1 0,-1 1-1,0-1 1,0 0 0,0 0-1,-1 0 1,0-1 0,6-15 0,-10 23 59,-1 0 0,1 0 0,0 0 0,0 0 1,0 1-1,0-1 0,-1 0 0,1 0 0,0 0 1,0 0-1,0 0 0,0 0 0,-1 0 0,1 0 1,0 0-1,0 0 0,0 0 0,0 0 1,-1 0-1,1 0 0,0 0 0,0 0 0,0 0 1,-1 0-1,1 0 0,0 0 0,0 0 0,0 0 1,0-1-1,-1 1 0,1 0 0,0 0 0,0 0 1,0 0-1,0 0 0,0 0 0,0 0 1,-1-1-1,1 1 0,0 0 0,0 0 0,0 0 1,0 0-1,0-1 0,0 1 0,0 0 0,0 0 1,0 0-1,0 0 0,0-1 0,0 1 0,0 0 1,0 0-1,0 0 0,0-1 0,0 1 1,0 0-1,0 0 0,0-1 0,-13 13-45,10-8 69,0 0-1,1 0 1,-1 0 0,1 0 0,-1 1 0,1 0 0,0-1 0,1 1 0,-1 0 0,1 0 0,0 0-1,0 0 1,1 0 0,0 0 0,-1 0 0,2 0 0,-1 0 0,0 0 0,3 7 0,-2-8 16,0-1 1,0 1-1,1-1 1,-1 0-1,1 0 1,0 0-1,0 0 1,0 0-1,1 0 1,-1 0-1,0 0 1,1-1-1,0 1 1,0-1-1,0 0 1,0 0-1,0 0 1,0 0-1,0-1 1,1 1-1,-1-1 1,0 0-1,1 0 1,0 0-1,-1 0 1,1-1-1,4 1 1,2 0-23,-1 0 0,1-1 0,-1-1 0,1 1 1,-1-1-1,1-1 0,-1 0 0,0 0 0,0-1 1,13-5-1,-18 6-7,0-1 0,0 1 0,-1-1 0,1 1 0,-1-1 0,0 0 0,0 0 1,0-1-1,0 1 0,0-1 0,-1 1 0,0-1 0,1 0 0,-2 0 0,1 0 0,0 0 1,-1 0-1,1 0 0,-1 0 0,0-1 0,-1 1 0,1 0 0,-1-1 0,0-7 0,-1 7 1,1 0-1,-1-1 0,0 1 0,-1 0 1,0 0-1,1 0 0,-1 0 0,-1 0 0,1 1 1,-1-1-1,0 1 0,0-1 0,0 1 0,-1 0 1,1 0-1,-1 1 0,0-1 0,0 1 0,0 0 1,-1 0-1,1 0 0,-1 0 0,1 1 0,-1 0 1,0 0-1,0 0 0,0 0 0,-8-1 0,11 3-505,44 9-7768,-10-8 123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14798,'-1'1'194,"0"-1"1,0 0-1,-1 0 1,1 1-1,0-1 1,0 1-1,0-1 1,0 1-1,0 0 1,0-1-1,0 1 1,0 0-1,0 0 1,1-1-1,-1 1 1,0 0-1,0 0 1,1 0-1,-1 0 1,0 0-1,1 0 1,-1 0-1,1 0 1,0 0-1,-1 1 1,1-1-1,0 0 1,-1 0-1,1 0 1,0 0-1,0 1 1,0 0-1,-1 48 491,2-36-202,-2-10-415,1 0 0,0 1 1,1-1-1,-1 0 0,1 1 0,0-1 0,0 0 1,0 0-1,0 0 0,1 0 0,0 0 1,-1 0-1,1 0 0,1 0 0,-1-1 0,1 1 1,-1-1-1,1 0 0,0 1 0,0-1 1,4 2-1,-1-2 61,-1 0 1,1 0-1,0-1 1,0 0-1,0 0 1,0-1-1,0 1 1,0-1-1,0-1 1,0 1-1,0-1 1,1 0-1,-1 0 1,8-2-1,-8 1-6,1 0 0,-1-1 0,1 0 0,-1 0 0,0 0 0,0-1 0,0 0 0,0 0 0,0 0 0,-1-1 0,1 0 0,7-7 0,-10 8-58,0 0-1,0 0 1,-1 0-1,1-1 0,-1 1 1,0 0-1,1-1 1,-2 0-1,1 0 0,0 1 1,-1-1-1,0 0 1,0 0-1,0 0 0,0 0 1,-1-1-1,1 1 1,-1 0-1,0 0 0,0 0 1,-1-4-1,0 5-64,0 1 0,0 0 0,0 0-1,0 0 1,0 0 0,-1 1 0,1-1-1,-1 0 1,1 0 0,-1 1 0,0-1 0,1 1-1,-1-1 1,0 1 0,0 0 0,0 0-1,0 0 1,0 0 0,0 0 0,0 0 0,0 1-1,-1-1 1,1 0 0,-3 1 0,-57-6-1239,58 10-596,9 5 505,13 6-790,-7-11 675,0 1-1,0-2 0,0 1 0,0-2 0,1 0 0,19 2 0,14-2-3092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15022,'0'0'10250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10282,'0'0'6758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12396,'0'0'12299,"5"-11"-22164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87 11179,'0'0'5557,"-2"-8"-3470,2 8-2073,0-3 49,0 1-1,0 0 1,-1 0 0,1 0 0,-1 0 0,0 0 0,0 0 0,1 0-1,-1 0 1,0 0 0,-1 0 0,1 0 0,0 0 0,-1 1-1,1-1 1,-1 0 0,1 1 0,-1-1 0,0 1 0,1 0-1,-1 0 1,0-1 0,0 1 0,0 0 0,0 1 0,0-1-1,0 0 1,0 0 0,0 1 0,0 0 0,-1-1 0,-1 1-1,-1-1-46,0 1-1,0 0 0,-1 0 0,1 1 0,0-1 0,0 1 1,0 0-1,0 0 0,0 1 0,0-1 0,1 1 1,-1 0-1,1 1 0,-1-1 0,1 1 0,-1 0 0,1 0 1,0 0-1,1 1 0,-1-1 0,0 1 0,1 0 0,0 0 1,0 0-1,0 0 0,1 1 0,-1-1 0,1 1 0,0-1 1,0 1-1,0 0 0,1 0 0,0 0 0,0 0 0,0 0 1,1 0-1,-1 6 0,1-10-14,1 0 0,-1 1 0,0-1-1,0 0 1,0 0 0,1 0 0,-1-1 0,0 1 0,1 0-1,-1 0 1,1 0 0,0 0 0,-1 0 0,1 0 0,-1-1 0,1 1-1,0 0 1,0 0 0,-1-1 0,1 1 0,0-1 0,0 1-1,0 0 1,0-1 0,0 0 0,1 1 0,36 7 67,39-13-367,55-30-1463,-131 35 1750,0 0 0,0 0 0,0 0 0,0 0-1,0 0 1,0 1 0,0-1 0,0 0 0,0 0 0,0 1-1,0-1 1,0 0 0,-1 1 0,1-1 0,0 1 0,0 0-1,0-1 1,0 1 0,-1-1 0,1 1 0,0 0 0,-1 0 0,1-1-1,0 1 1,-1 0 0,1 0 0,-1 0 0,1 0 0,-1 0-1,0 0 1,1 0 0,-1 0 0,0 0 0,0 0 0,1 0-1,-1 0 1,0 2 0,0 48 61,-1-33 124,-1 6 133,0-1 0,-1 1 0,-2-1 0,0 0 0,-16 40 0,4-18 1285,-45 78 0,57-114-1373,-23 36 208,27-44-407,0 0 0,1 1 0,-1-1 0,0 0 0,0 0-1,0 0 1,0 0 0,0 0 0,-1 0 0,1 0 0,0 0-1,0 0 1,-1 0 0,1-1 0,0 1 0,-1 0 0,1-1-1,-1 1 1,1-1 0,-1 0 0,1 1 0,-1-1 0,1 0 0,-1 0-1,1 0 1,-3-1 0,2 0-7,0-1-1,0 0 0,1 0 1,-1 0-1,0 0 1,1 0-1,0-1 0,0 1 1,-1 0-1,1-1 1,1 1-1,-1 0 1,0-1-1,1 1 0,-1-1 1,1 0-1,-1-3 1,-3-50-869,3 46 703,0 0 0,1 0-1,1 0 1,-1 0 0,1 0 0,1 0 0,0 0 0,0 1-1,1-1 1,0 1 0,1-1 0,0 1 0,1 0 0,-1 0 0,13-15-1,13-9-69,2 1-1,62-48 0,-61 54 8,-2 0 0,0-2 0,39-48 0,-47 41 251,-22 33 2,-1 0 0,1 0 0,0 0 0,0 0 1,-1 0-1,1 0 0,-1 0 0,0 0 0,1 0 0,-1 0 0,0 0 0,0 0 1,0 0-1,0 0 0,-1 0 0,1 0 0,-1 0 0,0-2 0,0 3-23,1 1-1,-1-1 0,0 0 1,0 1-1,0-1 0,0 1 1,1-1-1,-1 1 1,0-1-1,0 1 0,0 0 1,0 0-1,0-1 0,0 1 1,0 0-1,0 0 0,0 0 1,0 0-1,0 0 0,0 0 1,0 0-1,-2 1 0,-23 5-2,14 2 40,0 0-1,1 0 1,0 2 0,1-1-1,0 1 1,1 1 0,0-1-1,0 2 1,1-1 0,1 1 0,0 0-1,-11 26 1,18-36-32,-1-1 0,0 1 0,1-1 0,-1 1 0,1 0 0,0-1 0,-1 1 0,1 0 0,0-1 0,0 1 0,0 0 0,0-1 0,0 1 0,0 0 0,1-1 0,-1 1 0,1 0 0,-1-1 1,1 1-1,-1-1 0,1 1 0,0-1 0,1 3 0,0-3 1,0 1 0,0-1 0,0 0 1,-1 0-1,1 0 0,0 0 0,0 0 0,1-1 1,-1 1-1,0 0 0,0-1 0,0 0 0,0 0 1,1 1-1,2-1 0,11-2 38,0 1 0,0-2 0,29-8 0,-43 11-59,44-14-186,-24 7-57,1 0 0,0 1-1,0 2 1,0 0-1,1 1 1,40 1-1,-62 3 256,0-1 0,0 0 1,-1 1-1,1 0 0,0-1 0,0 1 0,-1 0 0,1 0 0,0 0 0,-1 0 0,1 0 0,-1 0 0,1 0 0,-1 1 0,0-1 0,1 0 0,-1 1 0,0-1 0,0 1 0,0 0 0,0-1 1,0 1-1,-1 0 0,1-1 0,0 1 0,-1 0 0,1 0 0,-1 0 0,1 2 0,0 7 387,0 1 1,0-1-1,-2 22 1,0-13 369,2-20-753,-1 1 1,1 0-1,0-1 1,-1 1-1,1-1 0,0 0 1,0 1-1,0-1 1,-1 0-1,1 1 0,0-1 1,0 0-1,0 0 1,0 0-1,0 0 0,-1 1 1,1-1-1,0 0 1,0-1-1,0 1 1,0 0-1,0 0 0,-1 0 1,3-1-1,24-4 154,-12-2-465,-1 0 0,0 0-1,0-1 1,23-19 0,-24 17 112,1 0 0,1 1 0,28-14 0,-42 77 1931,-1-54-1789,0 1 0,0-1 0,0 1 0,0-1 1,0 1-1,0 0 0,0-1 0,0 1 0,0-1 0,0 1 0,0-1 1,0 1-1,1-1 0,-1 1 0,0-1 0,0 1 0,1-1 0,-1 1 1,0-1-1,1 1 0,-1-1 0,1 1 0,-1-1 0,1 1 0,15 0-4769,-13-1 3628,12-1-7571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39 4708,'0'0'11980,"-54"1"-10090,48 1-833,6 0-609,8-2-160,20 0 353,12 0 32,12 0-513,11-5 96,9-5-1537,-1-3-2371,-5-2-4099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12780,'0'0'9449,"88"-2"-8744,-21-7-385,9-2-256,6-1-256,0 0-1666,-7 1-1761,-8-1-2403,-15 1-4548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0:5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14253,'0'0'2403,"74"8"-994,-22-8-704,17-11-97,8-6 33,4-6-257,0 3-192,-7-2-480,-11 0-2562,-14 5-5767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66 8680,'0'0'15252,"-9"-2"-14585,5 0-599,0 1 0,1 0 0,-1 1 0,0-1 0,0 1 0,1-1 0,-1 1 0,0 0 0,0 1 0,0-1 0,1 1 0,-1-1 0,0 1 0,1 0 0,-1 1 0,0-1 0,1 1 0,0-1 0,-1 1 0,1 0 0,0 0 0,0 0 0,0 1 0,0-1 0,0 1 0,0 0 0,1 0 0,0 0 0,-4 4 0,2-1-26,0 0 1,0 0 0,1 0 0,0 1 0,0-1 0,0 1 0,1 0 0,0 0 0,0-1 0,1 1 0,0 1-1,0-1 1,0 0 0,1 0 0,0 0 0,3 14 0,-3-18-37,1 1 1,0-2-1,0 1 0,0 0 0,0 0 1,1 0-1,-1 0 0,1-1 1,0 1-1,0-1 0,0 1 0,0-1 1,0 0-1,0 1 0,0-1 1,5 3-1,-3-4 0,-1 1 0,1-1 0,0 1 0,0-1 0,0 0 0,0 0 0,-1-1 0,1 1 0,0-1 1,0 0-1,0 0 0,0 0 0,0-1 0,0 1 0,0-1 0,4-1 0,-1 0 41,0-1-1,-1 1 1,1-1-1,-1 0 1,0-1 0,0 1-1,0-1 1,0 0-1,-1-1 1,0 0-1,0 1 1,0-2 0,0 1-1,-1 0 1,0-1-1,0 0 1,5-9-1,-5 5 138,1 0-1,-1 0 1,-1 0-1,1 0 1,-2 0-1,0-1 0,0 1 1,-1-1-1,0 0 1,-1-19-1,0 27-155,0 0-1,-1 0 1,1 0-1,-1 1 1,0-1 0,0 0-1,0 1 1,0-1-1,0 0 1,0 1 0,-1-1-1,1 1 1,-1 0-1,0 0 1,0-1-1,0 1 1,0 0 0,0 0-1,0 1 1,0-1-1,-1 0 1,1 1-1,0 0 1,-1-1 0,0 1-1,1 0 1,-1 0-1,0 0 1,1 1 0,-1-1-1,0 1 1,0-1-1,0 1 1,1 0-1,-1 0 1,0 0 0,0 0-1,-4 2 1,3-2-81,1 1 1,-1 0 0,1 0 0,-1 0-1,1 0 1,-1 0 0,1 1 0,0-1-1,0 1 1,0 0 0,0 0 0,0 0-1,0 1 1,1-1 0,-1 1 0,1-1-1,-1 1 1,1 0 0,0 0 0,0 0-1,0 0 1,0 0 0,1 0-1,0 1 1,-1-1 0,1 1 0,0-1-1,1 1 1,-1-1 0,0 7 0,1-10-65,0 1 0,1 0 0,-1-1 0,0 1 0,1 0 0,-1-1 0,0 1 0,1-1 0,-1 1 0,1-1 0,-1 1 0,1-1 0,-1 1 0,1-1 0,-1 1 0,1-1 0,-1 0 0,1 1 0,0-1 0,-1 0 0,1 1 0,0-1 0,-1 0 0,1 0-1,0 0 1,-1 1 0,1-1 0,0 0 0,-1 0 0,1 0 0,0 0 0,0 0 0,-1-1 0,1 1 0,0 0 0,-1 0 0,1 0 0,0-1 0,-1 1 0,1 0 0,0-1 0,33-12-4759,-8-8-1247,0-6-3145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6566,'0'0'19832,"0"9"-18801,2 153 1360,-3-96-1923,2 0 0,11 68 0,-9-100-338,4 22-42,-7-53-90,1 0-1,-1 0 0,1 0 1,0 0-1,0 0 1,0 0-1,1-1 0,-1 1 1,1-1-1,-1 1 1,1-1-1,0 1 0,4 3 1,-5-5-91,-1-1 0,1 1 0,0 0 0,0-1 1,0 1-1,0-1 0,0 1 0,0-1 0,0 1 0,0-1 0,0 0 1,0 0-1,0 1 0,0-1 0,1 0 0,-1 0 0,0 0 1,0 0-1,0 0 0,0 0 0,0-1 0,0 1 0,0 0 1,0 0-1,0-1 0,0 1 0,0-1 0,0 1 0,0-1 1,0 1-1,0-1 0,0 1 0,0-1 0,0 0 0,-1 0 1,1 1-1,0-1 0,0 0 0,-1 0 0,1 0 0,-1 0 1,1-1-1,2-3-1276,0-1 0,-1 1-1,1-1 1,-1 0 0,-1 1 0,2-9 0,1-11-6948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91 17457,'0'0'10372,"-9"0"-10078,6-1-287,1 1 1,-1 0 0,0 1 0,1-1 0,-1 0 0,1 1 0,-1-1 0,0 1-1,1 0 1,0 0 0,-1 0 0,1 0 0,-1 0 0,1 1 0,-3 2 0,2-1 7,0 1 0,0-1 0,1 1 1,0 0-1,-1 0 0,1 0 1,1 0-1,-1 0 0,1 0 1,-1 1-1,0 4 0,0 1 116,-1 0 0,2 0-1,-1 0 1,1 0 0,1 18-1,0-26-119,0 0 0,0-1 0,1 1 0,-1-1-1,0 1 1,1 0 0,-1-1 0,1 1 0,-1-1-1,1 1 1,0-1 0,0 1 0,0-1 0,-1 0-1,1 1 1,1-1 0,-1 0 0,0 0 0,0 0-1,0 0 1,1 0 0,-1 0 0,0 0 0,1 0 0,-1 0-1,1-1 1,-1 1 0,1 0 0,-1-1 0,1 1-1,-1-1 1,1 0 0,0 0 0,-1 1 0,1-1-1,0 0 1,-1-1 0,1 1 0,-1 0 0,1 0 0,0 0-1,-1-1 1,1 1 0,1-2 0,4 0 5,-1-1-1,0 0 1,1 0 0,-1-1 0,0 1-1,-1-1 1,1-1 0,-1 1 0,0-1 0,0 0-1,0 0 1,-1 0 0,1-1 0,-1 0-1,4-8 1,0 1-12,-1-1 1,0-1-1,-1 1 0,0-1 0,6-27 0,-10 31 3,0 0-1,-1 0 1,0 0-1,-1-19 0,-4 26-28,-4 10-30,-3 10-55,4 0 103,1 0 0,1 0-1,0 1 1,2-1 0,-1 1 0,2 0 0,1 0 0,0 33 0,1-48-25,1 1 0,-1-1 1,1 1-1,-1-1 1,1 1-1,0-1 1,0 1-1,0-1 0,0 0 1,1 0-1,-1 1 1,0-1-1,1 0 1,0 0-1,-1 0 1,1-1-1,0 1 0,0 0 1,0-1-1,0 1 1,0-1-1,1 0 1,-1 1-1,4 0 1,-1 0-528,0-1 1,0 0 0,0 1-1,0-2 1,0 1 0,0-1-1,1 0 1,-1 0 0,0 0-1,0-1 1,7-1 0,17-8-6839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9993,'0'-20'1118,"2"-13"4759,0 24-905,-1 36-3593,-1 40-11,-2 0-525,3 0 0,3 1 1,15 74-1,-19-140-827,1 1 1,-1-1 0,1 1-1,0-1 1,0 1-1,0-1 1,0 0-1,0 1 1,1-1-1,-1 0 1,4 4 0,-4-6-3,-1 1-1,1-1 1,-1 1 0,1-1 0,0 0 0,-1 1 0,1-1 0,0 0 0,-1 1 0,1-1 0,0 0 0,0 0 0,-1 0 0,1 0 0,0 0 0,0 0 0,-1 0 0,1 0 0,0 0 0,-1 0 0,1 0 0,0 0 0,0-1 0,-1 1 0,1 0 0,1-1 0,1-1 20,0 0 0,0-1 0,-1 1 0,1-1 0,0 0 0,-1 0 0,0 0 0,1 0 0,-1 0 0,-1 0 0,1-1 0,0 1 0,1-7 0,3-10-11,-1-1 1,-1-1-1,-1 1 1,0 0 0,-2-1-1,-3-42 1,2 62-23,0 0 0,-1 1-1,1-1 1,0 1 0,-1-1 0,1 0-1,-1 1 1,0-1 0,1 1 0,-1-1-1,0 1 1,0 0 0,-1-3 0,1 4-2,1 0 0,0 0 1,-1 0-1,1 0 0,-1-1 1,1 1-1,0 0 0,-1 0 1,1 0-1,0 0 0,-1 0 1,1 0-1,-1 0 0,1 0 1,0 0-1,-1 0 0,1 0 1,-1 0-1,1 0 0,0 0 1,-1 0-1,1 1 0,0-1 1,-1 0-1,1 0 0,-1 0 1,1 1-1,0-1 0,0 0 1,-1 0-1,1 1 0,0-1 1,-1 0-1,1 1 0,0-1 1,0 0-1,0 1 0,-1-1 1,1 0-1,0 1 0,0-1 1,0 0-1,0 1 0,0-1 1,-1 1-1,1-1 0,0 0 1,0 1-1,0-1 0,0 0 1,0 1-1,0-1 0,1 1 1,-1-1-1,0 1 0,-2 7 35,0-1 0,1 1 1,0 0-1,0-1 0,1 1 0,0 0 0,0 0 0,1-1 0,0 1 0,0 0 0,3 9 0,-3-14-19,1 0-1,-1 0 1,1 0-1,-1-1 1,1 1-1,0-1 1,0 1-1,0-1 1,0 0 0,1 1-1,-1-1 1,0 0-1,1-1 1,0 1-1,-1 0 1,1-1-1,0 0 1,0 1-1,0-1 1,0 0-1,0 0 1,0-1 0,0 1-1,0-1 1,0 0-1,0 1 1,0-1-1,1 0 1,-1-1-1,5 0 1,0-1-2,-1 0 1,0 0 0,0-1-1,0 0 1,0 0 0,0 0-1,0-1 1,-1 0-1,0-1 1,0 0 0,0 1-1,0-2 1,-1 1-1,0-1 1,0 0 0,7-10-1,-6 8-10,0-1-1,-1 0 1,1 0-1,-2-1 1,1 1-1,-1-1 1,-1 0-1,0-1 1,0 1-1,-1 0 1,1-16-1,-24 67 30,12-21 162,1 0-1,2 0 1,0 1-1,1 0 0,1 0 1,1 0-1,0 1 0,2 38 1,2-58-189,-1 0-1,1 0 1,-1 0 0,1-1 0,0 1 0,-1 0 0,1-1 0,0 1-1,0 0 1,0-1 0,1 0 0,-1 1 0,0-1 0,0 1-1,1-1 1,-1 0 0,1 0 0,-1 0 0,1 0 0,-1 0-1,1 0 1,0-1 0,0 1 0,-1 0 0,1-1 0,0 1 0,0-1-1,0 0 1,-1 1 0,1-1 0,0 0 0,0 0 0,0 0-1,0-1 1,-1 1 0,1 0 0,2-1 0,3 0-327,-1 0 1,0 0-1,0-1 1,0 0-1,0 0 1,0 0-1,-1-1 1,1 1-1,-1-2 1,7-4-1,8-13-4039,-5-4-2120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50 18898,'0'0'7719,"-5"-47"-6726,5 44-705,9 3-1761,-4 0-2499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12011,'0'0'11254,"-6"14"-10881,-4 12-255,1 0-1,1 0 1,2 1-1,0 0 1,2 0-1,-1 34 0,5-38-72,-1-9-24,1 0 1,0 0-1,1 0 0,1 0 1,5 20-1,-6-31-6,0 0 0,0 0 1,1 0-1,-1 0 0,1 0 0,-1-1 0,1 1 1,0 0-1,0-1 0,1 1 0,-1-1 1,0 0-1,1 0 0,-1 0 0,1 0 0,0 0 1,0 0-1,0-1 0,0 1 0,0-1 1,0 0-1,0 0 0,0 0 0,0 0 1,0-1-1,1 1 0,-1-1 0,6 0 0,-4 0-2,0 1 0,0-2 0,1 1 0,-1 0 0,0-1-1,0 0 1,1 0 0,-1-1 0,0 0 0,0 0 0,0 0-1,-1 0 1,1-1 0,0 1 0,-1-1 0,0 0 0,0-1-1,0 1 1,0-1 0,0 0 0,-1 0 0,1 0 0,-1 0-1,0 0 1,0-1 0,-1 1 0,0-1 0,1 0 0,-1 0 0,-1 0-1,1 0 1,-1 0 0,0 0 0,0-1 0,0 1 0,-1 0-1,0 0 1,0-1 0,0 1 0,-1 0 0,-2-9 0,3 13 5,0 0 0,0 1-1,0-1 1,-1 1 0,1-1 0,0 1 0,0-1 0,-1 1 0,1-1 0,-1 1 0,1-1 0,0 1 0,-1 0 0,1-1 0,-1 1 0,1 0 0,-1-1 0,1 1 0,-1 0 0,1 0 0,-1-1 0,1 1 0,-1 0 0,1 0 0,-1 0 0,0 0 0,1-1 0,-1 1 0,1 0 0,-1 0 0,0 0 0,1 0 0,-1 1 0,1-1 0,-1 0 0,1 0 0,-1 0 0,1 0 0,-1 1 0,0-1 0,1 0 0,-1 0 0,1 1 0,-1-1-1,1 0 1,0 1 0,-1-1 0,1 1 0,-1-1 0,1 0 0,0 1 0,-1 0 0,-22 23 311,19-15-239,-1 0 0,2 1 1,-1 0-1,1-1 0,1 1 1,0 0-1,0 1 0,0 14 1,1-23-75,1 1 1,0 0-1,0 0 0,0-1 1,0 1-1,1 0 1,-1 0-1,1-1 1,-1 1-1,1 0 0,0-1 1,0 1-1,0 0 1,0-1-1,1 1 1,-1-1-1,1 0 0,-1 0 1,1 1-1,0-1 1,0 0-1,0 0 1,0-1-1,0 1 0,1 0 1,-1-1-1,0 1 1,1-1-1,-1 0 1,1 0-1,-1 0 1,1 0-1,0 0 0,4 1 1,2-1-1,-1-1-1,1 0 1,0 0 0,-1 0 0,1-1 0,-1 0-1,1-1 1,-1 0 0,1-1 0,-1 1 0,14-8-1,21-18-5041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13068,'0'0'9044,"-1"8"-8132,-7 73 656,3 0 0,9 147 0,-3-227-1563,10 61 80,-11-60-78,1 1 0,-1-1 0,1 1 0,0-1 1,0 0-1,0 1 0,0-1 0,0 0 0,0 0 0,0 0 0,1 0 0,-1 0 0,1 0 0,0 0 0,-1 0 0,1-1 0,0 1 0,0-1 0,0 1 0,0-1 0,3 2 0,-4-4 3,0 1 0,0 0 0,0 0 1,0-1-1,0 1 0,0 0 0,0-1 0,0 1 0,0-1 0,0 1 0,0-1 0,0 0 0,-1 1 1,1-1-1,0 0 0,0 1 0,-1-1 0,1 0 0,0 0 0,-1 0 0,1 0 0,-1 0 0,1 0 1,-1 0-1,0 0 0,1 0 0,-1 0 0,0 0 0,0 0 0,1 0 0,-1 0 0,0-2 0,5-40 57,-5 40-61,1-17 8,1-56 22,-2 72-35,0 0-1,0-1 1,-1 1-1,0 0 1,1-1 0,-2 1-1,1 0 1,0 0 0,-1 0-1,0 0 1,0 0-1,0 0 1,-3-3 0,5 6-6,0 1 0,0 0 0,-1-1 0,1 1 0,0 0 0,0-1 0,-1 1 0,1 0 0,0-1 0,-1 1 0,1 0 0,0 0 0,-1-1 0,1 1 0,0 0 0,-1 0 0,1 0 0,0 0 1,-1-1-1,1 1 0,-1 0 0,1 0 0,0 0 0,-1 0 0,1 0 0,-1 0 0,1 0 0,0 0 0,-1 0 0,1 0 0,0 0 0,-1 0 0,1 0 0,-1 1 0,1-1 0,0 0 0,-1 0 1,1 0-1,0 0 0,-1 1 0,1-1 0,-7 20-70,8 27 59,0-43 23,-1 1 0,1-1 0,0 1 0,1-1 0,-1 0 0,1 0 0,0 1 1,0-1-1,0 0 0,1-1 0,-1 1 0,1 0 0,0-1 0,0 1 0,0-1 0,0 0 1,1 0-1,6 4 0,-4-4 4,-1 0 1,1-1 0,0 0-1,1 0 1,-1 0-1,0-1 1,0 1-1,1-2 1,-1 1 0,0-1-1,1 0 1,7-1-1,-4 0-3,1 0-1,-1-1 1,1 0-1,-1-1 1,0 0-1,0-1 1,0 0-1,0-1 1,-1 0-1,0 0 1,0-1-1,0 0 1,0-1-1,-1 0 1,13-14-1,-17 16-20,0-1-1,0-1 1,0 1-1,0-1 1,-1 1-1,0-1 0,-1 0 1,0 0-1,0 0 1,0 0-1,-1-1 1,1-7-1,-20 46-130,13-19 336,0 0 0,1 1 1,0 0-1,1 0 0,1 0 0,-2 25 0,4-37-184,0-1-1,0 1 1,0-1-1,0 1 1,0-1-1,0 1 1,0 0-1,1-1 0,-1 1 1,0-1-1,0 1 1,0-1-1,1 1 1,-1-1-1,0 0 1,1 1-1,-1-1 1,0 1-1,1-1 0,-1 0 1,1 1-1,-1-1 1,0 0-1,1 1 1,-1-1-1,1 0 1,-1 0-1,1 1 1,-1-1-1,2 0 1,21 0 130,21-14-444,-40 12 85,1 0-1,0 0 0,-1 0 0,1 1 0,0 0 1,0 0-1,0 0 0,0 0 0,0 1 0,0 0 0,7 0 1,-10 1 178,0-1 0,1 1 0,-1 0 0,0 0 0,-1 1 0,1-1 0,0 0 0,0 0 0,0 1 0,-1-1 0,1 1 0,-1 0 0,1-1 0,-1 1 0,0 0 0,1 0 0,-1 0 0,0 0 0,0 0 0,-1 0 0,1 0 0,0 0 0,-1 1 0,1-1 0,-1 0 0,1 0 0,-1 4 0,3 18 378,0 1 0,-2 0 0,-1 0-1,0 0 1,-2 0 0,-1-1-1,-1 1 1,-1-1 0,-16 46 0,20-68-287,0 0 0,0 0 0,0 0 1,0 0-1,0 0 0,0 0 1,-1 0-1,1 0 0,-1 0 0,1-1 1,-1 1-1,1-1 0,-1 1 1,0-1-1,0 1 0,0-1 0,0 0 1,0 0-1,0 0 0,-5 1 1,6-2-39,-1 0 1,0 0 0,0 0-1,0 0 1,1-1 0,-1 1-1,0-1 1,0 1 0,1-1 0,-1 1-1,0-1 1,1 0 0,-1 0-1,1 0 1,-1 0 0,1 0-1,-1 0 1,1-1 0,0 1-1,0 0 1,-1-1 0,1 1-1,0-1 1,0 1 0,0-1-1,0-1 1,-12-21-70,1 0 0,2-1-1,0 0 1,2 0 0,1-1 0,1 0-1,1 0 1,1-1 0,-1-49 0,13 45-2305,-7 28 1187,0 1-1,0-1 1,0 0-1,0 0 1,-1 0-1,1 1 1,-1-1-1,0 0 1,0 0-1,0-6 1,-5-11-10066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5317,'47'-14'13052,"0"0"-8255,26-13-4406,-59 22-387,0-2 0,0 0 0,-1 0 0,0-1 0,0-1 0,14-13 0,-20 13 375,-16 12-215,-15 13-179,14-7 25,1 0-1,1 0 0,-1 1 0,2 0 1,-1 1-1,1 0 0,1 0 1,0 0-1,1 1 0,0-1 0,0 1 1,2 1-1,-1-1 0,-1 14 0,5-24-6,0 0 0,0-1 0,1 1 0,-1-1 0,0 1 0,1 0 0,-1-1 0,1 1 0,-1-1 0,1 1 0,0-1 0,0 0 0,0 1 0,0-1 0,0 0 0,0 1 0,0-1 0,0 0 0,0 0 0,0 0 0,1 0 0,-1 0 0,0 0 0,1 0 0,-1-1 0,1 1 0,-1 0 0,1-1 0,-1 1 0,1-1 0,-1 0 0,1 1 0,0-1 0,2 0 0,8 1 33,1 0 0,-1-1 0,20-3 0,-21 2-50,16-3-685,0-1 0,-1-1 0,39-14-1,12-4-763,-66 24 9052,-13-26-7314,2 8-841,1 0 1,5-31 0,8 8-2545,-12 37 2184,0 0 0,1 0 0,-1 0 0,1 0 0,0 1 0,0-1-1,4-2 1,5-4-6014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10698,'0'0'9705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9769,'0'0'12572,"4"11"-10255,27 112 1447,-30-120-3719,0 1 0,0-1 0,0 0 0,0 0 0,0 0 0,1 0 0,-1 0 0,1 0 0,0 0 1,0 0-1,0-1 0,0 1 0,0-1 0,1 1 0,-1-1 0,1 0 0,0 0 0,-1 0 0,1 0 0,0-1 1,5 3-1,-4-3-34,-1-1 1,1 1-1,-1-1 1,1 0-1,0 0 1,-1 0-1,1-1 1,-1 1-1,1-1 1,0 0-1,-1 0 1,0 0-1,1 0 1,-1-1-1,0 1 1,1-1-1,-1 0 1,0 0 0,5-5-1,49-46 59,-47 41-92,1 1 1,0 0 0,1 1-1,1 0 1,14-8-1,-27 17 18,1 1-1,-1 0 1,0 0-1,1-1 1,-1 1-1,1 0 1,-1 0-1,0 0 1,1 0-1,-1 0 1,1 0-1,-1 0 1,1-1-1,-1 1 1,0 0-1,1 1 0,-1-1 1,1 0-1,-1 0 1,1 0-1,-1 0 1,0 0-1,1 0 1,-1 0-1,1 1 1,-1-1-1,0 0 1,1 0-1,-1 1 1,0-1-1,1 0 1,-1 0-1,1 1 1,5 18 3,-6 35 227,-1-39-132,1 35 109,1-49-193,-1-1-1,1 0 1,-1 1 0,1-1 0,-1 0 0,0 1 0,1-1 0,-1 0 0,1 1 0,0-1 0,-1 0-1,1 0 1,-1 0 0,1 0 0,-1 0 0,1 0 0,-1 1 0,1-1 0,0 0 0,-1-1 0,1 1-1,-1 0 1,1 0 0,-1 0 0,1 0 0,-1 0 0,1 0 0,-1-1 0,1 1 0,-1 0 0,1 0-1,-1-1 1,1 1 0,-1 0 0,1-1 0,0 0 0,20-11 280,21-26-139,29-23-155,-66 58-27,1-1 1,-1 1-1,1 0 1,0 0-1,0 0 1,0 1 0,0 0-1,1 0 1,-1 1-1,1-1 1,8 1-1,-14 1 22,1 0 0,-1 1-1,1-1 1,-1 1 0,1 0-1,-1-1 1,0 1-1,1 0 1,-1 0 0,0 0-1,0 0 1,1 0-1,-1 0 1,0 0 0,0 1-1,0-1 1,0 0 0,-1 0-1,1 1 1,0-1-1,0 1 1,-1-1 0,1 1-1,-1-1 1,1 1 0,-1-1-1,0 1 1,0-1-1,1 1 1,-1-1 0,0 1-1,-1 2 1,1 63 40,0-56-30,0-10-3,-3 23 45,4-24-43,-1 1-1,-1 0 0,1 0 0,0-1 1,0 1-1,0 0 0,0 0 0,0-1 0,-1 1 1,1 0-1,0-1 0,-1 1 0,1 0 1,0-1-1,-1 1 0,1 0 0,-1-1 0,1 1 1,-1-1-1,1 1 0,-1-1 0,0 1 1,1-1-1,-1 1 0,-1 0 0,-3-26-4798,5 18 3310,-4-22-4042,-5-5-2824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16207,'0'0'11083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4516,'0'0'-640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4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43 162 13164,'0'0'12423,"11"2"-10827,-8-1-1505,4 1 51,0-1 1,-1 0-1,1 0 0,0 0 1,0-1-1,0 1 0,0-2 1,-1 1-1,1-1 0,0 0 1,0-1-1,-1 1 0,1-1 1,12-6-1,-6 1-90,-1-1-1,0 0 1,-1-1-1,13-12 1,-22 19-46,1-1 1,0 1 0,-1-1-1,0 0 1,1 0 0,-1 0-1,-1 0 1,1 0 0,0 0-1,-1 0 1,1-1 0,-1 1-1,0-1 1,0 1 0,0-1 0,-1 1-1,1-1 1,-1 0 0,0 1-1,0-1 1,0 1 0,-1-6-1,0 8-6,0-1 0,-1 0-1,1 1 1,0-1 0,-1 1-1,1-1 1,-1 1-1,1-1 1,-1 1 0,0 0-1,0 0 1,1 0 0,-1 0-1,0 0 1,0 1 0,0-1-1,0 0 1,0 1 0,0-1-1,0 1 1,0 0 0,0 0-1,0 0 1,-4 0 0,-4 0-23,0 0 0,0 0 0,1 1 0,-12 3 0,11-1 13,1 0-1,1 1 0,-1 0 0,0 0 1,1 1-1,0 0 0,0 1 0,0 0 1,1 0-1,0 0 0,0 1 0,1 0 0,-1 1 1,-8 14-1,10-15 4,0 1 0,0 0-1,1 0 1,1 0 0,-1 0 0,1 1 0,1-1 0,0 1 0,0 0-1,0 0 1,1 0 0,1 0 0,-1 0 0,2 0 0,-1 0 0,2 9-1,0-15-42,-1 0 0,1 0 0,-1 0 0,1 0 0,0 0 0,0 0 0,0-1 0,1 1 0,-1-1 0,1 0 0,-1 1 0,1-1 0,0 0 0,0-1 0,0 1 0,0 0 0,0-1 0,0 0 0,0 1 0,0-1 0,1-1-1,-1 1 1,0 0 0,1-1 0,-1 1 0,0-1 0,5-1 0,7 2-426,-1-1-1,0 0 1,1-2-1,-1 1 1,18-6-1,36-19-4214,-23 2-1727,9-9-7435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10282,'0'0'11872,"-10"11"-10836,-28 39 141,-42 73 0,45-69-910,29-44-439,-32 44 671,37-52-680,-1 1 0,0-1-1,-1 1 1,1-1 0,0 0-1,-1 0 1,1 0 0,-1 0 0,0-1-1,1 1 1,-1-1 0,0 0 0,0 1-1,0-1 1,0 0 0,-5 0-1,7-1-112,0-1-1,0 1 0,-1-1 0,1 1 0,0-1 0,1 0 1,-1 0-1,0 1 0,0-1 0,0 0 0,0 0 0,1 0 0,-1 0 1,0 0-1,1 0 0,-1 0 0,1 0 0,-1 0 0,1 0 0,-1-1 1,1 1-1,0 0 0,-1 0 0,1 0 0,0-2 0,-5-35-5320,5 36 4995,-1-33-5844</inkml:trace>
  <inkml:trace contextRef="#ctx0" brushRef="#br0" timeOffset="0.55">1 94 4132,'0'0'18642,"59"-30"-16817,-33 47-672,4 3-544,4 1-225,4 1-256,-2-1-96,-1-1-448,-7-2-1762,-1-4-1441,-9-5-2403,-7-5-5829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24 13741,'0'0'8691,"-10"-5"-7138,4 1-1294,4 3-218,1-1 0,-1 1 1,0 0-1,0-1 0,1 1 0,-1 0 0,0 0 1,0 1-1,0-1 0,0 0 0,-1 0 0,1 1 1,0 0-1,0-1 0,0 1 0,0 0 0,0 0 1,-1 0-1,1 0 0,0 0 0,0 1 0,0-1 1,0 1-1,-1-1 0,1 1 0,0 0 0,0 0 1,0 0-1,-2 1 0,-7 8 7,-1 1 0,2-1 0,-1 2 0,2-1 1,-17 26-1,23-32 25,0 0 0,0 1 0,0-1-1,1 1 1,-1 0 0,2-1 0,-1 1 0,0 0 0,1 0 0,0 0 0,1 0 0,-1 0 0,1 0 0,0 1 0,1-1 0,-1 0 0,4 12 0,-2-16-62,0 1 1,-1-1 0,1 1-1,1-1 1,-1 0 0,0 1 0,1-1-1,-1 0 1,1-1 0,-1 1-1,1 0 1,0-1 0,0 1-1,0-1 1,0 0 0,0 0 0,0 0-1,0 0 1,0-1 0,0 1-1,0-1 1,0 0 0,4 0-1,11 1-458,1-1-1,26-3 0,-37 2-356,1 0 0,0-1 0,-1-1 0,1 1 0,-1-1 0,0-1 0,10-4 0,17-14-5394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14894,'0'0'6812,"-8"10"-5680,2-3-920,1 1 1,0 0 0,0 0-1,1 0 1,0 0 0,0 1 0,1 0-1,0 0 1,1 0 0,0 0-1,0 0 1,-1 14 0,3-12 24,-1 6 4,0-1 0,1 1 0,1-1 0,1 1 0,4 19 0,-6-33-228,1-1 0,0 1 0,0 0-1,0 0 1,0-1 0,0 1 0,1-1 0,-1 1-1,1-1 1,-1 1 0,1-1 0,0 0 0,0 0-1,0 0 1,0 0 0,1 0 0,-1-1-1,0 1 1,1 0 0,0-1 0,-1 0 0,1 0-1,-1 0 1,1 0 0,0 0 0,0 0 0,0-1-1,0 1 1,-1-1 0,1 0 0,0 0 0,0 0-1,0 0 1,0 0 0,0-1 0,5-1 0,-2 0-13,-1 0 0,1 0 1,0-1-1,-1 1 1,1-1-1,-1-1 0,0 1 1,0-1-1,0 0 1,-1 0-1,0 0 0,1-1 1,4-6-1,-5 5 2,1 1 0,0 0-1,1-1 1,-1 2 0,1-1 0,0 1-1,1-1 1,7-2 0,-13 7 70,0 1 0,0 0-1,-1 0 1,1 0 0,0 0 0,0 0 0,-1 1-1,1-1 1,-1 0 0,1 0 0,-1 0 0,0 1-1,1-1 1,-1 0 0,0 0 0,0 1 0,0-1-1,0 0 1,0 0 0,0 1 0,0-1 0,0 0-1,0 1 1,-1 1 0,-1 40 663,-1-21-432,2-14-231,-1-1-1,2 1 1,-1-1-1,1 1 1,0-1 0,1 1-1,1 8 1,-1-15-67,-1 0 0,1 0 1,-1 0-1,1-1 0,0 1 0,-1 0 0,1 0 1,0-1-1,0 1 0,-1-1 0,1 1 1,0 0-1,0-1 0,0 0 0,0 1 0,0-1 1,0 1-1,0-1 0,0 0 0,0 0 1,0 0-1,0 1 0,0-1 0,0 0 1,0 0-1,0 0 0,0-1 0,0 1 0,0 0 1,0 0-1,0 0 0,0-1 0,0 1 1,-1-1-1,1 1 0,1-1 0,34-18-198,-28 14-541,19-18-643,-21 14-2328,-2-1-3398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81 9033,'0'0'4441,"-1"-9"-720,1 5-3265,0-1-1,-1 1 1,0 0-1,0 0 1,0 0-1,0 0 1,-1 0-1,1 0 1,-1 0 0,0 0-1,-3-3 1,3 5-318,1 0 1,-1 1-1,0-1 0,0 1 1,1-1-1,-1 1 0,-1 0 1,1-1-1,0 1 1,0 0-1,0 1 0,0-1 1,-1 0-1,1 1 1,0-1-1,-1 1 0,1-1 1,-1 1-1,1 0 1,0 0-1,-1 0 0,1 1 1,0-1-1,-1 1 1,1-1-1,-3 2 0,0-1-120,1 1 1,-1 0-1,1 1 0,0-1 0,-1 1 0,2 0 0,-1 0 1,0 0-1,0 0 0,1 1 0,0-1 0,0 1 0,0 0 1,0 0-1,0 0 0,1 0 0,-4 9 0,1-3 0,1 1 1,1-1-1,0 1 0,0-1 0,1 1 0,-2 21 0,4-30-16,-1-1 1,1 1-1,0 0 0,0-1 0,0 1 1,0 0-1,0 0 0,0 0 1,0-1-1,1 1 0,-1 0 0,0-1 1,1 1-1,0 0 0,-1-1 1,1 1-1,0-1 0,0 1 0,0-1 1,0 1-1,0-1 0,0 1 0,0-1 1,1 0-1,-1 0 0,0 0 1,1 0-1,-1 0 0,1 0 0,-1 0 1,1 0-1,0 0 0,-1-1 0,1 1 1,0-1-1,-1 1 0,1-1 1,0 0-1,-1 1 0,1-1 0,0 0 1,0 0-1,-1 0 0,1-1 1,0 1-1,0 0 0,-1-1 0,1 1 1,0-1-1,2 0 0,7-3 16,0 0 0,-1 0-1,0-1 1,1 0 0,-2-1 0,16-11-1,20-25 5,15-9 20,-57 81 12,-10 62 853,7-91-887,0 0 0,0 0 0,1 0-1,-1-1 1,1 1 0,-1 0 0,0 0-1,1-1 1,-1 1 0,1 0 0,0-1-1,-1 1 1,1-1 0,-1 1 0,1-1-1,0 1 1,-1-1 0,1 1 0,0-1-1,0 1 1,-1-1 0,1 0 0,0 0-1,0 1 1,0-1 0,0 0 0,-1 0-1,1 0 1,0 0 0,0 0 0,0 0-1,0 0 1,-1 0 0,1 0 0,0 0-1,0-1 1,0 1 0,0 0 0,-1-1-1,1 1 1,0 0 0,0-1 0,38-13 347,124-102-1194,-162 115 714,0 0 0,0 0 0,0 0 0,1 0-1,-1 0 1,0 1 0,1-1 0,-1 0 0,0 1 0,1-1 0,-1 1 0,1 0-1,-1-1 1,1 1 0,-1 0 0,1 0 0,-1 0 0,1 0 0,-1 0 0,1 1 0,-1-1-1,1 0 1,-1 0 0,1 1 0,1 0 0,-2 1-301,1 0-1,0 0 1,-1 0 0,1 0 0,-1 0-1,0 0 1,0 1 0,0-1 0,0 0-1,0 1 1,0 2 0,0-1-373,1 0 1,-1 0-1,1 0 0,0 0 1,0-1-1,0 1 0,4 5 1,-5-8 509,0-1 1,0 1-1,-1-1 1,1 1 0,0-1-1,0 1 1,0-1 0,0 1-1,0-1 1,0 0 0,-1 0-1,1 1 1,0-1-1,0 0 1,0 0 0,0 0-1,0 0 1,0 0 0,2-1-1,-1 1-276,12 0-3216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5765,'0'0'14339,"-8"10"-12940,0 0-1226,-34 48 1297,38-53-1242,1 1 0,0 0-1,0 0 1,1 0 0,0 0-1,0 0 1,0 0 0,1 0 0,-1 1-1,1 6 1,4-12-222,0 1 1,1-1-1,-1 1 0,0-1 1,1 0-1,-1-1 0,1 1 1,-1 0-1,1-1 0,-1 0 1,5 0-1,12 3-328,-12 0 126,0 0 0,-1 1 0,0 0 0,1 0 0,-1 1 0,-1 0-1,1 0 1,-1 1 0,0 0 0,0 0 0,0 0 0,-1 1 0,0 0 0,-1 0-1,1 0 1,-1 0 0,0 1 0,2 8 0,-4-11 325,0-1 0,0 0 1,-1 1-1,0-1 0,0 1 0,0-1 0,0 1 1,-1 0-1,1-1 0,-1 1 0,-1 0 1,1-1-1,-1 1 0,1 0 0,-1-1 1,-1 1-1,1-1 0,-1 1 0,1-1 0,-1 0 1,0 0-1,-1 0 0,1 0 0,-1 0 1,0 0-1,0 0 0,0-1 0,0 0 1,-1 0-1,1 1 0,-1-2 0,0 1 0,-6 3 1,8-4-76,0-1-1,0 0 1,0 0 0,0 0 0,0 0 0,0-1 0,0 1 0,0 0 0,0-1 0,-1 0 0,1 1 0,0-1-1,0 0 1,0 0 0,0 0 0,-1 0 0,1-1 0,0 1 0,0 0 0,0-1 0,0 0 0,0 1 0,0-1-1,0 0 1,0 0 0,0 0 0,0-1 0,0 1 0,1 0 0,-1-1 0,0 1 0,1-1 0,-1 1-1,1-1 1,0 0 0,-1 1 0,1-1 0,0 0 0,0 0 0,0 0 0,0 0 0,1 0 0,-1 0 0,0 0-1,1-3 1,-3-4-104,1 0-1,1 1 0,-1-1 0,1 0 1,1 0-1,0 0 0,0 0 1,1 0-1,0 0 0,3-9 0,-2 10-58,1 0-1,1 0 0,-1 1 0,1-1 0,1 1 0,-1 0 0,1 0 0,1 0 0,11-11 0,4-1-221,39-26 1,-42 32 184,0 0 0,-1-1 1,21-21-1,-37 34 162,0 0 0,0 0 0,0 0-1,0 0 1,-1 0 0,1 0 0,0 0 0,0-1 0,-1 1 0,1 0 0,-1 0-1,1-1 1,-1 1 0,1 0 0,-1-1 0,0 1 0,0-1 0,0 1 0,0 0-1,0-1 1,0-1 0,0 2 41,-1 0 0,1 0 0,-1 1 0,0-1 0,1 0 0,-1 0 1,0 0-1,1 1 0,-1-1 0,0 1 0,0-1 0,0 0 0,1 1 0,-1-1 0,0 1 0,0 0 0,0-1 0,0 1 0,0 0 0,0-1 0,0 1 0,-1 0 0,-1 0 7,0-1 0,0 1-1,0 0 1,0 0 0,0 0-1,0 1 1,0-1 0,0 1 0,0-1-1,0 1 1,0 0 0,0 0 0,0 0-1,0 1 1,1-1 0,-1 1 0,1-1-1,-5 4 1,5-2-59,-1 0-1,1 0 1,0 0 0,-1 1 0,1-1-1,1 1 1,-1-1 0,0 1-1,1 0 1,0-1 0,0 1 0,0 0-1,0 0 1,1 0 0,-1 0-1,1 0 1,0 5 0,1-6-23,0-1 1,-1 0-1,1 0 1,0 0-1,0 1 1,0-1-1,0 0 1,0 0-1,1-1 0,-1 1 1,0 0-1,1 0 1,0-1-1,-1 1 1,1-1-1,0 1 1,0-1-1,0 0 0,0 1 1,0-1-1,0 0 1,0 0-1,0-1 1,0 1-1,1 0 1,-1-1-1,0 1 1,0-1-1,1 0 0,3 0 1,57-1-5914,-27-7-2429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47 1121,'0'0'18455,"-10"-4"-17879,-34-12-165,41 16-389,1 0-1,0 0 0,-1 0 0,1 0 0,0 0 0,-1 1 0,1-1 0,0 1 0,-1-1 0,1 1 0,0 0 1,0 0-1,0 0 0,0 0 0,-1 0 0,2 1 0,-1-1 0,0 1 0,-2 1 0,-28 33 370,28-31-280,2-2-73,-1 0 1,1 0-1,-1 1 0,1-1 1,0 1-1,0-1 0,0 1 0,1 0 1,-1 0-1,1 0 0,0 0 1,0 0-1,1 0 0,-1 0 1,1 0-1,0 5 0,0-8-30,1 0-1,0-1 0,0 1 1,-1 0-1,1-1 1,0 1-1,0 0 1,0-1-1,0 1 0,0-1 1,0 0-1,0 1 1,0-1-1,0 0 0,0 1 1,0-1-1,0 0 1,0 0-1,0 0 0,0 0 1,0 0-1,1 0 1,30-2 142,-27 2-108,13-4 9,0 0 0,0-1 0,-1-1 0,0 0 0,0-1 0,0-1 0,-1-1-1,0 0 1,-1-1 0,0-1 0,0 0 0,-1-1 0,-1-1 0,17-19 0,-23 21 357,-12 13 190,-15 18-323,11-5-158,-1 0 0,-11 26 0,19-35-52,0 0-1,0-1 1,0 1 0,0 1-1,1-1 1,0 0-1,0 0 1,1 0 0,0 1-1,0-1 1,1 6-1,-1-10-56,1-1 1,0 0-1,0 0 0,-1 0 0,1 0 0,0 0 1,0 0-1,0 0 0,0 0 0,1 0 0,-1 0 0,0 0 1,0-1-1,0 1 0,1 0 0,-1-1 0,0 1 1,1-1-1,-1 0 0,0 1 0,1-1 0,-1 0 0,1 0 1,-1 0-1,0 0 0,4 0 0,40-2-1590,-18-6-1728,1-9-2765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9801,'0'0'13805,"2"8"-12038,1 8-1353,0 0-1,-2 0 0,0 0 1,0 0-1,-2 0 1,0 0-1,-5 25 0,-3 54-202,12-87-21,3-20-49,4-22-29,-7-6-90,-1 1-1,-4-48 0,-1 75-55,-1 14-80,-2 19-122,7-17 101,-1-1-1,0 0 1,1 1-1,0-1 1,-1 0 0,1 1-1,1-1 1,-1 0-1,0 0 1,1 0-1,0 0 1,-1 0 0,1 0-1,0 0 1,1-1-1,-1 1 1,0-1-1,1 0 1,0 1 0,-1-1-1,1 0 1,0 0-1,0-1 1,0 1-1,0-1 1,0 1 0,0-1-1,1 0 1,-1 0-1,5 0 1,5 2-1630,0-1 1,0 0 0,1-1-1,-1-1 1,1 0 0,20-3-1,6-6-6248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15022,'0'0'3070,"-12"6"-348,4-1-2453,-1-1-1,1 1 1,0 1 0,0-1-1,1 2 1,0-1-1,0 1 1,0 0-1,1 0 1,0 0 0,0 1-1,-8 16 1,9-14-108,0 0 0,0 1 0,1 0 0,-5 21 0,9-30-141,0-1 1,0 1 0,0 0-1,0-1 1,0 1 0,0-1-1,0 1 1,0-1 0,0 1 0,1-1-1,-1 1 1,1-1 0,-1 1-1,1-1 1,0 1 0,-1-1-1,1 0 1,1 2 0,0-2-20,-1 1 0,1-1 0,0-1 0,-1 1-1,1 0 1,0 0 0,0 0 0,-1-1 0,1 1 0,0-1 0,0 0 0,0 1 0,0-1 0,0 0 0,0 0 0,0 0 0,-1 0 0,1-1 0,2 0 0,4 0-23,-1-1 1,1-1-1,-1 0 0,0 0 1,0 0-1,0-1 1,-1 0-1,1 0 0,-1-1 1,0 0-1,0 0 1,-1 0-1,1-1 0,-1 1 1,6-11-1,-4 7-10,0 0 0,-1-1 0,0 0 0,-1 0-1,0-1 1,0 1 0,-2-1 0,1 0 0,3-21 0,-6 24 22,-3 9-15,-4 22-51,-4 38-43,10-57 55,0 1 0,0-1 0,0 0 1,0 0-1,1 1 0,0-1 0,0 0 0,0 0 0,0 0 1,0 0-1,1 0 0,0 0 0,3 4 0,-4-7-50,0 0 0,1 1 0,-1-1 0,1 0-1,-1 0 1,1-1 0,-1 1 0,1 0 0,0 0-1,-1-1 1,1 1 0,0-1 0,0 0 0,-1 1 0,1-1-1,0 0 1,0 0 0,0 0 0,-1 0 0,1 0 0,0-1-1,0 1 1,-1-1 0,1 1 0,0-1 0,0 1-1,-1-1 1,1 0 0,-1 0 0,1 0 0,-1 0 0,1 0-1,-1 0 1,2-2 0,8-5-964,-1-1-1,0 0 1,-1-1 0,0 0-1,-1 0 1,0-1 0,9-16-1,12-21-3336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8616,'0'0'8590,"-9"9"-6007,-6 9-2141,0 0-1,1 1 0,1 1 1,1 0-1,1 1 0,1 0 1,0 0-1,2 1 0,1 0 0,0 1 1,2 0-1,0 0 0,2 0 1,-2 41-1,6-62-457,-1 1 0,0-1 0,0 0 0,1 0 0,-1 1 0,1-1 0,0 0 0,-1 0 0,1 0 0,0 0 0,0 0 0,1 0 0,-1 0 0,0 0 0,1-1 0,-1 1 0,1 0 0,-1-1 0,1 1 0,0-1 0,0 1 0,0-1 0,-1 0 0,1 0 0,5 2 0,-6-3-26,1 0 1,0 1-1,-1-1 0,1 0 1,0 0-1,-1 0 1,1 0-1,0 0 0,0 0 1,-1-1-1,1 1 0,0-1 1,-1 1-1,1-1 1,-1 1-1,1-1 0,-1 0 1,1 0-1,-1 0 1,1 0-1,-1 0 0,0 0 1,1 0-1,-1 0 0,0-1 1,0 1-1,0 0 1,0-1-1,0 1 0,0-1 1,-1 1-1,1-1 1,1-2-1,2-8 70,0-1 0,-1 1 0,0-1 1,-1 1-1,0-1 0,-1 0 0,0 0 0,-1 0 0,-1 0 0,-3-20 1,0 26 735,1 15-285,0 15-46,3-19-417,0 0 1,1-1 0,-1 1-1,1 0 1,0-1-1,0 1 1,0-1 0,0 1-1,1-1 1,-1 1-1,1-1 1,0 0 0,0 0-1,0 0 1,1 0-1,-1 0 1,0 0 0,1-1-1,0 1 1,0-1-1,0 0 1,0 1 0,0-2-1,0 1 1,1 0-1,-1 0 1,0-1 0,1 0-1,-1 0 1,1 0-1,6 1 1,-3-1-56,-1 0 0,1 0 0,0-1 0,0 0-1,0 0 1,0-1 0,-1 0 0,1 0 0,0 0 0,-1-1 0,1 0 0,-1-1 0,1 1 0,-1-1 0,0 0-1,10-7 1,-8 4-32,-1-1 0,-1 1 0,1-1-1,-1 0 1,0-1 0,9-16 0,-13 20 94,1-1 1,-1 1-1,0-1 1,-1 0 0,1 0-1,-1 0 1,0 0 0,0 0-1,0 0 1,-1 0 0,0 0-1,0 0 1,0 0 0,-2-9-1,2 13-3,-1 0-1,1 0 1,-1 0-1,1 0 1,-1 0 0,0 0-1,1 0 1,-1 0-1,0 0 1,0 0-1,0 0 1,0 1-1,0-1 1,0 0 0,0 0-1,0 1 1,0-1-1,0 1 1,0-1-1,0 1 1,-1 0 0,1-1-1,0 1 1,0 0-1,0 0 1,-1-1-1,1 1 1,0 0-1,0 0 1,-1 1 0,1-1-1,0 0 1,0 0-1,-2 1 1,-1 0 14,-1 0 0,0 0-1,0 0 1,1 1 0,-1 0 0,1 0 0,-8 4 0,3 1 134,0 0 0,1 1 0,0 0 0,0 0 0,1 1 0,0 0 0,0 0 0,1 0 0,0 1 0,1 0 0,0 0 0,1 0 0,0 1 0,0 0 0,1 0 0,1 0 0,-1 0 0,0 17 0,3-25-188,1-1 1,-1 0-1,0 0 0,1 0 0,-1 0 1,1 0-1,0 1 0,0-1 0,-1 0 1,1-1-1,1 1 0,-1 0 1,0 0-1,0 0 0,1 0 0,-1-1 1,1 1-1,-1-1 0,1 1 0,0-1 1,0 0-1,-1 0 0,1 1 0,0-1 1,0-1-1,0 1 0,0 0 0,0 0 1,1-1-1,-1 1 0,0-1 1,0 1-1,0-1 0,0 0 0,1 0 1,-1 0-1,2-1 0,4 1-731,0 0 0,0-1 1,0 0-1,0 0 0,0-1 0,0 0 0,-1-1 0,1 1 0,10-7 1,21-15-6340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18610,'0'0'2781,"-10"2"75,-56 15 675,63-16-3429,0 0-1,0 0 1,-1 0-1,1 1 1,0 0 0,0-1-1,1 1 1,-1 0-1,0 1 1,0-1-1,1 0 1,0 1-1,-1-1 1,1 1 0,0 0-1,0 0 1,0 0-1,1 0 1,-1 0-1,1 0 1,-2 4-1,3-6-118,1 1-1,-1-1 0,0 0 0,0 0 0,1 0 0,-1 1 0,1-1 1,-1 0-1,1 0 0,-1 0 0,1 0 0,0 0 0,-1 0 0,1 0 0,0 0 1,0 0-1,0 0 0,0 0 0,0 0 0,0 0 0,0-1 0,0 1 1,0 0-1,0-1 0,0 1 0,0-1 0,1 0 0,-1 1 0,0-1 1,0 0-1,1 1 0,0-1 0,53 9-1043,-41-8 758,6 2-375,-7-2 223,0 1 1,0 1-1,-1-1 1,19 8 0,-29-9 449,0 0 0,0-1 0,0 1 0,0 0 0,0 1 0,-1-1 0,1 0 0,0 0 0,0 1 0,-1-1 1,1 1-1,-1 0 0,0-1 0,1 1 0,-1 0 0,0 0 0,0 0 0,0 0 0,0 0 0,0 0 0,0 0 0,-1 0 0,1 0 1,-1 0-1,1 0 0,-1 0 0,0 1 0,0-1 0,0 0 0,0 0 0,0 0 0,-1 4 0,0-3 142,-1 0-1,1 0 1,0-1 0,-1 1-1,0 0 1,0 0 0,0-1-1,0 1 1,0-1-1,0 0 1,0 1 0,-1-1-1,1 0 1,-1 0-1,0-1 1,-3 3 0,-55 25 1190,45-23-973,14-5-383,-84 32 1363,39-23-1992,4-13-3571,29-3-2786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9801,'2'-15'5481,"1"22"-1523,1 27-1599,-11 117 967,7-151-3294,0 1 0,1-1 0,-1 0 1,0 1-1,1-1 0,-1 0 0,0 1 0,1-1 1,-1 0-1,0 0 0,1 1 0,-1-1 0,1 0 0,-1 0 1,1 0-1,-1 1 0,1-1 0,-1 0 0,0 0 1,1 0-1,-1 0 0,1 0 0,-1 0 0,1 0 0,-1 0 1,1 0-1,-1 0 0,1 0 0,-1 0 0,1 0 1,-1-1-1,0 1 0,1 0 0,-1 0 0,1 0 0,-1-1 1,1 1-1,-1 0 0,0-1 0,1 1 0,-1 0 1,0-1-1,1 1 0,-1 0 0,0-1 0,1 0 0,20-13 485,12-22-240,-26 27-243,1 0 0,0 0 1,1 1-1,17-14 0,-25 22-29,-1 0 0,1-1 1,0 1-1,-1 0 0,1-1 0,-1 1 1,1 0-1,0 0 0,-1-1 0,1 1 1,0 0-1,-1 0 0,1 0 0,0 0 1,-1 0-1,1 0 0,0 0 0,-1 0 1,1 0-1,0 1 0,-1-1 0,1 0 1,0 0-1,-1 0 0,1 1 0,-1-1 1,1 0-1,-1 1 0,1-1 0,0 1 1,-1-1-1,1 0 0,-1 1 0,0-1 1,1 1-1,-1-1 0,1 1 0,-1 0 1,0-1-1,1 1 0,-1-1 0,0 1 1,0 0-1,1-1 0,-1 1 1,0 0-1,0-1 0,0 2 0,8 47 129,-3-15-29,-4-33-99,-1 0-1,1 0 0,0 0 1,-1 0-1,1 0 0,0-1 1,0 1-1,0 0 1,-1 0-1,1 0 0,0-1 1,0 1-1,0-1 0,0 1 1,0-1-1,1 1 0,-1-1 1,0 1-1,0-1 0,0 0 1,0 0-1,0 1 0,1-1 1,-1 0-1,0 0 0,0 0 1,0 0-1,0 0 0,1-1 1,-1 1-1,0 0 0,0-1 1,0 1-1,0 0 0,0-1 1,0 1-1,0-1 1,0 0-1,0 1 0,0-1 1,1-1-1,44-37-9,-38 31-105,7-2 83,-9 11 85,-6 26 190,-1-10-135,-1-5-152,2 10 112,0-21-131,1-1-1,-1 1 1,0-1-1,1 0 1,-1 1-1,0-1 1,1 1-1,-1-1 0,1 0 1,-1 1-1,1-1 1,-1 0-1,1 0 1,-1 1-1,1-1 1,-1 0-1,1 0 0,-1 0 1,1 0-1,0 1 1,-1-1-1,1 0 1,-1 0-1,1 0 1,-1 0-1,1 0 0,0-1 1,-1 1-1,1 0 1,-1 0-1,1 0 1,-1 0-1,1-1 1,-1 1-1,1 0 0,0-1 1,1 0-590,0 0 0,0 0 1,0 0-1,0 0 0,-1-1 0,1 1 1,0 0-1,-1-1 0,1 0 0,-1 1 0,1-1 1,1-3-1,10-12-8546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75 14510,'0'0'9160,"11"3"-8775,0-1-347,0-1-1,0 0 1,0 0 0,0-1 0,20-3 0,-28 3-20,0 0 1,-1 0 0,1-1-1,0 1 1,0-1-1,-1 0 1,1 0 0,0 0-1,-1 0 1,1-1-1,-1 1 1,0 0 0,1-1-1,-1 0 1,0 0-1,0 0 1,0 0 0,0 0-1,0 0 1,0 0-1,-1 0 1,1-1 0,-1 1-1,0-1 1,1 1-1,-1-1 1,0 1 0,0-1-1,-1 0 1,1 0-1,-1 1 1,1-1 0,-1-4-1,0 6 37,-1 0 0,1 0 0,-1 0 0,0 0 0,1 0-1,-1 0 1,0 0 0,0 1 0,0-1 0,1 0 0,-1 0 0,0 1-1,0-1 1,0 1 0,0-1 0,0 1 0,0-1 0,0 1 0,0 0 0,0-1-1,-1 1 1,1 0 0,0 0 0,0 0 0,0 0 0,0 0 0,0 0-1,0 0 1,0 0 0,-1 0 0,1 0 0,0 1 0,-1 0 0,-44 8 562,37-4-589,0-1 0,0 2-1,0-1 1,1 1 0,-1 0 0,1 1 0,1 0 0,-1 0 0,1 1 0,1 0 0,-1 0 0,1 0 0,1 1 0,0 0 0,0 0 0,0 0 0,1 1 0,1 0 0,0-1 0,-3 16 0,6-24-39,-1 0 0,1 1 0,0-1 0,0 0 0,0 0 0,1 1 0,-1-1 0,0 0 0,0 0 0,1 1 0,-1-1 0,0 0 0,1 0 0,0 0 0,-1 1 0,1-1 0,0 0 0,-1 0 0,1 0 0,0 0 0,0 0 0,0 0 0,0-1 1,0 1-1,0 0 0,0 0 0,0-1 0,2 2 0,0-1-157,1 0 0,0 0-1,-1 0 1,1 0 0,0-1 0,0 0 0,0 1 0,0-2 0,6 1 0,2-2-843,0 0-1,0-1 1,0 0 0,0-1 0,15-7 0,13-13-3944,0-1-1168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8616,'0'0'13779,"-11"3"-12562,5-2-1099,0 1 1,1 0 0,-1 0-1,0 0 1,1 1-1,0 0 1,-1 0 0,1 0-1,0 0 1,1 1 0,-1 0-1,1 0 1,-1 0 0,1 1-1,0 0 1,1-1-1,-6 10 1,3-4-45,1 0 0,1 1 1,-1 0-1,2-1 0,-5 18 0,8-26-69,-1 0 0,1 0 0,-1 0 0,1 1 0,0-1 0,-1 0 0,1 0 0,0 0 0,1 1 0,-1-1 0,0 0 0,1 0 0,-1 0 0,1 1 0,-1-1 0,1 0 0,0 0 0,0 0 0,0 0 0,0 0 0,1 0 0,-1-1 0,0 1 0,1 0-1,-1-1 1,1 1 0,0-1 0,-1 1 0,1-1 0,0 0 0,0 1 0,0-1 0,0 0 0,3 1 0,1-1 0,0 1-1,0-1 0,0-1 1,0 1-1,0-1 1,0 0-1,0 0 0,0-1 1,0 1-1,0-1 0,0-1 1,0 1-1,-1-1 1,1 0-1,0-1 0,-1 1 1,0-1-1,1 0 0,-1 0 1,0-1-1,0 1 1,-1-1-1,1 0 0,-1-1 1,4-4-1,-1 1 133,-1 0 0,0 0 0,-1-1 0,0 0 0,0 0-1,0 0 1,-1 0 0,-1-1 0,0 0 0,0 0 0,-1 0 0,0 0 0,-1 0 0,1-11 0,-2 20-112,0 1-1,0-1 1,0 1 0,0-1 0,0 1 0,0-1 0,0 1 0,0-1-1,0 1 1,0-1 0,0 1 0,-1-1 0,1 1 0,0 0 0,0-1-1,0 1 1,-1-1 0,1 1 0,0 0 0,0-1 0,-1 1 0,1 0-1,0-1 1,-1 1 0,1 0 0,0-1 0,-1 1 0,1 0 0,-1 0 0,1-1-1,-1 1 1,1 0 0,0 0 0,-1 0 0,1 0 0,-1-1 0,-20 7 273,-15 21-208,33-22-63,-1 1 0,1-1 0,0 1 0,0 0 1,1-1-1,-1 1 0,1 0 0,0 0 0,1 1 1,0-1-1,0 0 0,0 0 0,1 8 0,0-11-65,0 0 0,1-1 0,-1 1 0,1-1 0,-1 0-1,1 1 1,0-1 0,0 1 0,0-1 0,1 0-1,-1 0 1,0 0 0,1 0 0,0 0 0,-1 0 0,1 0-1,0 0 1,0-1 0,0 1 0,0 0 0,0-1-1,0 0 1,0 0 0,1 1 0,-1-1 0,0-1 0,1 1-1,-1 0 1,1 0 0,-1-1 0,1 0 0,-1 1-1,1-1 1,3 0 0,51-1-6502,-31-4 49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95 10474,'0'0'6240,"1"-8"-3490,1-1-2349,1-35 2842,-3 43-3125,0 0 0,0-1 0,-1 1 0,1-1 0,0 1 0,-1-1 0,1 1 0,-1 0 0,0-1 0,1 1 0,-1 0 0,0 0 0,0 0 0,1-1 0,-1 1 0,0 0 0,0 0 0,0 0 0,-1 0 0,1 0 0,0 1 0,0-1 1,0 0-1,-1 0 0,1 1 0,0-1 0,-1 1 0,1-1 0,0 1 0,-2-1 0,-8 0-30,0 1 0,0 0 1,0 0-1,0 1 1,1 0-1,-1 1 1,0 0-1,1 0 0,-1 2 1,1-1-1,-10 6 1,14-7-94,0 1 0,0 0 0,0 0 0,0 1 0,1-1 0,-1 1 0,1 1 0,0-1 0,1 1 0,-1 0 0,1 0 0,0 0 0,0 0 0,0 1 0,1-1 0,0 1 0,0 0 0,0 0 0,-2 9 0,5-14 1,0-1 0,0 1 0,0-1 1,0 1-1,0 0 0,0-1 0,0 1 1,0-1-1,0 1 0,1-1 0,-1 1 1,0-1-1,0 1 0,0-1 1,1 1-1,-1-1 0,0 1 0,1-1 1,-1 1-1,0-1 0,1 0 0,-1 1 1,0-1-1,1 0 0,-1 1 0,1-1 1,-1 0-1,1 1 0,-1-1 1,1 0-1,-1 0 0,1 1 0,27 4-10,29-8-29,-56 3 31,59-11-383,-49 7 325,1 1-1,0 1 1,0 0 0,0 1-1,0 0 1,0 1-1,0 0 1,0 1-1,12 2 1,-23-3 72,0 1 0,0 0 0,0-1 1,0 1-1,0 0 0,0 0 0,0 0 1,0 0-1,0 0 0,0 0 0,-1 0 1,1 0-1,0 0 0,-1 0 0,1 0 1,-1 0-1,1 0 0,-1 1 1,1-1-1,-1 0 0,0 0 0,0 0 1,0 1-1,0-1 0,0 0 0,0 1 1,0-1-1,0 0 0,0 0 0,0 1 1,-1-1-1,1 0 0,0 0 0,-1 0 1,1 1-1,-2 0 0,0 4 108,0-1-1,0 0 1,0 0 0,-1 0 0,0 0-1,0-1 1,-4 5 0,1-2-24,1-1 0,-2 0 1,1 0-1,-1-1 1,1 0-1,-1 0 0,-1 0 1,1-1-1,-1 0 1,0-1-1,1 0 1,-1 0-1,-1 0 0,1-1 1,-11 1-1,18-3-175,0 0 0,1 0 0,-1 0 0,1-1-1,-1 1 1,1 0 0,-1 0 0,0-1 0,1 1 0,-1 0 0,1-1-1,-1 1 1,1 0 0,0-1 0,-1 1 0,1-1 0,-1 1-1,1-1 1,0 1 0,-1-1 0,1 1 0,0-1 0,-1 1 0,1-1-1,0 1 1,0-1 0,0 0 0,0 1 0,0-1 0,-1 1 0,1-1-1,0 0 1,0 1 0,0-1 0,1 1 0,-1-1 0,0 0-1,0 1 1,0-1 0,0 1 0,0-1 0,1 0 0,-1 1 0,0-1-1,1 1 1,-1-1 0,0 1 0,1-1 0,-1 1 0,1-1-1,18-30-4929,4 12 455,1-2-572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 6470,'0'0'16021,"-10"-3"-14009,-34-3-917,42 6-1053,0 0 0,0 1 1,0 0-1,0-1 0,0 1 1,0 0-1,0 0 1,0 0-1,1 1 0,-1-1 1,0 0-1,1 0 1,-1 1-1,1-1 0,-1 1 1,1 0-1,-1-1 0,1 1 1,0 0-1,0 0 1,0 0-1,0 0 0,0 0 1,1 0-1,-1 0 0,0 3 1,-11 53 243,12-57-280,0 1-1,-1 0 0,1 0 0,0 0 1,0 0-1,0 0 0,0-1 1,1 1-1,-1 0 0,0 0 0,1 0 1,-1-1-1,1 1 0,0 0 1,-1 0-1,1-1 0,0 1 1,0 0-1,0-1 0,0 1 0,0-1 1,1 0-1,-1 1 0,3 1 1,0-1 2,0 0 0,0-1 0,1 0 0,-1 0 0,0 0 0,1 0 0,-1-1 1,1 0-1,7 0 0,0-1-9,0 0 0,0-1 1,-1-1-1,1 1 0,-1-2 0,13-5 1,-10 4-51,0 0 0,0 1 0,20-3 1,-33 7 69,0 0 1,0 0-1,0 0 1,0 0 0,0 0-1,0 0 1,0 1 0,-1-1-1,1 0 1,0 0-1,0 1 1,0-1 0,0 0-1,0 1 1,0-1-1,0 1 1,-1 0 0,1-1-1,0 1 1,0-1 0,-1 1-1,1 0 1,0 0-1,-1-1 1,1 1 0,-1 0-1,1 0 1,-1 0-1,1 0 1,-1-1 0,0 1-1,1 0 1,-1 0 0,0 0-1,0 0 1,0 0-1,1 2 1,-2 45 1611,0-28-634,3-20-961,-1 0-1,1 0 0,-1 0 0,0 0 1,1-1-1,-1 1 0,1-1 0,-1 1 1,1-1-1,-1 1 0,0-1 0,0 0 0,1 0 1,1-1-1,4-7-23,0-1-1,-1 0 1,0 0-1,0 0 1,-1 0-1,-1-1 1,1 0-1,-2 0 1,0 0 0,3-17-1,3-7-106,-9 34 87,0 1 0,0 0 0,0-1 0,0 1 0,1 0 0,-1-1 0,0 1 0,0 0-1,0 0 1,1-1 0,-1 1 0,0 0 0,0 0 0,1-1 0,-1 1 0,0 0 0,0 0 0,1 0 0,-1-1 0,0 1 0,1 0 0,-1 0 0,0 0 0,1 0 0,-1 0-1,0 0 1,1 0 0,-1 0 0,0 0 0,1 0 0,-1 0 0,0 0 0,1 0 0,-1 0 0,0 0 0,1 0 0,-1 0 0,0 0 0,1 0 0,-1 0 0,0 1 0,1-1 0,-1 0-1,0 0 1,1 0 0,-1 1 0,0-1 0,1 0 0,20 17-96,-8-6 96,-2-6 10,1 0 0,-1-1 0,1 0 0,0-1 0,0-1 0,0 0 0,0-1 0,0 0 0,0 0 0,1-1 0,-1-1 0,20-4 1,-27 4-11,0-1 0,0 0 0,0 0 0,0-1 0,0 0 0,8-6 1,-12 9 8,0 0 1,0-1 0,0 0 0,0 1 0,0-1-1,0 0 1,0 1 0,-1-1 0,1 0-1,0 0 1,0 0 0,-1 0 0,1 0-1,0 0 1,-1 0 0,1 0 0,-1 0 0,1 0-1,-1 0 1,0 0 0,1 0 0,-1 0-1,0-1 1,0 1 0,0 0 0,0 0-1,0 0 1,0 0 0,0 0 0,0-1 0,0 1-1,0 0 1,-1 0 0,1 0 0,-1 0-1,1 0 1,-1 0 0,1 0 0,-2-2 0,0 1 5,0 1 0,-1-1 0,1 1 0,-1 0 0,0-1 0,1 1 0,-1 0 0,0 1 0,1-1 0,-1 0 0,0 1 0,0 0 0,0 0 0,0-1 0,1 2 0,-1-1 0,0 0 0,0 0 0,0 1 0,1 0 0,-1-1 0,0 1 0,-3 2 0,-2 0 14,0 0 1,0 0 0,0 1 0,0 1-1,0-1 1,-7 7 0,10-6-12,0 0 0,0 0 0,1 0 0,0 1 1,0 0-1,0-1 0,0 2 0,1-1 0,-2 7 0,4-11-11,0-1-1,0 1 0,0 0 1,1 0-1,-1 0 0,1 0 1,-1-1-1,1 1 0,0 0 0,0 0 1,0 0-1,0 0 0,0 0 1,0 0-1,1 0 0,-1 0 1,0 0-1,1 0 0,0 0 1,-1-1-1,1 1 0,0 0 1,0 0-1,0-1 0,0 1 1,0-1-1,1 1 0,-1-1 1,0 1-1,1-1 0,-1 0 1,1 1-1,-1-1 0,3 1 1,6 2-522,0 0 0,-1-1 0,1 0 0,0-1 1,1 0-1,-1-1 0,15 0 0,39-1-8688,-17-3-1920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10826,'0'0'11542,"8"-9"-10101,-4 5-1268,0-1 0,0 1-1,1 0 1,-1 0 0,1 0-1,0 1 1,0 0 0,0 0-1,1 0 1,-1 0 0,1 1 0,0 0-1,0 0 1,-1 1 0,1 0-1,0 0 1,0 0 0,0 0-1,10 1 1,-15 0-167,0 0 1,0 0-1,0 1 0,0-1 0,0 0 0,0 0 0,0 0 1,0 1-1,0-1 0,-1 0 0,1 1 0,0-1 1,0 1-1,0-1 0,0 1 0,-1 0 0,1-1 1,0 1-1,0 0 0,-1-1 0,1 1 0,-1 0 1,1 0-1,-1 0 0,2 1 0,-2 0 6,1 0-1,-1 1 1,1-1-1,-1 1 1,0-1-1,1 1 0,-1-1 1,-1 0-1,1 1 1,-1 3-1,-20 59 130,18-57-131,-5 9-6,-5 18 3,13-35-5,0 1-1,0 0 1,0-1-1,0 1 1,0 0-1,0-1 0,1 1 1,-1 0-1,0-1 1,1 1-1,-1 0 1,0-1-1,1 1 1,-1-1-1,1 1 1,-1-1-1,1 1 1,-1-1-1,1 1 0,-1-1 1,1 1-1,-1-1 1,1 0-1,0 1 1,-1-1-1,1 0 1,0 0-1,-1 1 1,1-1-1,0 0 1,-1 0-1,1 0 1,0 0-1,-1 0 0,1 0 1,0 0-1,0 0 1,-1 0-1,1 0 1,0 0-1,-1-1 1,1 1-1,0 0 1,-1 0-1,1-1 1,0 1-1,9-3 39,-1 1 0,0-1 1,0-1-1,-1 0 0,1 0 0,-1 0 0,0-1 1,0-1-1,0 1 0,8-9 0,0 0 131,0-2 0,-1 0 0,17-23 0,-27 33-90,-3 4-60,-1 0 1,1 0 0,0 0 0,-1-1 0,1 1-1,-1-1 1,0 1 0,0-1 0,0 1-1,0-1 1,0-3 0,-1 5 58,-19 13-91,17-10 26,1 1 0,-1-1 0,0 0 0,1 0 0,0 1 0,-1-1 0,1 1 0,0-1 0,0 1-1,1 0 1,-1-1 0,0 1 0,1 0 0,0-1 0,-1 1 0,1 0 0,1 4 0,0-6-4,0 1 1,0-1-1,0 0 1,0 0 0,0 1-1,0-1 1,0 0-1,1 0 1,-1 0-1,1 0 1,-1 0 0,0-1-1,1 1 1,-1 0-1,1-1 1,0 1 0,-1-1-1,1 1 1,0-1-1,-1 0 1,1 0-1,0 0 1,-1 0 0,1 0-1,-1 0 1,1 0-1,3-1 1,4 0-29,-1-1 0,1 0 0,-1 0 0,0-1 0,0 0-1,0-1 1,0 0 0,0 0 0,-1 0 0,1-1 0,-1 0 0,-1-1 0,1 0 0,9-10 0,-15 15-53,-4 3 59,1 0-1,0-1 1,-1 1-1,1 0 1,0 0-1,0 0 0,0 1 1,1-1-1,-1 0 1,0 1-1,1-1 1,-2 4-1,1-3 29,-2 2 97,1-1 0,0 1 0,0 0 0,0-1 0,1 1 1,0 1-1,0-1 0,0 0 0,0 0 0,1 1 0,0-1 0,0 1 0,0-1 0,1 1 0,0 9 1,1-14-105,-1 0 1,1 0-1,0 0 1,0 0 0,0 0-1,-1 0 1,1 0 0,0 0-1,0 0 1,1 0 0,-1-1-1,0 1 1,0 0-1,0-1 1,0 1 0,1-1-1,-1 1 1,0-1 0,0 0-1,1 0 1,-1 1 0,2-1-1,36 4-763,-33-3 210,2-1-474,15 2-2098,-9-5-2394,-5-5-1175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63 10762,'0'0'2018,"0"-8"422,1-40 1713,-1 48-4107,0-1 0,0 1 1,-1 0-1,1-1 0,0 1 0,0 0 1,-1-1-1,1 1 0,0 0 0,0-1 1,-1 1-1,1 0 0,0 0 0,-1-1 0,1 1 1,-1 0-1,1 0 0,0 0 0,-1-1 1,1 1-1,-1 0 0,1 0 0,0 0 1,-1 0-1,1 0 0,-1 0 0,1 0 1,0 0-1,-1 0 0,1 0 0,-1 0 0,1 0 1,-1 0-1,1 0 0,0 1 0,-1-1 1,1 0-1,0 0 0,-1 0 0,0 1 1,-15 9-16,13-5-27,1 0 0,-1 0 1,1 1-1,0-1 0,0 1 0,0 0 0,1-1 0,-1 10 1,2-14 5,1-1 1,-1 0-1,0 0 1,0 0-1,1 1 1,-1-1 0,0 0-1,1 0 1,-1 0-1,0 0 1,1 0-1,-1 0 1,1 0 0,-1 0-1,0 0 1,1 0-1,-1 0 1,0 0-1,1 0 1,-1 0 0,0 0-1,1 0 1,-1 0-1,0 0 1,1 0-1,-1 0 1,0 0 0,1-1-1,-1 1 1,0 0-1,1 0 1,-1 0 0,0-1-1,0 1 1,1 0-1,-1 0 1,0-1-1,0 1 1,1-1 0,13-9 9,-10 3-1140,-2 8-2545,-1 14-2024,-3-3 1301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12460,'0'0'15182,"49"13"-28026,-28 1-1249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 18674,'0'0'6464,"-11"-4"-4739,-34-11-732,43 15-956,0-1 1,-1 1 0,1 0 0,-1 0-1,1 1 1,0-1 0,-1 0-1,1 1 1,0-1 0,-1 1-1,1 0 1,0 0 0,0 0 0,0 0-1,0 0 1,-1 0 0,2 1-1,-1-1 1,0 1 0,0-1 0,0 1-1,1 0 1,-1-1 0,1 1-1,-1 0 1,1 0 0,0 0-1,0 0 1,0 1 0,0-1 0,-1 4-1,0-4-26,1 1-1,0-1 1,0 1-1,0-1 1,0 1-1,1-1 1,-1 1-1,1-1 1,-1 1-1,1 0 0,0-1 1,0 1-1,0 0 1,1-1-1,-1 1 1,0-1-1,1 1 1,0 0-1,-1-1 1,1 0-1,0 1 1,1-1-1,-1 1 1,0-1-1,1 0 1,1 3-1,1-3 2,1 0 0,-1 0 1,1 0-1,0-1 0,-1 1 0,1-1 0,0 0 0,0-1 0,0 1 1,0-1-1,0 0 0,0 0 0,0 0 0,0-1 0,-1 0 0,1 0 1,0 0-1,0-1 0,-1 1 0,1-1 0,0 0 0,7-5 0,-3 2-26,0 0 0,-1 0 0,0-1 0,0 0-1,-1-1 1,1 1 0,-1-1 0,-1-1-1,1 1 1,7-14 0,-19 32-10,0 0-1,0 1 1,1-1 0,1 1 0,0 0-1,1 0 1,0 0 0,1 0-1,0 1 1,1 11 0,0-22-60,1 1 1,0-1-1,-1 0 0,1 0 1,0 0-1,0 0 1,1 0-1,-1 0 0,0 0 1,1 0-1,-1 0 0,1-1 1,-1 1-1,1-1 0,0 1 1,0-1-1,-1 1 1,1-1-1,0 0 0,0 0 1,4 1-1,-1 0-671,0-1 1,0 0-1,0 0 0,1 0 1,-1-1-1,0 1 0,0-1 0,9-2 1,21-4-9790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7:5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 11243,'0'0'11915,"-1"10"-10468,-4 23 244,-18 62 1,14-65-1002,2 0 0,0 0 1,-4 63-1,11-93-686,0 1-1,0-1 1,0 1-1,0-1 1,0 1-1,0-1 1,0 1-1,0-1 1,0 1-1,0-1 1,0 1-1,1-1 1,-1 1-1,0-1 1,0 1-1,0-1 1,1 0-1,-1 1 1,0-1-1,1 1 1,-1-1-1,0 0 1,1 1-1,-1-1 1,0 0-1,1 1 1,-1-1-1,1 0 1,-1 1-1,1-1 1,-1 0-1,1 0 1,-1 0-1,0 1 1,1-1-1,-1 0 1,1 0-1,-1 0 1,1 0-1,-1 0 1,1 0-1,-1 0 1,2 0-1,-1 0 12,0-1-1,1 1 0,-1-1 0,0 1 0,0-1 0,1 1 1,-1-1-1,0 0 0,0 0 0,0 1 0,0-1 0,0 0 1,0 0-1,0 0 0,0 0 0,1-1 0,7-16 11,0-1 0,-1 1 0,-1-1 0,-1-1 1,-1 1-1,0-1 0,-2 0 0,0 0 0,0-38 0,-4 67-96,-1 1-1,0 0 1,-1-1-1,0 0 1,-8 16-1,5-13 83,1 1 0,1-1 0,0 1 0,0 0 0,2 0 0,-3 19 0,5-30-9,1-1 0,-1 1 0,1-1 0,-1 0 0,1 1 0,-1-1 1,1 0-1,0 1 0,0-1 0,0 0 0,0 0 0,0 0 0,0 0 0,0 0 0,0 0 1,0 0-1,1 0 0,-1 0 0,0 0 0,0 0 0,1-1 0,-1 1 0,1-1 1,-1 1-1,1-1 0,-1 0 0,1 1 0,-1-1 0,1 0 0,-1 0 0,1 0 0,-1 0 1,1 0-1,-1 0 0,1 0 0,1-1 0,6 0 12,1 0 0,0 0 1,-1 0-1,15-6 0,-9 0-27,1 0-1,-2-2 0,1 0 1,-1 0-1,-1-2 0,0 1 1,0-2-1,-1 0 1,0 0-1,-1-1 0,-1 0 1,0-1-1,-1-1 1,0 1-1,-1-1 0,-1-1 1,0 1-1,-1-1 1,5-23-1,-10 38 15,-1-1 0,1 1 0,-1-1 0,0 1 0,0-1 0,0 1 0,1-1 0,-1 1 0,-1-1 0,1 1 0,0-1 0,0 1 0,-1 0 0,1-1 0,0 1 0,-2-3 0,2 4-3,-1 0 0,1-1 0,-1 1 1,1 0-1,-1 0 0,1-1 0,-1 1 0,1 0 1,-1 0-1,1 0 0,-1-1 0,1 1 1,-1 0-1,1 0 0,-1 0 0,1 0 0,-1 0 1,1 0-1,-1 0 0,0 0 0,1 1 0,-1-1 1,1 0-1,-1 0 0,1 0 0,-1 1 1,1-1-1,-1 0 0,-4 3-1,0 0 1,0 0-1,1 0 0,-1 1 1,1 0-1,-7 7 1,3-2 25,0 1 0,0 0 0,0 1 0,2-1 1,-1 2-1,1-1 0,1 1 0,0-1 1,1 2-1,0-1 0,1 0 0,0 1 1,1-1-1,0 1 0,1 0 0,0 15 1,3-23-57,-1-1 1,1 1 0,0 0 0,0 0 0,0-1 0,1 1 0,0-1 0,-1 0 0,1 0 0,1 0-1,-1 0 1,1 0 0,0-1 0,-1 0 0,1 1 0,1-1 0,-1-1 0,0 1 0,1-1-1,-1 1 1,1-2 0,0 1 0,0 0 0,0-1 0,5 1 0,-4 0-51,0 0 1,0-1 0,0 1-1,0-2 1,0 1-1,0-1 1,0 1 0,0-2-1,0 1 1,0-1-1,0 0 1,0 0-1,0 0 1,0-1 0,0 0-1,-1 0 1,1-1-1,-1 0 1,1 1 0,-1-2-1,5-3 1,-5 1 150,0 0 0,-1 0 0,1 0 0,-2-1 0,7-13-1,-8 16 49,-1 1 0,1-1 0,-1 1 0,0-1-1,0 0 1,-1 1 0,1-1 0,-1 0-1,0 0 1,0 1 0,0-1 0,0 0 0,-2-7-1,1 10-80,0 0 0,0 0-1,0 0 1,0 0 0,0 0-1,0 0 1,0 0-1,0 1 1,0-1 0,-1 0-1,1 1 1,0-1 0,-1 1-1,1-1 1,0 1-1,-1 0 1,1-1 0,-1 1-1,1 0 1,0 0 0,-1 0-1,1 0 1,-1 0 0,1 0-1,-3 1 1,-37 9 31,37-8-65,0 0 0,-1 0 1,1 1-1,0 0 1,0 0-1,0 0 1,1 0-1,-1 1 1,1 0-1,0-1 0,0 1 1,0 0-1,0 1 1,1-1-1,-1 0 1,1 1-1,0-1 0,1 1 1,-1 0-1,1 0 1,0-1-1,0 1 1,0 0-1,1 0 1,0 9-1,0-12-14,1 1-1,0-1 1,0 0 0,0 0-1,0 0 1,0 0 0,1 0-1,-1 0 1,1 0 0,-1-1-1,1 1 1,-1 0 0,1-1-1,0 1 1,0-1 0,0 0-1,0 1 1,0-1 0,0 0-1,0 0 1,0-1 0,1 1-1,-1 0 1,3 0 0,59 10-1064,-61-11 971,94 3-7549,-46-5 234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76 6951,'9'-38'5236,"-7"1"4384,-19 84-7564,13-28-1921,1-1 1,2 1 0,0 0 0,0 0-1,2 0 1,4 25 0,-5-42-118,0-1 0,0 0 0,1 1 0,-1-1 1,1 0-1,-1 1 0,1-1 0,-1 0 0,1 1 0,0-1 0,0 0 1,0 0-1,0 0 0,-1 0 0,2 0 0,-1 0 0,0 0 1,0 0-1,0 0 0,0-1 0,0 1 0,1 0 0,-1-1 0,2 1 1,-1 0 18,1-1 0,-1 0 0,0 0 0,1 0 1,-1 0-1,1-1 0,-1 1 0,0-1 0,1 1 0,-1-1 1,0 0-1,0 0 0,3-1 0,4-3 38,-1 0 0,0-1 1,0 0-1,0 0 0,12-13 0,-11 9-51,-1 1-1,-1-1 0,0-1 1,0 0-1,-1 0 0,0 0 1,5-16-1,-14 42 4,0-1 1,0 1-1,2-1 0,0 19 0,0-23 109,1-9-68,0 1 1,0-1-1,-1 1 0,1-1 0,0 1 0,0-1 1,1 1-1,-1 0 0,0-1 0,0 1 0,1-1 1,-1 0-1,1 1 0,-1-1 0,1 1 0,0-1 1,0 0-1,-1 1 0,1-1 0,0 0 0,0 0 1,0 0-1,0 1 0,1-1 0,1 1 0,-1-1-7,1 0-1,0-1 0,0 1 1,0-1-1,0 0 0,0 0 0,0 0 1,0 0-1,0 0 0,0 0 1,0-1-1,5-1 0,4-2-19,0 0 0,-1-1-1,1 0 1,-1-1-1,15-10 1,-19 10-124,1 1-1,1 0 1,-1 0 0,1 1-1,-1 0 1,1 1 0,0 0 0,1 0-1,-1 1 1,12-2 0,-20 4 73,0 0 0,0 0 0,0 1 0,0-1 1,0 0-1,0 1 0,0-1 0,0 0 0,0 1 1,0-1-1,0 1 0,0-1 0,0 1 0,0 0 1,0-1-1,-1 1 0,1 0 0,0 0 0,-1 0 1,1-1-1,0 1 0,-1 0 0,1 0 0,-1 0 1,1 0-1,-1 0 0,0 0 0,1 0 0,-1 0 1,0 0-1,0 2 0,3 42 419,-2-18 499,-1-26-883,1-1-1,-1 1 1,0 0-1,1-1 1,-1 1-1,0-1 1,1 0-1,-1 1 1,1-1-1,-1 1 0,1-1 1,-1 0-1,1 1 1,-1-1-1,1 0 1,-1 1-1,1-1 1,-1 0-1,1 0 1,-1 0-1,1 1 1,0-1-1,-1 0 1,1 0-1,-1 0 0,1 0 1,0 0-1,-1 0 1,1 0-1,-1 0 1,1 0-1,0-1 1,-1 1-1,1 0 1,-1 0-1,1 0 1,-1-1-1,1 1 1,-1 0-1,2-1 0,31-16-116,-19 9-744,4 5-1096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63 113 11179,'0'0'17227,"11"-5"-17217,-7 4 6,3-2-64,1 0-1,-1-1 1,1 0-1,12-9 1,-18 11 16,1 0 0,-1 0 0,0 0 0,0 0 0,0 0 0,0-1 0,0 1 0,-1 0 0,1-1 0,-1 0 0,0 1 1,1-1-1,-1 0 0,0 0 0,-1 0 0,1 0 0,0 0 0,-1 0 0,0 0 0,1 0 0,-2-4 0,1 6 32,0 0 0,-1 0 0,1 0 0,-1 0 0,0 0 0,1 0-1,-1 0 1,0 0 0,0 0 0,1 0 0,-1 0 0,0 1 0,0-1 0,0 0-1,0 0 1,0 1 0,0-1 0,0 1 0,0-1 0,0 1 0,0 0 0,-1-1-1,1 1 1,0 0 0,0 0 0,0-1 0,0 1 0,-1 0 0,1 0 0,0 0-1,0 1 1,0-1 0,-1 0 0,1 0 0,0 1 0,-2 0 0,-3 0 7,1 0 1,0 0-1,-1 1 1,1 0-1,0 0 1,-10 5-1,9-2 60,0 0 0,0 0-1,1 1 1,-1 0-1,1 0 1,1 1 0,-1-1-1,1 1 1,0 0-1,1 0 1,-1 1 0,1-1-1,1 1 1,0-1-1,0 1 1,0 0 0,1 0-1,0-1 1,0 1-1,2 16 1,-1-23-59,0 0-1,0 0 1,0 0-1,1 0 1,-1 0-1,1 0 1,-1 0-1,1 0 1,-1 0-1,1 0 1,-1 0-1,1 0 1,0 0-1,-1 0 1,1 0-1,0-1 1,0 1 0,0 0-1,0-1 1,0 1-1,0 0 1,0-1-1,0 1 1,2 0-1,35 4 92,-27-6-83,-1 0-1,1 0 0,-1-1 1,0-1-1,12-3 0,104-63-2673,-126 69 2649,0 0 1,0 0 0,1 0 0,-1-1-1,0 1 1,0 0 0,1 0 0,-1 0-1,0 0 1,1 0 0,-1 0 0,0 0-1,0 0 1,1 0 0,-1 0-1,0 1 1,0-1 0,1 0 0,-1 0-1,0 0 1,0 0 0,1 0 0,-1 0-1,0 1 1,0-1 0,0 0 0,1 0-1,-1 0 1,0 0 0,0 1 0,0-1-1,1 0 1,-1 0 0,0 1 0,0-1-1,0 0 1,0 0 0,0 1 0,3 16 275,-5 28 1035,1-31-766,1-13-514,1 0 1,0 0 0,0 0 0,-1 0 0,1 0-1,0 0 1,0-1 0,0 1 0,0 0 0,0-1 0,0 1-1,0-1 1,0 1 0,0-1 0,1 1 0,-1-1-1,0 0 1,0 0 0,0 1 0,0-1 0,0 0-1,1 0 1,-1 0 0,0 0 0,0 0 0,0-1 0,1 1-1,-1 0 1,0 0 0,0-1 0,1 0 0,43-9-81,26-20-3311,-24 8-5076,-34 15 1719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9545,'0'0'9267,"-2"11"-7441,-25 138 1983,13-78-3301,2 0 0,-2 73 0,9 24-385,27-324 2653,-19 109-2716,17-129-9,-16 153-277,0 1-1,2 1 0,1-1 0,1 1 1,17-34-1,-23 51 100,0 1 1,0-1 0,0 1 0,1 0-1,0 0 1,-1 0 0,1 0-1,0 1 1,1-1 0,-1 1-1,0 0 1,1 0 0,-1 0-1,1 0 1,0 1 0,-1-1-1,1 1 1,6-1 0,-8 1 45,0 1 1,1 0-1,-1 0 1,0 0 0,0 1-1,0-1 1,0 1-1,0-1 1,1 1-1,-1-1 1,0 1-1,0 0 1,0 0 0,-1 0-1,1 0 1,0 1-1,0-1 1,-1 0-1,1 1 1,0-1-1,-1 1 1,1 0 0,-1-1-1,0 1 1,0 0-1,0 0 1,0 0-1,0 0 1,0 0-1,0 0 1,0 0 0,-1 0-1,1 0 1,-1 3-1,1 0 132,0-1 1,-1 1-1,1-1 0,-1 1 0,-1 0 0,1-1 0,-1 1 1,1-1-1,-1 1 0,-1-1 0,1 0 0,0 1 1,-1-1-1,0 0 0,0 0 0,0 0 0,-1 0 0,1 0 1,-1-1-1,0 1 0,0-1 0,0 0 0,-1 0 1,-4 4-1,3-3 257,-1 0 1,0 0 0,0 0-1,0 0 1,0-1 0,-1 0-1,0-1 1,1 1 0,-1-1-1,0 0 1,0-1 0,0 0-1,0 0 1,-14 0 0,20-1-323,0 0 0,0 0 1,0 0-1,0-1 0,0 1 0,0 0 1,0 0-1,0 0 0,0-1 0,0 1 1,1-1-1,-1 1 0,0-1 0,0 1 1,0-1-1,1 1 0,-1-1 1,0 1-1,0-1 0,1 0 0,-1 0 1,1 1-1,-1-1 0,1 0 0,-1 0 1,1 0-1,-1 0 0,1 1 0,-1-3 1,1 0-169,0 1 0,0-1 0,0 0 0,0 0-1,0 1 1,0-1 0,1 0 0,0 1 0,-1-1 0,3-3 0,29-56-6505,-11 30 804,0-3-2162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11851,'0'0'9641,"-20"84"-7559,6-40-288,-2 4-289,3-1-223,4-4-546,9-2-479,0-8-225,0-8-257,9-8-671,4-8-962,-1-9-1634,5-2-1536,-5-17-4069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26 15535,'0'0'6091,"-8"4"-4159,-1 2-1510,0-1 0,0 1 0,1 1 0,0 0 0,0 0 0,-13 15-1,19-20-380,-1 1 1,1 0-1,0-1 0,0 1 0,0 0 0,1 0 0,-1 0 0,1 0 0,-1 0 0,1 1 0,0-1 0,0 0 0,1 1 0,-1-1 0,1 0 1,-1 1-1,1-1 0,0 1 0,0-1 0,1 1 0,-1-1 0,1 0 0,-1 1 0,1-1 0,0 0 0,1 1 0,-1-1 0,0 0 0,3 4 1,-2-5-43,-1 0 1,1 0-1,-1 0 1,1-1-1,0 1 1,0-1 0,0 1-1,-1-1 1,1 1-1,1-1 1,-1 0 0,0 0-1,0 0 1,0 0-1,1-1 1,-1 1 0,0 0-1,1-1 1,-1 0-1,0 1 1,1-1-1,-1 0 1,0 0 0,1-1-1,-1 1 1,1 0-1,-1-1 1,0 1 0,1-1-1,2-1 1,0 0-13,0-1 0,0 1 0,-1-1 0,1 0 0,-1 0 0,0 0 0,0-1 0,0 1 0,-1-1 0,1 0 0,-1 0 0,6-8 0,-6 5 70,1-1 1,-1 1-1,0-1 1,-1 1-1,0-1 0,0 0 1,0 0-1,-1 0 0,-1 0 1,1-11-1,-1 17-9,0-1 1,0 1-1,0-1 0,-1 1 0,1-1 0,-1 1 0,1-1 1,-1 1-1,0-1 0,0 1 0,0 0 0,0-1 0,0 1 1,-1 0-1,1 0 0,-1 0 0,1 0 0,-1 0 0,0 0 0,0 0 1,0 1-1,0-1 0,0 1 0,0-1 0,0 1 0,-1 0 1,1 0-1,0 0 0,-1 0 0,1 0 0,0 0 0,-1 1 1,0-1-1,-3 1 0,-25 3-110,30-3-50,0 1 0,1-1 0,-1 1 1,0-1-1,1 1 0,-1-1 0,0 1 0,1 0 0,-1-1 0,1 1 1,-1 0-1,1 0 0,-1-1 0,1 1 0,0 0 0,-1 0 1,1 0-1,0 0 0,0-1 0,0 1 0,-1 0 0,1 0 0,0 0 1,0 0-1,0 0 0,0 0 0,0-1 0,1 1 0,-1 0 0,0 0 1,0 0-1,1 0 0,-1 1 0,7 7-4324,7-3-3177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27 10314,'0'0'11045,"-8"-3"-9033,7 3-1972,-2-1 102,0 0 0,0 0 0,0 0 0,0 1 1,0-1-1,1 1 0,-1 0 0,0-1 0,0 1 0,-4 1 0,6 0-88,0-1 0,-1 1 0,1 0 0,0 0 0,0-1 0,-1 1 0,1 0 0,0 0 0,0 1 0,0-1 0,0 0 0,0 0 0,1 0 1,-1 0-1,0 1 0,1-1 0,-1 0 0,0 1 0,1-1 0,0 1 0,-1-1 0,1 1 0,0-1 0,0 1 0,-1-1 0,1 1 0,0-1 0,1 0 0,-1 1 0,0 2 0,0-2-18,0 0 1,0 0-1,0 0 0,0 0 0,0 0 0,0 0 1,1 0-1,-1 0 0,1 0 0,-1 0 1,1 0-1,0 0 0,0 0 0,0 0 0,0-1 1,0 1-1,0 0 0,0-1 0,3 4 0,-1-4-1,0 0-1,0 0 0,0 0 0,-1 0 0,1 0 0,0 0 0,0-1 0,0 1 0,1-1 0,-1 0 0,0 0 0,0 0 0,4-1 0,2-1-43,-1 0-1,0-1 1,0 0-1,0 0 0,-1-1 1,1 0-1,-1 0 0,0-1 1,0 1-1,0-2 1,-1 1-1,0-1 0,0 0 1,0 0-1,0-1 1,-1 1-1,-1-1 0,1 0 1,3-9-1,-17 90-737,-4 18 1249,4 0-1,5 124 1,4-215-470,0 1 1,0-1-1,1 0 0,-1 0 1,0 1-1,0-1 0,-1 0 0,1 0 1,0 1-1,0-1 0,0 0 0,-1 0 1,1 0-1,-1 1 0,1-1 1,-1 0-1,1 0 0,-1 0 0,0 0 1,1 0-1,-1 0 0,0 0 0,0 0 1,0 0-1,0-1 0,0 1 0,0 0 1,0 0-1,0-1 0,0 1 1,0-1-1,0 1 0,0-1 0,-1 1 1,1-1-1,0 0 0,0 1 0,-1-1 1,1 0-1,0 0 0,0 0 0,-1 0 1,1 0-1,0 0 0,0 0 1,0-1-1,-2 1 0,-1-2 53,-1 1 0,1-1 0,0 1 0,0-1 0,0 0 0,0-1 0,0 1 0,1-1 0,-1 1 0,1-1 0,0 0-1,-4-4 1,1-1-96,1 1-1,0-2 1,0 1-1,0 0 1,1-1-1,1 0 1,-1 0-1,1 0 0,1 0 1,0-1-1,0 1 1,1 0-1,0-1 1,1 0-1,0 1 0,0-1 1,1 1-1,2-13 1,-1 14-449,1 0-1,-1 0 1,1 1 0,1-1 0,-1 1 0,1-1-1,0 1 1,1 0 0,0 1 0,0-1 0,1 1-1,-1 0 1,12-9 0,14-7-3939,0 1-2316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17585,'0'0'6486,"0"10"-5168,0 93 1458,0-102-2769,0 0 0,0-1 0,0 1 0,0-1-1,0 1 1,0 0 0,0-1 0,0 1 0,1-1-1,-1 1 1,0 0 0,0-1 0,0 1 0,1-1 0,-1 1-1,0-1 1,1 1 0,-1-1 0,0 1 0,1-1-1,-1 1 1,1-1 0,-1 1 0,0-1 0,1 0-1,-1 1 1,1-1 0,-1 0 0,1 1 0,0-1 0,-1 0-1,1 0 1,22-4 185,18-20-310,-22 7-493,-15 12 519,0 1-1,1-1 1,-1 1-1,1 0 1,0 1 0,0-1-1,0 1 1,0 0-1,0 0 1,12-4-1,-16 12 298,0 0 0,0-1 0,0 1-1,0 0 1,-1 0 0,0 0 0,0 0 0,-1 6 0,1-5 118,-1-5-271,1 1 0,0-1 0,0 0 0,0 1-1,0-1 1,0 0 0,0 1 0,0-1 0,1 0-1,-1 1 1,0-1 0,1 0 0,-1 0-1,1 1 1,-1-1 0,1 0 0,0 0 0,-1 0-1,1 1 1,0-1 0,0 0 0,0 0 0,0 0-1,0-1 1,0 1 0,0 0 0,0 0 0,0 0-1,0-1 1,1 1 0,0 0 0,1-1-31,1 0 1,-1 0-1,0 0 1,0 0 0,0-1-1,1 1 1,-1-1-1,0 0 1,0 0 0,0 0-1,0-1 1,5-2-1,43-28-571,-41 25 252,0 0 0,1 0 0,0 1 0,0 1 0,21-8 0,-32 13 301,1 0 0,-1-1-1,1 1 1,-1 0 0,1 0-1,0 0 1,-1 0 0,1 0 0,-1 0-1,1 0 1,-1 0 0,1 0 0,-1 0-1,1 0 1,0 0 0,-1 1 0,1-1-1,-1 0 1,1 0 0,-1 0-1,1 1 1,-1-1 0,0 0 0,1 1-1,-1-1 1,1 0 0,-1 1 0,0-1-1,1 1 1,-1-1 0,0 1 0,1-1-1,-1 1 1,0-1 0,0 1 0,1-1-1,-1 1 1,0 0 0,-1 30 577,-1-21-566,-1 1-1,0-1 1,-9 20 0,11-40-16066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14318,'0'0'6694,"0"10"-5909,-4 43 534,-2 0 1,-19 81 0,-8 56 385,33-188-1827,-1 36 293,7-24-2355,-5-14 1941,-1 0-1,1 0 1,-1 1-1,1-1 1,0 0-1,-1 0 0,1 0 1,-1 0-1,1 0 1,-1 0-1,1 0 1,0 0-1,-1 0 1,1 0-1,-1 0 0,1 0 1,0 0-1,-1 0 1,1-1-1,-1 1 1,1 0-1,-1 0 1,1-1-1,-1 1 0,2-1 1,3-5-5843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10794,'0'0'12823,"10"1"-11312,-2-1-1320,0-1 0,-1 1 0,1-2 0,0 1 0,-1-1 1,1 0-1,-1 0 0,1-1 0,6-4 0,-9 5-151,0-1 0,0 0 0,0 0 0,0 0 0,0-1 0,-1 1 0,0-1 0,0 0 0,0-1 0,0 1 0,0-1 0,-1 1 0,0-1 0,0 0 0,3-7 1,-6 11-35,1 0 0,-1 0 0,1 0 0,-1 0 0,0 0 0,1 0 1,-1 0-1,0 0 0,0 0 0,0 0 0,0 0 0,0 0 0,0 0 1,0 0-1,0 0 0,0 0 0,0 0 0,0 0 0,-1 0 1,0-1-1,1 2-6,-1-1 0,1 1 1,-1 0-1,1 0 0,-1-1 1,0 1-1,1 0 0,-1 0 1,1 0-1,-1 0 0,0 0 0,1 0 1,-1 0-1,1 0 0,-1 0 1,0 0-1,1 0 0,-1 0 1,1 0-1,-1 1 0,1-1 1,-1 0-1,-1 1 0,-2 1-15,-1 0-1,1 1 0,-1 0 0,1 0 1,0 0-1,-6 6 0,4-3 26,0-1-1,1 2 1,0-1-1,0 1 1,0 0-1,1 0 1,0 0-1,1 0 1,-1 1 0,1 0-1,1-1 1,-1 1-1,-1 15 1,4-22-3,0 0 1,0 0-1,1 0 0,-1-1 1,1 1-1,-1 0 1,1-1-1,-1 1 1,1 0-1,-1-1 0,1 1 1,-1-1-1,1 1 1,0-1-1,-1 1 1,1-1-1,0 1 1,-1-1-1,1 0 0,0 1 1,0-1-1,0 0 1,-1 1-1,1-1 1,0 0-1,0 0 0,0 0 1,-1 0-1,1 0 1,0 0-1,0 0 1,0 0-1,-1 0 0,1-1 1,0 1-1,0 0 1,0 0-1,-1-1 1,2 1-1,37-12 187,33-31-245,-59 33-92,1 1 1,-1 1-1,2 0 1,23-9-1,-38 16 132,1 1-1,0 0 0,-1 0 1,1 0-1,0 0 0,-1 0 1,1 0-1,0 0 0,-1 0 1,1 0-1,0 0 0,-1 0 1,1 0-1,0 0 0,-1 1 1,1-1-1,0 0 0,-1 0 1,1 1-1,-1-1 0,1 1 1,0-1-1,-1 0 0,1 1 1,-1-1-1,1 1 1,-1-1-1,1 1 0,-1-1 1,0 1-1,1-1 0,-1 1 1,0 0-1,1-1 0,-1 1 1,0 0-1,0-1 0,0 1 1,1 0-1,-1-1 0,0 1 1,0 0-1,0 0 0,1 39 46,-2-25 104,1-10-46,1-1 1,-1 1 0,1 0-1,0-1 1,0 1 0,0-1-1,1 0 1,2 7 0,-3-10-62,0 1 0,0-1 1,0 0-1,1 0 0,-1 0 0,0 0 1,0-1-1,1 1 0,-1 0 0,0 0 1,1-1-1,-1 1 0,0-1 0,1 1 1,-1-1-1,1 0 0,-1 0 0,1 1 1,-1-1-1,1 0 0,-1 0 0,1 0 1,-1-1-1,1 1 0,-1 0 0,1-1 1,-1 1-1,3-1 0,33-14-812,-14 5-1782,4 4-4524,-9 1-5501,-12-1 6641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45 7591,'1'-7'4351,"0"5"-4682,6-29 6334,-4 26-2147,-4 23-2830,-13 82 301,7-65-851,2 0 1,1 1-1,2-1 0,1 1 1,8 66-1,-5-94-480,1 0 0,0 1-1,0-2 1,0 1 0,1 0 0,0-1-1,7 9 1,-9-13-295,0 0 0,1 1-1,0-1 1,-1-1 0,1 1 0,0 0-1,1-1 1,-1 1 0,0-1 0,6 2-1,-9-4 249,0 1 0,1-1 0,-1 0 0,0 0 0,1 0 0,-1 0 0,0 0 0,0 0 0,1 0-1,-1 0 1,0 0 0,1 0 0,-1 0 0,0-1 0,0 1 0,1 0 0,-1 0 0,0 0-1,0 0 1,1 0 0,-1-1 0,0 1 0,0 0 0,1 0 0,-1 0 0,0-1 0,0 1 0,0 0-1,1 0 1,-1 0 0,0-1 0,0 1 0,0 0 0,0-1 0,0 1 0,0 0 0,1 0 0,-1-1-1,0 1 1,0 0 0,0-1 0,0 1 0,0 0 0,0 0 0,0-1 0,0 1 0,0 0 0,0-1-1,-1 1 1,1 0 0,0 0 0,0-1 0,0 1 0,0 0 0,0 0 0,0-1 0,-1 1 0,1 0-1,0 0 1,0-1 0,-1 1 0,-7-21 48,-11-7 1000,-1 1 0,-2 1-1,-1 1 1,0 1-1,-2 1 1,-28-20 0,11 8 813,41 35-1758,1 0-1,0 0 1,-1-1-1,1 1 1,0 0-1,0 0 1,-1 0 0,1-1-1,0 1 1,0 0-1,-1 0 1,1-1-1,0 1 1,0 0-1,-1-1 1,1 1-1,0 0 1,0 0-1,0-1 1,0 1-1,0 0 1,0-1-1,-1 1 1,1-1-1,0 1 1,0 0-1,0-1 1,0 1-1,0 0 1,0-1-1,0 1 1,1 0-1,-1-1 1,0 1-1,0 0 1,0-1-1,15-4 553,36 5-910,-35 1 489,6-1-262,109-6-1869,-115 4-300,-1-1 0,0 0 0,24-9 0,3-8-9251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9769,'0'0'12914,"5"12"-11681,6 18-394,-1 1 1,-2-1-1,9 62 1,-9-64-224,-3-26 83,-3-18-285,-1 10-398,0-15 45,-1 0 1,-3-26-1,3 42-74,-1 0-1,0 0 0,0 0 0,0 0 0,-1 1 0,1-1 1,-1 0-1,0 1 0,-1 0 0,1-1 0,-1 1 0,1 0 1,-1 0-1,-1 0 0,-6-6 0,25 34-990,-7-19 538,1 1 0,-1-1-1,1-1 1,0 0-1,0 0 1,0-1 0,1 0-1,-1 0 1,1-1-1,0-1 1,9 1 0,-1-1-3247,0 0 0,32-4 0,-20-4-4647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132 274 9673,'0'0'11179,"-11"-4"-9546,8 3-1529,-1 0 0,1 0-1,-1 0 1,0 0 0,1 1-1,-1-1 1,0 1 0,1 0 0,-1 0-1,0 0 1,1 0 0,-1 1-1,0-1 1,1 1 0,-1 0-1,1 0 1,-1 1 0,1-1 0,0 1-1,-1 0 1,1-1 0,0 1-1,0 1 1,0-1 0,0 0-1,1 1 1,-1-1 0,1 1 0,-1 0-1,1 0 1,0 0 0,0 0-1,0 0 1,1 1 0,-1-1-1,1 1 1,-1-1 0,1 1-1,-1 5 1,2-7-80,-1-1 0,0 1-1,1-1 1,-1 1-1,1 0 1,0-1 0,0 1-1,-1-1 1,1 1 0,0 0-1,0-1 1,1 1 0,-1 0-1,0-1 1,0 1 0,1 0-1,-1-1 1,1 1 0,0-1-1,-1 1 1,1-1 0,0 1-1,0-1 1,0 0 0,0 1-1,0-1 1,0 0 0,0 0-1,0 0 1,0 1 0,1-1-1,2 1 1,1 0-8,0-1 0,0 0 0,0 0-1,0 0 1,0-1 0,0 0 0,1 0 0,-1 0 0,8-2 0,-8 1-43,0-1 0,0 1 1,0-1-1,0-1 0,0 1 1,-1 0-1,1-1 0,-1 0 1,1 0-1,-1-1 0,0 1 0,-1-1 1,1 0-1,0 0 0,-1 0 1,0 0-1,0-1 0,0 1 1,-1-1-1,1 0 0,-1 0 1,2-6-1,-4 9-107,-8 35-351,7-28 477,0 1 1,0-1 0,1 1 0,0-1 0,0 1 0,0-1 0,0 0 0,1 1 0,0-1 0,0 1 0,1-1-1,-1 0 1,5 8 0,-4-11-2,-1 1-1,1-1 1,1 0-1,-1 0 0,0 0 1,0 0-1,1 0 1,-1-1-1,1 1 1,0-1-1,-1 0 0,1 1 1,0-1-1,0-1 1,0 1-1,0 0 1,-1-1-1,1 1 0,0-1 1,0 0-1,0 0 1,0 0-1,0 0 1,0 0-1,0-1 0,5-1 1,-2 1-124,1-1 0,0 0 0,-1-1 0,1 0 0,-1 0 0,0 0 0,0 0 0,0-1 0,0 0 0,-1 0 0,1-1 0,-1 0 0,0 0 0,-1 0 0,1 0 0,-1-1 0,0 0 0,0 1 0,-1-1 0,0-1 1,4-9-1,0-2 1,-1 1 0,-1-1 0,0 0 0,-1-1 0,-1 1 0,1-36 0,-2 20 139,0-41 34,-2 71-36,-1-1 0,1 0 0,-1 1-1,1-1 1,-1 1 0,-1-1 0,1 0 0,-1 1 0,1 0 0,-1-1 0,-4-4 0,6 8 2,0 1 0,-1-1 0,1 0 0,0 1 0,-1-1 1,1 1-1,-1-1 0,1 1 0,-1-1 0,1 1 0,-1-1 1,1 1-1,-1-1 0,0 1 0,1-1 0,-1 1 0,1 0 1,-1 0-1,0-1 0,1 1 0,-1 0 0,0 0 0,0 0 0,1 0 1,-1-1-1,0 1 0,1 0 0,-1 0 0,0 1 0,0-1 1,1 0-1,-1 0 0,0 0 0,1 0 0,-1 1 0,0-1 1,1 0-1,-1 0 0,0 1 0,1-1 0,-1 1 0,1-1 0,-1 0 1,1 1-1,-1-1 0,1 1 0,-1 0 0,1-1 0,-1 1 1,1-1-1,-1 1 0,1 0 0,0-1 0,0 1 0,-1 1 1,-15 43 227,15-39-209,-4 17 217,0-1-1,2 1 1,1 1 0,0-1 0,2 0 0,5 42 0,-5-57-188,1 1-1,1-1 1,-1 1 0,2-1 0,-1 0 0,1 0 0,0 0 0,1 0 0,0-1 0,0 1 0,0-1 0,1 0 0,0 0 0,1-1 0,-1 1 0,1-1 0,1 0 0,-1-1 0,1 0 0,0 0 0,12 7 0,-19-12-23,1 1 1,0-1-1,-1 0 0,1 1 1,0-1-1,-1 0 0,1 0 0,0 0 1,-1 1-1,1-1 0,0 0 1,0 0-1,-1 0 0,1 0 1,0 0-1,0 0 0,-1-1 0,1 1 1,0 0-1,-1 0 0,1 0 1,0-1-1,-1 1 0,1 0 1,0-1-1,-1 1 0,1 0 0,0-1 1,-1 1-1,1-1 0,-1 1 1,1-1-1,0 0 0,0-1 42,0-1-1,0 1 0,-1 0 1,1 0-1,0-1 0,-1 1 1,1-1-1,-1 1 0,0 0 1,0-4-1,0-5 76,-1 1-1,0-1 1,-1 1-1,-3-12 1,-19-30-14,23 51-141,0-1 1,1 0-1,-1 0 1,0 1-1,0-1 0,0 1 1,0-1-1,0 1 1,-1-1-1,1 1 1,0 0-1,-1 0 0,1 0 1,-1-1-1,1 1 1,-1 0-1,0 1 0,1-1 1,-1 0-1,0 0 1,1 1-1,-1-1 1,0 1-1,0 0 0,0-1 1,0 1-1,-2 0 1,4 1-1,0-1 1,-1 0 0,1 1 0,0-1 0,0 1 0,-1 0 0,1-1 0,0 1 0,0-1 0,0 1 0,-1-1 0,1 1 0,0-1 0,0 1 0,0 0 0,0-1 0,0 1-1,0-1 1,0 1 0,1-1 0,-1 1 0,0 0 0,0-1 0,0 1 0,0-1 0,1 1 0,-1-1 0,0 1 0,1 0 0,9 17 39,-4-12-23,1 0 1,1 0-1,-1 0 0,1-1 0,0 0 1,0 0-1,0-1 0,1 0 0,-1 0 0,1-1 1,0 0-1,0-1 0,0 0 0,1 0 1,-1-1-1,0-1 0,1 1 0,15-2 1,-15 0-10,1 1 0,-1-1 0,1-1 0,-1 0 1,0-1-1,0 0 0,0 0 0,0-1 0,0 0 1,-1-1-1,1 0 0,-1-1 0,-1 0 0,1 0 1,-1 0-1,10-11 0,-13 10 27,0-1 0,0 1 0,0-1 0,-1 0 0,4-11 0,-6 15-19,-1 0 1,0 1-1,0-1 1,0 0-1,0 1 1,-1-1-1,1 0 1,-1 0-1,0 0 1,0 0-1,0 1 1,-1-1-1,0 0 1,-1-6-1,1 9-13,0 0 0,1 0 0,-1 0-1,0-1 1,0 2 0,0-1 0,0 0 0,0 0 0,0 0-1,-1 0 1,1 1 0,0-1 0,0 0 0,-1 1 0,1-1-1,0 1 1,0 0 0,-1-1 0,1 1 0,0 0 0,-1 0 0,1 0-1,-1 0 1,1 0 0,0 0 0,-1 0 0,1 0 0,0 1-1,-3 0 1,0 0-12,0 0 0,0 0 0,0 0 0,0 1 0,1-1 0,-1 1 0,0 0 0,-6 5 0,3 0 29,-1 0 0,1 1 0,1 0-1,0 0 1,0 1 0,0 0-1,1 0 1,0 0 0,1 0-1,0 1 1,1 0 0,0 0-1,0 0 1,-1 14 0,3-19-12,1 1 1,-1-1-1,1 1 1,0-1-1,1 1 1,-1-1-1,1 1 1,0-1-1,1 1 1,-1-1-1,1 0 1,0 0-1,0 0 1,1 0-1,-1 0 1,1 0-1,0-1 1,1 1-1,-1-1 1,1 0-1,0 0 1,0 0-1,0 0 1,0-1-1,1 0 1,-1 0-1,1 0 1,6 3-1,-2-2-437,1-1 0,-1 0 0,1 0-1,0-1 1,19 3 0,27-3-4294,-3-2-2884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0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8584,'0'0'12871,"4"-11"-12022,-1 3-717,0 0 0,1 0 0,0 1 0,1-1-1,-1 1 1,2 0 0,-1 0 0,1 1 0,0-1 0,0 1 0,0 1 0,1-1 0,12-7 0,-9 7-87,1-1-1,0 2 1,0-1 0,0 1-1,13-3 1,-22 7-37,0 1-1,-1-1 1,1 1 0,0 0-1,-1-1 1,1 1 0,0 0-1,-1 0 1,1 0-1,0 0 1,0 0 0,-1 1-1,1-1 1,0 0 0,-1 1-1,1-1 1,-1 1-1,1 0 1,0-1 0,-1 1-1,1 0 1,-1 0 0,0 0-1,1 0 1,-1 0-1,0 0 1,0 1 0,0-1-1,1 0 1,-1 1 0,0-1-1,-1 1 1,1-1 0,0 1-1,0-1 1,-1 1-1,1-1 1,-1 1 0,1 0-1,-1-1 1,0 1 0,0 0-1,1 0 1,-1-1-1,-1 4 1,2 18 505,-1 0 0,-5 32 0,-1 19 201,6-73-696,0 1 0,0-1 0,0 0 0,0 1 0,0-1 0,0 0-1,0 1 1,1-1 0,-1 0 0,0 0 0,1 1 0,-1-1 0,1 0 0,-1 0 0,1 1 0,0-1 0,-1 0 0,1 0 0,0 0 0,0 0 0,0 0-1,0 0 1,0 0 0,0-1 0,0 1 0,0 0 0,2 1 0,0-2 34,0 1 1,-1-1-1,1 0 0,0 0 1,-1 0-1,1 0 0,0 0 0,-1 0 1,1-1-1,-1 1 0,1-1 1,-1 0-1,4-1 0,6-3 143,-1-1 0,1 0 1,-1-1-1,17-13 0,-9 4-114,0-1 0,22-28 0,-34 38-63,-1-1-1,-1 0 1,1 0 0,-1 0 0,-1-1 0,0 0 0,0 0 0,0 0 0,2-12 0,-6 21-18,0 0 0,0-1 0,1 1 0,-1-1 0,0 1 0,0 0 1,0-1-1,0 1 0,0-1 0,0 1 0,0-1 0,0 1 0,0-1 1,0 1-1,0 0 0,0-1 0,0 1 0,0-1 0,0 1 0,-1 0 0,1-1 1,0 1-1,0-1 0,0 1 0,-1 0 0,1-1 0,0 1 0,0 0 0,-1-1 1,1 1-1,0 0 0,-1-1 0,1 1 0,0 0 0,-1 0 0,1-1 1,0 1-1,-1 0 0,1 0 0,-1 0 0,1 0 0,-1-1 0,-22 10 72,19-6-205,-1 0 1,0 1 0,1-1-1,-1 1 1,1 0-1,0 0 1,-5 8-1,6 2-1429,21-19-14530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10378,'0'0'5114,"4"-9"-2776,-2 5-2146,0 0 1,0 0-1,1 0 0,-1 0 0,1 0 0,0 1 0,0-1 1,0 1-1,0 0 0,1 0 0,-1 0 0,1 0 1,0 1-1,-1 0 0,1-1 0,1 1 0,-1 0 0,0 1 1,0-1-1,1 1 0,-1 0 0,6-1 0,7 0 286,1-1 0,0 2-1,0 1 1,22 2 0,-35-2-399,-1 1 1,1-1-1,-1 1 1,0 1-1,1-1 1,-1 1-1,0-1 1,0 1-1,0 0 1,5 4-1,-8-5-60,1 0 0,-1 1 0,0-1 0,0 1 0,1-1 0,-1 1 0,0-1 0,0 1 0,-1 0 0,1-1 0,0 1 0,0 0 0,-1 0 0,1 0 0,-1-1 0,0 1 0,0 0 0,1 0 0,-1 0 0,0 0-1,0 0 1,-1 0 0,1 0 0,-1 3 0,0-1 33,-1 0-1,1 0 0,-1 0 0,0 0 1,0 0-1,0 0 0,0 0 1,-1-1-1,1 1 0,-1-1 1,0 0-1,0 1 0,0-2 0,-1 1 1,1 0-1,-6 3 0,-6 2 185,0 0-1,-32 12 0,4-2 136,74-6-948,-15-7 487,-1 1 0,0 0 0,-1 1 1,1 1-1,-2 1 0,17 12 0,-27-20 113,-1 1 1,0-1 0,0 1-1,0 0 1,0 0-1,0 0 1,0 0 0,-1 0-1,1 1 1,-1-1-1,0 0 1,1 1 0,-1-1-1,0 1 1,0 0-1,0-1 1,-1 1-1,1-1 1,-1 1 0,1 0-1,-1 0 1,0-1-1,0 1 1,0 0 0,-1 0-1,1-1 1,-1 1-1,1 0 1,-1-1 0,0 1-1,0-1 1,0 1-1,0-1 1,0 1 0,-1-1-1,1 0 1,-1 1-1,0-1 1,1 0 0,-1 0-1,0 0 1,0 0-1,0-1 1,-5 4 0,-4 3 260,0 0 0,-1 0 0,1-1 0,-2 0 0,1-1 0,-1-1 0,0 0 0,0-1 0,0 0 0,0-1 0,-1 0 0,1-1 0,-1-1 0,-24 0 0,37-1-287,0-1 1,0 1-1,0 0 0,0 0 1,0-1-1,0 1 1,0-1-1,0 1 1,0-1-1,1 1 1,-1-1-1,0 1 0,0-1 1,1 0-1,-1 1 1,0-1-1,1 0 1,-1 0-1,0 1 1,1-1-1,-1 0 0,1 0 1,0 0-1,-1 0 1,1 0-1,0 0 1,-1 0-1,1 0 1,0 1-1,0-1 0,0 0 1,0 0-1,0 0 1,0 0-1,0 0 1,0 0-1,0 0 1,1 0-1,-1 0 0,0 0 1,0 0-1,1 0 1,-1 0-1,1 0 1,-1 0-1,1 1 0,0-2 1,1-3-275,0 0 0,1 1 0,-1 0 0,1-1 0,0 1 0,0 0 0,0 0 0,5-3 0,5-2-3021,1 2-1,0-1 1,28-9 0,-41 16 3225,33-11-10492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10570,'0'0'16271,"56"33"-15726,-27-33-225,5 0-224,0 0-32,0-4-256,-5-5-929,-5-2-1217,-8-2-1442,-7-2-2978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13164,'0'0'12204,"-3"7"-11168,-13 27-153,-23 51 456,36-79-1289,1 1 0,0-1 0,0 1-1,1 0 1,0 0 0,0 0 0,1-1 0,-1 1 0,1 0-1,2 12 1,-1-18-42,-1 0 0,1 0-1,-1 0 1,1 0-1,0 0 1,0-1 0,-1 1-1,1 0 1,0 0-1,0-1 1,0 1 0,0 0-1,0-1 1,0 1 0,0-1-1,0 1 1,0-1-1,0 0 1,0 0 0,0 1-1,0-1 1,1 0-1,-1 0 1,0 0 0,2 0-1,34-1 109,-30 1-109,4-2-390,0 0 0,0 0 0,0-1 0,-1 0 0,1-1 0,13-6 0,18-16-5557,-38 23 4128,0-1 0,-1 1 0,1-1 0,-1 1-1,0-1 1,5-7 0,-5 0-6025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3267,'-10'0'5573,"-5"5"-1120,-1 9 127,0 6-1441,-2 3-801,3 2-320,3 3-352,1-2-513,0-1-321,9 1-383,2-4-289,0-1-96,0-4-96,7-4-1025,4-7-1249,0-6-1794,0 0-3299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5061,'0'0'18214,"-9"11"-16345,-31 37-451,3-7-807,3 2 0,-46 74 0,74-105-1958,9-17-4050,10-19-3757,-3-1-1389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9065,'0'0'7452,"12"-12"-6379,5-3-711,1 0 0,0 1 0,2 1 0,-1 0 1,42-18-1,-47 25-255,-1 0 0,1 2 1,1-1-1,-1 2 1,0 0-1,1 1 0,0 0 1,26 1-1,-40 1-105,-1 0 0,1 0 1,0 0-1,0 0 0,0 1 1,0-1-1,0 0 0,0 1 0,-1-1 1,1 1-1,0-1 0,0 1 0,-1-1 1,1 1-1,0-1 0,-1 1 0,1 0 1,0-1-1,-1 1 0,1 0 0,-1 0 1,1-1-1,-1 1 0,0 0 0,1 0 1,0 1-1,-1 29 333,-20 29 411,8-37-482,6-11-71,0 0 0,0 0-1,1 1 1,1 0 0,-5 18-1,9-30-181,0 0 0,0-1-1,0 1 1,0 0 0,0 0 0,0 0-1,0-1 1,0 1 0,0 0-1,0 0 1,1-1 0,-1 1 0,0 0-1,0 0 1,1-1 0,-1 1-1,1 0 1,-1-1 0,0 1 0,1 0-1,-1-1 1,1 1 0,0-1-1,-1 1 1,1 0 0,-1-1 0,1 0-1,0 1 1,-1-1 0,1 1-1,1-1 1,32 3 225,-23-5-170,0 0-1,0 0 1,0-1 0,12-6 0,2-3-29,0-1 1,-2-2-1,23-17 1,-36 25-35,-1 0 0,0-1 0,0-1 0,-1 0 0,0 0 1,0 0-1,-1-1 0,-1 0 0,9-16 0,-15 19-122,-9 18 41,-13 22 83,19-28 22,1 1-1,0-1 1,0 1-1,0-1 1,1 1-1,-1 0 1,2-1-1,-1 1 1,0 0-1,1 0 1,0 0-1,1-1 1,-1 1-1,1 0 1,1 6-1,0-9-10,-1 0-1,1 0 0,-1 0 1,1 0-1,0 0 0,0 0 1,0 0-1,1 0 0,-1-1 0,1 1 1,-1-1-1,1 0 0,0 0 1,0 0-1,0 0 0,0 0 1,0-1-1,1 1 0,-1-1 1,0 0-1,1 0 0,-1 0 0,0-1 1,1 1-1,5 0 0,1 0 3,1 0 0,-1-1-1,0 0 1,0-1 0,1 0-1,-1 0 1,0-1-1,0 0 1,0-1 0,13-5-1,-18 5-10,0 1 0,-1-1-1,1 0 1,-1 0 0,0 0-1,0-1 1,0 1 0,-1-1-1,1 0 1,-1 0 0,0 0-1,0-1 1,0 1-1,0-1 1,-1 1 0,0-1-1,0 0 1,0 0 0,-1 0-1,1 0 1,-1-1 0,0-5-1,0 0 79,0 0-1,-1 0 0,0 0 1,-3-20-1,2 28-65,1 1 0,-1 0 1,1 0-1,-1 0 0,0-1 0,0 1 1,0 0-1,0 0 0,0 0 0,-1 0 0,1 1 1,0-1-1,-3-2 0,2 3-14,1 0-1,0 1 1,0-1 0,-1 1-1,1-1 1,0 1-1,-1-1 1,1 1 0,0 0-1,-1 0 1,1 0 0,0 0-1,-1 0 1,1 0 0,0 0-1,-1 0 1,1 0 0,0 1-1,-1-1 1,1 0 0,0 1-1,-1 0 1,1-1-1,0 1 1,-1 0 0,1 0-5,0-1 0,0 1 0,1 0 0,-1-1 0,0 1 0,1 0 0,-1-1 0,0 1 0,1 0 0,-1 0 0,1 0 0,0-1 0,-1 1 0,1 0 0,-1 0 0,1 0 0,0 0 0,0 0 0,0 0 0,0 0 0,-1 0 0,1 0 0,0 0 0,0-1 0,1 1 0,-1 0 0,0 0 0,0 0 0,0 0 0,1 0 0,-1 1 0,1 0 0,0 0 0,-1 0 0,1 0 0,0 0 0,0-1 0,0 1 0,0 0 0,0 0 0,1-1 0,-1 1 0,0-1 0,1 1 0,2 1 0,8 1-36,0 1 0,0-2 0,1 0 1,0 0-1,-1-1 0,1-1 0,0 0 0,0-1 1,0 0-1,0-1 0,0 0 0,-1-1 0,1 0 1,0-2-1,-1 1 0,20-9 0,-26 9 78,0 0-1,-1-1 1,1 1-1,-1-1 1,0 0-1,0-1 1,0 1-1,-1-1 1,0 0-1,1 0 1,-2 0-1,1 0 1,-1-1-1,1 0 1,-2 0-1,1 0 1,-1 0-1,1 0 1,-2 0-1,1 0 1,0-9-1,-5 15-39,1 0-1,-1 0 1,0 1-1,0-1 1,0 1 0,0-1-1,1 1 1,-1 0-1,-3 1 1,-6 6 3,-1 0 1,2 1-1,-1 1 0,1 0 1,1 1-1,0-1 0,0 2 1,1 0-1,1 0 0,-12 20 1,19-29 3,-1-1 0,1 1 0,0-1-1,0 1 1,0-1 0,0 1 0,1 0 0,-1 0 0,1-1 0,-1 1 0,1 0 0,0 0 0,0-1 0,0 1 0,0 0 0,1 0 0,-1-1-1,1 1 1,0 0 0,-1-1 0,3 6 0,0-5-28,-1-1-1,0 1 1,1-1 0,-1 0-1,1 1 1,0-1-1,0 0 1,0 0 0,0-1-1,0 1 1,0-1 0,0 1-1,1-1 1,6 1-1,11 2-993,0-1-1,1-1 1,-1-1-1,31-3 1,14-2-4102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 10730,'-9'-1'6033,"8"1"-5905,-4-2 131,-1 1 0,0-1 0,1 1 0,-1 1 0,0-1 0,1 1 0,-1 0 0,0 1 0,1-1 0,-1 1 0,0 0 0,1 0 0,-1 1 0,1 0 0,0 0 0,-1 0 0,1 0 0,0 1 0,0 0 0,-5 4 0,5-2-136,1 0 0,-1 0 0,1 1 0,0-1-1,0 1 1,1 0 0,0 0 0,0 0 0,0 0-1,1 1 1,0-1 0,0 1 0,0 0-1,1-1 1,0 1 0,1 0 0,-1 0 0,1 0-1,1 7 1,0-13-98,-1 1-1,1 0 0,0-1 1,0 1-1,0 0 1,0-1-1,0 1 0,0-1 1,0 0-1,0 1 1,1-1-1,-1 0 0,1 0 1,-1 0-1,1 0 1,-1 0-1,1 0 1,-1 0-1,1 0 0,0-1 1,0 1-1,-1-1 1,1 1-1,0-1 0,0 1 1,0-1-1,-1 0 1,1 0-1,0 0 0,3-1 1,4 2 71,0-1 0,-1-1 1,1 0-1,0 0 0,11-3 1,-13 1-78,1 0 1,-1 0-1,0-1 0,0 0 1,-1 0-1,1 0 1,-1-1-1,0 0 1,0-1-1,8-8 1,-11 11 0,-1 0 0,1-1 0,0 1 0,-1-1 0,0 1 0,0-1 0,0 0 0,0 0 0,-1 0 0,1 0 0,-1 0 0,0 0 0,0-1 1,-1 1-1,1 0 0,-1 0 0,0-1 0,0 1 0,0 0 0,-2-8 0,1 10-13,0 1 1,0-1-1,0 1 1,0-1-1,0 1 1,-1 0-1,1 0 0,0-1 1,-1 1-1,1 0 1,0 0-1,-1 0 0,0 0 1,1 0-1,-1 1 1,1-1-1,-1 0 1,0 1-1,0-1 0,1 1 1,-1 0-1,0-1 1,0 1-1,0 0 1,1 0-1,-1 0 0,0 1 1,0-1-1,1 0 1,-4 1-1,0 0-27,-1 0-1,1 0 1,0 0 0,0 1-1,0-1 1,0 1 0,0 1-1,0-1 1,-6 4 0,6-1-199,1 0 1,-1 0-1,1 1 1,0-1-1,0 1 1,0 0 0,1 0-1,0 0 1,0 0-1,1 1 1,-1-1-1,2 1 1,-1 0-1,-1 9 1,2-10-694,1 0 1,0-1-1,0 1 0,0 0 1,0 0-1,1-1 1,0 1-1,0-1 0,1 1 1,0-1-1,3 8 1,11 12-7524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 15535,'0'0'2616,"-7"7"111,2-3-2444,-38 40 2967,40-41-3048,0 1 0,1 0 0,0-1 0,0 1 0,0 0-1,0 0 1,0 0 0,1 0 0,0 0 0,0 0 0,0 1 0,0-1 0,1 0-1,0 6 1,0-9-177,0 1-1,1-1 0,0 0 0,-1 1 1,1-1-1,0 0 0,0 0 1,-1 1-1,1-1 0,0 0 0,0 0 1,0 0-1,1 0 0,-1 0 1,0-1-1,0 1 0,0 0 0,1 0 1,-1-1-1,0 1 0,1-1 1,-1 1-1,0-1 0,1 0 0,-1 1 1,1-1-1,-1 0 0,1 0 1,-1 0-1,1 0 0,-1 0 0,2-1 1,3 2 49,0-2 0,0 1 0,-1-1 0,1 1 0,0-2 0,-1 1 0,8-3 0,-7 1 18,-1 0 1,1-1 0,-1 1-1,1-1 1,-1 0 0,0-1-1,-1 1 1,1-1 0,-1 0 0,0 0-1,0-1 1,0 1 0,-1-1-1,0 0 1,0 0 0,0 0-1,-1 0 1,0 0 0,0 0-1,-1-1 1,2-8 0,-4 13-78,1 1 0,0 0 0,-1-1 0,1 1 0,-1 0 0,0 0 0,1-1 0,-1 1 0,0 0 0,0 0 0,0 0-1,0 0 1,0 0 0,0 0 0,0 0 0,0 0 0,0 0 0,0 1 0,0-1 0,-1 0 0,1 1 0,0-1 0,0 1 0,-1-1 0,1 1 0,0 0 0,-1 0 0,1-1 0,-1 1 0,1 0 0,0 0 0,-3 1 0,-53-1-309,49 1 195,-5 1-811,0 0 0,0 0-1,0 2 1,-18 6-1,14-4-1391,-16 3-4136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75 7911,'0'0'2141,"3"-8"-609,27-59 4527,-36 93-1191,-3 15-4232,-65 119 410,-1 2-1366,73-157 107,2-23-15664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 2306,'0'0'4463,"-8"-1"-2146,4-1-2065,1 2 1,0-1-1,-1 0 1,1 1-1,-1 0 1,1-1-1,-1 1 1,1 1-1,-1-1 1,1 0-1,0 1 1,-1 0 0,1 0-1,0 0 1,-1 0-1,1 0 1,0 1-1,0-1 1,0 1-1,0 0 1,0 0-1,0 0 1,1 0-1,-1 1 1,1-1-1,-1 1 1,1-1-1,0 1 1,-4 6-1,-1 4 361,0 1-1,0 0 0,2 1 1,0 0-1,0-1 1,1 2-1,1-1 1,1 0-1,0 1 1,0 20-1,2-35-580,0 1 0,0-1 0,1 1 0,-1-1 0,0 0-1,1 1 1,-1-1 0,1 0 0,-1 1 0,1-1 0,-1 0 0,1 1 0,0-1 0,0 0-1,0 0 1,0 0 0,0 0 0,0 0 0,0 0 0,0 0 0,0 0 0,0 0-1,0-1 1,1 1 0,-1 0 0,0-1 0,1 1 0,-1-1 0,0 1 0,1-1 0,-1 0-1,1 1 1,-1-1 0,0 0 0,1 0 0,-1 0 0,1 0 0,1-1 0,2 1 17,-1 0 1,1-1 0,-1 1-1,0-1 1,1-1 0,-1 1 0,0 0-1,0-1 1,0 0 0,0 0-1,0 0 1,4-4 0,-2 2-62,-1-1 0,1-1 0,-1 1 0,0-1 0,-1 0-1,1 0 1,-1 0 0,0-1 0,-1 0 0,0 1 0,0-1 0,0 0 0,-1-1 0,0 1 0,0 0 0,-1-1 0,0 1-1,0-14 1,-1 19 6,0 1-1,-1 0 0,1 0 0,0 0 0,-1 0 1,0 0-1,1 0 0,-1-1 0,0 1 1,1 1-1,-1-1 0,0 0 0,0 0 0,0 0 1,0 0-1,0 1 0,0-1 0,0 0 0,0 1 1,0-1-1,0 0 0,0 1 0,0 0 1,0-1-1,-1 1 0,1 0 0,0 0 0,0-1 1,0 1-1,-1 0 0,1 0 0,0 0 1,0 0-1,-1 1 0,1-1 0,0 0 0,-2 1 1,-3 0-47,1 0 1,0 0-1,0 1 1,0 0-1,0 0 0,0 0 1,-7 4-1,0 3-55,0 0-1,1 1 0,1 0 0,0 1 1,0 0-1,-10 15 0,17-22-125,0 0-1,0 0 1,1 1-1,-1-1 1,1 1-1,0-1 1,0 1-1,1 0 1,0 0-1,-1 0 1,1 0-1,1 0 1,-1 0-1,1 0 1,0 0-1,0 0 1,1 0-1,-1 0 1,1 0-1,0 0 1,3 8-1,13 6-3288,8-2-940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11819,'0'0'5210,"-9"7"-2887,-1 4-1565,-1 0 0,1 1 0,1 0 0,-14 23 0,19-28-517,0 0 0,0 0 0,1 0 0,0 1 0,1-1 0,-1 1 0,1 0 0,1-1 0,0 1 0,0 0 0,0 0 0,2 15 1,-1-21-222,0-1 1,1 0-1,-1 0 1,1 0 0,-1 0-1,1 0 1,0 1-1,0-1 1,-1 0 0,1-1-1,0 1 1,0 0-1,0 0 1,0 0 0,0 0-1,0-1 1,0 1-1,0 0 1,0-1 0,0 1-1,1-1 1,-1 1-1,0-1 1,0 0 0,0 1-1,1-1 1,-1 0-1,0 0 1,1 0 0,-1 0-1,0 0 1,0 0-1,1 0 1,-1-1 0,0 1-1,0 0 1,0-1 0,1 1-1,0-1 1,4-1 63,0 0-1,-1 1 1,1-2 0,0 1 0,-1-1 0,0 0-1,6-4 1,-2 0-31,0-1 0,-1 0 1,0 0-1,12-17 0,-18 22-48,1-1 0,-1 0 0,0 1 0,0-1 0,-1 0 0,1 0 1,-1 0-1,0 0 0,0 0 0,0 0 0,0-1 0,-1 1 0,0 0 0,1 0 0,-2 0 1,0-6-1,1 9-46,-1 0-1,0-1 1,1 1 0,-1 0 0,0 0 0,0 0 0,0 0 0,0 0 0,0 1 0,0-1 0,0 0 0,0 0 0,0 1 0,0-1 0,-1 0-1,1 1 1,0-1 0,0 1 0,-1 0 0,1-1 0,0 1 0,-1 0 0,1 0 0,0 0 0,-1 0 0,1 0 0,0 0 0,-1 0-1,1 0 1,-2 1 0,-1-1-224,0 1-1,1-1 1,-1 1-1,0 0 0,0 0 1,1 0-1,-1 0 1,1 1-1,-7 3 1,-8 16-2533,12-4-4958,6-8-2329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2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4100,'0'0'5990,"0"15"-2884,1 17-791,7 49 0,-4-55-1746,2 1 0,0-1 1,2-1-1,1 1 0,0-1 1,2-1-1,1 0 0,19 28 1,-25-44-397,0-1 0,0 1 0,1-1 0,0 0 1,1 0-1,-1-1 0,1 0 0,1-1 0,-1 1 1,1-2-1,0 1 0,0-1 0,0 0 0,1-1 0,-1 0 1,1-1-1,-1 0 0,1 0 0,0-1 0,0-1 1,0 1-1,0-1 0,0-1 0,0 0 0,10-3 0,20-5 154,-1-2-1,0-2 1,0-1-1,60-32 0,-84 38-353,-7 4 30,0 1 0,0-1 0,0 1 1,0 1-1,0 0 0,1 0 0,-1 0 0,1 1 0,-1 1 1,1-1-1,-1 1 0,17 3 0,-20-2-17,0 0 0,-1 1-1,1 0 1,-1 0 0,0 0 0,1 1-1,-1-1 1,0 1 0,0 0 0,-1 0-1,1 0 1,-1 1 0,1-1 0,-1 1-1,0 0 1,-1 0 0,1 0 0,-1 0-1,1 1 1,-1-1 0,0 1 0,-1-1-1,1 1 1,0 4 0,7 37-1187,-9-46 1077,0 0 1,0 0-1,0 1 1,0-1 0,0 0-1,0 0 1,0 0-1,0 0 1,0 0 0,0 1-1,0-1 1,0 0-1,0 0 1,0 0 0,1 0-1,-1 0 1,0 1-1,0-1 1,0 0 0,0 0-1,0 0 1,0 0-1,0 0 1,0 0-1,1 1 1,-1-1 0,0 0-1,0 0 1,0 0-1,0 0 1,0 0 0,0 0-1,1 0 1,-1 0-1,0 0 1,0 0 0,0 0-1,0 0 1,0 0-1,1 0 1,-1 0-1,0 0 1,0 0 0,0 0-1,0 0 1,1 0-1,-1 0 1,0 0 0,0 0-1,0 0 1,12-7-3690,6-8-1845,-9 5 2616,1 1-887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2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38 314 6951,'0'0'7244,"-7"2"-4570,-23 7-602,35-18 2370,11-6-4144,56-43 305,-28 22-294,76-48 0,-106 76-284,1 0 0,-1 1 0,1 1 0,0 0-1,1 1 1,-1 0 0,1 1 0,0 1 0,0 1 0,20-1 0,-33 3 22,0 0 0,0 0 0,0 1 0,0-1 0,0 1 0,0 0 0,0-1 0,-1 1 0,1 0 0,0 1 0,0-1 0,-1 0 0,1 1 0,0 0 0,-1 0 0,0-1 0,1 1 0,-1 0 0,0 1 0,3 3 0,0 2 146,0 1 1,0 0-1,-1 0 0,6 19 0,-6-18 10,-1 0 0,2 0 0,-1 0 0,9 13 1,-11-20-143,0-1 1,0 1-1,1-1 1,-1 1-1,1-1 1,-1 0-1,1 0 1,0 0-1,0 0 1,-1-1-1,1 1 1,0-1-1,1 0 1,-1 1-1,0-1 1,0-1-1,0 1 1,7 0-1,3-1 21,0 0 0,1-1 0,-1 0 0,1-2 0,-1 1-1,0-2 1,0 1 0,-1-2 0,1 0 0,-1 0 0,0-1 0,0-1 0,16-11 0,-8 3-54,0 0 0,-1-2 1,0 0-1,-2-1 1,0-1-1,20-29 0,-25 22 386,-12 25-494,0 0 0,0 1 0,0-1 0,0 1 0,0-1 0,0 1 0,-1-1 0,1 1 0,0-1 0,0 1 0,-1-1 0,1 1 0,0-1 0,-1 1 0,1-1 0,0 1 0,-1-1 0,1 1 0,-1 0 0,1-1 0,-1 1 0,1 0 0,-1-1 0,1 1 0,-1 0 0,1 0 0,-1-1 0,1 1 0,-1 0 0,1 0 0,-1 0 0,0 0 0,1 0 0,-1 0 0,1 0 0,-1 0 0,1 0 0,-1 0 0,0 0 0,0 0 0,-5-1-3711,1-3-2177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9545,'-30'83'9150,"24"-64"-7935,2 0 0,0 0 0,1 1 0,0 31 0,3-50-1173,0-1-1,0 1 1,0 0 0,0-1-1,0 1 1,1-1 0,-1 1-1,0-1 1,0 1 0,1-1-1,-1 1 1,0-1 0,1 1-1,-1-1 1,1 0 0,-1 1-1,0-1 1,1 1 0,-1-1-1,1 0 1,-1 1 0,1-1-1,-1 0 1,1 0 0,-1 1-1,1-1 1,0 0 0,-1 0-1,1 0 1,-1 0 0,1 0-1,-1 0 1,1 0 0,0 0-1,-1 0 1,1 0 0,-1 0-1,1 0 1,-1 0 0,1 0-1,0 0 1,-1-1 0,1 1-1,-1 0 1,1 0-1,0-1 1,29-13 659,1-8-465,53-49 1,-30 23-235,-53 47-8,0 0 0,0 0 0,0 1 0,1-1 0,-1 0 0,0 0 0,0 1 0,0-1 0,1 0 0,-1 1 0,0-1 0,1 1 0,-1 0 0,0-1 0,3 1 0,-4 0 11,1 0-1,0 0 0,-1 1 0,1-1 0,-1 0 0,1 0 0,-1 1 1,0-1-1,1 0 0,-1 1 0,1-1 0,-1 1 0,0-1 0,1 0 1,-1 1-1,0-1 0,1 1 0,-1-1 0,0 1 0,1-1 0,-1 1 1,0-1-1,0 1 0,0-1 0,0 1 0,1 0 0,-2 50 577,0-32-271,0-1-86,0 19-37,1-36-181,0 0 0,0-1 0,0 1 1,0 0-1,0 0 0,0 0 0,1-1 0,-1 1 0,0 0 0,1 0 0,-1-1 0,0 1 1,1 0-1,-1-1 0,1 1 0,-1 0 0,1-1 0,0 1 0,-1-1 0,1 1 0,0-1 0,-1 1 1,1-1-1,0 1 0,-1-1 0,1 0 0,0 1 0,0-1 0,-1 0 0,1 0 0,0 0 1,0 0-1,0 1 0,1-1 0,-1 0-26,1 0-75,0 0 0,0 0 0,0 1 0,0-1 1,0 0-1,0-1 0,0 1 0,-1 0 0,1 0 1,0-1-1,0 1 0,0-1 0,0 0 0,0 0 1,-1 1-1,1-1 0,0 0 0,-1-1 0,1 1 1,-1 0-1,1 0 0,-1-1 0,3-2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155 221 8488,'0'0'13506,"-7"-5"-12892,4 4-565,1-1 0,0 1 1,-1 0-1,1 0 0,-1-1 0,1 2 0,-1-1 0,0 0 1,1 0-1,-1 1 0,0 0 0,0-1 0,1 1 1,-1 0-1,0 0 0,1 1 0,-1-1 0,0 0 0,-3 2 1,1 0 55,0 0-1,0 1 1,1 0 0,-1 0 0,1 0 0,-1 0 0,1 1 0,0 0 0,0 0-1,1 0 1,-6 7 0,5-6 35,0 1-1,1-1 1,-1 1-1,1 0 1,0 0-1,1 0 1,-1 0-1,1 0 1,0 1-1,1-1 1,0 1-1,0-1 1,0 1-1,0 8 1,2-14-124,-1 0 0,0 0 0,0 0 0,0 0 1,1 0-1,-1 1 0,0-1 0,1 0 0,-1 0 0,1 0 1,0 0-1,-1 0 0,1 0 0,0 0 0,-1 0 0,1-1 1,0 1-1,0 0 0,0 0 0,0 0 0,0-1 0,0 1 1,0-1-1,0 1 0,0-1 0,0 1 0,0-1 0,0 1 1,1-1-1,-1 0 0,0 0 0,0 0 0,0 0 0,0 0 1,1 0-1,-1 0 0,0 0 0,2 0 0,3-1 21,1 1 1,0-1-1,-1-1 0,1 1 1,12-5-1,-5-1-20,0 0 1,0-1-1,-1-1 1,0 0-1,-1 0 1,0-1-1,0-1 1,-1 0-1,15-20 1,-11 11-4,0-1 1,-2 0-1,0-2 1,-2 1-1,11-29 1,-19 43-3,0-1 1,-1 0 0,0 0-1,0 0 1,-1 0 0,0 0-1,-1-16 1,0 25-7,0-1 0,0 1-1,0 0 1,0-1 0,0 1 0,0 0 0,0-1 0,0 1-1,0-1 1,-1 1 0,1 0 0,0-1 0,0 1 0,0 0-1,0 0 1,-1-1 0,1 1 0,0 0 0,0-1-1,0 1 1,-1 0 0,1 0 0,0-1 0,-1 1 0,1 0-1,0 0 1,0 0 0,-1-1 0,1 1 0,0 0 0,-1 0-1,1 0 1,0 0 0,-1 0 0,1 0 0,0 0 0,-1 0-1,1 0 1,-1 0 0,1 0 0,0 0 0,-1 0-1,1 0 1,0 0 0,-1 0 0,1 0 0,0 0 0,-1 0-1,1 1 1,0-1 0,-1 0 0,1 0 0,0 0 0,0 1-1,-1-1 1,1 0 0,0 0 0,0 1 0,-1-1 0,-17 16 178,7 3-4,0 0 1,1 1 0,1 0-1,0 0 1,2 1 0,1 0-1,0 1 1,2-1-1,0 1 1,1 0 0,1 22-1,2-42-216,0-1 1,0 1-1,1-1 0,-1 1 1,1-1-1,-1 1 0,1-1 0,-1 1 1,1-1-1,0 1 0,0-1 1,0 0-1,-1 1 0,2-1 0,-1 0 1,0 0-1,0 0 0,0 0 0,0 0 1,1 0-1,-1 0 0,0 0 1,1 0-1,-1-1 0,1 1 0,-1-1 1,1 1-1,-1-1 0,1 1 1,-1-1-1,1 0 0,-1 0 0,1 0 1,-1 0-1,1 0 0,2 0 0,29-4-4473,-6-8-5056,-12-3-3370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4004,'0'0'16196,"1"8"-14103,-1-6-2024,0 0 0,0 1 1,0-1-1,0 0 0,1 0 0,-1 0 0,1 0 1,0 0-1,-1 0 0,1-1 0,0 1 0,0 0 1,0 0-1,0 0 0,1-1 0,-1 1 0,0-1 0,1 1 1,-1-1-1,1 1 0,-1-1 0,1 0 0,0 0 1,0 1-1,-1-1 0,1-1 0,0 1 0,0 0 0,0 0 1,0-1-1,0 1 0,0-1 0,0 0 0,0 1 1,0-1-1,0 0 0,0 0 0,1 0 0,-1-1 1,0 1-1,0 0 0,0-1 0,0 1 0,0-1 0,0 0 1,-1 0-1,1 0 0,0 0 0,3-2 0,-2 2-50,0-1 0,1 0 0,-1 0 0,0-1 0,0 1 0,-1-1-1,1 1 1,0-1 0,-1 0 0,1 0 0,-1 0 0,0-1 0,0 1 0,0 0-1,-1-1 1,1 1 0,-1-1 0,0 0 0,0 1 0,0-1 0,0 0 0,-1 0-1,1 1 1,-1-1 0,0 0 0,0 0 0,-1-4 0,1 8 7,-1-1 0,1 1 0,-1-1 0,1 0 1,-1 1-1,1-1 0,-1 1 0,1-1 0,-1 1 0,1-1 1,-1 1-1,0-1 0,1 1 0,-1 0 0,1-1 0,-1 1 0,0 0 1,0 0-1,1 0 0,-1-1 0,0 1 0,1 0 0,-1 0 0,0 0 1,0 0-1,1 0 0,-1 0 0,0 0 0,0 0 0,1 1 1,-1-1-1,0 0 0,1 0 0,-2 1 0,-24 12 212,21-7-118,-1 0 0,1 1 0,0 0 0,0 0 0,1 0 0,0 1 0,1 0 0,-1-1 0,2 1 0,-1 1-1,1-1 1,0 0 0,0 0 0,1 1 0,1-1 0,-1 10 0,2-17-111,-1 0 0,1 0 0,-1 0 0,1 0 0,0 0 0,-1 0 0,1 0 0,0 0 0,0 0 0,0-1 0,0 1 0,-1 0 0,1 0 0,0-1 0,0 1 0,1-1-1,-1 1 1,0-1 0,0 1 0,0-1 0,0 0 0,0 1 0,0-1 0,1 0 0,-1 0 0,0 0 0,0 0 0,0 0 0,1 0 0,-1 0 0,1-1 0,39-6 73,-26 1-400,0-1 0,-1 0 0,0-1 0,0-1 0,-1 0 1,13-12-1,43-27-1136,-69 48 1480,0 0 0,1 0-1,-1 0 1,0 0-1,1 1 1,-1-1 0,0 0-1,1 0 1,-1 0-1,0 0 1,0 1-1,1-1 1,-1 0 0,0 0-1,1 0 1,-1 1-1,0-1 1,0 0 0,0 0-1,1 1 1,-1-1-1,0 0 1,0 1 0,0-1-1,0 0 1,0 0-1,1 1 1,-1-1-1,0 0 1,0 1 0,0-1-1,0 0 1,0 1-1,0-1 1,0 0 0,0 1-1,0-1 1,0 0-1,0 1 1,0-1 0,-1 0-1,1 1 1,0-1-1,0 0 1,0 1 0,0-1-1,-1 1 1,-2 19 806,-9 17 289,8-29-886,1 1 0,0 0 0,1-1 0,0 1-1,0 0 1,-1 15 0,4-23-235,0-1-1,-1 1 0,1-1 1,0 1-1,0-1 0,-1 1 1,1-1-1,0 0 1,0 1-1,0-1 0,-1 0 1,1 0-1,0 1 0,0-1 1,0 0-1,0 0 0,0 0 1,0 0-1,-1 0 1,1 0-1,0 0 0,0-1 1,0 1-1,0 0 0,-1 0 1,2-1-1,26-6-985,-14-3-929,0 0 0,0-1 0,-1-1 0,0 0 0,-1-1 0,-1 0 0,0-1 0,-1 0-1,0 0 1,9-21 0,6-8-3898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3812,'0'0'-1378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53 2787,'2'-8'3742,"-1"5"-4664,2-9 2219,3-11 5476,-4 17-640,-7 27-3372,-2 17-485,-5 73 0,9 39-1396,3-143-894,6 26-302,-1-32 110,0-18 109,-2-27 44,-2-80-1,-3 113 205,-1 17 243,4 19-37,1-23-341,0 1-1,0 0 0,1-1 1,-1 0-1,0 1 0,1-1 1,0 0-1,-1 0 0,1 0 1,0-1-1,0 1 0,0-1 1,0 1-1,0-1 0,0 0 1,1 0-1,-1-1 0,0 1 1,1-1-1,-1 1 0,4-1 1,5 1-39,-1-1 1,1 0-1,0-1 1,-1 0 0,12-3-1,-11-1-14,-1 0-1,0 0 1,0-1 0,0 0-1,0-1 1,-1 0 0,0-1-1,-1 0 1,0-1-1,16-19 1,-58 103 1521,27-58-1016,0 1 0,-6 30 0,11-42-407,0 1 0,0-1 0,1 1 0,-1-1 0,2 1 0,-1-1 0,1 1 0,0-1 0,0 1 0,0-1 0,4 8 0,-5-13-82,1 1 0,-1 0 0,1-1 0,0 1 0,0-1 0,0 0 0,0 1 0,0-1 0,0 0 0,0 0 0,0 1 0,1-1 0,-1 0 0,0 0 0,1 0 0,-1-1 0,0 1 0,1 0 0,0 0 0,-1-1 0,1 1 0,-1-1 0,1 1 0,0-1 0,-1 0 0,1 0 0,-1 0 0,1 0 0,0 0 0,-1 0 0,1 0 0,0 0 0,-1 0 0,1-1 0,2 0 0,-1-1-272,0 1 0,1-1 0,-1 1 0,0-1 0,-1 0-1,1 0 1,0-1 0,-1 1 0,1 0 0,-1-1 0,1 0 0,-1 1-1,0-1 1,0 0 0,-1 0 0,3-4 0,1-7-2027,0 0 1,-1 0-1,2-16 1,-1-16-4600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11851,'0'0'15311,"-14"47"-18835,28-47-5124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1634,'0'0'1628,"9"-9"-491,18-15 883,-2-2-1,-1-1 1,-1 0 0,-1-2-1,19-34 1,-35 52-1382,-1 3-38,-1 0-1,1-1 0,-2 1 0,1-1 0,-1 1 0,0-1 1,-1 0-1,0 0 0,1-10 0,-4 18-519,1 0-1,0 0 1,0 0-1,-1 0 0,1 0 1,0 0-1,-1 0 1,1 0-1,-1 0 1,1 0-1,-1 1 0,0-1 1,1 0-1,-1 0 1,0 1-1,0-1 1,1 0-1,-1 1 0,0-1 1,0 1-1,0-1 1,0 1-1,0-1 1,0 1-1,0-1 0,0 1 1,0 0-1,0 0 1,0 0-1,0-1 1,0 1-1,0 0 0,0 0 1,0 0-1,0 1 1,0-1-1,0 0 1,0 0-1,0 0 0,0 1 1,0-1-1,-1 1 1,-2 0-47,0 0 0,0 0 0,0 0 1,0 0-1,0 1 0,0 0 0,0 0 0,1 0 1,-6 4-1,2 1-14,1 1 0,0 1 0,0-1 0,1 1 1,0 0-1,1 0 0,-1 0 0,2 1 0,-5 15 1,-1 14 208,-5 44 1,8-42 61,-5 26 207,-5 119-1,16-186-492,0 0 0,0 1 0,0-1 0,0 0 0,0 0 0,-1 1-1,1-1 1,0 0 0,0 1 0,0-1 0,0 0 0,0 1 0,0-1 0,0 0-1,0 1 1,0-1 0,0 0 0,0 1 0,0-1 0,1 0 0,-1 1 0,0-1-1,0 0 1,0 1 0,0-1 0,0 0 0,1 0 0,-1 1 0,0-1 0,0 0-1,0 0 1,1 1 0,-1-1 0,0 0 0,1 0 0,-1 0 0,0 1 0,0-1-1,1 0 1,-1 0 0,0 0 0,1 0 0,-1 0 0,0 0 0,1 0 0,-1 1-1,0-1 1,1 0 0,-1 0 0,0 0 0,1 0 0,-1-1 0,0 1 0,1 0-1,-1 0 1,0 0 0,1 0 0,-1 0 0,0 0 0,0 0 0,1-1 0,-1 1-1,0 0 1,1 0 0,-1 0 0,0-1 0,17-19 313,-11 5-278,0 0 1,-1 0-1,-1-1 1,0 1-1,-1-1 1,2-23-1,-4 1 7,-3-59 0,-1 79-23,0 21-178,1 29-65,3-27 229,-1-1 0,1 1 0,0-1 0,0 1 0,1-1 0,-1 1 0,1-1 0,0 0 0,0 0 0,1 0 0,-1 0 0,1 0 0,0 0 0,0-1 0,0 1 0,0-1 0,1 0 0,-1 0 0,1 0 0,0 0 0,0-1-1,0 1 1,0-1 0,0 0 0,1-1 0,-1 1 0,1-1 0,-1 0 0,1 0 0,8 1 0,-7-1 14,0-1 0,0 1-1,0-1 1,0-1-1,0 1 1,0-1 0,0 0-1,0 0 1,0-1-1,0 0 1,-1 0 0,1 0-1,-1-1 1,1 1-1,-1-1 1,0-1 0,0 1-1,-1-1 1,1 0-1,-1 0 1,1 0 0,-1 0-1,0-1 1,3-6-1,13-49 81,-17 47-158,-9 41-14,5-23 69,-1 4 34,1 0 0,0 0-1,0 0 1,0 12 0,1-19-24,0-1 1,0 1 0,1-1-1,-1 1 1,0-1-1,0 0 1,1 1-1,-1-1 1,1 1 0,-1-1-1,1 0 1,0 1-1,-1-1 1,1 0-1,0 0 1,0 0 0,0 0-1,0 1 1,0-1-1,0-1 1,0 1-1,0 0 1,1 0 0,-1 0-1,0 0 1,0-1-1,1 1 1,-1-1 0,0 1-1,1-1 1,-1 1-1,1-1 1,2 0-1,7 0-119,0 0-1,0-1 0,0-1 0,0 0 0,0 0 0,0-1 0,0 0 0,-1-1 0,0-1 0,0 1 0,0-2 1,0 1-1,-1-1 0,0-1 0,0 1 0,12-13 0,-19 18 81,-1-1 0,0 1-1,0 0 1,0 0 0,0 0 0,0-1-1,0 1 1,0 0 0,0-1 0,0 1 0,-1-1-1,1 1 1,0-4 0,-1 5 35,1-1 1,-1 1 0,0 0-1,0-1 1,-1 1-1,1-1 1,0 1-1,0 0 1,0-1-1,0 1 1,0-1-1,0 1 1,0 0 0,-1-1-1,1 1 1,0-1-1,0 1 1,-1 0-1,1-1 1,0 1-1,0 0 1,-1 0-1,1-1 1,0 1-1,-1 0 1,1 0 0,0-1-1,-1 1 1,1 0-1,-1 0 1,0 0-1,0-1 28,-1 1 0,1 0 0,-1 0 0,1 0 0,-1 0 0,1 1 0,-1-1 0,1 0 0,-1 1 0,1-1 0,-1 1 0,1-1 0,0 1 1,-1 0-1,1 0 0,0-1 0,-1 1 0,1 0 0,0 0 0,0 0 0,0 0 0,0 1 0,0-1 0,0 0 0,0 0 0,0 1 0,0 1 0,-1-1 52,1 0 0,0 0 0,0 1 0,0-1 0,0 0 0,0 1 1,0-1-1,1 0 0,-1 1 0,0 3 0,1-5-77,0 0-1,1 0 1,-1-1 0,0 1 0,0 0-1,0-1 1,1 1 0,-1 0-1,0-1 1,0 1 0,1 0 0,-1-1-1,1 1 1,-1 0 0,1-1 0,-1 1-1,1-1 1,-1 1 0,1-1-1,-1 1 1,1-1 0,0 1 0,0-1-1,4 2-101,0-1 1,0 1-1,1-1 0,-1-1 0,0 1 1,0-1-1,10-1 0,-7 1-28,-7 0 125,0 0-1,0-1 0,1 1 1,-1-1-1,0 1 0,0-1 1,0 0-1,0 1 0,0-1 1,0 0-1,0 0 0,0 0 1,0 0-1,0 0 1,0 0-1,-1 0 0,1 0 1,0 0-1,-1 0 0,1 0 1,0 0-1,-1-1 0,0 1 1,1-2-1,10-37 54,-8 29-48,-2 7-5,0-1 1,-1 1-1,1 0 1,-1 0-1,0 0 0,0-1 1,-1 1-1,1 0 1,-2-6-1,2 9-8,-1 1-1,1-1 0,0 0 1,0 0-1,-1 0 1,1 1-1,-1-1 0,1 0 1,0 0-1,-1 1 1,1-1-1,-1 0 1,0 1-1,1-1 0,-1 1 1,0-1-1,1 1 1,-1-1-1,0 1 1,1-1-1,-1 1 0,0 0 1,0-1-1,0 1 1,1 0-1,-1 0 1,0-1-1,0 1 0,0 0 1,0 0-1,1 0 1,-1 0-1,0 0 0,0 0 1,0 0-1,0 1 1,1-1-1,-1 0 1,0 0-1,0 1 0,0-1 1,1 0-1,-1 1 1,0-1-1,0 1 1,1-1-1,-1 1 0,0-1 1,1 1-1,-1-1 1,1 1-1,-1 0 1,0 0-1,-2 2-1,0 1 0,1-1 0,-1 1-1,1 0 1,-1 0 0,1 0 0,1 0 0,-1 0 0,0 0 0,1 0 0,0 1-1,0-1 1,0 5 0,-6 60 439,7-66-647,3 32-288,4-19-3251,8-9-6330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157 163 13453,'0'-3'565,"0"1"1,0-1-1,0 0 1,0 1-1,0-1 1,-1 0-1,1 1 0,-1-1 1,0 1-1,0-1 1,0 1-1,0-1 1,0 1-1,0-1 1,-1 1-1,1 0 1,-1 0-1,-2-3 1,2 4-468,0 0 0,0 1 0,0-1 0,0 1 0,0-1 0,0 1 0,0-1 0,0 1 0,0 0 0,0 0 0,0 0 0,0 1 0,-1-1 0,1 0 0,0 1 0,0-1 0,0 1 0,0 0 0,0 0 0,1-1 0,-1 1 0,0 0 0,0 1 0,0-1 0,-2 2 0,-3 2 5,1 0-1,-1 1 1,1 0 0,0 0-1,0 0 1,1 0-1,0 1 1,0 0 0,0 0-1,1 0 1,0 1-1,1-1 1,0 1 0,0 0-1,0 0 1,1 0-1,0 1 1,1-1 0,0 0-1,0 1 1,1-1-1,0 12 1,1-18-88,0 0 0,-1-1 1,1 1-1,0-1 0,0 1 0,0-1 1,0 1-1,0-1 0,0 0 0,1 0 1,-1 1-1,0-1 0,1 0 0,-1 0 0,1 0 1,-1 0-1,1-1 0,-1 1 0,1 0 1,0-1-1,-1 1 0,1-1 0,0 1 1,0-1-1,-1 0 0,1 0 0,0 0 1,0 0-1,2 0 0,4 0 25,-1 0-1,1 0 0,0-1 1,0 0-1,10-3 1,-5-1-37,-1-1 1,0 0-1,-1 0 0,1-1 0,-1 0 1,0-1-1,-1-1 0,0 1 1,0-2-1,9-11 0,-5 4-31,-1 1 0,0-2-1,-2 0 1,0 0 0,13-32-1,-20 42 37,-1-1 0,0 0-1,-1 1 1,0-1 0,0 0-1,0-18 1,-2 27-6,0 0 1,0-1-1,0 1 1,0 0-1,0-1 1,0 1-1,0-1 1,0 1 0,0 0-1,0-1 1,0 1-1,-1 0 1,1-1-1,0 1 1,0 0-1,0-1 1,0 1-1,-1 0 1,1-1-1,0 1 1,0 0-1,-1-1 1,1 1-1,0 0 1,0 0-1,-1 0 1,1-1-1,0 1 1,-1 0 0,1 0-1,0 0 1,-1-1-1,1 1 1,0 0-1,-1 0 1,-16 4 57,-11 17 24,21-14-38,2 1 0,-1 1 0,1-1 0,0 1 0,1 0 1,0 0-1,1 0 0,-1 0 0,2 1 0,-1-1 0,0 14 0,2-19-123,1 0 0,-1 0 0,1-1-1,0 1 1,1 0 0,-1 0-1,1 0 1,0 0 0,0 0 0,0 0-1,0-1 1,0 1 0,1-1 0,0 1-1,0-1 1,0 1 0,0-1-1,0 0 1,1 0 0,-1 0 0,1 0-1,0 0 1,0-1 0,0 1 0,0-1-1,0 0 1,1 0 0,-1 0-1,1 0 1,6 2 0,21 4-3713,0-5-2627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97 6342,'-10'1'2344,"5"0"-2094,-43 5 3051,-12-2 4139,60-4-7387,0 0-1,0 0 1,0 0-1,0 0 1,-1 0-1,1 0 1,0 0-1,0 0 1,0 0-1,0 0 1,0 0-1,-1 0 1,1 0-1,0 0 1,0 0-1,0 0 1,0 0-1,0 0 1,0 0-1,0 0 1,-1 0-1,1 0 1,0 0-1,0 0 1,0-1-1,0 1 1,0 0-1,0 0 1,0 0-1,0 0 1,-1 0-1,1 0 1,0 0-1,0-1 1,0 1-1,0 0 1,0 0-1,0 0 1,0 0-1,0 0 1,0 0-1,0-1 1,0 1-1,0 0 1,0 0-1,0 0 1,0 0-1,0 0 1,0 0-1,0-1 1,0 1-1,0 0 1,0 0-1,0 0 1,0 0-1,1 0 1,-1 0-1,0-1 1,0 1-1,0 0 1,0 0-1,10-12 1021,15-8-495,-11 10-408,1 1 1,-1 0-1,1 1 0,1 1 0,0 0 1,0 1-1,0 1 0,27-5 0,-42 10-165,0-1-1,0 1 0,0 0 0,0 0 0,0 0 1,0 0-1,0 1 0,0-1 0,0 0 1,0 0-1,0 1 0,0-1 0,0 0 1,0 1-1,0-1 0,0 1 0,0-1 0,0 1 1,0 0-1,-1-1 0,1 1 0,0 0 1,0 0-1,-1-1 0,1 1 0,0 1 0,0 1 0,0-1-1,0 1 0,0 0 0,0-1 0,-1 1 0,1 0 1,-1-1-1,0 1 0,0 0 0,0 3 0,-2 7 22,0 1-1,0 0 0,-5 13 0,0-5 11,2-9-4,2 0 0,-1 0-1,1 0 1,1 1 0,1-1 0,-1 22 0,3-34-16,-1 1 1,1-1-1,0 1 1,0-1-1,-1 1 0,1-1 1,0 1-1,0-1 1,0 0-1,1 0 0,-1 1 1,0-1-1,0 0 1,1 0-1,-1 0 1,0 0-1,1 0 0,-1-1 1,1 1-1,-1 0 1,1-1-1,0 1 0,-1-1 1,1 1-1,0-1 1,-1 0-1,1 0 1,0 1-1,-1-1 0,1-1 1,0 1-1,-1 0 1,4-1-1,3 1 46,0-1 0,0 0 0,0-1 0,-1 0-1,1 0 1,11-5 0,-7 1-36,0-1 0,0-1 0,-1 0 0,0 0 0,0-1 0,13-16-1,-19 20 15,0 0 0,-1-1-1,1 0 1,-1 0-1,0 0 1,-1 0-1,0-1 1,0 1-1,0-1 1,-1 0 0,0 0-1,0 1 1,-1-2-1,2-8 1,-26 45 286,22-26-303,-1 0-1,1 0 0,0 1 0,0-1 0,1 0 0,-1 0 0,1 0 0,-1 1 0,1-1 1,0 0-1,0 0 0,1 1 0,0 5 0,0-7-4,0-1-1,-1 1 1,1-1 0,0 0-1,0 1 1,0-1 0,0 0-1,0 1 1,0-1 0,1 0-1,-1 0 1,0 0 0,0 0 0,1 0-1,-1-1 1,1 1 0,-1 0-1,1 0 1,-1-1 0,1 1-1,-1-1 1,1 0 0,0 1-1,-1-1 1,1 0 0,0 0-1,-1 0 1,4 0 0,2-1 7,0-1-1,0 1 1,-1-1 0,1 0 0,0-1 0,-1 1 0,0-1-1,1-1 1,-1 1 0,0-1 0,-1 0 0,1 0 0,-1-1-1,0 0 1,0 0 0,0 0 0,-1 0 0,1-1 0,-1 0-1,-1 0 1,1 0 0,-1 0 0,0-1 0,0 1 0,-1-1-1,0 1 1,2-11 0,-4 16-21,0 1 1,1-1-1,-1 0 0,0 0 0,0 0 1,0 1-1,0-1 0,0 0 1,0 0-1,0 0 0,0 1 0,0-1 1,0 0-1,-1 0 0,1 1 0,0-1 1,0 0-1,-1 0 0,1 1 1,0-1-1,-1 0 0,1 1 0,-1-1 1,1 0-1,-1 1 0,1-1 0,-1 1 1,0-1-1,1 1 0,-1-1 0,0 1 1,1-1-1,-1 1 0,0 0 1,1-1-1,-1 1 0,0 0 0,0 0 1,1-1-1,-1 1 0,0 0 0,0 0 1,0 0-1,-1 0 0,0 0 2,-1 0 0,0 1-1,1-1 1,-1 1 0,1 0 0,0 0-1,-1-1 1,1 2 0,0-1 0,-1 0-1,1 0 1,0 1 0,-3 1 0,0 3 30,0 0 0,0 0 0,1 1 0,0-1 1,0 1-1,0 0 0,1 0 0,0 0 0,0 1 0,1-1 1,0 0-1,1 1 0,-1 0 0,1-1 0,1 1 0,-1 12 1,2-18-31,-1-1 0,0 1 0,0-1 0,0 1 0,1-1 0,-1 1 0,1-1 0,-1 0-1,1 1 1,-1-1 0,1 0 0,0 1 0,0-1 0,-1 0 0,1 0 0,0 0 0,0 0 0,0 0 0,1 0 0,-1 0 0,0 0 0,0 0 0,0 0 0,2 0 0,1 1 7,-1-1-1,1 0 0,0 0 0,-1 0 1,1-1-1,0 1 0,0-1 0,-1 0 1,7 0-1,-2-1-355,-1 0 0,1 0 0,-1-1 0,0 0 0,1 0 0,-1 0 0,0-1 0,0 0 0,10-7 0,-13 7-675,-1 0 1,1-1 0,-1 0-1,0 0 1,0 0 0,0 0-1,4-8 1,3-12-5302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10730,'0'0'12999,"-2"8"-11093,-13 37 237,5-18-1708,1 1 0,1 0 0,1 1 0,-5 57 1,12-85-556,0 0 1,0-1 0,0 1 0,1-1 0,-1 1-1,0 0 1,0-1 0,0 1 0,0-1 0,1 1-1,-1-1 1,0 1 0,0-1 0,1 1 0,-1-1-1,1 1 1,-1-1 0,0 1 0,1-1 0,-1 1-1,1-1 1,-1 0 0,1 1 0,-1-1 0,1 0-1,-1 1 1,1-1 0,-1 0 0,1 0 0,0 1-1,-1-1 1,1 0 0,-1 0 0,2 0 0,8-2-5025,-1-5-2714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 17200,'0'0'3769,"-3"13"-2029,-31 185 3198,18 16-3662,16-214-1270,1 0 0,-1 1 0,0-1 0,0 0 0,0 0 0,0 0 0,1 1 0,-1-1 0,0 0 0,0 0 0,0 0 0,1 0-1,-1 1 1,0-1 0,0 0 0,1 0 0,-1 0 0,0 0 0,0 0 0,1 0 0,-1 0 0,0 0 0,0 0 0,1 0 0,-1 0 0,0 0 0,0 0-1,1 0 1,-1 0 0,0 0 0,1 0 0,-1 0 0,0 0 0,0 0 0,1 0 0,-1 0 0,0 0 0,0-1 0,0 1 0,1 0 0,-1 0 0,0 0-1,0 0 1,0-1 0,1 1 0,-1 0 0,0 0 0,0 0 0,0-1 0,0 1 0,1 0 0,-1-1 0,11-8 53,21-35-19,-27 36-35,1 0-1,-1 0 1,1 1-1,1-1 0,0 1 1,0 0-1,0 1 1,15-10-1,-8 7-2,-1 0-1,0-1 1,0 0 0,-1-1-1,-1-1 1,0 1 0,0-2-1,12-18 1,-18 23-1,0 0 1,0-1-1,-1 1 0,0-1 1,-1 0-1,0 0 1,0-1-1,-1 1 1,0-1-1,-1 1 0,0-1 1,-1 1-1,0-1 1,0 0-1,-2-13 0,2 22-4,-1-1 0,1 1 0,0 0 0,-1-1 0,1 1 0,-1 0 0,1 0 0,-1-1 0,1 1 0,-1 0-1,0 0 1,0 0 0,1 0 0,-1 0 0,0 0 0,0 0 0,0 0 0,0 0 0,0 0 0,-1 0-1,1 0 1,0 1 0,0-1 0,0 1 0,-1-1 0,1 1 0,0-1 0,-1 1 0,1 0 0,0-1 0,-1 1-1,1 0 1,0 0 0,-1 0 0,1 0 0,0 0 0,-1 0 0,1 1 0,0-1 0,-1 0 0,1 1-1,0-1 1,-1 1 0,1-1 0,0 1 0,-2 1 0,-4 1-18,0 1 0,1-1-1,0 1 1,0 1 0,0-1 0,0 1 0,-6 6 0,-2 6 124,0 0 1,-15 27-1,26-40-84,0 1 0,1-1-1,0 0 1,0 1 0,0-1-1,0 1 1,1 0-1,0 0 1,0-1 0,0 1-1,0 0 1,1 0-1,0 0 1,0 0 0,0 0-1,1 0 1,1 7-1,-1-11-36,0 1 0,0 0 0,1-1 0,-1 1-1,1-1 1,-1 0 0,1 1 0,-1-1-1,1 0 1,0 0 0,0 0 0,0 0 0,0 0-1,-1-1 1,1 1 0,0 0 0,0-1-1,3 1 1,46 7-702,-29-5 318,-19-2 346,1-1 0,0 1 0,-1 0-1,1 0 1,-1 0 0,1 1-1,-1-1 1,0 1 0,1 0 0,-1-1-1,0 2 1,0-1 0,0 0-1,-1 1 1,1-1 0,-1 1 0,1 0-1,-1 0 1,0 0 0,3 4-1,-3 0 158,1 1-1,-1 1 1,-1-1-1,1 0 0,-2 0 1,1 1-1,-1 14 0,-1 61-708,1-84 490,1 0 0,-1 1 0,0-1 0,0 0 0,0 0 0,0 1 1,0-1-1,0 0 0,0 0 0,-1 1 0,1-1 0,0 0 0,0 0 0,0 1 0,0-1 1,0 0-1,0 0 0,0 1 0,0-1 0,-1 0 0,1 0 0,0 1 0,0-1 0,0 0 1,-1 0-1,1 0 0,0 1 0,0-1 0,0 0 0,-1 0 0,1 0 0,0 0 0,0 0 1,-1 0-1,1 0 0,0 1 0,0-1 0,-1 0 0,1 0 0,0 0 0,-1 0 0,1 0 1,0 0-1,0 0 0,-1 0 0,1 0 0,0-1 0,-10 1-5850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14926,'0'0'9001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180 180 8616,'4'-12'2365,"0"4"-1903,2-7 1092,0-1 1,-1 1-1,0-1 1,-1 0-1,-1 0 1,-1 0-1,1-30 1,-3 46-1510,0 0 0,0 0 1,0 0-1,0 1 0,0-1 1,0 0-1,0 0 0,-1 1 1,1-1-1,0 0 0,0 0 1,0 0-1,0 1 0,-1-1 1,1 0-1,0 0 0,0 0 1,0 0-1,-1 0 0,1 0 1,0 1-1,0-1 0,-1 0 1,1 0-1,0 0 0,0 0 1,-1 0-1,1 0 0,0 0 1,0 0-1,-1 0 0,1 0 1,0 0-1,-1 0 1,1 0-1,0 0 0,0 0 1,-1 0-1,1-1 0,0 1 1,0 0-1,0 0 0,-1 0 1,1 0-1,0 0 0,0-1 1,0 1-1,-1 0 0,1 0 1,0 0-1,0-1 0,0 1 1,0 0-1,-1 0 0,1 0 1,0-1-1,0 1 0,0 0 1,0 0-1,0-1 0,0 1 1,0 0-1,0 0 0,0-1 1,0 1-1,0 0 0,0 0 1,0-1-1,-12 19 382,1 8-275,2 0 0,0 0-1,1 0 1,2 1 0,1 0 0,-2 34 0,2 166 643,5-223-785,0 21 26,2 0 0,6 29 0,-7-46-28,1 0-1,0 0 1,0-1 0,1 1-1,0-1 1,1 1 0,-1-1-1,1 0 1,1 0 0,7 10 0,-11-16-1,0 0 1,0 0-1,0 0 1,0 0-1,0 0 0,0 0 1,0 0-1,0 0 1,0-1-1,0 1 1,0 0-1,1-1 1,-1 1-1,0-1 1,0 1-1,1-1 1,-1 1-1,0-1 1,1 0-1,2 0 1,-3 0 0,-1-1 0,1 1 1,0-1-1,-1 1 0,1-1 1,0 1-1,-1-1 0,1 0 0,-1 1 1,1-1-1,-1 0 0,0 0 1,1 1-1,-1-1 0,1 0 0,-1 0 1,0 0-1,0 0 0,0 1 1,1-1-1,-1 0 0,0 0 0,0-1 1,0-4-24,0 0-1,0 0 1,-1 0 0,1 0-1,-1 1 1,0-1 0,-1 0 0,-2-7-1,-10-11-402,0 0 0,-2 2 0,0-1 0,-1 2 0,-2 1 0,0 0 0,-1 1 0,-1 1 0,-37-25 0,58 43 448,0 0 0,-1 0 0,1 0 0,0 0 0,0 0 0,0 0 0,-1-1 0,1 1 0,0 0 0,0 0 0,0 0 0,0 0 0,0 0 0,-1-1 0,1 1 0,0 0 0,0 0 0,0 0 0,0 0-1,0-1 1,0 1 0,0 0 0,0 0 0,-1 0 0,1-1 0,0 1 0,0 0 0,0 0 0,0 0 0,0-1 0,0 1 0,0 0 0,0 0 0,0 0 0,0-1 0,1 1 0,-1 0 0,0 0-1,0 0 1,0-1 0,0 1 0,0 0 0,0 0 0,0 0 0,1-1 0,11-4 501,28-3-410,-30 7 102,55-12-178,32-5-91,-33 13-9316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11883,'0'0'13458,"-1"11"-12459,1-3-889,-1 3 170,1 1 1,0-1-1,1 0 0,4 18 1,-5-26-252,0-1-1,1 0 1,0 1 0,0-1-1,-1 0 1,1 1 0,1-1 0,-1 0-1,0 0 1,0 0 0,1 0-1,-1 0 1,1 0 0,0 0-1,-1-1 1,1 1 0,0-1 0,0 1-1,0-1 1,0 1 0,1-1-1,-1 0 1,0 0 0,0 0 0,1-1-1,-1 1 1,0 0 0,1-1-1,-1 1 1,4-1 0,-2 0-37,1 0 0,-1 0 0,0-1 0,1 0-1,-1 0 1,0 0 0,0 0 0,0-1 0,0 1 0,0-1 0,0 0 0,0 0 0,0 0 0,-1-1 0,1 0 0,-1 1-1,0-1 1,0 0 0,0 0 0,0-1 0,0 1 0,-1-1 0,0 1 0,1-1 0,-1 0 0,0 0 0,-1 0 0,1 0 0,-1 0-1,0 0 1,0 0 0,0-1 0,-1 1 0,1 0 0,-1-1 0,0-4 0,-3 7 1,-4 8 54,-3 8 68,7-7-129,0 0 1,1 0 0,0 0-1,0 0 1,1 1 0,0-1-1,0 0 1,0 1 0,1-1-1,1 1 1,1 11 0,-2-18-128,0-1 1,0 1 0,1 0-1,-1 0 1,1 0 0,-1 0 0,1-1-1,-1 1 1,1 0 0,0 0-1,-1-1 1,1 1 0,0 0-1,-1-1 1,1 1 0,0-1 0,0 1-1,0-1 1,0 1 0,-1-1-1,1 0 1,0 1 0,0-1 0,0 0-1,0 0 1,0 0 0,0 1-1,0-1 1,0 0 0,0 0 0,0 0-1,0-1 1,0 1 0,0 0-1,0 0 1,-1 0 0,1-1-1,0 1 1,0-1 0,0 1 0,0 0-1,0-1 1,-1 1 0,2-2-1,3 0-1010,-1 0 0,0-1-1,0 1 1,0-1 0,0 0-1,0 0 1,4-5 0,11-17-4812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89 10186,'0'0'7997,"6"-9"-5606,16-30-416,-21 38-1910,0 0-1,-1 0 1,1 1-1,-1-1 1,0 0-1,1 0 1,-1 0-1,0 0 1,0 0-1,1 0 1,-1 0-1,0 0 0,0 0 1,0 0-1,0 0 1,0 1-1,0-1 1,0 0-1,-1 0 1,1 0-1,0 0 1,0 0-1,-1 0 1,1 0-1,-1 0 1,1 0-1,-1 1 1,1-1-1,-1 0 0,1 0 1,-1 1-1,0-1 1,1 0-1,-1 1 1,0-1-1,1 0 1,-1 1-1,0-1 1,0 1-1,0-1 1,0 1-1,0 0 1,1-1-1,-1 1 1,0 0-1,-1 0 0,-46-6 390,43 6-308,-9 1-116,0 0-1,1 0 0,-1 1 0,0 1 0,1 1 1,0 0-1,0 0 0,0 1 0,0 1 0,-17 10 0,22-12-12,1 1 0,1-1 0,-1 1 0,1 0-1,-1 0 1,2 1 0,-1 0 0,0 0-1,1 1 1,0-1 0,1 1 0,0 0 0,0 0-1,0 1 1,1-1 0,0 1 0,0-1-1,1 1 1,-2 9 0,4-15-13,0-1 0,0 1 0,0 0 0,0 0 0,0 0 0,1-1-1,-1 1 1,0 0 0,1 0 0,-1-1 0,1 1 0,0-1 0,0 1 0,-1 0 0,1-1 0,0 1 0,0-1 0,1 0-1,-1 1 1,0-1 0,2 2 0,1 0 3,0-1-1,0 1 1,0-1 0,0 0-1,0 0 1,0-1 0,1 1-1,5 1 1,10 0-249,0 0 0,40 1 1,-52-4 25,92 0-3104,-75-1-81,49-9 0,-18-4-3678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3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15214,'0'0'5104,"-2"13"-3188,-3 19-1181,1 1 0,2 0 0,1 0 0,2-1 0,5 36 0,-6-65-745,1-1-1,0 1 1,0-1 0,-1 1-1,2-1 1,-1 1 0,0-1 0,0 1-1,1-1 1,-1 0 0,1 0-1,0 0 1,2 2 0,-3-3-23,0 0 0,0-1 0,0 1 0,0-1 0,0 1 0,0-1 0,0 1 0,0-1 0,1 0 0,-1 1 0,0-1 0,0 0 0,0 0 0,1 0 0,-1 0 0,0 0 0,0 0 0,0 0 0,0-1 0,3 0 0,0-1-127,-1 0-1,1 0 1,-1 0 0,1 0 0,-1-1-1,0 0 1,0 1 0,0-1 0,0-1 0,0 1-1,-1 0 1,1 0 0,-1-1 0,3-6-1,1-4-123,-1 1-1,-1-1 1,0 0-1,-1 0 1,3-20-1,-1-28 2456,-4 50-707,-5 57-1043,0-15 156,2 55 0,2-75-1671,1-1 1,1 0-1,0 0 0,0 0 1,0 0-1,5 8 0,-4-10-6497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10090,'0'0'9881,"0"9"-8349,0-3-1279,0 0 1,0 0-1,1 0 0,0-1 1,0 1-1,1 0 0,3 9 1,-4-13-206,0 1 0,0-1 0,1 0 0,-1 0 0,0 0 0,1-1 0,0 1 1,-1 0-1,1 0 0,0-1 0,0 1 0,0-1 0,0 0 0,0 1 0,1-1 0,-1 0 1,0 0-1,0-1 0,1 1 0,-1 0 0,1-1 0,-1 1 0,0-1 0,1 0 1,-1 0-1,3 0 0,0 0-91,0 0 0,0 0 1,0-1-1,0 0 0,0 0 1,0 0-1,-1 0 0,1-1 0,0 0 1,-1 0-1,1 0 0,-1-1 1,0 1-1,0-1 0,0 0 1,0 0-1,0 0 0,-1-1 0,1 1 1,-1-1-1,0 0 0,3-5 1,-19 40-575,12-29 443,0-1 0,1 1 0,-1 0 0,1-1 0,-1 1 0,1 0 0,0 0 0,-1 0 0,1-1 0,0 1 0,0 0 0,0 0 0,1 0 0,-1-1 0,0 1 0,1 0 0,-1 0 0,1-1 0,-1 1 0,2 2 0,7-3-5181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81 8776,'0'0'16966,"11"6"-16107,39 14-410,-48-20-429,1 0-1,0 1 1,-1-1 0,1-1 0,0 1 0,-1 0 0,1-1 0,0 1 0,-1-1 0,1 0 0,-1 0 0,1 0-1,-1 0 1,1 0 0,-1-1 0,0 1 0,0-1 0,0 0 0,0 1 0,0-1 0,0 0 0,0 0 0,3-4-1,-2 2 3,-1 1 0,1-1 0,-1 0 0,1 0 1,-1 0-1,0 0 0,0-1 0,-1 1 0,0 0 0,1-1 0,0-7 0,-2 11-23,-1 0 1,1 0 0,0-1 0,-1 1 0,1 0 0,0 0-1,-1 0 1,1 0 0,-1 0 0,0 0 0,1 0-1,-1 1 1,0-1 0,0 0 0,1 0 0,-1 0 0,0 1-1,0-1 1,0 0 0,0 1 0,0-1 0,0 1-1,0-1 1,0 1 0,0 0 0,0-1 0,0 1 0,0 0-1,-1 0 1,1-1 0,0 1 0,0 0 0,0 0-1,0 0 1,0 1 0,0-1 0,-1 0 0,1 0 0,-1 1-1,-3-1-33,0 1 0,0 0 0,1 0 0,-1 0-1,0 1 1,1 0 0,-1 0 0,-5 3 0,4 0 13,0 0 0,0 0 1,0 1-1,1 0 0,0 0 1,0 1-1,0-1 0,1 1 1,0 0-1,1 0 0,-1 1 1,1-1-1,1 0 0,-1 1 1,1 0-1,1 0 0,-1 0 1,1 0-1,1 0 1,-1 0-1,2 0 0,0 9 1,0-15 19,0 0 0,-1 0 1,1 0-1,1-1 0,-1 1 1,0 0-1,0-1 0,1 1 1,-1-1-1,0 0 0,1 1 1,0-1-1,-1 0 0,1 0 1,0 0-1,-1 0 0,1 0 1,0 0-1,0 0 0,0-1 1,0 1-1,0-1 0,0 1 1,0-1-1,0 0 0,3 0 1,58-2 73,-60 2-70,25-6-43,-1-1 1,0-1-1,0-2 0,-1 0 0,-1-2 0,44-26 1,-19 10-88,-49 28 137,-1-1 0,1 1-1,-1 0 1,1-1 0,-1 1 0,1-1 0,0 1 0,-1 0 0,1 0 0,0-1 0,-1 1 0,1 0 0,0 0 0,-1 0 0,1 0 0,0-1 0,-1 1 0,1 0 0,0 0 0,-1 1 0,1-1 0,0 0 0,-1 0 0,1 0 0,0 0 0,-1 1 0,1-1 0,0 0 0,-1 0 0,1 1 0,-1-1 0,1 0 0,0 1 0,-1-1 0,1 1 0,-1-1 0,1 2 0,5 28 674,-1 2 122,-5-30-770,0-1 0,1 0-1,-1 0 1,0 0-1,1 0 1,0-1 0,-1 1-1,1 0 1,-1 0-1,1 0 1,0 0 0,0 0-1,-1-1 1,1 1-1,0 0 1,0-1 0,0 1-1,0-1 1,0 1-1,0-1 1,0 1 0,0-1-1,0 0 1,2 1-1,6 0-43,0-1 0,0 0-1,0-1 1,0 1-1,0-2 1,0 1 0,0-1-1,0-1 1,15-6-1,-14 5-167,0 1 0,0 0-1,0 0 1,0 1 0,1 0-1,19 0 1,-29 2 183,-1 1 0,1-1 1,-1 0-1,1 0 0,0 0 0,-1 1 1,1-1-1,-1 0 0,1 1 0,0-1 1,-1 1-1,1-1 0,-1 0 0,1 1 1,-1-1-1,0 1 0,1 0 0,-1-1 1,1 1-1,-1-1 0,0 1 0,1-1 0,-1 1 1,0 0-1,0-1 0,0 1 0,1 0 1,-1-1-1,0 1 0,0 0 0,0-1 1,0 1-1,0 0 0,0 0 13,0 0 1,0 0-1,0 0 1,0 0-1,0 0 0,0 0 1,0 0-1,1 0 0,-1 0 1,0-1-1,1 1 0,-1 0 1,1 0-1,-1 0 0,1 0 1,-1-1-1,1 1 0,-1 0 1,1-1-1,0 1 1,-1 0-1,1-1 0,0 1 1,0-1-1,0 1 0,-1-1 1,1 1-1,0-1 0,0 0 1,0 0-1,0 1 0,0-1 1,0 0-1,-1 0 0,1 0 1,0 0-1,1 0 1,5-1-28,0 0 0,-1 0 0,1-1 0,-1 0 0,0 0 0,1-1 1,-1 0-1,0 0 0,0 0 0,6-6 0,-7 6-388,0-1 0,-1 1 0,2 0 0,-1 0 0,0 1 0,0 0 0,1 0 0,-1 0 0,1 0 0,0 1 0,-1 0 0,1 0 0,0 1 0,7 0 0,-12 35-2123,-1-32-398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63 14414,'0'0'5851,"-3"11"-3647,-4 27-454,1 0-1,-2 65 1,8 83-1011,1-124 598,2-128-972,15-82 0,-7 76-551,-8 34-62,10-55-536,-12 88 699,0 0 0,0 0 0,1 0 0,0 0 0,0 1 0,0-1 0,0 1 0,1-1 0,0 1 0,0 0 1,0 0-1,0 0 0,1 1 0,6-7 0,-7 9 36,0-1 0,0 1-1,0-1 1,0 1 0,1 0 0,-1 0 0,0 0 0,1 1 0,-1-1 0,1 1 0,-1 0-1,0 0 1,1 0 0,-1 0 0,1 1 0,-1-1 0,0 1 0,1 0 0,-1 0-1,0 0 1,0 0 0,1 1 0,-1-1 0,0 1 0,0 0 0,-1 0 0,1 0-1,0 0 1,-1 1 0,1-1 0,2 4 0,-3-4 52,0 0 1,0 1-1,0-1 1,0 1-1,0 0 1,0-1-1,-1 1 1,1 0-1,-1 0 1,0 0-1,0 0 1,0 0-1,0 0 1,-1 0-1,1 1 0,-1-1 1,0 0-1,0 0 1,0 0-1,0 0 1,-1 1-1,1-1 1,-1 0-1,0 0 1,1 0-1,-1 0 1,-1 0-1,1 0 1,0 0-1,-1 0 1,0-1-1,-3 6 0,0-3 131,1 0 0,-1 0 0,0-1 0,0 0 0,-1 1 0,1-2 0,-1 1 0,0-1 0,0 0 0,0 0 0,0-1 0,-1 1 0,1-1 0,-1-1 0,1 1 0,-1-1 0,0-1 0,1 1 0,-11-1 0,16 0-260,0-1 0,1 1 0,-1 0 0,0-1 0,0 1 0,0-1 0,0 1 0,1-1 0,-1 1 0,0-1 0,0 1 0,1-1 0,-1 0-1,1 0 1,-1 1 0,0-1 0,1 0 0,-1 0 0,1 0 0,0 1 0,-1-1 0,1 0 0,0 0 0,-1 0 0,1 0 0,0 0 0,0 0 0,0 0-1,0-1 1,1-33-7402,-1 32 6774,5-22-6411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15439,'0'0'5092,"-7"80"-2817,-9-34-322,1 5-159,1 1-385,-1-2-448,8-7-448,5-8-321,2-9-160,0-4 32,0-9-128,4-6-545,7-5-544,3-2-1025,-5 0-1057,2 0-1249,3-9-4068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 17008,'0'0'2984,"-8"1"-501,2 0-2158,0 0 0,-1 0 0,1 0 0,1 1 0,-1 0 0,0 1 1,0-1-1,1 1 0,-1 0 0,-6 6 0,9-7-252,0 1 0,1-1-1,-1 1 1,1 0 0,0-1 0,0 1-1,0 0 1,0 0 0,0 1 0,1-1-1,-1 0 1,1 1 0,0-1 0,0 1-1,0-1 1,1 1 0,-1-1 0,1 1-1,0-1 1,0 1 0,0-1-1,0 1 1,2 3 0,-2-4-64,1-1 0,0 0 1,0 0-1,0 0 0,0 0 0,1 0 0,-1 0 1,1 0-1,-1 0 0,1 0 0,0 0 0,-1-1 1,1 1-1,0-1 0,0 1 0,0-1 0,0 0 1,0 0-1,1 0 0,-1 0 0,0 0 0,0 0 1,1-1-1,-1 1 0,1-1 0,-1 0 0,0 0 1,1 1-1,-1-1 0,1-1 0,2 1 0,2 0-4,-1 0 0,0-1 0,0 0 0,0 0 0,0 0-1,0-1 1,0 1 0,0-1 0,0-1 0,-1 1-1,9-6 1,-10 4-20,0 0 0,0-1 0,0 0 0,-1 1 1,1-1-1,-1 0 0,-1-1 0,1 1 0,-1 0 0,0-1 0,0 0 0,2-11 0,-3 16 27,-1-1 0,1 0 0,-1 0 0,0 0 0,1 0 0,-1 0 0,0 0 0,0 0 0,-1 0 0,1 0 0,0 0 0,-1 0 0,1 0 0,-1 0 0,1 0 0,-1 0 0,0 0 1,0 1-1,0-1 0,0 0 0,0 1 0,0-1 0,-1 0 0,1 1 0,0 0 0,-1-1 0,1 1 0,-1 0 0,0 0 0,1-1 0,-1 1 0,0 1 0,0-1 0,1 0 0,-1 0 0,0 1 0,0-1 0,0 1 0,0-1 0,-2 1 0,0-1 9,1 1 0,-1 0 1,1 0-1,-1 0 0,1 0 0,-1 1 0,1-1 0,0 1 0,-1 0 0,1 0 1,0 0-1,-1 1 0,1-1 0,0 1 0,-3 2 0,4-3-80,1 0 1,-1 1-1,1-1 0,-1 1 0,1 0 0,0-1 1,0 1-1,0 0 0,0 0 0,0 0 1,0 0-1,0 0 0,0 0 0,1 0 0,-1 0 1,1 0-1,0 0 0,-1 0 0,1 0 0,0 0 1,0 1-1,1-1 0,-1 0 0,0 0 1,2 4-1,-2-5-111,1 0 0,0 0 0,-1 1 0,1-1 0,0 0 0,0 0 0,0 0 0,0 0 0,0 0 0,0-1 0,0 1 0,0 0 0,0 0 0,0-1 1,0 1-1,1 0 0,-1-1 0,0 1 0,0-1 0,1 0 0,-1 1 0,0-1 0,1 0 0,1 0 0,40 2-6229,-35-2 3824,25 0-8609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36 13068,'-9'2'2979,"2"-1"-2556,-2 0 433,0 1 1,0 0 0,1 1-1,-1 0 1,-10 4-1,17-6-714,1 0 0,-1 0 0,0 0 0,0 0 0,1 1 0,-1-1 0,0 0 0,1 1-1,0-1 1,-1 1 0,1-1 0,0 1 0,0 0 0,-1-1 0,2 1 0,-1 0-1,0 0 1,0 0 0,0 0 0,1 0 0,-1 0 0,1 0 0,0 0 0,-1 0-1,1 0 1,0 0 0,0 0 0,0 0 0,1 0 0,-1 0 0,0 0 0,2 3 0,-1-3-103,0 0 1,0-1 0,0 1 0,0-1 0,1 1 0,-1-1 0,0 0 0,1 1 0,-1-1 0,1 0 0,-1 0-1,1 0 1,0 0 0,0 0 0,-1 0 0,1-1 0,0 1 0,0 0 0,0-1 0,0 0 0,0 1 0,0-1-1,0 0 1,3 0 0,53-2 193,-54 2-209,4-1-49,0-1-1,-1 0 1,1-1 0,-1 0-1,0 0 1,0 0 0,0-1-1,0 0 1,0 0-1,-1-1 1,7-6 0,-9 8 5,1-1 0,-1 1 0,0-1 1,-1 0-1,1 0 0,-1-1 0,0 1 0,0-1 1,0 0-1,-1 1 0,1-1 0,-1 0 1,-1-1-1,1 1 0,-1 0 0,2-10 0,-3 15 22,0-1-1,0 1 0,0 0 0,0 0 0,0-1 0,0 1 0,0 0 1,0 0-1,0-1 0,0 1 0,0 0 0,0 0 0,-1-1 0,1 1 1,0 0-1,0 0 0,0 0 0,0-1 0,-1 1 0,1 0 0,0 0 1,0 0-1,0 0 0,-1-1 0,1 1 0,0 0 0,0 0 0,0 0 1,-1 0-1,1 0 0,0 0 0,0 0 0,-1 0 0,1 0 0,0 0 1,0 0-1,-1 0 0,1 0 0,0 0 0,0 0 0,-1 0 0,1 0 0,0 0 1,0 0-1,-1 0 0,1 0 0,0 0 0,0 0 0,-1 0 0,1 0 1,0 1-1,0-1 0,0 0 0,-1 0 0,1 0 0,0 0 0,0 1 1,0-1-1,0 0 0,-1 0 0,1 0 0,0 1 0,0-1 0,0 0 1,0 0-1,0 1 0,0-1 0,0 0 0,-14 16 150,7 0 38,1 0 1,0 0-1,1 0 1,1 1-1,1 0 1,0 0-1,1 0 1,0 31-1,4-19-125,0 1-1,2-1 1,1 0 0,12 37-1,-14-57-103,0 1 1,-1 0-1,0 0 0,-1-1 0,0 1 0,0 0 0,-2 14 0,1-22 98,0 0-1,-1 1 0,1-1 0,-1 0 0,0 1 1,0-1-1,0 0 0,0 0 0,0 0 0,0 0 1,-1 0-1,1 0 0,0 0 0,-1 0 0,0-1 1,1 1-1,-1 0 0,0-1 0,0 0 0,0 1 1,0-1-1,0 0 0,0 0 0,0 0 0,-1 0 1,1 0-1,0-1 0,-1 1 0,1-1 0,0 1 1,-1-1-1,1 0 0,0 0 0,-1 0 0,-2 0 1,4-1-33,0 1 1,-1 0-1,1 0 1,-1 0-1,1-1 1,0 1-1,-1 0 1,1-1-1,0 1 1,0-1-1,-1 0 1,1 1-1,0-1 1,0 0-1,0 0 1,0 0-1,0 0 1,0 0-1,0 0 1,0 0-1,0 0 1,1 0-1,-2-2 1,0-1-14,0 0 0,1 0 0,-1-1 1,1 1-1,0-1 0,0 1 0,-1-7 0,1-4-181,1 0-1,0-1 1,4-22 0,1 16-78,0-1 0,2 1 0,0 1 0,2-1 0,0 1 0,1 1 0,2 0 0,0 0 0,0 1 0,2 1 0,1 0 0,0 1 0,1 0 0,33-26 0,-46 41 245,0-1-1,0 1 1,1 0 0,-1 1 0,1-1-1,-1 0 1,1 1 0,-1 0 0,1 0 0,0 0-1,6 0 1,-9 6 39,0 0-1,0 0 1,-1 0 0,1 0 0,-1 0-1,-1 0 1,0 7 0,-8 34 301,6-38-101,1 0 1,0 0 0,1 1-1,0-1 1,0 1 0,0-1-1,1 1 1,2 10 0,-1-18-214,1 0 1,0 0 0,0 0-1,0-1 1,-1 1 0,1 0-1,0-1 1,0 0 0,0 1-1,0-1 1,0 0 0,0 0-1,0 0 1,0 0 0,0 0-1,0-1 1,0 1 0,0 0-1,-1-1 1,4-1 0,5-2-52,0-1 1,0 0-1,0-1 1,-1 0-1,0-1 1,0 0-1,9-10 1,-8 7-91,2 1 1,-1 0-1,24-14 1,-34 23 118,-1-1 0,1 1 0,-1 0 1,1 0-1,-1 0 0,1 0 1,-1-1-1,1 1 0,-1 0 1,1 0-1,-1 0 0,1 0 1,-1 0-1,1 0 0,-1 0 1,1 0-1,-1 1 0,1-1 1,-1 0-1,1 0 0,-1 0 1,0 0-1,1 1 0,-1-1 1,1 0-1,-1 0 0,1 1 1,-1-1-1,0 0 0,1 1 1,-1-1-1,0 1 0,1-1 0,-1 0 1,0 1-1,1-1 0,-1 1 1,0-1-1,0 1 0,0-1 1,1 1-1,-1-1 0,0 1 1,0-1-1,0 1 0,0-1 1,0 1-1,0-1 0,0 1 1,0-1-1,0 1 0,0 38 372,-1-26-196,1-12-172,1-1 0,-1 1-1,1-1 1,-1 1 0,1-1 0,-1 1 0,1-1-1,-1 1 1,1-1 0,0 0 0,-1 1-1,1-1 1,-1 0 0,1 0 0,0 1-1,-1-1 1,1 0 0,0 0 0,0 0 0,-1 0-1,1 0 1,0 0 0,-1 0 0,1 0-1,0 0 1,-1 0 0,1 0 0,0 0-1,0-1 1,0 1 0,27-6 125,34-29-897,-53 29 612,0 0 0,1 0 0,-1 1 0,1 1 1,0-1-1,0 1 0,12-2 0,-21 7 165,-1 0 0,1 0 0,0-1-1,-1 1 1,1 0 0,-1 0 0,1 1 0,-1-1-1,1 0 1,-1 0 0,0 0 0,0 0 0,1 0-1,-1 0 1,0 0 0,0 1 0,0-1 0,0 0-1,0 0 1,-1 2 0,1 36 182,0-33-175,0 18-470,0-14-3308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127 335 6951,'-14'2'824,"-23"4"2661,15 2 2776,42-18-549,15-7-2306,-25 11-3509,0 1 0,-1-1 0,1 0 0,-1-1 0,-1 0 0,11-11 0,-18 17 106,0 0 0,0 1 0,0-1 0,0 0 0,-1 0 0,1 0 0,0 0 0,-1 0 0,1 0 0,0 0 0,-1 0 0,1 0 0,-1 0 0,0-1 0,1 1 0,-1 0 1,0 0-1,1 0 0,-1-1 0,0 1 0,0 0 0,0 0 0,0 0 0,-1-1 0,1 0 0,-1 0-1,0 1 0,0 0 0,0 1 0,0-1 1,0 0-1,0 0 0,0 0 0,0 0 0,-1 1 0,1-1 0,0 1 0,0-1 1,-1 1-1,1-1 0,0 1 0,-1 0 0,1 0 0,-2-1 0,-5 1 8,1-1 0,0 1 0,-1 0-1,1 1 1,-1 0 0,1 0 0,-9 3-1,8-1 31,0 1 0,1 1-1,-1-1 1,1 1-1,0 0 1,0 1-1,-7 7 1,10-10 13,1 0 0,0 1 0,0-1 0,0 1 0,0 0 0,1 0 0,-1 0 0,1 0 0,0 0-1,0 0 1,1 1 0,-1-1 0,1 1 0,0-1 0,0 6 0,1-9-46,0 0 0,0 0 0,0 0 0,1 0 0,-1 0 0,1 0 0,-1-1 0,0 1 0,1 0 0,-1 0 0,1 0 0,0-1-1,-1 1 1,1 0 0,0 0 0,-1-1 0,1 1 0,0-1 0,0 1 0,0 0 0,0-1 0,-1 0 0,1 1 0,0-1 0,0 1 0,0-1 0,0 0 0,0 0 0,0 0 0,0 0 0,0 1-1,1-1 1,42 1 92,-31-2-75,75-9-328,-66 6 130,0 1-1,23-1 1,-44 4 180,0 1-1,0-1 1,0 0-1,1 0 1,-1 0 0,0 1-1,0-1 1,0 0-1,0 1 1,0-1-1,0 1 1,0-1 0,0 1-1,0 0 1,0-1-1,0 1 1,0 0 0,0 0-1,0 0 1,0 0-1,-1 0 1,1 0-1,0 1 1,11 29 665,-11-27-570,-1 0 0,1-1 0,1 1 1,-1-1-1,0 0 0,1 1 1,0-1-1,-1 0 0,5 5 0,-5-7-87,1 0-1,-1-1 1,1 1-1,-1 0 0,1 0 1,-1-1-1,1 1 0,0-1 1,-1 1-1,1-1 0,0 0 1,-1 0-1,1 0 0,0 0 1,-1 0-1,1 0 1,0 0-1,-1 0 0,1-1 1,0 1-1,-1-1 0,1 1 1,0-1-1,-1 0 0,1 0 1,2-1-1,5-3-71,0-1 0,-1 0 0,0 0 0,0 0 0,0-1 0,12-14 0,14-12-1997,-31 34 1789,0 1 0,0 0 1,0-1-1,1 1 0,-1-1 0,0 0 0,1 0 0,-1-1 0,7 2 1,-5-3-294,1 0 1,0-1-1,-1 1 1,1-1-1,-1 0 1,0 0-1,1-1 1,-1 0-1,0 0 1,0 0-1,-1 0 1,1-1-1,-1 1 1,6-7-1,0 0-206,-1 0-1,-1 0 0,1 0 0,-2-1 0,9-15 0,-5 2 727,-2-1-1,0 0 1,7-36-1,1-21 5716,-14 66-2257,-13 64-3365,3 0 0,2 1 0,2 0 0,2-1 0,2 1 1,11 70-1,-16-119-198,-7-11-58,-11-14-55,-22-23 1690,27 31-62,1-1 0,-23-33 0,38 50-1336,1 0-1,-1 1 0,1-1 1,0 0-1,-1 0 1,1 0-1,0 0 0,-1 0 1,1 1-1,0-1 1,0 0-1,0 0 0,0 0 1,0 0-1,0 0 1,0 0-1,0 0 1,0 0-1,1 1 0,-1-1 1,0 0-1,0 0 1,1 0-1,-1 0 0,2-1 1,21-18 1114,46-6 672,-55 22-1687,72-24-4156,-14 6-2041,-43 12-1373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38:4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14189,'4'2'7181,"-2"7"-4534,-2 14-2426,0-18 765,-6 95 1903,3-60-2369,1 53 0,2-91-604,0 0 0,1 0 0,-1 1 1,0-1-1,1 0 0,-1 0 0,1 0 0,0 1 0,0-1 1,-1 0-1,1 0 0,1 0 0,-1 0 0,0 0 0,0-1 1,1 1-1,-1 0 0,1-1 0,0 1 0,-1-1 0,1 1 0,0-1 1,3 2-1,-4-3-123,1 1 1,0-1-1,-1 0 1,1 0-1,0 0 1,-1 0-1,1 0 0,0 0 1,-1 0-1,1 0 1,0-1-1,-1 1 1,1-1-1,0 1 1,-1-1-1,1 0 1,-1 0-1,1 0 0,-1 1 1,0-1-1,1-1 1,-1 1-1,0 0 1,0 0-1,0 0 1,0-1-1,0 1 1,0 0-1,0-1 0,0 1 1,1-3-1,8-14-2080,-2 0 0,0-1 0,0 0-1,-2 0 1,8-40 0,-4 6 1061,-3-1 3323,1 3 4243,-13 108 2518,7 33-5372,1-16-2484,1-28-1536,6-16-4212,-2-16-2477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 1698,'0'-1'219,"0"1"0,0 0 0,0-1 0,0 1 0,0 0 0,0-1 0,0 1 0,0 0 0,0 0 1,0-1-1,0 1 0,0 0 0,0-1 0,0 1 0,0 0 0,0 0 0,0-1 0,-1 1 0,1 0 1,0-1-1,0 1 0,0 0 0,0 0 0,-1 0 0,1-1 0,0 1 0,0 0 0,-1 0 0,1 0 1,0-1-1,0 1 0,-1 0 0,1 0 0,0 0 0,0 0 0,-1 0 0,1 0 0,0-1 0,-1 1 1,1 0-1,0 0 0,0 0 0,-1 0 0,1 0 0,-1 0 0,-16 10 2756,-13 21 142,21-14-2324,0 0 0,0 1 1,2 0-1,0 1 1,1-1-1,1 1 0,-3 22 1,2 4-503,-1 89 0,7-117-257,1 0-1,0 0 1,2-1 0,0 1-1,1-1 1,0 0 0,1 0 0,1 0-1,1-1 1,0 0 0,1 0 0,0 0-1,12 14 1,-8-14-19,2 0 1,0-1-1,1 0 0,0-1 1,1 0-1,0-2 0,1 0 1,0 0-1,1-2 0,31 12 0,16 2 87,2-3-1,0-3 0,1-3 0,95 7 0,282-4-88,-409-17 2,44 1-87,1181-15 1335,-860-33-1255,-5-31 18,137-22 73,-448 91-50,-48 6-76,0-1 0,0-2 0,43-13 0,-73 13-1291,-7 6 687,0-1 0,0 0 0,0 1 0,-1-1 0,1 0 0,0 1 0,-1-1 0,1 0 0,0 1 0,-1-1 0,1 1 0,-1-1 0,1 1 0,-1-1 0,1 1 0,-1-1 0,0 1 0,1-1 0,-1 1 0,0-1 0,-2 0-1621,2-5-4928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46 168 11514,'-45'0'2561,"136"9"224,398-23-2154,-291 1-517,934-15 525,-546 20-346,362 6-34,1054-4-164,-1976 5-93,137-9-39,-131 6 30,-2-1 1,1-1-1,33-11 0,-61 15 11,1 1 1,-1 0-1,1-1 0,-1 0 0,0 0 0,1 0 0,-1 0 0,0-1 1,-1 1-1,1-1 0,2-3 0,-4 6-3,-1-1 1,1 0 0,-1 1-1,1-1 1,-1 0-1,0 1 1,1-1-1,-1 0 1,0 0-1,0 1 1,0-1 0,0 0-1,1 0 1,-1 0-1,0 1 1,0-1-1,-1 0 1,1 0-1,0 0 1,0 1-1,0-2 1,-1 1-3,0-1 1,0 1-1,0 0 1,0 0-1,0 0 1,0 0-1,0 0 1,0 0-1,0 0 1,0 0-1,-1 0 1,1 1-1,0-1 1,0 0-1,-1 1 1,-1-1-1,-17-1-865,17 5-415,14 2 410,12 2 368,11 1-149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20 10122,'0'0'8194,"-12"-4"-7036,7 2-1082,1-1 39,-1 1-1,0 0 0,0 1 1,0-1-1,0 1 0,-1 0 0,1 0 1,0 1-1,0-1 0,-1 1 1,1 1-1,0-1 0,0 1 0,-1-1 1,1 1-1,0 1 0,0-1 1,-10 5-1,2 1 324,0 1 0,1 1 0,-21 18 0,29-24-319,0 0-1,1 1 1,0 0 0,0-1-1,0 1 1,0 0 0,1 0-1,0 0 1,0 1-1,0-1 1,0 1 0,0-1-1,1 1 1,0-1 0,0 1-1,-1 6 1,3-10-107,-1 1 0,1-1 0,-1 0-1,1 0 1,0 0 0,-1 1 0,1-1 0,0 0 0,0 0 0,0 0 0,0 0 0,-1 0 0,2-1 0,-1 1-1,0 0 1,0 0 0,0-1 0,0 1 0,0 0 0,1-1 0,-1 1 0,0-1 0,0 0 0,1 1 0,-1-1-1,0 0 1,1 0 0,-1 0 0,0 0 0,1 0 0,1 0 0,53-1 182,-50 0-166,8-1-185,1 0 0,0-1 1,0-1-1,-1 0 0,0-1 0,0-1 0,21-11 1,-1-3-504,52-41 1,-108 114 1940,20-50-1188,0 0 0,1 0-1,0 0 1,0 0 0,0 0-1,0 0 1,0 0 0,0 0 0,1 1-1,0-1 1,-1 0 0,1 0-1,1 7 1,0-9-68,0 0 0,0 1 0,1-1-1,-1 0 1,0 0 0,1 0 0,-1 1 0,1-2-1,-1 1 1,1 0 0,0 0 0,-1 0 0,1-1 0,0 1-1,-1-1 1,1 1 0,0-1 0,0 0 0,-1 0-1,1 0 1,0 0 0,0 0 0,-1 0 0,1 0-1,2-1 1,7 0-185,1-1 0,-1 0 0,0 0 0,0-1 0,-1-1-1,1 0 1,12-6 0,-15 5 66,1 1-1,0 0 0,1 1 1,-1 0-1,1 0 0,-1 1 1,1 1-1,-1-1 0,1 1 1,11 1-1,-19 1 184,-1 0 1,1 0-1,-1 0 0,1 0 0,0 0 1,-1 1-1,0-1 0,1 1 1,-1-1-1,0 1 0,0-1 0,0 1 1,0 0-1,0-1 0,0 1 0,0 0 1,-1 0-1,1 0 0,0 3 1,8 15-1142,4-10-4006,-3-10-435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10826,'0'0'6422,"10"1"-5333,24-3-537,0-1-1,63-15 1,-19 3-472,-77 15-67,-1 0 0,0 0 0,0-1 0,1 1 0,-1 0 0,0 0 0,1 0 0,-1 0-1,0 0 1,0 0 0,1 0 0,-1 0 0,0 0 0,1 0 0,-1 0 0,0 0 0,1 0 0,-1 0-1,0 0 1,1 0 0,-1 0 0,0 0 0,1 0 0,-1 0 0,0 0 0,0 1 0,1-1 0,-1 0-1,0 0 1,0 0 0,1 1 0,-1-1 0,0 0 0,0 0 0,1 0 0,-1 1 0,0-1 0,0 0 0,0 1-1,0-1 1,1 0 0,-1 0 0,0 1 0,0 0 0,-10 15 505,-26 19 333,33-32-756,-18 15-137,-41 40 1263,58-54-1661,1 0-1,-1 0 0,1 0 1,0 0-1,0 1 1,0-1-1,1 1 1,0 0-1,0 0 0,0 0 1,1 0-1,-2 6 1,2-2-6271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15535,'0'0'7884,"-3"13"-6997,-7 30-268,1 1 0,3 0 0,1 0 1,2 68-1,3-110-611,0-1 0,1 1 0,-1 0 0,1-1 0,-1 1 0,1-1 0,0 1 0,0-1 0,0 1 0,0-1 1,0 1-1,0-1 0,0 0 0,0 0 0,0 0 0,1 1 0,-1-1 0,0 0 0,1 0 0,-1-1 0,1 1 0,-1 0 0,1 0 0,-1-1 0,1 1 0,0-1 0,-1 0 0,1 1 1,0-1-1,-1 0 0,1 0 0,0 0 0,2 0 0,10 0 40,1-1 0,-1-1-1,19-4 1,6-1-54,-37 7 27,0 0-1,0 0 1,0 0 0,0 1 0,0-1-1,0 0 1,-1 1 0,1-1 0,0 1-1,0 0 1,0 0 0,-1-1-1,1 1 1,-1 0 0,1 0 0,0 1-1,-1-1 1,0 0 0,1 0 0,-1 1-1,0-1 1,0 1 0,1-1-1,-1 1 1,0 0 0,-1-1 0,1 1-1,0 0 1,0 0 0,-1-1 0,1 1-1,-1 0 1,0 0 0,1 2-1,0 7 244,0 0 0,-1-1 0,0 1 0,-4 20 0,4-28-251,-1-1 1,1 1 0,-1-1 0,0 1 0,0-1 0,0 1-1,0-1 1,0 0 0,0 0 0,-1 1 0,1-1 0,-1 0 0,0 0-1,1 0 1,-1 0 0,0-1 0,0 1 0,0-1 0,-5 4-1,2-3 41,0 0 0,-1 0 0,1 0 0,-1 0 0,1-1 0,-1 0 0,0 0 0,-11 0 0,8-1-5,0 0 0,0 0-1,-1-1 1,1-1-1,0 1 1,0-2-1,0 1 1,0-1-1,1 0 1,-1-1-1,-8-5 1,15 7-72,-30-24-139,31 25 50,0 0-1,0-1 0,0 1 0,0 0 1,0 0-1,0-1 0,0 1 1,1 0-1,-1-1 0,0 1 1,1-1-1,-1 1 0,1-1 1,-1 1-1,1-1 0,0 1 1,0-1-1,0 1 0,0-1 0,0 0 1,0-2-1,1 3-66,-1 0 1,1 1-1,0-1 0,0 0 0,0 0 1,-1 1-1,1-1 0,0 0 1,0 1-1,0-1 0,0 1 0,0-1 1,0 1-1,0-1 0,0 1 0,0 0 1,1 0-1,-1-1 0,0 1 1,0 0-1,2 0 0,29 0-1877,-25 0 1275,67-1-6661,-34 0 2323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0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55 281 16111,'0'0'5429,"-8"5"-3544,5-4-1757,-1 1 0,1 0 0,0 1 0,0-1-1,1 0 1,-1 1 0,0 0 0,1-1 0,-1 1 0,1 0 0,0 0 0,0 0 0,0 1 0,1-1 0,-1 0 0,1 1 0,-1-1-1,1 1 1,0 0 0,1-1 0,-1 1 0,1 0 0,-1-1 0,1 1 0,0 0 0,1 5 0,-1-8-113,0 0-1,0 0 1,0 1 0,1-1 0,-1 0-1,0 0 1,1 1 0,-1-1 0,0 0 0,1 0-1,0 0 1,-1 0 0,1 0 0,0 0 0,-1 0-1,1 0 1,0 0 0,0 0 0,0 0-1,0 0 1,0-1 0,0 1 0,0 0 0,0-1-1,0 1 1,0 0 0,0-1 0,0 0 0,1 1-1,-1-1 1,0 0 0,0 1 0,0-1 0,1 0-1,-1 0 1,0 0 0,0 0 0,1 0-1,-1 0 1,0-1 0,0 1 0,1 0 0,-1-1-1,0 1 1,2-1 0,3-1 1,0 1 1,-1-1-1,1 0 0,-1-1 1,0 1-1,1-1 0,-1 0 1,8-7-1,-1-2-99,-1 0 0,0-2-1,-1 1 1,18-30 0,-31 106-334,2-61 425,-1 12 109,0-1-1,0 1 1,2-1 0,1 27 0,-1-38-101,0 0 0,0 0 0,0 0 0,1 0 0,-1-1 0,1 1 0,0 0 0,-1 0 0,1 0 0,0-1 0,0 1 0,0 0 1,0-1-1,0 1 0,0-1 0,0 1 0,1-1 0,-1 0 0,1 1 0,-1-1 0,1 0 0,-1 0 0,1 0 0,0 0 0,-1 0 0,1-1 0,0 1 0,0 0 0,0-1 0,-1 1 0,1-1 0,0 0 0,0 0 0,0 0 0,0 0 0,0 0 0,0 0 0,0 0 0,-1 0 1,1-1-1,0 1 0,0-1 0,0 1 0,3-3 0,4 0 9,1-2 0,-1 1 0,0-1 0,0-1 1,0 0-1,-1 0 0,0 0 0,0-1 0,10-13 0,-1 1-109,0-1 1,23-39-1,-26 35 51,-1-2-1,0 0 1,-2-1 0,-2 0 0,0 0 0,-1-1 0,-2 0 0,-1 0 0,2-39 0,-24 101 530,5-15-327,5-2 1,0 0-1,1 1 1,1 0 0,0 0 0,1 0-1,2 1 1,-1-1 0,2 1-1,1 22 1,1-30-203,0-1 0,1 0 0,0 1 0,0-1 0,1 0 0,0 0 0,1-1 0,0 1 0,1-1 0,0 0 0,0 0 1,1 0-1,0-1 0,0 0 0,1 0 0,0 0 0,16 11 0,11 4-1299,-34-23 1316,0 0 0,0 0 0,0 0-1,0 0 1,0 0 0,0 0 0,0 0 0,0 0-1,0 0 1,0 0 0,0 0 0,0 0 0,0-1-1,0 1 1,0 0 0,0 0 0,0 0-1,0 0 1,0 0 0,0 0 0,0 0 0,0 0-1,0 0 1,0 0 0,1 0 0,-1 0 0,0 0-1,0 0 1,0 0 0,0-1 0,0 1 0,0 0-1,0 0 1,0 0 0,0 0 0,0 0 0,0 0-1,0 0 1,0 0 0,1 0 0,-1 0 0,0 0-1,0 0 1,0 0 0,0 0 0,-17-18-288,-162-181 345,150 164-9,28 35-12,1-1 0,-1 1 0,1 0 1,0-1-1,-1 1 0,1-1 0,-1 1 1,1-1-1,0 1 0,-1-1 0,1 1 1,0-1-1,0 1 0,-1-1 0,1 1 1,0-1-1,0 0 0,0 1 0,0-1 1,0 1-1,0-1 0,0 1 0,0-1 1,0 0-1,0 1 0,0-1 0,0 1 1,0-1-1,0 1 0,1-1 0,-1 0 1,0 1-1,0-1 0,1 1 0,-1-1 0,0 1 1,1-1-1,-1 1 0,0 0 0,1-1 1,-1 1-1,1-1 0,-1 1 0,1 0 1,-1-1-1,1 1 0,-1 0 0,1 0 1,-1-1-1,1 1 0,-1 0 0,1 0 1,0 0-1,-1 0 0,1-1 0,-1 1 1,1 0-1,-1 0 0,1 0 0,0 0 1,-1 1-1,1-1 0,0 0 0,54 0 96,-38 0-35,2 1-121,87-4-474,-38-7-3563,-25-3-2506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4164,'0'0'-320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0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2 345 1537,'-1'-7'245,"1"1"-1,-1-1 1,1 0-1,1 0 1,-1 0-1,1 0 1,1 0 0,-1 0-1,1 0 1,0 1-1,1-1 1,-1 1-1,1-1 1,1 1-1,5-9 1,3-7-228,29-75 2941,-36 83-1230,-1 0 0,-1 0-1,0 0 1,-1 0 0,1-18-1,-6 25 1574,-5 13-2168,-5 15-608,8-3-273,0 1 0,2 0 0,0 0 0,1 0 0,1 1 0,1-1 0,3 35 0,34 138 429,-3-22-303,-34-169-389,3 48 1056,-3-49-1030,0 0 0,0-1 0,0 1 0,0 0 0,0 0 0,0 0 0,0 0-1,0 0 1,0 0 0,0 0 0,-1 0 0,1 0 0,0 0 0,0 0-1,0 0 1,0 0 0,0 0 0,0 0 0,0 0 0,0 0 0,-1 0 0,1 0-1,0 0 1,0 0 0,0 0 0,0 0 0,0 0 0,0 0 0,0 0 0,-1 0-1,1 0 1,0 0 0,0 0 0,0 0 0,0 0 0,0 0 0,0 0-1,0 0 1,0 1 0,0-1 0,0 0 0,-1 0 0,1 0 0,0 0 0,0 0-1,0 0 1,0 0 0,0 0 0,0 0 0,0 1 0,0-1 0,0 0 0,0 0-1,0 0 1,0 0 0,0 0 0,0 0 0,0 0 0,0 1 0,-12-28 327,-14-47-265,19 49-58,-1 0 1,-1 1 0,-1 0-1,-1 1 1,-1 0-1,-18-24 1,68 45-1810,1 2-1212,41-7 0,-42-2-2016,-3-2-2221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0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9161,'0'0'8114,"-9"10"-7174,1-1-790,1 0 1,0 1-1,0 0 1,0 0 0,1 1-1,1 0 1,0 0 0,1 0-1,0 1 1,0-1-1,1 1 1,1 0 0,-2 19-1,2 9 432,2 1 0,2 0 0,2 0 0,1-1 0,2 0 0,13 40-1,38 89 4,-21-65-501,42 186 0,-70-237 90,3 0 0,19 54 0,-25-91-143,1 1-1,0-1 1,2-1 0,0 1-1,1-1 1,0-1 0,1 0 0,0 0-1,2-1 1,16 14 0,46 29 350,3-4 0,126 63 0,-11-7-275,-166-88-68,1 2 0,-2 0 0,-1 2 0,-1 0 0,-1 2 0,31 45 0,-16-21-16,-19-29-15,2 0 0,29 24 0,-30-29-3,0 2 0,-2 0 0,24 29 0,-11 1 6,-3 2 0,-1 0 0,26 74-1,37 69 294,-75-163-261,-1-1 0,-1 2-1,-2 0 1,-1 0 0,-1 1 0,-2 0-1,-1 1 1,-1-1 0,-2 1-1,-2 41 1,-3-3-18,-22 131 1,-32 69-1,32-167-6,-13 20-26,23-85 3,1 1-1,-8 52 1,19-80 4,1 0 0,0 0 0,1 0 0,0 0 0,1 0 0,0 0 0,1 0 0,0 0 0,1 0 0,1 0 0,-1-1 0,8 14 0,2 1-11,0-2 1,2 1-1,0-2 1,21 23-1,-28-37 7,1 0-1,0 0 1,1-1-1,0-1 1,0 1-1,1-1 1,0-1 0,0 0-1,0-1 1,1 0-1,17 5 1,15 0 7,0-1-1,84 4 1,92-11 2,-128-3-8,-4-3 3,129-23 0,17-1-34,-193 25 13,248-9-180,-283 12 201,-1 0 1,0 1 0,1-1-1,-1 1 1,0 1 0,1-1-1,-1 0 1,0 1 0,0 0 0,0 1-1,0-1 1,0 1 0,-1 0-1,1 0 1,-1 0 0,5 5 0,-3-2-1,-1 0 0,0 0 0,0 1 0,-1 0 0,0 0 0,0 0 0,-1 0 0,0 1 0,0-1 0,2 9 0,-2 1-1,0 0 0,0 0 1,-2-1-1,0 1 1,-1 0-1,0 0 0,-2 0 1,0 0-1,-8 29 1,9-41 1,-11 34 0,-8 55 0,18-84 0,0-1 0,2 1 0,-1 0 0,1 0 0,0 0 0,1 0 0,0 0 0,1-1 0,0 1 0,1 0 0,5 14 0,2-8 0,1 1 0,1-2 0,0 1 0,20 17 0,23 31 0,-38-41 3,-1 0 0,-1 1 0,-1 1 0,-1 1 1,-1 0-1,-1 1 0,-2 0 0,0 0 0,4 29 1,-7-13 2,-1 1 0,-3 0 1,-4 71-1,-33 130 27,15-140-102,-57 251 216,63-308-282,-2 0 0,-3-1 0,-1-1 1,-2 0-1,-32 47 0,30-65-1298,7-18-1282,17-10 2534,0 0 0,-1 0 1,1 0-1,-1 0 0,1 0 1,0 0-1,-1 0 0,1 0 1,-1 0-1,1 0 0,0 0 1,-1 0-1,1 0 0,0 0 1,-1 0-1,1-1 1,0 1-1,-1 0 0,1 0 1,0 0-1,-1-1 0,1 1 1,0 0-1,-1 0 0,1-1 1,0 1-1,0 0 0,0-1 1,-1 1-1,1 0 0,0-1 1,0 1-1,0 0 0,0-1 1,-1 1-1,1-1 0,0 0 1,-3-26-7513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57 9801,'0'0'10202,"0"-8"-8622,0-24-395,0 31-1142,0 0 1,0 1-1,0-1 0,0 1 1,0-1-1,0 0 0,0 1 0,0-1 1,0 1-1,0-1 0,0 1 0,0-1 1,-1 1-1,1-1 0,0 0 0,0 1 1,-1-1-1,1 1 0,0-1 1,-1 1-1,1 0 0,0-1 0,-1 1 1,1-1-1,-1 1 0,1 0 0,-1-1 1,1 1-1,-1 0 0,1-1 0,-1 1 1,1 0-1,-1 0 0,1 0 1,-1-1-1,1 1 0,-1 0 0,0 0 1,1 0-1,-1 0 0,1 0 0,-1 0 1,1 0-1,-1 0 0,0 0 0,1 0 1,-1 1-1,1-1 0,-1 0 1,1 0-1,-1 0 0,1 1 0,-1-1 1,1 0-1,-1 1 0,0 0 0,-24 16 219,17-7-218,1 0-1,0 1 1,0-1-1,1 1 0,1 0 1,0 1-1,0-1 1,1 1-1,1 0 1,0 0-1,1 0 1,0 1-1,0 13 1,2-25-37,0 0 1,0 0 0,0-1 0,0 1-1,0 0 1,0 0 0,0 0 0,0-1-1,1 1 1,-1 0 0,0 0 0,1-1-1,-1 1 1,0 0 0,1-1 0,-1 1-1,1 0 1,-1-1 0,1 1 0,-1-1-1,1 1 1,0-1 0,-1 1 0,1-1-1,0 1 1,-1-1 0,1 0 0,0 1-1,0-1 1,-1 0 0,1 1 0,0-1-1,0 0 1,0 0 0,-1 0 0,1 0-1,0 0 1,0 0 0,0 0 0,-1 0-1,1 0 1,0 0 0,0 0 0,-1-1-1,2 1 1,1-1 27,0 0 1,0 0-1,0 0 1,-1 0-1,1 0 1,0-1-1,-1 1 0,1-1 1,-1 1-1,0-1 1,0 0-1,3-2 0,0-4 38,0-1 0,0 0 0,-1 1 0,7-19-1,-8 17 112,1 1-1,0 0 1,0 1-1,8-13 1,-10 19-174,0 1 0,0 0-1,0-1 1,0 1 0,0 0 0,0 0 0,0 0 0,0 1 0,0-1 0,1 0 0,-1 1 0,0-1 0,0 1 0,1 0 0,-1 0-1,0 0 1,0 0 0,1 0 0,-1 0 0,0 1 0,0-1 0,5 2 0,1 0 12,0 0-1,1 1 1,-1 0-1,14 7 1,22 25-57,-42-33 34,1 1 0,-1-1 0,0 1-1,0-1 1,0 1 0,-1 0 0,1 0-1,-1 0 1,1 0 0,-1 0 0,0 0-1,0 0 1,-1 0 0,2 6 0,14-38 972,-11 14-722,0 0 0,-1-1 1,-1 1-1,-1-1 0,1-25 0,-3 41-217,10-2-116,-1 1-1,1 0 1,0 1-1,0 0 1,16 2 0,13 1-1837,-2-7-3323,-26-2-1258,-2-1-5793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128 248 12364,'0'-1'150,"-1"0"1,1 0-1,0 0 1,0 1-1,-1-1 1,1 0-1,0 0 1,-1 0-1,1 0 1,-1 1-1,1-1 1,-1 0-1,0 0 1,1 1-1,-1-1 1,0 0-1,1 1 1,-1-1-1,0 1 1,0-1-1,1 1 1,-1-1-1,0 1 1,0 0-1,0-1 1,0 1-1,0 0 1,0 0-1,0-1 1,1 1-1,-1 0 1,0 0-1,0 0 1,0 0-1,0 0 1,0 0-1,0 1 1,0-1-1,0 0 1,0 0-1,0 1 1,1-1-1,-2 1 1,-3 0-20,0 0 1,1 1 0,-1-1 0,1 1 0,0 0 0,0 0-1,-7 5 1,5-2-66,1 1 0,0 0 0,1 0 0,-1 1-1,1-1 1,0 1 0,1 0 0,-1 0 0,2 0 0,-1 1 0,1-1-1,0 1 1,0-1 0,1 1 0,0 0 0,0-1 0,1 13-1,0-19-52,1 0-1,-1 0 0,0 0 1,0 0-1,1 0 1,-1-1-1,0 1 0,1 0 1,-1 0-1,1-1 0,-1 1 1,1 0-1,-1 0 0,1-1 1,-1 1-1,1-1 0,0 1 1,-1 0-1,1-1 0,0 1 1,0-1-1,-1 0 0,1 1 1,0-1-1,0 1 1,0-1-1,-1 0 0,1 0 1,0 0-1,0 1 0,0-1 1,0 0-1,0 0 0,0 0 1,-1 0-1,1-1 0,0 1 1,0 0-1,0 0 0,0 0 1,0-1-1,-1 1 1,2-1-1,3 0 85,0-1 0,-1 0 0,1 0 0,-1 0 0,1-1 0,6-5 0,9-9 76,-1-1-1,0-2 1,-2 1-1,0-2 1,-2-1 0,0 0-1,-1 0 1,-1-2-1,-2 1 1,0-2 0,-1 1-1,-2-1 1,0-1-1,4-31 1,-13 39 319,-7 19 129,-11 26-202,8 11-339,1 1 0,1 1 0,3 0 0,1 0 1,2 0-1,2 49 0,1-85-56,0 1-1,0 0 1,1-1 0,0 1 0,0-1 0,0 1 0,0-1-1,0 1 1,1-1 0,0 0 0,0 0 0,0 0 0,1 0-1,-1 0 1,1 0 0,3 3 0,-4-5-55,0 0 0,1-1 0,-1 1-1,0-1 1,0 0 0,1 1 0,-1-1 0,1 0 0,-1-1 0,1 1 0,0 0 0,-1-1 0,1 1 0,0-1-1,-1 0 1,1 0 0,0 0 0,-1 0 0,1 0 0,0-1 0,-1 1 0,1-1 0,0 0 0,-1 0 0,1 0-1,-1 0 1,1 0 0,3-3 0,-3 2-345,0 0 0,-1 0 0,1 0 0,0 0 0,-1-1 0,0 1-1,1-1 1,-1 1 0,0-1 0,0 0 0,-1 0 0,4-6 0,4-23-7237,-8 1-4212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7495,'0'0'8024,"11"-4"-5996,25-9-892,-1-3 0,-1-1-1,42-28 1,-75 45-1048,1-1-1,0-1 0,-1 1 1,1 0-1,-1 0 1,1 0-1,-1-1 0,0 1 1,0-1-1,0 1 1,0-1-1,0 1 0,0-1 1,1-2-1,-2 3-34,0 1 1,0-1-1,0 1 0,0-1 1,0 0-1,0 1 0,0-1 0,0 1 1,0-1-1,0 1 0,0-1 1,-1 1-1,1-1 0,0 1 1,0-1-1,-1 1 0,1 0 0,0-1 1,0 1-1,-1-1 0,1 1 1,-1 0-1,1-1 0,0 1 1,-1 0-1,1-1 0,-1 1 0,1 0 1,-1-1-1,1 1 0,-1 0 1,-2-1 7,0 0 1,1 1 0,-1-1 0,0 1 0,0 0-1,0 0 1,1 0 0,-1 0 0,0 0 0,0 1-1,0-1 1,1 1 0,-1 0 0,0-1 0,1 1-1,-1 1 1,1-1 0,-4 2 0,-3 4-30,1 0-1,-1 0 1,1 1 0,0 0 0,1 1-1,0-1 1,1 2 0,-1-1 0,2 1-1,-1-1 1,2 2 0,-1-1 0,1 0 0,1 1-1,0 0 1,0 0 0,1 0 0,0 0-1,0 20 1,2-29-61,1 1 0,-1 0 0,0-1 0,1 1-1,0-1 1,-1 1 0,1 0 0,0-1 0,0 0 0,1 1 0,-1-1 0,0 0-1,1 1 1,-1-1 0,1 0 0,0 0 0,0 0 0,0-1 0,0 1-1,0 0 1,0-1 0,0 1 0,0-1 0,1 0 0,-1 1 0,1-1 0,-1 0-1,1-1 1,-1 1 0,1 0 0,-1-1 0,1 1 0,0-1 0,-1 0 0,5 0-1,-1 0-455,0 0-1,0 0 1,0-1-1,0 1 0,0-1 1,10-4-1,-12 4-184,0-1-1,0 1 1,0-1 0,0 0-1,-1 0 1,1 0-1,-1-1 1,1 1 0,4-6-1,4-9-3712,2-1-304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2883,'0'0'1489,"9"-5"97,3-3-1278,52-28 4358,-61 34-4082,1 0 0,0 0 0,-1 1 1,1-1-1,0 1 0,0 0 1,0 0-1,0 1 0,0-1 1,-1 1-1,1 0 0,0 0 1,0 0-1,0 0 0,7 2 1,-9 0-410,-1 0 1,0 0 0,1-1 0,-1 1-1,0 0 1,0 0 0,-1 0 0,1 0-1,0 0 1,-1 0 0,1 0 0,-1 0-1,1 1 1,-1-1 0,0 0 0,0 0-1,0 0 1,0 0 0,-1 0-1,1 1 1,-1 2 0,-10 49 1371,-2-21-731,-24 43 1,37-75-801,2-3-16,120-98 80,-121 100-88,1 0-1,0 0 1,0 0-1,0 0 1,-1 0-1,1 1 0,0-1 1,0 1-1,-1-1 1,1 1-1,0 0 1,-1-1-1,1 1 1,-1 0-1,1 0 1,-1 0-1,1 0 0,-1 1 1,0-1-1,1 0 1,0 2-1,21 12 139,-19-14-68,1 0 1,-1-1-1,1 1 0,0-1 1,-1 0-1,1 0 1,0-1-1,-1 1 1,1-1-1,-1 0 1,1 0-1,-1-1 1,0 1-1,1-1 1,-1 0-1,0 0 1,0-1-1,0 1 1,0-1-1,-1 0 0,1 0 1,-1 0-1,0 0 1,0-1-1,0 1 1,0-1-1,0 0 1,-1 1-1,1-1 1,-1-1-1,0 1 1,-1 0-1,1 0 1,-1-1-1,1 1 1,-1-1-1,-1 1 0,1-1 1,-1 0-1,0 1 1,0-1-1,0 1 1,0-1-1,-1 0 1,0 1-1,-1-7 1,1 10-66,1 0 0,0 1 1,0-1-1,-1 0 1,1 0-1,0 0 1,-1 1-1,1-1 0,-1 0 1,1 1-1,-1-1 1,1 0-1,-1 1 0,0-1 1,1 1-1,-1-1 1,0 0-1,1 1 1,-1 0-1,0-1 0,1 1 1,-1-1-1,0 1 1,0 0-1,0 0 0,0-1 1,1 1-1,-1 0 1,0 0-1,0 0 1,0 0-1,0 0 0,1 0 1,-1 0-1,0 0 1,0 0-1,0 1 0,0-1 1,1 0-1,-1 0 1,0 1-1,0-1 0,0 1 1,1-1-1,-1 1 1,0-1-1,1 1 1,-1-1-1,0 1 0,1-1 1,-1 1-1,1 0 1,-1-1-1,1 1 0,-1 0 1,1 0-1,0-1 1,-1 1-1,1 0 1,0 0-1,-1 0 0,1-1 1,0 2-1,0 2-8,0 0-1,1 0 1,0 0-1,0 0 1,0 0-1,0-1 1,0 1-1,1 0 1,0-1-1,0 1 1,0-1-1,0 0 1,0 0-1,1 0 1,-1 0-1,1 0 0,0 0 1,0 0-1,0-1 1,0 0-1,7 5 1,-6-5-11,1 1 0,0-1-1,-1 0 1,1-1 0,0 1 0,0-1 0,0 0 0,0 0 0,0 0-1,0-1 1,0 1 0,0-1 0,1-1 0,-1 1 0,0-1-1,9-2 1,-12 2 25,0 0-1,-1 0 1,1 0-1,0 0 1,-1 0-1,1-1 0,-1 1 1,1-1-1,-1 1 1,0-1-1,0 1 1,0-1-1,0 0 1,0 0-1,0 1 1,0-1-1,0 0 1,-1 0-1,1 0 1,-1 0-1,1 0 0,-1 0 1,0 0-1,0 0 1,0-4-1,-22 23-354,17-9 310,0 0-1,1 1 1,0 0 0,0 0 0,1 0-1,0 0 1,0 0 0,1 1 0,1-1-1,-1 1 1,1 18 0,1-26-98,0-1 1,1 0 0,-1 0-1,0 0 1,1 1 0,-1-1-1,1 0 1,0 0 0,-1 0-1,1 0 1,0 0 0,-1 0-1,1 0 1,0 0 0,0-1-1,0 1 1,0 0 0,0 0-1,0-1 1,0 1 0,0 0-1,0-1 1,0 1 0,0-1-1,1 0 1,-1 1 0,0-1-1,0 0 1,0 0 0,1 0-1,-1 1 1,0-1 0,2-1-1,1 2-967,1-1-1,-1 0 0,1 0 0,0-1 1,-1 1-1,1-1 0,-1 0 0,7-2 1,14-12-9245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51 116 6919,'-6'1'3268,"-29"-2"6012,25-6-6089,19-6-1090,6 2-2070,1 0-1,0 0 1,0 2-1,1 0 1,0 1-1,1 1 1,0 0-1,0 2 1,0 0-1,1 1 1,0 0-1,-1 2 1,25-1-1,-42 4-50,0-1-1,0 0 0,1 1 1,-1-1-1,0 1 0,0-1 1,0 1-1,0-1 0,0 1 1,0 0-1,0 0 0,0-1 1,0 1-1,0 0 0,-1 0 1,1 0-1,0 0 0,0 0 1,-1 0-1,1 0 0,-1 0 1,1 0-1,-1 1 0,1-1 1,-1 0-1,0 0 0,0 0 1,1 1-1,-1-1 0,0 0 1,0 0-1,0 0 0,0 1 0,0-1 1,-1 0-1,1 0 0,0 0 1,-1 2-1,-13 55-120,12-49 26,-3 9-1107,5-13-6674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8712,'17'-15'16835,"-9"13"-15156,-6 5-4794,-2 3-3502,-1 1-147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7655,'0'0'12914,"-1"8"-12124,-9 109 2205,5 126 0,6-233-2863,0 1 1,1 0 0,0 0 0,4 11 0,-5-20-135,0 1 1,0-1 0,0 1 0,0-1-1,1 1 1,-1-1 0,1 0 0,-1 1-1,1-1 1,2 2 0,-3-3-40,0-1-1,0 1 1,0-1 0,-1 1 0,1-1-1,0 0 1,0 1 0,0-1 0,0 0-1,0 0 1,0 1 0,0-1 0,0 0-1,0 0 1,0 0 0,0 0 0,-1 0-1,1-1 1,0 1 0,0 0 0,0 0-1,0 0 1,0-1 0,0 1 0,0-1-1,0 1 1,-1-1 0,1 1 0,1-1-1,2-4-996,0 0-1,-1 0 1,1 0-1,-1-1 1,0 1-1,0-1 0,-1 0 1,0 1-1,0-1 1,3-13-1,2-9-4369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11883,'0'0'11179,"-4"10"-9866,0 2-927,1-1 1,0 1-1,1 0 0,0 0 1,0 23-1,2-33-363,-1 0 0,1 0 0,1 1 0,-1-1 0,0 0 0,0 0-1,1 0 1,-1 1 0,1-1 0,0 0 0,0 0 0,0 0 0,0 0 0,0 0 0,0 0 0,0-1 0,0 1 0,1 0 0,-1-1-1,1 1 1,0 0 0,-1-1 0,1 0 0,0 1 0,0-1 0,0 0 0,-1 0 0,1 0 0,1 0 0,-1 0 0,0-1-1,0 1 1,0-1 0,0 1 0,0-1 0,1 0 0,-1 0 0,0 0 0,0 0 0,0 0 0,1 0 0,-1-1 0,0 1 0,0-1-1,0 1 1,4-3 0,-2 1-1,0 0-1,0 0 1,0 0 0,-1-1-1,1 0 1,-1 0-1,1 0 1,-1 0-1,0 0 1,0-1 0,-1 1-1,1-1 1,-1 0-1,0 0 1,0 0-1,0 0 1,0 0 0,-1 0-1,1 0 1,-1-1-1,1-6 1,-1 7-13,-1 0 0,1 1 0,-1-1 0,0 0 0,0 0 0,0 1 0,-1-1 0,1 0 0,-1 1 0,0-1 0,-2-7 0,2 9-24,0 1 1,0-1-1,0 0 0,-1 0 0,1 1 0,0-1 0,-1 1 0,1-1 0,-1 1 0,1 0 0,-1-1 0,0 1 1,1 0-1,-1 0 0,0 0 0,0 0 0,0 1 0,0-1 0,0 0 0,0 1 0,0-1 0,-3 1 0,1-1-274,0 1-1,-1-1 0,1 1 0,0 0 0,0 1 0,-1-1 1,1 1-1,0-1 0,-4 3 0,7-3 10,-1 1 0,1-1 1,0 1-1,0 0 0,0-1 0,0 1 0,0 0 1,0 0-1,0 0 0,1 0 0,-1 0 0,0 0 1,0 0-1,1 0 0,-1 0 0,0 0 0,1 0 1,-1 0-1,1 1 0,0-1 0,-1 0 0,1 0 1,0 1-1,0-1 0,0 0 0,0 0 0,0 1 1,0-1-1,0 0 0,0 0 0,0 1 0,1-1 1,0 2-1,5 8-4973,9-3-2338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11627,'0'0'11333,"-6"11"-10446,1-3-703,0 0 0,1 1 0,1 0 0,0 0 0,0 0 1,0 0-1,1 0 0,1 1 0,-2 17 0,10 322 1904,-12-464-90,2 75-2240,1-1 0,2 0 0,10-73 0,-8 108 191,-1-1-1,1 0 1,0 1 0,0-1-1,1 1 1,0 0 0,0 0-1,1 0 1,-1 0 0,8-8-1,-8 12 20,-1-1-1,1 1 0,0 0 0,-1 0 0,1 0 1,0 0-1,0 0 0,0 1 0,1-1 0,-1 1 1,0 0-1,1 0 0,-1 0 0,0 0 1,1 1-1,-1 0 0,1-1 0,-1 1 0,1 0 1,-1 1-1,1-1 0,3 1 0,-5 0 29,0 0-1,-1-1 0,1 1 0,-1 0 1,1 0-1,-1 0 0,1 0 0,-1 0 1,0 0-1,0 0 0,1 1 0,-1-1 0,0 0 1,0 1-1,0-1 0,0 1 0,0-1 1,-1 1-1,1-1 0,0 1 0,-1 0 1,1-1-1,-1 1 0,0 0 0,1-1 1,-1 1-1,0 0 0,0-1 0,0 1 1,0 0-1,-1 0 0,1-1 0,-1 4 1,1 0 17,-1 1 0,0-1 0,-1 1-1,1-1 1,-1 1 0,0-1 0,0 0 0,-1 0 0,-3 6 0,-1-1 173,-1-1 0,-1 0 0,-14 12-1,19-18-154,1 0 0,-1-1 0,0 1-1,0-1 1,0 0 0,0 0-1,0 0 1,0-1 0,-1 0 0,1 1-1,0-2 1,-10 2 0,14-2-124,-1-1 0,1 1 0,-1 0 0,1-1 0,-1 1 0,1-1 0,-1 1 0,1-1 0,-1 1 0,1-1 0,-1 1 0,1-1 0,0 1 0,-1-1 0,1 0 0,0 1 0,-1-1 0,1 0 0,0 1 1,0-1-1,0 0 0,0 1 0,0-1 0,0 0 0,0 1 0,0-1 0,0 0 0,0 1 0,0-1 0,0 0 0,0 1 0,0-1 0,1 0 0,-1 1 0,0-1 0,1 0 0,-1 1 0,0-1 0,1 1 0,-1-1 0,1 0 0,14-30-4416,3 8-300,3 0-893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5894,'0'0'13853,"1"12"-11873,3 43 914,-7 109 0,-1-37-2350,3-112-484,0-11-27,1 0 0,-1 0-1,1 0 1,0 0 0,0 0-1,0 0 1,1 0 0,-1 0 0,1 0-1,0 0 1,0 0 0,3 6-1,3-40 887,10-113-418,-13 92-595,2 1 1,2-1 0,17-53 0,-23 97 74,1 1 0,0 0 0,0-1 0,0 1 0,8-11 0,-10 15-15,1 1 0,-1-1 0,0 1 0,0 0 0,1-1 0,-1 1 0,1 0 0,-1 0 0,1 0 0,0 0 0,-1 0 0,1 0 0,0 0 0,0 0 0,-1 1 0,1-1 0,0 1 0,0-1 0,0 1 0,0 0 0,0 0-1,0 0 1,0 0 0,0 0 0,3 1 0,-4 0 16,1 0 0,-1 0-1,0 0 1,0 0-1,0 0 1,0 0-1,0 0 1,-1 0-1,1 0 1,0 1 0,0-1-1,-1 0 1,1 1-1,-1-1 1,1 0-1,-1 1 1,0-1-1,1 1 1,-1-1 0,0 1-1,0-1 1,0 1-1,0-1 1,0 1-1,-1-1 1,1 0 0,0 1-1,-1-1 1,1 1-1,0-1 1,-2 2-1,1 3 15,-1 0 0,0-1-1,0 1 1,0-1 0,0 0-1,-1 0 1,-4 7 0,3-7 7,-1 0 0,1 0 0,-1 0-1,0 0 1,0-1 0,-1 0 0,1 0 0,-1 0 0,0-1 0,-8 4 0,20-14-4314,2-3 2787,78-42-12020,-52 34 5147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13869,'0'0'11152,"-3"9"-9572,-6 28-416,9-36-1135,0 0 0,0-1 0,0 1 0,0 0-1,0-1 1,0 1 0,1 0 0,-1-1 0,0 1 0,0 0 0,1-1 0,-1 1 0,1 0 0,-1-1-1,0 1 1,1-1 0,-1 1 0,1-1 0,-1 1 0,1-1 0,-1 1 0,1-1 0,0 1 0,-1-1 0,1 0-1,0 1 1,-1-1 0,1 0 0,0 1 0,-1-1 0,1 0 0,0 0 0,-1 0 0,1 0 0,1 0-1,27 1 187,-24-1-141,5-1-67,1 0 0,-1 0-1,0-1 1,0-1 0,-1 1 0,19-9-1,-24 9-23,1 1-1,-1-1 0,0 0 1,-1 0-1,1-1 0,0 1 1,-1-1-1,1 0 0,-1 0 1,0 0-1,0 0 0,0-1 1,0 1-1,-1-1 1,1 0-1,-1 1 0,0-1 1,2-5-1,-4 9 17,0-1 0,0 1 1,0-1-1,0 1 0,0-1 0,0 1 0,0-1 1,0 1-1,0-1 0,0 1 0,0 0 0,0-1 1,-1 1-1,1-1 0,0 1 0,0-1 0,0 1 1,-1 0-1,1-1 0,0 1 0,0-1 0,-1 1 1,1 0-1,0-1 0,-1 1 0,1 0 1,0 0-1,-1-1 0,1 1 0,0 0 0,-1 0 1,1-1-1,-1 1 0,-23-3-22,-24 9 52,36-3-29,1 2 1,0-1 0,0 2 0,0-1 0,0 2 0,-10 7 0,15-10 5,1 0 1,0 0-1,0 0 0,1 1 1,-1 0-1,1 0 1,0 0-1,0 0 1,1 0-1,0 1 0,-1 0 1,2 0-1,-4 7 1,6-12-17,0 0 0,-1 0 0,1 0 0,0 1 0,0-1 0,0 0 0,0 0 0,0 0 0,0 0 0,0 0 0,0 0 0,0 0 0,1 0 0,-1 0 0,0 1 0,1-1 0,-1 0 0,0 0 0,1 0 0,0-1 0,-1 1 0,1 0 0,-1 0 0,1 0 0,0 0 0,0 0 0,0-1 0,-1 1 0,3 1 0,0-1-109,0 0-1,0 0 1,0 0 0,0 0-1,0 0 1,0-1-1,0 1 1,0-1 0,1 0-1,3 0 1,6-1-857,-1 0 0,0-1 1,0-1-1,21-6 0,12-11-3556,1-3-1954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1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140 147 10698,'0'0'9732,"-10"1"-7207,4 0-2303,0-1 1,0 1-1,1 0 0,-1 0 0,0 1 1,0 0-1,1 0 0,-1 0 0,1 1 1,0 0-1,0 0 0,0 0 0,0 0 1,0 1-1,1 0 0,0 0 0,-1 0 1,1 0-1,1 1 0,-1 0 0,1 0 1,0 0-1,0 0 0,0 0 0,1 0 1,-1 1-1,1 0 0,1-1 0,-2 9 1,3-12-214,0 0 1,0-1 0,0 1 0,1 0 0,-1-1 0,1 1-1,-1 0 1,1-1 0,0 1 0,-1-1 0,1 1-1,0-1 1,0 1 0,0-1 0,0 0 0,0 1-1,1-1 1,-1 0 0,0 0 0,1 0 0,-1 0-1,0 0 1,1 0 0,-1 0 0,1 0 0,0-1-1,-1 1 1,1-1 0,0 1 0,-1-1 0,1 0-1,0 1 1,-1-1 0,1 0 0,2 0 0,5 1 11,0 0 0,1-1 0,-1 0 1,0-1-1,15-2 0,-13-1-79,1 0-1,-1 0 0,0-2 1,0 1-1,-1-1 1,1-1-1,-1 1 1,-1-2-1,1 1 0,-1-2 1,0 1-1,10-15 1,-5 6-28,0 0 0,-2-1 1,0-1-1,-1 0 0,-1 0 1,8-23-1,-18 42 86,9-34 55,-9 34-48,0-1-1,0 1 1,0-1 0,0 1 0,0-1-1,0 1 1,0-1 0,0 1 0,0-1-1,0 1 1,0-1 0,0 1 0,0-1-1,-1 1 1,1-1 0,0 1 0,0-1-1,-1 1 1,1-1 0,0 1-1,0-1 1,-1 1 0,1 0 0,0-1-1,-1 1 1,1-1 0,-1 1 0,1 0-1,-1 0 1,1-1 0,-1 1 0,1 0-1,0 0 1,-1-1 0,1 1 0,-1 0-1,0 0 1,1 0 0,-1 0 0,1 0-1,-1 0 1,1 0 0,-1 0-1,1 0 1,-1 0 0,1 0 0,-1 0-1,1 0 1,-1 0 0,1 1 0,-1-1-1,1 0 1,-1 0 0,1 0 0,-1 1-1,-4 2 24,2-1-1,-1 0 1,0 1-1,0 0 1,1 0-1,0 0 1,-1 0-1,1 1 1,0-1-1,1 1 1,-1 0-1,1 0 1,-1 0-1,1 0 1,0 0-1,1 0 1,-1 1-1,1-1 1,-2 8-1,1-2 17,0 1 1,0-1-1,1 1 1,0-1-1,1 1 0,0 0 1,2 15-1,-1-21-90,0-1 0,1-1 1,-1 1-1,1 0 0,0 0 0,0 0 0,0-1 0,0 1 0,0-1 1,1 0-1,0 0 0,0 1 0,0-2 0,0 1 0,0 0 0,0-1 1,1 1-1,-1-1 0,1 0 0,4 2 0,37 10-2990,1-9-3874,-3-5-5125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30 143 4324,'0'0'5114,"8"-11"-3304,2-3-1122,33-49 3686,-20 14 3045,-26 44-3985,-7 8-2620,-10 12-855,8-2 49,1 1 0,0 0-1,-15 29 1,23-38-11,0 1 0,0 0-1,1 0 1,0 0-1,0 1 1,0-1 0,1 0-1,0 1 1,0-1-1,1 1 1,0-1 0,0 1-1,2 11 1,-2-17-12,1 1 0,-1-1 0,1 1 0,-1-1 0,1 1 0,0-1 0,0 0 0,0 1 1,0-1-1,0 0 0,0 0 0,0 0 0,0 1 0,0-1 0,1 0 0,-1-1 0,0 1 0,1 0 0,-1 0 1,3 1-1,1-1-141,0 1 1,-1-1-1,1 0 1,0-1-1,0 1 1,9-1-1,-2 0-609,0-1-1,0-1 0,0 0 1,0-1-1,12-4 1,25-16-4184,1-5-2610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16143,'-9'6'1927,"3"-2"-1479,-39 25 1903,42-27-2088,0 0 0,0 0 0,0 0 1,0 1-1,1-1 0,-1 1 0,1 0 0,0-1 0,0 1 0,0 0 0,0 1 1,-2 3-1,45-5-701,-35-4 420,1 1-1,0-1 1,-1-1-1,1 1 1,-1-1 0,0 0-1,0-1 1,0 1-1,0-1 1,-1 0 0,1-1-1,-1 1 1,0-1-1,0 0 1,-1-1 0,0 1-1,7-11 1,-13 20 205,1 1 0,0 0 0,0 0 0,0 0 0,0-1 0,1 10 0,-1-13-131,1 1 0,0-1 1,0 0-1,0 0 1,0 1-1,0-1 0,0 0 1,0 1-1,0-1 1,0 0-1,1 0 0,-1 1 1,1-1-1,-1 0 1,1 0-1,-1 0 0,1 1 1,0-1-1,-1 0 1,1 0-1,0 0 1,0 0-1,0 0 0,0 0 1,0-1-1,0 1 1,2 1-1,6-2-14,1 0 0,-1 0-1,1-1 1,-1 0 0,1-1 0,-1 0 0,0-1 0,1 0-1,-1 0 1,-1-1 0,1 0 0,-1-1 0,1 0 0,7-6-1,41-19-641,-56 30 584,-1 0-1,0-1 1,1 1 0,-1 0 0,1 0 0,-1 0-1,1 0 1,-1 0 0,0 0 0,1 0 0,-1 0 0,1 0-1,-1 0 1,1 0 0,-1 0 0,1 0 0,-1 0 0,1 0-1,-1 0 1,0 0 0,1 1 0,-1-1 0,1 0-1,-1 0 1,0 0 0,1 1 0,-1-1 0,1 0 0,-1 1-1,0-1 1,0 0 0,1 1 0,5 18-45,-6 34 760,-1-40-334,1-12-344,0 0-1,0-1 1,0 1-1,0-1 1,0 1-1,0-1 1,0 1-1,0-1 0,0 1 1,0-1-1,0 1 1,1 0-1,-1-1 1,0 1-1,0-1 1,0 1-1,1-1 1,-1 0-1,0 1 0,1-1 1,-1 1-1,0-1 1,1 1-1,-1-1 1,1 0-1,-1 1 1,0-1-1,1 0 0,-1 1 1,1-1-1,-1 0 1,1 0-1,-1 0 1,1 1-1,-1-1 1,1 0-1,0 0 1,25-8 275,26-30-1070,-49 35 565,36-25-3607,-8 5-4059,-20 14 3460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6919,'0'0'15684,"-7"12"-14627,-3 7-566,0 0 0,1 1 0,1 0 0,1 0 0,1 1 1,1 0-1,1 0 0,-3 42 0,6-62-485,1 0-1,1 1 1,-1-1 0,0 0 0,0 0-1,0 0 1,1 0 0,-1 0 0,0 0-1,1 0 1,-1 0 0,1 0 0,-1 0 0,1 0-1,0 0 1,-1 0 0,1 0 0,0 0-1,0-1 1,0 1 0,-1 0 0,1-1-1,0 1 1,0 0 0,0-1 0,1 1-1,1 0 2,1 0 0,-1 0 0,1 0 0,-1 0 0,1-1 0,-1 1 0,1-1-1,5-1 1,6 0-205,0-1-1,28-8 0,-25 5-49,-1 1-1,1 0 1,36-2 0,-53 6 265,-1 0-1,1 0 1,0 0-1,-1 0 1,1 1 0,0-1-1,0 0 1,-1 0 0,1 1-1,-1-1 1,1 0-1,0 1 1,-1-1 0,1 1-1,-1-1 1,1 1 0,-1-1-1,1 1 1,-1-1-1,1 1 1,-1 0 0,1-1-1,-1 1 1,0-1 0,1 1-1,-1 0 1,0-1-1,0 1 1,0 0 0,1 0-1,-1-1 1,0 1 0,0 0-1,0-1 1,0 1-1,0 0 1,0 0 0,-1 1-1,-5 37 1038,2-20-562,25-48-161,9-59-969,-18 47 155,-8 32 327,-1 12 104,-3-1 70,0 0 0,1 0 0,-1 0-1,1 0 1,-1 0 0,1 0 0,0 0 0,0-1 0,0 1 0,0 0 0,0-1 0,1 1 0,-1 0 0,0-1 0,1 1 0,-1-1-1,1 0 1,-1 0 0,1 1 0,0-1 0,-1 0 0,1 0 0,0-1 0,0 1 0,0 0 0,0-1 0,-1 1 0,1-1 0,0 1-1,0-1 1,0 0 0,0 0 0,0 0 0,0 0 0,0 0 0,0 0 0,0-1 0,0 1 0,4-2 0,1 0 6,0 0 1,-1 0 0,1-1-1,-1 0 1,1 0-1,-1-1 1,0 1 0,0-1-1,0-1 1,5-4-1,-1-3-7,1 1 0,-2-1 1,0-1-1,13-23 0,-29 48 167,1 1 1,0-1-1,1 1 0,1 0 1,0 0-1,0 1 1,1-1-1,1 1 0,0-1 1,1 23-1,1-35-178,0 0-1,1-1 0,-1 1 0,1 0 1,-1 0-1,1-1 0,-1 1 1,1 0-1,-1-1 0,1 1 0,-1 0 1,1-1-1,0 1 0,-1-1 0,1 1 1,0-1-1,-1 1 0,1-1 0,0 0 1,0 1-1,0-1 0,-1 0 1,1 0-1,0 1 0,0-1 0,0 0 1,0 0-1,0 0 0,-1 0 0,1 0 1,0 0-1,0 0 0,0 0 1,0-1-1,1 1 0,33-11 136,-19-1-259,-1 0 1,-1-1-1,0 0 0,-1-1 0,0-1 0,-2 0 0,1-1 0,-2 0 0,0-1 0,-1 0 1,13-34-1,-33 70 478,-16 39 0,24-49-289,0 1 0,1 0-1,0 0 1,1 0 0,0 0-1,1 0 1,1 18 0,-1-25-75,1 0 1,-1-1-1,1 1 0,-1 0 1,1-1-1,0 1 1,0-1-1,0 0 0,1 1 1,-1-1-1,0 0 1,1 1-1,0-1 0,-1 0 1,1 0-1,0-1 1,0 1-1,0 0 0,0 0 1,0-1-1,1 0 1,-1 1-1,0-1 0,1 0 1,-1 0-1,1 0 1,-1 0-1,1-1 0,0 1 1,-1-1-1,1 1 1,0-1-1,4 0 0,-1 0-439,1 0 0,-1 0 0,1 0-1,-1-1 1,13-3 0,-17 3 9,0 0 0,0 0 1,0 0-1,0 0 1,0 0-1,0 0 1,-1-1-1,1 1 1,0-1-1,-1 1 0,1-1 1,-1 1-1,1-1 1,-1 0-1,0 0 1,0 0-1,0 0 0,0 0 1,0 0-1,0 0 1,0-3-1,5-17-7114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9641,'0'0'8403,"3"10"-7480,2 8-329,-1 0 0,-1-1 0,1 36 0,-4-52-578,0 0 1,0 0-1,0 1 0,0-1 1,0 0-1,1 0 0,-1 0 1,0 1-1,0-1 0,1 0 1,-1 0-1,1 0 1,-1 0-1,1 0 0,-1 0 1,1 0-1,0 0 0,0 0 1,-1 0-1,1 0 0,0 0 1,0 0-1,0 0 1,0-1-1,0 1 0,1 0 1,0 0 35,1 0 0,-1-1 0,1 1 0,-1-1 0,1 0 0,-1 0 0,1 0 0,-1 0 0,0 0 0,1 0 0,-1-1 0,4 0 0,10-5 224,0 1 0,0-2 0,17-10 0,-22 11-224,13-6-92,-14 6 0,-1 1 1,1 0-1,0 1 1,0 0-1,13-3 0,-22 8 29,0-1-1,0 1 0,0 0 1,0 0-1,0 0 0,-1-1 0,1 1 1,0 0-1,-1 0 0,1 0 0,-1 0 1,1 0-1,-1 0 0,0 0 1,1 1-1,-1-1 0,0 0 0,0 0 1,1 0-1,-1 0 0,0 0 1,0 0-1,0 1 0,-1-1 0,1 0 1,0 0-1,0 0 0,0 0 0,-1 2 1,-5 38 112,5-40-103,1-1 0,-1 1 1,1 0-1,-1 0 1,1 0-1,0 0 1,0 0-1,-1 0 0,1 0 1,0 0-1,0 0 1,0 0-1,0 0 1,0 0-1,0 0 1,0 0-1,0 0 0,0 0 1,1 0-1,-1 0 1,0 0-1,1 0 1,-1 0-1,1-1 1,-1 1-1,1 0 0,-1 0 1,1 0-1,0 0 1,1 0-77,-1-1 0,1 1 0,-1-1 1,1 0-1,0 0 0,-1 0 0,1 0 1,-1 0-1,1 0 0,0 0 0,-1 0 1,1-1-1,-1 1 0,1 0 1,2-2-1,63-31-5020,-63 31 4531,30-19-4991,2-1-2999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15599,'0'0'10185,"44"25"-10024,-16-15-129,-1-1-481,0-2-2017,2 0-1506,0-4-4228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 17969,'0'0'5493,"-8"0"-3795,-28-1-508,36 0-1156,-1 1-1,0 0 0,0 0 0,0 0 1,0 0-1,0 1 0,0-1 0,0 0 1,0 0-1,0 1 0,0-1 1,0 0-1,0 1 0,0-1 0,1 1 1,-1-1-1,0 1 0,0-1 0,1 1 1,-1 0-1,0-1 0,0 1 1,1 0-1,-1 0 0,1-1 0,-1 1 1,1 0-1,-1 0 0,1 0 0,0 0 1,-1 0-1,1-1 0,0 1 1,0 0-1,-1 0 0,1 0 0,0 0 1,0 0-1,0 2 0,0-1-52,0-1 0,0 1 0,1 0-1,-1 0 1,0 0 0,1-1 0,-1 1 0,1 0-1,0-1 1,-1 1 0,1 0 0,0-1 0,0 1-1,0-1 1,0 1 0,0-1 0,1 0 0,0 2 0,60 22-2502,-51-22 2345,0 1-1,1 0 1,-2 1 0,1 0 0,0 1 0,12 8-1,-21-12 279,0 0-1,0 0 1,0 1-1,0-1 1,-1 0-1,1 1 1,0-1-1,-1 1 1,0-1-1,0 1 0,0 0 1,0-1-1,0 1 1,0 0-1,-1 0 1,1 0-1,-1 0 1,0 0-1,0-1 1,0 1-1,0 0 1,0 0-1,-1 0 1,1 0-1,-1 0 1,0-1-1,0 1 0,0 0 1,0-1-1,0 1 1,-2 2-1,0 0 80,-1 1-1,1-1 1,-1 0 0,0-1-1,0 1 1,0-1-1,-1 0 1,1 0-1,-1 0 1,0 0-1,0-1 1,-1 0-1,1 0 1,-9 3-1,9-4-345,1 0-1,-1-1 1,0 0-1,0 1 0,1-2 1,-1 1-1,0-1 1,0 1-1,0-1 0,0-1 1,-7 0-1,2-7-4948,6-9-4746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8904,'6'0'8360,"-6"9"-6982,3 12-97,-3 5-256,0 4-128,2 1-193,2-1-319,-4 0-257,0-6-32,3-3 0,1-2-96,1-4-448,1-5-1090,-4-5-1665,3-5-4132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19 117 13933,'0'0'1676,"-1"9"-341,-2 6-871,-2 2 123,2 1 0,0-1 0,0 29 0,3-43-549,0 0 1,0 0-1,-1 0 0,2 0 0,-1-1 0,0 1 1,1 0-1,-1 0 0,1-1 0,0 1 0,0 0 1,0-1-1,0 1 0,0-1 0,1 1 1,-1-1-1,1 0 0,0 1 0,-1-1 0,1 0 1,0 0-1,0 0 0,1 0 0,-1-1 0,0 1 1,1 0-1,-1-1 0,0 0 0,1 0 1,0 1-1,-1-2 0,4 2 0,-1-1-17,-1 0 0,1-1-1,0 0 1,0 0 0,0 0-1,0-1 1,0 1 0,0-1-1,-1 0 1,1-1-1,0 1 1,-1-1 0,1 0-1,-1 0 1,0 0 0,1 0-1,-1-1 1,0 0 0,0 0-1,-1 0 1,1 0 0,-1-1-1,6-7 1,-4 4 352,0 0 0,-1-1 0,0 1 0,0-1 0,-1 0 0,0 0-1,0-1 1,-1 1 0,0-1 0,-1 1 0,0-1 0,1-15 0,-11 50 273,9-21-642,1 0 1,0 0-1,0 0 1,1 0-1,-1-1 1,1 1-1,0-1 1,1 1-1,-1-1 1,1 0-1,-1 1 1,1-2-1,1 1 1,-1 0-1,0 0 1,1-1-1,4 4 1,-5-4-3,1-1 0,0 1 1,-1 0-1,1-1 0,0 0 1,0 0-1,0 0 1,0 0-1,1-1 0,-1 0 1,0 1-1,1-2 0,-1 1 1,1 0-1,-1-1 1,1 0-1,-1 0 0,1 0 1,8-2-1,-11 1 24,0 0-1,-1 0 1,1-1-1,0 1 1,0 0-1,-1-1 1,1 1-1,-1-1 1,1 1 0,-1-1-1,0 0 1,1 0-1,-1 0 1,0 1-1,0-1 1,-1 0-1,1 0 1,0-1 0,0 1-1,-1 0 1,0 0-1,1 0 1,-1-3-1,1-4 193,0 1 0,-1-1 0,0 1 0,-2-16 0,1 31-172,1-6-45,0-1-1,1 1 1,-1 0 0,1 0-1,-1-1 1,1 1 0,-1 0 0,1-1-1,-1 1 1,1 0 0,-1-1 0,1 1-1,0-1 1,-1 1 0,1-1-1,0 1 1,-1-1 0,1 0 0,0 1-1,0-1 1,0 0 0,-1 0 0,1 1-1,1-1 1,5 1 12,0-1 0,0 1-1,0-1 1,1 0 0,-1-1 0,0 0 0,0 0-1,0-1 1,-1 1 0,1-1 0,0-1 0,-1 1-1,1-1 1,-1-1 0,0 1 0,0-1 0,0 0-1,10-9 1,-9 7-5,0 0 0,0-1 0,-1 1-1,0-1 1,0-1 0,0 1 0,-1-1 0,0 0-1,-1 0 1,0-1 0,0 1 0,-1-1 0,5-18-1,-8 27-5,1-1-1,-1 0 1,0 0 0,1 0-1,-1 0 1,0 0-1,0 0 1,0 0 0,0 0-1,0 0 1,0 0-1,0 0 1,0 0-1,0 0 1,-1 0 0,1 0-1,0 0 1,0 0-1,-1 1 1,1-1-1,-1 0 1,1 0 0,-1 0-1,1 0 1,-1 1-1,0-1 1,1 0-1,-1 0 1,0 1 0,1-1-1,-1 1 1,0-1-1,0 1 1,0-1-1,0 1 1,1-1 0,-1 1-1,0 0 1,0-1-1,0 1 1,0 0-1,0 0 1,0 0 0,0-1-1,0 1 1,0 0-1,0 1 1,0-1-1,0 0 1,0 0 0,0 0-1,0 0 1,0 1-1,0-1 1,-1 1-1,-3 1 7,0 0 0,0 0 0,0 0 0,0 1 0,0-1 0,0 1 0,1 0 0,-7 6 0,4-1 37,0 1-1,0-1 0,1 1 0,1 0 0,0 0 0,-6 13 0,9-18-22,1 1-1,-1 0 1,1-1 0,-1 1 0,1 0-1,0 0 1,1 0 0,0 0 0,-1 0-1,1 0 1,1 0 0,-1 0 0,1 0 0,0 0-1,2 7 1,-1-9-12,-1-1 0,1 0 0,0 0 0,0 0 0,0 0 0,0 0 0,0 0 0,0 0-1,0-1 1,1 1 0,-1-1 0,1 0 0,-1 0 0,1 0 0,-1 0 0,1 0 0,-1 0 0,1 0 0,0-1 0,0 0 0,4 1 0,69 0-842,-53-2-589,15 1-5262,-27-2-321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75 227 8968,'2'-5'916,"1"0"0,-1 0 0,0 0 0,0-1 0,0 0 0,-1 1 0,0-1 0,0 0 0,0 1 0,-1-1 0,0-11 0,0 17-843,0-1 0,-1 1 0,1-1 0,0 1-1,0-1 1,-1 1 0,1-1 0,0 1 0,0 0 0,-1-1-1,1 1 1,-1-1 0,1 1 0,0 0 0,-1-1 0,1 1-1,-1 0 1,1 0 0,-1-1 0,1 1 0,-1 0 0,1 0-1,-1 0 1,1-1 0,-1 1 0,1 0 0,-1 0 0,1 0-1,-1 0 1,1 0 0,-1 0 0,1 0 0,-1 0-1,0 0 1,1 0 0,-1 1 0,1-1 0,-1 0 0,1 0-1,-1 0 1,1 1 0,-1-1 0,1 0 0,0 1 0,-2 0 0,-20 15 991,16-7-980,0 0 0,0 1 0,1-1 0,1 1 0,-1 0 1,2 1-1,-1-1 0,1 1 0,1-1 0,0 1 0,1 0 0,0 0 0,0 0 0,1 0 0,2 12 0,-2-23-79,0 1-1,0 0 1,0 0-1,0 0 1,0-1-1,0 1 1,1 0-1,-1 0 1,0-1 0,0 1-1,1 0 1,-1-1-1,1 1 1,-1 0-1,1-1 1,-1 1-1,1 0 1,-1-1-1,1 1 1,-1-1-1,1 1 1,0-1-1,-1 1 1,1-1-1,0 0 1,-1 1-1,1-1 1,0 0-1,0 0 1,-1 1-1,1-1 1,0 0-1,0 0 1,0 0 0,-1 0-1,1 0 1,0 0-1,0 0 1,0 0-1,-1 0 1,1 0-1,0-1 1,0 1-1,-1 0 1,1 0-1,0-1 1,-1 1-1,1-1 1,0 1-1,0-1 1,4-1 43,0-1 0,-1 0 0,1 0-1,-1 0 1,0-1 0,5-4 0,8-12 20,-1 0-1,-1 0 0,-1-1 0,21-43 1,-28 50 28,-1-1 0,-1 1 0,0-1 0,-1 0 0,0 0 0,-1 0 0,-1-1 0,-1 1 0,0-21 0,-1 36-87,0-1-1,0 1 0,0 0 0,0-1 0,0 1 0,0 0 0,0-1 0,0 1 1,0 0-1,0-1 0,0 1 0,0-1 0,0 1 0,0 0 0,0-1 0,0 1 1,-1 0-1,1 0 0,0-1 0,0 1 0,0 0 0,-1-1 0,1 1 0,0 0 1,0 0-1,-1-1 0,1 1 0,0 0 0,-1 0 0,1 0 0,0-1 0,0 1 1,-1 0-1,1 0 0,0 0 0,-1 0 0,1 0 0,-1 0 0,1 0 0,0 0 1,-1 0-1,1 0 0,0 0 0,-1 0 0,-12 12 21,9 0-13,0 0 0,2 0 1,0 1-1,0-1 0,1 1 0,0-1 0,1 1 0,1 0 0,0-1 0,0 1 0,2-1 0,-1 1 0,2-1 0,-1 0 0,9 16 0,-9-22-57,1 0 1,-1-1-1,1 1 1,1-1-1,-1 0 1,1 0-1,0-1 1,0 0 0,0 1-1,0-2 1,1 1-1,0-1 1,0 1-1,0-2 1,0 1-1,10 2 1,-10-3-441,-1-1 0,0 0 0,1-1 0,-1 0 0,0 1 1,1-2-1,-1 1 0,1-1 0,-1 1 0,0-1 0,1-1 0,-1 1 0,7-4 0,14-13-6176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11915,'-8'7'5536,"3"-3"-5045,-42 44 3191,44-45-3501,1-1 0,0 1 0,0-1 0,0 1 0,1 0 0,-1 0 0,1-1 0,-1 1 0,1 1 1,0-1-1,0 0 0,0 0 0,1 0 0,-1 0 0,1 1 0,-1-1 0,1 0 0,0 0 0,1 5 0,0-7-172,1 1 0,-1-1-1,0 0 1,1 0 0,-1 0-1,1 0 1,-1 0-1,1-1 1,0 1 0,-1 0-1,1-1 1,0 1 0,-1-1-1,1 0 1,0 1 0,0-1-1,-1 0 1,1 0 0,0 0-1,0 0 1,1-1 0,42-3-72,-36 1 35,-1 0-1,1 0 1,-1-1 0,0 0-1,0-1 1,14-10-1,-18 12 71,-1 0 1,0 0-1,1 0 0,-1 0 0,0-1 0,-1 1 0,5-7 1,-7 8 39,1 1 1,0 0 0,-1-1 0,1 1-1,-1-1 1,1 1 0,-1-1 0,0 0 0,0 1-1,0-1 1,0 1 0,0-1 0,0 0-1,0 1 1,0-1 0,0 1 0,-1-1-1,1 1 1,-1-1 0,1 1 0,-2-2 0,0 1-41,0 1 1,0 0 0,0 0 0,0 0 0,0 0 0,0 0 0,0 0-1,0 1 1,-1-1 0,1 1 0,0-1 0,-1 1 0,1 0 0,0 0-1,-1 0 1,-2 1 0,-39 2 286,43-4-427,0 1 0,0 0 0,-1 1 1,1-1-1,0 0 0,0 0 0,0 0 1,0 1-1,0-1 0,-1 0 0,1 1 1,0-1-1,0 1 0,0 0 0,0-1 1,0 1-1,0 0 0,1-1 0,-1 1 1,0 0-1,0 0 0,0 0 0,1 0 1,-1 0-1,0 0 0,1 0 0,-1 0 1,0 2-1,2-2-40,-1-1-1,0 1 1,1 0 0,-1 0-1,1 0 1,0 0 0,-1 0-1,1-1 1,0 1 0,-1 0-1,1-1 1,0 1 0,0 0-1,0-1 1,-1 1 0,1-1 0,0 1-1,0-1 1,0 0 0,0 1-1,0-1 1,0 0 0,0 0-1,0 1 1,0-1 0,0 0-1,0 0 1,0 0 0,0 0-1,0 0 1,0-1 0,1 1 0,28-2-4544,7-6-3171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16464,'0'0'2621,"-6"8"-134,1 0-1968,1 0 1,0 1-1,0-1 0,1 1 0,0-1 0,-3 19 0,6-25-495,-1 0 0,1 0 0,0 0 0,0 0 0,-1 0 1,1 1-1,0-1 0,1 0 0,-1 0 0,0 0 0,1 0 0,-1 0 1,1 0-1,0 0 0,-1 0 0,1 0 0,0 0 0,0 0 0,0 0 0,1 0 1,-1-1-1,0 1 0,1-1 0,-1 1 0,1-1 0,-1 1 0,1-1 1,0 0-1,0 1 0,-1-1 0,1 0 0,0 0 0,0-1 0,0 1 0,0 0 1,0-1-1,0 1 0,1-1 0,-1 1 0,0-1 0,0 0 0,3 0 0,-1 0-30,-1 0-1,1 0 1,-1-1-1,0 1 1,1-1-1,-1 0 1,1 0-1,-1 0 1,0 0-1,0-1 1,0 1-1,0-1 1,0 0-1,0 0 1,0 0-1,0 0 1,-1 0-1,1-1 1,-1 1-1,1-1 1,-1 0-1,2-3 1,27-24-202,-31 30 220,0-1 0,1 1-1,-1 0 1,0 0 0,1-1 0,-1 1 0,0 0 0,1 0 0,-1-1-1,0 1 1,1 0 0,-1 0 0,0 0 0,1 0 0,-1 0 0,0 0-1,1-1 1,-1 1 0,1 0 0,-1 0 0,0 0 0,1 0 0,-1 0-1,1 1 1,-1-1 0,0 0 0,1 0 0,-1 0 0,0 0 0,1 0-1,-1 0 1,0 1 0,1-1 0,-1 0 0,0 0 0,1 0 0,-1 1-1,0-1 1,1 0 0,-1 1 0,0-1 0,0 0 0,1 0 0,-1 1-1,0 0 1,7 24 1179,4 8-388,-11-32-843,1-1 0,-1 1 0,0 0 0,1-1 1,-1 1-1,1-1 0,0 1 0,-1-1 0,1 1 0,-1-1 1,1 1-1,0-1 0,-1 0 0,1 1 0,0-1 0,0 0 0,-1 1 1,1-1-1,0 0 0,-1 0 0,1 0 0,0 0 0,0 0 1,0 0-1,-1 0 0,1 0 0,0 0 0,0 0 0,-1 0 1,1 0-1,0-1 0,0 1 0,-1 0 0,1-1 0,0 1 0,-1 0 1,2-1-1,18-10-4909,-2 1-2850,-1 1-3481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100 279 14990,'0'0'3481,"-9"0"-1079,5 0-2105,-1 0 0,0 0 0,0 1 1,0-1-1,0 1 0,1 1 0,-1-1 0,0 1 0,1-1 0,-8 5 0,9-4-207,1 0 0,0 0 0,-1 0-1,1 0 1,0 0 0,0 1 0,0-1 0,1 0-1,-1 1 1,0 0 0,1-1 0,0 1-1,0 0 1,-1 0 0,2 0 0,-1 0-1,0 0 1,1 0 0,-1 0 0,1 0 0,0 0-1,0 4 1,0-5-68,0 0 0,0 1 0,0-1 0,0 0 0,1 1 0,-1-1 0,1 0 0,-1 0 1,1 0-1,0 0 0,0 1 0,0-1 0,0 0 0,0 0 0,0-1 0,1 1 0,-1 0 0,0 0 0,1-1 0,0 1 0,-1-1 0,1 1 0,3 1 0,-2-1-19,1-1 0,-1 0 0,1 0-1,0 0 1,0 0 0,-1-1 0,1 1 0,0-1-1,0 0 1,-1 0 0,1 0 0,0-1 0,0 1 0,6-3-1,-5 2-50,-1-1 1,1 0-1,0 0 0,-1-1 0,0 1 0,1-1 0,-1 0 0,0 0 1,-1 0-1,1-1 0,0 1 0,-1-1 0,0 0 0,0 0 0,0 0 1,0 0-1,-1-1 0,1 1 0,1-6 0,0-1-14,0 1-1,-1-1 1,0 0-1,0 0 1,-1-1-1,-1 1 0,1-16 1,-15 41-392,13-12 485,-1 0 1,0 0-1,0 0 0,1 0 0,0 0 0,-1 1 1,1-1-1,0 0 0,0 0 0,0 1 0,0-1 0,0 0 1,1 0-1,-1 1 0,1-1 0,-1 0 0,1 0 1,0 0-1,0 0 0,0 0 0,0 0 0,0 0 1,0 0-1,1 0 0,-1-1 0,1 1 0,2 2 1,-2-3-15,0 0 0,1 0 0,-1-1 0,0 1 1,1-1-1,-1 1 0,0-1 0,0 0 1,1 0-1,-1 0 0,0 0 0,1-1 1,-1 1-1,0-1 0,1 1 0,-1-1 1,0 0-1,0 0 0,0 0 0,0 0 0,0 0 1,0 0-1,0 0 0,0-1 0,0 1 1,0-1-1,2-2 0,9-10-4,0-1-1,-1 0 1,0-1-1,-1 0 0,-1-1 1,-1 0-1,0 0 1,-1-1-1,-1 0 1,-1-1-1,-1 0 1,0 1-1,-1-2 1,2-36-1,-18 70-1,3 8 305,2 0 1,0 0-1,1 1 1,1 0-1,1 0 1,2 0 0,0 0-1,1 1 1,3 23-1,-2-42-274,1 0 0,0 0 0,0 1 0,0-1 0,0 0 0,1 0 1,0 0-1,0-1 0,1 1 0,-1 0 0,1-1 0,0 0 0,0 1 0,6 5 0,-7-8-101,0 0 0,0-1-1,0 1 1,0 0 0,0-1 0,1 1 0,-1-1 0,0 0 0,1 1 0,-1-1 0,1 0 0,-1-1 0,1 1 0,0 0 0,-1-1-1,1 0 1,0 1 0,-1-1 0,1 0 0,0 0 0,0-1 0,-1 1 0,1 0 0,0-1 0,-1 0 0,1 1 0,-1-1-1,1 0 1,-1-1 0,4-1 0,-5 3-23,1-1 1,-1 0-1,1 0 0,-1 0 0,1 0 1,-1 0-1,0-1 0,0 1 0,0 0 1,1 0-1,-1-1 0,-1 1 0,1-1 1,0 1-1,0-1 0,0 1 0,-1-1 1,1 0-1,-1 1 0,1-1 0,-1 0 1,0 1-1,0-1 0,1 0 0,-1 1 1,0-1-1,-1 0 0,1 0 0,0 1 1,0-1-1,-1 0 0,1 1 0,-1-1 1,1 1-1,-1-1 0,0 0 0,0 1 1,0-1-1,0 1 0,-1-2 0,-2-3-26,0 1-1,-1-1 1,0 1-1,0 0 0,0 0 1,0 1-1,-1-1 0,-8-4 1,-7-1 406,-1 1 0,0 0 0,0 2 1,0 0-1,-1 2 0,-37-5 0,70 11 7,1-2 0,0 1 0,-1-2 0,19-3 0,0-1-250,54-11-1292,-31 0-2357,-9-5-2673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14446,'0'0'3977,"-2"14"-2210,-1 16-866,2 0 0,0 0 1,2 1-1,2-1 0,9 49 1,-10-73-844,30 92 1002,-29-90-940,0-1-1,1 1 0,0-1 0,1 1 1,0-1-1,0 0 0,0-1 1,1 1-1,12 9 0,-18-15-79,1 0-1,0 0 1,1 0-1,-1 0 1,0 0 0,0 0-1,0-1 1,1 1-1,-1 0 1,0-1-1,0 1 1,1-1 0,-1 1-1,1-1 1,-1 0-1,0 0 1,1 0-1,-1 1 1,1-1 0,-1 0-1,1-1 1,-1 1-1,0 0 1,1 0 0,-1-1-1,1 1 1,-1 0-1,0-1 1,3-1-1,-2 0 21,0 0-1,-1 0 0,1-1 0,0 1 0,-1-1 0,0 1 0,1-1 1,-1 0-1,0 1 0,0-1 0,-1 0 0,1 0 0,0-4 0,1-12 53,0 0-1,-2-1 1,-1-22-1,0 35-97,-1-1 1,1 0-1,-1 1 0,-1-1 0,1 1 1,-1 0-1,-5-9 0,7 14-19,1 0 0,-1 1 0,0-1 0,0 0 0,-1 0 0,1 0 0,0 1 0,-1-1 0,1 1 0,-1-1 0,1 1 0,-1-1-1,0 1 1,1 0 0,-1 0 0,0 0 0,0 0 0,0 0 0,0 0 0,0 1 0,0-1 0,0 1 0,0-1 0,0 1 0,0 0 0,0-1 0,0 1 0,0 0-1,-1 1 1,-2-1 0,4 1 0,0-1 0,0 1-1,0 0 1,0-1 0,0 1-1,0 0 1,1-1-1,-1 1 1,0 0 0,1 0-1,-1 0 1,0 0 0,1-1-1,-1 1 1,1 0 0,-1 0-1,1 0 1,0 0-1,-1 0 1,1 1 0,0-1-1,0 0 1,-1 0 0,1 0-1,0 0 1,0 0 0,0 0-1,1 0 1,-1 0-1,0 0 1,0 0 0,1 2-1,-1-1 3,1 0 0,-1 0 0,1 0 0,-1 0 0,1 1-1,0-1 1,0 0 0,0 0 0,0-1 0,0 1 0,1 0 0,-1 0-1,1 0 1,1 1 0,2 0 3,0-1 0,0 0 0,0 0 0,0 0 0,0-1 0,1 1 0,-1-1-1,0 0 1,1-1 0,-1 1 0,1-1 0,-1 0 0,1-1 0,-1 1 0,1-1 0,-1 0 0,0-1-1,1 1 1,-1-1 0,0 0 0,0 0 0,0-1 0,6-3 0,5-4-83,0-1-1,-1 0 1,0-1 0,-1-1 0,17-19-1,-31 32 82,0 0 0,0-1 0,1 1 0,-1 0 0,0 0-1,0 0 1,0-1 0,0 1 0,0 0 0,1 0 0,-1 0 0,0 0-1,0-1 1,1 1 0,-1 0 0,0 0 0,0 0 0,0 0 0,1 0-1,-1 0 1,0 0 0,0 0 0,1-1 0,-1 1 0,0 0 0,0 0-1,1 0 1,-1 0 0,0 0 0,0 0 0,1 1 0,-1-1 0,0 0-1,0 0 1,1 0 0,-1 0 0,0 0 0,0 0 0,1 0-1,-1 1 1,5 12 79,-3 36 325,-1-21-120,-1-26-264,0-1 0,0 0 0,1 0 0,-1 1 0,0-1-1,1 0 1,-1 0 0,1 0 0,-1 0 0,1 0 0,-1 0 0,1 0 0,0 0 0,0 0 0,0 0 0,-1 0-1,1 0 1,0 0 0,0 0 0,0-1 0,0 1 0,0 0 0,0-1 0,1 1 0,-1-1 0,0 1 0,0-1 0,0 0-1,0 1 1,1-1 0,-1 0 0,0 0 0,0 0 0,1 0 0,-1 0 0,0 0 0,0 0 0,1 0 0,-1-1-1,0 1 1,0 0 0,0-1 0,0 1 0,1-1 0,-1 1 0,0-1 0,2-1 0,7-4 10,1 0 1,-1-1 0,-1 0 0,10-9 0,-7 7-19,-7 4-172,0 1-1,0 0 0,1 0 0,0 0 1,0 1-1,0 0 0,0 0 1,0 0-1,0 1 0,1 0 1,0 1-1,-1-1 0,1 1 1,0 0-1,-1 1 0,1-1 0,0 2 1,0-1-1,-1 1 0,9 1 1,-15-2-31,0 0 1,0 0-1,1 1 1,-1-1-1,0 0 1,1 0-1,-1 0 1,0 0-1,1 0 1,-1 0-1,0 0 1,1 0-1,-1 0 1,0 0-1,1 0 1,-1 0-1,0 0 1,1 0-1,-1 0 1,0 0-1,1 0 1,-1 0-1,0 0 1,1-1-1,-1 1 1,0 0-1,1 0 1,-1 0-1,0 0 1,0-1-1,1 1 1,-1 0-1,0 0 1,0-1-1,0 1 1,1 0-1,-1-1 1,0 1-1,0 0 1,0 0-1,0-1 1,0 1-1,1 0 1,-1-1-1,0 1 1,0 0-1,0-1 1,0 1-1,0 0 1,0-1-1,0 1 1,0 0-1,0-1 1,0 1-1,0 0 1,-1-1-1,1 1 1,0-1-1,0-1-87,0-12-6313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3171,'0'0'16976,"69"17"-17585,-44-12-1857,0-3-3459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117 302 10858,'0'0'5915,"-9"3"-4153,8-3-1730,-55 23 1626,52-21-1465,0 0-1,1 0 1,-1 0 0,1 1-1,-1-1 1,1 1 0,0 0-1,0 0 1,0 0 0,0 0-1,1 0 1,0 1 0,-1-1 0,-2 8-1,4-10-182,1-1-1,0 1 1,0-1-1,0 1 0,0-1 1,0 1-1,0-1 1,0 0-1,0 1 1,0-1-1,0 1 0,0-1 1,0 1-1,0-1 1,1 1-1,-1-1 1,0 1-1,0-1 1,0 0-1,1 1 0,-1-1 1,0 1-1,1-1 1,-1 0-1,0 1 1,1-1-1,-1 0 0,0 1 1,1-1-1,-1 0 1,0 0-1,1 1 1,-1-1-1,1 0 1,23 5 133,24-7-318,-38 0-76,1-1-1,0 0 1,-1-1-1,1 0 1,-1 0 0,0-1-1,10-7 1,-15 9 179,0 0 0,-1 0 0,1 0 1,0-1-1,-1 0 0,0 0 0,0 0 0,0 0 0,-1-1 1,1 1-1,-1-1 0,0 0 0,0 0 0,-1 0 1,3-7-1,-19 30 712,13-17-610,0 1-1,0 0 0,1-1 1,-1 1-1,1-1 0,-1 1 1,1 0-1,0-1 1,0 1-1,0 0 0,0-1 1,0 1-1,0 0 0,0-1 1,0 1-1,1 0 0,-1-1 1,1 1-1,-1 0 0,1-1 1,0 1-1,-1-1 0,1 1 1,0-1-1,0 0 0,0 1 1,0-1-1,0 0 0,0 0 1,1 1-1,-1-1 0,0 0 1,1 0-1,-1 0 0,1-1 1,2 2-1,2 0 13,1-1 0,-1 0 0,1 0 0,-1 0 0,1-1-1,-1 0 1,1-1 0,9-1 0,-6 0-90,-1 0 0,0 0 0,0-1 0,0-1-1,0 1 1,0-2 0,-1 1 0,0-1 0,0 0 0,0-1 0,0 0-1,-1 0 1,0-1 0,0 1 0,-1-2 0,0 1 0,0-1 0,-1 0-1,0 0 1,0 0 0,5-14 0,-1 1 24,-1 0 0,0-1 1,-2 0-1,-1 0 0,-1 0 0,0-1 1,-1-42-1,-2 65 38,-1 0 1,0 0 0,0 0-1,0-1 1,0 1-1,0 0 1,0 0-1,0 0 1,0 0-1,0 0 1,0-1-1,0 1 1,0 0-1,0 0 1,0 0-1,0 0 1,0 0-1,0-1 1,0 1-1,0 0 1,0 0-1,0 0 1,0 0-1,0 0 1,0-1-1,0 1 1,0 0 0,-1 0-1,1 0 1,0 0-1,0 0 1,0 0-1,0-1 1,0 1-1,0 0 1,0 0-1,0 0 1,-1 0-1,1 0 1,0 0-1,0 0 1,0 0-1,0 0 1,0 0-1,-1 0 1,1 0-1,0 0 1,0 0-1,0 0 1,0 0-1,-1 0 1,1 0-1,0 0 1,0 0 0,0 0-1,-1 0 1,-8 9 212,-7 17-188,5-7 167,1-1 0,2 2-1,-1-1 1,2 1-1,1 1 1,1-1 0,-6 43-1,10-52-227,0 0 1,1 0-1,1 0 0,0-1 1,0 1-1,1 0 0,0 0 1,1-1-1,0 1 0,1-1 1,0 0-1,1 0 0,0 0 1,0 0-1,1-1 0,0 0 1,10 10-1,-16-18 13,1 0 0,0 0 0,0 0 0,-1 0 0,1 0 1,0 0-1,0 0 0,0 0 0,0 0 0,0 0 0,0-1 0,0 1 0,1 0 1,-1-1-1,0 1 0,0-1 0,2 1 0,-4-18-93,-20-33 33,3 19 547,-38-49 1,23 36-107,33 44-343,-1-1 0,0 1 0,1-1 0,-1 1 0,1-1 0,0 0 0,-1 1 0,1-1 0,-1 0 0,1 1 0,0-1 0,0 0 0,-1 1 0,1-1 0,0 0 1,0 0-1,0 1 0,0-1 0,0 0 0,0 0 0,0 1 0,0-1 0,0 0 0,0 0 0,0 1 0,1-1 0,-1 0 0,0 0 0,0 1 0,1-1 0,-1 0 0,1 1 0,-1-1 0,0 0 0,1 1 0,-1-1 0,1 1 0,-1-1 0,1 1 0,0-1 0,-1 1 0,1-1 0,0 1 0,-1 0 0,1-1 0,0 1 0,-1 0 0,1-1 0,0 1 0,0 0 0,-1 0 0,1 0 0,0 0 0,0 0 0,-1 0 1,1 0-1,0 0 0,1 0 0,59-1-381,-45 2 267,17 0-891,71-5-7908,-52-5-2118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2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121 170 10570,'0'0'9743,"-10"2"-6733,2-1-2621,1 0 0,0 1-1,0 0 1,0 0-1,0 0 1,0 1-1,-8 4 1,12-5-225,0 1 0,0-1 1,0 0-1,0 1 0,0-1 1,0 1-1,1 0 0,-1 0 0,1 0 1,0 0-1,0 1 0,0-1 1,0 0-1,1 1 0,-1 0 0,1-1 1,0 1-1,-2 7 0,3-9-103,-1 1 0,1-1 0,0 1 0,-1-1 0,1 1 0,0 0 0,0-1 0,1 1 0,-1-1-1,1 1 1,-1-1 0,1 1 0,0-1 0,-1 1 0,1-1 0,1 0 0,-1 1 0,0-1 0,2 2 0,-1-3-54,0 0 1,-1 0-1,1 0 0,0 0 1,0-1-1,0 1 1,0 0-1,0-1 1,-1 0-1,1 0 1,0 1-1,0-1 1,0 0-1,0 0 1,0-1-1,0 1 1,0 0-1,0-1 1,0 1-1,0-1 0,0 1 1,-1-1-1,1 0 1,0 0-1,0 0 1,2-2-1,6-3-24,-1-1-1,0 0 0,0 0 0,0-1 1,-1 0-1,-1 0 0,1-1 1,-1 0-1,-1 0 0,1-1 1,-2 0-1,1 0 0,5-16 0,-4 8-16,0-1 0,-1 0 0,-1-1 0,-1 1 0,-1-1 1,2-36-1,-13 65-318,0 16 298,7-20-160,-3 17 402,1 1 1,1-1 0,2 36 0,1-53-352,-1 1 0,1 0-1,0-1 1,1 0 0,-1 1 0,1-1 0,0 0 0,6 10-1,-7-13-209,1 0-1,0 0 1,-1 1-1,1-1 1,0-1-1,0 1 1,1 0-1,-1 0 1,0-1 0,0 1-1,1-1 1,-1 0-1,1 0 1,-1 0-1,1 0 1,0 0-1,-1 0 1,6 0-1,10 0-7431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12043,'5'12'2210,"-1"5"-544,-3 4-161,-1 8 129,0 2-64,0 4-129,-7-1-192,-4 1-224,1-4-609,-3-4-352,2-4-64,0-5-704,-5-1-994,2-7-960,-6-2-2051,-4-6-3875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0 160 480,'0'0'21728,"9"3"-20853,-3-1-730,-4-1-79,0-1 0,1 1 1,-1 0-1,0 0 0,1 0 1,-1 0-1,0 1 0,0-1 1,0 0-1,0 1 0,0 0 0,0-1 1,-1 1-1,1 0 0,0 0 1,-1 0-1,1 0 0,-1 0 0,0 0 1,0 0-1,0 1 0,0-1 1,0 0-1,0 1 0,0 2 1,25 151 2052,-26-156-2111,0 0 1,0 1-1,0-1 0,0 0 1,0 0-1,0 0 0,0 1 1,0-1-1,0 0 0,0 0 0,0 0 1,0 0-1,0 1 0,0-1 1,0 0-1,1 0 0,-1 0 1,0 0-1,0 1 0,0-1 1,0 0-1,0 0 0,0 0 1,0 0-1,0 0 0,1 1 1,-1-1-1,0 0 0,0 0 1,0 0-1,0 0 0,1 0 1,-1 0-1,0 0 0,0 0 0,0 0 1,0 0-1,1 1 0,-1-1 1,0 0-1,0 0 0,0 0 1,0 0-1,1 0 0,-1 0 1,0 0-1,0 0 0,0-1 1,1 1-1,-1 0 0,0 0 1,0 0-1,0 0 0,0 0 1,1 0-1,-1 0 0,8-14 237,4-17-110,-9 17-126,-1 0 1,0 0-1,0-18 0,-2 30-15,0-1 0,1 0 0,-1 0 0,0 0 0,0 0 0,-1 0 0,1 1 0,-1-1 0,1 0 0,-1 0 0,0 0 0,0 1 0,0-1 0,-1 1-1,1-1 1,0 1 0,-1-1 0,0 1 0,1 0 0,-1 0 0,-4-4 0,5 5 1,1 1 0,0 0 1,-1 0-1,1 0 0,0 0 0,-1 0 1,1-1-1,0 1 0,-1 0 0,1 0 1,-1 0-1,1 0 0,0 0 0,-1 0 1,1 0-1,0 0 0,-1 0 0,1 1 1,0-1-1,-1 0 0,1 0 0,0 0 1,-1 0-1,1 0 0,0 1 0,-1-1 1,1 0-1,0 0 0,-1 1 0,1-1 1,0 0-1,0 0 0,-1 1 0,1-1 0,0 0 1,0 1-1,-4 17-11,4-15 26,0 0 0,0-1-1,1 1 1,-1 0 0,1-1 0,-1 1 0,1 0 0,0-1 0,0 1-1,0-1 1,0 1 0,2 2 0,-1-4-2,1 1 0,-1-1 0,0 1 0,1-1 0,-1 0 0,1 0 0,-1 0 0,1 0 0,-1 0 0,1-1 0,0 1 0,-1-1 0,1 1 0,0-1 0,0 0 0,-1 0 0,1 0 0,0-1 0,0 1 0,-1-1 0,1 1 0,0-1 0,-1 0 0,1 0 0,-1 0 0,1-1 0,-1 1 0,0 0 0,4-4 0,2 0 11,-1-1 0,0 0-1,0 0 1,-1-1 0,1 0-1,-2 0 1,9-13 0,-8 10-7,0-1 0,-1 0 0,-1-1 0,0 1 0,3-15 0,-5 21-8,-1-1 0,0 0 1,0 1-1,-1-1 0,0 0 1,0 0-1,0 0 0,-1 0 1,1 1-1,-1-1 0,-1 0 0,-3-10 1,5 15-8,-1 0 1,1 0-1,0 0 1,-1 0-1,1 0 1,-1 0-1,0 0 1,1 0 0,-1 1-1,1-1 1,-1 0-1,0 0 1,0 1-1,1-1 1,-1 0-1,0 1 1,0-1-1,0 1 1,0-1-1,0 1 1,0-1-1,0 1 1,0 0 0,0 0-1,0-1 1,0 1-1,0 0 1,0 0-1,0 0 1,0 0-1,0 0 1,0 0-1,0 0 1,0 0-1,0 1 1,0-1-1,0 0 1,0 1-1,-1 0 1,0 0-4,0 0 1,-1 1-1,1 0 1,0-1-1,0 1 1,0 0-1,1 0 1,-1 0-1,0 0 1,1 1-1,-1-1 1,1 0-1,0 1 1,-1 2-1,-4 14 150,0 1 1,2 0-1,1 0 0,0 0 0,2 0 0,0 25 0,1-44-136,0 1 1,0 0-1,0-1 0,0 1 1,0 0-1,0-1 0,0 1 0,1 0 1,-1-1-1,1 1 0,-1-1 1,1 1-1,0-1 0,-1 1 0,1-1 1,0 0-1,0 1 0,0-1 0,0 0 1,0 1-1,0-1 0,1 0 1,-1 0-1,3 1 0,-2-1-3,1 0 0,-1 0 0,1-1 0,0 1 0,-1-1 0,1 0 0,0 0 0,-1 0 0,1 0 0,-1 0 0,1 0 0,0-1 0,4-1-1,5-2-185,0 0 0,0-1 0,0-1-1,-1 0 1,13-9 0,-19 11 11,0 1 1,1-1 0,0 1-1,-1 0 1,1 1 0,0 0-1,7-3 1,-11 5 158,-1 0-1,0 0 0,1 0 1,-1-1-1,0 1 0,1 0 1,-1 1-1,0-1 1,0 0-1,1 0 0,-1 1 1,0-1-1,0 0 0,1 1 1,-1-1-1,0 1 1,0 0-1,0-1 0,0 1 1,0 0-1,0 0 1,0 0-1,0-1 0,0 1 1,0 0-1,0 0 0,0 0 1,-1 1-1,1-1 1,0 0-1,-1 0 0,1 0 1,-1 0-1,0 1 0,1-1 1,-1 0-1,0 0 1,1 1-1,-1-1 0,0 3 1,3 80 8,-4-52-3261,5-40-9463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107 318 18065,'-8'3'2167,"-6"1"-1160,0 0 176,0 0 0,0 1 0,-23 12 0,36-17-1182,1 0 1,0 0-1,0 0 0,0 0 0,-1 0 1,1 0-1,0 0 0,0 0 0,-1 0 1,1 1-1,0-1 0,0 0 0,0 0 1,0 0-1,-1 0 0,1 0 0,0 0 1,0 0-1,0 1 0,0-1 0,-1 0 0,1 0 1,0 0-1,0 0 0,0 1 0,0-1 1,0 0-1,0 0 0,0 0 0,0 1 1,0-1-1,0 0 0,0 0 0,-1 0 1,1 1-1,0-1 0,0 0 0,0 0 1,0 1-1,1-1 0,-1 0 0,0 0 0,0 0 1,0 1-1,0-1 0,0 0 0,0 0 1,0 0-1,0 1 0,0-1 0,0 0 1,1 0-1,-1 0 0,0 0 0,0 1 1,0-1-1,18 3-51,24-4-371,-34-2 351,0 0 0,0 0 0,-1-1 0,1 0 0,-1-1 0,0 1 0,0-1 0,0 0 0,-1-1 0,0 0 0,0 0 0,0 0 0,-1-1-1,0 0 1,0 0 0,5-11 0,-13 33 449,0 0 0,1 0 0,0 1 1,1-1-1,1 0 0,2 23 0,-1-37-357,-1 0 0,0 0 0,0 0 1,0 0-1,0 0 0,1 0 1,-1 0-1,1 0 0,-1 0 0,1 0 1,-1-1-1,1 1 0,-1 0 1,1 0-1,-1 0 0,1-1 1,0 1-1,0 0 0,-1-1 0,1 1 1,0 0-1,0-1 0,0 1 1,0-1-1,0 0 0,0 1 0,0-1 1,0 0-1,0 1 0,0-1 1,0 0-1,0 0 0,0 0 0,0 0 1,0 0-1,0 0 0,0 0 1,0 0-1,0 0 0,0 0 0,0-1 1,0 1-1,0 0 0,-1-1 1,2 0-1,3-1 31,-1 0 1,0 0-1,0-1 0,0 1 1,0-1-1,0 0 0,0 0 1,3-5-1,13-18-44,-1-1 0,-1-1 1,-1-1-1,-2 0 0,-1-1 0,-1 0 1,-2-1-1,-1-1 0,-1 1 0,8-62 0,-21 115 154,-6 29 509,-4 61-1,14-106-610,-1 10 73,1 0-1,1 0 0,0 0 1,6 26-1,-6-39-139,0 1 0,0-1 1,0 0-1,0 0 0,1 0 0,-1 0 0,1 0 1,0 0-1,0-1 0,0 1 0,0-1 1,0 1-1,0-1 0,1 0 0,-1 0 0,1 0 1,0 0-1,-1 0 0,1 0 0,0-1 1,0 1-1,0-1 0,0 0 0,1 0 0,-1 0 1,0 0-1,0-1 0,6 1 0,0 0-173,32-2-1090,-40 1 1246,0 0 1,0 0-1,0-1 1,-1 1-1,1 0 1,0 0-1,0-1 1,0 1-1,0-1 1,0 1-1,-1-1 1,1 1-1,0-1 1,0 0-1,-1 1 1,1-1-1,0 0 1,-1 1-1,1-1 1,-1 0-1,1 0 1,-1 0 0,1 1-1,-1-1 1,0 0-1,1 0 1,-1 0-1,0 0 1,0 0-1,0 0 1,0 0-1,1 0 1,-1 0-1,-1 0 1,1-1-1,-3-2 21,0 0-1,-1 0 0,1 0 0,-1 0 1,0 1-1,0 0 0,0 0 1,-1 0-1,1 0 0,-1 1 0,0 0 1,-4-2-1,0-1-15,-197-98-468,205 103 501,1 0-1,-1 0 1,1 0-1,-1-1 1,1 1-1,-1 0 1,1 0-1,-1-1 1,1 1-1,-1 0 1,1 0-1,0-1 1,-1 1-1,1-1 1,-1 1-1,1 0 1,0-1 0,0 1-1,-1-1 1,1 1-1,0 0 1,0-1-1,-1 1 1,1-1-1,0 1 1,0-1-1,0 1 1,0-1-1,0 1 1,0-1-1,0 1 1,0-2-1,16-7 127,38 1-226,-45 7 111,19-3-480,51-8-1757,-34-6-8924,-33 10-1645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0 801,'0'0'21503,"0"11"-20238,-2 11-596,2 1 0,0 0-1,1-1 1,2 1 0,0-1 0,8 25 0,26 40 76,-33-80-858,-1-1 1,2 1-1,-1-1 1,1 1 0,0-1-1,0-1 1,0 1-1,1-1 1,12 9 0,-4-8-2305,-4-7-3008,1-5-4291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43 10826,'0'-1'243,"4"-20"7559,-5 14-3851,-7 13-3156,5-1-785,0 0 0,1 1-1,-1 0 1,1-1 0,0 1 0,1 0 0,0 0-1,0 0 1,0 0 0,0 9 0,4 63 389,-3-77-383,0 1 0,0-1-1,0 1 1,1-1 0,-1 1-1,1-1 1,-1 1 0,1-1-1,-1 0 1,1 1 0,0-1 0,0 0-1,0 0 1,0 1 0,0-1-1,0 0 1,0 0 0,0 0-1,0 0 1,0 0 0,0 0-1,1-1 1,-1 1 0,0 0 0,1-1-1,-1 1 1,1 0 0,-1-1-1,0 0 1,1 1 0,-1-1-1,1 0 1,-1 0 0,1 0 0,-1 0-1,1 0 1,-1 0 0,1 0-1,-1-1 1,1 1 0,2-1-1,-1 0 43,0 0-1,0 0 1,0 0-1,0 0 1,0-1-1,0 1 1,-1-1-1,1 0 1,0 0-1,-1 0 0,1 0 1,-1 0-1,0-1 1,1 1-1,-1-1 1,-1 0-1,1 1 1,3-6-1,-4 4 54,1 0-1,-1 0 0,0 0 1,0-1-1,0 1 1,0 0-1,-1-1 1,0 1-1,0 0 1,0-1-1,0 1 0,0 0 1,-1-1-1,0 1 1,0 0-1,-3-8 1,2 10-76,0-1 0,0 1 0,0-1 0,0 1 1,0 0-1,0 0 0,-1 0 0,1 0 1,-1 0-1,1 1 0,-1-1 0,0 1 0,0-1 1,1 1-1,-1 0 0,0 0 0,0 1 0,0-1 1,0 1-1,0-1 0,-1 1 0,1 0 1,-5 0-1,4 0-37,-15 2-79,19-2 79,0 0-1,-1 0 1,1 0 0,0 1-1,-1-1 1,1 0 0,0 0 0,0 0-1,-1 1 1,1-1 0,0 0-1,0 0 1,-1 1 0,1-1-1,0 0 1,0 1 0,0-1-1,0 0 1,-1 1 0,1-1-1,0 0 1,0 1 0,0-1-1,0 0 1,0 1 0,0-1 0,0 0-1,0 1 1,0-1 0,0 0-1,0 1 1,0-1 0,0 0-1,0 1 1,0-1 0,0 0-1,0 1 1,1-1 0,-1 0-1,0 1 1,0-1 0,0 0 0,0 1-1,1-1 1,1 1-2,-1 0 0,1 0 1,0 0-1,0 0 0,-1 0 0,1-1 1,0 1-1,0-1 0,0 1 0,0-1 1,0 0-1,0 0 0,-1 1 0,1-2 1,0 1-1,3 0 0,35-3 36,-22-1-31,0-1 0,0 0 0,31-14 0,-38 14-43,0 0-1,0 0 1,0 1 0,0 0 0,1 1 0,0 1-1,-1 0 1,1 0 0,0 1 0,0 1 0,0 0 0,15 2-1,-26-2 41,0 1 0,0-1-1,0 1 1,1-1-1,-1 1 1,0-1 0,0 1-1,0 0 1,-1 0-1,1-1 1,0 1 0,0 0-1,0 0 1,0 0-1,-1 0 1,1 0 0,0 0-1,-1 0 1,1 0-1,-1 0 1,0 0 0,1 0-1,-1 1 1,0-1 0,1 0-1,-1 0 1,0 0-1,0 1 1,0 1 0,-6 40 126,3-24 247,4-18-354,-1-1 0,0 0 0,1 0 0,-1 0 0,0 0 0,1 0 0,-1 0 0,0 0 0,1 0 0,-1 0 0,1 0 0,-1 0 0,0 0 0,1 0 0,-1 0 0,0 0 0,1 0 0,-1 0 0,0 0 0,1 0-1,-1-1 1,0 1 0,1 0 0,-1 0 0,0 0 0,0 0 0,1-1 0,-1 1 0,0 0 0,0 0 0,1-1 0,-1 1 0,0 0 0,0-1 0,0 1 0,1 0 0,-1-1 0,0 1 0,0 0 0,0-1 0,0 1-1,0-1 1,9-8 28,-5 3-124,1 1 0,1-1 0,-1 1 0,1 0 0,0 0 0,0 0 0,0 1 0,1 0 0,0 0 0,-1 1 0,1 0 0,12-4 0,-18 8 79,1-1 0,-1 1-1,0 0 1,1-1 0,-1 1 0,1 0-1,-1 0 1,0 0 0,0 0-1,1 0 1,-1 0 0,0 0 0,0 0-1,0 0 1,0 1 0,0-1 0,-1 0-1,1 1 1,0-1 0,-1 1-1,1-1 1,-1 1 0,1-1 0,-1 1-1,1-1 1,-1 1 0,0-1 0,0 1-1,0 3 1,5 50 750,-3-32 30,-2-23-797,0 0 1,0 0-1,0 0 1,0 0-1,1 0 1,-1 1 0,0-1-1,0 0 1,0 0-1,0 0 1,0 0-1,0 0 1,0 0-1,0 0 1,1 1 0,-1-1-1,0 0 1,0 0-1,0 0 1,0 0-1,0 0 1,1 0-1,-1 0 1,0 0 0,0 0-1,0 0 1,0 0-1,1 0 1,-1 0-1,0 0 1,0 0 0,0 0-1,0 0 1,1 0-1,-1 0 1,0 0-1,0 0 1,0 0-1,0 0 1,0 0 0,1 0-1,-1 0 1,0-1-1,0 1 1,0 0-1,0 0 1,0 0-1,0 0 1,0 0 0,1 0-1,-1-1 1,9-12-3924,1-6-4537,-4 3-4159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76 12556,'0'0'12225,"9"3"-11894,-3-2-306,-1-1 0,0 1 0,0-1 0,0 1 0,1-2 1,-1 1-1,0-1 0,0 1 0,0-1 0,1-1 0,-1 1 0,0-1 1,-1 0-1,1 0 0,0 0 0,0-1 0,-1 1 0,0-1 0,1 0 1,-1-1-1,0 1 0,-1-1 0,1 0 0,0 1 0,-1-2 0,0 1 1,0 0-1,0-1 0,-1 1 0,3-6 0,-5 10-11,0-1 1,0 1-1,0 0 0,0 0 1,0-1-1,-1 1 0,1 0 1,0-1-1,0 1 0,0 0 0,0 0 1,0-1-1,0 1 0,0 0 1,-1 0-1,1-1 0,0 1 0,0 0 1,0 0-1,0 0 0,-1-1 1,1 1-1,0 0 0,0 0 1,-1 0-1,1 0 0,0 0 0,0-1 1,-1 1-1,1 0 0,0 0 1,0 0-1,-1 0 0,1 0 0,0 0 1,-1 0-1,1 0 0,0 0 1,0 0-1,-1 0 0,1 0 1,0 0-1,-1 0 0,1 0 0,0 0 1,0 1-1,-1-1 0,1 0 1,0 0-1,0 0 0,-1 0 0,1 1 1,-18 3 252,5 3-186,1 1-1,0 0 1,0 1-1,1 0 0,0 1 1,1 0-1,0 1 1,0 0-1,1 0 1,1 1-1,0 1 1,0-1-1,-6 16 1,13-25-60,-1 1 0,1-1 0,0 0 0,0 1 0,0-1 0,0 1 0,0 0 0,1-1 0,0 1 1,0 0-1,0-1 0,0 1 0,1 6 0,0-9-18,0 1-1,0 0 1,0-1-1,0 1 1,0-1 0,0 1-1,1-1 1,-1 0-1,0 1 1,1-1 0,-1 0-1,1 0 1,-1 0-1,1 0 1,0 0 0,-1-1-1,1 1 1,0 0-1,0-1 1,-1 1 0,1-1-1,0 0 1,0 1-1,0-1 1,0 0 0,-1 0-1,4 0 1,13 0-541,1 0 0,0-1 1,24-5-1,22-13-4870,-20-1-2055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10762,'0'0'12038,"3"9"-11269,9 35 7,-1 0 0,6 59 0,-10-49-18,26 89 0,-33-143-751,0 0 0,0 0 0,0 0 0,0 0 0,0 0 0,0 0 0,0 0 0,1 0 0,-1 0 0,0 0 1,0 0-1,0 0 0,0 0 0,0 0 0,0 0 0,0 0 0,1 0 0,-1 0 0,0 0 0,0 0 0,0 0 1,0 0-1,0 0 0,0 0 0,1 0 0,-1 0 0,0 0 0,0 0 0,0 0 0,0 0 0,0 0 0,0 0 1,0 0-1,0 1 0,0-1 0,1 0 0,-1 0 0,0 0 0,0 0 0,0 0 0,0 0 0,0 0 0,0 0 1,0 1-1,0-1 0,0 0 0,0 0 0,0 0 0,0 0 0,0 0 0,0 0 0,0 1 0,0-1 0,0 0 1,0 0-1,0 0 0,0 0 0,0 0 0,0 0 0,0 1 0,1-17 150,-4-25-95,-2 28-54,-1 0 0,0 1 1,0-1-1,-1 1 0,-1 1 0,0-1 1,-1 1-1,0 1 0,0 0 0,-22-18 1,19 25-31,19 13-20,-1-7-159,1 0 0,0-1 0,0 1 0,0-1 0,0 0 1,0-1-1,0 0 0,0 0 0,0-1 0,1 0 0,12-1 1,-5 0-1717,-1-1 1,0-1 0,0-1 0,0 0 0,15-6 0,8-6-6951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27 13132,'0'0'3828,"-10"0"-844,2 0-2502,0 1 0,-1 0 1,1 1-1,0 0 0,0 0 0,-15 7 0,21-9-428,0 1 0,-1 0 0,1 1-1,0-1 1,0 0 0,-1 1 0,1-1 0,0 1 0,0 0 0,1 0-1,-1 0 1,0 0 0,1 0 0,-1 0 0,1 0 0,0 0 0,-1 0-1,1 1 1,0-1 0,0 1 0,1-1 0,-1 0 0,0 1 0,1 0-1,0-1 1,-1 1 0,1-1 0,0 1 0,1-1 0,-1 1 0,1 4-1,0-6-39,-1 1 0,1-1 0,0 1 0,0-1 0,0 0-1,0 0 1,1 1 0,-1-1 0,0 0 0,0 0 0,1 0 0,-1 0-1,1 0 1,-1-1 0,0 1 0,1 0 0,0-1 0,-1 1 0,1-1-1,-1 1 1,1-1 0,0 0 0,-1 1 0,1-1 0,0 0-1,-1 0 1,1 0 0,0-1 0,-1 1 0,1 0 0,-1-1 0,4 0-1,1 0 67,0 0 0,0-1 0,-1 1-1,1-1 1,0-1 0,-1 1-1,0-1 1,6-3 0,-6 2 5,0 0 1,0 0-1,0-1 0,-1 0 1,0 0-1,0 0 1,0 0-1,-1-1 1,1 0-1,-1 1 0,-1-1 1,1 0-1,-1-1 1,0 1-1,0 0 0,1-12 1,-3 18-79,0-1 0,0 1 1,0 0-1,0-1 0,0 1 1,0 0-1,0 0 0,-1-1 1,1 1-1,0 0 0,0-1 1,0 1-1,0 0 0,0 0 1,-1-1-1,1 1 0,0 0 1,0 0-1,0-1 0,-1 1 0,1 0 1,0 0-1,0 0 0,-1-1 1,1 1-1,0 0 0,0 0 1,-1 0-1,1 0 0,0 0 1,-1 0-1,1-1 0,0 1 1,0 0-1,-1 0 0,1 0 1,0 0-1,-1 0 0,1 0 0,0 0 1,-1 0-1,1 0 0,0 1 1,0-1-1,-1 0 0,1 0 1,0 0-1,-1 0 0,1 0 1,0 0-1,0 1 0,-1-1 1,1 0-1,0 0 0,0 0 1,-1 1-1,1-1 0,0 0 1,0 0-1,0 1 0,0-1 0,-1 0 1,1 0-1,0 1 0,0-1 1,0 0-1,0 1 0,0-1 1,-17 20-129,16-17 97,0 0 1,0 0-1,0 0 0,0 1 0,1-1 0,-1 0 1,1 0-1,0 0 0,0 1 0,0-1 0,0 0 1,0 0-1,1 0 0,0 0 0,1 6 0,-1-8-124,0 1-1,0-1 1,0 0 0,0 0-1,0 1 1,0-1-1,1 0 1,-1 0-1,0 0 1,1-1-1,-1 1 1,0 0 0,1 0-1,-1-1 1,1 1-1,0-1 1,-1 1-1,1-1 1,-1 0-1,1 0 1,-1 1-1,1-1 1,0 0 0,-1 0-1,1-1 1,0 1-1,-1 0 1,1 0-1,-1-1 1,1 1-1,-1-1 1,2 0 0,16-10-3584,1-7-2530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35 0,'0'0'20788,"-3"8"-19966,-2 7-489,2 0 0,0 1 0,0-1 0,2 1 0,0 0 0,0-1 1,2 1-1,0 0 0,1-1 0,0 1 0,1-1 0,1 0 0,1 0 0,8 21 1,-12-34-305,0 0 1,0 0 0,0 0 0,0 0 0,0 0 0,0 0 0,1-1 0,-1 1 0,1 0 0,-1-1 0,1 1 0,0-1 0,-1 0 0,1 1 0,0-1 0,0 0 0,0 0 0,0 0 0,0-1 0,0 1 0,0 0 0,0-1 0,0 1 0,2-1 0,0 0 1,-1 0 0,0-1 1,0 0-1,0 0 0,0 0 1,0 0-1,0 0 0,0-1 1,0 1-1,0-1 0,0 0 1,-1 0-1,1 0 0,2-3 1,5-5 0,0-1 1,-1 0-1,0 0 1,-1-1-1,0 0 1,6-14-1,-8 12-42,0 1-1,-1 0 0,0-1 0,-1 0 1,-1 0-1,0 0 0,-1-1 1,-1 1-1,0-1 0,-1 1 1,-2-25-1,2 38 7,0 0-1,-1 0 1,1 0-1,0 0 1,0 1-1,-1-1 1,1 0-1,0 0 1,-1 0-1,1 1 1,-1-1 0,1 0-1,-1 0 1,1 1-1,-1-1 1,1 0-1,-1 1 1,0-1-1,1 1 1,-1-1-1,0 1 1,0-1-1,1 1 1,-1-1 0,0 1-1,0 0 1,0-1-1,0 1 1,1 0-1,-1 0 1,0-1-1,0 1 1,0 0-1,0 0 1,0 0-1,0 0 1,0 1 0,1-1-1,-1 0 1,0 0-1,0 0 1,0 1-1,0-1 1,1 0-1,-1 1 1,0-1-1,0 1 1,0-1-1,1 1 1,-1-1-1,0 1 1,1-1 0,-1 1-1,0 0 1,1-1-1,-1 1 1,1 0-1,-1 0 1,1-1-1,0 1 1,-1 0-1,1 0 1,0 0-1,-1 0 1,1-1 0,0 3-1,-5 12 11,1 0 0,0 1 0,2 0-1,0 0 1,0 29 0,1-39 6,1 1 1,1 0-1,-1 0 1,1-1-1,0 1 0,1 0 1,-1-1-1,1 1 1,1-1-1,-1 0 0,1 0 1,0 0-1,1 0 1,-1 0-1,1-1 0,6 7 1,-8-10-118,0 0 1,1 0 0,-1-1-1,1 1 1,0-1 0,0 1-1,-1-1 1,1 0-1,0 0 1,4 0 0,18 0-4188,-3-5-2285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39 12620,'1'-1'314,"0"0"0,0 1 0,-1-1 1,1 0-1,0 0 0,-1 0 0,1 0 0,0 0 1,-1 0-1,1 0 0,-1 0 0,0 0 0,1 0 1,-1 0-1,0 0 0,1 0 0,-1 0 0,0 0 0,0-1 1,0 1-1,0 0 0,0 0 0,0 0 0,0 0 1,-1 0-1,1 0 0,0 0 0,-1 0 0,1 0 1,-2-2-1,1 2-146,-1 0 1,0 0 0,0 0-1,0 1 1,0-1 0,0 1-1,0 0 1,0-1 0,0 1-1,1 0 1,-1 0 0,0 0-1,0 0 1,0 1-1,-3 0 1,-8 1-153,0 1 0,1 0 0,-1 1 0,-13 7 0,6 0 36,1 1-1,0 1 0,-17 16 0,30-25-16,1 0-1,0 1 1,0 0-1,1 0 0,0 1 1,0-1-1,0 1 0,0 0 1,1 0-1,0 0 1,0 1-1,0-1 0,1 1 1,-2 7-1,4-12-28,0-1 1,0 1-1,0 0 0,0-1 0,0 1 0,0-1 0,1 1 1,-1 0-1,1-1 0,-1 1 0,1-1 0,-1 1 1,1-1-1,0 1 0,-1-1 0,1 0 0,0 1 0,0-1 1,0 0-1,0 0 0,2 2 0,0-1 7,1 1 1,-1-1-1,0 0 0,1-1 1,-1 1-1,1-1 0,0 1 0,6 0 1,8 2-54,1-2 1,-1 0 0,19-2 0,-25 1-92,31 0-2520,0-2-1,77-11 1,-58-2-3691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39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32 149 7944,'5'-49'12972,"-5"49"-12908,0 0 1,-1 0-1,1 0 1,0 0-1,-1 0 1,1-1-1,0 1 1,-1 0-1,1 0 1,0 0 0,-1 0-1,1 0 1,0 0-1,-1 0 1,1 0-1,-1 1 1,1-1-1,0 0 1,-1 0-1,1 0 1,0 0-1,-1 0 1,1 1-1,0-1 1,0 0-1,-1 0 1,1 0-1,0 1 1,-1-1-1,1 0 1,0 0-1,0 1 1,0-1 0,-1 0-1,1 1 1,0-1-1,0 0 1,0 1-1,0-1 1,-1 1-1,-11 12 318,9-4-317,0 0 0,1 0 0,0 0 1,1 0-1,0 0 0,0 1 0,1-1 1,1 14-1,0-20-23,-1 1 0,1-1 0,-1 1 0,1-1 1,0 1-1,1-1 0,-1 0 0,0 0 0,1 1 0,0-1 0,2 3 0,-3-5-8,0 0-1,0 1 1,1-1 0,-1 0-1,0-1 1,1 1-1,-1 0 1,0 0-1,1-1 1,-1 1-1,1 0 1,-1-1-1,1 0 1,-1 1-1,1-1 1,0 0-1,-1 0 1,1 0-1,-1 0 1,1 0 0,-1 0-1,1 0 1,0 0-1,-1-1 1,3 0-1,-1 0 20,0 0 0,0-1-1,0 1 1,-1-1 0,1 0 0,0 0-1,-1 0 1,1 0 0,-1 0 0,0-1-1,0 1 1,0-1 0,0 1-1,0-1 1,0 0 0,-1 0 0,1 0-1,-1 0 1,0 0 0,2-5 0,0-2 43,-1-1 1,0 1-1,0 0 1,-1-1 0,0-10-1,-1 20-94,0 1 1,0-1-1,-1 1 0,1-1 0,0 0 0,0 1 1,0-1-1,0 1 0,-1-1 0,1 1 0,0 0 1,0-1-1,-1 1 0,1-1 0,-1 1 0,1-1 1,0 1-1,-1 0 0,1-1 0,-1 1 1,1 0-1,0-1 0,-1 1 0,1 0 0,-1 0 1,1 0-1,-1-1 0,1 1 0,-1 0 0,0 0 1,1 0-1,-1 0 0,1 0 0,-1 0 0,1 0 1,-1 0-1,1 0 0,-1 0 0,1 0 1,-1 0-1,1 0 0,-1 1 0,1-1 0,-1 0 1,1 0-1,-1 0 0,1 1 0,-1-1 0,1 0 1,-1 1-1,1-1 0,-1 0 0,1 1 0,0-1 1,-1 1-1,1-1 0,0 1 0,0-1 1,-1 1-1,1-1 0,0 1 0,0-1 0,-1 1 1,1-1-1,0 1 0,0-1 0,0 1 0,0-1 1,0 2-1,0-1-5,-1 0 0,1 0 0,0 0 0,0 0 0,0 0 1,0 0-1,0 0 0,0 0 0,0 0 0,1-1 0,-1 1 0,0 0 0,1 0 0,-1 0 1,0 0-1,1 0 0,-1 0 0,1 0 0,-1 0 0,1 0 0,0-1 0,-1 1 0,1 0 1,0-1-1,-1 1 0,1 0 0,0-1 0,0 1 0,1 0 0,0 0-1,1-1 0,-1 1 1,1-1-1,-1 0 0,1 0 0,-1 0 0,0 0 0,1 0 0,-1 0 0,1-1 1,4-1-1,6-2-52,0-1-1,0-1 1,15-8 0,5-7-262,-26 15 179,1 1 0,-1 0 0,1 0 0,0 1 0,0 0 0,0 0 0,1 1 0,-1 0 0,13-2 0,-20 5 135,0 1 0,-1 0 0,1-1 0,-1 1 0,1 0 0,0 0 0,-1 0 0,1-1-1,-1 1 1,0 0 0,1 0 0,-1 0 0,0 0 0,0 0 0,1 0 0,-1 0 0,0 0 0,0 0 0,0-1 0,0 1 0,0 0 0,0 0 0,-1 2 0,0 29 440,1-30-396,-8 101 1375,7-103-1404,1 0 0,0 0 0,0 0 0,0 1 1,0-1-1,0 0 0,0 0 0,0 0 0,0 1 1,0-1-1,1 0 0,-1 0 0,0 0 0,0 1 1,0-1-1,0 0 0,0 0 0,0 0 0,0 1 1,0-1-1,0 0 0,1 0 0,-1 0 0,0 0 1,0 0-1,0 1 0,0-1 0,1 0 0,-1 0 1,0 0-1,0 0 0,0 0 0,0 0 0,1 0 1,-1 0-1,0 0 0,0 0 0,0 1 0,1-1 1,-1 0-1,0 0 0,0 0 0,0 0 0,1 0 1,-1 0-1,0-1 0,0 1 0,1 0 0,13-7 219,8-13-85,-1-8-408,-1-1-1,28-56 1,-43 93-1341,20 42 1473,-24-48 156,1 1 1,-1-1 0,1 1-1,0-1 1,0 0-1,0 1 1,0-1 0,1 0-1,-1-1 1,1 1-1,-1 0 1,1-1-1,-1 1 1,1-1 0,0 0-1,0 0 1,-1 0-1,5 1 1,0-3 15,-1 1 0,0-1 1,1-1-1,-1 1 0,0-1 0,0 0 1,0-1-1,0 1 0,-1-1 0,1 0 1,-1-1-1,1 1 0,-1-1 0,0 0 1,-1 0-1,1-1 0,-1 1 0,1-1 1,-2 0-1,1 0 0,0-1 0,-1 1 1,0-1-1,0 0 0,-1 1 0,1-1 1,-1 0-1,-1-1 0,1 1 0,-1 0 1,0 0-1,0-9 0,-2 14-25,1 0 1,-1 0-1,1 0 0,-1 0 0,0 0 0,1 0 0,-1 1 1,0-1-1,0 0 0,0 0 0,0 1 0,0-1 0,1 1 0,-1-1 1,0 1-1,0-1 0,0 1 0,-1-1 0,1 1 0,0 0 1,0-1-1,0 1 0,0 0 0,0 0 0,0 0 0,0 0 1,0 0-1,-1 0 0,1 0 0,0 1 0,0-1 0,0 0 0,-1 1 1,-37 9 63,36-8-77,1-1 1,0 1-1,0 0 0,0 0 0,-1 0 1,2 0-1,-1 0 0,0 1 1,0-1-1,1 1 0,-1-1 0,1 1 1,0-1-1,0 1 0,0 0 0,0-1 1,-1 6-1,3-7-24,0-1 1,-1 1-1,1-1 0,0 0 1,0 1-1,-1-1 1,1 0-1,0 1 0,0-1 1,-1 0-1,1 0 0,0 0 1,0 0-1,0 0 1,-1 0-1,1 0 0,0 0 1,0 0-1,0 0 0,-1 0 1,1-1-1,0 1 1,0 0-1,0 0 0,-1-1 1,1 1-1,0-1 0,-1 1 1,1 0-1,0-2 1,25-9-1653,10-19-6676,-15 10-721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14061,'0'0'11755,"-9"0"-11669,4 0-53,1 1 1,0 0 0,-1-1-1,1 1 1,-1 1-1,1-1 1,0 1-1,0-1 1,0 1 0,0 0-1,0 1 1,0-1-1,0 1 1,1 0 0,-1-1-1,1 2 1,0-1-1,0 0 1,0 1-1,0-1 1,1 1 0,-1 0-1,1 0 1,0 0-1,0 0 1,1 0 0,-1 0-1,1 1 1,0-1-1,-1 5 1,2-8-11,0 0-1,1 0 1,-1 0 0,0 0-1,1 0 1,-1 0 0,1 0-1,-1 0 1,1 0 0,-1 0 0,1 0-1,0-1 1,-1 1 0,1 0-1,0 0 1,0-1 0,0 1 0,-1 0-1,1-1 1,0 1 0,0-1-1,0 1 1,0-1 0,0 0-1,0 1 1,0-1 0,0 0 0,0 0-1,0 1 1,0-1 0,1 0-1,-1 0 1,0 0 0,0 0 0,1-1-1,48-1-116,-43 2 75,42-8-880,-37 5 435,0 1 0,0 0 0,0 1 0,22 1 0,-34 0 472,1 0 0,0 0 0,0 0 0,0 0-1,-1 0 1,1 0 0,0 1 0,0-1-1,0 0 1,-1 0 0,1 1 0,0-1 0,-1 1-1,1-1 1,0 0 0,-1 1 0,1-1-1,0 1 1,-1 0 0,1-1 0,-1 1 0,1-1-1,-1 1 1,1 0 0,-1-1 0,1 1-1,-1 0 1,1 1 0,-1 0 89,0 0 0,0-1 0,0 1 0,0 0 1,-1 0-1,1-1 0,0 1 0,-1 0 0,1-1 0,-1 1 0,0 0 0,-1 2 1,-1 2 180,-1 1 1,0-1 0,-1 0-1,1-1 1,-9 9 0,3-6 1,0-1 0,0 0 0,-18 10 1,-8-6-2231,34-10 1268,0-1-1,-1 0 0,1 0 0,0 0 0,0 0 0,0 0 0,0-1 0,0 1 1,-1-1-1,1 1 0,0-1 0,0 0 0,-3-1 0,-6-11-12129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 8552,'0'0'16165,"-10"-3"-15957,8 1-204,-1 1 0,0 0-1,1 0 1,-1 0 0,0 0 0,0 1 0,0-1-1,1 1 1,-1 0 0,0-1 0,0 1 0,0 1-1,0-1 1,0 0 0,0 1 0,1-1 0,-1 1 0,0 0-1,0 0 1,1 0 0,-1 0 0,0 0 0,1 1-1,-1-1 1,1 1 0,0 0 0,-1 0 0,1 0-1,0 0 1,0 0 0,0 0 0,1 0 0,-1 1 0,-2 3-1,2-3-9,-4 3 109,1 1 1,0 0-1,1 0 0,-1 0 1,1 1-1,1-1 0,-1 1 1,-2 11-1,6-18-101,0-1-1,0 1 1,0-1-1,0 1 1,0-1 0,0 1-1,0-1 1,0 1-1,0-1 1,0 1 0,1-1-1,-1 1 1,0-1 0,0 0-1,1 1 1,-1-1-1,0 1 1,0-1 0,1 0-1,-1 1 1,0-1-1,1 0 1,-1 1 0,1-1-1,-1 0 1,0 1 0,1-1-1,-1 0 1,1 0-1,-1 0 1,1 1 0,0-1-1,24 3 65,24-10 12,-39 5-86,12-4-125,0 2 0,0 0 0,0 2 0,1 0 0,25 2 0,-46 0 131,0 0-1,0 0 0,0 0 0,0 0 0,0 1 0,0 0 1,0-1-1,0 1 0,0 0 0,0 0 0,0 0 0,-1 0 0,1 0 1,0 0-1,0 0 0,-1 1 0,1-1 0,-1 0 0,1 1 1,-1 0-1,0-1 0,2 4 0,-2-3 48,0 1 0,0 0 0,-1 0 0,1 0 0,-1 0 0,1 0 0,-1 0 0,0 0 0,0 0-1,0 0 1,-1 0 0,1 0 0,-2 6 0,-1-2 142,1 1-1,-1-1 1,0 1-1,-1-1 1,1 0-1,-2 0 1,1 0 0,-1-1-1,0 0 1,-10 10-1,11-13-100,-1 0 1,0-1-1,0 1 0,0-1 0,0-1 0,0 1 1,0-1-1,0 0 0,-1 0 0,1 0 1,-11 0-1,15-1-154,-1 0 0,1 0 1,-1 0-1,1 0 0,0 0 1,-1 0-1,1 0 0,-1-1 0,1 1 1,-1-1-1,1 1 0,0 0 1,-1-1-1,1 0 0,0 1 0,0-1 1,0 0-1,-1 0 0,1 0 1,0 0-1,0 0 0,0 0 0,0 0 1,0 0-1,0 0 0,1 0 1,-1 0-1,0-1 0,1 1 1,-1 0-1,1-1 0,-1 1 0,1 0 1,-1-1-1,1 1 0,0-1 1,0 1-1,0 0 0,0-1 0,0 1 1,0-1-1,0 1 0,0-1 1,0 1-1,1 0 0,-1-1 0,2-2 1,-1 1-217,0 0 0,1 0 0,0 1 1,0-1-1,0 0 0,0 0 0,0 1 0,0-1 1,1 1-1,-1 0 0,1 0 0,-1 0 0,5-2 1,46-25-4605,-28 16 648,4-4-1290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14542,'0'0'4639,"-3"11"-3102,0-1-1147,0 1-1,1 0 0,0 0 0,1 0 0,1 17 1,0-26-300,0 0 1,0 0 0,1 0-1,-1 0 1,0 0 0,1 1-1,0-1 1,0 0-1,-1-1 1,1 1 0,0 0-1,1 0 1,-1 0 0,0 0-1,0-1 1,1 1 0,1 1-1,-1-2-66,0 0 0,0 0-1,1 0 1,-1 0-1,0-1 1,0 1 0,1-1-1,-1 1 1,0-1-1,1 0 1,-1 0 0,0 0-1,1 0 1,-1-1 0,0 1-1,0 0 1,1-1-1,-1 0 1,0 1 0,3-3-1,-1 1-14,0 0 0,0 0 0,-1-1-1,1 0 1,-1 0 0,0 1 0,0-2-1,0 1 1,0 0 0,-1-1 0,1 1 0,-1-1-1,0 0 1,0 1 0,0-1 0,1-5 0,3-6-25,-1 1 0,-1-1 0,3-17 0,-7 46 122,0 0 1,1 0 0,1 0 0,1 0-1,4 17 1,-6-26-117,1-1 0,-1 1 0,1-1-1,0 0 1,0 0 0,0 1 0,1-1 0,-1-1 0,1 1-1,0 0 1,0-1 0,1 1 0,5 4 0,-8-7-193,1-1 0,-1 1 1,1 0-1,-1-1 0,1 1 1,-1-1-1,1 1 1,0-1-1,-1 1 0,1-1 1,0 0-1,-1 0 0,1 0 1,0 0-1,-1 0 1,3-1-1,-1 0-550,0 0 1,0 0-1,0 0 0,-1-1 0,1 1 1,0-1-1,-1 0 0,1 0 0,-1 0 1,1 0-1,2-3 0,16-18-9715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68 159 10634,'0'0'9775,"-8"6"-8649,2 1-857,0-1-1,1 0 1,-1 1 0,1 0-1,1 1 1,-1-1-1,1 1 1,-5 12 0,8-16-183,-1-1-1,1 1 1,-1 0 0,1 0 0,0 0 0,1 0 0,-1 0 0,1 0-1,-1 0 1,1 0 0,1 0 0,-1 0 0,0 0 0,1 0 0,0 0 0,0 0-1,0 0 1,1 0 0,-1 0 0,1-1 0,0 1 0,0-1 0,0 1-1,3 3 1,-3-5-74,0 0 0,0 0 0,1 0 0,-1 0 0,0 0 0,1-1 0,0 1 0,-1-1 0,1 1 0,0-1 0,0 0 0,0 0 0,0-1 0,0 1 0,0 0 0,0-1 0,0 0 0,0 0 0,0 0 0,0 0 0,0 0 0,0 0 0,0-1 0,0 0 0,0 1 0,0-1 0,0 0 0,-1 0 0,1-1 0,0 1 0,0-1 0,3-2 0,1-1 2,0 0 0,-1 0 0,1-1 0,-1 0 0,0 0 0,0-1 0,-1 0 0,0 0 0,0 0 0,4-10 0,-2 2 93,-2-1 1,0 1-1,-1-2 0,0 1 0,-1 0 1,-1-1-1,-1 1 0,0-1 0,-1 1 1,-4-31-1,3 44-83,1 0-1,-1 1 1,1-1-1,-1 0 1,0 0 0,0 0-1,0 0 1,0 1-1,0-1 1,-1 0 0,0 1-1,1-1 1,-1 1 0,0 0-1,0 0 1,0 0-1,0 0 1,0 0 0,-1 0-1,1 0 1,-1 0-1,1 1 1,-1 0 0,0-1-1,1 1 1,-1 0-1,-5-1 1,4 1-26,0 1 1,0 0-1,1 0 0,-1 0 1,0 1-1,1-1 0,-1 1 1,0 0-1,1 0 0,-1 0 1,1 0-1,-1 1 0,1-1 1,0 1-1,-1 0 1,1 0-1,0 0 0,0 1 1,1-1-1,-1 0 0,-4 5 1,-1 4 27,-1 0 1,1 0 0,-8 16-1,14-24-5,1 0-1,-1 1 1,1-1-1,-1 0 1,1 1-1,0-1 1,0 0-1,0 1 1,1-1-1,-1 1 0,1 0 1,0-1-1,0 1 1,0-1-1,0 1 1,1-1-1,1 7 1,-1-9-19,1 0 0,-1 0 0,1 0 0,-1 0 0,1 0 0,0 0 1,-1 0-1,1-1 0,0 1 0,0 0 0,0-1 0,-1 0 0,1 1 1,0-1-1,0 0 0,0 0 0,0 0 0,0 0 0,-1 0 0,1-1 0,0 1 1,2-1-1,45-9-377,-11-2-418,43-10-1168,-75 21 1822,0 0 0,0 0-1,0 0 1,1 1 0,-1 0-1,0 1 1,0-1-1,1 1 1,-1 0 0,9 3-1,-14-3 145,1 0 0,0 0-1,-1 0 1,1 0 0,-1 1 0,1-1-1,-1 0 1,0 1 0,0-1-1,1 1 1,-1-1 0,0 1-1,0 0 1,0-1 0,-1 1 0,1 0-1,0 0 1,-1-1 0,1 1-1,-1 0 1,1 0 0,-1 3-1,1 47-597,-2-34-1671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86 8072,'6'-10'4078,"13"-26"3131,-18 34-6938,0 1 1,0-1-1,-1 1 0,1-1 1,-1 1-1,1-1 0,-1 0 1,0 1-1,0-1 0,1 1 1,-1-1-1,0 0 1,0 1-1,-1-1 0,1 0 1,0 1-1,-1-1 0,1 1 1,-1-3-1,0 4-236,0-1-1,0 0 1,0 1-1,0-1 1,0 1-1,0-1 1,0 1-1,-1 0 1,1-1-1,0 1 1,0 0 0,0 0-1,0 0 1,-1 0-1,1 0 1,0 0-1,0 0 1,0 0-1,0 1 1,0-1-1,-1 0 1,1 1-1,0-1 1,0 1-1,0-1 1,-1 1 0,-27 15-66,19-8 61,1 0-1,0 1 1,1 0-1,0 1 1,1 0 0,0 0-1,0 0 1,1 1-1,1 0 1,0 0-1,0 1 1,1-1-1,0 1 1,-2 19-1,5-30-24,1-1 0,0 1 0,0 0 0,-1-1 0,1 1 0,0 0 0,0 0 0,0-1 0,0 1 0,0 0 0,0 0 0,0-1 0,0 1 0,1 0 0,-1-1 0,0 1 0,0 0 0,1 0 0,-1-1 0,0 1 0,1-1 0,-1 1 0,0 0 0,1-1 0,-1 1 0,1-1 0,-1 1 0,1-1 0,-1 1 0,1-1 0,0 1 0,-1-1 0,1 0 0,-1 1 0,1-1 0,0 0 0,-1 1 0,1-1 0,0 0 0,0 0 0,-1 0 0,1 0 0,0 1 0,-1-1 0,1 0 0,0 0 0,0-1 0,-1 1 0,1 0 0,0 0 0,0 0 0,-1 0 0,2-1 0,2 0 15,0 0 0,0-1 0,0 1 0,0-1-1,-1 0 1,1 0 0,0 0 0,3-3 0,4-5-1,-2 0 0,1-1-1,-1 0 1,12-19 0,-17 23-9,0 1 0,0-1 0,-1 0 0,0 0-1,0-1 1,-1 1 0,0 0 0,0-1 0,-1 0 0,1-7 0,-2 15-8,0 0 1,-1-1 0,1 1-1,0 0 1,0 0-1,0 0 1,-1 0 0,1 0-1,0 0 1,0 0 0,-1 0-1,1 0 1,0 0 0,0-1-1,0 1 1,-1 0-1,1 0 1,0 0 0,0 0-1,-1 1 1,1-1 0,0 0-1,0 0 1,-1 0 0,1 0-1,0 0 1,0 0-1,0 0 1,-1 0 0,1 0-1,0 1 1,0-1 0,0 0-1,-1 0 1,1 0 0,0 0-1,0 1 1,0-1-1,0 0 1,0 0 0,-1 0-1,1 1 1,0-1 0,0 0-1,0 0 1,0 0 0,0 1-1,0-1 1,0 0 0,0 0-1,0 1 1,0-1-1,0 0 1,-10 14 42,5-5 8,1 1 0,1 0 1,0 1-1,0-1 0,1 0 1,0 1-1,1-1 1,0 1-1,1 14 0,0-24-33,0 0 1,0 0-1,0 0 0,0 0 0,0-1 0,0 1 0,1 0 0,-1 0 0,0 0 1,1 0-1,-1 0 0,0-1 0,1 1 0,-1 0 0,1 0 0,0-1 0,-1 1 1,1 0-1,-1-1 0,1 1 0,0-1 0,0 1 0,-1-1 0,1 1 0,0-1 1,0 1-1,0-1 0,-1 1 0,1-1 0,0 0 0,0 0 0,0 0 0,0 1 1,0-1-1,0 0 0,0 0 0,-1 0 0,1 0 0,0 0 0,0-1 0,0 1 0,0 0 1,0 0-1,0 0 0,-1-1 0,3 0 0,2 0 41,0-1-1,-1 0 1,1 0 0,0 0-1,-1 0 1,0-1-1,7-4 1,36-41 86,-35 34-155,1 1 0,28-22 0,-41 34 2,0 1 0,1-1 1,-1 1-1,0-1 0,1 1 1,-1 0-1,1-1 0,-1 1 1,1 0-1,-1-1 0,1 1 1,-1 0-1,1-1 0,-1 1 1,1 0-1,-1 0 0,1 0 0,-1 0 1,1-1-1,-1 1 0,1 0 1,-1 0-1,1 0 0,0 0 1,-1 0-1,1 0 0,-1 1 1,1-1-1,-1 0 0,1 0 1,-1 0-1,1 0 0,-1 1 0,1-1 1,-1 0-1,1 0 0,-1 1 1,1-1-1,-1 0 0,1 1 1,-1-1-1,0 1 0,1-1 1,-1 1-1,1-1 0,-1 0 1,0 1-1,0-1 0,1 1 0,-1 0 1,0-1-1,0 1 0,0-1 1,0 1-1,1-1 0,-1 1 1,0 44 132,0-17 129,0-27-247,0-1 0,0 0 0,0 1 1,0-1-1,0 0 0,0 1 1,0-1-1,0 0 0,1 1 0,-1-1 1,0 1-1,0-1 0,0 0 0,0 1 1,1-1-1,-1 0 0,0 0 1,0 1-1,1-1 0,-1 0 0,0 0 1,0 1-1,1-1 0,-1 0 1,0 0-1,1 1 0,-1-1 0,0 0 1,1 0-1,-1 0 0,0 0 1,1 0-1,-1 0 0,1 0 0,0 0 1,13-8 250,8-17-6,-21 24-253,41-48 77,-40 46-91,1 1 0,0 0 1,0 0-1,0 0 0,0 0 0,0 0 0,0 1 1,1-1-1,-1 1 0,1 0 0,-1 0 1,0 1-1,1-1 0,0 0 0,-1 1 0,5 0 1,-6 1-15,0 0 1,0 0-1,-1 0 0,1 0 1,-1 0-1,1 0 1,-1 0-1,1 1 1,-1-1-1,0 0 1,0 1-1,0-1 1,0 1-1,0 0 1,0-1-1,0 1 1,0 0-1,0 0 1,-1-1-1,1 1 1,-1 0-1,1 0 1,-1 0-1,0 0 0,0 0 1,0 3-1,1 5-1069,0-1 0,-1 1-1,0-1 1,-2 15 0,-2-17-3255,-3-3-3043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186 191 11371,'0'0'6940,"-2"-9"-4122,1 6-2647,0 0-1,0 0 1,0 0-1,0 0 1,0 0-1,-1 0 1,1 0-1,-1 1 1,1-1-1,-1 0 1,0 1-1,0-1 1,-1 1-1,1 0 1,0 0-1,-1 0 1,1 0-1,-1 0 1,0 0-1,0 1 1,0-1-1,1 1 1,-1 0-1,0 0 1,-1 0-1,1 0 1,0 1-1,0-1 1,0 1-1,0-1 1,-1 1-1,-3 1 1,3-2-163,1 1-1,-1 0 1,0 0 0,0 0-1,1 0 1,-1 1 0,0-1-1,0 1 1,1 0-1,-1 0 1,1 1 0,-1-1-1,1 1 1,-1-1 0,1 1-1,0 0 1,0 0 0,0 1-1,0-1 1,0 1 0,1-1-1,-1 1 1,1 0-1,-1 0 1,1 0 0,0 0-1,0 1 1,1-1 0,-1 0-1,1 1 1,-1-1 0,1 1-1,0 0 1,0-1 0,1 1-1,-1 4 1,0-2-9,0 0-1,0-1 1,0 1 0,1 0 0,0 0-1,0 0 1,1-1 0,-1 1 0,1 0-1,3 7 1,-4-11-16,1 0 0,0-1 0,0 1 0,0 0 0,1 0 0,-1-1 0,0 1 0,1-1 0,-1 1 0,1-1 0,-1 0 0,1 1 0,0-1-1,-1 0 1,1 0 0,0 0 0,0 0 0,0-1 0,0 1 0,0 0 0,0-1 0,0 1 0,0-1 0,0 0 0,0 0 0,0 0 0,0 0 0,0 0 0,0 0 0,0 0 0,0-1-1,3 0 1,2-1-36,0 0-1,-1 0 0,1-1 1,-1 0-1,1 0 1,-1-1-1,0 0 0,0 0 1,-1 0-1,1 0 0,-1-1 1,0 0-1,0 0 1,-1-1-1,0 1 0,8-13 1,-6 9 60,-1-1 0,0 0 0,0 0 0,-1 0 1,-1 0-1,0-1 0,0 1 0,0-1 0,-2 0 0,2-15 1,-3 26 3,0-1 1,0 1-1,0-1 1,0 1-1,1-1 0,-1 1 1,0-1-1,0 1 1,0 0-1,0-1 1,0 1-1,0-1 1,0 1-1,0-1 1,-1 1-1,1-1 1,0 1-1,0-1 1,0 1-1,0-1 1,-1 1-1,1-1 1,0 1-1,0 0 1,-1-1-1,1 1 1,0 0-1,-1-1 1,1 1-1,-1 0 0,1-1 1,0 1-1,-1 0 1,1-1-1,-1 1 1,1 0-1,-1 0 1,1 0-1,0 0 1,-1-1-1,1 1 1,-1 0-1,1 0 1,-1 0-1,1 0 1,-1 0-1,1 0 1,-1 0-1,1 0 1,-1 0-1,1 0 1,-1 1-1,1-1 1,-1 0-1,1 0 0,-1 0 1,1 1-1,0-1 1,-1 0-1,1 0 1,-1 1-1,1-1 1,0 0-1,-1 1 1,1-1-1,-1 1 1,-1 1 9,0 0 0,-1 0 1,1 0-1,0 0 0,0 0 1,1 1-1,-1-1 0,0 1 1,1-1-1,-3 6 0,0 10 112,1 0-1,1 1 1,1-1-1,1 27 1,0-23 197,0-21-308,0 0-1,0 0 1,0 0 0,0-1-1,0 1 1,0 0 0,0 0-1,0 0 1,0 0 0,0 0-1,0 0 1,1 0 0,-1 0-1,0-1 1,0 1 0,1 0-1,-1 0 1,1 0 0,-1-1-1,1 1 1,-1 0 0,1 0-1,0-1 1,-1 1 0,1-1-1,0 1 1,-1 0 0,1-1-1,0 1 1,0-1 0,-1 1-1,1-1 1,0 0 0,0 1-1,0-1 1,0 0 0,0 0-1,0 0 1,-1 1 0,1-1-1,0 0 1,0 0 0,2-1-1,-1 1 5,1-1 0,0 0 1,-1 0-1,1 0 0,-1 0 0,1 0 0,-1-1 0,0 1 0,0-1 0,1 1 0,-1-1 1,0 0-1,3-3 0,3-4-65,-1-1 1,0 1-1,-1-1 0,1 0 1,-2 0-1,0-1 1,0 0-1,-1 0 0,0 0 1,-1 0-1,0-1 1,1-12-1,-4 22-127,0 40-138,-1 2 389,0-24 38,1 1 0,0 0 0,3 20 0,-3-37-112,0 1-1,0-1 1,1 1 0,-1-1 0,0 1 0,0 0 0,0-1 0,1 1-1,-1-1 1,0 1 0,0-1 0,1 1 0,-1-1 0,0 1 0,1-1-1,-1 1 1,1-1 0,-1 0 0,1 1 0,-1-1 0,1 0 0,-1 1-1,1-1 1,-1 0 0,1 0 0,-1 1 0,1-1 0,-1 0 0,1 0-1,-1 0 1,1 0 0,0 0 0,-1 0 0,1 0 0,-1 0 0,1 0-1,0 0 1,-1 0 0,1 0 0,-1 0 0,1 0 0,-1 0 0,1-1-1,0 1 1,-1 0 0,1 0 0,-1-1 0,1 1 0,-1 0 0,1-1-1,24-20 179,-15 8-174,-1-1 1,0 0-1,-1-1 1,9-22-1,-10 20-42,1 1-1,1-1 1,11-15 0,-16 35-321,-2 15 300,-1 18 241,-1-16-37,-1-15-32,0 1 1,1 0-1,0 0 1,1-1-1,-1 1 0,1 0 1,0-1-1,2 8 1,-3-13-107,1 0 0,-1 1 0,1-1 0,-1 1 0,1-1 0,0 0 0,-1 1 0,1-1 0,-1 0 0,1 0 0,0 1 0,-1-1 0,1 0 0,-1 0 0,1 0 0,0 0 0,-1 0 0,1 0 0,0 0 0,-1 0 0,1 0 0,0 0 0,-1 0 0,1 0 0,0 0 0,-1-1 0,1 1 0,-1 0 0,1 0 0,-1-1 0,1 1 0,0 0 0,-1-1 0,1 1 0,-1-1 0,1 1 0,-1 0 0,0-1 0,1 1 0,-1-1 0,1 0 0,22-22 34,-23 22-33,21-24-10,28-30-384,-45 51 277,0 1-1,0 0 1,0 0-1,0 0 1,1 0-1,-1 1 1,1-1-1,0 1 1,0 0-1,0 1 1,9-3-1,-13 4 90,0 0 1,1 1-1,-1-1 0,0 0 1,0 0-1,1 1 0,-1-1 1,0 1-1,0-1 0,1 1 0,-1-1 1,0 1-1,0 0 0,0 0 1,0-1-1,0 1 0,0 0 1,0 0-1,0 0 0,0 0 1,-1 0-1,1 0 0,0 0 1,0 0-1,-1 1 0,1-1 0,-1 0 1,1 0-1,-1 1 0,0-1 1,1 0-1,-1 0 0,0 1 1,0 1-1,4 49 503,-4-51-492,0-2 14,1 1-1,-1 0 0,0 0 1,0 0-1,0 0 0,0-1 1,0 1-1,0 0 0,1 0 1,-1 0-1,0 0 0,0 0 1,0-1-1,0 1 0,1 0 1,-1 0-1,0 0 0,0 0 1,0 0-1,1 0 0,-1 0 1,0 0-1,0 0 0,0 0 1,1 0-1,-1 0 0,0 0 1,0 0-1,1 0 0,-1 0 1,0 0-1,0 0 0,0 0 1,1 0-1,-1 0 0,0 0 1,0 0-1,0 0 0,0 1 1,1-1-1,-1 0 0,0 0 1,0 0-1,0 0 0,0 0 1,1 1-1,-1-1 0,0 0 1,0 0-1,0 0 1,0 0-1,0 1 0,0-1 1,0 0-1,0 0 0,0 0 1,1 1-1,-1-1 0,0 0 1,0 0-1,0 0 0,0 1 1,0-1-1,0 0 0,11-14 205,-5 3-200,7-12-194,32-43 1,-42 62 54,0 0-1,1 0 1,-1 0 0,1 0 0,0 1-1,0 0 1,0-1 0,0 1 0,1 1 0,0-1-1,-1 1 1,1-1 0,0 1 0,0 1 0,0-1-1,9-1 1,-13 3 121,0 1-1,0-1 0,0 0 1,0 1-1,0-1 1,0 1-1,0-1 0,-1 1 1,1 0-1,0-1 1,0 1-1,-1 0 0,1 0 1,0-1-1,-1 1 1,1 0-1,-1 0 0,1 0 1,-1 0-1,0-1 0,1 1 1,-1 0-1,0 0 1,1 0-1,-1 0 0,0 0 1,0 0-1,0 0 1,0 0-1,0 0 0,0 2 1,0 42 533,-1-34-373,1-7-62,1-3-53,-1 0-1,0 0 1,0 0-1,0 1 0,0-1 1,0 0-1,0 0 1,0 1-1,0-1 1,0 0-1,0 0 1,-1 1-1,1-1 1,-1 0-1,1 0 0,-1 0 1,1 0-1,-1 0 1,0 0-1,1 0 1,-1 0-1,0 0 1,0 0-1,0 0 1,-1 1-1,1-34-4866,1-8-5622,0 19-273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14157,'0'0'12941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113 111 4644,'0'0'20462,"8"-8"-20317,-6 5-124,28-33-3,-29 34-11,0 1 0,0-1 0,0 0-1,0 1 1,0-1 0,0 0 0,-1 0-1,1 0 1,-1 0 0,1 0-1,-1 0 1,0 0 0,1 0 0,-1 0-1,0 0 1,0 0 0,-1 1 0,1-1-1,0 0 1,-1 0 0,1 0 0,-1 0-1,1 0 1,-3-3 0,2 3 10,0 1 1,0 0 0,-1 0 0,1 0-1,0 0 1,-1 0 0,1 0 0,-1 1-1,1-1 1,-1 0 0,1 1 0,-1-1-1,0 1 1,1-1 0,-1 1 0,1 0-1,-1 0 1,0 0 0,1 0 0,-1 0-1,0 0 1,1 0 0,-1 0 0,0 1-1,1-1 1,-1 1 0,1-1 0,-1 1-1,0-1 1,1 1 0,-2 1-1,-3 1 73,1 0 0,0 0 0,0 0 0,0 1 0,0-1 0,1 1-1,-6 7 1,2-1 112,1 1 1,0 0-1,1 0 0,0 0 0,1 1 0,1 0 1,0 0-1,0 0 0,1 1 0,0-1 0,1 1 1,1 0-1,0 0 0,1-1 0,1 18 0,0-27-160,-1-1 0,0 1 0,1 0 0,-1-1 0,1 1-1,0-1 1,0 1 0,0-1 0,0 0 0,0 1-1,1-1 1,-1 0 0,1 0 0,-1 0 0,1 0 0,0 0-1,0 0 1,0 0 0,0 0 0,0-1 0,0 1 0,0-1-1,1 0 1,-1 1 0,0-1 0,1 0 0,-1-1 0,1 1-1,-1 0 1,1-1 0,-1 1 0,1-1 0,0 0-1,-1 0 1,1 0 0,0 0 0,-1 0 0,4-1 0,4 0-187,-1-1 0,0 0 0,-1 0 0,1-1 0,0 0 0,-1 0 0,1-1 0,-1 0 0,14-10 0,13-18-4349,-15 8-2324,4-7-7324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15599,'0'0'4158,"8"3"-2561,-2-1-1371,1 0 0,0-1 0,-1 0 0,1 0 0,0 0 1,0-1-1,0 0 0,-1-1 0,1 1 0,0-1 0,11-4 0,86-28 1551,-66 19-1372,409-134 850,-149 53-4021,-239 76 1579,56-27 0,-80 29 2139,38-26 0,-63 40-838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22 11307,'0'0'7740,"-10"-4"-6747,7 4-963,-2-3 61,0 1 1,-1 1-1,0-1 0,1 1 0,-1 0 0,0 0 1,1 1-1,-1-1 0,0 1 0,0 0 0,1 1 0,-1 0 1,0 0-1,0 0 0,1 0 0,-9 4 0,4 0 135,0 1-1,0 0 0,1 1 1,-17 14-1,23-18-117,0 0-1,0 0 1,0 0 0,0 0 0,1 1-1,0 0 1,-1-1 0,1 1-1,1 0 1,-1 0 0,0 0-1,1 0 1,0 0 0,0 0 0,0 0-1,0 6 1,1-9-96,1 0 1,-1 0-1,0 0 1,1 0-1,-1 1 1,1-1-1,-1 0 0,1 0 1,-1 0-1,1 0 1,0 0-1,0 0 1,0 0-1,-1-1 1,1 1-1,0 0 0,0 0 1,0-1-1,0 1 1,0 0-1,0-1 1,0 1-1,1-1 1,-1 0-1,0 1 0,0-1 1,0 0-1,0 1 1,1-1-1,-1 0 1,2 0-1,46 2 189,-38-2-143,1-1-85,0 0 0,0-1 0,-1 0 0,1-1 0,0 0 0,-1 0 0,1-2 0,-1 1 0,0-1 0,10-7 0,-13 7 6,-1 1 0,-1-1 0,1 0 0,0 0 1,-1-1-1,0 0 0,-1 0 0,1-1 0,-1 1 0,0-1 1,-1 0-1,0 0 0,0-1 0,0 1 0,2-11 1,-6 18 22,0-1 0,0 1 0,0 0 0,0 0 1,0 0-1,0-1 0,0 1 0,0 0 0,0 0 1,0 0-1,-1 0 0,1 0 0,0-1 0,0 1 0,0 0 1,0 0-1,0 0 0,-1 0 0,1 0 0,0 0 1,0 0-1,0 0 0,-1-1 0,1 1 0,0 0 1,0 0-1,0 0 0,0 0 0,-1 0 0,1 0 0,0 0 1,0 0-1,0 0 0,-1 0 0,1 0 0,0 0 1,0 1-1,0-1 0,-1 0 0,1 0 0,0 0 1,0 0-1,0 0 0,0 0 0,-1 0 0,1 0 1,0 0-1,0 1 0,0-1 0,0 0 0,0 0 0,0 0 1,-1 0-1,1 1 0,0-1 0,0 0 0,0 0 1,0 0-1,0 1 0,-13 7 32,6 0 36,0 1 0,1-1 0,-1 1 0,2 0 0,-1 1 0,1-1 0,-5 16 0,8-20-38,0 1 1,0 0-1,0-1 0,1 1 1,0 0-1,0 0 1,1 0-1,-1 0 1,1 0-1,1 0 0,-1 0 1,1 0-1,0 0 1,0 0-1,3 6 0,-3-9-87,0-1-1,1 0 0,0 1 0,-1-1 0,1 0 0,0 0 0,0 0 0,0 0 0,0-1 0,0 1 1,0 0-1,1-1 0,-1 0 0,1 1 0,-1-1 0,1 0 0,2 1 0,48 6-6091,-25-8-1658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13645,'0'11'1351,"0"7"-150,1 23 635,2 1 0,12 66-1,-14-98-1710,1 0-1,1-1 0,0 1 1,0-1-1,1 0 0,0 0 1,0 0-1,1 0 1,0-1-1,1 1 0,0-1 1,0-1-1,1 1 0,0-1 1,0 0-1,0-1 0,15 10 1,-18-14-6,0 0 0,0-1 0,1 1 0,-1-1 0,1 0 0,-1 0 0,1 0 0,-1 0 0,1-1 0,0 0 0,-1 0 0,1 0 0,-1 0 0,1-1 0,0 0 0,6-2 0,-3 0 24,-1 0 1,0 0-1,1-1 1,-1 0-1,-1-1 1,1 1-1,0-1 1,-1 0-1,6-7 1,-4 3 47,0 0-1,0 0 1,-1-1-1,0 0 1,0 0 0,-1-1-1,-1 0 1,0 0-1,0 0 1,-1-1 0,-1 0-1,4-18 1,-7 24-194,0 0-1,0 0 1,-1 0 0,0-1-1,0 1 1,0 0 0,-1 0-1,0 0 1,0 1 0,-1-1-1,1 0 1,-1 1-1,0 0 1,-1-1 0,1 1-1,-1 0 1,0 1 0,-6-6-1,2 2-1287,-1 1 0,1-1 0,-18-9 0,-32-10-13116,32 19 4163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91 11659,'0'0'9193,"-48"-4"-5318,48 3-2529,20-2-578,8-2-191,12-1-321,7-3-224,9-2 0,1-2-929,-1 0-1281,-13 0-1473,-10 0-3460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2:4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8040,'0'0'12748,"-10"6"-10693,-4 3-1736,0 1 1,1 0-1,0 1 1,1 0-1,0 1 0,1 0 1,0 1-1,1 0 1,1 1-1,0 0 0,-11 22 1,17-27-214,0 0 1,0 0-1,1 0 1,0 0 0,0 1-1,1-1 1,1 1-1,-1-1 1,3 16-1,-2-23-48,1 0 0,-1 1 1,1-1-1,0 0 0,-1 0 0,1 0 0,0 0 1,0-1-1,0 1 0,1 0 0,-1 0 0,0-1 1,1 1-1,-1 0 0,1-1 0,0 1 0,-1-1 0,4 2 1,-2-2 21,0 0 0,1 0 0,-1 0 0,1 0 1,-1 0-1,0-1 0,1 0 0,0 0 1,-1 0-1,1 0 0,-1 0 0,1-1 0,-1 1 1,7-3-1,5-2 39,-1 0 0,0-2 1,-1 1-1,1-2 0,-1 1 1,-1-2-1,1 0 1,11-12-1,-8 8-97,-2-1 0,0-1 0,0 0 0,-1-1 0,17-29 0,-29 43-16,0 0-1,1 0 0,-1 0 0,0 0 1,0 0-1,0-1 0,-1 1 1,1-1-1,-1 1 0,1 0 1,-1-1-1,0 1 0,0-1 0,0 1 1,0-1-1,-1-4 0,0 6-4,0-1 0,1 1-1,-2 0 1,1-1 0,0 1-1,0 0 1,0 0-1,0 0 1,-1 0 0,1 0-1,0 0 1,-1 0 0,1 0-1,-1 1 1,1-1 0,-1 0-1,0 1 1,1 0 0,-1-1-1,1 1 1,-1 0-1,0 0 1,1 0 0,-1 0-1,-2 0 1,-10-1-139,0 1 0,1 1 0,-1 0 0,0 1 0,-16 4 1,23-4-442,0 0 0,1 1 0,-1-1 0,1 2 0,-8 4 1,10-6-528,1 1 1,-1 0 0,1 0-1,0 0 1,0 0 0,0 1 0,0 0-1,0-1 1,-2 5 0,3 2-13624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62 7431,'1'-2'654,"-1"-1"1,1 1-1,-1-1 1,0 1-1,1-1 0,-1 1 1,0-1-1,0 1 1,-1-1-1,1 1 0,0-1 1,-1 1-1,0-1 1,-1-3-1,2 5-393,-1 0-1,0-1 1,0 1-1,0 0 1,0 0 0,0-1-1,0 1 1,-1 0-1,1 0 1,0 0 0,-1 1-1,1-1 1,0 0-1,-1 0 1,1 1-1,-1-1 1,-2 0 0,-2 0-111,0 0 0,-1 1 0,1 0 0,0 0 1,0 1-1,0-1 0,0 1 0,0 1 0,0-1 0,0 1 1,-7 3-1,-11 3 5,1 2-1,0 1 1,0 1 0,2 0 0,-1 2 0,1 1-1,-28 25 1,48-38-153,-1-1 0,0 1 0,1-1 0,0 1 1,-1 0-1,1-1 0,0 1 0,0 0 0,0 0 0,0 0 0,0 0 0,1 0 0,-1 0 0,0 0 0,1 0 0,0 0 0,-1 4 0,2-5 0,-1 0 1,0 0-1,1 1 1,-1-1-1,1 0 1,0 0-1,-1 0 1,1 0-1,0 0 0,0 0 1,-1 0-1,1 0 1,0 0-1,0 0 1,0 0-1,0 0 0,0-1 1,1 1-1,-1 0 1,0-1-1,1 1 1,9 3 16,0 0 0,1-2 0,-1 1 0,1-1 0,11 0-1,-8-1 3,15 3-33,-20-4-38,0 0 1,0 1-1,-1 0 0,1 1 0,0 0 0,-1 0 1,0 1-1,1 1 0,-1-1 0,0 2 1,12 7-1,-20-12 46,0 1 0,0 0 0,0 0 0,0 0 0,0-1 0,0 1 0,0 0 1,-1 0-1,1 0 0,0 0 0,-1 0 0,1 1 0,-1-1 0,1 0 0,-1 0 0,0 0 0,1 0 0,-1 0 0,0 1 0,0-1 0,0 0 1,0 0-1,0 1 0,0-1 0,0 0 0,0 2 0,-1-1 52,-1 0-1,1 0 1,0 0-1,0 0 1,-1 0-1,1-1 1,-1 1-1,0 0 1,1-1 0,-1 0-1,0 1 1,0-1-1,-2 1 1,-8 4 410,1-1 0,-1 0 0,-22 6 0,3-3-132,-1-2 1,0-1-1,0-1 1,0-2-1,-38-1 1,65-3-1829,12-1-200,11-1-790,42-1-5890,-18 0 1715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5733,'0'0'14083,"-9"7"-13127,6-5-920,0 0 91,-1 0 0,1 1 1,0 0-1,-1-1 0,1 1 1,1 0-1,-1 1 0,0-1 1,1 0-1,-1 1 0,1-1 1,0 1-1,0 0 0,1 0 1,-1 0-1,1 0 0,0 0 0,0 0 1,0 0-1,0 0 0,1 0 1,0 0-1,-1 1 0,2 6 1,0-9-86,0 0 1,1 0-1,-1 0 1,0 0-1,1-1 1,-1 1-1,1 0 1,0-1-1,0 1 1,0-1-1,0 1 1,-1-1-1,2 0 1,-1 0-1,0 0 1,0 0-1,0 0 1,0 0-1,1 0 1,-1-1-1,0 1 1,1-1-1,-1 0 1,0 0-1,1 0 1,3 0-1,67-2 215,-62 0-275,0 0 1,0-1-1,-1 0 1,1-1 0,-1 0-1,18-11 1,-22 12-27,0 0 0,-1-1 1,1 0-1,-1 0 1,0-1-1,0 0 1,0 1-1,-1-2 0,1 1 1,-1 0-1,0-1 1,3-7-1,-63 107 97,49-78 77,1 0-1,0 1 0,1-1 0,1 1 1,1 0-1,1 0 0,-1 20 1,9 122 333,0-38-727,-6-117 270,0-1 0,-1 1 0,1-1 0,-1 1 0,0-1 0,0 1 0,0-1 0,0 0 0,-1 0 1,1 1-1,-1-1 0,0 0 0,0 0 0,0-1 0,0 1 0,0 0 0,-1-1 0,0 1 0,1-1 0,-1 0 1,0 0-1,-3 2 0,4-3 38,0 0 0,0 0 1,0 0-1,0-1 0,0 1 0,0-1 1,-1 1-1,1-1 0,0 0 0,0 0 1,0 0-1,0 0 0,-1 0 0,1 0 1,0 0-1,0-1 0,0 1 0,0-1 1,0 0-1,0 0 0,0 0 0,0 1 1,0-2-1,0 1 0,0 0 0,1 0 1,-1-1-1,0 1 0,1-1 0,-1 1 1,1-1-1,0 0 0,-1 1 1,1-1-1,0 0 0,-1-2 0,-4-8 6,0 0-1,1 0 1,0 0-1,1-1 1,0 1-1,1-1 1,-2-18-1,1-9-714,2-43 1,2 82 652,0-2-77,0 0-1,0-1 0,0 1 0,1 0 0,-1-1 1,1 1-1,0 0 0,0-1 0,0 1 1,0 0-1,1 0 0,-1 0 0,1 0 0,0 0 1,0 0-1,0 1 0,0-1 0,0 1 0,0-1 1,1 1-1,-1 0 0,1 0 0,0 0 1,3-2-1,5-1-862,1 0 1,-1 1 0,1 1 0,-1 0-1,20-2 1,-6 0-1704,24-4-4659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14318,'0'0'5253,"4"64"-4901,-4-35-32,0-2-224,0 2-64,0-6-256,11-2-769,3-8-865,2-8-2338,0-5-2306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10762,'0'0'2963,"11"-8"-555,-10 7-2346,11-8 678,-1 0 0,1 1 0,21-10 0,-30 16-662,1 0 0,0 0 0,0 1 0,-1 0 0,1-1 1,0 1-1,0 1 0,0-1 0,0 1 0,0-1 0,0 1 0,0 0 0,1 0 0,-1 1 0,0-1 1,0 1-1,0 0 0,-1 0 0,1 0 0,0 1 0,6 3 0,-7-3-55,-1 0 0,0 0-1,0 1 1,0-1 0,0 0-1,0 1 1,-1 0 0,1-1 0,-1 1-1,0 0 1,1 0 0,-2 0 0,1 0-1,0 0 1,0 0 0,-1 0-1,1 0 1,-1 0 0,0 0 0,0 0-1,0 0 1,-1 0 0,1 0 0,-1 0-1,0 0 1,1 0 0,-4 6-1,0 4 286,-1 0-1,-1 0 0,0-1 1,-14 21-1,6-13 33,10-15-214,-1 1 1,1 0-1,0 0 0,0 0 1,1 0-1,0 0 0,0 1 1,1-1-1,0 1 0,-2 7 0,4-13-110,1 0 0,0 0-1,-1-1 1,1 1-1,-1 0 1,1-1-1,0 1 1,-1 0-1,1-1 1,0 1-1,0 0 1,0-1 0,-1 0-1,1 1 1,0-1-1,0 1 1,0-1-1,0 0 1,0 0-1,0 1 1,0-1 0,0 0-1,0 0 1,-1 0-1,1 0 1,0 0-1,0 0 1,0 0-1,0-1 1,0 1-1,0 0 1,0 0 0,0-1-1,1 1 1,39-9 235,-21 0-303,-2 0 0,1-2 1,-1 0-1,0 0 0,-1-2 0,-1 0 1,0-1-1,-1-1 0,0 0 0,-1-1 1,-1-1-1,17-27 0,-37 96-690,4-40 798,1 1-1,1-1 1,0 1-1,0-1 0,2 17 1,-1-26-35,1-1 1,-1 1 0,1 0-1,-1-1 1,1 1 0,0-1-1,0 1 1,0 0 0,0-1-1,0 0 1,1 1 0,-1-1-1,1 0 1,0 0 0,-1 0-1,1 0 1,0 0-1,0 0 1,0 0 0,1 0-1,-1-1 1,0 0 0,1 1-1,-1-1 1,0 0 0,1 0-1,0 0 1,-1 0 0,1-1-1,5 2 1,-3-1 31,0-1 0,1 1 0,-1-1 0,0 0 0,0 0 0,1-1-1,-1 0 1,0 0 0,0 0 0,0 0 0,0-1 0,0 0 0,0 0 0,0 0 0,0-1 0,-1 1 0,1-1 0,-1 0 0,0 0 0,0-1 0,0 1 0,0-1 0,-1 0 0,1 0 0,-1 0 0,0-1-1,0 1 1,-1-1 0,1 0 0,-1 1 0,0-1 0,0 0 0,-1 0 0,0 0 0,1-1 0,-1-7 0,2-3 102,-1-1-1,-1 0 1,-1-20-1,0 33-164,-1 0-1,1 1 0,0-1 0,-1 0 0,0 1 0,0-1 0,0 1 0,0 0 1,0-1-1,-1 1 0,0 0 0,1 0 0,-1-1 0,0 2 0,-1-1 0,1 0 0,0 0 1,-1 1-1,0-1 0,1 1 0,-7-4 0,9 5-55,-1 1-1,1 0 1,0 0 0,-1-1 0,1 1-1,-1 0 1,1 0 0,0-1 0,-1 1-1,1 0 1,-1 0 0,1 0 0,-1 0-1,1 0 1,-1 0 0,1-1-1,-1 1 1,1 0 0,-1 0 0,1 1-1,-1-1 1,1 0 0,-1 0 0,1 0-1,-1 0 1,1 0 0,-1 0-1,1 1 1,0-1 0,-1 0 0,1 0-1,-1 1 1,1-1 0,-1 1 0,2 17-2101,0-14 1471,1 0 1,-1 1 0,1-1 0,0 0 0,1 0 0,-1 0 0,5 6 0,18 8-5193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11138,'5'-3'250,"1"1"-1,0 0 1,0 0-1,0 1 1,0 0-1,0 0 1,12-1-1,10-1 528,2-2-422,0 1 0,-1 1 0,1 2 0,0 1 0,0 1 0,49 8 0,9 3-332,1-4 1,110-3 0,-106-4-9,-6-4-20,128-20 1,-124 10 12,104 0 1,64 10 1,393 15 51,56 24-81,2-31 18,-653-5 8,724-46-7,-491 22-11,664-99 45,-692 83-14,150 0-40,-284 32 28,-40-3 14,-50 5-239,50 0 0,-88 6 190,1 0 0,-1 0-1,1 0 1,-1 0-1,0-1 1,1 1-1,-1 0 1,1 0-1,-1 0 1,0 0-1,1-1 1,-1 1-1,0 0 1,1 0 0,-1-1-1,0 1 1,1 0-1,-1-1 1,0 1-1,0 0 1,0-1-1,1 1 1,-1 0-1,0-1 1,0 1-1,0 0 1,1-1-1,-1 1 1,0-1 0,0 1-1,0 0 1,0-1-1,0 1 1,0-1-1,-2-8-239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5830,'0'0'12043,"0"9"-10927,-3 30 289,-1 0 0,-10 43 0,-8 56 1325,22-134-2683,-1 2 18,1 0 1,0 0-1,0 1 1,0-1-1,1 0 1,1 7-1,-2-11-56,1-1 0,0 1 0,-1-1 0,1 1-1,0-1 1,0 0 0,0 1 0,0-1 0,0 0 0,0 0-1,0 1 1,0-1 0,1 0 0,-1 0 0,0 0 0,1-1-1,-1 1 1,1 0 0,-1 0 0,1-1 0,-1 1 0,1-1-1,-1 1 1,1-1 0,0 0 0,-1 1 0,4-1 0,2 0 0,0 1 0,1-1 1,-1-1-1,1 1 0,-1-1 0,0-1 1,1 1-1,-1-1 0,0-1 1,13-5-1,-2-2-349,-1 0 1,26-22-1,-4 4 7,-39 28 325,1 1-1,-1-1 1,1 1-1,0 0 1,-1-1-1,0 1 1,1 0-1,-1 0 1,1-1-1,-1 1 0,0 0 1,0 0-1,1 0 1,-1-1-1,0 1 1,0 0-1,0 0 1,0 0-1,0 0 1,0-1-1,0 1 1,0 0-1,0 0 0,-1 0 1,1 0-1,0-1 1,0 1-1,-1 1 1,-4 39 390,5-37-367,-1-1 5,1-1 1,-1 1-1,1 0 1,0 0-1,0-1 1,0 1-1,0 0 1,0 0-1,0-1 1,1 1-1,0 0 1,-1-1-1,1 1 0,0 0 1,0-1-1,0 1 1,3 3-1,-1-4-1,-1-1 0,0 0 1,0 0-1,1 0 0,-1 0 0,0 0 0,1 0 0,-1-1 0,1 1 0,-1-1 0,1 1 0,-1-1 0,1 0 0,-1 0 0,1-1 0,-1 1 0,1 0 0,-1-1 0,1 1 1,3-2-1,-1 0-66,1 0 1,-1 0 0,0-1-1,0 0 1,0 0 0,0 0-1,0 0 1,0-1 0,-1 1-1,0-1 1,0-1 0,0 1-1,0 0 1,0-1 0,-1 0-1,4-7 1,0 1-84,-1-1 0,-1 0 0,0 0 0,0-1 0,-1 1 0,2-15 0,-6 29 114,-4 11 289,2 0 0,0 1 0,-1 21 1,3-32-292,-1 0 1,1-1 0,0 1-1,0 0 1,0-1 0,0 1 0,1 0-1,-1-1 1,1 1 0,-1-1 0,1 1-1,0-1 1,0 1 0,0-1 0,1 1-1,-1-1 1,0 0 0,1 0 0,0 0-1,-1 0 1,1 0 0,0 0 0,0 0-1,0 0 1,0-1 0,0 1 0,0-1-1,1 1 1,-1-1 0,1 0 0,-1 0-1,4 1 1,19-1-2525,-23-1 2059,-1-1-1,1 1 1,0 0-1,-1 0 1,1-1 0,-1 1-1,1-1 1,-1 0-1,0 1 1,1-1-1,-1 0 1,1 0 0,-1 0-1,0 0 1,0 0-1,0 0 1,0 0-1,1 0 1,-2 0 0,1-1-1,0 1 1,1-3-1,4-17-9194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12876,'0'0'7495,"-6"60"-7559,19-41-1633,1-2-2371,1 0-1922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183 315 16239,'0'0'2568,"-9"-2"-342,4 1-2060,-51-6 1452,53 7-1515,-1 0-1,0 1 0,0-1 1,1 1-1,-1 0 0,0 0 1,1 0-1,-1 0 1,1 0-1,-1 1 0,1 0 1,0 0-1,0 0 0,-1 0 1,-2 3-1,0 1 43,1-1 0,0 1 0,0 1 0,1-1 0,-1 1 0,2-1 0,-1 1 0,1 0 0,0 1 0,0-1 0,1 0 0,-3 12 0,5-16-129,-1-1 0,1 1-1,0 0 1,0 0 0,0-1 0,0 1 0,1 0 0,-1 0 0,1-1 0,0 1-1,-1 0 1,1-1 0,0 1 0,1 0 0,-1-1 0,0 0 0,1 1-1,-1-1 1,1 0 0,0 0 0,0 0 0,0 0 0,0 0 0,0 0 0,0 0-1,0-1 1,1 1 0,-1-1 0,1 1 0,-1-1 0,1 0 0,-1 0-1,1 0 1,0-1 0,-1 1 0,1-1 0,4 1 0,7 1-12,0 0 0,1-1 1,-1 0-1,0-1 0,1-1 0,-1 0 1,0-1-1,0-1 0,0 0 0,0-1 1,0 0-1,-1-1 0,0-1 0,0 0 0,15-9 1,-9 2-27,0-1 0,-1-1 0,0-1 1,-1 0-1,-1-1 0,-1-1 0,0 0 0,18-32 1,-24 37 33,0 0 0,-2 0-1,0-1 1,0 0 0,-1 0 0,-1 0 0,0-1 0,-1 0 0,-1 0 0,0 0 0,-1 0 0,0-25 0,-3 37-12,1 0 1,-1-1 0,0 1 0,0 0 0,0 0 0,0 0 0,0 0-1,-1 0 1,0 0 0,1 0 0,-1 0 0,0 0 0,-1 1 0,1-1 0,0 1-1,-1 0 1,1 0 0,-1-1 0,0 2 0,1-1 0,-1 0 0,0 0 0,0 1-1,0 0 1,0 0 0,-1 0 0,1 0 0,0 0 0,0 0 0,-1 1-1,-6-1 1,1 1-17,-1-1-1,1 1 1,-1 0-1,1 1 0,-1 0 1,1 1-1,0 0 1,0 1-1,-1-1 0,-11 7 1,11-3 29,0 0 1,0 1 0,1 0 0,0 1 0,0 0-1,0 0 1,1 1 0,-10 14 0,15-19-6,1 0 1,0 0-1,0 0 1,0 0-1,0 0 0,1 0 1,-1 0-1,1 1 1,0-1-1,0 0 0,0 6 1,1-7-7,1 0 0,-1-1 1,0 1-1,1 0 0,0-1 0,-1 1 1,1-1-1,0 1 0,0-1 0,1 0 1,-1 1-1,0-1 0,1 0 0,-1 0 1,1 0-1,0 0 0,0 0 0,0 0 0,0 0 1,3 1-1,13 9-149,1 0-1,0-2 1,24 10 0,-26-14-96,0 2 1,-1 0-1,0 1 0,28 21 1,-40-26 222,1 1 1,-1-1-1,0 1 1,0 0-1,-1 0 1,1 0-1,-1 0 1,0 1-1,0-1 1,-1 1-1,0 0 1,0 0-1,0 0 1,-1 0-1,0 0 1,0 0-1,0 0 1,-1 11-1,-1-6 422,0 0-1,-1 0 1,0 0-1,-7 18 0,6-18-1028,0-1-1,0 1 0,1 0 0,-1 18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14990,'0'0'5291,"0"14"-4912,-29 513 4996,49-603-4822,40-100 0,-39 119-863,-13 33 95,-2 4 118,1 0 0,0 1-1,2 0 1,0 0 0,1 0-1,1 1 1,20-26 0,-29 42 82,0 0 0,0 0 1,1 0-1,-1 0 0,0 1 1,1-1-1,0 0 0,-1 1 0,1 0 1,0 0-1,0 0 0,-1 0 1,1 0-1,0 0 0,0 1 0,0-1 1,0 1-1,0 0 0,0 0 1,0 0-1,0 0 0,0 1 0,0-1 1,0 1-1,0-1 0,0 1 1,-1 0-1,1 1 0,0-1 0,0 0 1,-1 1-1,1-1 0,-1 1 1,1 0-1,-1 0 0,0 0 0,0 0 1,0 0-1,0 0 0,3 4 1,0 1-30,0 0 0,1 0 0,-2 0 0,1 1 0,-1-1 0,-1 1 0,1 0 0,-1 0 0,-1 1 0,1-1 0,-1 1 0,1 15 0,-3-20 106,0 0-1,0 0 1,-1 0-1,1 1 1,-1-1-1,0 0 0,-1 0 1,1 0-1,0 0 1,-1-1-1,0 1 1,0 0-1,0-1 1,-1 1-1,1-1 0,-1 0 1,0 1-1,0-1 1,0-1-1,0 1 1,0 0-1,0-1 1,-6 3-1,2-1 64,0-1 0,0 0 0,-1-1 0,1 0 0,-1 0-1,1 0 1,-1-1 0,0 0 0,0-1 0,1 1 0,-15-3 0,20 2-206,0 0 1,0 0-1,0 0 1,1 0-1,-1-1 0,0 1 1,0 0-1,1-1 1,-1 0-1,0 1 1,1-1-1,-1 0 1,1 0-1,-1 0 0,1 0 1,-1 0-1,1 0 1,0-1-1,-1 1 1,1 0-1,0-1 0,0 1 1,0 0-1,0-1 1,0 0-1,0 1 1,1-1-1,-1 1 1,0-1-1,1 0 0,0 0 1,-1 1-1,1-1 1,0 0-1,0 0 1,0 0-1,0-2 0,0 1-327,1 0-1,-1 0 0,1 0 0,0 0 1,0 0-1,0 0 0,1 0 0,-1 1 1,1-1-1,-1 0 0,1 1 0,0-1 1,0 1-1,0 0 0,1-1 0,-1 1 1,0 0-1,1 0 0,-1 1 0,1-1 0,3-1 1,23-9-4044,5 2-497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17 14061,'0'0'11862,"-9"2"-11760,1 1-84,1 0 0,-1 1 0,1 0 1,0 0-1,0 0 0,1 1 0,0 0 1,-1 1-1,1-1 0,1 1 1,-1 0-1,1 0 0,0 1 0,1-1 1,0 1-1,0 0 0,0 1 0,-3 8 1,5-11 28,-1 1 1,1 0-1,0-1 1,0 1-1,1 0 1,0 0-1,0 0 1,0 0-1,1 6 1,0-10-43,0 0 1,1 0 0,-1-1-1,1 1 1,-1 0 0,1-1-1,0 1 1,-1-1 0,1 1-1,0-1 1,0 1 0,0-1-1,0 0 1,1 1-1,-1-1 1,0 0 0,0 0-1,1 0 1,-1 0 0,1 0-1,-1 0 1,1 0 0,-1 0-1,1-1 1,0 1-1,-1 0 1,1-1 0,0 0-1,-1 1 1,1-1 0,0 0-1,0 0 1,-1 0 0,3 0-1,4 0 1,0-1-1,0 0 0,0 0 1,-1 0-1,1-1 1,-1 0-1,1-1 0,-1 1 1,1-1-1,-1-1 0,0 0 1,-1 0-1,1 0 0,-1-1 1,1 0-1,-2 0 1,1 0-1,8-10 0,-7 8-14,-1-1-1,0 0 0,0-1 1,-1 1-1,0-1 0,0 0 1,-1 0-1,0-1 0,-1 1 1,0-1-1,0 0 1,-1 1-1,-1-1 0,2-13 1,-3 23 7,0-1 0,0 1 0,0-1 0,0 1 0,0-1 1,0 1-1,0-1 0,0 1 0,-1-1 0,1 1 0,0-1 1,0 1-1,0-1 0,0 1 0,-1-1 0,1 1 1,0-1-1,-1 1 0,1-1 0,0 1 0,-1 0 0,1-1 1,0 1-1,-1 0 0,1-1 0,-1 1 0,1 0 0,0-1 1,-1 1-1,1 0 0,-1 0 0,0-1 0,-18 5-119,-15 19-50,30-19 160,0 1 0,1 0 0,0 0 0,0 0 0,0 0 0,1 1-1,0-1 1,0 1 0,-3 11 0,5-16 12,0 1 1,-1 0-1,1-1 0,0 1 0,0 0 0,0-1 1,0 1-1,0 0 0,0-1 0,1 1 0,-1-1 1,1 1-1,-1-1 0,1 1 0,-1-1 0,1 1 1,0-1-1,0 1 0,0-1 0,0 1 0,0-1 1,0 0-1,0 0 0,0 0 0,0 0 1,0 0-1,1 0 0,-1 0 0,0 0 0,1 0 1,-1 0-1,1-1 0,-1 1 0,1 0 0,0-1 1,-1 0-1,1 1 0,1-1 0,23 3-308,0-2 0,-1 0 0,1-2 0,0-1 0,26-5 0,66-4 46,-109 11 239,-2 0 64,-1 0 0,0 0-1,0 1 1,0-1 0,0 1 0,8 3 0,-12-4 11,0 1 0,0 0 0,-1 0 0,1 1 0,0-1 0,0 0 0,-1 0 0,1 1 0,-1-1 0,1 1 0,-1 0 0,0-1 0,0 1-1,0 0 1,0 0 0,0 0 0,0-1 0,0 1 0,0 0 0,-1 0 0,1 0 0,0 4 0,-1-6-38,0 0-1,0 0 1,0-1-1,0 1 1,0 0 0,0 0-1,0 0 1,0-1-1,0 1 1,0 0-1,0 0 1,0 0-1,0-1 1,1 1-1,-1 0 1,0 0 0,0 0-1,0 0 1,0-1-1,0 1 1,1 0-1,-1 0 1,0 0-1,0 0 1,0 0 0,0-1-1,1 1 1,-1 0-1,0 0 1,0 0-1,0 0 1,1 0-1,-1 0 1,0 0 0,0 0-1,0 0 1,1 0-1,-1 0 1,0 0-1,0 0 1,1 0-1,-1 0 1,0 0-1,0 0 1,0 0 0,1 0-1,-1 0 1,0 0-1,0 0 1,0 0-1,1 1 1,-1-1-1,0 0 1,0 0 0,0 0-1,0 0 1,1 0-1,-1 1 1,0-1-1,0 0 1,0 0-1,0 0 1,0 1-1,0-1 1,0 0 0,1 1-1,7-19 292,-5-7-125,-1 16-194,-1-1-1,1 0 1,-2 0-1,1 0 1,-2 1-1,1-1 1,-1 0-1,0 0 1,-1 0-1,-5-14 0,16 23-4254,32 8 598,-8 1-414,6-2-1088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28 10378,'0'0'9806,"-9"-5"-8188,4 2-1454,0 0 0,0 0 0,0 1 0,0-1 0,-1 1 0,1 1 0,-1-1 0,-9-1 0,12 3-110,0 0 0,0 0 0,0 0 0,-1 1 0,1-1 0,0 1 0,0 0 0,0 0 0,0 0 0,0 0 0,0 0 0,0 1 0,0-1 0,1 1 0,-1 0 0,1 0 0,-1 0 0,1 0 0,0 0 0,-4 5 0,1-2 117,1 0 0,0 1-1,1-1 1,-1 1-1,1 0 1,0 0-1,0 0 1,1 0 0,-3 10-1,5-14-150,-1 0-1,1-1 0,0 1 1,0 0-1,0-1 0,0 1 1,0 0-1,0-1 0,1 1 1,-1 0-1,0-1 0,1 1 1,0 0-1,-1-1 0,1 1 1,0-1-1,0 1 0,-1-1 1,1 1-1,0-1 0,1 0 1,-1 1-1,0-1 0,0 0 1,0 0-1,1 0 0,-1 0 1,1 0-1,-1 0 0,1 0 1,-1-1-1,1 1 0,-1 0 1,1-1-1,0 1 0,-1-1 1,1 0-1,0 0 0,-1 1 1,3-1-1,4 0-58,1 1 1,-1-1-1,1-1 1,0 1-1,-1-2 1,0 1-1,1-1 1,-1 0 0,0-1-1,0 0 1,0 0-1,0-1 1,-1 0-1,1 0 1,-1 0-1,0-1 1,0-1-1,-1 1 1,1-1-1,-1 0 1,-1 0-1,1-1 1,-1 0-1,0 0 1,-1 0-1,1 0 1,-1-1 0,5-13-1,-21 41 589,9-16-470,0 1 1,0-1 0,0 1 0,1-1 0,0 1-1,0 0 1,0 0 0,0 0 0,1 0 0,0 0-1,0 1 1,0-1 0,1 0 0,0 10 0,0-14-69,1 1 1,0-1 0,0 1-1,0-1 1,0 1-1,0-1 1,0 1 0,0-1-1,1 0 1,-1 0 0,0 0-1,1 1 1,-1-1 0,1 0-1,-1-1 1,1 1-1,-1 0 1,1 0 0,0-1-1,-1 1 1,1-1 0,0 1-1,0-1 1,-1 0-1,1 0 1,0 0 0,0 0-1,2 0 1,55-3 117,-44-1-336,0 0 0,-1-1-1,21-10 1,-21 9 5,-1 0 0,1 1 1,27-7-1,-40 13 215,-1-1 0,1 1-1,0-1 1,-1 1 0,1-1 0,-1 1 0,1 0-1,-1-1 1,1 1 0,-1 0 0,0-1 0,1 1-1,-1 0 1,0-1 0,1 1 0,-1 0 0,0 0-1,0 0 1,0-1 0,0 1 0,1 0 0,-1 0-1,0 0 1,-1-1 0,1 1 0,0 0 0,0 0 0,0-1-1,0 1 1,-1 0 0,1 0 0,0-1 0,-1 1-1,1 1 1,-8 31 645,7-30-611,0-1 0,0 1 0,0 0-1,0 0 1,1 0 0,-1 0-1,1 0 1,0 0 0,0 0-1,0 0 1,1 0 0,-1 0 0,1 0-1,0 4 1,0-5-21,0-1 1,0 1-1,0-1 1,0 1-1,0-1 1,0 1-1,0-1 0,0 0 1,1 1-1,-1-1 1,0 0-1,1 0 1,-1 0-1,1 0 0,-1 0 1,1-1-1,0 1 1,2 0-1,2 1-34,-1-1 0,1-1 0,0 1 0,0-1 0,0 0-1,0-1 1,0 1 0,0-1 0,0 0 0,-1 0 0,1-1 0,0 0 0,7-4-1,57-32-1333,-51 26 1154,0 1 1,22-9 0,-38 27 1009,-2-4-796,0 0 0,1 0 1,-1 0-1,0 0 0,1-1 0,0 1 0,0 0 1,4 4-1,23 5 39,-26-12-143,-1 1 0,0-1 0,0 1 0,1-1 0,-1 1 0,0 0 0,0 0 1,0 0-1,0 0 0,0 0 0,0 1 0,0-1 0,0 0 0,0 1 1,0 0-1,-1-1 0,1 1 0,-1 0 0,1 0 0,-1 0 0,0 0 1,0 0-1,0 0 0,0 0 0,0 0 0,0 0 0,0 1 0,-1-1 1,1 0-1,-1 4 0,0-4-529,0 9 72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15 170 11691,'-14'7'6093,"19"-7"-1992,25-14-2075,-27 12-1942,24-16 112,-1 0 0,0-2 0,-2 0 0,0-2 0,24-29-1,-42 39-182,-14 13-146,-14 15-13,10-3 152,0 1 1,1 0-1,-12 21 1,20-30 21,0 0 0,1 0 0,-1 0 1,1 0-1,1 1 0,-1-1 0,1 1 0,0 0 0,0-1 0,1 1 0,-1 0 1,1-1-1,0 1 0,2 9 0,-1-13-25,0 1 0,1-1 0,-1 1 0,1-1 0,-1 0 0,1 0 0,0 0 0,0 0 0,0 0 0,0 0 0,0 0 0,0 0 0,0-1 0,1 1 0,-1-1 0,0 0 0,1 0 0,0 0 0,-1 0 0,1 0 0,-1 0 0,1-1 0,0 1 0,0-1 0,-1 0 0,6 0 0,5 1-457,1 0 0,-1-2 0,1 1 0,16-4 0,-21 2-299,1-1 0,-1 0-1,0 0 1,0-1-1,11-7 1,38-30-7293,-22 5-1238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15919,'0'0'2611,"-9"5"-700,-1 2-1634,1 1 1,0 0-1,1 0 1,-1 1 0,1 0-1,1 0 1,0 1-1,0 0 1,1 0 0,0 1-1,1-1 1,-6 20-1,1 1 1,2 1 0,1 0-1,1 1 1,2-1-1,1 1 1,2 0 0,6 62-1,1-77-209,4-25 79,6-27-31,-9 9-339,0 1 0,-2-2-1,0 1 1,-2-1 0,0-32-1,-8 70 89,4-10 153,1 1 0,0-1 0,0 1 0,-1-1 1,1 1-1,1-1 0,-1 1 0,0-1 1,1 1-1,-1-1 0,1 0 0,1 4 1,0-3 2,1 1-1,0-1 1,0 0 0,0 0 0,1 0 0,-1 0 0,0-1 0,1 1-1,0-1 1,0 0 0,0 0 0,0 0 0,0 0 0,0-1 0,0 0-1,0 0 1,7 1 0,9 1 60,-1-1 1,30-1-1,-38-1-47,1-1 0,-1 0-1,0-1 1,1 0 0,-1-1 0,0 0 0,21-10 0,-29 12-22,0 0 0,0-1 1,0 1-1,0-1 1,0 0-1,-1 0 1,1 0-1,0 0 1,-1-1-1,1 1 1,-1-1-1,0 1 0,0-1 1,0 0-1,0 0 1,-1 0-1,1 0 1,-1 0-1,1 0 1,-1 0-1,0-1 0,0 1 1,-1 0-1,1-1 1,-1 1-1,0 0 1,1-1-1,-1 1 1,-1-1-1,0-5 1,1 8-13,-1 0 1,1 0 0,-1 0 0,1 0-1,-1 0 1,0 0 0,1 1 0,-1-1-1,0 0 1,1 0 0,-1 1 0,0-1-1,0 0 1,0 1 0,0-1 0,0 1-1,0-1 1,0 1 0,0-1 0,0 1-1,0 0 1,0-1 0,0 1 0,0 0-1,0 0 1,0 0 0,0 0 0,0 0-1,0 0 1,0 0 0,0 0 0,0 0-1,0 1 1,-1-1 0,1 0 0,-1 1-1,-2 0-8,0 0 0,0 1-1,0-1 1,0 1-1,0 0 1,1 0-1,-1 0 1,-3 3-1,2-1 23,1 1-1,0-1 0,0 1 1,0 0-1,1 1 0,0-1 1,-1 1-1,2-1 0,-1 1 0,-1 6 1,3-10-10,1 0 0,-1 0-1,1 0 1,-1 0 0,1 0 0,0 0 0,0 0 0,0 0 0,0 0 0,1 0 0,-1 0 0,1 0 0,-1 0-1,1 0 1,-1 0 0,1-1 0,0 1 0,0 0 0,0 0 0,0-1 0,0 1 0,0 0 0,0-1-1,1 1 1,-1-1 0,1 0 0,-1 1 0,1-1 0,-1 0 0,1 0 0,0 0 0,0 0 0,-1 0 0,5 1-1,14 5-177,1 0 0,1-2 0,-1 0 0,42 3 0,89-3-291,-143-5 551,-8 0-11,0 0 1,-1 0-1,1 0 0,0 0 0,-1 0 1,1 0-1,0 0 0,-1-1 0,1 1 1,0 0-1,-1 0 0,1 0 0,-1-1 0,1 1 1,0 0-1,-1-1 0,1 1 0,-1-1 1,1 1-1,-1 0 0,1-1 0,-1 1 0,1-1 1,-1 1-1,0-1 0,1 0 0,-1 1 1,0-1-1,1 0 0,-2-24 1218,-24-30-374,20 44-791,0 1-113,1 2-49,0 0-1,0 0 0,1 0 1,0 0-1,1-1 0,-1 1 1,0-12-1,3 20-7,0-1 0,1 1 0,-1-1 0,0 1 0,1-1 0,-1 1 0,0-1 0,1 1 0,-1-1 0,1 1 0,-1-1-1,0 1 1,1 0 0,-1-1 0,1 1 0,-1 0 0,1-1 0,-1 1 0,1 0 0,0 0 0,-1 0 0,1-1 0,-1 1 0,1 0 0,-1 0 0,1 0 0,0 0 0,-1 0 0,1 0 0,0 0 0,25 0-641,-19 1 374,128 2-8991,-77-3-384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11435,'0'0'8146,"0"8"-7115,0 35 1903,-11 81 0,5-70-5602,3-12-8054,3-62 2020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17040,'0'0'4612,"36"42"-6886,-11-34-672,0 0-3268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11642,'-12'4'1690,"12"-4"-1665,0 0-1,0 0 0,0 0 1,1 0-1,-1 1 1,0-1-1,0 0 1,0 0-1,0 0 1,0 0-1,1 1 1,-1-1-1,0 0 1,0 0-1,0 0 1,0 0-1,0 1 1,0-1-1,0 0 1,0 0-1,0 1 0,0-1 1,0 0-1,0 0 1,0 0-1,0 1 1,0-1-1,0 0 1,0 0-1,0 0 1,0 1-1,0-1 1,0 0-1,0 0 1,0 0-1,0 1 1,0-1-1,-1 0 0,1 0 1,0 0-1,0 0 1,0 1-1,0-1 1,0 0-1,-1 0 1,1 0-1,0 0 1,0 0-1,0 0 1,-1 1-1,1-1 1,0 0-1,0 0 1,0 0-1,-1 0 0,1 0 1,0 0-1,0 0 1,0 0-1,-1 0 1,1 0-1,0 0 1,0 0-1,0 0 1,-1 0-1,5 5-19,1-1 0,-1 1-1,1-1 1,0 0 0,0 0 0,0-1 0,0 0-1,1 1 1,0-2 0,-1 1 0,1-1-1,0 0 1,0 0 0,10 2 0,11 0-23,-1 0 0,28 0-1,-53-4 20,95 1-20,-47-1 7,63 8 1,42 20 19,-83-14-3,117 10 0,89-31-23,0-21 36,-92 8-4,2 4-23,0 8 0,1 8-1,240 31 1,-269-9 0,425 39-46,509-68 44,-623-19 14,278-1 2,94 45 10,-838-18-16,100 2-12,164-18-1,-242 12 152,356-63-4209,-325 52 3368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14446,'0'0'3021,"-10"0"-165,-7 0-2015,-49 0 1438,61 0-2187,-1 0 0,0 1 0,1 0 1,-1 0-1,1 0 0,0 0 0,-1 1 0,1 0 0,-7 4 0,11-5-134,0-1-1,1 1 0,-1 0 0,0-1 0,1 1 0,-1 0 0,0 0 1,1-1-1,-1 1 0,1 0 0,-1 0 0,1 0 0,0 0 1,-1-1-1,1 1 0,0 0 0,0 0 0,-1 0 0,1 0 0,0 0 1,0 0-1,0 0 0,0 0 0,0 0 0,0 0 0,1 0 1,-1 0-1,0 0 0,0 0 0,1-1 0,-1 1 0,1 0 1,-1 0-1,0 0 0,1 0 0,0-1 0,-1 1 0,1 0 0,-1 0 1,1-1-1,0 1 0,-1 0 0,1-1 0,0 1 0,0-1 1,0 1-1,0-1 0,-1 1 0,3-1 0,3 5-274,1-1 1,0 0-1,0 0 0,13 4 0,40 4-820,-50-11 1055,0 0 1,0 1 0,0 0-1,-1 1 1,1 0 0,-1 0-1,16 8 1,-23-10 156,-1 0 1,0 0-1,0-1 0,0 1 1,0 0-1,0 0 0,0 0 1,-1 0-1,1 0 0,0 0 1,0 0-1,-1 1 0,1-1 1,-1 0-1,1 0 0,-1 0 1,1 1-1,-1-1 0,0 0 1,1 1-1,-1-1 0,0 0 1,0 1-1,0-1 0,0 0 1,0 1-1,-1-1 0,1 0 1,0 1-1,0-1 0,-1 0 1,1 0-1,-1 1 0,1-1 1,-1 0-1,0 0 0,1 0 1,-1 0-1,0 0 0,0 0 1,0 0-1,0 0 0,0 0 1,0 0-1,0 0 0,-2 1 1,-4 4 438,-1 1 0,0-1 1,-1-1-1,-13 8 0,13-8-424,-1-1-1,1 1 1,-1-2 0,0 0-1,0 0 1,0-1-1,-1 0 1,-14 1-1,24-4-520,1 0-1,-1 0 1,1 1-1,0-1 1,-1 0-1,1 0 1,0 0 0,0 0-1,-1 0 1,1 0-1,0 0 1,0 0-1,0 0 1,0 0-1,0 0 1,0 0-1,1 0 1,-1 0-1,0 1 1,0-1-1,1 0 1,0-2-1,9-16-10191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10442,'-4'12'9469,"-17"43"-8464,20-50-947,-1 1 1,1 0-1,0 0 1,0 1-1,1-1 1,0 0-1,0 0 1,1 0-1,-1 0 1,3 7-1,-2-10-42,0-1-1,1 1 0,0-1 1,-1 0-1,1 1 1,0-1-1,0 0 1,0 0-1,0 0 1,1 0-1,-1-1 1,0 1-1,1-1 0,-1 1 1,1-1-1,-1 0 1,1 0-1,0 0 1,0 0-1,-1-1 1,1 1-1,0-1 1,3 1-1,51 6-515,-43-6 269,-1 0 0,1 1 0,-1 0 0,1 1 0,-1 1 0,0 0 0,0 1 1,22 11-1,-33-15 296,0 1 1,0 0-1,1-1 1,-1 1-1,0 0 1,-1 0-1,1 1 1,0-1-1,-1 0 1,1 1-1,-1-1 1,1 0-1,-1 1 1,0 0-1,0-1 1,0 1-1,-1 0 1,1-1-1,-1 1 1,1 0-1,-1 0 1,0-1-1,0 1 1,0 0-1,0 0 1,-1 0-1,1-1 1,-1 1-1,0 0 1,0-1-1,0 1 1,0 0-1,0-1 1,0 1-1,-1-1 1,-2 4-1,-2 3 385,0 0-1,-1 0 1,0-1 0,0 0-1,-1 0 1,0 0 0,0-1-1,-12 7 1,10-8-41,0 0 1,0-1 0,-1 0-1,0 0 1,0-1 0,-17 4-1,25-8-443,1 1 0,-1-1 1,1 1-1,0-1 0,-1 0 0,1 0 0,-1 0 0,1 0 0,0 0 0,-1 0 0,1-1 0,-1 1 0,1-1 0,0 0 0,0 0 0,-1 0 1,1 0-1,0 0 0,0 0 0,0-1 0,0 1 0,0 0 0,0-1 0,0 0 0,1 1 0,-1-1 0,1 0 0,-1 0 0,1 0 0,0 0 1,-1 0-1,1-1 0,0 1 0,0 0 0,1 0 0,-2-5 0,0 1-680,1 0 1,0 0 0,0 0-1,1 0 1,0 0-1,0-1 1,0 1-1,0 0 1,1 0-1,0 0 1,1 0-1,-1 0 1,1 0 0,0 0-1,1 1 1,5-11-1,10-11-5238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97 11211,'0'0'13709,"7"5"-13288,-7-4-417,3 1 19,0 0-1,0 0 1,-1 0 0,1-1-1,0 1 1,0-1 0,1 1-1,-1-1 1,0 0 0,0 0-1,1 0 1,-1-1-1,0 1 1,1-1 0,-1 0-1,0 0 1,1 0 0,-1 0-1,1-1 1,-1 1 0,0-1-1,1 0 1,-1 0 0,0 0-1,4-2 1,2-2 13,0 0 0,0-1-1,0 0 1,13-12 0,-20 17-25,0 0 0,-1-1-1,1 1 1,0-1 0,-1 1 0,1-1-1,-1 0 1,0 1 0,0-1 0,0 0-1,0 0 1,0 0 0,0 0 0,0 0-1,0 0 1,-1 0 0,1 0 0,-1-1-1,1 1 1,-1 0 0,0 0 0,0 0-1,0 0 1,0-1 0,-1 1 0,1 0-1,0 0 1,-1 0 0,0 0 0,0-3-1,-1 4-4,1 0-1,-1 0 1,1 0-1,-1-1 0,0 2 1,1-1-1,-1 0 1,0 0-1,0 1 1,1-1-1,-1 1 1,0-1-1,0 1 0,0 0 1,0-1-1,0 1 1,0 0-1,-3 1 1,-39 5-8,36-3 21,0 1 0,0 0 0,0 0 0,0 1 0,1 0 0,0 0 0,0 1 0,0 0 0,1 0 0,-1 0 0,2 1 0,-1 0 0,1 0 0,0 0 0,0 1 0,1 0 0,0 0 0,0 0 0,1 0 0,0 1 0,1-1 0,-1 1 0,2 0 0,-2 9 0,4-15-17,-1-1 0,1 0 1,-1 0-1,1 1 0,0-1 0,0 0 1,0 0-1,0 0 0,0 0 0,1 0 0,-1 0 1,1 0-1,-1 0 0,1 0 0,0-1 1,-1 1-1,1-1 0,0 1 0,0-1 1,0 0-1,0 0 0,0 0 0,1 0 0,-1 0 1,0 0-1,0 0 0,1-1 0,-1 1 1,0-1-1,5 1 0,12 1-418,-1 0 1,36-1-1,-41-1-194,43-3-3624,-1-11-3218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15951,'0'0'3465,"2"8"-2307,4 23 128,-2 1 0,-1 0 0,-1 1 0,-4 45 0,1-28-391,5 56 1,-4-106-921,0 0 0,1 0-1,-1-1 1,0 1 0,0 0 0,0 0-1,0 0 1,0 0 0,1 0 0,-1 0-1,0 0 1,0 0 0,0 0-1,0 0 1,1-1 0,-1 1 0,0 0-1,0 0 1,0 0 0,0 0 0,1 0-1,-1 0 1,0 0 0,0 1 0,0-1-1,0 0 1,1 0 0,-1 0-1,0 0 1,0 0 0,0 0 0,0 0-1,1 0 1,-1 0 0,0 0 0,0 0-1,0 1 1,0-1 0,0 0 0,0 0-1,1 0 1,-1 0 0,0 0-1,0 1 1,5-20-712,-5-25-1072,-2 1-1,-11-62 0,13 108 1892,1 1-1,-1-1 0,1 1 0,0-1 0,0 0 0,1 1 1,-1-1-1,1 0 0,-1 0 0,1 0 0,0 0 1,0 0-1,0 0 0,1 0 0,-1-1 0,1 1 0,-1-1 1,1 0-1,0 0 0,0 0 0,0 0 0,0 0 0,0-1 1,0 1-1,1-1 0,-1 0 0,0 0 0,7 1 1,0-1-46,0-1 0,0 0 0,0 0 0,0-1 0,0-1 0,-1 1 1,1-2-1,0 1 0,-1-1 0,0-1 0,0 0 0,0 0 1,0-1-1,0 0 0,-1 0 0,0-1 0,8-7 0,-7 5-70,-1 0 0,1 0 0,-2-1 0,1-1 0,-1 1-1,-1-1 1,1 0 0,-2-1 0,1 1 0,-1-1 0,-1 0 0,0 0 0,-1-1-1,2-12 1,-5 24 31,0 0 0,0 1 0,0-1 0,0 0 0,-1 0 0,1 0 0,0 0-1,0 0 1,0 0 0,0 0 0,-1 0 0,1 1 0,0-1 0,0 0 0,0 0 0,-1 0-1,1 0 1,0 0 0,0 0 0,-1 0 0,1 0 0,0 0 0,0 0 0,0 0 0,-1 0 0,1 0-1,0-1 1,0 1 0,0 0 0,-1 0 0,1 0 0,0 0 0,0 0 0,0 0 0,0 0-1,-1 0 1,1-1 0,0 1 0,0 0 0,0 0 0,0 0 0,0 0 0,0-1 0,-1 1-1,1 0 1,0 0 0,0 0 0,0-1 0,0 1 0,0 0 0,0 0 0,-13 19 68,3 8 144,1 0 0,2 1 0,1 0-1,1 0 1,1 0 0,2 0 0,0 1 0,6 51-1,8-42-153,-11-37-38,0 0 0,0 1-1,0-1 1,-1 0-1,1 0 1,1 0 0,-1 0-1,0 1 1,0-1 0,0-1-1,1 1 1,-1 0 0,0 0-1,1 0 1,-1-1 0,1 1-1,-1-1 1,0 1 0,1-1-1,0 0 1,-1 1-1,3-1 1,-3 0-14,0-1-1,-1 1 1,1-1-1,0 0 1,0 1-1,0-1 1,-1 0-1,1 1 0,0-1 1,-1 0-1,1 0 1,-1 1-1,1-1 1,-1 0-1,1 0 1,-1 0-1,1 0 1,-1 0-1,0 0 1,0 0-1,1 0 1,-1 0-1,0 0 1,0 0-1,0 0 1,0 0-1,0 0 1,0 0-1,-1-1 1,-1-36-692,2 37 652,-5-26-1163,-1 0-1,-2 0 1,0 1 0,-2 0 0,-17-33-1,27 59 1221,0 0-1,0 0 1,0 0-1,0 0 1,0 0-1,0 0 1,0 1 0,0-1-1,0 0 1,0 0-1,0 0 1,0 0-1,1 0 1,-1 0-1,0 1 1,0-1-1,0 0 1,0 0-1,-1 0 1,1 0-1,0 0 1,0 1-1,0-1 1,0 0-1,0 0 1,0 0-1,0 0 1,0 0-1,0 0 1,0 0 0,0 1-1,0-1 1,0 0-1,0 0 1,-1 0-1,1 0 1,0 0-1,0 0 1,0 0-1,0 0 1,0 0-1,0 0 1,0 0-1,-1 1 1,1-1-1,0 0 1,0 0-1,0 0 1,0 0-1,0 0 1,0 0-1,-1 0 1,1 0-1,0 0 1,0 0 0,0 0-1,0 0 1,0 0-1,-1-1 1,1 1-1,0 0 1,2 16 285,1-12-287,0 0-1,0-1 0,0 1 0,0-1 0,0 0 1,1 0-1,-1 0 0,1 0 0,0 0 0,0-1 1,0 0-1,0 0 0,1 0 0,-1 0 0,0-1 1,1 0-1,5 2 0,12 1-1587,1-1 1,31 0-1,-6 0-6117,-25 0 2018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81 121 2338,'0'0'20660,"10"-7"-20158,10-5-270,3-2 392,0 0-1,23-21 1,-45 34-578,0 0-1,0 1 1,-1-1-1,1 0 1,0 1 0,0-1-1,0 0 1,-1 0-1,1 0 1,-1 0 0,1 0-1,0 0 1,-1 0 0,0 0-1,1 0 1,-1 0-1,0 0 1,1 0 0,-1 0-1,0 0 1,0 0 0,0-2-1,0 2-7,-1 0-1,1 0 1,-1 0 0,1 1-1,-1-1 1,0 0-1,1 0 1,-1 1 0,0-1-1,0 1 1,1-1-1,-1 1 1,0-1 0,0 1-1,0-1 1,0 1-1,0 0 1,0-1 0,0 1-1,-1 0 1,-4-2-5,0 1 0,0 1 0,0-1 1,-1 1-1,1 0 0,-11 2 0,10 0-38,0 0 0,-1 1 0,1 0 0,1 0 0,-1 1 0,0 0 0,1 0 0,0 0 0,0 1 0,0 0 0,1 0 0,-1 1 0,1-1 1,-6 11-1,5-9 87,1 0 1,0 1-1,1 0 1,0 0-1,0 0 1,1 1-1,0-1 1,0 1-1,1 0 1,0-1-1,1 1 1,-1 9-1,2-16-68,0 0-1,1 0 0,-1 0 0,0 0 1,1 0-1,-1 0 0,1-1 0,-1 1 1,1 0-1,0 0 0,0-1 0,0 1 1,0 0-1,0-1 0,0 1 0,0-1 1,1 1-1,-1-1 0,0 0 0,1 1 1,-1-1-1,1 0 0,2 1 0,1 1-2,0-1 1,0 0-1,0-1 0,1 1 0,-1-1 0,0 0 0,1 0 0,8 0 0,-3-1-47,-1 0 0,0-1 1,1 0-1,-1 0 0,0-1 1,0-1-1,0 1 0,19-9 1,-18 4 4,-1-1 1,-1 0-1,1 0 1,-2 0-1,1-1 1,-1-1 0,0 1-1,-1-1 1,9-17-1,-16 27 13,1-1 0,-1 0 0,0 1 0,1-1 0,-1 0 1,1 1-1,-1-1 0,1 0 0,-1 1 0,1-1 0,0 1 0,-1-1 0,1 1 0,0 0 0,-1-1 0,1 1 0,0-1 0,0 1 0,-1 0 0,1 0 0,0-1 0,0 1 0,-1 0 0,1 0 0,0 0 0,0 0 0,0 0 0,0 0 0,-1 0 0,3 1 1,-1-1 7,0 1 0,0 0 0,0 1 0,0-1 0,0 0 0,0 1 0,0-1 0,0 1 0,0 0 1,2 2-1,1 3 10,1 0 1,-1 1 0,-1-1 0,8 16-1,-9-13-20,-1 0 0,0 0 0,-1 1-1,0-1 1,-1 0 0,-1 12 0,1-12 87,0 0 0,0 0 0,1 0 0,0 0 1,5 19-1,-5-28-52,-1-1 1,0 1-1,1-1 1,-1 1-1,1-1 0,-1 1 1,1-1-1,-1 1 1,1-1-1,-1 0 1,1 1-1,-1-1 0,1 1 1,0-1-1,-1 0 1,1 0-1,0 1 1,-1-1-1,1 0 0,0 0 1,-1 0-1,1 0 1,0 0-1,-1 0 1,1 0-1,0 0 0,-1 0 1,1 0-1,0 0 1,-1 0-1,1-1 1,0 1-1,-1 0 0,1 0 1,0-1-1,-1 1 1,1 0-1,-1-1 1,1 1-1,-1-1 0,1 1 1,-1 0-1,1-1 1,-1 1-1,1-1 1,-1 0-1,1 0 0,24-25 254,-19 17-252,0-1 0,-1 0 0,0 0-1,-1 0 1,0-1 0,-1 1 0,0-1 0,3-21 0,-4 11 1,0 1 0,-2-1 0,-3-40 0,-2 40 59,4 20-96,1 1 1,0-1 0,-1 0-1,1 1 1,0-1-1,-1 0 1,1 1 0,0-1-1,0 0 1,0 1 0,0-1-1,0 0 1,0 1-1,0-1 1,0 0 0,0 1-1,0-1 1,0 0-1,0 1 1,1-1 0,-1 0-1,0 0 1,2 0-86,0 1 0,0 0 1,0 0-1,0 0 0,0 0 0,0 0 0,0 0 1,0 1-1,0-1 0,0 0 0,0 1 1,-1 0-1,3 0 0,57 13-5720,-23-11-91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5317,'0'0'19848,"-9"9"-19149,-14 14-181,1 2-1,1 0 0,-30 49 0,43-62-433,1 1-1,0 0 1,1 0-1,1 0 0,0 1 1,1 0-1,0 0 1,1 0-1,1 0 0,0 1 1,0 27-1,2-38-102,1-1 0,0 1 0,0 0 0,0-1 0,0 1 0,1-1 0,-1 1 0,1-1 0,0 1 0,0-1 0,0 0 0,0 0 0,0 0 0,1 0 0,0-1 0,-1 1 0,1-1 0,0 1 0,0-1 0,0 0 0,1 0 0,-1 0 0,0-1 0,1 1 0,-1-1 0,1 1 0,5 0 0,5 1-1198,1 0-1,0-1 1,0 0-1,1-2 1,23-1-1,16-3-7163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15983,'0'0'7399,"-20"60"-6694,11-23-161,0-2-319,4 1-97,5-2-64,0-5-32,0-3-417,0-3-864,3-10-737,-3-4-1281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7 135 12075,'0'0'2824,"-1"-11"305,-4-32-503,5 41-2496,0 0-1,0 0 1,0-1 0,1 1-1,-1 0 1,1 0-1,-1 0 1,1 0-1,0 0 1,0 0 0,0 0-1,0 0 1,0 0-1,1 0 1,-1 1-1,1-1 1,-1 0 0,1 1-1,-1-1 1,1 1-1,0 0 1,0 0 0,-1-1-1,1 1 1,3-1-1,4-2 42,0 0 0,0 1-1,1 1 1,9-3-1,-14 4-84,21-4 7,1 1 0,-1 1-1,42 1 1,-56 2-96,0 1 1,-1 0-1,1 0 0,0 2 1,-1-1-1,1 1 0,-1 1 1,0 0-1,0 1 1,13 7-1,-21-11 33,-1 0-1,1 1 1,-1-1-1,0 1 1,1-1 0,-1 1-1,0 0 1,0 0-1,0 0 1,-1 0 0,1 0-1,0 0 1,-1 1-1,1-1 1,-1 0 0,0 1-1,0-1 1,0 1-1,0 0 1,0-1 0,-1 1-1,1 0 1,-1-1-1,0 1 1,1 0 0,-1 0-1,0-1 1,-1 1-1,1 0 1,0-1-1,-1 1 1,0 0 0,1-1-1,-1 1 1,0 0-1,-1-1 1,1 1 0,0-1-1,-1 0 1,1 1-1,-1-1 1,-3 3 0,-5 7 367,-1-1 0,-1-1 1,0 0-1,0 0 0,-26 14 1,27-18-306,7-4-117,0 0-1,-1 1 1,1-1 0,0 1-1,0 0 1,-7 6-1,46-3-2734,-29-6 2387,6 1 111,1 1 0,-2 0 0,1 1 0,0 0-1,0 1 1,-1 0 0,0 0 0,15 10 0,-23-12 308,1 0-1,-1 0 0,0 1 0,0-1 1,0 1-1,-1 0 0,1 0 0,-1 0 1,1 0-1,-1 0 0,0 1 0,0-1 1,-1 1-1,1-1 0,-1 1 0,1 0 1,-1-1-1,0 1 0,-1 0 0,1 0 1,-1 0-1,1 0 0,-1 0 0,-1 0 1,1 0-1,0-1 0,-1 1 0,0 0 1,0 0-1,-1 5 0,-1-3 103,0-1-1,1 1 1,-2 0 0,1-1-1,-1 0 1,0 0-1,0 0 1,0 0 0,0-1-1,-1 1 1,0-1 0,0 0-1,0-1 1,-1 1-1,1-1 1,-1 0 0,-8 3-1,2-1 138,-1 0 1,1-1-1,-1-1 0,0 0 0,0 0 0,0-2 0,-21 1 0,31-2-373,0 0 0,0 0 0,0 0 0,0-1 0,0 0-1,0 0 1,0 0 0,0 0 0,0 0 0,1 0 0,-1-1 0,0 1 0,0-1-1,1 0 1,0 0 0,-1 0 0,-2-3 0,0 0-924,1-1 1,0 0-1,1 0 1,0 0-1,0 0 1,0 0-1,-2-8 1,-5-24-9522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13357,'0'0'13805,"-11"6"-13752,-26 15 32,2 3 0,0 1 0,-31 29-1,-97 104-989,255-244-11069,-53 43 7100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9769,'0'0'8680,"-1"9"-6736,-2 10-1191,-1 0 0,0-1 0,-2 1 0,0-1 1,-15 29-1,12-30-608,1 1 0,1 0 0,1 0 0,0 1 0,1 0 0,2 0 1,-4 29-1,7-43-156,0 1 1,0-1 0,1 1 0,-1-1-1,1 1 1,0-1 0,1 1-1,3 8 1,-4-12-106,0 0 0,0-1 0,1 1 0,-1-1 0,0 0 0,1 1 0,-1-1 0,1 0 0,0 0 0,-1 0 0,1 0 0,0 0 0,-1 0-1,1 0 1,0 0 0,0-1 0,0 1 0,0-1 0,0 0 0,0 1 0,0-1 0,0 0 0,0 0 0,0 0 0,0 0 0,0-1 0,3 0 0,-4 1-95,0 0 0,0 0 1,0-1-1,0 1 0,0 0 0,0-1 0,0 1 1,0 0-1,0-1 0,-1 1 0,1-1 1,0 0-1,0 1 0,0-1 0,-1 1 0,1-1 1,0 0-1,-1 0 0,1 0 0,0 1 1,-1-1-1,1 0 0,-1 0 0,0 0 0,1 0 1,-1 0-1,0 0 0,1-1 0,0-17-5325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1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12011,'-22'-10'2496,"22"10"-2475,0 0 0,0 0-1,0 0 1,-1 0 0,1 0 0,0 0-1,0 0 1,0 0 0,0 0-1,0 0 1,0 0 0,0 0-1,-1 0 1,1 0 0,0 0-1,0 0 1,0 0 0,0 0 0,0 0-1,0 0 1,0 0 0,0 0-1,-1 0 1,1 1 0,0-1-1,0 0 1,0 0 0,0 0-1,0 0 1,0 0 0,0 0-1,0 0 1,0 0 0,0 0 0,0 1-1,0-1 1,0 0 0,0 0-1,0 0 1,0 0 0,0 0-1,0 0 1,0 0 0,0 1-1,0-1 1,0 0 0,0 0 0,0 0-1,0 0 1,0 0 0,7 14 242,-5-12-249,0 1 1,1-1-1,-1 0 0,0-1 0,1 1 1,-1 0-1,1-1 0,0 1 0,-1-1 1,1 0-1,0 0 0,0 0 0,0 0 1,0 0-1,0-1 0,6 1 0,7 1 146,33-3 0,-28 0-48,6 0 21,55-1 238,150 14 1,119 29-342,1-16 1,588-34 0,-257-28-4,140-9 10,-161 6-61,326 27 123,-718 16 196,159 3 326,455-5-119,-18-46-483,-518 20-26,894-39-65,-751 55-10,-469 10-44,-21-1 105,-1 0-1,0 0 1,1 0-1,-1 0 1,0 0-1,1 0 1,-1 0-1,1 0 1,-1 0-1,0 0 1,1 0-1,-1 0 1,0 1-1,1-1 1,-1 0-1,0 0 1,0 0-1,1 1 1,-1-1-1,0 0 1,1 1-1,-1-1 1,0 0-1,0 0 1,0 1-1,1-1 1,-1 0-1,0 1 1,0-1-1,0 0 1,0 1-1,0-1 1,1 0-1,-1 1 1,0-1 0,0 1-1,0-1 1,0 0-1,0 1 1,0-1-1,0 0 1,-1 1-1,1 0 8,-1 0-1,0-1 1,1 1 0,-1 0-1,0-1 1,0 1 0,1-1-1,-1 0 1,0 1-1,0-1 1,0 0 0,0 1-1,0-1 1,1 0 0,-1 0-1,0 0 1,0 0 0,0 0-1,0 0 1,0 0-1,0 0 1,0 0 0,0 0-1,0 0 1,0 0 0,-1-1-1,-3 0-57,-23-2-209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 7495,'0'0'7751,"-45"-4"-2562,59 4-4484,17 0 192,3 5-321,9-1-319,11 0-225,1 0-64,-1-2-1282,-6 2-2081,-3-2-3491</inkml:trace>
  <inkml:trace contextRef="#ctx0" brushRef="#br0" timeOffset="1">727 105 9513,'0'0'11979,"-25"67"-10217,16-36-32,3 4-705,1 1-449,3 3-352,0-1-192,2 1-352,0-9-1538,0-4-1409,0-10-4228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12043,'0'0'5462,"0"10"-3882,-12 105 2292,5-67-2944,0 48 0,4-4-2685,3-91 1622,0-1 0,0 0-1,-1 0 1,1 1 0,0-1-1,0 0 1,0 0 0,0 1-1,0-1 1,0 0 0,1 0-1,-1 1 1,0-1-1,0 0 1,0 0 0,0 1-1,0-1 1,0 0 0,0 0-1,0 1 1,1-1 0,-1 0-1,0 0 1,0 0 0,0 0-1,0 1 1,1-1-1,-1 0 1,0 0 0,0 0-1,1 0 1,-1 1 0,0-1-1,0 0 1,0 0 0,1 0-1,-1 0 1,0 0-1,0 0 1,1 0 0,-1 0-1,0 0 1,1 0 0,-1 0-1,0 0 1,0 0 0,1 0-1,-1 0 1,0 0-1,2 0-601,7 0-5942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10378,'0'0'11750,"0"-13"-9631,-2 24-1432,-1 0-1,-1 0 1,0-1 0,0 1-1,-8 12 1,-3 8 67,4-3-261,-42 108 381,47-116-872,0-1-1,2 2 1,0-1 0,2 0-1,-1 21 1,3-40-3,0-1-1,1 0 1,-1 1 0,0-1-1,1 0 1,-1 1-1,0-1 1,1 0 0,-1 1-1,1-1 1,-1 0-1,0 0 1,1 1 0,-1-1-1,1 0 1,-1 0-1,1 0 1,-1 0 0,0 0-1,1 0 1,-1 0-1,1 0 1,-1 0 0,1 0-1,-1 0 1,1 0-1,-1 0 1,1 0 0,-1 0-1,1 0 1,-1 0-1,0 0 1,1-1 0,-1 1-1,1 0 1,-1 0-1,1-1 1,-1 1 0,0 0-1,1-1 1,20-9 48,5-5-996,-1 1 1,47-16 0,17 3-9906,-62 21 5115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22 6342,'0'0'14761,"-12"-5"-13400,6 2-1190,3 1-97,-1 0 0,1 1 0,-1-1 0,1 1 0,-1-1 0,0 1 0,0 0 0,0 1 0,0-1 0,1 1 0,-1 0 0,0 0 0,0 0 0,0 0 0,0 0 0,0 1 0,0 0 0,1 0 0,-1 0 0,0 0 0,-4 3 0,-5 3 107,0 1 0,1 1-1,0 0 1,1 0 0,-19 21 0,24-25-52,1 1 1,1 0 0,-1 1 0,1-1-1,0 1 1,1 0 0,-1 0-1,1 0 1,1 1 0,-1-1-1,1 1 1,-2 14 0,4-20-101,0 0 1,0 1 0,0-1 0,0 0-1,1 0 1,-1 0 0,0 0 0,1 0-1,0 0 1,-1 0 0,1 0 0,0 0-1,0 0 1,0 0 0,0 0 0,0-1-1,1 1 1,-1 0 0,0-1-1,1 1 1,-1-1 0,1 1 0,2 0-1,0 1 4,1-1-1,-1 0 0,1 0 1,0 0-1,0 0 1,-1-1-1,1 0 0,0 0 1,9 0-1,-1 0-2,-1-1 1,1-1-1,0 0 1,-1 0-1,1-1 1,-1-1-1,20-7 1,-21 5-6,0 0 0,-1-1 1,1 0-1,-1-1 1,-1 0-1,1-1 0,10-11 1,-16 15-16,1-1 1,-1 0 0,-1 0-1,1-1 1,-1 1 0,0-1-1,0 1 1,0-1 0,-1 0-1,0 0 1,0 0 0,0-1-1,-1 1 1,0 0 0,0-10-1,-1 14-123,-1-1-1,1 1 1,-1-1-1,0 1 1,1 0-1,-1-1 0,0 1 1,0 0-1,-1 0 1,1-1-1,0 1 1,-1 0-1,1 0 0,-1 1 1,0-1-1,0 0 1,0 0-1,0 1 0,0-1 1,0 1-1,0 0 1,0 0-1,0-1 1,-1 1-1,1 1 0,0-1 1,-1 0-1,-3 0 1,-3-2-692,0 1 1,0 1-1,-1 0 0,1 0 1,0 0-1,-13 2 1,11 1-4834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11499,'9'3'1585,"2"2"-1148,0 0 0,0 1 0,-1 0-1,1 1 1,-1 0 0,-1 1 0,1 0-1,-1 0 1,-1 1 0,0 0 0,0 0-1,0 1 1,-1 0 0,-1 1 0,10 19-1,-11-16-99,0 0 0,0 0 0,-1 0-1,-1 1 1,0-1 0,-1 1-1,-1 0 1,0 0 0,-1-1-1,-1 1 1,0 0 0,-1 0-1,-5 22 1,-1-12-53,-1 0 0,-2 0 0,0-1 1,-1 0-1,-2-1 0,0 0 0,-22 25 0,7-13-573,-2-1-1,-1-1 1,-52 39 0,44-43-3053,12-17-2616,2-6-5423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40 4965,'2'-4'-255,"17"-27"8493,-12 27-3251,-8 20-2882,-22 72 345,15-61-2156,1 0-1,1 0 1,2 0 0,-2 41 0,10-11-1542,7-21-4199,-9-30 856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31 320,'0'0'11542,"-8"1"-9610,-23 7-277,31-8-1606,1 0 1,-1 0-1,0 0 0,1 0 0,-1 0 0,0 0 0,1 1 0,-1-1 1,1 0-1,-1 0 0,0 0 0,1 0 0,-1 1 0,0-1 0,0 0 0,1 0 1,-1 1-1,0-1 0,1 0 0,-1 0 0,0 1 0,0-1 0,0 0 1,1 1-1,-1-1 0,0 0 0,0 1 0,0-1 0,0 1 0,0-1 1,1 0-1,-1 1 0,0-1 0,0 0 0,0 1 0,0-1 0,0 1 0,0-1 1,0 0-1,0 1 0,-1-1 0,1 0 0,0 1 0,0-1 0,0 1 1,0-1-1,0 0 0,-1 1 0,1-1 0,0 0 0,0 0 0,-1 1 1,1-1-1,0 0 0,0 1 0,-1-1 0,1 0 0,0 0 0,-1 0 1,1 1-1,0-1 0,-1 0 0,1 0 0,0 0 0,-1 0 0,1 0 0,0 1 1,-1-1-1,0 0 0,25 10 953,5-3-687,1-2 0,0-1 0,-1-2 0,1-1 1,60-5-1,-62 1-1088,0-1 0,0-2 0,39-13 0,-62 18 256,0-1 1,0 1 0,0-1-1,-1-1 1,1 1-1,-1-1 1,1 0 0,-1 0-1,0 0 1,4-5 0,3-12-3173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10570,'0'0'8680,"70"-26"-7719,-27 24-96,13 2-417,0 0-287,-2 0-129,-4 0-353,-5 4-1569,-7-4-2978,-9 0-2948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12492,'0'0'3785,"-2"9"-2728,-36 106 1858,24-78-2313,1 1-1,2-1 0,2 2 1,1-1-1,-5 70 0,13-106-597,0 0 0,0 1 0,0-1 0,1 0 0,-1 1 0,0-1 0,1 0 0,-1 1 0,1-1 0,0 0 1,0 0-1,0 0 0,0 1 0,0-1 0,1 0 0,-1-1 0,0 1 0,1 0 0,0 0 0,-1-1 0,1 1 0,0 0 0,0-1 0,0 0 0,0 1 0,0-1 0,0 0 0,0 0 0,0 0 0,0-1 0,1 1 0,-1 0 0,0-1 0,1 1 0,-1-1 0,0 0 0,1 0 0,-1 0 0,0 0 0,1 0 0,-1-1 0,0 1 0,1-1 0,-1 1 0,0-1 0,0 0 0,1 0 0,-1 0 0,0 0 1,0 0-1,0 0 0,0-1 0,0 1 0,-1-1 0,1 1 0,0-1 0,-1 0 0,1 0 0,-1 1 0,3-5 0,-2 2-435,-1 1 0,1-1 0,-1 0 0,0 0 0,0 1 1,0-1-1,-1 0 0,1 0 0,-1 0 0,0 0 0,0 0 0,0 0 1,0 0-1,-1 1 0,0-1 0,0 0 0,0 0 0,0 0 0,0 1 0,-1-1 1,0 1-1,1-1 0,-2 1 0,1-1 0,0 1 0,0 0 0,-1 0 1,0 0-1,1 1 0,-1-1 0,0 1 0,-1-1 0,-3-2 0,-6-4-680,0 1-1,0 0 1,-14-6-1,-38-13 2238,56 23-138,-58-19 3933,35 15 2357,169 19-4829,-1-8-4322,-98-6-1794,-5-7-3177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82 10378,'2'-1'338,"-1"-1"0,0 1 0,0 0 0,0 0 0,0-1 0,0 1 0,0 0 0,-1-1 0,1 1 0,0-1 0,-1 1 0,1-1 0,-1 0 1,0 1-1,1-1 0,-1 1 0,0-1 0,0 0 0,0 1 0,0-1 0,0 0 0,0 1 0,-1-1 0,0-2 0,0 3-172,0-1 0,0 1-1,0 0 1,-1 0 0,1 0 0,-1 0-1,1 0 1,-1 0 0,1 0-1,-1 0 1,1 1 0,-1-1 0,0 1-1,1-1 1,-1 1 0,0 0 0,0-1-1,-2 1 1,-4 0-98,0-1 0,0 1 0,0 1-1,0 0 1,0 0 0,0 1 0,0-1 0,0 2-1,-7 2 1,4 2-52,0 0 0,1 0 0,0 1 0,0 0 0,0 1 0,-15 19 0,21-24 24,1 0 1,-1 0-1,1 1 0,0-1 0,1 1 0,-1 0 1,1 0-1,0 0 0,0 0 0,0 0 0,1 0 0,0 1 1,0-1-1,0 0 0,1 1 0,0-1 0,0 0 0,1 11 1,0-14-30,0-1 0,0 1 1,1-1-1,-1 1 0,0-1 1,1 0-1,-1 0 0,1 1 1,-1-1-1,1 0 0,-1 0 1,1 0-1,0-1 0,0 1 1,-1 0-1,1-1 0,0 1 1,0-1-1,0 1 0,0-1 1,-1 0-1,1 0 0,0 0 1,0 0-1,0 0 0,0 0 1,2-1-1,56-8 323,-40 2-323,0-1-1,0 0 1,-1-2 0,0 0-1,0-1 1,-1-1 0,-1-1-1,0 0 1,-1-1 0,0-1-1,-1-1 1,14-19 0,-26 32 6,0-1 0,-1 1 0,0-1 1,0 0-1,0 0 0,0 0 0,-1 0 1,0 0-1,0 0 0,0-1 0,0 1 1,0-5-1,-14 11 191,4 7-152,1-1-1,0 1 1,1 0-1,0 1 1,1-1-1,0 2 1,0-1-1,1 0 1,0 1-1,1 0 1,0 0-1,1 1 1,0-1-1,-2 20 1,5-29-69,0 1 0,0 0-1,0-1 1,1 1 0,-1 0 0,1-1 0,-1 1 0,1 0-1,0-1 1,0 1 0,0-1 0,0 0 0,1 1 0,-1-1-1,1 0 1,-1 1 0,1-1 0,0 0 0,0 0-1,0-1 1,0 1 0,0 0 0,0-1 0,0 1 0,1-1-1,-1 1 1,0-1 0,1 0 0,-1 0 0,1 0 0,-1-1-1,1 1 1,0-1 0,4 1 0,-1 0-431,0-1 1,-1 0-1,1 0 0,0 0 1,0-1-1,11-2 0,-12 2-444,0-1 0,1 0 0,-1 0 0,-1 0 0,1-1 0,0 1 0,6-6-1,14-14-5314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18508,'-3'-1'1192,"4"-1"-1096,4 4-24,3 9 168,5 4-144,7 4-48,4 1 0,2 1 0,4 2-32,-4 1-16,1 2-136,-4 0-304,-2 2-176,-5 1-1408,-4-3 1720,-11 0-273,-1-3-223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4881 502 9482,'-35'-21'530,"-1"1"-1,-1 3 1,0 0-1,-67-18 1,-30-13 396,86 28-647,-22-11 33,-2 3 0,-131-32 0,-153 0-277,49 9 18,-243-31-58,400 70-43,-256 12 1,219 15-3,1 7-1,2 8 1,-280 84 0,325-66-52,-184 89 0,229-88 7,1 4 0,-142 107-1,199-130 44,1 2-1,1 2 0,1 1 1,3 1-1,1 2 0,-42 70 1,44-59 9,2 1 1,3 2 0,1 0-1,3 2 1,-16 75-1,28-87 32,1 1 0,1-1-1,3 1 1,2 0-1,1 0 1,3 0 0,1-1-1,19 69 1,16 20-56,78 169 0,-113-286 71,29 64 62,4-1 0,2-2-1,4-2 1,3-2-1,4-2 1,2-2 0,3-3-1,2-2 1,108 85 0,-91-90-68,2-3 1,2-3 0,3-4 0,1-4 0,3-3 0,175 54 0,-60-43 96,347 40 1,220-41 111,1150-106 91,-181-110 447,-1397 120-658,401-109-1,-530 96-27,-3-10 0,-4-9-1,196-105 1,-274 115 30,188-134 0,-247 150-46,-1-2 0,-4-4 0,-1-3 0,53-68 1,-90 97-13,-2-1 0,-1-1 0,-1-1 1,-2-1-1,20-56 0,-30 66-2,-1 1 0,-1-1 0,-2 0 1,0-1-1,-2 1 0,-1-1 0,-1 1 0,-2-1 0,-4-37 0,-3 26 25,-1 1 0,-2 0 0,-1 0 0,-2 2-1,-2-1 1,-1 2 0,-1 0 0,-2 2 0,-2 0-1,-39-46 1,10 21 44,-4 3 1,-1 1-1,-3 4 0,-85-56 0,50 44-50,-3 5 1,-126-53-1,81 52-158,-164-43 0,18 30-276,-358-40 0,-527 12-468,-5 75 231,814 22 472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13677,'0'0'7698,"-5"11"-6929,-13 30-154,2 1 0,1 0 0,2 2 1,2-1-1,2 1 0,2 1 0,-1 54 1,11-83-1164,5-15-3008,-6-2 2944,-1 0-1,0 0 1,1 0-1,-1 0 0,0 0 1,0 0-1,0-1 0,0 1 1,0 0-1,0-1 1,0 1-1,0-1 0,-1 1 1,2-3-1,4-17-6402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 11691,'0'0'11125,"-8"4"-10874,3-2-191,1 1 0,-1 0 0,1 1 0,0-1 0,0 1 0,1-1 0,-1 1 0,1 0 0,-1 0 0,1 1 0,1-1 0,-1 1 0,0 0 0,1-1 0,0 1 0,0 0 0,1 0 0,-1 0 0,1 1 0,0-1 0,1 0 0,-1 0 0,1 1 0,1 9 0,-1-14-53,0 0 0,0 0 0,0 0 0,0 0 0,0 0-1,1 1 1,-1-1 0,0 0 0,1 0 0,-1 0 0,1 0-1,-1 0 1,1 0 0,-1 0 0,1 0 0,0 0 0,-1-1 0,1 1-1,0 0 1,0 0 0,0 0 0,0-1 0,0 1 0,1 0 0,1 1 15,0-1 1,0 0 0,0-1-1,0 1 1,0 0 0,1-1 0,-1 0-1,0 1 1,4-2 0,1 1 10,-1-1 1,0 0 0,1 0-1,-1-1 1,0 0-1,0 0 1,12-6 0,-5-1-111,0-1 1,0 0 0,-1 0 0,0-2 0,-1 1 0,-1-2 0,18-22 0,-32 41 89,0 0-1,0 0 1,0 0-1,1 0 1,-1 1-1,2 0 1,-1-1 0,1 1-1,-1 13 1,2-17 11,0-1 0,0 1 1,0-1-1,0 0 0,0 1 1,1-1-1,-1 0 0,1 1 1,0-1-1,0 0 0,0 0 0,0 0 1,0 1-1,0-1 0,0 0 1,1 0-1,-1-1 0,1 1 1,-1 0-1,1 0 0,0-1 0,0 1 1,-1-1-1,1 1 0,0-1 1,1 0-1,-1 0 0,0 0 1,0 0-1,0 0 0,1 0 0,-1-1 1,0 1-1,1-1 0,-1 0 1,3 1-1,2-1 1,0 1-1,0-1 1,0 0 0,-1-1 0,1 0-1,0 0 1,0 0 0,-1-1-1,1 0 1,-1 0 0,0-1 0,1 1-1,-1-2 1,8-4 0,-10 5-12,-1 0 1,1 0 0,-1-1 0,0 1-1,0-1 1,0 0 0,0 0-1,0 0 1,-1 0 0,0 0 0,0 0-1,0-1 1,0 1 0,-1-1-1,0 1 1,0-1 0,0 0 0,0 1-1,-1-1 1,0 0 0,0-8 0,-1 11-21,0-1 1,0 0 0,0 1 0,-1-1 0,1 1-1,0-1 1,-1 1 0,0-1 0,0 1 0,0 0-1,0 0 1,0 0 0,0 0 0,0 1-1,0-1 1,-1 0 0,1 1 0,-1-1 0,1 1-1,-1 0 1,0 0 0,1 0 0,-1 0 0,0 1-1,0-1 1,0 1 0,1 0 0,-1 0 0,0-1-1,0 2 1,0-1 0,0 0 0,0 1 0,1-1-1,-1 1 1,-3 1 0,5-2-58,0 1 1,1-1-1,-1 1 0,1-1 1,-1 0-1,0 1 0,1 0 1,-1-1-1,1 1 0,-1-1 0,1 1 1,-1 0-1,1-1 0,0 1 1,-1 0-1,1-1 0,0 1 1,0 0-1,-1-1 0,1 1 1,0 0-1,0 0 0,0-1 0,0 1 1,0 0-1,0 0 0,0-1 1,0 1-1,0 0 0,0 0 1,0-1-1,1 1 0,-1 0 1,0 0-1,0-1 0,1 1 1,-1 0-1,1-1 0,-1 1 0,0 0 1,1-1-1,-1 1 0,1-1 1,-1 1-1,2 0 0,1 2-421,0 0 0,0-1 0,0 1-1,0-1 1,0 0 0,1 0-1,6 3 1,0-2-880,0 0-1,0-1 1,1 0-1,11 0 0,16-1-3945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18 12524,'0'0'7201,"-11"-4"-5076,-39-9-903,46 13-1096,1 0-1,-1 0 0,0 0 0,0 0 0,1 0 0,-1 1 1,0 0-1,1 0 0,-1 0 0,1 0 0,-1 1 0,1-1 1,-1 1-1,1 0 0,0 0 0,0 0 0,0 0 0,-5 5 1,2-1 91,0-1 0,1 1 0,0 0 0,0 0 1,1 1-1,0 0 0,-4 7 0,7-12-191,0-1 0,0 1 0,0 0-1,1 0 1,-1 0 0,0 0 0,1 0-1,-1 0 1,1 0 0,0 0 0,0 0 0,0 0-1,0 0 1,0 0 0,0 0 0,0 0-1,1 0 1,-1 0 0,1 0 0,-1 0-1,1 0 1,0-1 0,0 1 0,1 2-1,0-2-1,0 0-1,0 0 0,0-1 0,1 1 1,-1-1-1,0 1 0,1-1 0,-1 0 1,1 0-1,0 0 0,-1 0 0,1-1 1,-1 1-1,1-1 0,5 1 0,0-1-89,0 0-1,0 0 0,0 0 0,-1-1 0,1 0 0,0-1 0,0 0 0,0 0 1,-1-1-1,1 0 0,11-6 0,-13 5 1,-1 0 1,0-1 0,0 0-1,0 0 1,-1 0-1,0 0 1,0-1-1,0 1 1,0-1-1,-1 0 1,0 0-1,-1 0 1,1-1-1,-1 1 1,0-1-1,-1 1 1,1-1 0,0-10-1,-3 17 73,0 0 0,0 0-1,1 0 1,-1 0 0,0 0 0,0 0 0,1 0-1,-1 0 1,0 0 0,0 0 0,1 1-1,-1-1 1,0 0 0,1 1 0,-1-1-1,0 0 1,1 1 0,-1-1 0,0 1 0,1-1-1,-1 1 1,1-1 0,-1 1 0,1-1-1,-1 2 1,-2 1 5,1 0 0,-1 0 0,1 0 0,0 1 0,0-1 0,1 1 0,-1-1 0,1 1 0,-1 0 0,1 0 0,0-1 0,1 1 0,-1 0-1,1 0 1,-1 7 0,2-9-142,-1 0 0,0 0-1,1-1 1,-1 1-1,1 0 1,0 0 0,-1-1-1,1 1 1,0 0 0,0-1-1,0 1 1,0-1-1,1 1 1,-1-1 0,0 1-1,1-1 1,-1 0 0,1 0-1,-1 0 1,1 0-1,-1 0 1,1 0 0,0 0-1,-1 0 1,1-1 0,0 1-1,0-1 1,0 1-1,-1-1 1,1 0 0,0 0-1,0 0 1,0 0 0,2 0-1,2 1-849,1-1 0,-1 0 1,1 0-1,-1 0 0,1-1 0,-1 0 0,0-1 0,1 1 1,-1-1-1,11-5 0,9-10-5047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8136,'0'0'9326,"-5"8"-7901,-18 29 285,18-10-119,5-27-1553,0 1-1,0 0 0,1 0 1,-1-1-1,0 1 0,1 0 1,-1-1-1,0 1 0,1 0 0,-1-1 1,1 1-1,-1-1 0,1 1 1,-1-1-1,1 1 0,0-1 1,-1 1-1,1-1 0,0 1 1,-1-1-1,1 0 0,0 1 0,-1-1 1,1 0-1,0 0 0,0 0 1,-1 0-1,1 1 0,0-1 1,0 0-1,1 0 0,7 0-195,1 0 1,-1-1-1,1 0 1,-1 0-1,0-1 0,1 0 1,-1-1-1,0 0 1,0 0-1,0-1 0,-1 0 1,0-1-1,1 0 0,-1 0 1,-1-1-1,1 0 1,-1 0-1,7-7 0,-24 54 372,-1 2 616,2 1 0,1 0 0,-1 76 0,-2 7 153,9-111-751,-1 0 1,-1-1 0,0 1 0,-7 16-1,10-29-142,0 0-1,-1 1 1,1-1-1,0 0 1,-1 0-1,0 0 1,0-1-1,0 1 1,0 0 0,0-1-1,0 1 1,-1-1-1,1 1 1,-1-1-1,1 0 1,-1 0-1,0-1 1,0 1-1,0 0 1,0-1-1,0 0 1,0 0-1,-1 0 1,1 0-1,-7 1 1,9-2-64,0-1-1,-1 1 1,1-1 0,-1 1-1,1-1 1,0 0 0,-1 1 0,1-1-1,0 0 1,0 0 0,0 0-1,0 0 1,-1 0 0,1 0 0,0 0-1,1 0 1,-1-1 0,0 1-1,0 0 1,0-1 0,1 1 0,-1 0-1,1-1 1,-1 1 0,1-1-1,-1-1 1,-8-44-4,9 45-23,-2-13-12,-8-114-2328,9 114 1706,1 1 0,1 0-1,1-1 1,0 1 0,1 0-1,8-26 1,-8 34 337,0 1-1,0-1 0,0 1 1,1 0-1,0 0 1,0 0-1,0 0 0,1 1 1,-1 0-1,11-8 1,33-15-6481,-11 13 1708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 11787,'0'0'12818,"-10"-2"-12108,5 1-650,0 0 1,0 1-1,0-1 1,0 1-1,0 0 0,0 0 1,0 1-1,0 0 1,-7 1-1,10-1-73,0 0-1,0 0 0,1 0 0,-1 0 0,0 0 1,0 0-1,1 0 0,-1 1 0,1-1 0,-1 1 1,1-1-1,-1 1 0,1 0 0,0-1 0,0 1 1,0 0-1,0 0 0,0 0 0,0 0 0,1 0 1,-1 0-1,0 0 0,1 0 0,0 0 0,-1 0 1,1 0-1,0 0 0,0 0 0,0 0 0,1 0 1,-1 0-1,1 3 0,-1-4-59,1 0 0,0 0 0,-1 1 0,1-1 0,0 0 0,0 0 0,0 0-1,0 0 1,0 0 0,0 0 0,0 0 0,0 0 0,0 0 0,0 0 0,1-1 0,-1 1 0,0 0 0,0-1 0,1 1 0,-1-1 0,0 0-1,1 1 1,1-1 0,43 8-1332,-33-6 624,2 0-20,36 8-1119,-49-10 1983,0 1 0,1-1 0,-1 1 0,0 0 0,0 0-1,0-1 1,-1 2 0,1-1 0,0 0 0,0 0 0,0 0 0,-1 1-1,1-1 1,-1 1 0,1-1 0,-1 1 0,0 0 0,3 3 0,-4-4 62,0 0-1,0 0 1,0 0 0,0-1 0,0 1 0,0 0 0,-1 0 0,1 0 0,0 0 0,0 0 0,-1-1-1,1 1 1,-1 0 0,1 0 0,0-1 0,-1 1 0,0 0 0,1 0 0,-1-1 0,1 1 0,-1-1 0,0 1-1,1 0 1,-1-1 0,0 1 0,0-1 0,1 0 0,-1 1 0,0-1 0,0 0 0,-1 1 0,-30 10 1217,28-10-1140,-1 1-243,-80 17 1584,79-18-2242,0-1 0,0 0 0,0 0 0,0 0 0,0 0 0,0-1 1,-6-1-1,3-3-6337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208 238 9769,'0'0'8670,"1"-8"-6439,0 6-2170,-1 0 61,1 0-1,-1 0 0,0 0 0,1 0 0,-1 0 0,0-1 0,0 1 1,0 0-1,-1 0 0,1 0 0,0 0 0,-2-3 0,1 4-43,0 0 0,0 0-1,0 0 1,0 0 0,0 0-1,-1 1 1,1-1-1,0 0 1,0 1 0,-1-1-1,1 0 1,-1 1-1,1 0 1,-1-1 0,1 1-1,-1 0 1,1 0 0,-1 0-1,1 0 1,-1 0-1,1 0 1,-1 0 0,1 0-1,-3 1 1,-5 1-12,0 0 0,0 0 0,1 1 0,-1 0 0,1 1 0,0-1-1,0 2 1,0-1 0,0 1 0,1 0 0,-13 12 0,15-13-43,-1 1-1,1 0 1,0 1 0,0-1-1,1 1 1,0 0-1,0 0 1,0 0 0,1 0-1,0 1 1,0 0 0,0-1-1,1 1 1,0 0-1,-1 9 1,3-15-20,0 0 1,0 0-1,0-1 0,0 1 1,0 0-1,0 0 1,1 0-1,-1 0 0,0 0 1,0 0-1,1 0 0,-1-1 1,1 1-1,-1 0 0,1 0 1,-1 0-1,1-1 0,0 1 1,-1 0-1,1-1 0,0 1 1,-1-1-1,1 1 1,0 0-1,0-1 0,-1 0 1,2 1-1,32 5 135,-22-6-85,0-1 0,0 0-1,21-6 1,-13 0-44,0-1 0,0 0 0,-1-1 0,0-2 0,-1 0 0,0 0 0,-1-2 0,-1 0 0,17-16 1,-21 17-1,0-1 0,-1 0 1,0 0-1,-1-1 0,-1 0 1,0 0-1,-1-1 0,0-1 1,-2 1-1,1-1 1,6-29-1,-12 8 227,-9 28-33,-10 18-167,11-1-2,0-1 0,0 2 0,0-1 0,1 1 0,0 0 0,1 0 0,0 1 0,1-1 0,0 1 0,0 0 0,-3 15 0,2-1 262,0 0 0,1 0-1,0 48 1,4-65-354,1-1-1,0 1 1,0 0-1,0-1 1,1 1-1,0-1 1,0 1 0,0-1-1,1 0 1,0 0-1,0 0 1,1 0-1,8 10 1,15 6-3546,6-9-4455,-16-12-2639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26 131 9833,'0'0'9326,"7"0"-7366,5 0-1705,1 0 1,-1-2-1,0 1 1,0-2 0,0 1-1,0-1 1,-1-1 0,1-1-1,-1 1 1,0-2-1,0 1 1,0-1 0,-1-1-1,0 0 1,0-1-1,14-14 1,-23 21-246,0 0 0,0 0 0,0 0 0,0 0 1,0 0-1,0 0 0,-1-1 0,1 1 0,0 0 0,-1-1 0,1 1 0,-1 0 0,1-1 0,-1 1 0,1-1 1,-1 1-1,0 0 0,0-1 0,0 1 0,0-1 0,0 1 0,0-1 0,-1-2 0,0 3-8,0 0-1,0 0 1,0 0-1,0 0 1,0 0-1,0 1 1,0-1-1,0 0 1,-1 0-1,1 1 0,0-1 1,-1 1-1,1 0 1,0-1-1,-1 1 1,1 0-1,0-1 1,-1 1-1,-2 0 1,-4 0-16,0 0 0,0 1 0,0 0 0,0 0 0,0 1 0,0 0 0,-11 4 0,7 0 26,0 1 0,1 1 0,0-1 0,0 2 0,1 0 0,-1 0 0,-9 12 0,15-15 31,0 0 1,0 0-1,1 1 0,-1-1 0,2 1 0,-1 0 0,1 0 0,0 0 0,0 1 0,0-1 0,1 1 0,1-1 0,-2 15 1,3-20-49,0 0 1,0-1 0,0 1 0,1 0 0,-1-1 0,0 1 0,1 0 0,0-1 0,-1 1 0,1-1-1,0 1 1,0-1 0,0 1 0,0-1 0,0 0 0,0 1 0,0-1 0,0 0 0,1 0 0,-1 0-1,0 0 1,3 1 0,0 1-106,1-1 0,-1 0 0,1 0 0,0 0 0,0-1 0,0 0 0,8 1 0,4 0-1176,-1-1 0,0-1 0,1-1 0,16-2 0,7-9-5536,0-5-3738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44 10025,'0'0'9503,"-9"9"-8532,-5 7-484,1 0 0,0 1 0,1 1 0,1 0 0,1 1 0,1 0-1,0 0 1,2 1 0,-8 29 0,-2 54-367,11-58 84,-1-1 0,-16 46-1,14-73 938,7-31 9,5-32-531,14-14-1056,2 0 0,4 1 0,31-60 0,-45 101 92,1-6-170,3 0-1,0 1 0,28-37 1,-37 54 474,1 1 0,0 0 1,1 0-1,-1 0 0,1 0 1,0 1-1,0 0 0,9-4 1,-11 6 32,-1 1 0,1 0 0,0 0 0,-1 0 0,1 0 0,0 0 0,0 1 1,0 0-1,0 0 0,-1 0 0,1 0 0,0 1 0,0-1 0,0 1 0,-1 0 1,8 3-1,-8-3 0,0 1 0,0 0 0,0 0 0,0 0 0,0 0 0,0 0 0,-1 1 0,1-1 0,-1 1 0,0 0 0,0 0 0,0-1 0,0 1 0,0 1 0,0-1 0,-1 0 0,0 0 0,0 1 0,0-1 0,0 0 0,0 1-1,0-1 1,-1 1 0,0-1 0,0 1 0,0-1 0,-1 7 0,1-3 92,-1-1 0,0 1-1,0-1 1,-1 0 0,1 0-1,-2 0 1,1 0 0,-1 0-1,1 0 1,-2 0-1,1-1 1,-1 1 0,1-1-1,-8 7 1,2-4 279,-1 0 1,0-1-1,-1 0 1,-16 9-1,23-14-359,0 0 0,0 0 0,-1-1 0,1 1 0,0-1-1,-1 0 1,1 0 0,-1 0 0,1-1 0,-1 0 0,1 1 0,-1-2 0,0 1-1,1 0 1,-8-3 0,10 2-196,1 1 0,-1-1 0,1 0-1,-1 0 1,1 0 0,0 0 0,-1 0 0,1 0-1,0 0 1,0 0 0,0-1 0,0 1 0,0 0-1,0-1 1,0 1 0,0-1 0,0-2 0,-4-16-5029,5 0-2632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15407,'0'0'10735,"9"-1"-10666,-5 1-68,33-5 94,-36 5-94,1-1 0,-1 0-1,1 1 1,-1-1 0,0 0 0,0 0 0,1 0-1,-1 0 1,0 0 0,0 0 0,0 0-1,0 0 1,0 0 0,0-1 0,0 1 0,-1 0-1,1-1 1,0 1 0,-1 0 0,1-1-1,-1 1 1,1-1 0,-1 1 0,0-1 0,0 1-1,0-1 1,0-2 0,1 3-18,-1 0 1,0 1-1,0-1 0,0 0 1,0 0-1,0 1 1,0-1-1,0 0 0,0 0 1,0 1-1,-1-1 1,1 0-1,0 1 0,0-1 1,-1 0-1,1 1 1,0-1-1,-1 0 0,1 1 1,-1-1-1,1 0 0,-1 1 1,1-1-1,-1 1 1,1-1-1,-1 1 0,1-1 1,-1 1-1,0 0 1,1-1-1,-1 1 0,0 0 1,1-1-1,-1 1 1,0 0-1,1 0 0,-1 0 1,0 0-1,0-1 0,1 1 1,-1 0-1,0 0 1,0 0-1,1 1 0,-1-1 1,0 0-1,1 0 1,-1 0-1,0 0 0,0 1 1,1-1-1,-2 1 1,-1 0-18,0 1 1,-1-1 0,1 1 0,0 0 0,0 0 0,0 0 0,0 1 0,1-1 0,-1 1 0,-3 3 0,3-1 78,-1 1 1,0-1-1,1 1 0,0 0 0,1 0 1,-1 0-1,1 0 0,0 1 1,-1 8-1,3-14-22,-1 1 1,1 0 0,0 0-1,0-1 1,0 1-1,0 0 1,1 0-1,-1-1 1,0 1 0,1 0-1,-1 0 1,1-1-1,0 1 1,-1 0-1,1-1 1,0 1 0,0-1-1,0 1 1,0-1-1,0 0 1,1 1-1,-1-1 1,0 0-1,1 0 1,-1 0 0,1 0-1,-1 0 1,1 0-1,-1 0 1,1 0-1,-1-1 1,1 1 0,0 0-1,0-1 1,-1 0-1,1 1 1,0-1-1,1 0 1,18 1-149,-1 0-1,0-1 1,0-2-1,0 0 1,0-1-1,0-1 1,0-1-1,-1 0 1,26-12-1,36-8-450,-81 25 597,1-1 0,-1 1 0,0 0 1,1-1-1,-1 1 0,1 0 0,-1 0 0,1-1 0,-1 1 1,1 0-1,0 0 0,-1 0 0,1 0 0,-1 0 0,1 0 0,-1 0 1,1 0-1,-1 0 0,1 0 0,0 0 0,-1 0 0,1 0 0,-1 0 1,1 0-1,-1 1 0,1-1 0,-1 0 0,1 0 0,-1 1 1,1-1-1,-1 0 0,1 1 0,-1-1 0,0 0 0,1 1 0,-1-1 1,1 1-1,-1-1 0,0 0 0,0 1 0,1-1 0,-1 1 1,0-1-1,0 1 0,1-1 0,-1 1 0,0 0 0,0-1 0,0 1 1,0-1-1,0 1 0,0 0 0,-12 35 1348,1-4-277,11-31-1081,0 0 0,1-1 0,-1 1 0,1-1 1,0 1-1,-1 0 0,1-1 0,-1 1 0,1-1 0,0 0 0,-1 1 0,1-1 0,0 0 0,0 1 1,-1-1-1,1 0 0,0 0 0,0 1 0,-1-1 0,1 0 0,0 0 0,0 0 0,-1 0 0,1 0 1,0 0-1,1-1 0,30 1-96,-26 0-23,6-2-319,1 0 0,-1 0 0,1-2 0,-1 1 0,0-1 0,0-1 0,17-9 0,-12 5-1782,0 2 1,30-9-1,-29 16-2665,-10 5 1244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138 192 15983,'0'0'3315,"-8"-3"-784,3 2-2263,-1-1 0,1 1 0,-1 0-1,1 1 1,-1-1 0,0 1 0,1 1 0,-1-1 0,1 1 0,-1-1 0,-7 3 0,10-2-157,0 1 0,0-1 1,0 0-1,0 1 0,0-1 0,0 1 0,1 0 1,-1 0-1,0 0 0,1 1 0,0-1 0,-1 1 0,1-1 1,0 1-1,0 0 0,1-1 0,-1 1 0,0 0 1,1 0-1,0 0 0,0 1 0,0-1 0,0 0 0,-1 4 1,2-5-93,0-1 0,-1 1 1,1-1-1,0 1 0,0 0 0,0-1 1,0 1-1,0 0 0,0-1 1,0 1-1,1-1 0,-1 1 1,0-1-1,1 1 0,0-1 0,-1 1 1,1-1-1,0 1 0,0-1 1,-1 1-1,1-1 0,0 0 0,0 0 1,1 1-1,1 1 0,0-2 1,0 1 0,0-1 0,0 0 0,0 0-1,0 0 1,0 0 0,1 0 0,-1 0 0,0-1-1,0 0 1,1 0 0,3 0 0,2 0-62,1-1-1,0 0 1,-1-1 0,1 0 0,-1-1-1,0 0 1,0 0 0,12-6 0,-5-2-180,0-1 0,-1 0 1,0-1-1,-1 0 1,0-1-1,19-27 1,-26 32 185,0-1 0,0 0 0,-2-1 0,1 1 0,-1-1 0,-1 0 0,0 0 0,0 0 0,-1-1 0,0 0 1,-1 1-1,0-13 0,-2 23 56,0 1 0,0-1 0,-1 1 0,1-1-1,0 1 1,0 0 0,-1-1 0,1 1 0,0-1 0,-1 1 0,1 0 0,0-1 0,-1 1 0,1 0 0,0 0 0,-1-1 0,1 1 0,-1 0 0,1 0 0,-1 0-1,1-1 1,0 1 0,-1 0 0,1 0 0,-1 0 0,1 0 0,-1 0 0,1 0 0,-1 0 0,1 0 0,-1 0 0,1 0 0,-1 0 0,1 0 0,-1 0 0,1 0 0,-1 1-1,1-1 1,0 0 0,-1 0 0,1 0 0,-1 1 0,1-1 0,0 0 0,-1 1 0,1-1 0,0 0 0,-1 1 0,1-1 0,-24 15 211,13-3-36,0-1 0,1 2 0,0 0 1,1 0-1,0 0 0,-11 27 0,15-31-131,2 0 0,-1 0-1,1 0 1,1 1 0,0-1-1,0 1 1,1-1-1,0 1 1,0 0 0,1 0-1,1-1 1,2 16 0,-2-21-153,0-1 0,0 1 0,1-1 0,-1 1 0,1-1 1,0 0-1,0 0 0,0 0 0,1 0 0,-1 0 0,1 0 0,-1-1 1,1 1-1,0-1 0,0 1 0,0-1 0,0 0 0,1-1 1,-1 1-1,0 0 0,1-1 0,5 2 0,1-1-1255,0 1 0,-1-2 0,1 0 0,0 0 0,0 0 0,0-1 0,15-2 0,12-6-7107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7203 868 10258,'-25'-23'333,"0"2"-1,-2 1 1,0 1 0,-1 1-1,-1 1 1,0 2-1,-47-17 1,-229-59 354,225 71-401,-405-115 488,-179-45 117,-171 0-753,578 138-216,-335-11 0,308 51 30,1 12 0,-329 55 0,0 45 7,12 51 2,473-118 27,3 6 0,1 5 0,-139 84 0,199-99-8,2 2-1,1 3 1,3 2 0,2 3-1,2 3 1,2 1 0,-62 86 0,89-104-27,2 1 0,1 1 0,2 0 0,2 2 0,1 0-1,3 1 1,1 0 0,1 1 0,-8 74 0,16-81 5,2 0 0,1 0 0,1 0 0,2 0 0,2 0 0,1-1 0,1 0 0,2 0-1,2 0 1,0-1 0,2-1 0,27 47 0,-11-32 17,3-2 1,1-1-1,2-1 1,2-2-1,1-2 1,52 40-1,-13-20 9,2-3 0,141 73 0,-43-43 0,3-8 0,264 74 0,-233-96 1,357 47 0,232-34-6,992-57-121,-780-106 100,-717 46 136,401-122-1,-454 95 118,277-129 0,-416 156-94,-1-4 1,-4-5-1,-2-4 0,-3-5 0,91-83 1,-156 123-81,0-1 0,-2-1 1,-2-1-1,0-2 1,-2 0-1,-2-1 1,-1-1-1,-1-1 0,14-42 1,-22 49-35,-2-1 1,-1 0-1,-1 0 1,-2-1-1,0 1 0,-2-1 1,-2 0-1,-1 0 1,-1 1-1,-1-1 0,-2 0 1,-12-42-1,4 32-67,-2 0 1,-2 1-1,-2 1 0,-1 1 0,-1 1 0,-3 1 0,-1 1 0,-1 1 0,-2 1 1,-1 1-1,-40-33 0,13 20-62,-1 2 0,-2 3 0,-2 2 0,-1 4 0,-1 1 0,-70-22 0,-123-31-154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14574,'0'0'6790,"-8"0"-4692,-4 2-1367,1-1-1,0 2 1,-1-1-1,1 2 1,-13 5 0,20-8-665,0 0 0,0 0-1,0 1 1,1 0 0,-1 0 0,1 0 0,-1 0 0,1 0 0,0 1 0,0-1 0,0 1 0,0 0 0,0 0 0,1 0 0,-1 1 0,1-1 0,0 0 0,0 1 0,0 0 0,0-1 0,-1 6 0,3-8-93,0 0 0,1-1 0,-1 1 0,0 0 0,1 0 0,-1 0 0,1 0 0,-1 0 1,1 0-1,-1-1 0,1 1 0,0 0 0,-1 0 0,1-1 0,0 1 0,0 0 0,-1-1 0,1 1 0,0-1 0,0 1 0,0-1 0,0 1 0,0-1 0,0 0 0,0 1 0,0-1 0,0 0 0,-1 0 0,1 0 1,0 0-1,2 0 0,40 4-792,-34-3 514,19 1-858,64 6-2707,-84-7 3769,-1 1 0,1 0 0,0 0 0,-1 1 0,1 0 0,-1 0 0,0 0 0,13 9 1,-19-11 207,0-1 1,-1 1-1,1-1 1,0 1-1,0 0 1,-1-1-1,1 1 1,0 0 0,-1-1-1,1 1 1,-1 0-1,1 0 1,-1-1-1,1 1 1,-1 0-1,0 0 1,1 0 0,-1 0-1,0 0 1,0-1-1,1 1 1,-1 0-1,0 0 1,0 0-1,0 0 1,0 0 0,0 0-1,0 0 1,-1 1-1,0 0 66,0 0 0,0 0 0,-1-1-1,1 1 1,0-1 0,-1 1 0,1-1-1,-1 0 1,1 1 0,-1-1 0,0 0-1,-3 2 1,-7 2 368,1 0-1,-1-1 0,-16 4 0,-4-1-51,0-2-1,-33 1 0,-23-3-4424,72-5-2246,5-4-5328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4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50 3171,'0'0'10773,"5"-6"-9652,0 1-531,8-13-202,-9-1 3657,-37 18-1749,23 1-2163,-1 1 0,1 1-1,-1 0 1,1 0 0,0 1 0,0 0 0,0 1 0,-12 6 0,19-9-85,-1 1 1,1-1 0,0 1-1,0 0 1,0 0-1,0 0 1,1 0 0,-1 0-1,0 1 1,1-1-1,0 1 1,-1 0 0,1 0-1,0 0 1,1 0 0,-1 0-1,0 0 1,1 0-1,0 0 1,0 1 0,0-1-1,0 1 1,0-1-1,1 1 1,-1-1 0,1 1-1,0 5 1,1-8-42,-1 0 0,1 0 0,-1 0 0,1 0-1,-1 0 1,1 0 0,0 0 0,-1 0 0,1 0 0,0-1 0,0 1 0,0 0 0,0-1 0,0 1-1,0 0 1,0-1 0,0 1 0,0-1 0,0 0 0,0 1 0,0-1 0,0 0 0,0 0 0,0 1-1,0-1 1,2 0 0,35 1 145,-29-1-84,0-1-50,-1 1 1,1-1-1,0-1 1,0 0 0,-1 0-1,1-1 1,-1 0-1,0 0 1,14-8 0,-18 9-8,0 0 0,-1-1-1,1 1 1,-1-1 0,0 1 0,0-1 0,0 0 0,0-1 0,0 1 0,-1 0 0,1-1 0,-1 1 0,0-1 0,0 0 0,0 0 0,-1 0 0,1 0 0,-1 0 0,0 0 0,0 0-1,0 0 1,0-5 0,-2 8-4,1 0 0,0 1-1,0-1 1,-1 1 0,1-1 0,0 0-1,-1 1 1,1-1 0,0 1-1,-1-1 1,1 1 0,-1-1-1,1 1 1,-1-1 0,1 1-1,-1-1 1,0 1 0,1 0-1,-1-1 1,1 1 0,-1 0-1,0 0 1,1-1 0,-1 1 0,0 0-1,1 0 1,-1 0 0,0 0-1,0 0 1,1 0 0,-1 0-1,0 0 1,1 0 0,-1 0-1,0 0 1,1 1 0,-1-1-1,0 0 1,1 0 0,-1 1 0,0-1-1,1 0 1,-1 1 0,1-1-1,-2 1 1,-30 16 75,29-14-64,0 0 0,0 0 1,0 0-1,0 0 0,1 1 0,-1-1 0,1 1 0,0-1 0,0 1 1,0 0-1,0 0 0,1 0 0,-1 0 0,0 7 0,3-10-12,-1 0 0,1 0 0,0 0 0,-1 0 0,1 0 1,0 0-1,0-1 0,0 1 0,0 0 0,0 0 0,0-1 0,0 1 0,0 0 0,0-1 0,0 0 0,0 1 0,1-1 0,-1 1 0,0-1 0,0 0 0,0 0 0,1 0 0,-1 0 0,0 0 0,0 0 0,0 0 0,2 0 0,48 0 135,-38-1-98,16-1-146,0-1 1,0-1 0,0-2-1,30-10 1,-20 5-363,47-6 0,-85 17 469,0-1 1,-1 1-1,1 0 0,-1 0 0,1 0 0,-1 0 0,1 0 0,0-1 1,-1 1-1,1 0 0,-1 0 0,1 0 0,-1 1 0,1-1 0,0 0 1,-1 0-1,1 0 0,-1 0 0,1 0 0,-1 1 0,1-1 0,-1 0 1,1 1-1,-1-1 0,1 0 0,-1 1 0,1-1 0,-1 0 0,1 1 1,-1-1-1,0 1 0,1-1 0,-1 1 0,0-1 0,1 1 0,-1-1 1,0 1-1,0-1 0,0 1 0,1 0 0,-1-1 0,0 1 0,0-1 1,0 1-1,0-1 0,0 1 0,0 0 0,0-1 0,0 1 0,0-1 0,0 1 1,0-1-1,-1 1 0,1 0 0,0-1 0,0 1 0,-1-1 0,1 1 1,0-1-1,0 1 0,-1-1 0,1 1 0,-1 0 0,-31 47 883,17-26-282,15-21-591,1-1 0,-1 1 0,1-1 0,-1 1 0,0-1 0,1 1 0,0-1 0,-1 1 0,1-1 0,-1 0 0,1 1 0,-1-1 0,1 0 0,0 1 0,-1-1 0,1 0 0,0 0 0,-1 0 0,1 0 0,-1 0 0,1 0 0,0 1-1,0-1 1,-1-1 0,1 1 0,0 0 0,-1 0 0,1 0 0,1 0 0,24-2 74,-9-1-352,0 0 1,26-11-1,-33 10 42,1 0-1,0 1 1,0 0 0,0 1-1,0 0 1,1 0-1,-1 2 1,22 0 0,-33 0 240,1 1 0,-1-1-1,1 0 1,-1 1 0,0-1 0,1 1 0,-1 0 0,0-1-1,1 1 1,-1-1 0,0 1 0,0-1 0,1 1 0,-1 0 0,0-1-1,0 1 1,0-1 0,0 1 0,0 0 0,0-1 0,0 1 0,0 0-1,0-1 1,0 1 0,0-1 0,0 1 0,-1 0 0,1-1 0,0 1-1,0-1 1,-1 1 0,1-1 0,0 1 0,-1 0 0,1-1-1,-1 0 1,1 1 0,-1 0 0,-12 21 524,1-8-267,8-10-263,1-1 0,0 1 0,-1 0 1,1 0-1,0 0 0,1 1 1,-1-1-1,1 1 0,0-1 0,0 1 1,-2 9-1,4-13-363,1-1 0,-1 1 1,1-1-1,-1 0 0,1 1 0,0-1 0,-1 0 1,1 1-1,-1-1 0,1 0 0,0 0 0,-1 1 1,1-1-1,0 0 0,-1 0 0,1 0 0,0 0 1,-1 0-1,1 0 0,0 0 0,-1 0 0,1 0 0,0-1 1,-1 1-1,1 0 0,0 0 0,0-1 0,10-3-10710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4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 10666,'0'0'4981,"-4"12"-3791,-11 40 148,1 1-1,4 0 0,1 1 0,3 0 1,1 73-1,5-126-873,18-243-517,-20 232-113,-1 17-81,-3 20 19,6-24 233,0 0 0,0-1 0,1 1 0,-1 0 0,1 0 0,-1 0 0,1-1 0,0 1 0,0 0 0,0-1-1,1 1 1,-1 0 0,0-1 0,1 0 0,0 1 0,-1-1 0,1 0 0,0 0 0,0 0 0,3 2 0,0-1 17,-1 0 0,1-1 0,0 0 0,0 1 0,0-2 0,0 1 0,0-1 0,0 1 0,0-1 1,8 0-1,-1 0 21,1-1 1,-1-1 0,1 0 0,-1 0 0,1-1 0,-1-1 0,0 0-1,0 0 1,11-6 0,-5 0-18,-1-1-1,0 0 1,-1-2-1,0 0 1,-1 0-1,21-24 1,-30 30-17,0 0 1,0-1-1,-1 1 0,0-1 1,-1-1-1,1 1 0,-1-1 1,-1 1-1,0-1 0,0 0 1,0 0-1,-1-1 0,0 1 1,-1 0-1,1-1 0,-2 1 1,1-15-1,-2 22-8,1 1-1,0-1 1,0 0 0,0 0-1,-1 1 1,1-1 0,0 0-1,-1 1 1,1-1-1,0 0 1,-1 1 0,1-1-1,-1 1 1,1-1 0,-1 1-1,0-1 1,1 1 0,-1-1-1,1 1 1,-1-1 0,0 1-1,1 0 1,-1-1 0,0 1-1,1 0 1,-1 0-1,0 0 1,0-1 0,1 1-1,-1 0 1,0 0 0,0 0-1,1 0 1,-1 0 0,0 0-1,0 0 1,1 1 0,-1-1-1,0 0 1,0 0-1,1 1 1,-1-1 0,0 0-1,0 1 1,-31 16 18,24-9 46,0-1 0,0 1 0,1 1 0,0-1 0,1 1 0,-1 1 1,2-1-1,0 1 0,0 0 0,0 0 0,1 0 0,1 1 0,0-1 0,0 1 0,-2 21 0,6-30-59,-1 0 0,0-1 1,0 1-1,1-1 0,-1 1 0,1-1 0,-1 1 0,1-1 1,0 1-1,0-1 0,-1 0 0,1 1 0,0-1 0,0 0 1,0 0-1,0 0 0,1 0 0,-1 0 0,0 0 0,0 0 1,1 0-1,-1 0 0,0 0 0,1-1 0,-1 1 0,1 0 0,-1-1 1,1 1-1,-1-1 0,1 0 0,-1 0 0,3 1 0,60 1-41,-46-3-197,87-2-1754,-104 3 1977,-1 0 0,1 0 0,0 0 0,0 0 1,-1 1-1,1-1 0,0 0 0,-1 0 0,1 1 0,0-1 0,-1 0 0,1 1 0,-1-1 0,1 1 0,0-1 1,-1 1-1,1-1 0,-1 1 0,0-1 0,1 1 0,-1 0 0,1-1 0,-1 1 0,0-1 0,1 1 0,-1 0 0,0-1 1,1 2-1,2 30 363,-14 26 826,3-40-1012,5-12-266,1 0-1,-1 1 1,1-1 0,0 1-1,0-1 1,1 1-1,-1 10 1,3-17-473,0 0 0,0 0 0,1 0 0,-1 0 0,0-1 0,0 1 0,0 0 0,0 0 1,0-1-1,0 1 0,1-1 0,-1 1 0,0-1 0,0 1 0,0-1 0,0 0 0,0 0 0,13-13-6443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10570,'0'0'12027,"9"6"-10809,-4-3-1123,1 1 0,1-1 0,-1 0 1,0-1-1,1 1 0,-1-1 1,1 0-1,0-1 0,0 0 0,-1 0 1,1 0-1,0-1 0,0 0 1,0 0-1,0-1 0,0 0 0,0 0 1,-1 0-1,9-4 0,48-23 33,-59 26-113,1 0 0,-1-1 0,0 1-1,-1-1 1,1 0 0,-1 0 0,1 0 0,-1-1-1,0 1 1,0-1 0,0 0 0,3-6 0,-6 9-14,1 1 1,-1-1-1,0 1 0,0-1 1,1 0-1,-1 1 1,0-1-1,0 0 1,0 1-1,0-1 0,0 0 1,0 1-1,0-1 1,0 0-1,0 1 1,0-1-1,0 1 1,-1-1-1,1 0 0,0 1 1,0-1-1,-1 0 1,1 1-1,0-1 1,-1 1-1,1-1 0,0 1 1,-1-1-1,1 1 1,-1-1-1,1 1 1,-1 0-1,1-1 1,-1 1-1,1-1 0,-1 1 1,0 0-1,1 0 1,-1-1-1,1 1 1,-1 0-1,0 0 1,1 0-1,-1 0 0,0 0 1,0 0-1,-37-1-30,32 1 28,-8 2 22,1 0 1,0 0-1,0 1 0,0 1 1,0 0-1,0 1 0,1 1 1,0 0-1,0 0 1,0 1-1,1 0 0,0 1 1,1 1-1,0 0 0,0 0 1,1 1-1,-14 16 0,22-23 5,-1-1 0,1 0 0,-1 0 0,1 1-1,0-1 1,0 1 0,0-1 0,0 1 0,1 0-1,-1-1 1,1 1 0,-1 0 0,1 0 0,0-1-1,0 1 1,0 0 0,0-1 0,1 1 0,-1 0-1,1-1 1,1 5 0,0-4-5,0 0 0,0-1 0,0 1 0,0 0 0,0-1 0,1 0 0,-1 1 1,1-1-1,0 0 0,0 0 0,0-1 0,0 1 0,0 0 0,6 1 0,11 3-248,0-1 0,1 0-1,0-2 1,29 2 0,-41-4-54,68 2-2928,-23-3-1873,14 0-6791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12300,'-8'3'1041,"-1"1"-709,1 0 1,0 1 0,0 1 0,0-1-1,1 1 1,0 0 0,0 1 0,0 0-1,1 0 1,0 0 0,0 1 0,1 0-1,0 0 1,-6 12 0,-11 41 1243,21-57-1503,0 0 0,0 0 0,0 0 0,1 1 0,-1-1 0,1 0 0,0 0 0,0 1 0,1-1 0,-1 0 0,1 0 0,2 7 0,-2-10-65,0 0 0,0 1 1,0-1-1,1 0 0,-1 0 0,0 0 0,1 0 1,-1-1-1,0 1 0,1 0 0,-1-1 0,1 1 0,-1-1 1,1 1-1,0-1 0,-1 1 0,1-1 0,-1 0 1,1 0-1,0 0 0,-1 0 0,3-1 0,37-3 301,-28-1-394,1 0 0,-1-1 0,1 0 1,-2-1-1,1 0 0,21-18 0,-7 3-1342,42-44-1,-61 58 1695,0-1 0,-1-1 0,-1 1 0,0-1 0,6-12-1,-76 145 2447,-55 128-456,111-230-2064,-2 1-23,2 0 0,0 1 0,2-1 0,1 1 0,0 1 0,-1 28 0,10-49-1705,4-10 542,7-14-589,9-44-7382,-8 24 727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13132,'0'0'10693,"-9"11"-9855,-5 8-344,1 1 0,-16 30-1,24-42-409,1 0 1,1 0-1,-1 0 1,2 1-1,-1 0 0,1-1 1,0 1-1,1 0 0,0 0 1,0 0-1,1 14 0,1-21-78,-1-1 0,1 0 0,0 0-1,-1 0 1,1 0 0,0-1-1,0 1 1,0 0 0,-1 0 0,1 0-1,0-1 1,0 1 0,0 0-1,0-1 1,0 1 0,1-1 0,-1 1-1,0-1 1,0 0 0,0 1-1,0-1 1,1 0 0,-1 0 0,0 0-1,0 0 1,0 0 0,0 0-1,1 0 1,-1 0 0,0 0 0,0-1-1,0 1 1,0 0 0,1-1-1,0 0 1,45-16 109,-29 6-611,-1-2 0,0 0 0,0-1 0,-2 0 0,0-1 0,-1-1-1,0-1 1,-1 0 0,-1 0 0,-1-1 0,13-27 0,-26 53 1419,-10 30-118,1 0 0,3 0 0,-5 43 0,13-80-830,0 0 0,0 0 0,0 0 1,0 0-1,0 0 0,1 0 0,-1 0 0,0 0 0,0 0 1,1 0-1,-1 0 0,1 0 0,-1-1 0,1 1 0,-1 0 0,1 0 1,-1 0-1,1-1 0,0 1 0,-1 0 0,1-1 0,0 1 1,0 0-1,-1-1 0,1 1 0,0-1 0,1 1 0,0 0-211,-1-1 0,1 0 0,-1 0-1,1 1 1,-1-1 0,1 0-1,-1 0 1,1-1 0,-1 1 0,1 0-1,-1 0 1,1-1 0,-1 1-1,1-1 1,-1 1 0,1-1 0,2-1-1,15-16-6676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13453,'0'0'6352,"10"-3"-4846,31-14-953,0-1 1,-1-3-1,0-1 0,-2-2 1,43-36-1,-79 59-545,2-2 17,0 0 1,0 0-1,0-1 1,0 1-1,-1-1 0,1 0 1,-1 0-1,0 0 0,4-6 1,-7 9-24,0 1 1,0 0-1,-1 0 0,1-1 1,0 1-1,0 0 0,0 0 0,0-1 1,0 1-1,0 0 0,0 0 1,0-1-1,-1 1 0,1 0 1,0 0-1,0 0 0,0-1 1,0 1-1,-1 0 0,1 0 1,0 0-1,0 0 0,0 0 1,-1-1-1,1 1 0,0 0 1,0 0-1,-1 0 0,1 0 1,0 0-1,0 0 0,-1 0 1,1 0-1,0 0 0,0 0 1,-1 0-1,1 0 0,0 0 1,-1 0-1,1 0 0,0 0 0,0 0 1,-1 0-1,1 0 0,0 0 1,0 0-1,0 1 0,-1-1 1,1 0-1,-1 0 0,-15 5-67,7-1 48,1 1 0,1 0 0,-1 1 1,1 0-1,0 0 0,0 1 0,1-1 0,-11 16 0,-40 65-67,56-85 80,-35 67 111,34-65-98,1 0 0,-1 0-1,1 0 1,0 1 0,0-1 0,0 1 0,0-1 0,1 1 0,0-1 0,0 1 0,0-1 0,0 1-1,1-1 1,2 9 0,-2-12-30,0 0-1,0 0 0,0 0 0,0 0 1,0-1-1,1 1 0,-1 0 1,0-1-1,1 1 0,-1-1 1,0 1-1,1-1 0,-1 0 1,0 1-1,1-1 0,-1 0 0,1 0 1,-1 0-1,1 0 0,1-1 1,34-2-916,-36 3 845,7-1-509,0-1 1,-1 0-1,1 0 0,0-1 0,10-5 1,34-24-6878,-16 6 191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15022,'0'0'5114,"-11"5"-3581,-3 2-1027,-1 1 0,1 0 0,1 1 0,-18 15 0,25-19-414,0 0-1,0 1 1,1-1 0,0 1 0,0 0 0,0 0 0,1 1 0,0-1 0,0 1 0,0 0 0,1 0 0,0 0 0,-2 11-1,5-18-104,0 1-1,0-1 1,0 1-1,0-1 1,0 1-1,0 0 0,1-1 1,-1 1-1,0-1 1,0 1-1,1-1 0,-1 1 1,0-1-1,1 1 1,-1-1-1,1 0 1,-1 1-1,0-1 0,1 0 1,-1 1-1,1-1 1,-1 0-1,1 1 0,-1-1 1,1 0-1,-1 0 1,1 1-1,-1-1 1,1 0-1,0 0 0,-1 0 1,1 0-1,-1 0 1,1 0-1,-1 0 1,1 0-1,0 0 0,29 0-143,-22-1 126,74-6-783,-65 5 547,0 0-1,1 0 1,-1 2-1,1 0 1,22 3-1,-40-3 272,1 0-1,-1 0 0,0 0 0,1 1 0,-1-1 0,0 0 0,1 0 0,-1 0 0,0 0 0,1 0 0,-1 0 0,0 1 0,1-1 1,-1 0-1,0 0 0,1 0 0,-1 1 0,0-1 0,0 0 0,1 0 0,-1 1 0,0-1 0,0 0 0,0 0 0,0 1 0,1-1 1,-1 0-1,0 1 0,0-1 0,0 0 0,0 1 0,0-1 0,0 0 0,0 1 0,0-1 0,0 1 0,0-1 0,-8 15 574,-17 8 641,22-21-1136,-91 56 1803,83-51-1770,-1-1-1,0-1 1,0 0 0,-1 0 0,0-2-1,-16 4 1,29-7-191,-1 0-1,1 0 0,-1 0 1,1 0-1,-1 1 1,1-1-1,0 0 0,-1 0 1,1 0-1,-1 0 0,1-1 1,-1 1-1,1 0 1,-1 0-1,1 0 0,0 0 1,-1 0-1,1-1 0,-1 1 1,1 0-1,0 0 1,-1 0-1,1-1 0,-1 1 1,1 0-1,0-1 0,0 1 1,-1 0-1,1-1 1,0 1-1,-1-1 0,1 1 1,0 0-1,0-1 0,-1 0 1,5-18-2770,17-20-2856,1 6 342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14157,'0'0'5899,"-1"9"-4682,-6 29 297,-1 1 0,-18 50 0,14-57-1122,3 1 0,0 0 0,3 0 0,-6 63 1,12-96-391,0 0 1,0 0 0,0 1 0,-1-1 0,1 0 0,0 0-1,0 1 1,0-1 0,0 0 0,0 0 0,0 1 0,0-1-1,0 0 1,0 0 0,0 1 0,0-1 0,0 0 0,1 0-1,-1 1 1,0-1 0,0 0 0,0 0 0,0 0-1,0 1 1,0-1 0,1 0 0,-1 0 0,0 0 0,0 1-1,0-1 1,0 0 0,1 0 0,-1 0 0,0 0 0,0 0-1,0 1 1,1-1 0,-1 0 0,0 0 0,0 0 0,1 0-1,-1 0 1,0 0 0,0 0 0,1 0 0,-1 0 0,0 0-1,0 0 1,1 0 0,12-11 49,10-21-368,-21 28 230,7-11-399,-1 0 0,0-1 0,-1 1 0,-1-1-1,-1-1 1,0 1 0,-1-1 0,3-31 0,-7 47 495,0 39 76,-1-32-24,1 0 0,0 0 0,1-1 0,-1 1 0,1 0 0,1 0 0,-1-1 0,1 1 0,0-1 0,4 9 0,-4-11-38,0 0 1,0-1 0,0 0 0,1 0-1,-1 1 1,1-1 0,0-1-1,-1 1 1,1 0 0,0-1 0,0 1-1,0-1 1,0 0 0,0 0-1,0 0 1,1 0 0,-1-1 0,0 1-1,0-1 1,6 0 0,1 0-8,0 0 0,0-1 1,0 0-1,0 0 0,0-1 0,-1 0 1,1-1-1,-1 0 0,1-1 0,-1 0 1,11-6-1,-6 1-76,0 0 1,0-1-1,-1-1 1,0 0-1,21-24 1,-68 123 2962,29-77-2723,0 0 1,2 1-1,-1 0 1,2-1-1,-1 1 1,0 17-1,3-29-199,0 0 0,0 1-1,0-1 1,0 0-1,0 1 1,0-1 0,0 0-1,0 1 1,0-1-1,0 0 1,0 1 0,0-1-1,0 0 1,0 1-1,0-1 1,0 0 0,0 0-1,1 1 1,-1-1-1,0 0 1,0 1 0,0-1-1,0 0 1,1 0-1,-1 1 1,0-1 0,0 0-1,1 0 1,-1 0 0,0 1-1,0-1 1,1 0-1,-1 0 1,0 0 0,1 0-1,-1 0 1,0 0-1,1 1 1,-1-1 0,0 0-1,0 0 1,1 0-1,0 0 1,15-9-1203,12-21-2925,-12 0-1625,-1-4-4564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15663,'0'0'4879,"-2"9"-3806,1-6-1050,0-1-1,0 1 1,0 0-1,0-1 1,1 1-1,0 0 1,-1-1-1,1 1 1,0 0 0,0-1-1,0 1 1,1 0-1,-1-1 1,1 1-1,-1 0 1,1-1-1,0 1 1,0-1-1,0 1 1,0-1-1,0 1 1,1-1 0,-1 0-1,1 0 1,0 1-1,-1-1 1,1 0-1,0-1 1,0 1-1,0 0 1,1-1-1,-1 1 1,0-1-1,1 1 1,4 1 0,31 10-2380,-20-9-877,-1-1 0,1-1 1,23-1-1,-9 0 3339,-24-1 753,-8 0-655,1 0 0,0 0 0,-1 0 0,1 0-1,-1 1 1,1-1 0,-1 0 0,1 0 0,-1 1-1,1-1 1,-1 0 0,1 1 0,-1-1 0,0 1-1,1-1 1,-1 1 0,0-1 0,1 0 0,-1 1 0,0-1-1,1 1 1,-1 0 0,0-1 0,0 1 0,0-1-1,1 1 1,-1-1 0,0 1 0,0-1 0,0 1-1,0 0 1,0-1 0,0 1 0,0-1 0,0 1 0,0-1-1,-1 1 1,1 0 0,-6 25 3103,-43 73 2556,9-24-3481,39-73-2373,1-1 1,-1 0-1,0 0 1,1 1-1,-1-1 1,0 1-1,1-1 1,0 0-1,-1 1 1,1-1-1,0 1 1,0-1-1,0 1 1,0-1 0,0 1-1,0-1 1,0 1-1,0-1 1,1 2-1,0-2-14,-1-1-1,1 1 1,0-1-1,-1 0 1,1 1-1,0-1 1,0 0-1,-1 0 1,1 0-1,0 1 1,0-1-1,-1 0 1,1 0-1,0 0 1,0 0-1,-1 0 1,1-1-1,0 1 1,0 0-1,-1 0 1,1 0-1,0-1 1,0 1-1,-1 0 1,2-1-1,51-29-1526,-43 22 1211,0 0 0,1 1 1,0 1-1,1 0 0,-1 0 1,1 1-1,0 0 1,1 2-1,-1-1 0,1 1 1,17-1-1,-29 3 352,0 1-1,-1 0 1,1 0 0,0 1 0,0-1-1,-1 0 1,1 0 0,0 0 0,0 0-1,-1 1 1,1-1 0,0 0-1,-1 1 1,1-1 0,0 0 0,-1 1-1,1-1 1,-1 1 0,1-1-1,-1 1 1,1-1 0,-1 1 0,1 0-1,-1-1 1,1 1 0,-1 0 0,0-1-1,1 2 1,2 22 1847,-3-23-1814,0 1 0,0-1 0,-1 0 0,1 0-1,0 0 1,0 1 0,0-1 0,0 0 0,0 0 0,0 0 0,1 1 0,-1-1 0,0 0 0,0 0-1,1 0 1,-1 0 0,1 0 0,-1 0 0,1 0 0,0 0 0,-1 0 0,1 0 0,0 0-1,0 0 1,-1 0 0,1 0 0,0 0 0,0-1 0,0 1 0,0 0 0,0-1 0,0 1 0,0-1-1,1 1 1,-1-1 0,1 1 0,8-2-182,-1 0 1,1 0-1,-1-1 0,0 0 0,0-1 1,0 0-1,0 0 0,0-1 1,-1 0-1,11-7 0,-10 5-92,0 1 0,0 1 0,0 0 0,0 0 0,1 1 0,0 0 0,0 0 0,0 1 0,12 0 0,-21 2 331,0 1 1,-1 0 0,1 0 0,0 0 0,-1-1 0,1 1 0,-1 0 0,1 0 0,-1 0 0,1 0 0,-1 0 0,0 0 0,1 0 0,-1 1 0,0-1 0,0 0 0,0 0 0,0 0 0,0 0-1,0 0 1,0 0 0,0 0 0,0 0 0,0 0 0,-1 0 0,1 1 0,0-1 0,-1 0 0,0 1 0,-9 37 996,9-25-584,0-2-1884,0-8-4936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6407 13419,'-3'21'1036,"1"-19"-969,1-15 49,14-210 149,-3 98-214,133-1573-30,214-1065-1213,-190 1367 907,-156 1239 70,-11 102 95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12204,'0'0'9459,"-9"5"-8626,5-4-730,1 1 1,-1 0 0,0 0-1,0 1 1,1-1-1,-1 1 1,1 0-1,0-1 1,0 2-1,0-1 1,0 0-1,0 1 1,1-1-1,0 1 1,-1-1-1,1 1 1,1 0-1,-1 0 1,0 0-1,1 0 1,0 1 0,0-1-1,0 0 1,1 0-1,-1 1 1,1-1-1,1 8 1,-1-10-91,1-1 1,0 0 0,-1 0 0,1 1-1,0-1 1,0 0 0,0 0 0,0 0-1,0 0 1,0 0 0,0 0-1,0-1 1,0 1 0,1 0 0,-1 0-1,0-1 1,1 1 0,-1-1 0,0 1-1,1-1 1,-1 0 0,0 1 0,1-1-1,-1 0 1,1 0 0,-1 0 0,0 0-1,1 0 1,-1 0 0,2-1-1,48-5 266,-37 2-457,0-2-1,0 0 0,0 0 0,16-12 0,34-14-1644,-63 31 1796,-1 1 0,0 0 0,1 0 0,-1 0-1,1 0 1,-1-1 0,1 1 0,-1 0 0,1 0 0,-1 0 0,1 0 0,-1 0-1,1 0 1,-1 0 0,1 1 0,-1-1 0,1 0 0,-1 0 0,1 0 0,-1 0-1,1 1 1,-1-1 0,0 0 0,1 0 0,-1 1 0,1-1 0,-1 0 0,0 1-1,1-1 1,-1 0 0,1 1 0,5 21-287,-6 38 535,-1-40-98,-5 163 1559,4-154-821,-3 1 1,0-1 0,-1 0-1,-13 33 1,19-60-783,-1 0 1,0 0-1,1 0 1,-1 0-1,0 0 0,0-1 1,0 1-1,0 0 1,0 0-1,-1-1 1,1 1-1,0 0 1,-1-1-1,1 1 1,-1-1-1,0 0 1,1 0-1,-1 1 1,-4 0-1,5-2-63,-1 0 0,0 0 0,1-1 0,-1 1 0,0-1 1,1 0-1,-1 1 0,1-1 0,-1 0 0,1 0 0,-1 0 0,1 0 0,0 0 0,0 0 0,-1 0 0,1 0 0,0-1 0,0 1 0,0 0 1,0-1-1,0 1 0,0-1 0,1 1 0,-2-4 0,-7-11-249,-49-93-3029,51 96 1992,2-1 0,0-1 0,0 1 0,1-1 0,1 1 0,-1-17 0,4 7-3044,6 0-800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64 15727,'0'0'7586,"-11"-6"-6503,3 1-884,0 1-1,0 0 0,0 0 0,0 1 1,-1 0-1,-11-2 0,16 4-159,1 1 0,-1-1 0,0 1 0,1 0 0,-1 1 0,0-1 0,0 0 0,1 1 0,-1 0 0,1 0 0,-1 0 0,1 0 0,-1 1 0,1 0 0,0-1 0,0 1 0,-1 0 0,1 0 0,1 1 0,-1-1 0,0 1 0,-3 3 0,3-2-12,0-1 0,0 1 0,0 0 0,1 0 0,-1 0 1,1 1-1,0-1 0,0 1 0,1-1 0,-1 1 0,1-1 0,0 1 0,0 0 0,0 8 0,2-12-21,-1 0 0,1 0 0,-1 0 0,1 0 0,-1 0 0,1-1 0,0 1 0,-1 0 0,1-1 0,0 1 0,0 0 0,-1-1 0,1 1 0,0-1 0,0 1 0,0-1 0,0 1 0,0-1 0,0 0 0,0 1 0,0-1 0,0 0 0,0 0 0,0 0 0,0 0 0,0 0 0,0 0 0,0 0 0,0 0 0,0 0 0,1-1 0,38-4 261,-30 2-327,0-2-1,0 0 1,0 0 0,-1 0 0,0-1-1,0-1 1,0 0 0,-1 0-1,0 0 1,0-1 0,-1 0 0,0-1-1,0 0 1,-1 0 0,0 0-1,9-21 1,-15 29 39,-6 55 342,4-47-238,0 1-1,1 0 0,0 0 1,1 0-1,0 0 0,0 0 0,0-1 1,3 14-1,-2-19-66,0 0 0,0 0-1,0 0 1,0 0 0,0 0 0,0-1 0,0 1-1,0 0 1,1-1 0,-1 1 0,1-1 0,-1 0-1,1 1 1,0-1 0,-1 0 0,1 0 0,0 0-1,0 0 1,0 0 0,0 0 0,0-1-1,0 1 1,0-1 0,0 1 0,0-1 0,0 0-1,0 0 1,0 0 0,0 0 0,0 0 0,0 0-1,0 0 1,0-1 0,0 1 0,0-1 0,0 0-1,3-1 1,3 0-15,0-1 0,-1 0 0,1-1 0,-1 1 0,0-1 0,0-1 0,-1 1 0,9-9 0,-6 4-51,-1 0 1,0-1 0,-1 0 0,0-1-1,-1 1 1,0-1 0,0-1 0,5-18 0,-14 40 79,0 0 1,1 1-1,-1-1 1,2 0-1,-1 14 1,2-22-19,0 0 0,0 0 0,0 0 0,0 0 0,0 0 0,1 0 0,-1 0 0,1 0 0,-1-1 0,1 1 0,0 0 0,-1 0 0,1-1 0,0 1 0,0 0 0,1-1 0,-1 1 0,0-1 0,0 1 0,1-1 1,-1 0-1,1 1 0,-1-1 0,1 0 0,0 0 0,-1 0 0,1 0 0,0-1 0,-1 1 0,1 0 0,0-1 0,0 1 0,0-1 0,0 1 0,0-1 0,0 0 0,2 0 0,4 0-71,1 0-1,-1-1 1,1 0 0,-1-1-1,1 0 1,-1 0-1,0-1 1,0 0 0,0 0-1,-1-1 1,1 1 0,-1-2-1,0 1 1,0-1-1,0 0 1,-1-1 0,1 0-1,-1 0 1,-1 0-1,1-1 1,-1 1 0,0-1-1,6-13 1,-22 66 1342,10-43-1368,1 0 1,0 1-1,0-1 1,0 0-1,1 1 1,-1-1 0,1 0-1,0 1 1,1 4-1,-1-7-113,0 1 0,0-1-1,0 1 1,0-1 0,0 0-1,0 1 1,0-1 0,0 0-1,0 1 1,1-1 0,-1 0 0,1 0-1,-1 0 1,1 0 0,-1-1-1,1 1 1,-1 0 0,1-1-1,0 1 1,3 0 0,19 1-5915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 10154,'0'0'12828,"-9"-2"-11563,-29-4-395,35 6-848,1 1 0,-1 0-1,0 0 1,1 0 0,-1 0 0,0 1-1,1-1 1,0 1 0,-1-1 0,1 1-1,0 0 1,0 0 0,0 0 0,0 0-1,0 0 1,0 1 0,0-1 0,1 0-1,-1 1 1,1-1 0,0 1 0,0 0-1,0-1 1,0 1 0,0 0 0,0 4-1,2-6-27,-1 0 0,1-1 0,-1 1 1,1 0-1,0-1 0,-1 1 0,1-1 0,0 1 0,0-1 0,-1 1 0,1-1 0,0 0 0,0 1 0,0-1 0,0 0 0,-1 1 0,1-1 0,0 0 0,0 0 0,0 0 0,0 0 1,0 0-1,0 0 0,0 0 0,-1 0 0,1 0 0,0-1 0,0 1 0,0 0 0,1-1 0,31-7-450,-7-7-378,-22 12 744,1 0 0,-1 1 0,1-1 0,-1 1 1,1 0-1,9-3 0,-12 33-198,-6 11 720,2-33-309,1 1 0,0 0 1,1-1-1,-1 1 1,1 0-1,0-1 0,1 1 1,0 0-1,3 11 0,-3-17-92,1 1-1,-1-1 0,1 1 0,-1-1 1,1 0-1,0 0 0,0 1 1,0-1-1,-1-1 0,1 1 1,0 0-1,0 0 0,1-1 0,-1 1 1,0-1-1,0 0 0,0 1 1,0-1-1,0 0 0,0 0 1,5-1-1,47-6 232,-36 2-504,0-1 0,-1-1-1,-1-1 1,28-17 0,-27 15-38,0 1-1,0 0 1,34-11-1,-51 21 295,0-1-1,1 0 0,-1 0 0,0 1 1,1-1-1,-1 0 0,0 1 1,0-1-1,0 0 0,1 1 0,-1-1 1,0 0-1,0 1 0,0-1 1,0 1-1,0-1 0,1 0 0,-1 1 1,0-1-1,0 1 0,0-1 1,0 0-1,0 1 0,0-1 0,0 1 1,-1-1-1,1 0 0,0 1 1,0-1-1,0 1 0,0-1 0,0 0 1,-1 1-1,1-1 0,0 0 1,0 1-1,-1-1 0,1 0 0,0 1 1,-1-1-1,-11 31 940,6-17-588,6-8-295,2-6 55,9-15 210,9-29 123,-16 18-683,4-21-728,-7 46 912,-1-1 1,0 1 0,1 0 0,0-1 0,-1 1 0,1 0-1,0 0 1,-1 0 0,1-1 0,0 1 0,0 0-1,0 0 1,0 0 0,0 0 0,0 0 0,1 1-1,-1-1 1,0 0 0,0 0 0,1 1 0,-1-1-1,0 1 1,1-1 0,-1 1 0,0 0 0,3-1 0,60-4-10498,-31 1 758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9001,'0'0'10783,"10"7"-9539,-4-3-1077,1-1 0,0 1 0,0-1 1,0 0-1,0 0 0,1-1 0,-1 0 0,0-1 0,1 1 0,0-1 1,-1-1-1,1 0 0,0 0 0,0 0 0,9-2 0,-3-1-81,0 1 0,0-2 0,0 0 0,-1-1 0,0 0 0,0-1 0,0 0 0,-1-1 0,23-17 0,-34 24-83,-1-1 1,1 1-1,0 0 1,-1-1-1,1 1 1,-1 0-1,1-1 1,-1 1-1,1-1 1,-1 1-1,1 0 1,-1-1-1,0 1 1,1-1-1,-1 0 1,1 1-1,-1-1 1,0 1-1,0-1 1,1 0-1,-1 1 1,0-1-1,0 1 1,0-1-1,0 0 1,0 1 0,0-1-1,0 0 1,0 1-1,0-1 1,0 0-1,0 1 1,0-1-1,0 0 1,0 1-1,-1-1 1,1 0-1,0 1 1,0-1-1,-1 1 1,1-1-1,0 1 1,-1-1-1,1 1 1,-1-1-1,1 1 1,-1-1-1,1 1 1,-1-1-1,1 1 1,-1 0-1,1-1 1,-1 1-1,0 0 1,1-1-1,-1 1 1,1 0-1,-1 0 1,0 0-1,1 0 1,-1-1-1,0 1 1,1 0-1,-1 0 1,0 0-1,1 0 1,-2 1-1,-53-3 19,50 2-4,-2 1 0,0 0 1,0 1-1,0-1 1,0 2 0,1-1-1,-1 1 1,1-1-1,-1 2 1,1-1 0,0 1-1,-10 7 1,14-9-10,0 0 0,0-1-1,-1 1 1,1 0 0,1 0 0,-1 0 0,0 0-1,0 1 1,1-1 0,-1 0 0,1 1 0,0-1 0,0 1-1,-1-1 1,2 1 0,-1 0 0,0-1 0,1 1-1,-1 0 1,1-1 0,0 1 0,-1 0 0,2 0 0,-1 0-1,0-1 1,0 1 0,1 0 0,0 0 0,-1-1-1,1 1 1,0-1 0,0 1 0,2 2 0,0-2-22,-1 0 0,1 0 0,0-1 0,-1 0 1,1 1-1,0-1 0,1 0 0,-1-1 0,0 1 0,1 0 1,-1-1-1,0 0 0,1 0 0,0 0 0,-1 0 1,8 0-1,65 3-1658,-68-4 1232,45-1-3639,2-7-3829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 9257,'0'0'9550,"0"10"-8690,-16 464 6053,32-499-6433,31-197-3050,-14 47 362,-32 169 2186,1-1 0,0 1 0,1 0 0,-1 0 0,1 0 0,0 0-1,5-7 1,-7 11 18,0 1 0,0 0-1,0 0 1,0 0 0,0 1-1,0-1 1,0 0 0,0 0-1,0 0 1,0 1 0,0-1-1,1 0 1,-1 1 0,0-1-1,1 1 1,-1 0 0,0-1-1,0 1 1,1 0 0,-1 0-1,0 0 1,1 0 0,-1 0 0,1 0-1,-1 0 1,0 0 0,0 1-1,1-1 1,-1 0 0,0 1-1,1-1 1,-1 1 0,0 0-1,0-1 1,0 1 0,0 0-1,0 0 1,1-1 0,-1 1-1,-1 0 1,1 0 0,2 2-1,0 0 55,0 0 0,0 1 0,-1-1-1,1 1 1,-1-1 0,1 1-1,-1 0 1,0 0 0,0 0-1,-1 0 1,1 0 0,-1 1 0,0-1-1,0 0 1,-1 1 0,1-1-1,-1 0 1,0 1 0,0-1 0,0 1-1,-1-1 1,0 0 0,1 1-1,-1-1 1,-1 0 0,1 0 0,-1 0-1,-2 5 1,1-4 36,1 0 0,-1 0 0,0-1 0,0 0 0,-1 0 0,1 0 0,-1 0 1,0 0-1,0-1 0,0 1 0,-1-1 0,1 0 0,-1 0 0,1-1 0,-1 0 0,0 0 0,0 0 0,0 0 0,-1-1 0,1 1 0,0-1 1,0-1-1,-8 1 0,12-1-170,0 0 0,1 0 0,-1 0 0,0 0 0,0 0 0,0 0 1,0-1-1,1 1 0,-1 0 0,0-1 0,0 1 0,1 0 0,-1-1 0,0 1 1,0-1-1,1 1 0,-1-1 0,1 0 0,-1 1 0,0-1 0,1 0 0,-1 1 1,1-1-1,0 0 0,-1 1 0,1-1 0,0 0 0,-1 0 0,1 0 0,0 1 1,-1-3-1,3-29-6057,7 12 237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9 11659,'0'0'6235,"-9"-2"-3864,2 0-2174,-1 1 1,1 0-1,0 0 1,-1 0-1,1 1 1,0 0-1,-1 0 1,1 1-1,-1 0 1,1 0-1,0 1 1,0 0-1,0 0 1,0 1-1,0 0 1,-6 3-1,5 0-104,0 0-1,0 1 1,1 0-1,0 0 1,0 1-1,1-1 1,-5 10-1,8-14-61,1 1-1,0-1 1,0 1-1,0-1 1,1 1-1,-1 0 1,1 0 0,0 0-1,0 0 1,1 0-1,-1 0 1,1 0-1,0 0 1,0 0-1,0 0 1,0 0-1,1 0 1,-1 0-1,3 7 1,-1-8-25,-1-1 1,1 0-1,0 0 1,0 0-1,-1-1 1,1 1-1,0 0 1,1-1-1,-1 1 1,0-1-1,0 0 1,1 0-1,-1 0 1,0 0-1,1 0 1,-1 0-1,1-1 1,0 1-1,-1-1 1,1 1-1,-1-1 1,1 0-1,0 0 1,-1-1-1,1 1 1,-1 0-1,4-1 1,1 0-6,0 0 1,1-1 0,-1 0 0,0 0-1,0 0 1,0-1 0,0 0 0,9-6-1,-11 6-13,0 0-1,0-1 0,0 0 0,-1-1 0,1 1 1,-1-1-1,0 1 0,0-1 0,-1 0 0,0-1 1,0 1-1,0-1 0,0 1 0,-1-1 0,0 0 0,0 0 1,-1 0-1,1 0 0,-1 0 0,-1 0 0,1 0 1,-1 0-1,0-1 0,-1-6 0,1 12-16,-1 1 0,1-1 0,0 0 0,0 0 0,-1 1 0,1-1 0,-1 0-1,1 0 1,-1 1 0,1-1 0,-1 1 0,1-1 0,-1 0 0,1 1 0,-1-1 0,0 1 0,1-1 0,-1 1 0,0 0-1,0-1 1,1 1 0,-1 0 0,0-1 0,0 1 0,1 0 0,-1 0 0,0 0 0,0 0 0,0 0 0,1 0-1,-1 0 1,0 0 0,0 0 0,0 0 0,1 0 0,-1 0 0,0 0 0,0 1 0,0-1 0,1 0 0,-2 1 0,2-1-88,-1 1 0,0-1 1,1 0-1,-1 0 0,0 1 1,1-1-1,-1 1 0,1-1 1,-1 0-1,1 1 0,-1-1 1,1 1-1,-1-1 0,1 1 1,-1 0-1,1-1 0,0 1 1,-1-1-1,1 1 0,0 0 1,-1-1-1,1 1 0,0 0 1,0-1-1,0 1 0,0 0 1,-1-1-1,1 1 0,0 0 0,0 0 1,1-1-1,-1 1 0,0 0 1,0-1-1,0 1 0,0 0 1,0-1-1,1 1 0,-1 0 1,0-1-1,1 1 0,-1 0 1,0-1-1,1 1 0,-1-1 1,2 2-1,11 5-3353,5-1-1083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10218,'0'0'9369,"-9"-1"-6951,-1 1-2011,0 0 0,0 1 1,1 0-1,-1 0 0,0 1 0,-12 4 1,18-5-322,1 0 0,-1 0 1,0 1-1,0-1 0,1 1 1,-1 0-1,1 0 0,0 0 1,0 0-1,-1 1 0,1-1 1,1 1-1,-1 0 0,0 0 1,1 0-1,-1 0 0,1 0 1,0 0-1,0 1 0,0-1 1,1 1-1,-3 5 0,4-8-112,0 0-1,1 0 1,-1 0-1,0 0 0,0 0 1,0 0-1,1 0 1,-1 0-1,1 0 0,-1-1 1,1 1-1,-1 0 0,1 0 1,-1 0-1,1 0 1,0-1-1,-1 1 0,1 0 1,0-1-1,0 1 1,0 0-1,-1-1 0,1 1 1,0-1-1,0 1 1,0-1-1,0 0 0,0 1 1,0-1-1,0 0 0,0 0 1,0 1-1,0-1 1,0 0-1,0 0 0,1 0 1,49 3-1742,-38-3 1253,10 1-530,-12-1 573,0 0 0,1 0 0,-1 1 0,0 1 0,0 0 0,-1 1 0,1 0 0,0 0 0,19 10 0,-29-13 579,-1 1 0,1-1 0,-1 0 0,1 1 0,-1-1 0,1 0 0,-1 1 0,0-1 0,1 1-1,-1-1 1,1 0 0,-1 1 0,0-1 0,0 1 0,1-1 0,-1 1 0,0-1 0,0 1 0,1-1 0,-1 1 0,0 0 0,0-1 0,0 1 0,0-1 0,0 1 0,0-1 0,0 1 0,0 0 0,0-1 0,0 2 0,-15 12 1837,-32 7-132,39-19-1426,-3 3-164,-9 4-91,-1-1 1,0-1-1,-1-1 1,0-1-1,0-1 1,-29 2-1,56-16-4327,69-32-5878,-42 23 5014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13229,'0'0'9182,"-6"11"-7778,-1 2-1036,-32 63 1688,37-71-1963,0 0 0,0-1 0,0 1 1,1 0-1,0 0 0,0 0 0,0 0 0,0 0 1,1 0-1,0 0 0,0 0 0,1 0 0,-1 1 1,3 6-1,-2-11-92,0 0 0,0 0 0,0 1 0,1-1-1,-1-1 1,1 1 0,-1 0 0,0 0 0,1 0 0,0-1 0,-1 1 0,1-1 0,-1 1 0,1-1 0,0 0 0,-1 1 0,1-1 0,0 0 0,-1 0-1,1 0 1,0 0 0,1-1 0,40-5-551,-27 0-195,-1-1 0,1 0 0,25-18-1,-27 16 501,0 0 0,1 1 0,26-9 0,-41 17 308,0-1-1,1 1 0,-1 0 1,1 0-1,-1 0 1,0 0-1,1 0 1,-1 0-1,1 0 0,-1 0 1,1 0-1,-1 0 1,0 0-1,1 0 0,-1 0 1,1 0-1,-1 0 1,1 0-1,-1 1 0,0-1 1,1 0-1,-1 0 1,0 0-1,1 1 0,-1-1 1,1 0-1,-1 0 1,0 1-1,0-1 0,1 0 1,-1 1-1,0-1 1,0 1-1,1-1 1,-1 0-1,0 1 0,0-1 1,0 0-1,1 1 1,-1-1-1,0 1 0,0-1 1,0 1-1,0-1 1,0 0-1,0 1 0,0-1 1,0 1-1,0-1 1,0 1-1,0-1 0,0 0 1,-1 1-1,1-1 1,0 1-1,0-1 1,0 0-1,-1 2 0,1-2-38,0 1 0,-1 0-1,1-1 1,0 1 0,0 0-1,0-1 1,0 1 0,0 0-1,0-1 1,0 1 0,0 0 0,0 0-1,0-1 1,0 1 0,1 0-1,-1-1 1,0 1 0,0 0-1,1-1 1,-1 1 0,0 0-1,1-1 1,-1 1 0,1-1-1,-1 1 1,1-1 0,-1 1-1,1-1 1,-1 1 0,1-1-1,-1 0 1,1 1 0,0-1-1,0 1 1,9-1-144,-1 0-1,0 0 1,0-1-1,0 0 0,0-1 1,0 0-1,0 0 1,0-1-1,-1 0 1,1-1-1,-1 0 1,14-9-1,-11 7-354,-1 1-1,1 0 1,0 0-1,1 1 1,-1 1-1,24-5 1,-35 8 508,0 0-1,1 0 1,-1 0 0,0 0-1,1 0 1,-1 0 0,0 0 0,1 0-1,-1 0 1,0 0 0,1 0-1,-1 1 1,0-1 0,1 0 0,-1 0-1,0 0 1,1 0 0,-1 1-1,0-1 1,1 0 0,-1 0 0,0 0-1,0 1 1,1-1 0,-1 0 0,0 1-1,0-1 1,0 0 0,0 1-1,1-1 1,-1 0 0,0 0 0,0 1-1,0-1 1,0 1 0,0-1-1,0 0 1,0 1 0,0-1 0,0 1-1,-4 21 995,-18 23 152,20-42-1091,-3 7-850,-6 12 3124,6-18-5850,6-25-20413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8 14414,'0'0'8984,"-8"-2"-7489,2 0-1405,-1 1 1,0 0-1,0 0 0,1 1 1,-1-1-1,0 1 0,0 1 0,0-1 1,0 1-1,1 1 0,-1-1 1,0 1-1,1 0 0,0 1 1,-1-1-1,1 1 0,0 1 1,0-1-1,0 1 0,1 0 1,-1 0-1,1 0 0,0 1 1,-5 6-1,10-11-98,-1 1-1,0-1 0,1 1 1,-1-1-1,1 1 1,-1 0-1,0-1 1,1 1-1,-1 0 1,1 0-1,0-1 1,-1 1-1,1 0 1,0 0-1,-1-1 1,1 1-1,0 0 1,0 0-1,0 0 1,0 0-1,0-1 1,0 1-1,0 0 1,0 0-1,0 0 1,0 0-1,0 0 0,0-1 1,0 1-1,1 0 1,0 1-1,0-1-18,0 0 1,1-1-1,-1 1 0,1-1 0,-1 1 0,1-1 0,-1 1 0,1-1 0,0 0 0,-1 0 0,1 0 0,-1 1 0,1-2 0,0 1 0,1 0 0,61-14-1351,-58 12 1096,2-2-129,1 1 0,1 0 1,-1 0-1,0 1 1,1 0-1,13 0 1,-20 2 381,-1 0 1,0 0-1,1 1 1,-1-1-1,0 1 0,1 0 1,-1 0-1,0 0 1,0 0-1,1 0 1,-1 0-1,0 0 1,0 1-1,0-1 1,-1 1-1,1-1 0,0 1 1,-1 0-1,1 0 1,-1 0-1,1 0 1,-1 0-1,0 0 1,0 0-1,0 0 1,0 1-1,0-1 1,0 0-1,-1 1 0,1 3 1,4 19 390,-1 1 0,-1 0 1,-1-1-1,-2 1 0,0 0 1,-2-1-1,-1 1 0,-1-1 1,-1 1-1,-1-1 0,-1 0 0,-1-1 1,-2 0-1,-12 24 0,14-33 18,-1 1-1,0-1 0,-1-1 0,-13 15 0,20-26-337,0 0 1,1 0-1,-1 0 0,0 0 0,-1 0 1,1-1-1,0 0 0,-1 1 0,1-1 1,-1-1-1,0 1 0,0 0 0,1-1 0,-1 0 1,0 0-1,0 0 0,0 0 0,0-1 1,-1 0-1,1 1 0,0-1 0,0-1 1,-7 0-1,7-1-55,0 0-1,1-1 1,-1 1 0,0-1 0,1 1-1,0-1 1,0 0 0,0 0 0,0-1-1,0 1 1,0-1 0,1 1 0,0-1-1,0 0 1,0 0 0,0 0 0,0 0-1,-1-7 1,-1-1-162,0-1 0,1-1 0,0 1 0,-1-25 0,3 32 158,1 0-1,0 0 1,0 0 0,0 0-1,1 0 1,0 0-1,0 0 1,1 0-1,-1 0 1,1 0-1,1 1 1,-1-1 0,1 1-1,0 0 1,0 0-1,1 0 1,-1 0-1,1 0 1,0 1-1,0-1 1,1 1-1,-1 0 1,1 1 0,0-1-1,10-5 1,9-4 8,0 1 0,44-15 0,4-1-1644,-59 22 67,-1-1 0,0 0 0,16-11 0,-6-2-4697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14670,'0'0'6406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28 484 11939,'-7'2'481,"-10"2"20,14-4-278,7-4 93,17-9-234,0-2 0,0 0 0,-2-1 0,0-2 0,19-21 0,-8 5-89,-2-2-1,24-40 1,-6-12-43,-35 64 12,1 0 1,1 1-1,20-26 1,-33 48 37,1-1 1,0 1-1,0 0 1,-1 0 0,1 0-1,0 0 1,0 0 0,0 1-1,0-1 1,0 0-1,1 0 1,-1 1 0,0-1-1,0 1 1,0-1 0,1 1-1,-1-1 1,0 1-1,0 0 1,1-1 0,-1 1-1,0 0 1,3 0 0,-3 1 6,1-1 0,-1 1 0,1 0 0,-1 0 0,0-1 1,1 1-1,-1 0 0,0 0 0,0 1 0,0-1 1,0 0-1,1 0 0,-2 0 0,1 1 0,0-1 0,1 3 1,3 7 64,0 0 1,-1 0-1,6 24 0,-9-31-56,53 296 936,-35-178-802,-9-59-36,1 111 0,-12-102-109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12748,'0'0'10986,"0"66"-10089,-3-28-352,-3 3-289,1 0-160,3 2-64,-2 3-224,4-6-1474,0-3-1505,0-7-2978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14542,'0'0'10570,"-21"46"-10891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9833,'0'0'6214,"74"31"-5157,-24-27-192,8-3-481,5-1-256,9 0-224,-2 0-1537,-7 0-2723,-9 0-1282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12940,'0'0'1249,"1"9"-79,2 232 4235,-3-117-6209,-17-150-8421,1 3 1757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12107,'0'0'7239,"60"-8"-5893,-20 8-257,5 0-353,1 0-383,8 0-193,-5 0-64,-4 0-320,0-1-1186,-7-4-1056,-9-2-3011,-4-2-4389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9257,'0'0'11499,"57"-15"-10250,-26 8-416,0 0-321,3 0-320,0 2-192,4 1 0,-2-1-640,-2 2-1122,-1 0-2274,-5-3-2498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29 13229,'0'0'9080,"-11"-5"-8194,-35-16-357,43 20-518,0 1-1,1-1 1,-1 1 0,1 0 0,-1 0 0,0 0-1,1 0 1,-1 0 0,0 1 0,1-1-1,-1 1 1,1 0 0,-1 0 0,1-1 0,-1 2-1,1-1 1,-1 0 0,1 0 0,0 1 0,0-1-1,0 1 1,0 0 0,0 0 0,0 0 0,-2 3-1,-4 5-26,0 0 0,1 0-1,-10 18 1,16-25 36,-2 2-7,0 0 1,0 0-1,1 0 1,0 0-1,0 0 1,0 1 0,1-1-1,-1 1 1,2-1-1,-1 1 1,0 0-1,1 9 1,1-14-3,0-1 0,-1 1-1,1 0 1,0 0 0,-1-1 0,1 1 0,0-1 0,0 1 0,0-1 0,0 1-1,-1-1 1,1 1 0,0-1 0,0 0 0,0 0 0,0 1 0,0-1-1,0 0 1,0 0 0,0 0 0,0 0 0,0 0 0,0 0 0,1 0 0,26-3 147,-27 3-150,13-4 30,0 0 0,0 0 1,0-2-1,-1 1 0,20-13 1,-24 12-80,1 1 0,-1 0 0,1 0 0,0 1 0,0 0 0,0 1 0,1 0 0,-1 1 0,1 0 0,0 0 0,16 1 0,-26 1 47,0 1 0,0 0 0,0-1 0,0 1 0,0 0 0,0 0 0,0 0 0,0 0-1,0 0 1,-1 0 0,1 0 0,0 0 0,-1 0 0,1 0 0,0 0 0,-1 0 0,1 0 0,-1 0 0,0 1 0,1-1 0,-1 0 0,0 0 0,0 1 0,0-1-1,0 0 1,0 0 0,0 2 0,0 45 855,-1-36-505,3-2 705,3-13-450,8-30-267,-8 16-234,0 1 0,-1-1 0,2-23-1,-6 39-111,1 1 0,-1-1-1,0 1 1,0-1 0,1 1-1,-1-1 1,1 1 0,-1-1-1,0 1 1,1 0 0,-1-1-1,1 1 1,-1 0 0,1-1-1,-1 1 1,1 0 0,-1-1-1,1 1 1,0 0 0,-1 0-1,1 0 1,-1 0 0,1 0-1,-1-1 1,1 1 0,0 0-1,-1 0 1,1 1 0,0-1-1,26 0-1119,-19 0 451,44-6-6018,-19-3-801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11915,'0'0'7874,"5"8"-6614,1 3-871,-1-1-1,0 1 0,-1 0 1,0 1-1,-1-1 0,0 1 1,2 16-1,-5-27-365,0 1-1,0-1 0,0 1 1,1-1-1,-1 0 0,0 1 1,1-1-1,-1 0 0,1 0 1,0 1-1,-1-1 0,1 0 1,0 0-1,0 0 1,0 0-1,0 0 0,0 0 1,0 0-1,0 0 0,0 0 1,0 0-1,0-1 0,0 1 1,1 0-1,1 0 0,0 0 17,0-1 0,0 1 0,0-1 0,1 0 0,-1 0 0,0 0 0,0-1 0,0 1 0,0-1 0,0 0 0,4-1 0,10-4 66,-1-2 0,1 0 0,17-12 1,-26 15-118,9-6 0,35-19 59,-49 29-63,0-1 1,0 1-1,0 0 1,0 0-1,0 0 1,0 0-1,0 0 1,0 1-1,1-1 1,-1 1 0,0 0-1,0 0 1,7 1-1,-9 1 52,0 0 0,1 0 0,-2 0 0,1 0 0,0 1 0,0-1 0,-1 0 0,1 0 0,-1 1 0,1-1 0,-1 0 0,0 1 0,0-1 0,0 0 0,0 1 0,-1-1 0,1 0 0,-2 4 0,2 20 529,3-25-541,0-1 0,0 1 0,0-1 0,0 0-1,-1 0 1,1 0 0,0-1 0,0 1 0,0 0-1,0-1 1,-1 0 0,6-2 0,8-4-361,-11 5 71,0 0-1,-1 0 1,1 0-1,0 0 1,0 1-1,0-1 1,0 1-1,0 1 1,0-1-1,0 1 1,0 0-1,9 0 1,-13 1 246,0 0-1,0-1 1,0 1-1,0 0 1,0-1 0,-1 1-1,1 0 1,0 0-1,0 0 1,-1 0 0,1 0-1,-1-1 1,1 1 0,-1 0-1,1 1 1,-1-1-1,1 0 1,-1 0 0,0 0-1,0 0 1,0 0-1,1 0 1,-1 0 0,0 2-1,3 12-2075,6-9-7016,-4-6 1323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18065,'0'0'2530,"-6"12"-1638,-9 25-203,2 0 1,1 1-1,1 1 0,3 0 1,1 0-1,2 1 0,-1 63 1,26-163-1085,-8-18-1650,-10 81 2033,0 0-1,1-1 1,-1 1-1,0 0 1,1-1 0,-1 1-1,1-1 1,0 0-1,0 1 1,0-2 0,0 1-1,0 0 1,1 0-1,-1-1 1,0 0 0,1 0-1,-1 0 1,1 0-1,-1 0 1,6 0 0,10 1 83,1-1 0,28-1 1,-32 0-53,-10-1-3,1 1-1,0-1 1,-1 0-1,1 0 1,-1-1 0,7-2-1,-11 3 0,0 1 0,0-1 1,-1 0-1,1 1 0,-1-1 0,1 0 0,-1 0 0,1 0 0,-1 0 1,1-1-1,-1 1 0,0 0 0,0 0 0,0-1 0,1 1 0,-1-1 1,-1 1-1,1-1 0,0 0 0,0 1 0,-1-1 0,1 0 0,0 1 1,-1-1-1,0 0 0,1-2 0,-3 4 12,1-1 0,-1 1 0,0-1 0,0 1 0,1-1 0,-1 1 0,0 0 0,0 0 0,1 0 0,-1 0 0,0 0 0,0 1 0,1-1 0,-1 0 0,-2 2 0,-1 1 9,0 0-1,1 1 1,0 0-1,0 0 0,0 0 1,0 0-1,0 1 0,1-1 1,0 1-1,0 0 0,0 0 1,1 0-1,0 0 1,-1 1-1,2-1 0,-1 1 1,1-1-1,0 1 0,0-1 1,0 1-1,1 0 0,0-1 1,1 12-1,0-15-25,-1-1 0,1 1 0,0-1 1,0 0-1,0 1 0,0-1 0,0 0 0,1 0 0,-1 1 0,0-1 0,0 0 0,1 0 0,-1-1 0,1 1 0,-1 0 0,1 0 1,-1-1-1,1 1 0,-1-1 0,1 1 0,0-1 0,-1 1 0,1-1 0,3 0 0,47 1-44,-39-1-114,15-1-9,1 0 0,52-10 1,-80 10 224,-1 1 0,1-1 0,-1 1 0,0-1 0,1 1 0,-1 0 0,0-1-1,1 0 1,-1 1 0,0-1 0,1 1 0,-1-1 0,0 1 0,0-1 0,0 1 0,0-1 0,0 0 0,1 1 0,-1-1 0,0 1 0,0-1 0,-1 0 0,1 1 0,0-1 0,0 1-1,0-1 1,0 0 0,0 1 0,-1-1 0,1 1 0,0-1 0,0 1 0,-1-2 0,-11-27-247,8 20 333,-1-5-246,0-1 0,1 0 1,1 0-1,0 0 0,-1-21 1,5 35-24,-1 0 1,1 0-1,-1 1 1,0-1 0,1 1-1,0-1 1,-1 0-1,1 1 1,-1-1-1,1 1 1,0-1-1,-1 1 1,1-1-1,0 1 1,0 0-1,-1-1 1,1 1 0,0 0-1,0 0 1,-1 0-1,1-1 1,0 1-1,0 0 1,0 0-1,-1 0 1,1 0-1,0 0 1,1 1-1,32-1-6031,-26 0 2293,1 0-1080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14798,'0'0'4356,"54"-15"-5029,-31 20-2626,2 3-2082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12995,'2'2'73,"-1"-1"0,0 0 0,1 0 0,-1 1 0,0-1 0,1 1 0,-1-1 0,0 1 0,0-1 0,0 1 0,-1 0 0,1 0 0,0-1 0,0 1 0,-1 0 0,1 0 1,-1 2-1,3 4 77,128 407 1334,-26 7-1262,-94-377-184,26 69 0,-36-110-36,0 0 0,1-1 0,0 1 0,0-1 0,0 1 0,0-1 0,1 0 0,-1 0 0,1 0 0,0 0-1,4 3 1,-5-5 0,0 0 0,-1 0-1,1 0 1,0 0 0,0-1-1,-1 1 1,1-1 0,0 0-1,0 1 1,0-1 0,0 0-1,0 0 1,0 0 0,0 0-1,-1 0 1,1-1 0,0 1-1,0-1 1,0 1 0,0-1-1,-1 0 1,1 1 0,0-1-1,-1 0 1,4-2 0,5-5 6,0 0 0,0-1 1,0-1-1,-1 1 0,-1-1 1,0-1-1,0 0 0,10-19 0,1 1 6,257-360-56,-191 278 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12236,'0'0'8450,"1"8"-7510,1 15-172,-2-11-448,1 1-1,0-1 0,1 1 0,0-1 0,1 1 0,0-1 0,1 0 0,5 12 1,-7-22-298,-1-1 0,0 1 0,1-1 0,-1 0 0,1 0 0,-1 0 0,1 1 0,0-2 0,-1 1 0,1 0 0,0 0 0,0 0 0,0-1 0,0 1 0,-1-1 0,1 0 1,0 1-1,0-1 0,0 0 0,0 0 0,0 0 0,0 0 0,0-1 0,0 1 0,0 0 0,0-1 0,-1 1 0,1-1 0,0 0 0,3-1 0,6-3 43,0-1-1,0 0 0,15-12 0,-18 12-65,-6 5-5,1-1-1,-1 0 1,0 1-1,1-1 1,-1 1 0,1 0-1,-1 0 1,1 0-1,0 0 1,-1 0 0,1 1-1,0-1 1,4 0-1,-5 2-6,-1-1-1,0 1 0,0 0 0,0-1 1,0 1-1,0 0 0,0-1 0,0 1 1,0 0-1,0 0 0,0 0 1,-1 0-1,1 0 0,0 0 0,-1 0 1,1 0-1,0 0 0,-1 1 0,0-1 1,1 0-1,-1 0 0,1 0 0,-1 1 1,0-1-1,0 0 0,0 0 1,0 1-1,0-1 0,0 2 0,0 5 242,1-1-394,-1-1 1,1 1 0,0 0-1,1-1 1,-1 1-1,6 11 1,-7-17 18,1 0 1,0 1-1,0-1 0,0 0 1,0 0-1,0 0 0,0 0 0,1 0 1,-1 0-1,0 0 0,0 0 1,1-1-1,-1 1 0,1 0 1,-1-1-1,0 1 0,1-1 0,-1 0 1,1 1-1,-1-1 0,1 0 1,0 0-1,-1 0 0,1 0 1,-1 0-1,1 0 0,-1 0 1,1-1-1,-1 1 0,1 0 0,-1-1 1,1 1-1,-1-1 0,0 0 1,1 0-1,1-1 0,40-29-7540,-16 10 2370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110 296 10698,'0'0'9401,"-8"3"-8648,-1 0-637,-2 0 231,1 1 0,-1 0-1,-15 9 1,23-11-315,1-1 0,0 1-1,0-1 1,-1 1 0,1 0-1,0 0 1,0 0-1,0 0 1,1 0 0,-1 0-1,1 0 1,-1 1 0,1-1-1,0 1 1,-1-1-1,1 1 1,0-1 0,1 1-1,-1 0 1,0-1 0,0 6-1,2-7-36,0 1-1,-1-1 1,1 0-1,-1 0 1,1 0-1,0 0 1,0 0 0,0-1-1,-1 1 1,1 0-1,0 0 1,0 0-1,0-1 1,0 1 0,0-1-1,1 1 1,-1 0-1,0-1 1,0 0-1,0 1 1,0-1-1,1 0 1,-1 0 0,0 1-1,0-1 1,0 0-1,1 0 1,-1 0-1,2-1 1,41-1-291,-37 0 306,-1-1 0,0 1 0,0-1 0,0-1 0,0 1 0,0-1 0,-1 0 0,0 0 0,0 0 0,0-1 0,0 1 0,0-1 1,-1-1-1,0 1 0,0-1 0,-1 1 0,0-1 0,0 0 0,0 0 0,0 0 0,-1-1 0,0 1 0,0-1 0,0-7 0,-2 14 15,0 0-1,-1-1 1,1 1 0,0 0-1,0 0 1,-1-1 0,1 1 0,0 0-1,-1 0 1,1-1 0,-1 1-1,1 0 1,0 0 0,-1 0-1,1 0 1,0 0 0,-1 0-1,1 0 1,-1 0 0,1 0 0,0 0-1,-1 0 1,1 0 0,-1 0-1,1 0 1,0 0 0,-1 0-1,1 0 1,-1 0 0,1 0-1,0 1 1,-1-1 0,1 0 0,0 0-1,-1 1 1,-14 5 132,11-2-148,0 0 0,0 0 0,0 1-1,1-1 1,0 1 0,0 0 0,0-1-1,0 2 1,1-1 0,0 0 0,0 0-1,0 1 1,1-1 0,0 1 0,0-1-1,0 1 1,1-1 0,-1 1 0,2 8-1,-1-11-22,1 1 0,-1-1 0,1 0 1,-1 1-1,1-1 0,0 0 0,1 0 0,-1 0 0,0 0 0,1 0 0,0 0 0,-1 0 0,1-1 0,0 1 0,1 0 0,-1-1 0,0 0 0,1 0 0,-1 1 0,1-1 1,0-1-1,-1 1 0,1 0 0,0-1 0,0 1 0,0-1 0,1 0 0,-1 0 0,0 0 0,0 0 0,1-1 0,-1 0 0,6 1 0,-1-1-139,1-1-1,-1 1 0,0-1 0,1-1 0,-1 0 1,0 0-1,0 0 0,0-1 0,-1 0 0,1-1 1,13-8-1,-9 4-311,0-1 1,-1-1-1,0 0 0,-1 0 0,0-1 1,11-14-1,-1-5-442,-1-1-1,-1-1 1,-2-1-1,20-56 1,-33 81 981,19-63-186,-16 26 3652,-10 49-1021,-14 21-2321,6 8 24,1 1 0,2 1 0,1-1 0,2 1 0,1 1 0,2-1 0,2 1 0,1-1 0,6 52 1,-6-85-208,0 0 1,1 0-1,-1 0 1,1 0-1,-1 0 1,1 0 0,0 0-1,0 0 1,0 0-1,0 0 1,0 0 0,0 0-1,1 0 1,-1-1-1,0 1 1,1-1 0,2 3-1,-3-4 16,-1 1-1,1-1 1,-1 0 0,1 0-1,-1 1 1,1-1-1,-1 0 1,1 0 0,-1 0-1,1 0 1,-1 0 0,1 0-1,0 0 1,-1 0-1,1 0 1,-1 0 0,1 0-1,-1 0 1,1 0-1,-1-1 1,1 1 0,-1 0-1,1 0 1,-1 0-1,1-1 1,12-20 1156,-9 4-984,0 0 0,-1 0 0,1-23 0,-3 33-204,-1 0 0,0 0 0,0 0 0,-1 0 0,0 0 0,0 0 0,0 0 0,-1 0 1,0 1-1,-1-1 0,-2-6 0,4 12-8,0-1 0,1 1 0,-1 0 0,0 0 1,0 0-1,0 0 0,0 0 0,0 0 0,0 0 0,0 0 1,0 0-1,0 0 0,-1 1 0,1-1 0,0 0 1,-2 0-1,2 1-3,1 0 0,-1 0 0,1 0 0,-1 0 1,1 0-1,-1 0 0,1 1 0,-1-1 0,1 0 0,0 0 1,-1 0-1,1 0 0,-1 1 0,1-1 0,-1 0 0,1 1 0,-1-1 1,1 0-1,0 1 0,-1-1 0,1 0 0,0 1 0,-1-1 1,1 1-1,0-1 0,0 0 0,-1 1 0,1 0 0,-1 1 1,1 0-1,-1 1 0,1-1 0,-1 0 0,1 0 0,0 0 0,0 1 0,0-1 0,0 0 0,0 0 1,0 1-1,1-1 0,-1 0 0,1 0 0,0 0 0,-1 0 0,1 0 0,0 0 0,2 3 0,1 0 19,1 1-1,0-1 0,0-1 0,0 1 1,0-1-1,1 0 0,0 0 0,0 0 0,0-1 1,0 0-1,1 0 0,-1-1 0,1 1 0,-1-1 1,11 1-1,0 0 25,0-1 1,0 0-1,0-1 1,0-1-1,22-3 1,-31 1-15,-1 1 0,1-2 0,-1 1 0,1-1 1,-1 0-1,0-1 0,0 1 0,-1-1 0,12-10 1,-14 12 4,0-1 1,-1 0-1,1 0 1,-1-1-1,0 1 1,0-1-1,0 1 0,0-1 1,-1 0-1,0 0 1,1 0-1,-1-1 1,-1 1-1,1 0 1,-1-1-1,0 1 1,2-9-1,-5 13 11,1 0-1,-1 1 0,1-1 1,-1 1-1,1-1 0,0 1 1,-1-1-1,1 1 0,0 0 1,-1 0-1,1 0 0,0 0 1,0 0-1,0 0 0,0 0 1,-2 2-1,-1 2 24,0 1 1,0 0-1,1 0 1,0 1-1,0-1 1,0 1-1,1-1 0,0 1 1,0 0-1,1 0 1,0 0-1,0 0 0,0 10 1,2-15-49,-1 1 0,0 0 0,1 0 1,-1-1-1,1 1 0,0 0 0,0-1 0,0 1 0,0 0 1,1-1-1,-1 1 0,0-1 0,1 0 0,0 0 0,0 1 0,0-1 1,0 0-1,0-1 0,0 1 0,0 0 0,0 0 0,1-1 1,-1 0-1,1 1 0,-1-1 0,1 0 0,-1 0 0,1 0 1,0-1-1,0 1 0,-1-1 0,1 1 0,0-1 0,0 0 1,4 0-1,38-3-2551,-42 2 2040,-1 0-1,1 0 1,0-1 0,-1 1 0,1 0 0,-1-1-1,1 0 1,-1 1 0,0-1 0,1 0 0,-1 0-1,0-1 1,3-3 0,11-20-6277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13741,'0'0'8680,"65"56"-11979,-38-40-288,-4 0-1698,6 1-1249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5317,'0'0'15641,"-9"1"-14178,-3 0-1077,0 1 0,1 1 0,-1 0 0,1 0 0,0 1 0,-11 6 0,18-8-228,0 0 1,0 0-1,0 1 1,0 0-1,1 0 1,-1 0-1,1 0 0,0 0 1,-5 7-1,7-8-105,-1 0 0,1 0-1,0 0 1,0 1-1,0-1 1,1 0 0,-1 1-1,1-1 1,-1 1-1,1-1 1,0 0 0,0 1-1,0-1 1,0 1 0,0-1-1,0 1 1,1-1-1,-1 1 1,3 3 0,-3-4-44,1-1 0,0 0 0,0 0 0,0 0 0,0 0 0,0 0 0,0 0 0,0 0 0,1 0 0,-1 0 0,0 0 0,0 0 0,1-1 0,-1 1 0,1-1 0,-1 1 0,0-1 0,1 1 0,-1-1 0,1 0 0,-1 0 0,3 1 0,41-1 143,-34-1-132,2 0-221,0-1 0,0-1 0,0 0 0,-1 0 0,1-2 1,19-9-1,-18 8-49,1 0 1,-1 1-1,1 1 1,21-5-1,-35 10 282,-1-1-1,1 0 0,0 1 1,-1-1-1,1 1 0,-1-1 0,0 1 1,1-1-1,-1 1 0,1-1 1,-1 1-1,0-1 0,1 1 1,-1 0-1,0-1 0,0 1 0,0-1 1,1 1-1,-1 0 0,0-1 1,0 1-1,0 0 0,0-1 0,0 1 1,0 0-1,0-1 0,0 1 1,0 0-1,0-1 0,-1 1 1,1 0-1,0-1 0,0 1 0,-1-1 1,1 2-1,-8 29 632,8-30-622,-1 0-16,0 1 0,1-1 0,-1 1 0,0 0-1,1-1 1,-1 1 0,1 0 0,0-1-1,0 1 1,0 0 0,0-1 0,0 1-1,0 0 1,0 0 0,0-1 0,0 1 0,1 0-1,-1-1 1,1 1 0,-1 0 0,1-1-1,0 1 1,0-1 0,0 1 0,0-1-1,0 1 1,0-1 0,0 0 0,0 1 0,0-1-1,0 0 1,1 0 0,-1 0 0,1 0-1,-1 0 1,1 0 0,-1 0 0,1-1-1,-1 1 1,3 0 0,3 0-68,0 0-1,0-1 1,0 0 0,0 0-1,0 0 1,0-1-1,0 0 1,0 0 0,8-4-1,26-9-894,-31 10 489,0 0 1,1 1-1,-1 0 1,0 0-1,1 1 0,14 0 1,-25 2 458,1 1 0,-1 0 1,1-1-1,-1 1 0,0-1 1,1 1-1,-1 0 0,0 0 0,1-1 1,-1 1-1,0 0 0,0 0 0,0-1 1,1 1-1,-1 0 0,0 0 1,0 0-1,0-1 0,0 1 0,0 0 1,-1 0-1,1-1 0,0 1 0,0 0 1,0 0-1,-1 1 0,-4 15-1322,2-10-2687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28 11499,'0'-1'285,"0"0"0,0 0 0,-1 0 0,1 0 0,0 0 0,0 0 0,0 0 0,-1 0 0,1 0 0,0 0 0,-1 0 0,1 0 0,-1 0 0,1 1 0,-1-1 0,0 0 0,1 0 0,-1 0 0,0 1 0,1-1 0,-1 0 0,0 1 0,0-1-1,0 1 1,-1-2 0,-1 1-74,0 0-1,1 1 1,-1-1 0,0 1-1,1-1 1,-1 1-1,0 0 1,0 0-1,-4 0 1,0 1-166,1 0 1,0 0-1,0 1 1,0-1-1,1 1 0,-1 0 1,0 1-1,-10 6 1,12-6 17,0 0 1,0 0 0,0 1-1,1 0 1,-1-1-1,1 1 1,0 1-1,0-1 1,1 0-1,-1 1 1,1-1 0,0 1-1,0 0 1,0 0-1,1 0 1,0 0-1,0 0 1,0 0-1,0 0 1,1 10 0,0-14-47,1 0 0,0 1 1,0-1-1,0 0 0,-1 0 1,1 0-1,0 0 0,0 0 1,1 0-1,-1 0 1,0 0-1,0 0 0,0-1 1,0 1-1,1 0 0,-1-1 1,0 1-1,1-1 0,-1 1 1,1-1-1,-1 0 1,0 1-1,1-1 0,-1 0 1,1 0-1,-1 0 0,1 0 1,1-1-1,46-2 259,-38-1-243,1 0-1,0 0 1,-1-1 0,0 0-1,0-1 1,-1-1 0,1 1 0,-1-2-1,-1 1 1,1-1 0,-1-1-1,-1 0 1,1 0 0,-2 0-1,9-13 1,-23 26 701,-6 11-710,8-4 78,0 0-1,1 1 0,0 0 1,1 0-1,0 0 1,1 0-1,0 1 1,1-1-1,1 24 0,0-33-90,1 0 0,0 0 0,-1-1-1,1 1 1,0 0 0,0-1 0,0 1-1,1-1 1,-1 1 0,1-1-1,-1 0 1,1 1 0,0-1 0,0 0-1,0 0 1,0 0 0,0-1 0,0 1-1,0 0 1,1-1 0,-1 1-1,1-1 1,-1 0 0,1 0 0,0 0-1,-1 0 1,1 0 0,0-1 0,-1 1-1,4-1 1,0 1-313,-1 0 0,1-1-1,0 0 1,-1 0 0,1 0 0,9-2 0,-12 1-266,0 1 1,1-1 0,-1-1-1,0 1 1,0 0 0,0-1-1,0 1 1,0-1 0,0 0-1,4-3 1,13-18-7345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12844,'0'0'10223,"-8"10"-9427,-6 10-63,0 1 0,1 1 0,-19 43 0,26-51-457,0 1 0,2 0 1,-1 0-1,2 0 0,0 0 0,1 0 1,0 1-1,2 26 0,1-38-274,0 0-1,0 0 0,0-1 1,0 1-1,1 0 1,-1-1-1,1 1 1,0-1-1,1 1 1,-1-1-1,0 0 1,1 0-1,0 0 0,-1-1 1,1 1-1,0 0 1,1-1-1,-1 0 1,0 0-1,1 0 1,-1 0-1,1 0 1,-1-1-1,1 0 0,0 1 1,0-1-1,6 0 1,8 3-1264,-1-2 1,0 0-1,1-1 0,33-2 1,-12-6-4649,0-12-5877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66 11659,'0'0'5947,"4"-8"-3027,14-28-923,-18 36-1940,1-1 0,-1 1 1,0-1-1,1 1 0,-1-1 1,0 0-1,0 1 0,0-1 1,0 1-1,1-1 1,-1 1-1,0-1 0,0 1 1,0-1-1,0 0 0,0 1 1,0-1-1,-1 1 0,1-1 1,0 1-1,0-1 0,0 0 1,0 1-1,-1-1 0,1 1 1,0-1-1,0 1 1,-1-1-1,1 1 0,0-1 1,-1 1-1,1 0 0,-1-1 1,1 1-1,-1 0 0,1-1 1,-1 1-1,1 0 0,-1-1 1,1 1-1,-1 0 0,1 0 1,-1-1-1,1 1 1,-1 0-1,1 0 0,-1 0 1,0 0-1,1 0 0,-1 0 1,-32 1 247,29-1-199,-4 2-94,0 0 0,0 0-1,1 1 1,-1 0 0,1 0-1,-1 1 1,1 0 0,0 0 0,1 1-1,-1 0 1,1 0 0,0 0-1,0 1 1,-8 9 0,9-10 12,1 1 1,-1 0-1,1 0 1,0 0-1,0 0 1,0 1 0,1-1-1,0 1 1,1 0-1,-1 0 1,1 0-1,1 0 1,-1 1-1,1-1 1,1 0-1,-1 8 1,2-13-51,-1 0 1,1 0-1,-1 0 1,1 0-1,0 0 1,0 0-1,0 0 1,0 0-1,1-1 1,-1 1-1,0 0 1,1-1-1,-1 1 1,1-1-1,-1 0 1,1 1-1,0-1 1,-1 0-1,1 0 1,0 0-1,0 0 1,0 0-1,0-1 1,0 1-1,0 0 1,0-1-1,3 1 1,8 1-555,0 0 1,0-1 0,17-1-1,-20 0-13,45-1-3101,5-6-2371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14798,'-9'0'2157,"-4"1"-1464,1-1 1,-1 2-1,0 0 0,0 1 1,1 0-1,-18 7 1,24-8-542,1 0 1,0 0 0,0 1 0,0 0 0,0 0 0,1 0 0,-1 0 0,1 1 0,0 0-1,-1 0 1,2 0 0,-1 0 0,0 1 0,1-1 0,0 1 0,0 0 0,1 0-1,-1 0 1,-2 8 0,5-12-140,0 1 0,-1 0 0,1-1 0,0 1 0,0-1 0,0 1 0,0 0 0,0-1 0,0 1 0,1 0 0,-1-1 0,0 1 0,1-1 0,-1 1 0,1-1 0,0 1 0,-1-1 0,1 1 0,0-1 0,0 0 0,0 1 0,0-1 0,0 0 0,0 0 0,1 1 0,-1-1 0,0 0 0,1-1 0,-1 1 0,0 0 0,1 0 0,-1 0 0,1-1 0,-1 1 0,1-1 0,0 1 0,-1-1 0,1 0 0,-1 1 0,3-1 0,11 2 51,0 0 0,-1-1 1,25-2-1,-22 1-42,11-2-422,1 0 0,-1-2 0,36-10 0,12-1 291,-75 15 181,-1 0-1,1 0 1,-1 0-1,0 1 0,1-1 1,-1 0-1,0 0 1,1 1-1,-1-1 0,0 0 1,0 0-1,1 1 0,-1-1 1,0 0-1,0 1 1,1-1-1,-1 1 0,0-1 1,0 0-1,0 1 1,0-1-1,1 0 0,-1 1 1,0-1-1,0 1 1,0-1-1,0 0 0,0 1 1,0-1-1,0 1 1,0-1-1,0 1 0,0-1 1,-1 0-1,1 1 1,0-1-1,0 1 0,0 0-38,-1 0 0,1 0 0,0-1 0,0 1-1,0 0 1,0 0 0,0 0 0,0 0 0,0 0-1,0 0 1,0 0 0,1 0 0,-1 0 0,0 0-1,0-1 1,1 1 0,-1 0 0,1 0 0,-1 0-1,1-1 1,-1 1 0,1 0 0,-1 0 0,1-1-1,0 1 1,-1 0 0,1-1 0,0 1 0,0-1-1,-1 1 1,1-1 0,0 0 0,0 1 0,0-1-1,0 0 1,0 1 0,-1-1 0,1 0 0,1 0-1,21-1-109,-1-1-1,0-2 0,36-9 1,-37 7-151,1 1 0,0 1 0,36-2 0,-57 6 245,-1 1 1,1-1-1,-1 0 1,1 1-1,0-1 1,-1 0-1,1 1 0,-1-1 1,0 1-1,1-1 1,-1 1-1,1-1 1,-1 1-1,1-1 0,-1 1 1,0-1-1,0 1 1,1-1-1,-1 1 1,0-1-1,0 1 1,1 0-1,-1-1 0,0 1 1,0 0-1,0-1 1,0 1-1,0 0 1,0-1-1,0 1 0,0-1 1,0 1-1,-1 0 1,1 0-1,0 1 4,-1-1 0,1 0 0,0 0 1,0 1-1,0-1 0,0 0 0,1 0 0,-1 0 0,0 1 0,0-1 0,1 0 0,-1 0 1,0 0-1,1 0 0,0 1 0,-1-1 0,1 0 0,-1 0 0,1 0 0,0 0 0,0 0 1,0-1-1,0 1 0,-1 0 0,1 0 0,0 0 0,2 0 0,8 1-75,1 0 1,0 0-1,0-1 0,0-1 1,0 0-1,0-1 0,0 0 0,21-5 1,41-2-2571,-71 14 1869,-3-6 619,0 0 0,0 1-1,0-1 1,0 0 0,0 0 0,0 1-1,0-1 1,0 0 0,0 0 0,0 1-1,0-1 1,0 0 0,0 0-1,0 0 1,0 1 0,0-1 0,0 0-1,0 0 1,0 1 0,1-1 0,-1 0-1,0 0 1,0 0 0,0 1-1,0-1 1,0 0 0,1 0 0,-1 0-1,0 0 1,0 1 0,0-1 0,1 0-1,-1 0 1,0 0 0,0 0 0,0 0-1,1 0 1,-1 0 0,0 0-1,1 1 1,7-1-6761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23 6470,'0'0'16069,"-8"9"-15333,-6 11-314,1 1 0,1 0-1,1 1 1,1 0 0,-15 45-1,11-18 8,1 2 0,-6 52 0,18-92-423,0-5 5,0-1 0,0 1 1,1 0-1,-1 0 1,2 0-1,0 9 1,-1-14-4,1-1 1,-1 1-1,0-1 1,1 1-1,-1-1 1,1 1 0,-1-1-1,1 0 1,-1 1-1,1-1 1,-1 0-1,1 1 1,-1-1-1,1 0 1,-1 0-1,1 1 1,-1-1 0,1 0-1,0 0 1,-1 0-1,1 0 1,-1 0-1,1 0 1,0 0-1,-1 0 1,1 0-1,-1 0 1,1 0 0,0 0-1,-1 0 1,1 0-1,-1-1 1,1 1-1,-1 0 1,1 0-1,-1-1 1,1 1-1,-1 0 1,1-1 0,-1 1-1,1-1 1,-1 1-1,1-1 1,-1 1-1,0 0 1,1-1-1,-1 0 1,25-21 195,5-17-151,-2 0 1,39-75-1,-44 72-147,1 0-1,57-70 1,-75 105 54,0 1 1,0 0 0,1 0-1,0 0 1,0 1 0,10-5-1,-13 8-4,-1 0 0,1 0 0,0 1 0,0 0-1,0-1 1,0 1 0,0 1 0,0-1 0,0 1 0,0-1-1,1 1 1,-1 0 0,0 1 0,0-1 0,5 2 0,-7-2 15,0 1 1,-1 0 0,1-1 0,-1 1 0,1 0-1,-1 0 1,1 0 0,-1 0 0,1 0 0,-1 0-1,0 1 1,0-1 0,0 0 0,1 1 0,-1-1-1,0 1 1,-1-1 0,1 1 0,0-1 0,0 1-1,-1 0 1,1-1 0,-1 1 0,1 0 0,-1 0-1,0-1 1,0 1 0,0 0 0,0 0 0,0-1-1,0 1 1,0 0 0,0 0 0,-1 2 0,0 1 28,0-1 0,0 1 1,-1 0-1,0 0 1,1 0-1,-2-1 1,1 1-1,0-1 0,-1 1 1,-5 5-1,-5 3 157,0-1 0,-1 0 0,-23 14-1,32-23-231,0 1 0,-1-1-1,1 0 1,-1-1 0,1 1 0,-1-1-1,0 0 1,0-1 0,0 1-1,0-1 1,0 0 0,0-1 0,-11 0-1,17 0-265,-1-1 0,1 0-1,0 0 1,-1 0 0,1 0 0,0 0-1,0 0 1,-1 0 0,1 0-1,0 0 1,0 0 0,0 1 0,0-1-1,0 0 1,0 0 0,1 0 0,-1 0-1,1-2 1,-1 2-494,4-19-6681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57 8360,'2'-3'918,"0"0"0,0 0 0,-1 0 0,1-1 0,-1 1 0,1-1-1,-1 1 1,0-1 0,-1 1 0,2-5 0,-3 8-747,1-1-1,0 0 1,0 1-1,0-1 1,0 1-1,-1-1 1,1 0 0,0 1-1,0-1 1,-1 1-1,1-1 1,0 1-1,-1-1 1,1 1-1,-1-1 1,1 1-1,-1 0 1,1-1-1,-1 1 1,1-1 0,-1 1-1,0-1 1,-25-3 468,19 5-596,1 0-1,-1 0 1,1 1 0,0 0-1,0 0 1,0 0-1,0 1 1,0 0 0,0 0-1,1 0 1,-1 1 0,1 0-1,0 0 1,-5 5-1,6-5 16,0-1 0,1 1 0,-1-1 0,1 1 0,0 0 0,0 0 0,1 1 0,-1-1 0,1 0 0,0 1 0,0 0 0,0-1 0,1 1 0,-1 0 0,1 0 0,0 0 0,1 0-1,-1 9 1,2-13-44,0 1-1,0-1 1,0 0-1,0 0 0,0 0 1,0 1-1,0-1 1,0 0-1,0-1 1,1 1-1,-1 0 0,0 0 1,0 0-1,1-1 1,-1 1-1,1-1 0,-1 1 1,1-1-1,-1 1 1,1-1-1,-1 0 0,1 0 1,-1 0-1,1 0 1,-1 0-1,1 0 0,1 0 1,48-4 198,-36 0-249,0-1 1,0 0-1,-1-2 1,1 1-1,-2-2 1,1 0-1,-1 0 1,0-1-1,0-1 1,-1 0-1,18-20 1,-19 15 8,-19 18-28,-22 23 28,18-12 144,1 1 0,-14 23 0,23-34-149,-1 0 0,1 0 0,0 0 0,0 0 0,1 0 0,-1 0 0,1 1 0,0-1 0,0 0 0,0 1-1,1-1 1,0 1 0,0-1 0,0 1 0,0-1 0,1 6 0,0-9-298,1 0-1,-1 0 0,0 0 1,1 0-1,-1 0 1,1 0-1,-1-1 0,1 1 1,-1-1-1,1 1 0,-1-1 1,1 1-1,-1-1 1,1 0-1,0 0 0,-1 1 1,1-1-1,0-1 0,-1 1 1,1 0-1,0 0 1,-1-1-1,1 1 0,2-1 1,15-5-6994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497 10602,'-10'-3'95,"-239"-59"691,220 57-939,0 2 0,0 1-1,0 2 1,0 0 0,0 2-1,-52 10 1,30 1 93,0 3 0,0 1 0,2 3 1,0 2-1,2 2 0,0 2 0,2 2 0,1 2 0,-56 49 0,55-37 325,1 1 0,3 2 0,2 2 0,2 1 0,2 2 0,2 2 0,-51 109 0,56-93-279,3 0 1,2 1 0,4 2 0,3 0-1,3 0 1,-5 82 0,16-102-48,1 0 0,3 0 0,2 0 0,2 0 0,3 0 0,1-1 0,3 0 0,2-1 0,32 71 0,-17-63 29,1-1 0,4-2 0,1-1 0,3-2 0,2-2-1,2-2 1,2-1 0,2-3 0,89 64 0,-55-54 73,2-3 1,2-3-1,1-5 0,3-3 0,165 47 0,353 49 115,12-43-197,356 3 134,8-91 729,-14-97-60,-7-62-503,-12-53-160,-21-80-13,-775 229-39,199-106 1,-268 117-24,-2-3 0,-2-4-1,121-108 1,-178 141-15,0-2-1,-2-1 1,-1 0-1,-1-2 1,-1 0-1,-1-1 1,-1-1-1,-2 0 1,-1-1-1,-1-1 0,-2 0 1,-1-1-1,7-38 1,-12 32 12,-1 1 0,-2-1 0,-1 0 0,-2 0 0,-2 1 1,-1-1-1,-14-53 0,1 27 81,-3 1-1,-3 1 1,-43-83 0,37 91 2,-2 1 0,-3 2 0,-1 1 0,-3 2 0,-59-59 0,42 55-17,-3 1 0,-3 4 0,-116-71 0,80 64-40,-2 4-1,-111-38 1,-219-41-51,126 64-132,-586-47-1,-318 94-335,-94 118-774,968-62 1025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10410,'0'0'5322,"8"-7"-3005,1 0-1799,0 1-1,0 0 1,1 0-1,0 1 1,0 1-1,12-5 0,-20 8-473,0 1 0,0-1 0,0 0 0,0 0 0,1 1 0,-1-1 0,0 1 0,0 0 0,1 0 0,-1-1 0,0 2 0,0-1 0,0 0 0,1 0 0,-1 1 0,0-1 0,0 1 0,0-1-1,0 1 1,1 0 0,-1 0 0,0 0 0,-1 0 0,1 1 0,0-1 0,0 0 0,0 1 0,-1-1 0,1 1 0,-1 0 0,1-1 0,-1 1 0,0 0 0,0 0 0,1 0 0,-1 0-1,0 0 1,-1 0 0,1 0 0,0 0 0,-1 1 0,1-1 0,-1 0 0,1 4 0,-1 2 104,0 0 0,0 0-1,0 0 1,-1 0 0,0 0 0,-1 0-1,1-1 1,-2 1 0,-4 11 0,-27 50 2531,26-56-1257,34-62-1504,-2 0 0,22-71 0,-36 129-351,-4-3 440,0 1 0,1-1 0,0-1 0,0 1 0,1-1 0,8 4 0,-8-6-10,0-1 1,0 0-1,1 0 1,-1-1-1,1 0 1,0-1-1,-1 0 0,1 0 1,15-3-1,-20 2 2,0 1-1,0-1 1,0-1 0,0 1-1,-1 0 1,1-1-1,0 0 1,-1 0-1,1 0 1,-1 0-1,1-1 1,-1 1 0,0-1-1,0 0 1,0 0-1,0 0 1,-1 0-1,1-1 1,-1 1-1,0-1 1,0 1-1,2-5 1,-44 49-373,34-33 408,0 0-1,1 0 0,1 1 1,-1 0-1,1 0 1,1 0-1,0 0 0,0 0 1,1 1-1,0 0 0,-1 16 1,3-25-89,1 0 0,-1 0 0,1 0 0,-1 0 0,1 0 0,-1 0 1,1-1-1,0 1 0,0 0 0,-1 0 0,1-1 0,0 1 0,0 0 0,0-1 1,-1 1-1,1-1 0,0 1 0,0-1 0,0 1 0,0-1 0,0 0 1,0 0-1,0 1 0,0-1 0,0 0 0,0 0 0,0 0 0,1 0 0,-1 0 1,0 0-1,0 0 0,0-1 0,0 1 0,0 0 0,0 0 0,1-1 0,2 0-885,1 0-1,-1 1 1,1-2-1,-1 1 1,0 0-1,1-1 1,-1 0-1,4-2 0,11-14-6463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6022,'0'0'17905,"-23"50"-18674,43-31-640,-6-1-866,11 1-1312,-1-4-1410,1-2 449,-2-4 2114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 7143,'0'0'17947,"-9"-2"-17082,2 1-734,0 1-1,0 0 1,0 0-1,0 0 1,0 1-1,0 0 1,0 0 0,-10 4-1,14-4-110,0 0-1,0 0 1,1 0-1,-1 0 1,0 0-1,1 1 1,-1-1-1,1 1 1,0 0-1,0-1 1,-1 1-1,1 0 1,0 0-1,1 1 1,-1-1-1,0 0 1,1 1-1,-1-1 1,1 1-1,-1-1 1,1 1-1,0 0 1,0 0-1,1-1 1,-1 1-1,1 0 1,-1 0-1,1 3 1,0-4-83,1 0 1,0-1 0,0 1 0,-1-1 0,1 1 0,0-1 0,0 1-1,1-1 1,-1 0 0,0 1 0,0-1 0,1 0 0,-1 0 0,1 0 0,-1 0-1,1 0 1,-1 0 0,1 0 0,-1-1 0,1 1 0,0 0 0,0-1 0,1 1-1,53 14-1977,-41-12 1285,-5 0 279,46 14-796,-54-16 1301,1 0-1,-1-1 1,0 1-1,0 0 1,1 1-1,-1-1 1,0 0-1,0 1 1,0-1-1,0 1 1,-1 0-1,1-1 1,0 1-1,-1 0 0,1 0 1,-1 0-1,1 0 1,0 4-1,-2-5 83,0 1-1,0-1 1,0 1-1,-1 0 1,1-1-1,-1 1 0,1-1 1,-1 1-1,0-1 1,1 1-1,-1-1 1,0 0-1,0 1 0,0-1 1,0 0-1,0 0 1,0 0-1,-1 1 1,1-1-1,0 0 1,0-1-1,-1 1 0,1 0 1,-1 0-1,1 0 1,-1-1-1,-2 2 1,-51 17 520,45-16-447,7-3-193,-3 3-26,0-1 0,0 0 0,-1-1 0,1 1 0,-1-1 0,1-1 0,-1 1-1,1-1 1,-1 0 0,-11-2 0,17 2-99,0-1 0,1 1 0,-1-1-1,0 1 1,1-1 0,-1 1 0,1-1 0,-1 0 0,1 1-1,-1-1 1,1 0 0,-1 1 0,1-1 0,0 0 0,-1 1 0,1-1-1,0 0 1,0 0 0,-1 0 0,1 1 0,0-1 0,0 0 0,0 0-1,0 0 1,0 1 0,0-1 0,0 0 0,0 0 0,1 1-1,-1-1 1,0 0 0,0 0 0,1 0 0,-1 0 0,16-26-6440,7 8 904</inkml:trace>
  <inkml:trace contextRef="#ctx0" brushRef="#br0" timeOffset="1">345 0 12876,'0'0'11883,"-16"58"-10826,7-32-256,0-3-416,5 2-257,4-2-32,0-4-96,0-4-385,0-4-704,4-5-640,-1-6-161,3 0-1185,4-13-2402,5-8-3460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10122,'0'0'12587,"-16"34"-14252,23-11-673,4 0-1634,-1-3-1601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2114,'0'0'14980,"-10"4"-12963,-6 5-1205,1 0 0,0 1 0,1 1 0,-14 13 0,24-21-646,0 0 0,1 0 1,-1 1-1,1-1 0,0 1 1,0 0-1,0 0 0,0 0 1,1 0-1,-1 1 0,1-1 1,0 1-1,1-1 0,-1 1 1,1 0-1,0 0 0,0-1 1,0 1-1,1 0 0,0 0 1,0 0-1,1 9 0,-1-13-151,1 0 0,0 0 1,-1 0-1,1 0 0,0 0 0,0 0 0,0 0 0,0 0 0,0 0 1,0 0-1,0-1 0,0 1 0,0 0 0,0-1 0,1 1 0,-1-1 1,0 1-1,0-1 0,1 1 0,-1-1 0,0 0 0,1 0 0,-1 0 1,2 0-1,38 0 131,-32 0-137,3-2-178,1-1 0,0 0 1,-1 0-1,0-2 0,0 1 0,0-2 1,0 1-1,-1-2 0,0 1 0,0-2 1,-1 1-1,13-13 0,-25 22 318,0 0 0,-1 1 0,1-1 0,0 1 0,1-1 0,-1 1 0,0 0-1,1-1 1,-1 1 0,1 0 0,0 0 0,0 0 0,0 0 0,0 0 0,1 0 0,-1 1 0,1-1 0,0 0 0,0 6 0,1-9-141,-1 1-1,1 0 1,0-1 0,0 1 0,0 0-1,0-1 1,-1 1 0,1-1 0,0 1 0,0-1-1,0 0 1,0 1 0,0-1 0,0 0 0,0 0-1,0 1 1,0-1 0,0 0 0,0 0-1,0 0 1,2-1 0,30 1-177,-24-1-73,3 0-201,1-1 0,-1 0 0,0-1 0,-1 0 0,1-1 0,-1 0 0,1-1 0,17-11 0,-17 10 127,-11 6 118,-21 22-74,18-19 127,-7 24-1340,11-12-4604,6-11 467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13549,'0'0'9897,"-2"5"-9870,1-3-56,0-1 1,0 1-1,0-1 0,0 1 1,1-1-1,-1 1 0,1 0 1,-1-1-1,1 1 0,0 0 1,0-1-1,-1 1 0,1 0 1,0 0-1,0-1 0,1 1 1,-1 0-1,0 0 0,1-1 1,-1 1-1,1 0 1,-1-1-1,1 1 0,0-1 1,-1 1-1,1-1 0,0 1 1,0-1-1,0 1 0,1-1 1,-1 0-1,0 0 0,0 1 1,1-1-1,-1 0 0,0 0 1,1 0-1,-1 0 0,1-1 1,0 1-1,-1 0 0,1-1 1,0 1-1,-1-1 0,1 1 1,0-1-1,-1 0 1,3 0-1,22 6-451,-16-5 443,1 1 0,-1 0 0,0 1 0,0 0 0,0 1 0,0 0 0,0 0 0,-1 1 1,0 0-1,13 10 0,-21-14 112,0 0 0,0-1 0,-1 1 0,1 0 1,0 0-1,0 0 0,-1 0 0,1 0 0,-1 0 0,1 0 1,-1 0-1,1 0 0,-1 0 0,1 0 0,-1 0 0,0 0 0,0 0 1,0 0-1,1 0 0,-1 0 0,0 1 0,0-1 0,0 0 1,-1 0-1,1 0 0,0 0 0,-1 2 0,0-1 87,0-1-1,-1 1 1,1 0-1,0-1 1,-1 1-1,0-1 1,1 1-1,-1-1 1,0 0-1,0 0 1,1 0-1,-1 0 1,-3 1-1,-7 2 603,0 0 0,-1 0-1,-18 2 1,-55 4 1250,77-9-2144,1-1 0,-1 0-1,1-1 1,-1 1 0,0-1-1,1-1 1,-15-4 0,22 6-145,0-1 0,1 1 0,-1 0 0,0-1 0,1 1 0,-1-1 0,1 1 0,-1 0 0,0-1 0,1 1 0,-1-1 1,1 0-1,-1 1 0,1-1 0,-1 1 0,1-1 0,0 0 0,-1 1 0,1-1 0,0 0 0,0 1 0,-1-1 0,1-1 0,-1-8-6366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14157,'0'0'8585,"70"0"-7721,-25 0-63,11 0-641,5-9-96,7 1-608,-4-2-930,0-3-1184,-1 0-962,-7-1-992,-9-1-1666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8904,'0'0'10341,"6"8"-10117,42 36-56,-33-32-145,0 1 1,-1 0-1,24 30 1,-36-41 40,-1 0 1,1 1 0,-1-1-1,0 0 1,0 0 0,0 1-1,0-1 1,-1 1 0,1-1-1,-1 1 1,1-1 0,-1 1-1,0-1 1,0 1 0,0-1 0,0 1-1,-1-1 1,1 1 0,0-1-1,-1 1 1,0-1 0,0 0-1,0 1 1,0-1 0,0 0-1,0 1 1,0-1 0,-1 0-1,1 0 1,-1 0 0,0 0-1,1-1 1,-5 4 0,-5 4 309,-1 0 1,0-1 0,-1 0 0,-22 10-1,10-5-603,-3 4 347,7-3-2802,7-7-5218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12268,'0'0'7046,"16"57"-6533,-16-23-33,0 4-95,0-2-225,0-3-96,0-2-32,0-5 0,0-4-32,0-1-545,-3-5-512,-8-6-929,2-1-896,-5-5-1058,-3-4-3939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9801,'0'0'3395,"50"14"-1088,-12-14-1122,11 0 0,10 0-160,1 0-128,6-6-321,-3-2-416,-7 2-128,-7-2-512,-15-3-1025,-7 1-1442,-14-6-1602,-8-1-4195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2170 226 12011,'-702'-27'-4153,"653"29"4111,0 3-1,0 1 1,1 3-1,0 2 1,0 1 0,1 3-1,1 2 1,-58 30-1,20-2 755,2 3 0,2 3 0,-101 86 0,135-97-568,3 2-1,1 2 1,2 1-1,2 3 0,-53 88 1,44-54-127,5 1 1,-63 176-1,92-219-17,1 0-1,2 1 0,1 1 1,3 0-1,-2 61 0,8-81-15,1 0-1,1 0 1,1 0-1,1 0 1,1 0-1,1-1 1,0 0-1,2 0 1,1-1-1,0 0 0,1 0 1,15 19-1,13 12-99,2-3 0,3-1 0,1-2 0,2-2 0,99 70 0,282 149-490,264 77 286,-538-279 299,3-6-1,272 55 0,172-29 287,8-39 123,-151-11-256,476 5 34,-622-43 101,310-50 0,1395-340 32,-1426 234-156,-11-62 165,-455 165-213,-2-5 1,161-117 0,-202 122-79,-4-4 0,-2-3-1,-3-3 1,66-86 0,-115 129-83,-1-2 0,-2-1 1,-1 0-1,-1-2 0,-2 0 1,13-38-1,-24 57 63,0 0 1,-2 0-1,0 0 0,0-1 1,-2 1-1,0-1 1,0 0-1,-1 0 0,-1 1 1,0-1-1,-2 1 0,1-1 1,-2 1-1,0 0 0,0 0 1,-1 0-1,-14-25 0,-4 3 220,-2 2 0,-1 1 0,-2 1 0,-1 1 0,-1 2 0,-61-46 0,-221-127 624,154 115-750,-3 7-1,-273-94 1,-364-50 347,486 160-547,-2 15-1,-2 13 1,-412 7-1,-261 48-391,6 66-4667,761-54 1004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12396,'0'0'5157,"81"-1"-4068,-34 5-225,5 3-575,9-1-225,6 0-737,1-4-1345,3-2-2146,-8 0-1057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9993,'-9'7'2088,"-1"1"-1455,0 0 1,0 1-1,1 0 1,0 1-1,0 0 1,1 0-1,1 0 1,-1 1-1,2 1 1,0-1-1,0 1 1,1 0-1,0 0 1,-3 16-1,3-3-140,2 0 0,-1 51 0,4-69-477,0 0 1,1 0-1,-1 0 0,2-1 1,-1 1-1,1 0 0,0 0 1,0-1-1,0 1 0,1-1 1,0 0-1,1 1 0,0-1 1,-1-1-1,10 11 0,-10-14 5,0 0 1,0 0-1,1 0 0,-1-1 0,0 0 0,1 1 0,-1-1 0,0 0 0,1-1 0,0 1 0,-1-1 0,1 1 1,-1-1-1,1 0 0,-1 0 0,1-1 0,0 1 0,3-2 0,64-18-588,-70 20 557,92-36-8077,-59 20 2796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47 10474,'-8'-4'2456,"-1"0"-1784,0 1 0,0 0 0,0 0 0,-1 1 0,1 0 0,-1 0 0,1 1 0,-16 1 0,16 0-469,1 1 0,-1 0 0,1 0 0,0 1-1,-1 0 1,1 1 0,0-1 0,0 2 0,1-1 0,-1 1-1,-9 7 1,9-7-48,1 1-1,0 0 1,0 1 0,0-1-1,0 1 1,1 1-1,0-1 1,1 1-1,-1 0 1,1 1 0,1-1-1,-1 1 1,1 0-1,1 0 1,0 0-1,0 0 1,0 1 0,1-1-1,0 1 1,1 0-1,-1 11 1,2-18-138,0 1 0,0-1 0,0 1 0,1-1 0,-1 1 0,1-1 0,0 1 0,0-1 0,0 1 0,0-1 0,0 0 0,0 0 0,1 0 0,-1 1 0,1-1 0,-1 0 0,1-1 0,3 4 0,0-1 13,0-1 0,-1 0-1,1-1 1,0 1 0,1-1-1,-1 0 1,0 0 0,8 1-1,7 1 41,0-1 0,1-1 0,35-1 0,-42-2-64,0-1 1,0 0-1,-1-1 1,1 0-1,-1-1 1,0-1-1,0 0 1,0-1-1,0 0 1,17-13-1,-24 16 63,-1-1 0,0 0 0,0 0 0,0 0 0,0 0 0,0-1-1,-1 1 1,0-1 0,0-1 0,0 1 0,-1 0 0,0-1 0,0 0 0,0 1 0,-1-1 0,1 0-1,-2-1 1,1 1 0,-1 0 0,1 0 0,-2-1 0,1 1 0,-1-1 0,-1-12 0,0 15-57,-1-1 1,0 0-1,0 1 1,-1-1 0,1 1-1,-1 0 1,0-1-1,0 1 1,0 1-1,-1-1 1,1 0 0,-1 1-1,0 0 1,0 0-1,0 0 1,-1 0-1,1 1 1,-1-1-1,1 1 1,-1 0 0,-6-1-1,-5-3-424,-1 1 0,0 1 0,0 0 1,-32-2-1,-2 8-2141,49-1 2203,0-1-1,0 1 1,0 0 0,0 0 0,0-1 0,0 1-1,0 1 1,0-1 0,0 0 0,0 0 0,1 1-1,-3 1 1,-5 14-5650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2594,'0'0'15631,"54"31"-14093,-18-29-33,7-2-704,0 0-481,2 0-224,4 0-32,-9-4-32,-6-1-384,-5 0-1153,-15-4-2563,-3-3-4997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 3523,'0'0'6673,"-7"2"-5359,1-1-1075,-2 1 548,-1 0-1,1 1 1,-1-1 0,1 2-1,-9 4 1,16-3 2068,12-1-1921,13-2-73,314-3 1877,-664 20-2652,570-38-15,-144 10 130,-129 12-173,0 1 0,0 1 0,-37 12 0,-15 3 180,58-14-108,-29 4-23,47-10-106,5-2-28,26-10-157,28-7-1112,0 2 0,1 2 0,1 3 0,86-8 0,-211 52-4973,41-23 2663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9929,'0'0'4922,"1"11"-3459,4 230 2522,-5-181-3785,0-60-262,0 0-1,-1 0 0,1 0 0,0 0 0,0 0 0,0 0 0,0 0 0,0-1 0,0 1 0,-1 0 1,1 0-1,0 0 0,0 0 0,0 0 0,0 0 0,0 0 0,-1 0 0,1 0 0,0 0 1,0 0-1,0 0 0,0 0 0,-1 0 0,1 0 0,0 0 0,0 0 0,0 0 0,0 0 1,-1 0-1,1 0 0,0 0 0,0 0 0,0 0 0,0 0 0,0 1 0,0-1 0,-1 0 1,1 0-1,0 0 0,0 0 0,0 0 0,0 0 0,0 0 0,0 1 0,0-1 0,0 0 1,-1 0-1,1 0 0,0 0 0,0 1 0,0-1 0,0 0 0,0 0 0,0 0 0,-8-13-3460,-2-6-2147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12236,'0'0'9833,"80"-21"-9193,-35 25-159,3 0-97,6-2-31,4-1-257,-4-1-96,-3 0-929,-3 0-1121,-14-2-2306,-5-8-2467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9097,'0'0'14093,"69"-3"-13581,-40 3-191,5 0-225,5 0-32,-4 0-320,4 0-962,-5 0-2113,-5-2-2883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48 10025,'0'0'10901,"-2"-7"-9651,-9-24-317,10 30-923,1 0-1,-1 1 1,0-1-1,1 0 0,-1 1 1,0-1-1,0 1 1,1-1-1,-1 1 0,0-1 1,0 1-1,0-1 1,1 1-1,-1 0 0,0-1 1,0 1-1,0 0 1,0 0-1,0 0 1,0 0-1,0 0 0,0 0 1,0 0-1,0 0 1,1 0-1,-1 0 0,0 0 1,0 1-1,0-1 1,0 0-1,0 1 1,0-1-1,1 0 0,-1 1 1,0-1-1,0 1 1,1 0-1,-1-1 0,0 1 1,1 0-1,-1-1 1,0 1-1,1 0 0,-1-1 1,0 3-1,-4 1-16,1 1 0,0-1 0,0 1 0,0 0 0,0 1 0,1-1-1,0 1 1,0-1 0,1 1 0,-1 0 0,1 0 0,0 0 0,1 0 0,-1 1-1,1-1 1,1 0 0,-1 1 0,1-1 0,0 0 0,2 9 0,-2-14 27,1 1 0,0-1 0,0 1 0,0-1 0,0 0 0,0 0 0,0 1 0,0-1 0,1 0 0,-1 0 0,0 0 0,1 0 0,-1-1 0,1 1 0,-1 0 0,1 0 0,-1-1 0,1 1 0,-1-1 0,1 1 0,-1-1 0,1 0 0,0 0 0,-1 0 0,1 0 0,0 0 0,-1 0 0,1 0 0,0 0 0,-1-1 0,3 0 0,2 0 62,0 0 0,0 0 0,-1 0 0,1-1 0,-1 0 0,1 0-1,-1 0 1,5-4 0,-9 6-65,3-3 43,-1 1 0,0 0 0,1-1 0,-1 1 0,0-1 0,0 0 0,0 0 0,-1-1 0,1 1 0,-1 0 0,0-1 0,1 0 0,-2 1 0,1-1 0,1-4 0,-4 7-61,0 1 0,-1-1 0,1 1 0,0-1-1,-1 1 1,1 0 0,-1 0 0,1-1 0,-1 1 0,1 0 0,0 0 0,-1 1 0,1-1-1,-1 0 1,1 0 0,-1 1 0,1-1 0,0 1 0,-2 0 0,-4 0-13,12-4 2,29-13 65,-25 11-69,1 0-1,0 0 1,-1 1-1,1 1 1,1 0-1,-1 0 1,0 1-1,1 0 0,15 0 1,-22 2-4,0-1 0,0 2 1,0-1-1,-1 0 0,1 1 0,0-1 1,0 1-1,0 0 0,-1 1 0,1-1 1,-1 0-1,6 4 0,-7-3 12,-1-1-1,1 1 1,0 0-1,-1 0 1,1 1-1,-1-1 1,0 0-1,0 0 1,0 1-1,0-1 0,0 0 1,0 1-1,-1-1 1,1 1-1,-1-1 1,0 1-1,1 0 1,-1-1-1,-1 6 1,-8 62 1401,12-74-1278,-1 1-1,1-1 1,-1 0 0,0 0-1,0 0 1,-1-1 0,1 1-1,-1 0 1,2-8 0,0 2-13,0-3-33,1 0-1,-2 0 1,0 0-1,0 0 1,-1-20-1,-1 33-142,84 7-1283,-1 1-4744,-59-8 314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12396,'-1'13'6923,"-3"23"-3793,2-19-2723,1 1 0,1-1-1,4 33 1,-4-49-374,1 0-1,-1 0 1,1 0 0,0 0-1,0 0 1,0 0 0,-1 0-1,1 0 1,0-1 0,0 1-1,0 0 1,0-1 0,0 1-1,0-1 1,0 1 0,0-1-1,1 0 1,-1 1-1,0-1 1,0 0 0,0 0-1,0 1 1,0-1 0,1 0-1,-1 0 1,2-1 0,33-2 740,-23-1-697,0 0-1,0-1 1,-1-1-1,0 0 1,0 0-1,21-17 1,16-8 20,-48 31-96,-1 0-1,0 0 1,0-1 0,1 1 0,-1 0 0,0 0 0,0 0 0,1 0 0,-1 0 0,0 0 0,0 0 0,1 0-1,-1 0 1,0 0 0,1 0 0,-1 0 0,0 0 0,0 0 0,1 0 0,-1 0 0,0 0 0,0 0 0,1 0 0,-1 0-1,0 0 1,0 0 0,1 1 0,-1-1 0,0 0 0,0 0 0,1 0 0,-1 0 0,0 1 0,0-1 0,0 0 0,1 0-1,-1 0 1,0 1 0,0-1 0,0 1 0,3 16 1,-6 33 5,1-32-4,6 0-3487,17-16-2858,-2-2-389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757 4805,'-133'41'6795,"43"-13"-6397,-150 29 0,227-55-404,1-1 0,0 0 0,-1 0 1,1-2-1,-1 1 0,1-1 0,-1-1 1,1-1-1,0 1 0,0-2 0,0 0 1,-20-9-1,25 9-51,0 0-1,0 1 1,0 0 0,-1 1 0,0-1-1,1 1 1,-1 1 0,0-1 0,0 1-1,0 1 1,0-1 0,0 2 0,0-1 0,0 1-1,0 0 1,0 0 0,0 1 0,0 0-1,1 1 1,-1 0 0,1 0 0,0 0-1,0 1 1,0 0 0,0 1 0,1-1-1,-1 1 1,-8 9 0,-15 17 82,2 1 0,1 2 0,2 0 0,1 2 0,-22 43 1,10-8 595,-49 141 0,70-159-603,2 0-1,3 1 1,1 0-1,4 1 1,1 0-1,3-1 1,2 1-1,3 0 1,2 0-1,3-1 1,2 0 0,2-1-1,24 62 1,-25-87-22,1 0 0,1-1-1,2 0 1,1-1 0,0-1 0,2-1 0,22 22 0,-9-15-6,1-2-1,2 0 1,0-3 0,48 27-1,29 6-14,4-6 0,171 56 0,-252-97 24,220 69-9,3-12-1,467 64 0,189-26 27,5-61 0,-143-57-200,1-51-16,289-139 120,-741 114 117,386-161 1,-532 173-40,179-105 1,-272 129 18,-2-4-1,-2-3 1,141-130 0,-196 161-4,-1-2 0,-1 0 0,-1-1 0,-2-2 0,-1 0 0,24-52 0,-37 68 10,-2-1 0,0 0 1,0 0-1,-2 0 0,0 0 0,-1-1 1,-1 0-1,-1 1 0,0-1 0,-1 0 0,-1 0 1,-1 0-1,0 1 0,-1-1 0,-1 1 0,-7-19 1,-7-4-37,0 1 0,-3 1 0,-1 1 0,-2 1 1,-2 1-1,0 1 0,-3 1 0,-1 1 0,-62-50 1,2 12-42,-4 5 1,-154-82-1,90 68 203,-4 7-1,-2 6 1,-280-70-1,-538-64 670,697 149-746,199 35-67,-691-116-75,-8 64-115,571 65-253,0 10 0,-397 65 0,406-26-465,3 9-1,1 9 1,-196 92-1,169-54-3409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 16047,'0'0'5755,"-8"-2"-5307,5 1-427,0 0 0,0 1 0,0-1 0,0 1-1,-1 0 1,1 0 0,0 0 0,0 0 0,-1 1-1,1-1 1,0 1 0,0 0 0,0 0 0,0 0-1,0 0 1,0 1 0,0-1 0,0 1 0,1 0 0,-1 0-1,1 0 1,-1 0 0,1 0 0,-1 0 0,1 0-1,0 1 1,0 0 0,0-1 0,1 1 0,-1 0-1,1 0 1,-1 0 0,1 0 0,0 0 0,0 0-1,0 0 1,0 0 0,0 4 0,1-6-5,0 1 1,0-1 0,-1 0-1,1 1 1,0-1 0,0 0-1,0 1 1,1-1 0,-1 0-1,0 1 1,0-1-1,1 0 1,-1 1 0,1-1-1,-1 0 1,1 1 0,-1-1-1,1 0 1,0 0 0,0 0-1,0 0 1,-1 0-1,1 0 1,0 0 0,0 0-1,0 0 1,2 1 0,0-1 18,0 0 0,0 1 0,0-1 1,0-1-1,1 1 0,-1 0 0,0-1 1,0 1-1,1-1 0,-1 0 0,4 0 1,4-1 15,-1-1 1,1 1-1,-1-2 1,1 1-1,-1-1 1,16-8-1,33-26 72,-55 35-107,-1-1 0,0 1 0,0-1 0,0 0 0,0 0 0,0 0 0,0 0 0,-1-1 0,0 1 0,1-1 0,-1 1 0,-1-1 0,1 0 0,1-4 0,-3 7-9,0 1 0,0 0 0,0-1 0,0 1 0,0 0 0,-1 0 0,1-1 0,0 1 0,0 0 0,0 0 0,0-1 0,-1 1 0,1 0 0,0 0 0,0-1 0,-1 1 0,1 0 0,0 0 0,0 0 0,-1 0 0,1 0 0,0-1 0,-1 1 0,1 0 0,0 0 0,0 0 0,-1 0 0,1 0 0,0 0 0,-1 0 0,1 0 0,0 0 0,-1 0 0,1 0 0,0 0 0,0 0 0,-1 0 0,1 0 0,0 0 0,-1 1 0,1-1 0,0 0-1,0 0 1,-1 0 0,1 0 0,0 1 0,0-1 0,-1 0 0,1 0 0,0 0 0,0 1 0,-1-1 0,1 0 0,0 0 0,0 1 0,-18 10-115,14-6 98,-1-1-1,1 1 1,0 0 0,0 1-1,0-1 1,0 1 0,1-1 0,0 1-1,1 0 1,-3 8 0,4-12 3,0 0 0,1 0 1,-1 0-1,1 0 0,-1 1 1,1-1-1,0 0 0,0 0 1,0 0-1,0 0 0,0 0 1,1 1-1,-1-1 0,1 0 1,-1 0-1,1 0 0,0 0 0,-1 0 1,1 0-1,0 0 0,1-1 1,-1 1-1,0 0 0,0 0 1,1-1-1,-1 1 0,1-1 1,-1 1-1,1-1 0,0 0 1,0 0-1,-1 1 0,1-1 1,4 1-1,0 0-395,1 0 0,-1 0 0,1 0 0,0-1 0,10 1 0,18-2-4254,-6-3-3309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 11147,'3'-1'5608,"-3"8"-2258,-3 28-1295,-7 47-1618,9-81-255,-8 61 480,3 1 0,2-1 0,5 80 0,-1-139-1080,-2-12-249,-12-29-907,-88-122 1158,102 159 464,0 1 0,1-1 0,-1 1-1,0-1 1,0 1 0,1 0 0,-1-1 0,0 1 0,0-1 0,1 1 0,-1 0 0,1-1 0,-1 1 0,0 0 0,1 0-1,-1-1 1,1 1 0,-1 0 0,0 0 0,1-1 0,-1 1 0,1 0 0,-1 0 0,1 0 0,-1 0 0,1 0 0,-1 0-1,1 0 1,-1 0 0,1 0 0,-1 0 0,1 0 0,-1 0 0,1 0 0,-1 0 0,1 0 0,-1 1 0,1-1-1,0 0 1,29 3-154,20 7 38,46 6-1697,-30-12-6492,-37-4-530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10570,'0'0'8712,"-21"60"-6918,15-37-673,3 2-544,-1 0-257,4-4-160,0-3-160,0-4 0,4-2-705,5-8-448,0-4-448,3 0-449,-1-16-1377,0-3-1378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 9449,'0'0'11563,"-29"-9"-11627,29 22-1153,2 0-1442,5-4-2786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 8072,'0'0'13901,"-5"-3"-13084,3 2-775,0 0 1,0 0-1,1 0 0,-1 0 1,0 0-1,0 0 1,0 1-1,0-1 1,0 1-1,0-1 1,0 1-1,0 0 1,-1 0-1,1 0 1,0 0-1,0 0 1,-4 1-1,3 0-13,0 1-1,-1 0 0,1-1 1,0 1-1,0 1 0,0-1 1,0 0-1,0 1 1,0-1-1,1 1 0,-4 5 1,1-3 83,1 1 1,0 0 0,0 0 0,0 0 0,0 1 0,1-1 0,0 1 0,1 0-1,0 0 1,0 0 0,0 0 0,1 0 0,-1 9 0,2-15-107,0 0-1,0-1 1,0 1 0,0 0 0,1-1-1,-1 1 1,0 0 0,0-1 0,1 1 0,-1 0-1,1-1 1,-1 1 0,0-1 0,1 1-1,-1 0 1,1-1 0,-1 0 0,1 1 0,0-1-1,-1 1 1,1-1 0,-1 1 0,1-1-1,0 0 1,-1 0 0,1 1 0,1-1 0,28 4 245,27-9 83,-44 1-506,-1 0-1,1-1 1,-1 0 0,12-8-1,38-15-486,-62 28 690,1 0 1,-1 0 0,0 0-1,1 0 1,-1 1 0,0-1 0,0 0-1,1 0 1,-1 0 0,0 0-1,0 0 1,1 1 0,-1-1-1,0 0 1,0 0 0,1 0 0,-1 1-1,0-1 1,0 0 0,0 0-1,1 1 1,-1-1 0,0 0-1,0 1 1,0-1 0,0 0 0,0 0-1,0 1 1,0-1 0,0 0-1,0 1 1,0-1 0,0 0-1,0 1 1,0-1 0,0 0 0,0 1-1,0-1 1,1 24 791,-2-21-740,1-1 0,0 1 0,0-1 0,0 1 0,0-1 0,0 0 1,0 1-1,1-1 0,-1 1 0,1-1 0,0 0 0,1 4 0,8-4-58,1-1 1,0 0-1,-1 0 1,1-1-1,0 0 1,-1 0-1,1-2 1,15-3-1,24-13-1107,-43 15 896,0-1-1,0 1 1,1 1 0,-1-1-1,1 1 1,15-2 0,-23 23-2254,1 0-5829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135 284 14157,'0'0'5723,"-10"-1"-3924,1 2-1493,0-1 0,0 1 0,1 1-1,-1 0 1,0 0 0,0 0 0,-8 5-1,14-6-251,1-1 0,-1 1 0,1 0 0,0 1 0,-1-1 0,1 0 0,0 1 0,0-1 0,0 1 0,0-1 0,0 1 0,0 0 0,0 0 0,1 0 0,-1 0 0,0 0 0,1 1 0,0-1 0,0 0 0,0 1 0,0-1 0,0 1-1,0-1 1,0 1 0,1-1 0,-1 1 0,1-1 0,0 1 0,0 0 0,0-1 0,0 1 0,0 0 0,1-1 0,0 5 0,0-6-44,1 0 1,-1 1-1,0-1 0,1 0 0,-1 0 1,1 0-1,-1 0 0,1 0 1,0-1-1,-1 1 0,1 0 1,0-1-1,0 1 0,-1-1 0,1 1 1,0-1-1,0 0 0,0 0 1,-1 0-1,1 0 0,0 0 0,0 0 1,3-2-1,45-6-38,-41 4-79,-1-1 0,1 1 1,-1-1-1,0-1 0,0 1 0,0-1 0,-1-1 1,0 1-1,0-1 0,-1-1 0,0 1 1,0-1-1,0 0 0,-1 0 0,-1-1 1,5-11-1,-9 21 125,0-1 0,0 0 0,0 0 0,0 0 0,0 0 0,-1 0 1,1 1-1,0-1 0,0 0 0,0 0 0,0 0 0,-1 0 0,1 0 0,0 0 0,0 0 0,0 0 1,-1 0-1,1 0 0,0 0 0,0 0 0,0 0 0,-1 0 0,1 0 0,0 0 0,0 0 1,0 0-1,-1 0 0,1 0 0,0 0 0,0 0 0,0 0 0,-1 0 0,1 0 0,0 0 1,0 0-1,0-1 0,0 1 0,-1 0 0,1 0 0,0 0 0,0 0 0,0 0 0,0-1 0,0 1 1,-1 0-1,1 0 0,0 0 0,0-1 0,0 1 0,0 0 0,0 0 0,0 0 0,0-1 1,0 1-1,0 0 0,0 0 0,0 0 0,0-1 0,0 1 0,0 0 0,0 0 0,0-1 0,-15 12 256,10-6-196,0-1 1,0 1-1,1 0 0,-1 0 0,1 0 0,0 1 0,1-1 0,-1 1 0,1 0 0,0 0 0,1 0 0,0 0 0,0 1 0,0-1 0,0 1 0,1-1 0,0 1 0,1 0 0,-1-1 0,2 10 0,0-14-83,0 0 0,0 0 1,0 0-1,0 0 0,0-1 0,1 1 0,-1 0 0,1-1 0,-1 1 0,1-1 0,0 1 0,-1-1 0,1 0 0,0 0 0,0 0 0,0 0 0,0 0 0,0 0 1,0-1-1,0 1 0,0 0 0,0-1 0,1 0 0,-1 1 0,0-1 0,0 0 0,0 0 0,1-1 0,-1 1 0,0 0 0,3-1 0,4 0-120,0 0 0,-1-1-1,1 0 1,0 0-1,0-1 1,10-5 0,3-5-32,-1-1 1,0-1-1,-1-1 1,0 0-1,-2-2 1,0 0-1,28-39 1,-10 7 178,-3-2 0,29-59 1,-61 110 3,-1 0 0,1 0 1,0 0-1,-1 0 1,1 0-1,0 0 0,-1-1 1,0 1-1,1 0 1,-1 0-1,0 0 0,1-1 1,-1 1-1,0 0 0,0-1 1,0 1-1,0 0 1,0-2-1,-17 9 471,-24 30-241,9-4 197,-46 63 1,70-85-354,2 0 0,-1 0 0,1 1 0,1 0 0,0 0 1,0 0-1,1 0 0,1 1 0,0 0 0,0 0 1,-1 20-1,4-30-89,0 0 1,0 0 0,1 0 0,-1-1-1,0 1 1,1 0 0,-1 0 0,1 0-1,0 0 1,0-1 0,0 1-1,0 0 1,0-1 0,0 1 0,0-1-1,0 1 1,0-1 0,1 0 0,-1 1-1,1-1 1,-1 0 0,3 1 0,1 1-21,0-1 0,0 1 0,0-1 0,0-1 0,0 1 1,1-1-1,9 2 0,5-2-1019,1 0 0,-1-1 0,25-3 0,-9-6-4311,3-6-4222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8136,'3'2'9773,"5"0"-4665,49-1-2762,-38-2-2189,-1-1 0,1-1 1,-1 0-1,0-1 0,20-8 0,-27 9-136,0-2 0,0 1 0,0-2 0,-1 1 0,0-2 0,0 1 0,0-1 0,-1-1 0,10-8 0,-18 15-17,0 0-1,0 0 1,0 0 0,0 0 0,0 0-1,0 0 1,-1 0 0,1 0 0,0 0-1,-1 0 1,1-1 0,0 1 0,-1 0-1,1 0 1,-1-1 0,0 1 0,1 0 0,-1-1-1,0 1 1,0 0 0,0-1 0,0 1-1,0 0 1,0-1 0,-1 0 0,0 0-8,0 1 1,0 0 0,0 1-1,0-1 1,0 0 0,0 0 0,0 0-1,-1 1 1,1-1 0,0 0 0,0 1-1,-1 0 1,1-1 0,0 1-1,-1 0 1,1-1 0,-1 1 0,1 0-1,-2 0 1,-6 0-15,0 0-1,0 0 1,0 1 0,0 1-1,0-1 1,-12 5 0,9-1 16,-1 2 1,1-1 0,0 2-1,0-1 1,1 2 0,-18 15-1,23-18 3,1 0 1,-1 0-1,1 0 0,0 0 0,0 1 0,1 0 0,0 0 0,0 0 0,1 0 1,0 1-1,0-1 0,-3 17 0,6-22-40,-1-1 0,1 1 0,0 0 0,0 0 0,0-1 0,1 1 0,-1 0 0,0 0 0,1-1 0,-1 1 0,1 0 0,-1-1 0,1 1 0,0 0 0,0-1 0,0 1 0,0-1 1,0 0-1,0 1 0,0-1 0,1 2 0,1-1-191,1 0 0,-1 0 0,0 0 0,1 0 0,-1 0 0,1-1 0,-1 1 0,1-1 0,5 1 0,8 1-1593,1 0 0,0-2-1,23-1 1,-31 0 587,38 0-9980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10666,'0'0'3128,"-9"-2"-21,-6-2-2224,1 2 0,-1 0-1,0 0 1,1 1 0,-1 1-1,-24 3 1,33-3-733,1 1-1,-1 0 1,1 0 0,0 0-1,-1 1 1,1 0-1,0 0 1,0 0 0,0 1-1,0-1 1,1 1-1,-1 0 1,1 1 0,0-1-1,-1 1 1,2 0-1,-1 0 1,0 0 0,1 0-1,0 0 1,0 1-1,0 0 1,-2 5 0,4-8-131,0-1 0,1 1 1,0 0-1,-1-1 0,1 1 1,0 0-1,0-1 1,0 1-1,0 0 0,0-1 1,0 1-1,0 0 0,1-1 1,-1 1-1,0-1 0,1 1 1,0 0-1,-1-1 1,1 1-1,0-1 0,0 1 1,0-1-1,0 0 0,0 1 1,0-1-1,0 0 0,0 0 1,0 0-1,1 0 1,-1 0-1,0 0 0,1 0 1,-1 0-1,1 0 0,-1-1 1,1 1-1,0-1 1,-1 1-1,1-1 0,2 1 1,9 2-127,0 0 1,0-1 0,25 1 0,-34-3 30,89 1-5342,-45-3-1522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80 6566,'0'0'5440,"4"-9"-2285,-4 8-3122,14-36 3379,-13 37-3282,-1-1 1,1 0 0,-1 0-1,0 0 1,0 0 0,1 0 0,-1 0-1,0 0 1,0 0 0,0 0-1,0 0 1,0 0 0,0 0-1,0 0 1,-1 0 0,1 0-1,0 0 1,0 0 0,-1 0 0,1 1-1,0-1 1,-1 0 0,1 0-1,-1 0 1,1 0 0,-1 1-1,0-1 1,1 0 0,-1 0-1,0 1 1,0-1 0,1 1 0,-1-1-1,0 1 1,0-1 0,0 1-1,0-1 1,1 1 0,-1 0-1,-2-1 1,-4 0-97,-1 1-1,1 0 1,0 1-1,-1-1 1,1 1-1,0 1 1,0-1-1,0 1 1,0 1 0,0-1-1,0 1 1,0 0-1,1 1 1,0 0-1,-1 0 1,1 0-1,1 0 1,-1 1 0,1 0-1,0 1 1,0-1-1,0 1 1,1 0-1,-1 0 1,2 0-1,-1 0 1,1 1 0,0 0-1,0 0 1,0-1-1,1 2 1,0-1-1,1 0 1,-1 11-1,2-16-26,0-1-1,0 0 0,0 0 0,0 1 0,0-1 0,1 0 0,-1 0 0,1 1 0,-1-1 0,1 0 0,-1 0 0,1 0 1,-1 0-1,1 0 0,0 0 0,0 0 0,0 0 0,0 0 0,-1 0 0,1 0 0,0-1 0,1 1 0,1 1 1,0 0 9,1-1 0,0 1 0,-1-1 0,1 0 0,0 0 0,0-1 1,0 1-1,4-1 0,5 0 23,0 0 0,0-1-1,0-1 1,14-3 0,-16 2-21,1-1-1,-1-1 0,0 1 0,0-2 1,-1 0-1,16-11 0,-21 14-6,0 0 0,-1-1 1,1 0-1,-1 0 0,0-1 0,0 1 0,0-1 0,-1 0 0,1 0 0,-1 0 1,-1 0-1,1 0 0,-1-1 0,1 0 0,0-5 0,-3 9 2,0 0-1,0 0 1,-1 0 0,1 0-1,-1 0 1,1 0 0,-1 1-1,0-1 1,0 0 0,0 0-1,0 1 1,0-1-1,0 1 1,0-1 0,0 1-1,-1-1 1,1 1 0,-1 0-1,1-1 1,-1 1 0,1 0-1,-1 0 1,0 0-1,1 0 1,-1 1 0,0-1-1,0 0 1,0 1 0,1-1-1,-1 1 1,0 0 0,0-1-1,0 1 1,0 0-1,0 0 1,-2 1 0,2-2-68,0 1 0,0-1 1,0 1-1,0 0 0,0 0 1,0 0-1,0 0 1,0 0-1,0 0 0,0 1 1,0-1-1,0 1 0,1-1 1,-1 1-1,0 0 0,0 0 1,0-1-1,1 1 0,-1 1 1,0-1-1,1 0 0,-1 0 1,1 0-1,-1 1 0,1-1 1,0 1-1,0-1 0,-1 1 1,1 0-1,0-1 0,1 1 1,-1 0-1,0 0 0,0 0 1,0 2-1,2-3-153,-1 0 0,1 0 0,-1 0-1,1 0 1,0 0 0,0 0 0,0 0 0,-1 0-1,1-1 1,0 1 0,0 0 0,0 0 0,0-1 0,0 1-1,0-1 1,0 1 0,1-1 0,-1 1 0,0-1-1,0 1 1,0-1 0,0 0 0,1 0 0,-1 0-1,0 0 1,0 0 0,1 0 0,-1 0 0,0 0 0,3-1-1,-1 1-533,23 0-4666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8136,'0'0'13340,"-5"11"-12486,-20 54 345,23-58-1046,0-1 1,1 0 0,0 0 0,0 1-1,0-1 1,1 0 0,0 1-1,0-1 1,0 1 0,1-1 0,2 8-1,-2-12-132,1 0-1,-1 0 0,1 0 0,-1 0 1,1-1-1,0 1 0,0-1 0,0 0 1,0 1-1,0-1 0,0 0 0,0 0 1,0 0-1,0 0 0,0 0 0,1-1 1,-1 1-1,0-1 0,1 1 0,-1-1 1,0 0-1,1 0 0,-1 0 0,3-1 1,59-5 220,-51 2-360,0-1 0,-1-1 0,0 1 0,0-2-1,-1 0 1,18-13 0,-15 10 31,0 1-1,31-15 0,-45 45 762,-18 14-160,16-31-506,-1 0 0,1 0-1,0 0 1,0 1 0,0-1-1,0 1 1,1-1 0,0 1 0,0-1-1,-1 10 1,3-13-274,0-1 1,0 1-1,0 0 0,0-1 1,0 1-1,0 0 1,0-1-1,0 1 1,0-1-1,1 0 0,-1 1 1,0-1-1,0 0 1,0 0-1,1 1 0,-1-1 1,0 0-1,0 0 1,1 0-1,-1-1 0,0 1 1,0 0-1,0 0 1,1-1-1,0 0 0,-1 1 104,17-4-6627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7661 403 6150,'-1087'-252'3011,"905"216"-3267,-318-22 1,-190 38-1650,371 15 2068,-1807-26 2709,1889 35-2549,-468 72-1,523-41-21,1 9-1,3 7 1,-189 81-1,264-86-156,1 3 0,-114 77 0,162-90-88,2 3 1,1 2-1,2 2 0,2 2 0,-51 64 0,81-87-80,2 0 1,1 0-1,0 2 1,2 0-1,1 0 1,1 1-1,1 0 0,1 1 1,1-1-1,1 2 1,2-1-1,0 1 1,2-1-1,1 1 1,1 0-1,1 0 1,2 0-1,0-1 1,2 1-1,1-1 0,11 30 1,0-10-68,2-1 1,2-1-1,3-1 1,0-1-1,3-2 0,2 0 1,51 55-1,-33-48 50,2-2 0,1-2-1,3-3 1,110 64 0,-63-50 63,3-6 1,123 41 0,217 41 77,225 23 70,6-28 1,1172 62 0,349-138-139,-2119-48-31,1168-4 206,-845-15-100,437-78 0,-674 67-120,-1-8 0,159-59 0,-228 62-13,-1-4-1,-3-4 1,-1-4-1,140-99 1,-188 116 46,-2-1-1,-1-2 1,-2-2 0,-1-1-1,-1-2 1,-3-1 0,-1-1-1,24-45 1,-41 63 7,0-2-1,-2 0 1,-1 0 0,-1-1-1,0 0 1,-2 0-1,3-36 1,-7 40 4,-1 1 0,-1-1 0,-1 1 0,0-1 0,-2 1 0,0 0 0,-1 0 0,-1 0 0,0 1 0,-13-25 0,0 11 84,-1 0 0,-1 1 0,-2 1 0,-1 1 0,-1 2 0,-1 0-1,-2 1 1,-34-24 0,-17-7 428,-167-88 0,-536-191-141,494 225-345,-376-128 178,495 190-470,-2 8 0,-177-20 0,-533 20-7079,664 41 743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 16784,'0'0'1543,"-11"3"875,-1 0-1792,0 1 1,1 1-1,0 0 0,-1 0 0,-16 12 1,24-14-502,0 0 0,0-1 0,0 2 0,0-1 0,1 0 0,-1 1 0,1-1 0,0 1 1,0 0-1,0 0 0,1 1 0,0-1 0,-1 0 0,1 1 0,1-1 0,-1 1 0,1 0 0,-1 0 0,1-1 1,0 7-1,1-10-120,0 1 1,0-1 0,1 0 0,-1 0 0,0 0 0,1 0-1,-1 0 1,0 0 0,1 0 0,-1 0 0,1 0 0,0 0-1,-1 0 1,1 0 0,0 0 0,0 0 0,-1 0-1,1 0 1,0-1 0,0 1 0,0 0 0,0-1 0,0 1-1,0-1 1,1 1 0,38 8 73,-29-9-149,-1 0-1,1 0 1,0-1-1,-1-1 1,15-3-1,-16 1 20,1 0-1,-1-1 0,0 0 1,-1 0-1,1-1 0,-1 0 0,0-1 1,0 0-1,-1 0 0,0-1 0,-1 1 1,11-16-1,-17 22 420,-7 34 534,7-32-894,-1 1-1,1-1 0,0 0 0,0 1 1,0-1-1,0 1 0,0-1 0,0 0 1,0 1-1,0-1 0,1 0 0,-1 1 1,0-1-1,1 1 0,-1-1 0,1 0 1,0 0-1,-1 1 0,1-1 0,0 0 1,0 0-1,0 0 0,0 0 0,0 0 1,0 0-1,1 1 0,1 0-42,1 0 0,-1-1 0,0 0 0,1 1 0,-1-1 0,1 0-1,-1 0 1,1-1 0,0 1 0,4-1 0,8 1-241,0-2 0,0 0 1,0-1-1,17-4 0,-6-2-116,-1-1-1,-1-1 1,31-17-1,-58 28 600,-1 1 0,0 0-1,1 1 1,-1-1-1,1 0 1,0 1-1,0-1 1,0 1-1,0-1 1,0 1-1,0 0 1,1 0 0,-1 0-1,1 0 1,-2 6-1,3-8-185,-1 0-1,1 0 1,0 1-1,-1-1 1,1 0-1,0 1 1,0-1 0,0 0-1,0 1 1,0-1-1,0 0 1,0 1-1,0-1 1,0 0-1,1 0 1,-1 1-1,1-1 1,-1 0 0,1 0-1,-1 1 1,1-1-1,0 0 1,-1 0-1,1 0 1,0 0-1,0 0 1,0 0-1,0 0 1,0 0 0,0 0-1,0-1 1,0 1-1,0 0 1,0-1-1,1 1 1,-1 0-1,0-1 1,0 0-1,2 1 1,7 1-149,-1-1 1,1 0-1,0-1 0,-1 0 1,1 0-1,0-1 0,-1 0 1,1-1-1,-1 0 0,1 0 0,-1-1 1,0 0-1,12-7 0,-6 3-58,-2-1-1,1-1 0,-1 0 0,0-1 0,-1 0 0,0-1 0,13-16 0,-34 37 1283,6-7-1014,1-1 0,-1 1 0,1-1 0,-1 1 0,1 0 1,0 0-1,0 0 0,0 0 0,1 0 0,-1 0 0,1 0 0,0 1 1,0-1-1,0 1 0,0-1 0,0 1 0,1-1 0,-1 1 0,1 5 0,1-7-76,0 0 0,1-1 0,-1 1 0,0 0 0,1-1 0,-1 0-1,1 1 1,-1-1 0,1 0 0,0 0 0,-1 0 0,1 0-1,0 0 1,0 0 0,0 0 0,0 0 0,-1-1 0,1 1 0,0-1-1,0 0 1,0 0 0,0 1 0,1-1 0,-1 0 0,0-1 0,2 1-1,60-4-504,-48-1 376,-1 0 0,1-2-1,-1 0 1,-1-1 0,1 0 0,-1-1 0,-1 0 0,0-1 0,0-1-1,-1 0 1,0-1 0,-1 0 0,0-1 0,12-19 0,-66 78 2573,40-42-2351,1 0 0,-1 0-1,1 1 1,1-1 0,-1 1 0,0 0-1,1-1 1,0 1 0,0 0 0,1 0 0,-1 0-1,1 8 1,1-11-100,-1 0 0,1 0 0,-1 0 1,1 0-1,0 0 0,0 0 0,0-1 0,0 1 0,0 0 0,0-1 0,0 1 0,1-1 0,-1 1 1,1-1-1,-1 1 0,1-1 0,-1 0 0,1 0 0,0 0 0,0 0 0,-1 0 0,1 0 1,0 0-1,0-1 0,0 1 0,0-1 0,0 1 0,0-1 0,0 0 0,0 0 0,0 0 0,3 0 1,2 1-302,-1-1 1,1 0-1,-1 0 1,1-1-1,-1 1 1,0-2-1,1 1 1,-1 0-1,0-1 1,0-1-1,10-4 1,-12 5-294,-1-1 0,1 0 0,-1 0 0,0 0 0,0 0 0,0-1 0,0 0 0,-1 1 0,1-1 0,-1 0 0,0 0-1,0 0 1,0 0 0,-1 0 0,1-1 0,-1 1 0,1-9 0,4-21-5218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11627,'0'0'11563,"-13"58"-13004,33-43-994,0-5-1793,3-1-1729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10826,'0'0'15113,"-1"2"-14627,-5 8-246,-1 0 0,0-1 0,0 0 0,-1 0 0,0-1 0,0 0 0,-1-1 0,-15 11 0,-4 5 403,20-17-464,-30 29 541,37-33-701,0-1 1,0 0-1,-1 0 1,1 1-1,0-1 1,0 1-1,0-1 1,1 1-1,-1-1 1,0 1-1,1 0 1,-1-1-1,1 1 0,-1 0 1,1 0-1,0-1 1,-1 1-1,1 0 1,0 0-1,0-1 1,0 1-1,1 0 1,-1 2-1,2-3-11,-1 0 0,0 0-1,1 1 1,-1-1 0,1 0 0,-1 0-1,1 0 1,-1-1 0,1 1-1,0 0 1,0-1 0,-1 1 0,1-1-1,0 1 1,0-1 0,0 0 0,-1 1-1,4-1 1,42 1-163,-37-1 8,18 1-391,41-2-1626,-23-8-2228,-11-6-2201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11627,'0'0'8349,"-5"11"-7719,-26 70 340,5 1 1,2 2-1,-16 115 0,36-170-439,0 50 1,4-79-527,0 0 1,0 1 0,0-1-1,0 0 1,0 0 0,0 0 0,0 1-1,0-1 1,0 0 0,0 0 0,0 0-1,0 1 1,0-1 0,0 0 0,0 0-1,0 0 1,0 0 0,0 1-1,0-1 1,0 0 0,0 0 0,1 0-1,-1 1 1,0-1 0,0 0 0,0 0-1,0 0 1,0 0 0,1 0 0,-1 1-1,0-1 1,0 0 0,0 0 0,0 0-1,1 0 1,-1 0 0,0 0-1,0 0 1,0 0 0,0 0 0,1 1-1,-1-1 1,0 0 0,0 0 0,0 0-1,1 0 1,-1 0 0,0 0 0,0 0-1,1-1 1,11-7 298,8-16 60,127-234-662,-76 130 121,-69 123 134,0 1-1,1-1 1,-1 1 0,1 0-1,0 0 1,0 0-1,0 0 1,1 1-1,0-1 1,-1 1-1,1 0 1,0 0 0,1 0-1,-1 0 1,0 1-1,1 0 1,-1 0-1,1 0 1,0 0-1,0 1 1,-1 0 0,1 0-1,0 0 1,0 1-1,0-1 1,0 1-1,0 0 1,6 1-1,-10 0 39,0-1 0,1 0 0,-1 1 0,0-1 0,0 1 0,0 0 0,0-1 0,0 1 0,0 0 0,0-1 0,0 1 0,0 0 0,0 0 0,0 0 0,0 0 0,0 0 0,-1 0 0,1 0 0,0 0 0,-1 0 0,1 0 0,-1 0 0,1 1 0,-1-1 0,0 0 0,0 0 0,1 1 0,-1-1 0,0 0 0,0 0 0,0 1 0,0-1 0,0 0 0,0 0 0,-1 1 0,1-1 0,0 0-1,-1 2 1,-1 1 12,1 0-1,0 0 0,-1 0 0,0-1 0,0 1 0,0-1 1,0 1-1,0-1 0,-1 0 0,-4 5 0,-7 3 65,-1 0-1,0-2 0,0 0 1,-1 0-1,0-1 0,0-1 0,-20 5 1,26-9-571,0-1 0,-1 0 0,1-1 0,-14 1-1,24-2 394,0 0 0,-1 0-1,1 0 1,0 0-1,0 0 1,0 0-1,0 0 1,-1 0-1,1 0 1,0-1-1,0 1 1,0 0-1,0 0 1,0 0-1,-1 0 1,1 0-1,0 0 1,0 0-1,0-1 1,0 1-1,0 0 1,0 0-1,0 0 1,0 0-1,0 0 1,-1-1-1,1 1 1,0 0-1,0 0 1,0 0-1,0 0 1,0-1-1,0 1 1,0 0-1,0 0 1,0 0-1,0 0 1,0-1-1,0 1 1,0 0-1,0 0 1,1 0-1,-1 0 1,0-1-1,0 1 1,0 0-1,0 0 1,0 0-1,0 0 1,0 0-1,0-1 1,0 1-1,1 0 1,-1 0-1,0 0 1,0 0-1,0 0 1,0 0-1,0 0 1,1 0-1,-1 0 1,0-1-1,0 1 1,0 0-1,0 0 1,1 0-1,10-9-3382,13-4-2537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103 254 8712,'0'0'15076,"-8"-1"-14943,5 1-126,0 0 0,0 0-1,0 0 1,0 0 0,0 1 0,0-1-1,1 1 1,-1 0 0,0 0-1,0 0 1,0 0 0,1 0 0,-1 1-1,0-1 1,1 1 0,0 0-1,-1 0 1,-2 3 0,1-1 12,0 1 1,0-1-1,1 1 1,0 0-1,0 1 1,0-1-1,1 0 1,-1 1-1,1 0 1,-2 8-1,3-12-5,1 0 0,-1 0 1,0 1-1,1-1 0,-1 0 0,1 1 0,-1-1 0,1 0 1,0 1-1,0-1 0,0 0 0,1 1 0,-1-1 1,1 0-1,-1 0 0,1 1 0,-1-1 0,1 0 0,0 0 1,0 0-1,0 0 0,1 0 0,-1 0 0,0 0 1,1 0-1,-1 0 0,1 0 0,3 2 0,0-2 14,1 1 0,0-1-1,-1 0 1,1-1 0,0 0-1,0 0 1,0 0-1,0 0 1,0-1 0,7-1-1,-5 1-10,-1-2-1,0 1 0,0-1 0,0 0 1,-1 0-1,1-1 0,0 1 0,-1-2 1,1 1-1,-1-1 0,0 0 0,0 0 1,-1-1-1,1 1 0,-1-1 0,0-1 1,0 1-1,-1-1 0,8-11 1,-5 7-14,-1-1 1,0 0-1,0 0 1,-1 0-1,-1-1 1,0 1 0,0-1-1,-1 0 1,-1 0-1,0 0 1,0-13 0,-3 15-235,-4 12-36,-1 17 1,6-18 263,0 1 0,0-1 0,0 1 0,0 0 0,1-1 0,-1 1 0,0-1 0,1 1 0,-1 0 0,1-1 0,0 1 0,0-1 0,-1 0 0,1 1 0,0-1 0,0 0 0,0 1 0,0-1 0,1 0 0,-1 0 0,0 0 0,0 0 0,3 1 0,-1 0 7,0-1-1,1 1 1,-1-1 0,1 0-1,-1 0 1,1-1-1,0 1 1,-1-1 0,1 0-1,5 0 1,0 0 8,0-1 1,0-1-1,0 1 1,0-1-1,0-1 1,-1 0-1,1 0 1,11-6-1,0-4 4,-2 0 0,0-2 0,0 1 0,18-22 0,-26 26 2,-1-1-1,-1 0 0,1-1 1,-2 0-1,1 0 0,-2 0 1,11-27-1,-17 39-17,-1 0-1,1-1 0,0 1 1,0 0-1,0-1 1,0 1-1,0 0 0,0 0 1,-1-1-1,1 1 0,0 0 1,0 0-1,0 0 1,-1-1-1,1 1 0,0 0 1,0 0-1,0 0 1,-1 0-1,1-1 0,0 1 1,-1 0-1,1 0 0,0 0 1,0 0-1,-1 0 1,1 0-1,0 0 0,-1 0 1,1 0-1,0 0 1,0 0-1,-1 0 0,1 0 1,0 0-1,0 0 0,-1 0 1,1 0-1,0 0 1,-1 0-1,1 1 0,0-1 1,0 0-1,-1 0 1,1 0-1,0 0 0,0 1 1,0-1-1,-1 0 0,1 0 1,0 0-1,0 1 1,0-1-1,-1 0 0,-18 10 41,4 4 93,0 0 0,1 0 1,1 1-1,0 1 0,-21 33 1,29-41-29,1 0-1,-1 0 1,1 0 0,1 1 0,-1-1 0,1 1-1,1 0 1,0 0 0,0 0 0,1 0 0,0 0-1,0 0 1,1 0 0,0 0 0,3 15 0,-2-21-97,1 1 0,-1-1 0,1 0 0,0 1 0,0-1 1,0 0-1,1 0 0,-1-1 0,1 1 0,-1 0 0,1-1 1,0 0-1,0 1 0,0-1 0,0-1 0,1 1 1,-1 0-1,0-1 0,1 1 0,-1-1 0,1 0 0,0 0 1,-1 0-1,1-1 0,-1 1 0,1-1 0,0 0 0,6-1 1,-2 1-39,1 0 0,0-1 0,-1 0 0,1 0 0,-1-1 0,1 0 0,-1-1 0,0 0 0,0 0 0,0-1 0,10-5 0,-6 0 29,0 0 0,-1-1 0,0 0 0,0-1 0,-2 0 0,1 0 1,-1-1-1,-1-1 0,0 1 0,0-1 0,7-20 0,-17 29 233,-6 10-186,-9 11-25,12-8 55,1 1-1,0-1 1,0 1 0,1 0 0,0 0-1,1 0 1,0 0 0,0 0-1,1 0 1,1 1 0,1 19 0,-1-26-147,0-1 1,1 1-1,-1-1 1,1 0-1,0 1 0,0-1 1,0 0-1,1 0 1,-1 1-1,1-1 1,0 0-1,-1-1 1,1 1-1,1 0 1,-1 0-1,0-1 1,1 0-1,-1 1 1,1-1-1,0 0 1,-1 0-1,1 0 1,0 0-1,0-1 1,0 0-1,1 1 1,-1-1-1,0 0 1,1 0-1,-1 0 0,0-1 1,1 1-1,-1-1 1,1 0-1,-1 0 1,0 0-1,1-1 1,3 0-1,-4 1-311,-1-1 0,0 1 0,0-1 0,0 1 0,1-1 0,-1 0 0,0 0-1,0 0 1,0 0 0,0 0 0,0 0 0,-1-1 0,1 1 0,0-1 0,0 1-1,-1-1 1,1 0 0,2-3 0,12-20-6835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12460,'0'0'7911,"18"53"-14317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17 11915,'0'0'11152,"-10"-1"-10095,6 1-972,-1 0 0,1-1 0,0 2 0,0-1 0,0 0 0,0 1 0,0 0-1,0-1 1,0 2 0,1-1 0,-1 0 0,0 1 0,-4 2 0,4-1-41,0 0 0,-1 1 0,1 0 0,1 0 0,-1 0 0,1 0 0,-1 0 0,1 1 1,0-1-1,1 1 0,-1 0 0,-2 7 0,3-7-17,0 0-1,0 1 1,0 0 0,0-1-1,1 1 1,0 0 0,0 7 0,1-11-22,0-1 1,0 1 0,0-1 0,0 1 0,1-1-1,-1 1 1,1-1 0,-1 1 0,1-1-1,-1 0 1,1 1 0,0-1 0,0 0 0,0 1-1,0-1 1,-1 0 0,2 0 0,-1 0 0,0 0-1,0 0 1,0 0 0,0 0 0,1 0 0,-1-1-1,0 1 1,1 0 0,-1-1 0,1 1-1,-1-1 1,0 0 0,1 1 0,-1-1 0,1 0-1,1 0 1,8 1 14,0 0-1,0-2 0,-1 1 1,1-1-1,0-1 0,-1 0 1,1 0-1,-1-1 0,0 0 1,0-1-1,0 0 1,0-1-1,-1 0 0,14-9 1,-11 5-106,0 0 0,-1 0 1,1-1-1,-2 0 1,0-1-1,0-1 0,-1 1 1,0-1-1,14-26 0,-32 54-695,-24 49 624,31-61 196,1 0 0,-1 0 0,1 0 0,0 0 0,0 0-1,1 0 1,-1 1 0,1-1 0,0 0 0,0 1 0,1-1 0,-1 0 0,1 0 0,0 1 0,2 6 0,-1-9-21,-1 0 0,1-1 0,0 1 0,0 0 0,0 0 0,0-1 0,0 0 0,0 1 0,0-1 0,1 0 0,-1 0 0,0 0 0,1 0 0,-1 0 0,1-1 0,-1 1 0,1-1 0,-1 1 0,1-1 0,-1 0 0,1 0 0,-1 0 0,6-1 0,-1 0 8,1 0 0,0 0 0,-1 0 0,1-1 0,-1 0 0,14-6 0,30-27-11,-49 33-80,1 0 1,-1 0 0,1-1 0,-1 1-1,0-1 1,0 1 0,0-1-1,0 0 1,0 0 0,-1 0 0,1 0-1,-1 0 1,0 0 0,0 0 0,0 0-1,0-5 1,-17 28-566,4 2 782,2 1-1,0-1 1,2 2-1,0-1 1,-5 32 0,-11 124 1219,14-83-1453,9-84 121,-1-1 0,-1 0 0,1 0 0,-2-1 0,1 1 0,-1-1 0,-8 13 0,11-20 39,-1 0 1,0 0-1,0-1 0,1 1 0,-2-1 0,1 0 1,0 1-1,0-1 0,-1 0 0,0 0 1,1 0-1,-1-1 0,0 1 0,0-1 1,0 1-1,0-1 0,0 0 0,0 0 0,0 0 1,0-1-1,0 1 0,0-1 0,0 0 1,-1 0-1,1 0 0,0 0 0,0 0 0,0-1 1,-7-1-1,8 1-36,-1-1 0,0 0 0,1 1 0,0-1 0,-1 0 1,1 0-1,0-1 0,0 1 0,0 0 0,0-1 0,0 1 0,1-1 0,-1 0 0,1 1 0,0-1 0,0 0 1,0 0-1,0 0 0,0 0 0,0 0 0,1 0 0,0 0 0,-1 0 0,2-6 0,-2-12-51,0-1 0,4-24 0,-3 45 9,2-18-203,2 0 1,-1 1-1,2-1 0,1 1 1,12-30-1,-13 38 107,-1 0 0,2 1 1,-1 0-1,1 0 0,1 0 0,-1 1 1,1 0-1,1 0 0,0 1 0,0 0 1,15-11-1,-13 15-262,0-1 0,1 1 1,0 1-1,-1-1 0,1 2 0,0 0 0,0 0 1,0 1-1,0 0 0,13 3 0,14-2-3052,1-1-2547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 11018,'1'-1'252,"-1"0"0,0 0 0,0 0 0,0-1 0,0 1 0,0 0 1,0 0-1,-1 0 0,1 0 0,0 0 0,-1 0 0,1 0 0,0 0 0,-1 0 0,1 0 0,-1 0 0,0 0 0,1 0 0,-1 0 0,0 0 0,1 1 0,-1-1 0,0 0 0,0 1 0,0-1 0,-1-1 0,0 2-97,0 0 0,1-1 1,-1 1-1,0 0 0,0 0 0,0 0 1,1 0-1,-1 0 0,0 1 0,0-1 1,0 0-1,1 1 0,-1 0 0,-2 0 1,-4 3-41,1 0 0,0 0 0,0 0 1,0 1-1,1 0 0,-9 8 0,3 0 51,0 1 0,2 1 0,-12 17 0,18-25-39,0 0-1,1 0 0,0 1 1,0-1-1,0 1 0,1-1 1,0 1-1,1 0 0,-1 12 1,2-19-109,1-1 0,-1 1 1,1 0-1,-1 0 1,1 0-1,0 0 0,0 0 1,0-1-1,-1 1 0,1 0 1,0-1-1,0 1 0,0 0 1,0-1-1,0 1 1,0-1-1,0 0 0,0 1 1,0-1-1,0 0 0,0 0 1,0 1-1,1-1 1,-1 0-1,0 0 0,0 0 1,0 0-1,0-1 0,0 1 1,0 0-1,0 0 1,0-1-1,0 1 0,1-1 1,45-10 363,-29 3-347,-1-1 0,0-1-1,-1-1 1,0 0 0,0-1 0,-1 0 0,-1-2 0,0 1 0,-1-2 0,16-22 0,-46 85 157,-156 270 3065,164-304-3258,5-8-58,0-1-1,1 1 1,0 0 0,0 1 0,0-1-1,1 0 1,-1 1 0,0 8 0,7-10-3353,8-10 1371,8-9-1640,6-16-3537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73 15182,'0'0'6791,"-8"12"-6268,7-12-519,-49 83 545,47-76-507,-1 1-1,1-1 0,0 1 0,0-1 0,1 1 0,0 0 0,1 0 0,0 0 0,0 0 0,1 1 0,0 14 0,1-22-32,0 1-1,-1-1 1,1 0-1,0 0 1,0 0 0,0 0-1,0 0 1,0 0-1,0 0 1,0-1-1,0 1 1,0 0-1,0 0 1,0-1-1,1 1 1,-1-1 0,0 1-1,1-1 1,-1 0-1,0 1 1,0-1-1,1 0 1,-1 0-1,1 0 1,-1 0-1,0 0 1,1 0 0,-1 0-1,2-1 1,44-8 167,-34 2-183,1 0-1,-1-1 1,0 0 0,0-1 0,-1 0 0,0-1 0,-1-1 0,0 0 0,12-16-1,-11 12 96,0-1-1,-1 0 0,-1-1 0,-1 0 0,0 0 1,11-36-1,-16 28 1111,-15 37-394,-17 38-516,22-38-276,0 0-1,1 0 1,0 0-1,0 1 1,2 0-1,0 0 1,0 0 0,1 0-1,0 0 1,2 1-1,0 20 1,1-31-6,0-1 1,0 1-1,1-1 1,-1 1-1,0-1 0,1 0 1,0 0-1,0 0 1,-1 0-1,1 0 1,0 0-1,1 0 0,-1-1 1,0 1-1,0-1 1,1 0-1,-1 1 1,1-1-1,-1 0 1,1 0-1,-1-1 0,1 1 1,0-1-1,-1 1 1,1-1-1,0 0 1,3 0-1,4 1 16,-1 0 1,1-1-1,0-1 0,0 0 1,0 0-1,15-4 0,-13 0-55,0-1 0,0 0-1,-1 0 1,0-1 0,0-1 0,0 0 0,-1 0-1,0-1 1,11-12 0,-6 4-32,0-1 0,0-1 0,-2 0 0,16-30 1,-28 48 61,-1 1 0,1-1 0,0 0 0,-1 0 1,1 1-1,-1-1 0,1 0 0,-1 0 1,0 0-1,1 0 0,-1 0 0,0 0 1,0 0-1,1 1 0,-1-1 0,0 0 0,0 0 1,0 0-1,0 0 0,0 0 0,0 0 1,0 0-1,-1 0 0,1 0 0,0 0 1,0 0-1,-1 0 0,1 0 0,-1 0 1,1 1-1,-1-1 0,1 0 0,-1 0 0,1 0 1,-1 1-1,0-1 0,1 0 0,-1 1 1,0-1-1,0 1 0,0-1 0,1 1 1,-1-1-1,0 1 0,0-1 0,0 1 1,0 0-1,0-1 0,0 1 0,0 0 0,0 0 1,0 0-1,0 0 0,-1 0 0,-2 0-9,1 0 0,-1 0 0,0 0 0,1 1 0,-1 0 0,1-1 0,-1 1 0,1 1 0,-1-1 0,1 0 0,0 1 0,0 0 0,-6 3 0,3 2 90,1-1-1,0 1 1,0 0-1,0 1 1,1-1-1,0 1 1,1-1-1,0 1 1,0 0-1,0 0 1,1 1-1,1-1 0,-1 0 1,0 16-1,2-20-184,0 1 0,0-1-1,1 1 1,-1-1-1,1 1 1,0-1-1,0 1 1,1-1-1,-1 0 1,1 1-1,0-1 1,4 7 0,-4-9-308,0 0 0,1 1 0,-1-1 0,0 0 1,1 0-1,-1 0 0,1 0 0,0-1 0,0 1 1,0-1-1,-1 0 0,1 1 0,0-1 0,0-1 1,1 1-1,-1 0 0,0-1 0,0 1 0,6-1 0,14 0-5131,1 0-1586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 13325,'0'0'5450,"-8"-3"-3651,3 2-1685,0 0 1,0 0-1,0 1 0,0-1 0,0 1 1,1 0-1,-1 1 0,0-1 0,0 1 1,0 0-1,0 0 0,0 0 0,1 1 1,-1-1-1,1 1 0,-1 0 0,1 1 0,-1-1 1,-6 6-1,-1 0 101,-51 37 823,60-43-987,-1 1 1,1 0-1,0 0 0,0 0 1,1 0-1,-1 0 0,1 1 1,-1-1-1,1 1 0,0-1 1,0 1-1,1 0 1,-1 0-1,-1 8 0,3-11-51,0 0 0,1 0-1,-1-1 1,0 1-1,0 0 1,1 0 0,-1-1-1,0 1 1,1 0 0,-1-1-1,1 1 1,-1 0 0,1-1-1,-1 1 1,1-1 0,-1 1-1,1-1 1,0 1 0,-1-1-1,1 1 1,0-1 0,0 0-1,-1 1 1,1-1 0,0 0-1,0 1 1,-1-1-1,1 0 1,0 0 0,0 0-1,-1 0 1,1 0 0,1 0-1,35 2-313,-28-2 122,71-2-1913,-51 0 1827,0 1 0,0 1-1,0 2 1,35 7 0,-61-9 307,-1 0-1,0 1 1,0-1 0,0 1-1,0 0 1,0 0 0,0-1 0,-1 1-1,1 0 1,0 1 0,0-1 0,0 0-1,-1 0 1,1 1 0,-1-1 0,3 4-1,-3-4 36,-1 0 0,0 0 0,0 0 0,1 0 0,-1 0 0,0 0 0,0 0 0,0 1 0,0-1-1,0 0 1,0 0 0,-1 0 0,1 0 0,0 0 0,0 0 0,-1 0 0,1 0 0,-1 0 0,1 0-1,-1 0 1,1 0 0,-1-1 0,-1 2 0,-3 4 252,0 0 1,-1-1-1,0 0 1,-1 0-1,1 0 1,-1-1-1,-8 5 0,-2-1-184,0 0-1,0-1 0,0-1 1,-1 0-1,0-1 0,0-1 1,-1-1-1,1-1 0,-22 1 1,39-3-308,0 0 0,0 0 1,0 0-1,0 0 0,-1 0 1,1-1-1,0 1 0,1 0 1,-1 0-1,0-1 0,0 1 0,0 0 1,0-1-1,0 1 0,0-1 1,0 1-1,0-1 0,1 0 1,-1 1-1,0-1 0,-1-1 1,2 1-362,-1-1 1,1 1-1,-1-1 1,1 1-1,-1-1 1,1 1-1,0-1 1,0 1-1,0-1 1,0 1-1,0-1 1,0 0-1,1-2 1,3-19-8321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2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3631 36 3876,'-72'-5'4796,"0"-8"-3988,38 7-1132,0 1 1,-44-1-1,-1 10 151,0 3 0,-102 24 0,5 0 922,55-14 193,-588 110 1292,535-76-2239,3 8 0,2 7-1,-310 171 1,345-157 98,-183 141 1,241-159-56,3 4 1,3 2 0,-93 118 0,143-160-40,2 1 0,1 2 1,1-1-1,1 2 1,2 0-1,1 0 0,2 1 1,-9 42-1,7-7 0,3 1 0,3 0-1,3 69 1,3-62 118,4 0-1,3 0 1,21 100 0,-19-137-63,2-1-1,1 0 1,2 0 0,2-1-1,1-1 1,1 0 0,2-2-1,34 44 1,-13-30 49,2-2 0,1-2 0,2-2-1,56 37 1,216 125 368,-306-195-474,208 120 73,374 154 1,-413-212-26,2-8 1,328 63 0,601 36-6,-972-142-11,1396 68 100,210-111-92,-769-33-460,-702 27 199,414-102 1,-507 84 234,346-145 0,-436 151-90,-2-3-1,-3-5 1,-1-3 0,-3-4-1,105-96 1,-162 129-82,-1 0-1,-1-2 1,-1-1-1,36-60 1,-47 68 141,-2-1 0,-1 0 0,0-1 0,-2 0 0,0 0 0,-2 0-1,0-1 1,2-40 0,-6 32 137,-1-1-1,-2 1 0,-2 0 0,0 1 0,-2-1 0,-1 1 1,-20-51-1,10 41-22,-2 0 1,-2 1 0,-1 2 0,-52-67 0,14 35-6,-4 3 1,-2 2 0,-3 3 0,-129-86 0,-397-208 258,-31 49 441,206 123-654,-484-140-1,540 220-111,-655-98 0,479 145 44,-562 13-1,1043 43-158,-584-19-5619,417-5-1271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15022,'0'0'6353,"-7"12"-5301,-8 14-425,2 0 1,1 1 0,1 0 0,-14 57 0,13-30 14,3 1 0,-4 92 1,13-147-639,0 1-1,0-1 1,0 0 0,0 1 0,0-1 0,0 1 0,0-1 0,0 0 0,0 1 0,0-1 0,0 1-1,0-1 1,1 0 0,-1 1 0,0-1 0,0 0 0,1 1 0,-1-1 0,0 0 0,0 1 0,1-1-1,-1 0 1,0 0 0,1 1 0,-1-1 0,0 0 0,1 0 0,-1 1 0,0-1 0,1 0 0,-1 0-1,1 0 1,-1 0 0,0 0 0,1 0 0,-1 0 0,1 0 0,-1 0 0,0 0 0,1 0 0,-1 0-1,1 0 1,-1 0 0,0 0 0,1 0 0,-1 0 0,1 0 0,-1 0 0,0-1 0,1 1 0,-1 0-1,0 0 1,1-1 0,-1 1 0,0 0 0,1 0 0,-1-1 0,0 1 0,0 0 0,1-1 0,-1 1-1,0 0 1,1-1 0,20-21 131,-13 10-168,-1-1 0,-1-1 1,0 1-1,-1-1 0,-1 0 0,0-1 0,-1 1 1,0 0-1,-1-1 0,-1 0 0,0 0 1,-1 1-1,-2-17 0,2 30 29,0 1-1,0-1 1,0 1-1,0 0 1,0-1-1,0 1 1,0-1 0,0 1-1,0 0 1,0-1-1,0 1 1,0-1-1,-1 1 1,1 0 0,0-1-1,0 1 1,0 0-1,-1-1 1,1 1-1,0 0 1,0-1 0,-1 1-1,1 0 1,0 0-1,-1-1 1,1 1 0,0 0-1,-1 0 1,1 0-1,0-1 1,-1 1-1,1 0 1,-1 0 0,1 0-1,0 0 1,-1 0-1,1 0 1,-1 0-1,1 0 1,0 0 0,-1 0-1,1 0 1,-1 0-1,1 0 1,0 0-1,-1 0 1,1 0 0,0 0-1,-1 1 1,1-1-1,-1 0 1,1 0-1,0 0 1,-1 1 0,1-1-1,-1 1 1,-12 18-59,11-15 76,2 0-1,-1 1 1,0-1-1,1 0 1,-1 0 0,1 1-1,1-1 1,-1 0-1,0 0 1,1 0-1,0 1 1,0-1 0,0 0-1,1 0 1,-1 0-1,1 0 1,0-1 0,0 1-1,3 4 1,-1-4 0,0 0 0,0-1 1,0 1-1,0-1 0,0 0 1,1 0-1,0 0 0,-1-1 1,1 0-1,0 0 0,0 0 0,0-1 1,9 3-1,-2-2 3,0-1 0,0 0 0,0-1 0,0 0 0,0 0 0,1-1 0,-1-1 0,-1 0 0,1-1 0,0 0 0,0-1 0,-1 0 0,11-6 0,-10 3-23,-1 0-1,0-1 1,0 0 0,-1 0 0,0-1-1,-1-1 1,0 0 0,0 0-1,-1 0 1,9-15 0,-16 20-119,-3 7 66,-9 12 82,-13 25 185,20-28-71,1 0 0,0 1 1,1-1-1,0 1 1,1 0-1,0 0 1,1-1-1,1 15 0,-1-25-131,0 1-1,0 0 0,0-1 0,1 1 0,-1 0 0,0-1 0,1 1 1,-1 0-1,1-1 0,-1 1 0,1-1 0,0 1 0,0-1 1,-1 0-1,1 1 0,0-1 0,0 0 0,0 1 0,1-1 0,-1 0 1,0 0-1,0 0 0,1 0 0,-1 0 0,1 0 0,-1 0 1,1-1-1,-1 1 0,1-1 0,-1 1 0,1-1 0,-1 1 0,1-1 1,0 0-1,-1 0 0,1 1 0,0-1 0,-1 0 0,1-1 0,0 1 1,-1 0-1,1 0 0,1-1 0,2 0-256,0 0-1,0-1 1,0 1-1,-1-1 1,1 0-1,-1 0 0,1-1 1,-1 1-1,0-1 1,0 0-1,0 0 1,0-1-1,5-5 1,-1-3-1172,0-1 1,-1 0-1,0-1 0,-1 0 0,-1 0 1,0 0-1,-1 0 0,-1-1 1,3-23-1,0-52-3067,-11 6 4652,-1 62 1057,-11 0 4865,17 22-5932,-1-1-1,1 1 1,-1 0-1,1 0 1,0-1-1,-1 1 1,1 0 0,-1 0-1,1 0 1,-1 0-1,1-1 1,0 1-1,-1 0 1,1 0-1,-1 0 1,1 0 0,-1 0-1,1 0 1,-1 0-1,1 0 1,-1 1-1,1-1 1,-1 0-1,1 0 1,0 0-1,-1 0 1,1 1 0,-1-1-1,1 0 1,0 0-1,-1 1 1,1-1-1,-2 2-78,1-1-1,1 1 0,-1 0 0,0-1 0,0 1 0,1 0 1,-1 0-1,1 0 0,-1-1 0,1 1 0,0 0 1,0 0-1,0 2 0,-1 4-145,1-2-22,-1-1-1,1 1 1,0 0-1,1 0 1,-1-1 0,3 8-1,-3-11-355,1 0 0,0 0 0,0-1 0,-1 1 0,1 0 0,0-1 0,0 1 0,1-1 0,-1 0 0,0 1 0,0-1 0,1 0 0,-1 1 0,1-1 0,1 1 0,15 5-5719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15599,'0'0'6155,"-10"4"-4639,8-4-1436,-23 9 1248,-42 20 1,62-27-1193,-1 1-1,0 0 1,1 0 0,0 1 0,-1 0 0,1 0 0,1 0 0,-1 0 0,1 1 0,-1 0 0,1-1 0,1 2 0,-1-1 0,1 0-1,-4 8 1,7-12-130,0 0 1,0 0-1,0 0 0,0 0 0,0 1 0,0-1 0,0 0 0,1 0 0,-1 0 1,0 0-1,0 0 0,1 0 0,-1 1 0,1-1 0,-1 0 0,1 0 0,0 0 1,-1 0-1,1 0 0,0-1 0,0 1 0,-1 0 0,1 0 0,0 0 0,0-1 0,0 1 1,0 0-1,0-1 0,0 1 0,0-1 0,0 1 0,0-1 0,0 0 0,1 1 1,-1-1-1,0 0 0,0 0 0,0 0 0,0 0 0,1 0 0,1 0 0,63 2-463,-52-3 113,-1 0 93,-1-1 0,1 0 0,-1 0 0,1-2 0,-1 1 0,13-7 0,-14 5 344,1 1 0,0 0 0,0 1 1,0 1-1,1-1 0,12 1 0,-22 53 1887,-4-50-1968,1 1 0,1-1 0,-1 0 1,0 0-1,0 0 0,0 0 0,1 0 0,-1 0 0,0 0 0,1 0 0,-1 0 0,1 0 0,-1 0 0,1 0 0,-1 0 0,1-1 0,0 1 0,-1 0 0,1 0 1,0 0-1,0-1 0,0 1 0,0-1 0,-1 1 0,1 0 0,0-1 0,0 1 0,0-1 0,0 0 0,2 1 0,2 0-106,0 0-1,-1-1 1,1 0-1,0 0 1,-1 0-1,1 0 1,8-3-1,2 0-463,-1-1 1,0 0-1,0-1 0,18-10 0,-11 0-163,-17 11 717,-1 1-1,1 0 0,0 0 1,0 0-1,1 1 0,-1-1 1,8-2-1,-11 29 342,-1-15-94,3 25-2556,-3-33 2020,0 1 1,1-1-1,0 0 0,-1 0 0,1 0 1,0 0-1,-1 0 0,1 0 0,0 0 1,0 0-1,0 0 0,0 0 0,0 0 0,0 0 1,0-1-1,0 1 0,1 0 0,-1-1 1,0 1-1,0-1 0,0 1 0,3 0 1,11 1-5960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 10922,'0'0'12796,"-10"-3"-12070,3 2-613,1 0-1,-1 0 0,0 0 0,0 0 0,-11 2 0,16-1-119,1 0 1,-1 0-1,1 0 0,-1 1 1,1-1-1,-1 0 0,1 1 1,-1-1-1,1 1 0,-1 0 1,1 0-1,-1-1 0,1 1 1,0 0-1,0 0 0,-1 0 1,1 0-1,0 0 0,0 1 1,0-1-1,0 0 0,0 0 1,1 1-1,-1-1 0,0 1 1,0-1-1,1 1 0,-1-1 1,1 1-1,0-1 0,-1 1 1,1-1-1,0 1 0,0-1 1,0 1-1,0 0 0,0-1 1,0 1-1,1 1 0,-1-2-49,0 0-1,1 0 1,-1 0-1,1 0 0,-1 0 1,1-1-1,-1 1 1,1 0-1,-1 0 1,1 0-1,0-1 1,-1 1-1,1-1 1,0 1-1,0 0 1,0-1-1,-1 1 1,1-1-1,0 1 0,0-1 1,0 0-1,0 1 1,0-1-1,1 0 1,30 6-758,-20-4 260,9 3-1107,0 0 1,33 14-1,-48-16 1495,0 0-1,0 1 1,0-1 0,-1 1-1,9 7 1,-12-9 428,0 0 0,0 0 0,0 0 0,-1 1 0,1-1 0,0 0 0,-1 1 0,0 0 0,1-1 0,-1 1 0,0 0 0,0-1 0,0 6 0,-1-7-29,0 0-1,0 1 1,-1-1-1,1 0 1,-1 1-1,1-1 1,-1 0-1,1 1 1,-1-1-1,1 0 1,-1 0-1,0 0 1,0 0-1,0 0 1,0 0-1,0 0 0,0 0 1,0 0-1,0 0 1,0 0-1,0-1 1,0 1-1,-1 0 1,1-1-1,0 1 1,0-1-1,-1 1 1,1-1-1,0 0 1,-1 1-1,-2-1 1,-47 7 1657,47-6-1616,-10 0-449,-55 0 1222,39-10-4239,29 8 2573,-1 0 0,1 0 0,-1 0 0,1-1 0,0 1 0,-1 0 0,1-1 0,0 1 0,0-1 0,0 1 0,0-1 0,0 1 0,0-1-1,0-2 1,-3-13-13132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11339,'0'0'12107,"80"0"-10473,-28 0-801,7 0-385,10 0-256,-1-1-128,3-7-32,-5-1-672,-6-2-834,-10 0-1344,-10-1-1026,-11-1-2914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12492,'0'0'10314,"8"4"-9402,253 107 1042,-261-111-1952,34 17-105,-33-16 97,-1-1 0,1 1 1,-1 0-1,1-1 1,-1 1-1,1 0 1,-1-1-1,0 1 0,0 0 1,1 0-1,-1-1 1,0 1-1,0 0 0,0 0 1,0 0-1,0-1 1,0 1-1,0 0 1,0 0-1,0 0 0,0-1 1,0 1-1,0 0 1,0 0-1,-1-1 0,1 1 1,0 0-1,-1 0 1,1-1-1,-1 1 1,1 0-1,0-1 0,-1 1 1,0 0-1,1-1 1,-1 1-1,1-1 1,-1 1-1,0-1 0,1 1 1,-1-1-1,-1 1 1,-90 70 93,62-50-479,2 1 0,-39 38 1,46-37-2188,1-5-2467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15663,'0'0'4548,"-36"70"-4516,16-31 0,6 2 32,-1-1-64,3-2 32,5-3-96,1-6-672,1-7-1571,1-8-3042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12844,'0'0'1981,"11"-7"-140,-3 1-1551,1 1-1,-1 0 0,1 0 0,1 1 0,-1 0 0,1 1 0,-1 0 0,1 0 0,0 1 0,0 0 0,0 1 1,19 0-1,-10 2-159,-1 0 0,0 2 0,0 0 0,-1 1 0,1 1 0,29 12 0,-36-12-84,1 1 1,-1 0-1,0 0 0,-1 1 1,1 0-1,-1 1 0,-1 1 1,1-1-1,-1 1 0,11 16 1,-18-23-9,0-1 0,-1 1 0,1 1 0,-1-1 0,1 0 1,-1 0-1,0 1 0,0-1 0,0 0 0,0 1 0,0-1 1,-1 1-1,1 0 0,-1-1 0,1 1 0,-1-1 0,0 1 0,0 0 1,0-1-1,-1 1 0,1-1 0,0 1 0,-1-1 0,0 1 1,0-1-1,0 1 0,0-1 0,0 1 0,0-1 0,0 0 0,-1 0 1,1 0-1,-1 1 0,0-1 0,-2 2 0,-6 3 275,-1 0 0,1 0 0,-2-1 0,1 0 0,-1-1 0,-13 5-1,-23 11 193,118-2-5454,-61-17 4748,-1 0 0,1 1 0,-1 0 0,1 1 0,-1-1 0,0 2 0,-1-1 0,1 1 0,9 8 0,-15-12 261,0 1 1,0 0 0,-1 0 0,1 0 0,0 0 0,-1 0 0,0 0-1,1 0 1,-1 1 0,0-1 0,0 0 0,0 1 0,0-1 0,-1 1-1,1-1 1,-1 1 0,1-1 0,-1 1 0,0-1 0,0 1 0,0 0-1,0-1 1,-1 1 0,1-1 0,-1 1 0,1-1 0,-1 1-1,0-1 1,0 0 0,0 1 0,0-1 0,-1 0 0,1 0 0,-1 0-1,1 0 1,-1 0 0,1 0 0,-3 2 0,-8 8 228,1-1 1,-1-1-1,-1 0 1,0 0 0,-1-1-1,0-1 1,0-1-1,0 1 1,-1-2-1,0 0 1,0-1-1,-1-1 1,0 0-1,1-1 1,-1-1 0,-1 0-1,1-1 1,0-1-1,0 0 1,-17-3-1,31 2-406,0 1 0,1-1 0,-1 1-1,0-1 1,0 0 0,1 1 0,-1-1-1,0 0 1,1 0 0,-1 0 0,1 0-1,0-1 1,-1 1 0,1 0 0,0 0 0,-1-1-1,1 1 1,0-1 0,0 1 0,0-1-1,1 0 1,-1 1 0,0-1 0,0 0-1,0-3 1,1 3-416,-1-1 0,1 0 0,0 1 0,0-1 0,0 0 1,0 1-1,0-1 0,1 0 0,-1 1 0,1-1 0,-1 1 0,1-1 0,0 1 0,0-1 0,0 1 0,1-1 0,1-2 0,17-16-6001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14798,'0'0'10324,"-13"9"-9549,-73 60 169,-114 118 1,180-155-2672,22-24-2965,16-16-1631,5-11-3916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16976,'0'0'1057,"-2"12"107,-8 54 855,3-19 297,-4 79 1,11-111-2208,0-1 0,1 1 1,1-1-1,0 0 0,1 1 0,1-1 0,0 0 0,0-1 0,2 1 0,7 14 1,2-5-261,11 20-727,-18-16-3400,-15-26-506,-22-7 327,3-8 1084,-4-5-535</inkml:trace>
  <inkml:trace contextRef="#ctx0" brushRef="#br0" timeOffset="1">112 369 3299,'0'0'3620,"-69"-41"-514,48 26 514,5 7-353,10 3-897,6 3-256,11 2-608,21 0-513,10 0 32,12 0-193,0 7-447,9 0-257,-4-1-96,-6 0-1281,-7-5-2211,-4-1-4771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788 0 5317,'-32'2'167,"0"0"-1,0 2 1,1 2-1,-1 0 1,1 3 0,1 0-1,-1 2 1,2 1-1,0 1 1,0 2-1,1 1 1,-38 28 0,38-22 23,1 0 1,1 2-1,1 1 1,2 0-1,0 2 1,1 1-1,2 1 1,1 0 0,2 2-1,0 0 1,-14 39-1,13-17-165,2 1 1,3 0-1,-9 71 0,18-85-25,1 0 0,2 0 0,1 0 0,3 0 1,10 54-1,-9-74-24,2 1 0,1-2 0,1 1 0,0-1 0,1 0 0,1 0 0,1-1 0,1-1 0,0 0 0,1-1 0,1 0 0,1 0 0,0-2 0,1 0 0,0-1 0,1 0 1,24 13-1,-24-17 5,-1-1 0,2 0 0,-1-1 1,1 0-1,0-2 0,0 0 0,1-1 1,-1-1-1,1-1 0,0-1 0,0 0 1,0-1-1,0-1 0,-1-1 0,1-1 1,0 0-1,-1-1 0,0-1 0,25-11 1,-7-2 78,0-1 0,-2-2 0,0-2 0,-1 0 0,-2-3 0,0 0 0,-2-2 0,35-43 0,-28 26 50,-1-1 0,-3-3 0,-1 0 1,-3-2-1,26-65 0,-38 73 184,-1 0 0,-2-1 1,-2-1-1,-3 0 0,-1 0 0,-2-1 1,-2-87-1,-3 125-297,-1 0 0,-1 0 0,1 1 1,-1-1-1,-1 0 0,1 0 0,-2 1 0,1 0 0,-1-1 0,0 1 1,0 1-1,0-1 0,-1 1 0,0-1 0,-1 1 0,1 1 0,-1-1 1,-1 1-1,1 0 0,0 0 0,-1 1 0,0 0 0,0 0 0,-15-5 1,-12-3-489,0 1 1,-1 2 0,0 1 0,-46-3 0,42 5-431,10 0-1231,6-2-2855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14595,'5'2'1600,"10"-7"-1047,12-19-233,7-7 1408,14-12-1360,4-2-472,9-2 224,1 0 48,1 3-144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3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1 751 2370,'0'0'7826,"12"3"-7890,29 1 83,0-1 0,0-1 0,0-3 0,0-1 0,0-2 0,0-2 0,-1-2 0,69-22 0,93-36 50,288-79-20,453-59 1648,-310 105-1275,7 41-412,-482 45-47,459-29-365,76-6 532,-682 47-136,489-32 910,-384 31-435,-1 5 1,154 24-1,71 36-289,-107-18-144,279 19-1,-325-57-82,1-8 1,189-27-1,-60-25-2477,-185 23-161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800 282 4100,'-7'-9'502,"-32"-40"444,-2 2 0,-1 2 0,-68-56 1,105 98-932,1-1 1,-1 1-1,0 0 1,0 0 0,0 1-1,0 0 1,-1 0-1,1 0 1,-1 0 0,1 1-1,-1 0 1,1 0-1,-1 0 1,0 1 0,1 0-1,-1 0 1,0 0-1,0 1 1,1 0 0,-1 0-1,1 0 1,-1 1-1,1 0 1,0 0 0,-1 0-1,1 1 1,0-1-1,-8 7 1,-6 5 23,0 1 1,2 1-1,0 0 1,1 2-1,-23 30 0,1 2 55,3 1 0,2 2-1,2 1 1,-41 101 0,59-119-47,1 0 1,2 1 0,2 0-1,1 1 1,2-1 0,1 1-1,2 0 1,2 1 0,5 38-1,-1-46-50,2-1 0,2 0 0,0 0-1,2-1 1,1 0 0,2-1 0,1 0 0,0-1-1,3 0 1,0-1 0,1-1 0,1-1 0,37 35-1,-32-37-92,0-1-1,2-1 0,0-1 0,1-1 1,1-2-1,0 0 0,1-3 0,1 0 1,0-1-1,0-2 0,2-2 0,62 10 1,-57-14-18,0-2 1,1-1 0,-1-2-1,1-2 1,-1-2 0,0-1 0,0-1-1,-1-2 1,58-23 0,-73 23 221,-2 0 0,1-2 0,-1 0 0,-1-1 0,0 0 0,-1-2 0,0 0 0,-1-1 0,-1-1 0,0 0 0,-1-1 0,-1 0 0,0-2 0,-2 1 0,0-1 0,-1-1 0,13-36 0,-12 21 295,-2 0 0,-2-1 0,-1 0 0,-1 0 0,-2 0 0,-2-1 0,-2 1 0,-6-48 0,4 59-303,-1 0 1,-2 0-1,0 1 0,-2 0 1,0 0-1,-2 1 1,0 0-1,-2 1 1,-1 0-1,0 1 1,-2 0-1,-31-35 1,27 39-254,-1 0 1,-1 1 0,0 1-1,-1 1 1,0 0 0,-45-17 0,-150-40-2685,111 40 1145,74 18 315,15-3-732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847 100 7143,'1'-8'203,"-1"4"-247,1-3 172,0 1 0,-1 0 0,0-1 1,0 1-1,-2-11 0,1 15-95,1 1 0,-1-1-1,1 0 1,-1 0 0,0 0 0,0 1 0,1-1-1,-1 0 1,0 1 0,-1-1 0,1 1 0,0-1 0,0 1-1,-1-1 1,1 1 0,-1 0 0,1 0 0,-1 0-1,1 0 1,-1 0 0,0 0 0,0 0 0,1 0 0,-1 1-1,0-1 1,0 1 0,-2-1 0,-10-1-20,0 2 1,0 0-1,0 0 1,0 1 0,0 1-1,0 0 1,0 1-1,1 1 1,-1 0-1,1 0 1,-24 13-1,1 2 10,1 1-1,-60 47 0,51-31 17,2 2 0,2 1 0,1 2 0,2 2 0,2 1-1,2 2 1,2 2 0,3 0 0,1 2 0,-37 98-1,56-124 0,1 0 0,1 0 0,1 1 0,1 0 0,2 0 0,0 0 0,1 0 0,2 0 0,1 0 0,6 36 0,-4-46-33,0 1-1,1-1 1,1 0 0,0 0-1,1 0 1,1-1 0,0 0 0,1-1-1,0 0 1,1 0 0,0-1-1,1 0 1,1 0 0,0-2-1,0 1 1,1-2 0,17 10-1,-9-7-106,2-1-1,-1-2 1,2 0-1,-1-1 0,1-1 1,0-2-1,0 0 1,1-2-1,-1 0 1,1-2-1,-1-1 0,1-1 1,0 0-1,-1-2 1,1-1-1,-1-1 1,0-2-1,-1 0 0,1-1 1,-1-1-1,-1-1 1,0-1-1,0-2 1,-1 0-1,-1 0 0,0-2 1,21-21-1,-17 12 311,-1-1 1,-2-1-1,0-1 0,-2-1 0,-1 0 1,-1-2-1,-1 0 0,-2-1 0,16-50 0,-17 32 493,-1 0 1,-3-1-1,-2 0 0,-3 0 0,-2-88 0,-2 118-567,-2 1 0,0 0 0,-1 0-1,-1 0 1,0 1 0,-2-1 0,0 1 0,-10-19 0,12 29-179,0 0 0,-1 0 0,-1 1 0,1-1 1,-1 1-1,0 0 0,-1 1 0,0-1 0,0 1 0,0 1 0,-1-1 0,1 1 0,-1 1 1,0-1-1,-1 1 0,1 1 0,-1 0 0,-14-4 0,-3 3-661,1 1-1,-1 1 1,-1 1-1,1 2 1,0 0-1,0 2 1,0 1 0,-40 11-1,33-8-1791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610 350 2370,'1'-4'235,"-1"-1"0,1 0 0,0 1-1,0-1 1,1 1 0,-1 0 0,1-1-1,0 1 1,0 0 0,5-8 0,35-41 950,-13 18-773,-9 9-291,29-44-67,-47 67-63,0 0 0,0-1 0,0 0 1,-1 1-1,1-1 0,-1 0 0,0 0 0,0 0 0,0 1 1,-1-1-1,1 0 0,-1 0 0,0 0 0,0 0 1,-1 0-1,1 0 0,-2-4 0,1 6 6,-1 0-1,1 0 1,-1 0 0,0 0-1,1 0 1,-1 0-1,0 0 1,0 1-1,0-1 1,0 1 0,-1 0-1,1 0 1,0-1-1,-1 2 1,1-1-1,0 0 1,-1 0 0,1 1-1,-5-1 1,-54-7 229,56 8-149,-24-1-2,1 1 0,-1 1 0,1 2 0,0 1 0,0 1 0,0 1 0,0 2 0,1 0 0,0 2 0,1 1 0,0 1 0,1 2 0,0 0 0,1 2 0,1 0 0,0 2 0,1 0 0,1 1 0,1 2 0,1 0 0,-31 45 0,37-45 67,1 0 0,1 1 0,2 1 0,0-1 0,1 2 0,1-1 0,1 1 0,1 0 1,2 0-1,0 1 0,1-1 0,4 48 0,0-52-151,1 1 1,0 0-1,2-1 0,0 0 0,2 0 1,0-1-1,1 1 0,1-1 1,1-1-1,0 0 0,2 0 1,0-1-1,0-1 0,2 0 1,21 20-1,-13-17-158,1-2 0,1 0-1,1-2 1,0 0 0,0-2 0,2-1 0,-1-1 0,31 8-1,-20-9-26,1-2 0,-1-1 0,1-2 0,0-2 0,64-2 0,-87-2 236,1-1 1,0 0-1,-1-1 1,1-1-1,-1 0 1,0-1-1,-1-1 1,1 0-1,-1-1 1,0-1-1,-1 0 1,0-1-1,0 0 1,0-1-1,-2-1 1,1 1-1,-1-2 1,-1 0-1,0 0 1,-1-1-1,0 0 1,-1 0-1,0-1 1,-1 0-1,-1-1 1,6-17 0,1-11 459,-2 0 1,-2-1-1,-2 0 1,-2 0-1,-2-1 1,-3-50 0,0 77-481,0 1 0,-2-1 0,0 0 0,-1 1 0,-1 0 1,-1 0-1,-12-30 0,12 36-296,-1 0 0,0 0 0,-1 1 0,0 0 0,0 0 0,-1 1 0,-1 0 0,0 0 0,0 1 0,0 0 0,-1 1 0,-13-8 0,-39-16-3340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2:3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1396 76 1922,'0'0'4884,"-11"-5"-3074,-22-9-1639,0 2 0,-1 1-1,0 2 1,-1 1 0,0 1-1,0 3 1,-1 0 0,-39 3 0,27 3 75,1 2 1,-1 2-1,1 2 1,1 2-1,-82 30 1,80-22-5,2 2 0,0 3 0,2 1 0,1 2 0,1 2-1,1 2 1,1 1 0,2 3 0,1 0 0,2 3 0,2 1 0,-52 75 0,71-89-239,2 1 0,0-1 0,1 2 0,2 0 1,0 0-1,2 1 0,1 0 0,1 0 0,-2 48 0,7-40-3,1 0 0,1 0-1,2-1 1,2 1-1,1-1 1,1 0 0,19 45-1,-14-46 2,3 0-1,0 0 0,2-2 1,1 0-1,2-1 0,1-1 1,27 27-1,-29-35 5,2-1 0,0-1 0,1-1-1,1-1 1,1-1 0,0-1 0,1-1 0,0-2 0,29 10 0,-20-11 5,0-2 1,1-1 0,1-1 0,-1-3-1,1 0 1,0-3 0,0-1-1,-1-2 1,1-1 0,62-14-1,-56 6 14,0-2-1,-1-3 0,0 0 0,-1-3 0,-1-2 0,-1-1 0,-1-2 0,50-41 0,-41 25 43,-2-1-1,-2-3 1,-2-1-1,-2-2 1,-2-2 0,-2-1-1,29-57 1,-44 71 99,-2-2 0,-2 1 1,-2-2-1,-1 0 1,-2-1-1,-2 0 0,-1-1 1,-2 1-1,-2-1 1,-2 0-1,-4-59 0,0 86-120,0 1-1,0 0 1,-2 0-1,1 0 1,-2 0-1,1 0 1,-2 1-1,0 0 1,0 0-1,-1 0 1,-1 1-1,-11-15 1,6 13-9,-1 0 1,1 0-1,-2 2 0,0-1 1,0 2-1,-1 0 0,0 1 0,-20-8 1,-6 1-9,-1 3 1,0 1-1,-1 2 1,0 1-1,0 3 1,-74-1-1,63 6-258,0 3-1,-100 17 1,107-10-1805,-75 28 0,65-15-1878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2569 2819,'0'0'1115,"-9"0"113,-7-1-733,4-1 68,1 1-1,-1 1 1,1 0 0,-1 0 0,1 2-1,-1-1 1,-20 6 0,32-7-387,1-2-106,12-18 191,0 0-1,2 1 1,24-26 0,2 0 62,591-641 741,-469 534-956,7 7 0,224-147 0,436-207 808,-209 133-802,-557 326-291,196-115 535,-79 71-2994,-172 79 735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102 250 5157,'-1'-1'96,"0"0"0,0-1 0,-1 1 0,1 0 0,0 0 0,1-1 0,-1 1 0,0-1 0,0 1 0,0 0 0,1-1 0,-1 0 0,1 1 0,-1-1 0,1 1 0,0-1 0,0 0 0,-1 1 0,1-1 0,0 1 0,1-1 0,-1 0 0,0 1 0,1-4 0,8-42 1043,3 12-64,-6 20 28,-1 1 0,-1-1 0,0 0 0,-1-1 0,2-22 0,-18 47-25,-1 9-1078,0 1 0,1 0 0,1 1 0,1 0 0,1 0 0,1 1 0,0 1 0,2 0 0,0 0 0,2 0 0,0 1 0,2 0 0,0-1 0,1 27 0,2-45-11,0 0-1,0 0 1,0 0 0,1-1-1,-1 1 1,1 0 0,0 0-1,0-1 1,0 1-1,0 0 1,1-1 0,0 1-1,0-1 1,-1 0 0,2 0-1,-1 0 1,3 4-1,-2-5 21,0-1-1,0 1 0,0 0 0,0-1 0,0 1 0,0-1 0,0 0 0,1 0 0,-1 0 0,0 0 1,1-1-1,-1 0 0,1 1 0,-1-1 0,1 0 0,-1-1 0,1 1 0,-1 0 0,6-3 0,6-1 131,1-1 0,-1 0 0,0-1-1,0-1 1,-1-1 0,0 0-1,0 0 1,22-20 0,-2 0 12,-2-2 1,30-36-1,-44 45 252,0-1-1,-2-1 1,-1-1-1,15-30 1,-32 62-411,0 1-1,0 0 1,1 0-1,0 0 1,0 0 0,1 0-1,0 0 1,1 1-1,2 12 1,-2-18 3,0 0 0,0 0 1,0 0-1,1-1 0,0 1 1,0 0-1,0-1 0,0 1 0,0-1 1,1 0-1,-1 0 0,1 0 0,0 0 1,0 0-1,0-1 0,1 1 1,-1-1-1,0 0 0,1 0 0,0 0 1,-1 0-1,1 0 0,7 1 0,2 0 73,0-1 0,0 0 0,0-1 0,1-1 0,-1 0 0,0-1 0,0 0 0,1-1 0,-1 0 0,0-1 0,17-6 0,-20 5 42,0 1 1,0-1-1,-1-1 0,0 0 0,0 0 0,0-1 0,0 0 1,-1 0-1,0-1 0,-1 0 0,1-1 0,-1 0 0,-1 0 1,1 0-1,5-10 0,-10 13-68,-1 1-1,1 0 1,-1-1 0,1 0-1,-1 1 1,0-1 0,-1 0 0,1 0-1,-1 1 1,0-1 0,0 0-1,-1 0 1,0 0 0,1 1 0,-1-1-1,-1 0 1,1 1 0,-1-1 0,0 1-1,0 0 1,0-1 0,0 1-1,-1 0 1,0 0 0,0 0 0,-4-4-1,4 5-297,0 0-1,0 0 1,-1 1-1,1-1 1,-1 1-1,1 0 1,-1 0-1,0 1 1,1-1-1,-1 1 1,0-1-1,0 1 1,0 0-1,0 1 1,0-1-1,0 1 1,-1-1-1,1 1 1,-8 1-1,12-1 161,-1 0-1,1 0 1,0 0-1,0 0 0,0 1 1,-1-1-1,1 0 1,0 0-1,0 0 1,-1 0-1,1 0 1,0 0-1,0 0 1,-1 0-1,1 0 0,0 1 1,0-1-1,0 0 1,0 0-1,-1 0 1,1 0-1,0 1 1,0-1-1,0 0 1,0 0-1,0 0 0,-1 1 1,1-1-1,0 0 1,0 0-1,0 1 1,0-1-1,0 0 1,0 0-1,0 1 1,0-1-1,0 0 0,0 0 1,0 1-1,0-1 1,0 0-1,0 0 1,0 1-1,0-1 1,0 0-1,0 0 1,0 0-1,1 1 0,-1-1 1,0 0-1,0 0 1,0 1-1,0-1 1,0 0-1,1 0 1,-1 0-1,12 11-3726,12-6-1307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8104,'1'-8'1356,"4"-41"3121,-3 38-673,-1 42-2866,-13 259 2468,10-220-2851,26-74 411,5-26-269,-28 27-657,1 0 0,0 1 0,0-1 0,0 0 0,1 1 0,-1-1 0,1 1 0,-1-1 0,1 1 0,0 0 0,0 0 0,0 1 0,0-1 0,0 1 1,0-1-1,6-1 0,-8 4-55,1-1 1,-1 0 0,0 1 0,0-1-1,0 1 1,0 0 0,0-1 0,0 1-1,0 0 1,0 0 0,-1-1 0,1 1-1,0 0 1,0 0 0,-1 0 0,1 0-1,0 0 1,-1 0 0,1 0-1,-1 0 1,0 0 0,1 2 0,11 33 112,-9-25-66,-1-6-67,-1-1-1,1 0 1,-1 0-1,1-1 1,0 1-1,1 0 1,-1 0-1,1-1 1,-1 0-1,1 1 1,3 2-1,-4-5-109,-1-1 0,1 1 0,-1 0 0,1-1 0,0 1 0,-1-1 0,1 0 0,-1 1 0,1-1 0,0 0 0,-1 0 0,1 0 0,0 0 0,-1 0 0,1-1 1,0 1-1,-1 0 0,1-1 0,-1 1 0,1-1 0,-1 0 0,1 1 0,-1-1 0,1 0 0,-1 0 0,1 0 0,-1 0 0,0 0 0,0 0 0,0 0 0,1 0 0,0-2 0,16-19-3752,2-4-2461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110 299 8712,'0'0'7890,"0"-9"-7014,0-39 955,-2 48-1743,0 0 0,0 0 0,0 0-1,0 0 1,0 0 0,0 0 0,0 1 0,0-1 0,0 1 0,0-1 0,0 1-1,-3 1 1,-2 3-60,1 1 0,-1-1-1,1 1 1,1 0 0,-1 0-1,1 1 1,0 0 0,0 0-1,-4 9 1,6-11 49,0-1 1,1 1-1,0-1 0,0 1 0,1 0 1,-1 0-1,1 0 0,0 0 1,0 0-1,0 0 0,1 0 1,0 0-1,0 0 0,0 0 1,1 0-1,1 8 0,-1-12-56,0 0-1,0 0 1,0 0-1,0 0 1,0 0-1,0 0 1,0 0-1,0 0 1,0-1-1,1 1 1,-1 0-1,0-1 1,0 1-1,1-1 1,-1 0 0,0 1-1,1-1 1,-1 0-1,1 0 1,-1 0-1,0 0 1,1 0-1,1 0 1,34-4 618,-27 1-551,0 0-1,0-1 1,-1 0 0,1-1 0,-1 0-1,0-1 1,0 0 0,0 0 0,13-14-1,-15 14-78,-1 0 0,0-1 0,0 0 0,0 0 0,-1 0 0,0 0 0,-1-1-1,0 0 1,0 0 0,0 0 0,-1 0 0,3-11 0,-6 18-53,0 0 1,1 0-1,-1 0 1,0 0-1,0 0 1,0-1 0,0 1-1,0 0 1,0 0-1,0 0 1,0 0-1,0 0 1,-1 0-1,1 0 1,0 0-1,-1 0 1,1 0-1,-1-1 1,0 1 19,1 1 0,-1 0 1,1 0-1,-1 0 0,1 0 1,-1 0-1,1 0 0,0 0 1,-1 0-1,1 0 0,-1 0 1,1 0-1,-1 0 0,1 0 1,-1 0-1,1 0 0,0 1 1,-1-1-1,1 0 0,-1 0 1,1 0-1,0 1 0,-1-1 1,1 0-1,-1 1 0,1-1 1,0 0-1,-1 1 0,-1 1-44,-1 0 1,1 1-1,0-1 0,0 1 0,0 0 1,0-1-1,0 1 0,1 0 0,-1 0 1,-1 6-1,2-6-124,0 0 1,0 0-1,1 0 1,0 0 0,-1 1-1,1-1 1,0 0-1,0 0 1,1 0-1,-1 0 1,1 0 0,-1 0-1,1 0 1,0 0-1,0 0 1,0 0-1,1 0 1,-1-1 0,1 1-1,-1 0 1,1-1-1,0 1 1,0-1-1,5 4 1,-4-4-153,1 0 0,-1 0 0,1-1 0,0 0 0,-1 0 0,1 0-1,0 0 1,0-1 0,0 1 0,0-1 0,0 0 0,0 0 0,-1 0 0,1-1 0,0 0 0,0 1 0,0-1 0,0 0 0,-1-1-1,6-2 1,1 0-119,0-2 0,0 1 0,-1-1-1,0-1 1,0 1 0,-1-2 0,0 1-1,0-1 1,0 0 0,-1-1 0,6-9-1,11-17 1130,27-56 0,-47 81-368,1 2 112,1-1 351,-1-1 0,0 0 0,-1 0 0,0 0 1,-1 0-1,1-1 0,-2 1 0,3-19 1,-8 31 2620,-8 8-2798,-1 10-405,1 0 1,1 1-1,0 0 0,2 0 1,1 1-1,0 0 1,1 0-1,2 1 0,0-1 1,2 1-1,0 0 0,1 0 1,2 0-1,5 37 0,-3-46-178,0 0-1,2-1 1,9 20-1,-12-28 7,0 0 0,0 0 0,1-1 0,-1 1-1,1-1 1,0 0 0,1 1 0,-1-2 0,1 1 0,0 0 0,0-1-1,7 6 1,-10-10 24,0 0-1,0 0 1,0 0-1,-1 0 1,1 0 0,0 0-1,-1 0 1,1 0-1,-1 0 1,1 0-1,-1 0 1,0 0 0,0 0-1,1 0 1,-1-1-1,0 1 1,0 0-1,0 0 1,0 0-1,0-1 1,0 1 0,0 0-1,-1-2 1,0-36 266,-1 28-292,0 1-1,-1 0 1,0 0 0,-1 0 0,0 0 0,-1 1 0,0-1 0,0 1 0,-1 0 0,-10-12 0,-8-7 39,-45-41-1,64 64 13,5 5-46,0 0 0,-1 0 0,1 0 0,0-1-1,0 1 1,0 0 0,0 0 0,0 0 0,0-1 0,0 1 0,0 0 0,0 0 0,0 0-1,1-1 1,-1 1 0,0 0 0,0 0 0,0 0 0,0 0 0,0-1 0,0 1-1,0 0 1,0 0 0,0 0 0,1 0 0,-1 0 0,0-1 0,0 1 0,0 0 0,0 0-1,0 0 1,1 0 0,-1 0 0,0 0 0,0 0 0,0 0 0,0 0 0,1-1-1,-1 1 1,0 0 0,0 0 0,0 0 0,1 0 0,-1 0 0,0 0 0,0 0 0,0 0-1,0 0 1,1 0 0,-1 1 0,0-1 0,0 0 0,0 0 0,1 0 0,-1 0-1,25-2 76,28 4-29,61 22 174,-38-6-1825,-1-8-5010,-45-10 2318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5605,'0'0'9129,"6"66"-7175,-3-42-545,-1 2-544,2-4-385,1 0-319,-1-4-97,1-5-32,4-6-417,2-6-896,-2-1-897,2-12-1217,-6-15-2531</inkml:trace>
  <inkml:trace contextRef="#ctx0" brushRef="#br0" timeOffset="1">55 1 13805,'0'0'6887,"43"8"-7112,-16 1-1664,0-5-4838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57 9545,'0'0'8381,"7"-8"-6769,22-28-474,-29 36-1117,0 0 0,0-1 0,0 1 0,0 0 1,1-1-1,-1 1 0,0-1 0,0 1 1,0 0-1,0-1 0,0 1 0,0 0 0,0-1 1,0 1-1,0 0 0,0-1 0,0 1 0,-1-1 1,1 1-1,0 0 0,0-1 0,0 1 1,0 0-1,-1-1 0,1 1 0,0 0 0,0 0 1,0-1-1,-1 1 0,1 0 0,0-1 0,-1 1 1,1 0-1,0 0 0,0 0 0,-1-1 1,1 1-1,0 0 0,-1 0 0,1 0 0,-1 0 1,1 0-1,0 0 0,-1 0 0,1 0 1,0 0-1,-1 0 0,1 0 0,-1 0 0,1 0 1,0 0-1,-1 0 0,1 0 0,-1 0 0,-26 0 126,23 0-94,-5 0-56,1 1 0,0 0-1,0 1 1,0 0 0,0 0-1,-10 4 1,15-5-4,0 1 1,0-1-1,0 0 0,0 1 0,0 0 1,0 0-1,0 0 0,0 0 1,1 0-1,-1 0 0,1 1 0,0-1 1,-1 1-1,1 0 0,1-1 0,-1 1 1,-3 6-1,5-8 2,0 0 0,0-1 0,0 1 1,0 0-1,0-1 0,1 1 0,-1 0 0,0-1 0,0 1 0,0-1 1,1 1-1,-1 0 0,0-1 0,1 1 0,-1-1 0,0 1 0,1-1 0,-1 1 1,1-1-1,-1 1 0,1-1 0,-1 1 0,1-1 0,-1 0 0,1 1 1,0-1-1,-1 0 0,1 0 0,-1 1 0,1-1 0,0 0 0,-1 0 1,1 0-1,0 0 0,-1 0 0,1 0 0,0 0 0,-1 0 0,1 0 0,1 0 1,35 1 98,-28-2-58,55-1 55,-42 0-94,-1 1 0,1 0 0,0 2-1,-1 1 1,1 0 0,39 11 0,-60-13-6,0 0-1,0 1 1,1-1-1,-1 0 1,0 1-1,0-1 1,0 1-1,0-1 1,0 1-1,0 0 1,0-1 0,0 1-1,0 0 1,0 0-1,0-1 1,0 1-1,-1 0 1,1 0-1,0 0 1,-1 0-1,1 0 1,0 0-1,-1 0 1,1 0 0,-1 1-1,0-1 1,1 0-1,-1 0 1,0 3-1,0-2 25,-1 0 0,0 0 0,0 0-1,0 0 1,0 0 0,0-1 0,-1 1 0,1 0 0,-1 0-1,1-1 1,-1 1 0,1-1 0,-1 0 0,-3 3-1,-8 4 207,-1 1 0,0-2 0,-18 8 0,3-4 29,-1 0 0,0-2 1,-1-1-1,1-1 0,-2-2 0,-34 2 0,70-8-919,0 1 0,1-1 0,-1 0 0,0-1-1,0 1 1,0-1 0,4-2 0,4-2-1030,25-10-4061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29:5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2131 1 9097,'-13'3'1,"-631"158"1081,600-152-1105,0 3 0,1 1-1,0 2 1,1 2 0,1 2 0,1 1-1,0 2 1,2 2 0,1 2-1,-58 51 1,-38 43 18,-215 252 0,287-296 73,5 2-1,2 3 1,5 2-1,2 2 1,-38 102-1,56-107-57,3 2 0,4 1 0,3 0 0,4 2 1,4 0-1,4 0 0,3 1 0,8 90 0,-1-152 17,1 1-1,1-1 1,1 0 0,2 0-1,0 0 1,1-1 0,2-1-1,17 30 1,16 16-17,64 76 1,-41-57 16,-14-15-11,334 414 31,-329-424-57,2-2 1,3-3-1,3-3 1,1-2-1,98 55 0,-42-43 88,4-5-1,155 50 1,277 51 127,-298-99-180,1-13-1,3-10 0,1-13 1,1-11-1,1-11 1,284-36-1,776-138-10,-1126 143-28,131-26 78,-2-15 0,-4-14 0,612-243 0,-889 305-49,482-210 63,-23-44-21,-450 237-29,-2-3 0,-1-2-1,-3-2 1,-1-3 0,-3-2 0,58-75 0,-82 91 74,-2 0 0,-2-2 0,-1 0 0,-1-1 0,-3-2 0,-1 1 0,-1-2 0,-3 0 0,-1 0 0,-2-1 0,-1 0 0,0-42 0,-7 49-37,-1-1 0,-1 0 1,-3 1-1,0 0 0,-2 0 0,-2 1 0,-1-1 0,-2 2 0,0 0 0,-3 0 1,0 1-1,-2 1 0,-2 1 0,-29-38 0,2 13 2,-1 1-1,-4 3 1,-1 2-1,-2 2 1,-2 3-1,-92-55 1,17 25-41,-3 5 0,-147-51 1,-52 0 59,-574-125 0,-373 50 73,124 103-185,-1 74-141,245 108-2289,774-72 770,-45 4-2152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59 12940,'0'0'2002,"-2"10"-1254,-12 81 675,-2 12 422,-5 151 1,25-225-1320,3-41 667,5-45 200,-9 39-1384,-2 0 0,0-1 1,-1 1-1,-1 0 0,-1-1 0,0 1 1,-2 0-1,0 0 0,-1 0 0,-10-24 0,18 47-44,0 0 0,-1 0-1,1 0 1,1-1-1,-1 1 1,1-1-1,0 0 1,0 0-1,0 0 1,0 0 0,1-1-1,-1 0 1,1 0-1,0 0 1,0 0-1,0-1 1,0 0-1,1 0 1,-1 0 0,1-1-1,-1 0 1,1 0-1,-1 0 1,1-1-1,-1 0 1,1 0-1,0 0 1,-1 0 0,11-3-1,-4 0 60,1 1 0,-1-2 0,0 0 0,0 0 0,0-1-1,-1-1 1,1 0 0,-1 0 0,-1-1 0,1 0 0,-1-1 0,13-14 0,-11 9 28,-1 0 0,-1-1 0,0-1 0,-1 1 0,9-20 0,-15 27-34,0 1 1,0-1 0,-1 0-1,0 0 1,0 0-1,-1 0 1,0 0-1,0 0 1,0 0-1,-1 0 1,0-1-1,0 1 1,-1 0-1,0 0 1,-2-8-1,3 14-24,-1 0-1,1 0 1,0 0-1,-1 1 1,1-1-1,-1 0 1,1 0-1,-1 0 1,1 0-1,-1 0 1,1 1-1,-1-1 1,0 0 0,1 1-1,-1-1 1,0 0-1,0 1 1,0-1-1,1 1 1,-1-1-1,0 1 1,0 0-1,0-1 1,0 1-1,0 0 1,0-1-1,0 1 1,0 0-1,0 0 1,0 0-1,0 0 1,0 0-1,0 0 1,0 0-1,0 0 1,0 1-1,0-1 1,0 0-1,1 0 1,-1 1-1,0-1 1,0 1 0,0-1-1,0 1 1,0-1-1,1 1 1,-1-1-1,-1 2 1,-3 2-47,0 0 1,1 0 0,0 0 0,-1 0-1,1 1 1,-6 8 0,-9 19-9,-31 65 1,45-84 87,0-1 0,1 1 0,0 0 0,1 0 0,1 0 0,0 0 0,1 1 1,0 25-1,2-38-25,-1 1 0,0-1 1,0 1-1,1-1 0,-1 1 1,1-1-1,0 0 0,-1 1 1,1-1-1,0 0 0,0 1 1,0-1-1,0 0 0,0 0 1,0 0-1,0 0 0,0 0 1,0 0-1,0 0 0,1 0 1,-1 0-1,3 1 0,1 0 17,-1-1 0,1 1-1,0-1 1,0 0 0,0 0 0,0-1-1,6 1 1,3-2 35,0 1 1,0-2-1,0 0 0,21-5 1,-19 1-80,-1 1 1,1-2 0,-1 0-1,0-1 1,-1-1-1,20-14 1,-40 29-71,1 1 1,-1 0-1,1 1 1,-6 12-1,-6 7 136,12-20-52,1-2 7,0 0-1,0 0 1,1 0 0,0 0-1,0 0 1,0 1-1,1-1 1,-1 1 0,1 0-1,-1 7 1,3-13-84,1 1 0,-1 0 0,0-1 1,1 1-1,-1-1 0,1 1 0,-1-1 0,1 0 1,-1 1-1,1-1 0,-1 1 0,1-1 0,-1 0 1,1 0-1,0 1 0,-1-1 0,1 0 0,-1 0 0,1 0 1,0 1-1,-1-1 0,1 0 0,0 0 0,-1 0 1,1 0-1,0 0 0,-1 0 0,1-1 0,-1 1 1,1 0-1,0 0 0,-1 0 0,1-1 0,-1 1 1,1 0-1,0-1 0,27-9-3918,-5-7-1295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67 118 9961,'0'0'8056,"9"1"-6481,-4 0-1434,0-1 0,0 0 1,0 0-1,0 0 0,1-1 0,-1 0 1,0 0-1,-1 0 0,1 0 0,0-1 1,0 0-1,0 0 0,-1 0 1,1-1-1,-1 1 0,0-1 0,0 0 1,0 0-1,0-1 0,0 1 0,-1-1 1,1 0-1,-1 0 0,0 0 0,3-6 1,-4 8-82,-1-1 0,1 1 1,-1-1-1,1 0 1,-1 0-1,0 0 0,0 1 1,0-1-1,-1 0 1,1 0-1,0-5 0,-1 7-50,-1 0-1,1 0 1,0 0 0,-1 0-1,1 0 1,0 0-1,-1 0 1,1 0-1,-1 0 1,1 0 0,-1 0-1,0 1 1,1-1-1,-1 0 1,0 0-1,0 1 1,0-1-1,1 0 1,-1 1 0,0-1-1,0 1 1,0-1-1,0 1 1,0-1-1,0 1 1,0 0-1,0 0 1,0-1 0,0 1-1,0 0 1,0 0-1,0 0 1,0 0-1,0 0 1,0 0-1,-2 1 1,-6-1-22,1 2 0,-1-1 0,0 1 0,1 1 1,0-1-1,0 1 0,0 1 0,0-1 0,0 1 0,0 1 0,1 0 0,0 0 0,0 0 1,0 1-1,1 0 0,0 0 0,0 0 0,1 1 0,-1 0 0,1 0 0,-5 12 0,8-17 5,0 0-1,1 1 1,0-1-1,-1 1 1,1-1 0,0 1-1,0 0 1,1-1-1,-1 1 1,0 0-1,1 0 1,0-1-1,-1 1 1,1 0-1,0 0 1,1 0-1,-1-1 1,0 1-1,2 4 1,-1-4 11,1-1 1,-1 0 0,1 0 0,0 0 0,-1 0-1,1 0 1,0 0 0,0 0 0,0-1 0,1 1-1,-1-1 1,0 1 0,0-1 0,1 0 0,-1 0-1,6 2 1,10 1-107,0 0-1,0-2 1,1 0-1,32 0 1,-33-2-252,66 0-3221,-28-5-1888,13-6-7557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12204,'0'0'9182,"1"14"-8659,7 171 806,-9-184-1320,1-1 0,0 1 0,0-1 0,0 1 0,0-1 0,0 1 0,0-1 0,0 1 0,0-1 0,0 1 0,0-1 0,0 1 0,0-1 0,1 1 0,-1-1 0,0 1 0,0-1 0,0 1 0,1-1 0,-1 1 0,0-1 0,1 0 0,-1 1 0,0-1 0,1 0 0,-1 1 0,0-1 0,1 0 0,-1 1 0,1-1 0,0 1 0,13-9 793,10-25 137,-19 16-897,0 0 1,-1-1 0,-1 0 0,-1 0-1,0 0 1,-3-36 0,1 51-59,30 37-1276,-24-29 1302,-1-1 1,1 0 0,-1 0 0,1 0 0,1-1 0,-1 1-1,0-2 1,1 1 0,-1-1 0,1 0 0,0 0-1,0 0 1,0-1 0,0 0 0,0-1 0,0 0 0,0 0-1,0 0 1,0-1 0,0 0 0,-1 0 0,1-1-1,0 0 1,0 0 0,7-4 0,1 1 10,0-2 0,0 0 0,-1-1 0,0 0 0,-1-1 0,0-1 0,0 0 0,-1 0 0,0-1 0,10-13 0,-19 21-12,-1-1 1,1 1-1,-1 0 0,1-1 0,-1 0 1,0 1-1,0-1 0,-1 0 0,1 0 1,-1 0-1,0 0 0,0 0 0,0 0 1,0-5-1,-1 8-19,-1 1 0,1-1 0,0 0-1,-1 1 1,1-1 0,0 1 0,-1-1 0,1 1 0,-1-1 0,1 1 0,-1-1 0,1 1-1,-1-1 1,1 1 0,-1 0 0,1-1 0,-1 1 0,0 0 0,1-1 0,-1 1-1,1 0 1,-1 0 0,0 0 0,1 0 0,-1-1 0,0 1 0,1 0 0,-1 0 0,0 0-1,1 0 1,-1 1 0,0-1 0,1 0 0,-1 0 0,0 0 0,-26 7-208,14 0 202,1 0 0,0 1 0,0 1 0,0 0 0,1 0 0,1 1 0,0 0 0,0 1 0,1 1 0,0-1 0,1 1 0,0 1 0,1-1 0,-7 19 0,13-29 18,0 0 0,0-1 0,1 1 0,-1 0 0,0 0 0,1 0 1,0-1-1,-1 1 0,1 0 0,0 0 0,0 0 0,0 0 0,0 0 0,0 0 0,0 0 0,1-1 1,-1 1-1,1 0 0,-1 0 0,1 0 0,0-1 0,0 1 0,-1 0 0,1-1 0,0 1 0,1 0 1,-1-1-1,0 1 0,0-1 0,1 0 0,-1 1 0,0-1 0,1 0 0,0 0 0,1 1 0,5 1 5,0-1 0,0 0 0,1-1 0,-1 0 0,0 0 0,16-1 0,-17 0-19,17 0-929,0-1 0,0 0 1,31-8-1,-35 5-1618,-1-2 0,24-10 0,6-5-4531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10826,'-10'1'3641,"-7"1"-3066,1 1 0,0 0 0,0 1 0,1 1 0,-1 0 0,1 1 0,0 1 0,1 0 0,-1 1 0,1 1 0,1 0 0,0 1 0,-19 18 0,31-27-572,0-1 0,0 1 0,1-1 0,-1 1 1,0 0-1,1 0 0,-1-1 0,1 1 0,-1 0 0,1 0 0,-1 0 0,1-1 0,-1 1 0,1 0 0,0 0 0,0 0 0,-1 0 0,1 0 0,0 0 0,0 0 0,0 0 0,0 0 0,0 0 0,0 0 0,0 0 0,0-1 0,1 1 1,-1 0-1,0 0 0,0 0 0,1 0 0,0 1 0,1 0 5,0-1 1,0 0 0,0 0 0,-1 0-1,2 0 1,-1 0 0,0 0-1,0 0 1,0-1 0,0 1-1,0-1 1,1 0 0,2 1 0,10 0 75,0-1 1,0-1-1,17-2 1,-17 0-67,-1-1-1,1 0 1,-1-1 0,0 0-1,22-13 1,-27 13-62,-1 0 0,1 0-1,-2-1 1,1 0 0,-1 0 0,1-1-1,-2 0 1,1 0 0,10-15 0,-17 22 44,0-1 0,1 1 1,-1 0-1,0 0 1,0 0-1,1 0 0,-1 0 1,0-1-1,0 1 1,0 0-1,1 0 1,-1 0-1,0-1 0,0 1 1,0 0-1,0 0 1,1-1-1,-1 1 0,0 0 1,0 0-1,0-1 1,0 1-1,0 0 1,0-1-1,0 1 0,0 0 1,0 0-1,0-1 1,0 1-1,0 0 0,0-1 1,0 1-1,0 0 1,0 0-1,0-1 1,0 1-1,0 0 0,0-1 1,-1 1-1,1 0 1,0 0-1,0 0 0,0-1 1,0 1-1,-1 0 1,1 0-1,0-1 1,0 1-1,0 0 0,-1 0 1,1 0-1,-18 8 48,-22 22 21,33-21-51,0-1 0,0 2-1,1-1 1,-8 16-1,13-23-11,0 1 0,0 0 0,0-1 0,0 1 0,0 0 0,1 0 0,-1-1 0,1 1 0,0 0 0,0 4-1,0-6-3,0 0-1,0 0 1,1 0-1,-1 0 1,1 0-1,-1 0 1,1 0-1,-1 0 0,1 0 1,-1 0-1,1 0 1,0 0-1,-1 0 1,1-1-1,0 1 1,0 0-1,0 0 0,0-1 1,0 1-1,-1-1 1,1 1-1,0-1 1,0 1-1,0-1 1,0 0-1,3 1 0,6 2-274,1-1-1,0-1 0,0 0 1,0 0-1,-1-1 0,1-1 0,0 0 1,17-3-1,-13 1-1732,-1-1 0,1-1 0,-1-1 0,0 0 0,22-12 0,3-6-3236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 9705,'0'0'8029,"-13"-2"-6128,-2 1-1595,-1 1 1,1 0 0,-1 0-1,1 2 1,-1 0 0,1 1-1,0 0 1,-25 10 0,35-11-266,-28 12 90,32-14-139,1 0 1,-1 1-1,0-1 0,1 0 0,-1 1 0,0-1 0,1 0 0,-1 1 1,0-1-1,1 1 0,-1-1 0,1 1 0,-1-1 0,1 1 1,-1-1-1,1 1 0,-1-1 0,1 1 0,0 0 0,-1-1 1,1 1-1,0 0 0,0-1 0,-1 1 0,1 0 0,0 0 0,0-1 1,0 1-1,0 0 0,0-1 0,0 1 0,0 0 0,0 0 1,0-1-1,0 1 0,1 1 0,3 0 6,1 0 0,0-1-1,0 0 1,0 1 0,0-1-1,0-1 1,1 1 0,-1-1 0,0 0-1,0 0 1,6-2 0,-1 2-3,22 0-52,-12-1-22,1 1 0,0 1 0,-1 0 0,0 2 0,1 0 0,-1 1 0,32 12 0,-51-16 93,0 1 0,0-1 0,0 0 0,0 1 1,0-1-1,0 1 0,0-1 0,-1 1 0,1 0 0,0-1 0,0 1 0,-1 0 0,1-1 0,0 1 0,-1 0 0,1 0 0,-1 0 0,1-1 0,-1 1 0,1 0 0,-1 0 0,0 0 0,1 0 0,-1 0 0,0 0 0,0 0 0,0 0 0,0 0 0,1 0 0,-2 0 0,1 0 0,0 0 0,0 0 0,0 0 0,0 0 0,0 0 0,-1 0 0,1 0 0,-1 0 0,1 0 0,0-1 0,-1 1 0,1 0 0,-1 0 1,0 0-1,1-1 0,-1 1 0,0 0 0,1 0 0,-1-1 0,0 1 0,0-1 0,0 1 0,0-1 0,-1 2 0,-6 3 415,0 1 0,0-1 0,0-1 0,-13 6 0,9-4-339,-2-1 0,1 0 1,0-1-1,-1 0 0,0-1 0,0-1 0,0 0 0,-28-1 1,42-1-242,0-1 0,0 0 0,0 1 1,0-1-1,0 1 0,0-1 0,1 1 1,-1-1-1,0 1 0,0-1 0,0 1 1,1-1-1,-1 1 0,0-1 0,0 1 1,1-1-1,-1 1 0,0-1 0,1 1 0,-1 0 1,1-1-1,-1 1 0,1 0 0,0-1 1,52-25-8301,-14 11 3219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52 5701,'0'0'15450,"-10"-5"-14986,4 2-451,0 1 0,0-1 0,0 1 0,0 0 0,0 1 0,0-1 0,0 1 0,-1 1 0,1-1 0,0 1 0,-1 0 0,1 1 0,-1-1 0,1 1 0,0 0 0,0 1 0,0 0-1,0 0 1,0 0 0,-8 4 0,11-4-6,-11 4 82,0 1-1,0 1 1,-12 9 0,23-15-77,0 0 0,0 0 0,0 0-1,1 1 1,-1-1 0,1 1 0,0 0 0,0 0-1,0 0 1,0 0 0,0 0 0,1 0 0,-1 0-1,1 1 1,0-1 0,0 0 0,0 1 0,1-1-1,-1 6 1,1-8-8,0 0-1,0 0 0,0-1 1,0 1-1,1 0 1,-1 0-1,0 0 0,0 0 1,1 0-1,-1-1 1,1 1-1,-1 0 0,1 0 1,-1 0-1,1-1 1,0 1-1,-1 0 0,1-1 1,0 1-1,-1-1 1,1 1-1,0-1 0,0 1 1,1 0-1,29 6 205,33-9 407,-58 2-571,0-1 1,0 0-1,0-1 1,0 0-1,0 0 1,0 0 0,-1-1-1,1 1 1,-1-1-1,0 0 1,0-1-1,0 0 1,0 1-1,0-2 1,-1 1-1,0 0 1,0-1 0,0 0-1,0 0 1,-1 0-1,0 0 1,0-1-1,0 1 1,-1-1-1,0 1 1,0-1-1,0 0 1,-1 0-1,1 0 1,-1 0 0,0-9-1,-2 14-55,1 0 0,-1 1-1,0-1 1,1 0 0,-1 0 0,0 0 0,1 0-1,-1 1 1,0-1 0,0 0 0,0 1 0,0-1-1,0 1 1,0-1 0,0 1 0,0-1-1,0 1 1,0 0 0,0-1 0,0 1 0,0 0-1,0 0 1,0 0 0,0 0 0,0 0-1,-2 0 1,-5 0-202,24 1 115,16-3-247,48-8 1,-58 5 133,0 2 0,0 1 1,0 0-1,0 2 0,31 3 0,-52-3 213,0 0 0,0 1 0,0-1 0,0 1 0,0-1 0,0 1 0,0-1 0,0 1 0,0-1 0,0 1 0,-1 0 0,1-1 0,0 1 0,0 0-1,-1 0 1,1-1 0,-1 1 0,1 0 0,-1 0 0,1 0 0,-1 0 0,1 0 0,-1 0 0,0 0 0,1 0 0,-1 0 0,0 0 0,0 0 0,0 0 0,0 0 0,0 0-1,0 0 1,0 0 0,0 0 0,0 0 0,-1 0 0,1 0 0,0 0 0,0 0 0,-1 0 0,1 0 0,-2 2 0,-23 47 1308,20-40-889,5-10-399,0 0 0,-1 0 0,1 1 0,0-1 0,0 0 0,0 0 0,0 1 0,0-1 0,0 0 0,0 0 0,0 1 0,0-1-1,-1 0 1,1 0 0,0 1 0,0-1 0,1 0 0,-1 0 0,0 1 0,0-1 0,0 0 0,0 1 0,0-1 0,0 0 0,0 0-1,0 1 1,0-1 0,1 0 0,-1 0 0,0 0 0,0 1 0,0-1 0,0 0 0,1 0 0,-1 0 0,0 1 0,0-1 0,0 0 0,1 0-1,-1 0 1,0 0 0,0 0 0,1 0 0,-1 1 0,0-1 0,1 0 0,-1 0 0,21 0 604,22-9-169,-35 6-387,14-5-407,1 1 1,-1 0 0,1 2-1,0 1 1,29-2-1,-52 6 334,0 0 0,1 0-1,-1 0 1,1 0-1,-1 0 1,0 0 0,1 0-1,-1 0 1,1 1-1,-1-1 1,0 0 0,1 0-1,-1 0 1,0 0-1,1 1 1,-1-1 0,1 0-1,-1 0 1,0 1 0,0-1-1,1 0 1,-1 0-1,0 1 1,0-1 0,1 0-1,-1 1 1,0-1-1,0 1 1,0-1 0,1 0-1,-1 1 1,0-1 0,0 0-1,0 1 1,0-1-1,0 1 1,-4 20 150,-14 17 402,18-37-527,-2 1 22,1 1-1,0 0 1,0-1 0,0 1 0,0 0-1,0 0 1,1 0 0,-1 0 0,1 3 0,0-5-166,0 0 0,0 0 0,0 0 0,0 0 0,0-1 0,0 1 1,0 0-1,1 0 0,-1 0 0,0 0 0,0-1 0,1 1 1,-1 0-1,1 0 0,-1-1 0,1 1 0,-1 0 0,1-1 1,-1 1-1,1 0 0,-1-1 0,1 1 0,0-1 0,0 1 1,-1-1-1,1 1 0,0-1 0,0 1 0,-1-1 0,1 0 1,0 0-1,0 1 0,1-1 0,10 1-4811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2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10826,'0'0'2419,"-11"5"-1448,4-2-886,-1 1 0,1 0 0,0 1 1,0-1-1,1 1 0,-1 1 0,1-1 0,0 1 0,1 0 0,-1 0 0,1 1 1,0 0-1,1-1 0,0 2 0,0-1 0,0 0 0,-2 10 0,-4 11 223,1 1 1,1 0-1,2 0 0,1 0 0,1 1 0,2 0 1,1 0-1,1 0 0,1 0 0,2-1 0,1 1 1,1-1-1,2 1 0,17 45 0,-15-53-286,-3-9 2902,-14-26-675,-32-55-2312,-2 2 1,-53-64 0,73 113-291,15 15-97,13 11-39,0-3 380,1-1 0,-1 0 1,1 0-1,0 0 0,0-1 0,0 0 1,1-1-1,-1 0 0,1 0 0,0 0 1,0-1-1,0 0 0,14 1 0,14 0-1998,67-2 0,-62-1-708,-35 0 2377,1 0 1,-1 0-1,0-1 1,0 0-1,0 0 1,1 0-1,-1-1 1,0 0-1,-1 0 1,12-6-1,10-18 586,-9-14 3326,-14 32-1892,-3 5-1046,1-1 0,-1 1 0,0 0 0,1 0 0,-1-1 0,-1 1 0,1-1 0,0 1-1,-1-1 1,0 1 0,0-6 0,-2 9-533,1 1-1,-1-1 1,0 1-1,0-1 1,1 1-1,-1 0 0,1 0 1,-1 0-1,1 0 1,-1 0-1,1 0 1,0 0-1,-1 1 1,1-1-1,0 0 1,0 1-1,0-1 1,-1 3-1,2-4 5,-42 59-74,39-55 65,1 1 1,-1-1-1,1 1 1,0 0-1,1 0 0,-1 0 1,1 0-1,0 0 1,0 0-1,0 1 1,1 6-1,0-11 4,0 0-1,1-1 0,-1 1 1,0 0-1,1-1 1,-1 1-1,1 0 1,-1-1-1,1 1 1,-1-1-1,1 1 0,-1-1 1,1 1-1,-1-1 1,1 1-1,0-1 1,-1 1-1,1-1 1,0 0-1,-1 1 1,1-1-1,0 0 0,-1 0 1,1 0-1,0 0 1,0 1-1,-1-1 1,3 0-1,26 0 91,-23 0-60,65 2 146,-28-1-129,0-1 0,57-7 0,-99 4 310,-1 0 1,0 0-1,0 0 0,0 1 0,0-1 0,0 0 0,-1 0 0,1 0 0,-1 1 1,-2-6-1,-44-79 389,12 24-754,38 62-134,0 0 0,1 0 0,-1 1 1,0-1-1,1 1 0,-1-1 0,0 1 0,1 0 1,4 1-1,-5-1 32,124 6-2510,26 0-2910,-84-9-638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138 116 8456,'4'-12'1447,"0"0"-688,15-42 1204,-12 16 4059,-10 76-5846,-2 0 0,-1-1 0,-15 49 0,-1 10 193,7-24 597,4 1 0,-3 101 1,15-224 663,0 27-1370,0 1 1,-6-44-1,4 58-276,-1 1 0,0 0 0,0 0 1,0 0-1,-1 0 0,0 0 0,0 0 0,-1 1 0,0-1 0,0 1 0,-1 0 0,0 0 0,-5-5 0,9 10-68,0 0 0,0 1 0,0-1 0,0 0-1,0 1 1,0-1 0,0 0 0,0 1-1,0-1 1,0 1 0,0 0 0,-1-1-1,1 1 1,0 0 0,0 0 0,0 0-1,-1 0 1,-1 0 0,15 4-12206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78 10090,'-3'-2'7189,"10"0"-2825,27-2-1531,49-8-2603,-33-10-90,13-4-2262,-19 17-6445,-32 8 2994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15567,'0'0'3080,"-3"7"-2995,-2 10 36,1 0-1,1-1 0,0 1 0,2 0 0,-1 1 0,2-1 0,2 22 0,-2-38-74,0 0 0,0 0 0,0 1 0,0-1 0,0 0 0,0 0 0,0 1 0,0-1 0,1 0-1,-1 0 1,0 0 0,1 1 0,-1-1 0,1 0 0,-1 0 0,1 0 0,0 0 0,0 0 0,-1 0 0,1 0-1,0 0 1,0 0 0,0-1 0,0 1 0,0 0 0,0 0 0,0-1 0,0 1 0,0-1 0,0 1 0,0-1 0,0 1-1,1-1 1,-1 0 0,0 1 0,0-1 0,1 0 0,-1 0 0,0 0 0,0 0 0,0 0 0,1 0 0,-1 0-1,0-1 1,0 1 0,0 0 0,1-1 0,-1 1 0,0-1 0,0 1 0,0-1 0,0 1 0,2-3 0,5-1 161,-1 0 0,0-1 0,0 0 0,-1-1 0,1 0 0,8-9 0,66-96 1384,-91 160-1687,5-31 96,1 0 0,1 0 0,0 0 0,0 29 0,3-47 3,1 1 0,-1 0 1,0-1-1,0 1 0,1-1 0,-1 1 0,1 0 0,-1-1 1,0 1-1,1-1 0,-1 1 0,1-1 0,-1 1 1,1-1-1,-1 0 0,1 1 0,-1-1 0,1 0 0,0 1 1,-1-1-1,1 0 0,0 0 0,-1 1 0,1-1 0,0 0 1,-1 0-1,1 0 0,0 0 0,-1 0 0,1 0 0,0 0 1,-1 0-1,1 0 0,0 0 0,-1 0 0,1-1 1,0 1-1,-1 0 0,1 0 0,-1-1 0,1 1 0,0 0 1,-1-1-1,1 1 0,0-1 0,33-16 214,21-30-138,-39 32-120,1 0 0,0 1 0,28-16 0,-45 30 32,0 0 0,1 0 0,-1 0 1,0-1-1,1 1 0,-1 0 0,0 0 1,1 0-1,-1 0 0,0 0 0,1 0 1,-1-1-1,0 1 0,1 0 0,-1 0 0,1 0 1,-1 0-1,0 1 0,1-1 0,-1 0 1,0 0-1,1 0 0,-1 0 0,0 0 1,1 0-1,-1 0 0,0 1 0,1-1 0,-1 0 1,0 0-1,1 0 0,-1 1 0,0-1 1,0 0-1,1 0 0,-1 1 0,0-1 1,0 0-1,0 1 0,1-1 0,-1 0 1,0 1-1,0-1 0,0 0 0,0 1 0,0 0 1,2 26 181,-11 27 359,8-52-506,0 0-1,1 1 1,-1-1-1,1 0 1,-1 0 0,1 0-1,0 1 1,0-1-1,0 0 1,0 0-1,0 1 1,1 3-1,0-6-10,-1 1-1,0-1 1,1 0 0,-1 1-1,0-1 1,1 0-1,-1 0 1,1 1-1,-1-1 1,0 0 0,1 0-1,-1 0 1,1 1-1,-1-1 1,1 0-1,-1 0 1,1 0 0,-1 0-1,0 0 1,1 0-1,-1 0 1,1 0-1,-1 0 1,1 0 0,-1 0-1,1-1 1,-1 1-1,1 0 1,-1 0-1,0 0 1,1 0 0,-1-1-1,1 1 1,-1 0-1,1-1 1,8-5 183,0 0 0,0-1-1,13-13 1,-11 10-223,2-2 39,40-32-78,-49 41 31,0 0 0,0 1-1,0-1 1,0 1 0,1 0 0,-1 0 0,0 1 0,1-1-1,0 1 1,-1 0 0,6-1 0,-9 3 23,-1-1 0,1 0 1,-1 0-1,1 0 0,-1 0 0,1 1 1,-1-1-1,1 0 0,-1 0 1,0 1-1,1-1 0,-1 0 0,0 1 1,1-1-1,-1 0 0,0 1 0,1-1 1,-1 0-1,0 1 0,1-1 1,-1 1-1,0-1 0,0 1 0,0-1 1,0 1-1,1-1 0,-1 1 1,0-1-1,0 1 0,0-1 0,0 1 1,0 26 3,-10 22 227,1-21 139,-7 16-2267,16-44 1823,0 0 0,-1 0 0,1 0 0,0 0 0,0 0 0,0 0 0,0 0 0,0 0 0,0 0 0,0 0 0,0 0 0,0-1 0,0 1 0,0 0 0,0 0 0,0 0 0,-1 0 0,1 0 0,0 0 0,0 0 0,0 0 0,0 0 0,0 0 1,0 0-1,0 0 0,0 0 0,0 0 0,-1 0 0,1 0 0,0 0 0,0 0 0,0 0 0,0 0 0,0 0 0,0 0 0,0 0 0,0 0 0,0 0 0,-1 0 0,1 0 0,0 0 0,0 0 0,0 1 0,0-1 0,0 0 0,0 0 0,0 0 0,0 0 0,0 0 0,0 0 0,0 0 0,1-29-7978,2 1-3672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0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2915,'0'0'-256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8456,'0'0'11851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14125,'0'0'7618,"8"5"-6539,-2-2-1002,1 0 1,0 0 0,1 0-1,-1-1 1,0 0 0,1-1 0,-1 1-1,1-1 1,-1-1 0,1 0-1,0 0 1,-1 0 0,1-1-1,-1 0 1,1 0 0,-1-1 0,15-5-1,-13 4-29,62-22 155,-66 23-84,0 0 1,0-1 0,0 1-1,0-1 1,-1 0 0,1 0 0,-1-1-1,0 1 1,0-1 0,0 0-1,3-5 1,-7 9-98,0 0 0,0-1 0,1 1 0,-1 0 0,0-1-1,0 1 1,0 0 0,0-1 0,1 1 0,-1-1 0,0 1 0,0 0 0,0-1 0,0 1-1,0-1 1,0 1 0,0 0 0,0-1 0,0 1 0,0-1 0,0 1 0,0 0 0,-1-1-1,1 1 1,0 0 0,0-1 0,0 1 0,0 0 0,-1-1 0,1 1 0,0 0-1,0-1 1,-1 1 0,1 0 0,0-1 0,-1 1 0,1 0 0,0 0 0,-1-1 0,-22-4 188,-25 6-260,39 2 68,0-1 0,0 2 0,0-1 0,0 1 1,0 0-1,1 1 0,0 0 0,0 0 0,-10 10 0,13-12 53,1 1 1,-1 0-1,1 0 0,0 0 0,1 1 0,-1-1 1,1 1-1,0 0 0,0 0 0,0 0 0,1 0 0,-1 0 1,1 1-1,1-1 0,-1 1 0,1-1 0,-1 7 1,2-9-53,1-1 1,-1 1 0,1-1-1,0 0 1,0 1-1,0-1 1,0 0 0,0 1-1,0-1 1,1 0 0,-1 0-1,1 0 1,-1 0 0,1 0-1,0 0 1,0-1 0,0 1-1,0 0 1,0-1 0,0 0-1,0 1 1,1-1 0,-1 0-1,0 0 1,1 0 0,-1-1-1,1 1 1,-1 0 0,5 0-1,11 2-71,-1 0 0,1-1-1,19-1 1,-28-1-126,0 1-85,47-1-2637,0-10-3332,-17-8-1610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16367,'0'0'5670,"0"10"-4901,-3 71 330,-2 0 1,-18 83 0,-1 8-903,21-146-23,5-41 247,8-55 25,4 13-234,2 0-1,3 0 0,3 2 1,33-63-1,-53 114-220,0 0-1,1 0 0,-1 0 1,0 1-1,1-1 1,0 1-1,0-1 1,0 1-1,1 0 0,-1 0 1,0 0-1,1 1 1,0-1-1,0 1 1,0 0-1,0 0 0,5-1 1,-6 2-17,1 1 1,0-1-1,-1 1 0,1 1 1,0-1-1,-1 0 1,1 1-1,-1 0 0,1 0 1,0 0-1,-1 0 1,0 0-1,1 1 0,-1-1 1,0 1-1,0 0 1,0 0-1,0 0 0,0 1 1,4 4-1,26 29-315,-33-35 345,1 0 0,-1 0 0,1 0 0,0 0 0,-1 0 0,0 0 0,1 0 0,-1 0 1,0 0-1,1 0 0,-1 0 0,0 0 0,0 0 0,0 0 0,0 0 0,0 0 0,0 0 0,0 0 0,0 0 1,0 0-1,-1 0 0,1 0 0,0 0 0,-1 0 0,1 0 0,-1 0 0,1 0 0,-1 0 0,1 0 1,-1 0-1,0 0 0,1 0 0,-1-1 0,0 1 0,0 0 0,1-1 0,-1 1 0,0 0 0,0-1 0,0 1 1,0-1-1,-1 1 0,-25 8 169,0-1 0,0-2 0,-1-1 0,1-1 0,-47 1 0,42-3-3811,97-9-4476,-23 3 1937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33 17713,'-10'-1'1468,"-7"0"-855,1 0 0,-1 2 0,-28 3-1,37-2-494,0 0-1,0 0 0,0 0 1,0 1-1,1 0 0,-1 0 1,1 1-1,0 0 0,0 1 1,1-1-1,-9 9 0,9-8 46,1 1-1,0 0 0,0 1 0,0-1 1,1 1-1,-4 7 0,8-13-155,-1 0 0,0 0-1,1 0 1,-1 0 0,1 0 0,-1 0-1,1 0 1,-1 0 0,1 0 0,0 1-1,0-1 1,-1 0 0,1 0 0,0 0-1,0 0 1,0 0 0,0 1 0,0-1-1,1 0 1,-1 0 0,0 0 0,0 0-1,1 0 1,-1 0 0,1 0 0,-1 0-1,1 0 1,-1 0 0,1 0 0,0 0-1,-1 0 1,1 0 0,0 0 0,0 0-1,0-1 1,-1 1 0,1 0 0,0-1 0,0 1-1,0 0 1,0-1 0,0 1 0,0-1-1,1 0 1,-1 1 0,0-1 0,0 0-1,0 0 1,2 1 0,7-1 30,0 1 1,-1-2 0,1 1-1,0-1 1,-1 0-1,1-1 1,-1-1 0,0 1-1,1-1 1,-1-1 0,0 1-1,-1-2 1,1 1-1,12-10 1,-14 9-17,0 0 0,0 0 0,-1-1 1,1 0-1,-1 0 0,-1-1 0,1 0 0,-1 0 0,-1 0 0,1-1 1,-1 1-1,0-1 0,-1 0 0,0 0 0,0 0 0,3-14 0,-7 22-29,1 0 0,0 0 0,0 0 0,0 0 0,-1 0 0,1 0 0,0 0 0,0 1 0,0-1 0,-1 0 0,1 0 0,0 0 0,0 0 0,0 0 0,-1 0 0,1 0 0,0 0 0,0-1 0,0 1 0,-1 0 0,1 0 0,0 0 0,0 0 0,0 0 0,-1 0 0,1 0 0,0 0 0,0 0 0,0-1 0,0 1 0,-1 0 0,1 0 0,0 0 0,0 0 0,0 0-1,0-1 1,0 1 0,0 0 0,-1 0 0,1 0 0,0-1 0,0 1 0,0 0 0,0 0 0,0 0 0,0-1 0,0 1 0,0 0 0,0 0 0,0 0 0,0-1 0,-12 18-231,-16 45 96,26-57 112,1-1 0,0 1 0,0 0 0,0 0 1,0 0-1,1 0 0,0-1 0,0 1 1,0 0-1,0 0 0,3 9 0,-3-13-49,1 0 0,0 0 0,-1 1 0,1-1 0,0 0 0,0 0 0,0 0 0,0 0 0,0 0 0,0-1 1,0 1-1,0 0 0,0 0 0,0-1 0,0 1 0,0 0 0,1-1 0,-1 1 0,0-1 0,0 0 0,1 1 0,-1-1 0,0 0 0,1 0 0,-1 0 0,0 0 0,1 0 0,1 0 0,1 0-201,0-1 0,-1 1 0,1-1 0,0 0 0,-1 0-1,1 0 1,-1-1 0,1 1 0,5-4 0,19-19-3381,0-6-1821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13741,'0'0'1586,"-7"13"111,-5 11-1045,2 0 0,0 1 0,1 0 0,2 1 0,1 0 0,1 0 0,-3 45 0,8-55-615,1 0 1,1 0 0,0 0-1,1-1 1,1 1 0,11 27-1,13 9-2606,-27-51 1944,-2-9 538,0-1 0,0 0 0,-1 0 0,0 0 0,-1 1 0,0-1 1,0 1-1,-1 0 0,0 0 0,-7-12 0,-7-6 774,-32-37 1,41 51 62,58 7 1551,-29 3-2607,-1-1 1,0 0-1,-1-2 0,1 0 1,27-12-1,-34 12-1048,0-1 1,0-1-1,0 0 0,-1-1 0,12-11 1,6-6-4231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9:3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0 320,'0'0'16923,"-5"12"-16064,-5 19-68,1-1 0,1 1 0,2 0 0,1 1 0,-1 46 0,6-54-708,0 0 0,2 0 0,0 0-1,2 0 1,8 30 0,-3-38 44,-4-26 266,-3-31-64,-3 31-361,-1 0 0,1 0 0,-2 0 1,0 1-1,0-1 0,0 0 0,-2 1 1,1 0-1,-1 0 0,0 0 0,-1 1 1,0 0-1,0 0 0,-1 0 0,0 0 1,0 1-1,-1 1 0,-12-10 0,19 15 36,1 1 0,0 0 0,-1-1 0,1 1 0,-1 0-1,1-1 1,0 1 0,-1 0 0,1 0 0,-1-1 0,1 1 0,-1 0 0,1 0-1,-1 0 1,1-1 0,-1 1 0,1 0 0,-1 0 0,1 0 0,-1 0-1,1 0 1,-1 0 0,1 0 0,-1 0 0,1 0 0,-1 1 0,1-1-1,-1 0 1,1 0 0,-1 0 0,1 0 0,-1 1 0,1-1 0,-1 0-1,1 1 1,0-1 0,-1 0 0,1 1 0,-1-1 0,1 0 0,0 1-1,0-1 1,-1 1 0,1-1 0,0 0 0,-1 1 0,1 0 0,0 0-1,0 0 1,0 0 0,1 1 0,-1-1 0,0 0-1,0 0 1,1 0 0,-1 0 0,1 0-1,-1 0 1,1 0 0,-1-1 0,1 1 0,0 0-1,-1 0 1,1 0 0,0 0 0,0-1-1,0 1 1,0 0 0,-1-1 0,3 2 0,15 5-68,-1-1 0,1 0 1,0-1-1,1-1 1,-1-1-1,1 0 1,0-2-1,-1 0 0,1-1 1,31-4-1,-42 3 90,0-1-1,0 0 1,0-1-1,0 1 1,-1-1-1,1-1 1,9-5 0,-14 8 140,-1-1 1,1 0 0,0 1-1,0-1 1,-1 0 0,0 0-1,1-1 1,-1 1 0,0 0-1,0-1 1,0 1 0,0-1 0,0 0-1,-1 0 1,1 0 0,-1 0-1,0 0 1,0 0 0,0 0-1,1-5 1,-3 7-141,-1 1-1,1-1 1,0 0-1,-1 1 0,1-1 1,-1 1-1,1-1 1,-1 1-1,1 0 1,-1 0-1,1-1 1,-1 1-1,1 0 1,-1 1-1,1-1 1,-1 0-1,1 0 1,-1 1-1,1-1 1,-1 0-1,-1 2 1,-6 1-13,1 1 1,-1 1 0,1-1-1,0 1 1,0 1 0,1 0-1,-10 9 1,13-12 2,0 1 1,0-1-1,1 1 0,0 0 0,-1 0 0,1 0 0,1 1 1,-1-1-1,1 1 0,0 0 0,0-1 0,0 1 0,0 0 1,1 0-1,-1 7 0,2-11-10,0 0 0,1-1 0,-1 1 0,0 0 0,1 0-1,-1 0 1,1-1 0,-1 1 0,1 0 0,-1 0 0,1-1 0,0 1 0,-1-1 0,1 1 0,0 0 0,0-1 0,-1 1-1,1-1 1,0 0 0,0 1 0,0-1 0,-1 1 0,1-1 0,0 0 0,0 0 0,0 0 0,0 0 0,0 1-1,0-1 1,0 0 0,0 0 0,1-1 0,37 0 235,-34 1-234,14-2-360,-1-1 1,26-8-1,-29 6 38,1 1 1,-1 1-1,1 1 0,17-1 0,-32 3 301,0 0 1,0 0-1,1 0 0,-1 0 0,0 0 0,0 1 0,0-1 0,0 0 0,0 1 1,0-1-1,0 1 0,0-1 0,0 1 0,0-1 0,0 1 0,0 0 1,0 0-1,-1-1 0,1 1 0,0 0 0,0 0 0,-1 0 0,1 0 0,0 0 1,-1 0-1,1 0 0,0 2 0,6 37 601,2 2 551,-9-41-1094,0 0 1,1 1-1,0-1 0,-1 0 1,1 0-1,0 0 1,-1 0-1,1 0 1,0 0-1,0 0 0,0 0 1,0 0-1,0-1 1,0 1-1,0 0 0,0 0 1,0-1-1,0 1 1,1-1-1,-1 1 0,0-1 1,0 0-1,0 1 1,1-1-1,-1 0 1,2 0-1,-1 0 9,0 0 0,0 0 0,0 0 0,0 0 0,0 0 0,0-1 0,0 1 0,0-1-1,-1 1 1,1-1 0,0 0 0,0 0 0,-1 0 0,1 0 0,0 0 0,-1 0 0,1-1 0,-1 1 0,3-3 0,-1 0-14,-1 1 0,1-1-1,-1 0 1,0 0 0,-1 0 0,1 0 0,-1 0 0,2-8 0,0-8-102,-1 0-1,0-1 1,-3-22 0,1 25 17,0 18 30,0-1-1,0 0 0,0 0 0,0 0 0,0 0 1,0 0-1,0 0 0,0 1 0,0-1 0,0 0 1,1 0-1,-1 0 0,0 0 0,1 1 1,-1-1-1,1 0 0,-1 0 0,0 1 0,1-1 1,0 0-1,-1 1 0,1-1 0,-1 0 1,1 1-1,0-1 0,-1 1 0,2-1 0,25 0-394,-18 2 449,-2 0 46,12 0-552,0 1 0,36 10 0,-52-12 395,0 1-1,-1-1 0,1 1 0,0 0 1,0 0-1,0 1 0,-1-1 1,1 0-1,-1 1 0,1 0 0,-1 0 1,1-1-1,-1 1 0,0 1 1,0-1-1,0 0 0,0 0 0,-1 1 1,1-1-1,0 1 0,-1 0 1,0-1-1,0 1 0,1 0 1,-2 0-1,2 5 0,-12 96 1969,12-104-1821,0 1 0,1 0 0,-1-1 0,0 0 1,0 1-1,1-1 0,-1 0 0,0 0 0,0-1 0,1 1 0,-1 0 0,0-1 0,0 1 0,1-1 0,1-1 0,14-5-13,-1-1 1,26-16-1,-31 16-368,1 0 0,0 1 0,0 1 0,0 1 0,1 0 1,14-4-1,-27 9 310,-1 0-1,1 0 1,0 0 0,0 0 0,-1 0-1,1 0 1,0 0 0,0 0 0,-1 0-1,1 1 1,0-1 0,-1 0 0,1 0-1,0 1 1,-1-1 0,1 1-1,-1-1 1,1 0 0,0 1 0,-1-1-1,1 1 1,-1-1 0,1 1 0,-1 0-1,0-1 1,1 1 0,-1-1 0,1 1-1,-1 0 1,0-1 0,0 1 0,1 0-1,-1-1 1,0 1 0,0 0 0,0 0-1,0-1 1,0 1 0,0 0 0,0-1-1,0 1 1,0 0 0,0 0 0,0-1-1,0 1 1,0 0 0,-1 0 0,-10 52 1335,5-24-523,6-28-846,0-1 1,0 1 0,0-1 0,0 1 0,1 0 0,-1-1 0,0 1-1,0-1 1,0 1 0,0 0 0,1-1 0,-1 1 0,0-1-1,1 1 1,-1-1 0,0 1 0,1-1 0,-1 1 0,1-1-1,-1 0 1,1 1 0,-1-1 0,1 0 0,-1 1 0,1-1-1,-1 0 1,1 1 0,-1-1 0,1 0 0,-1 0 0,1 0 0,0 0-1,-1 1 1,2-1 0,22-2-4386,-6-5-2214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8:5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956 82 4773,'0'0'816,"-7"-8"-20,0 0-844,3 2 261,0 1 0,0 0 0,-1 0 1,1 1-1,-1-1 0,0 1 0,0 0 1,-1 1-1,1-1 0,-1 1 0,0 0 1,1 0-1,-1 1 0,-1 0 0,1 0 1,0 0-1,0 1 0,-8-2 0,1 4-131,0 0-1,0 1 1,0 0-1,1 1 0,-1 0 1,1 1-1,-15 6 1,-84 46-115,79-38 98,-10 7-34,0 1 0,2 2 0,1 2 0,1 2 1,2 1-1,1 2 0,2 1 0,2 2 0,1 1 0,2 1 0,1 2 0,3 0 1,1 2-1,3 1 0,1 0 0,2 1 0,-21 95 0,34-117 3,0 0-1,2 0 0,0 0 0,2 1 0,1-1 1,5 33-1,-4-44-31,1-1-1,0 1 1,1-1 0,1 0-1,0-1 1,0 1 0,1-1-1,0 0 1,1 0 0,1 0 0,0-1-1,0-1 1,16 16 0,-1-7 16,1 0 0,1-2 1,0 0-1,1-2 1,1-1-1,0-1 0,1-1 1,0-2-1,38 8 1,-15-7 0,0-2 1,0-2 0,1-3 0,77-5 0,-101-1 33,0-2 1,-1-1 0,0-1 0,0-1 0,0-1 0,-1-2-1,-1-1 1,0 0 0,-1-2 0,0-1 0,-1-1 0,0-1-1,32-33 1,-10 6 396,-2-2 0,-3-2 0,-1-2 0,-3-1 0,31-59 0,-45 71-227,-3 0-1,-1-2 0,13-47 0,-24 67-146,-2 0 1,-1-1-1,0 0 0,-1 1 0,-2-1 1,0 0-1,-1 0 0,-5-29 0,3 42-63,0 0-1,-1-1 0,0 1 1,0 1-1,-1-1 1,0 0-1,-1 1 0,0 0 1,0 0-1,-1 1 0,0-1 1,0 1-1,-1 0 0,0 1 1,0 0-1,0 0 1,-1 0-1,0 1 0,0 0 1,0 0-1,-18-6 0,-12-2-372,-1 1-1,-1 1 1,-76-8-1,32 5-1138,64 10 58,0-1-1,-33-13 1,18 2-3161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8:5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15 7976,'-14'-3'-299,"-8"-1"263,-1 0 0,0 2 1,0 0-1,-26 2 0,40 0 49,1 1 0,-1 0 0,0 1 0,1-1 0,-1 2 0,1-1 0,0 1 0,0 0 0,0 1 0,0 0 0,0 0 0,1 1 0,0 0 0,0 0 0,0 1 0,-9 9 0,5 0 91,1 0-1,0 1 0,1 0 0,1 1 0,0 0 1,1 0-1,1 1 0,1-1 0,0 1 0,-3 31 1,1 18 72,3 105 0,4-136-169,0 83-111,18 137 0,-10-192 129,2 18-51,4-1-1,26 87 1,-34-147 39,2 1 0,0-1 1,1 0-1,2-1 0,0 0 0,1 0 0,0-1 0,2-1 1,0 0-1,1-1 0,1-1 0,26 21 0,-28-27 17,1-1 0,1-1 0,-1 0 0,1-1 0,0-1 0,1 0 0,0-1 0,-1-1-1,2-1 1,-1 0 0,0-2 0,0 0 0,1 0 0,31-4 0,-13-2 20,-1-1 1,0-2-1,0-1 0,-1-2 0,0-1 1,40-22-1,-13 2 186,-1-2 1,-1-4-1,-3-2 0,-1-2 0,-2-2 0,-2-3 1,81-96-1,-118 125-221,-2 0 0,1 0 1,-2-1-1,-1 0 0,0-1 0,-1 0 1,-2-1-1,0 0 0,-1 0 0,6-37 1,-11 43 28,0 0 0,-1 0 0,0 1 0,-1-1 0,-1 0 1,0 1-1,-1-1 0,-1 1 0,0 0 0,-1 0 0,-1 0 0,0 1 1,0-1-1,-2 1 0,1 1 0,-18-21 0,5 11 36,-1 0 0,-1 1 0,-1 2 0,0 0 0,-2 2 0,0 0 0,-1 2 0,0 1 0,-1 0-1,-34-10 1,-32-6-715,-172-31 0,123 31-1648,106 21-707,10 1-4046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8:5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751 0 8008,'-12'1'-764,"-1"0"734,1 0-1,-1 1 1,1 1-1,-1 0 1,1 1 0,0 0-1,0 1 1,0 0-1,-12 8 1,-13 11-55,1 1 0,2 3 0,0 0 1,2 2-1,1 2 0,2 1 0,1 1 0,-41 66 0,19-15 69,5 3 0,-62 167 0,87-201 285,-17 79 0,32-109-59,1 1 0,1 1 1,1-1-1,1 0 0,5 42 1,-3-60-180,0 0 1,0 0-1,1 0 1,0 0 0,1 0-1,0-1 1,0 1 0,0-1-1,1 1 1,0-1 0,0 0-1,0 0 1,1-1-1,0 0 1,10 10 0,-6-8-5,1-1-1,0 0 1,0 0 0,0-1 0,1-1 0,0 1 0,0-2 0,0 1-1,15 1 1,-2-1-11,0-2-1,0 0 1,0-2-1,0 0 0,1-2 1,-1-1-1,0 0 1,-1-2-1,25-8 0,-17 1-70,0-1-1,0-1 0,-1-2 0,-1-1 0,-1-2 1,41-33-1,-34 21 66,-2-2 1,-1-1-1,-1-2 0,32-49 0,-25 25 218,-3-2 0,-2-1-1,-4-1 1,-2-2 0,-3-1-1,19-86 1,-42 147-241,7-26 88,-1-1 0,3-56 0,-10 81-160,1 0 0,-2 0 0,1 0 0,-1-1 0,0 1 0,-1 0 0,0 0 0,0 0 0,0 1 0,-1-1 0,-1 1 0,1-1 0,-1 1 0,0 0 0,-1 0 0,-8-10 0,-26-16-1650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8:5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738 228 9737,'-14'1'-304,"-46"2"201,-1 3 0,1 3 0,0 2 0,-99 32 0,136-34 43,0 1-1,0 1 1,1 0-1,0 2 1,1 1-1,-24 20 1,33-23 112,-1 1-1,2 1 1,0 0 0,0 0 0,1 1 0,1 0-1,0 1 1,1 0 0,1 0 0,-7 21 0,6-9 20,1 0-1,2 0 1,1 0 0,1 1 0,1-1 0,2 1 0,0-1 0,2 1 0,1-1 0,2 0 0,0 0 0,2 0 0,1 0 0,0-1-1,3-1 1,0 1 0,1-2 0,1 1 0,2-2 0,25 33 0,-21-31-70,2-1-1,0-1 1,1-1-1,1-1 1,1-1-1,1-1 1,1-1-1,0-1 1,1-1-1,1-2 1,1-1-1,0-1 1,0-1-1,1-2 1,0-1-1,1-1 1,56 4-1,-74-10 11,-1-1 0,0-1 0,0 0 0,0-1 0,0 0 0,0 0 0,0-2 0,-1 1 0,1-2 0,-1 1 0,0-1 0,0-1 0,-1 0 0,0-1 0,14-11 0,-10 6 205,-1-1-1,-1-1 1,-1 0 0,1-1 0,-2 0-1,0 0 1,-1-1 0,-1-1 0,11-30 0,1-11 422,-4-1 1,-1-1 0,-4 0 0,5-67 0,-11 45-514,-3 0 0,-14-129-1,9 187-155,-1 0-1,-1 0 1,-1 1-1,-1-1 0,-1 1 1,-1 0-1,-1 1 1,-1 0-1,-20-28 0,20 34-208,-1 1-1,-1 1 0,0 0 1,-1 0-1,-1 2 0,0 0 1,0 0-1,-2 1 0,1 1 0,-1 1 1,0 1-1,-24-9 0,-56-14-2877,56 17 357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0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316 3555,'0'0'865,"-8"-1"-406,-69-6 356,-1 3-1,-95 7 1,120-1-387,7 2-401,0 3-1,1 2 0,-75 24 0,46-12 99,3 1-56,2 2 1,-71 37-1,-127 79 230,194-98-63,3 3 1,1 3-1,2 3 1,2 2-1,3 4 1,-68 81-1,116-122-96,2 1 0,0 1-1,1 0 1,1 1 0,1 0 0,0 0-1,1 1 1,-7 32 0,7-13-329,2 0 0,1 1 0,2 64 0,3-17-75,3 1 0,28 157 0,-24-210 265,2-1-1,1-1 1,2 1 0,2-2-1,0 0 1,2 0 0,2-2 0,1 0-1,44 54 1,0-17 26,3-4 1,102 77-1,163 91-8,-235-170-31,2-6 0,3-3-1,1-5 1,3-5-1,2-4 1,1-4-1,1-6 1,180 23-1,668 15 190,-668-54-12,737 13 448,-705-33-447,381-59 0,746-235 173,-1119 225-315,-52 10 25,353-135-1,-513 155-27,-1-5-1,-3-5 0,-2-5 0,-4-5 1,143-115-1,-208 147-18,-2-2 1,-2-2 0,63-83 0,-85 99-25,-1 0 0,-1-1 0,-1-1 0,-1 0 0,-1-1 0,-2 0 0,0-1 0,-2 0 0,6-41 1,-10 48 29,-2-1 0,0 0 0,0 0 1,-2 1-1,-1-1 0,-1 0 1,0 1-1,-2 0 0,0 0 1,-1 0-1,-1 0 0,-1 1 1,-1 0-1,0 1 0,-1 0 0,-2 0 1,-16-20-1,-6-1 29,-2 0-1,-2 3 1,-1 1 0,-1 2-1,-2 2 1,-2 1 0,-69-34-1,-22-1 125,-191-65-1,-114-19-272,-899-181 0,171 159-1186,814 138 759,-471 18 0,542 34 334,-313 63-1,-271 103 372,313-44-291,17 47-2692,395-123-210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4:1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2274,'0'0'1057,"-28"60"-544,22-43 31,3 1 33,-3 2-161,6 2-160,0 4-224,-2 2-32,2 1-800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4:1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17 125 1922,'0'0'6683,"-3"-5"-6287,0-3-246,1 0 0,-1 0 0,1 0 0,1-1 0,0 1 0,0-1 0,1 1 0,0-1 0,1-13 0,0 3 666,-1 49-336,-1 1-347,1 0-1,2 0 0,8 40 0,-11-70-133,1-1 0,0 1-1,0-1 1,0 1 0,0-1-1,0 1 1,0-1-1,0 1 1,0-1 0,1 1-1,-1-1 1,0 1 0,0-1-1,0 0 1,0 1 0,1-1-1,-1 1 1,0-1-1,0 1 1,1-1 0,-1 0-1,0 1 1,1-1 0,-1 0-1,1 1 1,-1-1 0,0 0-1,1 1 1,-1-1-1,1 0 1,-1 0 0,0 0-1,1 1 1,-1-1 0,2 0-1,7-16-38,3-30 236,4-104 1176,-34 559-1447,18-678 1415,-9 460-1735,19-290-3494,-4 58-101,-5 37-83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4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2659,'-23'455'4372,"23"-393"-4044,16 126 0,22 263-541,-26-224 138,-8 194 1331,-2-31-88,10-282-997,-6-61-110,1 53 0,-12 153 377,-1-253-3769,-1 0-2835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4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2883,'-1'100'1982,"6"251"814,-2 127-1046,-5-247-1573,-28 290-65,1-161 459,6-72-267,18-144-309,-4 50 37,-6 45 83,4-49 90,7 60-103,6-142-44,-11 304-4,-11-92 592,32-213-475,-4-84-357,-5-20-624,-4-15-1072,-5-7-2260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5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786 172 4164,'0'0'550,"-9"-9"363,-7-7-470,0 1 0,-1 1 0,0 1 0,-1 0 0,-26-13 0,37 22-339,-18-8 179,0 1 0,0 1 0,0 1 0,-34-7 0,51 15-231,1 0 0,0 0 0,-1 1 0,1 0 0,-1 0 0,1 1 0,0-1 0,-1 2 0,1-1 0,0 1 0,0 0 0,0 1 0,0-1 0,0 1 0,1 1 0,-1-1 0,1 1 0,0 0 0,0 1 0,-9 8 0,-12 15 4,2 2 0,0 0 0,3 2 0,-24 40 0,12-7 103,-36 89 0,53-108-102,2 1 0,2 0 0,2 0 0,3 1 0,1 1 0,0 74 0,9-45 148,3 0 1,4 0 0,24 100 0,32 88 178,174 454 1,-215-661-449,3-1 0,2-1 0,3-2 0,2-1-1,44 54 1,-57-85-50,0 0 0,1-2 0,2 0-1,0-1 1,32 19 0,-38-28-35,2-1 1,-1 0-1,1-1 0,1-2 1,0 0-1,0-1 0,0-1 1,27 3-1,-37-7 95,0 0 0,1-1 1,-1 0-1,0-1 0,0 0 0,1 0 0,-1-2 0,0 1 0,0-1 0,-1-1 1,1 0-1,15-9 0,-13 5 49,-1 0 0,0-1 0,0-1 0,-1 0 0,0 0 0,-1-1 0,0 0 0,11-19 0,6-15 94,-2-2 0,-2-1 1,-3-1-1,19-65 0,-38 113-89,58-199 60,-7-3 0,-10-1 0,-9-2-1,11-348 1,-42 492-87,-2 0-1,-3 1 0,-3-1 1,-3 1-1,-23-84 1,24 118 126,-1 0 1,-2 1 0,-1 0-1,0 1 1,-2 1 0,-1 0-1,-1 1 1,-1 0 0,-1 1-1,-1 2 1,0-1-1,-2 2 1,0 1 0,-27-18-1,17 17 23,0 2-1,-1 1 1,-1 1 0,-1 2-1,0 1 1,0 2-1,-51-9 1,39 12-725,1 2 1,-1 3-1,1 1 1,-1 2-1,-62 9 1,68-4-2916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521 247 8840,'-8'-8'459,"1"0"-292,-1 1 0,0-1-1,0 1 1,-1 1-1,0 0 1,0 0-1,-15-7 1,19 11-136,0 0-1,0 0 1,0 1 0,0 0-1,0 0 1,0 0 0,0 0-1,0 1 1,0 0 0,0 0-1,-1 0 1,1 0 0,0 1-1,0 0 1,0 0 0,0 1-1,0-1 1,0 1 0,1 0-1,-1 0 1,-7 5 0,-4 5 25,1 2 0,-1-1 0,2 2 0,0 0 0,1 0 0,1 2 0,0-1 0,1 2 0,1-1 0,-16 39 0,-2 14 137,-28 115-1,54-178-184,-20 85 160,5 2 1,3 0 0,5 0-1,3 141 1,7-202-154,2 1-1,1-1 1,2 0 0,1 0-1,2 0 1,1-1-1,1 0 1,2-1 0,1 0-1,1-1 1,32 45-1,-36-60-16,0 0 0,1 0 0,1-1 0,0-1 0,1 0 0,1-1-1,-1 0 1,2-1 0,0-1 0,0-1 0,1 0 0,0-1 0,0-1-1,1 0 1,0-1 0,0-1 0,1-1 0,-1-1 0,1 0 0,0-1-1,37-2 1,-43-1 4,0-1 1,0 0-1,-1-1 0,1 0 0,-1-1 0,0-1 0,0 0 1,0 0-1,-1-1 0,1-1 0,14-11 0,-11 6-1,-1-1 0,0-1 0,0 0-1,-2-1 1,1 0 0,18-33 0,-9 4 74,-1 0 1,-3-1 0,-1-1 0,-3-1-1,12-63 1,1-46 1101,10-220-1,-27-157-305,-10 520-868,1-13-42,-1 0 0,-1 0-1,-2 1 1,0-1 0,-2 0-1,-9-30 1,12 52 24,1 0-1,-1 0 1,0 0-1,0 0 1,0 0-1,0 1 1,-1-1-1,0 1 1,1-1-1,-1 1 1,0 0-1,-1 1 1,1-1-1,0 0 1,-1 1-1,0 0 1,1-1-1,-1 1 1,0 1-1,0-1 1,0 1-1,0-1 1,0 1-1,-1 1 1,1-1-1,0 0 1,0 1 0,-5 0-1,-2 1 2,0 0 0,0 1 1,0 1-1,0 0 0,1 0 0,0 1 0,-1 0 1,1 1-1,-17 11 0,-20 16-211,2 3 0,-67 67 0,-32 24-1315,142-124 1430,-26 16-697,28-18 751,-1 1 0,1-1 0,-1 0 0,0 1-1,1-1 1,-1 0 0,1 1 0,-1-1 0,0 0 0,1 1 0,-1-1 0,0 0 0,1 0 0,-1 0-1,0 0 1,1 0 0,-1 0 0,0 0 0,1 0 0,-1 0 0,0 0 0,1 0 0,-1 0 0,0-1-1,1 1 1,-1 0 0,0 0 0,1-1 0,-1 1 0,1 0 0,-1-1 0,1 1 0,-1-1 0,0 1-1,0-1 1,-2-31-2986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0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3044 4708,'0'0'4399,"-1"0"-4375,1-1 0,-1 1 0,1-1 0,-1 1 0,1-1 0,0 1 0,-1 0 0,1-1 0,0 1 1,0-1-1,-1 1 0,1-1 0,0 0 0,0 1 0,0-1 0,-1 1 0,1-1 0,0 1 0,0-1 0,0 0 0,0 1 0,0-1 0,0 0 0,3-3 24,0 0-1,0 0 1,0 1 0,0-1 0,1 1 0,-1 0-1,1 0 1,0 0 0,6-3 0,11-10 93,338-366 1808,-228 232-1837,-64 77-87,873-943 676,183-145 932,-946 970-1531,-177 190-102,0 1 0,0 0-1,0 0 1,1-1 0,-1 1 0,0 0 0,0 0 0,0-1 0,1 1 0,-1 0 0,0 0 0,0 0-1,1 0 1,-1 0 0,0-1 0,1 1 0,-1 0 0,0 0 0,0 0 0,1 0 0,-1 0 0,0 0 0,1 0-1,-1 0 1,0 0 0,1 0 0,-1 0 0,0 0 0,0 0 0,1 0 0,-1 0 0,0 0 0,1 1 0,-1-1-1,0 0 1,0 0 0,1 0 0,-1 0 0,0 0 0,0 1 0,1-1 0,-1 0 0,0 0 0,0 1-1,10 20-18,3 49-31,-6-30 33,102 286 84,-43-145-33,-30-79-28,3-3-1,5-1 0,4-2 1,76 113-1,-83-148 4,192 308 148,15 122-110,-46-88-30,-165-332-14,174 345 17,-34 14-11,-117-249 17,129 372-20,-91-227 1067,-91-313-1041,-1-8-4346,-6-26 535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0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86 180 2370,'0'-13'2419,"1"-12"-1195,0-10 2917,-5-56 1,4 90-4044,0 1-1,1-1 1,-1 1 0,0-1-1,0 1 1,0-1 0,0 1-1,0-1 1,-1 0-1,1 1 1,0-1 0,0 1-1,0-1 1,0 1-1,-1-1 1,1 1 0,0-1-1,0 1 1,-1-1 0,1 1-1,0 0 1,-1-1-1,1 1 1,-1-1 0,1 1-1,0 0 1,-1-1-1,1 1 1,-1 0 0,1 0-1,-1-1 1,1 1 0,-1 0-1,1 0 1,-1 0-1,1-1 1,-2 1 0,2 1-33,-1 0 0,0-1 0,0 1 0,1 0 0,-1-1 0,0 1 0,1 0 1,-1 0-1,1 0 0,-1 0 0,1 0 0,-1 0 0,1 0 0,0-1 0,0 1 0,-1 0 1,1 0-1,0 0 0,0 0 0,0 2 0,-2 35 170,2 1-1,1-1 1,2 0 0,2-1 0,1 1-1,14 44 1,83 217-55,-96-279-167,29 54 645,-31-65 671,-23-48-582,0 0-891,-1 0-1,-3 1 1,-1 1 0,-1 2 0,-2 0 0,-43-43 0,40 60-66,32 19-82,3 2 228,1 0 57,0-1 0,0 1-1,1-1 1,-1 0 0,1-1 0,0 1 0,-1-2 0,1 1-1,0-1 1,-1 0 0,1-1 0,0 1 0,-1-2 0,1 1-1,-1-1 1,1 0 0,-1-1 0,0 1 0,7-5 0,-8 4 21,-1 0 0,1 0 1,-1-1-1,0 0 1,-1 0-1,1 0 1,-1-1-1,1 1 0,-1-1 1,-1 0-1,1 0 1,-1-1-1,0 1 0,0-1 1,0 1-1,-1-1 1,0 0-1,0 0 1,0 0-1,-1 0 0,0-1 1,0 1-1,0-10 1,-2-8-14,0 41-96,0 39 71,1-51 28,0-1-1,1 0 1,0 1-1,0-1 1,0 0-1,0 0 1,1 1 0,-1-1-1,1 0 1,0 0-1,0-1 1,1 1-1,-1 0 1,1-1-1,5 6 1,-6-7 12,0-1 0,0 1 1,0-1-1,0 0 0,1 0 1,-1 0-1,0 0 0,1 0 0,-1 0 1,1-1-1,-1 1 0,1-1 0,-1 0 1,1 0-1,-1 1 0,1-2 0,0 1 1,-1 0-1,1 0 0,-1-1 1,1 0-1,-1 1 0,1-1 0,-1 0 1,0 0-1,1 0 0,-1-1 0,3-1 1,4-3 55,0 0 0,-1-1 0,0 1 0,0-2 1,0 1-1,-1-1 0,0-1 0,-1 1 0,1-1 0,7-15 1,-1-4 155,0 0 0,11-42 0,-24 75-201,-1-1-1,1 1 0,-1 0 0,2 0 0,-1 0 1,0 0-1,1 0 0,0-1 0,0 1 0,0 0 0,4 9 1,-4-12 0,0 1 0,0-1 0,0 1-1,1-1 1,-1 1 0,0-1 0,1 0 0,0 1 0,-1-1 0,1 0 0,0 0 0,0 0 0,0 0 0,1-1 0,-1 1 0,0-1 0,1 1 0,-1-1 0,0 0 0,1 0 0,0 0 0,-1 0-1,6 1 1,-2-2 43,-1 0 1,0-1-1,1 1 0,-1-1 0,0-1 0,0 1 0,1-1 0,-1 0 0,0 0 0,0 0 0,-1-1 0,1 1 0,0-1 0,-1 0 0,5-5 1,6-5 4,-1-2 1,22-29-1,7-6-392,-43 50 266,0-1 0,0 1 0,0 0 1,1 0-1,-1-1 0,0 1 0,0 0 0,0 0 1,0 0-1,1 0 0,-1-1 0,0 1 1,0 0-1,0 0 0,1 0 0,-1 0 0,0 0 1,0 0-1,1-1 0,-1 1 0,0 0 1,0 0-1,1 0 0,-1 0 0,0 0 0,0 0 1,1 0-1,-1 0 0,0 0 0,1 0 1,-1 0-1,0 0 0,0 0 0,1 1 0,-1-1 1,0 0-1,0 0 0,0 0 0,1 0 1,-1 0-1,0 0 0,0 1 0,1-1 0,-1 0 1,0 0-1,0 0 0,0 1 0,0-1 1,1 0-1,-1 0 0,0 0 0,0 1 0,0-1 1,0 1-1,3 15-7358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11179,'0'0'8135,"47"13"-14317,-24-2 1058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0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116 122 8296,'0'0'8039,"-9"-2"-6811,6 1-1158,0 0 0,0 1 0,0 0 0,-1 0 0,1 0 0,0 0 0,0 0 0,0 0 0,-1 1 0,1 0 0,0-1 0,0 1 0,0 0 0,0 1 0,-5 2 0,4-1 25,0 0-1,1 0 0,-1 0 0,1 1 0,0-1 0,0 1 0,0 0 0,1 0 0,-1 0 1,1 0-1,0 0 0,-3 9 0,3-8-24,0 1 0,0-1 0,1 0 0,0 1 1,0-1-1,0 1 0,1-1 0,0 1 0,0 0 0,0-1 0,2 10 0,-1-14-59,-1 1 0,1-1 0,-1 0 0,1 0 0,-1 1 0,1-1 0,0 0 0,-1 0 0,1 0 0,0 0 0,0 0 0,0 0 0,0 0 0,0 0 0,0 0 0,0-1 0,0 1 0,0 0 0,0-1 0,2 2 0,0-2 15,-1 1 0,1-1 0,-1 0 0,1 0 0,-1 0 0,1 0 0,-1 0 0,1-1 0,-1 1 0,1-1 0,-1 1 0,1-1 0,-1 0 0,4-2 1,1-1 46,-1 0 1,0 0 0,0 0 0,0-1-1,-1 0 1,0 0 0,0 0 0,0-1-1,0 0 1,-1 0 0,0 0 0,0 0-1,3-9 1,-2 5 26,-1 0 0,0 0 0,0-1 0,-1 1 0,0-1 0,-1 0 0,-1 0 0,1-13 0,-15 48 167,12-19-254,-1 0 0,1 0 1,0 1-1,0-1 0,1 1 0,0-1 0,0 0 1,0 1-1,2 10 0,-1-15-3,-1 0 1,0 0-1,1 0 0,-1 0 1,1 0-1,0 0 1,-1 1-1,1-1 0,0-1 1,0 1-1,-1 0 0,1 0 1,0 0-1,0 0 0,0-1 1,0 1-1,0 0 0,0-1 1,2 1-1,-1 0 22,0 0-1,0-1 1,1 0-1,-1 1 0,0-1 1,1 0-1,-1 0 1,0-1-1,0 1 1,1 0-1,-1-1 0,0 1 1,4-2-1,2-2 77,-1 1-1,1-1 1,-1 0-1,0-1 0,0 0 1,-1 0-1,1 0 1,9-12-1,46-57 14,-43 50-61,12-17-65,-32 91-81,0-48 91,1-1-1,0 0 1,0 0-1,0 0 0,0 0 1,0 0-1,0 0 1,0 1-1,0-1 0,0 0 1,0 0-1,1 0 1,-1 0-1,0 0 0,1 0 1,-1 0-1,1 0 1,-1 0-1,1 0 0,-1 0 1,1 0-1,0 0 0,0 0 1,-1 0-1,1 0 1,0-1-1,0 1 0,0 0 1,0-1-1,0 1 1,0-1-1,2 2 0,-1-2 6,1 0 0,-1 0 0,1 0 0,-1-1 0,1 1 0,-1-1 0,0 1 0,1-1 0,-1 0 0,0 0 0,1 0 0,-1 0 0,0 0 0,0 0 0,3-2 0,38-24-1558,8-5-7560,-32 21 2894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4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8018 945 6118,'-9'-5'3673,"-9"-5"-3419,0-1 1,-27-21-1,39 26-178,0 1-1,1-1 1,-1 1-1,1-2 1,0 1 0,1 0-1,0-1 1,0 0-1,0 0 1,1 0-1,0-1 1,-2-7-1,2 4-63,-3-14 28,-1 1 0,-1-1 1,-17-35-1,20 51-74,0 1 1,-1 0-1,1 0 0,-1 1 0,-1 0 1,1 0-1,-1 0 0,-1 1 1,1 0-1,-1 1 0,0-1 1,0 1-1,-11-4 0,-9-3-94,-1 2-1,0 0 0,0 2 0,-34-5 1,-127-9 200,72 10 99,-419-94 875,132 21-955,-1115-118-534,985 155 45,-621 26 0,960 33 452,2 9 0,0 8 0,1 9 0,3 8 0,-268 101 0,320-92-59,3 7 1,2 5 0,4 6-1,3 6 1,3 5 0,4 5-1,-195 189 1,246-208 171,4 3 0,-76 110 1,118-150-151,2 1 1,2 1 0,1 1 0,2 1 0,1 0-1,2 1 1,1 0 0,-11 74 0,16-34 5,2 1-1,4 0 1,4 0 0,3-1 0,3 0 0,3 0-1,41 127 1,-26-122-76,4-1-1,4-2 1,3-2-1,3-1 1,4-3-1,94 118 1,-67-108 103,3-3 0,4-4 0,3-3 0,2-4 0,4-4 0,3-3 0,2-5 0,3-4 0,2-4 1,1-5-1,3-3 0,160 39 0,-42-32-12,312 27 0,228-35 30,-531-39-168,-1-10 1,391-65-1,137-104 34,-8-42 48,-326 93 17,318-115 183,-555 169-78,332-184-1,-365 166-57,-4-7 0,-5-6 0,-5-6 0,134-137 0,-238 210-31,-1 0 0,-2-3 0,-2 0 0,-2-2-1,43-86 1,-58 99 16,-1-1-1,-2 0 0,-1 0 0,-2-1 0,-1 0 1,-1 0-1,-2-1 0,-1 1 0,-1-1 0,-6-48 1,-1 42 136,-2 0 0,-1 0 0,-2 1 0,-2 0 0,-1 1 1,-2 1-1,-2 0 0,-1 1 0,-43-58 0,17 35 132,-3 1 0,-2 3 0,-2 2-1,-78-59 1,63 60-179,-2 3 0,-2 3 1,-2 4-1,-2 3 0,-114-41 0,93 48-576,0 3 0,-2 5 0,0 5 0,-125-7 0,7 14-1887,-10 7-737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0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4965,'0'0'16058,"-7"5"-15957,1-2-104,1 2-1,-1-1 1,1 0-1,0 1 1,1 0-1,-1 0 1,1 1-1,0-1 1,1 1-1,-1 0 1,1 0-1,0 0 1,0 0-1,1 1 1,0-1-1,0 1 1,0-1 0,1 1-1,0 7 1,1-14-20,1 1 0,-1 0 1,1-1-1,0 1 1,-1-1-1,1 1 0,0-1 1,0 0-1,-1 1 0,1-1 1,0 0-1,0 1 1,0-1-1,0 0 0,-1 0 1,1 0-1,0 1 1,0-1-1,0 0 0,0 0 1,0-1-1,-1 1 0,1 0 1,0 0-1,0 0 1,1-1-1,29-5-808,-22 2-105,0-1 1,-1 0-1,1-1 0,-1 1 0,0-2 0,-1 1 0,1-1 1,-1 0-1,6-9 0,4-9-2881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9321,'0'0'5002,"-5"10"-3027,5-9-1980,-28 70 3607,26-66-3368,0 0 0,1 0 1,0 0-1,0 1 0,0-1 0,1 0 1,0 0-1,0 1 0,0-1 0,0 0 1,1 0-1,0 0 0,0 1 1,4 8-1,-4-12-262,1 0 0,0 0-1,0-1 1,0 1 0,1 0 0,-1-1 0,0 0 0,1 1 0,-1-1-1,0 0 1,1 0 0,-1-1 0,1 1 0,3 0 0,9 0-3514,-3-6-4922,-7-3 1359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 10666,'0'0'10933,"-2"-4"-11034,-5-9-657,9 14 509,-1-1 0,0 1 1,0-1-1,0 1 0,0-1 1,0 1-1,0 0 0,0 0 1,0 0-1,0 0 0,-1-1 1,1 1-1,0 0 0,-1 0 1,1 0-1,0 1 0,0 0 1,2 3-2110,2 3-2612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59 441 9065,'0'0'6806,"-7"-2"-5957,5 1-782,-1 0 0,1 0 0,0 1 0,0 0 0,0-1 0,0 1 0,0 0 0,-1 0 0,1 0 0,0 0 0,0 0 0,0 1 0,0-1 0,-3 1 1,3 1 12,1-1 1,0 0 0,-1 1 0,1-1 0,0 1 0,0 0 0,0-1 0,0 1 0,0 0 0,0-1 0,1 1-1,-1 0 1,0 0 0,1 0 0,0-1 0,-1 1 0,1 0 0,0 0 0,0 0 0,0 0 0,0 0 0,1 3 0,-1 1 160,0 0 1,0 0 0,1 0 0,-1 0 0,2 0 0,-1-1 0,1 1-1,2 6 1,-3-11-217,-1 0 0,1 1 1,-1-1-1,1 0 0,0-1 0,0 1 0,0 0 0,-1 0 0,1 0 0,0 0 1,0-1-1,0 1 0,0 0 0,0-1 0,1 1 0,-1-1 0,0 1 0,2 0 0,-1-1-3,0 0 0,1 0-1,-1 0 1,0 0 0,0-1-1,0 1 1,0 0 0,0-1-1,0 0 1,0 1 0,0-1-1,0 0 1,0 0 0,3-2-1,2-2 31,-1 1-1,0-2 1,0 1-1,-1 0 1,1-1-1,-1 0 0,0 0 1,-1-1-1,0 1 1,0-1-1,0 0 1,-1 0-1,4-11 0,-2 4-1,-1 0 0,0-1-1,-1 0 1,-1 0 0,0 0-1,-1-15 1,0 29-50,-1 1-1,0 0 1,0-1-1,0 1 1,0-1-1,0 1 1,1-1-1,-1 1 1,0 0 0,0-1-1,0 1 1,0-1-1,0 1 1,-1 0-1,1-1 1,0 1-1,0-1 1,0 1 0,0 0-1,0-1 1,0 1-1,-1-1 1,1 1-1,0 0 1,0-1-1,-1 1 1,1 0 0,0-1-1,0 1 1,-1 0-1,1 0 1,0-1-1,-1 1 1,1 0-1,0 0 1,-1-1 0,1 1-1,-1 0 1,1 0-1,0 0 1,-1 0-1,1 0 1,-1 0-1,1-1 1,0 1 0,-1 0-1,1 0 1,-1 0-1,1 0 1,0 1-1,-1-1 1,1 0-1,-1 0 1,1 0 0,-1 0-1,1 1 1,-2-1-5,1 1 0,-1 0 1,1 0-1,0 0 0,0 0 1,0 0-1,-1 1 0,1-1 1,0 0-1,1 0 0,-1 1 1,0-1-1,-1 3 0,1-1 16,0 0-1,0 0 1,1 0-1,-1 0 1,1 0-1,-1 0 1,1 1-1,0-1 1,1 0-1,-1 0 1,0 0-1,1 0 1,0 0-1,-1 0 1,3 4-1,-2-5-1,-1-1 0,1 0 0,0 0 0,0 0 0,0 0-1,0 0 1,0 0 0,0-1 0,0 1 0,0 0 0,0 0-1,0-1 1,1 1 0,-1-1 0,0 1 0,0-1 0,1 1-1,-1-1 1,0 0 0,1 0 0,-1 0 0,0 1 0,1-1-1,-1 0 1,0-1 0,1 1 0,-1 0 0,0 0 0,1-1-1,-1 1 1,0 0 0,0-1 0,1 1 0,-1-1-1,0 0 1,0 1 0,0-1 0,2-1 0,3-2 71,0-1 0,0 0 0,0 0 1,-1 0-1,0 0 0,0-1 0,0 0 0,-1 0 1,0 0-1,0-1 0,0 1 0,5-14 0,1-7 160,15-56-1,-19 55-90,-1-1-1,-1 0 0,-2 0 1,-1-47-1,-1 75-148,0 1 1,0-1-1,0 1 0,0 0 0,0-1 1,0 1-1,0 0 0,0-1 0,0 1 0,0-1 1,0 1-1,0 0 0,0-1 0,0 1 0,0 0 1,-1-1-1,1 1 0,0 0 0,0-1 0,0 1 1,-1 0-1,1-1 0,0 1 0,0 0 1,-1 0-1,1-1 0,0 1 0,0 0 0,-1 0 1,1-1-1,0 1 0,-1 0 0,1 0 0,-10 8-110,-6 21-80,7-1 183,2-1 0,0 2 0,2-1 0,1 1 0,1 0 0,1 39 1,2-64 10,0-1 1,1 0 0,-1 1 0,1-1 0,0 0 0,0 1 0,0-1 0,0 0 0,0 0-1,1 0 1,-1 0 0,1 0 0,0 0 0,0 0 0,0 0 0,1-1 0,-1 1 0,0-1-1,1 0 1,0 1 0,-1-1 0,1-1 0,0 1 0,0 0 0,0-1 0,0 1 0,6 1-1,5 0-506,0 0-1,1-1 0,-1 0 0,0-1 0,18-1 0,-30 0 319,0 0-129,10-2-2715,-7-3-2071,1-5-3768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7 8648,'0'0'6604,"-9"-3"-4517,4 2-1969,1 0 1,0 0-1,-1 1 0,1-1 1,-1 1-1,1 0 0,-1 0 0,1 1 1,-1-1-1,1 1 0,0 0 1,-8 3-1,5-1 9,0 0 1,1 0-1,-1 1 1,1 1-1,0-1 1,0 1-1,0 0 1,-8 10-1,5-7 118,1 1 0,0 1 0,1 0-1,0 0 1,0 0 0,1 1-1,0 0 1,1 0 0,1 0 0,0 1-1,0-1 1,-3 23 0,6-32-241,1-1 1,0 1-1,0-1 1,0 1-1,1-1 1,-1 1-1,0-1 1,0 1-1,1-1 1,-1 0-1,1 1 1,-1-1-1,1 1 1,0-1-1,-1 0 1,1 0-1,0 1 1,0-1-1,0 0 1,0 0-1,0 0 1,0 0-1,0 0 1,1 0 0,-1 0-1,0 0 1,0-1-1,1 1 1,-1 0-1,1-1 1,-1 1-1,0-1 1,1 0-1,-1 1 1,1-1-1,-1 0 1,1 0-1,-1 0 1,1 0-1,-1 0 1,1 0-1,-1 0 1,2-1-1,4 0-55,0 0 0,0 0 0,-1 0 0,1-1 0,-1 0 0,1-1 0,-1 1-1,9-6 1,-2-1-411,-2 0 1,1-1-1,-1 0 0,-1 0 0,17-22 0,14-32-4182,-21 21-315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7 169 9705,'0'0'2226,"-2"10"48,0 9-1367,0 1 0,2 0-1,0 0 1,1 0 0,6 32-1,-4-32-258,-2 0 0,0 28-1,14-79 507,-9-5-1077,-1 0 1,-2 0 0,-1 0 0,-5-62 0,4 101-76,0 0-1,1 0 0,0-1 1,-1 1-1,1 0 0,0-1 1,0 0-1,0 1 1,1-1-1,-1 0 0,0 0 1,1 0-1,0 0 0,-1-1 1,1 1-1,0-1 0,0 0 1,0 0-1,0 0 1,0 0-1,0 0 0,0 0 1,0-1-1,0 1 0,0-1 1,0 0-1,0 0 1,1 0-1,-1-1 0,0 1 1,0-1-1,0 0 0,0 1 1,0-1-1,0-1 1,0 1-1,0 0 0,5-4 1,-1-4 23,1 1 1,-2-2-1,1 1 1,6-14 0,24-30 38,-37 52-65,0 1 0,0 0 1,1 0-1,-1 0 1,0 0-1,0 0 0,0 0 1,0 0-1,0 0 0,1 0 1,-1 0-1,0 0 0,0 0 1,0 0-1,0 0 0,0 0 1,1 0-1,-1 0 0,0 0 1,0 0-1,0 0 0,0 0 1,0 0-1,1 0 0,-1 0 1,0 0-1,0 0 0,0 0 1,0 0-1,0 0 1,0 0-1,1 0 0,-1 0 1,0 0-1,0 0 0,0 1 1,0-1-1,0 0 0,0 0 1,0 0-1,1 0 0,-1 0 1,0 0-1,0 1 0,0-1 1,0 0-1,0 0 0,0 0 1,0 0-1,0 0 0,0 1 1,0-1-1,0 0 0,0 0 1,0 0-1,0 0 1,3 18 127,0 20 237,-3-30-314,6 67 686,-6-69-654,1 0 1,1-1-1,-1 1 0,1-1 1,0 0-1,0 1 0,1-1 1,-1 0-1,1 0 0,6 8 1,-8-12-74,0 0 0,0 0 0,0 0 0,0 0 0,0 0 0,0 0 0,0 0 0,0-1 0,0 1 0,1 0 0,-1-1 0,0 1 0,0 0 0,1-1 0,-1 0 0,0 1 0,1-1 0,-1 0 0,0 0 0,1 0 0,-1 0 0,0 0 0,1 0 0,-1 0 0,0 0 0,1 0 0,-1-1 0,0 1 0,1 0 0,-1-1 0,0 1 0,0-1 0,1 0 0,-1 1 0,0-1 0,0 0 0,0 0 0,0 0 0,0 0 0,0 0 0,0 0 0,0 0 0,0 0 0,-1 0 0,1 0 0,0 0 0,-1 0 0,2-2 0,3-7-248,0 1 1,-1-1-1,1 1 0,4-19 0,-4 6-1468,-2 0 0,0 0-1,-1-1 1,-1-32 0,-1 0-4277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11018,'0'0'2707,"-2"9"-748,1-6-1913,0 0-1,0-1 1,1 1-1,-1 0 1,1 0-1,-1 0 1,1 0-1,0 0 1,0 0 0,0-1-1,1 1 1,-1 0-1,1 0 1,-1 0-1,1 0 1,0-1-1,0 1 1,0 0-1,1-1 1,-1 1-1,1-1 1,-1 1-1,1-1 1,0 0 0,0 1-1,0-1 1,0 0-1,0 0 1,0-1-1,1 1 1,-1 0-1,1-1 1,4 3-1,26 4-660,-26-7-536,0-1 0,0 1-1,0-2 1,0 1 0,0-1 0,9-2 0,-12 2 881,-1 0 0,0 0 0,1 0 1,-1 0-1,0-1 0,0 1 0,0-1 0,0 0 0,0 0 1,0 0-1,0 0 0,-1-1 0,4-3 0,-5 4 770,0 0 0,1 0-1,-1 0 1,0 0 0,0 0-1,-1 0 1,1-1 0,0 1-1,-1 0 1,1 0 0,-1-1-1,0 1 1,1-3-1,-7 3 4101,-14 14-2564,13-4-1604,1 0 0,0 0 1,1 1-1,0 0 0,-4 9 0,7-15-313,0 1 0,1 0 0,-1-1 1,1 1-1,0 0 0,0 0 0,1 0 0,-1 0 0,1 0 0,0 0 0,0 0 0,0-1 0,0 1 1,1 0-1,0 0 0,1 4 0,-1-7-132,0 1 0,0-1 0,0 0 1,0-1-1,0 1 0,0 0 0,0 0 0,1 0 1,-1-1-1,0 1 0,1 0 0,-1-1 0,0 1 1,1-1-1,-1 0 0,1 1 0,-1-1 0,1 0 0,-1 0 1,3 0-1,39-1-559,-29 1 302,3-1-147,-10 1 191,1-1 1,-1 2-1,1-1 1,-1 1-1,1 0 1,10 3-1,-16-4 234,-1 1 1,0 0-1,1-1 1,-1 1-1,0 0 1,1 0-1,-1 0 1,0 0-1,0 0 1,0 0-1,0 1 1,0-1-1,0 0 1,0 0-1,0 1 1,-1-1-1,1 1 1,0-1-1,-1 1 1,1-1-1,-1 1 1,0-1-1,1 1 1,-1-1-1,0 1 1,0-1-1,0 1 1,0-1-1,0 1 0,0-1 1,-1 1-1,1 0 1,0-1-1,-1 1 1,1-1-1,-1 0 1,0 1-1,0 1 1,-3 6 98,-1 0 0,0 0 0,0 0 1,-1-1-1,0 1 0,-1-2 0,1 1 0,-2-1 0,1 0 1,-1 0-1,0 0 0,-17 9 0,25-16-201,-1 1 0,1-1 0,-1 0 1,1 0-1,0 0 0,-1 1 0,1-1 0,-1 0 0,1 0 0,-1 0 0,1 0 1,-1 0-1,1 0 0,-1 0 0,1 0 0,0 0 0,-1 0 0,1 0 0,-1-1 0,1 1 1,-1 0-1,1 0 0,-1 0 0,1 0 0,0-1 0,-1 1 0,1 0 0,0 0 1,-1-1-1,1 1 0,0 0 0,-1-1 0,1 1 0,0-1 0,-1 0 0,-1-16-5072,2 14 4616,0-27-6332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77 124 13293,'0'0'7270,"2"60"-6116,-2-32-354,0 0-608,0 1-127,0-4-738,0-7-1217,0-4-736,0-10-1314</inkml:trace>
  <inkml:trace contextRef="#ctx0" brushRef="#br0" timeOffset="1">0 1 14253,'0'0'4228,"49"49"-5989,-30-41-2403,5-4-3459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3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10762,'-8'6'3961,"1"0"-3345,-4 2 512,0 1 0,0 1 0,-12 14 1,20-22-1005,1 0 0,0 1 1,0-1-1,1 1 1,-1 0-1,0-1 1,1 1-1,0 0 0,-1 0 1,1 0-1,0 0 1,1 0-1,-1 0 0,0 0 1,1 0-1,0 0 1,0 1-1,0-1 1,0 0-1,0 0 0,0 0 1,1 0-1,1 5 1,-1-7-120,1 1 0,-1-1 0,1 0 0,-1 1 0,1-1 0,0 0 0,-1 0 1,1 0-1,0 0 0,0-1 0,0 1 0,0 0 0,0-1 0,0 1 0,0-1 0,0 0 1,0 0-1,0 1 0,0-1 0,0-1 0,0 1 0,0 0 0,3-1 0,48-9-239,-24-1-447,-21 8 501,0-1 0,0 2-1,1-1 1,-1 1-1,0 0 1,16 0-1,-23 2 222,-1 0-1,1 0 1,-1 0-1,0 0 1,1 1-1,-1-1 1,1 0-1,-1 0 0,1 0 1,-1 1-1,0-1 1,1 0-1,-1 1 1,0-1-1,1 0 1,-1 1-1,0-1 1,1 1-1,-1-1 0,0 1 1,0-1-1,0 0 1,1 1-1,-1-1 1,0 1-1,0-1 1,0 1-1,0-1 1,0 1-1,0-1 0,0 1 1,0-1-1,0 1 1,0-1-1,0 1 1,0-1-1,0 1 1,0-1-1,-1 0 1,1 1-1,0-1 0,0 1 1,0-1-1,-1 1 1,1-1-1,0 0 1,0 1-1,-1-1 1,0 1-1,-12 23 1423,7-18-1455,-9 11 1050,0-1 0,-23 19 1,-4-11-2087,39-23 420,-1 0 0,1 0 0,0 0 0,-1-1 0,1 1 0,-1-1 1,1 0-1,-1 1 0,1-2 0,-7 0 0,-6-4-9487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169 135 9097,'6'-12'1261,"-1"-1"1,-1 1 0,0-1 0,-1 1 0,0-1 0,-1 0 0,0-14-1,-2 26-1160,1 0 0,-1 1 0,0-1-1,0 0 1,0 1 0,0-1 0,0 0-1,0 0 1,0 1 0,-1-1 0,1 0-1,0 1 1,0-1 0,0 0 0,-1 1-1,1-1 1,0 0 0,-1 1 0,1-1-1,-1 1 1,1-1 0,0 1-1,-1-1 1,1 1 0,-1-1 0,0 1-1,1-1 1,-1 1 0,1-1 0,-1 1-1,0 0 1,0-1 0,-1 1-25,1 0 0,-1 0 0,0 1 1,1-1-1,-1 0 0,0 1 0,1-1 0,-1 1 1,1-1-1,-1 1 0,1 0 0,-1 0 0,-1 1 0,-40 34 98,27-17-72,1 1 0,0 0 0,2 2 0,-12 24 0,19-34-35,0 0 1,1 0-1,1 0 1,0 1-1,1 0 1,0-1-1,1 1 1,0 0-1,1 20 1,1-31-71,0-1 0,0 1-1,0-1 1,1 0 0,-1 1 0,1-1-1,-1 1 1,1-1 0,-1 0 0,1 0 0,0 1-1,0-1 1,-1 0 0,1 0 0,0 0 0,0 0-1,0 0 1,0 0 0,0 0 0,1 0 0,-1 0-1,0 0 1,2 0 0,0 0-77,1 1 0,0-1 1,-1 0-1,1 0 0,0-1 0,0 1 1,-1-1-1,8 0 0,3-1-898,0-1-1,0 0 1,25-8-1,9-8-4161,-3-3-3546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5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1712 360 6534,'-525'50'577,"465"-47"-385,0 2 1,0 2 0,-60 17-1,86-15-195,1 1 0,1 2-1,0 2 1,0 0 0,2 3-1,-50 33 1,23-7-109,3 3 0,1 2 0,3 3 0,1 2 0,-58 83 0,75-89 225,1 2-1,2 1 1,3 1 0,2 2 0,2 0-1,2 2 1,-14 65 0,25-75-85,2 0 1,2 0 0,2 1 0,2 0 0,2-1 0,1 1-1,3-1 1,2 0 0,2 0 0,1-1 0,3 0 0,1-1-1,3 0 1,1-1 0,2-1 0,2-1 0,1-1 0,2-1-1,2-1 1,2-1 0,1-2 0,1-1 0,2-1 0,53 40-1,-27-32-37,1-2-1,2-3 1,1-2-1,118 42 1,285 61 65,-374-111-38,1525 348 89,-1278-322 133,1-14 1,546-12 0,-480-44-60,749-135-1,-953 112-152,-3-8 0,-1-9-1,254-113 1,-340 119-35,-1-6 1,141-101-1,-174 102 10,-2-3 0,-4-4-1,107-121 1,-151 153-3,-2-1 1,-1-1-1,-2-1 1,-2-1-1,-1-1 1,28-76-1,-41 93 51,-1 0-1,-1 0 1,-1 0-1,-1-1 1,-1 0-1,-1 1 1,-1-1-1,-1 0 1,0 0-1,-2 1 1,0-1-1,-2 1 1,0 0-1,-2 0 1,-11-26-1,-1 9 164,-2 1-1,-2 1 1,-1 1-1,-2 1 1,-1 1-1,-53-49 1,-4 8 154,-124-84 1,43 49-245,-5 8 0,-5 8 0,-3 7 0,-245-81 0,-780-167-349,1005 293-198,-3 8 0,-266-9 0,304 39 186,0 8 1,1 6-1,-220 44 0,156-3 294,-243 91 1,-203 119-4417,489-185-472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10 14926,'0'0'4869,"-10"-2"-3780,-32-5-748,40 7-340,-1 0 0,1 0-1,0 0 1,-1 0-1,1 1 1,0-1 0,-1 1-1,1-1 1,0 1-1,0 0 1,0 0-1,-1 0 1,1 0 0,0 0-1,0 0 1,0 1-1,1-1 1,-1 0 0,0 1-1,0 0 1,1-1-1,-1 1 1,1 0-1,-3 3 1,-1 4-14,0 1 0,0-1 0,-6 21 0,7-19 34,-1 2 264,0 0-1,1 1 1,0-1-1,2 1 1,-1 0-1,0 26 1,4-39-236,-1 0 1,0 0-1,0 0 1,0-1 0,0 1-1,1 0 1,-1 0-1,0 0 1,1 0 0,-1-1-1,0 1 1,1 0-1,-1 0 1,1-1 0,-1 1-1,1 0 1,0-1-1,-1 1 1,1 0 0,0-1-1,-1 1 1,1-1-1,0 1 1,0-1-1,0 0 1,-1 1 0,3 0-1,30 0 955,-23-3-803,0 0 1,-1 0 0,1-1-1,13-6 1,-14 4-167,0 0 0,0-1 1,0 0-1,-1 0 0,14-14 0,-19 17 36,-1 1-1,0-1 1,0 1-1,0-1 1,0 0-1,0 0 1,0 0-1,-1 0 1,1 0-1,-1-1 1,0 1-1,0 0 0,0-1 1,-1 1-1,1-1 1,-1 1-1,0 0 1,1-1-1,-2 1 1,1-1-1,-1-4 1,0 7-34,1 0 1,-1 0-1,0-1 1,0 1-1,0 0 0,0 0 1,0 0-1,0 0 1,-1 0-1,1 0 1,0 0-1,0 0 1,-1 1-1,1-1 0,0 0 1,-1 1-1,1-1 1,-1 1-1,1-1 1,-1 1-1,1 0 0,-1 0 1,-2 0-1,-36 2-102,47-5-420,1-1 1,-1 1-1,0-1 0,-1-1 1,11-7-1,-15 10 206,8 0-5078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43 11499,'0'0'7185,"0"-8"-4227,1-26-727,-1 57 476,0 4-2502,-5 44 1,2-55-176,-4 19 139,-3 68 0,13-102 710,3-9-351,3-9-93,-2-10-317,-2 0-1,0 0 1,-2-1-1,-1 1 1,-2-40-1,0 54-112,0 12-58,1 23-1843,0-19 1577,0-1-1,0 0 1,0 0-1,1 1 1,-1-1-1,1 0 1,-1 0-1,1 0 0,-1 0 1,1-1-1,0 1 1,0 0-1,2 1 1,1 0-829,0-1 0,0 1 0,0-1 1,0 0-1,1 0 0,-1-1 0,1 1 1,-1-1-1,10 1 0,-7-2 151,-1 0-1,1 0 1,0 0-1,0-1 1,0 0-1,11-4 1,13-12 4515,-29 14-2770,-1 0 0,1 0 0,-1-1 0,0 1 0,0-1 0,-1 1 0,1-1 0,-1 0 0,0 0 0,1 0 0,-2 0 0,1 0 0,0 0 0,-1 0 0,0 0 0,0-5 0,0 9-698,0 0 0,0-1 0,0 1 0,0 0 0,0 0 0,0 0 1,0-1-1,0 1 0,-1 0 0,1 0 0,0-1 0,0 1 0,0 0 0,0 0 0,0 0 0,0-1 1,-1 1-1,1 0 0,0 0 0,0 0 0,0 0 0,-1-1 0,1 1 0,0 0 0,0 0 0,0 0 1,-1 0-1,1 0 0,0 0 0,0 0 0,-1 0 0,1 0 0,0 0 0,0 0 0,-1 0 0,1 0 1,0 0-1,0 0 0,-1 0 0,1 0 0,0 0 0,0 0 0,0 0 0,-1 0 0,1 0 0,0 0 1,0 0-1,-1 0 0,1 1 0,0-1 0,0 0 0,0 0 0,-1 0 0,1 0 0,0 1 0,0-1 1,0 0-1,0 0 0,0 0 0,-1 1 0,1-1 0,0 0 0,0 0 0,0 0 0,0 1 1,0-1-1,0 0 0,0 0 0,0 1 0,-13 15 212,10-11-222,0 1 13,0-1 0,0 1 1,0 0-1,1 0 0,0 0 0,0 0 0,0 0 0,1 0 1,0 1-1,0-1 0,1 0 0,0 1 0,0 8 0,1-14-48,0 0 0,0 1 0,0-1-1,-1 0 1,1 0 0,0 0 0,0 0-1,1-1 1,-1 1 0,0 0 0,0 0-1,0-1 1,0 1 0,1 0 0,-1-1-1,0 1 1,1-1 0,-1 0 0,0 1-1,1-1 1,-1 0 0,0 0 0,1 0-1,-1 0 1,1 0 0,-1 0 0,0 0-1,1-1 1,-1 1 0,0 0 0,1-1-1,-1 1 1,2-2 0,47-16 180,-1-16-128,-39 26-49,1 0-1,0 1 1,0 0-1,1 0 0,20-7 1,-31 14 1,0 1-1,-1-1 1,1 0 0,0 1-1,-1-1 1,1 1 0,-1-1 0,1 1-1,0-1 1,-1 1 0,0-1 0,1 1-1,-1-1 1,1 1 0,-1 0-1,0-1 1,1 1 0,-1 0 0,0-1-1,0 1 1,1 0 0,-1 0-1,0-1 1,0 1 0,0 0 0,0-1-1,0 1 1,0 0 0,0 0 0,0-1-1,0 1 1,-1 1 0,1 38 251,0-31-194,0-8-55,0 0 1,0 0-1,0 1 0,0-1 1,0 0-1,0 0 1,0 0-1,0 1 0,0-1 1,1 0-1,-1 0 1,1 0-1,-1 0 1,1 0-1,-1 0 0,1 1 1,-1-1-1,1 0 1,0-1-1,0 1 0,0 0 1,-1 0-1,1 0 1,0 0-1,0-1 1,0 1-1,1 0 0,0 0 11,0-1 0,0 0-1,0 0 1,0 0 0,0 0-1,0 0 1,0-1 0,0 1 0,0 0-1,0-1 1,0 0 0,0 1-1,0-1 1,0 0 0,-1 0-1,1 0 1,2-2 0,125-94-246,-129 97 215,0-1 0,1 1 1,-1 0-1,0-1 0,1 1 1,-1 0-1,1 0 1,-1 0-1,0-1 0,1 1 1,-1 0-1,0 0 1,1 0-1,-1 0 0,1-1 1,-1 1-1,1 0 1,-1 0-1,1 0 0,-1 0 1,0 0-1,1 0 0,-1 0 1,1 0-1,-1 1 1,1-1-1,-1 0 0,0 0 1,1 0-1,-1 0 1,1 0-1,-1 1 0,0-1 1,1 0-1,-1 0 0,0 1 1,1-1-1,-1 0 1,0 1-1,1-1 0,-1 0 1,0 1-1,0-1 1,1 0-1,-1 1 0,0-1 1,0 1-1,0-1 1,0 0-1,1 1 0,-1-1 1,0 1-1,0-1 0,0 1 1,0-1-1,0 0 1,0 1-1,0 0 0,-1 36-641,0-25-524,2-11 1012,-1-1 1,0 1-1,0-1 1,1 0-1,-1 1 1,0-1-1,0 0 1,1 1-1,-1-1 1,0 0-1,1 1 1,-1-1-1,1 0 1,-1 0-1,0 1 1,1-1-1,-1 0 1,1 0-1,-1 0 1,1 0-1,-1 0 1,1 1-1,-1-1 1,0 0-1,1 0 1,-1 0-1,1 0 1,-1 0-1,1 0 1,-1-1-1,1 1 1,-1 0-1,1 0 1,0 0-1,20-6-8247,-3-6-2561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53 9353,'0'0'14099,"-9"-2"-12888,7 1-1172,-1 0 0,0 0-1,0 0 1,0 1-1,0-1 1,0 1 0,0 0-1,0 0 1,0 0-1,0 0 1,0 0 0,0 1-1,0-1 1,0 1 0,1 0-1,-1 0 1,0 0-1,0 0 1,1 0 0,-1 1-1,0-1 1,1 1-1,-1 0 1,1-1 0,0 1-1,0 1 1,0-1 0,0 0-1,-2 3 1,-1 0-4,1 0 1,0 1-1,1 0 1,-1-1-1,1 1 1,0 0-1,1 1 1,-1-1-1,1 0 1,0 1-1,1-1 1,0 1-1,0 0 1,0-1-1,1 1 1,0 8-1,0-13-23,1-1-1,-1 0 1,1 1 0,0-1-1,-1 0 1,1 0 0,0 0-1,0 0 1,0 1 0,0-1-1,0 0 1,0 0 0,0-1-1,0 1 1,1 0 0,-1 0-1,0-1 1,0 1 0,1 0-1,-1-1 1,0 1 0,1-1-1,-1 0 1,1 1-1,-1-1 1,0 0 0,1 0-1,-1 0 1,1 0 0,-1 0-1,1 0 1,-1 0 0,0-1-1,1 1 1,-1 0 0,0-1-1,3-1 1,1 1 42,0 0 0,0-1 0,0 0 0,-1 0 0,1 0 0,-1 0 0,1-1-1,-1 1 1,7-8 0,-7 5 13,0 0-1,0 0 0,-1-1 0,0 1 0,-1-1 1,1 0-1,-1 0 0,0 0 0,0 0 1,-1 0-1,0-1 0,0 1 0,0 0 1,-1-1-1,0 1 0,0-1 0,-2-8 1,2 12-60,-1 0 0,0 0 1,1 0-1,-1 0 0,0 0 0,0 0 1,-1 0-1,1 1 0,-1-1 1,1 0-1,-1 1 0,0-1 1,0 1-1,0 0 0,0-1 1,-1 1-1,1 0 0,-1 0 0,1 1 1,-1-1-1,1 0 0,-1 1 1,0 0-1,0-1 0,0 1 1,0 0-1,0 0 0,0 1 0,0-1 1,0 1-1,0 0 0,0-1 1,0 1-1,0 1 0,-1-1 1,-2 1-1,4-1-77,1 0-1,0 1 1,-1-1-1,1 1 1,0-1 0,-1 1-1,1 0 1,0-1-1,0 1 1,-1 0 0,1 0-1,0 0 1,0 0 0,0 0-1,0 0 1,0 0-1,0 0 1,1 0 0,-1 0-1,0 0 1,0 1-1,1-1 1,-1 0 0,1 1-1,-1-1 1,1 0 0,0 1-1,-1-1 1,1 1-1,0-1 1,0 1 0,0-1-1,0 0 1,1 3-1,-1-2-283,0 0-1,0 0 1,0 0-1,1 0 1,-1 0-1,1 0 0,-1 0 1,1 0-1,0 0 1,0 0-1,0-1 0,0 1 1,0 0-1,0 0 1,0-1-1,1 1 1,-1-1-1,1 1 0,-1-1 1,1 0-1,-1 0 1,1 1-1,0-1 0,2 1 1,17 3-6041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15118,'0'0'6695,"-11"55"-5574,11-33-128,0 3-257,5-2-191,6-3-385,4-3-96,-1-4-320,0-3-929,-1-6-961,-6 0-1538,-1-3-3202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11307,'0'0'6486,"8"2"-5290,0 0-924,0-1 1,0-1 0,1 1 0,-1-1-1,0-1 1,0 1 0,1-1-1,-1-1 1,0 1 0,10-5 0,92-36 1912,-60 22-1600,1704-568 3078,-1717 578-3793,30-10-859,-30-1-2612,-26 4-3445,-9-3-6791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2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1 818 11531,'0'0'1313,"3"-10"-101,10-23-262,1 1-1,2 0 1,26-38-1,73-97 286,-87 128-1181,47-60-310,87-90-1,-49 75-6212,-82 81 2892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2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116 219 4388,'0'0'5792,"4"-12"-5060,6-11 11,0 0 1,25-40 0,-29 53-370,0 1 0,0 0 0,1 0 1,0 1-1,1 0 0,0 0 0,0 0 0,0 1 1,1 1-1,14-9 0,-23 15-366,0 0 0,0 0 0,1 0 0,-1-1 0,0 1-1,0 0 1,1 0 0,-1 0 0,0 0 0,0 0 0,1 0 0,-1 0 0,0 0 0,0 0 0,1 0 0,-1 0-1,0 0 1,1 0 0,-1 0 0,0 1 0,0-1 0,0 0 0,1 0 0,-1 0 0,0 0 0,0 0 0,1 1 0,-1-1-1,0 0 1,0 0 0,0 0 0,0 0 0,1 1 0,-1-1 0,0 0 0,0 0 0,0 1 0,0-1 0,0 0-1,0 0 1,1 1 0,-1-1 0,0 0 0,0 0 0,0 1 0,0-1 0,0 0 0,0 0 0,0 1 0,-1 17 92,1-14-25,-6 32 180,-1 0 0,-3 0 0,0 0 0,-23 49 0,4-8-185,-120 322 43,143-385-107,1-3 6,0 0 0,1 1 0,0-1 0,1 1 0,1 0 0,-1 0 0,2 0 0,0 0 0,0 1 0,2 12 0,-1-24-11,1 1-1,-1-1 0,1 0 0,0 1 1,0-1-1,0 0 0,0 0 0,0 0 1,0 0-1,0 0 0,0 0 0,0 0 1,1 0-1,-1 0 0,0 0 0,0-1 1,1 1-1,-1 0 0,1-1 0,-1 1 1,1-1-1,-1 0 0,1 1 0,-1-1 1,1 0-1,-1 0 0,1 0 0,-1 0 1,1 0-1,2-1 0,50-7 67,-28 0-32,-2-1 0,1-1 0,-1-1 0,32-20 0,89-68-444,-123 84 205,72-56-2027,-4-3-3102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11627,'0'0'3769,"1"8"-2830,17 103 721,44 142 0,-20-91-938,-41-158-556,0 0 1,0 0-1,0 1 1,-1-1-1,1 0 1,-1 0-1,0 1 1,-1-1-1,1 0 1,-2 6-1,2-10-139,0 0-1,0 1 0,0-1 0,0 1 1,-1-1-1,1 0 0,0 1 0,0-1 0,-1 0 1,1 1-1,0-1 0,-1 0 0,1 1 1,0-1-1,-1 0 0,1 0 0,-1 1 1,1-1-1,0 0 0,-1 0 0,1 0 1,-1 0-1,1 0 0,-1 1 0,1-1 0,0 0 1,-1 0-1,1 0 0,-1 0 0,1 0 1,-1 0-1,0-1 0,-23-14 58,-127-138-2985,90 84 4014,60 69-1060,1 0 0,0 0 0,0-1 1,-1 1-1,1 0 0,0-1 1,0 1-1,0 0 0,-1 0 0,1-1 1,0 1-1,0 0 0,0-1 0,0 1 1,0 0-1,0-1 0,0 1 1,0 0-1,0-1 0,0 1 0,0-1 1,0 1-1,0 0 0,0-1 1,0 1-1,0 0 0,0-1 0,0 1 1,0 0-1,0-1 0,1 1 1,-1 0-1,0 0 0,0-1 0,1 1 1,15-9 649,34-3-676,-33 9 335,159-43 53,-63 4-4716,-75 22-1171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75 243 8392,'0'0'2418,"-1"-8"465,1 7-2559,-6-32 2407,6 32-2604,0 1-1,-1-1 0,1 0 0,0 0 0,-1 0 0,1 0 0,-1 0 1,1 0-1,-1 0 0,1 1 0,-1-1 0,1 0 0,-1 0 0,0 1 1,0-1-1,1 1 0,-1-1 0,0 0 0,0 1 0,0-1 0,1 1 1,-1 0-1,0-1 0,0 1 0,0 0 0,0-1 0,0 1 0,0 0 0,0 0 1,0 0-1,0 0 0,0 0 0,0 0 0,0 0 0,-1 0 0,0 1-96,1 0-1,-1 1 0,0-1 1,1 0-1,-1 1 0,1-1 0,0 1 1,0-1-1,-1 1 0,1-1 1,0 1-1,0 0 0,0 0 0,1 0 1,-1-1-1,0 1 0,1 0 0,-1 4 1,-9 42 156,9-41-181,-6 75 236,7-78-216,0 1-1,0 0 0,0 0 0,0-1 0,1 1 0,0 0 0,0-1 0,0 1 0,1-1 1,-1 1-1,1-1 0,0 0 0,1 0 0,3 7 0,-5-10 29,0 0 1,0-1-1,0 1 0,0 0 0,1-1 1,-1 1-1,0 0 0,0-1 1,0 0-1,0 1 0,1-1 0,-1 0 1,0 1-1,0-1 0,1 0 1,-1 0-1,0 0 0,0 0 0,1 0 1,-1-1-1,0 1 0,0 0 0,1 0 1,-1-1-1,0 1 0,0-1 1,0 1-1,0-1 0,1 0 0,-1 1 1,0-1-1,0 0 0,0 0 0,-1 0 1,1 1-1,0-1 0,0 0 1,0 0-1,-1 0 0,1-1 0,0 1 1,-1 0-1,1 0 0,0-1 0,4-7 160,0 0-1,-1 1 1,0-2-1,3-9 0,-1-3 102,-1-1 1,-2 0-1,0 0 0,-1 0 0,-2-27 0,-1 48-380,-2 8-27,-2 12-15,5-14 105,-1 6-20,1-1-1,0 0 1,0 1 0,1-1-1,4 18 1,-5-25 24,1-1 0,-1 1 0,1-1 0,0 1 0,0-1 0,0 1 0,0-1 0,0 0 0,0 1 0,0-1-1,0 0 1,0 0 0,0 1 0,1-1 0,-1 0 0,0-1 0,1 1 0,-1 0 0,1 0 0,-1 0 0,1-1 0,0 1 0,-1-1 0,1 1 0,0-1 0,-1 0 0,1 0 0,0 0 0,-1 0 0,1 0 0,0 0 0,-1 0 0,1 0 0,0-1 0,-1 1 0,1 0 0,-1-1 0,1 0 0,0 1 0,-1-1 0,1 0 0,0-1-1,5-1 17,-2-1 0,1 0-1,0 0 1,-1 0-1,0-1 1,0 0-1,0 0 1,0 0-1,-1-1 1,0 1 0,0-1-1,-1 0 1,1 0-1,2-7 1,0 0 6,-1 0 0,0-1 0,-1 1 1,0-1-1,-1 0 0,1-15 1,-11 56-329,2-10 305,1 0 0,0 1 0,-2 28 0,5-44 13,1 1-1,0 0 1,0 0-1,1 0 1,-1 0 0,1-1-1,-1 1 1,1 0-1,0-1 1,0 1-1,0 0 1,1-1 0,-1 1-1,0-1 1,1 0-1,0 1 1,-1-1-1,4 3 1,-3-4-3,0 0 1,0 0-1,0 0 0,0 0 1,0-1-1,0 1 0,0-1 1,0 0-1,0 1 0,0-1 1,0 0-1,1 0 0,-1 0 1,0-1-1,0 1 1,0 0-1,0-1 0,0 0 1,0 1-1,0-1 0,0 0 1,0 0-1,-1 0 0,1 0 1,0 0-1,0 0 0,1-2 1,5-3 20,0-1 0,-1 0 1,0 0-1,0 0 1,0 0-1,-1-1 0,-1 0 1,1-1-1,5-11 1,-8 15-18,0-2 1,0 1 0,-1 0-1,0-1 1,0 1 0,0-1-1,-1 1 1,0-1 0,0 0-1,-1 0 1,0 1 0,0-1-1,-1 0 1,-1-10 0,-17 42-208,13-11 212,1 0-1,0 0 1,1 1-1,1-1 1,0 1-1,1 0 0,0 0 1,2 0-1,-1 0 1,3 19-1,-1-33-13,0 1-1,-1-1 1,1 0-1,0 1 0,-1-1 1,1 0-1,0 0 1,0 1-1,0-1 0,0 0 1,0 0-1,0 0 1,1 0-1,-1-1 1,0 1-1,0 0 0,1 0 1,-1-1-1,0 1 1,1 0-1,-1-1 1,1 0-1,-1 1 0,1-1 1,-1 0-1,1 0 1,-1 0-1,1 0 1,-1 0-1,1 0 0,-1 0 1,0 0-1,1 0 1,-1-1-1,1 1 1,-1-1-1,3 0 0,-1 0 6,0 0-1,1 0 1,-1 0-1,0 0 1,0-1-1,0 1 1,0-1-1,0 0 1,0 0-1,0 0 1,0 0 0,-1 0-1,1-1 1,-1 1-1,4-6 1,5-16-25,0 0 1,1 1 0,25-34-1,-33 51 7,1 1-1,0-1 1,0 1-1,0 0 1,0 1-1,1-1 1,0 1-1,0 0 1,0 0-1,0 1 1,0-1-1,1 2 1,0-1-1,0 1 1,0 0-1,0 0 1,0 1-1,9-1 1,-14 2-10,0 0 1,-1 0 0,1 1 0,0-1-1,0 1 1,0-1 0,0 1 0,0 0-1,-1 0 1,1 0 0,0 0 0,-1 0-1,1 0 1,0 0 0,-1 1 0,0-1 0,1 0-1,-1 1 1,0-1 0,0 1 0,0 0-1,0-1 1,0 1 0,0 0 0,0 0-1,0-1 1,-1 1 0,1 0 0,-1 0-1,1 0 1,-1 0 0,0 0 0,0 0-1,0 0 1,0 3 0,1 12 40,-1 1 0,0-1 0,-4 19 0,3-22-39,-4 32 134,5-46-113,0-1 0,0 1 0,0 0 0,0 0 0,0 0 0,0-1 0,0 1-1,0 0 1,0 0 0,0 0 0,0 0 0,0-1 0,1 1 0,-1 0 0,0 0 0,0 0 0,0 0 0,0 0 0,0 0 0,1-1 0,-1 1 0,0 0 0,0 0 0,0 0 0,0 0 0,1 0 0,-1 0 0,0 0 0,0 0 0,0 0 0,1 0 0,-1 0 0,0 0 0,0 0 0,0 0 0,0 0 0,1 0 0,-1 0 0,0 0 0,0 0 0,0 0 0,1 0 0,-1 0 0,0 0 0,0 0 0,0 0 0,0 0 0,1 1 0,-1-1 0,0 0 0,0 0 0,0 0 0,0 0 0,0 0 0,1 0 0,-1 1 0,0-1 0,0 0 0,0 0 0,0 0 0,0 0 0,0 1 0,0-1 0,0 0 0,0 0 0,0 0 0,0 1 0,9-12 99,-2-2-69,-1 0 0,-1 0 1,0 0-1,-1-1 0,0 0 1,-1 0-1,-1 0 0,0 0 1,-1-1-1,0 1 0,-1 0 0,-2-15 1,-8 6 184,10 22-221,0 1 0,0 0-1,0-1 1,0 1 0,0 0-1,0-1 1,-1 1-1,1 0 1,0-1 0,0 1-1,0 0 1,0-1 0,0 1-1,-1 0 1,1 0 0,0-1-1,0 1 1,-1 0 0,1-1-1,0 1 1,0 0-1,-1 0 1,1 0 0,0-1-1,-1 1 1,1 0 0,0 0-1,-1 0 1,1 0 0,0 0-1,-1 0 1,1-1-1,0 1 1,-1 0 0,1 0-1,0 0 1,-1 0 0,1 0-1,0 0 1,-1 0 0,1 1-1,0-1 1,-1 0-1,1 0 1,0 0 0,-1 0-1,1 0 1,0 0 0,-1 1-1,1-1 1,0 0 0,-1 0-1,1 0 1,0 1-1,0-1 1,-1 0 0,1 1-1,0-1 1,0 0 0,0 0-1,-1 1 1,1-1 0,0 1-1,0-1-2,0 1-1,-1-1 1,1 1-1,0-1 1,0 1-1,0-1 0,0 0 1,0 1-1,-1-1 1,1 1-1,0-1 1,0 1-1,0-1 1,1 1-1,-1-1 1,0 1-1,0-1 1,0 1-1,0-1 0,0 1 1,0-1-1,1 1 1,-1-1-1,0 1 1,0-1-1,1 0 1,-1 1-1,0-1 1,1 0-1,-1 1 0,0-1 1,1 0-1,-1 1 1,1-1-1,-1 0 1,0 1-1,1-1 1,0 0-1,26 3 15,-22-3 7,1-1-1,-1 1 0,1-2 0,-1 1 0,1 0 1,-1-1-1,10-5 0,-8 2 2,-1 0 0,0-1 0,0 0 0,0 0 1,-1 0-1,0-1 0,0 0 0,-1 0 0,5-9 0,-10 48-205,1-11 97,-2-2 88,0-9-3,1-1-1,0 1 1,0 0 0,1-1 0,0 1 0,1 0 0,2 14 0,-2-23 6,0 0-1,0 1 0,0-1 1,0 0-1,0 0 1,0 0-1,1 0 1,-1 0-1,0 0 1,0 0-1,1 0 0,-1-1 1,1 1-1,-1 0 1,0-1-1,1 1 1,-1-1-1,1 1 1,0-1-1,-1 0 0,1 0 1,-1 0-1,1 0 1,-1 0-1,1 0 1,-1 0-1,4-1 1,0 1 8,1-1 0,-1 0 0,0 0 0,0-1 0,0 1 0,0-1 0,6-4 0,9-8-76,-2-1-1,0-1 0,-1 0 1,0-1-1,-2-1 0,15-20 0,-24 29 83,-6 9-14,0 0-1,0 0 0,0-1 0,0 1 0,1 0 0,-1 0 1,0 0-1,0-1 0,0 1 0,0 0 0,0 0 0,0 0 1,0 0-1,1-1 0,-1 1 0,0 0 0,0 0 0,0 0 1,0 0-1,1 0 0,-1 0 0,0-1 0,0 1 0,0 0 1,0 0-1,1 0 0,-1 0 0,0 0 0,0 0 0,0 0 1,1 0-1,-1 0 0,0 0 0,0 0 0,1 0 0,-1 0 1,0 0-1,0 0 0,0 0 0,1 0 0,-1 0 0,0 0 1,0 1-1,0-1 0,0 0 0,1 0 0,-1 0 0,0 0 1,0 0-1,0 0 0,0 1 0,1-1 0,-1 0 0,0 0 1,0 0-1,0 0 0,0 1 0,0-1 0,4 22 121,-6 47 172,0-41-268,2-26-38,0 1-1,0-1 1,0 0 0,0 0 0,0 1-1,0-1 1,0 0 0,1 0 0,-1 1 0,1-1-1,-1 0 1,1 0 0,0 0 0,0 0-1,0 0 1,0 0 0,1 0 0,-1 0-1,0-1 1,1 1 0,-1 0 0,3 1 0,-4-3-292,0-36-12421,-3 22 6554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59 10378,'1'-4'951,"1"0"0,-1 0 0,-1 0 0,1 0 1,0 0-1,-1 0 0,0 0 0,-1-6 0,1 9-805,0 0-1,-1 0 1,1 0-1,0 1 1,-1-1-1,1 0 1,-1 0-1,0 0 1,1 0-1,-1 1 1,0-1-1,1 0 1,-1 1-1,0-1 1,0 0-1,0 1 1,0-1-1,1 1 1,-1-1-1,0 1 1,0 0-1,0-1 1,0 1-1,0 0 1,0 0-1,0 0 1,0 0-1,0 0 1,0 0-1,0 0 1,0 0-1,0 0 1,0 0-1,0 0 1,0 0-1,-2 1 1,-3 1-97,0 0-1,0 0 1,0 0 0,1 1 0,-1 0 0,0 0 0,1 0 0,0 1 0,0-1-1,0 1 1,0 1 0,1-1 0,-1 1 0,1-1 0,-7 12 0,5-8-4,1 1 0,-1 0 0,2 0 0,-1 0 0,1 1 0,1-1 0,-1 1 1,2 0-1,-3 11 0,6-20-41,-1 1 0,0-1-1,0 0 1,1 0 0,-1 1 0,1-1 0,-1 0 0,1 0-1,-1 1 1,1-1 0,0 0 0,0 0 0,-1 0-1,1 0 1,0 0 0,0 0 0,0 0 0,0 0 0,0 0-1,0-1 1,1 1 0,-1 0 0,0-1 0,0 1 0,0-1-1,1 1 1,-1-1 0,0 1 0,1-1 0,-1 0 0,0 0-1,1 0 1,-1 0 0,0 0 0,1 0 0,1 0 0,65-1 188,-52 0-195,41-4-144,-40 2 97,0 2 0,1 0 1,-1 0-1,26 4 1,-42-3 55,-1 0 0,1 1 0,-1-1 0,1 0 0,-1 0 1,1 1-1,-1-1 0,1 0 0,-1 1 0,1-1 0,-1 1 0,0-1 0,1 1 1,-1-1-1,0 1 0,1-1 0,-1 1 0,0-1 0,0 1 0,1-1 1,-1 1-1,0-1 0,0 1 0,0-1 0,0 1 0,1-1 0,-1 1 0,0 0 1,0-1-1,0 1 0,-1-1 0,1 1 0,0 0 0,0-1 0,0 1 1,0-1-1,0 1 0,-1-1 0,1 1 0,0-1 0,0 1 0,-1-1 0,0 2 1,-14 21 972,-3-7-581,-1-2 0,-1 0 0,-1-1 0,0-1 0,0-1 1,-37 13-1,56-23-1733,3-8-6737,7-8-1318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8:5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4169 333 7687,'-1319'57'1100,"829"-41"-742,363-4-385,-231 54 0,188-18 30,1 9 0,4 6-1,2 8 1,4 7 0,-262 172-1,327-185 270,-108 98-1,157-121-165,1 2 0,3 2 0,1 1 0,-33 54 0,61-82-94,0 1-1,2 0 0,0 1 0,1 0 0,1 1 1,1 0-1,2 0 0,0 0 0,1 1 0,1 0 1,1 0-1,1-1 0,1 1 0,1 0 0,1 0 1,1 0-1,1-1 0,1 1 0,13 38 1,-1-23-22,2 0 0,1 0 0,2-2 1,2-1-1,1 0 0,1-2 1,2-1-1,1-2 0,2 0 1,43 32-1,-24-27 15,1-2 1,2-2-1,0-2 0,2-3 1,2-2-1,94 26 0,759 125 36,-694-143-39,22 6-1,1352 201 30,-1005-175-28,658-13-1,316-91 36,-12-142-70,-823 15-91,-12-42 32,-648 189 84,380-128-288,-380 121 227,0-2 1,-2-3-1,-1-2 0,92-70 0,-134 88 18,0-1-1,-1 0 1,-1-1-1,-1-1 1,0 0-1,-2-1 1,0-1-1,-1 0 0,-1-1 1,12-31-1,-18 36 72,-1-1 0,0 0 0,-1-1 1,-1 1-1,-1-1 0,0 1 0,-2-1 0,0 0 0,-1 1 0,-1-1 0,0 1 0,-2-1 0,0 1 0,-10-26 0,0 11 74,-2 0 0,-1 2-1,-1 0 1,-2 1 0,-1 1 0,-1 0-1,-2 2 1,0 1 0,-2 1 0,-57-43-1,9 16 126,-2 3 0,-3 4 0,-100-43 0,-32 0 439,-350-96 0,-240-3 132,-413-43-260,314 65-892,784 142 238,-785-142-1213,-9 73-1950,569 87 675,-16 6-2951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46 12492,'0'0'12711,"0"11"-12162,-1 5-328,0 0 87,1 0 0,0 0 0,3 20-1,-2-35-290,-1 0 0,1 1-1,-1-1 1,1 0-1,0 0 1,-1 1 0,1-1-1,0 0 1,0 0-1,0 0 1,0 0-1,0 0 1,0 0 0,0 0-1,0-1 1,0 1-1,0 0 1,1-1 0,-1 1-1,0 0 1,0-1-1,1 1 1,-1-1 0,0 0-1,1 0 1,-1 1-1,1-1 1,-1 0-1,0 0 1,1 0 0,-1 0-1,0-1 1,3 1-1,3-1 44,0 0 0,0-1 0,-1 0 0,1 0 0,10-5 0,3-4 17,-1 0 1,0-2-1,19-16 1,-24 17-42,1 0 1,0 2-1,0-1 0,1 2 1,26-11-1,-41 19-27,0 1 0,0-1-1,1 1 1,-1 0-1,0-1 1,0 1-1,0 0 1,0 0 0,1 0-1,-1 0 1,0 0-1,0 0 1,0 0-1,1 0 1,-1 1 0,0-1-1,0 0 1,0 1-1,0-1 1,0 1 0,0-1-1,0 1 1,0 0-1,0-1 1,0 1-1,0 0 1,0 0 0,0-1-1,0 1 1,-1 0-1,1 0 1,0 0-1,-1 0 1,1 0 0,-1 0-1,1 0 1,-1 0-1,1 1 1,-1-1-1,0 0 1,1 0 0,-1 0-1,0 0 1,0 1-1,0 0 1,2 10 146,-2 0 0,1-1-1,-3 23 1,0-12-31,2-20-111,0 0 0,0 0 0,0 0 0,0 0 0,0 0 0,0 0 0,1 0 1,-1 0-1,1 0 0,0 0 0,-1 0 0,1 0 0,0 0 0,2 3 0,-2-4-3,0-1-1,0 1 0,1-1 0,-1 0 0,0 0 1,0 1-1,0-1 0,0 0 0,1 0 0,-1 0 0,0 0 1,0-1-1,0 1 0,0 0 0,1 0 0,-1-1 0,0 1 1,0 0-1,0-1 0,0 1 0,0-1 0,0 0 0,0 1 1,0-1-1,0 0 0,0 0 0,1-1 0,17-12 102,-2-1 1,29-30-1,-35 32-196,1 1 1,1 0 0,0 0 0,1 2-1,0-1 1,18-9 0,-31 20 70,0-1-1,0 1 1,0-1-1,-1 1 1,1-1-1,0 1 0,0 0 1,0 0-1,0-1 1,-1 1-1,1 0 1,0 0-1,0 0 1,0 0-1,0 0 1,0 0-1,0 0 1,0 1-1,-1-1 1,1 0-1,0 0 1,0 1-1,0-1 1,0 0-1,-1 1 1,1-1-1,0 1 1,0-1-1,-1 1 1,1-1-1,0 1 1,-1-1-1,1 1 1,-1 0-1,1 0 1,-1-1-1,1 1 1,-1 0-1,1 0 1,-1-1-1,1 1 1,-1 0-1,0 0 1,0 0-1,1 0 1,-1-1-1,0 1 1,0 0-1,0 2 1,0 55 30,-1-41-1,-4 33 317,-1-1-4065,0-51-2849,-2-8 1233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15695,'0'0'7655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52 7207,'0'0'9449,"-49"-52"-7175,43 52-32,1 2-640,5 19-1058,0 5-480,0 8-64,0 4 64,5 4-32,3-3-32,4-6-512,3-6-1410,5-9-961,-1-9-1537,-1-9 448,0-4-1761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84 182 10954,'3'-12'2360,"0"2"-1718,1 0 10,0 0 1,-2 0-1,1-1 0,-1 1 1,0-1-1,-1 1 0,0-1 0,-2-21 1,1 32-625,-1-1 0,1 0 0,-1 0 0,1 1 0,0-1 1,-1 0-1,1 1 0,-1-1 0,1 1 0,-1-1 0,0 1 0,1-1 0,-1 1 1,0-1-1,1 1 0,-1 0 0,0-1 0,1 1 0,-1 0 0,0-1 1,0 1-1,1 0 0,-1 0 0,0 0 0,0 0 0,0 0 0,1 0 1,-1 0-1,0 0 0,0 0 0,1 0 0,-1 0 0,0 0 0,-1 1 0,-26 11 71,22-5-105,0 1 0,1-1 0,-1 1 0,2 1 0,-1-1 0,1 1 0,0-1 0,1 1 0,0 0 0,0 0 0,1 1 0,1-1 0,-1 0 0,1 1 0,1 12 0,0-21 5,0-1 1,0 1-1,0 0 0,0 0 0,1 0 0,-1-1 0,0 1 0,1 0 0,-1 0 0,0-1 1,1 1-1,-1 0 0,1 0 0,-1-1 0,1 1 0,-1-1 0,1 1 0,0 0 0,-1-1 1,1 1-1,0-1 0,0 0 0,-1 1 0,1-1 0,0 0 0,0 1 0,-1-1 0,1 0 0,0 0 1,0 1-1,0-1 0,0 0 0,-1 0 0,1 0 0,0 0 0,0 0 0,0 0 0,0-1 1,-1 1-1,1 0 0,0 0 0,0 0 0,0-1 0,-1 1 0,1 0 0,1-2 0,39-17 481,-25 7-414,-2-1-1,0 0 1,0-1-1,-2 0 1,1-1-1,-2 0 1,0-1-1,-1-1 1,0 1-1,7-20 1,-15 24 393,-11 30-353,-15 36-159,18-34 157,0 0 0,2 1 1,0 0-1,1 0 0,0 38 0,4-59-74,-1 1 0,0-1 0,0 0 0,1 0 0,-1 0 0,0 0 0,1 0 0,-1 0 0,0 0-1,1 0 1,-1 0 0,0 0 0,0 0 0,1 0 0,-1 0 0,0 0 0,1 0 0,-1-1 0,0 1 0,0 0 0,1 0 0,-1 0 0,0 0 0,0-1 0,1 1 0,-1 0 0,0 0 0,0 0 0,0-1 0,1 1 0,-1 0 0,0 0 0,0-1 0,0 1 0,0 0-1,0 0 1,1-1 0,-1 1 0,0 0 0,0 0 0,0-1 0,0 1 0,0 0 0,0-1 0,0 1 0,11-16 311,8-35 93,-13 36-1766,-5 52-1091,-1-23 1273,0 6-1908,0-8-2161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78 173 10314,'0'0'8808,"-1"-8"-7292,-2-24-646,3 32-853,0-1 0,0 1 0,0 0 0,0-1-1,0 1 1,0 0 0,0 0 0,0-1 0,0 1-1,0 0 1,0 0 0,0-1 0,-1 1 0,1 0-1,0 0 1,0-1 0,0 1 0,0 0 0,-1 0-1,1-1 1,0 1 0,0 0 0,0 0 0,-1 0-1,1-1 1,0 1 0,0 0 0,-1 0 0,1 0-1,0 0 1,0 0 0,-1 0 0,1 0-1,0 0 1,0-1 0,-1 1 0,1 0 0,0 0-1,-1 0 1,1 0 0,0 0 0,0 0 0,-1 1-1,1-1 1,0 0 0,-1 0 0,1 0 0,0 0-1,0 0 1,-1 0 0,1 0 0,0 0 0,0 1-1,0-1 1,-1 0 0,1 0 0,0 0 0,0 1-1,0-1 1,-1 0 0,1 0 0,0 1 0,0-1-1,0 0 1,0 0 0,0 1 0,-1-1 0,1 0-1,0 1 1,-10 15-18,0 6 13,2 0 0,0 0 1,1 1-1,2 0 0,0 0 0,2 0 1,0 1-1,2-1 0,1 32 1,1-50-15,0 1 1,0-1 0,0 0 0,1 0 0,0 0-1,0 0 1,0 0 0,0-1 0,1 1 0,0-1-1,6 8 1,45 39 31,-42-41-25,0 0 0,-1 1 0,12 13 0,-20-20-9,0 0 0,0 1 0,-1-1 0,1 1 0,-1-1 0,0 1 0,0 0 0,-1 0 0,0 0 0,1 0-1,-1 0 1,-1 0 0,1 8 0,-2-9 36,1 0-1,-1-1 1,0 1 0,0 0-1,0-1 1,-1 1-1,1-1 1,-1 0-1,0 1 1,0-1 0,0 0-1,-1 0 1,1 0-1,-1 0 1,1-1 0,-1 1-1,0-1 1,0 1-1,0-1 1,0 0-1,0 0 1,-5 2 0,6-3 7,0 0 0,0 0 1,-1 0-1,1 0 0,0 0 0,0 0 1,0-1-1,-1 1 0,1-1 1,0 0-1,-1 1 0,1-1 0,-1 0 1,1 0-1,0-1 0,-1 1 1,1 0-1,0-1 0,-1 0 0,1 1 1,0-1-1,0 0 0,0 0 1,0 0-1,0 0 0,0-1 0,0 1 1,0 0-1,0-1 0,0 0 1,1 1-1,-1-1 0,0 0 0,1 0 1,-2-2-1,-2-7-102,1 1 1,0-1-1,0 0 1,1 0-1,1-1 1,0 1-1,0-1 1,1 1-1,0-1 1,1 1-1,1-1 0,0 1 1,0-1-1,5-15 1,-3 12-1,2-1 0,0 1 1,1 1-1,0-1 0,1 1 0,1 0 1,0 0-1,1 1 0,0 1 0,12-13 1,-10 13 27,1 1 1,1 0-1,0 1 1,1 0-1,0 1 1,0 1 0,1 0-1,-1 1 1,2 1-1,28-9 1,-44 16 21,1-1 0,-1 1 0,0 0 1,0-1-1,0 1 0,0 0 0,0 0 1,0-1-1,0 1 0,0 0 0,0-1 1,0 1-1,-1 0 0,1-1 0,0 1 1,0 0-1,-1-1 0,1 1 0,0 0 1,-1-1-1,1 1 0,-1-1 0,0 2 1,-3 4 192,6-17-92,30-56 185,-26 57-144,-1 0 0,1-1-1,-2 0 1,0 0 0,0 0 0,2-13 0,-6 177 148,0-152-257,-1 0-1,1 0 0,0 0 1,0 0-1,0 0 0,0 0 1,0 0-1,0 0 0,0-1 1,0 1-1,0 0 0,0 0 1,0 0-1,1 0 0,-1 0 1,0 0-1,1 0 0,-1 0 0,0-1 1,1 1-1,-1 0 0,1 0 1,0 0-1,-1-1 0,1 1 1,0 0-1,-1-1 0,1 1 1,0-1-1,0 1 0,-1-1 1,1 1-1,0-1 0,0 1 1,0-1-1,0 0 0,-1 1 1,1-1-1,0 0 0,0 0 1,0 0-1,0 0 0,0 0 1,0 0-1,0 0 0,0 0 0,0 0 1,0 0-1,0 0 0,0 0 1,-1-1-1,1 1 0,0 0 1,0-1-1,0 1 0,0-1 1,1 0-1,3-2 87,0 0 0,0 0 0,0-1 1,0 0-1,0 0 0,-1 0 0,8-9 0,-7 4-294,1 0 0,-1 0 0,-1-1 0,0 0 1,0 1-1,-1-2 0,0 1 0,0 0 0,-1-1 0,0-13 0,-1-63-9511,-6 52 768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11819,'0'0'12108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78 14189,'-2'-9'2381,"1"3"-1925,0 0 0,0 1-1,-1-1 1,0 1-1,0-1 1,-1 1 0,0 0-1,-4-6 1,7 10-338,-1 0 0,0 0 0,0 0 0,0 0 1,0 0-1,0 0 0,0 0 0,0 0 0,-1 0 0,1 1 0,0-1 0,0 1 1,-1-1-1,1 1 0,0-1 0,0 1 0,-1 0 0,1-1 0,-2 1 1,1 0-81,0 1 0,0-1 1,0 1-1,-1 0 1,1-1-1,0 1 0,0 0 1,1 0-1,-1 0 1,0 0-1,0 1 0,0-1 1,1 0-1,-1 1 1,1 0-1,-3 2 0,-5 8-16,1 0 1,0 1-1,1 0 0,0 0 0,1 1 0,1 0 0,0 0 0,1 0 0,0 0 0,1 1 0,1-1 0,0 1 0,1 0 0,1 16 0,0-29-30,-1 0 0,1 0 0,0 1 0,0-1 0,0 0 0,0 0-1,1 0 1,-1 0 0,1 0 0,-1 0 0,1 0 0,0 0 0,-1 0 0,1 0-1,0 0 1,0 0 0,1-1 0,-1 1 0,0 0 0,0-1 0,1 1-1,-1-1 1,1 1 0,0-1 0,-1 0 0,1 0 0,0 0 0,0 1 0,0-2-1,-1 1 1,1 0 0,0 0 0,0-1 0,0 1 0,0-1 0,1 1-1,-1-1 1,0 0 0,0 0 0,0 0 0,0 0 0,0 0 0,0-1 0,0 1-1,0 0 1,0-1 0,3-1 0,5 0-564,-1-1 0,0-1-1,0 1 1,-1-2 0,1 1 0,-1-1 0,0 0-1,0-1 1,9-8 0,16-23-5610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61 134 11659,'-6'9'3347,"0"1"-2891,-29 51 2249,33-57-2507,0-1-1,0 1 1,1 0-1,-1 1 1,1-1-1,0 0 1,0 0-1,1 0 1,-1 1-1,1-1 0,0 0 1,0 1-1,0-1 1,2 6-1,-2-9-186,1-1 0,-1 1 0,1-1 0,0 1 0,-1-1-1,1 1 1,0-1 0,0 0 0,-1 1 0,1-1 0,0 0 0,0 0-1,0 0 1,-1 0 0,1 1 0,0-1 0,0 0 0,0 0 0,-1 0-1,1-1 1,0 1 0,0 0 0,0 0 0,-1 0 0,1-1 0,0 1-1,0 0 1,-1-1 0,1 1 0,0 0 0,0-1 0,-1 1-1,1-1 1,-1 1 0,1-1 0,0 0 0,27-19 201,-9 2-154,0-1 1,-2-1-1,0 0 0,-1-1 0,-1-1 0,-1-1 1,-1 1-1,-1-2 0,11-30 0,-28 106-378,0-27 400,1 0 0,1 0 0,1 0 0,2 49 0,0-73-67,0 0 1,0 0-1,0 0 0,0 0 0,1-1 1,-1 1-1,0 0 0,0 0 0,1 0 0,-1 0 1,0-1-1,1 1 0,-1 0 0,1 0 1,-1-1-1,1 1 0,-1 0 0,1 0 0,-1-1 1,1 1-1,0-1 0,-1 1 0,1-1 0,0 1 1,0-1-1,-1 1 0,1-1 0,0 0 1,0 1-1,0-1 0,0 0 0,-1 0 0,1 1 1,0-1-1,0 0 0,0 0 0,0 0 1,0 0-1,0 0 0,-1 0 0,1-1 0,0 1 1,0 0-1,0 0 0,0-1 0,0 1 1,-1 0-1,1-1 0,0 1 0,0-1 0,-1 1 1,1-1-1,0 1 0,-1-1 0,1 1 1,0-2-1,5-2 36,0-1-1,0 1 1,0-2 0,-1 1 0,7-8 0,-4 1-479,0-1 1,0 0 0,-2 0 0,7-15 0,14-59-6725,-14 32 817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 5445,'0'0'6945,"0"0"-6810,0-1 0,1 1 1,-1-1-1,0 1 0,0 0 0,1-1 0,-1 1 0,1 0 0,-1-1 0,0 1 0,1 0 0,-1 0 0,1-1 0,-1 1 0,0 0 0,1 0 0,-1 0 0,1 0 0,-1-1 0,1 1 0,-1 0 0,1 0 0,-1 0 0,1 0 0,-1 0 0,1 0 1,-1 8 261,-1-1 0,1 1 1,-2-1-1,1 1 1,-1-1-1,0 0 1,-5 11-1,1 2 390,4-15-598,-6 25 521,0-1 1,2 1-1,1 0 1,1 0 0,1 39-1,2-67-704,2 1 0,-1-1-1,0 1 1,0 0 0,1-1 0,-1 1-1,1-1 1,0 1 0,0-1 0,0 0-1,0 1 1,0-1 0,0 0 0,1 0-1,-1 0 1,1 0 0,0 0 0,1 2-1,-1-3-28,0 0 0,0 0 0,-1 0-1,1 0 1,0-1 0,0 1-1,0-1 1,0 1 0,0-1 0,0 0-1,0 1 1,0-1 0,0 0 0,0 0-1,0-1 1,0 1 0,0 0-1,2-1 1,2-1-543,0 0 0,0 0 0,-1-1 0,1 0 0,-1 0-1,0 0 1,0 0 0,0-1 0,0 0 0,-1 0 0,1 0 0,-1-1 0,6-8 0,13-24-6566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15150,'-6'11'2125,"-8"18"-1158,1 1 0,2 1 0,1 0 0,-9 43 0,14-47-792,1 0 1,1 0 0,2 1-1,0-1 1,2 0 0,5 30-1,6-27-143,-4-25 73,-1-20 153,-2-24-274,-2-1 0,-2 1 0,-3-41 0,2 86 11,1-1 0,0 1 0,1 0-1,0-1 1,-1 1 0,2-1 0,-1 1-1,1-1 1,-1 0 0,1 0 0,1 0-1,5 6 1,-8-9 15,1 0 1,0-1-1,0 1 0,0-1 1,0 0-1,0 0 0,0 1 1,0-1-1,0-1 0,1 1 1,-1 0-1,0 0 0,1-1 1,-1 1-1,0-1 0,1 0 1,-1 0-1,1 0 0,-1 0 1,0 0-1,1-1 0,-1 1 1,1-1-1,-1 1 0,0-1 1,0 0-1,1 0 0,-1 0 1,0 0-1,0 0 0,0 0 1,0-1-1,3-2 0,0 0 10,1 0 1,-2 0-1,1 0 0,0 0 0,-1-1 0,0 0 0,0 0 0,0 0 0,-1-1 0,0 1 0,0-1 0,0 0 1,0 0-1,-1 0 0,0 0 0,2-12 0,-17 28-260,7-1 398,1 0 0,0 1 0,0-1 0,1 1 0,1 0 0,-1 1 0,2-1 1,-1 1-1,2-1 0,-1 1 0,1 0 0,1 18 0,1-28-144,-1 0 0,1-1 0,-1 1 0,1 0 0,-1-1 1,1 1-1,-1 0 0,1-1 0,-1 1 0,1-1 0,0 1 0,-1-1 0,1 1 0,0-1 0,0 0 0,-1 1 0,1-1 0,0 0 1,0 0-1,0 1 0,-1-1 0,1 0 0,0 0 0,0 0 0,0 0 0,-1 0 0,1 0 0,0 0 0,0 0 0,0 0 1,0-1-1,-1 1 0,1 0 0,0 0 0,0-1 0,0 0 0,32-12 212,-21 4-256,0-1-1,21-23 0,-26 25-108,1-1 1,0 2-1,0-1 1,1 1-1,0 0 0,0 1 1,11-6-1,-20 12 118,0 0 0,1 0 0,-1 0 0,0 0 0,1 0 0,-1 0 1,0 0-1,1 0 0,-1 0 0,0 1 0,1-1 0,-1 0 0,0 0 0,0 0 0,1 0 0,-1 0 0,0 1 0,1-1 0,-1 0 0,0 0 0,0 0 0,1 1 0,-1-1 0,0 0 0,0 0 0,0 1 0,1-1 0,-1 0 0,0 0 0,0 1 0,0-1 0,0 0 0,0 1 0,0-1 0,0 0 0,1 1 0,-1-1 0,0 0 1,0 1-1,0-1 0,0 0 0,0 1 0,-1-1 0,3 27 32,-2-24-2,0 0 1,0 0-1,0 0 1,0 0-1,1 0 1,-1-1-1,1 1 1,0 0-1,2 5 0,-3-8 2,1 1 0,0 0 0,0-1-1,1 1 1,-1-1 0,0 1 0,0-1-1,0 0 1,0 1 0,0-1-1,0 0 1,1 0 0,-1 0 0,0 0-1,0 0 1,0 0 0,0 0-1,1 0 1,-1 0 0,0 0 0,0-1-1,0 1 1,0 0 0,0-1-1,0 1 1,0-1 0,0 0 0,0 1-1,0-1 1,0 0 0,0 1-1,0-1 1,0 0 0,0 0 0,-1 0-1,1 0 1,0 0 0,-1 0-1,1 0 1,0 0 0,-1 0 0,1 0-1,-1 0 1,1-1 0,1-3 11,1 0 1,-1 0-1,1-1 1,-1 1-1,-1 0 1,1-1-1,1-10 0,-3-69 1927,41 87-2333,44 3-3080,-27-8-3765,-26-3 946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7:3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4265 248 416,'-386'-108'7165,"97"23"-6326,218 68-656,0 3 0,-85-5-1,73 15-150,-1 4-1,1 3 0,0 4 0,0 4 0,-99 25 0,-488 156-299,511-135 65,3 6 1,-168 95 0,185-75 241,4 6 1,4 7-1,5 4 0,4 6 1,4 6-1,6 4 0,-119 160 1,190-223 37,3 2 1,2 1-1,-37 80 0,57-101-42,2 1 0,2 0 0,1 1-1,2 0 1,2 1 0,1 0-1,-1 47 1,6-42-49,2-1 0,1 0 1,3 1-1,1-1 0,2-1 0,2 0 1,2 0-1,1-1 0,2 0 0,2-1 1,2-1-1,1-1 0,2 0 0,1-2 1,2-1-1,2 0 0,1-2 0,38 34 0,-6-16 8,2-2 0,2-3 0,120 63 0,225 77 14,-183-101 15,3-10-1,309 58 1,-214-77 39,380 16 1,1074-46 102,-563-89 199,-951 31-245,-2-11 0,399-120 0,-518 116 6,-3-6 0,-2-6 0,137-83 0,-195 95-61,-2-3-1,-2-4 1,-3-3-1,-2-4 1,-3-2-1,64-79 1,-105 110 151,-2-1 1,-1-1-1,-2-1 1,-1-1-1,21-54 1,-34 69-84,-1 1 1,-1-1-1,0-1 1,-2 1-1,-1 0 1,-1-1-1,0 0 0,-2 0 1,-1 1-1,-1-1 1,-7-38-1,0 28 56,-2 2-1,-1-1 0,-1 2 0,-2 0 0,0 0 0,-23-30 0,-10-7 173,-76-81-1,20 40-88,-5 4-1,-4 5 1,-151-100-1,-408-208-1203,513 322 38,-3 7 0,-4 8 0,-242-70 0,320 118 470,-1 3 0,0 3 0,-1 5 0,-1 4 1,1 4-1,-1 3 0,1 5 0,-153 27 0,168-15-245,-101 38 0,-71 47-1275,245-101 1931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143 372 11691,'0'0'9663,"-9"2"-8671,1-1-813,1 2 0,-1-1 0,1 1 0,0 0 0,0 1-1,0 0 1,0 0 0,0 0 0,1 1 0,0 0 0,0 0 0,0 1-1,1-1 1,-1 1 0,2 1 0,-1-1 0,-6 12 0,9-15-145,0 1 1,0-1 0,1 1-1,0-1 1,-1 1 0,1-1 0,0 1-1,1 0 1,-1 0 0,1 7-1,0-10-31,1 0 0,-1 0 0,1 0 0,0 0 0,-1 0 0,1 0 0,0 0-1,0 0 1,0 0 0,-1 0 0,1 0 0,0-1 0,0 1 0,0 0 0,1-1 0,-1 1-1,0-1 1,0 1 0,0-1 0,0 1 0,0-1 0,1 0 0,-1 0 0,0 0 0,0 1-1,1-1 1,-1 0 0,0-1 0,0 1 0,0 0 0,1 0 0,-1 0 0,0-1 0,0 1-1,2-1 1,4-1 15,-1 0 0,1 0 0,-1 0-1,1-1 1,-1 0 0,0 0 0,0-1 0,0 0-1,0 0 1,-1 0 0,1-1 0,-1 1 0,5-8-1,12-12-97,26-39-1,-41 52 89,-2 4 52,10-13-583,-11 19 190,-6 15 174,-13 33 240,11-36 12,0 0 0,0 1 1,1-1-1,1 1 0,0 0 1,0 0-1,1 21 0,1-32-83,1 1 0,-1-1 0,1 1-1,-1-1 1,1 0 0,0 1-1,0-1 1,-1 0 0,1 0 0,0 0-1,0 1 1,0-1 0,0 0 0,1 0-1,-1 0 1,0-1 0,0 1 0,0 0-1,1 0 1,-1-1 0,0 1 0,1 0-1,-1-1 1,1 0 0,-1 1 0,1-1-1,-1 0 1,1 1 0,-1-1-1,1 0 1,-1 0 0,1 0 0,-1-1-1,0 1 1,1 0 0,-1-1 0,1 1-1,1-1 1,5 0 33,0-1 1,-1 0-1,1 0 1,0-1-1,-1 0 0,8-4 1,8-8-51,-1-1 0,-1-1 0,0 0 0,-1-2-1,-1 0 1,-1-2 0,-1 1 0,25-42 0,-19 24 7,-2-1 0,-1-1 0,-2-1 0,19-66 0,-31 68-62,-6 38 64,0 1 0,0-1 1,0 1-1,0-1 0,0 1 0,0-1 0,0 0 1,0 1-1,0-1 0,0 1 0,0-1 1,0 1-1,-1-1 0,1 1 0,0-1 0,0 1 1,-1-1-1,1 1 0,0-1 0,-1 1 1,1-1-1,-1 1 0,1 0 0,-1-1 0,1 1 1,0-1-1,-1 1 0,1 0 0,-1 0 1,1-1-1,-1 1 0,0 0 0,1 0 0,-1 0 1,1 0-1,-1-1 0,1 1 0,-1 0 1,1 0-1,-1 0 0,0 0 0,1 0 0,-1 0 1,1 1-1,-1-1 0,1 0 0,-1 0 1,0 0-1,1 0 0,-1 1 0,1-1 0,-1 0 1,1 1-1,-1-1 0,1 0 0,0 1 1,-1-1-1,0 1 0,-7 5-11,-1 0 0,1 0 1,1 1-1,-1-1 0,1 2 0,0-1 1,1 1-1,-9 13 0,0 2 209,-23 49-1,31-57-103,0 1 0,1 0 0,0 0-1,2 1 1,0 0 0,-2 17 0,6-30-89,0 0 0,-1 0 0,1-1 0,1 1 0,-1 0 0,1 0 0,-1 0 0,1 0 0,0-1 0,0 1 0,1 0 0,-1-1 0,1 1 0,0-1 0,0 0 0,0 1 0,0-1 0,0 0 0,1 0 0,-1 0 0,1-1 0,0 1 0,0 0 0,0-1 0,0 0 0,1 0 0,-1 0 0,0 0 0,1-1 0,-1 1 0,1-1 0,4 1 0,8 3-420,0-2 0,-1 0-1,1-1 1,18 0 0,30-8-5176,-27-8-336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4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22 13229,'0'0'9027,"-11"-5"-8536,3 1-423,6 3-51,-1-1 0,0 1 0,1-1 0,-1 1 1,0 0-1,0 0 0,0 0 0,0 0 0,0 0 1,0 1-1,0 0 0,-1-1 0,1 1 0,0 0 1,0 1-1,0-1 0,0 0 0,0 1 0,0 0 1,0 0-1,0 0 0,0 0 0,-5 2 0,-2 4 87,0 1-1,1 0 0,-1 0 0,2 0 0,-1 1 1,1 1-1,1-1 0,-11 18 0,18-27-105,0 0 0,0 1 0,-1-1-1,1 0 1,0 1 0,0-1 0,0 1 0,0-1-1,0 0 1,0 1 0,0-1 0,0 0 0,0 1-1,0-1 1,0 1 0,0-1 0,0 0 0,0 1-1,0-1 1,0 0 0,0 1 0,0-1 0,0 0-1,1 1 1,-1-1 0,0 0 0,0 1-1,0-1 1,1 0 0,-1 1 0,0-1 0,1 0-1,-1 1 1,18 4 11,29-5-42,-35 0-97,-1 0 51,1-1-88,1 1 0,-1 1 1,1 0-1,-1 0 0,1 1 0,12 5 0,-22-6 158,0 0-1,0 0 1,-1 1-1,1-1 1,0 1-1,-1 0 1,1 0-1,-1 0 1,0 0-1,0 0 1,0 1-1,0-1 0,0 1 1,0-1-1,0 1 1,-1 0-1,1 0 1,-1-1-1,0 1 1,0 0-1,0 0 1,0 0-1,-1 0 1,1 1-1,-1-1 1,0 0-1,0 0 1,0 0-1,-1 6 1,0-5 87,0 1 0,0 0 0,-1-1 0,0 0 0,0 1 0,0-1 0,-1 0 1,1 0-1,-1 0 0,0 0 0,0-1 0,0 1 0,-1-1 0,1 0 1,-1 0-1,0 0 0,0 0 0,0 0 0,0-1 0,-7 3 0,-6 4 158,0-1 0,-1-1 0,-34 9-1,25-14-434,27-2 76,-1 0 0,1 0 0,-1 0 0,1 0 0,-1 0 0,1 0 0,0 0 0,-1 0 1,1 0-1,-1-1 0,1 1 0,-1 0 0,1 0 0,0-1 0,-1 1 0,1 0 0,-1 0 0,1-1 0,0 1 0,-1-1 0,1 1 0,0 0 0,0-1 0,-1 1 0,1-1 0,0 0 0,0-1-382,0 0 0,1 0 0,-1-1 1,1 1-1,0 0 0,0 0 0,-1 0 0,1 0 0,1 0 0,-1 0 0,0 0 1,0 0-1,1 0 0,-1 0 0,1 1 0,2-3 0,19-21-6093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4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9289,'0'0'10239,"9"-1"-8931,3-1-1152,-1 0 0,0 0 0,0-2 0,0 1 0,0-1 1,-1-1-1,1 0 0,-1 0 0,0-1 0,-1-1 0,14-10 0,-18 13-125,-1 0-1,0 0 1,0 0-1,0 0 1,0-1-1,-1 1 0,0-1 1,1 0-1,-2 0 1,1 0-1,-1-1 1,0 1-1,0-1 0,0 1 1,-1-1-1,0 0 1,0 1-1,0-1 1,-1-9-1,0 13 16,0 1 0,0 0 0,0 0 0,0 0 0,-1 0 0,1 0 0,-1 0 0,1 0 0,0 0 0,-1 0 0,0 0 0,1 0 0,-1 0 0,1 0 0,-1 1 0,0-1 0,0 0-1,0 0 1,1 1 0,-1-1 0,0 0 0,0 1 0,0-1 0,0 1 0,0-1 0,0 1 0,0 0 0,0-1 0,0 1 0,0 0 0,-1 0 0,1 0 0,0-1 0,0 1 0,0 0 0,0 1 0,0-1 0,0 0 0,0 0 0,0 0 0,0 1 0,-2 0 0,-1-1-45,0 1 1,0 0 0,0 0-1,1 1 1,-1-1 0,0 1-1,1 0 1,-1 0 0,1 0-1,0 0 1,-5 4 0,0 4 5,0 0 0,1 1 0,0 0 0,1 0 0,0 1 0,0 0 0,1 0 0,1 0 0,0 0 0,1 1 0,0 0 0,1-1 0,1 1 0,0 0 0,0 16 0,2-26-49,-1-1 0,0 1 0,1 0 0,0-1 0,-1 1 0,1 0 0,0-1 0,0 1 0,1-1 0,-1 1 0,0-1 0,1 0 0,0 1 0,-1-1 0,1 0 0,0 0 0,0 0 1,0 0-1,0-1 0,1 1 0,-1 0 0,0-1 0,1 0 0,-1 0 0,1 1 0,-1-1 0,1 0 0,0-1 0,-1 1 0,1-1 0,0 1 0,0-1 0,-1 0 0,6 0 0,3 1-805,-1-1-1,1 0 1,0-1-1,0 0 0,-1-1 1,1 0-1,-1-1 1,13-4-1,22-15-6385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4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23 14029,'0'0'8440,"-9"-5"-7612,4 3-757,2 0-24,0 0 0,0 0-1,-1 1 1,1-1-1,-1 1 1,0 0-1,1 0 1,-1 0-1,0 0 1,1 0 0,-1 1-1,0 0 1,0 0-1,0 0 1,1 0-1,-1 1 1,0-1-1,0 1 1,1 0-1,-1 0 1,0 1 0,-5 2-1,-1 2-16,1 2 0,0-1 0,0 1 0,1 0 0,0 1 0,0 0 0,-9 15 0,14-19-26,0 0 0,0 0 1,0 0-1,1 0 0,0 0 0,0 1 0,0-1 0,1 0 1,0 1-1,0 0 0,0-1 0,1 1 0,0 0 0,0-1 1,0 1-1,1-1 0,2 12 0,-2-15-42,0 0 1,0 0-1,0-1 0,1 1 0,-1 0 1,1-1-1,-1 1 0,1-1 0,0 1 1,-1-1-1,1 0 0,0 0 0,0 0 1,0 0-1,0 0 0,0 0 0,0-1 1,0 1-1,0 0 0,0-1 0,1 0 1,-1 1-1,0-1 0,0 0 0,0 0 1,4-1-1,3 1-461,0-1-1,0 0 1,-1 0 0,1-1 0,14-5 0,21-16-3655,-1-7-3367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12940,'0'0'5830,"-8"12"-4490,3-4-1084,1-2-118,0-1 0,1 1 1,-1 0-1,1 0 1,1 0-1,-1 0 0,1 1 1,0-1-1,0 1 1,1-1-1,0 1 1,0 10-1,3 11 149,1-1 1,2 0-1,0 0 1,2-1-1,1 0 0,1 0 1,19 37-1,12 36-152,-38-92-105,0 1 0,0-1 0,-1 0-1,0 1 1,0-1 0,0 8-1,-3-15-44,1 0 0,0-1-1,0 0 1,-1 1 0,1-1-1,0 0 1,0 0 0,0 0-1,0 0 1,0 0 0,0 0-1,0 0 1,0 0 0,0 0-1,-1-2 1,-29-45-80,21 30-18,-1 2-1,0-1 0,-1 1 1,-1 1-1,0 0 1,-1 1-1,-17-13 0,31 26 113,0 1 0,0 0 0,0-1 0,0 1 0,-1 0 0,1 0 0,0-1 0,0 1 0,0 0 0,-1 0 0,1 0 0,0-1 0,0 1 0,0 0 0,-1 0 0,1 0 0,0-1-1,-1 1 1,1 0 0,0 0 0,0 0 0,-1 0 0,1 0 0,0 0 0,-1 0 0,1 0 0,0 0 0,-1 0 0,1 0 0,0 0 0,0 0 0,-1 0 0,1 0 0,0 0 0,-1 0 0,1 0 0,0 0 0,-1 0-1,1 1 1,0-1 0,0 0 0,-1 0 0,1 1 0,12 9-433,0-7-663,0 0-1,1-1 1,-1-1 0,0 0-1,1 0 1,20-2 0,-11 0-1936,18 0-3149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136 209 13741,'0'0'3059,"-10"0"-668,2 0-2135,1 1-1,-1 0 1,1 0-1,0 1 1,-1 0-1,1 0 1,0 1-1,-10 5 1,13-6-199,1-1 1,0 1-1,0 0 1,0 0-1,0 1 1,0-1-1,1 1 1,-1-1-1,1 1 0,-1 0 1,1 0-1,0 0 1,0 0-1,0 0 1,1 0-1,-1 1 1,1-1-1,0 0 0,0 1 1,0-1-1,0 1 1,1 0-1,-1 5 1,1-8-54,1 0 1,-1-1-1,1 1 1,-1-1-1,1 1 1,-1 0-1,1-1 1,-1 1-1,1-1 1,0 1-1,-1-1 1,1 0-1,0 1 1,0-1-1,-1 0 1,1 1-1,0-1 1,0 0 0,-1 0-1,1 0 1,0 0-1,0 1 1,0-1-1,-1 0 1,1 0-1,0-1 1,1 1-1,32 0 212,-24 0-158,10-2-133,1 0 0,0-1 0,28-8 0,-33 6 20,1 1 1,0 1-1,1 0 0,-1 2 0,0 0 0,21 1 1,-24 3 1664,-7-3 3218,-6-11-1784,-1-4-4188,-2-28 1207,-2 0-1,-19-82 0,24 124-103,-1 1 0,1-1 0,-1 0 1,1 1-1,-1-1 0,1 1 0,0-1 0,-1 1 0,1-1 0,0 1 1,-1-1-1,1 1 0,0-1 0,-1 1 0,1 0 0,0-1 0,0 1 0,0 0 1,-1 0-1,1 0 0,0 0 0,0 0 0,0 0 0,-1 0 0,1 0 0,0 0 1,0 0-1,1 0 0,39 0-704,-26 0 358,104-7-2919,-40-7-2479,-33 1-915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1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10 17457,'0'0'3875,"48"-9"-2145,-33 9-609,1 16-833,-9 12-192,-7 14 96,0 14 129,-23 8-193,-11 10-705,-6 3-576,-9 4-448,-5-8-1122,0-5-1633,0-11-2531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3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893 567 9353,'-130'60'-1057,"-331"167"737,440-214 276,0 1 0,1 1 1,1 1-1,0 1 0,1 0 0,1 1 1,1 1-1,1 1 0,0 0 1,-13 25-1,14-20-9,0 1-1,2 1 1,1 0 0,1 0-1,2 1 1,0 1-1,2-1 1,-3 38 0,8-57 41,1-1 1,0 1-1,1 0 1,0-1 0,0 1-1,1-1 1,0 1-1,1-1 1,0 0-1,0 0 1,0 0 0,1 0-1,6 8 1,-2-5-34,1 1 0,0-1 1,1-1-1,1 0 0,-1 0 0,1-1 1,16 10-1,13 4-101,1-1 1,1-2-1,82 26 1,64 15-1414,348 64 0,-456-114 1781,0-4-1,1-4 0,0-3 0,-1-3 1,1-4-1,-1-4 0,-1-3 0,152-48 1,-86 14 60,-3-7 0,-3-6 0,-2-6 1,223-149-1,-287 165-300,-3-3-1,-2-4 1,-3-2 0,-2-3-1,-3-3 1,-3-2-1,-3-3 1,-4-2 0,63-119-1,-97 160 45,-2 0 1,-1 0-1,12-48 0,-23 71 39,1 0-1,-2 1 1,1-1 0,-2 0 0,1 0-1,-1 0 1,0 1 0,-1-1 0,0 0-1,0 0 1,-1 0 0,0 1 0,-1-1-1,0 1 1,0 0 0,0 0-1,-1 0 1,-10-14 0,1 7 66,-1 1 0,-1 1 1,-1 0-1,0 0 0,0 2 1,-1 0-1,-1 1 0,0 1 0,-35-13 1,-4 2 92,-117-23 1,85 27-210,-1 5 0,0 3 0,0 5 1,-137 12-1,96 6-443,1 6 1,-188 54-1,124-14-816,-2 6-613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18 13645,'0'0'2359,"-10"-4"-1013,3 2-1085,-1-1 1,0 1-1,0 0 1,-1 1 0,1 0-1,-13 0 1,17 1-165,1 0 1,-1 1-1,1 0 1,0-1 0,-1 1-1,1 1 1,0-1-1,-1 0 1,1 1-1,0 0 1,0-1-1,0 1 1,0 1-1,0-1 1,1 0 0,-1 1-1,1-1 1,0 1-1,-1 0 1,1-1-1,-2 6 1,0-2 30,0-1 1,1 1-1,0 0 1,0 0-1,0 0 1,1 1-1,0-1 1,0 1-1,1-1 1,0 1-1,0-1 1,1 1-1,-1 0 1,2 7-1,-1-14-115,1 1 0,0 0 0,-1 0 0,1-1 0,0 1 0,0-1 0,-1 1 0,1 0-1,0-1 1,0 0 0,0 1 0,0-1 0,0 1 0,0-1 0,-1 0 0,1 0 0,0 0 0,0 1 0,0-1 0,0 0 0,0 0 0,0 0 0,0 0 0,0-1 0,0 1 0,0 0-1,0 0 1,0-1 0,0 1 0,1-1 0,31-12 371,-19 2-313,0 0 0,-1-1 0,0-1 1,-1 0-1,14-20 0,12-13 372,-38 89 198,-9-2-572,6-32-66,0-1 1,1 1 0,1 0-1,-1 0 1,1 0-1,1 0 1,0 0-1,1 11 1,-1-19-1,1 0-1,0 0 1,-1-1 0,1 1-1,0 0 1,0 0 0,-1 0 0,1-1-1,0 1 1,0 0 0,0-1-1,0 1 1,0 0 0,0-1 0,0 0-1,0 1 1,0-1 0,0 0-1,0 1 1,0-1 0,1 0 0,-1 0-1,0 0 1,0 0 0,0 0-1,0 0 1,0 0 0,0 0-1,1 0 1,-1-1 0,0 1 0,0 0-1,0-1 1,1 0 0,40-14 238,-13-4-165,45-37-1,-26 18 265,-48 38-329,1 0 0,-1 0 0,0-1-1,0 1 1,0 0 0,0-1 0,1 1-1,-1 0 1,0 0 0,0 0 0,1-1-1,-1 1 1,0 0 0,0 0 0,1 0-1,-1 0 1,0 0 0,1-1 0,-1 1-1,0 0 1,0 0 0,1 0 0,-1 0 0,0 0-1,1 0 1,-1 0 0,0 0 0,1 0-1,-1 0 1,0 0 0,1 0 0,-1 0-1,0 0 1,0 0 0,1 1 0,-1-1-1,0 0 1,1 0 0,-1 0 0,0 0-1,0 1 1,1-1 0,-1 0 0,0 0-1,0 0 1,1 1 0,-1-1 0,0 1-1,1 19 476,-1-19-466,-1 0 1,1 0 0,0 0 0,0 0 0,-1 0 0,1 1 0,0-1 0,0 0-1,0 0 1,0 0 0,0 0 0,1 0 0,-1 1 0,0-1 0,0 0 0,1 0-1,-1 0 1,1 0 0,-1 0 0,1 0 0,-1 0 0,1 0 0,0 0 0,0 0-1,-1 0 1,1-1 0,0 1 0,1 1 0,4-3 53,1 0 0,0 0 0,-1 0 0,0-1 0,1 0 0,-1-1 1,0 1-1,0-1 0,0 0 0,0 0 0,0-1 0,7-7 0,27-13 207,-35 22-292,-1 0 1,1-1 0,0 2 0,0-1-1,0 0 1,0 1 0,0 0 0,0 0-1,10 0 1,-14 2 8,1-1 1,-1 1-1,1-1 0,-1 1 0,1-1 1,-1 1-1,1 0 0,-1 0 0,0 0 1,0 0-1,1 0 0,-1 0 0,0 0 1,0 0-1,0 0 0,0 1 0,0-1 1,0 0-1,-1 1 0,1-1 0,0 1 1,-1-1-1,1 0 0,-1 1 0,1 0 1,-1-1-1,0 1 0,0-1 0,1 1 1,-1-1-1,0 1 0,0-1 1,-1 1-1,1 0 0,-1 1 0,-4 76-505,20-85-12705,-3-7 1152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62 209 18353,'0'0'6289,"-8"4"-6075,5-3-208,0 0 0,0 0 1,0 1-1,0 0 1,0-1-1,1 1 1,-1 0-1,0 0 1,1 0-1,0 1 1,-1-1-1,1 1 1,0-1-1,0 1 1,0 0-1,1 0 1,-1 0-1,0 0 1,1 0-1,0 0 1,0 0-1,0 0 1,0 0-1,1 1 1,-1-1-1,1 0 1,0 5-1,-1-5 51,1-1-1,-1 1 1,1-1-1,0 1 1,0-1-1,0 1 1,1-1-1,-1 1 1,0-1-1,1 0 1,0 1-1,-1-1 1,1 1-1,0-1 1,0 0-1,1 0 1,-1 1-1,0-1 1,1 0-1,-1 0 1,1 0-1,0-1 1,1 3-1,0-3 35,0 0-1,-1 0 1,1-1-1,0 1 1,-1-1-1,1 1 1,0-1-1,0 0 1,0 0-1,-1 0 1,1 0-1,0-1 1,0 1-1,-1-1 1,1 0-1,0 0 1,-1 0-1,1 0 1,-1 0-1,1 0 1,-1-1-1,3-1 1,9-7-8,0 0 0,-1 0 0,0-1 0,-1-1 0,0 0 0,-1 0 0,0-1 0,9-16 0,-6 8 20,-2 0-1,0 0 1,-1-2-1,15-43 1,-25 61-68,1 0 5,0 0-1,-1-1 0,0 1 1,0 0-1,0 0 0,0-1 1,-1 1-1,0-10 0,-1 15-36,1 0-1,0 0 0,-1-1 0,1 1 0,0 0 0,-1-1 0,1 1 0,0 0 1,-1 0-1,1 0 0,-1 0 0,1-1 0,0 1 0,-1 0 0,1 0 0,-1 0 0,1 0 1,-1 0-1,1 0 0,0 0 0,-1 0 0,1 0 0,-1 0 0,1 0 0,-1 0 1,1 1-1,0-1 0,-1 0 0,1 0 0,-1 0 0,1 0 0,0 1 0,-1-1 0,1 0 1,0 0-1,-1 1 0,1-1 0,0 0 0,-1 1 0,1-1 0,0 0 0,0 1 1,0-1-1,-1 0 0,1 1 0,-16 15-158,7-5 167,1 1 0,0 0 0,0 0 0,1 0 0,1 1 0,0 0 0,1 0 0,0 1 0,1-1 0,1 1 0,0 0 0,0 0 0,2 0 0,-1 17 0,3-27 3,0-1-1,0 0 1,0 1-1,0-1 1,1 0 0,-1 0-1,1 0 1,0 0-1,0 0 1,0 0-1,0 0 1,1-1-1,-1 1 1,1-1 0,-1 0-1,1 1 1,0-1-1,0 0 1,0-1-1,0 1 1,0 0-1,0-1 1,0 0-1,1 0 1,-1 0 0,1 0-1,5 0 1,11 3-408,0-1 1,0-1 0,29-1 0,-48-1 342,-1 0 6,49-3-4029,-15-6-2585,7-13-9116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8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60 152 6342,'-4'-8'1180,"-1"-1"-917,-3-2 154,2 0-1,0 0 1,0 0 0,1-1 0,0 0 0,1 0 0,1-1-1,-4-22 1,11 33-445,1 1-1,-1 0 0,1 0 1,-1 1-1,1-1 0,0 1 1,-1 0-1,1 0 1,0 0-1,5 2 0,103 14-18,-70-9 50,65 4-1,381-28-10,-53-1 662,1171 44 2565,-784-15-2124,-91-5-98,-447 12-808,66 0-4782,-236-17-548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14 10090,'0'0'14968,"-12"-3"-14893,7 1-75,1 0 0,1 1 0,0 0 0,0 0 0,-1 0 0,1 0 0,-1 1 0,1-1 0,0 1 0,-1 0 0,1 0 0,-1 0 0,1 0 0,-1 1 0,1 0 0,-1-1 0,1 1 0,0 0 0,0 1 0,-1-1 0,1 1 0,0-1 0,0 1 0,-3 2 0,-14 12-21,1 1 0,-28 30 0,41-39 11,0-1 0,0 1 0,1 0-1,0 1 1,0-1 0,1 1-1,0 0 1,0 0 0,-3 19 0,6-26-38,1-1 1,0 1-1,-1 0 1,1-1-1,0 1 1,0 0-1,0 0 1,1-1 0,-1 1-1,0 0 1,1-1-1,-1 1 1,1-1-1,-1 1 1,1 0-1,0-1 1,-1 1-1,1-1 1,0 0 0,0 1-1,0-1 1,1 0-1,-1 1 1,0-1-1,0 0 1,1 0-1,-1 0 1,0 0-1,1 0 1,-1 0 0,1-1-1,-1 1 1,1 0-1,0-1 1,-1 1-1,1-1 1,-1 0-1,4 1 1,4 0-994,1 0-1,-1 0 1,1-1 0,-1-1 0,16-2-1,19-7-5097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4676,'0'0'14409,"-9"4"-12818,3-1-1416,0 0 1,0 1 0,1 0-1,-1 0 1,1 1-1,-6 6 1,9-10-143,0 1 0,0 0 0,1 0 0,-1 0 0,1 0 0,0 0 0,0 0 0,-1 0 0,1 0 0,0 1 0,1-1 0,-1 0 0,0 1-1,1-1 1,-1 0 0,1 1 0,0-1 0,0 1 0,0-1 0,0 1 0,0-1 0,1 0 0,-1 1 0,1-1 0,-1 1 0,2 2 0,0-3-33,-1-1-1,1 0 1,-1 1 0,1-1-1,0 0 1,0 0-1,0 0 1,-1-1 0,1 1-1,0 0 1,0-1 0,0 1-1,0-1 1,0 0 0,0 1-1,0-1 1,0 0 0,0 0-1,0 0 1,0-1 0,4 0-1,45-9 164,17-24-320,-57 27 117,0 1 1,0 0-1,1 0 0,0 1 0,20-6 1,-31 11 83,0 0 0,0 0 0,-1 0 0,1 0 0,0 1 1,0-1-1,-1 0 0,1 0 0,0 0 0,0 1 0,-1-1 1,1 0-1,0 1 0,-1-1 0,1 0 0,0 1 0,-1-1 1,1 1-1,-1-1 0,1 1 0,0-1 0,-1 1 0,0 0 1,1-1-1,-1 1 0,1 0 0,-1-1 0,0 1 0,1 0 1,-1-1-1,0 1 0,0 0 0,1 0 0,-1-1 0,0 1 1,0 0-1,0 0 0,0 0 0,0 0 0,0 46 1382,0-20-1266,0-27-150,1 1-1,0-1 1,-1 1 0,1-1-1,0 1 1,0-1-1,0 0 1,-1 1 0,1-1-1,0 0 1,0 0-1,0 1 1,0-1 0,0 0-1,0 0 1,0 0-1,-1 0 1,1 0 0,0 0-1,0-1 1,0 1-1,0 0 1,0 0 0,0-1-1,-1 1 1,1 0-1,0-1 1,0 1 0,0-1-1,1 0 1,26-11 247,14-16-165,-27 18-458,1 0 0,0 1 0,17-7-1,-27 14-286,0 0-1,-1 0 0,1 1 0,1 0 0,-1 0 0,0 0 1,10 1-1,-15 0 425,0 0 1,-1 0-1,1 0 1,0 0-1,-1 1 1,1-1 0,-1 0-1,1 0 1,0 1-1,-1-1 1,1 0-1,-1 1 1,1-1-1,0 0 1,-1 1-1,1-1 1,-1 1 0,0-1-1,1 1 1,-1-1-1,1 1 1,-1 0-1,0-1 1,1 1-1,-1-1 1,0 1-1,0 0 1,1-1-1,-1 1 1,0 0 0,0 0-1,2 5-2480,3 2-4792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12396,'0'0'9790,"-1"7"-9747,-7 36 966,14-64-381,-1 4 60,-6 13-5827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79 8136,'-2'-19'-1559,"0"4"15846,4 37-11977,0 271 377,-6-136-2593,4-130 787,-1-39 920,3-47-484,8-11-1787,2 0 0,3 0 0,49-132 1,-61 198 406,-1 0 0,1 0 0,0 0 0,0 0 0,0 0 1,1 0-1,0 1 0,-1 0 0,1 0 0,0 0 0,1 0 1,-1 0-1,0 1 0,1 0 0,-1 0 0,1 0 0,0 1 1,0-1-1,-1 1 0,1 0 0,0 0 0,0 1 0,0 0 1,8 0-1,-5 0-62,0 0 0,1 1 0,-1 0 0,0 0 1,0 1-1,-1 0 0,1 0 0,0 1 0,-1 0 0,1 0 1,-1 1-1,0 0 0,0 0 0,10 8 0,-15-10 117,0 0 0,0 0-1,0 0 1,-1 0 0,1 0 0,0 0-1,-1 0 1,0 1 0,1-1-1,-1 0 1,0 1 0,0-1-1,0 1 1,-1-1 0,1 1 0,-1 0-1,1-1 1,-1 1 0,0 0-1,0-1 1,0 5 0,-1-3 105,-1 0-1,1 0 1,0 0 0,-1-1 0,0 1-1,0-1 1,0 1 0,0-1 0,-1 0 0,1 0-1,-1 0 1,-6 6 0,2-3 102,-1 0 0,0 0 1,0-1-1,0 0 0,-1-1 0,0 1 1,0-2-1,0 1 0,0-1 0,-19 3 0,28-6-196,-4 1-148,1-1 1,0 0-1,0 0 1,-1 0-1,1 0 1,0 0-1,0-1 0,-6-1 1,8 2-128,0-1 0,0 1-1,0-1 1,0 0 0,1 1 0,-1-1 0,0 0-1,0 0 1,0 1 0,1-1 0,-1 0 0,0 0-1,1 0 1,-1 0 0,1 0 0,-1 0 0,0-2 0,-4-19-8681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31 10570,'0'-1'454,"0"0"0,0 0 0,0 0 0,-1 0 1,1-1-1,0 1 0,-1 0 0,1 0 0,0 0 0,-1 0 0,1 0 0,-1 0 1,0 0-1,1 0 0,-1 0 0,0 0 0,1 0 0,-1 0 0,-2-1 0,-21-7 3008,20 9-3396,1 0 0,-1 0 0,1 0 0,0 1 0,-1-1 0,1 1 0,-1 0 0,1 0-1,0 0 1,0 0 0,0 0 0,0 1 0,0-1 0,-5 4 0,3 1-45,-1 0 1,0 0-1,1 1 0,1 0 1,-1 0-1,1 0 0,0 1 1,0-1-1,1 1 0,0 0 1,1 0-1,-1 0 0,2 0 1,-1 0-1,1 0 0,0 1 1,1-1-1,0 0 1,1 11-1,-1-18-15,1 1-1,0-1 1,-1 0 0,1 0-1,0 0 1,0 1 0,0-1 0,0 0-1,0 0 1,0 0 0,0 0-1,0-1 1,0 1 0,0 0-1,0 0 1,0-1 0,1 1 0,-1 0-1,0-1 1,1 1 0,-1-1-1,0 0 1,1 1 0,-1-1-1,1 0 1,-1 0 0,0 0 0,1 0-1,-1 0 1,1 0 0,1-1-1,46-8 608,-33 2-531,0-1-1,-1-1 1,0 0-1,-1-2 1,0 1-1,-1-1 1,0-1 0,-1-1-1,0 0 1,16-22-1,-57 104-332,20-37 644,9-31-373,0 0 0,0-1 1,1 1-1,-1 0 0,0-1 0,0 1 0,0 0 1,0-1-1,1 1 0,-1 0 0,0-1 1,1 1-1,-1-1 0,0 1 0,1-1 1,-1 1-1,1-1 0,-1 1 0,1-1 0,-1 1 1,1-1-1,-1 1 0,1-1 0,0 0 1,0 1-1,3 0 19,-1-1 0,1 0 0,-1 0 0,1 0 0,-1 0 1,1 0-1,-1-1 0,1 1 0,-1-1 0,1 0 0,-1 0 0,1-1 0,-1 1 1,3-2-1,27-13 73,-2-1 0,33-24 1,-9 5-61,-55 36-54,0 1 1,0-1-1,0 1 0,0-1 0,-1 0 0,1 1 0,0-1 0,0 1 0,0-1 1,0 1-1,0-1 0,0 0 0,0 1 0,0-1 0,1 1 0,-1-1 0,0 1 1,0-1-1,0 0 0,0 1 0,1-1 0,-1 0 0,0 1 0,0-1 0,0 1 0,1-1 1,-1 0-1,0 0 0,1 1 0,-1-1 0,0 0 0,1 1 0,-1-1 0,0 0 1,1 0-1,-1 0 0,1 1 0,-1-1 0,0 0 0,1 0 0,-1 0 0,1 0 0,-1 0 1,1 0-1,-1 0 0,0 0 0,1 0 0,-1 0 0,1 0 0,-1 0 0,1 0 1,-1 0-1,0 0 0,1-1 0,-1 1 0,1 0 0,-1 0 0,0 0 0,1-1 1,-1 1-1,0 0 0,1 0 0,-1-1 0,0 1 0,1 0 0,-1-1 0,0 1 0,0 0 1,1-1-1,-14 45-210,7-23 160,6-20 55,0-1 0,0 0 0,0 0 0,0 1-1,1-1 1,-1 0 0,0 1 0,0-1 0,0 0-1,0 0 1,1 1 0,-1-1 0,0 0 0,0 0-1,0 1 1,1-1 0,-1 0 0,0 0 0,0 0-1,1 0 1,-1 1 0,0-1 0,1 0 0,-1 0-1,0 0 1,0 0 0,1 0 0,-1 0 0,0 0-1,1 0 1,-1 0 0,0 0 0,1 0 0,-1 0-1,0 0 1,1 0 0,-1 0 0,0 0 0,1 0 0,-1 0-1,0 0 1,0 0 0,1-1 0,-1 1 0,0 0-1,1 0 1,12-5 90,38-29 69,-44 28-404,0 1 1,0 0-1,0 0 0,1 0 1,0 1-1,0 0 0,0 1 1,15-5-1,-22 8 108,0 1 0,0 0 0,0-1 0,-1 1 0,1 0 0,0-1 0,-1 1 0,1 0 0,-1 0-1,1 0 1,-1 0 0,1 0 0,-1-1 0,0 1 0,1 0 0,-1 0 0,0 0 0,0 0 0,0 0 0,1 0 0,-1 0 0,0 0 0,0 0 0,-1 0 0,1 0 0,0 0 0,0 0 0,0 0 0,-1 2-1,-5 34-3114,3-24 862,2-4-4381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16688,'0'0'4804,"-29"49"-4451,20-30 63,4 3-256,3-2-128,-2-3-1121,4-5-1954,0-5-1537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11563,'0'0'9379,"7"-2"-8733,5-1-341,61-23 2059,-69 24-2263,0 1 0,0-1-1,0-1 1,0 1 0,0 0 0,-1-1 0,1 0-1,-1 0 1,0 0 0,0 0 0,0-1 0,0 1-1,0-1 1,-1 1 0,3-6 0,-5 8-98,1 1 0,-1-1 1,0 1-1,0 0 0,0-1 0,1 1 1,-1-1-1,0 1 0,0-1 0,0 1 1,0-1-1,0 1 0,0-1 0,0 1 1,0-1-1,0 1 0,0 0 0,0-1 1,0 1-1,-1-1 0,1 1 1,0-1-1,0 1 0,0-1 0,-1 1 1,1 0-1,0-1 0,0 1 0,-1 0 1,1-1-1,0 1 0,-1 0 0,0-1 1,-16 1-96,-20 15-82,30-11 158,1 1 1,-1 0-1,1 0 0,0 1 0,1 0 1,0 0-1,-1 0 0,2 1 0,-1 0 1,1 0-1,0 0 0,0 0 0,1 0 1,0 1-1,1 0 0,-1-1 0,1 1 1,1 0-1,-2 15 0,3-22 12,0 0 0,0 1 0,1-1-1,-1 0 1,0 1 0,1-1 0,-1 0 0,0 1-1,1-1 1,0 0 0,-1 0 0,1 0 0,0 1 0,-1-1-1,1 0 1,0 0 0,0 0 0,0 0 0,0 0 0,0-1-1,0 1 1,0 0 0,2 1 0,1-1-35,-1 1 0,1-1-1,0 1 1,-1-1 0,1 0 0,0-1 0,0 1 0,5 0 0,0-1-183,-1 0 0,1 0 0,0-1 1,-1 0-1,1-1 0,-1 0 1,12-4-1,6-10-3184,-4-5-2044</inkml:trace>
  <inkml:trace contextRef="#ctx0" brushRef="#br0" timeOffset="1">123 1 15150,'0'0'3652,"62"22"-3780,-30-14-2499,2-1-3234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13389,'0'0'4938,"-11"0"-1298,-8-1-2722,-69 3 2212,82-2-2987,0 1 1,0-1-1,1 2 0,-1-1 0,0 0 1,0 1-1,1 0 0,-1 1 0,1-1 0,0 1 1,0 0-1,-8 6 0,12-8-156,1-1 0,-1 0 0,1 1 0,-1-1 0,1 1 0,-1-1 0,1 1 0,-1 0 0,1-1 0,0 1 0,-1-1 0,1 1 0,0 0 0,0-1 0,-1 1 0,1 0 0,0-1 1,0 1-1,0 0 0,0-1 0,0 1 0,0 0 0,0 0 0,0-1 0,0 1 0,0 0 0,0-1 0,0 1 0,1 0 0,17 13-643,32-1-948,-47-13 1418,42 6-1509,-34-5 1273,1 0 0,0 1 0,-1 0 0,1 1 0,-1 0 0,0 0 0,0 2 0,15 7 0,-26-12 452,1 1-1,0-1 1,-1 1-1,1-1 1,-1 1-1,1 0 1,-1-1-1,1 1 1,-1 0 0,1-1-1,-1 1 1,0 0-1,0 0 1,1 0-1,-1-1 1,0 1-1,0 0 1,0 0-1,0 0 1,0-1-1,0 1 1,0 0 0,0 0-1,0 0 1,0 0-1,0-1 1,0 1-1,-1 0 1,1 0-1,0-1 1,-1 1-1,1 0 1,0 0-1,-1-1 1,1 1 0,-1 0-1,1-1 1,-1 1-1,0-1 1,1 1-1,-1-1 1,0 1-1,1-1 1,-1 1-1,0-1 1,0 1-1,-34 23 1583,20-16-1454,0 0 0,-1-1 0,0 0 0,-1-2 0,1 1 0,-27 3-1,28-9-5111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37 13100,'0'0'9529,"-5"12"-9347,-2 7-152,1 1 0,1 0 1,1-1-1,1 1 0,-1 32 0,4-51-30,0 1 1,0-1-1,0 0 0,1 1 0,-1-1 0,0 0 0,1 0 0,-1 1 0,1-1 0,0 0 0,-1 0 0,1 0 0,0 0 0,-1 0 1,1 0-1,0 0 0,0 0 0,0 0 0,0 0 0,0-1 0,0 1 0,0 0 0,0-1 0,1 1 0,-1 0 0,0-1 0,0 0 0,1 1 1,-1-1-1,0 0 0,0 1 0,1-1 0,-1 0 0,0 0 0,1 0 0,-1 0 0,0 0 0,0 0 0,1-1 0,-1 1 0,0 0 0,3-2 1,3 1 104,-1 0 1,1-1 0,0 0-1,-1-1 1,1 1 0,-1-1 0,7-5-1,5-4 159,-1-2 0,-1 0 0,0-1 0,14-18-1,-22 25-133,-2-1 0,1 0-1,-1 0 1,0-1 0,-1 0-1,0 0 1,0 0 0,-1 0-1,4-19 1,-51 167-157,43-136 32,-3 9-6,1 0 0,1 0 0,0 0 1,1 0-1,1 14 0,-1-23 16,0 0-1,1 1 1,-1-1-1,1 0 1,0 0-1,-1 0 1,1 0-1,0 0 1,0 0-1,1 0 1,-1 0-1,0 0 1,1-1-1,-1 1 1,1 0-1,-1-1 1,1 1-1,0-1 1,0 0 0,-1 1-1,1-1 1,0 0-1,0 0 1,0 0-1,0 0 1,1-1-1,-1 1 1,0-1-1,0 1 1,0-1-1,5 1 1,1-1 142,0 0 1,0 0 0,0-1-1,0 0 1,0 0 0,0-1-1,-1 0 1,1-1 0,0 1-1,-1-1 1,1-1 0,-1 0-1,0 0 1,-1 0 0,1-1 0,0 1-1,-1-2 1,0 1 0,7-9-1,-6 6-108,0 0-1,-1-1 1,0 0-1,-1 0 1,0 0-1,0 0 1,-1-1-1,0 1 1,0-1-1,-1 0 1,-1-1-1,0 1 1,0 0-1,0-17 1,-2 26-49,0 0-1,0 0 1,0-1 0,0 1 0,0 0 0,0 0 0,0-1-1,0 1 1,-1 0 0,1 0 0,-1 0 0,1-1 0,0 1 0,-1 0-1,0 0 1,1 0 0,-1 0 0,0 0 0,-1-2 0,1 3-11,0 0 0,1-1 0,-1 1 1,0 0-1,0 0 0,0 0 0,1-1 1,-1 1-1,0 0 0,0 0 0,0 0 1,1 0-1,-1 1 0,0-1 0,0 0 1,0 0-1,1 0 0,-1 1 0,0-1 1,0 0-1,1 1 0,-2 0 0,-1 1-12,0 0-1,0 0 1,0 0-1,0 1 0,0-1 1,1 1-1,-1 0 0,1 0 1,0-1-1,0 2 1,-3 5-1,4-8 7,1-1 0,-1 1 0,1 0-1,0-1 1,-1 1 0,1 0 0,0 0 0,-1-1 0,1 1-1,0 0 1,0 0 0,0 0 0,0 0 0,0-1 0,0 1 0,0 0-1,0 0 1,0 0 0,0 0 0,0-1 0,0 1 0,1 0 0,-1 0-1,0 0 1,1-1 0,-1 1 0,1 1 0,0-2-61,0 0 0,0 0 1,0 0-1,0 0 0,0 0 0,0 0 1,0 0-1,0 0 0,0 0 0,0 0 1,0 0-1,0-1 0,0 1 0,0 0 1,0-1-1,0 1 0,1-2 0,42-28-6914,-28 14-173,-2-1-5919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0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38 3267,'-43'-8'846,"0"2"-1,-56-2 1,0 1-292,8-1 3097,175 21-3122,0-3 0,110-2 0,-32-2-50,-69 0-389,1126 77 2159,173-17-1169,1-58-103,-1129-8-830,902-48 243,-520 13-144,-196 10-217,348-8 112,-784 34-252,0 0 0,0 1 0,0 1 0,-1 1 0,26 9 0,-25-8-1689,1 0-1,0-1 0,29 4 1,-18-7-4073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12172,'0'0'11936,"2"9"-11866,17 206 346,-19-212-541,0 0 0,1 1-1,-1-1 1,1 0 0,0 0 0,0 0 0,0-1 0,0 1 0,0 0-1,4 5 1,-5-7-57,1-1 0,0 1 1,-1-1-1,1 1 0,0-1 0,-1 1 0,1-1 0,0 1 0,0-1 0,-1 0 1,1 1-1,0-1 0,0 0 0,0 0 0,0 0 0,-1 0 0,1 0 0,0 1 0,0-1 1,0-1-1,0 1 0,0 0 0,-1 0 0,1 0 0,0 0 0,0-1 0,0 1 1,0 0-1,-1-1 0,1 1 0,0 0 0,0-1 0,-1 1 0,1-1 0,0 1 0,-1-1 1,1 0-1,-1 1 0,1-1 0,-1 0 0,1 1 0,-1-1 0,1-1 0,15-19-6512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45 14990,'0'0'4388,"-2"8"-3614,-7 30-363,2 0 1,1 0-1,3 1 0,0 0 0,3 0 0,4 38 0,-3-73-405,0 0-1,-1 0 1,2 0 0,-1 0 0,0 0 0,1 0-1,-1-1 1,1 1 0,0-1 0,0 1-1,1-1 1,4 6 0,-6-8-2,0 0 1,0 0-1,0 0 0,1 0 1,-1 0-1,0-1 0,1 1 1,-1 0-1,1 0 0,-1-1 1,1 1-1,-1-1 0,1 0 0,-1 1 1,1-1-1,-1 0 0,1 0 1,0 0-1,-1 0 0,1 0 1,-1 0-1,1 0 0,-1-1 1,1 1-1,0 0 0,-1-1 1,1 1-1,-1-1 0,0 0 0,1 0 1,-1 1-1,0-1 0,1 0 1,-1 0-1,0 0 0,2-2 1,6-6-36,-1-1 0,0 0-1,0 0 1,-1-1 0,-1 0 0,0 0 0,0-1 0,-1 1 0,0-1 0,-1 0 0,-1-1 0,3-12 0,2-21-160,6-88 1,-13 65 206,-2 61 18,-2 10-6,-8 33-31,5-4 75,0 0 0,2 1 0,0 53 0,4-75-190,0 0 0,0 1 0,2-1 1,-1 0-1,1 1 0,1-1 0,-1 0 1,2-1-1,-1 1 0,2 0 0,-1-1 1,1 0-1,1 0 0,-1 0 0,9 8 1,-6-11-2545,-4-7-2769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16464,'0'0'3331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1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15567,'0'0'5829,"2"11"-5733,2 18 24,8 46 242,-11-69-296,0 0 0,1-1 0,0 1 0,0 0 0,0-1 0,1 1 0,0-1 1,0 0-1,5 8 0,-6-12-15,0 0 1,0 1-1,0-1 1,0 0 0,0 0-1,0 0 1,0 0-1,0 0 1,0-1 0,1 1-1,-1 0 1,0-1-1,0 0 1,1 1-1,-1-1 1,0 0 0,0 0-1,1-1 1,-1 1-1,0 0 1,0-1 0,1 1-1,-1-1 1,0 0-1,0 0 1,0 0-1,0 0 1,0 0 0,0 0-1,3-3 1,6-3 337,0-1 1,0-1-1,15-15 0,-25 22-390,20-20 376,-2-2 0,-1 0 0,29-49 0,-48 115-466,-12 9 116,7-29 22,0-1 0,-4 41 0,10-62-38,0 1 1,0-1-1,0 1 1,0-1 0,0 1-1,0-1 1,1 1-1,-1-1 1,0 0 0,0 1-1,0-1 1,0 1-1,1-1 1,-1 1 0,0-1-1,0 0 1,1 1-1,-1-1 1,0 1 0,1-1-1,-1 0 1,0 0-1,1 1 1,-1-1 0,1 0-1,-1 1 1,0-1-1,1 0 1,-1 0 0,1 0-1,-1 0 1,1 1-1,-1-1 1,1 0 0,-1 0-1,1 0 1,-1 0-1,1 0 1,-1 0 0,0 0-1,1 0 1,-1 0-1,1 0 1,-1-1 0,1 1-1,-1 0 1,1 0-1,-1 0 1,1 0 0,-1-1-1,0 1 1,1 0-1,-1-1 1,1 1 0,-1 0-1,0-1 1,1 1-1,-1 0 1,0-1 0,27-18 545,5-12-315,39-51-1,-38 41-189,-32 40-70,-1 0-1,0 1 1,1-1 0,-1 0 0,1 1 0,-1-1 0,1 0-1,-1 1 1,1-1 0,0 1 0,-1-1 0,1 1 0,0-1-1,-1 1 1,1-1 0,0 1 0,-1 0 0,1-1 0,0 1-1,0 0 1,-1 0 0,1 0 0,0-1 0,0 1 0,0 0-1,-1 0 1,1 0 0,1 0 0,-1 1-19,-1 0 0,1 0 0,0 0 0,-1 0 0,1 0 0,-1 0 0,0 0 0,1 0 0,-1 0 0,1 0 1,-1 0-1,0 0 0,0 0 0,0 0 0,0 0 0,0 0 0,0 2 0,-5 51-496,0-33-182,-7 33-938,9-18-6137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8200,'0'0'11435,"-10"1"-10517,3 0-821,0 0 0,0 1 1,0 0-1,0 0 1,0 1-1,0 0 0,1 0 1,0 0-1,-1 1 0,1 0 1,1 0-1,-1 1 0,0-1 1,1 1-1,0 0 0,-7 10 1,6-6 32,0-1 1,0 1 0,1 1 0,-5 11-1,8-17-112,1-1 0,0 1-1,0 0 1,0 0-1,0 0 1,0 0 0,1 0-1,0 0 1,0 0 0,0 0-1,0 0 1,0 0 0,1 0-1,1 5 1,-1-7-11,0-1 0,1 1 0,-1-1 0,0 0 0,0 0-1,1 1 1,-1-1 0,1 0 0,-1 0 0,1-1 0,0 1 0,-1 0 0,1 0 0,0-1 0,-1 1 0,1-1 0,0 1 0,0-1 0,0 0 0,-1 0 0,1 0-1,0 0 1,0 0 0,2 0 0,47-7 194,-42 3-201,1 0 1,-1-1 0,0 0 0,0 0 0,-1-1 0,1 0 0,-1-1 0,-1 0-1,11-10 1,-13 11-42,0 0 0,0 0 0,0 0 0,-1-1 0,0 1 0,0-1 0,-1 0 0,0 0 0,0 0 0,0-1 0,-1 1 0,0-1 0,0-9 0,-1 16 40,-1 1 1,0-1-1,0 0 0,0 0 1,0 0-1,0 0 1,0 0-1,0 0 1,0 0-1,-1 0 0,1 0 1,0 0-1,-1 0 1,1 1-1,0-1 1,-1 0-1,1 0 1,-1 0-1,1 0 0,-1 1 1,0-1-1,1 0 1,-1 1-1,0-1 1,1 0-1,-1 1 0,0-1 1,0 1-1,0-1 1,1 1-1,-1 0 1,0-1-1,0 1 0,0 0 1,0-1-1,0 1 1,0 0-1,0 0 1,0 0-1,0 0 0,0 0 1,1 0-1,-1 0 1,0 0-1,0 0 1,0 1-1,0-1 1,0 0-1,0 1 0,0-1 1,0 0-1,1 1 1,-2 0-1,-4 1 1,0 1 0,0 0 0,1 0-1,0 0 1,-1 0 0,1 1 0,-5 4 0,-4 7 184,0 1 1,1 1-1,-13 21 0,22-33-65,1 0-1,0 1 1,0 0-1,0-1 1,1 1-1,-1 0 1,2 0-1,-1 1 0,1-1 1,-1 0-1,2 1 1,-1-1-1,1 0 1,1 12-1,0-17-107,-1 1-1,2-1 1,-1 0-1,0 0 1,0 0 0,0 0-1,0 0 1,1 0-1,-1 0 1,0 0-1,1 0 1,-1 0 0,1-1-1,-1 1 1,1-1-1,-1 1 1,1-1-1,-1 1 1,1-1 0,0 0-1,-1 0 1,1 0-1,0 0 1,-1 0 0,1 0-1,-1 0 1,1-1-1,0 1 1,1-1-1,51-12 255,-41 7-302,-1 0-1,-1-1 1,1 0-1,-1-1 1,0 0 0,-1-1-1,0 0 1,0-1 0,-1 0-1,-1 0 1,1-1 0,-2 0-1,1-1 1,-2 1-1,1-2 1,-2 1 0,0 0-1,6-22 1,-11 35 31,0-1 0,-1 0 0,1 0-1,0 0 1,0 0 0,0 0 0,-1 0 0,1 0 0,0 0 0,0 0-1,-1 0 1,1 0 0,0 0 0,0 0 0,-1 0 0,1 0 0,0 0 0,0 0-1,-1 0 1,1 0 0,0 0 0,0 0 0,0 0 0,-1 0 0,1-1 0,0 1-1,0 0 1,0 0 0,-1 0 0,1 0 0,0-1 0,0 1 0,0 0-1,0 0 1,-1 0 0,1-1 0,0 1 0,0 0 0,0 0 0,0 0 0,0-1-1,0 1 1,0 0 0,0 0 0,0-1 0,0 1 0,0 0 0,0 0 0,0-1-1,0 1 1,0 0 0,0 0 0,0-1 0,0 1 0,0 0 0,0-1-1,-14 17-75,6-7 318,2 1 0,-1 0 1,1 0-1,1 0 1,0 1-1,0 0 1,1 0-1,0 0 1,-3 22-1,6-32-217,1 0-1,0 0 0,0-1 1,0 1-1,0 0 0,0-1 0,0 1 1,0 0-1,1 0 0,-1-1 0,0 1 1,0 0-1,0-1 0,1 1 1,-1 0-1,0-1 0,1 1 0,-1 0 1,1-1-1,-1 1 0,0-1 1,1 1-1,-1-1 0,1 1 0,0-1 1,-1 1-1,1-1 0,-1 1 1,1-1-1,1 1 0,26 0 390,30-18-32,7-16-298,-49 23-343,1 1 0,0 0 1,0 2-1,1 0 0,31-8 0,-48 15 255,-1 0-1,1 0 0,0 0 1,-1 0-1,1 0 0,0 0 1,-1 0-1,1 0 0,0 0 1,-1 0-1,1 0 0,0 0 1,-1 0-1,1 0 0,0 1 1,-1-1-1,1 0 0,-1 1 1,1-1-1,-1 0 0,1 1 1,0-1-1,-1 0 0,1 1 1,-1-1-1,1 1 0,-1-1 1,0 1-1,1-1 0,-1 1 1,0 0-1,1-1 0,-1 1 1,0-1-1,1 2 0,-3 30 149,-23 36 1571,23-64-1447,24-13 367,17-18-448,-26 16-350,0 1 1,1 0 0,0 2-1,1-1 1,0 2 0,1 0-1,-1 1 1,27-7 0,-42 13 154,1-1 0,0 1 1,0 0-1,0 0 0,-1 0 0,1 0 0,0 0 1,0 0-1,0 0 0,0 0 0,-1 1 0,1-1 1,0 0-1,0 0 0,-1 1 0,1-1 1,0 0-1,0 1 0,-1-1 0,1 1 0,0-1 1,-1 1-1,1-1 0,-1 1 0,1-1 0,-1 1 1,1 0-1,-1-1 0,1 1 0,-1 0 0,1-1 1,-1 2-1,1 1 18,0 0 0,-1-1 1,0 1-1,0 0 0,1 0 1,-2-1-1,1 1 0,0 0 1,0 0-1,-2 2 0,0 6 87,-1-1 0,-1 0 1,0 0-1,-7 14 0,10-30-5548,0-11 1235,3-7-3401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18033,'0'0'4901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17649,'0'0'1206,"-6"9"236,-4 7-848,0 0 0,1 1 1,1 0-1,1 0 0,0 1 1,1 0-1,1 0 0,-5 34 1,9-43-568,0 0 1,1 0-1,0 1 1,0-1 0,1 0-1,0 0 1,3 9 0,-3-15-81,0-1 0,0 0 0,0 1 0,1-1 0,-1 0 0,1 0 0,-1 0 0,1 0 0,0 0 0,0-1 0,0 1 1,0-1-1,0 1 0,0-1 0,0 1 0,0-1 0,1 0 0,-1 0 0,1 0 0,-1 0 0,1-1 0,-1 1 0,1-1 0,-1 1 1,1-1-1,-1 0 0,1 0 0,-1 0 0,4-1 0,1 0-197,0 0-1,0-1 1,0 0-1,-1-1 1,1 1-1,-1-1 1,1-1-1,-1 1 1,0-1-1,0 0 1,10-9-1,1-3 1976,-32 37-1101,8-12-347,1 1 0,-1-1 0,1 1 0,1 0 1,0 1-1,0 0 0,1-1 0,1 1 0,0 1 0,-4 20 1,7-31-267,0 0 0,0 0 0,0 0 0,0-1 0,0 1 0,0 0 0,0 0 1,1 0-1,-1 0 0,0 0 0,0 0 0,1 0 0,-1 0 0,1 0 1,-1-1-1,1 1 0,-1 0 0,1 0 0,-1 0 0,1-1 0,0 1 0,-1 0 1,1-1-1,0 1 0,0-1 0,-1 1 0,1-1 0,0 1 0,1 0 0,1 0 19,0-1 0,0 1-1,0-1 1,-1 0 0,1 0-1,0 0 1,0 0-1,0 0 1,0-1 0,3 0-1,4-1 26,0-1 0,-1-1 0,1 1 0,17-11 0,5-9-275,-23 16-145,-1 1 1,1 0-1,1 0 0,-1 1 1,16-7-1,-25 13 335,1-1 0,-1 1-1,1-1 1,-1 1 0,1 0-1,-1-1 1,0 1-1,1 0 1,-1-1 0,0 1-1,0 0 1,1-1 0,-1 1-1,0 0 1,0-1 0,0 1-1,0 0 1,0 0 0,0-1-1,0 1 1,0 0 0,0-1-1,0 1 1,0 0 0,0 0-1,-1-1 1,1 1 0,-1 1-1,-4 25 356,-9 22 400,2 0-1,3 1 1,-7 88 0,18-78-452,-1-45-233,0 0 0,0 1 0,-1-1 0,-1 0 0,-1 0 0,0 0 0,-1 0 0,-1 0-1,-6 17 1,10-31-1,-1 0-1,1 0 1,0 0-1,-1 0 1,0 0-1,1 0 1,-1 0-1,0 0 1,1 0-1,-1 0 1,0-1-1,0 1 1,0 0-1,0 0 0,1-1 1,-1 1-1,0-1 1,0 1-1,0-1 1,-1 1-1,1-1 1,0 1-1,0-1 1,0 0-1,0 0 1,0 0-1,0 1 1,0-1-1,-1 0 1,1 0-1,0-1 1,0 1-1,0 0 1,-2-1-1,1 0 24,0 0 1,0 0-1,0 0 0,0 0 1,1-1-1,-1 1 0,0-1 0,1 1 1,-1-1-1,1 0 0,-1 0 1,1 0-1,0 0 0,0 0 1,-2-3-1,-5-15-217,1 0 0,1-1 0,1 1 1,1-1-1,1 0 0,1 0 0,0-1 0,2 1 1,0 0-1,4-23 0,-3 38 26,1 1 1,-1-1-1,1 1 1,0 0-1,0 0 0,1 0 1,0 0-1,-1 0 1,2 0-1,-1 1 0,0 0 1,9-8-1,2-1-2624,0 2 0,26-16 0,-23 15-1500,22-14-9808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13196,'0'0'9220,"-1"15"-8521,-5 28-73,-1-1 0,-21 63 0,14-58-122,3 0 0,-11 90 0,21-135-495,1 0 0,0 0 0,0 0-1,0 0 1,0 0 0,0 0 0,0 0 0,1 0-1,-1 0 1,0 0 0,1 0 0,0 0 0,0 0-1,-1 0 1,1-1 0,0 1 0,0 0 0,3 2 0,-3-3 12,1 0 0,-1-1 0,1 1 0,-1-1 0,1 1 0,0-1 0,-1 0 0,1 0 0,0 1 0,0-1 0,-1 0 0,1 0 0,0-1 0,-1 1 0,1 0 0,0-1 0,-1 1 0,1-1 0,-1 1 1,1-1-1,0 0 0,-1 1 0,2-2 0,6-3 50,-1-1 1,0 1-1,0-1 0,0-1 1,-1 1-1,1-1 1,-2-1-1,7-8 1,46-68 96,-50 67-130,1-4 14,-8 19-99,-5 13-92,-23 49 85,20-49 54,1 0 0,0 1 1,0-1-1,1 1 0,0 0 0,1 1 0,-1 14 0,4-26 4,-1 0-1,1-1 1,0 1 0,0 0 0,0 0 0,0-1 0,1 1 0,-1 0-1,0 0 1,0-1 0,0 1 0,0 0 0,1 0 0,-1-1 0,0 1-1,1 0 1,-1-1 0,1 1 0,-1 0 0,1-1 0,-1 1 0,1-1-1,-1 1 1,1-1 0,0 1 0,-1-1 0,1 1 0,-1-1 0,2 1-1,25-2 195,-19-1-108,0-1 0,0 0 0,-1-1 0,15-8 0,2-6 28,40-38-1,-56 48-96,0 0 1,0-1-1,-1 0 0,0 0 1,0-1-1,-1 0 0,8-19 1,-63 93-706,37-47 710,1 0 311,0 0 0,-10 22-1,71-63 11,-45 22-384,0 0 0,0 0 0,-1-1 0,1 1 0,-1-1 0,1 0 0,-1-1 0,0 1 0,0-1 0,4-6 0,16-10 183,-15 13-51,-2 1-83,0 1 1,0 0 0,0 1-1,1 0 1,10-5 0,-17 9-21,1-1 0,-1 1 1,0 0-1,0 0 0,0-1 0,1 1 0,-1 0 1,0 0-1,0 0 0,1 0 0,-1 0 1,0 1-1,0-1 0,0 0 0,1 1 0,-1-1 1,0 0-1,0 1 0,0 0 0,0-1 1,0 1-1,0-1 0,0 1 0,0 0 0,0 0 1,0 0-1,0 0 0,0 0 0,-1 0 1,1 0-1,0 0 0,-1 0 0,1 0 0,0 0 1,-1 0-1,0 0 0,1 0 0,-1 0 1,0 1-1,1-1 0,-1 0 0,0 0 1,0 3-1,12 133-3,-9-133 285,1-10 12,3-8 62,1-15-253,-2 0 0,-1-1 0,-1 1 0,-1-1 1,-2-30-1,26 77-672,-22-14 583,0 0 1,0 0-1,0-1 0,0 1 1,0-2-1,0 1 0,1 0 0,-1-1 1,0 0-1,1 0 0,0-1 1,-1 1-1,1-1 0,-1-1 0,1 1 1,-1-1-1,8-1 0,-5 0 11,-1 0 0,0 0 0,0 0-1,0-1 1,0 0 0,0-1 0,-1 1-1,1-1 1,-1-1 0,0 1 0,-1-1-1,8-7 1,-10 9-3,0 0-1,-1-1 0,1 1 1,-1-1-1,0 0 0,0 0 1,0 0-1,0 0 0,-1 0 1,1 0-1,-1-1 0,0 1 1,-1 0-1,1-1 0,-1-6 1,0 11-22,0-1 1,-1 1 0,1-1-1,0 1 1,-1 0 0,1-1-1,0 1 1,-1-1 0,1 1-1,-1 0 1,1-1-1,-1 1 1,1 0 0,-1 0-1,1-1 1,-1 1 0,1 0-1,-1 0 1,1 0 0,-1 0-1,1 0 1,-1 0 0,1-1-1,-1 1 1,1 0-1,-1 0 1,1 1 0,-1-1-1,0 0 1,1 0 0,-1 0-1,1 0 1,-1 0 0,1 1-1,-1-1 1,1 0 0,-1 0-1,1 1 1,-1-1-1,1 0 1,0 1 0,-1 0-1,-24 12-198,18-8 189,0 1 1,1 0 0,0 0-1,0 0 1,1 1 0,-1-1-1,2 1 1,-1 1 0,1-1-1,0 1 1,0-1 0,1 1-1,0 0 1,0 0 0,1 1-1,-2 14 1,4-22 10,0 0 1,0 0-1,0 0 0,1 0 0,-1 0 1,0 0-1,1 0 0,-1 0 0,1 0 1,-1 0-1,1 0 0,-1 0 0,1 0 1,-1 0-1,1 0 0,0 0 1,0-1-1,-1 1 0,1 0 0,0 0 1,0-1-1,0 1 0,2 0 0,31 8-33,-24-8-559,-1-1 1,0 0-1,0 0 0,0-1 0,16-4 0,-21 3-137,-1 1 0,1-1 0,-1 0 0,1 0 0,-1 0 0,0 0 0,1 0 0,-1-1 0,0 0 0,-1 1 0,1-1 0,3-5 0,9-20-11469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30 18514,'-18'-13'3171,"6"4"-705,6 2-833,19 7-4708,-2 0-1729,7 0-10154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15471,'0'0'5797,"5"8"-5140,2 9-434,-1 0 1,0 0-1,-1 0 0,0 0 1,-2 1-1,0 0 0,0 30 1,-5 142 158,0-151-384,1-8 35,-2-1 1,-1 0-1,-2 1 1,-1-2-1,-1 1 0,-1-1 1,-17 36-1,26-64-5,0 0-1,0-1 1,-1 1-1,1 0 1,0-1-1,0 1 1,-1 0 0,1-1-1,0 1 1,-1 0-1,1-1 1,-1 1 0,1-1-1,0 1 1,-1-1-1,0 1 1,1-1-1,-1 1 1,1-1 0,-1 0-1,1 1 1,-1-1-1,0 0 1,1 1-1,-1-1 1,-1 0 0,-4-16 952,3-39-20,3 51-1109,3-45 149,2 0 1,3 0 0,1 1-1,2 1 1,3 0 0,1 0-1,36-71 1,-47 109-15,0 1-1,1-1 1,1 1 0,-1 0-1,1 1 1,1 0-1,-1 0 1,1 0 0,0 1-1,1 0 1,12-9 0,-15 13-45,0-1 0,0 1 1,1 0-1,-1 0 0,1 0 1,-1 1-1,1-1 0,-1 2 1,1-1-1,0 0 1,0 1-1,-1 0 0,1 1 1,0-1-1,-1 1 0,1 0 1,0 0-1,-1 1 0,1 0 1,8 4-1,-12-6 35,-1 1-1,1-1 1,0 1 0,0 0 0,0 0-1,0 0 1,0 0 0,-1 0-1,1 0 1,-1 1 0,1-1-1,-1 0 1,1 1 0,-1 0-1,0-1 1,1 1 0,-1 0-1,0-1 1,0 1 0,0 0-1,-1 0 1,1 0 0,0 0-1,-1 0 1,1 0 0,-1 0-1,0 0 1,1 0 0,-1 0-1,0 0 1,0 0 0,0 0-1,-1 3 1,-1-1 78,0 0 0,0 0 0,0 0 1,0 0-1,-1 0 0,0 0 0,0-1 0,0 0 0,0 1 0,0-1 0,-1 0 0,1 0 1,-8 3-1,2 1-62,0-2 0,-1 0 0,0 0 0,0 0 0,-1-1 0,1-1 0,-1 0 0,0 0 0,-21 1 0,32-4-400,0-1 1,0 1-1,-1-1 0,1 0 1,0 1-1,0-1 1,0 0-1,0 1 1,0-1-1,0 0 1,0 1-1,0-1 0,0 0 1,0 1-1,0-1 1,1 0-1,-1 1 1,0-1-1,0 0 0,1 1 1,-1-1-1,0 1 1,1-1-1,-1 1 1,1-1-1,-1 1 1,1-1-1,0 0 0,15-14-7770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12299,'0'-3'2523,"6"1"-921,10 1-577,-9 3-910,0 1 0,-1-1 1,1 1-1,0 0 0,-1 1 0,1-1 0,-1 1 1,0 1-1,-1-1 0,7 6 0,8 11-51,22 26 0,-26-29-67,58 79-762,-16-18-1726,-48-69 1921,-3-9-58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17 120 3075,'-16'2'6408,"32"5"-5897,7 1-421,-6-1-52,0-1-1,0-1 1,1-1-1,0 0 0,0-1 1,25 1-1,112-5 176,-129 0-175,261-31 1932,-54 4-1287,505 14-210,-491 16-129,409 32 388,1 1-402,523-47 1394,252-32-1286,-858 41-392,-66 1-17,74-24 67,281-19 27,15 39-99,-510 8-11,-252-1 48,121-2 124,-228-1-165,0 1 0,0-1 0,0-1 0,17-6 0,10-3 18,-34 12-64,-2 0-180,1 1 0,-1-1 0,0 0 0,0 1 0,0-1 0,0 0 0,0 1 0,0-1 0,0 0 0,0 0 0,0 1 0,0-1 0,0 0 0,0 1 0,0-1 0,0 0 0,0 1 0,0-1 0,-1 0 0,1 0 0,0 1 0,0-1 0,0 0 0,0 1 0,0-1 0,-1 0 0,1 0 0,0 0 0,0 1 1,-1-1-1,1 0 0,0 0 0,0 0 0,-1 1 0,1-1 0,-7 0-4113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55 114 15983,'0'0'3032,"8"3"-1681,0 0-1184,-1-1-1,1 0 1,0 0-1,-1-1 1,1 0 0,0 0-1,0-1 1,0 0-1,0 0 1,0-1 0,0 0-1,-1 0 1,1-1 0,0 0-1,-1 0 1,1-1-1,-1 0 1,11-6 0,-14 6-75,-1 1 0,1-1 0,-1 0 1,0 0-1,0 0 0,0 0 1,0 0-1,0-1 0,-1 1 0,1-1 1,-1 0-1,0 0 0,0 0 1,2-8-1,-3 10-40,-1 1-1,0-1 1,0 1-1,0-1 1,0 0-1,0 1 1,0-1-1,0 0 1,-1 1 0,1-1-1,0 0 1,-1 1-1,0-1 1,1 1-1,-1-1 1,0 1 0,0-1-1,0 1 1,0 0-1,0-1 1,0 1-1,0 0 1,0 0 0,0 0-1,-1 0 1,1 0-1,0 0 1,-1 0-1,1 0 1,-1 0-1,1 1 1,-1-1 0,1 1-1,-1-1 1,0 1-1,1 0 1,-1-1-1,1 1 1,-1 0 0,0 0-1,-1 0 1,-5-1-61,0 1-1,0 0 1,0 1 0,0-1 0,0 1 0,0 1 0,0 0 0,0 0 0,0 0 0,1 1 0,-1 0 0,1 0-1,0 1 1,0 0 0,0 1 0,0-1 0,-9 10 0,9-8-15,0 1 1,0 0-1,1 0 1,-1 0-1,2 1 0,-1 0 1,1 0-1,1 1 0,-1-1 1,1 1-1,1 0 1,0 0-1,0 0 0,-2 16 1,4-23-34,1-1 1,0 0-1,1 1 1,-1-1-1,0 1 1,0-1 0,0 0-1,1 1 1,-1-1-1,1 1 1,-1-1-1,1 0 1,0 0-1,-1 1 1,1-1-1,0 0 1,0 0-1,0 0 1,0 0-1,0 0 1,0 0-1,0 0 1,0 0 0,0 0-1,0-1 1,1 1-1,-1 0 1,0-1-1,1 1 1,-1-1-1,0 1 1,1-1-1,-1 0 1,3 1-1,54 3-1947,-48-4 1575,39-2-2811,1-9-2349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3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16688,'-9'1'1623,"-4"1"-987,0 1 0,0 1 0,1 0-1,-1 1 1,1 0 0,-16 10 0,22-12-448,-1 1-1,1 0 1,0 0 0,1 0-1,-1 1 1,1 0-1,0 0 1,0 1 0,0-1-1,1 1 1,0 0-1,0 0 1,1 0 0,-6 14-1,8-20-186,1 1-1,0 0 1,0 0-1,0 0 1,0-1-1,-1 1 1,1 0-1,0 0 1,0 0-1,1-1 1,-1 1-1,0 0 1,0 0-1,0 0 1,0-1-1,1 1 1,-1 0-1,0 0 1,1-1-1,-1 1 1,1 0 0,-1 0-1,1-1 1,-1 1-1,1-1 1,-1 1-1,1 0 1,-1-1-1,2 1 1,26 8 161,32-11 215,-51-1-335,0 1-1,0-1 1,-1 0-1,1-1 0,-1 0 1,0 0-1,-1-1 0,1 0 1,8-8-1,-12 11-23,-1-1-1,1 1 1,-1-1 0,0 0-1,0 0 1,0 0-1,-1-1 1,1 1-1,-1 0 1,0-1 0,1 0-1,-2 0 1,1 0-1,0 0 1,-1 0 0,0 0-1,0 0 1,0 0-1,0 0 1,-1 0 0,0-8-1,-1 10-33,0 0-1,0 1 0,0-1 1,0 0-1,-1 1 1,1-1-1,-1 1 0,1 0 1,-1-1-1,1 1 1,-1 0-1,0 0 1,0 0-1,0 0 0,1 0 1,-1 0-1,0 1 1,0-1-1,0 0 0,0 1 1,0 0-1,0 0 1,-1-1-1,1 1 1,0 0-1,0 1 0,0-1 1,-3 1-1,0-1-293,0 0-1,0 0 1,0 1-1,0 0 0,0 0 1,0 0-1,0 1 1,0-1-1,1 1 1,-9 5-1,-3 15-3586,16-21 3603,0 0-1,0 0 0,0-1 0,-1 1 1,1 0-1,0-1 0,0 1 0,0 0 0,0 0 1,0-1-1,1 1 0,-1 0 0,0 0 0,0-1 1,0 1-1,1 0 0,-1 0 0,0-1 1,1 1-1,-1 0 0,0-1 0,2 2 0,11 5-5273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65 13901,'0'0'2045,"-4"10"-673,-57 180 3859,54-160-4777,1 1 0,1 0-1,2 1 1,1 52 0,2-83-446,-1 0-1,1 0 1,0 0-1,0 0 1,0 0 0,0 0-1,1 0 1,-1 0-1,0 0 1,0 0-1,0 0 1,1 0-1,-1-1 1,1 1 0,-1 0-1,1 0 1,-1 0-1,1 0 1,-1-1-1,1 1 1,-1 0 0,1 0-1,0-1 1,0 1-1,-1-1 1,1 1-1,0-1 1,0 1-1,0-1 1,0 1 0,-1-1-1,1 1 1,0-1-1,0 0 1,1 1-1,-1-33 1296,-1-25-604,2 1-1,10-57 1,-10 98-790,1-1 1,1 1 0,1 0 0,0 0 0,0 0 0,2 1-1,0 0 1,0 0 0,1 0 0,1 1 0,0 1 0,14-16 0,-17 24 68,0-1 1,-1 1 0,1 0 0,1 0 0,-1 1-1,1 0 1,-1 0 0,1 0 0,0 1 0,7-2-1,-12 4 6,0-1 0,-1 1 0,1-1 0,0 1 0,0 0 0,0-1 0,0 1 0,0 0 0,0 0 0,-1 0 0,1 1 0,0-1 0,0 0 0,0 1-1,0-1 1,-1 1 0,1 0 0,0 0 0,0-1 0,-1 1 0,1 0 0,-1 0 0,1 0 0,-1 1 0,1-1 0,-1 0 0,0 1 0,1-1 0,-1 1 0,0-1 0,0 1 0,0-1-1,0 1 1,0 0 0,-1-1 0,1 1 0,0 0 0,-1 0 0,1 0 0,-1 3 0,0 0 10,0 0-1,0 0 1,0 0-1,-1 0 1,0 0-1,0 0 1,0 0 0,-1 0-1,0 0 1,0 0-1,0-1 1,0 1-1,-1-1 1,0 1 0,0-1-1,0 0 1,0 0-1,-1 0 1,0-1-1,1 1 1,-1-1 0,0 0-1,-1 0 1,-7 4-1,1 0-104,-1-1-1,0 0 1,0-1 0,-1 0-1,1-1 1,-1-1-1,0 1 1,-21 1-1,35-6-16,-1 1-1,0 0 0,1 0 1,-1-1-1,0 1 1,0 0-1,1 0 1,-1-1-1,0 1 0,0 0 1,0-1-1,1 1 1,-1-1-1,0 1 1,0 0-1,0-1 0,0 1 1,0 0-1,0-1 1,0 1-1,0-1 1,0 1-1,0 0 0,0-1 1,0 1-1,0 0 1,0-1-1,0 1 0,0-1 1,0 1-1,0 0 1,0-1-1,-1 1 1,1 0-1,0-1 0,0 1 1,0 0-1,-1-1 1,1 1-1,0 0 1,0 0-1,-1-1 0,1 1 1,0 0-1,-1 0 1,1-1-1,0 1 0,-1 0 1,1 0-1,0 0 1,-1 0-1,1-1 1,-1 1-1,1 0 0,0 0 1,-1 0-1,1 0 1,0 0-1,-1 0 1,1 0-1,-1 0 0,1 0 1,0 0-1,-1 0 1,1 1-1,-1-1 0,1 0 1,0 0-1,-1 1 1,17-15-5819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17040,'0'0'8563,"-4"12"-8264,-13 34 51,3 1-1,1 1 1,3 0-1,1 0 1,3 1 0,2 0-1,3 61 1,2-102-324,0 0 0,0 0-1,1 0 1,1-1 0,3 11 0,-5-17-150,-1 1 0,1-1 0,-1 1 0,1-1 0,-1 1 0,1-1 0,0 0 0,0 1-1,0-1 1,0 0 0,0 0 0,0 1 0,0-1 0,0 0 0,0 0 0,0 0 0,1 0 0,-1 0 0,0-1 0,1 1 0,-1 0 0,1-1 0,-1 1 0,1-1 0,-1 1 0,1-1 0,-1 0 0,1 0 0,-1 1 0,1-1 0,-1 0 0,1 0 0,2-1 0,7-9-3208,0-13-1830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23 102 11691,'0'0'3924,"8"5"-1383,2-1-2134,-1 0 0,1 0 0,-1-1 0,1 0 0,0-1 0,0 0 0,1-1 0,-1 0 0,0 0 0,0-1 0,1 0 0,-1-1 1,0 0-1,0-1 0,18-5 0,-15 2-24,-1 0 1,0 0-1,17-11 1,-27 15-292,0 0 0,0 0 0,0-1 1,0 1-1,0 0 0,0-1 1,0 1-1,-1-1 0,1 0 0,-1 1 1,1-1-1,-1 0 0,0 0 1,0 0-1,1 0 0,-1 0 1,-1 0-1,1-1 0,0 1 0,0 0 1,-1 0-1,1-1 0,-1 1 1,0 0-1,0 0 0,0-1 1,0 1-1,0 0 0,-1-4 0,0 5-67,0-1-1,0 0 1,-1 0-1,1 1 0,-1-1 1,1 0-1,-1 1 0,0 0 1,1-1-1,-1 1 1,0 0-1,0 0 0,0 0 1,0 0-1,0 0 0,0 0 1,0 1-1,0-1 1,0 1-1,-1-1 0,-1 1 1,-51-4-169,52 4 157,-10 0-36,0 1 1,0 1-1,0-1 0,1 2 1,-1 0-1,1 1 0,0 0 0,0 0 1,-20 12-1,28-14 15,0 0 1,0 1-1,0-1 0,0 1 1,1 0-1,-1 0 0,1 0 1,0 1-1,-1-1 0,2 1 1,-1 0-1,0 0 0,1 0 1,0 0-1,-1 0 0,2 0 1,-1 1-1,0-1 1,1 0-1,0 1 0,0 0 1,0-1-1,1 1 0,0 0 1,-1-1-1,2 1 0,-1 0 1,0-1-1,1 1 0,1 4 1,0-4 9,0 0 0,1 0 0,-1-1 0,1 0 1,0 1-1,0-1 0,1 0 0,-1 0 0,1-1 0,0 1 0,0-1 1,0 1-1,0-1 0,1-1 0,-1 1 0,1-1 0,-1 1 1,10 2-1,4 1-414,1 0 0,-1-1 0,35 4 0,6-4-3107,-20-5-1856,7-4-6150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13613,'0'0'3331,"-1"9"-2103,-9 57 436,5-44-1455,1 0-1,1 1 0,0-1 1,2 1-1,1 0 0,4 31 1,-4-52-199,0 0 1,1 0-1,0 0 0,-1 0 1,1-1-1,0 1 0,0 0 1,0 0-1,0 0 0,0-1 1,0 1-1,0 0 0,1-1 1,-1 0-1,0 1 0,1-1 1,0 0-1,-1 1 1,1-1-1,0 0 0,-1 0 1,1 0-1,0-1 0,0 1 1,0 0-1,0-1 0,0 1 1,0-1-1,0 1 0,0-1 1,0 0-1,0 0 1,0 0-1,0 0 0,0 0 1,0-1-1,0 1 0,0-1 1,0 1-1,0-1 0,0 0 1,-1 1-1,4-3 0,4-1 65,0 0-1,0 0 1,0-1-1,-1-1 1,1 0-1,-1 0 1,10-10-1,48-67 935,-66 83-972,0-1-1,1 1 0,-1-1 0,0 1 1,0 0-1,0-1 0,0 1 0,1-1 1,-1 1-1,0 0 0,0-1 0,1 1 1,-1-1-1,0 1 0,0 0 0,1 0 1,-1-1-1,0 1 0,1 0 0,-1-1 1,1 1-1,-1 0 0,0 0 0,1 0 1,-1 0-1,1-1 0,-1 1 0,1 0 1,-1 0-1,0 0 0,1 0 0,-1 0 1,1 0-1,-1 0 0,1 0 0,-1 0 1,1 0-1,-1 0 0,0 0 0,1 1 1,-1-1-1,1 0 0,-1 0 0,0 0 1,1 0-1,-1 1 0,1-1 0,-1 0 1,0 1-1,1-1 0,-1 0 0,0 0 1,1 1-1,-1-1 0,0 1 0,0-1 1,1 0-1,-1 1 0,0-1 0,0 1 1,0-1-1,0 0 0,1 1 0,-1-1 1,0 1-1,0 0 0,6 40 162,-4-25 154,-1-15-328,-1 1-1,0-1 0,1 0 1,-1 0-1,1 0 0,-1 0 1,1 1-1,0-1 0,-1 0 0,1 0 1,0 0-1,0 0 0,0 0 1,0-1-1,0 1 0,0 0 1,0 0-1,0-1 0,0 1 1,0 0-1,0-1 0,0 1 1,1-1-1,-1 1 0,0-1 1,0 0-1,1 0 0,-1 1 1,0-1-1,0 0 0,1 0 1,-1 0-1,0 0 0,0 0 1,1-1-1,-1 1 0,0 0 1,0-1-1,1 1 0,-1-1 1,0 1-1,0-1 0,0 1 1,0-1-1,0 0 0,0 1 1,2-3-1,9-4 176,-1-2 0,0 1 0,15-17 1,-13 13-211,-12 11 9,51-40 25,-48 39-34,0-1 0,-1 1 0,1 0 0,0 0 0,0 1 0,0-1 0,0 1 0,0 0 0,0 0 0,1 0 0,-1 1 0,0-1 0,5 1 0,-8 0 2,0 1 0,0-1 0,0 0 1,0 1-1,0-1 0,-1 1 1,1-1-1,0 1 0,0 0 1,0-1-1,-1 1 0,1 0 0,0 0 1,-1-1-1,1 1 0,0 0 1,-1 0-1,1 0 0,-1 0 0,0 0 1,1 0-1,-1-1 0,0 1 1,1 0-1,-1 0 0,0 0 0,0 0 1,0 2-1,1 34 95,-1-27-69,0 72-444,0-81-1399,-1-13-8146,-4-6-923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2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20211,'0'0'6502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 15887,'0'82'4798,"-2"17"-3765,-1 151-885,3-250-135,0 0-1,0 0 1,0 0-1,0 0 1,0 0 0,0-1-1,0 1 1,0 0-1,0 0 1,0 0 0,0 0-1,0 0 1,0-1-1,0 1 1,0 0 0,1 0-1,-1 0 1,0 0 0,0 0-1,0 0 1,0 0-1,0-1 1,0 1 0,0 0-1,0 0 1,1 0-1,-1 0 1,0 0 0,0 0-1,0 0 1,0 0-1,0 0 1,0 0 0,1 0-1,-1 0 1,0 0-1,0 0 1,0 0 0,0 0-1,0 0 1,1 0-1,-1 0 1,0 0 0,0 0-1,0 0 1,0 0-1,0 0 1,1 0 0,-1 0-1,0 0 1,0 0-1,0 0 1,0 0 0,0 0-1,0 0 1,1 1 0,-1-1-1,0 0 1,0 0-1,0 0 1,0 0 0,0 0-1,0 0 1,0 0-1,0 1 1,0-1 0,0 0-1,0 0 1,0 0-1,8-11 499,-1-6-415,-2-1 1,0-1-1,-2 1 0,0-1 0,-1 1 0,0-1 0,-2 0 0,0 0 0,-1 1 0,-5-27 0,-1 20-65,3 17-150,3 13-449,1-4 564,1 1 1,-1-1 0,1 0 0,0 0-1,0 0 1,-1 1 0,1-1 0,0 0-1,0 0 1,0 0 0,0 0-1,0-1 1,0 1 0,0 0 0,0 0-1,1 0 1,-1-1 0,0 1-1,0-1 1,1 1 0,-1-1 0,0 1-1,1-1 1,-1 0 0,0 0 0,1 0-1,-1 0 1,1 0 0,1 0-1,2 1 21,0-1 0,0 0 0,0-1 0,0 1 0,0-1 0,0 0 0,8-2 0,-5-1 49,-1 0 0,1-1 0,-1 0 0,-1 0 0,1 0 0,-1-1 0,1 0 0,-2 0 0,1-1 0,-1 1 0,0-1 0,7-13 0,-7 11 90,0-1 0,0 0 0,-1 0 0,0-1 0,-1 1 0,0-1 0,-1 1 0,0-1 0,1-17 0,-3 28-155,0-1 0,0 1-1,0 0 1,0 0-1,0 0 1,0 0-1,0-1 1,0 1 0,0 0-1,0 0 1,0 0-1,0 0 1,0-1-1,0 1 1,0 0 0,0 0-1,0 0 1,0 0-1,0-1 1,0 1 0,0 0-1,0 0 1,0 0-1,-1 0 1,1 0-1,0-1 1,0 1 0,0 0-1,0 0 1,0 0-1,0 0 1,0 0 0,-1 0-1,1-1 1,0 1-1,0 0 1,0 0-1,0 0 1,-1 0 0,1 0-1,0 0 1,0 0-1,0 0 1,0 0-1,-1 0 1,1 0 0,0 0-1,0 0 1,-1 0-1,-8 8-119,-8 15-47,7 1 157,1-1 1,2 1-1,0 1 0,1-1 1,2 1-1,0 0 0,1 30 1,2-53 16,1 0 0,0 0 0,0 0 0,0-1 0,1 1 0,-1 0 0,0 0 0,0 0 0,1 0 0,0-1 0,-1 1 0,1 0 0,0-1 0,0 1 0,-1 0 0,1-1 0,1 1 0,-1-1 0,0 1 0,0-1 0,0 0 0,1 1 0,-1-1 0,3 1 0,-1-1 10,-1 0 0,1 0-1,0-1 1,-1 1 0,1-1 0,0 0-1,0 1 1,-1-1 0,1-1 0,0 1 0,0 0-1,-1-1 1,1 1 0,4-2 0,4-2 15,1-1 0,-1 0 0,-1 0 0,1-1 1,-1-1-1,16-11 0,31-38 55,-54 52-77,0 0 1,0-1 0,0 1-1,0 0 1,0-1 0,-1 0-1,0 0 1,0 1 0,0-1-1,-1-1 1,0 1 0,0 0-1,1-6 1,-21 24-7,13-5 79,0-1 0,0 1 0,1 0-1,1 1 1,-1-1 0,1 1 0,0 0-1,1 0 1,0 0 0,1 0 0,0 1 0,-1 10-1,3-19-69,0 1-1,1-1 0,-1 1 1,1-1-1,-1 0 1,1 1-1,-1-1 0,1 0 1,0 1-1,0-1 0,0 0 1,-1 0-1,1 0 0,0 0 1,0 0-1,1 0 0,-1 0 1,0 0-1,0 0 1,0 0-1,1-1 0,-1 1 1,0 0-1,1-1 0,-1 1 1,3 0-1,46 9 127,-35-7-203,37 5-2249,-17-5-4403,-14-3-1672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14510,'0'0'4110,"-5"9"-2668,-8 14-904,1 0 1,1 1 0,2 1-1,0 0 1,2 0 0,0 1-1,2-1 1,1 1-1,-2 45 1,6-69-536,-1 0 1,1 0-1,0-1 1,0 1-1,1 0 1,-1-1-1,0 1 0,1 0 1,-1-1-1,1 1 1,-1 0-1,1-1 0,0 1 1,-1-1-1,1 1 1,0-1-1,0 1 0,0-1 1,0 0-1,0 1 1,1-1-1,-1 0 0,0 0 1,1 0-1,-1 0 1,0 0-1,1 0 0,-1 0 1,1-1-1,0 1 1,-1 0-1,1-1 0,0 1 1,-1-1-1,1 0 1,0 0-1,-1 1 0,1-1 1,0 0-1,-1 0 1,1-1-1,0 1 0,0 0 1,-1-1-1,1 1 1,2-1-1,4-1-263,1-1 0,-1 0-1,0 0 1,0-1 0,0 1 0,0-2-1,13-9 1,-10 4-206,-8 7 498,1 0 0,-1 0 0,1 0 1,-1 0-1,1 0 0,0 1 0,0 0 0,0 0 1,0 0-1,6-2 0,-11 46 2792,-1-36-2736,-1 0 1,0 0-1,0 0 0,0 0 0,-1-1 0,0 1 0,0-1 1,0 0-1,-1 0 0,0 0 0,0-1 0,0 0 1,0 0-1,-1 0 0,1 0 0,-1-1 0,0 0 0,0 0 1,0-1-1,-1 0 0,1 0 0,0 0 0,-1-1 1,0 0-1,1 0 0,-11 0 0,17-1-197,-1 0-1,0 0 1,0 0 0,0 0-1,0 0 1,0 0 0,0 0-1,1 0 1,-1-1-1,0 1 1,0 0 0,0-1-1,0 1 1,1 0 0,-1-1-1,0 1 1,0-1 0,1 1-1,-1-1 1,0 1-1,1-1 1,-1 0 0,1 1-1,-1-1 1,1 0 0,-1 1-1,0-2 1,-1-24-8420,2 20 5285,0-12-9899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18770,'0'0'6219,"10"0"-5557,8-2-491,0-1 1,0 0 0,23-8-1,-34 10-64,-1-1-1,1-1 1,-1 1-1,0-1 1,0 0 0,0-1-1,0 1 1,0-1-1,-1 0 1,0-1-1,0 1 1,0-1 0,0 0-1,4-7 1,-8 12-99,0-1 0,-1 1 1,1-1-1,-1 1 1,1-1-1,-1 1 0,0-1 1,1 0-1,-1 1 0,0-1 1,1 0-1,-1 1 0,0-1 1,0 0-1,1 1 1,-1-1-1,0 0 0,0 1 1,0-1-1,0 0 0,0 0 1,0 1-1,0-1 0,0 0 1,0 0-1,-1 1 0,1-1 1,0 0-1,0 1 1,-1-1-1,1 0 0,0 1 1,-1-1-1,1 0 0,0 1 1,-1-1-1,1 1 0,-1-1 1,1 1-1,-1-1 0,1 1 1,-1-1-1,0 1 1,1 0-1,-1-1 0,0 1 1,1 0-1,-1-1 0,0 1 1,1 0-1,-1 0 0,0 0 1,1-1-1,-1 1 1,0 0-1,0 0 0,1 0 1,-1 0-1,0 0 0,0 0 1,1 1-1,-2-1 0,-4 1-33,0-1 1,1 1-1,-1 0 0,1 1 0,-1 0 0,-8 3 0,5 1 0,0 0 0,1 0-1,0 0 1,0 1 0,0 1-1,1-1 1,-13 18 0,18-22 10,-1 0 0,1 1 0,-1 0 0,1 0 1,0-1-1,0 1 0,0 0 0,1 0 0,0 1 0,0-1 1,0 0-1,0 0 0,0 1 0,1-1 0,0 1 1,0-1-1,0 0 0,0 1 0,1-1 0,0 0 0,1 7 1,0-8-136,0-1 1,0 0 0,0 0 0,0 0 0,0 0 0,1 0-1,-1 0 1,1-1 0,-1 1 0,1-1 0,-1 1 0,1-1-1,0 0 1,0 0 0,-1 0 0,1-1 0,0 1 0,0-1-1,0 1 1,4-1 0,63-1-6397,-28-7 177,-1-11 1063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1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2272 332 5317,'0'0'3422,"-5"-9"-2878,-1 2-478,0 1 0,0-1 0,0 1 0,-1 0 0,0 1 0,0 0 0,-1 0 0,1 0 0,-1 1 0,0 0 0,0 1 0,0-1 0,-12-2 0,-139-36 399,-93-31 111,-44-19 1143,234 78-1377,-1 3-1,-118-7 1,119 19-301,0 2 0,0 3 0,1 3 1,0 2-1,0 3 0,-86 32 0,130-40-36,-91 31 145,-172 84-1,264-112-109,1 0 0,1 1-1,-1 1 1,2 0-1,-1 1 1,2 1-1,-1 0 1,2 0-1,0 1 1,1 1 0,0 0-1,1 0 1,1 1-1,0 0 1,-8 24-1,10-18-41,0 0 0,1 1 0,2-1 0,0 1 0,2 0 0,0 0 0,1 0 0,2 0 0,0 0 0,1 0 0,10 32 0,0-12-7,2-1 0,1 0 0,3-1 0,1-1 0,2-1 0,1-1 0,3-1 0,1-1 0,1-1 0,2-2 0,1-1 0,2-1 0,1-2 0,1-1 0,1-2 0,2-1 0,0-3 0,2 0 0,0-3 0,1-1 0,63 17 1,-11-11 10,1-4 1,1-4 0,1-4-1,0-5 1,0-3 0,0-5-1,119-16 1,-145 6 5,-1-3-1,0-3 1,-2-3 0,0-3-1,-1-3 1,87-47 0,-113 51 15,-1-2-1,-1-2 1,-1-1 0,-1-1 0,-2-3-1,-1-1 1,-1-1 0,-2-1 0,-1-2-1,44-74 1,-62 89 28,0 0 0,-2-1 0,-1 0 0,0-1 0,-2 0 0,0 0 0,-2 0 0,-1-1 0,1-40 0,-4 48 17,-1 0 0,-1 0 1,0 0-1,-1 0 0,-1 1 0,-1-1 0,0 1 1,-1 0-1,0 0 0,-2 1 0,1 0 1,-2 0-1,0 1 0,0 0 0,-14-13 1,-3 0 3,-2 1 0,-1 2 0,-1 1 0,-1 1 0,-1 1 0,0 2 0,-2 2 0,0 0 0,0 3 0,-1 1 0,-53-11 0,21 9-202,-1 4 0,0 2 0,0 3 1,-1 4-1,-89 8 0,10 17-1881,18-3-3051,64-18-1061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53 4420,'0'0'19843,"-8"-3"-18797,5 3-984,0-1-1,0 1 0,0-1 0,0 1 1,1 0-1,-1 0 0,0 0 1,0 0-1,0 1 0,0-1 0,0 1 1,0 0-1,1 0 0,-1 0 1,0 0-1,1 0 0,-1 0 0,-4 4 1,3-2 12,1 0 0,-1 0 1,1 0-1,0 1 0,0-1 1,0 1-1,0 0 0,1 0 1,-1 0-1,1 0 0,0 0 1,0 1-1,1-1 0,-2 5 1,3-8-80,-1 0 0,1 0 0,0-1 0,-1 1 0,1 0 0,0 0-1,0 0 1,0 0 0,0-1 0,0 1 0,0 0 0,0 0 0,0 0 0,0-1 0,0 1 0,0 0 0,0 0 0,1 0 0,-1-1 0,0 1 0,1 0 0,-1 0 0,0-1 0,1 1 0,-1 0 0,1 0 0,-1-1 0,1 1 0,0-1-1,-1 1 1,2 0 0,0 0-48,-1-1-1,1 1 0,0-1 0,0 0 0,0 0 1,0 1-1,0-1 0,-1-1 0,1 1 0,0 0 1,0 0-1,0-1 0,2 0 0,4-1-198,-1-1-1,1 0 1,-1 0 0,1-1-1,11-8 1,-19 12 243,1 0 1,-1 0 0,0-1-1,0 1 1,0 0 0,0 0-1,1-1 1,-1 1 0,0 0-1,0 0 1,1 0 0,-1-1-1,0 1 1,0 0 0,1 0-1,-1 0 1,0 0 0,0 0-1,1-1 1,-1 1 0,0 0-1,1 0 1,-1 0 0,0 0-1,1 0 1,-1 0-1,0 0 1,0 0 0,1 0-1,-1 0 1,0 0 0,1 0-1,-1 0 1,0 1 0,1-1-1,-1 0 1,0 0 0,0 0-1,1 0 1,-1 0 0,0 1-1,1 15-57,-12 22 312,-43 128 1900,42-120-1763,-1-2 0,-3 0 0,-24 49 0,27-77-398,13-16 10,-1 0 1,1 0 0,0 0 0,0 0 0,-1 0 0,1 0 0,0 0 0,0 0 0,0 0-1,-1 0 1,1 0 0,0 0 0,0 0 0,-1 0 0,1 0 0,0 0 0,0 0 0,0 0-1,-1-1 1,1 1 0,0 0 0,0 0 0,0 0 0,0 0 0,-1 0 0,1-1 0,0 1-1,0 0 1,0 0 0,0 0 0,0 0 0,-1-1 0,1 1 0,0 0 0,0 0-1,0 0 1,0-1 0,0 1 0,0 0 0,0 0 0,0-1 0,-1-2-37,1-1 0,-1 0 1,1 1-1,0-1 0,0 0 0,1 1 0,-1-1 1,2-6-1,8-21-181,1 0 1,1 0-1,1 1 1,26-40-1,78-106-469,-101 154 690,-7 7 89,2 0 0,0 0 0,0 2 1,2-1-1,24-20 0,-35 38-68,-1 0-1,-1 1 0,1-1 1,-1 1-1,1-1 1,-1 1-1,-1 5 0,-1 11 58,1-15-61,0 1 0,0-1 1,1 0-1,0 1 1,0-1-1,1 0 0,2 12 1,-3-17-7,1 1 1,0-1 0,0 1-1,0-1 1,0 0 0,1 1-1,-1-1 1,0 0 0,0 0 0,1 0-1,-1 0 1,1 0 0,-1 0-1,1 0 1,-1-1 0,1 1-1,-1 0 1,1-1 0,0 1 0,-1-1-1,1 0 1,0 1 0,0-1-1,-1 0 1,1 0 0,0 0-1,-1-1 1,1 1 0,0 0 0,0 0-1,-1-1 1,1 1 0,3-2-1,12-3 1,-1-1 0,1 0-1,-1-1 1,25-14 0,-26 12-39,1 1 0,0 1 1,1 0-1,25-7 0,-41 14 49,-1 0 0,1-1 0,-1 1 0,1 0-1,0 0 1,-1-1 0,1 1 0,0 0 0,-1 0 0,1 0 0,0 0 0,-1 0 0,1 0-1,0 0 1,-1 0 0,1 0 0,0 0 0,-1 0 0,1 1 0,0-1 0,-1 0 0,1 0-1,0 1 1,-1-1 0,1 0 0,-1 1 0,1-1 0,-1 0 0,1 1 0,-1-1-1,1 1 1,-1-1 0,1 1 0,-1-1 0,0 1 0,1 0 0,-1-1 0,0 1 0,1-1-1,-1 1 1,0 0 0,0-1 0,1 1 0,-1 0 0,0-1 0,0 1 0,0 0 0,0-1-1,0 1 1,0 0 0,0-1 0,0 1 0,0 0 0,-1-1 0,1 1 0,0 0 0,0-1-1,0 1 1,-1 0 0,0 0 10,1 0 0,0-1-1,0 1 1,-1 0 0,1-1 0,0 1-1,0-1 1,0 1 0,0 0 0,0-1-1,0 1 1,0 0 0,0 0 0,0-1-1,0 1 1,0 0 0,0-1 0,0 1 0,0-1-1,1 1 1,-1 0 0,0-1 0,1 1-1,-1 0 1,0-1 0,1 1 0,-1-1-1,1 1 1,-1-1 0,0 1 0,1-1-1,-1 1 1,1-1 0,0 0 0,-1 1-1,1-1 1,-1 0 0,1 1 0,0-1-1,-1 0 1,1 0 0,0 0 0,-1 1-1,2-1 1,6-1 5,0 0 0,0 0 0,0-1 0,0 1 0,0-2 0,-1 1 0,1-1 0,-1-1 0,1 1 0,6-6 1,-6 5-297,-1 0 0,1 0 0,0 1 0,0 0 0,0 0 0,0 1 0,0 0 0,17-2 0,-25 5 246,0 0 0,0 0 0,1-1 0,-1 1-1,0 0 1,0 0 0,0 0 0,1 0 0,-1 0 0,0 0 0,1-1 0,-1 1 0,1 0-1,-1 0 1,1-1 0,-1 1 0,1 0 0,-1-1 0,1 1 0,0 0 0,-1-1 0,1 1-1,0-1 1,0 1 0,0-1 0,-1 1 0,2-1 0,4 0-149,0-1 0,0 0 0,0 0 0,0-1 0,0 0 0,-1 0 0,1 0 0,-1-1 0,1 1 0,-1-1 0,0-1 0,0 1 0,0-1 0,-1 0 0,6-5 0,37-24-347,-44 86 3030,-3-52-2505,-1 0 0,1 0 0,0 0-1,1-1 1,-1 1 0,0 0 0,0 0 0,0 0 0,0-1-1,1 1 1,-1 0 0,0 0 0,1-1 0,-1 1 0,0 0-1,1-1 1,-1 1 0,1 0 0,-1-1 0,1 1 0,0-1-1,-1 1 1,1-1 0,-1 1 0,1-1 0,0 1 0,-1-1 0,1 0-1,0 1 1,0-1 0,-1 0 0,3 1 0,0-1-19,0 0 1,1 0-1,-1 0 1,0 0-1,1 0 1,-1-1-1,0 0 1,6-1-1,57-28-1313,31-32-1459,-96 62 2968,-15 37 1319,13-33-1453,0 1 1,0-1 0,0 0-1,1 0 1,-1 0 0,1 0-1,0 1 1,0-1 0,1 0-1,-1 0 1,1 0 0,0 0-1,0 0 1,1 0 0,-1 0 0,4 8-1,2-1-224,1 0 0,0-1 0,1 1 0,9 8 0,-9-10-69,-1-1-1,0 2 1,-1-1 0,0 1 0,0 0 0,6 12 0,-10-13 354,-1-1 0,0 0 0,0 1 0,0 0 0,-1-1 0,0 1 0,-1 0 0,0-1-1,-1 10 1,0-14 75,1 0 0,-1 1 0,1-1-1,-1 0 1,-1 0 0,1 0 0,0 0-1,-1 0 1,0 0 0,0 0 0,0 0-1,-1-1 1,1 1 0,-1-1 0,0 1-1,0-1 1,0 0 0,0 0 0,0-1-1,-5 4 1,7-5-170,-1-1-1,0 1 1,0 0 0,0 0-1,0-1 1,0 1 0,0-1-1,0 0 1,0 0-1,0 1 1,0-1 0,0-1-1,0 1 1,0 0 0,0 0-1,0-1 1,0 1-1,0-1 1,0 1 0,0-1-1,0 0 1,0 0 0,1 0-1,-1 0 1,0 0-1,1-1 1,-1 1 0,0 0-1,1-1 1,0 1 0,-1-1-1,1 1 1,0-1-1,0 0 1,0 1 0,0-1-1,0 0 1,0 0 0,0 0-1,0-2 1,-1 0-33,1-1 1,-1 1 0,1 0-1,0-1 1,0 1-1,0-1 1,0 1-1,1-1 1,0 1-1,0-1 1,0 1 0,1-1-1,-1 1 1,1-1-1,0 1 1,0-1-1,4-6 1,4-1-172,0 1 0,1 0 0,0 0 0,1 1 0,0 0 0,1 1 0,15-9 0,-13 9-1087,-1 0-1,0-2 1,-1 1 0,0-2 0,17-19 0,-13 4-4803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82 15439,'-16'-19'1697,"10"0"-159,6 8 31,0 1-768,15 4-641,1 2-897,-2-1-2562,8-3-7495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157 111 12908,'0'0'3182,"-4"-8"-609,2 6-2484,-1-4 366,0 1 1,-1 0-1,1 0 0,-1 0 0,-1 0 1,-4-4-1,7 8-394,1-1 0,-1 1 0,1 0 1,-1 0-1,1 0 0,-1 1 0,0-1 0,0 0 1,1 1-1,-1-1 0,0 1 0,0-1 0,1 1 1,-1 0-1,0 0 0,0 0 0,0 0 1,0 0-1,1 0 0,-1 1 0,0-1 0,0 0 1,1 1-1,-1 0 0,0-1 0,0 1 0,1 0 1,-1 0-1,1 0 0,-1 0 0,1 0 0,-2 1 1,-3 4-58,0 0 1,0 0-1,1 0 1,0 1 0,1 0-1,-1 0 1,1 0-1,1 0 1,-1 1-1,1 0 1,1-1 0,-1 1-1,1 0 1,1 0-1,-1 0 1,1 1-1,1-1 1,-1 0 0,2 0-1,1 14 1,-2-20 21,1 0 1,1 0 0,-1 0 0,0 0-1,0-1 1,1 1 0,-1 0-1,1 0 1,0-1 0,-1 1-1,1-1 1,0 1 0,0-1-1,0 0 1,0 0 0,0 0 0,0 0-1,0 0 1,0 0 0,0-1-1,1 1 1,-1-1 0,0 1-1,0-1 1,1 0 0,-1 0-1,0 0 1,1 0 0,-1 0 0,0-1-1,0 1 1,4-2 0,1 1 83,0 0 1,1-1-1,-1 0 1,0 0-1,0 0 1,-1-1-1,1 0 1,0-1-1,5-4 1,-5 3 31,-1 0 1,0 0-1,0-1 0,0 0 1,-1 0-1,0-1 1,0 1-1,-1-1 1,0 0-1,0 0 1,-1-1-1,1 1 1,-1-1-1,-1 0 0,0 0 1,0 1-1,-1-2 1,2-9-1,-4 17-147,1 1 1,0 0-1,0 0 0,0-1 0,0 1 1,0 0-1,0-1 0,0 1 0,-1 0 1,1 0-1,0-1 0,0 1 0,0 0 1,-1 0-1,1-1 0,0 1 0,0 0 1,-1 0-1,1 0 0,0 0 0,0-1 1,-1 1-1,1 0 0,0 0 0,-1 0 1,1 0-1,0 0 0,-1 0 0,1 0 0,0 0 1,-1 0-1,1 0 0,0 0 0,0 0 1,-1 0-1,1 0 0,0 0 0,-1 0 1,1 0-1,0 0 0,-1 0 0,1 0 1,0 1-1,0-1 0,-1 0 0,1 0 1,0 0-1,0 0 0,-1 1 0,1-1 1,0 0-1,-17 12-202,14-9 199,0 1 0,1-1 0,-1 1 0,1 0 0,-1 0 0,1 0 0,1 1 0,-1-1 0,0 0 0,1 1 0,-1 5 0,25-12 243,-15-1-185,-1-1-1,0 0 0,0-1 1,0 1-1,-1-1 0,1-1 1,-1 1-1,10-13 0,-12 14-176,0-1 0,-1 0-1,0 1 1,1-1-1,-2 0 1,1-1-1,-1 1 1,0 0 0,0-1-1,0 1 1,-1-1-1,1 0 1,-1-7-1,-1 13-89,0-1-1,0 0 0,0 1 0,0-1 0,0 1 1,0-1-1,0 1 0,0-1 0,0 0 1,0 1-1,-1-1 0,1 1 0,0-1 0,0 1 1,-1-1-1,1 1 0,0-1 0,-1 1 1,1-1-1,-1 1 0,1-1 0,0 1 0,-1 0 1,1-1-1,-1 1 0,1 0 0,-1-1 1,1 1-1,-1 0 0,0 0 0,1 0 0,-1-1 1,1 1-1,-1 0 0,1 0 0,-1 0 1,0 0-1,0 0 0,-10-1-6145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51 182 8872,'0'0'209,"0"9"-151,-1 38 289,1-46-77,0 0-1,-1-1 0,1 1 0,0-1 1,-1 1-1,1-1 0,-1 1 1,1-1-1,-1 1 0,0-1 0,1 1 1,-1-1-1,1 0 0,-1 1 1,0-1-1,1 0 0,-1 0 1,0 1-1,1-1 0,-1 0 0,0 0 1,1 0-1,-1 0 0,0 0 1,1 0-1,-1 0 0,0 0 0,1 0 1,-1 0-1,0 0 0,1-1 1,-2 1-1,-13 1 3622,11 6-5132,4-7 1417,25-8 2429,3-13-1807,-1-2-1,0-2 1,-2 0 0,-1-1-1,-2-2 1,33-50 0,-45 58-692,-18 22-319,-24 30-209,7 5 336,1 2 0,2 1 0,-23 59 0,34-70 95,1 0-1,1 1 0,1 0 1,2 0-1,-4 59 1,10-85-2,0 0 0,0 0 1,0 0-1,1 1 0,0-1 0,-1 0 1,2 0-1,-1 0 0,0-1 0,1 1 1,0 0-1,-1 0 0,2-1 0,-1 1 1,0-1-1,1 0 0,-1 1 1,5 3-1,3 0-171,0 1-1,0-2 1,0 1 0,21 8 0,-26-12-61,-8-2 81,0-1 0,-1 0 0,0 0 0,1 0-1,-1 0 1,1 0 0,0-1 0,-1 1 0,1-1 0,-5-2 0,-2-2 167,1 0 0,1-1 1,-1-1-1,1 1 1,1-1-1,-1-1 0,1 0 1,-10-13-1,14 17-8,0 1 0,1-1-1,0 0 1,-1 0 0,1-1 0,1 1-1,-1 0 1,0-1 0,1 1 0,0-1-1,0 0 1,1 1 0,-1-1 0,1 1-1,0-1 1,0 0 0,1 1 0,-1-1-1,1 0 1,0 1 0,0-1 0,2-5 0,0 6 6,1-1 1,-1 1-1,0 0 1,1 0-1,0 0 1,0 1-1,0-1 1,0 1-1,1 0 1,0 0-1,-1 1 1,1-1-1,0 1 1,0 0-1,7-2 1,83-20-106,-89 23 64,102-20-4566,-53 8-2477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86 9033,'0'0'3432,"4"-9"380,-3 7-3543,12-38 3220,-13 39-3340,1 0 1,-1 0 0,0 0-1,0 0 1,1 0 0,-1 0-1,0 0 1,0 0-1,0 0 1,0-1 0,0 1-1,-1 0 1,1 0-1,0 0 1,0 0 0,-1 0-1,1 0 1,-1 0 0,1 0-1,-1 0 1,1 0-1,-1 0 1,1 0 0,-1 0-1,0 1 1,0-1-1,1 0 1,-1 0 0,0 1-1,0-1 1,0 0 0,0 1-1,0-1 1,0 1-1,0-1 1,0 1 0,0 0-1,-2-1 1,-2 1-112,0-1 1,-1 2-1,1-1 0,-1 1 1,1 0-1,0 0 1,0 0-1,-1 1 0,1-1 1,0 1-1,0 1 0,1-1 1,-1 1-1,0-1 1,1 1-1,-1 1 0,1-1 1,0 1-1,0 0 1,1-1-1,-1 2 0,-3 3 1,2-1-43,0 1 1,0-1-1,0 1 1,1 0 0,0 0-1,0 0 1,1 1-1,0-1 1,1 1-1,-1 0 1,2 0-1,-2 15 1,3-23 5,0 0-1,0 0 1,0 0 0,0 0 0,0 0-1,0 0 1,0 0 0,1 0 0,-1 0 0,0 0-1,1 0 1,-1 0 0,1 0 0,-1 0-1,1 0 1,-1 0 0,1 0 0,0 0-1,0 0 1,-1-1 0,1 1 0,0 0-1,0 0 1,0-1 0,0 1 0,-1-1-1,1 1 1,0-1 0,2 1 0,0 0 34,0 0 1,0-1-1,1 0 1,-1 0 0,0 0-1,0 0 1,1 0-1,-1-1 1,0 1-1,4-2 1,6-2 104,-1 0-1,0-1 1,1 0 0,10-8-1,-10 5-90,0-1-1,0 0 1,-1-1-1,-1 0 0,0-1 1,0 0-1,-1-1 0,0 0 1,-1 0-1,-1-1 1,8-15-1,-50 66-540,28-30 488,0 1 1,1 1 0,-1-1-1,2 1 1,-1 0-1,2 0 1,-1 0-1,1 0 1,1 1 0,-2 12-1,4-22 13,0 0 0,0-1-1,1 1 1,-1 0 0,0-1 0,1 1 0,-1 0-1,1-1 1,-1 1 0,1-1 0,-1 1 0,1-1-1,-1 1 1,1-1 0,-1 1 0,1-1-1,0 1 1,-1-1 0,1 0 0,0 1 0,-1-1-1,1 0 1,0 0 0,-1 0 0,1 1 0,0-1-1,0 0 1,-1 0 0,1 0 0,0 0-1,-1 0 1,1 0 0,0 0 0,0-1 0,-1 1-1,1 0 1,0 0 0,-1 0 0,1-1 0,0 1-1,-1 0 1,2-1 0,34-14 610,-15 1-534,0-1-1,-1 0 0,0-2 1,-2-1-1,0 0 1,-1-1-1,28-41 0,-55 76-175,1-1-1,1 2 0,1-1 0,0 1 1,1 0-1,0 0 0,2 1 0,-5 30 1,9-47 100,1-1 0,-1 1-1,0-1 1,0 1 0,0 0 0,1-1 0,-1 1 0,0-1 0,1 1 0,-1-1 0,0 1 0,1-1 0,-1 1 0,1-1 0,-1 1 0,1-1 0,-1 1 0,1-1 0,-1 0 0,1 1 0,-1-1 0,1 0-1,0 0 1,-1 1 0,1-1 0,-1 0 0,1 0 0,0 0 0,-1 0 0,1 0 0,0 0 0,-1 0 0,1 0 0,-1 0 0,1 0 0,0 0 0,-1 0 0,1 0 0,0 0 0,-1-1 0,1 1-1,-1 0 1,2-1 0,30-12 519,-8-4-481,0-2 0,-1-1 0,-1-1 0,-1-1 0,20-26 0,-41 47-68,0 1 0,0 0-1,0 0 1,1-1 0,-1 1-1,0 0 1,0 0 0,0-1-1,0 1 1,0 0 0,0 0-1,0 0 1,0-1 0,0 1-1,1 0 1,-1 0 0,0 0-1,0-1 1,0 1 0,0 0-1,1 0 1,-1 0 0,0 0 0,0 0-1,0 0 1,1-1 0,-1 1-1,0 0 1,0 0 0,1 0-1,-1 0 1,0 0 0,0 0-1,1 0 1,-1 0 0,0 0-1,0 0 1,0 0 0,1 0-1,-1 0 1,0 0 0,0 0-1,1 0 1,-1 0 0,0 0 0,0 0-1,1 1 1,-1-1 0,0 0-1,0 0 1,1 0 0,-3 17-349,-9 24 321,8-32 25,0 0 0,0 0 1,1 1-1,0-1 0,1 1 1,0-1-1,1 11 0,0-19-61,0 0-1,1-1 0,-1 1 1,0 0-1,1-1 1,-1 1-1,1 0 0,0-1 1,-1 1-1,1-1 1,-1 1-1,1-1 0,0 1 1,-1-1-1,1 1 1,0-1-1,0 0 0,-1 1 1,1-1-1,0 0 1,0 0-1,-1 1 0,1-1 1,0 0-1,0 0 1,0 0-1,0 0 0,-1 0 1,1 0-1,0 0 0,0-1 1,0 1-1,-1 0 1,1 0-1,0-1 0,0 1 1,-1 0-1,1-1 1,1 0-1,33-13-3220,16-30-6603,-27 14 2157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10954,'0'0'11446,"-4"12"-10565,-10 31-203,1 0 0,2 1 0,-4 47 0,14-86-677,-2 34 89,5 76 0,3-213-496,-5 87 87,-3-55-271,3 64 588,0 1 0,-1-1-1,1 1 1,0-1 0,0 1-1,-1 0 1,1-1 0,-1 1-1,1-1 1,-1 1 0,1 0-1,-1-1 1,0 1 0,0 0-1,0 0 1,0-1 0,0 1-1,0 0 1,0 0 0,0 0-1,0 0 1,0 0 0,-1 1-1,1-1 1,0 0 0,-1 0-1,1 1 1,0-1 0,-1 1-1,1-1 1,-1 1 0,1 0-1,-1 0 1,1-1 0,-3 1-1,3 1-10,0 0-1,1-1 0,-1 1 1,0 0-1,1-1 1,-1 1-1,1 0 0,0 0 1,-1 0-1,1 0 0,-1-1 1,1 1-1,0 0 0,0 0 1,0 0-1,-1 0 0,1 0 1,0 0-1,0 0 0,0-1 1,0 1-1,0 0 0,1 0 1,-1 1-1,5 27-146,-2-25 170,0 0 0,0 0 0,0 0 0,1 0 0,-1 0 0,1 0 0,0-1 1,0 0-1,0 0 0,0 0 0,1 0 0,0-1 0,-1 1 0,1-1 0,0 0 0,0-1 0,0 1 1,6 0-1,7 2 55,-1-1 1,2-1-1,32-1 0,-44-2-10,-1 0 0,0 0-1,0-1 1,1 0 0,-1 0-1,0 0 1,-1-1 0,1 0-1,0 0 1,-1 0 0,0-1-1,1 0 1,-2 0 0,1 0-1,0-1 1,-1 0 0,0 1-1,0-1 1,0-1 0,-1 1 0,1-1-1,-1 1 1,-1-1 0,1 0-1,-1 0 1,0 0 0,0 0-1,1-11 1,-3 16-47,0 1 1,0-1-1,0 1 0,-1-1 1,1 1-1,0 0 0,0-1 1,0 1-1,-1-1 0,1 1 1,0 0-1,-1-1 0,1 1 1,0-1-1,-1 1 0,1 0 1,0 0-1,-1-1 0,1 1 1,-1 0-1,1 0 0,0-1 1,-1 1-1,1 0 0,-1 0 1,1 0-1,-1 0 0,1 0 1,-1 0-1,1 0 0,-1-1 1,1 1-1,-1 1 0,1-1 1,-1 0-1,1 0 0,-1 0 1,1 0-1,0 0 0,-1 0 1,1 0-1,-1 1 0,1-1 1,-1 0-1,1 0 0,0 1 1,-1-1-1,1 0 0,0 1 1,-1 0-1,-23 14-17,17-7 79,1 0-1,0 0 1,0 1-1,1 0 1,-6 13-1,9-18-28,0 1-1,0 0 0,0 0 0,1 0 0,0 0 1,0 0-1,1 0 0,-1 0 0,1 0 0,0 0 0,0 0 1,2 9-1,-1-12-29,0 0 1,0 0-1,1-1 1,-1 1 0,0-1-1,1 1 1,-1-1-1,0 1 1,1-1-1,0 0 1,-1 0-1,1 0 1,0 0-1,0 0 1,0 0 0,-1 0-1,1-1 1,0 1-1,0 0 1,0-1-1,0 0 1,0 0-1,0 1 1,0-1-1,0 0 1,0 0 0,3-1-1,5 1 45,-1-1 0,0 0 0,0 0 0,16-6 0,-10 1-59,-1-1 0,-1 0 0,1-2 0,-1 1 0,18-16 0,-17 12-55,1 1 0,0 1-1,22-11 1,-37 21 52,1 0-1,-1 0 1,0 0 0,0-1-1,1 1 1,-1 0-1,0 0 1,0 0-1,1 0 1,-1 0 0,0 0-1,0 0 1,1 0-1,-1 0 1,0 0-1,0 0 1,1 0 0,-1 0-1,0 0 1,0 1-1,1-1 1,-1 0 0,0 0-1,0 0 1,0 0-1,1 0 1,-1 0-1,0 1 1,0-1 0,0 0-1,1 0 1,-1 0-1,0 1 1,0-1 0,0 0-1,0 0 1,0 0-1,1 1 1,2 15 57,-6 26 449,2-29-304,1-12-180,0 0 1,0 0-1,0-1 1,1 1-1,-1 0 1,0 0-1,0 0 1,1 0-1,-1-1 1,0 1-1,1 0 1,-1 0-1,0-1 1,1 1-1,-1 0 1,1 0-1,0-1 1,-1 1 0,1-1-1,0 1 1,-1 0-1,1-1 1,0 1-1,-1-1 1,1 0-1,0 1 1,0-1-1,1 1 1,33 1 305,41-18-152,-70 14-196,38-11-483,-25 6 168,1 1 1,-1 1 0,1 1 0,37-3-1,-57 8 358,1-1-1,-1 0 0,0 0 0,1 0 0,-1 1 0,1-1 0,-1 0 0,0 0 1,1 1-1,-1-1 0,0 0 0,1 1 0,-1-1 0,0 0 0,0 1 0,1-1 1,-1 0-1,0 1 0,0-1 0,0 1 0,0-1 0,1 1 0,-1-1 0,0 0 0,0 1 1,0-1-1,0 1 0,0-1 0,0 1 0,0-1 0,0 1 0,0-1 0,0 1 1,0-1-1,-1 0 0,1 1 0,0-1 0,0 1 0,0-1 0,0 0 0,-1 2 1,-10 28 566,5-11 94,8-18-639,0 0-1,0-1 0,0 1 1,0-1-1,0 1 0,0-1 1,0 0-1,0 0 1,0 0-1,0 0 0,0 0 1,3-1-1,-3 1-5,9-2-5,0 0-1,-1 0 1,1-1-1,-1 0 1,19-9-1,-20 7-146,0 2-1,0-1 0,0 1 1,0 0-1,1 1 0,-1 0 1,13 0-1,-21 2 115,-1 1 0,1-1 0,-1 1 0,1-1 0,-1 1 0,1-1 0,-1 1 0,1-1 0,-1 1 0,0 0 0,1-1 0,-1 1 0,0-1 0,0 1 0,1 0 0,-1-1 0,0 1 0,0 0 0,0 0 0,0-1 0,0 1 0,0 0 0,0-1-1,0 1 1,0 0 0,0-1 0,0 1 0,0 1 0,-3 30 527,2-22-136,2-9-365,-1-1 0,1 1-1,0 0 1,0-1-1,0 1 1,0-1 0,0 1-1,-1-1 1,1 1 0,0-1-1,0 0 1,0 0-1,0 1 1,0-1 0,0 0-1,0 0 1,0 0 0,0 0-1,0 0 1,0 0-1,1-1 1,33 1 195,-29 0-168,3-1-49,1 0 0,0-1-1,0-1 1,-1 1 0,15-7 0,-15 6-384,-1 0 0,1 0 1,0 0-1,0 2 0,17-3 1,-25 4 240,-1 1 0,1-1 0,-1 1 0,0-1 0,1 1 0,-1-1 0,1 0 1,-1 1-1,0-1 0,1 1 0,-1-1 0,0 1 0,0 0 0,1-1 0,-1 1 0,0-1 0,0 1 0,0-1 0,0 1 1,0 0-1,0-1 0,0 1 0,0-1 0,0 1 0,0 0 0,0-1 0,0 1 0,0-1 0,0 1 0,-1 0 1,1 3-2213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12332,'0'14'5346,"0"8"502,4-6-3350,-3-15-2463,0 0 0,0 0 0,0 0 0,0 0 0,0 0 0,1 0 0,-1-1 0,0 1 0,0 0 0,1-1 0,-1 1 0,0-1 0,1 1 0,-1-1 0,0 0 0,1 0 0,-1 1 0,0-1 0,1 0 0,-1 0 0,1 0 0,-1-1 0,1 1 0,-1 0 0,0 0 0,3-1 1,9-2 65,0-1 1,0 0-1,-1-1 1,1 0-1,-1-1 1,0 0 0,16-12-1,-16 10-12,1 1 0,-1 0 0,2 1-1,-1 0 1,26-7 0,-38 12-85,-1 1-1,1 0 1,0 0 0,-1 0 0,1 0 0,-1 0-1,1 0 1,0 0 0,-1 0 0,1 0 0,-1 0-1,1 0 1,0 0 0,-1 1 0,1-1 0,-1 0-1,1 0 1,-1 1 0,1-1 0,-1 0 0,1 0-1,-1 1 1,1-1 0,-1 1 0,1-1 0,-1 0-1,0 1 1,1-1 0,-1 1 0,1-1 0,-1 2-1,3 22 278,-15 32 255,11-51-508,-3 9 13,1-5-60,0 1 0,1-1 0,0 1 1,-1 12-1,4-22-209,-1 1 1,0-1 0,0 0-1,1 1 1,-1-1 0,0 0-1,0 1 1,1-1 0,-1 0 0,0 1-1,1-1 1,-1 0 0,1 1-1,-1-1 1,0 0 0,1 0-1,-1 0 1,1 0 0,-1 1-1,0-1 1,1 0 0,-1 0 0,1 0-1,-1 0 1,1 0 0,-1 0-1,1 0 1,-1 0 0,1 0-1,-1 0 1,0 0 0,1 0-1,-1-1 1,1 1 0,-1 0 0,1 0-1,-1 0 1,0 0 0,1-1-1,-1 1 1,1 0 0,-1-1-1,0 1 1,1 0 0,-1-1-1,0 1 1,0 0 0,1-1 0,-1 0-1,10-14-14847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13068,'0'0'12759,"-5"10"-12855,-4 15 152,1-1 1,1 1-1,1 1 1,1-1-1,2 1 1,-1 51-1,4-63-163,3 59 530,-2-68-547,0-1 0,0 0 0,0 0 1,0 0-1,0 0 0,1 0 0,0 0 0,0 0 0,0 0 0,0-1 0,0 1 0,1-1 0,0 0 0,3 4 0,-6-6 19,1-1-1,-1 0 0,0 0 1,0 0-1,0 1 1,0-1-1,0 0 0,1 0 1,-1 0-1,0 0 1,0 0-1,0 1 0,0-1 1,1 0-1,-1 0 1,0 0-1,0 0 1,0 0-1,1 0 0,-1 0 1,0 0-1,0 0 1,0 0-1,1 0 0,-1 0 1,0 0-1,0 0 1,0 0-1,1 0 0,-1 0 1,0 0-1,0 0 1,0 0-1,1 0 0,-1 0 1,0 0-1,0 0 1,0 0-1,1 0 0,-1-1 1,0 1-1,0 0 1,0 0-1,0 0 0,1 0 1,-1 0-1,0-1 1,0 1-1,0 0 0,0 0 1,0 0-1,0-1 1,0 1-1,1 0 0,-1 0 1,0 0-1,0-1 1,0 1-1,0 0 0,0 0 1,0 0-1,0-1 1,0 1-1,0 0 0,0 0 1,0-1-1,-2-14-3901,-2 7 3032,0-1 0,0 2 1,-1-1-1,0 0 1,-7-7-1,-35-35 2010,-7-10 7862,53 59-8631,0 0-1,1 1 1,-1-1 0,1 0 0,-1 0 0,1 0 0,0 1 0,-1-1 0,1 0 0,0 0 0,-1 0 0,1 0 0,0 0 0,0 0 0,0 0 0,0 0-1,0 1 1,0-1 0,0 0 0,0 0 0,1-2 0,13-11 1452,32-1-2454,-38 13 1196,60-9-980,-23 7-2584,-9 2-2556,-12 0-932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3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11627,'0'0'10095,"-8"-3"-9001,5 1-1057,-1 0 0,1 0-1,-1 1 1,0-1 0,0 1 0,1 0-1,-1 0 1,0 1 0,0-1-1,0 1 1,0 0 0,0 0 0,0 0-1,0 0 1,0 1 0,0-1 0,0 1-1,0 0 1,1 0 0,-1 1-1,0-1 1,1 1 0,-1 0 0,1 0-1,-1 0 1,1 0 0,0 1-1,0-1 1,0 1 0,0 0 0,0 0-1,-2 3 1,1-1 34,1 0 0,0 0 0,-1 0 0,2 0 0,-1 0 0,1 1 0,0-1 0,0 1 0,0 0 0,1 0 0,0-1 0,0 1 0,0 11 0,1-15-25,0 1 0,1 0 0,-1-1 0,1 1 0,0-1 0,0 1 1,0-1-1,0 1 0,0-1 0,1 0 0,-1 0 0,1 1 0,0-1 0,-1 0 0,1 0 0,0-1 0,0 1 0,0 0 0,0-1 1,1 1-1,-1-1 0,0 1 0,1-1 0,-1 0 0,0 0 0,1 0 0,0-1 0,-1 1 0,1 0 0,-1-1 0,1 0 0,4 0 0,7 2 160,0-1 0,0 0 0,0-2-1,0 1 1,0-2 0,16-3 0,-23 3-141,1 0 1,-1 0 0,0-1-1,0 0 1,0 0 0,0 0-1,-1-1 1,1 0 0,-1-1-1,0 1 1,0-1 0,-1 0-1,7-8 1,-11 12-17,1-1 0,-1 0-1,1 0 1,-1 0 0,0-1 0,0 1-1,0 0 1,0 0 0,0 0 0,-1-1-1,1 1 1,-1 0 0,1-1 0,-1 1-1,0-1 1,0 1 0,0-1 0,0 1-1,-1 0 1,1-1 0,-1 1 0,1 0-1,-1-1 1,0 1 0,0 0 0,0 0 0,0-1-1,0 1 1,0 0 0,0 0 0,-1 0-1,1 1 1,-4-4 0,1 1-353,1 1 1,-1 0-1,0 0 1,0 0 0,0 0-1,0 1 1,-1-1-1,1 1 1,-1 0-1,0 1 1,1-1-1,-1 1 1,0 0-1,0 0 1,-7 0-1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165 180 16944,'0'0'3502,"-10"-5"-1868,7 3-1536,-3-1 52,0 0 0,0 1 0,0-1 0,0 1 0,-1 1 0,-7-2 0,11 2-133,0 1 1,1 0-1,-1 0 1,0 1-1,1-1 0,-1 0 1,0 1-1,1 0 0,-1-1 1,0 1-1,1 0 1,-1 0-1,1 1 0,-1-1 1,1 0-1,0 1 0,0 0 1,0-1-1,0 1 1,0 0-1,0 0 0,-2 3 1,-1 2 33,0 0 1,0 1-1,1-1 1,0 1 0,0 0-1,1 1 1,0-1 0,0 0-1,1 1 1,0 0-1,1-1 1,0 1 0,0 0-1,1 14 1,1-22-38,-1 1 0,0-1 0,1 0 1,0 0-1,-1 0 0,1 0 0,-1 0 1,1 0-1,0 0 0,0 0 0,0 0 1,-1 0-1,1 0 0,0-1 0,0 1 0,0 0 1,0-1-1,1 1 0,-1-1 0,0 1 1,0-1-1,0 1 0,0-1 0,0 0 1,1 1-1,-1-1 0,0 0 0,0 0 1,1 0-1,-1 0 0,0 0 0,0 0 0,0 0 1,1-1-1,-1 1 0,0 0 0,0-1 1,0 1-1,2-1 0,4-1 86,0 0 0,0-1 0,-1 0 0,1 0 0,10-6 0,-4-1 70,0 0 0,0-2 1,-1 1-1,0-1 0,-1-1 0,0 0 1,-1-1-1,-1 0 0,0 0 1,-1-1-1,0 0 0,-1 0 0,-1-1 1,-1 0-1,0 0 0,-1-1 0,0 1 1,1-27-1,-5 43-156,0-1 0,1 0 0,-1 1 0,0-1 0,0 0 0,0 0 0,0 1 0,0-1 0,0 0 0,0 1 0,0-1 0,0 0 1,-1 1-1,1-1 0,0 0 0,0 1 0,-1-1 0,1 0 0,0 1 0,-1-1 0,1 1 0,0-1 0,-1 0 0,1 1 0,-1-1 0,1 1 0,-1-1 0,1 1 0,-1 0 0,1-1 0,-1 1 0,0-1 0,1 1 0,-1 0 1,0 0-1,1-1 0,-1 1 0,0 0 0,1 0 0,-1 0 0,0 0 0,1 0 0,-2 0 0,0 0-24,1 1 0,-1-1 0,0 1 0,1 0 0,-1 0 0,1 0 0,-1 0 0,1 0 0,-1 0 0,1 1 0,0-1 0,0 0 0,-1 1 0,1-1 0,0 1 0,0-1 0,0 2 0,-7 12-7,0 1 0,2 0 0,0-1 0,1 2 0,0-1 0,1 1 0,1-1 0,1 1 1,0 0-1,2 0 0,1 32 0,0-46 22,-1 0 0,1-1 0,0 1 0,0 0 0,0 0 0,0-1 0,0 1 0,1-1 0,-1 1 0,1-1 0,-1 1 0,1-1 0,0 0 0,0 0 0,0 0 0,0 0 1,1 0-1,-1 0 0,0-1 0,1 1 0,-1-1 0,1 0 0,0 1 0,-1-1 0,1 0 0,0-1 0,0 1 0,-1 0 0,1-1 0,0 0 0,0 1 0,0-1 0,0 0 0,0-1 0,4 0 0,0 1 12,1-1-1,-1 0 1,0-1-1,1 0 0,-1 0 1,0-1-1,0 0 1,0 0-1,0 0 1,-1-1-1,0 0 0,11-9 1,-10 7 1,-1 0-1,0 0 1,0-1 0,-1 0 0,0 0 0,0 0-1,-1-1 1,0 1 0,0-1 0,-1 0 0,0-1-1,0 1 1,-1 0 0,2-13 0,-4 21-28,0 0 0,0 0 0,-1 0 0,1 0 0,0-1 0,0 1 1,-1 0-1,1 0 0,0 0 0,-1 0 0,1 0 0,0 0 0,-1 0 0,1 0 0,0 0 0,0 0 1,-1 0-1,1 0 0,0 0 0,-1 0 0,1 0 0,0 1 0,-1-1 0,1 0 0,0 0 1,0 0-1,-1 0 0,1 0 0,0 1 0,0-1 0,-1 0 0,1 0 0,0 1 0,-6 7-17,0 0 0,1 0 0,-1 0 0,2 1 0,0 0 0,0 0 0,0 0 0,1 0 0,0 1 0,1 0 0,0-1 0,1 1 0,0 0 0,0 16 0,1-25 34,0 0 1,0 0-1,0 0 0,0 0 1,0 0-1,0 1 0,1-1 1,-1 0-1,0 0 1,1 0-1,-1 0 0,0 0 1,1 0-1,-1 0 0,1 0 1,0 0-1,-1 0 1,1-1-1,0 1 0,-1 0 1,1 0-1,0-1 1,0 1-1,0 0 0,0-1 1,0 1-1,0 0 0,1 0 1,1-1 25,-1 1 0,1-1 0,0 1 1,0-1-1,-1 0 0,1 0 0,0 0 0,0-1 0,0 1 1,-1-1-1,4 0 0,4-2 48,-1 0 0,0-1 1,0 0-1,0 0 0,14-10 0,-13 8-42,0-2-1,-1 1 0,0-1 0,0-1 0,-1 1 1,0-2-1,0 1 0,-1-1 0,0 0 0,-1 0 1,0-1-1,5-12 0,-34 50-97,20-22 55,1-1-1,0 1 1,0-1-1,0 1 0,0 0 1,1 0-1,0 0 1,0 0-1,1 0 1,-1 0-1,1 9 1,0-12 6,1 0 0,-1 0 1,1 0-1,-1 0 0,1-1 0,-1 1 1,1 0-1,0 0 0,0-1 1,0 1-1,0 0 0,0-1 1,1 1-1,-1-1 0,0 0 0,1 1 1,-1-1-1,1 0 0,-1 0 1,1 0-1,-1 0 0,1 0 1,0 0-1,0 0 0,-1-1 0,1 1 1,0 0-1,0-1 0,0 0 1,0 1-1,0-1 0,3 0 1,61-1-3052,-24-13-4803,-14-3-1005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5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 7079,'-52'-10'2658,"205"43"-1858,217 18-1,162-16 949,-457-32-1390,2238 68 2765,-1426-55-3029,729 6-151,-821-22-370,-783 0 283,-9 1 31,0-1 0,0 1 1,0-1-1,0 0 0,0 0 1,0 0-1,0 0 0,0-1 1,0 1-1,0-1 1,0 0-1,0 0 0,0 0 1,-1 0-1,1 0 0,0-1 1,-1 1-1,5-4 0,-7 5 46,0 0 0,1-1 0,-1 1 0,0-1 0,0 1 0,0-1 0,0 1 0,0 0 0,0-1 0,0 1 0,0-1-1,0 1 1,0-1 0,0 1 0,0-1 0,0 1 0,0 0 0,-1-1 0,1 1 0,0-1 0,0 1 0,0 0-1,-1-1 1,1 1 0,0-1 0,0 1 0,-1 0 0,1-1 0,-1 1 0,-23-17-2746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41 11563,'0'0'9913,"9"1"-8092,22 2-489,-17 0-523,-1-1-1,1-1 0,0 0 0,0-1 0,26-3 1,-39 2-790,0 1 0,0-1 1,-1 1-1,1-1 0,0 1 1,-1-1-1,1 0 1,0 1-1,-1-1 0,1 0 1,-1 1-1,1-1 0,-1 0 1,1 0-1,-1 0 1,0 1-1,1-1 0,-1 0 1,0 0-1,0 0 0,0 0 1,1 0-1,-1 1 1,0-1-1,0 0 0,0 0 1,0 0-1,0 0 0,-1 0 1,1 0-1,0 1 1,0-1-1,-1 0 0,1 0 1,0 0-1,-1 0 0,1 1 1,-1-1-1,1 0 1,-1 0-1,1 1 0,-1-1 1,1 0-1,-1 1 0,0-1 1,0 1-1,1-1 1,-1 1-1,0-1 0,0 1 1,1-1-1,-1 1 1,-2-1-1,-6-1-46,-1 0 0,0 0 1,0 0-1,0 1 0,1 1 0,-1 0 0,0 0 1,0 1-1,0 0 0,0 1 0,0 0 1,-12 5-1,18-6 14,0 0 0,0 0-1,0 1 1,0-1 0,0 1 0,1 0 0,-1 0 0,0 0 0,1 1-1,0-1 1,0 1 0,0 0 0,0 0 0,0 0 0,0 0 0,1 0-1,-1 1 1,1-1 0,0 1 0,0 0 0,0 0 0,1-1-1,0 1 1,-1 0 0,1 0 0,0 0 0,1 1 0,-1-1 0,1 0-1,0 0 1,0 7 0,1-9 11,0 0 0,0 0 1,0 1-1,0-1 0,0 0 0,0 0 0,0 0 0,1 0 0,-1-1 0,1 1 1,-1 0-1,1-1 0,0 1 0,0-1 0,0 1 0,0-1 0,0 0 0,0 0 1,0 0-1,0 0 0,0 0 0,1 0 0,2 0 0,58 12-282,-62-13 255,142 6-6283,-138-6 5781,43 0-6714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99 12844,'0'0'3091,"0"-10"-139,2-35-443,-2 44-2416,0-1 0,0 0-1,0 0 1,0 1-1,0-1 1,-1 0 0,1 1-1,-1-1 1,1 0 0,-1 1-1,1-1 1,-1 1 0,0-1-1,0 0 1,1 1 0,-1 0-1,0-1 1,-1 1 0,1 0-1,0-1 1,0 1-1,0 0 1,-1 0 0,1 0-1,-1 0 1,1 0 0,-1 0-1,1 1 1,-1-1 0,1 0-1,-1 1 1,0-1 0,1 1-1,-1 0 1,0-1 0,1 1-1,-1 0 1,0 0 0,1 0-1,-1 0 1,0 1-1,0-1 1,-2 1 0,-1 0-103,0 0 1,0 0-1,-1 1 0,1 0 1,0 0-1,0 0 0,0 1 1,1-1-1,-1 1 1,1 0-1,-7 6 0,1 2-7,1 1-1,0-1 1,0 1-1,1 1 1,1-1-1,1 2 1,-1-1 0,2 0-1,0 1 1,-5 24-1,9-37 18,1 0-1,0 0 1,0 0-1,-1 0 1,1 0-1,0 0 1,0 0-1,0 0 1,0 0 0,0 0-1,0 0 1,1 0-1,-1 0 1,0 0-1,0 0 1,1 0-1,-1 0 1,1 0-1,-1 0 1,1 0-1,-1 0 1,1 0 0,0 0-1,-1 0 1,1 0-1,0-1 1,-1 1-1,1 0 1,0-1-1,0 1 1,0 0-1,0-1 1,0 1-1,0-1 1,0 0 0,0 1-1,0-1 1,0 0-1,0 1 1,0-1-1,0 0 1,0 0-1,0 0 1,0 0-1,0 0 1,0 0-1,0 0 1,0 0 0,0-1-1,0 1 1,0 0-1,2-1 1,3-1 34,1 1 0,-1-2 0,1 1 0,-1-1 0,0 1 0,11-9 0,-5 3-11,0 0 0,-1-1 0,0 0 0,-1-1 0,0-1 0,-1 1 1,0-1-1,-1-1 0,0 0 0,0 0 0,6-16 0,-106 272-231,66-189 403,-3-1 0,-2-1 0,-74 95-1,85-130-248,21-32-25,22-38-65,22-22 130,3 2 0,3 2 0,3 3 0,82-80 0,-127 139 10,-7 5-13,0 1 0,1 0 0,-1-1 0,1 1 0,-1 0 1,1 0-1,0 0 0,0 1 0,0-1 0,0 1 0,0-1 0,4 0 0,-6 2-17,-1 1-1,1-1 0,0 1 0,-1 0 1,1-1-1,-1 1 0,1-1 0,-1 1 1,0 0-1,1 0 0,-1-1 0,0 1 1,1 0-1,-1-1 0,0 1 0,0 0 1,0 0-1,0 0 0,1-1 1,-1 1-1,0 0 0,0 0 0,-1-1 1,1 1-1,0 0 0,0 1 0,-2 25-62,-1-14 82,0-1 0,-1 0 0,-7 15 0,-3 7 288,14-33-1,11-19 1223,-4 9-1374,-2 0 0,1-1 0,-1 1 0,-1-1 0,1 0 0,-2 0 0,1 0 0,-2-1 0,1 1 0,-1-1 0,1-18 0,-3 29-244,34 23-6427,-17-17 2760,4-2-1917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12204,'0'0'10420,"-9"5"-10265,4-2-99,0 1 1,1 0-1,-1 0 0,1 1 1,-1 0-1,2-1 1,-1 1-1,0 1 0,1-1 1,0 0-1,0 1 1,0 0-1,1-1 0,0 1 1,0 0-1,1 0 1,-1 0-1,1 1 0,1-1 1,-1 0-1,1 0 1,1 9-1,-2-14-49,1 1 0,0-1 0,0 0 0,0 0 0,1 1 0,-1-1 0,0 0 0,0 0 0,1 1 0,-1-1 0,0 0 0,1 0 0,0 0 0,-1 0 0,1 0 0,0 1 0,-1-1 0,1 0 0,0-1 0,0 1 0,0 0 0,0 0 0,0 0 0,0 0 0,0-1 0,0 1 0,0 0 0,0-1 0,0 1 0,0-1 0,1 0 0,-1 1 0,0-1 1,0 0-1,0 1 0,1-1 0,-1 0 0,0 0 0,0 0 0,1 0 0,-1 0 0,0-1 0,2 1 0,1-1 24,0 0 0,-1 0 0,1 0-1,0 0 1,0 0 0,-1-1 0,1 0 0,-1 0 0,1 0 0,-1 0 0,0 0 0,0-1 0,3-2 0,-1-2 136,-1 1 1,1-1-1,-1 0 0,-1 0 0,0 0 1,0 0-1,0-1 0,-1 1 1,0-1-1,0 1 0,0-1 0,-1 0 1,-1 0-1,0-11 0,-14 40-386,7 30 686,12-25-2248,-5-26 1423,1 1 0,-1 0 0,1 0 0,-1 0 0,1-1 0,-1 1 0,1 0 0,-1-1-1,1 1 1,0-1 0,0 1 0,-1 0 0,1-1 0,0 1 0,0-1 0,-1 0 0,1 1-1,0-1 1,0 0 0,0 1 0,0-1 0,1 0 0,14 1-6342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177 216 14286,'0'0'3886,"-2"-8"-774,1 6-3004,1-1-1,-1 1 0,0 0 1,0-1-1,0 1 1,0 0-1,0-1 0,0 1 1,0 0-1,-1 0 1,1 0-1,-1 0 1,0 0-1,1 1 0,-1-1 1,0 0-1,0 1 1,0-1-1,0 1 1,0 0-1,-1-1 0,1 1 1,0 0-1,0 1 1,-1-1-1,1 0 0,-1 1 1,1-1-1,-1 1 1,1 0-1,-1-1 1,1 1-1,-1 0 0,1 1 1,-1-1-1,1 0 1,-1 1-1,1 0 0,0-1 1,-5 3-1,0 1-112,1 1 1,-1-1-1,1 1 0,0 1 0,0-1 0,0 1 0,1 0 1,0 1-1,0-1 0,0 1 0,1 0 0,0 0 1,1 0-1,-1 1 0,1-1 0,1 1 0,-1 0 0,2 0 1,-1 0-1,0 8 0,2-15 4,0-1 0,0 1 0,0 0 0,0 0 0,0 0 1,0 0-1,0-1 0,0 1 0,0 0 0,0 0 0,1 0 0,-1-1 0,0 1 0,1 0 1,-1 0-1,1-1 0,-1 1 0,1 0 0,-1-1 0,1 1 0,-1-1 0,1 1 1,-1 0-1,1-1 0,0 1 0,-1-1 0,1 0 0,0 1 0,1 0 0,27-1 144,-21-2-95,0 0 0,0 0 1,0-1-1,0 0 0,9-6 1,-6 1-35,0-1 1,0 0-1,-1 0 1,0-1-1,-1 0 1,0-1-1,-1 0 1,13-22-1,-9 11 79,-1-1 0,-1 0 0,12-47-1,-16 24 494,-12 30-13,5 16-555,0 0-1,0 1 0,0-1 1,1 0-1,-1 0 0,0 0 1,0 1-1,0-1 0,1 0 1,-1 1-1,0-1 0,0 1 1,1-1-1,-1 1 0,0-1 1,1 1-1,-1-1 0,1 1 1,-1 0-1,0-1 0,1 1 1,0 0-1,-2 1 0,-8 14 24,1 0 1,0 0-1,1 1 0,1 0 0,1 0 1,0 1-1,1 0 0,1 0 0,0 0 1,-1 36-1,5-52-34,0 1 0,-1-1 0,1 1 1,0-1-1,1 1 0,-1 0 0,0-1 0,1 1 0,-1-1 1,1 0-1,0 1 0,0-1 0,0 1 0,0-1 0,0 0 0,1 0 1,-1 0-1,1 0 0,-1 0 0,1 0 0,0 0 0,0 0 1,0 0-1,0-1 0,0 1 0,4 1 0,-1-1 31,0 0 0,1 0-1,-1-1 1,0 0 0,1 0 0,-1-1-1,1 0 1,-1 0 0,1 0-1,-1 0 1,11-3 0,-11 2-35,-1-1 1,1 0-1,0 1 1,0-2-1,-1 1 1,1-1-1,-1 1 0,0-1 1,0 0-1,0-1 1,0 1-1,0-1 1,-1 0-1,0 0 1,1 0-1,-1 0 0,3-7 1,-2 4-17,0-1 1,0 1-1,-1-1 0,0 0 1,0 0-1,-1 0 1,0-1-1,-1 1 0,1-15 1,-2 23 2,0 0 0,-1 0 0,1-1 0,0 1 0,0 0 1,-1 0-1,1 0 0,0 0 0,-1 0 0,1 0 0,0 0 0,-1 0 0,1-1 0,-1 1 0,1 0 1,0 0-1,-1 1 0,1-1 0,0 0 0,-1 0 0,1 0 0,0 0 0,-1 0 0,1 0 1,0 0-1,-1 0 0,1 1 0,0-1 0,0 0 0,-1 0 0,1 0 0,0 1 0,-1-1 1,-4 7 33,0 0 1,0 0 0,0 0-1,1 0 1,0 1 0,0 0-1,1 0 1,0 0 0,1 0-1,-1 0 1,2 1 0,-1-1 0,1 1-1,0-1 1,1 11 0,1-17-14,-1-1 1,1 0 0,0 0 0,-1 1-1,1-1 1,0 0 0,0 0 0,0 0-1,-1 0 1,1 0 0,1 0 0,-1 0-1,0-1 1,0 1 0,0 0 0,0-1-1,0 1 1,1 0 0,-1-1 0,0 0 0,1 1-1,-1-1 1,0 0 0,1 1 0,-1-1-1,0 0 1,1 0 0,-1 0 0,0 0-1,1 0 1,-1-1 0,0 1 0,1 0-1,1-1 1,4 0 33,1 0 1,-1-1-1,0 1 0,0-1 1,9-4-1,-3-2-62,-1-1-1,0 0 1,0-1 0,-1 0 0,0 0-1,-1-1 1,0-1 0,-1 0 0,0 0-1,-1-1 1,-1 0 0,9-19 0,-19 42-100,0 1 1,0-1-1,1 1 1,1 0 0,0 0-1,0 15 1,1-22-55,1-1 0,-1 1-1,1-1 1,0 1 0,-1-1 0,2 0 0,-1 1 0,0-1 0,1 0 0,-1 0 0,4 4-1,-4-5-191,1 0 0,-1-1 0,1 1 0,0-1-1,-1 0 1,1 1 0,0-1 0,0 0 0,0 0-1,0 0 1,0 0 0,0 0 0,0-1 0,0 1-1,1-1 1,-1 1 0,0-1 0,0 0 0,5 0-1,15-1-4275,3-5-1532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110 287 9929,'0'0'12861,"-8"-4"-11217,6 3-1584,0 0 0,0 0-1,0 0 1,0 0 0,0 0 0,0 0 0,0 1 0,-1-1 0,1 1 0,0 0-1,0-1 1,-1 1 0,1 0 0,0 0 0,0 0 0,-1 1 0,1-1 0,0 0-1,0 1 1,-1 0 0,1-1 0,0 1 0,0 0 0,0 0 0,0 0 0,0 1-1,0-1 1,0 0 0,0 1 0,1-1 0,-1 1 0,1-1 0,-1 1 0,1 0-1,-1 0 1,-1 3 0,0-1 36,0 0 0,1 0-1,-1 1 1,1 0 0,0-1 0,0 1-1,0 0 1,0 0 0,1 0 0,0 0-1,0 0 1,1 0 0,-1 8 0,1-11-87,0-1 1,0 0 0,1 0 0,-1 1 0,1-1-1,-1 0 1,0 0 0,1 0 0,0 0 0,-1 1 0,1-1-1,0 0 1,0 0 0,-1 0 0,1 0 0,0 0-1,0-1 1,0 1 0,0 0 0,0 0 0,2 0 0,0 0 13,0 0 0,0 0 0,0 0 0,0-1 0,-1 0 0,1 1 0,0-1 0,0 0 0,0-1 0,0 1 0,0 0 0,0-1 0,4-1 0,0 0-45,0-1-1,0 0 0,0-1 0,-1 0 1,1 0-1,-1 0 0,0-1 1,0 0-1,0 0 0,-1-1 0,0 1 1,9-13-1,-5 5-144,1 0 0,-2-1 0,0-1 0,-1 1 0,6-17 0,-10 25-297,-4 8 166,-6 20 61,-8 40 222,15-60 13,0 0 0,0 0 0,-1 0 0,1-1 0,1 1 0,-1 0 0,0 0 1,0 0-1,1 0 0,-1-1 0,1 1 0,-1 0 0,1 0 0,0-1 0,0 1 0,-1 0 0,1-1 0,0 1 1,1-1-1,-1 1 0,0-1 0,0 0 0,1 1 0,2 1 0,-2-3 14,0 1-1,0-1 0,1 1 1,-1-1-1,0 0 1,1 0-1,-1 0 0,0 0 1,1-1-1,-1 1 1,0 0-1,0-1 1,1 0-1,-1 1 0,0-1 1,0 0-1,0 0 1,0-1-1,0 1 1,3-2-1,17-15-77,0-1 0,-1 0 0,-2-2 0,0 0 0,0-2 0,-2 0 0,21-37-1,-31 48 85,3-2 7,-1-1 1,0-1-1,-1 1 1,-1-1 0,10-32-1,-17 48-15,0 0 0,0 0-1,0 0 1,0 0 0,0-1-1,1 1 1,-1 0 0,0 0-1,0 0 1,0 0-1,0 0 1,0-1 0,0 1-1,0 0 1,0 0 0,0 0-1,0 0 1,0 0 0,0-1-1,0 1 1,0 0 0,0 0-1,0 0 1,0 0 0,0-1-1,0 1 1,0 0-1,0 0 1,0 0 0,0 0-1,0 0 1,0-1 0,0 1-1,-1 0 1,1 0 0,0 0-1,0 0 1,0 0 0,0 0-1,0-1 1,0 1 0,-1 0-1,1 0 1,0 0-1,0 0 1,0 0 0,0 0-1,0 0 1,-1 0 0,1 0-1,0 0 1,0 0 0,0 0-1,0 0 1,0 0 0,-1 0-1,1 0 1,0 0 0,0 0-1,0 0 1,-1 0-1,-11 10 90,-10 17-192,8-4 182,1 0 0,2 1 0,0 0 1,-11 38-1,18-47-47,0 0 1,1 1-1,0-1 0,1 1 1,1 0-1,1-1 0,0 1 1,5 30-1,-5-45-38,0-1 0,0 1 0,0-1 0,0 1 0,0-1 0,0 1 0,0-1 0,0 1 0,1-1 1,-1 1-1,0-1 0,0 1 0,0-1 0,1 0 0,-1 1 0,0-1 0,0 1 0,1-1 0,-1 0 0,0 1 0,1-1 0,-1 0 0,1 1 0,-1-1 0,0 0 0,1 0 0,-1 1 0,1-1 1,-1 0-1,1 0 0,-1 0 0,0 0 0,1 1 0,-1-1 0,1 0 0,-1 0 0,1 0 0,-1 0 0,1 0 0,-1 0 0,1 0 0,-1 0 0,1 0 0,-1-1 0,1 1 0,-1 0 0,1 0 1,-1 0-1,1-1 0,-1 1 0,0 0 0,1 0 0,0-1 0,17-20 215,-14 6-225,1 0 1,-2 0 0,0 0-1,-1-1 1,0 1 0,-2-1-1,1 1 1,-2-1 0,-2-16-1,0 28 207,0 14-209,1 17-30,3-23 44,0 0 0,0 0 0,0 0-1,0-1 1,1 1 0,0 0 0,0-1 0,0 1-1,0-1 1,1 1 0,-1-1 0,1 0 0,0 0-1,0 0 1,0 0 0,0-1 0,0 1 0,1-1-1,-1 0 1,1 0 0,-1 0 0,1-1 0,0 1 0,5 1-1,-1 0 21,0-1 0,0 0 0,1 0-1,-1-1 1,0 0 0,1 0-1,-1-1 1,1 0 0,-1-1 0,1 0-1,8-2 1,-13 2-12,0-1 0,-1 0 0,1 0 0,0 0 0,-1-1 0,0 1 0,1-1 1,-1 0-1,0 1 0,-1-2 0,1 1 0,2-4 0,-3 5-7,0 0 0,-1 0-1,1 0 1,-1 0 0,0 0 0,0-1 0,0 1-1,0 0 1,0-1 0,-1 1 0,1-1-1,0 1 1,-1-1 0,0 1 0,0-1 0,0 1-1,0-1 1,0 1 0,0-1 0,-2-4 0,2 7-19,0 0 1,-1-1 0,1 1 0,-1 0-1,1-1 1,-1 1 0,1 0 0,-1 0 0,1-1-1,-1 1 1,1 0 0,-1 0 0,0 0 0,1 0-1,-1 0 1,1 0 0,-1 0 0,1 0-1,-1 0 1,0 0 0,1 0 0,-1 0 0,1 0-1,-1 0 1,1 0 0,-1 1 0,1-1-1,-1 0 1,1 0 0,-1 1 0,1-1 0,-1 0-1,1 1 1,-1-1 0,1 0 0,0 1-1,-1-1 1,1 1 0,0-1 0,-1 1 0,1-1-1,-1 1 1,-16 19-83,14-17 113,0 1-1,1 0 1,0-1-1,0 1 1,0 0-1,0 0 1,1 1-1,0-1 1,-1 0-1,2 0 1,-1 1-1,0-1 1,1 1-1,0-1 1,0 0-1,1 9 1,0-11 1,1-1 0,-1 0 0,1 0 0,0 0 0,-1-1 0,1 1 0,0 0 0,0-1 0,-1 1 0,1-1 0,0 1 0,0-1 0,0 0 0,0 0 0,-1 0 0,1 0 0,0 0 0,0 0 0,2-1 0,39-5 183,-21 0-512,0-1 1,-1-1-1,31-15 0,-32 12-3,1 2 1,0 0-1,31-7 0,-52 16 318,0 0 0,1 0 0,-1 0-1,0 0 1,0 0 0,1 0 0,-1 0 0,0 0 0,1 0 0,-1 0 0,0 0 0,0 0-1,1 0 1,-1 0 0,0 0 0,1 0 0,-1 0 0,0 0 0,0 0 0,1 0 0,-1 0-1,0 0 1,0 1 0,1-1 0,-1 0 0,0 0 0,0 0 0,0 1 0,1-1 0,-1 0-1,0 0 1,0 0 0,0 1 0,0-1 0,0 0 0,1 0 0,-1 1 0,-2 13 525,-13 17 610,13-28-1014,0 1 0,0-1-1,0 0 0,1 1 1,-1-1-1,1 1 1,0 0-1,0-1 0,0 1 1,0 0-1,0 5 1,1-9-105,0 1 0,0-1 0,1 1 0,-1-1-1,0 1 1,0-1 0,1 1 0,-1-1 0,0 1 0,1-1 0,-1 1 0,0-1 0,1 1 0,-1-1 0,1 0 0,-1 1 0,0-1 0,1 0 0,-1 1 0,1-1 0,-1 0 0,1 0 0,0 1 0,-1-1 0,1 0 0,27 1 109,-18-3-293,-1-1 1,0 1-1,0-1 1,0-1-1,0 0 1,-1 0 0,1-1-1,13-9 1,-1-2-1120,36-35 0,-75 95 1820,16-39-573,-1 1-1,0-1 0,1 1 0,0-1 0,1 1 0,-1 0 0,1 0 0,0 0 0,0 0 0,1 10 0,1-16-295,-1 0 0,1 0 0,0 0 0,-1 0 0,1 0 0,0 0 0,0 0 0,-1 0 0,1 0 0,0-1 0,-1 1 0,1 0-1,0-1 1,-1 1 0,1 0 0,0-1 0,-1 1 0,1-1 0,-1 1 0,1-1 0,-1 1 0,1-2 0,6-14-5782,3-5-3706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7751,'0'-13'6535,"0"6"-2147,5 7-4805,6 9-1473,1 4-1569,-1 2-1666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15278,'0'0'7741,"-9"-2"-5365,5 0-2268,-1 0 1,1 0-1,-1 1 1,0 0-1,1 0 1,-1 0-1,0 1 0,1-1 1,-1 1-1,0 0 1,0 1-1,1-1 1,-1 1-1,0 0 1,1 0-1,-1 0 1,0 1-1,1-1 1,0 1-1,-1 0 1,1 1-1,0-1 1,0 1-1,-5 4 1,5-4-46,1 1 0,0 0 0,-1-1 0,1 1 0,1 0 0,-1 1 0,1-1 0,-1 0 0,1 1 0,0 0 0,1-1 0,-1 1 0,1 0 0,-1 5 0,2-8-74,0 0 0,0 0 0,0 0 1,1 0-1,-1 0 0,0 0 1,1-1-1,0 1 0,-1 0 1,1 0-1,0-1 0,0 1 1,0 0-1,0-1 0,0 1 1,0-1-1,0 1 0,1-1 1,-1 0-1,0 1 0,1-1 1,-1 0-1,1 0 0,0 0 1,-1 0-1,1 0 0,0 0 1,-1-1-1,1 1 0,0-1 1,0 1-1,0-1 0,0 1 0,-1-1 1,1 0-1,0 0 0,0 0 1,2 0-1,5 0-168,0-1 1,-1 1-1,1-1 0,0-1 0,-1 1 1,1-1-1,-1-1 0,0 0 1,0 0-1,0-1 0,0 1 0,0-2 1,-1 1-1,0-1 0,0 0 1,0-1-1,-1 0 0,1 0 0,-1 0 1,-1-1-1,1 1 0,4-10 1,-15 30 335,0-1 0,0 1-1,1 0 1,1 0 0,0 0 0,1 0 0,0 20 0,-1 137 1155,16-58-1122,-6-74-146,1 62 0,-8-90 149,-1 0 0,0 0 0,0 0 0,-1 0 1,-1-1-1,1 1 0,-9 19 0,10-28-100,-1 1 0,1 0 0,0-1-1,-1 1 1,0-1 0,1 1 0,-1-1 0,0 0-1,0 0 1,-1 0 0,1 0 0,0 0 0,-1 0 0,1-1-1,-1 1 1,1-1 0,-1 1 0,0-1 0,0 0-1,1 0 1,-1-1 0,0 1 0,0 0 0,0-1 0,0 0-1,0 0 1,0 0 0,0 0 0,0 0 0,0 0-1,0-1 1,0 1 0,0-1 0,-3-1 0,2 0-72,1 0 0,-1 0-1,1 0 1,0-1 0,0 1 0,-1-1 0,2 0 0,-1 0 0,0 0 0,1 0 0,-1 0-1,1-1 1,0 1 0,0-1 0,0 1 0,0-1 0,1 0 0,0 0 0,-2-4-1,-1-6 27,0-1-1,1 0 1,-2-27-1,4 33-83,1 0 1,-1 0-1,1 0 1,1 1-1,-1-1 1,2 0-1,-1 0 0,1 1 1,0-1-1,1 1 1,0-1-1,1 1 0,-1 0 1,1 0-1,1 1 1,0-1-1,0 1 1,0 0-1,1 0 0,0 1 1,0 0-1,1 0 1,-1 0-1,1 1 1,1 0-1,13-8 0,14-6-1156,57-22-1,-21 11-3097,-19 6-1752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16015,'0'0'6556,"4"10"-5782,6 32 173,-1-1 0,-3 2 0,-1-1 0,-1 62 0,-4-103-643,0-29 993,0 5-1183,1 8-150,-1 1 0,0 0 1,-1-1-1,0 1 0,-1 0 0,-1 0 1,-1 0-1,-4-14 0,7 32-625,1 32 324,1-33 335,0 0-1,0-1 1,0 1 0,0-1 0,1 1 0,-1-1-1,1 1 1,-1-1 0,1 0 0,0 0-1,0 0 1,0 0 0,0 0 0,1 0 0,-1 0-1,0-1 1,1 1 0,-1-1 0,1 0-1,-1 0 1,1 0 0,0 0 0,0 0-1,-1 0 1,1-1 0,0 1 0,0-1 0,0 0-1,0 0 1,-1 0 0,1 0 0,0-1-1,0 1 1,0-1 0,0 1 0,-1-1 0,4-1-1,3-2 31,-1 1 0,1-1 1,-1 0-1,0-1 0,0 0 0,0-1 0,-1 1 0,1-1 0,-1-1 0,6-7 0,-4 4-2,0 0 0,-1-1 0,-1 1 0,0-2 0,0 1 0,-1-1 0,0 0 0,-1 0 0,-1 0 0,0-1 0,-1 0 0,0 0 0,-1 0 0,2-23 0,-4 35-23,0 0 1,0 0 0,0 0-1,0 0 1,0 0-1,0 0 1,0 0 0,0 0-1,0 0 1,0 1-1,0-1 1,-1 0 0,1 0-1,0 0 1,-1 0-1,1 0 1,-1 0 0,1 1-1,-1-1 1,1 0-1,-1 0 1,1 1 0,-1-1-1,0 0 1,1 1-1,-2-2 1,1 2-14,0 0 0,-1 0 0,1 0 0,0 0 0,0 1-1,0-1 1,0 0 0,0 0 0,0 1 0,0-1 0,0 1 0,0-1 0,0 1 0,0-1 0,0 1-1,0 0 1,-2 1 0,-35 40-279,24-21 287,1 1-1,2 0 1,0 1 0,1 0-1,2 1 1,0 0 0,2 0-1,-5 28 1,11-51 7,0 0-1,0 0 1,0 0 0,-1 0 0,1 0 0,0 0 0,0 0-1,0 0 1,1 0 0,-1 0 0,0 0 0,0 0-1,1 0 1,-1 0 0,0 0 0,1 0 0,-1 0 0,1 0-1,-1 0 1,1 0 0,-1 0 0,1 0 0,0-1-1,0 1 1,-1 0 0,2 0 0,0 0 9,0 0-1,0-1 1,-1 0 0,1 1-1,0-1 1,0 0-1,-1 0 1,1 0 0,0 0-1,0 0 1,0 0 0,-1 0-1,1-1 1,2 0 0,7-2 58,-1-1 1,1-1-1,16-9 0,108-71-1417,-135 84 1338,1 1-1,-1 0 1,0 0-1,0 0 1,1 0-1,-1 0 1,0-1-1,1 1 1,-1 0-1,0 0 1,0 0-1,1 0 1,-1 0 0,0 0-1,1 0 1,-1 0-1,0 0 1,1 0-1,-1 0 1,0 0-1,0 0 1,1 1-1,-1-1 1,0 0-1,1 0 1,-1 0-1,0 0 1,0 0-1,1 1 1,-1-1 0,0 0-1,0 0 1,0 0-1,1 1 1,-1-1-1,0 0 1,0 0-1,1 1 1,1 15 52,-6 18 324,-4-2-202,4-22-83,2 0 0,-1 0 0,1 0 0,-1 15 0,3-24-99,0-1 0,0 1 0,1-1 0,-1 1 0,0-1 0,0 1 0,0-1-1,0 0 1,1 1 0,-1-1 0,0 1 0,0-1 0,1 0 0,-1 1 0,0-1 0,1 0 0,-1 1 0,0-1-1,1 0 1,-1 1 0,1-1 0,-1 0 0,1 0 0,-1 0 0,0 1 0,1-1 0,-1 0 0,1 0 0,-1 0 0,1 0-1,-1 0 1,1 0 0,-1 0 0,1 0 0,-1 0 0,1 0 0,-1 0 0,1 0 0,-1 0 0,0 0 0,1 0-1,-1-1 1,1 1 0,-1 0 0,1 0 0,-1 0 0,0-1 0,2 0 0,18-8-1818,-20 9 1624,35-29-10681,-15 12 298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12107,'0'0'8045,"11"4"-6790,6 2-499,1-2 1,0 0-1,0-1 1,1 0 0,-1-2-1,27 0 1,-44-1-706,-1 0 0,1 0 0,-1 0 0,1 0 0,-1 0 0,1 0 0,-1 0 0,0 0 0,1 0 0,-1 0 0,1-1 0,-1 1 0,1 0 0,-1 0 0,1 0 0,-1-1 0,0 1 0,1 0 0,-1 0 0,0-1 0,1 1 0,-1 0 0,0-1 0,1 1 0,-1 0 0,0-1 0,0 1 0,1-1 0,-1 1 0,0 0 0,0-1 0,0 1 1,1-1-1,-1 1 0,0-1 0,0 1 0,0-1 0,0 1 0,0-1 0,0 1 0,0-1 0,0 1 0,0 0 0,0-1 0,0 1 0,-1-1 0,1 0 0,0 0-3,-1 0 1,1 0-1,-1 0 0,0 0 1,1 0-1,-1 1 1,0-1-1,1 0 0,-1 0 1,0 0-1,0 1 0,0-1 1,0 0-1,0 1 1,1-1-1,-1 1 0,0-1 1,-2 0-1,-5 0-48,0-1 0,1 1-1,-1 1 1,1-1 0,-1 1 0,0 1-1,1-1 1,-1 1 0,-13 4-1,18-4-12,0 0 0,1 0-1,-1 0 1,0 1-1,1-1 1,-1 1-1,1 0 1,-1 0-1,1 0 1,0 0 0,0 0-1,0 0 1,0 0-1,0 1 1,0-1-1,1 1 1,-1 0 0,1-1-1,0 1 1,0 0-1,0 0 1,0-1-1,0 1 1,1 0-1,-1 0 1,1 0 0,-1 5-1,2-7-30,-1 1 1,0 0-1,0-1 0,1 1 0,-1 0 1,1-1-1,-1 1 0,1-1 0,0 1 1,-1-1-1,1 1 0,0-1 0,0 1 1,0-1-1,0 0 0,1 1 0,-1-1 1,0 0-1,0 0 0,1 0 0,-1 0 1,1 0-1,-1 0 0,1 0 0,-1-1 1,1 1-1,-1-1 0,1 1 0,0-1 1,-1 1-1,1-1 0,3 0 0,7 2-913,1 0-1,0-1 0,16-1 0,-21 0-141,36-1-5478,0-3-5488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73 14125,'1'-2'517,"-1"1"0,0-1 0,0 0 0,0 0 0,0 0-1,-1 0 1,1 0 0,0 0 0,-1 0 0,1 1 0,-1-1 0,0 0-1,0 0 1,1 1 0,-1-1 0,0 0 0,-3-2 0,2 3-324,0 0 1,0 0-1,-1 0 0,1 0 1,0 0-1,-1 1 1,1-1-1,-1 1 1,1-1-1,-1 1 0,1 0 1,-1 0-1,-3 0 1,1 1-191,-1 0 0,1 0 0,0 0-1,0 1 1,0 0 0,0 0 0,0 0 0,0 0 0,0 1 0,1 0 0,-1 0 0,1 0 0,0 1 0,0-1 0,0 1 0,0 0 0,-5 7 0,4-5-26,1 0 1,0 0 0,0 0 0,0 1 0,1-1 0,0 1 0,0 0 0,1 0-1,0 0 1,0 0 0,0 0 0,0 12 0,2-18 17,1 0 0,-1 0 0,0-1-1,1 1 1,-1 0 0,1-1 0,-1 1 0,1 0 0,-1-1 0,1 1 0,0-1 0,-1 1 0,1-1 0,0 1-1,-1-1 1,1 0 0,0 1 0,0-1 0,-1 0 0,1 1 0,0-1 0,0 0 0,0 0 0,0 0-1,-1 0 1,1 0 0,0 0 0,0 0 0,0 0 0,-1 0 0,1 0 0,0 0 0,0-1 0,0 1 0,-1 0-1,1 0 1,1-1 0,34-11 135,-25 5-105,0 0 0,0-1 0,-2-1 0,1 0 1,14-16-1,2-4 53,-26 29-84,1 0 0,-1 0 0,0 0-1,0 0 1,0 0 0,1 0 0,-1-1 0,0 1-1,0 0 1,1 0 0,-1 0 0,0 0 0,0 0-1,0 0 1,1 0 0,-1 0 0,0 0 0,0 0-1,1 0 1,-1 0 0,0 0 0,0 0 0,0 1-1,1-1 1,-1 0 0,0 0 0,0 0-1,0 0 1,1 0 0,-1 0 0,0 1 0,0-1-1,0 0 1,1 0 0,-1 0 0,0 0 0,0 1-1,0-1 1,0 0 0,0 0 0,0 0 0,0 1-1,1-1 1,-1 0 0,0 0 0,0 0 0,0 1-1,0-1 1,0 0 0,0 0 0,0 1-1,0-1 1,0 0 0,0 0 0,0 1 0,0-1-1,2 17-136,-1-15 144,1 16 21,4 28-34,0 49 0,-5-83 146,-2 0-1,1 0 1,-2 0 0,0-1-1,0 1 1,-1 0-1,0-1 1,-1 1 0,-8 15-1,10-23-59,0 0 0,-1 0-1,0 0 1,1-1-1,-1 0 1,-1 1-1,1-1 1,0 0 0,-1 0-1,1-1 1,-1 1-1,0-1 1,0 0-1,0 0 1,0 0 0,-7 2-1,9-4-59,-1 1 1,1-1-1,-1 0 0,1 0 0,-1 0 1,0 0-1,1 0 0,-1-1 0,1 1 1,0-1-1,-1 0 0,1 1 0,-1-1 1,1 0-1,0 0 0,0-1 0,0 1 1,-1 0-1,1-1 0,0 1 0,1-1 1,-1 0-1,0 0 0,0 0 0,1 0 0,-1 0 1,1 0-1,0 0 0,-1 0 0,0-3 1,-1 1-22,1-1-1,0 1 1,-1-1 0,1 1 0,1-1-1,-1 0 1,1 1 0,0-1 0,0 0 0,0 0-1,1 0 1,0 0 0,0 0 0,0 0 0,0 0-1,1 0 1,0 0 0,0 0 0,0 0 0,1 0-1,-1 1 1,1-1 0,0 1 0,1-1 0,-1 1-1,1 0 1,0 0 0,0 0 0,0 0 0,0 0-1,1 0 1,-1 1 0,1 0 0,0 0-1,0 0 1,1 0 0,-1 1 0,0-1 0,8-2-1,50-23-6,-34 16 25,0-1 0,0-2 0,34-24 0,-56 35 9,0 0-1,-1-1 1,1 0 0,-1 0-1,-1 0 1,1-1-1,-1 1 1,0-1 0,0 0-1,0 0 1,-1-1-1,0 1 1,0-1 0,-1 1-1,0-1 1,0 0-1,0 0 1,-1 0 0,1-13-1,-2 19-16,0 1 0,0 0 1,0 0-1,0-1 0,0 1 0,0 0 0,0 0 0,0-1 1,0 1-1,0 0 0,0 0 0,0-1 0,0 1 0,0 0 1,-1 0-1,1-1 0,0 1 0,0 0 0,0 0 0,0-1 1,0 1-1,-1 0 0,1 0 0,0 0 0,0-1 0,0 1 1,-1 0-1,1 0 0,0 0 0,0 0 0,0 0 0,-1-1 1,1 1-1,0 0 0,0 0 0,-1 0 0,1 0 0,0 0 0,-1 0 1,1 0-1,-14 6-82,-11 14-95,19-11 156,-1 1 0,1-1 1,1 1-1,0 0 0,0 1 0,1-1 0,0 1 0,1 0 0,0 0 0,-1 19 0,4-29 20,0 0 0,0-1 0,1 1 0,-1 0 0,1-1 0,-1 1 0,0 0 0,1-1 0,-1 1 0,1 0 0,0-1 0,-1 1 0,1-1 0,-1 1 0,1-1 0,0 1 0,-1-1 0,1 0 0,0 1 0,0-1 0,-1 0 0,1 1 0,0-1 0,0 0 0,0 0 0,-1 0 0,1 0 0,0 0 0,0 0 0,0 0 0,-1 0 0,1 0-1,0 0 1,0 0 0,-1 0 0,1-1 0,0 1 0,1-1 0,36-9 193,45-34-516,-65 33-45,1 0 1,0 1-1,38-13 1,-57 23 364,0 0 0,1 0 0,-1 0 1,1 0-1,-1 0 0,0 0 0,1 0 0,-1 0 0,1 0 0,-1 0 0,0 0 0,1 0 0,-1 0 1,1 0-1,-1 0 0,0 0 0,1 0 0,-1 0 0,1 0 0,-1 1 0,0-1 0,1 0 0,-1 0 1,0 1-1,1-1 0,-1 0 0,0 0 0,0 1 0,1-1 0,-1 0 0,0 1 0,0-1 0,1 0 1,-1 1-1,0-1 0,0 1 0,2 21 428,-13 20 444,7-33-723,-5 21 574,38-48-60,0-10-553,-21 20-243,-1 0 1,1 0-1,1 1 0,0 0 1,0 1-1,0-1 0,18-8 1,-26 16 126,0-1 1,0 0 0,-1 1 0,1-1 0,0 1 0,-1-1-1,1 1 1,-1-1 0,1 1 0,0-1 0,-1 1 0,1 0 0,-1-1-1,0 1 1,1 0 0,-1-1 0,0 1 0,1 0 0,-1 0 0,0-1-1,0 1 1,1 0 0,-1 0 0,0 0 0,0-1 0,0 1 0,0 0-1,0 0 1,0 0 0,0-1 0,0 1 0,-1 1 0,1 39-166,0-34 157,1 15-7913,3-25 1282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9833,'9'-1'49,"0"-1"-1,1 0 1,-1 0 0,0 0-1,0-1 1,10-5-1,19-6 376,48-7 126,132-15 0,94 9-293,-77 9-200,45-5 176,338 17-1,-308 40-894,-270-28-198,24 2-2471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39 104 6983,'0'0'13564,"8"-4"-11225,1 0-1783,-1 0 0,-1-1 0,1 0 0,9-8 0,-15 10-419,1 1 0,-1-1 1,1 1-1,-1-1 1,0 0-1,0 0 0,0 0 1,0 0-1,-1 0 1,1 0-1,-1 0 0,0-1 1,0 1-1,0-1 0,0 1 1,-1-1-1,1-5 1,-1 9-128,0-1 1,-1 1 0,1-1 0,0 1-1,-1-1 1,1 1 0,0 0 0,-1-1 0,1 1-1,-1-1 1,1 1 0,0 0 0,-1-1-1,1 1 1,-1 0 0,1 0 0,-1-1-1,1 1 1,-1 0 0,0 0 0,1 0-1,-1 0 1,1 0 0,-1 0 0,1 0-1,-1 0 1,1 0 0,-1 0 0,0 0 0,1 0-1,-1 0 1,1 0 0,-1 0 0,1 0-1,-1 1 1,1-1 0,-1 0 0,1 0-1,-1 1 1,1-1 0,-1 0 0,0 1-1,-25 13-211,19-8 189,0 1-1,0 0 1,0 1-1,1 0 1,0 0-1,1 0 1,0 0 0,0 1-1,1 0 1,0 0-1,1 0 1,-1 1-1,2-1 1,-3 15-1,5-24 16,1 1-1,-1 0 0,1-1 1,-1 1-1,1-1 0,0 1 0,-1-1 1,1 0-1,0 1 0,-1-1 1,1 0-1,0 1 0,-1-1 1,1 0-1,0 0 0,0 1 0,-1-1 1,1 0-1,0 0 0,0 0 1,-1 0-1,1 0 0,0 0 1,0 0-1,-1 0 0,1-1 0,1 1 1,25-4 135,10-14-742,-33 15 452,1 0 0,-1 0-1,1 0 1,0 1 0,0 0 0,0 0-1,0 0 1,0 1 0,0 0 0,1 0-1,-1 0 1,0 0 0,1 1-1,8 0 1,-13 9 476,1 4 2615,3-20-1333,-2-5-1666,-1 0 0,0-1 0,-1 1 1,0-22-1,3 34-232,0 0-1,-1 1 1,0 0 0,1-1 0,-1 1-1,1 0 1,-1 1 0,5 1 0,-5-2-94,57 13-3651,-56-14 2906,0 0 1,0 0 0,0 0 0,1 0-1,-1-1 1,0 1 0,7-3 0,0-5-3648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138 222 7687,'0'0'17201,"-9"-4"-16315,7 2-844,0 1-35,0 0 0,0-1 1,0 1-1,-1 0 0,1 0 0,0 0 0,0 0 1,-1 1-1,1-1 0,0 0 0,-1 1 0,1 0 0,-1 0 1,1 0-1,0 0 0,-1 0 0,1 0 0,-1 0 0,1 1 1,0-1-1,-1 1 0,1 0 0,0-1 0,-1 1 1,1 0-1,0 1 0,0-1 0,0 0 0,0 1 0,0-1 1,0 1-1,1-1 0,-1 1 0,-2 2 0,-3 6 134,0-1 0,0 1 0,-8 18 0,13-24-62,0 0 0,1 0 0,-1 0 0,1 1 0,0-1 0,0 0 0,0 1 1,1-1-1,0 0 0,0 1 0,0-1 0,0 0 0,1 6 0,0-9-68,0 0-1,-1 0 0,1 0 1,0 1-1,0-1 0,0 0 1,0 0-1,0 0 0,0-1 1,1 1-1,-1 0 0,0 0 1,0-1-1,0 1 0,1 0 1,-1-1-1,0 1 0,1-1 1,-1 0-1,1 1 0,-1-1 1,0 0-1,1 0 0,-1 0 1,1 0-1,-1 0 0,3-1 1,40-5 265,-34 1-291,0-1 1,0 0-1,-1 0 1,0 0-1,0-1 0,-1-1 1,0 1-1,0-1 1,-1-1-1,0 0 0,0 0 1,-1 0-1,0 0 1,-1-1-1,0 0 0,0 0 1,-1-1-1,3-11 1,-25 54 126,13-26-86,1 0 0,1 1 0,-1-1 0,1 1 0,0-1 0,0 1 0,-1 8 0,3-14-11,1 0 0,-1 0 0,1 1 0,0-1 0,0 0 0,-1 0 0,1 1 0,0-1 0,0 0 0,0 0 0,0 1 0,1-1-1,-1 0 1,0 0 0,1 1 0,-1-1 0,0 0 0,1 0 0,-1 0 0,1 1 0,0-1 0,-1 0 0,1 0 0,0 0 0,0 0 0,0 0 0,0-1 0,0 1 0,0 0 0,0 0 0,0 0 0,1 0 0,1 0 11,0-1 0,0 1-1,0-1 1,-1 0 0,1 0 0,0 0-1,0-1 1,0 1 0,0 0 0,-1-1 0,1 0-1,0 0 1,0 0 0,4-2 0,10-6-55,0-1 0,0 0 0,-1-2 0,-1 0 0,0 0 0,0-1 0,-1-1 1,-1 0-1,-1-1 0,0-1 0,0 0 0,-2 0 0,0-1 0,-1-1 0,-1 1 0,11-35 1,-18 51 53,0 0 0,-1-1 1,1 1-1,-1-1 1,1 1-1,-1-1 1,0 1-1,1-1 1,-1 1-1,0-1 0,0 1 1,0-1-1,0 1 1,-1-1-1,1 1 1,0-1-1,-1 1 1,1-1-1,0 1 0,-1-1 1,0 1-1,1 0 1,-1-1-1,0 1 1,0 0-1,-1-2 1,0 3-30,1 0 1,-1 0 0,0 0 0,0 0-1,1 0 1,-1 0 0,0 1 0,0-1-1,1 0 1,-1 1 0,0 0 0,1-1-1,-1 1 1,1 0 0,-1 0 0,1 0-1,-1 0 1,-1 1 0,-11 9-7,0 1 1,0 0-1,-13 16 1,19-18 111,0 1-1,0 0 1,1 0 0,0 0 0,-7 19 0,12-23-53,-1-1 0,1 1 0,0 0 0,1-1 0,0 1 0,0 0 0,0 0 0,1 0 1,0 0-1,0 0 0,1 0 0,1 8 0,-1-13-38,0 1-1,1 0 1,-1-1 0,1 1 0,-1-1-1,1 1 1,0-1 0,0 0-1,0 0 1,0 0 0,0 0 0,1 0-1,-1 0 1,1 0 0,-1-1 0,1 1-1,-1-1 1,1 0 0,0 0 0,0 0-1,-1 0 1,1 0 0,0-1-1,5 1 1,10 1-585,-1 0 0,35-1-1,-35-2-746,14 0-2154,-1-3-2814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2689 0 8296,'0'0'17841,"-1"10"-17510,-1 9-209,-1 1 0,-1-1 1,-1-1-1,-1 1 1,-11 25-1,12-33-22,-1 0-1,-1-1 1,1 1 0,-2-1 0,1-1-1,-1 0 1,-1 0 0,0 0-1,0-1 1,-19 13 0,5-8 53,0-1 0,-1 0 0,-1-2 0,0-1 0,0-1 0,-1-1 0,0-1 0,-48 4-1,-18-4-131,-111-8 0,71-1-9,85 3-12,-382-16 59,322 7-90,-1 5 0,-128 11 0,-213 47-47,449-54 79,-205 40 77,184-34-94,1 0-1,0 1 1,1 2-1,0-1 0,0 2 1,1 1-1,-30 22 1,42-27-301,0 1 0,0 1-1,0-1 1,1 1 0,0 0 0,0 0 0,1 0-1,0 0 1,0 1 0,1 0 0,0 0-1,1 0 1,0 0 0,-2 18 0,-11 41-8810,9-55 2449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193 415 14798,'0'0'1634,"-5"-8"549,3 4-2042,0 0 0,0 1 0,0-1-1,0 1 1,-1 0 0,0-1 0,1 1 0,-1 0 0,0 1-1,0-1 1,-1 0 0,1 1 0,-1 0 0,1 0 0,-1 0 0,0 0-1,1 0 1,-1 1 0,0 0 0,0 0 0,0 0 0,0 0 0,-1 1-1,1-1 1,-8 1 0,8 0-127,1 0-1,-1 0 1,0 0-1,0 1 1,0-1 0,0 1-1,1 0 1,-1 0-1,0 0 1,1 1-1,-1-1 1,1 1 0,0 0-1,-1 0 1,1 0-1,0 0 1,0 1-1,0-1 1,0 1 0,1 0-1,-1 0 1,1 0-1,0 0 1,-1 0-1,1 0 1,1 1 0,-1-1-1,0 1 1,1-1-1,0 1 1,0-1-1,0 1 1,0 0 0,0 5-1,1-8-5,1-1-1,-1 0 1,0 1-1,0-1 1,1 0-1,-1 0 1,0 1-1,1-1 1,-1 0-1,0 0 1,1 1-1,-1-1 1,1 0-1,-1 0 0,0 0 1,1 0-1,-1 0 1,1 1-1,-1-1 1,1 0-1,-1 0 1,0 0-1,1 0 1,-1 0-1,1 0 1,-1-1-1,1 1 1,-1 0-1,0 0 1,1 0-1,-1 0 1,1 0-1,-1-1 1,0 1-1,1 0 1,-1 0-1,0-1 1,1 1-1,-1 0 1,0 0-1,1-1 1,-1 1-1,1-1 1,18-11 345,-1-6-48,-1-1-1,-1 0 0,0-1 1,-2 0-1,21-38 0,-35 59-315,0 0 0,0 0 0,-1 1 0,1-1 0,0 0 0,0 0 0,0 1 0,1-1 0,-1 0 0,0 0-1,0 1 1,1-1 0,-1 0 0,0 0 0,1 0 0,0 0 0,-1 1 0,1-1 0,0 0 0,-1 0 0,1 0 0,0 0 0,0 0 0,0-1 0,0 1-1,0 0 1,0 0 0,1 0 0,0 1 9,1 0 0,0 0 1,0 0-1,0 0 0,0-1 0,0 1 0,0-1 0,0 0 0,0 0 0,5 1 1,2-2 13,0-1 0,-1 0 0,1 0 1,-1-1-1,1 0 0,-1-1 0,0 0 1,0-1-1,0 1 0,-1-2 0,1 1 1,-1-1-1,0-1 0,0 1 0,-1-1 1,12-12-1,-1 0 24,-1 0 1,0-1-1,-2-1 1,0-1-1,15-28 1,-29 48-36,3-6 110,1-1 1,-1 0-1,0 0 1,-1 0-1,0 0 1,0-1-1,0 1 1,-1-1-1,-1 0 1,1-9-1,-18 33-223,1 18 57,1 1 0,1 0-1,2 1 1,-12 68 0,12-53 43,-3 10 208,3 0 0,2 0 1,-1 116-1,11-167-203,0 0 1,0 0-1,1-1 0,0 1 1,1 0-1,0-1 1,0 0-1,1 1 0,0-2 1,0 1-1,1 0 1,0-1-1,0 0 1,1 0-1,-1 0 0,11 9 1,-42-35 315,18 7-247,1 0-1,0 0 0,0-1 1,2 0-1,-1 0 0,2-1 1,0 1-1,0-1 0,-1-16 1,2 2-94,0-1 0,2 1 0,4-45 0,-3 69 1,0 1 0,1 0 0,-1 0 0,1 0 0,0 0 0,-1 0 0,1 0 0,1 1 0,-1-1 0,0 0 0,1 0 0,-1 1 0,1-1 0,0 1 0,0-1 0,0 1 0,0 0 0,0 0 0,1 0 0,-1 0 0,0 0 0,1 0 0,0 1 0,5-3 0,2 1-748,0 0-1,0 1 1,1 0-1,-1 0 0,20 1 1,8-2-3341,7-4-3925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5:5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14157,'-2'-9'1594,"-3"11"496,-1 19 504,6-16-2592,0 2 40,-1 0-1,2 0 1,-1 0-1,1 0 0,0 0 1,1 0-1,2 7 0,-3-12-21,-1-1-1,1 0 0,0 1 0,0-1 0,1 0 1,-1 1-1,0-1 0,0 0 0,0 0 0,1 0 1,-1 0-1,1 0 0,-1-1 0,1 1 0,-1 0 1,1-1-1,-1 1 0,1-1 0,-1 1 0,1-1 0,0 0 1,-1 1-1,1-1 0,0 0 0,-1 0 0,1-1 1,0 1-1,-1 0 0,1 0 0,0-1 0,-1 1 1,1-1-1,-1 1 0,1-1 0,-1 0 0,1 0 1,1-1-1,9-4 193,0 0 0,-1-1 0,1-1 0,-1 0 0,-1-1 1,0 0-1,0 0 0,16-21 0,-15 16-82,2 1-1,0 0 1,0 1-1,21-14 1,-31 50-221,-8 40 623,-2 0 0,-3-1 0,-30 103 0,15-65 490,8-43-368,10-41-1416,2 1-1,-5 30 0,32-79-7704,-10 13 3241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116 127 11979,'0'0'9802,"-8"-1"-9712,5 0-80,1 1 0,-1 0 0,0-1 0,1 1 0,-1 1 0,0-1 0,1 0 0,-1 1 0,0-1 0,1 1 0,-1 0-1,1 0 1,-1 0 0,1 0 0,-1 0 0,1 1 0,0-1 0,-4 3 0,-1 4 235,-1-1 0,2 1 1,-1 1-1,-7 12 0,12-19-169,1 0 1,-1 0-1,1 0 1,0 1-1,0-1 1,0 0-1,0 1 1,0-1-1,0 1 0,0 3 1,1-6-62,0 1 0,0-1 0,0 1 0,0-1 0,0 0 0,0 1 0,1-1 0,-1 0 0,0 1 0,0-1-1,0 0 1,0 1 0,1-1 0,-1 0 0,0 1 0,0-1 0,1 0 0,-1 1 0,0-1 0,1 0 0,-1 0 0,0 0 0,0 1 0,1-1 0,-1 0 0,1 0 0,-1 0 0,0 0 0,1 1 0,-1-1 0,0 0 0,1 0 0,-1 0 0,1 0 0,-1 0 0,0 0 0,1 0 0,5-1 62,-1 0 1,0 0 0,-1-1-1,1 0 1,0 1 0,0-2-1,-1 1 1,9-5 0,3-4-17,0 1 0,0-2 1,-1 0-1,-1-1 1,0 0-1,-1-1 0,0-1 1,-1 0-1,19-32 1,-26 27 579,-5 20-628,0 0 1,0 0 0,0 0-1,0-1 1,0 1 0,0 0-1,0 0 1,-1 0 0,1-1-1,0 1 1,0 0 0,0 0-1,0 0 1,-1 0 0,1 0 0,0 0-1,0-1 1,0 1 0,-1 0-1,1 0 1,0 0 0,0 0-1,0 0 1,-1 0 0,1 0-1,0 0 1,0 0 0,-1 0-1,1 0 1,0 0 0,0 0 0,0 0-1,-1 0 1,1 0 0,0 0-1,0 0 1,-1 0 0,1 1-1,0-1 1,0 0 0,-1 0-1,-1 1-6,-1 1 1,0 0-1,1-1 0,-1 1 0,1 0 0,0 0 0,-1 0 0,1 1 0,-3 4 0,-3 2 16,1 1 0,1 0 0,0 0-1,0 0 1,1 1 0,1 0 0,-1 0 0,2 0-1,0 1 1,-3 16 0,26-32 276,0-8-230,0 0-1,-1-1 1,-1-1-1,0-1 1,30-32 0,-27 26-54,16-24-250,-50 95-320,8-37 559,2-7 18,1-1-1,0 1 1,0-1-1,0 1 0,0 0 1,1 0-1,0 0 1,0 0-1,1 0 1,0 0-1,0 0 1,1 8-1,0-13-8,0 0 0,0 0 0,0-1-1,-1 1 1,1 0 0,0-1 0,1 1 0,-1-1 0,0 1-1,0-1 1,0 1 0,0-1 0,0 0 0,0 0 0,0 1 0,1-1-1,-1 0 1,0 0 0,0 0 0,0 0 0,0 0 0,1 0-1,-1-1 1,0 1 0,0 0 0,0-1 0,0 1 0,1-1 0,34-11 196,-27 7-205,-1-1 0,0 0 1,0 0-1,-1-1 1,1 0-1,-2 0 0,11-13 1,14-15-318,-50 87-370,13-42 726,4-8-17,0 1 0,0 0-1,0 0 1,1-1 0,-1 1-1,1 0 1,0 0-1,0 0 1,0 0 0,0 1-1,0-1 1,1 0 0,-1 0-1,1 0 1,0 7 0,1-10-13,0 0 0,-1 1-1,1-1 1,0 0 0,0 0 0,-1 1 0,1-1 0,0 0 0,0 0 0,0 0 0,-1 0 0,1 0 0,0 0 0,0 0 0,0 0 0,-1 0 0,1 0 0,0-1 0,0 1-1,-1 0 1,1 0 0,0-1 0,-1 1 0,1-1 0,1 0 0,23-12 94,-22 12-102,39-18 47,-30 16-2796,1 0-1,0 0 0,0 1 1,0 1-1,25 0 1,-27 0 2553,1-1 1,0 0-1,0-1 1,-1 0 0,1 0-1,-1-1 1,0-1 0,19-10-1,14-15 6389,-28 15-1084,-5 7-2352,12 17-4270,-16-5 1428,1 1 0,-1 0 0,0 0 0,0 0 0,0 1 0,-1 0-1,0 1 1,0-1 0,-1 1 0,0 0 0,0 1 0,7 14 0,-6-9 82,-2-1-1,0 1 1,0 0 0,-1 1 0,-1-1 0,0 0 0,0 23 0,-4 6 386,-2 1 0,-2 0 0,-1-1-1,-17 51 1,22-85-284,-17 54 1055,17-57-992,0-1 0,0 1 1,0-1-1,0 0 0,-1 0 0,0 0 0,0 0 0,0 0 1,0 0-1,-6 4 0,9-8-154,-1 1 0,1-1-1,-1 0 1,1 0 0,-1 1 0,0-1 0,1 0 0,-1 0-1,1 0 1,-1 0 0,1 0 0,-1 0 0,1 0-1,-1 0 1,0 0 0,1 0 0,-1 0 0,1 0 0,-1 0-1,1 0 1,-1 0 0,0-1 0,1 1 0,-1 0-1,1 0 1,-1-1 0,1 1 0,-1 0 0,1-1-1,0 1 1,-1 0 0,1-1 0,-1 1 0,1-1 0,0 1-1,-1-1 1,1 1 0,0-1 0,-1 1 0,1-1-1,0 1 1,0-1 0,0 1 0,-1-1 0,1 1 0,0-1-1,0 0 1,-8-33 24,7 30-38,-3-18-3,1 1 0,1-1 0,1 1 0,1-1-1,1 1 1,0-1 0,2 1 0,7-28 0,-8 44-6,0 0-1,0 1 1,1-1 0,0 1-1,0-1 1,0 1 0,1 0 0,0 0-1,-1 0 1,1 1 0,1-1-1,6-4 1,61-28-1832,-31 17-1328,1-4-1293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19506,'-13'217'3869,"1"-4"-1887,12-50-1806,0-161-111,0-5 169,0-35 8,-1-37-30,15-116 0,-11 169-254,1 0 1,1 1-1,1-1 1,0 1 0,2 1-1,1-1 1,0 1-1,2 1 1,25-36-1,-34 52 29,1-1 0,0 1 0,0 0 0,0 1-1,0-1 1,1 1 0,-1-1 0,1 1 0,0 0-1,-1 0 1,1 0 0,0 1 0,0-1 0,0 1 0,0 0-1,0 0 1,0 1 0,1-1 0,-1 1 0,0 0-1,0 0 1,0 0 0,1 1 0,-1-1 0,6 3 0,-7-2 4,1 0 1,-1 0-1,0 1 1,0-1-1,0 1 1,0 0-1,-1 0 1,1 0-1,0 0 1,-1 1-1,0-1 1,1 0-1,-1 1 1,0 0-1,0 0 1,0-1 0,-1 1-1,1 0 1,-1 1-1,0-1 1,1 0-1,-1 0 1,-1 0-1,1 1 1,0-1-1,-1 0 1,0 1-1,0-1 1,0 1-1,0-1 1,-1 6-1,0-5 21,-1 0-1,1 1 0,-1-1 0,-1 0 0,1 0 0,0 0 0,-1-1 0,0 1 0,0 0 0,0-1 1,0 0-1,0 0 0,-1 0 0,1 0 0,-1 0 0,0-1 0,0 1 0,0-1 0,-6 2 0,-11 6 202,-1-1-1,-31 9 1,51-18-200,-69 18 533,65-17-507,1 0 0,-1 0 0,0 0 0,0-1 0,0 0 1,0 0-1,0-1 0,0 0 0,-11-2 0,16 3-75,1-1-1,-1 1 0,1 0 1,-1-1-1,1 1 1,-1 0-1,1-1 1,-1 1-1,1-1 0,0 1 1,-1-1-1,1 1 1,-1-1-1,1 1 1,0-1-1,0 1 0,-1-1 1,1 0-1,0 1 1,0-1-1,0 1 1,-1-1-1,1 0 1,0 1-1,0-1 0,0 1 1,0-1-1,0 0 1,0 1-1,0-1 1,1 1-1,-1-1 0,0 0 1,0 1-1,0-1 1,1 1-1,-1-1 1,0 0-1,0 1 0,1-1 1,0 0-1,16-20-2601,11 1-1302,4 2-1932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96 7591,'0'0'14852,"12"7"-14169,-8-3-627,0-1 25,1 0 0,-1 0 0,0 0 0,1 0 0,0-1 0,0 1 0,-1-1 0,1-1 0,1 1 0,-1-1 0,0 1 0,0-1 0,0-1 0,1 1 0,-1-1-1,0 0 1,1 0 0,-1-1 0,0 1 0,9-3 0,-6-1-18,-1 1-1,0-1 1,0-1-1,0 1 1,-1-1 0,1 0-1,7-9 1,-11 12-13,-1-1-1,0 1 1,0 0 0,0 0 0,-1-1 0,1 1 0,0-1 0,-1 0 0,0 1 0,1-1-1,-1 0 1,0 0 0,-1 0 0,1 0 0,0 1 0,-1-1 0,0 0 0,0 0-1,1 0 1,-2 0 0,1 0 0,0 0 0,-1-4 0,0 5-30,0 1 0,0-1 1,0 1-1,-1 0 0,1 0 1,0-1-1,0 1 0,-1 0 1,1 0-1,0 0 0,-1 0 1,1 1-1,-1-1 0,0 0 1,1 1-1,-1-1 0,1 1 1,-1-1-1,0 1 0,1 0 0,-1-1 1,0 1-1,0 0 0,1 0 1,-4 1-1,0-1-35,-1 1 1,1-1-1,0 1 0,0 0 1,0 0-1,0 1 1,-9 4-1,4 0-11,0 1 0,1 0 0,-1 1 0,1 1 0,1-1 0,0 1 0,0 0 0,1 1 0,-12 20 0,14-22 3,1 0-1,-1 0 1,2 1 0,-1 0-1,1 0 1,0 0-1,1 0 1,0 0 0,1 0-1,0 1 1,0-1-1,1 1 1,1 11 0,0-19-40,0 1 1,0-1-1,0 1 1,0-1 0,1 0-1,-1 0 1,1 0-1,0 0 1,-1 0 0,1 0-1,0 0 1,0 0 0,0-1-1,1 1 1,-1-1-1,0 0 1,1 1 0,-1-1-1,0 0 1,1 0-1,-1-1 1,1 1 0,0 0-1,-1-1 1,1 0-1,-1 0 1,1 1 0,0-1-1,-1-1 1,4 1-1,6 0-898,0-1-1,-1 0 1,1 0-1,0-1 1,16-6-1,12-9-6399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53 18385,'0'0'4954,"-11"-6"-3288,7 4-1565,-4-3 79,0 1 0,1 1 0,-2-1 1,-12-3-1,18 7-167,0-1 0,0 1-1,-1-1 1,1 1 0,0 0 0,0 0 0,0 0-1,0 0 1,0 1 0,0-1 0,0 1-1,0 0 1,0 0 0,0 0 0,0 0 0,0 0-1,0 1 1,1-1 0,-1 1 0,-3 3 0,1-1 0,1-1 1,0 1 0,0 0 0,1 0 0,-1 1 0,1-1-1,0 1 1,0 0 0,1 0 0,-1 0 0,1 0 0,0 0-1,0 0 1,1 0 0,-1 1 0,1-1 0,0 1-1,1-1 1,0 1 0,-1-1 0,2 7 0,0-10-5,0-1 0,0 1 0,0-1 0,0 0 0,0 1 0,0-1 0,0 0 0,0 1 0,1-1 0,-1 0 0,1 0 0,-1 0 0,1 0 0,-1 0 0,1-1 0,-1 1 0,1 0 0,0-1 0,-1 1 0,1-1 0,0 0 0,-1 1 1,1-1-1,0 0 0,0 0 0,-1 0 0,1 0 0,0 0 0,2-1 0,4 1 41,-1-1 0,1 0 0,0 0 0,-1-1 0,12-3 0,-12 2-7,0-1 0,0 0 0,-1 0 0,1-1 0,-1 0 0,0 0 0,-1 0 0,1-1-1,-1 0 1,0 0 0,-1 0 0,1-1 0,-1 1 0,-1-1 0,1 0 0,-1 0 0,0 0 0,-1-1 0,1 1 0,-1-1 0,-1 1 0,1-10 0,-2 16-57,1 1 0,-1-1 0,0 1 1,0-1-1,0 1 0,0 0 0,0-1 1,0 1-1,0-1 0,0 1 0,0-1 1,0 1-1,-1-1 0,1 1 0,0-1 1,0 1-1,0-1 0,0 1 0,-1 0 1,1-1-1,0 1 0,-1-1 0,1 1 0,0 0 1,0-1-1,-1 1 0,1 0 0,-1-1 1,1 1-1,0 0 0,-1 0 0,1-1 1,-1 1-1,1 0 0,-1 0 0,1 0 1,0 0-1,-1 0 0,1-1 0,-1 1 1,1 0-1,-1 0 0,1 0 0,-1 0 1,1 0-1,-1 0 0,1 1 0,-1-1 1,1 0-1,-1 0 0,1 0 0,0 0 1,-1 0-1,1 1 0,-1-1 0,1 0 1,-1 0-1,1 1 0,-2 0-139,0 0 0,0 1 0,0-1 0,0 0 0,0 1 0,1 0 0,-1-1 0,1 1 0,-1 0 0,1-1 0,-2 3 0,2-2-73,0 0 1,0 0 0,1-1-1,-1 1 1,0 0-1,1 0 1,-1 0-1,1 0 1,-1 0 0,1 0-1,0 0 1,0 0-1,0 0 1,0 0 0,0 0-1,0 0 1,1 0-1,-1-1 1,1 1 0,-1 0-1,1 0 1,0 0-1,0 0 1,0-1 0,0 1-1,2 3 1,0-3-549,-1-1 0,1 1 1,0-1-1,0 1 0,0-1 0,1 0 1,-1 0-1,0 0 0,0 0 1,0-1-1,1 0 0,-1 1 0,0-1 1,1 0-1,4-1 0,17 0-5450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120 114 5862,'0'0'3229,"5"-9"-143,0-4-2643,9-16 4932,-13 26-3054,-8 19-1705,-86 206 1469,83-191-1737,1 0-1,1 0 0,2 1 0,1 0 1,-1 47-1,6-78-340,0 0 0,0 0 1,0 0-1,0 0 0,0 0 0,0 0 0,0 1 1,0-1-1,0 0 0,1 0 0,-1 0 0,0 0 0,1 0 1,-1 0-1,1 0 0,-1 0 0,1 0 0,1 1 1,-2-2 11,1 1 0,-1-1 1,1 0-1,-1 0 0,1 0 1,-1 0-1,1-1 1,0 1-1,-1 0 0,1 0 1,-1 0-1,1 0 1,-1 0-1,1-1 0,-1 1 1,1 0-1,-1 0 0,0-1 1,1 1-1,-1 0 1,1-1-1,-1 1 0,0-1 1,1 1-1,0-1 1,24-38 850,71-211-502,-10 22-480,-66 198 28,-10 27-70,-1 19-110,-6-2 252,0 0 1,-1 0-1,-1 0 0,0 1 0,0-1 0,-2 1 1,0-1-1,-5 27 0,4-35 44,1 0 0,-1 0 0,0 0 0,0 0 0,-1 0 0,0 0 0,0-1 0,0 1 0,-1-1 0,0 0 0,0 0 0,0 0 0,-1 0 0,1-1 0,-1 0 0,0 0 0,0 0 0,-1 0 0,1-1 0,-1 0 0,1 0 0,-9 2 0,13-4-79,0-1-1,0 1 1,0-1-1,0 1 1,-1-1-1,1 0 1,0 1 0,0-1-1,0 0 1,0 0-1,-1 0 1,1 0-1,0 0 1,0 0-1,0 0 1,-1 0-1,1-1 1,0 1-1,0 0 1,0-1 0,0 1-1,0-1 1,0 1-1,0-1 1,0 0-1,0 1 1,0-1-1,0 0 1,0 1-1,0-1 1,0 0 0,1 0-1,-1 0 1,-1-2-1,1 0-530,0-1 0,0 1 1,1-1-1,-1 1 0,1-1 0,0 0 0,0 1 1,0-1-1,1 1 0,-1-1 0,2-4 0,8-28-6100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0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3032 374 6246,'-64'-51'552,"-3"2"0,-2 3 0,-122-59 1,142 82-324,-1 3 1,-1 3 0,-1 1 0,0 3-1,-1 2 1,-87-7 0,34 14-230,0 5 1,0 4 0,-186 34-1,157-9-114,1 5-1,-186 76 0,238-77 114,2 3 1,1 4-1,2 3 0,2 3 0,3 4 0,-128 114 0,164-128 17,1 2-1,2 1 1,2 1-1,2 2 1,-36 69-1,47-75 10,2 1 0,1 1 1,3 0-1,1 1 0,1 1 0,3-1 0,-4 67 0,10-75 2,2 0 0,1 0-1,1-1 1,2 1-1,1-1 1,1 0 0,2-1-1,1 0 1,2 0-1,0-1 1,18 29 0,-8-22 31,2-1 0,1-2 0,1 0 0,2-1 1,1-2-1,2-1 0,65 47 0,-41-39 12,2-3-1,1-2 0,2-3 1,1-2-1,0-3 0,2-3 1,98 20-1,-59-23 24,0-5 0,1-3 0,0-6 0,115-9 0,-112-5-69,-2-4-1,0-5 1,0-5 0,-3-4 0,0-5 0,-2-4-1,-1-4 1,-3-4 0,-1-5 0,101-71-1,-144 84-7,-1-1 0,-3-3 0,-1-2 0,-2-2 0,-2-2 0,69-99 0,-88 110-1,-3 0-1,0-1 1,-3-2 0,-1 1-1,-1-2 1,-3 0 0,-1-1 0,-2 0-1,-2 0 1,-1-1 0,-1-49 0,-5 71-7,-1 0 1,-1 1-1,-1-1 1,-1 1-1,-1 0 1,0-1 0,-1 2-1,-1-1 1,-1 1-1,-1 0 1,-13-21-1,8 19-61,-1 0-1,-1 1 1,-1 1-1,0 0 1,-2 1-1,0 1 1,0 1-1,-34-20 1,5 9-546,-2 1 0,0 3 1,-1 2-1,-2 2 0,1 2 1,-93-14-1,28 14-2390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7944,'0'0'15054,"-9"57"-13645,-13-14-96,1 10-160,3 6-544,-4-1-161,9-3-191,6-4-193,2-10-32,5-13-64,2-9-449,14-13-480,5-6-416,-3-4-993,2-17-1826,0-5-3908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11819,'0'0'4068,"2"9"-1612,-2-6-2225,0 1 1,1-1 0,-1 0-1,1 1 1,0-1-1,0 0 1,0 0 0,1 0-1,-1 0 1,1 0-1,0 0 1,-1 0 0,1-1-1,0 1 1,1 0 0,-1-1-1,0 0 1,1 0-1,0 1 1,-1-1 0,1-1-1,0 1 1,0 0 0,0-1-1,0 1 1,0-1-1,0 0 1,0 0 0,1 0-1,4 0 1,4 0 203,-1-1 0,1 0 0,0-1 0,-1 0 0,23-6 0,-28 5-318,0 1 0,-1-1 0,1-1 0,-1 1 0,1-1 0,-1 0 0,0 0 0,0-1 1,0 0-1,-1 1 0,1-2 0,-1 1 0,5-6 0,-8 9-98,0 0 0,-1 0 0,1 0 0,0 0 0,0-1 0,0 1-1,-1 0 1,1-1 0,-1 1 0,1 0 0,-1-1 0,1 1 0,-1-1 0,0 1 0,0-1-1,0 1 1,0-1 0,0-2 0,0 3-15,-1 0 0,1 0 0,-1 1 0,1-1 0,-1 0 0,0 0 0,1 0 0,-1 1 0,0-1-1,1 0 1,-1 1 0,0-1 0,0 1 0,0-1 0,1 1 0,-1-1 0,0 1 0,0-1 0,0 1 0,-2-1 0,-2 1-25,0-1 0,1 0 1,-1 1-1,0 0 0,0 0 1,0 0-1,0 1 0,0-1 1,-8 4-1,2 0 14,1 1 0,0 0 0,1 1 0,-1 0 0,1 0 0,0 1 0,1 0 1,0 1-1,0 0 0,0 0 0,1 0 0,0 1 0,1 1 0,0-1 0,0 1 0,1 0 0,1 0 0,-1 0 0,-4 20 0,8-28 8,1 1-1,0-1 0,0 0 1,-1 0-1,1 1 1,1-1-1,-1 0 0,0 0 1,1 1-1,-1-1 1,1 0-1,-1 0 0,1 0 1,0 0-1,0 1 1,0-1-1,0-1 0,0 1 1,1 0-1,2 3 1,-1-2 20,1 0 0,-1 0 1,1-1-1,0 1 0,0-1 1,0 0-1,0 0 0,0 0 1,8 1-1,8 2-237,-1-2 1,1 0-1,32 0 1,-50-3 161,59-2-3393,-19-5-2448,12-12-6410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12588,'0'0'8712,"0"10"-8365,1 2-272,-1 3 156,1 0 0,1 1 0,0-1 0,6 19 0,-7-31-197,0 0 0,0 0 0,0 0 0,0 0-1,1 0 1,-1 0 0,1 0 0,0 0-1,-1-1 1,1 1 0,1-1 0,-1 1 0,0-1-1,1 0 1,-1 0 0,1 0 0,-1 0 0,1 0-1,0 0 1,0-1 0,0 0 0,0 1 0,0-1-1,0 0 1,0 0 0,1-1 0,-1 1-1,4 0 1,1-2 17,-1 1 0,1-1-1,-1 0 1,1-1 0,-1 0-1,0 0 1,0 0 0,0-1-1,0 0 1,12-8 0,-1 2-27,-17 9-21,-1-1-1,1 1 0,-1 0 1,1-1-1,0 1 1,-1 0-1,1 0 0,-1-1 1,1 1-1,0 0 1,-1 0-1,1 0 0,0 0 1,-1 0-1,1 0 1,0 0-1,-1 0 1,1 0-1,0 0 0,-1 0 1,1 1-1,0-1 1,-1 0-1,1 0 0,-1 1 1,1-1-1,0 0 1,-1 1-1,1-1 0,-1 1 1,1-1-1,-1 0 1,1 1-1,-1-1 0,0 1 1,1 1-1,10 28 162,-11-27-154,0 0 1,1 0-1,0 0 0,-1 0 0,1 0 0,0 0 1,1 0-1,-1-1 0,0 1 0,1 0 0,-1-1 1,1 1-1,0-1 0,0 0 0,3 4 1,-2-5 11,0 0 0,0 0 0,0-1 1,-1 1-1,1-1 0,0 0 0,0 0 1,0 0-1,0 0 0,0 0 0,0 0 1,0-1-1,0 0 0,0 1 0,-1-1 1,1 0-1,0 0 0,-1-1 1,1 1-1,0-1 0,-1 1 0,0-1 1,4-2-1,9-8 231,-1 0 0,20-23 0,-18 19-169,5-6-72,-15 14-23,1 1 1,-1 0-1,1 0 0,0 0 0,1 1 0,0 0 0,0 1 1,0 0-1,0 0 0,18-7 0,-25 12-2,0 0 0,0 0 0,-1 1 0,1-1 0,0 0 0,0 0 0,0 1-1,-1-1 1,1 0 0,0 1 0,-1-1 0,1 1 0,0-1 0,-1 1 0,1-1 0,0 1 0,-1 0 0,1-1 0,-1 1 0,1 0 0,-1-1-1,1 1 1,-1 0 0,0 0 0,1-1 0,-1 1 0,0 0 0,0 0 0,1 0 0,-1 0 0,0-1 0,0 1 0,0 0 0,0 0 0,0 0-1,0 0 1,-1 1 0,1 45-558,0-33-251,0-12 412,-3 18-1811,-5-12-4629,2-7-762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14862,'0'0'7815,"53"17"-8135,-28-4-2434,4-1-4389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13 19667,'0'0'4948,"-9"-3"-3800,8 3-1139,-3-2 20,0 1 0,0-1 0,0 1-1,0 0 1,0 0 0,0 1 0,0-1 0,0 1 0,0 0 0,0 0 0,0 0 0,-1 1 0,1-1 0,0 1 0,0 0 0,0 0 0,0 0 0,0 1 0,1-1 0,-1 1 0,-6 4 0,-2 2 32,1 1-1,-1 1 1,-16 18-1,25-25-67,1-1 1,0 0-1,0 1 0,0 0 0,0-1 1,0 1-1,0 0 0,1 0 0,0 0 1,-1 0-1,1 0 0,0 1 0,1-1 1,-1 0-1,0 0 0,1 1 0,0-1 1,0 0-1,0 1 0,0-1 0,0 0 1,1 0-1,1 5 0,-1-5-26,1-1-1,0 0 1,-1 0-1,1 0 1,1 0-1,-1 0 1,0 0 0,0-1-1,1 1 1,-1-1-1,0 1 1,1-1-1,0 0 1,-1 0 0,1 0-1,0-1 1,3 2-1,56 9-436,-43-8 245,-4-1 27,-3 0 82,0-1-1,0 2 0,0 0 0,0 0 0,0 1 0,-1 0 0,1 1 1,13 9-1,-23-13 185,-1 0 1,0 0-1,0 1 1,0-1 0,0 0-1,0 1 1,0-1-1,0 1 1,0-1-1,-1 1 1,1 0 0,-1-1-1,1 1 1,-1 0-1,1-1 1,-1 1-1,0 0 1,0-1 0,0 1-1,0 0 1,0 0-1,0-1 1,-1 1-1,1 0 1,0-1 0,-1 1-1,1 0 1,-1-1-1,0 1 1,0-1-1,0 1 1,1-1 0,-1 1-1,0-1 1,-1 0-1,1 1 1,0-1-1,0 0 1,-3 2 0,-3 4 324,0 1 0,-1-1 0,0-1 0,-18 11 0,19-12-424,-1-1 1,0 0-1,-1 0 0,1-1 1,-1 0-1,1 0 0,-1-1 1,0 0-1,0-1 0,0 0 0,-12 0 1,20-1-181,1 0-1,-1 0 1,1 0 0,-1 0 0,0 0-1,1 0 1,-1-1 0,1 1 0,-1 0 0,1 0-1,-1 0 1,0-1 0,1 1 0,-1 0-1,1-1 1,0 1 0,-1 0 0,1-1-1,-1 1 1,1-1 0,-1 1 0,1-1 0,0 1-1,-1-1 1,1 1 0,0-1 0,0 1-1,-1-1 1,1 1 0,0-1 0,0 1 0,0-1-1,0 0 1,0 1 0,-1-1 0,1 0-1,0-16-9012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94 12876,'0'0'5824,"-1"-9"-3630,-4-27-608,1 27 170,-1 13-1296,0 9-413,2 3 34,-1-1-1,2 1 1,0 0-1,1 0 0,1 21 1,1-32-66,-1 0 0,1 0 0,0 0 0,0 0 0,1 0 0,0-1 0,-1 1 0,2 0 0,2 5 1,-4-8-8,1 0 0,0 0 1,-1 0-1,1 0 0,0 0 1,0-1-1,0 1 1,0-1-1,0 1 0,1-1 1,-1 0-1,0 0 1,0 0-1,1 0 0,-1 0 1,1 0-1,-1-1 0,1 1 1,3-1-1,2 0 47,0 0 0,0 0-1,1-1 1,-1-1 0,0 1-1,0-2 1,0 1 0,0-1-1,-1 0 1,1 0 0,-1-1-1,1 0 1,-1 0 0,-1-1 0,1 0-1,9-9 1,-8 6-34,0 1 1,-1-1-1,0 0 0,0-1 0,-1 1 1,0-1-1,-1-1 0,0 1 1,0-1-1,-1 0 0,0 0 0,4-18 1,-9 14 130,-8 22-222,-10 24-28,14-16 155,1 1 0,0 0 1,1 0-1,0 0 1,2 0-1,0 1 0,2 23 1,-1-40-51,0 1 1,0 0-1,1-1 0,-1 1 1,1-1-1,-1 0 1,1 1-1,-1-1 0,1 1 1,0-1-1,0 0 1,-1 1-1,1-1 0,0 0 1,0 0-1,0 0 1,1 0-1,-1 0 0,0 0 1,0 0-1,1 0 1,-1 0-1,0-1 0,1 1 1,-1 0-1,0-1 1,1 1-1,-1-1 0,1 0 1,-1 1-1,1-1 1,0 0-1,-1 0 0,1 0 1,-1 0-1,1 0 1,-1 0-1,1-1 0,-1 1 1,1 0-1,1-2 1,5 1 27,1-1 1,-1-1 0,0 1-1,0-2 1,-1 1 0,10-6-1,87-68-364,-14 10-126,-90 67 459,1 0 0,-1-1 0,1 1 0,-1 0 0,0 0 1,1-1-1,-1 1 0,1 0 0,-1 0 0,1 0 0,-1-1 0,0 1 1,1 0-1,-1 0 0,1 0 0,-1 0 0,1 0 0,-1 0 1,1 0-1,-1 0 0,1 0 0,-1 0 0,1 0 0,-1 1 1,1-1-1,-1 0 0,0 0 0,1 0 0,-1 1 0,1-1 1,-1 0-1,1 1 0,6 17 160,-7 34 112,0-40-234,0-9-1,-1-1-1,1 1 1,0 0 0,1-1 0,-1 1-1,0-1 1,1 1 0,0 0 0,-1-1 0,1 1-1,0-1 1,2 4 0,-2-6-20,0 1 1,0 0-1,1 0 1,-1-1-1,0 1 1,0-1-1,1 1 1,-1-1-1,0 1 1,1-1-1,-1 0 1,0 1-1,1-1 1,-1 0-1,1 0 1,-1 0-1,0 0 1,1-1-1,-1 1 1,1 0-1,-1-1 1,0 1-1,1 0 1,-1-1-1,0 0 1,2 0-1,16-8 127,0 0 0,-1-1 1,0-1-1,28-23 0,16-9-302,-53 38 100,-2 0 22,1 0-1,0 0 1,0 0-1,0 1 1,1 1-1,0-1 1,-1 2-1,1-1 1,13-1-1,-21 5 67,0 0-1,0 0 0,-1 0 0,1 0 0,-1 0 0,1 1 0,-1-1 1,1 0-1,-1 1 0,1-1 0,-1 0 0,0 1 0,0-1 0,0 0 1,0 1-1,0-1 0,0 0 0,0 1 0,-1 0 0,-1 31 361,-14 20 503,18-54-862,0 0 0,0 1 0,0-1 0,0 0 0,0 0 0,0-1 0,0 1 0,0 0 0,0 0 0,2-3 0,16-14-286,41-33-1140,-16 26-2936,-45 25 4113,1-1-1,-1 1 0,1 0 1,-1 0-1,1-1 0,-1 1 1,1 0-1,-1 0 0,1-1 1,0 1-1,-1 0 0,1 0 1,-1 0-1,1 0 0,0 0 1,-1 0-1,1 0 0,-1 0 0,1 0 1,0 0-1,-1 0 0,1 0 1,-1 1-1,1-1 0,0 0 1,-1 0-1,1 1 0,-1-1 1,1 0-1,-1 1 0,1-1 1,-1 0-1,1 1 0,0 0 1,0 20-5539,-2-20 5567,1 0 1,0-1-1,-1 1 0,1 0 0,0 0 0,0 0 1,-1-1-1,1 1 0,0 0 0,0 0 1,0 0-1,0 0 0,0-1 0,0 1 1,0 0-1,1 0 0,-1 0 0,0-1 0,0 1 1,1 0-1,-1 0 0,0 0 0,1-1 1,-1 1-1,1 0 0,-1-1 0,1 1 1,-1 0-1,1-1 0,0 1 0,-1-1 0,1 1 1,-1-1-1,1 1 0,0-1 0,0 1 1,-1-1-1,1 0 0,1 1 0,-1-1 388,1-1 0,-1 1 0,0 0 0,0-1 0,0 1 0,0-1 0,1 0 0,-1 1 0,0-1 0,0 0 0,0 0 0,0 1-1,0-1 1,-1 0 0,1 0 0,0 0 0,0 0 0,-1 0 0,1 0 0,0-2 0,16-31 2370,-7 14-144,-6 13-1450,-1 1 19,0 0 0,1 0 0,0 1-1,0-1 1,0 1 0,1 0 0,7-6 0,-9 18 2002,-2 28-2252,-1-34-612,-6 55 614,4-46-525,0-1 0,1 1 0,1 1 0,-1-1 0,1 0 0,1 0 0,2 10 0,-3-19-216,0-1 1,1 1-1,-1-1 1,0 0 0,1 1-1,-1-1 1,1 1-1,-1-1 1,1 0-1,-1 0 1,1 1 0,-1-1-1,1 0 1,-1 0-1,1 0 1,-1 1-1,1-1 1,-1 0 0,1 0-1,0 0 1,-1 0-1,1 0 1,-1 0-1,1 0 1,-1 0 0,1 0-1,-1-1 1,1 1-1,0 0 1,-1 0 0,1 0-1,-1-1 1,1 1-1,-1 0 1,1-1-1,0 1 1,19-12 117,65-61-632,-15 11-803,-69 61 1314,0 0 0,0 0 0,0 0 0,-1 1 0,1-1 1,0 0-1,0 1 0,0-1 0,0 0 0,0 1 0,0-1 0,0 1 1,0 0-1,1-1 0,-1 1 0,0 0 0,0 0 0,0 0 0,0 0 1,2 0-1,-2 0 6,-1 1 1,1 0 0,-1-1-1,0 1 1,1-1 0,-1 1 0,0 0-1,0 0 1,1-1 0,-1 1-1,0 0 1,0-1 0,0 1-1,0 0 1,0 0 0,0-1-1,0 1 1,0 0 0,0 0-1,0-1 1,-1 1 0,1 1-1,-19 53 425,16-48-453,-1 1 118,3-5-35,-1 0 0,1-1 0,0 1 0,0 0 0,0 0 0,0 0 0,1 0 0,-1 0 0,1 0 0,-1 0 0,1 0 0,0 0 0,1 4 0,19-17 185,26-30-606,21-15-1552,-62 51 1784,-1 1 0,2 0 0,-1 0 0,0 1 0,0 0 1,1-1-1,-1 2 0,1-1 0,0 1 0,0 0 0,8-1 0,-13 2 144,0 1 1,0-1-1,0 1 1,0 0-1,-1-1 1,1 1-1,0 0 0,0-1 1,0 1-1,-1 0 1,1 0-1,-1 0 0,1 0 1,0-1-1,-1 1 1,1 0-1,-1 0 1,0 0-1,1 0 0,-1 0 1,0 0-1,0 0 1,0 0-1,1 0 0,-1 1 1,0-1-1,0 0 1,0 0-1,-1 0 0,1 0 1,0 0-1,0 0 1,-1 0-1,1 0 1,-1 2-1,-9 40 692,1-21-510,6-15-358,0 1 0,0 1 0,0-1 1,1 0-1,-2 16 0,10-25-7409,3-5 351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0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14 118 20115,'-13'22'5167,"13"-22"-5091,0 1 0,0-1 0,0 1 0,0-1 0,0 0 0,0 1 0,0-1 0,0 1 0,0-1 1,0 1-1,0-1 0,0 0 0,0 1 0,1-1 0,-1 1 0,0-1 0,0 0 0,1 1 0,-1-1 0,0 0 0,0 1 0,1-1 0,-1 0 0,0 0 1,1 1-1,-1-1 0,0 0 0,1 0 0,-1 1 0,1-1 0,3 1-8,1 0-1,-1-1 1,1 1 0,-1-1-1,1 0 1,-1 0 0,9-2-1,-5 1-101,0 0 0,-1-1 0,1 0 0,-1-1 0,0 0-1,0 0 1,0 0 0,0-1 0,0 0 0,7-6 0,-11 8-8,0-1 1,0 1 0,0-1-1,0 0 1,0 0 0,-1 0-1,1 0 1,-1 0 0,0-1-1,0 1 1,0-1 0,0 1-1,0-1 1,-1 0 0,0 1-1,0-1 1,0 0 0,0 0-1,0 0 1,-1-8-1,0 11 46,0 1-1,-1-1 0,1 0 0,0 1 1,-1-1-1,1 0 0,-1 1 0,1-1 0,-1 1 1,1-1-1,-1 1 0,1-1 0,-1 1 0,1-1 1,-1 1-1,0 0 0,1-1 0,-1 1 0,0 0 1,1-1-1,-1 1 0,0 0 0,1 0 0,-1 0 1,0 0-1,0 0 0,1 0 0,-1 0 0,0 0 1,1 0-1,-1 0 0,0 0 0,0 0 1,1 0-1,-1 0 0,0 1 0,-29 9 87,24-5-22,1-1-1,0 2 1,0-1 0,1 0 0,-1 1 0,1 0 0,0 0 0,1 0 0,0 0-1,0 1 1,0-1 0,0 1 0,1 0 0,1 0 0,-1-1 0,1 1 0,0 1-1,0-1 1,1 0 0,1 13 0,0-18-58,-1 0 1,1 0-1,0 0 1,1 0-1,-1 0 0,0 0 1,0 0-1,1-1 0,-1 1 1,1 0-1,0-1 1,-1 1-1,1-1 0,0 0 1,0 0-1,0 1 1,0-1-1,0 0 0,0-1 1,0 1-1,0 0 0,0 0 1,0-1-1,1 0 1,-1 1-1,0-1 0,0 0 1,5 0-1,6 0 24,-1 1 0,1-2 1,22-3-1,-13-2-191,0 0 0,0-2-1,-1-1 1,0 0 0,0-2 0,35-23 0,-54 32 166,0 1-1,0 0 1,-1 0 0,1-1-1,0 1 1,0-1 0,-1 0-1,1 1 1,-1-1 0,0 0-1,1 0 1,-1 0 0,0 0-1,2-4 1,-3 5 15,-1 0 0,1 0 0,0 0 0,-1 0 0,1 0 0,-1 0 0,1 0 0,-1 0 0,1 0 0,-1 0 0,1 0 0,-1 0 0,0 1 0,0-1 0,1 0 0,-1 0-1,0 1 1,0-1 0,0 1 0,0-1 0,0 1 0,0-1 0,0 1 0,0-1 0,0 1 0,0 0 0,0 0 0,0-1 0,0 1 0,0 0 0,0 0 0,0 0 0,-2 0 0,-37-7 423,1 2-1,-44-1 1,126 3-920,-1-1 0,63-16 1,-71 13-747,13-5-2006,-1-4-2946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91 224 673,'7'-6'923,"0"0"1,-1 0-1,0 0 1,0 0-1,0-1 1,-1 0-1,0 0 1,0-1 0,-1 0-1,0 0 1,0 0-1,-1 0 1,0 0-1,0-1 1,-1 1-1,0-1 1,0 1-1,-1-1 1,-1 0-1,1 0 1,-2-15 0,1 22-855,0 1 0,0-1 1,0 1-1,0-1 1,0 0-1,-1 1 1,1-1-1,0 1 1,-1 0-1,1-1 1,-1 1-1,1-1 1,-1 1-1,0 0 1,0-1-1,1 1 1,-1 0-1,0 0 1,0-1-1,0 1 1,-1 0-1,1 0 1,0 0-1,0 0 1,0 1-1,-1-1 0,1 0 1,0 0-1,-1 1 1,1-1-1,-1 1 1,1-1-1,-1 1 1,1 0-1,-1 0 1,1-1-1,-1 1 1,1 0-1,-1 0 1,1 0-1,-1 1 1,1-1-1,-1 0 1,1 1-1,-3 0 1,-1 0-56,0 1 0,0 0 0,0 0 0,0 0 0,0 0 0,1 1 0,-1 0 0,1 0 0,0 0 0,0 1 1,0-1-1,-5 7 0,1 2-16,0 1 0,1 0 0,1 1 0,0 0-1,1 0 1,0 0 0,1 1 0,1-1 0,0 1 0,1 0 0,1 0 0,0 24 0,1-37 6,-1 0-1,1 0 1,0 0-1,0 0 1,0 0 0,0 0-1,1 0 1,-1 0-1,0 0 1,1 0 0,-1 0-1,1 0 1,0 0 0,0 0-1,0-1 1,0 1-1,0 0 1,0-1 0,0 1-1,0 0 1,1-1-1,-1 1 1,1-1 0,-1 0-1,1 0 1,0 1-1,-1-1 1,1 0 0,0 0-1,0-1 1,-1 1-1,1 0 1,0 0 0,0-1-1,0 1 1,0-1-1,0 0 1,0 0 0,0 0-1,0 0 1,0 0-1,0 0 1,0 0 0,0 0-1,0-1 1,3 0 0,4-2 19,1 1 0,-1-2 0,1 1 1,-1-1-1,0-1 0,-1 0 0,1 0 1,10-9-1,0-2 10,-1 0 0,27-33 0,-39 42-21,-1 0 0,0 0 0,0 0 1,0-1-1,-1 1 0,0-1 0,-1 0 1,0 0-1,0-1 0,-1 1 0,2-10 1,-4 18-12,0 0 0,0 0 0,0 0 0,0 0 0,0 0 0,0 0 0,0 0 0,-1 0 0,1 0 0,0 0 0,0 0 0,0 0 0,0 0 0,0 0 0,0 0 0,0 0 0,0 0 0,-1 0 0,1 0 0,0 0 0,0 0 0,0 0 1,0 0-1,0 0 0,0 0 0,0 0 0,0 0 0,0 0 0,-1 0 0,1 0 0,0 0 0,0 0 0,0 0 0,0 0 0,0 0 0,0 0 0,0 0 0,0-1 0,0 1 0,0 0 0,0 0 0,0 0 0,0 0 0,-1 0 0,1 0 0,0 0 0,0 0 1,0 0-1,0-1 0,0 1 0,0 0 0,0 0 0,0 0 0,0 0 0,0 0 0,0 0 0,0 0 0,0 0 0,0 0 0,0-1 0,0 1 0,0 0 0,1 0 0,-1 0 0,0 0 0,0 0 0,0 0 0,0 0 0,-9 9-23,-7 17 58,8-11 87,1 1 1,1 0-1,0 0 1,1 1-1,1 0 0,1 0 1,0 0-1,0 22 0,2-38-109,1 0-1,0 0 0,0 1 0,0-1 0,0 0 0,0 0 0,1 0 0,-1 0 1,0 1-1,0-1 0,1 0 0,-1 0 0,1 0 0,-1 0 0,1 0 0,-1 0 1,1 0-1,0 0 0,-1 0 0,1 0 0,0-1 0,0 1 0,0 0 0,0 0 1,0-1-1,0 1 0,-1 0 0,2-1 0,0 2 0,1-2 9,0 0 0,0 1 0,-1-1 0,1 0-1,0 0 1,0-1 0,0 1 0,0-1 0,-1 1-1,1-1 1,5-2 0,6-3 58,0-1 1,-1 0-1,21-14 0,154-137 102,-169 149-174,-9 17 16,-9 32 57,-2-26-45,-2 70 445,3-84-475,0 1 1,1-1-1,-1 1 0,0-1 1,1 0-1,-1 1 1,0-1-1,1 0 1,-1 1-1,0-1 0,1 0 1,-1 1-1,1-1 1,-1 0-1,0 0 0,1 0 1,-1 1-1,1-1 1,-1 0-1,1 0 1,-1 0-1,1 0 0,-1 0 1,1 0-1,-1 0 1,1 0-1,-1 0 0,1 0 1,-1 0-1,1 0 1,-1 0-1,0 0 1,1 0-1,-1-1 0,1 1 1,-1 0-1,1 0 1,-1 0-1,0-1 0,1 1 1,21-11 178,-2-3-111,33-32-1,-40 33-55,1 1-1,1 0 1,0 1-1,29-17 1,-43 27-18,-1 1-1,1-1 1,0 1 0,0-1-1,0 1 1,0 0 0,0-1-1,0 1 1,0 0 0,0 0-1,0 0 1,0-1 0,0 1 0,-1 0-1,1 0 1,0 0 0,0 1-1,0-1 1,0 0 0,0 0-1,0 0 1,0 1 0,0-1-1,0 1 1,0-1 0,0 0-1,0 1 1,-1-1 0,1 1-1,0 0 1,0-1 0,-1 1-1,1 0 1,0-1 0,-1 1-1,1 0 1,-1 0 0,1 0-1,-1 0 1,1-1 0,-1 1-1,1 0 1,-1 0 0,0 0-1,0 0 1,1 0 0,-1 0-1,0 0 1,0 0 0,0 0-1,0 1 1,1 10-5,-1 0 0,0 1-1,-3 18 1,1-8 6,2-13 21,-1-6-63,1 0 0,0 0 0,0 0 1,0 1-1,0-1 0,1 0 0,2 8 0,-2-11-74,-1 0 0,1 0 0,0 0 0,0 1 0,0-1 0,0 0 0,0 0 0,0 0 0,0-1 0,0 1 0,0 0 0,1 0 0,-1-1 0,0 1 0,0 0-1,1-1 1,-1 1 0,1-1 0,-1 0 0,0 1 0,1-1 0,-1 0 0,1 0 0,-1 0 0,0 0 0,1 0 0,-1 0 0,3-1 0,4-1-933,1 0 0,-1-1-1,0 0 1,0 0 0,0-1 0,0 0-1,0-1 1,-1 0 0,0 0 0,0 0 0,10-11-1,-6 7-337,20-17-2912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122 211 7591,'0'0'17120,"-10"2"-16490,4-1-530,1 0-1,-1 1 1,1 0 0,-1 0-1,1 0 1,0 1-1,0 0 1,0 0 0,0 0-1,0 0 1,1 1-1,-1 0 1,1 0-1,0 0 1,0 0 0,1 1-1,-1 0 1,1-1-1,0 1 1,0 1 0,1-1-1,0 0 1,0 0-1,0 1 1,-2 9-1,3-14-69,0 1 0,1 0 0,-1-1 0,1 1 0,-1 0 0,1 0 1,0-1-1,-1 1 0,1 0 0,0 0 0,0 0 0,0 0 0,1-1 0,-1 1 0,0 0 0,1 0 0,-1 0 0,1-1 0,-1 1 0,1 0 0,0-1 0,2 4 0,-2-4-16,1-1-1,-1 1 1,1 0 0,-1-1 0,1 1 0,-1-1 0,1 1 0,-1-1 0,1 0 0,0 0 0,-1 0-1,1 0 1,-1 0 0,1 0 0,0 0 0,-1 0 0,1-1 0,-1 1 0,4-2 0,8-3 27,0 0 0,0-1 0,-1 0 1,18-13-1,-9 4-73,-1-1 0,-1-1 0,0-1 0,-1 0 1,23-32-1,-33 39 34,0 0 0,-1 0 1,0-1-1,-1 0 1,0 0-1,-1 0 0,0-1 1,-1 0-1,0 0 1,-1 0-1,-1-1 0,2-14 1,-4 27 7,0 1 0,0 0-1,0-1 1,0 1 0,0-1 0,0 1 0,0-1 0,0 1 0,0 0 0,0-1 0,0 1 0,0-1 0,0 1-1,0-1 1,0 1 0,0 0 0,0-1 0,-1 1 0,1-1 0,0 1 0,0 0 0,-1-1 0,1 1 0,0 0-1,0-1 1,-1 1 0,1 0 0,0-1 0,-1 1 0,1 0 0,0-1 0,-1 1 0,1 0 0,-1 0 0,0-1-1,-13 11 44,-10 24-115,21-27 98,0 0 1,0 0-1,1 1 0,0-1 1,0 1-1,0-1 1,1 1-1,0 0 0,1-1 1,0 1-1,0 0 1,1-1-1,0 1 0,0 0 1,5 14-1,-3-15-83,0-1 0,0 0 0,1 0-1,0 0 1,0 0 0,0-1 0,1 1 0,0-1-1,0 0 1,0-1 0,1 1 0,-1-1 0,1 0 0,0 0-1,0-1 1,1 0 0,10 4 0,-7-3-1083,0-1 0,0 0 0,0-1 0,0 0 0,17 1 0,11-3-8431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10474,'-1'6'134,"0"1"0,-1-1 0,1 0 0,-1 0 1,-1 0-1,1 0 0,-5 8 0,-10 25 709,-56 343 2236,2-6-2746,60-358-1855,11-18 1417,-1 0-1,1 1 0,0-1 1,-1 0-1,1 0 0,-1 0 1,1 0-1,-1 0 0,1 0 1,0 0-1,-1 0 0,1 0 1,-1 0-1,1 0 1,-1 0-1,1 0 0,-1 0 1,1 0-1,0-1 0,-1 1 1,1 0-1,-1 0 0,1 0 1,0-1-1,-1 1 0,1 0 1,0 0-1,-1-1 0,1 1 1,0 0-1,-1-1 0,1 1 1,0-1-1,0 1 0,-1 0 1,1-1-1,0 1 0,0-1 1,0 1-1,-1 0 1,1-1-1,0 0 0,-8-18-3289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56 110 11371,'0'0'6256,"0"8"-4585,-16 221 5093,0 16-4346,16-245-2413,0 0 0,0 0-1,0 0 1,0-1 0,0 1 0,0 0-1,0 0 1,0 0 0,0 0 0,0 0-1,0 0 1,0 0 0,0 0 0,0 0-1,1 0 1,-1-1 0,0 1 0,0 0-1,0 0 1,0 0 0,0 0 0,0 0-1,0 0 1,0 0 0,0 0-1,1 0 1,-1 0 0,0 0 0,0 0-1,0 0 1,0 0 0,0 0 0,0 0-1,0 0 1,0 0 0,1 0 0,-1 0-1,0 0 1,0 0 0,0 0 0,0 0-1,0 0 1,0 0 0,0 0 0,0 0-1,0 0 1,1 1 0,-1-1-1,0 0 1,4-13 41,-2-17-1208,-1 0-1,-1-1 1,-7-39-1,4 50-1447,-1 0-1,-1 1 1,-10-26 0,20 76 1096,-6-29 1628,1 0-1,0 0 0,0 0 0,0 0 1,1 1-1,-1-1 0,0 0 0,1 0 1,-1 0-1,1 0 0,0 0 0,-1 0 1,1 0-1,0 0 0,0 0 1,1 0-1,-1-1 0,0 1 0,1 0 1,-1-1-1,1 1 0,-1-1 0,1 1 1,0-1-1,-1 0 0,1 0 0,0 0 1,0 0-1,3 1 0,1 0 145,0-1 0,0 1 0,1-1 0,-1-1 0,0 1 0,1-1 0,-1-1 0,0 1 0,1-1 1,-1 0-1,0 0 0,0-1 0,0 1 0,0-2 0,0 1 0,0-1 0,0 1 0,-1-1 0,1-1 0,-1 1 0,0-1 0,6-5 0,6-6 48,0-1-1,0-1 1,-2 0 0,24-34-1,-31 39-256,0-1 1,-2 1-1,1-1 0,-1 0 0,-1-1 1,-1 1-1,0-1 0,0 0 1,-1 0-1,-1 0 0,-1-1 0,1-21 1,-2 34-17,0 0 0,0 0 0,-1 0 0,1 0-1,0 0 1,-1 0 0,1 0 0,-1 0 0,1 0 0,-1 0 0,0 0 0,0 1 0,0-1 0,0 0 0,0 0 0,0 1 0,-1-1 0,1 1 0,0-1 0,-1 1 0,1-1 0,-1 1 0,0 0-1,1 0 1,-1 0 0,0 0 0,0 0 0,0 0 0,0 0 0,1 1 0,-1-1 0,0 1 0,0-1 0,0 1 0,0 0 0,-1 0 0,-2 0 0,0 0-5,1 1 1,-1 0-1,0 0 1,1 0-1,-1 0 1,1 1-1,0 0 1,0 0-1,-1 0 1,1 0-1,0 1 1,1-1-1,-1 1 1,0 0 0,-5 7-1,0 2 114,0 1-1,2-1 1,-1 1 0,2 1-1,0 0 1,0 0 0,1 0-1,1 0 1,1 1-1,0-1 1,0 1 0,2 0-1,0 0 1,2 29 0,-1-41-130,1-1-1,0 1 1,0-1 0,0 1 0,1-1 0,-1 0 0,1 0 0,-1 0 0,1 0 0,0 0-1,-1 0 1,1 0 0,0 0 0,0-1 0,1 1 0,-1-1 0,0 1 0,0-1 0,1 0-1,-1 0 1,1 0 0,-1 0 0,1 0 0,-1-1 0,1 1 0,-1-1 0,1 0-1,0 1 1,-1-1 0,1 0 0,-1-1 0,5 0 0,4 1 7,0-2 1,0 1-1,0-2 1,0 1-1,-1-1 1,16-7-1,-10 2-170,-9 4 61,0 1 0,0-1 0,0 2 0,0-1 0,0 1 0,1 0 0,-1 0 0,9 0 0,-15 2 84,0 0-1,0 0 1,-1 1-1,1-1 1,0 0-1,0 1 0,-1-1 1,1 1-1,0-1 1,-1 1-1,1-1 1,-1 1-1,1-1 1,-1 1-1,1 0 0,-1-1 1,1 1-1,-1 0 1,1-1-1,-1 1 1,0 0-1,1 0 1,-1-1-1,0 1 1,0 0-1,0 0 0,1 0 1,-1-1-1,0 1 1,0 0-1,0 1 1,0 34 104,-1-26-19,-4 120 722,5-129-804,0-1 0,0 1-1,0-1 1,0 1 0,0-1 0,0 1-1,0-1 1,0 1 0,0-1 0,0 1-1,0-1 1,0 1 0,1-1 0,-1 1-1,0-1 1,0 1 0,0-1 0,1 0 0,-1 1-1,0-1 1,1 1 0,-1-1 0,0 0-1,1 1 1,-1-1 0,1 0 0,-1 1-1,0-1 1,1 0 0,-1 0 0,1 0-1,-1 1 1,1-1 0,0 0 0,19-5-1334,17-22-3694,-17 2-515,-3-4-2473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97 16111,'0'0'6422,"9"2"-4713,-3-1-1569,-1 0 0,0-1 1,1 1-1,-1-1 1,1 0-1,-1 0 1,0-1-1,1 0 0,-1 0 1,0 0-1,1 0 1,-1-1-1,0 0 1,0 0-1,0-1 0,0 1 1,-1-1-1,1 0 1,-1 0-1,0 0 0,1-1 1,5-6-1,-8 8-130,-1 0 0,1 1 1,0-1-1,-1 0 0,1 0 0,-1 0 0,0 0 0,0 0 0,0-1 0,0 1 0,0 0 0,0 0 0,0-1 0,-1 1 1,1 0-1,-1-1 0,0 1 0,1-1 0,-1 1 0,-1-4 0,1 5-9,-1 1 0,1-1-1,0 0 1,-1 1 0,1-1-1,-1 0 1,0 1 0,1-1 0,-1 1-1,1-1 1,-1 1 0,0-1-1,1 1 1,-1-1 0,0 1 0,0-1-1,1 1 1,-1 0 0,0 0-1,0-1 1,-1 1 0,-31 2-58,26 0 52,0 1 1,0-1-1,0 1 0,1 1 0,-1 0 0,1-1 1,0 2-1,0-1 0,0 1 0,1 0 1,-1 0-1,1 1 0,0-1 0,-5 10 0,5-8 66,0 1 0,0-1-1,1 1 1,0 1 0,1-1 0,0 0-1,0 1 1,1-1 0,0 1-1,0 0 1,0 14 0,2-20-42,0-1 1,0 1-1,1 0 1,-1-1-1,1 1 1,0-1 0,-1 1-1,1 0 1,0-1-1,1 0 1,-1 1-1,0-1 1,1 0-1,-1 0 1,1 0-1,0 0 1,0 0-1,0 0 1,0 0 0,0 0-1,0-1 1,0 1-1,0-1 1,1 0-1,-1 1 1,1-1-1,-1 0 1,1-1-1,-1 1 1,6 1-1,7 1 19,0-1 0,0-1 0,0 0 0,19-1 0,-22 0-38,7-1-377,-1 0 0,1-1 0,35-8 0,17-17-3645,-17-4-2438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54 7207,'0'0'4244,"8"-7"-1863,4-2-1510,-7 5-298,1 1 0,-1-2 0,0 1-1,-1-1 1,7-8 0,-10 13-480,-1 0 0,0 0 0,0 0 0,0 0 1,0 0-1,0 0 0,0 0 0,0-1 0,0 1 0,0 0 1,0 0-1,0 0 0,0 0 0,0 0 0,0 0 0,0 0 1,0 0-1,0-1 0,0 1 0,0 0 0,0 0 0,0 0 0,0 0 1,0 0-1,0 0 0,0 0 0,0 0 0,-1-1 0,1 1 1,0 0-1,0 0 0,0 0 0,0 0 0,0 0 0,0 0 0,0 0 1,0 0-1,0 0 0,0 0 0,-1 0 0,1 0 0,0 0 1,0 0-1,0 0 0,0 0 0,0-1 0,0 1 0,0 0 1,0 0-1,-1 0 0,1 0 0,0 0 0,0 1 0,0-1 0,0 0 1,0 0-1,0 0 0,0 0 0,-1 0 0,1 0 0,0 0 1,0 0-1,0 0 0,0 0 0,0 0 0,0 0 0,-16 3 1255,-17 6-1576,11 3 238,1 0 0,1 1 0,0 1 0,0 2 0,-30 30 0,42-38-18,1 0 1,0 0-1,0 1 0,1 0 1,0 0-1,1 1 0,0 0 0,0-1 1,1 2-1,0-1 0,1 0 0,0 1 1,1 0-1,0 0 0,0 14 0,2-22 6,0-1 0,0 1 0,0 0 0,1 0 0,-1 0 0,1-1 0,-1 1 0,1 0 0,0 0 0,0-1 0,0 1 0,1-1 0,-1 1 0,1-1 0,-1 0-1,1 1 1,0-1 0,0 0 0,0 0 0,4 3 0,-2-2-98,1-1 0,-1 0-1,1 0 1,0 0 0,-1 0 0,1-1 0,0 0-1,0 0 1,0 0 0,0-1 0,6 1-1,3-2-727,1 0 1,-1 0-1,1-1 0,-1-1 0,0 0 0,0-1 0,22-10 1,23-18-5403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13869,'0'0'1895,"-10"5"-603,-8 5-736,1 1 0,0 1 0,-25 23 0,33-27-133,0 0 0,0 1 1,1 0-1,1 1 0,-1-1 0,2 1 0,-1 1 0,-8 19 1,14-29-419,1 0 0,0-1 0,-1 1 0,1 0 0,0 0 0,0-1 0,0 1 1,0 0-1,0 0 0,0-1 0,0 1 0,0 0 0,0 0 0,0 0 0,0-1 1,0 1-1,0 0 0,1 0 0,-1-1 0,0 1 0,0 0 0,1-1 1,-1 1-1,1 0 0,-1-1 0,1 1 0,-1 0 0,1-1 0,0 2 0,1-2 10,-1 1-1,1 0 1,0-1-1,0 1 1,-1-1-1,1 1 1,0-1-1,0 0 0,0 0 1,-1 1-1,1-1 1,3-1-1,4 0 44,-1 0-1,1-1 1,0 0 0,13-5-1,19-12 14,-28 12-19,0 1-1,1 0 1,-1 1 0,1 0-1,0 2 1,29-5 0,-42 8 37,0 0 1,0 1 0,0-1-1,0 1 1,0 0-1,0-1 1,0 1 0,0 0-1,0-1 1,-1 1-1,1 0 1,0 0 0,0 0-1,-1 0 1,1 0-1,0 0 1,-1 0 0,1 0-1,-1 0 1,0 0-1,1 0 1,-1 0 0,0 0-1,1 0 1,-1 0-1,0 1 1,0-1 0,0 0-1,0 0 1,0 0-1,-1 2 1,1 49 787,-1-38-564,3-13-292,0 0 1,1-1-1,-1 1 0,0-1 1,0 1-1,0-1 1,1 0-1,-1 0 0,0 0 1,0 0-1,1 0 0,-1-1 1,0 1-1,3-1 0,5-4-44,-1 1 0,1-1 0,0 0 0,-1-1-1,0 0 1,-1-1 0,11-9 0,-12 9-103,1 0 1,1 1 0,-1 0 0,1 0-1,0 0 1,1 2 0,-1-1-1,13-3 1,-21 8 104,-1 0-1,1 1 1,0-1-1,-1 0 1,1 1-1,0-1 1,-1 1-1,1-1 1,0 1-1,-1 0 1,1-1-1,-1 1 1,1 0-1,-1-1 1,1 1 0,-1 0-1,0-1 1,1 1-1,-1 0 1,0 0-1,0 0 1,1-1-1,-1 1 1,0 0-1,0 0 1,0 0-1,0-1 1,0 1-1,0 0 1,0 0-1,0 0 1,-1 1 0,1 41-1013,0-33 11,0-8 879,1 17-2845,0-18 2720,-1 0-1,0-1 1,1 1-1,-1 0 0,0-1 1,1 1-1,-1-1 0,0 1 1,1-1-1,-1 1 0,1-1 1,-1 1-1,1-1 0,-1 1 1,1-1-1,0 1 1,-1-1-1,1 0 0,0 1 1,-1-1-1,1 0 0,0 0 1,1 1-1,11 0-5992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 14734,'0'0'6241,"-8"-6"-4624,3 3-1543,0 0 1,0 1-1,-1-1 0,1 1 0,0 0 1,-1 1-1,1-1 0,-1 1 0,0 0 1,1 0-1,-1 1 0,0 0 1,1 0-1,-1 0 0,0 1 0,0-1 1,1 1-1,-1 1 0,1-1 1,-1 1-1,1 0 0,-7 3 0,-28 18 198,38-21-272,0-1 0,0 0 0,1 0 0,-1 1 0,0-1 0,1 1 0,-1-1 0,1 1 0,-1 0 0,1-1 0,0 1 0,0 0 0,0 0 0,0 0 0,0 0 0,0 0 1,-1 4-1,3-5 1,-1-1-1,0 1 1,1-1 0,-1 1 0,1 0 0,0-1 0,-1 1 0,1-1 0,-1 0 0,1 1 0,0-1 0,-1 1 0,1-1 0,0 0 0,-1 0 0,1 1 0,0-1 0,0 0 0,-1 0 0,1 0 0,0 0-1,0 0 1,-1 0 0,1 0 0,0 0 0,1 0 0,28 0 61,-22-1-75,9 1-201,71 3-577,-81-2 777,-1-1 0,0 1 0,1 1 0,-1-1 0,0 1 1,0 0-1,0 1 0,0-1 0,-1 1 0,10 6 0,-14-8 46,0 0 1,0 1-1,0-1 0,0 0 1,0 1-1,0-1 0,0 0 0,-1 1 1,1-1-1,-1 1 0,1-1 1,-1 1-1,1-1 0,-1 1 1,0-1-1,0 1 0,0 0 1,0-1-1,0 1 0,0-1 1,0 1-1,0 0 0,-1-1 1,1 1-1,-1-1 0,1 1 1,-1-1-1,1 1 0,-1-1 1,0 0-1,0 1 0,0-1 1,0 0-1,0 0 0,0 1 1,0-1-1,-1 1 0,-6 7 203,0-1-1,-1 0 1,-14 10-1,22-17-222,-14 11 227,-1 1-97,0-1 1,-1 0 0,0-1-1,-1-1 1,-24 9-1,42-18-164,0-1-1,0 0 0,0 0 0,0 0 0,0 0 1,0 0-1,0 0 0,-1 0 0,1 0 1,0 0-1,0 0 0,0 0 0,0 0 1,0 0-1,0 0 0,-1 0 0,1 0 0,0 0 1,0 0-1,0 0 0,0 0 0,0 0 1,-1 0-1,1 0 0,0 0 0,0 0 0,0 0 1,0 0-1,0 0 0,0 0 0,0 0 1,-1 0-1,1 0 0,0 0 0,0-1 1,0 1-1,0 0 0,0 0 0,0 0 0,0 0 1,0 0-1,0 0 0,0 0 0,0 0 1,-1-1-1,1 1 0,0 0 0,0 0 0,0 0 1,0 0-1,0 0 0,0 0 0,0-1 1,0 1-1,0 0 0,0 0 0,0 0 1,0 0-1,0 0 0,0 0 0,0-1 0,0 1 1,1 0-1,-1 0 0,0 0 0,0 0 1,0 0-1,0 0 0,0-1 0,9-14-1332,14-14-1007,40-47-7007,-27 27 1388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15407,'0'0'4927,"-4"9"-4036,-70 227 4881,62-182-5022,2 0 1,-4 94 0,13-90-447,2-59-246,0 1 0,1-1 0,-1 1 0,0-1-1,0 0 1,1 0 0,-1 0 0,0 0 0,0 0 0,0 0-1,0 0 1,0 0 0,0 0 0,0 0 0,-1 0 0,1-1-1,1-1 1,6-17-100,-1 0-1,-1 0 0,-1-1 0,0 0 1,-2-1-1,0 1 0,-1-43 1,-2 68-11,0 1 1,0-1 0,0 0 0,0 1 0,1-1-1,0 0 1,0 1 0,0-1 0,1 0 0,-1 0-1,4 7 1,-3-9 58,0 0 0,0 0 0,0 0 0,1 0 0,-1-1 0,0 1 0,1 0 0,-1-1 0,1 0 0,0 0 0,-1 0 0,1 0 0,0 0 0,0 0 0,-1-1 0,1 1 0,0-1 0,0 0 0,3 0-1,3 1 14,-1-2-1,0 1 1,0-1-1,1 0 1,-1-1-1,0 0 1,0 0-1,0 0 1,0-1-1,-1-1 1,1 1-1,10-8 1,-13 8-9,-1 0 0,0 0-1,0-1 1,0 1 0,0-1 0,0 0 0,-1 0 0,0 0 0,0 0 0,0-1 0,0 1 0,-1-1 0,0 1-1,0-1 1,0 0 0,0 0 0,-1 0 0,0 0 0,0-1 0,1-9 0,-2 15-11,0 0 0,0-1 1,0 1-1,0 0 0,0 0 0,0 0 1,0-1-1,0 1 0,0 0 0,0 0 1,0 0-1,0-1 0,0 1 0,0 0 1,0 0-1,-1-1 0,1 1 0,0 0 1,0 0-1,0 0 0,0 0 0,0-1 0,0 1 1,-1 0-1,1 0 0,0 0 0,0 0 1,0-1-1,0 1 0,-1 0 0,1 0 1,0 0-1,0 0 0,0 0 0,0 0 1,-1 0-1,1 0 0,0 0 0,0-1 1,-1 1-1,1 0 0,0 0 0,0 0 1,-11 6-74,-7 14-33,14-13 138,0 1 0,1 0 0,0 0 0,0 0-1,1 0 1,0 0 0,0 1 0,1-1 0,0 0-1,0 1 1,1-1 0,1 9 0,0-15-24,0-1 0,0 1 1,0-1-1,0 1 0,0-1 1,0 0-1,0 1 0,0-1 0,1 0 1,-1 0-1,0 0 0,1 0 1,-1 0-1,1 0 0,-1 0 1,1-1-1,-1 1 0,1 0 1,0-1-1,-1 1 0,1-1 0,0 0 1,0 0-1,-1 1 0,1-1 1,0 0-1,0-1 0,1 1 1,5 0 27,-1 0 1,0-1 0,0 0 0,0 0 0,12-5 0,-5 0-93,-1-1 0,-1-1 1,1 0-1,-1 0 0,-1-1 1,1-1-1,-2 0 0,1-1 1,-2 0-1,1 0 0,-1-1 1,13-23-1,-21 33 14,-10 56-76,6-45 172,1 0 1,0 1-1,1-1 1,0 1 0,1-1-1,0 12 1,0-18-92,1-1 0,-1 0 0,1 1 0,0-1 0,0 0 1,0 0-1,0 0 0,0 0 0,0 0 0,1 0 0,-1 0 0,1 0 0,-1 0 1,1-1-1,0 1 0,-1-1 0,1 1 0,0-1 0,0 0 0,0 1 0,0-1 1,0 0-1,1 0 0,-1-1 0,0 1 0,0 0 0,1-1 0,-1 1 0,5-1 1,0 1-1178,0 0 0,1 0 0,-1-1 0,0 0 0,1-1 0,9-1 1,19-11-10718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12075,'0'0'15642,"-13"4"-15439,2 0-170,0 1 0,0 0 0,0 0-1,0 1 1,1 1 0,0 0 0,0 0 0,1 1 0,0 0 0,0 0 0,-13 19 0,10-12 30,-31 43 112,40-54-166,1 0 0,0 0 0,0 1 0,0-1 0,0 1 0,1-1 0,-1 1 1,1-1-1,0 1 0,1 0 0,-1 9 0,1-13-6,0 0 0,1 0 0,-1 0 0,0 0 0,1 0 0,-1 0-1,1 0 1,-1 0 0,1 0 0,-1 0 0,1 0 0,0 0 0,-1-1 0,1 1 0,0 0 0,0 0 0,0-1 0,-1 1 0,1 0 0,0-1 0,0 1 0,0-1 0,0 1 0,2 0 0,34 5 118,39-11 93,-76 5-212,47-8-253,64-19 0,-12-7-5167,-77 24-599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16464,'0'0'4083,"0"9"-3303,-9 479 4505,23-573-2776,-13 64-2467,-2-66 58,0 82-103,0-1 1,1 0-1,-2 1 0,1-1 0,-1 1 1,1-1-1,-2 1 0,1 0 1,0 0-1,-1 0 0,0 0 0,-4-5 1,7 10-12,0-1 0,0 1 0,-1 0 0,1-1 0,0 1 0,0-1 0,-1 1 1,1 0-1,0-1 0,-1 1 0,1 0 0,0 0 0,-1-1 0,1 1 0,0 0 0,-1 0 1,1-1-1,-1 1 0,1 0 0,0 0 0,-1 0 0,1 0 0,-1 0 0,1 0 0,-1-1 1,1 1-1,-1 0 0,1 0 0,0 0 0,-1 1 0,1-1 0,-1 0 0,1 0 0,-1 0 1,1 0-1,0 0 0,-1 0 0,1 1 0,-1-1 0,1 0 0,-1 1 0,-6 21-206,7 33 156,0-54 56,0 3 10,0 1-1,0-1 0,0 1 1,1-1-1,0 1 1,0-1-1,0 1 1,0-1-1,1 0 1,0 1-1,-1-1 0,2 0 1,-1 0-1,0-1 1,1 1-1,0 0 1,0-1-1,0 1 0,0-1 1,0 0-1,1 0 1,0-1-1,-1 1 1,1-1-1,0 1 1,0-1-1,0 0 0,0-1 1,1 1-1,-1-1 1,0 0-1,1 0 1,-1 0-1,1 0 0,-1-1 1,1 0-1,7 0 1,-2-1 44,0 0 0,0-1 1,1 0-1,-1 0 0,0-1 1,-1 0-1,1-1 0,-1 0 0,1-1 1,-1 0-1,0 0 0,-1-1 1,0 0-1,0 0 0,14-15 1,-15 14 25,-1 0 1,0 0 0,0-1 0,-1 0 0,0 0 0,-1 0-1,1-1 1,-1 0 0,-1 1 0,0-1 0,0 0 0,-1-1-1,2-9 1,-4 19-72,0-1 0,0 1 0,0 0 0,-1 0 1,1-1-1,0 1 0,0 0 0,0 0 0,0 0 0,0-1 0,0 1 0,0 0 0,0 0 0,0-1 0,0 1 0,-1 0 0,1 0 0,0 0 0,0 0 0,0-1 0,0 1 1,-1 0-1,1 0 0,0 0 0,0 0 0,0 0 0,-1 0 0,1-1 0,0 1 0,0 0 0,-1 0 0,1 0 0,0 0 0,0 0 0,0 0 0,-1 0 0,1 0 1,0 0-1,0 0 0,-1 0 0,1 0 0,0 0 0,0 0 0,-1 0 0,1 0 0,0 0 0,0 1 0,0-1 0,-1 0 0,1 0 0,0 0 0,0 0 0,0 0 0,-1 0 1,1 1-1,0-1 0,0 0 0,0 0 0,0 0 0,0 1 0,-1-1 0,1 0 0,0 0 0,-13 13-117,9-6 103,-1 0 0,1 1-1,1 0 1,0 0 0,0 0 0,0 0-1,1 0 1,0 1 0,-1 10 0,2-2 4,0 0 1,1-1 0,3 33 0,-3-48-38,0 1 1,0 0 0,1 0 0,-1-1-1,1 1 1,-1 0 0,1 0 0,-1-1-1,1 1 1,0-1 0,0 1 0,0-1-1,0 1 1,0-1 0,0 1 0,0-1-1,1 0 1,-1 0 0,0 0 0,1 1-1,-1-1 1,1 0 0,-1-1 0,1 1-1,-1 0 1,1 0 0,0-1 0,-1 1-1,1-1 1,0 1 0,0-1 0,-1 0-1,1 0 1,0 0 0,0 0 0,1 0-1,1 0-401,0-1 1,-1 0-1,1 1 0,0-1 0,-1-1 0,1 1 0,-1 0 0,1-1 0,-1 0 1,0 0-1,0 0 0,0 0 0,0 0 0,0-1 0,4-4 0,10-21-4843,2-4-2093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47 10250,'0'0'8488,"-20"-46"-5541,17 46-1090,3 8-1921,0 9 64,3-1 0,8 2-480,-2-1-1442,7-4-1121,-3 0-2242,3-3-1858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12396,'0'0'8680,"-5"8"-7399,1 1-1070,-6 8 560,1 0 1,0 1-1,2 0 0,0 0 1,1 0-1,-7 33 1,13-49-760,0-1 0,0 0-1,0 0 1,0 0 0,0 0 0,0 0 0,1 0 0,-1 1-1,0-1 1,1 0 0,-1 0 0,1 0 0,-1 0 0,1 0 0,-1 0-1,1 0 1,-1 0 0,1 0 0,0-1 0,0 1 0,0 0 0,-1 0-1,1-1 1,0 1 0,0 0 0,1 0 0,1 0 3,-1 0 0,1 0 0,0-1 1,0 1-1,-1-1 0,1 1 0,0-1 0,0 0 0,-1 0 1,5-1-1,4 0 24,0-1 0,-1-1 1,1 0-1,17-7 0,29-19 24,-40 19-121,-1 1 1,1 1-1,1 1 1,0 0-1,34-8 0,-51 15 58,-1 1 0,1-1-1,0 0 1,0 1 0,-1-1-1,1 0 1,0 1 0,-1-1 0,1 1-1,0-1 1,-1 1 0,1 0 0,-1-1-1,1 1 1,0 0 0,-1-1-1,0 1 1,1 0 0,-1-1 0,1 1-1,-1 0 1,0 0 0,0-1-1,1 1 1,-1 0 0,0 0 0,0 0-1,0 0 1,0-1 0,0 1 0,0 0-1,0 0 1,0 0 0,0 0-1,0-1 1,-1 2 0,-4 43 363,4-37-337,1-7-8,0 0-1,0 0 0,-1 0 0,1-1 1,0 1-1,0 0 0,0 0 1,0 0-1,0 0 0,0-1 1,0 1-1,1 0 0,-1 0 1,0 0-1,0-1 0,1 1 0,-1 0 1,0 0-1,1-1 0,-1 1 1,1 0-1,-1-1 0,1 1 1,-1 0-1,1-1 0,-1 1 1,1-1-1,0 1 0,-1-1 0,1 1 1,0-1-1,1 1 0,0 0 10,1-1 1,-1 0-1,1 0 0,-1 0 0,0-1 0,1 1 0,-1 0 0,1-1 0,-1 1 0,0-1 0,4-2 0,13-5 31,-1-2 1,20-13-1,-26 15-66,-8 5-60,0 1 1,0-1 0,0 1 0,0 0 0,0 0 0,1 0 0,-1 0 0,0 1 0,1 0 0,0 0 0,-1 0 0,1 1 0,-1-1 0,1 1 0,5 0 0,-9 2 44,0-1 0,0 0 0,0 1 0,0-1 0,0 1 0,0-1 0,0 1 0,0 0 0,-1-1 0,1 1 0,-1-1 0,1 1 1,-1 0-1,0 0 0,0-1 0,0 1 0,0 0 0,0 0 0,0-1 0,0 3 0,-2 44-3,1-45-22,0 8-350,0 9-688,0-7-3948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15 335 6502,'-2'-7'1324,"1"2"-1187,-10-61 3766,11 62-3712,0 0 1,0 0-1,0 0 0,1 0 1,-1 0-1,1 0 0,0 0 1,0 0-1,0 0 0,1 1 0,-1-1 1,1 0-1,0 1 0,0-1 1,0 1-1,5-5 0,11-9 169,1 2-1,0 0 0,2 1 0,28-15 1,94-40-188,-114 56-101,-24 11-74,0-1 0,0 1 0,1 0-1,-1 0 1,1 1 0,-1 0 0,1 0 0,-1 0 0,1 0 0,0 1 0,6 1 0,-9-1-1,0 1 0,-1 0 0,1 0-1,0 0 1,0 1 0,-1-1 0,1 1-1,-1-1 1,0 1 0,1 0 0,-1 0 0,0 0-1,0 0 1,0 1 0,0-1 0,0 0-1,-1 1 1,1-1 0,-1 1 0,1 0 0,-1-1-1,1 4 1,28 86-1145,-17-48-2485,-3-13-439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66 12492,'0'0'3486,"1"-9"-353,-3-30-554,2 38-2489,-1 0 0,0 0 0,1-1 0,-1 1 0,0 0 0,1 1 0,-1-1 0,0 0 0,0 0 0,0 0 0,0 0 0,0 1 0,0-1 0,0 0 0,0 1 0,0-1 0,0 1 0,0-1 0,0 1 0,0-1 0,-1 1 0,1 0 0,0 0 0,0 0 0,0 0 0,-1-1 0,1 1 0,-1 1 0,-37 2 710,36-3-714,-11 3-43,1 1 0,-1 1 0,1-1-1,1 2 1,-1 0 0,1 1-1,0 0 1,0 0 0,1 2 0,0-1-1,1 1 1,-1 1 0,-8 11-1,18-20-42,0 0 0,1 0-1,-1 0 1,0 0-1,0 0 1,1 0 0,-1 0-1,1 0 1,-1 0 0,1 0-1,-1 1 1,1-1-1,0 0 1,-1 0 0,1 1-1,0 0 1,0-1-1,0 0 0,0-1 1,1 1-1,-1-1 1,0 1-1,1 0 0,-1-1 1,0 1-1,1-1 0,-1 1 1,1-1-1,-1 1 0,0-1 1,1 1-1,-1-1 0,1 0 1,0 1-1,-1-1 0,1 0 1,-1 1-1,1-1 1,1 0-1,45 6-24,-28-4 29,1 0-22,0 2 1,0 1 0,-1 0 0,1 2-1,35 16 1,-50-20 24,-1-1 1,1 1 0,-1 0-1,0 1 1,0-1-1,0 1 1,0-1-1,0 1 1,-1 0-1,0 1 1,1-1-1,2 7 1,-5-8 28,0 0 0,0 1 0,0-1 0,0 1 1,-1-1-1,1 1 0,-1-1 0,0 1 0,0-1 0,-1 1 0,1-1 0,0 1 0,-1-1 1,0 1-1,0-1 0,0 0 0,-1 1 0,1-1 0,-1 0 0,-2 5 0,-1-2 78,0 1 0,0-1-1,0-1 1,0 1 0,-1-1-1,0 0 1,0 0 0,-1-1-1,1 0 1,-1 0 0,0 0-1,-13 4 1,10-4-182,0 0 0,-1-1 0,1-1 0,0 0-1,-1 0 1,1-1 0,-1 0 0,-19-2 0,29 1-91,0 0-1,-1 0 0,1-1 1,0 1-1,-1-1 1,1 1-1,0-1 0,0 0 1,-1 1-1,1-1 1,0 0-1,0 0 1,0 0-1,0 0 0,0 0 1,0 0-1,0 0 1,0 0-1,1 0 0,-1-1 1,0 1-1,1 0 1,-1 0-1,1-1 0,-1 1 1,1 0-1,0-1 1,-1 1-1,1 0 0,0-1 1,0 1-1,0-1 1,0-1-1,0-3-1247,1 0-1,-1-1 1,1 1-1,0 0 1,1 0-1,3-9 1,11-19-7663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12460,'0'0'3310,"10"0"154,10 0-2080,7 0 1076,46-4 0,-65 3-2359,0 0 0,0-1 0,0 0 0,0 0 0,-1-1 0,1 0 0,-1 0 0,0 0 0,0-1 1,0-1-1,8-5 0,-9 4-81,-1 0 0,0 0 1,0-1-1,-1 1 1,5-9-1,-3-11 137,-6 25-143,0 1 0,0-1 0,-1 0 0,1 0 0,0 1 0,-1-1 0,1 0 0,-1 1 0,1-1 0,-1 0 0,1 1 0,-1-1 0,1 1 0,-1-1 0,1 1 0,-1-1 0,0 1 0,1-1 0,-1 1 0,0 0 0,1-1 0,-1 1 0,0 0 0,0-1 0,0 1 0,1 0 0,-1 0 0,0 0 0,-1 0 0,-4 0-2,-1 0 0,0 0 0,1 1 0,-1 0 0,1 0 0,-1 1 0,1 0 0,-1 0 0,1 0 0,0 1-1,0 0 1,0 0 0,1 1 0,-1 0 0,1-1 0,0 2 0,0-1 0,0 1 0,0 0 0,1 0 0,0 0 0,-4 6 0,1-2 57,0 1 0,1-1-1,0 1 1,1 1 0,0-1 0,1 1-1,0 0 1,0 0 0,1 0 0,1 1 0,0-1-1,-1 13 1,3-22-62,0 1 1,0 0-1,1 0 0,-1 0 1,1 0-1,-1-1 0,1 1 1,0 0-1,0 0 1,0-1-1,0 1 0,1-1 1,-1 1-1,1-1 0,0 1 1,-1-1-1,1 0 0,0 0 1,0 0-1,0 0 0,4 2 1,-1-1-92,0 0 1,0-1 0,1 0 0,-1 1-1,1-2 1,-1 1 0,1-1 0,0 0 0,0 0-1,6 0 1,4 0-862,0-2 1,1 0-1,-1 0 0,0-2 1,0 0-1,31-10 0,8-10-3400,-2-3-3433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50 9865,'0'0'9337,"-9"-6"-6374,-1-1-2294,0 1 0,0 1 0,-1 0 0,0 0-1,-18-4 1,25 7-575,-1 1 0,0 0 0,0 0 0,0 1 0,0-1 0,0 1 0,0 0 0,0 0-1,0 1 1,0-1 0,0 1 0,0 1 0,1-1 0,-1 0 0,0 1 0,1 0 0,-1 0 0,-6 5-1,5-3-62,1 1 0,0-1 0,1 1-1,-1 1 1,1-1 0,0 0-1,0 1 1,0 0 0,1 0 0,0 0-1,0 0 1,-3 13 0,5-17-25,1 0 0,-1 1 0,1-1 0,0 1 0,-1 0 0,1-1 0,0 1 0,0-1 0,1 1 1,-1-1-1,0 1 0,1-1 0,0 1 0,0-1 0,-1 0 0,1 1 0,1-1 0,-1 0 0,0 1 0,0-1 1,1 0-1,-1 0 0,1 0 0,0 0 0,0-1 0,0 1 0,0 0 0,0-1 0,0 1 0,0-1 0,0 0 1,0 0-1,1 0 0,-1 0 0,0 0 0,5 1 0,8 2-230,0-1 1,1-1-1,-1 0 1,1 0-1,0-2 1,-1 0-1,1-1 0,27-5 1,-21 2-1746,-1-1 1,1-2-1,20-8 0,1-4-4175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18514,'0'0'3491,"-5"11"-2584,-5 12-513,2 0-1,1 1 1,1 1-1,1-1 1,1 1-1,-1 27 1,3 234 1346,10-248-1663,-8-39-71,0 1 1,0-1-1,0 1 0,1-1 1,-1 1-1,0-1 1,0 1-1,0 0 1,1-1-1,-1 1 1,0-1-1,1 1 1,-1 0-1,0-1 1,1 1-1,-1-1 0,0 1 1,1 0-1,-1 0 1,1-1-1,-1 1 1,0 0-1,1 0 1,-1-1-1,1 1 1,-1 0-1,1 0 0,-1 0 1,1 0-1,-1 0 1,1 0-1,-1 0 1,1 0-1,-1 0 1,1 0-1,-1 0 1,1 0-1,-1 0 1,1 0-1,-1 0 0,1 1 1,-1-1-1,1 0 1,-1 0-1,0 0 1,1 1-1,-1-1 1,1 0-1,-1 1 1,0-1-1,1 0 0,-1 1 1,0-1-1,1 1 1,-1-1-1,0 0 1,0 1-1,1-1 1,-1 1-1,0-1 1,0 1-1,0-1 1,0 1-1,1-1 0,-1 1 1,0-1-1,0 1 1,0-1-1,0 1 1,4-14 33,0 0 0,0 0 1,-1 0-1,-1-1 0,-1 1 0,1-1 1,-2 1-1,0-1 0,-1 1 1,-3-21-1,4 33-44,-7-30 18,7 30-21,-1 0-1,1 0 1,0-1 0,-1 1-1,1 0 1,-1 0 0,1 0-1,-1 0 1,1 0 0,-1 0-1,0 0 1,0 0-1,1 0 1,-1 0 0,0 0-1,0 0 1,0 0 0,0 1-1,0-1 1,-1 0 0,2 3-187,0-1 1,0 1-1,1 0 1,-1 0 0,0-1-1,1 1 1,0 0-1,-1 0 1,1-1 0,0 1-1,0-1 1,1 3-1,3 0-393,-1-1-1,1 0 0,0-1 0,-1 1 0,1-1 1,0 0-1,1 0 0,-1 0 0,0-1 1,0 0-1,1 0 0,-1 0 0,1-1 0,-1 1 1,0-1-1,10-1 0,-3 0-677,1 0 1,-1-1-1,0-1 1,0 1-1,0-2 0,15-5 1,23-21 3332,-30 8 1933,-12-5 3297,-8 27-7202,0 0 0,0 0 0,0-1 0,0 1-1,0 0 1,0 0 0,0 0 0,0-1 0,0 1 0,0 0 0,0 0-1,0 0 1,0-1 0,0 1 0,0 0 0,0 0 0,0 0 0,-1-1-1,1 1 1,0 0 0,0 0 0,0 0 0,0-1 0,0 1-1,0 0 1,-1 0 0,1 0 0,0 0 0,0 0 0,0 0 0,0-1-1,-1 1 1,1 0 0,0 0 0,0 0 0,0 0 0,-1 0 0,1 0-1,0 0 1,0 0 0,0 0 0,-1 0 0,1 0 0,0 0 0,0 0-1,-1 0 1,-11 7 1080,-8 13-1006,18-17-127,0 0 1,-1 1-1,1-1 1,1 1-1,-1-1 1,0 1-1,1 0 1,0-1-1,0 1 1,0 0-1,0 0 1,1 0-1,0 0 1,-1 5-1,2-8-28,0 1 0,0 0 0,0-1 1,0 1-1,0 0 0,0-1 0,0 0 0,1 1 0,-1-1 0,0 0 0,1 1 1,-1-1-1,1 0 0,-1 0 0,1 0 0,0 0 0,-1-1 0,1 1 1,0 0-1,0-1 0,-1 1 0,1-1 0,0 0 0,0 1 0,0-1 0,0 0 1,0 0-1,0 0 0,-1 0 0,4-1 0,36 1 100,-19-1-46,1 1 0,-1 1 0,0 2 0,1 0 0,27 8 0,-49-11 1142,-2-8-773,-1 1 0,0-1 0,0 1 0,-1-1-1,0 1 1,0 0 0,-7-12 0,-8-20-449,13 27-12,1 0 1,1-1-1,0 0 1,-1-20 0,4 33-1,0-1 1,1 0-1,-1 1 1,0-1 0,0 0-1,1 1 1,-1-1 0,1 1-1,-1-1 1,0 1-1,1-1 1,-1 1 0,1-1-1,-1 1 1,1-1 0,0 1-1,-1 0 1,1-1-1,-1 1 1,1 0 0,0 0-1,-1-1 1,1 1 0,0 0-1,-1 0 1,1 0-1,0 0 1,-1 0 0,1 0-1,0 0 1,-1 0 0,2 0-1,30 0-687,-22 1 354,74 5-2045,-45-2-1998,45-2-1,-20-6-5705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38 11018,'0'0'8168,"-4"13"-7282,-1 6-569,1 0 1,1 0-1,0 0 0,2 1 0,0 25 0,2-41-230,-1 1 1,1 0-1,-1-1 0,1 1 1,0-1-1,1 1 0,-1-1 1,1 0-1,0 1 0,0-1 1,1 0-1,-1 0 1,6 6-1,-5-7-41,0-1 0,0 0-1,-1-1 1,1 1 0,1 0 0,-1-1 0,0 0 0,0 0-1,0 0 1,1 0 0,-1 0 0,1-1 0,-1 1 0,0-1 0,1 0-1,-1 0 1,1 0 0,-1-1 0,0 1 0,1-1 0,-1 0-1,4-1 1,3-1 75,0-1-1,-1 0 0,0-1 1,0 0-1,0-1 0,0 0 1,-1 0-1,0 0 0,0-1 1,-1-1-1,12-13 1,-12 12 0,1 0 0,-1-1 0,-1 0 0,0 0 0,0-1 0,-1 0 0,0 0 0,-1 0 0,0 0 0,2-13 0,-9 44-99,1 0-1,1 0 0,1 1 1,0-1-1,6 33 1,-5-49-20,-1 1 1,1-1-1,0 1 1,1-1-1,-1 1 1,1-1-1,0 0 1,0 0-1,0 1 1,0-2-1,1 1 1,0 0-1,0 0 1,0-1-1,0 1 1,0-1-1,1 0 1,-1 0-1,1 0 1,0-1-1,0 1 1,0-1-1,0 0 1,0 0-1,1-1 1,-1 1-1,1-1 1,-1 0 0,1 0-1,-1 0 1,1-1-1,0 1 1,-1-1-1,1 0 1,8-2-1,-7 1 53,1-1 0,-1 1-1,0-2 1,0 1 0,0-1 0,0 0 0,0 0-1,-1 0 1,1-1 0,-1 0 0,0 0-1,0 0 1,-1-1 0,1 0 0,-1 0 0,5-6-1,4-8 54,0-1-1,-1 0 1,11-25-1,-19 37-31,0 0 0,-1-1-1,1 1 1,-2-1 0,1 0-1,-1 0 1,0 0-1,-1 0 1,0 0 0,-1 0-1,-1-18 1,1 26-79,0 0 0,0 0 0,0 0 0,-1 0 0,1 0 0,0 0 0,-1 0 0,1 0 0,-1 0 0,1 0 0,-1 0 0,0 0-1,1 0 1,-1 0 0,0 1 0,1-1 0,-1 0 0,0 0 0,0 1 0,0-1 0,0 1 0,0-1 0,0 1 0,1-1 0,-1 1 0,0-1 0,-1 1 0,1 0 0,0-1 0,0 1 0,0 0 0,0 0 0,0 0 0,0 0 0,0 0 0,0 0 0,0 0 0,0 0 0,0 1 0,0-1-1,0 0 1,0 1 0,0-1 0,0 1 0,0-1 0,0 1 0,0-1 0,-2 2 0,0 0-28,-1 1 0,1-1 0,-1 1-1,1 0 1,0 0 0,0 0 0,0 0 0,0 0-1,0 1 1,1 0 0,-2 3 0,2-4 28,1 0 0,-1 1 0,1-1 0,0 0 0,0 1 0,1-1 0,-1 0 0,1 1 0,-1-1 0,1 1 0,0-1 0,0 1 0,1-1 0,0 5 0,0-6-25,0 0 0,0-1-1,0 1 1,0-1 0,0 1 0,0-1 0,1 0 0,-1 1 0,1-1-1,-1 0 1,1 0 0,-1 0 0,1 0 0,-1 0 0,1 0 0,0-1-1,-1 1 1,1 0 0,0-1 0,0 1 0,0-1 0,0 0 0,-1 0 0,1 0-1,0 0 1,0 0 0,3 0 0,-5 0 25,29-2-2718,-27 1 2050,1 1 0,-1-1 0,0 0 0,0 1 0,0-1 0,0 0 0,0-1 0,0 1-1,0 0 1,3-3 0,10-11-7870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5733,'0'0'19795,"-4"8"-19752,2 2 19,0 0 0,1 0-1,0 0 1,1 1 0,0-1 0,0 0 0,1 0 0,0 1-1,1-1 1,0 0 0,7 18 0,-4-8-206,18 48 531,-22-65-528,0-1-1,0 1 1,0-1-1,1 0 1,-1 0-1,1 0 1,-1 0-1,1 0 1,0 0-1,0 0 1,-1 0-1,1 0 1,1-1-1,-1 1 1,0-1-1,0 0 1,0 1-1,1-1 1,-1 0 0,1 0-1,-1-1 1,5 2-1,-4-3-308,0 0 0,0 1 1,0-1-1,0-1 0,0 1 0,0 0 0,-1-1 1,1 1-1,0-1 0,-1 0 0,1 0 0,-1 0 0,0 0 1,0-1-1,1 1 0,-1 0 0,-1-1 0,1 1 1,0-1-1,-1 0 0,1 0 0,1-5 0,14-26-6324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 7847,'0'0'10602,"-1"10"-10207,-2 25-292,-2-5 491,3 1 0,0-1 0,2 0 1,1 1-1,7 41 0,-8-70-581,0 0 0,1 1 0,0-1 0,-1 0 0,1 1 0,0-1 0,0 0 0,1 0 0,-1 0 0,0 0 0,1 0 0,-1 0 0,1 0 0,-1 0 0,1-1 0,0 1 0,0-1 0,0 1 0,0-1 0,0 0 0,0 1 0,0-1 0,0 0 0,1 0 0,-1-1 0,0 1 0,1 0 0,3 0 0,-3-2 28,1 1-1,-1 0 1,1-1 0,-1 0-1,1 0 1,-1 0 0,0 0-1,1-1 1,-1 1 0,0-1-1,0 0 1,0 0 0,0 0-1,0 0 1,-1 0 0,1-1-1,-1 1 1,1-1 0,1-3-1,11-14 43,-1-1 0,-2 0 0,0-1 0,-1 0 0,-1-1 0,-1 0 0,-1 0 0,-1-1 0,-1 0 0,-1-1 0,-1 1 0,0-38 0,-23 232 178,18-151-205,0 8 171,4 55 0,-2-75-246,0-1 0,0 1 1,1 0-1,0 0 0,0-1 0,1 1 0,-1-1 0,1 1 0,1-1 0,-1 0 1,1 0-1,0-1 0,5 6 0,8 1-1825,-16-12 1706,-1 0 0,1 0 0,-1 0 0,0 0 0,1-1 0,-1 1 0,0 0 0,1 0 0,-1 0 0,0 0 0,1 0 0,-1 0 0,0 0 0,1-1 0,-1 1 0,0 0 0,1 0 0,-1-1 0,0 1 0,0 0 0,1 0 0,-1-1 0,0 1 0,0 0 0,1-1 0,-1 1 0,0 0 0,0-1 0,0 1 0,0 0 0,0-1 0,0 1 0,1 0 0,-1-1 0,0 1 0,0 0 0,0-1 0,0 1 0,0 0 0,0-1 0,0 1 0,0-1 0,-1 1 0,1 0 0,0-1 0,0 1 0,0 0 0,0-1 0,-2-20-7031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13805,'0'0'4100,"64"13"-13709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13677,'0'0'7490,"0"14"-6898,-5 61 276,-1-2-173,4 84 0,2-154-724,0 1 0,0-1 0,1 0 0,-1 0 0,1 0 0,0 1 0,0-1-1,0 0 1,1 0 0,-1 0 0,1 0 0,-1 0 0,1-1 0,0 1 0,0-1-1,0 1 1,0-1 0,1 1 0,-1-1 0,4 3 0,-2-3-85,1 0 1,-1-1-1,0 1 1,1-1-1,-1 0 1,1 0-1,-1 0 1,1 0-1,-1-1 1,1 0 0,0 0-1,8-1 1,2-1-967,-1-1 0,0-1 1,1 0-1,-1-1 1,-1 0-1,1-1 0,-1 0 1,14-10-1,11-11-4568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50 9129,'0'0'7345,"-8"-4"-4718,6 3-2544,0 0 1,0-1 0,-1 1 0,1 0-1,0 1 1,-1-1 0,1 0 0,0 1-1,-1-1 1,1 1 0,-1 0-1,1 0 1,-1 0 0,1 0 0,-1 0-1,1 0 1,-1 1 0,1-1 0,-1 1-1,1 0 1,-1 0 0,1 0-1,0 0 1,0 0 0,0 0 0,-1 0-1,1 1 1,0-1 0,0 1 0,1 0-1,-1 0 1,0-1 0,1 1-1,-1 0 1,1 0 0,-1 0 0,-1 5-1,-4 4 244,0 1-1,1 0 0,0 0 1,-5 17-1,9-24-226,0 0 0,1-1 1,0 1-1,0 0 0,0 0 0,0 0 0,1 0 0,0 0 0,0 0 0,0 0 1,1 0-1,0 0 0,0 0 0,2 8 0,-1-11-87,0 0 0,0 0 0,0 0 0,0-1 0,0 1 0,0-1 0,0 1 0,0-1 0,1 0 0,-1 0 0,0 0 0,1 0 0,-1 0 0,1 0 0,-1-1 0,1 1 0,0-1 0,-1 0 0,1 0 0,-1 0 0,1 0 0,0 0 0,-1-1 0,1 1 0,-1-1 0,5-1 0,3 0 20,0 0 0,1-1 0,-1-1 1,0 1-1,12-8 0,-15 7-30,1-1 1,-1 0-1,0 0 0,-1-1 1,1 0-1,-1 0 1,0-1-1,0 1 0,-1-1 1,0-1-1,0 1 1,-1 0-1,0-1 0,0 0 1,-1 0-1,0-1 1,-1 1-1,1 0 0,-1-1 1,-1 1-1,1-12 1,-2 20-6,0 0 0,0 0 0,0 0 1,0-1-1,-1 1 0,1 0 0,0 0 1,0 0-1,0 0 0,0-1 0,0 1 1,-1 0-1,1 0 0,0 0 0,0 0 1,0 0-1,-1 0 0,1 0 1,0 0-1,0-1 0,0 1 0,-1 0 1,1 0-1,0 0 0,0 0 0,0 0 1,-1 0-1,1 0 0,0 0 0,0 0 1,0 0-1,-1 0 0,1 1 0,0-1 1,0 0-1,0 0 0,-1 0 0,1 0 1,0 0-1,0 0 0,0 0 0,0 0 1,-1 1-1,1-1 0,0 0 0,0 0 1,0 0-1,0 0 0,0 1 0,-1-1 1,1 0-1,0 0 0,-10 9-92,6-2 109,0 1 1,1-1 0,0 1-1,1 0 1,-1 0 0,1 0-1,1 0 1,0 0 0,0 0-1,0 0 1,1 1-1,0-1 1,2 9 0,-1-16-1,-1 1 1,1-1 0,-1 1-1,1-1 1,0 0 0,0 1-1,0-1 1,0 0 0,0 0-1,0 0 1,0 1-1,0-1 1,0-1 0,1 1-1,-1 0 1,0 0 0,1 0-1,-1 0 1,0-1 0,1 1-1,-1-1 1,1 1 0,-1-1-1,1 0 1,-1 1 0,1-1-1,0 0 1,-1 0 0,1 0-1,-1 0 1,1-1-1,-1 1 1,1 0 0,-1 0-1,1-1 1,2 0 0,4-1 34,0-1 0,0 1 1,0-1-1,0 0 0,10-7 0,-1-1-91,-1 0-1,0-2 0,0 0 1,-1-1-1,-1 0 0,-1-1 0,0-1 1,0 0-1,-2 0 0,15-30 0,-33 63-383,-1-1 510,1 0 0,0 0 0,1 0 1,1 1-1,1 0 0,-5 32 0,9-48-76,1-1-1,-1 1 1,1-1-1,-1 1 1,1-1-1,-1 1 0,1-1 1,-1 1-1,1-1 1,-1 0-1,1 1 1,-1-1-1,1 0 1,0 1-1,-1-1 1,1 0-1,0 0 0,-1 0 1,1 0-1,0 0 1,-1 0-1,1 0 1,0 0-1,-1 0 1,1 0-1,0 0 1,-1 0-1,1 0 1,-1 0-1,1 0 0,0-1 1,-1 1-1,2-1 1,33-7-79,-25 5-228,-8 3 271,0 0-1,0 0 1,0 0-1,0 0 1,-1 0-1,1 0 1,0 0-1,0 1 1,0-1-1,0 1 1,0-1 0,-1 1-1,1 0 1,0 0-1,0-1 1,-1 1-1,1 1 1,-1-1-1,1 0 1,-1 0-1,1 0 1,0 2-1,2 2 13,-1-1 0,0 1-1,-1-1 1,1 1-1,-1 0 1,0 0-1,3 11 1,0 6 84,-1 1 1,3 42-1,-7-62-72,2 31 452,-2 0 0,-1 0 0,-8 54 0,8-77-241,-2 0 0,1 0-1,-1-1 1,-1 1 0,0-1-1,-1 0 1,1 0 0,-2 0-1,0 0 1,0-1 0,0 0 0,-1-1-1,-1 1 1,-15 13 0,22-21-189,0 0 0,0 0 0,-1 0 0,1 0 0,0 0 0,0-1 0,-1 1 0,1 0 0,0-1 0,0 1 0,-1-1 0,1 1 0,-1-1 0,1 0 0,0 0 0,-1 0 0,1 0 0,-1 0 0,1 0 0,-1 0 0,1 0 0,0 0 0,-1 0 0,-1-2 0,1 1-4,0 0-1,0 0 1,1-1 0,-1 1-1,1-1 1,-1 0 0,1 1-1,0-1 1,0 0-1,-1 0 1,1 0 0,0 1-1,1-1 1,-2-3 0,-2-7-2,1-1 1,1 1 0,0 0-1,-1-17 1,2 8-14,1 1 1,0-1-1,2 1 0,0-1 1,1 1-1,1 0 0,1 0 1,1 1-1,14-32 0,-14 39-412,1-1 1,1 1-1,0 0 0,1 0 0,19-20 0,-17 22-1030,0 1 0,1 0 0,0 0 0,0 1 1,1 1-1,18-9 0,-11 8-4521,-3 1-2322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321 123 8808,'-1'-8'1282,"1"-4"-1091,-5-49 3718,5 59-3727,0 0 0,-1 0 0,1 0 0,-1 1-1,1-1 1,-1 0 0,0 0 0,1 0 0,-1 0 0,0 1 0,0-1-1,-1 0 1,1 1 0,0-1 0,0 1 0,-1 0 0,1-1 0,-1 1-1,1 0 1,-1 0 0,1 0 0,-1 0 0,0 0 0,0 0 0,0 0 0,1 0-1,-5 0 1,0 1-116,-1 1-1,0 0 1,0 0-1,0 0 0,1 1 1,-1 0-1,0 0 1,1 1-1,0 0 1,0 0-1,0 0 1,0 1-1,0 0 0,0 0 1,-5 6-1,-11 10-20,0 1-1,-20 25 0,28-28-28,0 0 0,-16 27 0,27-39-25,0-1 1,0 1 0,0 0-1,1 0 1,0 0 0,0 0-1,0 0 1,1 0-1,0 0 1,0 1 0,1-1-1,-1 0 1,2 10 0,0-15-25,-1 1-1,1-1 1,0 0 0,0 1 0,0-1 0,-1 0 0,1 1 0,1-1 0,-1 0 0,0 0 0,0 0-1,0 0 1,1 0 0,-1 0 0,0 0 0,1-1 0,-1 1 0,0 0 0,1-1 0,-1 1-1,1-1 1,0 1 0,-1-1 0,1 0 0,-1 0 0,1 0 0,1 0 0,54 0-806,-42-1 565,91-8-1427,-66 4 902,54 0 0,-92 5 801,0 0 0,0-1 0,0 1 0,0 0 0,0 0-1,0 1 1,0-1 0,0 0 0,0 1 0,0-1 0,0 1-1,0-1 1,-1 1 0,1 0 0,0 0 0,0 0 0,-1 0 0,1 0-1,-1 0 1,1 1 0,-1-1 0,1 0 0,-1 1 0,0-1 0,1 1-1,-1-1 1,0 1 0,0 0 0,0 0 0,0-1 0,-1 1 0,1 0-1,0 0 1,-1 0 0,1 0 0,-1 0 0,0 0 0,0 0 0,0 0-1,0 0 1,0 3 0,-1 1 181,-1 1-1,1-1 1,-1 0-1,0 0 1,-1 0 0,1-1-1,-1 1 1,-1 0-1,1-1 1,-1 0-1,-8 10 1,-6 2 390,-1 0 0,-1 0 1,0-2-1,-1-1 0,-35 18 0,38-23-396,1-1 1,-2 0-1,1-2 1,-1 0-1,0-1 0,0-1 1,-34 3-1,52-7-216,0 0 1,0 1-1,0-1 1,0 0-1,0 0 0,0 0 1,0 0-1,0 0 1,0 0-1,0 0 0,0-1 1,0 1-1,0 0 1,0-1-1,0 1 0,0 0 1,0-1-1,0 1 1,0-1-1,0 1 0,0-1 1,0 0-1,0 1 1,1-1-1,-1 0 0,0 0 1,1 0-1,-1 0 1,0 1-1,1-1 0,-1 0 1,1 0-1,-1 0 1,1 0-1,0 0 0,-1 0 1,1 0-1,0 0 1,0 0-1,0 0 0,0-1 1,0 1-1,0 0 1,0 0-1,0 0 0,0 0 1,0 0-1,0 0 1,1 0-1,-1 0 0,1-1 1,1-4-517,0-1 1,1 1-1,0 0 1,0 0-1,1 1 1,0-1-1,4-5 1,23-23-2996,7-1-566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194 321 20083,'-8'-3'1783,"3"1"-1665,0 0 1,0 1-1,0-1 0,0 1 1,0 0-1,0 1 0,0-1 0,0 1 1,-1 0-1,1 0 0,0 1 1,0 0-1,0 0 0,0 0 1,0 0-1,0 1 0,0 0 1,0 0-1,0 0 0,1 0 0,-1 1 1,1 0-1,0 0 0,0 0 1,0 0-1,0 1 0,0-1 1,1 1-1,-1 0 0,-2 5 0,-25 54 1309,30-60-1392,0-1 1,0 1 0,0 0 0,0 0 0,0 0-1,1 0 1,-1 0 0,1 0 0,0 0 0,0 0-1,0 0 1,0 0 0,0 0 0,1 0 0,-1 0 0,1 0-1,0 0 1,0 0 0,0 0 0,2 3 0,-1-4-25,0-1 1,-1 1 0,1-1 0,0 0-1,0 0 1,0 0 0,0 0 0,1 0-1,-1-1 1,0 1 0,0 0 0,0-1-1,1 0 1,-1 1 0,0-1 0,1 0-1,-1 0 1,0 0 0,0-1 0,1 1-1,-1-1 1,0 1 0,0-1 0,0 0-1,3-1 1,2 0 28,0-1 1,-1 0-1,1 0 0,-1-1 0,0 0 1,10-8-1,1-3-12,-1-1 0,-1-1 0,-1-1 0,0 0 0,-1-1 0,-1 0 0,11-25 0,-23 42-140,0 26-331,0-21 442,0-1 0,0 1 1,0-1-1,0 0 0,1 1 0,-1-1 1,1 1-1,-1-1 0,1 0 0,0 0 1,0 1-1,0-1 0,0 0 0,0 0 1,0 0-1,0 0 0,1 0 1,2 3-1,-2-5 6,-1 1 1,1-1 0,-1 1-1,1-1 1,-1 0 0,1 0-1,0 0 1,-1 1-1,1-2 1,-1 1 0,1 0-1,0 0 1,-1 0-1,1-1 1,-1 1 0,1-1-1,-1 1 1,1-1 0,-1 0-1,0 1 1,1-1-1,-1 0 1,0 0 0,1 0-1,-1 0 1,0 0-1,0 0 1,0-1 0,0 1-1,1-2 1,18-18 5,-1 0-1,-2-2 1,0 0 0,-1-1-1,-2 0 1,0-1 0,-1-1-1,-2 0 1,-1-1 0,10-40-1,-50 109-245,14-7 216,-40 102 455,51-124-339,1 1 0,1 1-1,0-1 1,1 0 0,0 1 0,1-1-1,2 28 1,0-39-93,0 1 1,1 0-1,-1-1 0,0 1 0,1-1 1,0 0-1,0 1 0,0-1 0,1 0 1,-1 0-1,0 0 0,1 0 0,0-1 1,0 1-1,0-1 0,0 0 1,0 0-1,0 0 0,4 2 0,-1-46 594,22 10-664,-8 11 74,0-7-70,-1 0 0,-2-2 0,-1 0 0,-1 0 0,-1-2 0,-2 0 0,-1 0 0,-2-1 0,5-35 0,-9 45-295,-5 22 234,-13 25-123,3 3 281,1 0 1,1 0-1,1 0 0,2 1 0,0 0 0,2 0 0,2 1 0,0-1 1,2 0-1,1 1 0,7 36 0,-4-18 150,-2 1 1,-4 61-1,-1-29 156,-28-93-1089,8 3 144,-20-12-322,40 21 892,1 0 0,-1-1-1,1 1 1,-1-1 0,1 0 0,0 1-1,-1-1 1,1 0 0,0 0 0,0 0-1,0 0 1,1 0 0,-1 0 0,0 0-1,1 0 1,-1 0 0,1 0 0,0 0-1,0-4 1,0-2 29,0 0 0,1 1-1,1-1 1,-1 1 0,1-1 0,0 1 0,1 0-1,0-1 1,0 1 0,1 1 0,-1-1 0,1 0-1,1 1 1,5-6 0,7-7-584,1 0 0,38-28 0,-44 37-155,3-5-3516,-5-1-3395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5093,'0'0'13725,"1"14"-12028,9 205 2422,-10 132-2632,-6-320-961,3-28 77,1-21-344,7-31-260,1 0 1,2 1-1,3 0 1,29-81-1,-30 96-71,-6 22 56,3-15-10,1 1-1,1-1 0,2 2 0,0-1 1,21-30-1,-31 53 13,1 0 1,0 0-1,0-1 0,0 2 1,0-1-1,0 0 1,1 0-1,-1 1 0,0-1 1,1 1-1,0 0 1,-1 0-1,1 0 0,-1 0 1,1 0-1,0 0 1,0 1-1,0-1 0,-1 1 1,5 0-1,-6 0 4,1 0-1,-1 0 1,1 1-1,0-1 1,-1 1-1,1-1 1,-1 1 0,1-1-1,-1 1 1,0 0-1,1 0 1,-1 0-1,0 0 1,1 0-1,-1 0 1,0 0 0,0 0-1,0 0 1,0 1-1,0-1 1,0 0-1,0 1 1,0-1-1,-1 1 1,1-1 0,-1 1-1,1-1 1,-1 1-1,1-1 1,-1 1-1,0 0 1,0-1-1,0 1 1,0 1 0,0 2 26,0 0 1,-1 0 0,0-1 0,0 1 0,0 0-1,-1-1 1,1 1 0,-1-1 0,0 0 0,0 0-1,-1 1 1,1-1 0,-1-1 0,0 1 0,0 0-1,0-1 1,-1 1 0,1-1 0,-1 0 0,0 0-1,0-1 1,0 1 0,-6 2 0,-7 4-530,0-1 0,-1 0 0,0-1 0,-30 6-1,94-12-10392,-15-1 5119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14638,'0'0'10100,"11"2"-9182,-5 0-820,-2-1-53,1 0 0,-1 0 0,0 0 0,1-1 0,-1 0 0,0 0 0,1 0 0,-1 0 0,1 0 0,-1-1 0,0 0 0,0 0 0,1 0 0,-1-1 0,0 1 0,0-1 0,4-2 0,12-8 74,-1-1 0,21-18 0,-36 27-93,0 0-1,1 0 1,-1-1-1,-1 1 1,1-1 0,-1 0-1,1 0 1,-1 0-1,-1 0 1,1-1-1,-1 1 1,0-1 0,3-11-1,-5 17-8,0-1 0,0 1 0,0-1 0,0 1 0,-1-1 0,1 0 0,0 1 0,0 0 0,0-1 0,0 1 0,-1-1 0,1 1 0,0-1 0,0 1 0,-1-1 0,1 1 0,0-1-1,-1 1 1,1 0 0,0-1 0,-1 1 0,1 0 0,0-1 0,-1 1 0,1 0 0,-1 0 0,1-1 0,-1 1 0,1 0 0,-1 0 0,0 0 0,-23-4 204,-25 9-61,38 0-154,0 0 0,0 0 0,1 1 1,0 0-1,0 1 0,0 0 1,1 1-1,0 0 0,0 0 0,1 1 1,0 0-1,1 1 0,0-1 0,0 1 1,1 1-1,0-1 0,1 1 0,0 0 1,1 0-1,0 1 0,1-1 1,-2 16-1,4-25-2,1 0 0,0 0 0,0 0 0,0 0-1,0 0 1,1 0 0,-1 0 0,0 0 0,1 0 0,0 0 0,-1 0 0,1 0 0,0 0 0,0-1 0,0 1 0,0 0-1,0-1 1,0 1 0,1-1 0,-1 1 0,0-1 0,3 2 0,-1 0 13,1-1 1,0 0-1,0 0 0,0 0 1,0-1-1,0 1 1,0-1-1,1 0 0,7 1 1,7-1-187,0 0 0,1-2 0,30-3 1,-39 2-841,0 0 0,-1-1 0,1 0 0,-1-1 0,0 0 0,13-7 0,12-11-8365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206 104 10730,'0'0'9177,"-11"-8"-6844,5 2-2060,-1 1 0,0 0-1,-1 1 1,1-1 0,-1 1 0,0 1 0,-10-4 0,15 6-227,-1 0 0,1 1-1,-1-1 1,1 1 0,-1 0 0,1 0 0,-1 0-1,1 0 1,0 0 0,-1 1 0,1 0 0,-1-1-1,1 1 1,0 1 0,-1-1 0,1 0-1,0 1 1,0-1 0,0 1 0,0 0 0,0 0-1,1 1 1,-1-1 0,1 0 0,-5 6 0,2-1-32,1-1 0,-1 1 1,2 1-1,-1-1 1,1 0-1,0 1 0,0 0 1,1 0-1,-2 10 1,4-16-10,-1 0 1,0 0-1,1 0 1,0 1-1,-1-1 1,1 0-1,0 0 1,0 1-1,1-1 0,-1 0 1,0 0-1,1 1 1,-1-1-1,1 0 1,0 0-1,-1 0 1,1 0-1,0 0 1,1 0-1,-1 0 1,0 0-1,0 0 1,1 0-1,-1-1 1,1 1-1,-1 0 1,1-1-1,0 0 1,0 1-1,0-1 1,0 0-1,0 0 0,0 0 1,0 0-1,0 0 1,0 0-1,3 0 1,5 0 47,0-1 0,0 0 0,0-1 0,0 0 0,1 0 0,-1-1 0,0 0 0,-1-1 1,1 0-1,0-1 0,-1 0 0,0 0 0,0-1 0,0 0 0,13-10 0,-9 6-221,-1-1 0,0 0-1,-1-1 1,1 0 0,-2-1 0,0 0 0,0-1 0,-2 0-1,13-22 1,-13 9-1189,-5 10-982,-6 7-4743,0 9 1984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91 1666,'0'0'18700,"2"11"-18006,3 13-270,-1 1 0,-1 0-1,-1 1 1,-2-1 0,0 0 0,-5 26 0,-31 165 1513,13-93-1524,21-111-325,-12 45 758,13-93-184,72-259-543,-57 245-115,-12 42-4,10-38-65,2 1 0,1 0 0,3 1-1,29-53 1,-46 94 27,1 0-1,0 0 1,0 1-1,0-1 1,0 0-1,0 1 1,1-1-1,-1 1 1,1-1-1,-1 1 0,1 0 1,0 0-1,0 1 1,0-1-1,0 0 1,0 1-1,0 0 1,1 0-1,-1 0 1,0 0-1,1 0 1,-1 1-1,1-1 1,-1 1-1,0 0 1,1 0-1,-1 1 0,1-1 1,-1 0-1,0 1 1,1 0-1,4 2 1,-4-1-14,0 0 0,0 1 0,0-1 0,-1 1 0,1 0-1,-1 0 1,0 0 0,0 0 0,0 1 0,0-1 0,0 1 0,-1 0 0,0 0 0,0 0 0,0 0 0,0 0 0,0 0 0,-1 0 0,0 1 0,0-1-1,0 0 1,0 1 0,-1-1 0,0 7 0,-1-6 101,0-1 0,0 1 0,-1 0 0,1-1 0,-1 1 0,0-1-1,-1 1 1,1-1 0,-1 0 0,0 0 0,0 0 0,0 0 0,0-1 0,-1 1 0,1-1 0,-1 0-1,0 0 1,0 0 0,0 0 0,-1-1 0,-6 4 0,-5 2 143,1-1-1,-2 0 1,1-1-1,-31 7 1,41-12-367,1 0-1,-1 0 1,1 0-1,-1-1 1,0 0 0,1 0-1,-9-2 1,13 2 17,0 0 1,0-1 0,0 1-1,1 0 1,-1-1-1,0 1 1,1 0-1,-1-1 1,0 1-1,0-1 1,1 1-1,-1-1 1,1 1 0,-1-1-1,1 0 1,-1 1-1,1-1 1,-1 0-1,1 1 1,-1-1-1,1 0 1,-1 0 0,1-1-175,0 0 0,0 0 1,0 1-1,0-1 0,0 0 1,0 0-1,1 0 1,-1 1-1,0-1 0,1 0 1,0 1-1,-1-1 1,1 0-1,1-2 0,18-22-4077,8-4-374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13293,'0'0'3389,"-2"9"-1157,-37 124 3193,26-97-4659,2 1 1,1 0-1,2 1 0,-7 76 1,15-113-810,0 0 0,0 0 0,0 0 0,0 0 1,0 0-1,0 0 0,0 0 0,0 0 0,1 0 1,-1 0-1,0 0 0,0 0 0,1 0 0,-1-1 1,1 1-1,-1 0 0,1 0 0,-1 0 0,1 0 1,0-1-1,-1 1 0,1 0 0,0 0 0,0-1 1,-1 1-1,1-1 0,0 1 0,0-1 0,0 1 1,0-1-1,0 1 0,0-1 0,-1 0 0,1 0 1,0 1-1,2-1 0,-1 0-172,-1 0 0,1 0 0,-1-1 0,1 1 0,-1 0 0,1-1 0,-1 1 0,1-1 0,-1 0 0,1 0 0,-1 1 0,0-1 0,1 0 0,-1 0 0,0 0 0,0 0 0,1 0 0,-1 0 0,0-1 0,0 1 0,-1 0 0,2-2 0,20-50-8807,-13 20 1719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2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11050,'0'0'3187,"6"9"-784,-5-5-2238,1 0 0,1-1 0,-1 1 0,0-1 0,1 1 0,0-1 1,0 0-1,0 0 0,0 0 0,0 0 0,1-1 0,-1 1 0,1-1 0,-1 0 0,1 0 0,0 0 1,0 0-1,0-1 0,0 0 0,0 0 0,0 0 0,1 0 0,-1-1 0,0 1 0,0-1 1,1 0-1,4-1 0,0 0 118,0-1 0,0 0-1,0-1 1,0 0 0,0-1 0,0 1 0,-1-2 0,16-9 0,-19 11-216,0 0 0,-1-1 0,0 1 1,1-1-1,-1 1 0,0-1 0,-1-1 0,1 1 1,-1 0-1,0-1 0,0 0 0,0 0 1,-1 0-1,1 0 0,-1 0 0,2-7 1,-5 11-44,1 0 1,0 1 0,0-1 0,-1 0 0,1 0-1,0 0 1,-1 0 0,1 1 0,0-1-1,-1 0 1,0 1 0,1-1 0,-1 0 0,1 1-1,-1-1 1,0 0 0,1 1 0,-1-1-1,0 1 1,1-1 0,-1 1 0,0 0 0,0-1-1,0 1 1,1 0 0,-1-1 0,0 1-1,0 0 1,0 0 0,0 0 0,0 0 0,0 0-1,1 0 1,-1 0 0,0 0 0,0 0-1,-1 1 1,-37 2 235,29 1-225,0 1 1,0 0 0,1 0-1,0 1 1,0 0-1,0 0 1,1 1-1,0 0 1,0 1 0,1 0-1,0 0 1,0 0-1,1 1 1,0 0 0,0 0-1,1 1 1,0 0-1,1 0 1,0 0 0,1 0-1,0 0 1,0 1-1,-1 14 1,4-24-31,0 1 1,0 0-1,0-1 1,1 1-1,-1 0 1,0-1-1,1 1 1,-1 0-1,1-1 1,0 1-1,-1-1 0,1 1 1,0-1-1,0 1 1,0-1-1,0 0 1,0 0-1,0 1 1,0-1-1,0 0 1,1 0-1,2 2 1,0-1-9,0 0 0,0 0 0,1 0 0,-1-1 1,1 1-1,-1-1 0,1 0 0,5 0 1,11 0-537,-1 0 1,38-5 0,-55 4 424,52-12-3266,0-11-3020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13741,'0'0'3296,"0"7"-2097,-1 46 778,-1-25-1510,2 1 1,4 38-1,-4-66-460,1 0 1,-1 1-1,0-1 1,0 0-1,0 1 0,1-1 1,-1 0-1,1 0 0,-1 1 1,1-1-1,-1 0 0,1 0 1,0 0-1,-1 0 0,1 0 1,0 0-1,0 0 0,0 0 1,0 0-1,0 0 0,0 0 1,0 0-1,0-1 0,0 1 1,3 1-1,-2-2 43,0 0 1,0 0-1,0 0 0,0 0 1,0-1-1,0 1 1,-1 0-1,1-1 0,0 1 1,0-1-1,0 0 0,0 0 1,0 0-1,-1 0 0,3-1 1,5-4 210,-1 0-1,0-1 1,0 0 0,13-15 0,5-21 156,-22 36-188,0 0 1,0 0-1,0 0 1,1 0-1,-1 1 1,9-8-1,-12 13-229,-1 1-1,1 0 1,-1 0 0,1 0-1,-1 0 1,1 1-1,-1-1 1,0 0 0,1 0-1,-1 0 1,1 0-1,-1 0 1,1 1 0,-1-1-1,0 0 1,1 0-1,-1 0 1,1 1 0,-1-1-1,0 0 1,1 1 0,-1-1-1,0 0 1,0 1-1,1-1 1,-1 0 0,0 1-1,0-1 1,1 1-1,-1-1 1,0 1 0,0-1-1,0 0 1,0 1-1,0-1 1,0 1 0,0-1-1,0 1 1,0-1-1,0 1 1,0-1 0,0 1-1,0 0 1,7 31 47,-6-23-13,0-2-26,1 0-1,0-1 0,0 1 0,0-1 1,1 1-1,0-1 0,6 10 0,-8-15-4,-1 0 0,1 0 0,0 0 0,0 0 0,0 0-1,0-1 1,0 1 0,0 0 0,0-1 0,0 1 0,0-1-1,0 1 1,0-1 0,0 0 0,0 1 0,0-1 0,1 0-1,-1 0 1,0 0 0,1 0 0,1 0 9,-1-1 0,1 1 1,-1-1-1,1 0 0,-1 0 0,0 0 0,1 0 0,-1 0 1,0-1-1,0 1 0,0-1 0,0 1 0,2-3 1,43-40 125,-27 24-131,1 1 0,26-19 1,-45 37-20,-1 0-1,0 0 1,0 0 0,1 0 0,-1 0 0,0 1 0,1-1 0,-1 0-1,1 1 1,-1-1 0,1 1 0,-1-1 0,1 1 0,-1 0-1,1 0 1,0 0 0,-1 0 0,1 0 0,-1 0 0,1 0 0,-1 0-1,1 0 1,0 1 0,-1-1 0,2 1 0,-1 1 23,-1-1 1,1 1-1,-1-1 0,0 1 1,1 0-1,-1-1 0,0 1 1,0 0-1,-1 0 0,1 0 1,0 0-1,0 0 0,-1 0 1,1 0-1,-1 0 0,0 3 1,2 12-691,-2 0 0,0 1 1,-5 25-1,5-40 212,0-2 321,0 0-1,0-1 1,0 1 0,0-1-1,0 1 1,0-1-1,0 1 1,0-1-1,-1 1 1,1 0 0,0-1-1,0 1 1,-1-1-1,1 1 1,0-1-1,0 1 1,-1-1 0,1 0-1,0 1 1,-1-1-1,1 1 1,-1-1-1,1 0 1,-1 1 0,1-1-1,-1 0 1,1 1-1,-1-1 1,1 0-1,-1 0 1,1 0 0,-1 0-1,1 1 1,-1-1-1,-5 0-5639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15567,'0'0'4132,"9"49"-4132,11-32-641,1-5-2466,8-3-3395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15759,'0'0'1794,"-1"13"-326,-11 120 2263,4-69-2654,3-1-1,4 86 1,1-149-1068,0 0-1,0 1 1,0-1-1,0 0 1,0 0 0,0 0-1,0 1 1,0-1-1,0 0 1,0 0 0,0 0-1,0 1 1,0-1-1,0 0 1,0 0 0,0 0-1,0 1 1,0-1-1,0 0 1,0 0 0,0 0-1,1 0 1,-1 1-1,0-1 1,0 0 0,0 0-1,0 0 1,0 0-1,1 0 1,-1 1 0,0-1-1,0 0 1,0 0-1,0 0 1,1 0 0,-1 0-1,0 0 1,0 0-1,0 0 1,1 0 0,-1 0-1,0 0 1,0 0-1,0 0 1,0 0 0,1 0-1,-1 0 1,9-8 446,6-14-106,-9 5-313,-1 0 0,0 0 0,-1 0 0,-1 0 0,1-24 0,-2-90 44,-3 81-93,0 75-298,-1-12 291,2 0 0,-1 0-1,1 1 1,1-1 0,4 19-1,-5-29 34,1 1 0,1 0-1,-1-1 1,0 1 0,1-1-1,0 0 1,-1 1 0,1-1-1,1 0 1,-1 0 0,0 0-1,1 0 1,-1 0 0,1-1-1,0 1 1,0-1 0,0 0-1,0 0 1,1 0 0,-1 0-1,0 0 1,1-1 0,-1 0-1,1 0 1,0 1 0,4-1-1,0 0 40,1 0 0,-1-1-1,0 0 1,0 0 0,1-1-1,-1 0 1,0-1 0,0 0 0,0 0-1,0-1 1,-1 0 0,1 0-1,-1 0 1,1-1 0,-1-1-1,0 1 1,-1-1 0,10-8-1,-9 7-34,-1 0 0,0 0-1,0-1 1,0 0 0,-1 0-1,0 0 1,0-1-1,-1 1 1,0-1 0,-1 0-1,1-1 1,-1 1-1,-1 0 1,0-1 0,0 0-1,-1 1 1,1-11-1,-2 18-17,0 1-1,0-1 0,0 0 0,1 0 1,-1 1-1,-1-1 0,1 0 0,0 1 1,0-1-1,0 0 0,0 1 0,0-1 1,0 0-1,-1 1 0,1-1 0,0 1 0,-1-1 1,1 0-1,0 1 0,-1-1 0,1 1 1,-1-1-1,1 1 0,-1-1 0,1 1 1,-1-1-1,1 1 0,-1 0 0,1-1 1,-1 1-1,0 0 0,1-1 0,-1 1 0,0 0 1,1 0-1,-1 0 0,0 0 0,1-1 1,-1 1-1,0 0 0,1 0 0,-1 0 1,0 0-1,1 1 0,-1-1 0,0 0 0,0 0 1,-2 1-15,0 0 0,1 0 1,-1 0-1,0 1 1,1-1-1,-1 0 0,1 1 1,0 0-1,-1 0 0,1 0 1,-2 2-1,-5 8 41,0 0 1,2 1-1,-1 0 0,1 0 1,1 1-1,1 0 0,0 0 0,1 0 1,0 1-1,1 0 0,0-1 0,2 1 1,-1 0-1,2 22 0,1-34-14,0 0 0,-1 0 0,1 0-1,0 0 1,0-1 0,0 1 0,1 0-1,-1 0 1,1-1 0,-1 1 0,1 0 0,0-1-1,0 0 1,0 1 0,1-1 0,-1 0-1,0 0 1,1 0 0,-1-1 0,1 1 0,0-1-1,-1 1 1,1-1 0,0 0 0,0 0-1,0 0 1,0 0 0,0-1 0,0 1 0,0-1-1,0 0 1,0 1 0,0-1 0,1-1-1,-1 1 1,4-1 0,4-1 7,0 1 0,0-2-1,-1 1 1,1-1 0,-1-1 0,0 0-1,0 0 1,0-1 0,10-7 0,-9 4-21,-1 0 0,-1 0 0,0 0 0,0-1 1,8-12-1,-13 17-5,-1-1 0,1 0-1,-1 0 1,-1-1 0,1 1 0,-1 0 0,0-1 0,0 0 0,-1 1-1,1-1 1,-1 0 0,0-11 0,-1 17 0,0-1-1,0 0 1,0 1 0,-1-1 0,1 0-1,0 1 1,0-1 0,-1 1-1,1-1 1,0 0 0,-1 1 0,1-1-1,-1 1 1,1-1 0,-1 1-1,1-1 1,-1 1 0,1 0 0,-1-1-1,1 1 1,-1-1 0,1 1 0,-1 0-1,0 0 1,1-1 0,-1 1-1,0 0 1,1 0 0,-1 0 0,0 0-1,1 0 1,-1 0 0,0 0-1,1 0 1,-1 0 0,0 0 0,1 0-1,-1 0 1,0 0 0,1 0-1,-2 1 1,-30 12-210,25-6 198,-1 0 0,2 0 1,-1 1-1,1 0 0,0 1 0,-7 13 0,11-19 14,0 1-1,0-1 0,0 1 1,1 0-1,-1-1 0,1 1 1,0 0-1,0 0 0,0 0 1,1 0-1,0 0 0,-1 0 1,1 0-1,1 1 0,-1-1 1,0 0-1,1 0 0,0 0 1,1 4-1,0-6-96,0 0 0,0 0 1,0 0-1,0 0 0,0-1 1,1 1-1,-1 0 0,0-1 1,1 0-1,-1 1 0,1-1 1,0 0-1,-1-1 0,1 1 0,0 0 1,-1-1-1,1 1 0,0-1 1,4 0-1,56-1-4564,-23-7-506,0-9-3224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230 155 7079,'2'-2'404,"0"0"0,0 0 0,0 0 1,0-1-1,-1 1 0,1-1 0,-1 1 0,1-1 1,-1 0-1,0 1 0,0-1 0,0 0 1,0 0-1,-1 0 0,1 0 0,-1 0 1,0 0-1,1 0 0,-1 0 0,-1 0 0,1 0 1,0 0-1,-1 0 0,0 0 0,-1-3 1,1 4-225,-1-1 1,0 1-1,1-1 1,-1 1-1,0 0 1,-1 0-1,1 0 1,0 0-1,-1 0 1,1 1-1,-1-1 1,1 1-1,-1-1 1,0 1 0,1 0-1,-1 0 1,0 0-1,0 1 1,0-1-1,0 0 1,0 1-1,0 0 1,0 0-1,0 0 1,-3 1-1,-1-1-136,-1 2 0,1-1 0,0 1 0,0 1 0,0-1-1,0 1 1,0 0 0,1 1 0,-1-1 0,1 1-1,0 1 1,0-1 0,0 1 0,1 0 0,-1 0 0,1 1-1,0 0 1,1 0 0,0 0 0,0 0 0,0 0-1,-5 13 1,2-5-30,1 1 0,0 0 0,1 0 0,1 0 0,0 0 0,1 1 0,1 0 0,0 0 0,1 28 0,1-41-12,0-1 0,1 1 0,-1-1-1,1 1 1,0-1 0,-1 1 0,1-1-1,0 0 1,0 1 0,1-1 0,-1 0 0,0 0-1,1 0 1,-1 0 0,1 0 0,0 0 0,-1 0-1,1 0 1,0-1 0,0 1 0,0-1-1,1 1 1,-1-1 0,0 0 0,0 0 0,1 0-1,-1 0 1,1 0 0,-1-1 0,1 1 0,-1-1-1,1 0 1,-1 1 0,1-1 0,-1 0 0,4-1-1,3 1 25,0-1 0,-1 0 0,1-1 0,0 0 0,0 0 0,-1-1 0,0 0 0,1 0 0,9-6 0,0-2 5,0-1 1,-1 0-1,-1-1 0,0-1 1,-1 0-1,-1-1 1,22-29-1,-28 34-20,-1-1-1,-1 0 1,0-1 0,0 1-1,-1-1 1,-1 0 0,0 0-1,-1-1 1,0 1 0,-1-1-1,0 0 1,-1 1 0,0-23-1,-1 32-48,-1 1 0,1-1 0,0 1 0,-1 0 0,1-1 0,-1 1 0,0 0 0,0-1 0,0 1 0,0 0 0,0 0 0,-2-3 0,3 5-37,-1-1 0,0 0 1,1 1-1,-1-1 0,0 1 1,1-1-1,-1 1 0,0-1 1,0 1-1,1-1 0,-1 1 1,0 0-1,0-1 0,0 1 1,0 0-1,0 0 0,1-1 1,-1 1-1,0 0 0,0 0 1,0 0-1,-1 1 0,0-1-167,0 1 0,1 0-1,-1 0 1,0 0 0,0 0 0,1 0-1,-1 0 1,1 0 0,-1 0 0,1 1-1,0-1 1,-1 1 0,1-1 0,0 1-1,0 0 1,0-1 0,0 1 0,0 0-1,1-1 1,-1 1 0,0 0 0,1 0-1,-1 0 1,1 0 0,0 0 0,0 0-1,0 3 1,-1 13-3137,1-4-363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14286,'0'0'6245,"-3"8"-4889,-6 26-592,2 0-1,1 0 1,1 1-1,2 0 0,2 50 1,1-83-756,-1 0 1,1 0-1,0 0 1,0 0 0,0-1-1,1 1 1,-1 0-1,0 0 1,1 0 0,-1-1-1,1 1 1,-1 0-1,1 0 1,0-1 0,0 1-1,0-1 1,0 1-1,0-1 1,0 1-1,0-1 1,1 1 0,-1-1-1,0 0 1,1 0-1,-1 0 1,1 0 0,-1 0-1,1 0 1,1 1-1,3-1-13,0 0 0,0 0 0,1-1-1,-1 0 1,0 0 0,0 0 0,8-2-1,-9 1-48,1 0-1,0 1 0,-1 0 1,1 0-1,-1 0 0,1 0 1,0 1-1,-1 0 0,8 2 1,-12-1 88,1-1 1,0 1 0,0-1 0,-1 1-1,1 0 1,-1 0 0,0 0 0,1 0-1,-1 0 1,0 0 0,0 0 0,0 0-1,-1 0 1,1 0 0,0 1 0,-1-1-1,0 0 1,1 1 0,-1-1-1,0 0 1,0 1 0,0-1 0,-1 3-1,1 2 174,-1 0-1,1 0 0,-2 0 1,1 0-1,-1 0 0,-3 9 1,1-9 3,0 0 1,-1 1-1,0-1 1,0-1 0,-1 1-1,0-1 1,0 0 0,0-1-1,-11 8 1,14-11-169,0 1-1,0-1 1,0 0-1,-1 0 1,1 0 0,-1-1-1,1 1 1,-1-1-1,0 0 1,1 0 0,-1 0-1,0-1 1,0 1-1,1-1 1,-1 0 0,0 0-1,0 0 1,0 0-1,1-1 1,-1 0 0,0 0-1,0 0 1,-4-2 0,5 2-197,1-1 0,0 0 0,0 0 1,0 0-1,0 0 0,1 0 1,-1-1-1,0 1 0,1 0 1,-1-1-1,1 1 0,0-1 1,0 0-1,0 1 0,0-1 0,1 0 1,-1 1-1,1-1 0,-1-4 1,1 1-938,-1 1 1,1-1 0,0 0-1,1 1 1,-1-1 0,1 1-1,1-1 1,2-10 0,11-9-6085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10346,'0'0'5674,"11"0"-2588,1 0-2550,-1-1 1,0 0-1,0-1 0,0 0 1,0-1-1,0 0 0,0-1 1,-1 0-1,0 0 0,1-1 1,-2 0-1,1-1 0,-1-1 1,12-8-1,12-20-237,-32 33-280,1 0 0,-1 1-1,0-1 1,0 0 0,0 0 0,0 0 0,0 1-1,0-1 1,-1 0 0,1 0 0,-1-1 0,1 1-1,-1 0 1,0 0 0,0 0 0,0 0 0,0 0 0,0 0-1,0 0 1,-1-2 0,0 2 15,0 1 0,1 0 0,-1 1 0,0-1 0,0 0 0,0 0 0,0 0 0,0 0 0,0 1 0,0-1 0,0 1 0,0-1 0,-1 1 0,1-1 1,0 1-1,0-1 0,-1 1 0,1 0 0,0 0 0,0 0 0,-1 0 0,1 0 0,-2 0 0,-32 2 98,33-2-109,-7 2 11,1 0 1,0 0-1,0 1 1,0 0-1,0 0 1,1 1-1,-1 0 1,1 1-1,0 0 1,0 0-1,1 0 1,-1 1-1,1-1 1,1 2-1,-1-1 1,1 1-1,0 0 1,0 0-1,1 0 1,0 0-1,0 1 1,1 0-1,0 0 1,0 0-1,1 0 1,0 0-1,-2 13 1,4-19-35,0 0 0,1 0 1,-1 0-1,0 0 0,1 0 1,-1 0-1,1 0 0,0 0 0,-1 0 1,1 0-1,0 0 0,0 0 1,1-1-1,-1 1 0,0 0 1,0-1-1,1 1 0,-1-1 0,1 0 1,-1 1-1,3 0 0,1 1-79,0 0-1,0-1 1,0 0-1,0 0 1,0 0-1,0 0 1,11 1-1,3-1-862,0-1 0,0 0-1,33-3 1,-40 0 202,-1-1 0,1 0 0,-1 0 0,0-1 0,0-1 0,-1 1 0,1-2 0,-1 0 0,0 0 0,0 0 0,-1-2 0,0 1 0,0-1 0,-1 0 0,0-1 0,0 0 0,10-15 0,-12 14 952,1-1-1,-1 0 1,-1 0-1,5-14 1,-7 15 982,0 1 0,-1-1 0,0 0 0,-1 0 0,0-14 0,-1 23-1115,0 1 1,0-1-1,0 1 0,0-1 1,0 1-1,0-1 0,0 1 1,-1-1-1,1 1 0,0-1 1,0 1-1,-1-1 0,1 1 1,0 0-1,-1-1 1,1 1-1,0-1 0,-1 1 1,1 0-1,0-1 0,-1 1 1,1 0-1,-1 0 0,1-1 1,-1 1-1,1 0 0,-1 0 1,1 0-1,-1 0 1,1-1-1,-1 1 0,1 0 1,-1 0-1,1 0 0,-1 0 1,1 0-1,-1 0 0,1 0 1,-1 0-1,1 1 0,-1-1 1,1 0-1,-1 0 0,1 0 1,-1 0-1,1 1 1,-1-1-1,1 0 0,-1 1 1,1-1-1,-1 1 0,-25 15 690,24-15-740,-2 2 64,0 0 0,0 1 0,0 0 0,0 0 0,1 0 0,0 0 0,-1 1 0,2-1 0,-1 1 0,0-1 0,1 1-1,0 0 1,0 0 0,0 1 0,-1 6 0,4-11-94,0 0 0,0 0 0,0 0 0,1 0 0,-1-1 0,0 1 0,0 0 0,1-1 0,-1 1 0,0-1 0,1 0 0,-1 1 0,0-1 0,1 0 0,-1 0 0,1 0 0,-1 0 0,0 0 0,1 0 0,-1 0 0,0 0 0,1-1 0,-1 1 0,2-1 0,0 1-92,0-1 1,0 1-1,0 0 1,0 0-1,0 0 1,0 0-1,-1 1 1,1-1-1,0 1 1,0 0-1,0-1 1,3 3-1,-2 2 80,-1 0-1,1 1 0,-1-1 0,0 1 1,0 0-1,0 0 0,-1 0 0,0 1 1,0-1-1,-1 0 0,0 1 0,1 9 1,2 88 446,-4-82-271,0 14 284,-1-1 0,-2 1-1,-7 40 1,8-66-240,-1-1-1,0 1 0,0-1 1,0 0-1,-1 1 0,-1-1 1,0-1-1,0 1 0,0-1 1,-1 0-1,-1 0 0,1-1 1,-1 0-1,0 0 0,-1 0 1,-10 7-1,16-12-178,-1-1 0,1 1-1,-1 0 1,1-1 0,-1 0-1,0 1 1,1-1 0,-1 0-1,0 0 1,0-1 0,0 1-1,0-1 1,0 1 0,0-1-1,1 0 1,-1 0 0,0 0 0,0 0-1,0-1 1,0 1 0,-5-2-1,6 0-23,-1 0 0,1 0 0,-1 0-1,1 0 1,0 0 0,0 0 0,0-1-1,0 1 1,0 0 0,1-1 0,-1 0 0,1 1-1,-1-1 1,1 0 0,0 0 0,0 0-1,0-3 1,-2-6-40,1 0-1,1 0 1,0 0-1,0 0 0,1 0 1,1 0-1,0 0 1,1 1-1,5-20 1,-1 13-24,2 1-1,0-1 1,1 1 0,0 1 0,22-28-1,69-69-508,-73 86 509,-1-1 0,-2-1-1,-1-1 1,20-35 0,-31 34 92,-13 22-79,-13 14-138,10-2 170,1 0 0,-1 0 0,1 1-1,0-1 1,0 1 0,0 0 0,1 0 0,-1 0 0,1 0 0,0 0-1,0 1 1,1-1 0,-2 7 0,0-2 23,1 0 1,0 1-1,1-1 1,0 1-1,1 15 1,0-23 4,1 0 0,0-1 0,0 1 1,0 0-1,0 0 0,0 0 1,0-1-1,0 1 0,1 0 0,-1-1 1,1 0-1,-1 1 0,1-1 1,0 0-1,-1 1 0,1-1 0,0 0 1,0 0-1,0-1 0,-1 1 1,1 0-1,0-1 0,0 1 0,0-1 1,0 1-1,1-1 0,-1 0 1,0 0-1,0 0 0,3 0 1,6 0 29,0 0 0,0 0 0,0-1 1,16-3-1,-16 0-44,-1 0 0,0 0 1,0-1-1,0-1 0,0 1 0,-1-2 0,0 1 0,-1-1 0,1-1 1,11-13-1,-7 8 103,0 1 0,23-16 0,-36 28-93,0 0 0,0 0 0,0 0 0,0 0-1,1 0 1,-1 0 0,0 0 0,0 0 0,0 0 0,0 0 0,0 0 0,1 0 0,-1 0-1,0 0 1,0 0 0,0 0 0,0 0 0,0 0 0,1 0 0,-1 0 0,0 0-1,0 0 1,0 0 0,0 0 0,0 0 0,1 0 0,-1 0 0,0 0 0,0 0 0,0 1-1,0-1 1,0 0 0,0 0 0,0 0 0,0 0 0,1 0 0,-1 0 0,0 0 0,0 1-1,0-1 1,0 0 0,0 0 0,0 0 0,0 0 0,0 0 0,0 1 0,0-1-1,0 0 1,0 0 0,0 0 0,0 0 0,0 0 0,0 1 0,0 14 149,-4 15-73,2-23-17,0 1-1,1-1 0,0 1 1,0 0-1,1-1 0,0 10 1,1-16-60,-1-1 0,1 1-1,0-1 1,-1 1 0,1 0 0,0-1 0,-1 1 0,1-1 0,0 0 0,0 1-1,0-1 1,-1 0 0,1 1 0,0-1 0,0 0 0,0 0 0,0 0 0,0 1-1,-1-1 1,1 0 0,0 0 0,0-1 0,0 1 0,0 0 0,0 0 0,0 0 0,-1 0-1,1-1 1,0 1 0,0 0 0,1-1 0,29-10 114,-8-2-330,37-29 0,-41 28 11,0 0-1,35-18 0,-54 32 192,1 0 0,-1 0 0,0 0 0,0-1 1,1 1-1,-1 0 0,0 0 0,0 0 0,1 0 0,-1 0 0,0 0 0,1 0 0,-1 0 0,0 0 0,0 0 0,1 0 0,-1 0 1,0 0-1,1 0 0,-1 0 0,0 0 0,0 0 0,1 0 0,-1 0 0,0 1 0,1-1 0,-1 0 0,0 0 0,0 0 0,0 0 1,1 1-1,-1-1 0,0 0 0,0 0 0,0 0 0,1 1 0,-1-1 0,0 0 0,0 0 0,0 1 0,0-1 0,0 0 0,1 0 1,-1 1-1,0 20 18,-11 32 342,9-45-310,0-2-37,-2 23 7,10-22-1144,10-12-1627,15-20-4618,-12 5-372,-3-1-4482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10090,'-5'21'10679,"-6"-1"-5916,9-17-4474,-1 0 1,1 1-1,1-1 0,-1 1 1,0-1-1,1 1 1,0-1-1,0 1 0,0 0 1,-1 7-1,2-10-293,0 0-1,0 0 1,0 0 0,0 0-1,0 0 1,0 0 0,1 0-1,-1 0 1,0 0 0,1 0-1,-1 0 1,0 0 0,1 0-1,-1 0 1,1 0-1,-1-1 1,1 1 0,0 0-1,-1 0 1,1 0 0,0-1-1,0 1 1,-1-1 0,1 1-1,0 0 1,2 0 0,-1 0-31,1-1 1,-1 1 0,1-1 0,-1 1-1,1-1 1,-1 0 0,1 0 0,-1 0 0,1 0-1,4-2 1,7-1-132,0-1-1,0-1 1,13-6 0,-23 10 156,-2 0 22,-1 0 0,0 1 0,1-1 0,-1 1-1,0 0 1,1-1 0,-1 1 0,1 0 0,-1 0 0,0 0 0,1 0-1,-1 0 1,1 0 0,-1 0 0,1 1 0,-1-1 0,0 0 0,1 1-1,-1-1 1,0 1 0,1-1 0,-1 1 0,0 0 0,0 0 0,0 0-1,1-1 1,-1 1 0,0 0 0,0 0 0,0 0 0,-1 1 0,1-1-1,1 1 1,-1 0 6,1 0-1,-1 0 1,1-1-1,-1 1 1,1-1 0,0 1-1,0-1 1,-1 0-1,1 0 1,0 0-1,0 0 1,0 0-1,0 0 1,1 0 0,-1-1-1,0 1 1,0-1-1,3 1 1,7-1-236,0 0 1,0-1 0,1-1 0,-1 0-1,0 0 1,0-1 0,-1-1 0,14-5-1,7-6-1459,44-28 0,-64 36 1504,-19 17 696,0 0-1,1 1 0,1 0 0,0 0 1,-5 14-1,6-14-462,1 0 0,1 1 0,0-1 0,0 1 0,1 0 1,1-1-1,1 17 0,15 85 471,-10-82-427,-1 1 0,1 34 0,-6-54 76,0 0 0,-1-1 0,0 1 0,-1-1 0,-1 1 0,1-1 0,-2 0 0,-4 12 0,6-19-98,0 0-1,0 0 1,-1 0-1,0 0 1,0-1-1,0 1 1,0-1-1,0 0 1,-1 0-1,1 0 1,-1 0-1,0 0 1,0-1-1,0 0 1,0 0-1,-1 0 1,1 0-1,0 0 1,-1-1-1,1 0 1,-1 0-1,1 0 1,-7 0-1,7-1 3,0 0 0,0 0 0,0 0-1,0 0 1,-1-1 0,1 1-1,0-1 1,0 0 0,0 0 0,0-1-1,0 1 1,1-1 0,-1 0-1,0 0 1,1 0 0,-1 0 0,1-1-1,-5-4 1,3 2-44,1-1 0,-1 1 1,1-1-1,0 0 0,1-1 0,-1 1 1,1-1-1,1 1 0,-1-1 0,-1-8 1,0 0-198,1-1 1,1 0 0,1 0-1,0 0 1,1 0 0,0 1-1,2-1 1,-1 0 0,7-23-1,-6 34 72,0-1 0,0 1 0,0 0 0,1 0-1,-1 0 1,1 0 0,0 0 0,1 0 0,-1 1 0,1 0-1,0-1 1,0 2 0,1-1 0,8-6 0,0 2-235,1 2 0,0-1 0,0 2 0,16-5 0,-13 5-1816,-1-1 1,30-14 0,-29 4-4223,-5-7-4084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21556,'0'0'7207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148 238 9321,'0'0'5082,"-10"0"-1762,-35 0-827,42 0-2380,-1 1 0,1-1 0,0 1-1,0 0 1,0 0 0,0 0 0,0 0 0,0 1-1,0-1 1,0 1 0,1 0 0,-1 0-1,1 0 1,-1 0 0,1 0 0,0 1-1,0-1 1,0 1 0,0-1 0,0 1-1,0 0 1,1 0 0,-1-1 0,-1 7-1,-2 4 51,0 1-1,1-1 1,-4 26-1,8-38-145,-2 13 201,-1 0 0,2 0 0,0 0 0,2 26 0,-1-38-183,0 0 1,0 0-1,1 0 1,-1 0-1,0 0 1,1 0 0,0 0-1,-1 0 1,1-1-1,0 1 1,0 0 0,0 0-1,0 0 1,0-1-1,0 1 1,1-1 0,-1 1-1,1-1 1,-1 1-1,1-1 1,-1 0-1,1 0 1,0 1 0,-1-1-1,1-1 1,0 1-1,0 0 1,0 0 0,0-1-1,0 1 1,0-1-1,0 1 1,0-1 0,0 0-1,0 0 1,0 0-1,0 0 1,0 0-1,0 0 1,0-1 0,4 0-1,3-2 46,0 0 0,0-1 1,-1 0-1,1-1 0,-1 1 0,0-1 0,0-1 0,-1 0 0,0 0 1,0 0-1,0-1 0,9-12 0,-7 8-52,-1 1 1,0-1-1,-1-1 0,-1 1 1,1-1-1,-2 0 0,0-1 0,6-19 1,-10-5 66,-1 38-97,0-1 0,-1 0 0,1 1-1,0-1 1,0 0 0,-1 1-1,1-1 1,0 0 0,-1 1-1,1-1 1,0 0 0,-1 0 0,1 1-1,-1-1 1,1 0 0,0 0-1,-1 0 1,1 1 0,-1-1-1,1 0 1,-1 0 0,1 0-1,0 0 1,-1 0 0,1 0 0,-1 0-1,1 0 1,-1 0 0,1 0-1,-1 0 1,1 0 0,-1 0-1,1-1 1,0 1 0,-1 0 0,1 0-1,-1 0 1,1-1 0,0 1-1,-1 0 1,1 0 0,0-1-1,-1 1 1,1 0 0,0-1-1,-1 1 1,1 0 0,0-1 0,0 1-1,-1-1 1,1 1 0,0 0-1,0-1 1,0 1 0,0-1-1,-1 1 1,1-1 0,0 1-1,0-1 1,0 1 0,0 0 0,0-1-1,0 1 1,0-1 0,0 1-1,0-1 1,1 1 0,-1-1-1,0 0 1,-2 5-10,0 0-1,1 0 1,-1 0 0,1 0-1,0 0 1,0 0 0,0 0-1,0 0 1,1 0 0,-1 0-1,2 8 1,-1-5-2,0 0 1,0 1-1,1-1 1,0 0-1,0 0 0,4 9 1,-4-13 16,1-1 1,-1 0 0,1 0-1,0 0 1,0 0-1,0 0 1,0 0-1,0-1 1,0 1 0,0-1-1,0 1 1,1-1-1,-1 0 1,1 0-1,-1 0 1,1 0 0,-1 0-1,1 0 1,-1-1-1,1 1 1,0-1-1,-1 0 1,1 0 0,0 0-1,3-1 1,0 1 15,1 0 1,-1-1 0,0-1-1,1 1 1,-1-1 0,0 0-1,0 0 1,0 0 0,10-7 0,2-5 16,0-1 0,-1-1 0,-1 0 0,-1-2 0,0 0 0,-1 0 0,-1-1 0,0-1 0,-2 0 0,0-1 0,-1 0 0,-2-1 0,0 0 0,-1 0 0,5-32 0,-11 19 17,-1 34-57,1 1 1,-1-1-1,0 1 0,0 0 0,0-1 0,0 1 0,0-1 0,0 1 0,0-1 0,0 1 0,0-1 0,0 1 0,0 0 1,0-1-1,-1 1 0,1-1 0,0 1 0,0-1 0,0 1 0,0 0 0,-1-1 0,1 1 0,0 0 0,-1-1 0,1 1 1,0 0-1,0-1 0,-1 1 0,1 0 0,-1-1 0,1 1 0,0 0 0,-1 0 0,1 0 0,-1-1 0,1 1 0,0 0 1,-1 0-1,1 0 0,-1 0 0,1 0 0,-1 0 0,1 0 0,-1 0 0,1 0 0,0 0 0,-1 0 0,1 0 0,-1 0 1,1 0-1,-1 0 0,1 0 0,0 1 0,-1-1 0,1 0 0,-1 0 0,1 0 0,0 1 0,-1-1 0,1 0 0,0 0 0,-1 1 1,1-1-1,0 0 0,-1 1 0,1-1 0,0 1 0,-4 4-15,1 1 1,-1-1 0,2 1-1,-1 0 1,0 0-1,1 0 1,0 0-1,1 0 1,0 1-1,-2 9 1,-1 4-10,-5 24 141,1 0-1,2 1 1,2 0 0,2 0-1,2 0 1,5 46 0,-2-77-86,0-1 0,1 0 0,0 0 0,1 0 0,0 0 1,1-1-1,13 21 0,5 1 4,34 37 1,7 10-697,-62-78 635,-1 1-1,1 0 1,-1 0-1,0 0 1,0 0 0,-1 0-1,1 0 1,-1 0 0,0 0-1,0 1 1,0-1 0,-1 1-1,1 6 1,-1-10 31,0 0 0,0 0 0,-1 0 0,1 0-1,0 0 1,-1 0 0,1 0 0,0 0 0,-1 0 0,1 0 0,-1 0-1,0-1 1,1 1 0,-1 0 0,0 0 0,1-1 0,-1 1 0,0 0-1,0 0 1,0-1 0,0 1 0,-1 0 0,0 0 5,0-1 0,-1 1 0,1-1 1,-1 0-1,1 1 0,-1-1 0,1 0 1,-1 0-1,1-1 0,-1 1 0,1 0 0,0-1 1,-4-1-1,-1 0 7,1-1 0,-1 0 0,1 0 1,0-1-1,1 0 0,-1 0 0,0 0 0,1-1 0,0 0 1,0 0-1,1 0 0,-5-7 0,-48-74 33,51 75-38,3 6-7,-8-14-35,0 0 1,1-1-1,-12-35 0,21 51 20,-1 0-1,1 0 1,0-1 0,0 1-1,1 0 1,-1-1 0,1 1-1,0 0 1,0-1 0,0 1 0,1 0-1,-1-1 1,1 1 0,0 0-1,0 0 1,1 0 0,-1-1-1,1 1 1,0 1 0,0-1 0,0 0-1,1 0 1,-1 1 0,1-1-1,6-5 1,8-3-687,1 1-1,1 1 0,-1 1 1,37-12-1,-8 2-3046,3-4-2995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83 101 13741,'0'0'4623,"-3"-8"-4020,-7-24 337,9 32-888,1-1 1,0 1 0,0-1-1,0 1 1,-1 0-1,1-1 1,0 1 0,-1-1-1,1 1 1,0 0 0,-1-1-1,1 1 1,0 0-1,-1-1 1,1 1 0,-1 0-1,1 0 1,-1 0-1,1-1 1,-1 1 0,1 0-1,0 0 1,-1 0-1,1 0 1,-1 0 0,1 0-1,-1 0 1,1 0-1,-1 0 1,1 0 0,-1 0-1,1 0 1,-1 0-1,1 0 1,-1 0 0,1 1-1,-1-1 1,1 0 0,-1 0-1,1 0 1,0 1-1,-1-1 1,1 0 0,-1 1-1,1-1 1,0 0-1,-1 1 1,1-1 0,0 0-1,0 1 1,-1-1-1,1 1 1,0-1 0,0 1-1,-1-1 1,1 1-1,0-1 1,0 1 0,-14 24 1178,7-8-947,1 0 0,0 0 0,2 1 0,0 0 0,1 0 0,1 0 0,0 0 1,3 35-1,-1-51-280,0 0 0,0 0 1,1 0-1,-1 0 0,1 0 0,-1 0 1,1 0-1,0 0 0,0 0 1,0 0-1,0 0 0,0 0 1,0-1-1,0 1 0,1 0 0,-1-1 1,0 1-1,1-1 0,0 1 1,-1-1-1,1 0 0,0 0 1,0 0-1,-1 0 0,1 0 0,0 0 1,0 0-1,0-1 0,0 1 1,0-1-1,0 1 0,0-1 1,0 0-1,1 0 0,-1 0 0,2 0 1,3 0 21,0-1 0,0 0 1,-1 0-1,1-1 0,-1 1 1,1-2-1,-1 1 0,0-1 1,0 0-1,7-4 0,7-6-3,0-2 0,-2-1-1,0 0 1,26-29 0,-35 34-34,0-1 0,0 0 0,-1 0 0,-1-1 1,0 0-1,0 0 0,-2-1 0,9-26 0,-11 15-1,-11 32-195,-11 41 36,15-30 297,1 0-1,1 1 0,0-1 0,1 1 0,1-1 0,1 1 1,1-1-1,4 23 0,-5-39-80,-1 0 1,1 0 0,0 0-1,0 0 1,0 0 0,0 0-1,0 0 1,0 0 0,1 0-1,-1-1 1,1 1 0,-1 0-1,1-1 1,0 1 0,-1-1-1,1 0 1,0 1-1,0-1 1,0 0 0,0 0-1,4 1 1,-3-1 16,1-1 0,-1 0 0,1 0 1,-1 0-1,1 0 0,-1 0 0,0-1 0,1 1 0,-1-1 0,0 0 0,1 0 0,5-3 0,0-1 20,1 0 0,-1 0-1,-1-1 1,1 0 0,-1-1-1,0 0 1,0 0 0,8-12-1,-7 7-57,-1 0 0,0-1 0,-1 0 0,6-17-1,-10 24-15,-1 1-1,-1 0 1,1-1-1,-1 1 0,0-1 1,0 1-1,0-1 0,-1 0 1,0 1-1,0-1 0,-1 0 1,1 1-1,-1-1 0,-2-5 1,3 10-15,-1 0 1,1 0-1,-1 0 0,1 1 1,-1-1-1,1 0 1,-1 0-1,0 1 0,1-1 1,-1 0-1,0 1 0,0-1 1,1 1-1,-1-1 1,0 1-1,0-1 0,0 1 1,0 0-1,0-1 1,0 1-1,0 0 0,0 0 1,0 0-1,0 0 1,0-1-1,0 1 0,1 1 1,-1-1-1,0 0 1,0 0-1,0 0 0,-1 1 1,0-1-10,0 0 1,1 1-1,-1 0 1,0-1-1,1 1 1,-1 0-1,1-1 1,-1 1 0,1 0-1,-1 0 1,1 0-1,-1 1 1,1-1-1,0 0 1,0 0-1,0 1 1,-2 1-1,1 3 6,-1 0 1,1 1-1,1-1 0,-1 0 0,1 1 0,0 0 0,0-1 1,1 9-1,-1-13 17,1 0 1,0-1 0,0 1-1,1 0 1,-1 0 0,0 0-1,0-1 1,1 1-1,-1 0 1,1 0 0,0-1-1,-1 1 1,1 0 0,0-1-1,0 1 1,0-1-1,0 1 1,0-1 0,1 0-1,-1 1 1,0-1 0,1 0-1,-1 0 1,0 0 0,1 0-1,-1 0 1,1 0-1,0 0 1,-1 0 0,1-1-1,0 1 1,0-1 0,2 1-1,4-1 15,0 0-1,-1-1 1,1 0-1,-1 0 1,1-1-1,-1 1 1,0-2-1,1 1 1,-1-1-1,0 0 1,-1-1-1,1 0 1,-1 0-1,1 0 1,-1-1-1,0 0 1,10-11-1,-7 7-10,0 0-1,-1-1 1,0-1-1,-1 0 0,0 0 1,0 0-1,-1 0 1,-1-1-1,8-24 0,-20 62-11,2 0-1,2 0 1,0 0-1,1 0 1,2 0-1,3 41 1,-2-66-6,-1 1-1,0-1 1,0 0 0,1 1 0,-1-1 0,0 0 0,1 0 0,-1 1 0,1-1 0,0 0 0,-1 0 0,1 0 0,0 1 0,0-1 0,0 0 0,0 0 0,0 0 0,0-1-1,0 1 1,0 0 0,0 0 0,0 0 0,0-1 0,1 1 0,-1-1 0,0 1 0,1-1 0,-1 1 0,0-1 0,1 0 0,-1 0 0,0 1 0,1-1 0,-1 0 0,0 0-1,1 0 1,-1-1 0,0 1 0,1 0 0,-1 0 0,0-1 0,1 1 0,-1-1 0,0 1 0,0-1 0,1 0 0,1-1 0,3-1-979,1 0 0,-1-1 0,0 0 0,0-1 0,0 1 0,0-1 0,6-8 0,3-5-3407,0-2-2035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11723,'0'0'7276,"2"-9"-5135,-2 5-1947,8-31 1253,-7 34-1324,-1-1 0,1 1 0,-1 0 0,1-1 0,0 1 0,-1 0 1,1 0-1,0-1 0,0 1 0,0 0 0,0 0 0,0 0 0,0 0 0,0 0 0,0 1 1,0-1-1,1 0 0,-1 0 0,0 1 0,0-1 0,1 1 0,-1-1 0,0 1 0,1-1 0,-1 1 1,3 0-1,-3 0-100,0 1 1,0 0-1,0-1 1,0 1 0,0 0-1,0 0 1,0 0-1,0 0 1,0 0 0,0 0-1,-1 0 1,1 0-1,0 0 1,-1 0 0,1 0-1,-1 0 1,1 0-1,-1 1 1,1-1 0,-1 0-1,0 0 1,0 1-1,0-1 1,0 0-1,0 2 1,5 41 244,-5-41-215,-1 43 418,0-35-260,0-1 1,1 1-1,0-1 1,1 1 0,2 14-1,-2-25-199,-1 1 1,1 0-1,-1-1 0,1 1 0,0-1 1,-1 1-1,1-1 0,-1 1 0,1-1 1,0 1-1,-1-1 0,1 1 0,0-1 0,0 0 1,-1 0-1,1 1 0,0-1 0,0 0 1,0 0-1,-1 0 0,1 0 0,0 0 1,0 0-1,0 0 0,-1 0 0,1 0 0,0 0 1,0 0-1,-1 0 0,1-1 0,0 1 1,0 0-1,-1-1 0,1 1 0,0 0 1,0-1-1,-1 1 0,1-1 0,0 0 0,30-19 150,68-65-1321,-48 38 573,-51 47 582,0 0 0,1-1-1,-1 1 1,0 0 0,0-1 0,1 1 0,-1 0 0,0 0-1,0-1 1,1 1 0,-1 0 0,0 0 0,1 0 0,-1 0-1,0-1 1,1 1 0,-1 0 0,0 0 0,1 0 0,-1 0 0,1 0-1,-1 0 1,0 0 0,1 0 0,-1 0 0,0 0 0,1 0-1,-1 0 1,1 0 0,-1 0 0,0 0 0,1 0 0,-1 1-1,0-1 1,1 0 0,-1 0 0,0 0 0,1 0 0,-1 1 0,5 18-37,-8 40 248,1-40-4,7-15-276,6-9-212,8-12-703,-3 0-18,-2-1-1,0-1 0,-2 0 0,0-1 1,-1 0-1,13-33 0,-4-4 1082,16-74 0,-62 221 4004,14-54-3285,2 0 1,1 1-1,2 1 0,-4 61 1,10-89-748,3 24 42,-2-34-86,0 1 0,0 0-1,0-1 1,1 1 0,-1-1-1,0 1 1,0-1 0,1 1-1,-1-1 1,0 1 0,1-1-1,-1 1 1,0-1 0,1 1-1,-1-1 1,1 1-1,-1-1 1,1 0 0,-1 1-1,1-1 1,-1 0 0,1 1-1,-1-1 1,1 0 0,-1 0-1,1 0 1,-1 0 0,1 1-1,0-1 1,-1 0 0,1 0-1,-1 0 1,1 0 0,0 0-1,-1 0 1,1 0 0,-1 0-1,1-1 1,0 1 0,-1 0-1,1 0 1,-1 0 0,1-1-1,-1 1 1,1 0 0,0-1-1,1-1-13,0 0 0,0 0 0,0 0 0,0 0 0,-1 0 0,1 0 0,-1 0 0,1-1 0,-1 1 0,0 0 0,0-1 0,0 1 0,0-1 0,0 0 0,-1 1 0,1-1 0,0-5 0,4-50-50,-5 55 69,0-5-10,1 3-1,0 1 0,-1-1 0,0 1 0,0-1 0,0 1 0,0-1 0,-1 1 0,0-1 0,-1-4 0,2 16 67,-1-6-51,1 1 1,-1-1-1,1 1 0,0-1 1,0 1-1,0-1 0,0 1 1,0-1-1,0 1 1,0 0-1,0-1 0,1 1 1,-1-1-1,1 1 0,-1-1 1,1 1-1,0-1 0,-1 1 1,1-1-1,0 0 0,0 0 1,0 1-1,2 1 1,0-1 4,0-1 0,0 0 0,0 1 1,0-1-1,1 0 0,-1-1 0,1 1 1,-1-1-1,0 1 0,1-1 1,-1 0-1,1 0 0,-1 0 0,1-1 1,-1 1-1,0-1 0,1 0 0,-1 0 1,0 0-1,0 0 0,1-1 0,-1 1 1,0-1-1,0 0 0,-1 0 1,1 0-1,0 0 0,-1 0 0,1-1 1,-1 1-1,0-1 0,1 0 0,-1 1 1,0-1-1,-1 0 0,1 0 1,-1 0-1,1-1 0,-1 1 0,0 0 1,0 0-1,0-1 0,-1 1 0,1-7 1,-2 10-22,0 0 1,0 0-1,-1 1 1,1-1-1,0 0 1,0 1-1,-1-1 1,1 1-1,0-1 1,0 1-1,0 0 1,0-1-1,0 1 0,0 0 1,0 0-1,-1 1 1,-1 1-3,1 1 0,0-1 0,0 1 0,0 0 0,1 0 0,-1 0 0,1 0 0,0 0 0,0 0 0,0 0 0,1 0 0,-1 0 0,1 0 0,0 0-1,0 1 1,1 4 0,0-6 8,-1 0-1,1-1 0,0 1 0,0-1 0,0 0 0,0 1 1,0-1-1,1 0 0,-1 1 0,1-1 0,-1 0 1,1 0-1,0 0 0,0 0 0,0-1 0,0 1 0,0 0 1,0-1-1,0 1 0,1-1 0,-1 0 0,0 0 1,1 0-1,-1 0 0,1 0 0,3 0 0,19 4-40,0-2 0,32 0 0,-47-2 1,-1-1-1,1-1 0,-1 0 0,1 0 1,-1-1-1,1 0 0,-1-1 1,0 1-1,10-6 0,-18 8 43,-1-1-1,1 1 1,0 0 0,-1-1-1,1 1 1,0-1-1,-1 1 1,1-1 0,-1 1-1,1-1 1,0 0-1,-1 1 1,1-1-1,-1 0 1,0 1 0,1-1-1,-1 0 1,0 1-1,1-1 1,-1 0 0,0 0-1,0 1 1,1-1-1,-1 0 1,0 0 0,0 0-1,0 1 1,0-1-1,0 0 1,0 0 0,0 0-1,-1 1 1,1-1-1,0 0 1,0 0 0,-1 0-1,1 1 1,0-1-1,-1 0 1,1 1 0,-1-1-1,1 0 1,-1 1-1,1-1 1,-1 1 0,1-1-1,-1 0 1,1 1-1,-1-1 1,0 1 0,0 0-1,1-1 1,-1 1-1,0 0 1,-1-1 0,-50-28 318,43 25-269,-6-3 24,2 1-63,1 1 0,0-1 0,1-1 0,-1 0 0,1-1 0,1 0 0,-19-18 0,29 26-11,0 0-1,0-1 1,0 1 0,0 0-1,0 0 1,0-1-1,0 1 1,0 0 0,0 0-1,0-1 1,0 1 0,0 0-1,0 0 1,0-1 0,0 1-1,0 0 1,0 0 0,0-1-1,0 1 1,0 0 0,0 0-1,0-1 1,0 1 0,1 0-1,-1 0 1,0 0 0,0-1-1,0 1 1,0 0-1,1 0 1,-1 0 0,0 0-1,0-1 1,1 1 0,-1 0-1,0 0 1,0 0 0,0 0-1,1 0 1,-1 0 0,0 0-1,0 0 1,1 0 0,-1 0-1,0 0 1,1 0 0,22-5 59,29 3-79,-51 2 16,36 2-190,-24-1-245,-1 0 0,0-1 0,0 0 0,1-1 0,-1 0 0,0-1 0,0-1 0,16-4 0,-28 7 267,1 0 0,-1 0 0,1-1 0,-1 1 0,1 0 1,-1 0-1,0 0 0,1-1 0,-1 1 0,1 0 0,-1 0 1,0-1-1,1 1 0,-1 0 0,0-1 0,1 1 0,-1 0 0,0-1 1,1 1-1,-1-1 0,0 1 0,0 0 0,1-1 0,-1 1 1,0-1-1,0 1 0,0-1 0,0 1 0,0-1 0,0 1 1,0-1-1,0 1 0,0-1 0,0 1 0,0-1 0,0 1 1,0 0-1,0-1 0,0 1 0,0-1 0,0 1 0,-1-1 1,1 1-1,0-1 0,0 1 0,-1 0 0,1-1 0,0 1 0,-1-1 1,-22-14-11039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17136,'-9'-7'1666,"9"3"672,2 2-1377,21 2-865,6 0-1249,0 0-2915,1 0-9609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72 7623,'0'0'13448,"-8"-8"-12423,6 6-967,0 0-45,0 0 0,1 0-1,-1 0 1,0 0 0,0 1 0,0-1-1,0 1 1,0-1 0,-1 1 0,1 0-1,0 0 1,-1 0 0,1 0 0,-1 0-1,1 0 1,-1 1 0,1-1 0,-1 1-1,0-1 1,1 1 0,-1 0 0,1 0 0,-1 1-1,0-1 1,1 0 0,-1 1 0,1 0-1,-1-1 1,1 1 0,-1 0 0,1 0-1,0 1 1,-1-1 0,1 0 0,-3 3-1,-5 4 13,0 0-1,0 1 0,1 0 0,0 1 0,0 0 1,-8 14-1,13-19-10,1 1 0,-1 0 0,1-1 0,1 1 0,-1 0 0,1 1 0,0-1 0,1 0 0,-1 1 0,1-1 0,0 1 0,1-1-1,0 1 1,0 7 0,1-12-8,-1-1-1,1 0 0,0 1 1,-1-1-1,1 0 1,0 0-1,0 0 0,0 1 1,0-1-1,0 0 0,0 0 1,0 0-1,0-1 0,1 1 1,-1 0-1,0 0 0,0-1 1,1 1-1,-1 0 0,0-1 1,1 1-1,-1-1 0,1 0 1,-1 0-1,0 1 0,1-1 1,-1 0-1,1 0 0,-1 0 1,1 0-1,-1-1 1,1 1-1,-1 0 0,0-1 1,3 0-1,4 0 26,0-1 0,0 0 0,0 0 0,0-1 0,9-4 0,-1-1-7,0-2 0,-1 0 0,0-1 0,-1-1 0,24-24-1,-31 29-6,0-1 0,-1 1 0,0-1 0,0-1 0,-1 1 0,0-1 0,-1 0 0,1 0 0,-2 0 0,0-1 0,0 1 0,3-16-1,-6 25-10,0-1 0,0 1 0,0-1 0,1 1 0,-1-1-1,0 1 1,0-1 0,0 1 0,0-1 0,0 1-1,0-1 1,0 1 0,0-1 0,0 1 0,0-1 0,0 1-1,0-1 1,0 1 0,-1-1 0,1 1 0,0-1-1,0 1 1,-1-1 0,1 1 0,0-1 0,0 1 0,-1 0-1,1-1 1,0 1 0,-1 0 0,1-1 0,-1 1-1,1 0 1,0-1 0,-1 1 0,1 0 0,-1 0 0,1-1-1,-1 1 1,1 0 0,-1 0 0,1 0 0,-1 0-1,1 0 1,-1 0 0,1 0 0,-1 0 0,1 0 0,-1 0-1,1 0 1,-1 0 0,1 0 0,-1 0 0,1 0-1,-1 0 1,1 1 0,-1-1 0,-2 1 7,1 1 1,-1-1-1,1 0 1,0 1-1,0-1 1,0 1-1,0 0 1,0-1-1,0 1 1,-2 3-1,-5 11 139,0-1 0,1 1-1,0 1 1,2 0 0,0 0-1,1 0 1,1 0 0,0 1 0,1 0-1,1 0 1,0 24 0,2-40-124,0 0-1,0-1 1,1 1 0,-1 0 0,0-1 0,1 1 0,-1-1 0,0 1 0,1 0 0,0-1 0,-1 1 0,1-1 0,0 1-1,0-1 1,0 0 0,0 1 0,0-1 0,0 0 0,0 0 0,0 0 0,1 0 0,2 2 0,-1-1 1,-1-1 0,1 0 0,0-1 0,0 1 0,0 0 0,0-1 0,0 1 0,0-1 0,0 0 0,0 0 0,6-1 0,1-1 48,1 0 0,-1-1-1,0 0 1,0 0-1,0-1 1,14-8-1,12-11 8,-1-2-1,33-30 0,18-13-39,-85 68-48,-1-1 1,1 0-1,-1 1 1,1-1-1,-1 1 1,1-1-1,0 1 0,-1-1 1,1 1-1,0 0 1,-1-1-1,1 1 1,0 0-1,-1-1 1,1 1-1,0 0 0,0 0 1,0 0-1,-1 0 1,1 0-1,0 0 1,0 0-1,0 0 0,-1 0 1,1 0-1,0 0 1,0 0-1,-1 0 1,1 1-1,0-1 0,0 0 1,-1 1-1,1-1 1,0 0-1,0 2 1,0 0 5,0 0 1,0 0-1,0 0 1,0 0-1,-1 0 1,1 1 0,-1-1-1,0 0 1,1 1-1,-1-1 1,0 0-1,-1 4 1,-12 75 87,12-76-106,0 1-18,-3 21 222,9-20 30,8-12 8,3-7-138,-1-1 0,0 0 1,24-28-1,-30 29-95,1 1 1,0 0-1,1 1 0,0 0 1,1 1-1,0 0 1,1 1-1,17-9 0,-30 16 6,1 1-1,0 0 1,-1 0-1,1-1 0,0 1 1,-1 0-1,1 0 1,0 0-1,0 0 1,-1 0-1,1-1 1,0 1-1,-1 1 0,1-1 1,0 0-1,0 0 1,-1 0-1,1 0 1,0 0-1,-1 1 1,1-1-1,0 0 1,-1 1-1,1-1 0,-1 0 1,1 1-1,0-1 1,-1 1-1,1-1 1,0 1-1,5 24-62,-11 30-16,-7-16 98,9-32-71,0 0 0,1 0 0,0 0 1,1 0-1,-2 13 0,5-20-411,0 1 0,0-1 0,0 0 0,0-1 0,0 1 0,0 0 0,0-1 0,0 1 0,0-1 0,0 0 0,0 1 0,3-3 0,35-32-9919,-17 12 2594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3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115 190 14253,'0'0'10432,"-8"0"-9594,3 0-807,1 0 0,-1 0 1,1 1-1,0-1 0,-1 1 1,1 0-1,0 1 0,0-1 0,0 1 1,0 0-1,0 0 0,0 0 1,0 0-1,1 1 0,-1-1 1,1 1-1,-1 0 0,1 0 0,0 0 1,0 1-1,1-1 0,-1 1 1,1-1-1,-1 1 0,1 0 0,0 0 1,1 0-1,-3 6 0,4-9-17,-1 1 0,0 0 0,0-1 0,1 1 0,-1-1 0,1 1 0,0 0 0,-1-1 0,1 1 0,0 0 0,0 0 0,0-1 0,0 1 0,0 0 0,1-1 0,-1 1 0,0 0 0,1-1 0,-1 1 0,2 3 0,-1-5 8,0 1 0,0 0 1,0-1-1,0 1 0,0-1 0,0 1 0,0-1 0,1 0 1,-1 1-1,0-1 0,0 0 0,0 0 0,0 0 0,0 0 0,1 0 1,-1 0-1,0 0 0,0 0 0,0 0 0,0-1 0,1 1 1,0-1-1,7-2 96,-1 0 1,0-1-1,1 0 1,-2 0 0,1-1-1,10-7 1,12-15-72,-1-1 0,-1-1 0,-2-2 1,-1-1-1,31-51 0,-55 81-44,0 0 1,0 0-1,0 0 1,0 0-1,0 0 1,0 0-1,-1-1 1,1 1-1,-1 0 1,1 0-1,-1 0 1,0-1-1,0-3 1,-7 1 7,-9 16-66,6 0 35,1 1 0,0 0 1,1 0-1,0 1 0,1 0 0,0 0 0,-6 20 0,9-25 4,1 1-1,1 0 1,0 0-1,0-1 1,0 1-1,1 0 1,1 1-1,0-1 1,0 0-1,0 0 1,1 0-1,1 0 1,2 12-1,-1-17-295,-1 0 0,1 0 0,0-1 0,0 1 0,0 0 0,0-1 0,0 0 0,1 0 0,0 0 0,-1 0 0,1-1 0,0 1 0,0-1 0,1 0 0,-1 0 0,0-1 0,1 1 0,-1-1-1,1 0 1,-1 0 0,10 0 0,25 1-5507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11563,'0'0'9780,"-10"1"-9198,4 0-533,0 0 1,1 1-1,-1-1 1,1 1 0,-1 0-1,1 0 1,0 1-1,0-1 1,0 1-1,0 0 1,0 1 0,1-1-1,-1 1 1,1 0-1,0 0 1,0 0-1,0 1 1,1-1 0,0 1-1,-3 5 1,-10 13 405,-23 46 1,36-62-421,0 0 0,0 0 1,0 0-1,1 1 0,0-1 1,0 1-1,1-1 0,0 1 0,0 0 1,1 0-1,1 12 0,-1-18-35,1 0 0,0 0-1,0 0 1,0 0 0,0-1-1,1 1 1,-1-1-1,0 1 1,1 0 0,-1-1-1,1 0 1,-1 1 0,1-1-1,0 0 1,0 0 0,-1 0-1,1 0 1,0 0 0,0-1-1,0 1 1,0 0-1,0-1 1,0 1 0,0-1-1,0 0 1,3 0 0,65 1-251,-52-1-140,-2-1-709,0 0 1,-1-1-1,1 0 0,-1-1 1,30-11-1,-7 1-4420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13773,'0'0'4943,"-2"11"-3443,-6 20-520,-6 21 333,3 2-1,1-1 1,-2 69-1,25-150 188,-7 5-1438,-1-1-1,-1-1 1,-2 1-1,0-1 0,-2-25 1,1 56-96,0 0 0,0 0 0,1 0 0,-1 0 0,1-1 0,1 1-1,-1 0 1,1-1 0,0 0 0,0 0 0,0 0 0,1 0 0,0 0 0,0 0 0,0-1 0,1 0 0,7 6 0,-9-7 37,0-1 0,0 0 0,0 0 1,0 0-1,0 0 0,1-1 0,-1 1 0,0-1 0,1 0 0,-1 0 1,1 0-1,0 0 0,-1-1 0,1 1 0,0-1 0,-1 0 0,1 0 0,0-1 1,-1 1-1,1-1 0,-1 1 0,1-1 0,-1 0 0,1 0 0,-1-1 0,1 1 1,-1-1-1,0 0 0,0 0 0,0 0 0,5-4 0,1-2 21,-1-1 0,0 0 0,-1 0 0,0 0 0,0-1-1,-1 0 1,0-1 0,-1 1 0,0-1 0,-1 0 0,0 0 0,-1-1 0,0 1-1,-1-1 1,0 0 0,1-19 0,-3 31-24,0-1-1,0 1 1,0 0 0,0 0-1,0 0 1,0-1 0,0 1 0,0 0-1,0 0 1,0-1 0,0 1-1,0 0 1,0 0 0,0 0-1,0-1 1,0 1 0,0 0-1,0 0 1,0 0 0,0-1 0,0 1-1,0 0 1,-1 0 0,1 0-1,0-1 1,0 1 0,0 0-1,0 0 1,0 0 0,-1 0-1,1 0 1,0-1 0,0 1-1,0 0 1,0 0 0,-1 0 0,1 0-1,0 0 1,0 0 0,0 0-1,-1 0 1,1 0 0,0-1-1,0 1 1,0 0 0,-1 0-1,1 0 1,-11 9-48,-8 16-6,9-6 45,2-1 1,0 1 0,-10 36 0,15-44-168,0 0-1,1 0 0,1 1 0,0-1 1,0 0-1,1 1 0,0-1 0,3 16 1,-2-26 16,-1 1 0,1 0 0,0-1 0,0 1 0,0-1 1,-1 0-1,1 1 0,1-1 0,-1 0 0,0 1 0,0-1 1,0 0-1,1 0 0,-1 0 0,1 0 0,-1 0 0,0 0 0,1-1 1,0 1-1,-1 0 0,1-1 0,-1 1 0,1-1 0,0 0 1,-1 0-1,1 1 0,0-1 0,-1 0 0,1 0 0,0 0 0,2-1 1,3 1-704,0-1 1,0 0-1,0-1 1,0 1 0,0-1-1,10-5 1,-3-1-644,0 0 1,-1-1 0,0 0-1,13-13 1,14-13-1351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159 109 5830,'4'-12'4019,"3"-2"-2627,-5 9-835,1 0 1,-1 0 0,0 0 0,0-1 0,-1 1-1,0-1 1,0 0 0,0 1 0,0-1 0,-1-6-1,0 12-461,0-1 0,0 1 0,0-1 0,0 0 0,0 1 0,0-1 0,0 0 0,0 1 0,0-1 0,-1 1 0,1-1 0,0 0 0,0 1 0,-1-1 0,1 1 0,0-1 0,-1 1-1,1-1 1,0 1 0,-1-1 0,1 1 0,-1-1 0,1 1 0,-1-1 0,1 1 0,-1 0 0,1-1 0,-1 1 0,1 0 0,-1 0 0,0-1 0,1 1 0,-1 0 0,0 0 0,1 0 0,-1 0-1,1 0 1,-1 0 0,0 0 0,1 0 0,-1 0 0,0 0 0,1 0 0,-1 0 0,1 0 0,-1 0 0,0 1 0,1-1 0,-1 0 0,1 0 0,-1 1 0,1-1 0,-1 0 0,0 1-1,0 0 1,-33 23 649,30-20-702,-70 78 1075,68-74-936,0 0 0,0 0 0,1 1-1,0 0 1,1 0 0,0 0 0,0 0 0,-4 18 0,8-26-181,0-1 0,0 1 0,0 0 1,0-1-1,0 1 0,0-1 1,0 1-1,0 0 0,0-1 1,0 1-1,1-1 0,-1 1 1,0 0-1,0-1 0,0 1 1,1-1-1,-1 1 0,0-1 0,1 1 1,-1-1-1,0 1 0,1-1 1,-1 0-1,1 1 0,-1-1 1,1 1-1,-1-1 0,1 0 1,-1 1-1,1-1 0,-1 0 0,1 1 1,26 2-76,33-13-399,-55 8 363,17-3-106,1 1 0,1 1 0,-1 0 0,0 2 1,1 1-1,30 3 0,-54-3 231,1 0 0,0 0 0,-1 0 0,1 1 0,-1-1 0,1 0 0,0 0 0,-1 0 0,1 1 1,-1-1-1,1 0 0,0 1 0,-1-1 0,1 0 0,-1 1 0,1-1 0,-1 1 0,0-1 0,1 1 0,-1-1 0,1 1 0,-1-1 0,0 1 0,1-1 1,-1 1-1,0-1 0,0 1 0,1 0 0,-1-1 0,0 1 0,0-1 0,0 1 0,0 0 0,0-1 0,0 1 0,0 0 0,0-1 0,0 1 1,0 0-1,0-1 0,0 1 0,0-1 0,-1 1 0,1 0 0,0-1 0,0 1 0,-1-1 0,1 1 0,0-1 0,-1 1 0,1-1 0,-1 1 0,0 0 1,-24 26 649,-16-2-424,-1-1 1,-1-3-1,-68 25 1,92-44-1874,24-15 63,36-31-1668,-24 26 1278,18-24-2686,7-8-1238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11979,'0'0'6326,"-6"12"-4847,-17 46-473,1 1-1,4 1 1,1 0 0,4 2-1,2-1 1,3 1-1,0 76 1,8-137-992,3 45 263,-3-45-266,0 0 0,0 0-1,0 0 1,1 0 0,-1 1 0,0-1 0,0 0 0,1 0 0,-1 0 0,0 0 0,1 0 0,-1-1 0,1 1 0,-1 0-1,1 0 1,0 0 0,-1 0 0,1 0 0,0-1 0,0 1 0,-1 0 0,1-1 0,0 1 0,0 0 0,0-1 0,0 1-1,0-1 1,0 0 0,0 1 0,0-1 0,0 0 0,0 1 0,2-1 0,-2-1 17,1 1 0,-1-1-1,1 0 1,-1 0 0,0 0 0,0 0 0,1 0 0,-1 0 0,0 0-1,0 0 1,0 0 0,0 0 0,0-1 0,0 1 0,-1 0-1,1-1 1,0 1 0,-1-1 0,1 1 0,-1 0 0,1-1-1,-1 0 1,1-2 0,7-44 39,-7 37-23,2-12-14,-1 0-1,-1-39 1,-1 56-33,0 0 0,-1 1 0,0-1 0,0 1 1,0-1-1,0 1 0,-1 0 0,0 0 0,0-1 0,0 1 1,-1 0-1,0 1 0,0-1 0,0 0 0,0 1 0,-1 0 1,-4-5-1,7 8-8,0 0-1,1 1 1,-1-1 0,0 0 0,0 1 0,0-1-1,0 1 1,0-1 0,0 1 0,0-1 0,0 1-1,0-1 1,0 1 0,0 0 0,0 0-1,0 0 1,0-1 0,0 1 0,0 0 0,0 0-1,0 0 1,0 1 0,0-1 0,0 0 0,0 0-1,0 1 1,0-1 0,0 0 0,0 1 0,0-1-1,0 1 1,0-1 0,0 1 0,0-1 0,0 1-1,0 0 1,1 0 0,-1-1 0,0 1 0,1 0-1,-1 0 1,0 0 0,0 1 0,1 0-39,-1-1 0,1 0 0,0 1 0,-1-1-1,1 1 1,0-1 0,0 0 0,0 1 0,0-1 0,1 1 0,-1-1 0,0 0 0,0 1 0,1-1 0,-1 0 0,1 1 0,-1-1 0,1 0-1,0 0 1,0 0 0,-1 1 0,1-1 0,0 0 0,0 0 0,0 0 0,0 0 0,0 0 0,0-1 0,0 1 0,1 0 0,-1 0 0,0-1-1,0 1 1,1 0 0,1 0 0,12 4-552,1-1 0,-1-1 0,1 0-1,0-1 1,0 0 0,0-1 0,-1-1-1,1-1 1,0 0 0,0-1 0,0-1-1,-1 0 1,1-1 0,-1-1 0,28-13-1,-40 17 739,0 0-1,-1 0 0,1-1 0,-1 1 1,1-1-1,-1 1 0,0-1 0,0 0 1,0 0-1,0 0 0,0 0 0,0 0 1,0-1-1,-1 1 0,1 0 0,-1-1 0,0 1 1,1-1-1,-1 0 0,0 1 0,-1-1 1,1 0-1,0-3 0,-1 5-59,0 1-1,-1-1 1,1 0-1,0 1 1,0-1-1,-1 1 1,1-1-1,-1 1 1,1-1-1,0 1 1,-1-1-1,1 1 1,-1-1-1,1 1 1,-1 0-1,1-1 1,-1 1 0,1 0-1,-1-1 1,0 1-1,1 0 1,-1 0-1,0-1 1,1 1-1,-1 0 1,1 0-1,-1 0 1,0 0-1,1 0 1,-1 0-1,0 0 1,1 0-1,-1 0 1,0 0-1,1 0 1,-1 1-1,1-1 1,-1 0-1,-1 1 1,-28 10 773,19-2-597,1 1 0,-1 0 0,1 0 0,1 1 0,0 1 0,1-1 0,0 2 0,1-1 0,0 1 0,1 0 0,0 0 0,1 0 0,0 1 0,-4 23 0,10-36-243,0 0 0,-1 0 0,1 0 0,0 0 0,0 0 0,-1 0 0,1 0 0,0 0 0,0-1 0,0 1 0,0 0 0,0-1 0,0 1 0,0-1 0,0 1 0,0-1 0,0 1 0,1-1 0,-1 0 0,0 1 0,0-1 0,0 0 0,0 0 0,1 0 0,-1 0 0,0 0 0,0 0 0,0 0 0,1 0 0,1-1 0,45-4 171,36-15-329,-58 12 100,0 2 0,0 0 0,0 2-1,29-1 1,-54 6 54,-1 0-1,1-1 1,-1 1 0,1-1-1,-1 1 1,0 0 0,1-1-1,-1 1 1,1 0-1,-1 0 1,0-1 0,0 1-1,1 0 1,-1 0 0,0-1-1,0 1 1,0 0-1,0 0 1,0 0 0,0-1-1,0 1 1,0 0 0,0 0-1,-1-1 1,1 1-1,0 0 1,0 0 0,-1-1-1,0 2 1,-4 4 291,1-23-181,2-14-204,-2-67-475,7 34-3636,-2 60 3638,0 0 1,1 0-1,-1-1 0,1 1 0,0 0 0,0 1 0,0-1 0,0 0 0,1 1 0,-1-1 0,1 1 0,0 0 0,0 0 0,6-5 0,14-14-4696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12396,'0'0'8579,"-6"9"-7843,-3 11-437,0 0 1,1 1-1,1 0 0,1 1 0,1-1 1,1 1-1,-2 28 0,1 167 1343,5-205-1671,1 0 1,0 0-1,1-1 0,4 18 0,8-4-2437,-13-64 1264,-3 15 1312,0 0 0,-2 0 0,0 0 0,-2 1 0,0 0 0,-2 0 0,-16-34 0,21 49 83,5 12-210,0 0 0,1 1 0,0-1 0,-1 0-1,1-1 1,1 1 0,-1 0 0,1-1-1,-1 0 1,1 0 0,0 0 0,0 0-1,0 0 1,6 1 0,-2 0-325,1 0 0,0 0-1,1-1 1,-1-1 0,0 0 0,1 0-1,13 0 1,-15-1 153,1-1 0,-1 0 1,1-1-1,-1 0 0,0 0 0,1-1 0,-1 0 0,13-5 0,-17 5 357,0 0 0,-1 0 0,1 0 0,0 0 0,-1 0 0,1-1 0,-1 0-1,0 0 1,0 0 0,0 0 0,0 0 0,-1-1 0,1 1 0,-1-1 0,0 1 0,3-9 0,-4 11-46,-1 1 1,1-1-1,-1 0 0,1 0 1,-1 0-1,0 0 1,1 0-1,-1 0 0,0 0 1,0 0-1,0 0 1,0 0-1,0 0 0,0 0 1,0 0-1,0 0 1,0 0-1,0 0 1,0 0-1,-1 0 0,1 0 1,0 0-1,-1 0 1,1 0-1,-2-1 0,1 1-79,0 1 0,0-1 0,0 1 0,0 0-1,0 0 1,0-1 0,0 1 0,0 0 0,0 0-1,0 0 1,0 0 0,-1 0 0,1 1 0,0-1 0,0 0-1,0 0 1,0 1 0,0-1 0,-1 1 0,-5 2-41,0 0 0,0 1 0,1 0 0,-1 0 0,-9 8 1,-19 25 397,33-35-376,1 0 0,-1 0 1,1 0-1,-1 0 0,1 0 0,0 0 0,0 0 0,0 1 1,0-1-1,0 0 0,1 1 0,-1-1 0,1 0 0,0 1 0,-1-1 1,1 1-1,0-1 0,0 4 0,1-5-21,0 0 0,0 0 1,-1 0-1,1 0 0,0-1 0,0 1 0,0 0 0,0 0 1,0-1-1,0 1 0,0 0 0,0-1 0,0 1 1,1-1-1,-1 1 0,0-1 0,0 0 0,0 0 0,0 1 1,2-1-1,32 3-19,-24-2-40,11 1-389,0 1 0,35 10 1,-52-12 416,0 1-1,0-1 1,0 1 0,0 0 0,-1 1-1,1-1 1,0 1 0,-1 0 0,0 0 0,0 0-1,0 0 1,0 1 0,0 0 0,-1 0 0,1 0-1,-1 0 1,3 6 0,-5-8 189,0-1 0,-1 0 0,1 1 0,-1-1 0,0 1 0,1-1 0,-1 0 0,0 1 0,0-1 0,0 1 0,0-1 0,0 1 1,0-1-1,0 1 0,-1-1 0,1 0 0,0 1 0,-1-1 0,1 1 0,-1-1 0,0 0 0,1 1 0,-1-1 0,0 0 0,0 0 0,-1 2 0,-1-1 59,0 1 0,-1 0 0,1-1 0,0 0 0,-1 1-1,0-2 1,0 1 0,1 0 0,-7 1 0,-5 1-89,-1 0 0,1-1 0,-1-1 0,-17 0-1,27-1 106,-12-3-3032,17 2 2354,1-1 1,-1 1-1,1-1 0,-1 1 1,1-1-1,-1 1 0,1-1 1,-1 1-1,1-1 0,0 0 1,-1 1-1,1-1 0,0 0 1,0 1-1,-1-1 0,1 0 1,0 1-1,0-1 0,0 0 1,0 1-1,0-1 0,0 0 1,0 1-1,0-2 0,0-15-15466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11339,'0'0'6454,"-2"9"-4564,-11 52 770,-6 65 0,12-57-1677,4 0 0,7 94 0,-5-162-980,1 0 0,0 0 0,0 0 0,0-1 0,0 1 0,0 0 0,0 0 0,1 0 0,-1-1 0,0 1 1,0 0-1,0 0 0,1-1 0,-1 1 0,1 0 0,-1 0 0,0-1 0,1 1 0,-1 0 0,1-1 0,-1 1 0,1-1 0,-1 1 0,1-1 0,0 1 1,-1-1-1,1 1 0,0-1 0,-1 1 0,1-1 0,0 0 0,0 0 0,-1 1 0,1-1 0,0 0 0,0 0 0,0 0 0,-1 0 0,1 0 1,1 0-1,-1 0 5,1-1 1,-1 1 0,1-1 0,-1 1-1,1-1 1,-1 0 0,0 0 0,1 0-1,-1 0 1,0 0 0,0 0 0,0 0-1,0 0 1,0-1 0,0 1 0,0 0-1,0-1 1,0 1 0,-1 0 0,1-2-1,3-8-28,-2 0 0,0-1 0,0 1-1,-1 0 1,0-1 0,-1 1 0,-1 0 0,0-1-1,0 1 1,-1 0 0,0 0 0,-1-1-1,0 2 1,-1-1 0,0 0 0,-1 1-1,0 0 1,-12-18 0,16 27-12,1 0 0,-1 0-1,0 0 1,1 0 0,-1 0 0,0 1 0,1-1-1,-1 0 1,0 1 0,0-1 0,0 0-1,0 1 1,1-1 0,-1 1 0,0-1 0,0 1-1,0-1 1,0 1 0,-1 0 0,1 0 11,1 0 1,-1 0 0,1 0-1,0 1 1,-1-1 0,1 0 0,-1 1-1,1-1 1,0 0 0,-1 1-1,1-1 1,0 0 0,-1 1-1,1-1 1,0 1 0,0-1-1,-1 1 1,1-1 0,0 0 0,0 1-1,0-1 1,0 1 0,0-1-1,0 1 1,0-1 0,0 1-1,0 0 1,-1 2-76,1 0-1,0 0 1,0 0-1,0 0 1,1 0 0,-1 0-1,1-1 1,-1 1-1,1 0 1,0 0 0,0 0-1,2 2 1,0-1-182,1 0-1,-1-1 1,1 0 0,0 0 0,0 0 0,0 0-1,0-1 1,1 0 0,-1 0 0,0 0 0,1 0-1,0 0 1,-1-1 0,1 0 0,0 0 0,6 0-1,15 1-3352,48-1 0,-45-2 622,16 1-1251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1 769,'0'0'20921,"-9"1"-20510,4-1-351,1 1 0,-1 0 1,0 0-1,1 1 0,-1-1 0,1 1 1,0 0-1,-1 1 0,1-1 0,0 0 1,1 1-1,-1 0 0,0 0 0,1 0 1,-1 1-1,1-1 0,0 1 0,0 0 1,1 0-1,-1 0 0,1 0 0,0 0 1,0 0-1,0 1 0,0-1 0,1 0 1,-2 10-1,2-11 1,0 0-1,1 0 1,-1-1 0,1 1-1,0 0 1,0 0 0,0 0-1,0 0 1,1-1 0,-1 1 0,1 0-1,-1 0 1,1-1 0,0 1-1,0 0 1,0-1 0,1 1-1,-1-1 1,1 1 0,-1-1 0,4 5-1,-1-5 2,-1 1-1,1 0 0,0-1 1,-1 0-1,1 0 0,0 0 1,0 0-1,1-1 0,-1 1 1,0-1-1,0 0 1,1-1-1,4 1 0,0 0 74,1 0 0,0-1 0,0-1 1,-1 0-1,1 0 0,-1 0 0,1-1 0,-1-1 0,0 0 0,1 0 0,-2-1 0,17-8 0,-20 8-26,-1 0-1,1-1 1,-1 1-1,0-1 0,0 1 1,0-1-1,0-1 1,-1 1-1,0 0 1,0-1-1,3-9 0,-6 13-146,1 1-1,-1-1 1,1 1-1,-1-1 1,1 0-1,-1 1 1,0-1-1,0 0 1,0 0-1,0 1 1,0-1-1,0 0 1,-1 1-1,1-1 1,0 0-1,-1 1 1,1-1-1,-1 0 0,0 1 1,0-1-1,1 1 1,-1-1-1,0 1 1,0 0-1,0-1 1,-1 1-1,1 0 1,0 0-1,0-1 1,-1 1-1,1 0 1,-1 0-1,1 1 1,-1-1-1,1 0 1,-1 0-1,1 1 1,-1-1-1,0 1 0,1-1 1,-1 1-1,0 0 1,1 0-1,-3 0 1,-1-1-576,-21-2-2882,13 6-836,7 5-3321,5 1 1407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100 124 9545,'2'-14'4009,"-2"13"-3874,9-57 3140,-6 7 2321,-6 54-2073,-13 20-3080,-2 19-45,1 2 0,2 0 0,2 1-1,3 1 1,-11 86 0,21-128-388,-1 0 1,1 1-1,0-1 1,0 0-1,1 0 1,-1 1-1,1-1 1,0 0-1,0 0 1,0 0-1,1 0 1,-1 0-1,1 0 1,3 5 0,-3-7-2,0-1 0,0 1 1,0 0-1,0-1 0,0 0 0,1 1 1,-1-1-1,0 0 0,1 0 1,-1 0-1,1-1 0,-1 1 1,1 0-1,0-1 0,-1 0 1,1 0-1,-1 0 0,1 0 1,0 0-1,-1 0 0,1 0 1,-1-1-1,1 0 0,-1 1 1,3-2-1,5-1-29,-1-1 0,0 0 0,0-1-1,0 0 1,-1 0 0,0-1 0,0 1 0,0-2-1,0 1 1,-1-1 0,11-14 0,-12 14 13,-1 0-1,1-1 1,-1 1 0,0-1 0,-1 0-1,0 0 1,0-1 0,-1 1 0,0-1-1,0 0 1,-1 0 0,2-16 0,-23 45-420,12-7 511,0 0 1,0 0-1,2 1 0,-1 0 1,2 0-1,0 0 1,1 0-1,0 1 1,1-1-1,0 23 1,1-36-67,1 0 0,0 0 0,1-1 0,-1 1 0,0 0 0,0 0 1,0 0-1,0-1 0,1 1 0,-1 0 0,0 0 0,1 0 0,-1-1 1,0 1-1,1 0 0,-1-1 0,1 1 0,-1 0 0,1-1 0,0 1 1,-1-1-1,1 1 0,-1-1 0,1 1 0,0-1 0,0 1 0,-1-1 1,1 0-1,0 1 0,0-1 0,0 0 0,2 1 33,0-1-1,-1 0 0,1 0 0,-1-1 1,1 1-1,-1-1 0,1 1 1,-1-1-1,1 0 0,2-1 1,4-1 22,-1-1 0,0-1 0,0 0 0,13-9 1,-9 3-106,0 0 0,0-1 0,-1 0 0,-1 0-1,0-2 1,-1 1 0,0-1 0,13-30 0,-45 93-609,20-44 684,-1 1 1,1 0-1,0-1 1,0 1-1,1 0 1,-1 0-1,1 0 1,1 1-1,-1-1 1,1 0-1,0 1 1,1-1-1,-1 1 1,2 5-1,0-11-35,-1 0 1,1 0-1,0-1 0,0 1 1,0-1-1,0 1 0,0-1 0,0 1 1,0-1-1,0 0 0,1 0 1,-1 1-1,0-1 0,0 0 1,0 0-1,0 0 0,0 0 0,0 0 1,0 0-1,2-1 0,24-1 85,61-20-364,-69 16 142,0 1 0,0 0 0,0 2-1,1 0 1,37 0 0,-53 19 938,-4-13-188,0-16-375,-13-156-1314,13 172 1052,1-1 0,0 0 0,-1 1 0,1-1 0,0 0 0,0 0-1,1 1 1,-1-1 0,0 0 0,1 0 0,-1 0 0,1-1 0,-1 1 0,1 0 0,0-1-1,0 1 1,0-1 0,0 1 0,0-1 0,0 0 0,4 2 0,1 0 43,0 1 0,0-1 0,1-1 0,-1 1 0,10 1 0,-7-3 24,0 1 0,-1-1 0,1-1-1,0 0 1,-1-1 0,1 1 0,0-2 0,-1 0 0,1 0-1,-1 0 1,0-1 0,1-1 0,-2 1 0,1-1-1,0-1 1,-1 0 0,0 0 0,0-1 0,0 0 0,-1 0-1,1 0 1,7-11 0,-14 16-47,0 0 1,0 1-1,-1-1 0,1 0 0,0 0 1,0 0-1,-1 0 0,1 0 0,-1 0 1,1 0-1,-1 0 0,1 0 0,-1 0 0,0 0 1,1 0-1,-1-1 0,0 1 0,0 0 1,0 0-1,0 0 0,0 0 0,0-1 1,0 1-1,0 0 0,-1-1 0,0 1-5,0 0-1,0 0 1,0 1-1,0-1 1,0 0-1,0 1 1,0-1-1,0 1 1,0-1-1,0 1 0,-1 0 1,1-1-1,0 1 1,0 0-1,0 0 1,0 0-1,-1 0 1,1 0-1,-2 0 1,-3 1-11,0-1 0,0 1 0,0 0 0,-1 1 1,1-1-1,0 1 0,1 0 0,-7 4 0,5-1 2,0 0 0,1 1 0,0 0 0,0 0 0,1 0 0,-1 1 0,1 0-1,1 0 1,-1 0 0,1 0 0,1 1 0,-6 13 0,8-18 11,1 0-1,-1 0 1,0 0 0,1 0 0,-1 1 0,1-1-1,0 0 1,0 0 0,0 0 0,0 0 0,1 0 0,-1 0-1,1 0 1,0 0 0,0 0 0,0 0 0,0 0-1,1 0 1,-1 0 0,1-1 0,-1 1 0,1 0 0,0-1-1,0 0 1,0 1 0,1-1 0,-1 0 0,0 0-1,1 0 1,-1 0 0,1-1 0,0 1 0,0-1 0,0 0-1,-1 1 1,5 0 0,47 10-1112,-18-13-2946,-35 1 3739,0 0-1,0 0 1,0-1-1,0 1 1,-1 0-1,1-1 0,0 1 1,0-1-1,-1 1 1,1-1-1,0 1 1,0-1-1,-1 1 0,1-1 1,-1 0-1,1 1 1,-1-1-1,1 0 1,-1 0-1,1 1 0,-1-1 1,1 0-1,-1 0 1,0 0-1,0 1 0,1-1 1,-1 0-1,0 0 1,0 0-1,0 0 1,0 0-1,0 0 0,0-1 1,1-22-12532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60 17553,'0'0'1217,"-24"-48"1345,19 36-928,3 12-417,2 17-1313,0-1-1282,2-3-3330,1-3-11948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13645,'0'0'5899,"-2"10"-3956,-10 47-1191,4 1 0,1 1-1,3-1 1,3 1 0,6 61 0,-3-112-736,0-1 0,0 1 0,0-1 0,1 0 0,0 0 0,0 0 0,1 0 0,5 7 0,-8-13-11,0 1 1,0-1-1,0 0 0,0 0 1,0 0-1,0 0 1,0 0-1,0 0 1,1 0-1,-1 0 0,0 0 1,1 0-1,-1-1 1,0 1-1,1-1 0,-1 1 1,1-1-1,2 1 1,-3-1 3,1-1 0,-1 1 0,1-1 0,-1 1 0,1-1 0,-1 0 0,1 1 0,-1-1 0,0 0 0,1 0 0,-1 0 0,0 0 0,0 0 0,0 0 0,1-1 0,-1 1 0,0 0 0,-1 0 0,1-1 0,0 1 0,0-1 0,0-1 0,7-16 7,-1 1 1,-1-1-1,-1-1 1,0 1-1,-2-1 0,0 0 1,-1 1-1,-1-1 1,-1 0-1,-1 0 1,-6-37-1,7 55-31,0 1-1,0 0 1,0-1-1,-1 1 0,1 0 1,0-1-1,-1 1 1,1 0-1,0 0 1,-1-1-1,0 1 1,1 0-1,-1 0 0,0 0 1,0 0-1,1 0 1,-1 0-1,0 0 1,0 0-1,0 0 1,0 0-1,0 0 0,-1 1 1,1-1-1,-2-1 1,2 3-2,0-1 0,0 1 1,0-1-1,0 1 0,0-1 0,0 1 1,0 0-1,0-1 0,1 1 0,-1 0 1,0 0-1,0-1 0,1 1 0,-1 0 1,1 0-1,-1 0 0,0 0 0,1 0 1,0 0-1,-1 0 0,1 0 0,0 0 1,-1 0-1,1 0 0,0 0 0,0 1 1,0-1-1,0 0 0,0 0 0,0 2 1,-1 10 2,-1 0 0,2 0 0,0 0 0,0 0 0,1 0 0,4 16 0,-4-26 37,-1-1-1,1 1 0,0 0 0,0 0 1,1-1-1,-1 1 0,1-1 1,-1 0-1,1 1 0,0-1 1,0 0-1,-1 0 0,2 0 1,-1 0-1,0 0 0,0 0 0,1-1 1,-1 1-1,1-1 0,-1 0 1,1 1-1,-1-1 0,1 0 1,0-1-1,0 1 0,-1 0 1,1-1-1,0 0 0,0 1 0,0-1 1,0 0-1,0-1 0,-1 1 1,4-1-1,2-1 27,-1 1-1,0-2 1,0 1-1,0-1 1,0 0-1,-1-1 1,1 1-1,-1-1 1,0-1-1,0 1 1,0-1 0,0 0-1,-1 0 1,0-1-1,0 0 1,-1 1-1,8-13 1,0-2 4,-1 1 1,0-2 0,-2 1 0,11-35-1,-17 45 42,0-1 0,0-1 0,-1 1 0,0 0 1,-1 0-1,-1-1 0,0 1 0,0-1 0,-4-17 0,4 29-94,0-1 0,0 0 0,0 1 0,0-1-1,0 1 1,0-1 0,0 1 0,-1-1 0,1 0 0,0 1 0,0-1 0,-1 1 0,1-1 0,0 1 0,-1-1 0,1 1 0,-1-1 0,1 1 0,0 0 0,-1-1 0,1 1 0,-1 0 0,1-1 0,-1 1 0,1 0 0,-1-1 0,1 1 0,-1 0 0,0 0 0,1 0 0,-1 0 0,1-1 0,-1 1 0,0 0 0,1 0 0,-1 0 0,1 0 0,-1 0 0,0 0 0,1 1 0,-1-1-1,1 0 1,-1 0 0,1 0 0,-1 1 0,0-1 0,1 0 0,-1 0 0,1 1 0,-1-1 0,1 0 0,-1 1 0,1-1 0,0 1 0,-1-1 0,1 1 0,-1-1 0,1 0 0,-1 2 0,-20 29-166,8 3 187,1 1 0,1 0 0,3 0 0,0 1 0,3 0 0,1 1 0,1 64 0,3-99-73,-1-1-1,1 0 1,0 0-1,0 0 1,0 0-1,1 0 1,-1 0 0,0 0-1,0 0 1,1 0-1,-1 0 1,0 1-1,1-1 1,-1 0 0,1-1-1,0 1 1,-1 0-1,1 0 1,0 0 0,-1 0-1,1 0 1,0-1-1,0 1 1,0 0-1,-1-1 1,1 1 0,0 0-1,0-1 1,0 1-1,0-1 1,0 0-1,0 1 1,1-1 0,-1 0-1,0 1 1,0-1-1,0 0 1,0 0-1,2 0 1,-1 0-61,-1 0 0,1 0 1,0 1-1,-1-1 0,1 0 0,0 1 1,-1 0-1,1-1 0,-1 1 0,1 0 1,-1 0-1,1 0 0,-1-1 0,1 2 0,-1-1 1,0 0-1,0 0 0,1 0 0,-1 1 1,1 1-1,0 1-875,4 5-1683,-1-5-2962,0-4 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92 320,'0'0'14200,"0"-8"-12646,0-1-1500,-1 7 79,1 0-1,0 0 1,-1 0-1,1 0 0,0 0 1,0 0-1,0 0 1,0 0-1,1 0 0,-1 0 1,0 0-1,1 0 0,-1 0 1,1 0-1,0 0 1,0 0-1,0 1 0,0-1 1,0 0-1,0 0 1,0 1-1,0-1 0,1 1 1,-1-1-1,1 1 1,-1 0-1,1-1 0,-1 1 1,1 0-1,0 0 0,0 0 1,-1 0-1,1 1 1,0-1-1,4-1 0,3 0 203,6-2 73,0 1 0,0 0 1,0 1-1,26 0 0,-38 2-347,0 0 0,0 1-1,0-1 1,0 0 0,0 1 0,-1 0 0,1 0 0,0-1 0,0 2 0,-1-1 0,1 0 0,-1 0-1,1 1 1,-1 0 0,1-1 0,-1 1 0,0 0 0,0 0 0,0 0 0,0 0 0,0 1 0,-1-1-1,1 0 1,-1 1 0,1 0 0,-1-1 0,0 1 0,0-1 0,0 1 0,0 0 0,0 4 0,1 7 314,-1 0 1,-1 0 0,0 0-1,-1 0 1,0 1 0,-2-1-1,-6 26 1,12-46-721,26-41-5572,-4-3-4642,-15 19 5114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14987,'24'-18'1288,"7"-13"-943,3-3-153,7-7 304,3-3-408,-2-1 144,-2 9-32,-12 13-224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8872,'0'0'11307,"-31"72"-10346,31-42-384,0 1-257,4-3-160,3 0-128,4-5-32,-2-2-128,0-4-545,1-4-384,-1-5-288,-1-6-1153,-3-2-1730,-3-5-2146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5 120 11531,'0'0'8237,"10"0"-6401,1-1-1598,-1 0 0,1 0 0,-1-1 0,1-1 0,-1 0 0,0 0 0,0-1 0,0 0 0,0 0 0,-1-2 0,0 1 0,0-1 0,14-12 0,-18 14-213,22-22 157,-25 26-163,-1-1 0,0 0 0,0 0 0,0 0 0,-1 0 0,1-1 0,0 1 0,0 0 0,0 0 0,-1 0 0,1-1 0,-1 1 0,1 0 0,-1-1 0,0 1 0,1 0 0,-1-1 0,0 1 0,0-3 0,-4 3 103,-1 0 0,1 1 1,-1-1-1,1 1 0,-1 0 1,0 1-1,1-1 0,-1 1 0,1 0 1,-7 1-1,1 2-35,0 0-1,1 0 0,-1 1 1,1 0-1,-1 1 1,2 0-1,-1 1 1,1-1-1,0 2 1,-14 15-1,17-18-33,1 0-1,0 0 1,0 1-1,0 0 1,1-1-1,-1 1 1,2 0-1,-1 1 1,1-1-1,-1 1 1,2-1-1,-1 1 1,1-1-1,0 1 1,0 0-1,1 0 1,0-1-1,1 11 1,0-14-63,0 0 1,1 0-1,-1 0 1,1 0-1,-1 0 1,1 0-1,0-1 1,0 1-1,0-1 1,0 1-1,0-1 1,1 0-1,-1 0 1,1 0-1,-1 0 1,1 0-1,0-1 1,0 1-1,0-1 1,0 0-1,0 0 1,0 0-1,0 0 1,6 1-1,8 1-673,-1-1 0,1-1 0,22 0 0,-37-1 578,10 0-1088,1 0 1,-1-1 0,0-1 0,0 0-1,16-5 1,16-10-6314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17809,'0'0'2311,"-8"9"-63,-1 3-1791,0 1-1,0 1 1,1 0 0,1 0-1,0 0 1,1 1 0,1 0 0,-5 20-1,1 1 471,3 1-1,1 0 0,-1 58 0,6-92-918,0-1 1,0 1-1,0 0 0,0 0 0,1 0 0,-1-1 1,1 1-1,0 0 0,0-1 0,0 1 0,0 0 0,0-1 1,1 0-1,-1 1 0,1-1 0,0 0 0,-1 1 1,1-1-1,0 0 0,0 0 0,0-1 0,1 1 0,-1 0 1,0-1-1,1 1 0,-1-1 0,1 0 0,-1 0 1,1 0-1,-1 0 0,1 0 0,0 0 0,0-1 1,-1 1-1,1-1 0,0 0 0,0 0 0,0 0 0,3-1 1,14 0-298,1-2 0,-1-1 1,0 0-1,29-11 1,-12 4-332,-34 11 617,57-9-208,-58 8 225,-1 1-1,0 0 0,1 0 1,-1 0-1,1 0 0,-1 0 0,1 0 1,-1 1-1,0-1 0,1 0 1,-1 1-1,1-1 0,-1 1 0,0-1 1,0 1-1,1 0 0,-1-1 1,0 1-1,0 0 0,0 0 0,0 0 1,0 0-1,0 0 0,0 0 1,0 0-1,0 0 0,0 1 0,0-1 1,-1 0-1,1 1 0,-1-1 0,1 0 1,-1 1-1,1-1 0,-1 0 1,0 2-1,0 3 79,0-1-1,-1 0 1,1 0 0,-1 1 0,-1-1-1,1 0 1,-1 0 0,0 0-1,0 0 1,0-1 0,-1 1 0,0 0-1,0-1 1,0 0 0,0 0 0,0 0-1,-1 0 1,0 0 0,0-1-1,0 1 1,0-1 0,-1 0 0,1 0-1,-1-1 1,0 0 0,-5 3 0,-5 1-14,0 0 1,0-1 0,-1 0 0,1-2-1,-1 1 1,0-2 0,-24 1 0,38-3-144,1 1-1,-1-1 1,0 0 0,1 0 0,-1 0 0,1 0 0,-1 0 0,1 0-1,-1 0 1,1-1 0,-1 1 0,1-1 0,-1 1 0,1-1 0,-1 1-1,1-1 1,-1 0 0,1 0 0,0 1 0,-1-1 0,1 0 0,0 0-1,0 0 1,0-1 0,0 1 0,0 0 0,0 0 0,0-1 0,0 1-1,1 0 1,-1-1 0,0 1 0,1-1 0,-1 1 0,1-1 0,-1 1-1,1-1 1,0 1 0,0-1 0,0 1 0,0-1 0,0 0 0,0 1-1,0-1 1,1-2 0,0-3-724,1 0-1,0 1 1,1-1 0,0 1-1,-1 0 1,2 0 0,-1 0-1,1 0 1,6-7-1,17-15-5530,3 3-3594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56 14574,'0'0'4746,"10"2"-3289,-8-2-1467,15 3 574,0 0-1,1-1 0,25-1 1,-38-1-380,-1 0 0,1-1 1,-1 0-1,1 0 1,-1 0-1,0 0 0,0-1 1,1 1-1,6-5 0,-9 5-134,-1 0 1,1-1-1,-1 1 0,1 0 0,-1-1 0,0 1 0,0 0 1,0-1-1,0 0 0,0 1 0,0-1 0,0 0 0,-1 1 1,1-1-1,-1 0 0,1 0 0,-1 1 0,1-1 1,-1 0-1,0 0 0,0 0 0,0 0 0,0 1 0,0-1 1,-1-2-1,1 3-33,-1 0-1,0 1 1,0-1 0,0 0 0,1 1 0,-1-1-1,0 1 1,0-1 0,0 1 0,0-1 0,0 1 0,0 0-1,0-1 1,0 1 0,0 0 0,0 0 0,0-1-1,0 1 1,0 0 0,0 0 0,0 0 0,0 1 0,0-1-1,0 0 1,0 0 0,0 0 0,0 1 0,0-1 0,-1 1-1,-35 9 56,26-3-30,1-1-1,-1 1 0,1 1 0,0 0 1,0 0-1,1 1 0,-9 12 1,14-17 53,0 1 1,0-1-1,1 1 1,0 1-1,0-1 1,0 0-1,0 1 1,1-1-1,0 1 1,0 0-1,1-1 1,-1 1 0,1 0-1,1 0 1,-1 0-1,1 0 1,0 7-1,1-11-88,0 0-1,0 0 1,0 0-1,0 0 1,0 0-1,0 0 1,0-1-1,1 1 1,-1-1-1,1 1 1,-1-1-1,1 1 1,0-1-1,-1 0 1,1 0-1,0 0 1,0 0-1,0 0 1,0 0-1,0 0 1,0-1-1,0 1 1,0-1-1,0 1 1,0-1-1,0 0 1,3 0-1,66 1-393,-61-1 203,5-1-657,-1-1 0,0 0 0,0-1 0,0 0 1,26-10-1,16-12-4967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14 10570,'0'0'5253,"-9"-3"-1868,9 3-3377,-4-2 198,1 1-1,-1-1 1,0 1-1,0 0 1,0 0-1,0 0 1,0 0-1,-1 1 1,1 0-1,0 0 1,0 0-1,0 0 1,0 1-1,0-1 1,0 1-1,0 0 1,0 0-1,0 1 1,0-1-1,0 1 1,0 0-1,1 0 1,-1 0-1,-3 4 1,-2 1-118,1 1 1,0 0 0,1 0-1,0 1 1,0 0-1,1 0 1,0 1 0,1-1-1,0 1 1,0 0-1,1 1 1,1-1 0,0 1-1,-4 19 1,7-29-88,0 0 1,0 0-1,-1 0 1,1 0-1,0 1 0,0-1 1,0 0-1,0 0 1,1 0-1,-1 0 1,0 1-1,0-1 0,1 0 1,-1 0-1,0 0 1,1 0-1,-1 0 1,1 0-1,0 0 0,-1 0 1,1 0-1,0 0 1,0 0-1,-1 0 0,1 0 1,0-1-1,0 1 1,1 1-1,0-2 6,1 1 0,-1-1-1,0 1 1,1-1 0,-1 0-1,0 0 1,1 0 0,-1 0 0,0 0-1,0 0 1,1-1 0,-1 1-1,3-2 1,5-1-32,0-1 0,-1 1 0,0-2-1,0 0 1,12-8 0,-11 6-111,0-1 1,0-1-1,-1 1 1,-1-2-1,1 1 0,-2-1 1,1 0-1,-1-1 1,9-18-1,-21 47 253,1 1 0,0-1 0,2 1 0,0 0 0,1 36 0,15 118 1274,0 12-350,-12-139-618,-1-25-321,-1-1 0,0 1 0,-1-1 1,-5 20-1,6-38-93,0-1 0,0 1 0,-1-1 0,1 0 1,-1 1-1,1-1 0,-1 0 0,1 1 0,-1-1 0,0 0 0,1 0 1,-1 0-1,0 1 0,0-1 0,0 0 0,0 0 0,0 0 0,-2 1 1,2-2 3,0 0 1,0 1 0,0-1 0,0 0 0,0 0-1,0 0 1,0 0 0,1 0 0,-1 0 0,0-1 0,0 1-1,0 0 1,0 0 0,0 0 0,0-1 0,1 1-1,-1-1 1,0 1 0,0-1 0,0 1 0,0-1 0,-3-3 14,0 1 0,0-1 0,1 0 0,-1 0 0,1 0 1,0-1-1,0 1 0,-2-7 0,-4-9-195,2 0-1,1 0 1,1-1 0,0 0-1,2 0 1,0 0 0,1-1-1,1 1 1,1-1 0,2 1-1,0 0 1,1-1 0,0 1-1,2 1 1,13-37 0,-6 25 50,2 2 0,0-1 1,2 2-1,2 0 1,0 1-1,2 1 0,1 1 1,1 0-1,35-30 1,-35 39 89,-22 18 26,-1-1-1,1 0 0,0 0 1,0 1-1,0-1 0,-1 0 1,1 0-1,0 1 0,0-1 0,0 0 1,0 1-1,0-1 0,0 0 1,0 1-1,0-1 0,0 0 1,0 0-1,0 1 0,0-1 1,0 0-1,0 1 0,0-1 1,0 0-1,0 1 0,0-1 1,0 0-1,0 1 0,0-1 0,1 0 1,-1 0-1,0 1 0,0-1 1,0 0-1,0 0 0,1 1 1,-1-1-1,0 0 0,0 0 1,1 0-1,-1 1 0,0-1 1,0 0-1,1 0 0,-1 0 1,0 0-1,1 1 0,-1-1 1,0 0-1,0 0 0,1 0 0,-1 0 1,0 0-1,1 0 0,-1 0 1,0 0-1,1 0 0,-1 0 1,0 0-1,1 0 0,-1 0 1,0-1-1,1 1 0,-1 0 1,0 0-1,0 0 0,1 0 1,-1 0-1,0-1 0,1 1 0,-16 55-21,10-42 145,1 1 1,1 0-1,0-1 0,1 2 0,-1 13 0,3-28-113,0 1-1,0 0 1,0-1-1,0 1 1,0 0-1,0-1 1,1 1-1,-1 0 1,0-1-1,0 1 1,1-1-1,-1 1 1,0-1-1,0 1 1,1-1-1,-1 1 1,1-1-1,-1 1 1,1-1-1,-1 1 0,1-1 1,-1 1-1,1-1 1,-1 0-1,1 1 1,-1-1-1,1 0 1,-1 0-1,1 1 1,0-1-1,-1 0 1,2 0-1,28-2 149,26-18-17,-18-3-240,-2-2 1,44-37-1,-58 50 99,-22 12 11,1 0 0,-1 0 1,1 0-1,-1 0 0,0 0 1,1 0-1,-1 1 0,0-1 1,1 0-1,-1 0 0,0 0 1,1 0-1,-1 1 0,0-1 1,0 0-1,1 0 0,-1 1 1,0-1-1,0 0 0,1 0 1,-1 1-1,0-1 0,0 0 1,0 1-1,1-1 0,-1 0 1,0 1-1,0-1 0,0 0 1,0 1-1,0-1 0,0 1 1,0-1-1,0 1 0,-5 44 820,3-37-781,-3 12 166,3-13-77,0 0 0,1 0 0,-1 1 0,1-1 0,1 0 0,0 0 0,0 0 0,1 10 0,-1-16-112,1 0-1,0 0 1,-1 0 0,1-1-1,0 1 1,0 0 0,-1 0-1,1-1 1,0 1 0,0 0-1,0-1 1,0 1 0,0-1-1,0 1 1,0-1 0,0 0-1,0 1 1,0-1 0,0 0-1,0 0 1,0 0 0,1 0-1,-1 0 1,0 0 0,0 0-1,0 0 1,0 0 0,0 0-1,0-1 1,0 1 0,0 0-1,0-1 1,2 0 0,36-14 169,-3-9-460,-2-1 1,41-37 0,-11 7-694,-63 55 937,-1-1 0,0 1 0,0 0-1,1-1 1,-1 1 0,0-1 0,1 1 0,-1 0 0,0-1 0,1 1 0,-1 0 0,1-1 0,-1 1 0,1 0 0,-1 0 0,0 0 0,1-1 0,-1 1 0,1 0 0,-1 0 0,1 0 0,-1 0 0,1 0 0,-1 0 0,1 0 0,-1 0 0,1 0 0,-1 0 0,1 0 0,-1 0 0,1 0 0,-1 0 0,1 0 0,-1 1 0,1-1 0,-1 0 0,1 0 0,-1 1-1,1-1 1,0 1 0,-1 23-130,-17 32 241,13-47-122,2-2-8,-1 0 0,-1 0 0,1 0 0,-1 0 0,0 0 0,-1-1 0,0 0 0,0 0 0,-10 10 0,15-16-48,-1 0 0,1 0 1,0 0-1,0 0 0,0 0 0,0 0 1,-1 0-1,1 0 0,0 0 1,0 0-1,0 0 0,0 0 0,-1 0 1,1-1-1,0 1 0,0 0 1,0 0-1,0 0 0,-1 0 0,1 0 1,0 0-1,0 0 0,0 0 1,0-1-1,0 1 0,0 0 1,-1 0-1,1 0 0,0 0 0,0 0 1,0-1-1,0 1 0,0 0 1,0 0-1,0 0 0,0 0 0,0-1 1,0 1-1,0 0 0,0 0 1,0 0-1,0 0 0,0-1 0,0 1 1,0 0-1,0 0 0,0 0 1,0-1-1,0 1 0,0 0 1,0 0-1,0 0 0,0 0 0,0 0 1,1-1-1,-1 1 0,0-2-801,0-16-5639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10954,'0'0'2162,"3"10"-1740,-2-6-414,-1 0-16,1 0 1,0 0-1,0 0 0,1 0 0,-1 0 1,1 0-1,-1-1 0,1 1 1,1-1-1,-1 1 0,0-1 0,1 0 1,-1 1-1,1-1 0,0-1 1,0 1-1,1 0 0,3 2 0,7 3-1340,21 14 2240,-33-19-372,0 0 0,-1-1-1,1 1 1,0 0 0,-1-1-1,0 1 1,0 0-1,0 0 1,0 0 0,0 0-1,-1 1 1,1 4 0,2 62 2848,0 9-256,-2-78-3084,-1 0 0,0 0 0,1 0 0,-1 0 0,1 0 0,-1 0 1,1 0-1,-1 0 0,1 0 0,0 0 0,-1 0 0,1-1 0,0 1 0,0 0 0,-1-1 0,1 1 0,0 0 0,0-1 0,0 1 0,0-1 0,0 1 0,0-1 0,0 0 0,0 1 0,0-1 0,0 0 0,0 0 0,0 0 0,0 0 0,0 0 0,0 0 0,1 0 0,-1 0 0,0 0 0,0 0 0,0-1 0,0 1 0,0 0 0,0-1 0,1 0 0,42-20 137,-7-8-790,-1-2 1,37-42-1,-73 72 620,1 1 1,-1-1-1,0 1 1,0 0-1,0-1 1,0 1-1,1 0 1,-1-1-1,0 1 1,0 0-1,1-1 1,-1 1-1,0 0 1,0-1-1,1 1 1,-1 0-1,0 0 0,1-1 1,-1 1-1,1 0 1,-1 0-1,0 0 1,1 0-1,-1 0 1,0-1-1,1 1 1,-1 0-1,1 0 1,-1 0-1,1 0 1,-1 0-1,0 0 1,1 0-1,-1 0 1,1 0-1,-1 0 1,0 1-1,1-1 0,-1 0 1,1 0-1,-3 19 274,-14 26 347,2-7 245,13-36-763,0 0-1,0 0 1,1 1 0,-1-1-1,1 0 1,-1 0 0,1 0-1,0 0 1,0 0 0,0 1-1,0-1 1,0 0 0,1 0-1,-1 0 1,2 3 0,-1-4-84,0 0-1,0-1 1,1 1 0,-1-1-1,0 0 1,0 1 0,1-1-1,-1 0 1,0 0 0,1 0 0,-1 0-1,0 0 1,1 0 0,-1 0-1,0-1 1,1 1 0,-1 0 0,0-1-1,1 1 1,-1-1 0,0 1-1,0-1 1,0 0 0,0 1-1,2-2 1,28-18 14,16-21-1360,65-71 0,-114 125 1127,-1-2 560,0 0 0,1 0 0,0 1 0,0 22 0,3-33-345,0 0 0,-1-1 0,1 1 0,0 0-1,0-1 1,0 1 0,0-1 0,0 1 0,0-1 0,0 0 0,0 1 0,0-1 0,0 0 0,0 1 0,0-1-1,0 0 1,0 0 0,0 0 0,0 0 0,0 0 0,0 0 0,0-1 0,0 1 0,0 0 0,0 0 0,0-1-1,0 1 1,0-1 0,0 1 0,1-2 0,31-11-24,28-35-989,-46 35 692,0 1 1,0 1-1,1 0 0,24-11 0,-39 21 296,0 1 0,0-1 0,0 1 0,-1 0 0,1 0 0,0-1 0,0 1 0,0 0 0,0 0 0,0 0 0,0 0 0,0 0 0,0 0 0,0 0 0,0 1 0,0-1 0,0 0 0,0 1 0,0-1 0,0 0 0,0 1 0,0-1 0,0 1 0,-1-1 0,1 1 0,1 1 0,18 25 2,-19-24 23,1 0 0,0 0 0,0 1 0,0-1 0,1 0 0,-1-1 0,1 1 0,-1 0 0,1-1 0,0 1 0,6 2-1,2 0-647,1 1-1,-1 0 1,-1 1-1,1 0 1,-1 0-1,0 1 0,-1 0 1,16 18-1,-14-13 417,-1 1 0,0 1 0,-1-1 0,-1 1 0,12 30 0,-10-13 1116,-1-1 0,-1 2 0,-2-1 0,-1 1 0,-1 0-1,-2 42 1,-2-67-565,0 0 0,-1 0 0,0-1-1,0 1 1,-1 0 0,0-1 0,0 1 0,-1-1-1,1 0 1,-7 10 0,7-14-201,0 0 1,0 0-1,-1 0 1,1 0-1,-1 0 1,0 0-1,0-1 1,0 1-1,0-1 1,0 0-1,0 0 1,-1 0-1,1 0 1,-1-1-1,0 1 1,1-1-1,-1 0 0,0 0 1,0-1-1,1 1 1,-1-1-1,-6 1 1,7-2-100,0 0 0,1 1-1,-1-1 1,1 0 0,-1 0 0,1-1 0,-1 1-1,1-1 1,0 1 0,-1-1 0,1 1 0,0-1-1,0 0 1,1 0 0,-1 0 0,0 0 0,1-1 0,-1 1-1,1 0 1,-1-1 0,1 1 0,0-1 0,0 1-1,0-1 1,1 0 0,-1 1 0,0-4 0,-4-15-61,1 0 0,-3-29 0,6 37 47,-2-6-138,2 1 1,0 0-1,1-1 0,0 1 0,2-1 1,5-27-1,-4 37-104,0 0-1,0 0 1,1 1-1,0-1 1,1 1-1,-1 0 1,2 0-1,-1 0 1,1 1-1,0-1 1,1 2 0,0-1-1,0 1 1,12-9-1,63-38-8084,-42 26-1505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121 271 11659,'0'-5'1231,"1"-1"0,-1 1 0,0 0 0,0 0 1,-1-1-1,-1-8 0,2 13-1089,-1 0 0,1 1 0,0-1 0,0 0 1,-1 1-1,1-1 0,-1 1 0,1-1 0,0 1 1,-1-1-1,1 1 0,-1-1 0,1 1 0,-1-1 0,0 1 1,1-1-1,-1 1 0,1 0 0,-1-1 0,0 1 1,1 0-1,-1 0 0,0-1 0,-1 1-92,0 0 0,0 0 1,1 1-1,-1-1 0,0 0 0,0 1 0,1-1 0,-1 1 0,0-1 1,1 1-1,-1 0 0,0 0 0,-1 1 0,-3 2-4,1 0 0,-1 1 0,1 0 0,0-1 0,0 2 0,1-1 0,0 0 0,0 1 0,0 0 0,1 0 0,-1 0 0,1 0 0,-3 13 0,1-6-34,2 0 1,0 1-1,1-1 1,0 1-1,1-1 1,0 17-1,1-28 1,0 0 0,1 0 0,-1 0-1,0 0 1,1 1 0,-1-1-1,1 0 1,0 0 0,-1 0-1,1 0 1,0 0 0,0-1 0,1 1-1,-1 0 1,0 0 0,0-1-1,1 1 1,-1 0 0,1-1-1,0 0 1,-1 1 0,1-1 0,0 0-1,0 0 1,0 0 0,0 0-1,0 0 1,0 0 0,0-1 0,0 1-1,0-1 1,0 1 0,0-1-1,0 0 1,1 0 0,-1 0-1,0 0 1,0 0 0,0 0 0,5-2-1,1 1 73,1 0-1,-1-1 1,1-1 0,-1 1-1,0-1 1,0-1-1,0 1 1,0-1-1,8-7 1,-3 1 46,0 0 1,-1-2-1,-1 1 0,0-2 0,16-21 0,-23 29-93,-1-1 0,1 0 0,-1 1 0,0-1 0,-1 0 0,1 0-1,-1-1 1,0 1 0,-1 0 0,1-1 0,-1 1 0,-1-1-1,1 1 1,-1-1 0,0 0 0,-2-11 0,2 18-40,-1 0-1,1-1 1,0 1 0,0 0-1,-1 0 1,1 0 0,0 0 0,-1 0-1,1 0 1,0 0 0,0 0 0,-1 0-1,1 0 1,0 0 0,-1 0 0,1 0-1,0 0 1,0 0 0,-1 0 0,1 0-1,0 0 1,-1 0 0,1 0 0,0 0-1,0 0 1,-1 1 0,1-1 0,0 0-1,0 0 1,-1 0 0,1 1 0,0-1-1,0 0 1,0 0 0,-1 0 0,1 1-1,0-1 1,0 0 0,0 0 0,0 1-1,0-1 1,0 0 0,-1 1 0,1-1-1,-9 13-130,7-8 126,0 1 1,0-1-1,1 0 1,0 1-1,0-1 0,0 1 1,1-1-1,0 1 1,0 0-1,1-1 1,-1 1-1,1-1 1,2 8-1,-3-12 13,1 1 1,0-1 0,-1 0-1,1 1 1,0-1-1,0 0 1,-1 0-1,1 0 1,0 0-1,0 0 1,0 0-1,0 0 1,0 0-1,1 0 1,-1-1-1,0 1 1,0 0-1,1-1 1,-1 1-1,0-1 1,3 1 0,-1 0 14,0-1 0,0 0 0,0 0 0,0-1 0,0 1 0,0-1 0,0 0 0,0 1 1,0-1-1,0 0 0,0-1 0,0 1 0,-1-1 0,4-1 0,10-7 120,-1-1 0,0-1 0,-1 0 0,0-1-1,19-24 1,-5 3 45,29-49 0,-48 70-118,-1 0 0,0 0 0,-1-1 0,-1 0 0,0 0 0,7-28-1,-26 58-414,-6 16 278,3 11 89,2 0 0,2 1 0,-9 60 0,17-73 79,1 1 0,1 0-1,2-1 1,1 1 0,9 53 0,-5-65-90,2 0 1,0-1 0,1 0-1,15 25 1,-15-30-9,0-1-1,-2 1 1,1 1-1,-2-1 1,0 1-1,0 0 1,-2 0 0,4 30-1,-7-44 8,1 0-1,-1 1 1,0-1-1,0 0 1,0 0-1,-1 0 1,1 0 0,0 1-1,0-1 1,-1 0-1,1 0 1,0 0-1,-1 0 1,1 0-1,-1 0 1,0 0-1,1 0 1,-1 0 0,0 0-1,1 0 1,-1-1-1,0 1 1,0 0-1,0 0 1,0-1-1,0 1 1,0 0 0,0-1-1,0 1 1,0-1-1,0 0 1,0 1-1,0-1 1,0 0-1,0 1 1,-1-1-1,0 0 1,-1 0 13,1 0-1,0-1 1,-1 1-1,1-1 1,0 1 0,-1-1-1,1 0 1,0 0-1,0 0 1,0 0-1,0 0 1,0 0 0,0 0-1,0-1 1,0 1-1,1-1 1,-1 0 0,-1-1-1,-10-15 24,1 0-1,2 0 1,-1-1 0,2 0-1,1-1 1,0 0 0,1 0-1,-4-26 1,3 8-77,2 0 0,2-1 1,1-63-1,3 100 17,0-1 1,0 1 0,0-1 0,1 1-1,-1-1 1,1 1 0,-1 0 0,1-1-1,0 1 1,0 0 0,0-1 0,0 1-1,0 0 1,1 0 0,-1 0 0,1 0-1,-1 0 1,1 0 0,0 0 0,0 1-1,0-1 1,0 1 0,0-1 0,0 1-1,0 0 1,0-1 0,0 1 0,1 1-1,1-2 1,8-1-555,0 1-1,0 0 0,-1 1 1,1 1-1,14 0 1,33-3-7438,-12-6-4756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7431,'0'0'6235,"0"10"-3171,-11 310 3599,8-248-5925,1-48-612,1 0 1,0-1 0,2 1-1,1 0 1,1-1 0,1 0-1,9 34 1,-1-38-31,-9-28 152,-6-37-48,-20-162-808,21 178 192,2-1 1,1 1 0,2-1-1,10-52 1,-12 77 392,1 1 0,0 0 0,0 0 0,0 0 0,0 0 0,1 0 0,0 0 0,0 1 0,0-1 0,0 1 0,1 0 0,6-6 0,-7 8 24,-1 0 0,1 1-1,-1-1 1,1 1-1,0 0 1,0 0 0,-1 0-1,1 0 1,0 0-1,0 1 1,0-1 0,0 1-1,0 0 1,0 0-1,0 0 1,0 0 0,0 0-1,0 1 1,0-1 0,0 1-1,0 0 1,0 0-1,-1 0 1,1 0 0,3 2-1,5 3 29,0 1 1,0 0-1,-1 0 0,0 2 0,0-1 0,-1 1 0,10 12 1,-16-17-10,0 0 0,0 0 0,0 1 0,-1-1 0,1 1 1,-1 0-1,0-1 0,-1 1 0,3 8 0,-4-11 12,0 1 1,1-1-1,-1 1 0,0-1 0,-1 1 0,1-1 0,0 1 1,-1-1-1,1 1 0,-1-1 0,0 1 0,0-1 0,0 0 0,0 0 1,0 1-1,-1-1 0,1 0 0,-1 0 0,1 0 0,-3 2 1,-5 4 41,-1 1 1,0-2-1,0 1 1,0-2 0,-1 1-1,0-1 1,-1-1-1,1 0 1,-1-1 0,-19 5-1,13-5-741,-1 0 0,1-2 0,-30 1 0,47-3 470,1 0-1,-1 0 0,0 0 1,1 1-1,-1-1 0,0 0 1,1 0-1,-1 0 0,0 0 1,1 0-1,-1-1 1,1 1-1,-1 0 0,0 0 1,1 0-1,-1 0 0,1-1 1,-1 1-1,0 0 0,1-1 1,-1 1-1,1 0 0,-1-1 1,1 1-1,-1-1 0,1 1 1,-1 0-1,1-1 0,0 1 1,-1-1-1,1 0 0,0 1 1,-1-1-1,1 1 0,0-1 1,-1-1-1,0-11-5119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29 114 10314,'0'0'7271,"-5"8"-4810,-15 27-625,19-35-1785,1 0 1,0 1-1,-1-1 0,1 1 0,0-1 0,0 1 1,-1-1-1,1 1 0,0-1 0,0 1 1,0-1-1,0 1 0,0-1 0,0 1 1,0-1-1,0 1 0,0-1 0,0 1 1,0-1-1,0 1 0,0-1 0,0 1 1,0-1-1,0 1 0,1-1 0,-1 1 1,0-1-1,0 1 0,1-1 0,-1 1 1,0-1-1,1 1 0,-1-1 0,0 0 1,1 1-1,-1-1 0,0 0 0,1 1 0,-1-1 1,1 0-1,-1 0 0,1 1 0,-1-1 1,1 0-1,-1 0 0,1 0 0,-1 0 1,1 1-1,-1-1 0,1 0 0,-1 0 1,1 0-1,-1 0 0,1 0 0,-1 0 1,2-1-1,28-2 760,-22 0-742,-1 0 1,0-1-1,0 0 1,0 0-1,-1 0 1,1-1-1,-1 0 0,0 0 1,0-1-1,-1 1 1,5-8-1,-6 9-52,-1 0-1,1 0 0,-1 0 0,-1-1 1,1 1-1,-1-1 0,1 0 0,-1 0 1,0 0-1,-1 0 0,0 0 0,1 0 1,-1 0-1,-1 0 0,1-1 0,-1 1 1,-1-8-1,1 12-15,0 0-1,-1 0 1,1 0 0,-1 0-1,1 0 1,-1 0 0,1 0-1,-1 0 1,0 1-1,1-1 1,-1 0 0,0 0-1,0 1 1,0-1 0,1 0-1,-1 1 1,0-1 0,0 1-1,0-1 1,0 1 0,0-1-1,0 1 1,0 0 0,0 0-1,0-1 1,0 1-1,0 0 1,-1 0 0,1 0-1,0 0 1,0 0 0,0 0-1,0 1 1,0-1 0,0 0-1,0 0 1,0 1 0,0-1-1,0 1 1,0-1 0,0 1-1,0-1 1,-1 2 0,-3 0-11,-1 1 1,2 0-1,-1 0 1,0 0-1,0 0 1,-6 8 0,4-2 12,1 0 1,0 0 0,0 1 0,1 0 0,0 0-1,1 1 1,0-1 0,1 1 0,0 0 0,1 0-1,-2 16 1,3-23-86,1-1 0,0 1 0,0 0 0,0 0-1,0 0 1,0-1 0,1 1 0,0 0 0,-1 0-1,2-1 1,-1 1 0,0-1 0,1 1 0,-1-1 0,1 1-1,0-1 1,0 0 0,0 0 0,1 0 0,-1 0 0,1 0-1,0-1 1,-1 1 0,1-1 0,0 0 0,0 1 0,1-1-1,-1-1 1,0 1 0,1 0 0,-1-1 0,1 0-1,0 0 1,-1 0 0,1 0 0,4 0 0,4 1-917,0-1 0,0-1 0,0 0 1,0 0-1,0-1 0,-1-1 0,1 0 0,0 0 0,17-7 1,19-12-1800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19 12396,'0'0'7132,"-12"-3"-5338,5 2-1589,4-1-154,-1 1 0,1 1 0,0-1 1,0 0-1,-1 1 0,1 0 0,0-1 0,-1 1 1,1 0-1,0 1 0,-1-1 0,1 1 0,0-1 0,-1 1 1,1 0-1,0 0 0,0 1 0,0-1 0,0 1 1,0-1-1,0 1 0,-4 4 0,-1 1 180,1 0 1,0 1-1,0 0 0,1 0 0,0 0 0,0 1 1,1 0-1,0 0 0,1 0 0,0 1 1,1 0-1,0 0 0,0-1 0,1 2 0,-2 13 1,4-23-220,0 1 0,0-1 1,0 1-1,0-1 0,0 1 1,1-1-1,-1 0 0,1 1 1,-1-1-1,1 0 0,-1 1 1,1-1-1,-1 0 0,1 0 1,0 0-1,0 1 0,0-1 1,0 0-1,0 0 0,0 0 1,0 0-1,0 0 0,0-1 1,2 2-1,0-1 2,0 1 0,0-1-1,0-1 1,0 1 0,0 0 0,0-1 0,1 0 0,-1 1 0,0-1 0,6-1-1,0 0 11,1-1-1,-1 0 1,0 0-1,0-1 0,0 0 1,16-8-1,-10 1-23,-1 0 0,0 0 0,0-2 0,22-23 0,2-15-2298,-35 43 980,1 1 0,-1-1 0,0 0 0,0 0-1,2-12 1,-4 3-6278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24 9801,'0'0'8622,"0"8"-7645,1 73 1308,-17 132 0,-31 85 1078,44-283-3147,-6 38 126,8-44-59,6-31 226,28-153-778,12-51-534,-38 199 736,2 1-1,1 0 1,1 0 0,1 1 0,1 1 0,18-27-1,-24 42 46,0 1 0,0 0 0,1 0 0,16-13 0,-22 19 15,0 0 0,1 1 1,-1-1-1,1 0 1,-1 1-1,1-1 1,0 1-1,0 0 1,-1 0-1,1 0 0,0 0 1,0 1-1,0-1 1,0 1-1,0 0 1,0 0-1,0 0 1,0 0-1,0 0 0,0 1 1,0-1-1,5 2 1,-7-1 0,1 1 1,-1-1-1,0 0 0,1 1 1,-1-1-1,0 1 0,0-1 1,0 1-1,0-1 1,0 1-1,-1 0 0,1 0 1,0-1-1,-1 1 0,1 0 1,-1 0-1,0 0 1,0-1-1,1 1 0,-1 0 1,0 0-1,-1 4 0,1 0 0,-1 1 0,0 0 0,0 0 0,0 0 0,-4 8 0,-2 2 48,-2-1 0,1-1 0,-2 0 0,0 0 0,-22 24 0,4-8 264,-44 35 1,60-60-2390,18-20-186,20-28-2749,-24 39 4341,25-38-5739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13549,'0'0'10410,"-11"4"-10538,19 6-929,2-2-833,-2-2-1570,1-2-2882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6342,'0'0'16335,"14"66"-15310,-21-20 64,1 3-96,-4 1-288,4-6-321,4-5-223,2-9-161,0-7 32,8-11-673,8-7-1569,2-5-1217,2-8-2467,-2-15-7078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16143,'0'0'5205,"2"10"-3918,-2-5-1096,1 0 0,0 0 1,1 0-1,-1 0 1,1 0-1,0 0 0,0 0 1,5 7-1,-5-9-66,0-1-1,0 0 1,0 0 0,0 0-1,1 0 1,-1 0 0,1-1-1,-1 1 1,1-1 0,0 0-1,0 1 1,-1-1 0,1 0-1,0-1 1,0 1 0,0-1-1,0 1 1,0-1 0,0 0-1,5 0 1,-3 0-48,-1 0 1,1 0 0,-1 0-1,1-1 1,0 0 0,-1 0-1,1 0 1,-1 0 0,0-1-1,1 1 1,-1-1-1,0-1 1,0 1 0,0 0-1,0-1 1,-1 0 0,1 0-1,-1 0 1,1 0 0,-1 0-1,0-1 1,0 0-1,-1 1 1,1-1 0,-1 0-1,0 0 1,0-1 0,0 1-1,0 0 1,-1-1 0,0 1-1,0-1 1,0 1-1,0-6 1,-1 9-70,-1 0 1,1 0-1,-1 1 1,0-1-1,1 0 0,-1 0 1,0 1-1,1-1 1,-1 1-1,0-1 0,0 0 1,0 1-1,1-1 0,-1 1 1,0 0-1,0-1 1,0 1-1,0 0 0,0-1 1,0 1-1,0 0 1,0 0-1,0 0 0,0 0 1,0 0-1,0 0 0,0 0 1,0 0-1,0 1 1,1-1-1,-3 1 0,-34 6-116,28-3 98,1 1 0,-1 1 0,1-1-1,1 1 1,-1 1 0,1-1 0,0 1 0,0 0 0,1 1-1,-6 8 1,9-11 6,-1 0 0,1 0-1,0 0 1,1 0 0,-1 1 0,1-1 0,0 1-1,0-1 1,1 1 0,-1 0 0,1 0 0,0-1-1,1 1 1,0 0 0,0 0 0,0 0-1,1 0 1,1 7 0,-1-10-25,1-1-1,0 1 1,0 0-1,0-1 1,0 1-1,0-1 1,0 1-1,1-1 1,-1 0 0,1 0-1,0 0 1,0 0-1,-1-1 1,1 1-1,0-1 1,0 0-1,1 0 1,-1 0-1,0 0 1,0 0 0,0-1-1,1 1 1,3-1-1,14 2-622,0-1-1,29-2 1,-40 1 263,39-5-3888,-1-11-3159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 8200,'-1'-4'6328,"-2"10"-2553,-6 26-1484,-9 45-1905,13-35 68,1 0-1,2 43 1,2-84-424,0 1 0,0-1 0,0 1 0,0-1 0,0 1 0,0-1 0,0 1 0,1-1 0,-1 1 0,0-1 0,1 0 0,-1 1 0,1-1 0,-1 1 0,1-1 0,0 0 0,0 1 0,0-1 0,0 0 0,0 0 0,0 0 0,0 0 0,0 0 0,2 2 0,-1-3 23,0 1 0,0-1 0,-1 0 0,1 0 0,0 1 1,0-1-1,0 0 0,0-1 0,0 1 0,0 0 0,0-1 0,-1 1 0,1-1 0,0 1 1,0-1-1,2-1 0,7-4 135,0 0 1,0-1-1,-1-1 0,14-11 1,-6 2-154,-1 0 1,0-1 0,-1 0 0,-1-2 0,-1 0 0,20-36-1,-32 51-12,-1 3 23,-1 0 0,1 0-1,0 0 1,0 0 0,0 0-1,0 0 1,1 0-1,-1 0 1,0 1 0,1-1-1,0 0 1,-1 1-1,1-1 1,0 1 0,2-2-1,-2 45 606,-3-20-484,0-16-142,0-1 0,1 1 0,-1 0 0,1 0 0,0 0 0,1 0 0,-1 0 0,1-1 0,1 1 0,-1 0 0,1-1 0,3 10 0,-4-15-13,0 1 1,0 0 0,0-1 0,0 1 0,0-1 0,0 1 0,0-1-1,0 0 1,0 1 0,0-1 0,0 0 0,0 0 0,0 0-1,0 1 1,0-1 0,1-1 0,-1 1 0,0 0 0,0 0-1,0 0 1,0 0 0,0-1 0,0 1 0,0 0 0,0-1-1,0 1 1,0-1 0,0 1 0,0-1 0,1-1 0,29-24 260,-27 21-250,41-42 29,-28 28-47,1 0 1,38-30 0,-54 48-7,-1-1 0,1 1 1,0 0-1,0 0 0,-1 0 0,1 0 0,0 0 0,0 0 1,0 1-1,0-1 0,0 1 0,0-1 0,0 1 1,0 0-1,1 0 0,3 0 0,-5 0 0,0 1-1,0-1 1,0 1-1,0-1 1,0 1-1,0 0 1,0-1 0,0 1-1,0 0 1,0 0-1,0 0 1,-1 0-1,1 0 1,0 0-1,-1 0 1,1 0 0,0 0-1,-1 0 1,1 0-1,-1 0 1,1 2-1,1 8-7,0-1 0,-1 1 0,0 0 0,-1 0-1,-1 13 1,1-7 9,0-5-59,-1 0 0,0 1 0,0-1 1,-2 0-1,1 0 0,-9 22 1,10-33-1437,2-4-2923,-1-5 2134,-1 3 33,1-18-7908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14478,'0'0'6982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25 16303,'-3'-3'295,"-1"1"-1,1-1 0,-1 1 0,1 0 0,-1 0 0,0 0 0,0 0 0,0 1 1,0-1-1,0 1 0,0 0 0,-1 1 0,1-1 0,0 1 0,0-1 1,-1 1-1,1 0 0,-6 1 0,4 1-201,1-1 1,-1 1-1,0 1 1,0-1-1,1 1 1,0-1-1,-1 2 1,1-1-1,0 1 0,1-1 1,-9 9-1,6-4-108,0 0-1,0 0 0,0 0 1,1 1-1,1 0 1,0 1-1,0-1 0,1 1 1,0 0-1,0 0 0,1 0 1,0 0-1,1 1 1,-1 16-1,3-25 15,0 0 1,1-1-1,-1 1 1,1 0-1,-1-1 1,1 1-1,0-1 1,-1 1-1,1-1 1,0 1-1,0-1 0,0 0 1,0 1-1,0-1 1,0 0-1,1 0 1,-1 0-1,0 0 1,1 0-1,-1 0 1,0 0-1,1 0 1,-1 0-1,1-1 1,0 1-1,-1 0 0,1-1 1,0 0-1,-1 1 1,1-1-1,3 0 1,65 3-853,-48-3 223,-10 0 471,-1 1 0,1 0 0,0 1 1,-1 1-1,0 0 0,0 0 0,17 8 1,-24-9 238,0 0 0,0 0 1,-1 0-1,1 1 0,-1-1 0,1 1 1,-1 0-1,0 0 0,0 0 0,0 0 1,-1 1-1,1-1 0,-1 1 1,0-1-1,0 1 0,0 0 0,0 0 1,-1 0-1,1 0 0,-1 0 1,0 0-1,-1 1 0,2 6 0,-2-6 119,-1 0-1,1 0 0,-1-1 0,0 1 1,0 0-1,0 0 0,-1-1 0,1 1 0,-1-1 1,0 0-1,0 1 0,-1-1 0,1 0 0,-1 0 1,0 0-1,0-1 0,-1 1 0,1-1 1,-1 1-1,1-1 0,-1-1 0,0 1 0,0 0 1,-1-1-1,1 0 0,0 0 0,-6 2 0,-3 1-121,-2 0 0,1-1 0,-1-1 0,1 0 0,-1-1 0,0 0 0,-27-1 0,40-1-222,0-1 0,1 1-1,-1 0 1,0 0 0,0-1-1,0 1 1,1-1-1,-1 1 1,0-1 0,1 0-1,-1 0 1,0 1 0,1-1-1,-1 0 1,1-1 0,-1 1-1,1 0 1,0 0 0,0-1-1,-1 1 1,1 0 0,0-1-1,-1-2 1,0 1-490,1 0 1,0-1-1,0 1 0,1 0 1,-1-1-1,0 1 0,1-1 1,0 1-1,0-1 0,0 1 0,0-1 1,2-5-1,7-23-5702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15567,'0'0'3737,"0"11"-2622,0 31-224,12 363 4592,-6-215-3730,-6-150-1173,20-133 88,-6-4-521,68-361-2110,-80 449 1936,11-31 18,-12 39 3,-1 0 0,1-1 0,0 1 0,0 0 0,-1 0 0,1-1 0,0 1 0,0 0 0,0 0 0,0 0 0,0 0 0,0 0 0,1 1 0,-1-1 0,0 0 0,0 0 0,1 1 0,-1-1 0,0 1 0,1-1 0,-1 1 0,0-1 0,1 1 0,1 0 0,-1 0-5,-1 1 0,0 0 0,1 0 0,-1-1 0,0 1 0,1 0 0,-1 0 0,0 0 0,0 0 0,0 0 1,0 1-1,0-1 0,0 0 0,0 0 0,0 1 0,0-1 0,-1 1 0,1-1 0,-1 1 0,1-1 0,0 3 0,10 36-21,-10-33 39,0 0 0,0 0-1,0 0 1,-1 1-1,0-1 1,-1 0 0,1 0-1,-1 1 1,-1-1 0,0 0-1,0 0 1,0 0-1,0 0 1,-1-1 0,-5 8-1,3-6 64,-1 0-1,0 0 1,0-1-1,-1 0 1,0 0-1,0-1 1,-1 0-1,0 0 1,0-1-1,-16 9 1,22-13-48,0 0 0,-1 0 1,1 0-1,0 0 1,0 0-1,-1-1 1,1 1-1,-1-1 1,1 1-1,-1-1 1,-2 0-1,4 0-158,0 0-1,0-1 0,0 1 0,1 0 1,-1 0-1,0-1 0,0 1 0,1 0 1,-1-1-1,0 1 0,0-1 0,1 1 1,-1-1-1,1 1 0,-1-1 0,0 1 1,1-1-1,-1 0 0,1 1 0,-1-1 1,1 0-1,-1-1 0,0-1-717,0-1-1,1 1 0,0-1 1,-1 1-1,1-1 0,0 1 1,1-1-1,-1 1 0,1-1 1,-1 1-1,1-1 1,0 1-1,0 0 0,2-4 1,14-27-11585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14862,'0'0'3299,"0"10"-1671,0 195 5414,0-204-7028,-1 0 1,1 0 0,0 0 0,0 0-1,0 1 1,0-1 0,0 0-1,0 0 1,0 0 0,1 1 0,-1-1-1,0 0 1,1 0 0,-1 0-1,1 0 1,-1 0 0,1 0 0,-1 0-1,1 0 1,0 0 0,-1 0-1,1 0 1,0 0 0,0 0-1,0-1 1,0 1 0,0 0 0,0 0-1,0-1 1,0 1 0,0-1-1,0 1 1,0-1 0,0 1 0,0-1-1,0 0 1,0 0 0,1 1-1,-1-1 1,0 0 0,0 0 0,0 0-1,0 0 1,2-1 0,1 1 1,-1-1 1,1-1 0,-1 1 0,1 0 0,-1-1-1,0 0 1,1 1 0,-1-1 0,0-1-1,0 1 1,0 0 0,0-1 0,2-3 0,0-1-28,0 0 1,0-1-1,-1 1 1,0-1 0,-1 0-1,1-1 1,-2 1 0,1 0-1,-1-1 1,0 0 0,-1 1-1,0-1 1,-1 0-1,1 0 1,-2 1 0,-1-16-1,2 23 12,0 1-1,0-1 0,0 0 1,0 0-1,0 1 0,0-1 1,0 0-1,0 1 0,0-1 1,0 0-1,-1 1 0,1-1 1,0 0-1,0 1 0,-1-1 1,1 0-1,0 1 0,-1-1 1,1 1-1,-1-1 0,1 1 1,-1-1-1,1 1 0,-1-1 1,1 1-1,-1-1 0,1 1 0,-1-1 1,1 1-1,-1 0 0,0 0 1,1-1-1,-1 1 0,0 0 1,1 0-1,-2-1 0,1 2 1,0 0-1,1-1 0,-1 1 1,0 0-1,0-1 1,1 1-1,-1 0 0,1 0 1,-1-1-1,0 1 0,1 0 1,-1 0-1,1 0 0,0 0 1,-1 0-1,1 0 1,0 0-1,0 0 0,-1 0 1,1 0-1,0 0 0,0 0 1,0 0-1,0 0 0,1 1 1,-2 3 2,1 0 0,1-1 0,-1 1 1,1 0-1,0-1 0,0 1 0,0-1 0,0 1 1,1-1-1,0 1 0,0-1 0,0 0 0,5 7 1,-5-9-2,1 1 1,0-1 0,-1 1 0,1-1 0,0 0 0,1 0-1,-1 0 1,0-1 0,0 1 0,1-1 0,-1 0 0,1 1-1,-1-2 1,1 1 0,-1 0 0,1-1 0,0 1 0,-1-1-1,5-1 1,7 0 6,0-1-1,0-1 0,0-1 1,0 0-1,-1-1 0,0-1 1,17-8-1,37-13-134,-68 26 127,11-2-9,0-1 0,1 1 0,-1 1 1,19-2-1,-28 4 27,1 0 0,0 0 0,-1 0 1,1 1-1,-1-1 0,1 0 0,-1 1 0,1 0 0,-1 0 0,1 0 1,-1 0-1,1 0 0,-1 0 0,0 0 0,0 1 0,0 0 0,1-1 0,-2 1 1,1 0-1,0 0 0,0 0 0,0 0 0,-1 0 0,1 0 0,1 5 1,-1-3 18,0 0 0,0 0 1,0 0-1,1-1 0,0 1 1,-1 0-1,1-1 0,0 0 1,1 0-1,-1 0 0,1 0 1,-1 0-1,1-1 0,0 1 1,0-1-1,0 0 0,0-1 1,0 1-1,0 0 0,6 0 1,-3-1-16,0-1 1,0 0-1,0 0 1,0 0-1,0-1 1,0 0-1,-1-1 1,1 1-1,0-1 0,0 0 1,-1-1-1,11-5 1,28-12-269,-27 12-1070,-1 1 0,32-21-1,-41 18-2193,-7 2-2233,-1 1-3723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8616,'0'0'14638,"87"34"-16336,-42-27-896,2-2-3588,-2-4-6598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6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17072,'0'0'5141,"-4"12"-4746,0 1-118,0 0-1,1 1 1,1-1 0,0 1 0,1-1-1,0 1 1,1 0 0,1-1-1,0 1 1,1-1 0,5 22 0,49 92 704,0 1-314,-51-114-464,-1 0 0,-1 1 0,0 0 0,-1 0 0,0 0 0,-1 0 0,-1 18 0,-1-26-104,-1 0 0,0 0 0,0 1 1,0-1-1,-1-1 0,1 1 0,-2 0 0,1-1 0,-1 0 1,0 1-1,0-2 0,-1 1 0,0 0 0,0-1 0,0 0 1,-1 0-1,1 0 0,-1-1 0,-12 7 0,10-6-6,1-1 0,-1 0 0,-1-1 1,1 1-1,0-2 0,-1 1 0,1-1 0,-1 0 0,0-1 0,0 0 0,0 0 0,0-1 1,1 0-1,-1-1 0,0 0 0,-10-2 0,14 1-92,0 0-1,1-1 1,-1 1 0,1-1-1,0 0 1,0 0-1,0 0 1,0 0 0,0-1-1,1 1 1,-1-1 0,1 0-1,0 0 1,0-1 0,1 1-1,-1 0 1,1-1-1,0 0 1,0 1 0,1-1-1,-1 0 1,0-7 0,-1-2-12,0 0 1,1-1-1,1 0 1,1 0-1,0 1 1,3-24-1,-1 24-128,2 0 0,0 0-1,0 0 1,1 0 0,1 1 0,0 0-1,1 0 1,0 1 0,1-1 0,1 2-1,0-1 1,0 1 0,1 1 0,0-1-1,1 2 1,0-1 0,15-8 0,7-3-1098,2 1 1,0 2 0,1 1 0,0 2-1,42-11 1,2 2-5757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0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19987,'0'0'288,"-54"57"-224,54-36-96,4-11-1121,19-10-2691,4-10-4644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120 425 12364,'0'0'3197,"-8"3"-1419,3-1-1649,-1 1 0,1-1 0,-1 1 0,1 0 0,0 1 0,0-1 0,1 1 0,-1 0 0,1 0 0,0 1 0,0-1 0,0 1 0,0 0 0,1 0 0,0 0 0,0 1 0,-4 10 0,1-3 77,1 0 0,1 1 0,0-1-1,0 1 1,2 0 0,0 0 0,0 0-1,1 0 1,1 0 0,3 25 0,-3-37-200,0-1 0,0 1 1,1 0-1,-1 0 1,1 0-1,-1-1 0,1 1 1,0 0-1,0-1 0,0 1 1,0 0-1,0-1 1,0 1-1,0-1 0,0 0 1,1 1-1,-1-1 0,0 0 1,1 0-1,-1 0 1,1 1-1,0-2 0,1 2 1,0-1 8,0 0 1,0-1-1,0 0 1,0 1-1,0-1 1,0 0-1,0 0 1,0-1-1,0 1 1,0-1-1,0 1 1,0-1-1,3-1 1,3-2 28,0 0 1,-1 0-1,1-1 1,-1 0-1,0 0 1,0-1-1,13-13 1,-8 5-46,-1-1 0,-1-1 0,-1 1 1,0-2-1,-1 1 0,0-1 0,-2-1 1,0 1-1,-1-1 0,-1-1 0,0 1 1,-1-1-1,1-23 0,-5 42 1,0 0 0,0 0 1,0 0-1,0 0 0,0-1 0,0 1 0,0 0 0,0 0 0,0 0 1,1-1-1,-1 1 0,0 0 0,0 0 0,0 0 0,-1-1 0,1 1 1,0 0-1,0 0 0,0 0 0,0 0 0,0-1 0,0 1 0,0 0 1,0 0-1,0 0 0,0 0 0,0-1 0,0 1 0,-1 0 0,1 0 1,0 0-1,0 0 0,0 0 0,0-1 0,-1 1 0,1 0 1,0 0-1,0 0 0,0 0 0,0 0 0,-1 0 0,1 0 0,0 0 1,0 0-1,0 0 0,0 0 0,-1 0 0,1 0 0,0 0 0,-10 9-34,-6 17 8,11-15 59,0 0 0,1 0 1,0 1-1,1-1 1,0 1-1,1-1 0,0 1 1,1 0-1,0 0 0,1 0 1,2 19-1,-1-29-28,0 0 0,-1 0 0,1-1 0,0 1 0,0 0 0,0 0 0,0-1 0,1 1-1,-1-1 1,0 1 0,1-1 0,-1 1 0,1-1 0,-1 0 0,1 0 0,0 0 0,0 0 0,-1 0 0,1 0 0,0 0 0,0 0 0,0-1 0,0 1-1,0-1 1,0 1 0,0-1 0,0 0 0,0 0 0,0 0 0,0 0 0,0 0 0,4-1 0,0 0 10,-1 0 0,1 0 1,-1 0-1,1-1 0,-1 0 1,1 0-1,-1 0 0,0 0 0,0-1 1,8-6-1,7-9 9,-2-1 0,0-1 0,-1-1 1,-1-1-1,-1 0 0,-1 0 0,20-47 0,-10 13 38,-3-2 0,19-78 0,-35 115-37,-1-1 1,-1 0-1,2-38 1,-5 60-26,0-1 0,0 1 1,0 0-1,0-1 0,0 1 1,0-1-1,0 1 1,0 0-1,0-1 0,0 1 1,0 0-1,0-1 0,0 1 1,0-1-1,0 1 1,0 0-1,0-1 0,0 1 1,-1 0-1,1-1 1,0 1-1,0 0 0,0-1 1,-1 1-1,1 0 0,0 0 1,0-1-1,-1 1 1,1 0-1,0 0 0,-1-1 1,1 1-1,0 0 0,-1 0 1,1 0-1,0 0 1,-1-1-1,1 1 0,0 0 1,-1 0-1,1 0 1,-1 0-1,1 0 0,0 0 1,-1 0-1,1 0 0,-1 0 1,1 0-1,0 0 1,-1 0-1,1 0 0,0 0 1,-1 1-1,1-1 0,0 0 1,-1 0-1,1 0 1,0 1-1,-1-1 0,1 0 1,0 0-1,-1 1 1,-20 18 7,7 0 68,0 1 0,1 1 0,1 0 0,1 0 0,-15 45 0,21-52-33,1 1 0,0-1 0,1 1 0,0 0 0,2 0 0,-1 0 0,2 1 0,0-1 0,1 0-1,5 27 1,-4-36-30,1 1-1,0-1 1,0 0 0,0 0-1,1 0 1,-1-1-1,2 1 1,-1-1-1,0 0 1,1 0-1,0 0 1,0-1-1,1 0 1,-1 0-1,1 0 1,0 0-1,11 4 1,-8-4-240,0 0 0,0-1 0,1 0 0,-1-1-1,13 2 1,-14-3-505,-1-1 0,1 1 0,-1-2 0,1 1 0,-1-1 0,15-3 0,10-10-5979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0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9801,'0'0'8120,"12"-5"-6689,36-13-442,1 2 0,1 2 1,1 2-1,59-5 0,58 0-1408,-3 7-3313,-164 10 3144,11-1-40,-8-1-4749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0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13421,'0'0'6406,"85"12"-5477,-31-20-289,9-4-384,5-1-191,6 0-33,-2 0-129,-7-1-1344,-4 1-1730,-14-3-1697,-4-2-1346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53 9033,'0'0'6769,"-2"-8"-5088,2 7-1663,-1-1 73,0 0-1,1 0 0,-1 0 1,1 0-1,0 0 1,0 0-1,0 0 1,0 0-1,0 0 0,0 0 1,0 0-1,2-4 1,-1 4-33,0 1 0,0 0 1,1 0-1,-1 0 1,0 0-1,1 0 0,-1 0 1,1 0-1,-1 1 0,1-1 1,0 0-1,-1 1 0,1-1 1,0 1-1,-1 0 0,1 0 1,0-1-1,-1 1 1,1 0-1,0 0 0,0 1 1,1-1-1,10 0 96,0 1 0,0 0 0,0 1-1,-1 1 1,1 0 0,-1 0 0,1 1 0,-1 1 0,0 0 0,-1 0-1,1 1 1,13 11 0,-20-14-141,0 1 1,-1 0-1,0 0 0,0 0 0,0 1 1,0-1-1,-1 1 0,1 0 0,-1 0 0,-1 0 1,1 1-1,-1-1 0,0 1 0,0-1 1,0 1-1,-1 0 0,0 0 0,0-1 0,0 1 1,-1 0-1,0 0 0,0 0 0,0 0 1,-1 0-1,0 0 0,0-1 0,-1 1 0,1 0 1,-5 7-1,-1 4 8,-1-1 1,0-1 0,-1 0-1,-1 0 1,-1 0-1,-18 19 1,-84 75-799,94-92 362,12-10 178,-52 46-2159,18-22-2071,-9-1-7406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9801,'0'0'2392,"4"-9"427,0-1-1883,-3 6-568,0 1 1,0-1-1,1 1 0,-1-1 0,1 1 0,0 0 0,0 0 0,0 0 0,0 0 0,4-4 1,-4 11 2649,0 16-2422,-4 131 694,5 166-119,6-285-579,-9-31-540,0-1 0,1 1 0,-1 0 0,1-1 0,-1 1 0,1 0-1,0-1 1,-1 1 0,1-1 0,0 1 0,-1-1 0,1 1-1,0-1 1,-1 0 0,1 1 0,0-1 0,0 0 0,-1 1-1,1-1 1,0 0 0,1 0 0,1 0 16,-1-1 0,0 0 0,1 0 0,-1 0 1,0 0-1,1 0 0,-1 0 0,0 0 0,0-1 0,0 1 1,0-1-1,0 0 0,-1 1 0,1-1 0,0 0 0,-1 0 0,1 0 1,-1 0-1,2-3 0,10-18-21,-1-1 0,-1 0 0,-1-1-1,-1 0 1,-1-1 0,5-30 0,-4 16-91,22-56 0,-29 92 10,0 1 0,1-1-1,-1 1 1,1 0 0,0 0-1,0 0 1,0 0 0,0 1 0,0-1-1,1 1 1,-1 0 0,1 0 0,-1 0-1,1 0 1,0 1 0,0-1-1,0 1 1,7-1 0,-5 0-57,0 0 0,0 0 1,0 0-1,-1-1 0,1 1 0,-1-1 1,0-1-1,0 1 0,5-5 0,-6 4 78,-1 0-1,0 0 1,0-1-1,-1 1 0,1-1 1,-1 1-1,0-1 0,0 0 1,0 0-1,-1 0 1,0 0-1,0 0 0,0 0 1,0-1-1,-1 1 1,0 0-1,0 0 0,-1 0 1,-1-10-1,2 14 12,0 1 0,0-1 0,0 0 0,0 0 0,-1 0 0,1 1 0,0-1 0,0 0 0,-1 0 0,1 1 0,-1-1 0,1 0 0,0 1 0,-1-1 0,1 0-1,-1 1 1,0-1 0,1 0 0,-1 1 0,1-1 0,-1 1 0,0 0 0,0-1 0,1 1 0,-1-1 0,0 1 0,0 0 0,1 0 0,-1-1 0,0 1 0,0 0 0,0 0 0,1 0 0,-1 0 0,0 0 0,0 0 0,0 0 0,1 0 0,-1 0 0,0 0-1,0 1 1,0-1 0,1 0 0,-1 0 0,0 1 0,0-1 0,1 1 0,-1-1 0,0 0 0,1 1 0,-1-1 0,0 1 0,1 0 0,-1 0 0,-4 2-16,1 0 0,1 0 0,-1 1 0,0 0 0,1-1 0,-1 1 0,-2 6 0,-9 18-26,1 2 0,-17 56 0,26-70 60,1 1 0,1-1 0,0 1-1,2 0 1,0 0 0,0 0 0,3 20 0,-1-35-14,-1 1 1,1-1-1,0 1 1,0-1-1,0 1 1,1-1-1,-1 0 1,0 1-1,1-1 1,-1 0-1,1 0 1,0 0-1,0 0 1,0 0-1,0-1 1,0 1-1,0-1 1,0 1-1,1-1 1,-1 0-1,0 1 1,1-1-1,-1 0 1,1-1-1,-1 1 1,1 0-1,0-1 1,-1 0-1,1 1 1,5-1-1,11 1 21,0-1 0,1-1 0,24-4-1,-13 1-78,-29 4 57,1-1 0,0 1 0,-1 0 0,1 0 0,0 0 0,-1 0 0,1 0 0,0 1 0,-1-1 0,1 1 0,-1 0 0,1 0 0,-1 0 0,1 0 0,-1 0 0,1 0 0,-1 1 0,0-1 0,4 4 0,-3-1 26,-1 1 0,1-1 0,-1 1 0,1 0 0,-1 0 0,-1 0-1,1 0 1,1 6 0,0 1 15,-2-10-149,0 1 1,0-1-1,0 1 1,0-1-1,0 0 0,0 0 1,1 0-1,0 0 1,-1 0-1,1 0 1,0 0-1,0 0 0,0-1 1,0 1-1,0-1 1,2 2-1,-3-2-207,0-1 0,0 0 0,0 1 0,0-1-1,0 0 1,1 0 0,-1 1 0,0-1 0,0 0 0,0 0 0,0 0-1,0-1 1,0 1 0,0 0 0,0 0 0,0 0 0,0-1 0,0 1 0,0-1-1,0 1 1,0-1 0,0 1 0,0-1 0,0 1 0,0-1 0,0 0 0,0 1-1,-1-1 1,1 0 0,0 0 0,-1 0 0,1 0 0,0 0 0,-1 1-1,1-1 1,-1 0 0,1 0 0,-1 0 0,0-1 0,1 0 0,5-17-5457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10410,'0'0'11002,"10"7"-9422,-4-3-1380,-3-1-106,0-1 1,-1 1-1,2-1 0,-1 0 0,0 0 1,0 0-1,1 0 0,-1 0 1,1-1-1,-1 0 0,1 1 1,0-1-1,0-1 0,-1 1 0,1 0 1,0-1-1,0 0 0,0 0 1,0 0-1,0 0 0,-1-1 1,1 0-1,0 1 0,5-3 1,-3 0 15,0 0 0,-1 0 0,1 0 0,-1 0 0,0-1 0,0 0 0,0 0 0,0 0 0,-1-1 0,0 1 0,0-1 0,0 0 0,0 0 0,-1-1 0,0 1 0,0-1 0,0 0 0,-1 0 0,0 1 0,0-2 0,-1 1 0,2-10 0,-3 15-105,0 1 0,0-1 0,0 1 0,0 0 0,0-1 0,0 1 0,-1-1 0,1 1-1,0-1 1,0 1 0,0-1 0,-1 1 0,1 0 0,0-1 0,-1 1 0,1 0 0,0-1 0,-1 1 0,1 0 0,0-1 0,-1 1 0,1 0 0,-1 0 0,1 0 0,0-1 0,-1 1 0,1 0 0,-1 0-1,1 0 1,-1 0 0,1 0 0,-1 0 0,1 0 0,-1 0 0,1 0 0,-1 0 0,1 0 0,-1 0 0,1 0 0,-1 0 0,1 0 0,0 0 0,-1 0 0,1 1 0,-1-1 0,1 0 0,-1 0 0,0 1-1,-23 13-102,17-5 90,0-1 0,0 1 0,1 1 1,1-1-1,-1 1 0,2 0 0,-1 0 0,1 1 0,1-1 1,0 1-1,0-1 0,1 1 0,0 0 0,1 0 0,1 0 0,0 16 1,0-25 0,1-1 1,-1 0-1,0 0 1,1 0-1,-1 1 1,1-1-1,0 0 1,-1 0 0,1 0-1,0 0 1,-1 0-1,1 0 1,0 0-1,0 0 1,0 0 0,0 0-1,0 0 1,0-1-1,0 1 1,0 0-1,0-1 1,3 1-1,34 5-329,-27-6 218,1-1 1,-1-1-1,0 0 0,16-5 1,-11 2 47,-7 1 45,1 1 0,-1 0 1,1 0-1,0 1 1,0 0-1,-1 1 0,14 0 1,-16 16 276,8 21 368,-15-36-609,1 1 1,-1-1 0,0 1-1,1-1 1,-1 0 0,1 1-1,-1-1 1,1 1 0,-1-1-1,1 0 1,0 0 0,-1 1-1,1-1 1,-1 0-1,1 0 1,0 0 0,-1 1-1,1-1 1,-1 0 0,1 0-1,0 0 1,-1 0 0,1 0-1,0 0 1,-1 0 0,1-1-1,-1 1 1,1 0 0,0 0-1,-1 0 1,1-1-1,-1 1 1,1 0 0,-1-1-1,1 1 1,-1 0 0,1-1-1,-1 1 1,1 0 0,-1-1-1,1 1 1,-1-1 0,0 1-1,1-1 1,-1 1 0,0-1-1,1 0 1,-1 1-1,0-1 1,0 1 0,1-1-1,-1 0 1,4-7-13,0 1 1,0-1-1,-1 0 0,0 0 1,-1 0-1,0 0 0,0-1 0,0 1 1,-1-1-1,-1 1 0,1-14 1,4-35-323,-5 56 312,1 1 0,-1-1 1,1 1-1,-1 0 0,1-1 0,0 1 0,-1 0 0,1-1 1,-1 1-1,1 0 0,0 0 0,-1 0 0,1-1 1,-1 1-1,1 0 0,0 0 0,-1 0 0,1 0 0,0 0 1,-1 0-1,1 0 0,0 1 0,-1-1 0,1 0 0,-1 0 1,1 0-1,0 1 0,-1-1 0,1 0 0,-1 1 0,1-1 1,0 1-1,31 13 56,-20-9 0,6 0-11,0 0-1,0-2 1,0 0-1,28 0 1,-37-2-26,0-1 0,0-1 0,0 1 0,0-1 0,0-1 0,0 1 0,0-2 0,-1 1 0,1-1 0,15-8 0,-23 11-3,0-1-1,0 0 0,0 1 0,0-1 0,0 0 1,0 0-1,0 0 0,0 0 0,0 0 0,0 0 1,0 0-1,-1 0 0,1 0 0,0 0 1,-1 0-1,1 0 0,-1-1 0,1 1 0,-1 0 1,0 0-1,1-1 0,-1 1 0,0 0 0,0-1 1,0-1-1,0 2-1,-1 0 0,1 0 0,-1 0 1,0 0-1,1 0 0,-1 0 0,0 0 1,1 0-1,-1 1 0,0-1 0,0 0 0,0 1 1,0-1-1,0 0 0,0 1 0,1-1 1,-1 1-1,-1-1 0,1 1 0,0 0 0,0-1 1,0 1-1,0 0 0,0 0 0,0 0 1,0 0-1,0 0 0,-2 0 0,-3 0-3,1 0-1,-1 1 1,1 0-1,-1 0 1,1 0 0,0 1-1,-1 0 1,1 0-1,0 0 1,0 0-1,0 1 1,1 0-1,-1 0 1,-6 6 0,8-7 0,1 1 0,-1-1 0,1 1 0,0-1 0,-1 1 0,1 0 0,1 0 0,-1 0 0,0 0 0,1 0 0,-1 0 0,1 1 0,0-1 0,0 0 0,1 1 0,-1-1 1,1 1-1,-1-1 0,1 1 0,0-1 0,0 1 0,1-1 0,-1 1 0,2 5 0,0-6-33,0 1 1,0-1-1,0 0 1,0 0-1,0 0 1,1 0-1,-1 0 0,1-1 1,0 1-1,-1-1 1,1 1-1,1-1 1,-1 0-1,0 0 0,0-1 1,1 1-1,4 1 1,64 19-3236,-23-15-2092,2-5-4361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13357,'0'0'758,"0"9"240,0-1-843,0 0 208,0-1 1,0 1 0,1-1 0,0 1-1,2 10 1,-2-16-277,0 0 0,-1 0 0,1 0 0,0-1 0,0 1 0,0 0 1,0-1-1,0 1 0,0 0 0,0-1 0,1 0 0,-1 1 0,0-1 0,1 0 0,-1 1 0,1-1 0,0 0 0,-1 0 0,1 0 0,0-1 0,0 1 0,-1 0 0,1-1 0,0 1 0,0-1 0,0 1 1,0-1-1,0 0 0,3 0 0,-1 0-42,0 0 0,0-1 0,-1 1 0,1-1 0,0 0 0,-1 0 0,1-1 0,0 1 0,-1-1 0,1 1 0,-1-1 0,0 0 0,0 0 0,0-1 0,0 1 0,0-1 0,0 1 0,0-1 0,-1 0 0,1 0 0,-1 0 0,0 0 0,0-1 0,2-3 0,1-5 286,0 0 0,-1 0 1,0 0-1,4-24 1,-7 32-45,-6 25-187,2-1 0,0 0 0,1 1 0,1 0 0,1-1 0,4 34 0,-4-52-89,1 0 0,-1-1 1,1 1-1,-1 0 0,1 0 1,0-1-1,-1 1 1,1-1-1,0 1 0,0-1 1,0 1-1,1-1 0,-1 1 1,0-1-1,0 0 0,1 0 1,-1 0-1,1 0 1,-1 0-1,1 0 0,-1 0 1,4 1-1,-1-1 39,-1 0 1,1-1-1,-1 1 0,1-1 0,-1 0 0,1 0 1,-1 0-1,1-1 0,-1 1 0,1-1 1,3-1-1,5-2 69,0-1 0,0 0 1,0-1-1,-1 0 0,13-9 1,39-35-46,-42 31-82,42-27 0,-62 46 7,-1-1-1,1 1 0,-1-1 0,1 1 1,0 0-1,0-1 0,-1 1 1,1 0-1,0-1 0,0 1 0,-1 0 1,1 0-1,0 0 0,0 0 0,0-1 1,-1 1-1,1 0 0,0 1 0,0-1 1,0 0-1,0 0 0,-1 0 1,1 0-1,0 1 0,0-1 0,-1 0 1,1 1-1,0-1 0,0 0 0,-1 1 1,1-1-1,-1 1 0,1-1 0,0 1 1,-1 0-1,1-1 0,-1 1 1,1-1-1,-1 1 0,1 0 0,-1-1 1,0 1-1,1 0 0,-1 0 0,0-1 1,0 1-1,1 0 0,-1 0 0,0 0 1,0-1-1,0 1 0,0 0 1,0 1-1,2 60 75,-2-38-15,0-23-49,-1 0 1,1 0-1,0 0 1,0 0-1,1 0 1,-1 0-1,0 0 1,0 0-1,0-1 1,1 1 0,-1 0-1,0 0 1,1 0-1,-1 0 1,1 0-1,-1-1 1,1 1-1,-1 0 1,1-1-1,0 1 1,-1 0-1,1-1 1,0 1-1,-1 0 1,1-1-1,0 1 1,0-1-1,-1 0 1,1 1-1,0-1 1,0 0-1,0 1 1,0-1-1,0 0 1,0 0-1,0 0 1,0 0 0,-1 0-1,1 0 1,0 0-1,0 0 1,0 0-1,0 0 1,0 0-1,0 0 1,0-1-1,0 1 1,-1 0-1,1-1 1,1 0-1,7-3 31,-1-1-1,0 0 0,0 0 1,8-7-1,-5 4-33,4-3-14,6-4 21,40-23 1,-55 35-29,0 0 0,1 0 0,-1 1 0,1 0 0,0 0 1,0 1-1,-1-1 0,1 1 0,0 1 0,0-1 0,11 2 0,-17-1 3,0 0 0,0 0-1,0 0 1,0 1 0,0-1-1,0 0 1,-1 1 0,1-1-1,0 0 1,0 1 0,0-1-1,-1 1 1,1-1 0,0 1-1,-1 0 1,1-1 0,0 1-1,-1 0 1,1-1 0,-1 1-1,1 0 1,-1 0 0,1-1-1,-1 1 1,1 0 0,-1 0-1,0 0 1,1 1 0,-1 29 348,0-7-2032,0-23 1399,0 0 0,1 0 0,-1 0 0,0 0 0,0 0 0,0 0 0,1 0 0,-1 0 0,1 0 0,-1-1 0,1 1 0,-1 0 0,1 0 0,-1 0 1,1 0-1,0-1 0,1 2 0,7-1-7369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12684,'0'0'9972,"10"3"-8531,-5-2-1362,0 0 0,1 0 0,-1 0-1,1-1 1,-1 0 0,0 0 0,1-1-1,-1 1 1,0-1 0,1 0 0,-1-1-1,0 1 1,0-1 0,0 0 0,0 0-1,0-1 1,0 1 0,-1-1 0,1 0-1,-1 0 1,0-1 0,0 1 0,4-6-1,8-5-23,0-1 0,16-19 1,-29 30-55,1-1 0,-1 1 0,1-1 0,-1 0 0,-1 0 0,1 0 1,-1 0-1,0-1 0,0 1 0,0-1 0,-1 1 0,0-1 1,1-7-1,-2 12-3,0 0 1,0 0 0,0 0-1,0 0 1,-1 1 0,1-1 0,0 0-1,0 0 1,0 0 0,-1 0-1,1 1 1,0-1 0,-1 0-1,1 0 1,-1 1 0,1-1-1,-1 0 1,1 1 0,-1-1-1,1 0 1,-1 1 0,0-1-1,1 1 1,-1-1 0,0 1-1,0 0 1,1-1 0,-1 1-1,0-1 1,-1 1 0,-1-1-4,0 1 0,1 0 0,-1-1 0,0 1 0,0 1-1,0-1 1,0 0 0,1 1 0,-6 0 0,1 1-4,0 0 0,1 1-1,-1 0 1,1 0 0,-1 0 0,1 1 0,-7 5-1,3 2 3,2 0-1,0 0 1,0 1-1,1 0 1,0 1-1,1 0 1,0 0-1,1 0 0,1 0 1,0 1-1,1 0 1,0 0-1,1 0 1,1 0-1,0 0 1,3 26-1,-2-38 8,0 1 0,1-1 0,0 0 1,-1 0-1,1 1 0,0-1 0,0 0 0,1 0 0,-1 0 0,0 0 0,1 0 0,-1 0 0,1 0 1,-1-1-1,1 1 0,0-1 0,0 1 0,0-1 0,0 1 0,0-1 0,0 0 0,0 0 1,0 0-1,0 0 0,0 0 0,1-1 0,-1 1 0,0-1 0,1 1 0,-1-1 0,1 0 0,-1 0 1,0 0-1,1 0 0,-1 0 0,4-2 0,6 1 13,-1-1 0,0 0 1,0-1-1,0 0 0,-1 0 0,17-8 0,1-5-13,1 0 0,-2-2 0,-1-1 0,0-1 0,-1-1 0,-1-1 0,29-35 0,-52 70 95,0 1 0,0-1 0,-1 1 0,-2 13 0,1-23-90,0 1 18,1 0 1,-1 0-1,1 0 0,0 0 0,0 0 1,1 0-1,-1 0 0,3 7 0,-3-11-12,1 0 1,0 0-1,0 0 0,0 0 0,0 0 0,0 0 0,0 0 0,0 0 0,1 0 1,-1 0-1,0-1 0,0 1 0,1-1 0,-1 1 0,0-1 0,1 1 1,-1-1-1,1 1 0,-1-1 0,0 0 0,1 0 0,-1 0 0,1 0 1,-1 0-1,1 0 0,-1 0 0,0-1 0,1 1 0,-1 0 0,1-1 0,-1 1 1,0-1-1,3-1 0,7-1 15,-1-2 0,0 0-1,1 0 1,-2 0 0,1-2 0,9-6 0,-10 6-12,0 0 1,1 1 0,0 0-1,0 1 1,0 0-1,19-6 1,-28 11-11,-1 0 0,1 0 1,0-1-1,-1 1 0,1 0 0,0 0 1,-1 0-1,1 0 0,-1 0 0,1 0 1,0 0-1,-1 0 0,1 0 0,0 0 0,-1 0 1,1 1-1,-1-1 0,1 0 0,0 0 1,-1 1-1,1-1 0,-1 0 0,1 1 1,-1-1-1,1 0 0,-1 1 0,1-1 1,-1 1-1,1-1 0,-1 1 0,0-1 1,1 1-1,-1-1 0,0 1 0,1-1 1,-1 2-1,2 27 363,1 5 79,-2-33-435,-1 0-1,0 0 1,1 0 0,-1-1 0,1 1-1,-1 0 1,1 0 0,-1 0-1,1-1 1,0 1 0,-1 0 0,1-1-1,0 1 1,0 0 0,-1-1 0,1 1-1,0-1 1,0 1 0,0-1-1,0 1 1,0-1 0,-1 0 0,1 0-1,0 1 1,0-1 0,0 0 0,0 0-1,0 0 1,2 0 0,4-1 77,0 1 0,-1-1 0,1-1 0,0 1 0,-1-1 0,1-1 0,-1 1 0,0-1 1,0 0-1,6-4 0,63-47-81,-3 3-556,-45 44 195,-27 7 347,1 0-1,-1 0 1,1 0-1,-1 0 0,1 0 1,-1 1-1,1-1 1,-1 0-1,1 1 1,-1-1-1,1 0 0,-1 1 1,1-1-1,-1 0 1,0 1-1,1-1 1,-1 1-1,0-1 0,1 1 1,-1-1-1,0 1 1,1-1-1,-1 1 1,0-1-1,0 1 0,1 0 1,-1 5 0,0-1 1,0 1-1,0 0 0,0-1 1,-1 1-1,-2 9 0,2-6 41,-2 18 173,4-13-1744,5-7-4885,5-7-2445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 10250,'0'0'11317,"1"12"-10159,1 64 232,-4 0-1,-20 130 1,12-118-946,4-37-328,-3 0 0,-1 0 0,-28 78 0,38-129-112,0 0-1,0 0 1,0 0 0,0 0-1,0-1 1,0 1-1,0 0 1,0 0 0,0 0-1,0 0 1,0 0-1,0 0 1,0 0 0,0 0-1,0 0 1,0 0-1,0 0 1,-1 0 0,1 0-1,0-1 1,0 1-1,0 0 1,0 0 0,0 0-1,0 0 1,0 0-1,0 0 1,0 0 0,0 0-1,0 0 1,-1 0-1,1 0 1,0 0 0,0 0-1,0 0 1,0 0-1,0 0 1,0 0 0,0 0-1,0 0 1,0 0-1,0 0 1,-1 0 0,1 0-1,0 0 1,0 0-1,0 1 1,0-1-1,0 0 1,0 0 0,0 0-1,-2-18 113,0-23 94,2 36-182,0-81 339,18-151-1,-14 212-390,1 0-1,1 0 0,1 1 1,1 0-1,1 0 1,2 1-1,0 0 1,1 1-1,1 0 1,28-34-1,-34 48-12,1 0-1,1 1 1,-1 0-1,1 1 1,0 0 0,1 0-1,0 1 1,15-7 0,-19 10-34,0-1 0,0 1 1,0 1-1,0-1 0,1 1 1,-1 0-1,0 0 0,1 1 1,-1 0-1,0 0 0,1 1 1,-1-1-1,0 1 0,1 1 1,-1-1-1,8 4 0,-12-4 62,1 1-1,0 0 1,-1 0-1,1 0 1,-1 0-1,1 0 1,-1 0-1,0 0 1,0 1-1,0-1 1,-1 1-1,1 0 1,0 0-1,-1-1 1,0 1-1,0 0 1,0 0-1,0 0 1,0 0-1,0 1 1,-1-1-1,1 0 1,-1 0-1,0 0 1,0 0-1,0 1 0,-1-1 1,1 0-1,-2 5 1,0 1 40,0 0-1,-1-1 1,0 1 0,0-1-1,-1 1 1,0-1 0,0 0-1,-1-1 1,-6 9 0,-3-1 150,1 0 1,-2-2-1,0 1 1,-19 12-1,25-19-155,-1-2 0,1 1-1,-1-1 1,0 0-1,0-1 1,0 0 0,-1-1-1,0 0 1,-11 1 0,22-4-85,-1 1 0,1-1 0,-1 0 0,1 0 0,-1 1-1,0-1 1,1 0 0,-1 0 0,1 0 0,-1 0 0,0 0 0,1 0 0,-1 0 0,1 0 0,-1 0 0,1 0 0,-1 0 0,0 0 0,1-1 0,-1 1 0,1 0 0,-1 0 0,1-1 0,-1 1 0,1 0 0,-1 0 0,1-1 0,-1 1 0,1-1 0,-1 1 0,1 0 0,0-1 0,-1 1 0,1-1 0,0 1 0,-1-1 0,1 1 0,0-1 0,0 1 0,-1-1 0,1 0 0,0 1 0,0-1 0,0 1 0,0-1 0,0 0 0,0 1 0,0-1 0,0 1 0,0-1 0,0 1 0,0-1 0,0 0 0,0 1 0,0-1 0,0 1 0,1-1 0,-1 1 0,0-1 0,1 1 0,-1-2 0,22-29-5112,1 4-1577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10314,'0'0'8771,"2"14"-6839,5 92 1018,-9 165-1,-3-79-4454,5-192 1411,0 1-1,0-1 1,0 0 0,0 0 0,0 1 0,0-1 0,0 0 0,0 1 0,0-1-1,0 0 1,0 0 0,0 1 0,0-1 0,0 0 0,0 0 0,0 1 0,0-1-1,0 0 1,1 0 0,-1 0 0,0 1 0,0-1 0,0 0 0,0 0 0,1 0-1,-1 1 1,0-1 0,0 0 0,0 0 0,1 0 0,-1 0 0,0 0 0,0 1 0,1-1-1,-1 0 1,0 0 0,0 0 0,1 0 0,-1 0 0,0 0 0,0 0 0,1 0-1,-1 0 1,0 0 0,0 0 0,1 0 0,-1 0 0,0 0 0,0 0 0,1 0-1,-1 0 1,0-1 0,0 1 0,1 0 0,-1 0 0,0 0 0,0 0 0,0 0-1,1-1 1,-1 1 0,0 0 0,0 0 0,0 0 0,1 0 0,-1-1 0,15-13-4691,4-9-3287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52 14061,'0'0'6684,"-10"1"-5659,0 1-858,1 0-1,0 0 1,0 1-1,0 0 1,0 0 0,0 1-1,-9 6 1,14-8-93,0 0 0,1 0 0,0 1-1,0 0 1,-1 0 0,1 0 0,1 0 0,-1 0 0,0 0 0,1 1 0,0-1-1,0 1 1,0-1 0,0 1 0,0 0 0,1 0 0,0 0 0,0 0 0,0 0-1,0 0 1,1 0 0,-1 6 0,1-9-69,0 0 0,0-1 0,0 1 0,0 0 0,0-1 0,0 1 0,0 0 0,1-1 0,-1 1 0,0 0 1,0-1-1,1 1 0,-1 0 0,0-1 0,1 1 0,-1 0 0,1-1 0,-1 1 0,0-1 0,1 1 0,-1-1 0,1 1 0,0-1 0,-1 0 0,1 1 0,-1-1 0,1 1 0,0-1 0,-1 0 0,1 0 0,0 1 0,28-3 255,-22 0-152,0-1-1,-1 1 1,1-1 0,-1-1-1,0 1 1,8-6 0,-6 1 36,0 0 1,0 0 0,-1 0 0,0-1-1,8-14 1,-13 18-37,1 1-1,-1-1 1,0 0 0,0 0-1,0 0 1,0 0 0,-1-1-1,0 1 1,0 0 0,-1 0-1,1-1 1,-1 1 0,-1-9-1,1 13-102,0 1 0,-1-1 0,1 1 0,0-1 0,-1 0 0,1 1 0,0-1 0,-1 1 0,1-1 0,-1 1 0,1-1 0,-1 1 0,1-1 0,-1 1 0,1 0 0,-1-1 0,0 1 0,1 0 0,-1-1 0,0 1 0,1 0 0,-1 0 0,0 0 0,1-1 0,-1 1 0,0 0 0,1 0-1,-1 0 1,0 0 0,1 0 0,-1 0 0,0 1 0,1-1 0,-1 0 0,0 0 0,1 0 0,-1 1 0,0-1 0,1 0 0,-1 0 0,1 1 0,-1-1 0,1 1 0,-1-1 0,1 1 0,-2 0 0,-26 20-111,27-19 96,-1 0 1,1 0-1,0 0 0,0 0 0,-1 0 0,1 0 1,1 0-1,-1 1 0,0-1 0,0 0 0,1 1 0,0-1 1,-1 0-1,1 1 0,0-1 0,0 0 0,0 1 0,0-1 1,1 0-1,-1 1 0,1 1 0,0-2-94,0 0-1,0 0 1,1-1-1,-1 1 1,0 0 0,1-1-1,-1 0 1,1 1-1,-1-1 1,1 0-1,0 1 1,0-1-1,-1 0 1,1 0 0,0-1-1,0 1 1,0 0-1,0-1 1,0 1-1,0-1 1,0 1 0,0-1-1,4 0 1,3 1-1150,-1-1 0,1 0 1,-1 0-1,0-1 1,17-4-1,10-11-6700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10 15214,'0'0'6417,"-11"-2"-5648,3 0-705,5 1-54,0 0-1,-1 0 0,1 0 1,0 0-1,-1 1 1,1 0-1,0-1 1,-1 1-1,1 0 1,0 1-1,-1-1 1,1 1-1,0-1 0,-1 1 1,1 0-1,0 0 1,0 0-1,0 1 1,0-1-1,0 1 1,-4 2-1,-68 65 44,69-62-55,0 0 1,0 0-1,1 0 0,0 1 1,0 0-1,1 0 1,-1 0-1,2 0 1,-4 10-1,7-18 0,0 1-1,0 0 0,0-1 0,0 1 0,0 0 0,0-1 1,0 1-1,1-1 0,-1 1 0,0 0 0,0-1 0,0 1 0,1-1 1,-1 1-1,0-1 0,1 1 0,-1-1 0,0 1 0,1-1 0,-1 1 1,1-1-1,-1 1 0,0-1 0,1 0 0,-1 1 0,1-1 0,0 0 1,-1 1-1,1-1 0,-1 0 0,1 0 0,-1 0 0,1 1 0,0-1 1,-1 0-1,1 0 0,-1 0 0,1 0 0,1 0 0,31 1 51,-25-1-46,60-3-23,-44 1-271,0 1-1,1 1 0,-1 1 0,1 1 1,44 10-1,-67-12 277,-1 0 0,0 0 0,1 1 1,-1-1-1,0 1 0,1-1 0,-1 1 0,0-1 0,1 1 1,-1 0-1,0 0 0,0 0 0,0-1 0,0 1 1,0 0-1,0 0 0,0 0 0,0 1 0,0-1 1,0 0-1,-1 0 0,1 0 0,0 1 0,-1-1 0,1 0 1,-1 1-1,1-1 0,-1 0 0,0 1 0,0-1 1,0 1-1,1-1 0,-1 0 0,0 1 0,-1-1 1,1 1-1,0 2 0,-2-1 55,0 1 0,1-1-1,-1 1 1,-1-1 0,1 1 0,0-1 0,-1 0 0,1 0-1,-1 0 1,0-1 0,0 1 0,-4 2 0,-12 9 106,0-1 0,0-1 0,-1 0 0,-1-2 1,0 0-1,0-2 0,-1 0 0,1-1 0,-36 5 1,56-11-218,0-1-1,0 0 1,-1 0 0,1 1 0,0-1 0,0 0 0,0 0 0,0 0-1,0 0 1,-1-1 0,1 1 0,0 0 0,0 0 0,0-1 0,0 1-1,0-1 1,0 1 0,0-1 0,0 1 0,0-1 0,0 0 0,0 1 0,0-1-1,0 0 1,0 0 0,1 0 0,-1 1 0,0-1 0,0 0 0,1 0-1,-1 0 1,1 0 0,-1 0 0,1 0 0,-1-1 0,1 1 0,0 0-1,0 0 1,-1 0 0,1 0 0,0 0 0,0 0 0,0-1 0,0 1-1,0 0 1,0 0 0,1 0 0,-1 0 0,1-2 0,0-4-929,1 1-1,0 0 1,1 0 0,-1 0 0,1 0 0,0 0 0,6-7-1,17-21-7587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12300,'0'0'3400,"-8"-1"-747,5 1-2537,0-1-1,0 1 1,1 0-1,-1 0 1,0 0 0,1 0-1,-1 0 1,0 1-1,1-1 1,-1 1-1,0 0 1,1 0-1,-1 0 1,1 0-1,-1 0 1,1 0-1,-1 0 1,1 1-1,0 0 1,0-1-1,0 1 1,0 0 0,0 0-1,0 0 1,0 0-1,1 0 1,-1 0-1,1 1 1,-1-1-1,1 1 1,0-1-1,0 1 1,0-1-1,0 1 1,1-1-1,-1 1 1,1 0-1,-1 4 1,0-2-60,0 0 0,0 1-1,1-1 1,-1 0 0,1 0 0,0 0 0,0 0 0,3 10-1,-3-13-49,1-1 0,0 1-1,-1-1 1,1 0 0,0 1-1,0-1 1,0 0-1,0 0 1,0 0 0,0 0-1,1 0 1,-1 0 0,0 0-1,0 0 1,1 0-1,-1 0 1,1-1 0,-1 1-1,1-1 1,-1 1 0,1-1-1,-1 1 1,1-1-1,-1 0 1,1 0 0,-1 0-1,1 0 1,-1 0 0,1 0-1,0 0 1,-1 0-1,1-1 1,-1 1 0,2-1-1,7-2 29,0 0-1,0 0 1,-1-1 0,1-1-1,-1 1 1,0-2-1,0 1 1,-1-1 0,0 0-1,0-1 1,7-7-1,7-8 9,-1-1 0,25-35 0,-41 51-35,0 1 3,0 0 1,-1-1-1,0 1 0,-1-1 1,4-9-1,-6 14-26,-6 27-325,-10 50 662,3 0 0,3 1 1,4 0-1,9 150 0,9-72 501,-13-153-807,0 0 0,0 0-1,0-1 1,0 1-1,0 0 1,0 0-1,0-1 1,0 1-1,0 0 1,-1-1-1,1 1 1,0 0-1,-1-1 1,1 1-1,0 0 1,-1-1-1,1 1 1,-1 0-1,1-1 1,-1 1-1,1-1 1,-1 1-1,1-1 1,-1 1 0,0-1-1,1 0 1,-1 1-1,0-1 1,1 0-1,-1 1 1,0-1-1,1 0 1,-1 0-1,0 0 1,0 0-1,1 0 1,-1 0-1,0 1 1,0-2-1,1 1 1,-1 0-1,0 0 1,1 0-1,-1 0 1,0 0-1,0-1 1,1 1-1,-1 0 1,0 0 0,1-1-1,-1 1 1,0-1-1,1 1 1,-1-1-1,1 1 1,-2-1-1,-3-2 146,0 0 0,0-1 1,0 1-1,0-1 0,-8-8 0,2-2-128,1 0 0,1-1 0,0 0 0,1 0 0,0-1 0,2 0 0,0-1 0,0 1 0,2-1 0,0 0 0,1-1 0,1 1 0,0 0 0,1-1 0,2-17 0,-1 30-33,1 0-1,0 1 1,0-1-1,0 0 1,0 1-1,0-1 1,1 0-1,0 1 1,0 0-1,1-1 1,-1 1-1,1 0 1,-1 0 0,1 1-1,1-1 1,-1 0-1,0 1 1,1 0-1,0 0 1,0 0-1,0 0 1,8-4-1,8-2-211,0 1 0,0 0 0,1 2 0,22-5-1,31-10-2332,-12-5-2050,0-6-3999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44 295 5733,'0'0'6818,"-8"-9"-4368,-22-31-336,29 38-2026,0 1 1,1-1-1,-1 1 1,1-1 0,-1 1-1,1-1 1,-1 1-1,1-1 1,0 1-1,0-1 1,0 0-1,0 1 1,0-1-1,0 1 1,0-1-1,0 0 1,1 1-1,-1-1 1,0 1-1,1-1 1,0 1 0,-1-1-1,1 1 1,0-1-1,0 1 1,-1 0-1,3-2 1,31-27 1262,-28 26-1044,3-2 15,0 0-1,1 0 1,-1 1-1,1 0 1,0 1-1,0 0 1,1 0-1,-1 1 1,1 1-1,-1 0 1,1 0 0,19 0-1,-28 2-311,0 0 0,0 0 1,-1 0-1,1 1 0,0-1 0,0 1 0,-1-1 1,1 1-1,0-1 0,-1 1 0,1 0 0,-1 0 0,1 0 1,-1 0-1,1 0 0,-1 0 0,1 0 0,-1 1 1,0-1-1,0 0 0,0 1 0,2 2 0,-2-1 1,1 0-1,-1 1 0,0-1 1,0 0-1,0 1 0,-1 0 1,1-1-1,-1 1 0,0-1 1,-1 7-1,0 2 8,-1-1 0,0 1 0,0-1 1,-2 0-1,1 0 0,-7 12 0,-8 8-12,13-25-3,1 1 1,0-1-1,1 1 0,0 0 0,0 0 1,0 0-1,-2 11 0,6-18 6,0 0-1,0 0 0,1 0 0,-1-1 1,0 1-1,0 0 0,0-1 1,0 1-1,1 0 0,-1-1 1,0 0-1,0 1 0,0-1 0,0 0 1,0 1-1,0-1 0,1-1 1,53-48 85,-2-2 0,-2-3 0,-2-1 0,52-81-1,-101 137-95,0 0 0,0 0 0,0 0 0,0 0 0,0 1 0,0-1 0,0 0 0,0 0 0,0 0 0,0 0-1,0 0 1,0 0 0,0 0 0,0 1 0,0-1 0,0 0 0,0 0 0,1 0 0,-1 0 0,0 0-1,0 0 1,0 0 0,0 0 0,0 0 0,0 0 0,0 0 0,0 1 0,1-1 0,-1 0 0,0 0 0,0 0-1,0 0 1,0 0 0,0 0 0,0 0 0,1 0 0,-1 0 0,0 0 0,0 0 0,0 0 0,0 0 0,0 0-1,0 0 1,1 0 0,-1 0 0,0-1 0,0 1 0,0 0 0,0 0 0,0 0 0,0 0 0,0 0-1,1 0 1,-1 0 0,0 0 0,0 0 0,0 0 0,0-1 0,0 1 0,0 0 0,0 0 0,0 0 0,0 0-1,0 0 1,0 0 0,0-1 0,1 20-36,-5 25 78,2-37-31,-14 100 219,15-96-80,1 0 0,0 0 0,0 0 0,1 0-1,0-1 1,1 1 0,5 18 0,-7-27-109,1 0 1,-1 0-1,1 0 1,0 0-1,0 0 1,0 0 0,0 0-1,0 0 1,1 0-1,-1 0 1,0 0-1,1-1 1,0 1-1,-1 0 1,1-1 0,0 0-1,0 1 1,-1-1-1,1 0 1,0 0-1,0 0 1,1 0-1,-1 0 1,0 0 0,0-1-1,0 1 1,0-1-1,1 0 1,-1 1-1,0-1 1,0 0-1,1 0 1,-1-1-1,0 1 1,0 0 0,1-1-1,-1 1 1,0-1-1,0 0 1,0 0-1,0 0 1,3-1-1,3-3 71,0 1 0,-1-1-1,0-1 1,0 1 0,-1-1-1,1 0 1,-1-1 0,0 1-1,8-14 1,-7 9-99,0-1 0,-1 0 0,0-1 0,-1 1 0,0-1 0,-1 0 0,0 0 0,-1 0 0,-1 0 0,0-1 0,-1 1 0,0-1 0,-1 1 0,-1-1 0,-3-17 0,4 29-17,0 1-1,0-1 1,-1 1 0,1-1-1,0 1 1,-1 0 0,0-1-1,1 1 1,-1 0 0,0 0-1,1-1 1,-1 1 0,0 0-1,0 0 1,0 0 0,0 0-1,0 0 1,0 0 0,0 0-1,-1 0 1,1 1 0,0-1-1,0 0 1,-1 1 0,1-1-1,0 1 1,-1-1 0,1 1-1,-1-1 1,1 1 0,-1 0-1,1 0 1,0 0 0,-1 0-1,-1 0 1,1 1-10,-1-1 0,1 1 1,-1 0-1,1 0 0,-1 0 0,1 0 0,0 0 1,-1 1-1,1-1 0,0 1 0,0-1 0,0 1 0,0 0 1,0 0-1,1 0 0,-1 0 0,1 0 0,-3 3 1,0 3-188,0 0 1,1 0 0,0 0-1,0 1 1,0-1 0,1 1-1,1 0 1,-1-1 0,1 13-1,1-20 98,0 0-1,0-1 0,0 1 0,0 0 0,0 0 0,0 0 0,1-1 0,-1 1 0,0 0 1,0 0-1,1-1 0,-1 1 0,0 0 0,1-1 0,-1 1 0,1 0 0,-1-1 0,1 1 1,-1-1-1,1 1 0,0-1 0,-1 1 0,1-1 0,-1 1 0,1-1 0,0 0 0,0 1 1,0-1-1,27 2-4519,-21-3 3060,-1-1 1,1 1-1,-1-1 1,0-1-1,0 1 1,9-5-1,4-7-4013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9353,'0'0'13816,"2"13"-13122,1 20-323,-5 61 0,-1-15-1898,3-79 1450,0 1 0,0-1-1,0 1 1,0-1 0,0 0 0,0 1 0,0-1 0,0 1 0,0-1-1,1 0 1,-1 1 0,0-1 0,0 1 0,0-1 0,0 0 0,1 1-1,-1-1 1,0 0 0,0 1 0,1-1 0,-1 0 0,0 1 0,1-1-1,-1 0 1,0 0 0,1 1 0,-1-1 0,0 0 0,1 0 0,-1 0-1,0 1 1,1-1 0,-1 0 0,1 0 0,-1 0 0,0 0 0,1 0-1,-1 0 1,1 0 0,-1 0 0,1 0 0,-1 0 0,0 0 0,1 0-1,0 0 1,19-10-3480,-2-7-1108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40 17553,'-2'8'694,"-6"27"408,1 0-1,-3 67 1,7 82-394,3-150-712,0-30-1,0 0 1,0 0 0,1 0-1,-1 0 1,1-1-1,0 1 1,1 0 0,-1 0-1,0-1 1,1 1 0,0 0-1,3 4 1,-4-7-3,0 0 1,-1-1 0,1 1-1,0 0 1,0-1-1,-1 1 1,1 0-1,0-1 1,0 1 0,0-1-1,0 1 1,0-1-1,0 0 1,0 1 0,0-1-1,0 0 1,0 0-1,0 0 1,0 1-1,2-1 1,-1-1 1,-1 1-1,1-1 1,0 0 0,0 1-1,0-1 1,0 0-1,-1 0 1,1 0 0,0 0-1,-1 0 1,1-1 0,-1 1-1,1 0 1,1-4-1,8-8 28,-1 0 0,-1-1 0,0-1 0,-1 1-1,-1-1 1,11-30 0,23-104 26,-31 108-24,34-123 1914,-46 211-442,2-8-1327,-19 208 1459,20-239-1596,-1-1-1,1 0 1,0 0-1,1 0 1,-1 0-1,2 0 1,-1 0-1,1-1 1,0 1-1,4 7 0,-5-11-159,0 0-1,0 0 0,0 0 0,0-1 0,0 1 1,1 0-1,-1-1 0,1 0 0,0 1 0,0-1 1,0 0-1,0-1 0,0 1 0,0 0 0,1-1 0,-1 0 1,0 0-1,1 0 0,-1 0 0,1 0 0,6 0 1,-10-1-34,1 0 1,-1 0-1,1 0 1,-1 0 0,0-1-1,1 1 1,-1 0 0,1 0-1,-1 0 1,0-1-1,1 1 1,-1 0 0,0 0-1,1-1 1,-1 1-1,0 0 1,1-1 0,-1 1-1,0 0 1,0-1 0,1 1-1,-1 0 1,0-1-1,0 1 1,0-1 0,1 1-1,-1-1 1,0 1-1,0 0 1,0-1 0,0 1-1,0-1 1,0 1 0,0-1-1,0 0 1,-2-19-4867,2 17 3961,-6-25-8809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15983,'0'0'4004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69 16111,'-2'-8'2792,"-6"-32"-36,8 39-2684,-1 0 1,1 0-1,0 0 0,0 0 0,0 1 1,-1-1-1,1 0 0,-1 0 0,1 0 1,0 0-1,-1 0 0,0 1 0,1-1 1,-1 0-1,1 0 0,-1 1 0,0-1 1,0 0-1,1 1 0,-1-1 0,0 1 1,0-1-1,0 1 0,1-1 0,-1 1 0,0 0 1,0-1-1,0 1 0,0 0 0,0 0 1,0 0-1,0 0 0,0 0 0,0 0 1,0 0-1,0 0 0,0 0 0,0 0 1,0 0-1,0 0 0,1 1 0,-1-1 1,0 0-1,0 1 0,0-1 0,0 1 1,0-1-1,1 1 0,-1-1 0,0 1 0,0 0 1,1-1-1,-2 2 0,-3 4 11,0 0 0,0 0-1,1 1 1,0 0 0,0 0-1,0 0 1,1 0 0,0 0-1,0 1 1,-2 11 0,1-2-48,1 1 1,0 0-1,0 30 1,2-46-36,1 0 1,0 0-1,0 0 1,0 0 0,0 0-1,0 0 1,1 0-1,-1 0 1,1 0-1,-1 0 1,1 0-1,0 0 1,0 0-1,0 0 1,0-1-1,0 1 1,0 0-1,0 0 1,0-1 0,1 1-1,-1-1 1,1 1-1,-1-1 1,1 0-1,0 0 1,-1 1-1,1-1 1,0 0-1,0 0 1,0-1-1,0 1 1,0 0-1,0-1 1,0 1 0,0-1-1,0 0 1,0 1-1,0-1 1,0 0-1,0 0 1,0 0-1,0-1 1,0 1-1,0 0 1,0-1-1,0 0 1,0 1-1,0-1 1,2-1 0,2 0-2,1-1 1,-1 0-1,0 0 1,0 0-1,0-1 1,0 0-1,-1 0 1,1-1-1,-1 1 1,0-1-1,0 0 1,-1 0-1,0-1 1,6-8-1,3-8-3,-1-1 1,14-38-1,-3 5 1,-21 76-125,-4 16 0,-2 4 127,-1-4 0,1 0 0,2 1 0,4 49 0,-1-82-51,-1 0 1,1 0-1,0 0 1,0-1-1,0 1 1,1 0-1,0-1 1,-1 1-1,1 0 1,0-1-1,1 0 1,2 4-1,-4-6-57,0 0 1,0 0-1,1 0 0,-1 0 1,0-1-1,1 1 0,-1 0 0,0-1 1,1 1-1,-1-1 0,1 1 0,-1-1 1,1 0-1,-1 0 0,1 1 1,-1-1-1,1 0 0,-1 0 0,1-1 1,-1 1-1,1 0 0,-1 0 0,1-1 1,-1 1-1,1-1 0,-1 1 0,0-1 1,1 0-1,-1 1 0,0-1 1,1 0-1,-1 0 0,0 0 0,0 0 1,0 0-1,1-2 0,20-21-3793,-1-8-2905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1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8968,'0'-12'5873,"0"-5"-5489,0-20 5457,3 71-2313,10 529 476,-13-562-4039,0 0 0,0 1 0,-1-1 0,1 0 0,0 0 0,0 1 0,0-1 0,0 0 0,0 0 0,1 0 0,-1 1 0,0-1 0,1 0 0,-1 0 0,0 0 0,1 1 0,0-1 0,-1 0 0,1 0 0,0 0 0,-1 0 0,1 0 0,0 0 0,0 0 0,0-1 0,0 1 0,0 0 0,0 0 0,0-1 0,0 1 0,0 0 0,0-1 0,0 1 0,0-1 0,1 0 0,-1 1 0,0-1 0,0 0 0,2 1 0,0-2-338,-1 1 0,1-1 0,-1 0 0,1 0 0,-1 0 0,1 0 0,-1 0 0,0-1-1,0 1 1,1-1 0,-1 1 0,0-1 0,0 0 0,-1 0 0,1 0 0,0 0 0,-1 0 0,2-3 0,16-28-7181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34 16912,'-5'9'1596,"4"-8"-1552,-39 72 3667,37-67-3426,0 0 0,1 0 0,0 1 0,0-1-1,0 0 1,1 1 0,0-1 0,1 1 0,-1 0-1,1-1 1,0 1 0,2 8 0,-1-14-274,-1 1 0,1 0 1,0 0-1,0-1 0,0 1 0,0-1 1,0 1-1,0-1 0,0 1 0,0-1 1,1 0-1,-1 1 0,1-1 0,-1 0 1,1 0-1,-1 0 0,1 0 0,-1 0 1,1-1-1,0 1 0,0 0 0,-1-1 1,1 1-1,0-1 0,0 0 0,0 0 1,0 1-1,-1-1 0,1 0 0,0-1 1,0 1-1,2 0 0,1-1-1,1 0 0,-1 0 0,1 0-1,-1 0 1,0-1 0,0 0 0,0 0 0,0 0 0,8-5 0,-1-3-18,0-1 1,-1 0-1,0 0 1,-1-1-1,0 0 1,-1-1-1,0 0 1,-1-1-1,0 0 1,-1 0-1,-1-1 1,-1 1 0,0-1-1,5-24 1,-28 118 479,12-55-254,0 1 0,-3 36 0,9-57-166,-2 9 70,2 0 1,0 1-1,0-1 1,1 0-1,4 16 1,-5-27-113,1 0 1,-1 1 0,1-1 0,0 0 0,0 0 0,0 0 0,0 0 0,0 0 0,0 0 0,0 0-1,0-1 1,1 1 0,-1 0 0,1-1 0,0 1 0,-1-1 0,1 0 0,0 1 0,0-1 0,0 0-1,0 0 1,0 0 0,0 0 0,0 0 0,0-1 0,0 1 0,0-1 0,1 1 0,-1-1 0,0 0-1,0 0 1,0 0 0,1 0 0,-1 0 0,0 0 0,0-1 0,0 1 0,1-1 0,1 0-1,1-1 26,0 0-1,0-1 1,-1 1-1,1-1 1,-1 0-1,0 0 1,1 0-1,-1-1 1,-1 1-1,1-1 0,5-7 1,36-53 153,-36 49-168,-2 7 3,-1-2 0,0 1 0,0-1 0,-1 0 0,0 0 0,-1-1 0,0 1 0,-1-1 0,0 0 0,-1 0 0,2-15 0,-4 25-11,0-1 0,-1 1-1,1 0 1,0 0 0,-1 0 0,1-1 0,-1 1-1,1 0 1,-1 0 0,0 0 0,0 0 0,1 0-1,-1 0 1,0 0 0,0 0 0,0 0 0,0 0-1,0 0 1,0 1 0,0-1 0,0 0 0,0 1-1,-1-1 1,1 1 0,0-1 0,0 1 0,0 0-1,-1-1 1,1 1 0,0 0 0,-3 0 0,-47-2-52,39 2 15,10 0-23,0 0-1,-1-1 1,1 1 0,0 0-1,-1 1 1,1-1 0,0 0-1,-1 1 1,1-1-1,0 1 1,0-1 0,0 1-1,-1 0 1,1 0 0,0 0-1,0 0 1,0 1 0,0-1-1,1 1 1,-1-1 0,0 1-1,1-1 1,-1 1-1,1 0 1,-1 0 0,1 0-1,0 0 1,0 0 0,-1 0-1,1 2 1,1-3-58,0 0 0,0 0 0,1 0 0,-1 0 1,0-1-1,1 1 0,-1 0 0,1 0 0,-1 0 0,1 0 0,0-1 0,-1 1 0,1 0 1,0-1-1,-1 1 0,1 0 0,0-1 0,0 1 0,0-1 0,0 1 0,-1-1 0,1 0 1,0 1-1,0-1 0,0 0 0,0 1 0,0-1 0,0 0 0,0 0 0,0 0 0,0 0 1,0 0-1,2 0 0,43 1-2689,-38-1 2017,13 0-1714,0-2 0,0 0 0,0-1 0,31-9 0,-8 0-5847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92 11403,'0'0'14883,"-11"1"-14360,5 0-480,1 0 1,-1 0-1,1 0 0,-1 1 0,1 0 0,0 0 0,0 0 0,0 1 0,0-1 1,0 1-1,1 1 0,-1-1 0,1 1 0,0-1 0,0 1 0,0 0 0,0 1 0,1-1 1,0 1-1,0-1 0,0 1 0,0 0 0,1 0 0,0 0 0,-3 9 0,3-10 3,1 0-1,-1 0 0,1 1 0,0-1 0,0 0 0,0 0 1,1 1-1,-1-1 0,1 0 0,0 1 0,1-1 0,-1 0 0,1 1 1,0-1-1,1 5 0,-1-7-40,1 0 0,-1 0 0,1 0 0,-1-1 0,1 1 0,0 0 1,0-1-1,0 1 0,0-1 0,0 1 0,0-1 0,0 0 0,0 0 0,1 0 0,-1 0 0,0 0 0,1-1 0,-1 1 1,1-1-1,-1 1 0,1-1 0,-1 0 0,0 0 0,1 0 0,-1 0 0,1 0 0,2-1 0,3-1-11,0 0 1,0 0-1,-1 0 0,1-1 0,-1 0 0,0 0 0,1-1 1,-1 0-1,-1 0 0,1 0 0,-1-1 0,1 0 0,-1-1 1,-1 1-1,6-7 0,8-10-31,-1-1 1,26-44-1,-37 53-11,-10 13-58,-15 24-49,12-15 156,1 1 1,0-1-1,1 2 1,0-1-1,1 0 1,-1 1-1,2 0 1,-1-1-1,2 1 1,-1 0 0,1 0-1,1 0 1,0 13-1,0-22-26,1 1 0,0 0 0,-1 0 0,1-1 0,0 1-1,0 0 1,0-1 0,0 1 0,0-1 0,0 1 0,0-1 0,1 0 0,-1 1-1,0-1 1,1 0 0,-1 0 0,1 0 0,0 0 0,-1 0 0,1 0 0,0 0-1,-1-1 1,1 1 0,0-1 0,0 1 0,0-1 0,0 0 0,-1 0 0,1 1-1,0-1 1,0-1 0,0 1 0,3-1 0,4 1-198,-1-1 1,0 0-1,1-1 0,-1 1 1,0-2-1,12-4 0,-7 1-483,0-1-1,-1-1 0,0 0 1,0 0-1,-1-2 0,1 1 1,-2-1-1,0-1 0,0 0 1,11-17-1,25-49-916,-11-7 4368,-55 114 3467,-12 17-5319,26-37-590,-21 42 984,26-49-1227,0 0 0,-1 0 0,1 0 0,1 0 0,-1 1 0,0-1 0,1 0-1,0 1 1,-1-1 0,1 0 0,1 1 0,-1-1 0,2 6 0,-2-7-56,1-1 1,0 0-1,0 0 1,0 0-1,0 0 0,0 0 1,0 0-1,0 0 1,1 0-1,-1 0 1,0-1-1,0 1 0,1 0 1,-1-1-1,0 1 1,1-1-1,-1 0 1,1 1-1,-1-1 0,1 0 1,-1 0-1,0 0 1,1 0-1,-1 0 0,1 0 1,-1 0-1,1 0 1,1-1-1,2 0-27,1 0 0,-1 0 0,0 0 1,0-1-1,0 0 0,9-4 0,-4 0-84,-1-1 0,0 0 1,0-1-1,-1 0 0,0-1 1,0 1-1,8-14 0,-11 16 61,-1-1-1,1 0 0,-1 0 0,-1-1 1,0 1-1,0-1 0,0 1 0,-1-1 0,0 0 1,-1 0-1,2-12 0,-27 55-76,16-15 290,1 1-1,1 0 1,1 0-1,1 0 1,1 1-1,0-1 1,2 1 0,2 38-1,6 6 150,21 98-1,-23-141 31,-1 1 0,-1 0-1,-1-1 1,-2 45 0,-1-62-240,1 0 1,-2-1-1,1 1 1,0 0 0,-1 0-1,0-1 1,-1 1-1,1-1 1,-1 0 0,-6 10-1,6-12-79,1 0-1,-1-1 1,0 0 0,1 1-1,-1-1 1,0 0-1,0 0 1,-1-1 0,1 1-1,0-1 1,0 0-1,-1 1 1,1-1-1,-1-1 1,1 1 0,-1 0-1,0-1 1,1 0-1,-7 0 1,7-1-27,0 0 0,0 0 1,0 0-1,0 0 0,0 0 0,0-1 0,1 1 1,-1-1-1,1 0 0,-1 0 0,1 0 1,-1 0-1,1 0 0,0 0 0,0-1 0,0 1 1,0-1-1,0 1 0,1-1 0,-1 0 0,1 0 1,0 0-1,0 0 0,-2-6 0,-2-7-6,0 0-1,2-1 0,-4-22 1,4 11-439,1 0 0,1 0 0,1 0 0,1 1 1,8-40-1,-7 54-294,2 0 1,-1 1-1,2 0 0,-1 0 1,2 0-1,0 0 0,0 1 1,1 0-1,0 0 1,1 1-1,0 0 0,1 0 1,18-16-1,17-6-5421,4 4-1554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80 17264,'2'-8'2856,"5"-27"-293,-7 34-2443,0-1 0,0 1 0,1 0 0,-1 0 0,0 0 0,0 0 0,-1 0 0,1 0 0,0 0 0,0-1 0,0 1 0,-1 0 0,1 0 0,0 0 0,-1 0 0,1 0 0,-1 0 0,1 0 0,-1 0 0,0 0 0,1 0 0,-1 1 0,0-1 0,0 0 0,0 0 0,-1-1 0,-1 1 7,1 0-1,-1 0 1,0 0 0,1 0 0,-1 0-1,0 1 1,1-1 0,-1 1 0,0 0-1,-5 0 1,2 0-62,0 0-1,1 1 1,-1 0-1,0 0 1,0 0-1,1 1 1,-1 0-1,0 0 1,-9 5-1,13-6-63,0 1 1,1-1-1,-1 1 0,0-1 0,1 1 0,-1 0 0,1 0 0,-1 0 0,1-1 0,0 1 0,0 0 0,0 1 0,0-1 0,0 0 0,0 0 0,0 0 0,1 1 0,0-1 0,-1 0 0,1 0 0,0 1 0,0-1 0,0 0 0,0 1 0,0-1 0,1 0 0,-1 0 0,1 1 0,-1-1 0,1 0 0,0 0 0,0 0 0,0 1 0,0-1 0,0 0 0,0-1 0,1 1 0,1 2 0,8 8-79,0 0 0,0-1 0,1 0 0,23 15 0,-4-2 140,-22-16-30,-1 0-1,0 1 1,0-1 0,-1 1-1,0 1 1,8 15 0,-14-22 54,1 0 0,-1-1 0,0 1 0,0 0 0,0 0 0,0 0 0,-1 0 0,1 0 0,-1 0 0,0 0 0,0 0 0,0 0 1,0 0-1,0 0 0,-1 0 0,1 0 0,-1 0 0,0 0 0,0 0 0,0 0 0,0 0 0,0 0 0,-1-1 0,1 1 0,-1-1 0,0 1 0,0-1 0,-4 5 0,-2 0 174,-1 0 0,0 0 0,0-1 0,0 0 0,-19 8 0,23-12-358,0 0 0,-1 0 0,1 0-1,-1 0 1,1-1 0,-1 0 0,1 0 0,-1-1 0,0 1 0,1-1 0,-1 0 0,0-1 0,-6 0 0,12 0-200,-1 1-1,0-1 1,1 1 0,-1-1-1,0 1 1,1-1-1,-1 1 1,1-1-1,-1 1 1,1-1 0,-1 0-1,1 1 1,-1-1-1,1 0 1,0 0-1,-1 1 1,1-1 0,0 0-1,0 0 1,-1 1-1,1-1 1,0 0-1,0 0 1,0 0 0,0 0-1,0 1 1,0-1-1,0 0 1,0 0-1,1-1 1,-1-1-1597,0-21-13693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54 241 12268,'0'0'2530,"8"-2"710,4-1-2769,-1-1 1,0-1-1,0 1 0,0-2 0,-1 0 0,0 0 0,0-1 0,0 0 0,-1 0 0,13-14 0,-15 14-421,0 1 1,-1-1-1,0 0 0,-1-1 0,0 1 0,0-1 0,0 0 0,-1 0 1,0-1-1,-1 1 0,0-1 0,0 0 0,-1 0 0,0 0 1,1-13-1,-3 21-25,0 1 0,0-1 0,0 0 0,0 0 0,0 0 0,0 0 0,0 1 0,0-1 0,-1 0 0,1 0 0,0 1 0,-1-1 0,1 0 0,0 0 0,-1 1 0,1-1 0,-1 0 0,1 1 0,-1-1 0,1 0 0,-1 1 0,0-1 0,1 1 0,-1-1 0,0 1 0,1-1 0,-1 1 0,0 0 0,0-1 0,-2 0 1,1 1 0,0 0 0,-1 0 0,1-1 0,0 1 0,-1 1 1,1-1-1,0 0 0,0 1 0,-4 0 0,-2 1-13,0 1 0,1 0 0,0 0 0,0 1 0,-12 8 0,1 3 6,0 1-1,2 1 0,-29 37 1,36-42 27,1 0 0,0 1 0,1 0 1,0 0-1,1 1 0,0 0 0,-4 18 1,9-30-46,0 0 1,1 0 0,0-1 0,-1 1 0,1 0 0,0 0 0,0 0 0,0 0 0,0-1 0,0 1 0,0 0-1,1 0 1,-1 0 0,0-1 0,1 1 0,0 0 0,-1 0 0,1-1 0,0 1 0,0-1 0,0 1-1,0 0 1,0-1 0,0 0 0,0 1 0,1-1 0,-1 0 0,0 0 0,1 1 0,-1-1 0,1 0 0,-1-1-1,1 1 1,0 0 0,-1 0 0,1-1 0,0 1 0,0-1 0,3 1 0,6 1-136,1-1 0,-1-1 0,1 0 0,0-1 0,13-2 0,-17 2-25,83-18-2777,-3-10-4158,-36 6-140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6790,'-2'3'9548,"-3"7"-7743,-3 17-1952,7 56 1838,3 0 0,4 0 0,25 119 0,-3-14 470,-21-128-1141,-33-90 160,-7-17-1757,2-1 1,2-2-1,2-1 1,-31-83-1,57 131 528,0 1 0,0-1 0,1 1 0,-1-1 1,1 1-1,0-1 0,-1 1 0,1-1 0,0 0 0,1-2 0,-1 4 32,0 0 0,1 0 0,-1 0 0,0 1 0,1-1 0,-1 0 0,0 0 0,1 1 0,-1-1 0,1 0 0,-1 1 0,1-1 0,0 1 0,-1-1 1,1 0-1,-1 1 0,1 0 0,0-1 0,0 1 0,-1-1 0,2 0 0,4 0-171,-1 1 0,1-1 1,-1 1-1,0 0 1,1 0-1,-1 0 0,11 3 1,6 0-1015,60 0-5551,-39-3 587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77 14221,'0'0'6188,"-8"-2"-4197,4 0-1924,1 1 1,-1 0-1,1 0 0,-1 0 1,1 0-1,-1 1 1,0-1-1,1 1 0,-1 0 1,0 0-1,1 0 1,-1 1-1,0-1 0,1 1 1,-1 0-1,1 0 1,-1 0-1,1 0 0,0 1 1,-1-1-1,1 1 1,0 0-1,0 0 0,0 0 1,0 0-1,0 1 1,1-1-1,-1 1 0,1 0 1,-1 0-1,-1 3 1,2-3-11,-1 1 0,1-1 0,0 1 0,0 0 0,1 0 0,-1 0 0,1 0 0,0 0 0,0 1 0,0-1 0,1 0 0,-1 0 0,1 1 0,0-1 1,1 6-1,-1-8-45,1-1-1,0 1 1,0 0 0,0-1 0,0 1 0,0 0 0,0-1 0,0 1 0,1-1 0,-1 1-1,0-1 1,1 0 0,-1 0 0,1 0 0,0 0 0,-1 0 0,1 0 0,0 0 0,-1 0-1,1 0 1,0-1 0,0 1 0,0-1 0,0 0 0,0 1 0,0-1 0,0 0 0,-1 0-1,1 0 1,0 0 0,0-1 0,0 1 0,0 0 0,2-2 0,4 1 5,0-1 0,0-1 0,0 0 0,0 0 0,-1 0 0,1-1-1,-1 0 1,0-1 0,-1 0 0,1 0 0,-1 0 0,0-1 0,0 1 0,0-1 0,7-12 0,4-5 11,-1 0 1,-1-2-1,13-29 0,-32 64-26,1 0 0,0 1-1,0-1 1,1 1 0,1 0 0,0-1-1,0 1 1,1 0 0,2 17 0,-1-20-2,0-1 1,0 1-1,0 0 1,1-1 0,0 1-1,1-1 1,0 0 0,0 0-1,0 0 1,1 0-1,0-1 1,0 1 0,1-1-1,9 11 1,-11-14-140,0-1 1,0 1-1,1-1 0,-1 0 1,0 0-1,1 0 1,-1 0-1,1-1 0,0 1 1,0-1-1,-1 0 1,1 0-1,0 0 1,0-1-1,0 1 0,0-1 1,0 0-1,0 0 1,6-1-1,-5-1-313,0 1-1,-1-1 1,1 0 0,0-1 0,-1 1 0,1-1-1,-1 0 1,0 0 0,0 0 0,0-1-1,0 1 1,-1-1 0,4-4 0,4-7-978,-1 1 1,-1-1 0,0-1 0,-1 0 0,-1 0-1,-1-1 1,7-26 0,-2-10-3883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65 8392,'0'0'11862,"-5"9"-10661,-4 10-750,0 1 0,1 0 0,-10 38 0,15-46-166,0 0-1,1-1 1,1 1-1,0 0 1,1 0 0,0 0-1,1 0 1,0 0-1,4 18 1,-4-28-273,-1 1 0,1-1 0,0 1 1,0-1-1,0 1 0,0-1 1,0 0-1,0 1 0,1-1 0,-1 0 1,1 0-1,0 0 0,0 0 0,-1 0 1,1-1-1,0 1 0,1-1 0,-1 1 1,0-1-1,0 1 0,0-1 1,1 0-1,-1 0 0,1 0 0,-1-1 1,1 1-1,-1-1 0,1 1 0,0-1 1,-1 0-1,1 0 0,-1 0 0,1 0 1,-1 0-1,1 0 0,0-1 1,-1 0-1,1 1 0,2-2 0,2-1-14,0 0 0,0 0 0,0 0 0,0-1 0,-1 0 0,1 0 0,-1-1 0,0 0 0,-1 0 0,1 0 0,-1-1 0,6-7 0,2-10 116,-1-1-1,0-1 1,-2 0-1,-1 0 1,-1-1 0,-1 0-1,-1 0 1,-1-1-1,-2 1 1,1-31-1,-7 119 393,1-33-241,3 46 0,0-66-232,0 1 0,1-1-1,0 1 1,0-1-1,1 0 1,1 0-1,-1 0 1,11 16 0,-7-14-143,1 1 0,1-2 0,-1 1 0,2-1 0,0 0 0,0-1 0,14 10 0,12 1-2983,3-9-3563,-12-9-4912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39 14286,'0'0'2007,"0"-9"-320,0-18-109,0 25-271,0 22-632,-2 29 85,0-34-583,1 0-1,1 0 1,0 0 0,1 0-1,0 0 1,1 0-1,1-1 1,6 21-1,-8-33-146,0 0 0,0 0-1,0 0 1,0 0 0,0 0-1,1-1 1,-1 1 0,1 0-1,-1-1 1,1 1-1,-1-1 1,1 0 0,0 1-1,0-1 1,0 0 0,0 0-1,-1 0 1,1 0 0,0-1-1,1 1 1,-1 0 0,2 0-1,0-1-5,0 0 0,0-1 0,0 1 0,0-1 0,0 1 0,0-1 0,-1 0 0,1 0 0,0-1 0,-1 1 0,6-4 0,7-4 7,-1-1-1,0-1 1,26-25-1,-40 35-27,38-39 38,-29 27-21,2 1 1,0 0-1,20-15 0,-29 73 888,-4-28-834,0-12-18,1-1 0,-1 1 0,1-1 1,1 1-1,-1 0 0,1-1 1,0 1-1,2 8 0,-1-12-39,-1-1-1,0 1 1,0-1 0,1 0-1,-1 1 1,1-1-1,-1 0 1,1 0 0,-1 0-1,1 0 1,0 0-1,0 0 1,-1 0 0,1-1-1,0 1 1,0-1-1,0 1 1,0-1 0,0 0-1,0 0 1,0 0-1,0 0 1,-1 0 0,1 0-1,0 0 1,0-1-1,0 1 1,0-1 0,3 0-1,9-4-81,1 1-1,-1-2 0,0 0 1,0-1-1,-1 0 0,0-1 1,0 0-1,15-13 0,38-24-389,-65 45 458,0-1-1,-1 1 1,1-1 0,-1 1-1,1-1 1,0 1 0,-1 0 0,1-1-1,0 1 1,-1 0 0,1-1-1,0 1 1,0 0 0,-1 0-1,1 0 1,0 0 0,0 0-1,-1 0 1,1 0 0,0 0 0,0 0-1,-1 0 1,1 0 0,0 0-1,0 1 1,-1-1 0,1 0-1,0 1 1,-1-1 0,1 0-1,0 1 1,-1-1 0,1 1-1,-1-1 1,1 1 0,0-1 0,-1 1-1,1-1 1,-1 1 0,0-1-1,1 1 1,-1 0 0,1-1-1,-1 1 1,0 0 0,0 0-1,1-1 1,-1 1 0,0 1 0,3 50 726,-2-16-653,11-3 376,-12-32-497,1-1 0,-1 1-1,0 0 1,1-1-1,-1 1 1,1 0 0,-1-1-1,1 1 1,-1 0 0,1-1-1,-1 1 1,1-1 0,0 1-1,-1-1 1,1 1 0,0-1-1,-1 1 1,1-1 0,0 0-1,-1 1 1,1-1 0,0 0-1,0 0 1,0 0-1,-1 0 1,1 1 0,0-1-1,0 0 1,0 0 0,-1 0-1,1-1 1,0 1 0,0 0-1,0 0 1,-1 0 0,1-1-1,0 1 1,0 0 0,-1-1-1,1 1 1,1-1-1,-2 0-389,1 0 0,0 0 0,-1 0-1,1 0 1,-1 0 0,1 0-1,-1 0 1,1 0 0,-1 0 0,0 0-1,0-1 1,1 1 0,-1 0-1,0 0 1,0 0 0,0 0-1,0-1 1,-1 0 0,1-1-952,0-19-9588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18225,'0'0'3331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15535,'0'0'3865,"0"14"-3145,2 24-45,1 1 0,1-1 0,3 0 0,1-1 0,2 0 0,23 59 0,-27-79-391,-6-15-238,1 1-1,0 0 1,-1 0-1,1 0 1,0 0 0,0-1-1,1 1 1,-1 0 0,0-1-1,1 1 1,0-1 0,0 0-1,0 1 1,0-1-1,3 3 1,-6-41 349,-5 14-398,-1 1 0,-1-1 0,-1 2 0,-1-1 0,0 1 0,-21-29 0,30 71-408,3-16 409,0 1 0,1-1 0,-1 0 1,1 0-1,0-1 0,1 1 0,0 0 1,-1-1-1,1 0 0,1 0 0,-1 0 0,1-1 1,0 1-1,0-1 0,0 0 0,1-1 1,0 1-1,-1-1 0,1 0 0,0 0 0,0-1 1,1 0-1,-1 0 0,0 0 0,1-1 1,-1 0-1,1 0 0,-1-1 0,8 0 1,-7 0 9,1 0 0,-1 0 0,0-1 0,1 0 0,-1-1 0,0 1 0,1-2 0,-1 1 0,0-1 0,-1 0 0,1 0 0,0-1 0,-1 1 0,0-2 0,0 1 0,0-1 0,0 1 0,-1-2 0,0 1 0,0-1 0,0 1 0,-1-1 0,0-1 0,0 1 0,5-12 0,-6 10 16,0 0 0,0 0 0,-1-1 0,0 1 0,0-1 0,-1 0 0,0 0 0,-1 1 0,0-1 0,0 0 0,-2-9 0,2 17-24,0 1 1,0-1-1,0 0 1,0 1-1,0-1 1,-1 1-1,1-1 1,0 0-1,0 1 0,-1-1 1,1 1-1,0-1 1,-1 0-1,1 1 1,-1-1-1,1 1 1,0-1-1,-1 1 1,1 0-1,-1-1 1,0 1-1,1-1 1,-1 1-1,1 0 0,-1-1 1,1 1-1,-1 0 1,0 0-1,1 0 1,-1-1-1,0 1 1,1 0-1,-1 0 1,0 0-1,1 0 1,-1 0-1,0 0 1,1 0-1,-1 0 0,0 1 1,1-1-1,-1 0 1,1 0-1,-2 1 1,0 0-13,1 0-1,-1 0 1,1 0 0,-1 0 0,1 0 0,-1 1 0,1-1-1,-1 1 1,1-1 0,0 1 0,0-1 0,0 1 0,-2 3-1,-2 11 73,1 0 0,1 0 1,0 1-1,1-1 0,1 1 0,0 0 0,1-1 0,1 1 0,1 0 0,0-1 0,9 33 0,-9-44-27,0 0 1,1-1-1,-1 1 0,1 0 0,0-1 1,0 0-1,0 1 0,1-1 0,-1-1 1,1 1-1,0 0 0,0-1 0,0 0 1,1 0-1,-1 0 0,1-1 0,7 4 1,-5-4-19,0 0 1,1 0 0,-1-1 0,1 0 0,-1 0-1,1-1 1,0 0 0,-1-1 0,1 1 0,-1-1-1,9-3 1,2 0-7,-1-2 0,0 0-1,0-2 1,0 1 0,-1-2 0,0 0-1,0-1 1,-1-1 0,18-16 0,-29 23 0,0 1 0,0-1 0,-1 0 0,1 0 0,-1-1 0,0 1 0,0-1 0,-1 1 1,1-1-1,-1 0 0,0 0 0,0 0 0,-1 0 0,1 0 0,-1 0 0,1-11 0,-3 15-2,0-1-1,0 1 1,1 0-1,-1 0 1,0 0-1,0-1 1,-1 1-1,1 0 1,0 0 0,0 0-1,0 0 1,-1 1-1,1-1 1,0 0-1,-1 0 1,1 1-1,-1-1 1,1 1-1,-1-1 1,1 1-1,-1 0 1,1 0-1,-1-1 1,1 1-1,-1 0 1,1 0-1,-1 1 1,1-1-1,-1 0 1,1 0-1,-1 1 1,-1 0-1,-5 0 9,1 0 0,-1 0-1,0 1 1,-14 6 0,16-5 10,0 2-1,0-1 1,0 1 0,0-1 0,1 2 0,0-1 0,0 1 0,0-1 0,-7 13 0,11-16-23,0-1 1,0 1 0,0 0-1,0-1 1,0 1 0,0 0-1,0 0 1,1-1-1,-1 1 1,1 0 0,-1 0-1,1 0 1,0 0 0,0 0-1,-1 0 1,1 0 0,1 0-1,-1 0 1,0 0 0,0 0-1,1 0 1,-1-1 0,1 1-1,0 0 1,-1 0 0,1 0-1,0-1 1,0 1-1,0 0 1,0-1 0,1 1-1,-1-1 1,0 1 0,1-1-1,-1 1 1,1-1 0,-1 0-1,1 0 1,-1 0 0,4 1-1,5 2-299,0 0 0,0-1 0,0 0 1,1 0-1,0-2 0,-1 1 0,16-1 0,40-3-6259,-21-7-2679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10666,'0'0'5664,"-8"0"-2861,6-1-2665,0 1 0,0 0 0,0 0 0,-1 0 0,1 0-1,0 0 1,0 1 0,0-1 0,0 1 0,0-1 0,-1 1 0,1 0 0,0 0 0,1 0 0,-1 0 0,-2 1 0,1 1 2,1 0 0,-1 0 0,1 1 0,0-1 0,0 0 0,0 1 0,1 0 0,-1-1 0,1 1 0,0 0 0,-1 5 0,-3 6 244,2 0-1,-1 1 1,2-1 0,0 1-1,1 0 1,1-1 0,2 23-1,-2-37-362,1-1-1,-1 1 0,1 0 0,0 0 0,-1 0 0,1 0 0,0 0 0,0-1 0,-1 1 0,1 0 0,0-1 0,0 1 0,0-1 0,0 1 0,0-1 0,0 1 0,0-1 0,0 0 1,0 1-1,0-1 0,0 0 0,0 0 0,1 0 0,-1 0 0,0 0 0,0 0 0,0 0 0,0 0 0,0 0 0,0 0 0,2-1 0,35-8 54,-9-2-209,-20 8 53,-1-1 0,1 1 0,0 1 0,0 0-1,12-2 1,-18 4 72,0 0-1,0 0 0,0 1 0,0-1 0,-1 1 1,1-1-1,0 1 0,0 0 0,-1 0 0,1 0 1,-1 0-1,1 1 0,-1-1 0,1 1 1,-1-1-1,0 1 0,1 0 0,-1 0 0,0 0 1,-1 0-1,4 4 0,-1-2 14,-1 1 0,0-1 0,-1 0 0,1 1 0,-1-1 1,0 1-1,0 0 0,0 0 0,0-1 0,-1 1 0,0 0 0,0 1 0,-1-1 0,1 0 0,-1 0 0,0 0 0,0 0 1,-2 6-1,1-7 70,0 0 0,-1-1 0,0 1 0,0 0 1,0-1-1,0 0 0,0 1 0,-1-1 0,1 0 0,-1 0 1,0 0-1,0-1 0,0 1 0,0-1 0,0 1 1,-1-1-1,1 0 0,-1-1 0,1 1 0,-1 0 0,0-1 1,0 0-1,-5 1 0,-1 1-41,0-1 0,-1 0 0,1-1-1,-1 0 1,1-1 0,-1 0 0,1-1 0,-1 0 0,-12-3-1,19 3-230,1 1 0,0-1-1,0 0 1,1 0 0,-1-1 0,0 1-1,0 0 1,0-1 0,1 0-1,-1 0 1,1 1 0,-1-1 0,1-1-1,0 1 1,0 0 0,0-1-1,0 1 1,0-1 0,0 1-1,1-1 1,-1 0 0,1 0 0,0 0-1,0 0 1,0 0 0,0 0-1,1 0 1,-1 0 0,1 0 0,-1 0-1,1 0 1,0 0 0,0 0-1,2-6 1,-2 7-161,1 0 1,-1 0-1,1 0 0,0-1 1,0 1-1,0 0 0,0 0 0,0 0 1,0 0-1,1 0 0,-1 1 1,1-1-1,-1 0 0,1 1 1,0-1-1,-1 1 0,1-1 0,0 1 1,0 0-1,3-2 0,23-12-4738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87 13549,'0'0'9689,"7"-8"-9614,21-27-33,-28 35-24,1-1 0,0 0 0,0 1-1,-1-1 1,1 0 0,-1 0 0,1 0-1,0 0 1,-1 1 0,0-1 0,1 0 0,-1 0-1,1 0 1,-1 0 0,0 0 0,0 0-1,0 0 1,1 0 0,-1 0 0,0 0-1,0 0 1,-1 0 0,1 0 0,0 0-1,0 0 1,0 0 0,-1 0 0,1 0-1,0 0 1,-1 0 0,1 0 0,-1 0-1,1 0 1,-1 0 0,1 0 0,-1 1-1,0-1 1,1 0 0,-1 0 0,0 1-1,0-1 1,0 1 0,1-1 0,-1 0 0,0 1-1,0 0 1,0-1 0,0 1 0,0-1-1,0 1 1,0 0 0,0 0 0,0 0-1,0-1 1,0 1 0,0 0 0,-1 0-1,-6 0 116,-1-1-1,1 1 1,-1 0-1,-13 2 1,16 0-56,0 0 1,0 0-1,0 1 1,0 0 0,1 0-1,-1 1 1,1-1-1,0 1 1,0 0-1,0 1 1,0-1 0,1 1-1,0 0 1,0 0-1,0 0 1,0 0-1,1 1 1,0 0 0,0-1-1,1 1 1,-1 0-1,1 1 1,1-1-1,-1 0 1,1 0 0,0 1-1,0-1 1,1 1-1,0-1 1,0 1-1,2 8 1,-1-12-78,0 0-1,1-1 1,-1 1-1,1-1 1,-1 1-1,1-1 1,0 0-1,0 0 1,0 0-1,0 0 1,0 0-1,1 0 1,-1 0 0,0-1-1,1 1 1,-1-1-1,1 0 1,0 0-1,0 0 1,-1 0-1,1 0 1,0 0-1,0-1 1,0 1-1,0-1 1,3 0-1,7 1-314,0-1-1,-1 0 1,1 0-1,21-5 0,-14 0-922,-1-1-1,-1-1 1,1 0-1,-1-2 1,-1 0-1,19-13 1,8-8-5462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 8392,'0'0'3790,"-10"6"-1740,-5 4-1590,-41 29 2504,51-35-2472,0 0 0,1 0 0,-1 0 0,1 0 0,0 1 0,0 0 0,1 0 0,-1 0 0,-2 6 0,6-11-478,-1 1 1,1-1-1,0 1 1,0-1-1,0 1 1,-1 0-1,1-1 1,0 1-1,0-1 0,0 1 1,0 0-1,0-1 1,0 1-1,0-1 1,0 1-1,0 0 0,0-1 1,0 1-1,1 0 1,-1-1-1,0 1 1,0-1-1,1 1 1,-1-1-1,0 1 0,1-1 1,-1 1-1,0-1 1,1 1-1,-1-1 1,1 1-1,-1-1 1,1 0-1,-1 1 0,1-1 1,0 1-1,28 3 190,-19-5-184,0 0 0,-1-1 0,0 0 0,14-5 0,-12 2 21,0-1 0,0 0-1,19-14 1,-27 18-33,0-1-1,0 1 1,-1 0 0,1-1 0,-1 1-1,1-1 1,-1 0 0,0 0 0,0 0-1,-1 0 1,1 0 0,0 0-1,-1-1 1,0 1 0,0 0 0,0-1-1,0 1 1,0-5 0,-18 18 291,12-3-193,0 1 0,0-1 0,1 1 1,0 0-1,0 1 0,0-1 0,1 0 0,1 1 1,0 0-1,0 0 0,0 0 0,0 11 0,1-5 65,0 1-1,1-1 0,1 0 1,1 0-1,0 0 0,7 25 1,1-11 111,21 38 0,-20-48-267,-2 1-1,0 0 0,-2 1 0,9 31 0,-16-50 17,1 0 0,-1-1 0,0 1 0,0 0 1,0-1-1,0 1 0,0 0 0,0-1 0,0 1 0,0 0 0,0-1 0,-1 1 0,1 0 0,-1-1 0,0 1 0,1-1 1,-2 3-1,1-3 9,0-1 0,1 1 0,-1-1 0,0 1 0,1-1 0,-1 1 0,0-1 0,0 1 0,0-1 0,0 0 0,1 0 0,-1 1 0,0-1 0,0 0 0,0 0 0,0 0 0,0 0 0,0 0 0,1 0 0,-1 0 0,0 0 0,0-1 0,-1 1 0,-2-1 45,1-1-1,-1 1 1,1-1-1,-1 1 0,1-1 1,0 0-1,0-1 1,0 1-1,0 0 1,0-1-1,1 0 0,-1 1 1,1-1-1,-3-3 1,-3-11-177,1 0 1,1-1-1,0 0 1,1 0-1,1 0 1,0 0-1,2-1 1,0 1-1,1-1 1,1 1-1,0-1 1,2 0-1,4-23 1,-4 34 31,0 1 0,1-1 0,0 1 0,0-1 1,0 1-1,1 0 0,0 0 0,1 1 1,9-12-1,1 2-338,1 1 0,20-16 0,-22 21 31,0-1 1,-1-1-1,-1-1 0,22-26 1,-34 38 387,-1 12-58,0-2 72,-2 3 273,0 0-1,1 0 0,1 1 0,0-1 1,1 16-1,0-27-275,1 0 1,-1 0 0,0 0-1,1 0 1,-1 0 0,0 0-1,1 0 1,-1 0 0,1 0-1,0 0 1,-1 0-1,1 0 1,0 0 0,-1 0-1,1 0 1,0-1 0,0 1-1,0 0 1,0-1-1,0 1 1,0 0 0,0-1-1,1 1 1,33 5 259,-24-7-259,0 0-1,0-1 1,-1 0 0,15-4-1,-3-4-25,0 0 0,-1-1-1,-1-2 1,33-24-1,-28 19-9,49-28 0,-74 46 5,0 0 0,0-1 0,1 1 0,-1 0 1,0 0-1,0 0 0,1 0 0,-1 0 0,0 0 0,0 0 0,1 0 0,-1 0 0,0 0 0,0 0 0,1 0 1,-1 0-1,0 0 0,0 0 0,1 0 0,-1 0 0,0 0 0,0 0 0,1 0 0,-1 0 0,0 1 1,0-1-1,1 0 0,-1 0 0,0 0 0,0 0 0,0 0 0,1 1 0,-1-1 0,0 0 0,0 0 1,0 0-1,0 1 0,1-1 0,-1 0 0,0 0 0,0 1 0,0-1 0,2 18 216,-6 25 287,3-39-432,1 0 12,-1-1 0,1 0 0,-1 1 0,1-1-1,0 0 1,0 1 0,1-1 0,-1 0 0,1 0-1,-1 1 1,3 3 0,-3-6-69,0-1 0,1 1 0,-1-1 0,0 1 0,1-1 0,-1 1 0,1-1 0,-1 0 0,1 1 0,-1-1 0,1 0 0,-1 1 1,1-1-1,0 0 0,-1 0 0,1 1 0,-1-1 0,1 0 0,0 0 0,-1 0 0,1 0 0,-1 0 0,1 0 0,0 0 0,26-10 81,19-24-349,-39 27 51,0 1 0,1 0 0,-1 1 0,1-1 0,0 1 0,1 1 0,-1-1 0,1 2 0,0-1 0,0 1 0,17-4 0,-24 9 165,-1 0 0,0 0 0,0 1-1,0-1 1,0 0 0,0 0 0,-1 1-1,1-1 1,-1 0 0,1 1 0,-1-1-1,0 0 1,0 1 0,0-1 0,0 1-1,-1 1 1,2 12-517,0-15 187,0 0 0,0 0 0,0 0-1,1 0 1,-1-1 0,0 1 0,0 0-1,1-1 1,-1 1 0,0-1 0,1 1-1,-1-1 1,0 1 0,1-1 0,-1 0-1,1 0 1,-1 0 0,1 0 0,-1 0-1,1 0 1,-1 0 0,0 0 0,1-1-1,-1 1 1,1-1 0,-1 1 0,2-2-1,11-8-5008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 13613,'0'0'10522,"-7"12"-9337,2-5-1039,1-2 13,0 0-1,1 1 0,-1 0 1,1 0-1,0 0 0,0 0 1,1 1-1,0-1 0,0 1 1,1-1-1,-1 1 0,1 0 1,1-1-1,0 1 0,0 7 1,0-13-159,1 0 1,-1 0-1,1 0 1,0 0-1,0 0 1,-1-1-1,1 1 1,0 0-1,0 0 1,0-1-1,0 1 0,0 0 1,0-1-1,0 1 1,0-1-1,0 1 1,0-1-1,0 0 1,1 1-1,-1-1 1,0 0-1,0 0 1,0 0-1,0 1 1,1-2-1,1 1 1,33-4-489,-23-2 226,0 0 1,-1 0-1,0-1 1,0-1 0,-1 0-1,17-16 1,-18 16 98,0-1 0,0 1 1,0 1-1,1 0 0,0 0 1,1 1-1,-1 1 1,16-6-1,-26 11 181,-1 1 1,1-1 0,0 0-1,0 0 1,-1 0-1,1 0 1,0 1-1,0-1 1,-1 0-1,1 1 1,0-1 0,0 0-1,-1 1 1,1-1-1,-1 1 1,1-1-1,0 1 1,-1-1-1,1 1 1,-1 0 0,1-1-1,-1 1 1,1 0-1,-1-1 1,0 1-1,1 0 1,-1-1-1,0 1 1,0 0 0,0 0-1,1 0 1,-1-1-1,0 1 1,0 0-1,0 0 1,0 0-1,0-1 1,0 1 0,-1 1-1,2 48 907,-1-26-345,0-22-576,1-1 0,0 0 0,-1 0 0,1 1 0,0-1 0,0 0 0,0 0 0,0 0-1,0 0 1,0 0 0,0 0 0,0-1 0,0 1 0,0 0 0,0 0 0,0-1 0,1 1-1,-1-1 1,0 1 0,1-1 0,-1 1 0,0-1 0,1 0 0,-1 0 0,1 1 0,-1-1-1,0 0 1,1 0 0,-1-1 0,0 1 0,1 0 0,1-1 0,4 0-200,0 1 0,0-2 0,0 1 1,0-1-1,10-4 0,71-46-4634,-68 38 3317,1 1 0,43-20 0,-63 33 1510,-1-1 0,1 1 0,-1 0 0,1 0 0,-1-1 0,0 1 0,1 0 0,-1 0 0,1 0 0,-1 0 0,1 0 0,-1 0-1,1 0 1,-1 0 0,1 0 0,-1 0 0,1 0 0,-1 0 0,1 0 0,-1 0 0,1 0 0,-1 0 0,1 1 0,-1-1 0,1 0 0,-1 0 0,1 1 0,-1-1 0,0 0 0,1 0-1,0 2 1,-1 16 1112,-18 32 1881,13-39-2533,2-1-43,0 0-1,0 0 1,0 0 0,1 0 0,1 1 0,0-1 0,0 0 0,1 1-1,2 14 1,1-6-389,1-1-1,1 0 0,0 0 0,12 24 1,-10-25-391,0 1-1,-1 0 1,-1 1 0,-1-1 0,0 1 0,1 33 0,-5-45 546,0 0 1,0 0 0,-1 0 0,0 0 0,0 0-1,-1 0 1,0-1 0,0 1 0,0 0-1,-1-1 1,0 0 0,0 1 0,-1-1 0,0 0-1,0-1 1,0 1 0,-1-1 0,1 1-1,-1-2 1,-11 10 0,10-10 181,-1 0 0,1-1 1,-1 1-1,1-1 0,-1 0 0,0-1 1,0 0-1,-14 3 0,19-5-333,0 1-1,0-1 1,0 0-1,0 0 1,1 0-1,-1 0 1,0-1-1,0 1 1,0 0-1,0-1 1,0 1-1,1-1 1,-1 0-1,0 1 1,0-1-1,1 0 1,-1 0-1,1 0 1,-1 0-1,1-1 1,-1 1-1,1 0 1,0-1-1,-1 1 1,1-1-1,0 1 1,0-1-1,0 1 1,0-1-1,0 0 1,1 1 0,-1-1-1,0 0 1,1 0-1,-1 0 1,1 0-1,0 1 1,-1-4-1,0-1-84,1-1-1,-1 0 1,1 0 0,0 0 0,0 0-1,1 0 1,0 0 0,0 0-1,1 0 1,0 0 0,0 1-1,0-1 1,1 1 0,5-9-1,-2 6-15,1 0-1,0 1 0,1 0 0,0 0 0,0 1 0,0 0 1,1 0-1,15-8 0,-1 1-277,46-32-1112,-64 42 852,-1 1 1,1-1 0,-1 0 0,0-1-1,-1 1 1,1-1 0,-1 1 0,0-1-1,0 0 1,0 0 0,2-8 0,1-21-7399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59 5701,'0'0'8782,"-2"-9"-5990,-11-26-763,13 34-1959,0 0 0,-1 0 0,1 0 1,-1 1-1,1-1 0,-1 0 1,1 0-1,-1 1 0,0-1 0,1 0 1,-1 1-1,0-1 0,1 0 0,-1 1 1,0-1-1,0 1 0,0-1 1,0 1-1,1 0 0,-1-1 0,0 1 1,0 0-1,0 0 0,0-1 0,0 1 1,0 0-1,0 0 0,0 0 1,0 0-1,0 0 0,0 0 0,0 1 1,0-1-1,0 0 0,1 0 0,-1 1 1,0-1-1,-1 1 0,-26 18 174,14-5-141,1 1 1,0 1-1,1 0 0,-16 27 1,23-34-41,0 0 1,1 1 0,0 0-1,0 0 1,1 0 0,0 0-1,1 0 1,0 1 0,1-1-1,0 15 1,1-23-138,1 0 1,-1-1-1,1 1 1,0 0-1,0 0 0,0-1 1,0 1-1,0 0 1,0-1-1,0 1 1,1-1-1,-1 1 0,0-1 1,1 0-1,0 0 1,-1 0-1,1 0 0,-1 0 1,1 0-1,0 0 1,0 0-1,0 0 1,-1-1-1,1 1 0,0-1 1,0 1-1,0-1 1,0 0-1,0 0 1,0 0-1,3 0 0,5 0-1119,-1 0 0,0 0 0,0-1 0,0 0 0,16-4 0,9-10-5592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2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56 11915,'0'0'3267,"-9"-47"-3171,28 42-2274,10 1-3971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63 473 7239,'7'-8'1116,"3"-6"407,1-1 1,-2 0-1,9-17 1,-16 27-1010,1 0-1,-1 0 1,0 0 0,0 0 0,-1 0 0,1 0-1,-1 0 1,-1-1 0,1 1 0,0-1 0,-1 1-1,0 0 1,-1-1 0,1 1 0,-1 0 0,0-1-1,-2-5 1,3 10-482,-1 0 0,0-1 1,1 1-1,-1 0 0,0 0 0,0 0 0,1-1 1,-1 1-1,0 0 0,0 0 0,0 1 0,-1-1 1,1 0-1,0 0 0,0 0 0,0 1 0,-1-1 1,1 1-1,0-1 0,-1 1 0,1-1 0,0 1 1,-1 0-1,1-1 0,0 1 0,-1 0 0,1 0 1,-1 0-1,1 0 0,0 0 0,-1 1 0,1-1 1,-1 0-1,1 1 0,0-1 0,-1 1 0,1-1 0,0 1 1,0 0-1,0-1 0,-3 3 0,-1 0-50,0 1 0,0 0 0,0 0 0,0 0 0,1 0 0,0 1 0,-1 0 1,-2 5-1,2-3 9,1 1 0,0 0 0,1-1 0,-1 1 0,2 0 0,-1 1 0,1-1 0,0 0 0,1 1 1,0-1-1,0 1 0,1 0 0,0-1 0,1 12 0,0-18 9,0 0-1,0 0 0,0-1 1,0 1-1,0 0 1,0-1-1,0 1 1,0-1-1,0 0 0,1 1 1,-1-1-1,1 0 1,-1 0-1,1 0 1,-1 0-1,1 0 1,0 0-1,-1 0 0,1 0 1,0-1-1,0 1 1,-1-1-1,1 1 1,0-1-1,0 0 0,0 0 1,0 0-1,0 0 1,0 0-1,-1 0 1,1 0-1,0-1 1,0 1-1,0-1 0,2 0 1,4-1 22,-1 0 0,1-1-1,-1 0 1,0 0 0,0 0 0,0-1 0,8-6 0,-2 0-9,-1-1 0,0-1 0,-1 0-1,-1 0 1,0-1 0,0 0 0,-1-1 0,-1 0 0,0-1 0,-1 0 0,-1 0-1,0 0 1,-1-1 0,-1 0 0,0 0 0,2-28 0,-11 75-783,3-23 744,0 1-1,1-1 0,0 1 0,0-1 0,1 10 0,0-16 29,1-1 0,-1 0-1,0 0 1,0 1 0,1-1 0,-1 0-1,0 0 1,1 0 0,-1 0 0,1 1-1,0-1 1,-1 0 0,1 0-1,0 0 1,0 0 0,-1 0 0,1-1-1,0 1 1,0 0 0,0 0 0,0 0-1,0-1 1,0 1 0,0-1 0,1 1-1,-1-1 1,0 1 0,0-1-1,0 1 1,1-1 0,-1 0 0,0 0-1,0 0 1,1 0 0,-1 0 0,0 0-1,0 0 1,1 0 0,-1 0 0,1-1-1,2 0 32,0 0 0,0-1 0,0 1 0,-1-1 0,1 0-1,-1 0 1,1 0 0,-1 0 0,0 0 0,0-1 0,0 0 0,0 1-1,3-5 1,34-45 185,-37 48-218,12-18 1,45-71 179,-55 85-164,-1-1 1,0 0 0,-1 0-1,0 0 1,0 0 0,-1 0-1,0-1 1,0 1 0,-1-10-1,-9 26-325,-3 8 364,2 0 0,0 1 0,1 0 0,0 1 0,2 0 0,0 0 0,1 0 0,0 1 0,1 0 0,-1 23 1,0 17 1344,5 110 0,3-144-1389,1 0 1,2 0 0,0-1 0,1 0-1,1 0 1,2 0 0,0-1 0,17 26-1,-10-15-35,-1 1-1,17 48 1,-29-66 203,-11-40 221,-13-45 227,14 48-583,-3-24-91,-3 0-1,-2 0 1,-2 2 0,-42-82 0,58 124 16,-1 1 0,1-1 0,-1 0 0,1 1 0,-1-1 0,1 0 0,-1 0 0,1 1 0,-1-1 1,1 0-1,0 0 0,0 0 0,-1 1 0,1-1 0,0 0 0,0 0 0,0 0 0,0 0 0,0 1 0,0-1 0,0 0 0,0 0 0,0 0 1,0 0-1,1-1 0,19-3-2313,-8 4 1808,67-17-6788,-27 4-1239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86 8008,'-1'-4'392,"0"0"0,-1-1 0,1 1 0,-1 0 1,0 0-1,0 0 0,0 0 0,0 1 0,-1-1 0,1 1 1,-1-1-1,0 1 0,0 0 0,0 0 0,-1 0 1,1 0-1,-1 1 0,-7-5 0,9 6-266,0-1 1,0 1-1,0-1 0,0 1 1,-1 0-1,1 0 0,0 0 0,-1 0 1,1 0-1,-1 1 0,1-1 0,-1 1 1,1-1-1,-1 1 0,1 0 0,-1 0 1,0 0-1,1 0 0,-1 1 0,1-1 1,-1 1-1,1-1 0,-1 1 0,1 0 1,0 0-1,-1 0 0,1 0 0,0 1 1,0-1-1,0 1 0,0-1 1,0 1-1,-3 3 0,-3 9 79,2 1 1,-1 0-1,2 0 0,0 0 0,1 1 1,0-1-1,1 1 0,1 0 1,0 0-1,2 18 0,-1-32-193,1 0-1,0 0 1,0 0-1,-1 0 1,1 0-1,1 0 1,-1 0 0,0 0-1,0 0 1,1 0-1,-1 0 1,1-1-1,0 1 1,-1 0-1,1 0 1,0 0 0,0-1-1,0 1 1,0 0-1,1-1 1,-1 1-1,0-1 1,1 1-1,-1-1 1,1 0-1,-1 0 1,1 1 0,0-1-1,-1 0 1,1-1-1,0 1 1,0 0-1,0 0 1,-1-1-1,1 1 1,0-1 0,0 1-1,0-1 1,0 0-1,0 0 1,0 0-1,0 0 1,0 0-1,0-1 1,0 1-1,0 0 1,0-1 0,0 0-1,0 1 1,1-2-1,8-2 20,-1 0-1,0 0 1,0-1-1,0-1 1,-1 1-1,0-2 0,16-12 1,-14 8 1,1-1 0,-2 0 0,13-19 0,-20 28-18,-1-1 0,0 1 0,0 0 0,0-1 0,-1 1 0,1-1-1,-1 0 1,0 1 0,0-1 0,0 0 0,0 0 0,0 0 0,-1 1-1,0-1 1,0 0 0,0 0 0,0 0 0,-1 0 0,-1-7 0,1 11-12,1-1 0,0 1 1,-1-1-1,1 1 0,0-1 1,-1 1-1,1-1 0,-1 1 1,1-1-1,-1 1 0,0 0 0,1-1 1,-1 1-1,1 0 0,-1-1 1,1 1-1,-1 0 0,0 0 1,1 0-1,-1 0 0,0 0 1,1-1-1,-1 1 0,0 0 1,1 0-1,-1 1 0,0-1 1,1 0-1,-1 0 0,0 0 1,1 0-1,-1 0 0,1 1 0,-1-1 1,0 0-1,1 1 0,-1-1 1,1 0-1,-1 1 0,1-1 1,-1 1-1,1-1 0,-1 0 1,1 1-1,0-1 0,-1 1 1,0 0-1,-20 25 95,16-14-14,2 0 1,-1 1-1,2-1 1,-3 24 0,4-30-12,1 0 0,0 0 0,0 0 0,0 0 0,0 0 1,1-1-1,0 1 0,0 0 0,1 0 0,0 0 0,0-1 1,3 8-1,-3-11-19,0 0 0,0 0 0,0 0 0,0-1 0,0 1 0,0 0 0,1-1 0,-1 0 0,0 0 0,1 1 0,-1-1 0,1-1 0,-1 1 0,1 0 0,0-1 0,-1 1 0,1-1 0,-1 0-1,1 0 1,0 0 0,-1 0 0,1 0 0,0 0 0,-1-1 0,1 0 0,0 1 0,-1-1 0,1 0 0,-1 0 0,0 0 0,4-2 0,5-3 8,-1 0 0,1 0 0,-1-1 0,-1 0 0,14-12-1,6-11-156,31-42-1,-46 55-121,-24 68-91,6-37 402,1 0 0,1-1-1,0 1 1,0 17 0,2-31-73,0 0 0,0 1 0,0-1 0,0 1 0,0-1 0,0 0 0,0 1-1,0-1 1,0 1 0,0-1 0,0 0 0,0 1 0,1-1 0,-1 1 0,0-1 0,0 0 0,0 1 0,0-1-1,1 0 1,-1 1 0,0-1 0,1 0 0,-1 1 0,0-1 0,0 0 0,1 0 0,-1 1 0,0-1 0,1 0-1,-1 0 1,1 0 0,-1 1 0,0-1 0,1 0 0,-1 0 0,0 0 0,1 0 0,0 0 0,18-6 400,16-20-138,-15 4-239,0 0-1,-1-2 1,21-35 0,-33 55-300,0 15 146,6 31 143,-5-12 37,-7-29-42,-1 0 1,1 1-1,-1-1 1,1 1-1,0-1 1,-1 0-1,1 0 0,0 0 1,0 1-1,0-1 1,0 0-1,0 0 1,0 0-1,0 0 1,1-1-1,-1 1 0,0 0 1,0 0-1,1-1 1,-1 1-1,0-1 1,1 1-1,-1-1 1,1 1-1,-1-1 0,1 0 1,-1 0-1,0 0 1,1 0-1,-1 0 1,1 0-1,2 0 1,7 0-3668,1 1-4516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107 268 8968,'0'0'5846,"-2"-8"-3486,1 5-2241,-9-24 1768,10 26-1834,-1 1 0,1-1 0,-1 0 0,0 1 1,1-1-1,-1 1 0,0-1 0,1 1 0,-1-1 0,0 1 0,0 0 0,0-1 1,1 1-1,-1 0 0,0 0 0,0-1 0,0 1 0,0 0 0,0 0 1,1 0-1,-1 0 0,0 0 0,0 0 0,0 0 0,0 1 0,0-1 0,1 0 1,-1 0-1,0 1 0,0-1 0,0 0 0,1 1 0,-1-1 0,0 1 1,1-1-1,-1 1 0,0-1 0,0 2 0,-5 3 173,0 0 1,1 1-1,0 0 0,0 0 1,1 0-1,-1 0 0,1 1 0,1-1 1,-1 1-1,1 0 0,0 0 1,1 1-1,0-1 0,0 0 0,0 1 1,1 0-1,-1 11 0,3-18-207,-1 0 1,0-1-1,1 1 0,-1 0 0,0-1 1,1 1-1,-1 0 0,1-1 0,-1 1 0,1 0 1,-1-1-1,1 1 0,-1-1 0,1 1 0,0-1 1,-1 1-1,1-1 0,0 1 0,-1-1 0,1 0 1,0 1-1,0-1 0,-1 0 0,1 0 0,0 0 1,0 1-1,0-1 0,-1 0 0,1 0 0,0 0 1,0 0-1,0 0 0,-1-1 0,1 1 0,0 0 1,0 0-1,0 0 0,-1-1 0,1 1 0,0 0 1,1-2-1,36-13 450,-20 2-429,-1-2-1,-1 0 0,0 0 1,-1-1-1,-1-1 1,0-1-1,18-31 0,-15 20-15,-2-1-1,-1-1 1,-1 0-1,12-45 1,-32 101-283,0 0 230,0 1-1,-4 39 1,10-53-227,-1 11 318,1 0 1,0-1-1,2 1 0,5 27 0,-5-44-388,0-1 1,1 1-1,-1-1 0,1 0 0,1 1 0,-1-1 0,1 0 0,0 0 1,5 7-1,-5-10-297,0 1 1,0 0-1,0-1 0,0 0 1,0 1-1,0-1 1,0 0-1,1-1 0,-1 1 1,1-1-1,-1 1 1,1-1-1,0 0 0,-1 0 1,8 0-1,22 0-6973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12780,'0'0'8136,"-13"64"-6983,2-21-192,2 5-385,9-1-255,0-4-97,0-6-32,11-9-64,11-10-160,7-10-192,1-8-865,4-7-897,6-17-2338,-6-8-4901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16047,'0'0'4420,"-50"63"-3843,34-36-193,3 1 321,2-2 32,9-7-289,2-2-288,0-4-96,11-4-800,-2-5-1186,2-4-2402,3 0-8392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 1730,'0'0'19218,"-4"9"-18199,2-5-881,0 1 1,0 0-1,1 0 0,0 0 0,0 1 0,0-1 0,0 0 0,1 11 0,0-14-122,1-1 1,-1 1 0,0-1 0,1 1-1,-1 0 1,1-1 0,0 1-1,-1-1 1,1 1 0,0-1-1,0 0 1,0 1 0,0-1 0,0 0-1,0 0 1,0 1 0,0-1-1,1 0 1,-1 0 0,0 0-1,1-1 1,-1 1 0,1 0 0,-1 0-1,1-1 1,-1 1 0,1-1-1,0 1 1,-1-1 0,1 0 0,0 0-1,-1 1 1,1-1 0,-1 0-1,1-1 1,0 1 0,-1 0-1,1 0 1,0-1 0,2 0 0,1-1-269,-1 1 0,1-1 0,-1 0 0,0 0-1,1-1 1,-1 1 0,0-1 0,0 0 0,-1 0 0,1 0 0,-1 0 0,1-1 0,3-4 0,-2 1-174,0 0 1,0 1-1,-1-1 0,1-1 0,-2 1 1,1-1-1,2-8 0,-8 37 858,1-1 1,0 0-1,2 1 1,0-1-1,2 1 1,5 24-1,-7-43-532,-1 0-1,1-1 1,0 1 0,0-1 0,0 1 0,0-1-1,0 1 1,0-1 0,0 1 0,0-1 0,1 0-1,-1 0 1,0 1 0,1-1 0,-1 0-1,1-1 1,-1 1 0,1 0 0,0 0 0,-1 0-1,4 0 1,11 0-4550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87 13453,'0'0'3624,"1"-8"-1344,12-62 3112,-13 69-5356,0 1 1,-1-1-1,1 1 1,0-1-1,0 1 1,0 0 0,0-1-1,-1 1 1,1-1-1,0 1 1,0 0-1,-1-1 1,1 1-1,0 0 1,-1-1-1,1 1 1,0 0 0,-1 0-1,1-1 1,-1 1-1,1 0 1,0 0-1,-1 0 1,1 0-1,-1-1 1,1 1-1,-1 0 1,1 0 0,0 0-1,-1 0 1,1 0-1,-1 0 1,1 0-1,-1 0 1,1 0-1,-1 0 1,1 0-1,0 1 1,-1-1-1,1 0 1,-1 0 0,1 0-1,0 0 1,-1 1-1,1-1 1,-1 0-1,1 0 1,0 1-1,-1 0 1,-25 9-108,7 1 63,0 0-1,0 2 0,1 0 1,-27 26-1,44-39-18,0 0-1,1 0 1,-1 1-1,1-1 1,-1 0 0,1 1-1,-1-1 1,1 0-1,0 1 1,-1-1-1,1 1 1,-1-1-1,1 1 1,0-1-1,-1 1 1,1-1-1,0 1 1,0-1-1,-1 1 1,1-1-1,0 1 1,0-1-1,0 1 1,0 0 0,0-1-1,0 1 1,0-1-1,0 1 1,0-1-1,0 1 1,0 0-1,0-1 1,0 1-1,0-1 1,0 1-1,1-1 1,-1 1-1,0 0 1,0-1-1,1 1 1,-1-1-1,0 1 1,1-1 0,-1 0-1,0 1 1,1-1-1,-1 1 1,1-1-1,-1 0 1,1 1-1,-1-1 1,1 0-1,-1 1 1,1-1-1,-1 0 1,1 0-1,-1 0 1,1 1-1,0-1 1,-1 0-1,1 0 1,0 0-1,50 1-1011,-31-2 761,-5 2 113,0 0-1,0 1 0,-1 1 1,24 7-1,-35-10 198,-1 1-1,1 0 1,-1 0 0,0-1-1,0 1 1,0 1 0,1-1-1,-1 0 1,0 1-1,0-1 1,-1 1 0,1-1-1,0 1 1,0 0 0,-1 0-1,1 0 1,-1 0-1,0 0 1,1 0 0,-1 0-1,0 0 1,0 0 0,0 1-1,-1-1 1,1 0-1,0 1 1,-1-1 0,0 1-1,1-1 1,-1 1-1,0-1 1,0 0 0,-1 1-1,1-1 1,0 1 0,-1-1-1,-1 4 1,0-1 147,-1 0 1,1 0-1,-1-1 1,-1 1-1,1 0 1,-1-1-1,0 0 1,0 0-1,0 0 1,0 0-1,-1-1 1,1 0-1,-1 0 1,0 0-1,-6 3 1,-1 0-41,0-1 1,0 0 0,0-1 0,-1 0-1,-20 3 1,31-7-173,-1 1 0,0-1 0,0 1 1,1-1-1,-1 0 0,0 0 0,0 0 0,1-1 0,-1 1 0,0-1 0,1 1 1,-1-1-1,0 0 0,1 0 0,-1 0 0,1-1 0,-1 1 0,-2-2 1,5 2-50,-1 0 0,0 0 1,1 0-1,-1 1 1,1-1-1,-1 0 0,1 0 1,0 0-1,-1 0 1,1 0-1,0 0 0,0 0 1,0 0-1,-1 0 1,1 0-1,0 0 0,0 0 1,1 0-1,-1-2 1,15-29-2243,16-6-2700,43-41 0,-34 38 535,0-1-1137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3619,'0'0'10394,"6"8"-8141,-1 0-1803,-1 1-1,0-1 1,-1 1 0,0 0-1,0 0 1,-1 0 0,0 0-1,-1 1 1,0-1 0,0 1-1,-1-1 1,-1 12 0,-10 253 4794,5-218-4522,-3 0 0,-29 100-1,82-334 837,12-40-1830,-47 189 63,2 0 0,1 1 0,1 0 0,1 1 0,22-31 0,-29 50 108,-1-1-1,2 1 1,-1 0-1,16-12 1,-21 18 50,0 1 0,0-1 1,0 0-1,1 1 1,-1 0-1,0 0 0,1-1 1,-1 1-1,1 0 1,-1 1-1,1-1 1,0 0-1,-1 1 0,1 0 1,0-1-1,-1 1 1,1 0-1,0 1 0,-1-1 1,1 0-1,0 1 1,-1-1-1,1 1 1,3 1-1,-4 0 37,-1-1 1,1 1-1,0 0 1,-1 0-1,0-1 1,1 1-1,-1 0 1,0 0-1,0 0 1,0 1-1,0-1 1,-1 0-1,1 0 1,-1 0-1,1 1 1,-1-1-1,0 0 1,1 0-1,-1 1 1,-1-1-1,1 0 1,0 1-1,-1 1 1,1 2 30,-1-1 0,0 1 0,0-1 0,0 1 0,-1-1 0,0 0 0,0 1 0,-5 7 0,-3 1 299,-1-1 0,-1-1-1,0 1 1,-22 16 0,26-23-254,0 0 1,-1 0-1,0-1 1,0 0-1,0 0 1,-1-1-1,0 0 0,-19 4 1,29-8-129,-1 0 0,1 0 1,0 1-1,0-1 0,-1 0 0,1 0 1,0 0-1,-1 0 0,1 0 0,0 0 0,-1 0 1,1 0-1,0 0 0,-1 0 0,1 0 1,0-1-1,0 1 0,-1 0 0,1 0 1,0 0-1,-1 0 0,1 0 0,0-1 1,0 1-1,-1 0 0,1 0 0,0 0 1,0-1-1,0 1 0,-1 0 0,1 0 1,0-1-1,0 1 0,0 0 0,0 0 1,0-1-1,-1 1 0,1 0 0,0-1 1,0 1-1,0 0 0,0 0 0,0-1 0,0 1 1,6-20-2992,16-15-3157,1 10-705,4-1-3587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9769,'0'0'10880,"3"13"-9215,-1 5-1041,0 0-1,-1 0 0,0 0 0,-2 0 0,0 0 0,-5 22 0,5-33-454,-5 25 1113,-4 61 0,10-92-1266,0 0 0,0-1 0,-1 1 0,1 0 0,0-1 0,0 1 0,1 0 0,-1-1 0,0 1 0,0 0 0,0-1 0,0 1 0,0 0 0,1-1 0,-1 1 0,0 0 0,1-1 0,-1 1 0,0-1 0,1 1 0,-1-1 0,1 1 0,0 0-1,11-6 571,11-23-39,-16 13-542,0-1-1,-2 0 1,1 0-1,-2 0 0,0 0 1,-1-1-1,-1 0 1,0 1-1,-1-1 1,-1 0-1,-3-24 1,2 38-46,1 0 1,-1 0-1,0 0 0,0 0 1,0-1-1,0 1 1,0 1-1,-1-1 1,0 0-1,1 0 0,-1 0 1,0 1-1,0-1 1,0 1-1,-4-3 1,6 5 26,-1-1-1,1 1 1,-1 0 0,1-1 0,-1 1 0,1 0 0,-1-1 0,1 1 0,-1 0 0,0 0 0,1 0 0,-1 0 0,0-1 0,1 1 0,-1 0 0,0 0 0,1 0 0,-1 0 0,1 0 0,-1 1 0,0-1 0,1 0 0,-1 0 0,0 0 0,1 0 0,-1 1 0,0-1-1,0 2 7,0-1-1,-1 0 0,1 1 0,0-1 0,0 0 0,1 1 0,-1 0 0,0-1 0,0 1 0,1-1 0,-1 1 0,1 0 0,-1-1 0,1 1 0,0 3 1,-1-2 12,0 1 0,0-1 0,1 1 0,-1 0 0,1 0 1,0-1-1,0 1 0,1 0 0,-1 0 0,1-1 0,-1 1 1,1 0-1,0-1 0,1 1 0,-1-1 0,1 1 1,-1-1-1,1 0 0,0 1 0,0-1 0,1 0 0,-1 0 1,1-1-1,-1 1 0,5 3 0,-1-3 19,1 1 1,-1-1-1,1-1 0,0 1 0,0-1 1,0-1-1,0 1 0,1-1 1,-1 0-1,0-1 0,0 0 0,10 0 1,-6-2-18,0 0 1,0 0 0,0-1 0,0 0-1,-1-1 1,1-1 0,-1 1 0,0-1-1,0-1 1,-1 0 0,12-10 0,-7 5-122,0 0 0,0-1 1,-2-1-1,1 0 1,-2-1-1,15-21 1,-39 56 100,-18 43-1,29-58 117,-1 0 0,1 1 0,0-1 0,1 1 0,-1-1 0,1 1 0,1 0 0,-1-1 0,1 1 0,0 0 0,1-1 0,1 9 0,-1-13-78,-1 0-1,1 0 0,0 0 1,-1-1-1,1 1 1,0 0-1,1 0 0,-1-1 1,0 1-1,0 0 1,1-1-1,-1 1 1,1-1-1,-1 0 0,1 0 1,-1 1-1,1-1 1,0 0-1,0 0 1,-1 0-1,5 0 0,-2 1 0,1-1-1,0-1 1,0 1-1,0-1 1,0 0-1,0 0 1,0 0-1,8-2 1,4-2-29,-1 0 0,1-1 0,-1-1 1,17-9-1,-20 8-30,-1 1-46,-1-1 0,1 2 0,0 0 0,1 0 0,-1 2 0,1-1 0,0 1 0,14-1 0,-25 4 74,-1 1 0,0-1 1,1 0-1,-1 1 0,0-1 0,1 0 1,-1 1-1,0 0 0,1-1 1,-1 1-1,0 0 0,0 0 1,0-1-1,0 1 0,0 0 0,0 0 1,0 0-1,0 1 0,0-1 1,0 0-1,-1 0 0,2 3 0,15 38 95,-15-37-67,-1 1 0,1 0 0,1-1-1,-1 1 1,1-1 0,4 7 0,-6-11-70,0 0 0,0 0-1,0 1 1,0-1 0,0 0 0,0 0 0,0 0 0,1 0 0,-1 0 0,0 0 0,1 0 0,-1-1 0,1 1 0,-1 0-1,1-1 1,-1 1 0,1-1 0,-1 0 0,1 1 0,-1-1 0,1 0 0,-1 0 0,1 0 0,0 0 0,-1 0 0,1 0-1,-1-1 1,1 1 0,-1 0 0,1-1 0,-1 1 0,1-1 0,-1 0 0,1 1 0,-1-1 0,2-1 0,0-1-629,0 0 1,-1 0 0,1 0-1,-1 0 1,0 0 0,0 0 0,0 0-1,0-1 1,-1 1 0,1-1 0,-1 1-1,0-1 1,0 0 0,0-4-1,5-23-6730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38 12300,'0'0'2199,"-10"12"32,3-4-1958,-5 5 605,1 1 1,-18 29-1,26-39-714,0 1 0,0 1 0,1-1 0,0 0 0,0 1 0,0-1 0,1 1 0,0-1 0,0 1 0,0 0-1,1-1 1,-1 1 0,2 0 0,-1 0 0,2 6 0,-2-10-157,1 0 1,0 0-1,0 0 1,0 0-1,0-1 1,1 1-1,-1-1 0,0 1 1,1-1-1,-1 1 1,1-1-1,0 0 1,-1 0-1,1 1 0,0-1 1,0 0-1,-1-1 1,1 1-1,0 0 0,0 0 1,0-1-1,0 0 1,0 1-1,0-1 1,0 0-1,0 0 0,0 0 1,0 0-1,0 0 1,1 0-1,2-1 1,0 0-4,0 1 0,1-1 0,-1 0 0,0-1 1,1 1-1,-1-1 0,0 0 0,0-1 1,0 1-1,-1-1 0,5-3 0,-1-1-23,-1-1-1,0 0 0,-1-1 1,0 1-1,0-1 0,-1-1 1,0 1-1,-1-1 0,0 1 0,-1-1 1,0 0-1,0-1 0,-1 1 1,0 0-1,0-17 0,-2 27 18,0 0 0,0 0-1,0 0 1,1-1-1,-1 1 1,0 0 0,0 0-1,0 0 1,0 0-1,-1 0 1,1 0 0,0 0-1,0 0 1,0-1-1,0 1 1,0 0 0,0 0-1,0 0 1,0 0-1,0 0 1,0 0 0,0 0-1,0 0 1,0 0-1,0-1 1,0 1 0,0 0-1,-1 0 1,1 0-1,0 0 1,0 0-1,0 0 1,0 0 0,0 0-1,0 0 1,0 0-1,0 0 1,0 0 0,-1 0-1,1 0 1,0 0-1,0 0 1,0 0 0,0 0-1,0 0 1,0 0-1,0 0 1,-1 0 0,1 0-1,0 0 1,0 0-1,0 0 1,0 0 0,0 0-1,0 0 1,0 0-1,0 0 1,-1 0 0,1 0-1,0 0 1,0 1-1,0-1 1,0 0 0,0 0-1,0 0 1,0 0-1,-11 11-61,-6 13 108,9-12 73,1 1 1,1 0-1,0 1 1,0-1-1,2 1 1,0 0-1,0 0 0,1 1 1,-1 25-1,4-38-111,0-1 1,0 0-1,0 1 0,0-1 0,0 0 0,1 0 0,-1 1 0,0-1 1,1 0-1,-1 0 0,1 0 0,0 0 0,-1 1 0,1-1 0,0 0 1,0 0-1,-1 0 0,1 0 0,0-1 0,0 1 0,0 0 0,0 0 1,0 0-1,0-1 0,1 1 0,1 0 0,1 1 1,0-1 0,0 0 0,0 0 0,0-1 0,0 1 0,0-1 0,1 0 0,6-1 0,0 0-118,0 0 0,0-1 0,0-1 0,0 0 0,21-9 0,-12 0-245,-1-1 0,0-1 1,23-21-1,12-10 289,-54 45 72,0 0 0,0 0 0,0 0 0,1 0 0,-1 0-1,0 0 1,0-1 0,0 1 0,0 0 0,0 0 0,0 0 0,0 0 0,1 0-1,-1 0 1,0 0 0,0 0 0,0 0 0,0-1 0,0 1 0,1 0-1,-1 0 1,0 0 0,0 0 0,0 0 0,0 0 0,1 0 0,-1 0 0,0 0-1,0 0 1,0 0 0,0 0 0,1 0 0,-1 1 0,0-1 0,0 0 0,0 0-1,0 0 1,0 0 0,1 0 0,-1 0 0,0 0 0,0 0 0,0 0 0,0 0-1,0 1 1,0-1 0,0 0 0,1 0 0,-1 0 0,0 0 0,0 0 0,0 1-1,0-1 1,0 0 0,0 0 0,0 0 0,0 0 0,0 0 0,0 1 0,0-1-1,0 0 1,0 0 0,0 0 0,0 0 0,0 1 0,0-1 0,0 0 0,0 0-1,-4 21 198,-11 20 258,19-56-173,-1-1-1,0 0 1,-1 0 0,-1-25-1,7-48 550,-8 88-889,1 0 0,-1 0 0,1 0 0,-1-1 0,1 1 0,0 0-1,-1 0 1,1 0 0,0 0 0,0 0 0,0 0 0,0 0 0,0 0 0,0 1-1,0-1 1,0 0 0,0 0 0,0 1 0,0-1 0,0 1 0,1-1 0,-1 1 0,0 0-1,0-1 1,1 1 0,-1 0 0,0 0 0,0 0 0,1 0 0,-1 0 0,2 0-1,52 6-3793,-32-2 1675,5-2-4298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17489,'0'0'5092,"69"48"-5892,-35-35-1314,0-3-1121,0-2-2018,1-2-1442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14894,'0'0'9438,"-9"5"-8770,5-2-579,0-1 0,0 1 0,0 0 0,0 0 0,1 0-1,-1 1 1,1-1 0,0 1 0,0 0 0,0-1 0,0 2 0,1-1 0,-1 0 0,1 0 0,0 1 0,0-1 0,1 1 0,0 0 0,-1-1 0,0 9 0,2 1-9,-1 1 1,2-1-1,0 0 1,1 1-1,0-1 0,1 0 1,5 15-1,6 8 161,22 44 0,-20-45-207,3 4-20,19 65 1,-33-87 10,-1 0-1,0 1 1,-1 0 0,-1 0 0,-1 0 0,-2 22-1,0-36 93,0 1-1,0-1 0,-1 1 1,0-1-1,0 0 0,0 0 1,-1 0-1,1 0 1,-1 0-1,0 0 0,-1-1 1,1 0-1,-1 1 0,0-1 1,0-1-1,0 1 0,-1 0 1,1-1-1,-1 0 0,0 0 1,0-1-1,0 1 0,0-1 1,0 0-1,0 0 0,-1-1 1,1 1-1,-1-1 1,1-1-1,-1 1 0,0-1 1,1 0-1,-1 0 0,1 0 1,-1-1-1,1 0 0,-1 0 1,-7-3-1,8 2-115,0 0 0,0-1 1,0 0-1,1 0 0,-1 0 0,1-1 1,0 1-1,0-1 0,0 0 0,0 0 0,1 0 1,-1-1-1,1 1 0,0-1 0,1 0 0,-1 0 1,1 0-1,0 0 0,0 0 0,1 0 1,-3-10-1,0-7-35,0-1 1,1 0 0,1-40-1,2 54-22,1 0 0,0 0-1,0 0 1,1 0 0,0 0-1,1 0 1,0 1 0,0-1-1,1 1 1,0 0 0,0 0-1,1 0 1,0 1 0,0-1-1,1 1 1,0 0 0,0 1-1,1 0 1,0 0 0,0 0-1,13-8 1,11-4-653,2 1 1,0 2-1,1 1 0,38-11 0,-20 7-2088,12-7-3257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3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7143,'0'0'9278,"-8"-9"-8125,-27-28 43,34 36-1133,0 0 1,1 0-1,-1 1 1,0-1 0,0 0-1,-1 0 1,1 1-1,0-1 1,0 1-1,0-1 1,0 1 0,-1-1-1,1 1 1,0 0-1,0-1 1,-1 1-1,1 0 1,0 0-1,0 0 1,-1 0 0,1 0-1,0 0 1,-1 0-1,1 1 1,0-1-1,0 0 1,0 1 0,-1-1-1,1 1 1,0-1-1,0 1 1,0 0-1,0-1 1,0 1 0,0 0-1,0 0 1,-2 1-1,-2 4 7,0-1 0,1 1 0,-1 0 1,-6 13-1,7-12 89,-4 5-99,2-5 37,1 1 0,-1 0 0,2 0 0,-1 0 0,1 0 0,1 1 0,-1 0 0,2 0 0,-1 0 0,-1 11 0,4-20-93,0 1 0,0-1 0,0 0 1,0 0-1,0 1 0,0-1 0,0 0 0,0 0 1,0 1-1,0-1 0,0 0 0,0 0 1,0 0-1,0 1 0,1-1 0,-1 0 1,0 0-1,0 0 0,0 1 0,0-1 1,0 0-1,1 0 0,-1 0 0,0 0 0,0 1 1,0-1-1,0 0 0,1 0 0,-1 0 1,0 0-1,0 0 0,1 0 0,-1 0 1,0 0-1,0 0 0,0 1 0,1-1 1,-1 0-1,0 0 0,0 0 0,1 0 1,-1 0-1,0 0 0,0-1 0,1 1 0,-1 0 1,16-7 140,11-14 76,47-73 2,-28 33-216,-46 82-418,-16 66 319,10-66 116,1 0 0,2 1-1,0 0 1,1-1 0,1 1 0,4 39 0,-3-59-8,0-1 1,0 1-1,1 0 1,-1-1-1,1 1 1,-1 0-1,1-1 1,0 1-1,-1-1 1,1 1 0,0-1-1,0 0 1,0 1-1,0-1 1,0 0-1,1 1 1,-1-1-1,0 0 1,0 0-1,1 0 1,-1 0-1,1 0 1,-1-1-1,1 1 1,-1 0-1,1-1 1,-1 1 0,1-1-1,0 1 1,-1-1-1,1 0 1,0 0-1,-1 0 1,1 0-1,0 0 1,0 0-1,-1 0 1,1 0-1,0-1 1,-1 1-1,1 0 1,-1-1-1,1 0 1,0 1-1,1-2 1,5-2 158,-1 1 0,1-1 1,-1 0-1,0 0 0,0-1 0,-1 0 1,12-11-1,-7 2-107,-1 1 0,0-1 1,0-1-1,-2 0 0,0 0 0,-1-1 1,0 0-1,-1 0 0,-1 0 0,0-1 1,-2 0-1,0 0 0,2-33 0,-27 93-420,16-27 430,1 1 1,1 0-1,0-1 1,1 1-1,0 1 1,2-1-1,0 0 1,1 0-1,2 18 1,-2-34-64,1 1 0,-1-1-1,0 0 1,1 0 0,-1 1 0,0-1 0,1 0 0,0 0 0,-1 0 0,1 0 0,0 0 0,-1 0 0,1 0 0,0 0-1,0 0 1,0 0 0,0 0 0,0 0 0,0-1 0,0 1 0,0 0 0,0-1 0,0 1 0,1-1 0,1 1 0,-1 0 12,1-1 1,0 0 0,-1 0 0,1 0 0,-1-1 0,1 1 0,-1-1 0,1 1 0,-1-1 0,1 0 0,4-2 0,1-1 81,1-1 0,-1 0 0,0-1 0,0 0 0,11-10 0,-2-3-57,-2 0-1,1 0 1,-2-2-1,-1 1 1,-1-2 0,0 0-1,-2 0 1,12-36-1,-33 93-323,5-16 316,0 1 0,1 0 0,1 0-1,-3 38 1,7-46-46,0-3 69,-1-1 0,2 0 1,-1 1-1,1-1 1,0 0-1,5 15 0,-5-21-92,0 0-1,0 0 0,1 0 1,-1 0-1,1 0 0,-1 0 0,1 0 1,0-1-1,0 1 0,-1 0 0,1-1 1,0 1-1,1-1 0,-1 0 1,0 0-1,0 0 0,0 0 0,1 0 1,-1 0-1,0-1 0,1 1 1,-1-1-1,1 1 0,-1-1 0,1 0 1,-1 0-1,4-1 0,36-6-3163,-37 5 2090,-1 0 1,1 0-1,-1-1 0,0 1 1,1-1-1,5-6 1,15-16-9216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4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10250,'0'0'11237,"3"11"-9822,8 37-134,-1 1 1,-3 0 0,3 67-1,-17 161 1130,4-251-1940,1-31 168,1-45-259,2 18-349,-4-59-53,2 85-15,0-1-1,0 1 1,-1-1 0,0 1 0,0 0 0,0 0-1,-1 0 1,0 0 0,0 0 0,-1 1-1,-5-8 1,9 12 32,-1 1-1,1 0 1,0 0 0,0-1-1,0 1 1,0 0 0,0 0-1,0 0 1,-1-1 0,1 1-1,0 0 1,0 0 0,0 0-1,-1-1 1,1 1 0,0 0-1,0 0 1,0 0-1,-1 0 1,1 0 0,0 0-1,0-1 1,-1 1 0,1 0-1,0 0 1,0 0 0,-1 0-1,1 0 1,0 0 0,0 0-1,-1 0 1,1 0 0,0 0-1,0 0 1,-1 0-1,1 0 1,0 1 0,0-1-1,-1 0 1,1 0 0,0 0-1,0 0 1,-1 0 0,1 0-1,0 1 1,0-1 0,-4 16-175,7 22 40,-1-32 145,0 0 0,0-1 0,0 1-1,1-1 1,0 0 0,0 1 0,0-1 0,1-1 0,0 1 0,0 0-1,0-1 1,0 0 0,1 0 0,0 0 0,0-1 0,0 0 0,0 0-1,0 0 1,1 0 0,7 2 0,-9-3 10,0-1 0,0 0 0,0 0 0,1 0-1,-1 0 1,0 0 0,1-1 0,-1 0 0,1 0 0,-1 0 0,0-1 0,1 0 0,-1 1-1,0-1 1,0-1 0,1 1 0,-1-1 0,0 1 0,0-1 0,0 0 0,-1-1 0,1 1-1,0-1 1,-1 1 0,0-1 0,0 0 0,0-1 0,4-3 0,-2 0-18,-1-1 1,1 0-1,-1 0 1,0 0-1,-1 0 1,0 0 0,0-1-1,-1 0 1,0 1-1,-1-1 1,0 0-1,0-12 1,-1 20-6,1 1 1,-1-1-1,0 1 1,0-1 0,0 1-1,0-1 1,0 1-1,0-1 1,0 1-1,0-1 1,0 1 0,0-1-1,0 1 1,0-1-1,-1 1 1,1-1 0,0 1-1,0 0 1,0-1-1,-1 1 1,1-1-1,0 1 1,0-1 0,-1 1-1,1 0 1,0-1-1,-1 1 1,1 0-1,0-1 1,-1 1 0,1 0-1,-1 0 1,1-1-1,-1 1 1,1 0-1,0 0 1,-1 0 0,1 0-1,-1-1 1,1 1-1,-1 0 1,1 0 0,-1 0-1,1 0 1,-1 0-1,1 0 1,-1 0-1,1 0 1,-1 1 0,1-1-1,-1 0 1,1 0-1,-1 1 1,-1-1-14,0 2 0,0-1 0,0 0 0,0 0 1,0 0-1,1 1 0,-1-1 0,0 1 0,1 0 0,-1-1 0,-1 3 0,-4 10 31,0 0 0,1 1-1,0-1 1,-6 29 0,10-34 37,0 0 1,0 1-1,1-1 1,1 0-1,-1 0 1,1 1-1,1-1 1,0 0-1,3 14 1,-3-20-40,0-1 0,0 0 1,0 0-1,0 0 0,0 0 1,0 0-1,1 0 1,-1 0-1,1-1 0,0 1 1,-1 0-1,1-1 0,0 1 1,0-1-1,0 0 0,0 0 1,0 0-1,0 0 1,0 0-1,1 0 0,-1 0 1,0-1-1,0 1 0,1-1 1,-1 1-1,0-1 0,1 0 1,-1 0-1,0 0 1,1 0-1,-1-1 0,0 1 1,1-1-1,-1 1 0,4-2 1,1 0 5,0 0-1,0-1 1,0 0 0,0 0 0,-1 0 0,1-1 0,-1 0 0,0 0 0,0-1-1,5-5 1,-2 0-2,-1-1-1,0 0 1,0 0-1,-2-1 1,9-17-1,-12 22-35,0 0-1,-1 1 1,0-1-1,0 0 1,0 0 0,-1 0-1,0-1 1,-1 1-1,1 0 1,-1 0 0,-2-12-1,2 19 20,0 0 0,0 0 0,0-1 1,0 1-1,0 0 0,0 0 0,0 0 0,0-1 0,0 1 0,0 0 0,0 0 0,0 0 0,0-1 0,0 1 0,0 0 1,-1 0-1,1 0 0,0 0 0,0-1 0,0 1 0,0 0 0,0 0 0,-1 0 0,1 0 0,0 0 0,0-1 0,0 1 1,0 0-1,-1 0 0,1 0 0,0 0 0,0 0 0,0 0 0,-1 0 0,1 0 0,0 0 0,0 0 0,0 0 0,-1 0 1,1 0-1,0 0 0,0 0 0,0 0 0,-1 0 0,1 0 0,0 0 0,0 0 0,0 0 0,-1 0 0,1 0 0,0 0 1,0 0-1,0 1 0,-1-1 0,1 0 0,0 0 0,0 0 0,0 0 0,0 0 0,0 1 0,-1-1 0,1 0 0,0 0 1,-9 13-146,4 2 202,0 1 1,1 0-1,1 0 1,0 0-1,1 0 1,1 0-1,0 0 1,2 18-1,-1-22 26,0-11-72,0 1 0,0-1 0,0 0 0,0 1 0,0-1 0,0 0 1,0 1-1,1-1 0,-1 0 0,0 1 0,1-1 0,-1 0 0,1 1 0,-1-1 1,1 0-1,0 0 0,-1 0 0,1 0 0,0 0 0,0 0 0,1 1 1,-1-1-1,0-1 1,0 0 0,0 1 0,0-1 0,0 0 0,0 0 0,0 0 0,0 0 0,0 0 0,0 0 0,0 0 0,0 0 0,0-1 0,0 1 0,-1 0 0,1 0-1,0-1 1,0 1 0,0-1 0,0 1 0,1-2 0,3-1 14,-1 0 0,0 0 0,1-1-1,-1 0 1,-1 0 0,1 0 0,0 0 0,5-10 0,40-101-252,-30 64 205,-35 127-107,12-61 133,-1 0 58,1 1 0,1-1 0,0 0 0,1 1 0,1 0 0,0 17 0,1-33-54,1 1 1,-1-1-1,0 1 1,0-1 0,1 1-1,-1-1 1,0 1-1,1-1 1,-1 1-1,0-1 1,1 1 0,-1-1-1,0 0 1,1 1-1,-1-1 1,1 1-1,-1-1 1,1 0 0,-1 0-1,1 1 1,-1-1-1,1 0 1,-1 0-1,1 0 1,0 0 0,-1 1-1,1-1 1,-1 0-1,1 0 1,-1 0-1,1 0 1,0 0 0,-1-1-1,1 1 1,-1 0-1,1 0 1,-1 0 0,1 0-1,-1-1 1,1 1-1,-1 0 1,1 0-1,-1-1 1,1 1 0,-1 0-1,1-1 1,0 0-1,23-14 97,-10-10 77,-13 25-173,-1-1 0,1 0 0,-1 1 0,0-1 0,1 0 0,-1 1 0,0-1 1,1 0-1,-1 0 0,0 1 0,0-1 0,0 0 0,0 0 0,0 1 1,0-1-1,0 0 0,0 0 0,0 1 0,0-1 0,0 0 0,-1 0 1,1 1-1,0-1 0,0 0 0,-1 0 0,1 1 0,0-1 0,-1 0 0,1 1 1,-1-1-1,1 1 0,-2-2 0,1 24-5,0-34 0,7-23 0,0 22 0,-1 3 0,-1 1 0,1-1 0,1 1 0,0 0 0,9-11 0,-12 17 0,0 0 0,0 1 0,1-1 0,-1 1 0,1 0 0,-1 0 0,1 0 0,0 0 0,0 0 0,0 1 0,0 0 0,0 0 0,0 0 0,0 0 0,0 1 0,0 0 0,7 0 0,-9-1-5,0 1 0,0 0 0,0 0 0,0 0 0,0 1-1,-1-1 1,1 0 0,0 1 0,0-1 0,0 1 0,0-1 0,0 1 0,0 0 0,-1 0 0,1 0 0,0 0-1,-1 0 1,1 0 0,-1 1 0,1-1 0,-1 0 0,0 1 0,1-1 0,-1 1 0,0-1 0,0 1 0,0 0-1,0 0 1,0-1 0,-1 1 0,1 0 0,0 0 0,-1 0 0,1 0 0,-1 0 0,0 0 0,0 0 0,0 0 0,0 0-1,0-1 1,0 1 0,-1 4 0,-4 167 224,8-172-219,5-9 0,6-10 0,3-14 0,-11 18 0,1 0 0,1 0 0,0 0 0,1 1 0,0 1 0,1 0 0,0 0 0,1 1 0,13-10 0,-24 20 0,1 0 0,-1 0 0,1 1 0,0-1 0,-1 0 0,1 1 0,0-1 0,0 1 0,0-1 0,-1 1 0,1-1 0,0 1 0,0 0 0,0-1 0,0 1 0,0 0 0,0 0 0,0 0 0,0-1 0,0 1 0,0 0 0,0 0 0,0 1 0,-1-1 0,1 0 0,0 0 0,0 0 0,0 1 0,0-1 0,0 0 0,0 1 0,0-1 0,0 0 0,-1 1 0,1 0 0,0-1 0,0 1 0,-1-1 0,1 1 0,0 0 0,-1-1 0,1 1 0,-1 0 0,1 0 0,-1 0 0,1-1 0,-1 1 0,1 0 0,-1 0 0,0 0 0,1 0 0,-1 0 0,0 0 0,0 1 0,2 8 0,-1 0 0,-1 0 0,0 0 0,-2 14 0,1-5 0,1 90-16,5-108-1601,4-8 330,7-10-736,-3-3-1341,0-1 1,-2 0 0,14-32 0,-14 22-3064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4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26 128,'15'-25'21773,"-10"28"-14392,-1 16-6560,-3-9-337,7 37 422,-8-46-900,0-1 1,0 1-1,0-1 0,1 1 1,-1-1-1,0 0 1,0 1-1,1-1 1,-1 1-1,0-1 1,1 0-1,-1 1 1,0-1-1,1 0 0,-1 1 1,1-1-1,-1 0 1,1 1-1,-1-1 1,0 0-1,1 0 1,-1 0-1,1 1 1,-1-1-1,1 0 1,-1 0-1,2 0 0,-1 0 4,1-1-1,-1 0 0,0 1 1,0-1-1,1 0 0,-1 0 0,0 1 1,0-1-1,0 0 0,0 0 1,0 0-1,0-1 0,0 1 1,0 0-1,1-2 0,7-11 18,-6 9-30,0 0 1,1 0-1,-1 0 0,1 0 1,0 0-1,0 1 0,0 0 1,1 0-1,0 0 0,-1 1 0,10-6 1,-13 9 0,0 1 0,-1-1 1,1 0-1,0 1 1,0-1-1,0 1 0,-1-1 1,1 1-1,0-1 0,-1 1 1,1-1-1,0 1 0,-1 0 1,1-1-1,-1 1 0,1 0 1,-1-1-1,1 1 0,-1 0 1,0 0-1,1 0 0,-1-1 1,0 1-1,0 0 0,0 0 1,1 0-1,-1 0 0,0 0 1,0-1-1,0 1 0,0 2 1,3 32 184,-3-34-174,0 2 4,0-1 0,0 0 0,0 1 0,0-1 0,1 1 0,-1-1 0,1 0 0,-1 0 0,1 1 0,0-1 0,0 0 0,0 0 0,0 0 0,0 0 0,1 0 0,-1 0 0,0 0 0,4 3 0,-4-5-2,1 1 1,0 0 0,0-1 0,0 1-1,0-1 1,0 0 0,0 1 0,0-1 0,0 0-1,0 0 1,0 0 0,0-1 0,0 1-1,0 0 1,0-1 0,0 1 0,0-1 0,0 0-1,0 1 1,-1-1 0,1 0 0,3-3-1,13-6-9,-14 7-63,0 0 0,0 1 0,0-1 0,0 1 0,1 0 0,-1 0 0,1 0 0,-1 1 0,1-1 0,0 1 0,-1 0 0,1 1 0,0-1 0,5 1 1,-9 2-48,0 0 1,1 0 0,-1 1 0,0-1-1,-1 0 1,1 1 0,0-1 0,-1 1-1,0-1 1,1 1 0,-1-1 0,0 1-1,0-1 1,0 0 0,0 1 0,-1-1-1,0 4 1,1 2-258,0 47-2324,0-18-3852,0-18-2540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7:4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12940,'0'0'22,"8"-1"-455,31-4 260,0 1 0,0 3 1,48 4-1,16-1 213,261-26-272,10-1-326,155 46 1338,-60 0-124,53-31 137,351 13-433,336 53-307,-922-52 94,380 1-166,-4-44-247,-426 11 260,330-35 16,3 33-271,-13 38 436,-145 0 312,-325-7-1381,145-17 0,-81-16-2507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1305 10954,'27'-60'865,"3"-15"-224,19-18-225,0-15-63,16-10-33,-1-4-288,-2 0-32,1 5 0,-7 6-385,-4 9 97,-13 15-128,-8 10 96,-8 13-225,-8 15-2594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0 10858,'0'0'1111,"-6"13"-305,-25 68-147,-21 87 1,15-43-570,-28 74-20,-79 261 373,142-452-383,-4 9 162,1-1-1,1 1 0,1 0 1,0 0-1,1 0 0,1 1 0,1 20 1,0-38-221,0 1 1,0 0 0,1 0 0,-1-1 0,0 1-1,0 0 1,0-1 0,1 1 0,-1 0-1,0-1 1,1 1 0,-1 0 0,0-1 0,1 1-1,-1-1 1,1 1 0,-1-1 0,1 1-1,-1-1 1,1 1 0,0-1 0,-1 1 0,1-1-1,-1 0 1,1 1 0,0-1 0,0 0 0,-1 1-1,2-1 1,25-5 126,22-25 381,-48 30-495,398-338 182,-342 286-787,46-43-3055,-8 1-2947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5477,'0'-12'6753,"1"-5"-5163,0-31 698,-3 17 2280,74 389-2155,-63-296-2148,17 89 2187,-26-151-2427,-1 0 1,1 1 0,0-1-1,0 0 1,0 0-1,0 1 1,0-1 0,0 0-1,0 0 1,0 0-1,0 1 1,0-1-1,1 0 1,-1 0 0,0 1-1,0-1 1,0 0-1,0 0 1,0 1 0,0-1-1,0 0 1,0 0-1,1 0 1,-1 0 0,0 1-1,0-1 1,0 0-1,1 0 1,-1 0 0,0 0-1,0 1 1,0-1-1,1 0 1,-1 0 0,0 0-1,0 0 1,0 0-1,1 0 1,-1 0 0,0 0-1,0 0 1,1 0-1,-1 0 1,0 0 0,6-11 640,2-21 30,1-29-514,-3-1-1,-2 1 1,-3-1-1,-9-87 1,7 146-194,1 0 1,0 0 0,0 0 0,0 0 0,-1 0 0,0 0 0,1 0 0,-1 1 0,0-1 0,-1 0 0,1 0 0,0 1 0,-1-1 0,-2-3 0,6 42-3245,-1-32 2946,1 0 0,0 0 1,1 0-1,-1 0 0,1-1 0,-1 1 1,1-1-1,0 0 0,0 0 0,1 0 1,-1 0-1,0 0 0,1-1 1,0 1-1,0-1 0,0 0 0,0 0 1,0-1-1,0 1 0,0-1 0,6 1 1,33 3-5300,-12-8-823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189 164 14830,'-8'2'1831,"-1"0"-1707,0 1-1,1 1 0,-1-1 1,1 2-1,0-1 1,0 1-1,0 0 1,1 1-1,-1-1 1,1 2-1,1-1 1,-1 1-1,1 0 1,0 0-1,1 0 1,0 1-1,-6 11 1,3-4 155,1 0 0,1 1 0,1-1 0,0 1 0,1 0 0,0 1 0,1-1 0,1 0 0,0 23 0,2-36-229,0 0-1,1 0 1,-1 0 0,0 0-1,1 0 1,0 0 0,0 0-1,0-1 1,0 1 0,0 0-1,1 0 1,-1-1 0,1 1 0,-1-1-1,1 0 1,0 1 0,0-1-1,0 0 1,0 0 0,1 0-1,-1 0 1,0-1 0,1 1 0,0-1-1,-1 1 1,1-1 0,0 0-1,-1 0 1,1 0 0,0 0-1,0 0 1,0-1 0,0 0-1,0 1 1,0-1 0,0 0 0,0 0-1,0-1 1,0 1 0,0 0-1,-1-1 1,1 0 0,0 0-1,0 0 1,0 0 0,-1 0 0,1-1-1,0 1 1,-1-1 0,0 1-1,1-1 1,-1 0 0,0 0-1,4-4 1,3-4 143,0 0-1,0-1 1,-1 0-1,-1 0 1,0-1-1,0 0 1,-1 0-1,-1-1 1,0 1-1,4-15 1,-4 7-7,-1 0-1,-1 0 1,0-1-1,-2 1 1,0-1-1,-2-21 1,1 42-186,0-1 0,0 0 1,0 0-1,0 0 0,0 1 0,0-1 1,0 0-1,0 0 0,0 0 1,0 1-1,0-1 0,0 0 0,0 0 1,-1 1-1,1-1 0,0 0 1,-1 0-1,1 1 0,0-1 0,-1 0 1,1 1-1,-1-1 0,1 0 1,-1 1-1,1-1 0,-1 1 0,0-1 1,1 1-1,-1-1 0,0 1 1,1-1-1,-1 1 0,0 0 0,0-1 1,1 1-1,-1 0 0,0 0 1,0 0-1,1-1 0,-1 1 1,0 0-1,0 0 0,0 0 0,0 0 1,-1 1-16,1 0 0,0 0 0,-1 0 0,1 0 0,0 0 0,0 0 0,0 0 0,0 0 0,0 0 0,0 0 0,0 0 0,1 1 0,-1-1 0,0 0 0,1 1 0,-1-1 0,0 0 0,1 1 0,0-1 0,-1 1 0,1-1 0,0 1 0,0 2 0,-1-2 3,1 0 1,0 0-1,0 1 0,0-1 1,0 0-1,1 0 1,-1 1-1,1-1 1,-1 0-1,1 0 0,-1 0 1,1 0-1,0 0 1,0 0-1,0 0 1,1 0-1,-1 0 0,0 0 1,1 0-1,-1-1 1,1 1-1,-1 0 1,3 0-1,-2-1 15,-1 0 0,1-1-1,0 0 1,0 1 0,-1-1 0,1 0-1,0 0 1,0 0 0,0 0 0,-1 0-1,1-1 1,0 1 0,0-1 0,-1 1-1,1-1 1,0 1 0,-1-1 0,1 0-1,-1 0 1,1 0 0,-1 0 0,1 0-1,-1 0 1,1 0 0,-1 0 0,0 0-1,0-1 1,0 1 0,0-1 0,2-1-1,3-6 27,-1 1 0,1-1-1,-1 0 1,-1-1 0,0 1-1,5-18 1,0 2-11,2 55-514,-8-18 485,0 0 1,1 0-1,0 0 1,1 0-1,0 0 1,11 17-1,-14-27 21,-1 0-1,1 0 1,-1 0 0,1 0-1,0 0 1,0 0-1,0-1 1,0 1-1,0-1 1,0 1 0,0-1-1,1 0 1,-1 0-1,0 0 1,1 0 0,-1 0-1,1 0 1,-1-1-1,1 1 1,-1-1-1,1 0 1,-1 0 0,1 0-1,0 0 1,-1 0-1,1 0 1,-1-1 0,1 1-1,-1-1 1,1 0-1,-1 0 1,1 0-1,-1 0 1,0 0 0,0 0-1,1-1 1,-1 1-1,0-1 1,3-3 0,7-5 38,-1 0 0,-1-2 0,0 1 0,0-1 0,-2 0 0,1-1 0,-1 0 0,-1-1 0,-1 1 0,1-1 0,-2 0 0,0-1 0,-1 0 0,-1 1 0,0-1 0,-1 0 0,1-20 0,-19 127-400,16-89 364,-1-1 0,1 1 0,1-1 0,-1 1 0,0 0 0,1-1 0,-1 1 0,1 0 0,0-1 0,0 1 0,0-1 0,0 0 0,0 1 0,0-1 0,1 0 0,-1 0 0,1 1 0,0-1 0,2 1-1,-3-2 7,1 0 0,-1-1 0,1 1-1,0-1 1,0 0 0,-1 1-1,1-1 1,0 0 0,0 0 0,-1 0-1,1 0 1,0-1 0,0 1-1,-1 0 1,1-1 0,0 1 0,-1-1-1,1 0 1,-1 1 0,1-1-1,0 0 1,-1 0 0,0 0-1,1 0 1,-1 0 0,0-1 0,1 1-1,-1 0 1,0 0 0,0-1-1,1-1 1,14-13-70,-1-2 1,0 1-1,-2-2 1,0 0-1,16-31 0,-24 81-3419,-4 23 3622,0-45-231,0-1 0,0 0-1,0 0 1,1 0 0,1 0 0,-1 0-1,1-1 1,0 1 0,6 8 0,-7-13-154,-1 0-1,1-1 1,0 0 0,0 1 0,0-1 0,0 0 0,0 0 0,1 0 0,-1 0-1,1 0 1,-1-1 0,5 3 0,-5-3-90,0-1-1,0 1 1,0-1 0,0 0 0,1 1-1,-1-1 1,0 0 0,0 0 0,0-1-1,0 1 1,0 0 0,0-1 0,0 1-1,0-1 1,0 1 0,0-1 0,0 0-1,0 0 1,0 0 0,2-2 0,14-14-4929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11018,'0'0'11595,"-4"77"-11018,4-42-321,0 4-224,0-4-32,0-6-672,4-5-930,11-11-928,1-11-866,-2-2-127,1-17-2210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18353,'0'0'3534,"-8"0"-2210,4-1-1327,1 1 0,-1 1-1,0-1 1,1 0 0,-1 1-1,1 0 1,-1 0-1,1 0 1,-1 0 0,1 1-1,-1-1 1,1 1 0,0 0-1,0 0 1,0 0 0,0 0-1,0 1 1,1-1 0,-1 1-1,1-1 1,-1 1-1,1 0 1,0 0 0,0 0-1,0 0 1,0 1 0,1-1-1,0 0 1,-1 1 0,1-1-1,0 1 1,0-1 0,1 1-1,-1 7 1,1-10-9,0 0-1,0 0 1,0 0 0,0 0 0,0 0-1,0 0 1,1 0 0,-1 0 0,0 0-1,0-1 1,1 1 0,-1 0-1,1 0 1,-1 0 0,1 0 0,-1 0-1,1-1 1,0 1 0,-1 0 0,1 0-1,0-1 1,0 1 0,-1 0 0,1-1-1,0 1 1,0-1 0,0 1 0,0-1-1,0 0 1,0 1 0,0-1 0,-1 0-1,1 1 1,0-1 0,0 0 0,0 0-1,0 0 1,0 0 0,0 0-1,0 0 1,0 0 0,0-1 0,0 1-1,0 0 1,0 0 0,0-1 0,0 1-1,1-1 1,58-24 31,-42 16-243,-16 8 197,-1 1-1,1-1 1,-1 1 0,1-1 0,0 1-1,0 0 1,-1 0 0,1 0 0,0 0-1,-1 0 1,1 0 0,0 0 0,-1 0-1,1 1 1,0-1 0,-1 1 0,1-1-1,0 1 1,-1 0 0,1-1 0,-1 1-1,1 0 1,-1 0 0,1 0 0,-1 0-1,0 0 1,0 1 0,0-1 0,1 0-1,-1 1 1,0-1 0,0 0 0,-1 1-1,2 2 1,3 5 20,-1 1 0,-1-1-1,0 1 1,3 18 0,-2-10 132,7 23 549,-2 1 0,-1 0 0,-3 0 1,-1 1-1,-3 0 0,-5 68 0,2-98-314,-1 1 0,-1-1 0,0 1 0,-11 24 0,14-35-316,-1 1-1,1-1 0,-1 0 1,0 0-1,0 0 0,0 0 1,0 0-1,-1 0 1,1 0-1,-1 0 0,1-1 1,-1 0-1,0 1 0,0-1 1,0 0-1,0 0 0,-1-1 1,1 1-1,0-1 0,-1 1 1,1-1-1,-8 1 0,8-3-55,0 1 0,-1-2 0,1 1 0,0 0 0,0 0 0,0-1 0,0 0 0,0 1 0,0-1 0,1 0-1,-1-1 1,1 1 0,-1 0 0,1-1 0,0 1 0,0-1 0,0 0 0,0 0 0,0 0 0,1 0 0,-1 0-1,1 0 1,-2-6 0,-4-8-441,1 0 0,-7-37 0,9 29-255,1 1 0,1-1-1,1 0 1,2 0 0,5-47 0,3 25-2871,3 1 1,18-52-1,-3 27-4562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18514,'0'0'1654,"-5"8"-597,-2 8-677,0 1-1,1-1 1,0 2-1,2-1 1,0 0-1,1 1 0,0 0 1,2 0-1,0 0 1,1 0-1,0 0 1,6 29-1,-5-43-345,0 1 0,0-1 0,1 0-1,-1 1 1,1-1 0,0 0 0,0 0 0,1 0-1,-1 0 1,1 0 0,0-1 0,0 1 0,0-1-1,0 0 1,0 0 0,1 0 0,0 0 0,-1 0 0,8 3-1,-8-5-16,0 0 0,0 0-1,0 0 1,1 0 0,-1 0-1,0-1 1,1 1 0,-1-1-1,0 0 1,1 0 0,-1-1-1,0 1 1,1 0 0,-1-1-1,0 0 1,1 0 0,-1 0-1,0 0 1,0 0 0,0-1-1,0 0 1,0 1 0,0-1-1,-1 0 1,1 0 0,4-5-1,1-2-38,-1 0 0,0 0-1,0 0 1,6-13 0,12-17 43,-19 37 115,-3 13-29,-2 19 145,-1-27-187,-1 21 152,0-15-166,1-1 0,0 1 0,0 0 0,1-1 0,0 1 0,0 0 0,4 10 0,-5-18-108,0 0-1,0-1 1,0 1 0,0-1 0,1 1 0,-1 0 0,0-1-1,0 1 1,1-1 0,-1 1 0,0-1 0,1 1-1,-1-1 1,1 1 0,-1-1 0,1 1 0,-1-1-1,1 0 1,-1 1 0,1-1 0,-1 0 0,1 1-1,-1-1 1,1 0 0,-1 0 0,1 1 0,0-1-1,-1 0 1,1 0 0,-1 0 0,1 0 0,0 0 0,0 0-1,16-16-2612,5-31-2500,-10 3-174,-5-10-1916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13837,'0'0'10378,"-4"67"-9930,2-25 257,2 2-32,0 3-289,0-4-128,6 0-128,3-5-96,5-9-32,2-9-480,-1-8-1090,4-12-800,-6 0-1281,3-16-3492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73 13100,'-1'8'4095,"-2"7"-3081,0-5-354,1 1 0,0-1 0,1 0 0,-1 12 0,2-20-601,0-1 0,0 1 0,0-1 0,0 1 0,0 0 0,0-1 0,1 1 0,-1-1 0,1 1 0,-1-1 0,1 1 0,-1-1 0,1 1 0,0-1 0,0 1 0,0-1 0,-1 0 0,1 1 0,1-1 0,-1 0 0,0 0 0,0 0 0,0 0 0,1 0 0,-1 0 0,0 0 0,1 0 0,-1-1 0,1 1 0,-1 0 0,1-1 0,-1 1 0,1-1 0,2 1 0,2-1-1,0 0-1,0 0 0,0-1 0,0 0 0,-1 0 0,1 0 1,0-1-1,0 0 0,-1 0 0,1 0 0,-1-1 1,0 1-1,0-1 0,0-1 0,0 1 0,0-1 1,0 0-1,-1 0 0,0 0 0,0 0 0,0-1 1,4-7-1,0 1-26,-1-1 0,0 0 0,-1 0 1,0 0-1,-1-1 0,0 0 0,-1 0 0,4-25 0,-10 47 62,-1 10 136,1 0 0,0 0-1,2 0 1,1 24 0,0-37-204,0 0 0,0-1 1,0 1-1,1 0 0,0 0 0,0-1 0,0 1 0,1-1 1,0 0-1,0 0 0,0 0 0,0 0 0,1 0 1,0-1-1,0 0 0,0 0 0,1 0 0,-1 0 1,8 4-1,2 1-67,0 0 0,0 1 0,0 0 0,21 23 0,-30-27 59,-1 0 1,0-1 0,0 2-1,0-1 1,-1 0-1,0 1 1,0-1-1,-1 1 1,1 0-1,-2 0 1,1 0 0,-1 0-1,0 0 1,0 10-1,-1-2 102,1 11 301,-4 45-1,2-63-204,0 0 0,-1 0 0,0 0 0,0 0 0,-1-1 0,0 1-1,0-1 1,-1 0 0,-8 13 0,11-18-179,1-1-1,-1 0 1,0 0-1,1 0 1,-1 0 0,0 0-1,0 0 1,0 0-1,1 0 1,-1-1-1,0 1 1,0 0 0,0 0-1,0-1 1,0 1-1,-1 0 1,1-1-1,0 0 1,0 1 0,0-1-1,0 1 1,-1-1-1,1 0 1,0 0-1,0 0 1,-1 0 0,1 0-1,0 0 1,0 0-1,0 0 1,-1 0 0,1-1-1,0 1 1,0 0-1,0-1 1,-1 1-1,1-1 1,0 1 0,0-1-1,0 0 1,0 1-1,0-1 1,0 0-1,0 0 1,0 0 0,1 0-1,-1 0 1,0 1-1,0-2 1,1 1-1,-1 0 1,0 0 0,1 0-1,-1-1 1,-5-9 111,0-1 0,1 0 0,-7-24 1,11 34-174,-8-33-163,1 0 0,2-1-1,2 1 1,1-1 0,2 0 0,5-58 0,-3 87 40,0 0 0,0 0-1,1 0 1,0 0 0,0 1 0,1-1 0,-1 0-1,2 1 1,-1 0 0,1 0 0,7-10 0,1 2-1852,2 1 0,0 0 0,15-11 1,-8 7-2162,13-12-7865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0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13965,'0'0'3209,"9"11"-1277,5 6-1263,-1 1 0,-1 0 0,-1 1 0,0 1 0,13 34 1,5 37 493,-13-35-924,3 0 0,2-2 0,35 64 0,-53-115-351,-1 1 1,0-1-1,1 0 0,-1 0 1,1 0-1,0 0 1,0 0-1,1-1 0,4 4 1,-7-5-94,0-1 0,0 1 0,0-1 0,0 1 0,0-1 0,1 0 0,-1 1 0,0-1 0,0 0 0,0 0 0,0 0 0,0 0 0,1 0 0,-1 0 0,0 0 0,0 0 0,0 0 0,0 0 0,1-1 0,-1 1 0,0 0 0,0-1 0,0 1 0,0-1-1,0 1 1,0-1 0,0 0 0,0 1 0,0-1 0,0 0 0,-1 0 0,1 0 0,0 0 0,0 1 0,-1-1 0,2-2 0,6-17-5763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15375,'0'0'5877,"9"-5"-5268,36-13-62,52-24-130,-89 38-394,-1-1 0,1 1 0,-1-1 0,-1 0 1,1-1-1,-1 0 0,1 0 0,-2 0 0,11-14 0,-15 18 2,1 0-1,-1 0 1,0 0-1,0 0 1,-1 0-1,1 0 0,0-1 1,-1 1-1,1 0 1,-1 0-1,0-1 0,1 1 1,-1 0-1,0 0 1,-1-4-1,1 4 52,-1 1 0,1 0 1,-1-1-1,1 1 0,-1 0 0,0 0 0,0 0 0,1-1 0,-1 1 0,0 0 0,0 0 1,0 0-1,0 0 0,0 1 0,0-1 0,0 0 0,-1 0 0,1 1 0,-2-2 1,0 1 23,-1 0 0,1 0 0,0 1 1,-1-1-1,1 1 0,-1 0 0,1 0 1,-1 0-1,1 0 0,0 0 0,-1 1 1,1-1-1,-1 1 0,1 0 1,0 0-1,0 1 0,0-1 0,-1 1 1,-2 2-1,-1 1-62,1 0 1,0 0-1,0 1 1,0 0-1,1 1 0,0-1 1,0 1-1,1 0 1,0 0-1,0 0 0,0 1 1,1-1-1,-4 15 1,4-13-10,1 1 1,0 0-1,0 0 1,1-1-1,1 1 1,-1 0-1,2 0 0,-1 0 1,1 0-1,1 0 1,3 12-1,-4-19-82,1 0-1,-1 0 1,1 1-1,0-1 0,0 0 1,0-1-1,0 1 1,0 0-1,1-1 1,0 1-1,-1-1 0,1 0 1,0 1-1,0-1 1,0-1-1,0 1 1,0 0-1,1-1 0,-1 0 1,0 1-1,1-1 1,-1-1-1,1 1 1,-1 0-1,1-1 0,-1 0 1,7 0-1,-2 0-188,0 0-1,0-1 1,0 0-1,0 0 1,0-1 0,0 0-1,-1-1 1,1 1-1,-1-2 1,0 1-1,12-7 1,-5-1-2325,0 0 1,-1-1 0,22-26-1,-3-4-6524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11147,'0'0'6256,"-8"-1"-2636,3 1-3339,0 0 0,1 0 1,-1 1-1,0-1 0,1 1 1,-1 0-1,0 0 0,1 1 1,-1 0-1,1-1 0,0 1 1,-6 4-1,-1 1 253,0 1-1,0 0 1,-17 18 0,19-16-374,1-1 1,0 1 0,-13 21-1,19-27-174,-1 0-1,1 0 1,0 1-1,0-1 0,1 1 1,-1-1-1,1 1 0,0 0 1,0-1-1,0 1 0,1 0 1,0 0-1,0 6 0,5-10-17,0 0-1,0 0 1,0-1-1,1 1 0,-1-1 1,0-1-1,0 1 0,7-2 1,66-20-888,-60 16 787,1 0 0,0 1 0,0 1-1,40-3 1,-58 7 164,-1 0 0,1 0 0,0 0 0,-1 0 0,1 0 0,-1 0-1,1 0 1,0 0 0,-1 0 0,1 1 0,0-1 0,-1 0 0,1 0 0,-1 1 0,1-1-1,-1 0 1,1 1 0,-1-1 0,1 1 0,-1-1 0,1 1 0,-1-1 0,1 1-1,-1-1 1,1 1 0,-1-1 0,0 1 0,0-1 0,1 1 0,-1 0 0,0-1-1,1 2 1,-4 25 1100,-20 23 579,13-33-1372,5-8-421,0 1 1,0-1-1,-1-1 0,0 1 1,-1-1-1,1 0 0,-2 0 1,-12 10-1,18-17-1582,6-13-4317,-1 8 4244,7-16-5020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21 13357,'0'0'9918,"-11"-5"-8855,4 2-877,5 1-128,-1 1 0,1-1 0,-1 1 0,0 0 0,1 0 1,-1 0-1,0 0 0,1 0 0,-1 0 0,0 1 0,0 0 0,0-1 1,0 1-1,0 0 0,1 0 0,-1 1 0,0-1 0,0 1 0,0-1 0,0 1 1,1 0-1,-1 0 0,0 0 0,1 0 0,-6 4 0,-3 4 140,-1 1 1,2 1-1,-1 0 0,-8 12 0,15-18-226,1 0 0,-1 1 0,1-1-1,0 1 1,1-1 0,0 1 0,-1 0 0,2 0 0,-1 0-1,1 0 1,0 0 0,0 9 0,1-14 2,0-1 0,0 1 0,1 0 0,-1-1 0,1 1 0,-1 0 0,1-1 0,-1 1 0,1-1 0,-1 1 0,1-1 0,-1 1 0,1-1 0,0 1 0,-1-1 0,1 1 0,0-1 0,-1 0 0,1 0 0,0 1 0,-1-1 0,1 0 0,0 0 0,0 0 0,-1 0 0,1 1-1,1-1 1,28 2-155,-23-1 157,11 0-15,0 2 0,-1 0 0,1 1 1,-1 1-1,1 1 0,26 12 0,-41-16 66,1-1 0,-1 1-1,0 1 1,0-1-1,1 0 1,-2 1-1,1 0 1,0-1 0,0 1-1,-1 0 1,0 0-1,0 1 1,0-1-1,0 0 1,3 7 0,-5-7 62,1 1 0,-1-1 0,0 1 0,0-1 0,0 1 0,0 0 0,-1-1 0,1 1 0,-1-1 0,0 0 0,0 1 0,0-1 0,-1 1 0,1-1 0,-1 0 0,0 0 0,0 0 0,0 0 0,0 0 0,-4 3 0,-41 47 795,43-50-1340,-1 1 0,1 0 0,0-1 0,-1 0 0,0 0 0,0 0 0,0-1 0,0 0 0,0 0 0,-10 3 0,-4-4-5192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13293,'0'0'3683,"2"9"-2653,20 92 1266,37 105 0,10 35-498,-62-218-1226,-7-23-556,0 0 1,0-1 0,-1 1-1,1 0 1,0 0-1,0 0 1,0 0-1,0 0 1,0 0-1,0 0 1,0 0 0,0-1-1,0 1 1,0 0-1,0 0 1,0 0-1,0 0 1,0 0 0,0 0-1,0 0 1,0-1-1,0 1 1,0 0-1,0 0 1,0 0-1,0 0 1,0 0 0,0 0-1,0 0 1,0 0-1,1-1 1,-1 1-1,0 0 1,0 0 0,0 0-1,0 0 1,0 0-1,0 0 1,0 0-1,0 0 1,0 0-1,0 0 1,1 0 0,-1 0-1,0 0 1,0-1-1,0 1 1,0 0-1,0 0 1,0 0 0,0 0-1,1 0 1,-1 0-1,0 0 1,0 0-1,0 0 1,0 0-1,0 0 1,0 0 0,0 0-1,1 1 1,-1-1-1,0 0 1,0 0-1,0 0 1,0 0 0,0 0-1,0 0 1,-1-43 761,-8 1-783,-1 1-1,-22-53 0,-4-19-366,36 113 363,0-1 0,-1 1 0,1 0 1,0-1-1,0 1 0,0 0 0,0-1 1,0 1-1,0 0 0,0-1 0,0 1 0,0-1 1,0 1-1,0 0 0,0-1 0,0 1 1,0 0-1,0-1 0,0 1 0,0-1 0,0 1 1,1 0-1,-1-1 0,0 1 0,0 0 1,0-1-1,1 1 0,-1 0 0,0 0 0,0-1 1,1 1-1,-1 0 0,0 0 0,1-1 1,-1 1-1,0 0 0,1 0 0,-1 0 1,0 0-1,1-1 0,-1 1 0,0 0 0,1 0 1,-1 0-1,0 0 0,1 0 0,-1 0 1,1 0-1,-1 0 0,0 0 0,1 0 0,-1 0 1,0 0-1,1 0 0,-1 0 0,1 1 1,-1-1-1,0 0 0,1 0 0,-1 0 0,1 1 1,31 13-35,-18-8 10,-9-4 37,0 0-1,0 0 0,0-1 1,1 0-1,-1 0 0,0 0 0,1-1 1,-1 0-1,1 0 0,-1 0 1,1-1-1,-1 1 0,0-1 0,1-1 1,-1 1-1,0-1 0,0 0 0,0 0 1,0 0-1,0-1 0,8-5 1,-8 3 18,0 1 0,0-1 0,0-1 0,-1 1 0,0-1 0,0 0 1,0 0-1,-1 0 0,0 0 0,0-1 0,0 1 0,-1-1 0,0 0 0,0 0 1,-1 0-1,2-10 0,-1-3 138,-1 0 0,-1 0 0,0 0 0,-4-20 0,3 34-108,0-1-1,-1 0 0,1 0 0,-2 1 1,1-1-1,-1 1 0,1-1 1,-2 1-1,1 0 0,-1 0 0,0 1 1,0-1-1,-1 1 0,-9-10 0,13 14-53,1 1 0,-1-1-1,0 0 1,0 0 0,0 0 0,0 1-1,1-1 1,-1 0 0,0 1-1,0-1 1,0 1 0,-1-1-1,1 1 1,0-1 0,0 1-1,0 0 1,0 0 0,0-1-1,0 1 1,-1 0 0,1 0-1,0 0 1,0 0 0,0 0 0,0 1-1,0-1 1,-1 0 0,1 0-1,0 1 1,0-1 0,0 1-1,0-1 1,0 1 0,0-1-1,0 1 1,0 0 0,0-1-1,0 1 1,1 0 0,-1 0 0,0 0-1,0 0 1,1 0 0,-1 0-1,0 0 1,1 0 0,-1 0-1,1 0 1,-1 0 0,1 0-1,0 0 1,-1 0 0,1 2-1,-3 7-29,1 1-1,0 0 1,0 0-1,0 13 0,2-22 33,-1 16 2,-1 87 46,2-96-41,1 0 1,0 1-1,0-1 1,1 0-1,1 0 1,0 0-1,0 0 1,7 14 0,-9-21 0,1 1 1,-1-1-1,0 0 1,1 0-1,0 1 1,0-1-1,0 0 1,-1 0-1,2-1 1,-1 1-1,0 0 1,0-1-1,1 1 1,-1-1-1,0 0 0,1 0 1,-1 0-1,1 0 1,0 0-1,-1-1 1,1 1-1,0-1 1,-1 1-1,1-1 1,0 0-1,0 0 1,-1 0-1,1-1 1,4 0-1,4-3 46,-1 1-1,1-2 0,-1 1 1,0-2-1,16-10 0,-12 7-78,-13 8 22,0 0-1,1 0 1,-1 1-1,0-1 0,1 0 1,-1 0-1,1 1 1,-1-1-1,0 1 1,1-1-1,0 1 0,-1 0 1,1-1-1,-1 1 1,1 0-1,-1 0 0,1 0 1,-1 0-1,1 1 1,0-1-1,-1 0 0,1 1 1,-1-1-1,1 1 1,-1-1-1,1 1 1,-1-1-1,0 1 0,1 0 1,-1 0-1,0 0 1,0 0-1,1 0 0,-1 0 1,0 0-1,0 0 1,0 1-1,0-1 0,0 0 1,-1 1-1,1-1 1,0 0-1,0 3 0,4 9-32,0 0-1,-2 0 0,1 1 0,1 19 1,5 14-12,-10-47-30,0 1 1,1 0-1,-1 0 1,0 0 0,0-1-1,1 1 1,-1 0-1,1 0 1,-1-1-1,1 1 1,-1 0 0,1-1-1,-1 1 1,1 0-1,-1-1 1,1 1-1,0-1 1,-1 1 0,1-1-1,0 0 1,0 1-1,-1-1 1,1 1-1,0-1 1,0 0 0,0 0-1,-1 0 1,1 1-1,0-1 1,0 0-1,0 0 1,0 0-1,-1 0 1,1 0 0,0 0-1,0-1 1,0 1-1,0 0 1,-1 0-1,1-1 1,0 1 0,0 0-1,-1-1 1,1 1-1,0-1 1,0 1-1,-1-1 1,1 1 0,-1-1-1,1 1 1,0-1-1,-1 0 1,1 1-1,0-2 1,30-38-7136,-15 13 246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122 133 16239,'0'0'5990,"-9"-2"-4090,6 1-1826,-1 0-1,1 0 0,0 1 0,0 0 0,-1-1 1,1 1-1,0 0 0,-1 1 0,1-1 0,0 1 0,0-1 1,-1 1-1,1 0 0,0 0 0,-3 2 0,3-1 14,-1 1-1,1-1 0,0 1 1,0 0-1,0 0 0,0 0 1,0 1-1,1-1 1,0 1-1,-1-1 0,1 1 1,1 0-1,-1 0 0,-1 5 1,-1 1 14,1 0 0,0 1-1,1-1 1,0 0 0,0 1 0,1-1 0,1 1 0,1 15-1,-1-25-99,0 0 0,0 0-1,1 0 1,-1 0 0,0 0-1,1 0 1,-1 0-1,1 0 1,-1 0 0,1 0-1,0 0 1,-1 0 0,1 0-1,0-1 1,0 1 0,-1 0-1,1 0 1,0-1-1,0 1 1,0-1 0,0 1-1,0 0 1,0-1 0,0 0-1,0 1 1,0-1 0,0 0-1,0 1 1,0-1 0,0 0-1,1 0 1,-1 0-1,0 0 1,0 0 0,0 0-1,0 0 1,0-1 0,0 1-1,2-1 1,1 0 20,0 1 0,0-1 0,0-1 0,0 1 0,-1-1 0,1 1 0,0-1 0,-1 0 0,1-1 0,2-2 0,4-7 6,0-1 1,-1 0-1,-1 0 1,0-1-1,-1-1 1,0 1-1,-2-1 1,1 0-1,-2 0 1,0-1-1,-1 1 1,3-31-1,-8 90-87,3 43 451,-1-86-375,0 0 0,0 1-1,0-1 1,0 0 0,1 1-1,-1-1 1,0 0 0,1 0-1,-1 0 1,1 1 0,-1-1 0,1 0-1,0 0 1,-1 0 0,1 0-1,0 0 1,0 0 0,0 0-1,0 0 1,0 0 0,0-1-1,0 1 1,0 0 0,0 0-1,0-1 1,0 1 0,0-1 0,1 1-1,-1-1 1,0 0 0,0 1-1,1-1 1,-1 0 0,0 0-1,1 0 1,-1 0 0,0 0-1,0 0 1,1 0 0,-1 0-1,0 0 1,1-1 0,-1 1-1,0-1 1,2 0 0,2-1 45,1 0 0,0-1 0,-1 1 0,0-1 0,0 0 0,0-1 0,0 0 0,6-5 0,76-95-83,-87 104 16,0 0 1,0-1-1,0 1 0,0 0 0,0-1 0,1 1 0,-1 0 0,0 0 0,0-1 0,0 1 0,1 0 0,-1 0 0,0-1 0,0 1 0,1 0 0,-1 0 0,0-1 0,0 1 1,1 0-1,-1 0 0,0 0 0,1 0 0,-1 0 0,0 0 0,1 0 0,-1-1 0,0 1 0,1 0 0,-1 0 0,0 0 0,1 0 0,-1 0 0,0 0 0,1 1 0,-1-1 1,0 0-1,1 0 0,-1 0 0,0 0 0,1 0 0,-1 0 0,0 0 0,0 1 0,1-1 0,-1 0 0,0 0 0,0 1 0,1-1 0,-1 0 0,0 0 0,0 1 0,1-1 1,-1 1-1,6 25-4,2 8 326,-8-33-293,0 0 0,0 0 0,1 0 0,-1 0 0,0-1 0,1 1 0,-1 0 0,1 0 0,-1 0 0,1-1 0,-1 1 0,1 0 0,0-1 0,-1 1 0,1 0 0,0-1 0,0 1 0,-1-1 0,1 1 0,0-1 0,0 0 0,0 1 0,0-1 0,-1 0 0,1 1 0,0-1 0,1 0 0,1 0 40,0-1 0,0 0 0,0 1 0,0-1 1,-1 0-1,1-1 0,0 1 0,-1 0 0,1-1 0,-1 1 0,1-1 0,-1 0 0,0 0 0,4-4 0,32-39 137,-23 26-187,5-9 15,-15 20-56,-1 1 0,1 1 0,0-1 0,1 1 0,-1-1 0,1 2 0,1-1 0,9-6 0,-16 12 14,1 0 0,0 0 0,0 0 0,0 0 0,0 1 0,0-1 0,0 0 0,-1 0 0,1 1 0,0-1 0,0 1 0,0-1 0,-1 1 0,1-1 1,0 1-1,-1 0 0,1-1 0,0 1 0,-1 0 0,1-1 0,-1 1 0,1 0 0,-1 0 0,1-1 0,-1 1 0,0 0 0,1 0 0,-1 0 0,0 0 0,0 0 1,0 0-1,0-1 0,1 1 0,-1 2 0,0-1 14,1 0 0,-1 0 0,1 0 0,0 0 0,0 0 1,-1-1-1,2 1 0,-1 0 0,0 0 0,0-1 0,0 1 0,1-1 0,-1 1 1,1-1-1,2 2 0,20 0-1501,-8-7-2678,-5-10-2179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12236,'0'0'5183,"-4"9"-3907,-4 16-686,2 0 0,0 0-1,1 0 1,-1 40 0,4-11-31,5 71 1,-2-119-555,0 1 0,0-1 0,0 1-1,1-1 1,0 0 0,0 0 0,0 0 0,1 0 0,5 7 0,-8-11-12,1-1 0,0 0 0,0 0 0,-1 0-1,1-1 1,0 1 0,0 0 0,0 0 0,0 0 0,0-1 0,1 1 0,-1 0 0,0-1 0,0 1 0,0-1 0,1 0 0,-1 1-1,0-1 1,0 0 0,2 1 0,-1-2-23,0 1 1,0-1-1,0 1 0,0-1 0,0 0 1,0 0-1,0 0 0,-1 0 0,1 0 1,0 0-1,-1 0 0,1 0 0,-1-1 1,1 1-1,-1-1 0,1 1 0,0-3 1,4-4-90,0 0 0,0-1 1,-1 1-1,-1-1 1,1 0-1,-2-1 0,1 1 1,-1-1-1,-1 1 1,1-1-1,-2 0 1,1 0-1,-1-13 0,-14 110 434,13-85-304,0 0-1,0 0 1,0-1-1,0 1 1,1 0-1,-1 0 1,1 0-1,-1 0 1,1 0-1,-1 0 0,1 0 1,0-1-1,0 1 1,0 0-1,0 0 1,0-1-1,0 1 1,0-1-1,1 1 1,-1-1-1,1 0 1,-1 1-1,1-1 1,-1 0-1,1 0 0,0 0 1,-1 0-1,1 0 1,0 0-1,0-1 1,0 1-1,0-1 1,0 1-1,0-1 1,-1 0-1,1 0 1,0 1-1,0-1 1,0-1-1,0 1 0,0 0 1,0 0-1,3-1 1,3-1 29,1 0 1,-1 0-1,0-1 1,1 1-1,-1-2 0,-1 1 1,1-1-1,0-1 1,7-5-1,-3-1-21,0 0 0,0-1-1,11-17 1,16-15-259,-39 72-433,0 37 649,-2-21 195,2 0 0,1 0 1,3 0-1,2 0 0,21 83 1,-23-115-147,0 1 1,-1 0 0,0 0 0,-1 0 0,-1 0-1,0 18 1,-1-29 37,0 0 1,0 1-1,0-1 0,0 0 0,0 0 1,-1 1-1,1-1 0,-1 0 0,0 0 1,1 0-1,-1 0 0,0 0 0,0 0 1,0 0-1,-1 0 0,1 0 0,0 0 1,-1 0-1,1-1 0,-1 1 0,0-1 1,1 1-1,-1-1 0,0 0 0,0 1 1,0-1-1,0 0 0,0 0 0,0 0 1,0-1-1,0 1 0,0 0 0,-1-1 1,1 0-1,0 1 0,0-1 0,0 0 1,-1 0-1,1 0 0,0 0 0,0-1 1,-1 1-1,1-1 0,-3 0 1,0-1 1,0 0 0,1 0 0,-1 0 0,0 0 0,1-1 0,-1 0 0,1 0 0,0 0 0,0-1 0,1 1 0,-1-1 0,0 0 1,1 0-1,0 0 0,0-1 0,-4-8 0,-2-4 113,0-1 1,2 1-1,-7-24 1,8 23-373,2-1 0,0 0-1,1 0 1,1 0 0,0-29 0,3 38 46,-1 0 0,1 0-1,1 0 1,0 0 0,0 1 0,1-1 0,0 1 0,1 0 0,0 0-1,1 0 1,-1 0 0,9-10 0,1 3-1055,6-9-2154,-12 6-1890,-6-1-2269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22 681 5830,'-22'42'13815,"23"-55"-10537,12-34-484,33-79 0,-4 15-1939,21-100-335,-54 171-486,-1 1 0,-3-1 1,3-56-1,-4 162-130,3-1 0,25 105-1,-12-71 269,-19-95-279,3 19 264,0-2 0,2 1 0,11 26 0,-15-43-241,1 0-1,0 0 1,0 0 0,0 0-1,0 0 1,1 0 0,7 7-1,-9-11-135,0 1 0,1 0 0,-1-1 0,0 0 0,1 1-1,-1-1 1,1 0 0,-1 0 0,1 0 0,-1-1 0,1 1 0,-1 0-1,1-1 1,0 0 0,-1 0 0,1 0 0,4 0 0,9-6-4291,-3-13-2322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17360,'0'0'5750,"-2"8"-5424,0-3-210,1-1 1,0 0 0,0 0 0,0 1-1,1-1 1,0 0 0,0 1 0,0-1-1,0 0 1,2 8 0,-2-10-73,1 0 1,0-1 0,0 1-1,-1 0 1,1-1-1,0 1 1,1 0-1,-1-1 1,0 0-1,0 1 1,1-1 0,-1 0-1,0 1 1,1-1-1,0 0 1,-1 0-1,1 0 1,0 0-1,-1 0 1,1-1-1,0 1 1,0 0 0,-1-1-1,1 0 1,0 1-1,0-1 1,0 0-1,0 0 1,0 0-1,0 0 1,0 0 0,3-1-1,0 0 68,0 0-1,-1-1 1,1 1 0,0-1-1,-1 0 1,1-1 0,-1 1-1,1-1 1,-1 1 0,0-1-1,0-1 1,0 1 0,-1-1-1,1 1 1,-1-1 0,0 0-1,0 0 1,0 0 0,3-7-1,2-3 95,-1-1 0,0 1-1,-1-1 1,8-30 0,11 153-745,-24-105 531,112 381 1265,-108-369-1184,21 60-136,-24-68 174,0-1 0,0 1 0,-1 0 0,-1-1 0,1 1 0,-1 0 0,0 0 0,-2 13 0,1-19-72,0 0-1,0 0 1,0 0 0,0 0 0,-1 0-1,1 0 1,0-1 0,0 1 0,-1 0-1,1-1 1,-1 1 0,1-1 0,-1 1-1,1-1 1,-1 0 0,1 1 0,-1-1-1,1 0 1,-1 0 0,1 0 0,-1 0 0,1 0-1,-2-1 1,-41-4 627,32 1-746,0-1 0,0-1-1,0 1 1,1-2 0,0 0 0,0 0 0,0-1-1,1 0 1,0-1 0,-12-13 0,15 14-39,-1-1 0,1 0 0,1 0 0,0 0 0,0-1 0,1 0 0,0 0 0,0-1 0,1 1 0,1-1 0,0 0 0,-2-15 0,4 20-247,1 0 1,0 0-1,0 0 1,1 0-1,0 1 0,0-1 1,0 0-1,1 0 1,0 1-1,0-1 0,0 1 1,1 0-1,-1 0 0,6-8 1,4-1-2318,-1 0 0,2 1 0,18-16-1,-25 24 1445,29-27-8248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17457,'0'0'8044,"8"-3"-6896,1-1-983,0-1-1,-1 0 1,0 0 0,0 0-1,-1-1 1,1 0-1,11-14 1,-14 15-41,-1 0 1,0 0-1,0 0 0,-1-1 1,0 1-1,0-1 0,0 0 1,0 0-1,-1 0 0,0 0 1,0-1-1,-1 1 0,0 0 1,1-11-1,-2 16-112,0 1 0,0 0 0,0-1 0,0 1 1,0-1-1,0 1 0,0 0 0,0-1 0,0 1 0,0-1 0,0 1 1,0-1-1,0 1 0,0 0 0,0-1 0,0 1 0,-1-1 0,1 1 0,0 0 1,0-1-1,0 1 0,-1 0 0,1-1 0,0 1 0,0 0 0,-1-1 1,1 1-1,0 0 0,-1 0 0,1-1 0,0 1 0,-1 0 0,1 0 1,-1 0-1,1-1 0,0 1 0,-1 0 0,1 0 0,-1 0 0,1 0 0,-1 0 1,-18 10-83,-14 25-237,26-24 265,0 0 0,1 1-1,1 0 1,0 0 0,0 0-1,1 1 1,1-1 0,0 1-1,1 0 1,0 0-1,1 0 1,1 0 0,0 0-1,2 20 1,-1-32-49,-1 1-1,1-1 1,-1 1 0,1-1-1,0 1 1,0-1-1,-1 1 1,1-1 0,0 0-1,0 1 1,0-1 0,1 0-1,-1 0 1,0 0-1,0 0 1,1 0 0,-1 0-1,0 0 1,1 0-1,-1 0 1,1-1 0,-1 1-1,1 0 1,0-1 0,-1 0-1,1 1 1,0-1-1,-1 0 1,1 0 0,-1 0-1,1 0 1,0 0-1,-1 0 1,1 0 0,0-1-1,-1 1 1,1-1 0,2 0-1,3-1-638,0 0-1,0-1 1,-1 1 0,1-1-1,-1 0 1,0-1-1,0 0 1,6-4 0,20-23-5943,-2-7-3059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8:1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56 209 6470,'0'0'20393,"-8"8"-20046,4-5-315,-27 31 66,29-32-98,1 0-1,0 0 1,-1 0-1,1 0 1,0 0-1,0 0 0,1 0 1,-1 0-1,0 1 1,1-1-1,-1 0 0,1 0 1,0 1-1,-1-1 1,1 0-1,0 0 1,1 1-1,-1-1 0,0 0 1,1 0-1,-1 1 1,2 1-1,-2-3 5,0 0 1,1 0-1,-1 0 0,1 0 0,-1 0 1,1 0-1,-1-1 0,1 1 1,0 0-1,0 0 0,-1-1 0,1 1 1,0 0-1,0-1 0,0 1 0,-1-1 1,1 1-1,0-1 0,0 1 0,0-1 1,0 0-1,0 1 0,0-1 0,0 0 1,0 0-1,0 0 0,0 0 1,0 0-1,0 0 0,0 0 0,0 0 1,0 0-1,0 0 0,0 0 0,0-1 1,0 1-1,0 0 0,0-1 0,0 1 1,0-1-1,0 1 0,0-1 0,-1 0 1,1 1-1,1-2 0,3-1 23,-1-1 0,0 0 0,0 0 0,0 0 0,-1 0 0,6-8 0,-3 4-25,-10 25-23,1-12 42,1 1 0,0 0-1,1 0 1,-1-1 0,1 1-1,0 0 1,1 0-1,-1 0 1,1 0 0,0 0-1,2 9 1,-2-15 11,1 1 0,0 0 0,0 0 0,0-1 0,0 1 0,0-1 0,0 1 0,-1-1 0,1 1 0,0-1 0,0 1 0,1-1 0,-1 0 0,0 0 0,0 1 0,0-1 0,0 0 0,0 0 0,0 0 0,0 0 0,0 0 0,0 0 0,0-1 0,0 1 0,0 0 0,0 0 0,0-1 0,0 1 0,0-1 0,0 1 0,0-1 0,0 1 0,0-1 0,0 0 0,0 1-1,0-1 1,-1 0 0,2-1 0,34-34 860,-32 31-906,12-14 347,-1-1-1,17-32 1,-32 52-344,0 0 1,0 0-1,0 0 1,1 0-1,-1-1 0,0 1 1,0 0-1,0 0 1,0 0-1,0 0 0,0-1 1,1 1-1,-1 0 1,0 0-1,0 0 0,0 0 1,0 0-1,1 0 1,-1 0-1,0 0 0,0-1 1,0 1-1,0 0 1,1 0-1,-1 0 0,0 0 1,0 0-1,0 0 1,1 0-1,-1 0 0,0 0 1,0 0-1,0 0 1,1 0-1,-1 0 0,0 1 1,0-1-1,0 0 1,1 0-1,-1 0 0,0 0 1,0 0-1,0 0 1,0 0-1,1 0 0,-1 1 1,0-1-1,0 0 1,9 14-108,2 15 184,-1 17 106,-9-37-56,1 1 1,0-1 0,0 0-1,1 0 1,0 0 0,1 0-1,6 11 1,-10-21-70,1 1-1,0-1 1,-1 1 0,1-1 0,-1 1-1,1-1 1,-1 1 0,1-1 0,-1 0 0,1 1-1,-1-1 1,0 0 0,1 1 0,-1-1-1,0 0 1,1 0 0,-1 1 0,0-1-1,0 0 1,0 0 0,0 0 0,0 1-1,0-1 1,0-1 0,2-12-47,-1-1 0,-1 1 0,0-1 0,-1 1 0,-1-1 0,0 1 0,-1-1 0,0 1 0,-1 0 0,-1 0 0,0 1 0,-14-25 0,19 37 0,-1 0 0,0-1 0,1 1 0,-1 0 0,1 0 0,-1 0 0,1 0 0,0 0 0,0 0 0,-1-1 0,1 1 0,0 0 0,0 0 0,0 0 0,0-1 0,0 1 0,0 0 0,1 0 0,-1 0 0,0-1 0,1 1 0,-1 0 0,1 0 0,-1 0 0,1 0 0,-1 0 0,1 0 0,0 0 0,-1 0 0,1 0 0,0 0 0,0 0 0,0 1 0,0-1 0,0 0 0,0 0 0,0 1 0,0-1 0,1 0 0,7-4 0,0 1 0,0 0 0,0 0 0,11-1 0,-3-1 0,24-9-592,-22 9-868,0-1-1,0-1 0,0-1 0,34-21 1,-13-3-5219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15214,'0'0'10266,"1"13"-9732,-7 220 470,2-131 207,24-366-2860,-20 240 1369,-1-29-300,3 57 280,-1 0 0,1 0 0,0 0 0,0 0 0,1 0 0,-1-1 0,1 1 0,0-1 0,0 0 0,0 0 0,0 0 0,1 0 0,6 4-1,-4-3-917,-1 0-1,1-1 0,0 0 1,0-1-1,0 1 0,12 2 0,13-1-6420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3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84 14318,'0'0'8450,"-8"-3"-7238,6 2-1166,-1 1 1,1-1-1,0 0 1,0 0-1,-1 1 0,1 0 1,0-1-1,-1 1 1,1 0-1,-1 0 0,1 0 1,0 0-1,-1 1 0,1-1 1,-3 1-1,1 1-24,1 0 1,0 0-1,0 0 0,0 1 0,0-1 0,0 1 0,0-1 1,1 1-1,-1 0 0,1 0 0,0 0 0,-2 4 0,-2 3-24,0 1-1,1-1 1,0 1-1,1 0 1,1 0 0,-1 1-1,2-1 1,0 1-1,0-1 1,1 1-1,0 0 1,2 15-1,-1-25 5,0-1-1,0 0 0,0 1 1,0-1-1,0 0 1,1 1-1,-1-1 0,0 0 1,1 0-1,-1 1 0,1-1 1,-1 0-1,1 0 1,0 0-1,0 0 0,-1 0 1,1 0-1,0 0 1,0 0-1,0 0 0,0 0 1,0 0-1,0 0 0,0-1 1,0 1-1,1-1 1,-1 1-1,0 0 0,0-1 1,0 0-1,1 1 0,-1-1 1,0 0-1,1 0 1,-1 1-1,0-1 0,1 0 1,-1 0-1,0-1 1,1 1-1,-1 0 0,0 0 1,2-1-1,1 0 32,1 0 0,-1 0 1,1-1-1,-1 0 0,0 1 0,0-1 0,0-1 1,0 1-1,0-1 0,0 1 0,5-7 0,-3 2 55,-1 0-1,1-1 0,-1 0 0,-1 0 1,0 0-1,0-1 0,0 0 0,-1 1 1,3-18-1,-2 5 134,-1-1 0,-1 0 0,0-22 0,-2 43-206,0 0 0,0 1 0,0-1 0,1 0 0,-1 1 0,0-1 0,0 0 0,0 0 0,0 1 0,0-1 0,0 0 0,0 1 0,-1-1 0,1 0 0,0 1 0,0-1 0,0 0 0,-1 1 0,1-1 0,0 0 0,-1 1 0,1-1 0,0 1 0,-1-1 0,1 1 0,-1-1 0,1 1 0,-1-1 1,1 1-1,-1-1 0,1 1 0,-1-1 0,0 1 0,1 0 0,-1-1 0,0 1 0,1 0 0,-1 0 0,0 0 0,1-1 0,-1 1 0,0 0 0,1 0 0,-2 0 0,0 1-14,1-1-1,-1 1 1,0 0 0,1 0 0,-1 0-1,1 0 1,0 0 0,-1 0 0,1 0-1,0 1 1,0-1 0,-1 0-1,1 1 1,0-1 0,0 1 0,-1 2-1,0-1-8,1 0-1,-1 0 0,1 0 1,0 0-1,0 0 0,0 1 0,0-1 1,0 0-1,1 1 0,-1-1 1,1 0-1,0 1 0,0-1 0,1 1 1,-1-1-1,0 0 0,1 1 1,2 5-1,-2-7 10,1 0 0,-1 0-1,1 0 1,-1 0 0,1 0 0,0 0 0,0-1 0,0 1 0,0-1-1,0 1 1,0-1 0,1 0 0,-1 0 0,0 0 0,1 0 0,-1 0-1,1 0 1,-1-1 0,1 1 0,-1-1 0,1 0 0,-1 0 0,1 0-1,3 0 1,1-1 12,0 0 0,-1 0 0,1-1 0,-1 0 0,1 0 0,-1-1 0,0 0 0,0 0 0,0 0 0,-1 0 0,1-1 0,-1 0 0,1-1 0,-1 1 0,-1-1 0,1 0 0,-1 0 0,1 0 0,-1 0 0,-1-1 0,1 0 0,-1 0 0,0 0 0,-1 0 0,1 0 0,-1-1 0,0 1 0,-1-1 0,2-13 0,-7 19 101,-5 10-106,-5 11-66,-3 35 23,16-54 37,0 0 0,1 1 0,0-1 0,-1 0 0,1 1 0,0-1 0,-1 1 0,1-1 0,0 1 0,0-1 0,0 0 0,0 1 0,1-1 0,-1 1 0,0-1 0,1 0 0,-1 1 0,0-1 0,1 0 0,0 1 0,-1-1 0,1 0 0,0 0 0,0 1 0,-1-1 0,1 0 0,0 0 0,0 0 0,0 0 0,0 0 0,1 0 0,-1-1 0,0 1 0,0 0 0,3 1 0,1-2 16,1 1 0,-1-1 0,1 0 0,-1 0 0,1 0 0,-1-1 0,0 0 0,1 0 1,-1 0-1,0-1 0,1 1 0,-1-1 0,0-1 0,0 1 0,0-1 0,-1 0 0,6-3 0,1-4-47,1-1-1,-2 0 1,1 0 0,-2-1 0,15-22 0,-35 87-190,10-51 223,0 0 0,1 0 0,-1 0 0,1 0 0,0 0-1,0 0 1,-1-1 0,1 1 0,1 0 0,-1 0 0,0 0 0,0 0 0,1 0 0,-1 0 0,1 0 0,-1-1-1,1 1 1,0 0 0,0 0 0,0-1 0,0 1 0,0 0 0,0-1 0,0 1 0,1-1 0,-1 0-1,0 1 1,1-1 0,-1 0 0,4 2 0,-2-2 2,0-1 0,0 0 1,0 0-1,-1 1 0,1-2 0,0 1 0,0 0 0,0-1 0,0 1 1,-1-1-1,1 0 0,0 0 0,0 0 0,-1 0 0,1 0 0,-1-1 1,1 1-1,-1-1 0,0 1 0,1-1 0,2-3 0,4-3-373,-1 0-1,0 0 0,0-1 1,0 0-1,9-16 0,-4-2-3812,-6 0-4552,-7 21 2833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3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 8904,'0'0'10554,"1"11"-9710,4 21-174,-2 0 0,-2 1 0,-4 59 0,1-71-511,-1 0-1,-1-1 1,-1 1 0,0-1 0,-2 0 0,0 0-1,-16 28 1,21-44-53,0-1 0,0 0 0,0 0 0,0-1-1,0 1 1,-1 0 0,0-1 0,1 0 0,-1 1 0,0-1-1,0 0 1,0 0 0,0-1 0,-1 1 0,1-1 0,0 1-1,-7 0 1,8-1-62,0-1 0,1 0 0,-1 0 1,0-1-1,0 1 0,0 0 0,1 0 0,-1-1 0,0 1 0,0-1 0,1 0 0,-1 0 0,0 1 0,1-1 0,-1 0 0,1 0 0,-1 0 0,1-1 0,0 1 1,-1 0-1,1 0 0,0-1 0,0 1 0,0-1 0,0 1 0,0-1 0,0 1 0,0-1 0,1 0 0,-1 0 0,1 1 0,-1-1 0,1 0 0,-1 0 1,1-3-1,-2-5-108,1 0 1,0 0-1,0 0 1,1-1-1,1 1 1,-1 0-1,2 0 1,0 0-1,0 0 1,0 0-1,1 0 1,1 0-1,4-9 1,9-13-1803,1 1 1,31-42 0,0 2-4543,-12 11-1012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3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16143,'-7'10'2376,"-12"20"877,-26 57 0,38-72-2747,0 0 0,2 1 0,0-1 0,0 1 0,2 1 0,0-1 0,-1 18 0,4-33-506,0-1 0,0 1 0,0 0 0,0 0 0,0 0 0,1 0 0,-1 0 0,0 0 0,0 0 0,1-1 0,-1 1 0,0 0 0,1 0 0,-1 0 0,1 0 0,-1-1 0,1 1-1,-1 0 1,1-1 0,0 1 0,-1 0 0,1-1 0,0 1 0,0-1 0,-1 1 0,1-1 0,0 1 0,0-1 0,1 1 0,0-1 10,1 1-1,0-1 1,0 1-1,0-1 0,-1 0 1,1 0-1,0-1 1,0 1-1,5-2 1,0 0-111,1 0 0,-1-1 0,1-1-1,-1 1 1,13-9 0,75-58-2007,-95 70 2110,0-1 1,-1 0-1,1 0 1,0 0-1,-1 0 1,1 1-1,0-1 1,0 0-1,0 1 1,0-1-1,-1 1 0,1-1 1,0 1-1,0-1 1,0 1-1,0-1 1,0 1-1,0 0 1,0 0-1,0 0 1,1-1-1,-1 1 1,0 0-1,0 0 1,0 1-1,0-1 1,1 0-1,-1 1 35,-1 1-1,1-1 1,-1 0-1,1 0 1,-1 1-1,0-1 1,0 0 0,1 1-1,-1-1 1,0 0-1,0 1 1,0-1-1,0 1 1,-1-1-1,1 0 1,0 1-1,-1 0 1,-19 62 1350,17-56-1265,-3 4-156,1 0 1,1 0-1,0 0 1,1 0-1,0 1 1,-1 18 0,4-30-69,0-1 1,0 1 0,0-1 0,1 0 0,-1 1 0,0-1-1,0 0 1,0 1 0,1-1 0,-1 0 0,0 1 0,0-1-1,1 0 1,-1 1 0,0-1 0,0 0 0,1 0 0,-1 1 0,0-1-1,1 0 1,-1 0 0,1 0 0,-1 0 0,0 1 0,1-1-1,-1 0 1,0 0 0,1 0 0,-1 0 0,1 0 0,-1 0-1,0 0 1,1 0 0,-1 0 0,1 0 0,-1 0 0,0 0-1,1 0 1,-1 0 0,1-1 0,-1 1 0,0 0 0,1 0 0,-1 0-1,0-1 1,1 1 0,-1 0 0,0 0 0,1-1 0,-1 1-1,0 0 1,0-1 0,1 1 0,-1-1 0,21-15-3560,-5-9-909,2-8-928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3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4676,'0'0'19827,"-1"10"-19410,-8 56-110,-6 88-337,15-153 8,0-1 0,-1 1 0,1 0 0,1 0 0,-1 0-1,0 0 1,0 0 0,0 0 0,0-1 0,1 1 0,-1 0 0,0 0-1,1 0 1,-1-1 0,0 1 0,1 0 0,-1 0 0,1-1 0,-1 1-1,1 0 1,0-1 0,-1 1 0,1-1 0,0 1 0,-1-1 0,1 1 0,0-1-1,0 1 1,-1-1 0,1 1 0,0-1 0,1 0 0,1 1-29,0-1-1,0 0 1,-1 0 0,1 0 0,0-1-1,0 1 1,0-1 0,0 1 0,0-1-1,2-1 1,7-3-183,-1 0-1,-1 0 1,1-1-1,9-7 1,40-38-407,-59 50 1058,-5 11 864,-3 4-1035,2 0-1,-10 28 1,14-36-202,0-1 0,0 1 0,0-1 0,0 1 0,1-1 0,0 1 0,0-1 0,0 1 0,1-1 0,0 1 0,3 8 0,-3-11-31,0-1 0,0 0 0,0 0 0,1 0 0,-1 0 0,1 0 0,-1-1 0,1 1 0,0 0 0,0-1 0,0 1 0,0-1 0,0 0 0,0 1 0,0-1 0,0 0 0,1 0 0,4 1 0,50 7-134,-49-9 31,0 1 1,0 0-1,0 0 1,-1 1-1,13 4 1,-17-4 93,-1 0 0,1 0 0,-1 0 0,0 1 0,0-1 0,1 1 0,-1 0 0,-1-1 1,1 1-1,0 0 0,-1 0 0,0 0 0,1 0 0,-1 0 0,0 0 0,0 1 0,-1-1 0,1 0 0,-1 0 0,0 1 0,0 3 0,1 12 339,-2 0 0,-3 25-1,4-40-274,-4 20 443,-1-1 0,-1 0 0,-1 0 0,-1 0 0,-1-1 0,-1 0 0,0-1 0,-2 0 0,-1-1 0,-18 23 0,30-41-474,0-1 0,0 0 0,0 1-1,0-1 1,-1 0 0,1 1-1,0-1 1,-1 0 0,1 0 0,0 0-1,-1 0 1,0-1 0,1 1-1,-1 0 1,1-1 0,-1 1 0,0-1-1,0 1 1,-2-1 0,3 0-15,-1 0-1,1-1 1,0 1 0,0-1 0,0 1 0,0-1 0,0 0-1,-1 1 1,1-1 0,1 0 0,-1 0 0,0 0 0,0 1 0,0-1-1,0 0 1,0 0 0,1 0 0,-1 0 0,1-1 0,-2-1 0,-1-5-8,0 0 0,0 0 0,1-1 0,0 1 0,1-1 0,-1-12 0,0-11-166,1-1-1,1 1 1,2 0 0,1 0-1,13-55 1,-13 78 31,-1 1-1,1-1 1,1 0 0,0 1 0,0-1-1,0 1 1,1 0 0,0 1 0,1-1 0,0 1-1,0 0 1,0 0 0,1 1 0,0 0-1,0 0 1,1 1 0,0-1 0,0 2 0,0-1-1,0 1 1,1 0 0,-1 1 0,1 0-1,12-2 1,77-11-5548,-48 7 128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14926,'0'0'5509,"7"-7"-4249,169-173 551,-140 138-1806,-2 0 0,50-85 0,-104 171 395,2 0 1,-24 92-1,40-130-424,1-1 1,0 1-1,0 0 1,1 0-1,-1 0 1,1 0-1,0 0 1,1-1-1,1 8 0,-2-12-107,0 0 0,0 0 0,1 0 0,-1 0 0,1 1 0,-1-1 0,1-1 0,-1 1 0,1 0 0,0 0 0,-1 0 0,1 0 0,0 0 0,0 0 0,0-1 0,0 1 0,0 0 0,-1-1 0,1 1 0,2 0 0,-1 0-300,0-1 1,0 0 0,0 0-1,0 0 1,0 0 0,0 0-1,0 0 1,0-1 0,0 1-1,0-1 1,0 1 0,-1-1-1,1 0 1,0 0 0,0 0-1,2-1 1,16-14-9633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13164,'0'0'577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15535,'0'0'8328,"74"2"-8008,-40-10-256,0-5-1602,-5-3-2049,-6-1-5125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14061,'0'0'9663,"7"7"-9471,0 1-113,2 1-59,-1 1-1,0-1 1,-1 1 0,8 13 0,-13-20 13,-1 0 0,1 0 0,-1 0 0,0 0 0,0 0 1,0 1-1,0-1 0,0 0 0,-1 1 0,1-1 0,-1 1 1,0-1-1,0 1 0,-1-1 0,1 0 0,-1 1 1,1-1-1,-1 0 0,0 1 0,0-1 0,-4 6 0,0-1 200,-1 0 0,0-1-1,-1 1 1,0-2-1,0 1 1,0-1 0,-1 0-1,-11 7 1,-4 3-36,61-3-1852,-37-13 1644,15 4-333,1 1 0,-1 0 0,0 2 0,17 9 0,-30-15 374,0 1 0,0-1 0,0 1 0,-1 0 0,1 0 0,-1 0 0,1 0 0,-1 1 0,0-1-1,0 0 1,0 1 0,0 0 0,0 0 0,0-1 0,-1 1 0,1 0 0,-1 0 0,0 0 0,0 1 0,0-1 0,0 0 0,-1 0-1,1 1 1,-1-1 0,0 0 0,0 0 0,0 1 0,0-1 0,-2 4 0,1-4 189,0 0 0,-1 1 0,0-1 0,0 0-1,0-1 1,0 1 0,0 0 0,-1 0 0,1-1 0,-1 0 0,0 1 0,0-1 0,1 0-1,-1 0 1,-1-1 0,1 1 0,0-1 0,0 1 0,-1-1 0,-6 2 0,-2 0 191,0 0 0,0-1-1,0 0 1,-22 0 0,32-1-420,1-1-1,-1 0 0,0 0 1,0 0-1,1 0 0,-1 0 1,0-1-1,0 1 0,1-1 1,-1 1-1,0-1 0,1 1 1,-3-2-1,3 1-301,1 0 1,-1-1-1,0 1 1,1 0-1,-1-1 0,1 1 1,-1-1-1,1 1 0,0-1 1,0 1-1,-1 0 0,1-1 1,0 1-1,0-1 0,1-2 1,-1-17-6640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2 103 16432,'0'0'8835,"9"1"-8120,-5 0-657,-1-1-1,1 0 1,0 0 0,-1 0-1,1-1 1,-1 1 0,1-1-1,-1 0 1,1 0 0,-1 0 0,0 0-1,1-1 1,-1 1 0,0-1-1,0 0 1,3-2 0,3-4-11,0 0 0,0 0 1,-1-1-1,11-15 0,-10 12-75,5-6 321,-9 20-206,-4 13-193,10 425 768,-11-426-498,1-6 97,0 1-1,-1 0 1,-1 0-1,0-1 1,-3 18-1,3-24-215,1 0 0,-1-1 0,0 1 0,0-1 1,1 1-1,-1-1 0,0 1 0,0-1 0,-1 0 0,1 1 0,0-1 0,0 0 0,-1 0 0,1 0 0,0 0 0,-1 0 0,1 0 0,-1-1 1,1 1-1,-1 0 0,0-1 0,1 1 0,-1-1 0,0 1 0,1-1 0,-1 0 0,0 0 0,1 0 0,-1 0 0,0 0 0,0 0 0,1 0 0,-1 0 1,0-1-1,1 1 0,-3-2 0,-1 0-5,0 0 0,1 0 0,-1 0 0,1-1 0,0 0 0,-1 0 0,1 0 0,1 0 0,-1-1 0,0 0 0,1 1 0,0-1 0,0 0 0,-5-9 0,1 1-126,0 0 1,1 0-1,1-1 0,-6-16 0,9 21-144,0 1 0,1-1 0,-1 1 0,2-1 1,-1 0-1,1 0 0,0 1 0,0-1 0,3-10 0,-2 13-226,0 0 0,1 1 0,0-1-1,0 1 1,0-1 0,0 1 0,1 0-1,0 0 1,0 0 0,0 1 0,0-1-1,0 0 1,1 1 0,0 0-1,6-4 1,26-16-5357,3 3-3241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38 130 5221,'0'0'21300,"11"-3"-20590,-3 1-642,0 0-1,-1-1 1,1 0-1,-1-1 1,0 0-1,0 0 1,12-9 0,-16 10-45,0 1 0,0-1 0,0 0 0,0 0 0,-1 0 0,1-1 0,-1 1 0,0-1 0,0 1 0,0-1 0,0 0 0,-1 0 1,1 1-1,-1-1 0,0 0 0,-1 0 0,1-1 0,0 1 0,-1 0 0,0-7 0,-1 10-16,1 1 0,0-1 0,0 0 0,-1 1 0,1-1 0,0 1 0,-1-1 0,1 1 0,-1-1 0,1 1-1,0 0 1,-1-1 0,1 1 0,-1-1 0,1 1 0,-1 0 0,0 0 0,1-1 0,-1 1 0,1 0 0,-1 0 0,0-1 0,1 1 0,-1 0 0,1 0 0,-1 0 0,0 0-1,1 0 1,-1 0 0,1 0 0,-1 0 0,0 0 0,1 1 0,-1-1 0,0 0 0,0 0 0,-24 8-82,16-1 56,0 0 1,0 0-1,1 1 1,0 0-1,1 0 1,0 1-1,0 0 1,1 0 0,0 1-1,0 0 1,1 0-1,1 0 1,0 1-1,0-1 1,1 1 0,0 0-1,1 0 1,0 0-1,1 0 1,0 1-1,1 12 1,0-22-30,1-1 0,-1 1 0,1 0 1,0 0-1,0-1 0,0 1 0,0 0 1,0-1-1,0 1 0,0-1 0,0 1 0,1-1 1,-1 1-1,0-1 0,1 0 0,-1 0 0,1 0 1,0 0-1,-1 0 0,1 0 0,0 0 0,0 0 1,-1-1-1,1 1 0,0-1 0,0 1 1,0-1-1,0 0 0,0 0 0,0 0 0,0 0 1,-1 0-1,1 0 0,4-1 0,2 0-641,0 1 0,1-1 0,-1-1 0,0 0 0,0 0 0,0-1 0,8-3-1,22-17-5166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21 12075,'0'0'5830,"-10"11"-2750,2-3-2527,-36 37 1863,40-41-1975,0 1-1,1-1 0,0 1 1,-1 0-1,1 0 0,1 1 1,-1-1-1,1 0 0,-2 9 0,4-14-430,-1 1-1,1-1 0,0 1 1,0-1-1,0 1 0,0-1 0,1 0 1,-1 1-1,0-1 0,0 1 0,0-1 1,0 1-1,0-1 0,1 0 0,-1 1 1,0-1-1,0 1 0,0-1 0,1 0 1,-1 1-1,0-1 0,1 0 1,-1 0-1,0 1 0,1-1 0,-1 0 1,0 1-1,1-1 0,-1 0 0,1 0 1,-1 0-1,1 1 0,20 1 105,22-8-187,-10-3-473,-25 6 308,0 0 0,0 1 1,1 0-1,-1 0 0,1 0 0,-1 1 0,1 1 0,0 0 0,-1 0 1,1 0-1,16 4 0,-24-3 302,0 0 1,1 0-1,-1 0 1,0 0-1,0 0 1,0 0-1,0 0 0,0 0 1,0 1-1,0-1 1,-1 0-1,1 1 1,0-1-1,-1 1 0,1-1 1,-1 0-1,1 1 1,-1-1-1,1 3 1,2 29 2511,-2-27-1125,2-27-811,-2 20-638,1-21-82,-1 1 0,-1-1 0,-3-25 0,0-14-3642,15 59-3808,20 2 1329,-28 0 4232,25 0-5868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4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 8904,'0'0'16256,"-12"-1"-14233,6 1-1897,-1-1 0,1 1 1,0 1-1,-1-1 0,1 1 0,0 0 0,-1 0 0,1 1 0,0 0 1,0 0-1,0 1 0,0-1 0,1 1 0,-1 0 0,1 1 1,0-1-1,0 1 0,-6 6 0,6-6-60,0 1 0,0 0 0,0 1 0,1-1 0,0 1 0,0 0 0,1 0 0,-1 0 1,1 0-1,1 0 0,-1 1 0,1 0 0,0-1 0,0 1 0,0 7 0,2-12-91,1-1 0,-1 1 0,0 0 0,1-1 0,-1 1 0,1-1 0,-1 0 0,1 1 0,0-1 0,0 1 0,-1-1 0,1 0 0,0 0 0,0 1 0,0-1 0,1 0 0,-1 0 0,0 0-1,0 0 1,0 0 0,1-1 0,-1 1 0,1 0 0,-1-1 0,0 1 0,1 0 0,-1-1 0,1 0 0,-1 1 0,1-1 0,0 0 0,-1 0 0,3 0 0,65 2-1529,-52-3 836,24-1-3357,60-12 0,-11 1 1349,-30 11 10271,-66 12-5826,-15 9-1033,0-1 1,-1-1-1,-1-2 1,0 0-1,-1-1 1,0-1-1,-1-1 1,-1-2-1,-27 8 1,47-16-909,-16 2-4498,22-4 4495,0 0 0,-1 0 0,1 0 0,-1-1 0,1 1-1,0 0 1,-1 0 0,1 0 0,0 0 0,-1-1 0,1 1 0,-1 0 0,1 0 0,0 0 0,-1-1 0,1 1-1,0 0 1,0-1 0,-1 1 0,1 0 0,0-1 0,0 1 0,0 0 0,-1-1 0,1 1 0,0-1 0,0 1-1,0 0 1,0-1 0,0 1 0,0-1 0,0 1 0,-1 0 0,1-1 0,1 1 0,-1-1 0,0 1 0,0 0-1,0-1 1,0 1 0,0-1 0,0 1 0,0-1 0,5-19-17472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15054,'0'0'1164,"-3"14"-534,-32 104 967,20-75-729,2 0 0,1 1-1,3 0 1,-6 75 0,29-135 1556,-8-6-2214,-1 0 0,0-1 0,-2 1 0,-1-1 0,0 0 0,-4-46 0,1 23-105,1 40-54,0-22-57,0 28 28,0-1-1,0 0 0,1 1 1,-1-1-1,0 0 1,-1 1-1,1-1 1,0 1-1,0-1 1,0 0-1,0 1 0,0-1 1,-1 0-1,1 1 1,0-1-1,-1 1 1,1-1-1,0 1 1,-1-1-1,1 1 1,0-1-1,-1 1 0,1-1 1,-1 1-1,1-1 1,-1 1-1,0-1 1,0 3-58,1-1 1,0 0 0,0 1-1,0-1 1,0 1 0,0-1-1,0 1 1,0-1 0,0 1-1,0-1 1,1 1 0,-1-1-1,1 0 1,-1 1 0,1-1-1,-1 0 1,1 1 0,0-1-1,0 0 1,1 2 0,3 2-302,0 0 1,0-1 0,1 0 0,0 0-1,0 0 1,0 0 0,0-1 0,1 0-1,-1 0 1,1-1 0,-1 0 0,14 3-1,2-2-2192,0 0 1,39-1-1,-18-2-2046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68 12300,'0'0'7105,"-11"-4"-5989,-36-13-305,44 16-792,0 1 0,0 0-1,1-1 1,-1 1-1,0 0 1,0 1 0,0-1-1,0 0 1,0 1 0,1 0-1,-1-1 1,0 1 0,0 0-1,1 0 1,-1 1 0,1-1-1,-1 0 1,1 1 0,0 0-1,-1 0 1,1-1 0,0 1-1,0 0 1,0 1 0,0-1-1,1 0 1,-1 1 0,0-1-1,1 0 1,0 1 0,-1 3-1,-4 4-22,2 0 0,-1 1-1,2 0 1,-1 0 0,-2 22-1,5-26 14,0 0-1,0 0 0,1-1 0,0 1 1,0 0-1,1 0 0,0 0 0,0-1 0,0 1 1,6 12-1,-6-17-3,0 0 1,0 0-1,0-1 1,0 1-1,0 0 0,1-1 1,-1 1-1,0-1 1,1 0-1,0 1 1,-1-1-1,1 0 0,0 0 1,0 0-1,-1 0 1,4 1-1,-1-2 27,-1 1 0,1-1 0,0 1 0,-1-1 0,1 0 0,0 0 0,-1 0 0,1-1 0,0 0-1,-1 1 1,1-1 0,3-2 0,-1 0 78,1 0-1,-1 0 0,0-1 1,0 0-1,0 0 0,-1-1 1,1 1-1,-1-1 0,0-1 1,-1 1-1,1-1 0,-1 1 1,0-1-1,0 0 0,4-10 1,-2 2 110,0 0 1,0 0 0,-1 0-1,-1 0 1,-1-1-1,3-20 1,-6 31-159,0 0-1,0 0 1,-1 0-1,1 0 1,-1 0-1,0 1 1,0-1-1,-1 0 1,1 1-1,-1-1 1,0 1-1,-3-5 1,5 7-63,-1 0 0,1 0 0,-1 0 0,0 0 0,1 0 0,-1 0 0,0 0 0,0 1 0,0-1 0,0 0 0,0 1 0,0-1 0,0 0 0,0 1 0,0 0 0,0-1 0,0 1 0,0-1 0,0 1 0,0 0 0,0 0 0,-1 0 0,1 0 0,0 0 0,0 0 0,0 0 0,0 0 0,0 0 0,-1 0 0,1 0 0,0 1 0,0-1 0,0 1 0,0-1 0,0 0 0,0 1 0,0 0 0,0-1 0,0 1 0,0 0 0,0-1 0,1 1 0,-1 0 0,0 0 0,0 0 0,0 1 0,-1-1-5,1 1 1,0-1 0,-1 1 0,1-1-1,0 1 1,0-1 0,0 1-1,0 0 1,0 0 0,0-1 0,1 1-1,-1 0 1,0 0 0,1 0-1,0 0 1,-1 0 0,1 0 0,0-1-1,0 1 1,0 0 0,0 0-1,0 0 1,1 0 0,-1 0 0,1 0-1,-1 0 1,1 0 0,0-1-1,-1 1 1,1 0 0,0 0 0,0-1-1,0 1 1,0 0 0,1-1-1,-1 0 1,3 3 0,0 0 10,0-1 1,1 1 0,-1-2-1,0 1 1,1 0-1,0-1 1,0 0-1,0 0 1,0 0 0,0 0-1,0-1 1,0 0-1,6 1 1,0-2-2,0 0 1,1 0-1,-1-1 1,0-1-1,0 1 1,0-2-1,15-5 1,-21 7-3,0-1 0,0 0-1,0-1 1,0 1 0,-1-1 0,1 0 0,-1 0 0,0 0 0,0-1 0,0 1-1,0-1 1,-1 0 0,0 0 0,1-1 0,-1 1 0,-1-1 0,5-8-1,-34 37 149,23-17-107,-1 1 0,1-1-1,0 1 1,1 0 0,0 0 0,0 0 0,-3 16 0,5-23-34,1 1 0,0-1 0,-1 1 0,1 0 0,0-1 0,0 1 0,0 0 0,0-1 0,0 1 0,0 0 1,1-1-1,-1 1 0,0 0 0,1-1 0,0 1 0,-1-1 0,1 1 0,0-1 0,-1 1 0,1-1 0,0 1 0,0-1 0,0 0 0,1 0 1,-1 1-1,0-1 0,0 0 0,1 0 0,-1 0 0,0 0 0,1-1 0,-1 1 0,1 0 0,-1 0 0,1-1 0,0 1 0,-1-1 1,1 0-1,-1 1 0,1-1 0,0 0 0,-1 0 0,4 0 0,2-1 15,-1 1-1,1-1 1,-1-1 0,0 1 0,1-1 0,-1-1-1,0 1 1,0-1 0,-1 0 0,1 0 0,0 0-1,-1-1 1,0 0 0,0 0 0,0-1 0,0 1-1,-1-1 1,6-7 0,-1 1-65,-1-1 0,0 0-1,-1 0 1,0-1 0,0 0 0,-2 0 0,6-18 0,-10 30 38,-1 1 1,0 0-1,0-1 0,0 1 1,1 0-1,-1-1 1,0 1-1,0 0 1,0-1-1,0 1 1,0 0-1,1-1 1,-1 1-1,0 0 0,0-1 1,0 1-1,0-1 1,0 1-1,0 0 1,0-1-1,0 1 1,-1 0-1,1-1 0,0 1 1,0-1-1,0 1 1,0 0-1,0-1 1,-1 1-1,1 0 1,0-1-1,0 1 1,0 0-1,-1 0 0,1-1 1,0 1-1,-1-1 1,-12 10-35,-14 19 149,22-19-59,0 0 0,0 0 0,1 0 0,0 1 0,1-1 1,0 1-1,0 0 0,1 0 0,1 0 0,0 0 0,0 0 0,0 0 0,2 1 0,0 11 0,1-17-69,0 0 0,0 0 0,0 0 0,1 0 1,0 0-1,0-1 0,0 1 0,0-1 0,1 0 0,-1 0 0,9 7 1,21 28-105,-29-28 131,0 1 1,0-1-1,-1 1 0,-1 0 0,0 0 0,0 1 0,-1-1 1,-1 0-1,0 0 0,0 1 0,-2-1 0,1 0 1,-2 0-1,1 0 0,-2 0 0,1 0 0,-2-1 0,0 0 1,0 0-1,-8 12 0,12-21 68,-1 1-1,0-1 1,1 0 0,-1 0 0,-1 0-1,1 0 1,0 0 0,0 0-1,-1 0 1,1-1 0,-1 1 0,1-1-1,-1 0 1,1 0 0,-1 0 0,0 0-1,0 0 1,0-1 0,-5 1-1,6-1-32,0 0-1,-1-1 1,1 1-1,0-1 1,0 1-1,0-1 1,0 0-1,0 0 1,0 0-1,0 0 1,0 0-1,1-1 1,-1 1-1,0-1 1,1 1-1,-1-1 1,1 1-1,-1-1 1,1 0-1,0 0 1,0 1-1,-1-1 1,1 0-1,1 0 1,-1 0-1,-1-4 1,-6-17-206,1 0 1,1-1-1,1 0 1,1 0-1,1-1 1,1 1-1,3-45 1,-1 65 22,1 1 1,0-1-1,-1 1 1,1-1-1,1 1 1,-1 0-1,0-1 1,1 1-1,0 0 0,0 0 1,0 0-1,0 0 1,0 0-1,0 0 1,6-4-1,46-27-4984,-25 17 335,-5 1-1646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15054,'0'0'9092,"-3"11"-7913,-9 25-674,2 0-1,1 2 1,3-1-1,0 1 1,0 45-1,6-82-516,0 0 0,0 0 0,0 0 0,0 0 0,1 0 0,-1 0 0,0 0 0,0 0 0,1 0 0,-1 0 0,1 0 0,-1 0-1,1 0 1,-1 0 0,1 0 0,-1 0 0,1 0 0,0 0 0,-1-1 0,1 1 0,0 0 0,0-1 0,0 1 0,0 0 0,0-1 0,-1 1 0,1-1 0,2 1 0,0 0-31,0-1 0,0 0 0,0 1 1,-1-1-1,1 0 0,0-1 0,0 1 1,0-1-1,0 1 0,4-3 0,3 0-172,0-1-1,-1 0 0,1-1 1,-1 0-1,10-8 0,5-2-28,-23 15 264,-1 0 0,1 0 0,-1-1 1,0 1-1,1 0 0,-1 0 0,1 0 0,-1 0 1,0 0-1,1 0 0,-1 0 0,1 0 0,-1 0 1,0 0-1,1 0 0,-1 1 0,1-1 1,-1 0-1,0 0 0,1 0 0,-1 0 0,0 1 1,1-1-1,-1 0 0,0 0 0,1 1 0,-1-1 1,0 0-1,1 0 0,-1 1 0,1 0 0,-1 2 113,1 1 0,-1 0 0,1-1 0,-1 1-1,0 0 1,0 0 0,-1-1 0,1 1 0,-1 0-1,-2 6 1,-6 22 375,6-24-473,0 0-1,1 0 1,0 0-1,1 0 1,-1 10 0,4-19-441,0 0 1,0 0 0,0 0 0,0 0-1,0-1 1,0 1 0,-1 0 0,1-1 0,0 1-1,2-4 1,26-52-8793,-11 16 2045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12844,'0'0'9401,"-1"9"-8088,-9 97 2294,-4 90-3375,14-194-370,0 0 1,0 0 0,0 1 0,0-1 0,0 0-1,1 0 1,-1 0 0,1 1 0,-1-1 0,1 0 0,0 0-1,0 0 1,0 0 0,0 0 0,0 0 0,1 0-1,-1-1 1,1 1 0,-1 0 0,1-1 0,2 3-1,-2-3 96,-1-1 0,0 0 0,1 0 0,-1 0 0,0 0 0,1 0 0,-1 0 0,0 0 0,1 0 0,-1 0 0,0-1 0,1 1-1,-1 0 1,0-1 0,0 1 0,1-1 0,-1 0 0,0 1 0,0-1 0,0 0 0,0 0 0,0 0 0,0 0 0,0 0-1,0 0 1,0 0 0,0 0 0,0 0 0,-1 0 0,1 0 0,0 0 0,-1-1 0,1 1 0,-1 0 0,1-1 0,-1-1 0,10-20-469,0 3 1591,-6 45 598,-4-23-1665,0 0 0,0 0 0,0 0 0,0 0 0,0 0 0,1 0 0,-1 0 0,1 0 0,0 0 0,-1 0 0,1 0 0,0-1 0,0 1 0,0 0 0,0-1 0,1 1 0,-1 0 0,0-1 0,1 1 0,-1-1 0,1 0 0,2 3 0,0-3-19,0 1 0,0 0 0,0-1 0,0 0 0,1 0 0,-1 0 0,0 0-1,0 0 1,1-1 0,5 0 0,7-1-422,1-1-1,-1-1 0,1 0 1,20-7-1,-38 9 436,0 1 0,1 0 1,-1 0-1,0 0 0,1 0 0,-1 0 1,1 0-1,-1 0 0,0 0 1,1 0-1,-1 0 0,0 0 0,1 0 1,-1 0-1,0 0 0,1 0 0,-1 0 1,0 0-1,1 0 0,-1 1 0,0-1 1,1 0-1,-1 0 0,0 0 1,1 1-1,-1-1 0,0 0 0,0 0 1,1 1-1,-1-1 0,0 0 0,0 1 1,1-1-1,-1 0 0,0 1 0,0-1 1,0 0-1,0 1 0,1-1 1,-1 23 635,-13 32 639,11-47-1160,-6 30 500,2 2 0,-3 69 0,0 4-566,9-110 36,0 0-1,0-1 1,0 1 0,-1-1-1,0 1 1,1-1-1,-1 1 1,0-1 0,0 1-1,0-1 1,0 0 0,-1 0-1,1 1 1,-1-1 0,1 0-1,-1 0 1,0-1 0,0 1-1,0 0 1,-2 1-1,3-3-15,1 1 0,-1-1 0,0 0 0,0 0 0,0 0 0,1 0 0,-1 0-1,0 0 1,0 0 0,0 0 0,0 0 0,1 0 0,-1 0 0,0 0 0,0-1-1,1 1 1,-1 0 0,0-1 0,0 1 0,1 0 0,-1-1 0,0 1 0,0-1-1,-2-2-22,1 1 1,0 0-1,0-1 0,0 1 0,1-1 0,-1 0 0,0 1 0,1-1 0,-2-4 0,-6-15-127,1-1 1,0 0-1,2 0 1,1 0-1,0-1 1,2 0-1,1 0 1,1-33-1,1 53 9,0 1 0,1-1 0,0 1 0,0-1 0,0 1-1,0-1 1,0 1 0,1 0 0,-1 0 0,1-1 0,0 1 0,0 0 0,0 1 0,0-1 0,0 0-1,1 0 1,-1 1 0,1 0 0,0-1 0,0 1 0,0 0 0,0 1 0,0-1 0,0 0 0,1 1-1,-1 0 1,0-1 0,7 0 0,7-1-1133,1 0 0,-1 1 0,1 1 0,29 2-1,-19-1-1524,24 0-4286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16828,'0'0'24,"0"0"0,-1 0 0,1-1 0,0 1 0,-1 0 0,1 0 1,0 0-1,-1 0 0,1 0 0,0-1 0,-1 1 0,1 0 0,0 0 0,-1 0 1,1 0-1,0 0 0,-1 0 0,1 0 0,0 0 0,-1 0 0,1 0 1,-1 0-1,1 1 0,0-1 0,-1 0 0,1 0 0,0 0 0,-1 0 0,1 0 1,0 1-1,0-1 0,-1 0 0,1 0 0,0 1 0,-1-1 0,1 0 0,0 0 1,0 1-1,0-1 0,-1 0 0,1 1 0,0-1 0,0 0 0,0 1 1,0-1-1,0 0 0,-1 1 0,1-1 0,0 0 0,0 1 0,4 20-29,-1-15 11,0 0 0,0-1 0,0 0-1,1 1 1,0-1 0,0-1 0,0 1 0,1 0 0,0-1-1,8 6 1,10 6-24,26 14 0,-39-24 14,72 38-40,55 35-167,-121-68 17,0 1 0,0 1 1,-1 0-1,-1 2 0,23 26 1,-34-37 111,0 0 0,0-1 1,-1 1-1,1 0 0,-1 0 0,0 1 1,0-1-1,0 0 0,0 1 1,-1-1-1,0 1 0,0-1 1,0 1-1,-1 0 0,1-1 1,-1 1-1,0 0 0,0-1 1,-2 8-1,-9 14-461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78 9737,'0'0'4239,"1"-10"-1356,3-30-390,-4 38-2397,0 1-1,0 0 1,-1 0 0,1 0 0,0 0 0,0-1 0,-1 1 0,1 0 0,-1 0 0,1 0-1,-1 0 1,1 0 0,-1 0 0,0 0 0,1 0 0,-1 0 0,0 0 0,0 1 0,1-1-1,-1 0 1,0 0 0,0 1 0,0-1 0,0 0 0,0 1 0,0-1 0,0 1-1,0 0 1,-1-1 0,1 1 0,0 0 0,0-1 0,0 1 0,0 0 0,-1 0 0,-1 0 0,-39 4 680,33-1-722,1 0 1,-1 1 0,1 0 0,0 0-1,0 1 1,1 0 0,-1 1 0,1-1-1,0 1 1,-12 14 0,14-15-58,0 1 0,0 0 0,0 1 1,1-1-1,0 1 0,0 0 0,0 0 0,1 0 1,0 0-1,1 1 0,-1-1 0,-1 16 1,4-22-19,0 0 0,0 0 0,0 0 0,0 0 0,0 0 0,0 0 0,0 0 0,1 0 0,-1 0 0,0 0 0,1 0 0,-1 0 0,1 0 0,-1 0 0,1 0 0,-1-1 0,1 1 0,0 0 0,-1 0 0,1 0 0,0-1 0,0 1 0,-1-1 1,1 1-1,0 0 0,1 0 0,33 5-302,37-16 25,-71 10 294,70-24-710,-59 19 526,0 0 0,0 1 0,0 0 0,0 1 0,1 0 0,0 1 1,-1 0-1,1 1 0,0 0 0,14 2 0,-26 0 192,0-1 0,0 1 1,0 0-1,0 0 0,0-1 1,0 1-1,0 0 0,0 0 1,-1 0-1,1 0 0,0 0 0,-1 0 1,1 0-1,-1 0 0,1 0 1,-1 0-1,0 0 0,1 1 1,-1-1-1,0 0 0,0 0 1,0 0-1,0 1 0,0-1 0,0 0 1,0 0-1,0 0 0,0 0 1,0 1-1,-1-1 0,1 0 1,0 0-1,-1 0 0,1 0 0,-2 1 1,-15 43 715,5-25-190,-1-1 0,0-1-1,-1 0 1,-1-1 0,-1 0-1,-1-1 1,0-1 0,-27 19 0,43-33-489,-1 0 0,1 1 0,-1-1 0,0 0 0,1 0 0,-1 0 0,0-1 1,0 1-1,0 0 0,1-1 0,-1 1 0,0-1 0,0 0 0,0 1 0,0-1 1,0 0-1,-3 0 0,4-1-88,0 1 0,0-1 0,1 1 0,-1-1 0,1 0 0,-1 1 1,1-1-1,-1 0 0,1 1 0,-1-1 0,1 0 0,-1 0 0,1 1 0,0-1 0,0 0 0,-1 0 0,1 0 1,0 1-1,0-1 0,0 0 0,0 0 0,0 0 0,0 0 0,0 0 0,0 1 0,0-3 0,1-4-555,1 0-1,-1 0 0,1 0 0,1 0 0,-1 0 0,1 1 0,7-13 0,38-44-8173,-23 34 2915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8648,'0'0'12871,"11"6"-12086,15 4-650,-1-1 0,1 0 0,1-2 1,0-2-1,48 5 0,-13-6-142,-33-3 154,-1 1-1,45 9 1,-72-11-78,0 1 1,0-1 0,1 0 0,-1 0-1,0 1 1,0-1 0,0 1-1,0-1 1,0 1 0,0-1 0,0 1-1,0 0 1,0-1 0,0 1 0,-1 0-1,1 0 1,0 0 0,0 0-1,-1 0 1,1 0 0,0 0 0,-1 0-1,1 0 1,-1 0 0,1 0 0,-1 0-1,0 0 1,1 0 0,-1 0-1,0 0 1,0 1 0,0-1 0,0 0-1,0 0 1,0 0 0,0 0 0,0 1-1,-1-1 1,1 0 0,0 0-1,-1 0 1,1 0 0,0 0 0,-1 0-1,0 0 1,1 0 0,-2 2 0,-3 5 250,0 0 1,-1 0 0,0-1 0,-9 9-1,15-16-316,-35 33 590,-2-2-1,-1-2 1,-75 44 0,112-73-857,-15 9-49,7-7-2034,5-25-21638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13869,'0'0'3588,"9"-4"-1773,7-1-1278,0 0 1,0 1 0,1 1 0,-1 0 0,21 0 0,-24 2-396,0 1 1,-1 0 0,1 1-1,0 0 1,0 1 0,-1 1-1,1 0 1,15 6-1,-26-9-147,0 1-1,-1-1 1,1 1-1,-1 0 1,1 0-1,-1 0 1,1 0-1,-1 0 1,1 0-1,-1 0 1,0 0-1,0 1 1,1-1-1,-1 0 1,0 1-1,0-1 1,0 1-1,-1 0 1,1-1-1,1 4 0,-2-4 27,0 1-1,0-1 0,-1 1 0,1-1 1,0 1-1,-1-1 0,1 0 0,0 1 1,-1-1-1,0 1 0,1-1 0,-1 0 0,0 0 1,0 1-1,0-1 0,0 0 0,0 0 1,0 0-1,-1 1 0,-5 4 146,0-1-1,0 0 0,0 0 1,-1-1-1,0 0 1,-14 6-1,6-5 180,1-1-1,-1 0 0,-24 2 1,78 7-808,-21-6 424,2 0-168,0 2 0,-1 0 0,0 0 0,30 22 0,-43-26 160,1-1 1,-1 1-1,-1 0 1,1 0 0,0 0-1,-1 1 1,0 0 0,3 6-1,-6-9 47,1 0-1,-1 0 0,0 1 1,0-1-1,0 0 1,0 1-1,-1-1 0,0 1 1,1-1-1,-1 0 1,0 1-1,-1-1 0,1 1 1,-1-1-1,1 1 1,-3 5-1,1-5 134,0-1 1,0 0-1,-1 1 1,1-1-1,-1 0 1,1-1-1,-1 1 1,0 0-1,0-1 1,0 1-1,0-1 1,-1 0-1,1 0 1,-1 0-1,1-1 1,-6 2-1,-62 18 2007,70-21-2113,-90 15 1872,85-14-1844,-1 0 0,0-1-1,0 0 1,1 0 0,-1-1 0,0 0 0,1 0 0,-1 0 0,1-1 0,-1 0-1,-7-4 1,13 5-155,0 1 0,-1-1 0,1 0 0,0 1 0,0-1 0,0 0 0,0 0 0,0 0 0,0 0 0,0 0 0,0-1 0,0 1 0,0 0 0,0 0 0,1-1 0,-1 1 0,0 0 0,1-1 0,-1 1 0,1 0 0,0-1 0,-1 1 0,1-1 0,0 1 0,0-1 0,0 1 0,0 0 0,0-1 0,0 1 0,1-1 0,-1 1-1,0-1 1,1 1 0,-1 0 0,1-1 0,-1 1 0,1 0 0,0-1 0,-1 1 0,1 0 0,0 0 0,0 0 0,0 0 0,0 0 0,1-2 0,7-5-1566,-1-1 0,1 1 0,0 1 0,13-9 0,-18 13 744,41-27-9525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 15791,'0'0'2429,"-3"9"-1148,-1 0-1080,1 0 155,0-1 0,0 1 0,1 0-1,-2 17 1,3-24-322,1-1 0,0 1 0,0-1 0,0 1 0,0-1 0,0 1 0,1-1 0,-1 1 0,0-1 0,1 1 0,-1-1 0,1 1 0,0-1 0,-1 1 0,1-1-1,0 0 1,0 1 0,0-1 0,-1 0 0,2 0 0,-1 0 0,0 0 0,0 0 0,0 0 0,0 0 0,1 0 0,-1 0 0,0 0 0,1-1 0,-1 1 0,1-1 0,-1 1 0,0-1 0,1 1 0,-1-1 0,1 0 0,0 0 0,1 1 0,13-2-3,0 0 0,0-1 0,-1-1 0,1 0 0,-1-1 0,1-1 1,-1 0-1,-1-1 0,1-1 0,-1 0 0,0-1 0,0 0 0,-1-1 1,-1-1-1,1 0 0,-1 0 0,19-24 0,-19 14 111,-14 15 552,-1 6-614,1 0-1,0 1 0,-1-1 1,1 1-1,0-1 0,0 1 1,0 0-1,0 0 0,1 0 1,-1 0-1,-3 5 0,-15 23 497,2 2 0,0 0 0,-19 53 0,-27 109-34,60-173-1377,4-13-2308,4-15-5980,1-9 1559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79 147 15022,'0'0'10848,"9"-5"-10330,-2 2-423,11-6 51,-1 0 1,22-16 0,-34 22-128,-1 0 1,0 0 0,-1 0-1,1-1 1,0 0 0,-1 1 0,0-1-1,0 0 1,0-1 0,-1 1-1,1 0 1,-1-1 0,0 1 0,0-1-1,0 0 1,1-6 0,-4 10-18,1 0 1,0 0-1,0 0 1,0 0-1,-1 0 1,1 0 0,-1 0-1,1 0 1,-1 1-1,1-1 1,-1 0-1,1 0 1,-1 0-1,0 0 1,1 0-1,-1 1 1,0-1-1,0 0 1,1 1-1,-1-1 1,0 1 0,0-1-1,0 1 1,0-1-1,0 1 1,0-1-1,0 1 1,0 0-1,0 0 1,0 0-1,0-1 1,0 1-1,0 0 1,0 0-1,0 0 1,0 0 0,0 1-1,-2-1 1,-46 7 47,40-4-45,0 1 0,0 1 1,0 0-1,1 0 0,-1 1 0,1 0 0,1 0 0,-1 1 0,1 0 0,0 0 1,-7 11-1,10-14-3,0 1 0,1 0 0,0 0 1,-1 0-1,1 0 0,1 1 1,-1-1-1,1 1 0,0 0 0,0-1 1,1 1-1,0 0 0,0 0 0,0 0 1,1 0-1,0 0 0,0 0 1,0 0-1,3 11 0,-2-14-19,0-1 1,1 0-1,-1 0 0,1 0 0,0 0 1,-1-1-1,1 1 0,0 0 0,0-1 1,0 1-1,0-1 0,0 0 0,1 0 1,-1 0-1,0 0 0,1 0 0,-1 0 1,0 0-1,1-1 0,-1 1 0,1-1 1,-1 0-1,4 0 0,65 1-1228,-59-2 794,1 1-710,0-2 1,0 0-1,0 0 0,0-1 0,0-1 1,12-5-1,19-11-7450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 9801,'0'0'14056,"-5"3"-13762,-36 20 388,19-12 139,1 0 0,-39 30-1,59-40-804,-1 0-1,1 0 1,-1 0 0,1 0-1,0 0 1,-1 1-1,1-1 1,0 0 0,0 1-1,0-1 1,0 1-1,0-1 1,0 1 0,0 0-1,0-1 1,1 1-1,-1 0 1,1-1 0,-1 1-1,1 0 1,0 0 0,-1 0-1,1-1 1,0 1-1,0 0 1,1 0 0,-1 0-1,0-1 1,0 1-1,1 0 1,0 2 0,1-2-10,0 0 1,0 0-1,0 0 1,0 0-1,0-1 1,1 1-1,-1-1 1,1 1-1,-1-1 1,1 0-1,-1 0 1,1 0-1,-1 0 1,1-1-1,0 1 1,0-1 0,-1 0-1,1 1 1,4-1-1,0 0-8,1 0-1,-1-1 0,0 0 1,0 0-1,0 0 1,0-1-1,0 0 1,0 0-1,12-6 1,-2-2-3,-1 0 0,22-18 0,-36 26 8,-1 1-9,0 1 0,0-1 1,0 0-1,0 0 0,0 1 1,0-1-1,0 1 0,0-1 1,0 1-1,0-1 0,1 1 1,-1 0-1,0-1 0,0 1 1,0 0-1,0 0 0,2 0 1,-2 0 2,-1 0 0,1 1-1,-1-1 1,1 0 0,-1 1 0,1-1 0,-1 0 0,1 1 0,-1-1 0,1 1-1,-1-1 1,0 1 0,1-1 0,-1 1 0,0-1 0,1 1 0,-1-1 0,0 1-1,0-1 1,0 1 0,1 0 0,-1-1 0,0 2 0,-1 48 25,-1-34 79,1-2-252,-1 6 1085,6-19-268,4-12-86,0-6-514,0 1 1,-1-2-1,-1 1 0,-1-1 1,6-32-1,-1 6-688,-9 43 482,-1 0 1,1 0 0,0 0 0,-1 0-1,1 0 1,0 1 0,0-1 0,0 0-1,0 0 1,0 0 0,0 1-1,0-1 1,0 1 0,0-1 0,0 1-1,0-1 1,0 1 0,0 0 0,0-1-1,1 1 1,-1 0 0,0 0-1,0 0 1,0 0 0,1 0 0,-1 0-1,0 0 1,0 0 0,2 1 0,41 6-4923,-37-6 3790,29 6-4504,5 0-2290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40 17008,'0'0'3961,"-12"-5"-859,10 4-2984,-19-7 1057,0 1 0,-33-6 0,49 11-1064,1 1 0,-1 0 1,0 0-1,0 1 0,0 0 0,0-1 0,0 2 1,0-1-1,0 1 0,0-1 0,0 1 1,0 1-1,0-1 0,1 1 0,-1-1 1,1 2-1,-1-1 0,1 0 0,0 1 1,-5 3-1,8-5-122,1-1 1,-1 1 0,1-1-1,-1 1 1,1 0 0,-1-1-1,1 1 1,-1 0 0,1-1-1,0 1 1,-1 0-1,1 0 1,0-1 0,0 1-1,0 0 1,0 0 0,-1 0-1,1-1 1,0 1 0,0 0-1,1 0 1,-1 0-1,0-1 1,0 1 0,0 0-1,0 0 1,1-1 0,-1 1-1,0 0 1,1 0 0,-1-1-1,0 1 1,1 0 0,-1-1-1,1 1 1,-1 0-1,1-1 1,0 1 0,-1-1-1,1 1 1,-1-1 0,1 1-1,0-1 1,-1 0 0,1 1-1,0-1 1,0 0-1,-1 1 1,1-1 0,0 0-1,1 0 1,43 12-865,-43-11 815,131 13-3348,-52-7 1489,-80-7 1976,0 0 1,0 0-1,0 0 0,-1 0 1,1 0-1,0 0 1,0 0-1,0 0 1,0 1-1,0-1 1,0 0-1,0 1 0,-1-1 1,1 0-1,0 1 1,0-1-1,0 1 1,-1-1-1,1 1 1,0 0-1,-1-1 0,1 1 1,-1 0-1,2 1 1,-2-1 42,0 0 0,0 0 0,-1 0 0,1 0 0,0-1 1,0 1-1,-1 0 0,1 0 0,0 0 0,-1 0 0,1 0 0,-1-1 1,0 1-1,1 0 0,-1 0 0,1-1 0,-1 1 0,0 0 0,-1 0 1,-45 31 2839,42-29-2887,-159 82 2972,51-38-4555,95-42-1711,7-4-4622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49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10698,'0'0'2926,"3"-1"-2980,0 0 55,1 0 0,0 1 0,0-1-1,0 1 1,0 0 0,0 0 0,0 1 0,0-1 0,0 1-1,0 0 1,0 0 0,0 0 0,0 1 0,6 2-1,15 4 4,86 15 215,195 15 0,119-23 550,-200-9-529,509 10 1194,0-44 41,550-84-1549,-915 70-4112,-194 15-431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0:1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10346,'0'0'870,"12"-2"-598,113-22 483,-75 12-204,68-7 1,379 17-133,-233 7-294,-126-6-89,247 5 280,-281 3-198,174 32 0,0 18-44,321 24 1,705-59 358,-542-69 275,-375 18-525,-356 27-295,138-5 111,-141 7-1215,1 2 1,-1 0-1,51 13 1,-39-2-3003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1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755 70 3972,'0'0'5546,"1"-9"-5353,-2 1-120,1 5-42,0 0 0,-1 0 0,1 0 0,0 0 0,0 0 0,1 0-1,-1 0 1,0 0 0,1 0 0,0 0 0,0 1 0,1-4 0,0 5 62,-1-1 1,1 1 0,0 0-1,0 0 1,0 0 0,0 0-1,0 0 1,0 1 0,0-1-1,0 0 1,0 1-1,0 0 1,0-1 0,0 1-1,0 0 1,0 0 0,5 1-1,36 2 581,-22 1-604,0 1 0,0 1 0,-1 1 0,0 0 1,0 2-1,-1 1 0,25 15 0,-40-21-40,0-1 0,0 1 0,0 0 0,0 0 0,0 0 0,-1 1 0,0-1 1,0 1-1,0-1 0,-1 1 0,0 0 0,0 0 0,0 1 0,0-1 0,-1 0 0,0 1 1,0-1-1,0 0 0,0 1 0,-1-1 0,0 1 0,-1-1 0,1 1 0,-1-1 0,-2 10 0,-3 12 150,-1-1-1,-2-1 0,-20 46 1,-3 4-24,4 2 0,3 1-1,3 1 1,-15 110 0,29-142-156,-37 289-20,39-253 20,3 0-1,9 92 1,1-1 46,-16 196 1,1-191-33,7-152-101,0 0 1,2 0-1,2-1 1,0 1-1,1-1 1,2 1-1,1-1 1,1-1-1,21 48 1,-22-58 7,4 5 55,0 0-1,-1 2 1,-2-1-1,0 1 1,-1 0-1,-2 0 1,0 1-1,3 45 1,-11 12 806,-5-1-1,-2 1 1,-23 83 0,16-90-554,3 1 1,3 0-1,-1 135 1,13-196-268,1 0 0,0 0 0,2 0 0,-1-1 0,1 0 0,1 1 0,0-1 0,1-1 0,0 1 0,10 13 0,16 33-253,-28-48 195,0-1-1,-1 1 1,0 1 0,-1-1-1,-1 0 1,1 0-1,-1 1 1,-1-1-1,0 1 1,-1-1-1,0 1 1,-4 19 0,-5 10 161,-30 76 1,23-73 106,-163 445 1687,175-474-1699,-1 0 1,0-1 0,0 0-1,-2 0 1,0 0-1,0-1 1,-11 12 0,13-18-88,0 0 0,-1-1 0,0 1 0,0-1 0,0-1 0,0 0 0,-1 0 0,0 0 0,0-1 0,0 0 0,0 0 0,0-1 0,-13 2 0,-94 11-123,59-9-1217,-85 20 1,124-21 373,0 0 1,0 1-1,0 1 1,1 1 0,0 0-1,1 1 1,0 1-1,0 0 1,-14 13-1,1 9-4673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14638,'0'0'3838,"5"8"-3219,1 2-443,-1 1 0,0-1 0,-1 1-1,0 0 1,-1 1 0,0-1-1,-1 0 1,0 1 0,-1 0 0,0-1-1,-1 13 1,1 49 602,-3 0-1,-19 124 1,3-77 1998,72-453-1890,-53 330-916,6-31-48,-7 33 72,0 0 0,0 0-1,0 0 1,0 0 0,0 1 0,0-1 0,0 0 0,0 0 0,1 0 0,-1 1 0,0-1 0,1 0 0,-1 0 0,1 1 0,-1-1 0,1 0 0,-1 1-1,1-1 1,-1 0 0,1 1 0,-1-1 0,1 1 0,0-1 0,0 1 0,-1-1 0,2 0 0,1 4-8,-1 1 1,0-1 0,0 1-1,-1 0 1,1-1-1,-1 1 1,1 0 0,-1 0-1,0 0 1,-1 0-1,1 0 1,-1 4-1,4 9 13,-2-5 11,2 0 1,-1-1-1,2 1 0,0-1 1,0 0-1,8 12 1,-12-21-6,0 0 0,1-1 0,-1 1 0,1 0 0,-1-1 0,1 1 1,0-1-1,0 1 0,0-1 0,0 0 0,0 1 0,0-1 0,0 0 0,0-1 0,0 1 1,1 0-1,-1-1 0,0 1 0,0-1 0,1 1 0,-1-1 0,0 0 0,1 0 1,-1 0-1,0-1 0,1 1 0,-1 0 0,0-1 0,0 1 0,1-1 0,-1 0 0,0 0 1,0 0-1,0 0 0,0 0 0,0 0 0,0-1 0,0 1 0,-1-1 0,4-2 1,4-4 48,-1 0 0,1-1 0,-1 0 0,-1 0 0,0-1 0,0 0 0,-1 0 0,0-1 0,0 0 0,-2 0 0,1 0 0,4-18 0,-5 12 17,0 0 0,-1-1 0,-1 1 0,0-1 0,-1 0 0,-1 1 0,-5-34 0,5 49-72,0 0 0,-1 0 1,1 0-1,-1 0 0,1 0 0,-1 0 0,0 0 1,0 0-1,0 0 0,0 0 0,0 1 0,0-1 0,-1 0 1,-1-1-1,-6 4-113,-1 17-48,-1 21 139,1 1 1,3 0 0,1 0-1,-2 79 1,8-115 23,0 0 0,1 0 0,-1 1 0,1-1 0,0 0 0,0 0 0,0 0 0,1 0 0,-1 0 0,1 0 0,0-1 1,0 1-1,0-1 0,1 1 0,-1-1 0,1 0 0,0 1 0,0-1 0,0-1 0,0 1 0,0 0 0,6 2 0,-5-3-10,1 1 0,0-2 0,-1 1 0,1-1-1,0 0 1,0 0 0,0 0 0,0 0 0,0-1 0,0 0-1,0 0 1,0 0 0,0-1 0,0 0 0,0 0 0,0 0 0,0 0-1,8-4 1,6-7-33,-19 11 41,1 0 0,0 1 0,-1-1 0,1 0 0,-1 1 0,1-1 0,0 0 0,0 1 0,-1-1 0,1 1 0,0 0 0,0-1 0,0 1 0,-1-1 0,1 1 0,0 0 0,0 0 0,0 0 0,0-1 0,0 1 0,0 0 0,0 0 0,0 0 0,-1 0 0,1 0 0,0 1 0,0-1 0,0 0 0,0 0 0,0 1 0,1 0 0,1 1 10,-1 0 1,1-1 0,-1 1 0,1-1 0,0 1 0,-1-1 0,1 0 0,0 0 0,0 0-1,0 0 1,0 0 0,0-1 0,0 1 0,0-1 0,0 0 0,0 0 0,0 0 0,1 0-1,-1-1 1,0 1 0,0-1 0,0 0 0,0 0 0,-1 0 0,5-2 0,3-1 3,-1 0 1,0-1-1,1 0 1,-2-1 0,1 0-1,9-8 1,2-11 46,-10 13-42,-13 27-224,-2-1 141,1-1 0,1 0 1,0 1-1,1 0 0,0 0 1,1 0-1,1 0 0,2 27 1,-2-41-25,0 1-1,0 0 1,0-1 0,0 1 0,0-1 0,0 1 0,0 0-1,1-1 1,-1 1 0,0 0 0,0-1 0,1 1-1,-1-1 1,0 1 0,1-1 0,-1 1 0,1-1 0,-1 1-1,1-1 1,-1 1 0,1-1 0,-1 0 0,1 1-1,-1-1 1,1 0 0,-1 1 0,1-1 0,0 0-1,-1 0 1,1 1 0,-1-1 0,1 0 0,0 0 0,-1 0-1,1 0 1,0 0 0,-1 0 0,1 0 0,0 0-1,-1 0 1,1 0 0,0 0 0,-1-1 0,1 1 0,-1 0-1,1 0 1,0-1 0,-1 1 0,1 0 0,-1-1-1,1 1 1,-1 0 0,1-1 0,-1 1 0,1-1 0,-1 1-1,0-1 1,1 1 0,-1-1 0,1 0 0,3-3-719,-1 1 1,0-1-1,0 1 1,0-1 0,0 0-1,0 0 1,2-5 0,6-22-5103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 8168,'0'0'9182,"1"-8"-7298,-1-4-1830,1-6 1871,-1 50-776,2-26-1186,-1-1-1,1 1 1,1 0-1,-1-1 1,1 1-1,0-1 0,0 0 1,1 0-1,-1 0 1,1 0-1,0-1 0,6 6 1,19 28-243,-22-25 301,-2 1 1,1 0 0,-2 1-1,0-1 1,-1 1-1,0 0 1,-1 0-1,-1 0 1,0 0 0,-1 0-1,-1 0 1,-4 25-1,1-12 460,-3 0 0,0-1 0,-1 1 0,-2-1 0,-22 43-1,29-64-310,-1 0 0,0 0 0,0 0 0,0 0 0,-1-1 0,1 0 0,-7 5 0,11-9-152,-1 0 1,0-1 0,0 1 0,1-1-1,-1 0 1,0 1 0,0-1-1,1 1 1,-1-1 0,0 0-1,0 0 1,0 1 0,0-1-1,1 0 1,-1 0 0,0 0-1,0 0 1,0 0 0,0 0-1,0 0 1,1 0 0,-1-1-1,0 1 1,-1-1 0,0 0 0,1 0 1,0 0-1,-1-1 1,1 1-1,0-1 0,0 1 1,0-1-1,0 1 1,0-1-1,0 0 1,1 0-1,-1 1 0,1-1 1,-1 0-1,1 0 1,-1-3-1,-4-28-256,2 0 1,1-1-1,1 1 0,2-1 1,7-46-1,-6 71-20,-1 0 1,1-1-1,0 1 1,1 0-1,0 0 0,1 0 1,-1 1-1,2-1 0,-1 1 1,1 0-1,1 0 0,-1 1 1,14-14-1,-10 13-1050,0 1 0,0 0 0,1 0 0,0 1 0,0 0-1,21-7 1,-3 3-2189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15022,'0'0'4901,"-27"52"-4645,27-35-352,6-3-1730,8 1-2017,-1-4-2307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10570,'0'0'5685,"-6"11"-3822,-8 8-1291,-1-1-241,2 1 0,-11 22 0,23-40-474,1-1 1,0 1 0,0 0 0,-1-1 0,1 1-1,0 0 1,0-1 0,0 1 0,0 0-1,0-1 1,0 1 0,0 0 0,0-1 0,0 1-1,0 0 1,1-1 0,-1 1 0,0 0 0,0-1-1,1 1 1,-1-1 0,0 1 0,1 0-1,-1-1 1,0 1 0,1-1 0,-1 1 0,1-1-1,-1 1 1,1-1 0,-1 1 0,1-1-1,-1 0 1,1 1 0,0-1 0,-1 0 0,1 1-1,0-1 1,-1 0 0,1 0 0,-1 0 0,1 0-1,1 1 1,42 6 447,-17-3-540,-21-3 440,0 1-1,0 0 1,-1 1-1,1-1 1,0 1-1,-1 1 1,0-1-1,0 1 1,0-1-1,0 1 1,0 1-1,-1-1 1,8 10-1,-11-12 20,1 1-1,-1 0 0,0-1 1,0 1-1,0 0 0,0 0 1,0 0-1,-1 0 0,1 0 1,-1 0-1,0-1 0,0 1 1,0 0-1,0 0 0,0 0 1,-1 0-1,0 0 0,1 0 1,-1 0-1,0 0 0,0-1 1,0 1-1,-1 0 0,1-1 1,-1 1-1,1-1 0,-1 1 1,0-1-1,0 0 0,0 0 1,-4 3-1,-1 2 27,-1 0 0,0-1 0,0 0 0,0-1 0,-1 0 0,0 0 0,0 0 0,0-2 0,0 1 0,-1-1-1,0 0 1,1-1 0,-1 0 0,0-1 0,0 0 0,-17 0 0,25-1-421,0 0-1,0 0 1,0 0-1,0 0 1,0-1-1,0 1 1,1-1-1,-1 1 0,0-1 1,0 0-1,0 0 1,0 0-1,1 0 1,-4-2-1,-6-17-5583,9 1-2364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12139,'0'0'9732,"-6"10"-8595,3-6-1011,-27 59 1215,28-59-1248,0 1 1,1-1-1,0 1 0,0-1 1,0 1-1,0 0 0,1 0 1,-1-1-1,1 1 0,1 0 1,-1 0-1,1 0 0,-1-1 1,3 7-1,-2-10-74,-1 0 1,1 0-1,0 0 0,0 0 0,-1 0 0,1 0 1,0-1-1,0 1 0,0 0 0,0-1 0,0 1 1,0 0-1,0-1 0,0 1 0,0-1 0,0 0 1,0 1-1,0-1 0,0 0 0,0 0 0,1 0 1,-1 1-1,0-1 0,0 0 0,0-1 0,0 1 1,0 0-1,1 0 0,-1 0 0,0-1 0,0 1 1,0 0-1,1-1 0,36-18 652,11-21-345,-27 21-176,48-30-1,-70 48-147,1 1-1,0-1 1,-1 1 0,1-1 0,0 1 0,0 0 0,-1-1 0,1 1-1,0 0 1,0-1 0,-1 1 0,1 0 0,0 0 0,0 0 0,0 0 0,0 0-1,-1 0 1,1 0 0,0 0 0,0 0 0,0 0 0,-1 1 0,1-1 0,0 0-1,0 0 1,-1 1 0,1-1 0,0 1 0,0-1 0,-1 0 0,1 1 0,0-1-1,-1 1 1,1 0 0,-1-1 0,1 1 0,-1-1 0,1 1 0,-1 0-1,1 0 1,-1-1 0,0 1 0,1 0 0,-1 0 0,0-1 0,1 1 0,-1 0-1,0 0 1,0 1 0,5 52 155,-4-32-114,-1-20-41,0 1 0,1-1 1,-1 1-1,1 0 0,0-1 0,0 0 0,0 1 0,0-1 0,0 1 0,2 2 0,-2-4 6,0-1-1,-1 1 1,1 0-1,0-1 0,-1 1 1,1-1-1,0 1 1,0-1-1,0 1 0,-1-1 1,1 1-1,0-1 1,0 0-1,0 0 0,0 1 1,0-1-1,0 0 1,0 0-1,0 0 0,1 0 1,3-1 33,-1 0 1,1-1-1,0 1 0,0-1 1,-1 0-1,1-1 1,-1 1-1,0-1 0,5-4 1,-2 2-36,1 1 0,0-1 0,0 1 1,0 0-1,0 1 0,0 0 0,1 0 1,11-1-1,-18 3-14,1 1-1,-1 0 1,1 0 0,-1 0 0,0 0 0,1 0 0,-1 1-1,1-1 1,-1 1 0,0-1 0,0 1 0,1 0 0,-1 0 0,0 0-1,0 0 1,0 0 0,0 1 0,0-1 0,0 1 0,0-1-1,0 1 1,-1 0 0,1-1 0,-1 1 0,1 0 0,-1 0 0,0 0-1,1 0 1,-1 1 0,0-1 0,-1 0 0,1 0 0,0 1-1,0 3 1,5 44 485,-7-27-3098,1-2-7022,0-26 2399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14734,'0'0'6598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61 13357,'0'0'8605,"-14"-3"-7228,6 0-1168,3 1-145,1 0 0,-1 1 1,1 0-1,-1 0 0,1 0 1,-1 0-1,1 1 0,-1 0 1,0 0-1,1 0 0,-1 0 1,0 1-1,1 0 0,-1 0 1,1 0-1,-1 1 0,1-1 1,-7 4-1,9-4-46,-66 42 193,62-39-204,1 0 1,-1 1-1,1-1 1,0 1 0,1 0-1,-1 0 1,1 1-1,0-1 1,-5 12-1,8-17-8,1 1 0,0-1 0,0 0 0,0 0 1,0 0-1,0 1 0,0-1 0,0 0 0,0 0 0,0 0 0,-1 1 0,1-1 0,0 0 0,0 0 0,0 0 0,0 1 0,0-1 0,0 0 0,0 0 0,0 1 0,1-1 0,-1 0 0,0 0 0,0 0 0,0 1 0,0-1 0,0 0 0,0 0 0,0 0 0,0 1 0,0-1 0,1 0 0,-1 0 0,0 0 0,0 0 0,0 0 0,0 1 0,1-1 1,-1 0-1,0 0 0,0 0 0,0 0 0,1 0 0,12-1 27,13-10 38,11-19 19,-32 25-81,1 0 1,-1 0 0,1 0 0,0 0-1,1 1 1,-1 0 0,1 0-1,0 1 1,0 0 0,11-4 0,-17 7-7,1 0 1,-1 0-1,0 0 1,0 0-1,1 1 1,-1-1 0,0 0-1,0 1 1,0-1-1,1 0 1,-1 1 0,0-1-1,0 1 1,0 0-1,0-1 1,0 1-1,0 0 1,0 0 0,0 0-1,0-1 1,-1 1-1,1 0 1,0 0 0,0 0-1,-1 0 1,1 1-1,-1-1 1,1 0-1,-1 0 1,1 0 0,-1 2-1,11 44-44,-9-36 56,5 28 167,-2 0 0,-2 0 0,-1 1-1,-2-1 1,-7 50 0,4-67 22,-1 0 1,-2-1-1,0 1 0,-1-1 0,-1 0 1,-1-1-1,-1 0 0,-1 0 1,0-1-1,-26 31 0,36-48-193,0 0 0,-1 0 0,1-1 0,-1 1 1,1 0-1,-1-1 0,0 1 0,1-1 0,-1 0 0,0 1 0,0-1 0,0 0 0,0 0 0,0 0 0,0 0 1,-1-1-1,1 1 0,0-1 0,0 1 0,-1-1 0,1 0 0,-4 0 0,4 0-7,1-1-1,-1 0 1,0 0 0,1 0-1,-1-1 1,1 1 0,0 0-1,-1-1 1,1 1 0,0 0-1,0-1 1,0 0 0,0 1-1,0-1 1,0 0-1,0 1 1,1-1 0,-1 0-1,1 0 1,-1 0 0,1 1-1,-1-1 1,1 0 0,0 0-1,0 0 1,0 0-1,1-2 1,-1-6-12,0-1 0,1 1-1,1-1 1,-1 1 0,2 0 0,0 0-1,0 0 1,1 0 0,0 0 0,0 1-1,1-1 1,0 1 0,7-8-1,12-16-14,2 2 0,30-29 0,-38 42 19,41-42-35,-17 18-570,-1-2-1,70-96 1,-108 135 560,1 0 1,-1 0-1,0 0 0,0-1 1,-1 1-1,1-1 0,-1 0 1,0 0-1,-1 0 0,0 0 1,0 0-1,0 0 0,0-12 1,-2 17 54,1 0 1,-1 0-1,1 0 1,-1 0-1,1 0 1,-1 0-1,1 1 1,-1-1-1,0 0 1,0 0-1,1 1 1,-1-1-1,0 0 1,0 1-1,0-1 1,0 1-1,0-1 1,0 1-1,0 0 1,0-1-1,0 1 1,0 0-1,0 0 1,0-1-1,0 1 1,0 0-1,0 0 1,0 0 0,0 0-1,0 0 1,0 1-1,0-1 1,0 0-1,0 0 1,0 1-1,0-1 1,0 0-1,0 1 1,0-1-1,-1 2 1,-40 19 137,31-11-20,1 0 1,-1 0-1,2 1 0,-12 16 0,17-21-58,1-1-1,-1 1 0,1 0 1,0 0-1,1 0 0,-1 1 1,1-1-1,1 1 1,-1-1-1,1 1 0,0 9 1,1-14-52,0-1 1,0 0-1,0 0 1,0 1-1,0-1 1,1 0-1,-1 0 1,1 0 0,-1 1-1,1-1 1,-1 0-1,1 0 1,0 0-1,-1 0 1,1 0-1,0 0 1,0 0-1,0 0 1,0 0-1,0-1 1,0 1 0,0 0-1,0-1 1,0 1-1,0 0 1,2 0-1,1 0 6,1 1-1,0-1 0,0 0 0,-1 0 1,1 0-1,0-1 0,6 0 1,7-1 13,-1 0 0,0-1-1,21-6 1,-10-1-7,1-1 0,31-17 0,9-3 31,-68 30-51,-1 0 0,0-1-1,0 1 1,1 0 0,-1 0-1,0 0 1,1 0 0,-1 0-1,0 0 1,0 0 0,1 0 0,-1-1-1,0 1 1,1 0 0,-1 0-1,0 0 1,1 1 0,-1-1-1,0 0 1,0 0 0,1 0 0,-1 0-1,0 0 1,1 0 0,-1 0-1,0 0 1,0 1 0,1-1-1,-1 0 1,0 0 0,0 0 0,1 1-1,-1-1 1,0 0 0,0 0-1,0 1 1,1-1 0,-1 0 0,0 0-1,0 1 1,0-1 0,0 0-1,0 0 1,0 1 0,0-1-1,0 0 1,1 1 0,-1-1 0,0 0-1,0 1 1,0-1 0,0 0-1,0 0 1,-1 1 0,1-1-1,0 0 1,0 1 0,0-1 0,0 0-1,0 1 1,0-1 0,-1 0-1,-4 17 77,5-16-68,-15 30 494,10-23-349,0 1 1,1 0 0,0 0-1,1 0 1,0 1-1,0-1 1,1 1-1,-1 12 1,5-21-89,0-1 1,0 0-1,1 0 1,-1 0-1,0 0 0,0 0 1,1 0-1,-1 0 1,0-1-1,0 1 0,0-1 1,0 0-1,0 1 1,3-3-1,15-8 103,-1 0 0,19-16 1,-27 18-276,0 0 1,0 1 0,1 1-1,0 0 1,0 1 0,1 0-1,0 0 1,18-4 0,-30 10 90,-1 0 1,1 0 0,0 0-1,-1 0 1,1 0-1,-1 0 1,1 0 0,-1 0-1,1 0 1,-1 0-1,1 0 1,0 0 0,-1 0-1,1 0 1,-1 0-1,1 1 1,-1-1 0,1 0-1,-1 0 1,1 1 0,-1-1-1,0 0 1,1 1-1,-1-1 1,1 0 0,-1 1-1,0-1 1,1 1-1,-1-1 1,0 1 0,1-1-1,-1 1 1,0-1 0,0 1-1,1-1 1,-1 2-1,-2 26-24,-18 26 320,19-53-288,0-1-1,1 1 1,-1 0-1,1 0 1,-1 0-1,1 0 0,0 0 1,-1 0-1,1 0 1,0 0-1,0 0 1,0 0-1,-1 0 1,1 0-1,0 0 1,0 0-1,0 0 0,1 0 1,-1 0-1,0 0 1,0 0-1,0-1 1,1 1-1,-1 0 1,1 0-1,0 1 0,0-1-51,0-1 0,0 1 0,0-1 0,0 0 0,0 1 0,0-1 0,0 0-1,0 0 1,1 0 0,-1 0 0,0 0 0,0 0 0,0 0 0,0 0-1,0 0 1,1-1 0,-1 1 0,1-1 0,51-23-4136,5-15-6939,-30 18 476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3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74 9993,'0'0'17078,"2"-8"-17030,9-53-181,-37 94-524,23-28 658,-1 0 9,1 0 1,-1 0-1,1 0 0,1 0 0,-1 1 0,1 0 0,-1-1 0,2 1 0,-1 0 0,1 0 1,-1 8-1,3-13-5,0-1 0,0 1 0,0 0 0,0-1 0,1 1 0,-1 0 0,0-1 0,1 0 0,-1 1 0,0-1 0,1 0 0,-1 1 0,0-1 0,1 0 0,-1 0 0,0 0 1,1 0-1,-1-1 0,1 1 0,2-1 0,1 1 22,22-2-157,-1-1-1,35-9 1,19-2 83,-31 13 2839,-50 0-2805,0 1 1,-1-1-1,1 0 0,0 0 0,0 0 0,-1 0 0,1 0 0,0 0 0,0 0 0,0 0 0,0 0 1,0 0-1,0 0 0,1-1 0,-1 1 0,0 0 0,0-1 0,1 1 0,-1 0 0,1-1 1,-1 1-1,1-1 0,0 1 0,0-1 0,0 1 0,0-1 0,0-2 0,-1 2-382,1 1 0,0-1 1,0 0-1,0 0 0,0 0 0,0 0 0,0 0 0,0 0 0,1 0 0,-1 0 1,1 0-1,-1 0 0,1 1 0,0-1 0,0 0 0,0 0 0,0 1 0,0-1 1,0 0-1,3-2 0,26-5-9406,-12 5-172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106 217 13453,'0'0'12566,"-9"-6"-12432,7 5-133,0-1 0,1 1 1,-1 0-1,0-1 1,0 1-1,0 0 0,0 0 1,-1 0-1,1 1 0,0-1 1,0 0-1,0 1 0,-1-1 1,1 1-1,0 0 1,-1 0-1,1 0 0,0 0 1,-1 0-1,1 1 0,0-1 1,0 0-1,-1 1 0,1 0 1,0 0-1,0-1 1,0 1-1,0 1 0,0-1 1,0 0-1,0 0 0,0 1 1,0-1-1,1 1 0,-1-1 1,1 1-1,-1 0 1,1 0-1,-1 0 0,1 0 1,0 0-1,0 0 0,0 0 1,0 0-1,0 0 0,0 3 1,0-3 17,0 0-1,0-1 1,0 1 0,0 0 0,0 1 0,1-1-1,-1 0 1,0 0 0,1 0 0,0 0 0,0 0-1,0 1 1,0-1 0,0 0 0,0 0 0,0 0-1,1 0 1,-1 1 0,2 3 0,-1-5-3,0 0 1,0 1-1,0-1 0,1 0 1,-1 0-1,0 0 0,1 1 1,-1-1-1,1-1 0,-1 1 1,1 0-1,-1 0 0,1-1 1,0 1-1,-1-1 0,1 1 1,0-1-1,-1 1 0,4-1 1,2 0 0,0 0 1,1 0 0,-1 0-1,0-1 1,1-1-1,-1 1 1,0-1 0,0 0-1,0-1 1,10-4 0,57-40-444,-69 44 410,-1-1 0,1 0 0,-1 0 0,1 0-1,-1-1 1,-1 1 0,1-1 0,0 0 0,-1 0 0,0 0 0,0 0 0,2-8-1,-5 13 12,0 0-1,0 0 0,0-1 0,0 1 1,0 0-1,0 0 0,0 0 1,-1-1-1,1 1 0,0 0 0,0 0 1,0 0-1,0-1 0,0 1 0,0 0 1,0 0-1,-1 0 0,1 0 0,0 0 1,0-1-1,0 1 0,-1 0 1,1 0-1,0 0 0,0 0 0,0 0 1,-1 0-1,1 0 0,0 0 0,0-1 1,0 1-1,-1 0 0,1 0 0,0 0 1,0 0-1,0 0 0,-1 0 1,1 0-1,0 0 0,0 1 0,-1-1 1,1 0-1,0 0 0,0 0 0,0 0 1,-1 0-1,1 0 0,0 0 0,0 0 1,0 0-1,0 1 0,-1-1 0,1 0 1,0 0-1,0 0 0,-15 7-62,9-3 194,-1 1 1,1 0-1,0 0 1,0 0-1,1 1 1,-1 0-1,1 0 1,0 0-1,1 1 1,0 0-1,0 0 1,0 0-1,1 0 1,0 0-1,0 1 1,1-1 0,0 1-1,0 0 1,0 8-1,2-15-121,0 1-1,0-1 1,0 0-1,0 0 1,0 0-1,1 0 1,-1 0-1,0 0 1,1 0 0,-1 0-1,1 0 1,-1 0-1,1 0 1,0 0-1,-1 0 1,1 0-1,0 0 1,0 0-1,0-1 1,-1 1 0,1 0-1,0-1 1,0 1-1,0 0 1,0-1-1,2 1 1,0 0 15,1 1 1,0-1-1,0 0 1,1-1-1,-1 1 1,0-1-1,7 0 0,0 0-40,0-1 0,0-1 0,0 0 0,0 0 0,10-5 0,-6 0-190,0-1 1,0-1 0,-1 0 0,-1-1 0,0 0 0,0-1 0,-1-1 0,0 0 0,-1-1 0,0 0 0,8-14-1,-9 11 663,0 1 0,-2-1 0,0-1 0,0 1 0,8-34 0,-15 47-424,0-1 0,-1 1 1,0-1-1,0 0 0,0 1 1,0-1-1,0 1 0,-1-1 0,-1-6 1,2 9-37,0 1-1,-1-1 1,1 0 0,0 0 0,0 1 0,-1-1 0,1 0-1,-1 1 1,1-1 0,-1 0 0,1 1 0,-1-1-1,1 0 1,-1 1 0,1-1 0,-1 1 0,0-1 0,1 1-1,-1 0 1,0-1 0,1 1 0,-1 0 0,0-1-1,0 1 1,1 0 0,-1 0 0,0 0 0,0-1 0,1 1-1,-1 0 1,0 0 0,0 0 0,0 0 0,1 1 0,-1-1-1,0 0 1,0 0 0,1 0 0,-1 0 0,0 1-1,0-1 1,1 0 0,-1 1 0,0-1 0,1 1 0,-1-1-1,0 1 1,0 0 0,-3 3-8,0-1 0,1 1-1,0 0 1,-1 0 0,1 0-1,1 0 1,-1 1 0,1-1 0,-1 1-1,1 0 1,0-1 0,1 1 0,-1 0-1,1 0 1,-1 8 0,-1 9 196,1 0 0,0 26 0,2-40-93,0-1 1,1 1-1,-1-1 0,2 0 1,-1 1-1,1-1 0,0 0 1,0 0-1,1 0 0,0-1 1,0 1-1,5 7 0,-4-10-92,-1 1-1,1-1 0,0 0 0,0 0 1,1-1-1,-1 1 0,1-1 0,0 0 1,0 0-1,0-1 0,0 0 0,0 1 1,0-2-1,1 1 0,-1 0 0,9 0 1,-6-1-725,0 1 0,0-2-1,-1 1 1,1-1 0,0-1 0,14-1 0,10-12-6499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196 149 416,'1'0'87,"0"-1"0,0 1 0,0-1 0,0 1 0,1-1 0,-1 0 0,0 1 0,0-1 0,0 0 0,-1 0 0,1 0 0,0 0 0,0 0 0,0 0 0,1-2 0,0-1 840,0-1-1,0 0 1,0-1-1,0 1 1,-1 0-1,2-8 1,2-61 11150,-5 73-11981,-1 0-1,1 0 1,0 0-1,-1 1 1,1-1-1,0 0 1,-1 0 0,1 0-1,-1 0 1,0 1-1,1-1 1,-1 0-1,0 0 1,1 1-1,-1-1 1,0 1-1,0-1 1,1 0-1,-1 1 1,0 0-1,0-1 1,0 1-1,0-1 1,0 1-1,0 0 1,1 0 0,-1-1-1,0 1 1,0 0-1,0 0 1,0 0-1,0 0 1,0 0-1,0 0 1,0 1-1,0-1 1,0 0-1,-1 1 1,-2-1-85,-1 1 1,1-1-1,0 1 0,-1 1 1,1-1-1,0 1 0,0-1 1,-4 3-1,-7 9 1,0 0 1,1 1-1,1 1 0,0 0 0,1 0 1,0 1-1,2 1 0,0 0 1,1 1-1,0 0 0,1 0 1,-8 33-1,15-49-6,0-1-1,1 1 1,-1 0 0,1-1-1,0 1 1,-1 0-1,1-1 1,0 1 0,0 0-1,0-1 1,0 1 0,0 0-1,1-1 1,-1 1 0,0 0-1,1-1 1,-1 1-1,1 0 1,0-1 0,-1 1-1,1-1 1,0 1 0,0-1-1,0 0 1,0 1-1,0-1 1,1 0 0,1 2-1,1-2 15,-1 0 0,1 0 0,0 0 0,-1-1 0,1 0 0,0 1 0,0-1 0,-1-1 0,1 1 0,0 0 0,-1-1 0,1 0 0,5-2 0,9-3 87,-1 0 0,0-2 0,0 0 0,0-1 0,-1 0 0,-1-1 0,21-18 0,-17 13-41,-1-1 1,-1-1-1,-1 0 1,-1-1-1,20-30 1,-31 43 24,-1 0 0,0 0 0,-1 0 1,1 0-1,-1-1 0,0 1 0,0-1 1,-1 0-1,0 1 0,1-11 0,-2 16-87,1 0 1,-1-1-1,0 1 0,0 0 0,0 0 0,0 0 0,0 0 0,0-1 0,0 1 0,0 0 1,0 0-1,0 0 0,-1 0 0,1-1 0,0 1 0,0 0 0,0 0 0,0 0 1,0 0-1,0 0 0,0-1 0,0 1 0,0 0 0,0 0 0,-1 0 0,1 0 0,0 0 1,0 0-1,0-1 0,0 1 0,0 0 0,-1 0 0,1 0 0,0 0 0,0 0 1,0 0-1,0 0 0,0 0 0,-1 0 0,1 0 0,0 0 0,0 0 0,0 0 1,-1 0-1,1 0 0,0 0 0,0 0 0,0 0 0,0 0 0,-1 0 0,-10 7 9,-9 13-92,6 0 59,0 0 0,-18 40-1,28-54 18,1 1 0,0 0-1,1 0 1,0 0 0,0 0 0,1 0-1,-1 0 1,2 0 0,-1 1 0,1-1-1,0 0 1,0 1 0,3 13 0,-2-19-50,1 0 1,-1 0 0,1 0-1,-1-1 1,1 1 0,-1 0 0,1-1-1,0 1 1,0-1 0,0 1-1,0-1 1,0 0 0,0 0 0,0 0-1,0 0 1,0 0 0,1-1-1,-1 1 1,0-1 0,0 1 0,1-1-1,-1 0 1,0 0 0,5 0-1,62-4-2574,-21-7-677,-4-5-2141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15375,'0'0'6918,"1"9"-6453,-1 4-233,0-1 0,-1 0 1,0 1-1,-1-1 0,0 0 1,-1 0-1,-7 21 1,-44 91 1269,15-36-732,32-70-546,3-9-76,0 0 0,1 0 0,0 0 0,0 1 0,1-1 0,-2 18 0,4-26-138,0-1 0,0 0 0,0 1-1,0-1 1,0 1 0,0-1 0,0 0 0,0 1-1,0-1 1,0 0 0,0 1 0,0-1 0,0 0-1,1 1 1,-1-1 0,0 0 0,0 1 0,0-1-1,1 0 1,-1 1 0,0-1 0,0 0-1,0 0 1,1 1 0,-1-1 0,0 0 0,1 0-1,-1 1 1,0-1 0,1 0 0,-1 0 0,0 0-1,1 0 1,-1 0 0,0 1 0,1-1-1,-1 0 1,1 0 0,16-6 232,13-18 36,-22 16-261,-1-1 0,0 0 0,-1 0 0,0 0 0,0-1 0,-1 0-1,0 0 1,-1 0 0,0-1 0,-1 1 0,0-1 0,0 0 0,-1 0 0,-1 0-1,0 0 1,0-1 0,-1 1 0,-2-12 0,2 22-26,0 0 1,0 1 0,-1-1-1,1 0 1,0 0 0,0 1 0,-1-1-1,1 0 1,-1 1 0,1-1-1,0 0 1,-1 1 0,1-1-1,-1 1 1,1-1 0,-1 0-1,0 1 1,1-1 0,-1 1-1,0 0 1,1-1 0,-1 1-1,0 0 1,1-1 0,-1 1-1,0 0 1,0 0 0,1-1-1,-1 1 1,0 0 0,0 0-1,0 0 1,1 0 0,-1 0-1,0 0 1,0 0 0,1 1-1,-1-1 1,0 0 0,0 0 0,1 1-1,-1-1 1,0 0 0,0 1-1,1-1 1,-1 0 0,0 1-1,0 0 1,-2 1-24,-1 0 0,1 0 1,0 0-1,0 0 0,1 1 0,-1-1 0,0 1 1,-4 5-1,5-4 27,0-1 0,0 0 0,1 1 0,-1-1 0,1 1-1,-1-1 1,1 1 0,0 0 0,0-1 0,1 1 0,-1 0 0,1 0 0,0-1 0,0 1 0,0 0 0,0 0 0,1 0 0,0-1 0,0 1 0,0 0 0,0 0 0,0-1 0,1 1 0,1 3 0,0-4 10,0 1 0,1-1 0,-1 0 1,1 0-1,-1-1 0,1 1 0,0-1 1,0 0-1,0 0 0,0 0 0,0 0 1,0-1-1,1 1 0,-1-1 0,1 0 1,-1-1-1,1 1 0,-1-1 0,1 0 1,4 0-1,0-1 6,0 0 1,0-1-1,0 0 1,0-1 0,-1 0-1,1 0 1,-1-1-1,0 0 1,0 0-1,0-1 1,0 0 0,-1 0-1,0-1 1,0 0-1,0 0 1,-1 0-1,0-1 1,0 0 0,-1-1-1,0 1 1,0-1-1,-1 0 1,6-14-1,-22 43-657,-21 34 624,32-52 38,-1 1 0,1-1 0,0 0 0,0 0 1,0 1-1,0-1 0,1 0 0,-1 1 0,1-1 0,0 1 0,0-1 0,0 1 0,0-1 0,1 1 0,-1-1 0,2 4 0,-1-6-4,1 1 0,-1-1 0,1 0 0,-1 0 0,1 0-1,-1 0 1,1 0 0,0 0 0,-1-1 0,1 1 0,0 0-1,-1-1 1,1 0 0,0 1 0,0-1 0,0 0 0,0 0 0,0 0-1,-1 0 1,1 0 0,0 0 0,3-1 0,45-9 276,-36 5-243,-1-2 0,0 1-1,13-11 1,30-14-507,-55 31 443,-1 0 1,0 0-1,0 0 1,1-1-1,-1 1 1,0 0-1,1 0 1,-1 0-1,0 0 1,0 0-1,1 0 1,-1 0-1,0 0 1,1 0-1,-1 0 1,0 0-1,1 0 1,-1 0-1,0 0 1,1 0-1,-1 0 1,0 0-1,0 1 1,1-1-1,-1 0 0,0 0 1,1 0-1,-1 0 1,0 0-1,0 1 1,1-1-1,-1 0 1,0 0-1,0 1 1,0-1-1,0 0 1,1 0-1,-1 1 1,0-1-1,0 0 1,0 0-1,0 1 1,0-1-1,0 0 1,1 1-1,-1-1 1,0 0-1,0 1 1,0-1-1,0 0 1,0 1-1,0-1 1,0 0-1,0 0 0,-1 1 1,1-1-1,0 0 1,0 1-1,-5 22-111,4-20 104,-23 76 296,10-40 67,3 0-1,1 1 1,1 0 0,3 0-1,-2 48 1,8-79-304,0 24 248,0-32-267,0 0 1,0 0-1,0 0 1,0 0-1,0 0 1,0 0-1,0 0 1,0-1-1,-1 1 1,1 0-1,0 0 0,-1 0 1,1-1-1,0 1 1,-1 0-1,1 0 1,-1-1-1,1 1 1,-1 0-1,0-1 1,1 1-1,-1 0 1,0-1-1,1 1 1,-1-1-1,-1 1 1,0-2 68,0 0 0,0-1 1,0 1-1,0-1 0,0 0 1,0 0-1,1 1 0,-1-1 1,1 0-1,-1 0 0,1-1 1,0 1-1,0 0 0,0 0 1,0-1-1,-1-2 0,1 3-47,-7-14-257,1 1 0,1-1 0,0 0 0,2-1 0,-1 1 0,2-1 0,0 0 0,1 0 0,1-33 0,2 47 8,-1 1 1,1-1 0,0 0-1,0 1 1,0-1 0,0 1-1,0-1 1,1 1 0,-1 0-1,1-1 1,-1 1 0,1 0 0,0 0-1,0 0 1,4-3 0,38-22-5075,-20 13 1468,1-2-2534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 14574,'0'0'6497,"-1"13"-5387,-8 117 982,-11 103 522,14-189-1926,-1-1 0,-3 0 0,-19 53 0,25-90 331,2-8-348,1-21-91,4-34-437,6-1-210,2 1 0,23-70 0,-23 95-173,1 1-1,2 0 0,0 1 1,2 1-1,28-39 0,-38 61 165,-1 1 0,1 1 0,0-1 0,0 1 0,0 0 0,1 0 0,0 1 0,-1-1 0,2 2 0,-1-1 0,0 1 0,1 0 0,9-2-1,-12 4 27,-1 0 0,0 0 0,0 0 0,0 1 0,0 0 0,1 0 0,-1 0 0,0 0-1,0 1 1,0-1 0,1 1 0,-1 0 0,0 1 0,0-1 0,0 1 0,-1-1-1,1 1 1,0 0 0,-1 1 0,1-1 0,-1 1 0,1-1 0,-1 1 0,0 0-1,0 0 1,4 6 0,-5-6 23,0 0 1,0 0-1,0 1 1,-1-1-1,1 0 0,-1 1 1,0-1-1,0 1 0,0-1 1,0 1-1,-1 0 0,1-1 1,-1 1-1,0-1 0,0 1 1,0 0-1,-1-1 0,1 1 1,-1 0-1,-1 3 0,-1-1 91,1 0-1,-1 0 0,-1 0 0,1-1 0,-1 0 0,0 0 1,0 0-1,0 0 0,-1 0 0,-9 7 0,6-5 94,-1-1 0,0 0 0,-1 0 0,1-1 0,-1 0 0,0-1 0,-1 0 0,1 0 0,-1-1 0,1 0 0,-1-1 0,0-1 0,-14 1 0,23-2-225,1 0 0,0 0 1,-1 0-1,1-1 0,0 1 0,-1-1 1,1 1-1,0-1 0,0 1 0,0-1 0,-1 0 1,1 1-1,0-1 0,0 0 0,0 0 0,0 0 1,0 0-1,0 0 0,0 0 0,1 0 1,-1 0-1,0 0 0,0-1 0,1 1 0,-1 0 1,1 0-1,-1-1 0,1 1 0,0 0 0,-1-1 1,1 1-1,0 0 0,0-1 0,0 1 1,0 0-1,0-1 0,0 1 0,0 0 0,1-1 1,-1 1-1,0 0 0,1-1 0,-1 1 0,1 0 1,1-3-1,-1-1-944,1 0 0,0 0 0,1 0 1,-1 0-1,1 0 0,0 1 0,0-1 0,1 1 1,-1-1-1,7-4 0,13-6-4844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7847,'0'0'12108,"-1"8"-11585,-4 323 2853,7-182-3079,-2-134-283,-1-10-6,1-1 0,0 1-1,0-1 1,0 1 0,0 0-1,1-1 1,0 1 0,0-1 0,0 1-1,0-1 1,4 8 0,-5-12-2,1 1 0,-1-1 0,0 0 0,0 0 0,0 1 0,1-1 0,-1 0 0,0 0 0,0 0 0,1 1 0,-1-1 0,0 0 0,0 0 0,1 0 0,-1 0 0,0 0 0,1 1 0,-1-1 0,0 0 0,1 0 0,-1 0 0,0 0 0,1 0 0,-1 0 0,0 0 0,1 0 0,-1 0 0,0 0 0,0 0 0,1 0 1,-1-1-1,0 1 0,1 0 0,-1 0 0,0 0 0,1 0 0,-1 0 0,0-1 0,0 1 0,1 0 0,-1 0 0,0 0 0,0-1 0,0 1 0,1 0 0,-1 0 0,0-1 0,0 1 0,1-1 0,6-14 285,-2-6-412,-2 1-1,0-1 1,-1 0-1,-1 0 0,-1 0 1,-1 0-1,-1 0 1,-1 0-1,0 0 1,-2 0-1,0 1 1,-16-36-1,21 55 103,0 1 0,0-1 0,0 0 0,0 1 0,0-1 0,-1 1 0,1-1-1,0 1 1,0-1 0,-1 1 0,1-1 0,0 1 0,-1-1 0,1 1 0,0 0 0,-1-1 0,1 1 0,0-1 0,-1 1 0,1 0 0,-1-1-1,1 1 1,-1 0 0,1 0 0,-1-1 0,1 1 0,-1 0 0,1 0 0,-1 0 0,0-1 0,1 1 0,-2 0 0,-3 18-222,6 30 155,0-45 71,0 1-1,0 0 1,0 0-1,1 0 0,0-1 1,-1 1-1,1-1 0,0 1 1,1-1-1,-1 0 0,1 0 1,-1 0-1,1 0 0,0 0 1,0 0-1,0-1 0,0 0 1,1 1-1,-1-1 1,1-1-1,-1 1 0,1 0 1,0-1-1,7 2 0,-8-2 18,0 0-1,-1-1 0,1 1 0,0-1 1,0 0-1,0 0 0,0 0 0,0 0 1,0-1-1,-1 1 0,1-1 0,0 0 1,0 0-1,0 0 0,-1 0 0,1 0 1,-1 0-1,1-1 0,-1 1 1,1-1-1,-1 0 0,0 0 0,0 0 1,0 0-1,0 0 0,0 0 0,0 0 1,0-1-1,-1 1 0,1-1 0,-1 1 1,0-1-1,0 0 0,1-4 0,2-4-28,-1 0-1,-1-1 0,0 0 0,0-17 1,-2 28 19,0 1 1,0 0-1,0 0 1,-1-1-1,1 1 1,0 0-1,0 0 1,-1 0-1,1 0 1,0-1 0,-1 1-1,1 0 1,0 0-1,0 0 1,-1 0-1,1 0 1,0 0-1,-1 0 1,1 0-1,0 0 1,-1 0-1,1 0 1,0 0-1,-1 0 1,1 0 0,0 0-1,0 0 1,-1 0-1,1 0 1,0 0-1,-1 0 1,1 1-1,0-1 1,0 0-1,-1 0 1,1 0-1,0 0 1,0 1-1,-1-1 1,1 0 0,0 0-1,0 1 1,0-1-1,-1 0 1,1 1-1,-13 9-364,-5 12-2506,7-6-3506,6-10 1868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19 204 9673,'0'0'11339,"12"-3"-9412,19-6-1523,-1-1-1,0-2 1,0-1 0,-1-1 0,-1-2-1,-1 0 1,49-39 0,-74 53-375,0 0 0,0 1 0,-1-1 0,1 0 0,0 0 0,-1 0 0,1 0 0,-1 0 0,0-1 0,0 1 0,0 0 0,0-1 1,0 1-1,0 0 0,0-5 0,-1 6 4,-1 0 1,1 0-1,-1 0 1,1 0-1,-1 0 1,1 0 0,-1 0-1,0 0 1,0 0-1,1 1 1,-1-1-1,0 0 1,0 0-1,0 1 1,0-1-1,0 0 1,0 1-1,0-1 1,0 1 0,0 0-1,0-1 1,0 1-1,0 0 1,0-1-1,0 1 1,-1 0-1,1 0 1,0 0-1,0 0 1,0 0-1,0 0 1,0 0 0,-1 1-1,0-1 1,-11 1 81,1 1 0,-1 0 0,1 0 0,-1 1 0,1 1 0,0 0 0,0 1 0,0 0 0,-21 14 0,14-7 175,1 1 0,0 0 0,0 2 0,-28 29-1,42-39-240,1-1 0,-1 1 0,1 0 0,0 0 0,0 0 0,0 0-1,0 0 1,1 1 0,0-1 0,0 1 0,1 0 0,0-1 0,0 1-1,0 0 1,0 8 0,1-10-58,1 0 0,-1 0-1,1-1 1,0 1 0,0 0 0,0 0 0,1-1-1,0 1 1,-1-1 0,1 1 0,0-1 0,0 1-1,1-1 1,-1 0 0,1 0 0,0-1-1,-1 1 1,1 0 0,1-1 0,-1 0 0,0 1-1,0-1 1,6 2 0,2 1-483,0-1-1,0 0 1,0 0-1,0-1 1,1-1-1,-1 0 1,19 1-1,36-2-6004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156 244 9097,'0'0'3598,"1"-8"-892,2-3-1857,3-30 2418,-6 40-3198,0 1 1,0-1-1,-1 0 1,1 1-1,0-1 0,-1 0 1,1 1-1,0-1 0,-1 0 1,1 1-1,-1-1 0,1 1 1,-1-1-1,1 1 1,-1-1-1,0 1 0,1 0 1,-1-1-1,1 1 0,-1 0 1,0-1-1,1 1 0,-1 0 1,0 0-1,0-1 1,1 1-1,-1 0 0,0 0 1,1 0-1,-1 0 0,0 0 1,0 0-1,1 0 0,-1 0 1,0 1-1,1-1 1,-1 0-1,-1 1 0,-31 8 520,24-4-473,0 0 1,0 1 0,1 0-1,0 1 1,0 0-1,-11 14 1,14-16 0,1 0 1,0 0-1,1 0 1,-1 1-1,1-1 1,0 1-1,0 0 1,1 0-1,0 0 1,0 0-1,0 1 1,0 5-1,2-11-107,0 0-1,1-1 1,-1 1-1,0-1 1,0 1-1,1 0 0,-1-1 1,0 1-1,1-1 1,-1 1-1,1-1 1,-1 1-1,1-1 0,-1 1 1,1-1-1,-1 0 1,1 1-1,-1-1 0,1 0 1,-1 1-1,1-1 1,0 0-1,-1 0 1,1 0-1,0 1 0,-1-1 1,1 0-1,-1 0 1,1 0-1,0 0 1,-1 0-1,1 0 0,0 0 1,-1 0-1,1 0 1,0-1-1,1 1 0,28-7 210,-18 1-148,-1 0 1,0 0-1,0-2 0,-1 1 0,0-1 1,0-1-1,0 0 0,-2 0 0,1-1 1,-1 0-1,12-19 0,-11 14-36,0-1 1,-1 0-1,0 0 0,-2 0 0,0-1 1,0 0-1,5-36 0,-11 52-34,0 0 0,1 0 0,-1 0 0,0 0 0,0 0 0,0 0 0,1 0 0,-1 0 0,-1 0 0,1-1 0,0 1 0,0 0 0,0 0 0,0 0 0,-1 0 0,1 0 0,-1 0 0,0-2 0,-10 14-133,-12 34-6,19-33 136,0-1 0,0 1 0,1 0-1,0 0 1,1 0 0,1 1 0,0-1-1,1 0 1,0 1 0,1-1 0,2 15-1,-2-25 7,0 0-1,0 0 1,0-1-1,0 1 1,1 0-1,-1-1 1,1 1-1,-1-1 1,1 1-1,-1-1 1,1 0-1,0 1 1,0-1-1,-1 0 1,1 0-1,0 0 1,0-1-1,0 1 1,0 0-1,0-1 1,0 1-1,1-1 1,-1 0-1,0 0 1,0 1-1,0-1 1,0-1-1,0 1 1,0 0-1,4-2 1,2 1 21,-1 0 0,1-1 0,-1-1 1,1 1-1,-1-1 0,0 0 0,8-6 0,1-2 9,-1 0 0,-1-1 0,0-1-1,-1 0 1,19-24 0,-26 29-20,0 0 1,0 0-1,-1 0 0,0-1 1,-1 0-1,0 0 1,-1 0-1,1 0 0,-2-1 1,1 1-1,-1-1 0,1-14 1,-3 24-18,0 0 1,0 0 0,0-1-1,0 1 1,0 0-1,0-1 1,0 1-1,0 0 1,0 0 0,0-1-1,0 1 1,0 0-1,0 0 1,0-1 0,0 1-1,0 0 1,0 0-1,0-1 1,0 1 0,-1 0-1,1 0 1,0-1-1,0 1 1,0 0-1,0 0 1,0 0 0,-1-1-1,1 1 1,0 0-1,0 0 1,0 0 0,-1-1-1,1 1 1,0 0-1,0 0 1,-1 0-1,1 0 1,0 0 0,0 0-1,-1 0 1,1 0-1,0 0 1,0 0 0,-1-1-1,1 1 1,0 0-1,-1 1 1,1-1-1,-16 10-95,-10 22 43,12-6 130,1 0 0,1 0 0,2 1 0,0 1 0,2-1 0,-7 43 1,13-56-10,1-1 1,0 1 0,0 0 0,2 0 0,-1 0 0,2 0 0,0 0 0,1-1 0,0 1-1,1-1 1,0 0 0,1 0 0,1 0 0,0-1 0,12 19 0,37 35 7,-40-51-60,-2 1 0,0 0 0,0 1 0,12 25 0,-24-42 4,-1 0 0,1 1 0,-1-1 0,0 0 0,1 1 0,-1-1 0,0 1 0,1-1 1,-1 1-1,0-1 0,0 1 0,0-1 0,1 1 0,-1-1 0,0 1 0,0-1 0,0 1 0,0 0 0,0-1 0,0 1 0,0-1 1,0 1-1,0-1 0,0 1 0,0-1 0,0 1 0,-1-1 0,1 1 0,0 0 0,-15-9 711,-17-24-126,8 8-596,2-1 0,1-1 0,1-1 0,1 0 0,-29-59 0,48 84-26,-1 0-1,0 1 0,0-1 1,1 0-1,-1 0 0,1 0 0,-1 0 1,1 0-1,0 0 0,0 0 1,0 0-1,0 0 0,0 0 1,0 0-1,0 0 0,1 0 1,-1 0-1,1 1 0,-1-1 0,1 0 1,0 0-1,0 0 0,0 1 1,0-1-1,0 0 0,0 1 1,0-1-1,1 1 0,-1-1 1,0 1-1,1-1 0,-1 1 0,1 0 1,0 0-1,-1 0 0,1 0 1,0 0-1,0 0 0,0 1 1,1-1-1,10-3-252,0 1-1,0 0 1,0 1 0,1 1 0,12 0 0,-4 0-315,108-10-5450,-66 1-583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7527,'3'-8'2643,"14"-41"1221,-10 25 5158,-13 46-8569,0 0 0,1 1 0,1-1 0,1 1 0,0 44 0,3-66-444,0 1 1,0 0-1,0-1 1,1 1-1,-1 0 1,0-1-1,1 1 1,-1-1-1,1 1 1,-1-1-1,1 1 0,0-1 1,0 0-1,0 1 1,-1-1-1,1 0 1,0 1-1,1-1 1,-1 0-1,0 0 1,0 0-1,0 0 1,1 0-1,-1 0 1,1 0-1,-1-1 1,1 1-1,-1 0 1,1-1-1,-1 1 1,1-1-1,-1 0 1,1 1-1,-1-1 0,1 0 1,0 0-1,-1 0 1,3 0-1,1-1 68,-1 0 1,1 1-1,-1-2 0,0 1 0,1 0 0,-1-1 0,0 0 0,0 0 0,0 0 0,0 0 0,0-1 1,5-4-1,0-1-53,-2 0 0,1 0 0,-1 0 0,0-1 1,-1 0-1,0-1 0,0 1 0,-1-1 0,-1 0 1,1 0-1,-2-1 0,1 1 0,-1-1 0,2-17 1,-6 47-78,-1 1 0,-7 26 0,6-28 175,-1 1 1,2 0-1,0 23 1,2-40-100,0 0 1,0 0 0,0 0 0,0-1 0,1 1 0,-1 0-1,1-1 1,-1 1 0,1 0 0,0-1 0,0 1 0,0-1-1,-1 1 1,1-1 0,1 1 0,-1-1 0,0 0-1,0 1 1,0-1 0,1 0 0,-1 0 0,1 0 0,-1 0-1,1 0 1,1 1 0,2-1 30,-1 1 0,1-1 0,0 0 1,0 0-1,0 0 0,0-1 0,0 0 0,-1 0 0,7-1 1,8-1 72,-1-1 1,0-1-1,0-1 1,18-7 0,44-27-70,-58 27-236,0 1 0,46-16 1,-67 27 158,-1-1 1,1 1 0,-1 0 0,1 0-1,-1 0 1,0 0 0,1 0-1,-1 0 1,1 0 0,-1 0 0,1 0-1,-1 0 1,1 0 0,-1 0 0,0 0-1,1 0 1,-1 0 0,1 0 0,-1 1-1,0-1 1,1 0 0,-1 0-1,1 0 1,-1 1 0,0-1 0,1 0-1,-1 0 1,0 1 0,1-1 0,-1 0-1,0 1 1,0-1 0,1 1 0,0 17-64,-12 20 352,7-28-178,1-4-10,1 1 1,-1-1-1,1 1 0,0 0 0,1-1 0,-2 12 0,6-17-31,0-1 0,-1 0 0,1-1 0,0 1 0,-1 0 0,1-1 0,0 1 0,-1-1 0,1 0 0,-1 0 0,1 0 0,3-2-1,58-38 296,16-9-320,-72 46-114,0 0 0,0 0 0,0 1 1,0 0-1,1 1 0,-1 0 0,17-2 0,-25 4 76,1 0 0,0 0 0,0 0 0,0 0 0,0 0-1,0 0 1,0 1 0,-1-1 0,1 0 0,0 0 0,0 1-1,0-1 1,0 0 0,-1 1 0,1-1 0,0 1 0,0-1-1,-1 1 1,1 0 0,0-1 0,-1 1 0,1-1-1,-1 1 1,1 0 0,-1 0 0,1-1 0,-1 1 0,1 0-1,-1 1 1,3 32-37,-20 37 188,16-68-146,-1 14 708,1-9-1949,0-2-5861,5-16 853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63 110 14990,'0'0'8221,"11"4"-6614,1 0-1325,0-1 1,0 0-1,1-1 0,-1 0 0,1-1 0,19 0 0,-27-1-262,-1 0 0,1 0-1,-1-1 1,1 1 0,0-1-1,-1 0 1,1-1 0,-1 1-1,0-1 1,1 0 0,-1 0-1,0 0 1,0 0-1,0-1 1,0 1 0,-1-1-1,1 0 1,-1-1 0,0 1-1,1 0 1,-2-1 0,1 0-1,0 0 1,3-6-1,-5 8-17,0 1 0,-1-1 0,1 0 0,0 0 0,-1 0 0,1 1-1,-1-1 1,0 0 0,1 0 0,-1 0 0,0 0 0,0 0-1,0 0 1,0 0 0,-1 1 0,1-1 0,-1 0 0,1 0 0,-1 0-1,1 1 1,-1-1 0,0 0 0,-2-2 0,1 1-2,0 1 0,0 0 0,0 1 1,-1-1-1,1 0 0,-1 1 0,1-1 0,-1 1 1,0 0-1,1 0 0,-1 0 0,0 0 0,-5 0 0,-2-1-8,0 1-1,1 0 0,-1 1 0,0 0 1,0 1-1,1 0 0,-1 1 0,-14 3 0,16-2 11,-1 1-1,1 0 0,0 0 0,1 0 0,-1 1 0,1 0 1,0 1-1,0-1 0,0 1 0,1 1 0,0-1 0,0 1 1,1 0-1,0 1 0,0-1 0,0 1 0,1 0 0,1 0 1,-1 0-1,1 1 0,0-1 0,-2 18 0,5-25 2,-1 0-1,1 1 1,0-1 0,1 0-1,-1 1 1,0-1 0,0 0-1,0 1 1,1-1 0,-1 0-1,1 1 1,-1-1 0,1 0-1,0 0 1,-1 0 0,1 0-1,0 1 1,0-1 0,-1 0-1,1 0 1,0-1 0,0 1-1,2 2 1,0-2 4,0 1-1,1-1 1,-1 0-1,0 1 1,0-1 0,1-1-1,-1 1 1,0 0 0,5-1-1,7 1 18,-1-2-1,0 0 1,24-4-1,0-5-296,-1-1-1,0-2 1,42-21-1,-16 6 274,-79 64 1308,15-33-1231,-1-1 1,1 0 0,0 1-1,0-1 1,0 1 0,0-1-1,0 1 1,0-1-1,1 1 1,0-1 0,-1 1-1,1 0 1,0 4-1,1-6-53,-1 0-1,1 0 1,0 0-1,0 0 0,-1-1 1,1 1-1,0 0 1,0 0-1,0 0 0,0-1 1,0 1-1,0 0 1,0-1-1,0 1 0,0-1 1,0 1-1,1-1 0,-1 0 1,0 1-1,0-1 1,0 0-1,1 0 0,-1 0 1,0 0-1,0 0 1,0 0-1,1 0 0,-1 0 1,2-1-1,17-2-9,0 0 0,0-1 0,0-1 0,33-14-1,-36 12-218,1 1-1,0 0 1,1 2-1,-1 0 1,38-3-1,-55 7 208,0 0 0,0 0-1,-1 1 1,1-1-1,0 0 1,0 0 0,-1 1-1,1-1 1,0 0-1,0 1 1,-1-1 0,1 1-1,0-1 1,-1 1-1,1-1 1,-1 1 0,1 0-1,-1-1 1,1 1-1,-1 0 1,1-1-1,-1 1 1,1 0 0,-1-1-1,0 1 1,1 0-1,-1 0 1,0 0 0,0-1-1,0 1 1,0 0-1,1 0 1,-1 0 0,0-1-1,-1 1 1,1 1-1,-5 34 773,6-35-764,-1-1-1,0 1 1,0-1 0,1 1-1,-1-1 1,1 0 0,-1 1-1,0-1 1,1 0-1,-1 1 1,0-1 0,1 0-1,-1 0 1,1 1-1,-1-1 1,1 0 0,-1 0-1,1 0 1,-1 0-1,1 1 1,-1-1 0,1 0-1,-1 0 1,1 0 0,-1 0-1,1 0 1,-1 0-1,1 0 1,-1-1 0,1 1-1,-1 0 1,1 0-1,-1 0 1,1 0 0,0-1-1,21-3 62,27-20-244,-42 20 34,-1 0 1,1 1-1,1-1 1,-1 1-1,0 0 0,1 1 1,-1 0-1,1 0 0,0 1 1,14-1-1,-21 2 141,0 0-1,0 1 1,0-1 0,0 0-1,0 1 1,0-1 0,0 1-1,0-1 1,0 1 0,0 0-1,0-1 1,-1 1-1,1 0 1,0 0 0,0 0-1,-1-1 1,1 1 0,-1 0-1,1 0 1,0 0 0,-1 0-1,0 0 1,1 0 0,0 2-1,8 35 404,-2-11-221,-6-25-223,0 1 0,1-1-1,-1 0 1,1 0 0,-1 0 0,1 0-1,0 0 1,-1 0 0,1-1 0,0 1-1,0-1 1,0 1 0,1-1 0,3 2-1,22 2-5286,-8-7-3317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 11435,'0'0'6748,"-6"14"-4303,-13 35-805,2 1 0,2 1 0,-10 67 0,-20 185 421,42-285-1292,4-31-176,6-30-279,11-27-691,3 1 0,4 1 0,2 1-1,3 2 1,54-88 0,-79 146 316,0 0 1,1 0-1,0 1 0,0 0 1,0 0-1,1 0 1,7-4-1,-12 8 28,0 1-1,0-1 1,0 1 0,0 0-1,1-1 1,-1 1 0,0 0-1,0 1 1,1-1 0,-1 0-1,0 1 1,1-1 0,-1 1-1,1 0 1,-1-1-1,1 1 1,-1 0 0,1 1-1,-1-1 1,1 0 0,-1 1-1,0-1 1,1 1 0,-1 0-1,0 0 1,0 0-1,1 0 1,2 3 0,-4-3 26,0 0-1,0 0 1,0 1 0,0-1 0,0 1 0,0-1 0,-1 0 0,1 1-1,-1 0 1,1-1 0,-1 1 0,0-1 0,1 1 0,-1-1 0,0 1-1,0 0 1,0-1 0,0 1 0,-1-1 0,1 1 0,0 0 0,-1-1-1,0 3 1,0-1 13,0 0 0,0 0 0,0 0 0,0 0-1,-1 0 1,0-1 0,1 1 0,-1 0 0,0-1 0,0 1-1,-3 2 1,-8 5 41,-1-1-1,0 0 0,0 0 1,-1-2-1,0 0 0,0 0 0,-1-2 1,-17 5-1,20-7-860,0-1 0,-1 0-1,-17 0 1,35-5-4761,1 0 3693,12-6-4135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19282,'0'0'5440,"-11"13"-4666,-87 117 1020,86-113-1569,1 1 1,1 0 0,0 0 0,2 1-1,0 1 1,-10 38 0,18-55-231,-1 0 0,1 0 1,0 1-1,0-1 0,0 0 0,1 1 0,-1-1 1,1 0-1,-1 0 0,1 1 0,0-1 0,1 0 1,-1 0-1,0 0 0,1 0 0,0 0 0,0-1 1,-1 1-1,2 0 0,-1-1 0,0 0 1,0 1-1,1-1 0,4 3 0,20 7-4026,3-10-5975,-15-4-4611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4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34 16656,'0'0'4863,"-8"5"-2877,7-4-1935,-34 33 1695,34-32-1711,0-1 0,-1 1 0,1-1 0,0 1 0,1 0 0,-1-1 0,0 1 0,0 0 0,1-1-1,-1 1 1,1 0 0,-1 0 0,1 0 0,0 0 0,0-1 0,0 1 0,0 0 0,0 0 0,0 0 0,0 0 0,1 0 0,-1-1 0,1 1 0,-1 0 0,1 0 0,0-1-1,0 1 1,-1 0 0,3 2 0,-2-3-23,0 0 1,0 0-1,0 0 0,0 0 0,0 0 0,0 0 1,0 0-1,0 0 0,1-1 0,-1 1 0,0-1 1,0 1-1,1-1 0,-1 1 0,0-1 0,1 1 1,-1-1-1,0 0 0,1 0 0,-1 0 0,0 0 1,1 0-1,-1 0 0,0 0 0,1 0 0,-1-1 1,0 1-1,1 0 0,-1-1 0,0 1 0,1-1 1,-1 0-1,0 1 0,0-1 0,2-1 0,1-1 32,0 0-1,0 0 0,0-1 0,0 1 0,-1-1 1,0 0-1,6-8 0,-6 7-26,0-1 0,0 1 0,0-1 0,-1 0 0,0 1 0,0-1 0,0 0 0,0-9 0,-2 14-13,0-1-1,1 1 0,-1-1 1,-1 1-1,1-1 0,0 1 1,0 0-1,0-1 0,-1 1 1,1-1-1,-1 1 0,1 0 1,-1-1-1,0 1 0,1 0 1,-1-1-1,0 1 0,0 0 1,0 0-1,0 0 0,0 0 0,0 0 1,0 0-1,0 0 0,0 0 1,-1 0-1,1 1 0,0-1 1,0 0-1,-1 1 0,1-1 1,-1 1-1,1-1 0,0 1 1,-1 0-1,1 0 0,-1-1 1,-2 1-1,-1 0-15,0 0 0,-1 1 0,1-1-1,0 1 1,0 0 0,0 0 0,0 1 0,0-1 0,-8 5-1,11-5 1,0 0 0,1-1-1,-1 1 1,1 0-1,0 0 1,-1 0-1,1 0 1,0 0-1,0 0 1,-1 0-1,1 0 1,0 1-1,0-1 1,0 0-1,0 1 1,1-1-1,-1 1 1,0-1-1,1 1 1,-1-1-1,1 1 1,-1-1-1,1 1 1,0 0-1,-1-1 1,1 1-1,0 0 1,0-1-1,0 1 1,0 0-1,1-1 1,-1 1-1,0 0 1,1-1-1,0 2 1,0 0-188,1-1 1,-1 0 0,1 0-1,0 0 1,0 0 0,0-1-1,0 1 1,0 0 0,0-1-1,0 1 1,0-1 0,0 0-1,1 0 1,-1 0 0,1 0-1,-1 0 1,1 0-1,-1-1 1,5 1 0,52 5-4368,-55-6 4094,39 1-4668,1-1-2381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17 13453,'-11'6'2706,"5"-2"-2226,-55 32 3223,58-34-3428,0 0 0,0 1 0,0-1 0,0 0 0,0 1 0,1 0 0,-1 0-1,1 0 1,0 0 0,0 0 0,0 0 0,0 0 0,1 1 0,-1-1 0,1 1 0,0-1 0,0 1 0,-1 4 0,3-7-255,0-1 1,0 1 0,0 0 0,0 0 0,-1 0 0,1-1-1,0 1 1,0 0 0,0-1 0,1 1 0,-1-1 0,0 1-1,0-1 1,0 0 0,0 1 0,0-1 0,0 0 0,1 0-1,-1 0 1,0 0 0,0 0 0,0 0 0,1 0 0,-1 0-1,0 0 1,0-1 0,0 1 0,2-1 0,40-8 127,-31 4-156,0-1 0,-1 0 0,0-1 0,0 0 1,12-11-1,-17 14-65,-1-1 0,0 1 0,0-2 0,0 1 0,-1 0 0,0-1 0,0 0 0,0 0 0,-1 0 0,0 0 0,3-9 0,-50 72-472,33-39 992,2 0-1,0 0 1,1 1 0,0 0-1,-7 34 1,13-41-347,0 1 0,0-1 0,2 1 0,0 0 0,0-1 0,1 1 0,0 0 0,1-1 0,1 0 0,6 19 0,-2-12-162,-1 1 0,-1 1 0,0-1 1,-2 1-1,2 25 0,-5-42 64,0 0-1,-1 0 1,1 1-1,-1-1 1,1 0-1,-1 0 1,-1 0-1,1 1 1,0-1-1,-1-1 1,0 1-1,0 0 1,-5 6-1,5-7 40,-1-1-1,1 0 1,-1 0-1,0 0 1,0 0-1,0 0 0,0-1 1,0 1-1,0-1 1,0 0-1,-1 0 1,1 0-1,0 0 0,-1-1 1,1 1-1,-1-1 1,1 0-1,-1 0 0,-6-1 1,8 1-4,0 0 1,0-1-1,0 1 0,0 0 1,-1-1-1,1 0 1,0 0-1,0 1 0,0-1 1,0-1-1,1 1 0,-1 0 1,0 0-1,0-1 1,1 1-1,-1 0 0,1-1 1,-1 0-1,-1-2 0,0 0 0,1-1 0,0 1 0,0 0 0,0-1 0,0 0 0,1 1 0,0-1 0,-1-8 1,1 2-52,0-1 1,1 0 0,0 0-1,1 0 1,0 0 0,6-20-1,-1 13-138,2 1 0,0 0-1,1 1 1,1-1-1,1 2 1,0 0-1,26-29 1,-10 17-431,1 0 0,63-46 0,-78 65 415,61-40-810,-66 45 915,-1 0 0,1 0 0,0 1 0,0 0 0,0 0 1,0 1-1,17-3 0,-25 7 96,0 1 0,-1-1 0,1 0 0,0 0 1,-1 0-1,1 0 0,-1 0 0,0 0 0,1 0 1,-1 0-1,0 0 0,0 0 0,-2 2 0,-23 30 574,20-29-431,1 1 0,0 1 1,0-1-1,1 1 0,0 0 1,0 0-1,0 0 1,1 0-1,0 1 0,-2 9 1,5-16-161,0-1 0,0 1 0,0-1 0,1 0 0,-1 1 0,0-1 0,1 0-1,-1 1 1,0-1 0,1 0 0,-1 0 0,0 1 0,1-1 0,-1 0 0,1 0 0,-1 0 0,0 0 0,1 1 0,-1-1 0,1 0 0,-1 0 0,1 0 0,-1 0 0,1 0 0,-1 0 0,0 0 0,1 0 0,-1 0 0,1 0 0,-1 0 0,1-1 0,-1 1 0,0 0 0,1 0 0,-1 0 0,1-1 0,20-4 268,4-7-252,0-1-1,26-18 1,-32 19-251,0 0 0,1 2 1,0 0-1,31-11 1,-51 21 222,1 0-1,-1 0 1,0 0 0,0 0-1,0 0 1,1 0 0,-1 0-1,0 0 1,0 0 0,1 0-1,-1-1 1,0 1 0,0 0 0,1 0-1,-1 0 1,0 1 0,0-1-1,1 0 1,-1 0 0,0 0-1,0 0 1,0 0 0,1 0 0,-1 0-1,0 0 1,0 0 0,0 0-1,1 1 1,-1-1 0,0 0-1,0 0 1,0 0 0,1 0 0,-1 1-1,0-1 1,0 0 0,0 0-1,0 0 1,0 1 0,0-1-1,0 0 1,1 0 0,-1 1-1,0-1 1,0 0 0,0 1 0,-4 15 238,-13 16 216,16-30-425,1-2-27,-4 5 127,1 1 0,0-1-1,0 1 1,1 0 0,-1-1 0,1 1-1,-2 13 1,8-19-92,0 0-1,0 1 1,0-1-1,0-1 1,0 1-1,0 0 1,-1-1 0,1 0-1,5-2 1,19-8-193,41-23-1,-54 25-88,0 1 0,1 0-1,0 1 1,0 0-1,0 2 1,1 0 0,0 1-1,31-4 1,-47 8 243,-1 0-1,0 0 1,1 0 0,-1 0 0,0 0-1,1 0 1,-1 0 0,0 0 0,1 0 0,-1 0-1,0 0 1,1 0 0,-1 0 0,0 1 0,1-1-1,-1 0 1,0 0 0,1 0 0,-1 1-1,0-1 1,0 0 0,1 0 0,-1 1 0,0-1-1,0 0 1,1 0 0,-1 1 0,0-1 0,0 0-1,0 1 1,0-1 0,0 0 0,1 1-1,-1-1 1,0 0 0,0 1 0,0 0 0,-5 17 269,-14 14 313,16-28-524,-2 2 18,0 0 0,1 1 0,0 0 0,0 0 0,0 0 0,1 0 0,0 0 0,0 1 0,0 0 0,-1 14 0,6-22-453,0 0 0,0 0-1,1-1 1,-1 1 0,0 0-1,1-1 1,-1 0 0,0 1 0,0-1-1,0 0 1,0 0 0,3-2-1,14-13-4354,3-6-2557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17 302 18514,'0'0'3678,"-3"9"-1783,-9 27-182,12-36-1666,0 1 0,0 0 0,-1 0 0,1-1 0,0 1 0,0 0 0,0 0 0,0 0 0,0-1 0,0 1 0,0 0 0,0 0 0,0-1 0,0 1 0,1 0 0,-1 0 0,0-1 0,0 1 0,1 0 0,-1 0 0,0-1 0,1 1 0,-1 0 0,1-1 0,-1 1 0,1-1 0,-1 1 0,1-1 0,-1 1 0,1-1 0,0 1 0,-1-1 0,1 1 0,0-1 0,-1 0 1,1 1-1,0-1 0,0 0 0,-1 0 0,2 1 0,33 1 113,-29-3-38,-2 1-122,1 0 0,-1-1 0,0 1 0,1-1 0,-1 0 0,0-1 0,0 1 0,0-1 0,0 1 0,0-1 0,0-1 0,0 1 0,6-5 0,-9 5-17,1 1-1,0-1 1,-1 0 0,1 0-1,-1 1 1,1-1 0,-1 0-1,0 0 1,0 0 0,0-1-1,0 1 1,0 0 0,0 0-1,-1-1 1,1 1 0,-1 0-1,1 0 1,-1-1 0,0 1-1,0 0 1,0-1 0,0 1-1,-1-1 1,1 1 0,-1 0-1,1 0 1,-2-4 0,1 4 13,0 1 1,0 0 0,0 0-1,0 0 1,0-1-1,0 1 1,0 0-1,-1 0 1,1 1 0,0-1-1,-1 0 1,1 0-1,0 1 1,-1-1 0,1 1-1,-1-1 1,1 1-1,-1-1 1,1 1 0,-1 0-1,1 0 1,-1 0-1,1 0 1,-1 0 0,1 0-1,-1 0 1,1 0-1,-1 1 1,-1 0 0,-2-1 15,1 1 0,0 0 1,0 0-1,0 1 0,0-1 1,1 1-1,-1 0 0,0 0 1,-5 4-1,5-2 38,0 1 1,0 0-1,0 0 0,1 0 0,-1 1 1,1-1-1,-3 8 0,6-12-43,-1 0-1,1 0 1,-1 0 0,1 0 0,-1 0-1,1 0 1,0 0 0,-1 0-1,1 0 1,0 0 0,0 1-1,0-1 1,0 0 0,0 0-1,0 0 1,0 0 0,0 0 0,0 1-1,1-1 1,-1 0 0,0 0-1,1 0 1,-1 0 0,1 0-1,-1 0 1,1 0 0,0 0 0,-1 0-1,1 0 1,0 0 0,0-1-1,-1 1 1,1 0 0,0 0-1,0-1 1,0 1 0,0 0 0,0-1-1,0 1 1,0-1 0,0 0-1,0 1 1,0-1 0,1 0-1,0 1 1,15 0-188,1 0 1,-1-1-1,0 0 1,0-2-1,0 0 1,0-1-1,0-1 0,0 0 1,-1-1-1,31-14 1,-18 8-484,-1 1 0,32-5 1,-59 14 671,-1 1-1,0 0 1,1 0-1,-1 0 1,0 0-1,1 0 1,-1 0-1,0 0 1,1 0-1,-1 0 1,0 0 0,1 0-1,-1 0 1,0 0-1,1 0 1,-1 0-1,0 1 1,1-1-1,-1 0 1,0 0-1,1 0 1,-1 0 0,0 1-1,0-1 1,1 0-1,-1 0 1,0 0-1,0 1 1,1-1-1,-1 0 1,0 1 0,0-1-1,0 0 1,0 0-1,1 1 1,-1-1-1,0 0 1,0 1-1,0-1 1,0 0-1,0 1 1,0-1 0,0 0-1,0 1 1,0-1-1,0 0 1,0 1-1,0-1 1,0 0-1,0 1 1,0-1 0,0 0-1,0 1 1,0-1-1,-1 0 1,1 1-1,0-1 1,0 0-1,0 0 1,-1 1-1,1-1 1,0 0 0,0 0-1,0 1 1,-1-1-1,1 0 1,0 0-1,-1 0 1,1 1-1,-20 26 1670,17-23-1448,-2 2 150,2-2-177,0-1-1,0 0 0,1 1 0,0-1 0,0 1 0,0 0 0,0-1 0,0 1 0,1 0 0,-1 0 0,0 8 0,4-12-170,0 1-1,1 0 0,-1-1 1,0 1-1,1-1 1,-1 0-1,1 0 0,-1 0 1,0 0-1,1 0 1,-1 0-1,4-2 0,8-1-209,0-2 0,-1 0 0,0-1 0,0 0 0,0-1 0,-1 0 0,0-1 0,0 0 0,17-17 0,-8 6-488,-1-2 0,0 0 1,28-43-1,-78 112 3166,27-44-2385,0 1 0,0 0 0,1 1 0,0-1 0,0 0 0,0 1 0,1-1-1,0 1 1,0 0 0,0-1 0,0 1 0,1 0 0,1 6 0,-1-10-108,1-1-1,0 0 0,1 0 1,-1 1-1,0-1 1,0 0-1,1 0 0,-1 0 1,0 0-1,1-1 1,-1 1-1,1 0 0,-1 0 1,1-1-1,-1 1 1,1-1-1,-1 0 0,1 1 1,0-1-1,-1 0 1,1 0-1,0 0 0,-1 0 1,1 0-1,3-1 1,45-6-350,-39 3 218,0-1-1,-1 0 0,1-1 1,-1 0-1,-1-1 1,1 0-1,-1 0 0,0-1 1,-1 0-1,0-1 0,0 0 1,0 0-1,-2-1 0,1 0 1,7-14-1,-6 8 158,1-1 0,-2 0-1,-1 0 1,0-1 0,-1 0-1,0 1 1,-2-2 0,0 1 0,0-22-1,-7 28 394,-5 19-338,-8 23 18,12-15-53,1 0-1,1 0 1,0 0-1,1 0 1,0 1-1,2-1 0,1 24 1,-4 42 79,-26 108-493,30-189 356,-1 0 0,0 1-1,0-1 1,0 0 0,0 0 0,0 1-1,0-1 1,0 0 0,0 0 0,0 1-1,0-1 1,0 0 0,0 0 0,0 1-1,0-1 1,0 0 0,0 0-1,0 1 1,0-1 0,-1 0 0,1 0-1,0 1 1,0-1 0,0 0 0,0 0-1,0 0 1,-1 1 0,1-1 0,0 0-1,0 0 1,0 0 0,0 0 0,-1 1-1,1-1 1,0 0 0,0 0-1,-1 0 1,1 0 0,0 0 0,0 0-1,-1 0 1,1 0 0,0 0 0,0 0-1,-1 0 1,1 0 0,0 0 0,0 0-1,-1 0 1,1 0 0,-13-13-86,-6-20-47,4-1 91,-2 0 47,2-2 0,1 0 0,2 0 0,-9-46 0,21 81 44,0 0 0,0 0-1,0 0 1,0 0-1,0 0 1,0 0 0,0 0-1,0 0 1,0 0 0,0 0-1,1 0 1,-1 0-1,0 0 1,1 0 0,-1 0-1,1 0 1,-1 1 0,1-1-1,-1 0 1,1 0 0,-1 0-1,1 1 1,0-1-1,0 0 1,-1 0 0,3 0-1,-1 0-7,1 0 0,-1 0 0,1 0 1,-1 0-1,1 0 0,0 1 0,-1 0 0,1-1 0,0 1 0,3 0 0,11 2-50,0 0 1,28 7-1,-33-6 91,75 13-993,-27-12-2654,-8-4-2625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18578,'0'0'4996,"-31"56"-4195,28-30-449,3 7-352,0 5-224,9 4-1377,0 1-2531,-6-2-6342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 5093,'0'0'16800,"-10"-3"-16587,5 2-165,0 0-1,0 1 1,0-1-1,0 1 0,-1 0 1,1 0-1,0 1 1,0-1-1,0 1 0,-10 3 1,13-3-17,0-1 0,0 1 1,-1 0-1,1 0 0,0 0 1,0 0-1,1 1 0,-1-1 1,0 0-1,0 1 0,1-1 1,-1 1-1,1 0 0,-1 0 1,1-1-1,0 1 0,-1 0 0,1 0 1,0 0-1,0 0 0,0 0 1,1 1-1,-1-1 0,1 0 1,-1 0-1,1 0 0,-1 1 1,1-1-1,0 0 0,0 1 1,0-1-1,1 0 0,-1 0 0,1 3 1,0-4-28,0 1-1,0-1 1,-1 0 0,1 0 0,0 0 0,0 0-1,0 0 1,1 0 0,-1 0 0,0 0 0,0 0-1,0-1 1,1 1 0,-1 0 0,0-1 0,1 1-1,-1-1 1,1 0 0,-1 1 0,0-1 0,1 0-1,-1 0 1,3 0 0,44 3 86,-35-3-79,-8 0-37,0 0 0,0 1 0,0 0 0,0-1 0,0 1 0,-1 1 0,1-1 0,0 1 0,0 0 0,-1 0 0,6 3 0,-8-3 20,-1-1 0,1 1 0,-1 0 0,0 0 0,1 0 0,-1 0 0,0 0 0,0 0 0,-1 0 0,1 0 0,0 0 0,0 0 0,-1 0 0,0 1 0,1-1 0,-1 0 0,0 0 0,0 1 0,0-1 0,0 0 0,-1 0 0,1 1 0,0-1 0,-1 0 0,0 0 0,0 0 0,-1 4-1,0-2 60,0 0 0,-1 0 0,1-1 0,-1 1 0,0-1 0,0 1 0,0-1 0,-1 0 0,1 0 0,-1 0 0,1-1 0,-1 1 0,0-1 0,0 0 0,0 0 0,0 0 0,-1-1 0,1 1 0,0-1 0,-1 0 0,1-1 0,-1 1 0,1-1-1,-9 1 1,21-9-10398,2 2 3907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74 120 10730,'0'0'2050,"-11"-2"763,-32-9-400,42 11-2344,0 0 0,0 0 0,0-1-1,0 1 1,0 0 0,0-1 0,1 1-1,-1-1 1,0 1 0,0-1-1,0 1 1,1-1 0,-1 1 0,0-1-1,1 0 1,-1 0 0,0 1 0,1-1-1,-1 0 1,1 0 0,-1 1 0,1-1-1,-1 0 1,1 0 0,0 0-1,-1 0 1,1 0 0,0 0 0,0 0-1,0 0 1,0 0 0,0 0 0,0 0-1,0 0 1,0 0 0,0 1 0,0-1-1,0 0 1,1 0 0,-1 0-1,0 0 1,1 0 0,-1 0 0,1 0-1,-1 0 1,1 1 0,-1-1 0,1 0-1,0 0 1,0 0 0,3-4 17,0 1-1,0-1 1,0 1 0,1 1-1,-1-1 1,6-3 0,1 1 38,-1 1 0,1 0 1,0 0-1,0 1 0,0 1 0,13-3 1,-22 6-101,1-1-1,-1 0 1,1 1 0,-1 0 0,1-1 0,-1 1 0,1 0 0,-1 0 0,1 1-1,-1-1 1,1 0 0,-1 1 0,1-1 0,-1 1 0,1 0 0,-1 0-1,0 0 1,0 0 0,1 1 0,-1-1 0,0 0 0,0 1 0,0 0 0,0-1-1,-1 1 1,1 0 0,0 0 0,-1 0 0,1 0 0,-1 0 0,0 0-1,1 1 1,0 2 0,1 4 6,-1-1-1,-1 1 1,0 0 0,0 0-1,0-1 1,-1 1 0,0 0-1,-1 0 1,0 0 0,-1-1-1,-4 16 1,-3 4 161,-2-2-1,-17 34 1,16-38-109,1 1-1,1 0 1,-7 28 0,17-51-80,-1 1 1,1-1-1,0 1 0,0 0 1,-1-1-1,1 1 1,0-1-1,0 1 1,0 0-1,0-1 1,0 1-1,0 0 0,0-1 1,0 1-1,0 0 1,0-1-1,0 1 1,0 0-1,0-1 1,0 1-1,1 0 0,-1-1 1,0 1-1,0-1 1,1 1-1,-1-1 1,1 1-1,-1 0 1,0-1-1,1 1 0,-1-1 1,1 0-1,-1 1 1,1-1-1,-1 1 1,2 0-1,0-1 15,0 0 1,0 0-1,0-1 1,0 1-1,0 0 0,0-1 1,0 1-1,0-1 1,0 1-1,0-1 0,3-2 1,51-32 377,-24 10-292,31-29 1,-53 44-82,0 0 0,0-1 1,-1-1-1,0 1 0,-1-1 0,9-18 1,-22 41-20,2 1 0,-1 0 0,2 0 0,-1 0 0,2 0 0,0 1 0,0-1 0,1 0 0,2 18 0,-2-25 10,0-1 0,1 0 0,0 1 0,0-1-1,0 0 1,0 0 0,0 0 0,1 0 0,0 0 0,0 0-1,0 0 1,0-1 0,1 1 0,-1 0 0,1-1-1,0 0 1,0 0 0,0 0 0,1 0 0,-1 0 0,1-1-1,-1 0 1,1 1 0,0-1 0,0 0 0,0-1 0,0 1-1,0-1 1,0 0 0,0 0 0,1 0 0,7 0-1,-5-1 101,-1 0-1,1 0 0,0-1 0,-1 0 0,1-1 0,-1 1 1,0-1-1,1 0 0,-1-1 0,0 0 0,0 0 0,-1 0 0,1 0 1,-1-1-1,1 0 0,-1 0 0,0-1 0,0 1 0,-1-1 1,7-10-1,-5 8-59,-1-1 0,0 0 0,-1 0 0,0-1-1,0 1 1,-1-1 0,0 0 0,-1 0 0,0 0 0,0 0 0,-1-1 0,0 1 0,-1 0 0,0-13 0,-1 19-101,1 1 1,-1-1-1,0 0 0,0 0 1,0 1-1,0-1 0,-1 1 1,1-1-1,-1 1 1,1 0-1,-1 0 0,0-1 1,0 1-1,0 0 0,0 1 1,0-1-1,-1 0 0,1 0 1,0 1-1,-1 0 0,-3-2 1,-15-5-2822,0 5-3645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14638,'0'0'1964,"-11"4"-20,4-1-1771,1-1 0,0 2 0,0-1 0,0 1 0,0 0 0,0 0 0,1 1 0,0-1 0,0 1 0,0 1 0,1-1 0,-1 1 0,1-1 0,1 1 0,-1 0 0,-3 9 0,1-2 300,0 0 0,1 1-1,0 0 1,1 0 0,-3 20 0,7-32-451,-1 1 0,1 0-1,-1-1 1,1 1 0,0-1 0,0 1 0,0-1 0,1 1 0,-1-1-1,1 1 1,-1-1 0,1 1 0,0-1 0,0 1 0,0-1 0,0 0-1,0 0 1,0 1 0,1-1 0,-1 0 0,1 0 0,-1 0 0,1 0-1,0-1 1,0 1 0,0 0 0,0-1 0,0 1 0,0-1 0,1 0-1,-1 0 1,0 0 0,1 0 0,-1 0 0,0 0 0,1-1 0,4 1-1,3 0-18,0 0-1,0-1 0,0 0 0,14-3 0,17 0-23,-38 32 208,-3-25-125,-1 5 117,2 1-1,-1 0 1,1-1 0,0 1 0,5 17 0,-5-25-136,0 0 1,0 0 0,-1-1-1,1 1 1,0 0 0,1-1-1,-1 1 1,0-1-1,0 1 1,1-1 0,-1 0-1,1 1 1,-1-1 0,1 0-1,-1 0 1,1 0-1,0 0 1,-1 0 0,1 0-1,0-1 1,0 1 0,0-1-1,0 1 1,0-1-1,0 0 1,-1 0 0,1 1-1,0-1 1,0-1 0,0 1-1,0 0 1,0 0-1,0-1 1,0 1 0,0-1-1,1 0 1,4-2 34,0 0 1,0-1-1,0 1 0,0-1 1,-1-1-1,0 1 0,0-1 1,0 0-1,7-9 0,-3 4-108,-1-1-1,0 0 0,-1-1 1,9-15-1,-46 100-992,27-66 1066,1-1 1,-1 1 0,1-1 0,0 1 0,0-1 0,1 1 0,0-1 0,0 1 0,1 0 0,0-1-1,3 13 1,-3-17-30,1 0 0,-1 0 0,1-1 0,0 1 0,0 0 0,0-1-1,0 1 1,0-1 0,0 0 0,1 1 0,-1-1 0,0 0 0,0 0 0,1-1-1,-1 1 1,1 0 0,-1-1 0,1 0 0,-1 1 0,1-1 0,-1 0 0,1 0-1,3-1 1,-2 1-333,-1 0-1,1 0 0,-1 0 0,1-1 0,0 1 1,-1-1-1,1 0 0,-1 0 0,1 0 0,-1-1 1,0 1-1,1-1 0,-1 0 0,0 0 0,0 0 1,3-3-1,4-14-4527,-2-5-2526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16015,'0'0'6374,"43"51"-8168,-16-39-1152,-3 2-2980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101 240 12812,'-9'8'2482,"7"-6"-2308,-11 8 1025,1 1 0,1 0 0,-14 17 0,22-24-934,0 0 1,0 0-1,0 1 1,1-1-1,-1 0 1,1 1-1,0 0 1,1-1-1,-1 1 1,1 0-1,0 0 1,0 0-1,1 0 0,-1 0 1,1 0-1,0 0 1,1 7-1,0-9-236,0-1-1,0 1 0,1-1 0,-1 1 1,1-1-1,0 0 0,-1 0 0,1 1 1,0-1-1,0-1 0,0 1 0,0 0 1,1 0-1,-1-1 0,1 1 1,-1-1-1,1 0 0,-1 0 0,1 1 1,-1-2-1,1 1 0,0 0 0,0-1 1,-1 1-1,1-1 0,0 0 0,3 0 1,7 1 6,-1 0 0,1-1 0,-1-1 0,23-4 0,-24 3-22,-1-2 1,1 1-1,-1-2 1,0 1 0,0-1-1,-1-1 1,1 0-1,-1 0 1,-1-1 0,1 0-1,-1 0 1,0-1 0,-1 0-1,0-1 1,0 1-1,-1-1 1,7-12 0,-6 8 1,0-1 1,-1 1 0,0-1-1,-1 0 1,-1-1-1,0 1 1,-1-1 0,0 0-1,-2 1 1,1-1 0,-2 0-1,-1-17 1,0 27-17,0 0 1,0-1-1,0 1 0,-1 0 0,0 0 1,0 0-1,-1 0 0,1 0 0,-1 0 1,0 1-1,0 0 0,-1-1 1,1 1-1,-1 0 0,0 0 0,0 1 1,0-1-1,0 1 0,-1 0 0,1 0 1,-1 0-1,0 1 0,0 0 0,0 0 1,0 0-1,0 0 0,-9-1 1,9 2-6,0 0 0,-1 1 0,1-1 0,0 1 0,0 0 0,-1 0 0,1 1 0,0-1 0,0 1 0,0 0 0,0 1 1,0-1-1,0 1 0,0 0 0,0 0 0,1 1 0,-1 0 0,1-1 0,-1 1 0,1 1 0,0-1 0,0 0 0,1 1 0,-1 0 1,1 0-1,-1 0 0,1 1 0,-4 6 0,6-8 1,0-1-1,0 0 1,0 0 0,0 1 0,1-1 0,-1 0-1,0 1 1,1-1 0,0 0 0,-1 1-1,1-1 1,0 1 0,0-1 0,1 1 0,-1-1-1,0 1 1,1-1 0,0 0 0,-1 1-1,1-1 1,0 0 0,0 0 0,0 1-1,0-1 1,1 0 0,-1 0 0,1 0 0,-1 0-1,1-1 1,0 1 0,-1 0 0,1-1-1,3 2 1,6 5-46,0-2-1,1 1 0,0-2 1,0 1-1,14 3 1,1 1-364,-12-4-1,-1 0 0,0 1 0,0 1 1,-1 0-1,16 12 0,-25-16 371,0 0-1,0 0 0,-1 0 0,0 0 1,1 0-1,-1 1 0,0-1 0,-1 1 1,1 0-1,-1 0 0,0 0 1,-1 0-1,1 0 0,-1 0 0,0 1 1,0-1-1,0 0 0,-1 9 0,-4 58 351,1-35-4053,3-25-4014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31 10634,'0'0'3550,"-10"2"-822,7-2-2598,-1 1 1,1 0-1,0-1 1,0 1-1,0 0 1,0 0-1,-1 1 0,2-1 1,-1 1-1,0-1 1,0 1-1,0 0 1,1 0-1,-1 0 0,1 0 1,0 1-1,-1-1 1,1 1-1,0-1 1,0 1-1,1 0 0,-1 0 1,1 0-1,-1 0 1,1 0-1,0 0 0,0 0 1,0 0-1,1 0 1,-1 1-1,1-1 1,-1 0-1,1 1 0,0-1 1,0 0-1,1 0 1,-1 1-1,1-1 1,0 0-1,-1 0 0,2 0 1,-1 1-1,2 3 1,-2-4-67,1 0 1,-1-1-1,0 1 1,1-1-1,0 1 1,-1-1-1,1 0 0,0 1 1,0-1-1,0 0 1,1 0-1,-1 0 1,0-1-1,1 1 1,0-1-1,-1 1 1,1-1-1,3 2 1,-1-2 40,0 0 1,1 0-1,-1 0 1,1-1-1,-1 1 1,0-1-1,1 0 1,-1-1-1,8-1 1,1-1 58,-1 0 0,0-2 0,0 1 0,-1-1 0,1-1 0,-1-1 0,12-7 0,-11 4-65,-1 0-1,0 0 0,16-19 0,-25 27-86,-1 0 0,1-1 0,-1 1 1,0-1-1,0 0 0,0 0 0,-1 0 0,1 0 1,0 0-1,-1 0 0,0 0 0,0-1 0,0 1 0,0 0 1,-1-1-1,1 1 0,-1 0 0,0-1 0,0 1 1,0-1-1,0 1 0,-1-6 0,0 9-13,1 0 1,0-1-1,0 1 0,-1 0 1,1-1-1,0 1 0,0 0 1,-1 0-1,1-1 0,0 1 0,-1 0 1,1 0-1,0 0 0,-1 0 1,1-1-1,-1 1 0,1 0 1,0 0-1,-1 0 0,1 0 1,-1 0-1,1 0 0,0 0 0,-1 0 1,1 0-1,-1 0 0,1 0 1,0 0-1,-1 0 0,1 0 1,0 0-1,-1 1 0,1-1 0,-1 0 1,1 0-1,0 0 0,-1 1 1,1-1-1,0 0 0,-1 0 1,1 1-1,0-1 0,0 0 1,-1 0-1,1 1 0,0-1 0,-1 1 1,-12 15-58,9-8 50,0 0-1,1 0 0,0 0 1,1 0-1,0 0 0,0 1 0,0-1 1,1 1-1,1 0 0,-1-1 0,2 1 1,-1-1-1,2 11 0,-1-15 29,-1 1 0,1-1 0,0 0 0,0 1-1,1-1 1,-1 0 0,1 0 0,0 0 0,0 0-1,0-1 1,1 1 0,-1 0 0,1-1 0,0 1-1,0-1 1,0 0 0,0 0 0,1-1 0,-1 1-1,1 0 1,0-1 0,-1 0 0,1 0 0,0 0-1,0-1 1,1 1 0,3 0 0,0-1 79,0 0 0,1-1 0,-1 0 0,0 0 1,0-1-1,0 0 0,0-1 0,0 1 0,0-2 0,0 1 1,-1-1-1,1 0 0,-1-1 0,0 1 0,1-2 0,6-5 0,-8 6-79,0 0-1,0-1 1,-1 0-1,0 0 1,0 0-1,-1-1 1,1 0-1,-1 0 1,0 0-1,-1 0 0,1 0 1,-1-1-1,-1 0 1,1 0-1,-1 1 1,0-1-1,-1-1 1,2-10-1,-3 17-19,0-1 0,0 0 0,0 1-1,0-1 1,0 0 0,0 1 0,-1-1 0,1 0 0,0 1 0,-1-1-1,0 1 1,1-1 0,-1 0 0,0 1 0,0-1 0,-1-1 0,2 3-9,-1-1 0,0 1 0,1-1 0,-1 1 0,0-1 0,1 1 0,-1 0 0,0-1 0,0 1 0,1 0 0,-1-1 0,0 1 0,0 0 0,0 0 0,1 0 0,-1 0 0,0 0 0,0 0 0,0 0 0,0 0 0,1 0 0,-1 0 0,-1 1 0,0 0-3,0 0-1,0 0 0,0 0 0,0 0 0,1 0 0,-1 0 0,0 1 1,1-1-1,-1 1 0,1-1 0,-1 1 0,1 0 0,0-1 0,-1 1 0,1 0 1,0 0-1,0 0 0,1 0 0,-1 0 0,0 0 0,1 0 0,-1 0 1,1 0-1,-1 3 0,1-3 23,0 1-1,0 0 1,0 0 0,0 0 0,1 0 0,-1-1-1,1 1 1,0 0 0,0 0 0,0-1 0,0 1-1,0 0 1,0-1 0,1 1 0,-1-1 0,1 0-1,0 1 1,0-1 0,0 0 0,0 0 0,0 0-1,0-1 1,0 1 0,1 0 0,-1-1 0,1 1-1,-1-1 1,1 0 0,-1 0 0,1 0 0,0 0-1,0 0 1,-1-1 0,5 1 0,12 2 137,-1-1 0,1 0 0,0-2 0,21-1 1,-26 0-31,0 0-88,0 0 0,1 0 0,-1-2 0,0 0 0,0 0 1,-1-2-1,1 1 0,-1-2 0,0 0 0,0 0 0,-1-1 1,16-12-1,-27 18-41,1 0-1,-1 0 1,0 0 0,1-1 0,-1 1 0,0-1 0,0 1-1,0-1 1,0 1 0,0-1 0,0 0 0,0 0-1,0 1 1,-1-1 0,1 0 0,-1 0 0,1 0 0,-1 1-1,0-3 1,0 3 11,0 0-1,-1 0 0,1 0 1,0 0-1,-1 0 1,1 0-1,-1 0 0,1 0 1,-1 0-1,1 0 0,-1 1 1,0-1-1,1 0 0,-1 0 1,0 1-1,0-1 1,0 0-1,1 1 0,-1-1 1,0 1-1,0-1 0,0 1 1,0-1-1,0 1 0,0 0 1,0 0-1,0-1 1,0 1-1,0 0 0,0 0 1,0 0-1,0 0 0,-1 0 1,-15 0-8,1 0-1,-1 1 1,1 0 0,-1 2 0,1 0 0,-31 10 0,42-12 19,0 0 1,0 1 0,0 0-1,0 0 1,1 1 0,-1-1-1,0 1 1,1 0 0,0 0-1,0 1 1,0-1 0,0 1 0,0 0-1,1 0 1,-1 0 0,1 0-1,0 1 1,1-1 0,-1 1-1,1 0 1,0 0 0,0 0-1,0 0 1,-1 10 0,3-13-10,0 1 0,1-1 0,-1 0 0,1 1 0,0-1 0,0 0 0,0 0 0,0 0 0,0 1 0,0-1 0,1 0 0,-1-1 0,1 1 0,-1 0 1,1 0-1,0-1 0,0 1 0,0-1 0,0 1 0,0-1 0,0 0 0,0 1 0,0-1 0,0-1 0,0 1 0,1 0 0,-1 0 0,4 0 0,11 4-105,1-1-1,28 4 1,-41-7 56,121 7-3142,-41-9-2738,-16-3-4883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8936,'0'0'12423,"-8"-7"-10491,5 3-1808,-1 1 0,1 1 0,-1-1 0,1 0 0,-1 1 0,0 0 0,0 0 0,0 0-1,0 0 1,-1 1 0,1-1 0,0 1 0,-1 0 0,1 0 0,0 1 0,-1 0 0,1-1-1,-1 1 1,1 1 0,-1-1 0,1 1 0,-1 0 0,-7 2 0,3 0-75,-1 2 1,1-1-1,0 1 0,0 0 1,1 1-1,-1 0 1,-14 14-1,19-15-37,-1 0 0,1 0 1,0 0-1,0 0 0,0 1 0,1-1 0,0 1 1,0 0-1,0 0 0,1 0 0,0 1 0,0-1 1,-1 9-1,3-13-44,-1 0 1,2 0-1,-1 0 0,0 0 1,0-1-1,1 1 1,-1 0-1,1 0 1,-1 0-1,1 0 0,0-1 1,-1 1-1,1 0 1,0-1-1,0 1 0,1-1 1,-1 1-1,0-1 1,0 1-1,1-1 1,-1 0-1,1 0 0,-1 0 1,1 1-1,-1-1 1,1-1-1,0 1 1,-1 0-1,1 0 0,0-1 1,0 1-1,0-1 1,0 1-1,-1-1 0,5 0 1,8 2-524,1 0 1,0-2-1,24-1 0,-25 0 78,8 0-1513,-1-2 0,1 0 0,33-10 0,8-6-5649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16 17521,'0'0'2108,"-12"-3"-474,5 0-1538,0 1 0,0 0 0,-1 0 0,1 1 0,-1 0 0,1 0 0,-1 1 1,1 0-1,-1 0 0,1 1 0,-1 0 0,1 0 0,-1 1 0,1 0 0,0 0 0,0 0 0,0 1 0,-8 4 1,10-3-57,0-1 0,0 1 0,0 0 0,1 0 0,-1 0 0,1 0 1,0 1-1,0 0 0,1 0 0,-1 0 0,1 0 0,0 1 1,1-1-1,-1 1 0,1-1 0,0 1 0,1 0 0,-1 0 1,1 0-1,-1 12 0,3-17-27,-1 1 1,0-1-1,1 0 0,0 1 1,-1-1-1,1 0 1,0 0-1,-1 1 0,1-1 1,0 0-1,0 0 0,0 0 1,0 0-1,0 0 1,0 0-1,1-1 0,-1 1 1,0 0-1,0 0 1,0-1-1,1 1 0,-1-1 1,0 1-1,1-1 0,-1 0 1,1 1-1,-1-1 1,0 0-1,3 0 0,46 1 283,-45-2-278,8-1-94,-1-1 0,1 0 0,-1-1 0,0-1 0,0 0 0,0 0 0,0-1 0,-1-1 0,0 0 0,-1-1 0,0 1 0,0-2 0,0 0 0,-1 0 0,0 0 0,13-21 0,-22 30 82,1 0 0,-1-1-1,0 1 1,1 0-1,-1-1 1,0 1 0,1 0-1,-1-1 1,0 1 0,0 0-1,0-1 1,1 1-1,-1-1 1,0 1 0,0 0-1,0-1 1,0 1-1,0-1 1,0 1 0,0-1-1,0 1 1,0-1 0,0 1-1,0 0 1,0-1-1,0 1 1,0-1 0,0 1-1,0-1 1,0 1-1,0 0 1,-1-1 0,1 0-1,-14 7 275,-18 18 130,27-19-311,0-1-1,1 1 1,-1 1-1,1-1 1,0 0-1,0 1 1,1 0-1,0 0 0,0 0 1,0 0-1,1 1 1,0-1-1,0 1 1,0-1-1,1 1 1,0 0-1,0 8 1,2-14-81,-1 0 0,1 0 1,-1 0-1,1-1 1,0 1-1,-1 0 1,1 0-1,0-1 0,0 1 1,0-1-1,-1 1 1,1-1-1,0 1 1,0-1-1,0 1 1,0-1-1,0 0 0,0 1 1,0-1-1,0 0 1,0 0-1,0 0 1,0 0-1,0 0 0,0 0 1,0 0-1,0 0 1,1 0-1,31-4 222,-19 1-277,1-2 0,-1 0 0,0-1 0,-1 0 0,1-1 1,-1 0-1,12-10 0,-11 8-202,0 0 0,0 1-1,0 1 1,1 0 0,19-5 0,-33 12 246,-1 0 0,0-1 0,1 1 0,-1 0-1,1 0 1,-1 0 0,0 0 0,1 0 0,-1 0 0,0 0 0,1 0 0,-1 0 0,0 0 0,1 1-1,-1-1 1,0 0 0,1 0 0,-1 0 0,0 0 0,1 0 0,-1 1 0,0-1 0,0 0-1,1 0 1,-1 0 0,0 1 0,1-1 0,-1 0 0,0 0 0,0 1 0,0-1 0,1 0-1,-1 1 1,0-1 0,0 0 0,0 1 0,0-1 0,0 0 0,0 1 0,0 20 437,-11 20 418,11-40-842,-3 7 360,1 0 1,0 0 0,1 0 0,-1 0 0,1 16-1,4-24-458,-1 0-1,1 0 0,0 0 0,-1 0 1,1-1-1,0 1 0,-1-1 0,1 0 1,-1 0-1,1 0 0,3-2 0,22-14-6198,-13 8-770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17296,'0'0'6043,"-3"10"-5119,-6 21-361,1 1 0,1 0 1,-2 50-1,9-81-555,0 0 0,0 0 1,0-1-1,0 1 1,0 0-1,0-1 0,0 1 1,1 0-1,-1-1 0,0 1 1,1 0-1,-1-1 0,0 1 1,1 0-1,-1-1 0,1 1 1,-1-1-1,0 1 1,1-1-1,0 1 0,-1-1 1,1 0-1,-1 1 0,1-1 1,0 1-1,-1-1 0,1 0 1,-1 0-1,1 1 0,0-1 1,0 0-1,-1 0 0,1 0 1,0 0-1,-1 0 1,1 0-1,0 0 0,-1 0 1,1 0-1,0 0 0,0 0 1,-1 0-1,1 0 0,0-1 1,-1 1-1,1 0 0,0-1 1,-1 1-1,1 0 1,-1-1-1,2 0 0,34-19 182,13-25-629,-37 33 152,1-1 1,1 2-1,28-20 1,-42 31 289,0 0 0,1 0 1,-1 0-1,0 0 0,0 0 1,0 0-1,0 0 0,0 0 1,1 0-1,-1 0 0,0 0 1,0 0-1,0 0 0,0 0 1,0 0-1,0 0 0,1 0 1,-1 0-1,0 0 0,0 0 0,0 0 1,0 0-1,0 0 0,1 0 1,-1 0-1,0 0 0,0 0 1,0 0-1,0 0 0,0 0 1,0 0-1,0 1 0,1-1 1,-1 0-1,0 0 0,0 0 1,0 0-1,0 0 0,0 0 0,0 0 1,0 1-1,0-1 0,0 0 1,0 0-1,0 0 0,0 0 1,0 0-1,0 1 0,0-1 1,0 0-1,0 0 0,0 0 1,0 0-1,0 1 0,0 13 171,-7 12 116,-1-1 206,5-17-185,0 1 1,0 0-1,1 0 1,0 0-1,-1 14 1,25-24-7807,-10-8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108 322 11179,'0'0'10634,"-6"-6"-10565,-20-19 251,23 25-84,1 0 0,-1 0 0,0 0 0,1 0 0,-1 0 0,0 0 0,1 1 0,-1-1 0,1 1 0,-1 0 0,0 0 0,1 0 0,0 0-1,-1 0 1,-2 2 0,-8 3 532,6-5-583,-4 1 4,11-2-186,0 0-1,0 0 0,0 0 0,0 0 1,0 0-1,0 0 0,0 0 0,0 0 1,1 0-1,-1 0 0,0 0 0,0 0 1,0 0-1,0 0 0,0 0 0,0 0 1,0 0-1,0 0 0,0 0 0,0 0 1,0 0-1,0 1 0,1-1 0,-1 0 1,0 0-1,0 0 0,0 0 0,0 0 1,0 0-1,0 0 0,0 0 0,0 0 0,0 0 1,0 1-1,0-1 0,0 0 0,0 0 1,0 0-1,0 0 0,0 0 0,0 0 1,0 0-1,0 0 0,0 1 0,1 4-15,0 1-1,0-1 0,0 1 1,-1 0-1,0 0 0,0-1 0,-1 8 1,1-5 26,0-1-77,1 14 267,4-19 42,5-12 17,26-41 728,16-18 423,-42 57-1370,-1 0 0,0-1 0,0 0 0,-2-1 0,0 1 1,10-29-1,-7 13-215,-1-1 0,6-44 0,-15 73 165,0 1 0,1-1 0,-1 0 0,0 1 0,0-1-1,0 1 1,0-1 0,1 0 0,-1 1 0,0-1 0,0 0 0,-1 1 0,1-1 0,0 0 0,0 1 0,0-1 0,0 0-1,0 1 1,-1-1 0,1 0 0,0 1 0,-1-1 0,1 1 0,0-1 0,-1 1 0,1-1 0,-1 1 0,1-1 0,-1 1-1,1-1 1,-1 1 0,1-1 0,-1 1 0,-1 0-12,1 0 1,-1 0-1,1 0 0,0 0 0,-1 0 0,1 1 0,0-1 1,0 0-1,-1 1 0,1-1 0,0 1 0,0 0 1,-1-1-1,1 1 0,-1 1 0,-1 0-5,0 0-1,1 0 1,-1 0 0,1 0-1,-1 0 1,1 1 0,0-1-1,0 1 1,0-1-1,0 1 1,0 0 0,1 0-1,-1 0 1,-1 6-1,5 10 43,1 1 0,0-1 0,2 1 0,1-1 0,0-1 0,1 1 0,10 17 0,-5-8 25,17 56 0,-27-70-232,-8-19-725,-9-9 154,-12-7 282,-53-44-222,74 60 700,2 0-1,-1 0 1,0 0 0,1-1 0,0 0 0,0 1 0,1-1 0,0 0 0,0-1-1,0 1 1,-3-13 0,6 18 45,0 0-1,0 0 1,0 0-1,0 0 1,0 0-1,0 0 1,0 0-1,0 0 1,0 0 0,0 0-1,1 0 1,-1 0-1,0 1 1,1-1-1,-1 0 1,1 0-1,-1 0 1,1 0-1,-1 0 1,1 1-1,0-1 1,-1 0 0,1 0-1,1 0 1,28-10 762,44 8 35,-58 4-754,41 0-98,25 1-2020,-30-8-5240,-18-5-5110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23 9001,'0'0'3774,"-9"-4"-742,2 1-2721,0 0 0,-1 0-1,1 1 1,0 0 0,-1 0 0,1 1 0,-1 0 0,0 0 0,1 1-1,-1 0 1,0 0 0,1 1 0,-1 0 0,1 0 0,-1 1-1,1 0 1,-1 0 0,1 1 0,0 0 0,0 0 0,-10 7-1,9-4-115,0 0 0,0 0 0,1 1-1,-1 0 1,2 1 0,-1 0-1,1 0 1,0 0 0,-8 17-1,11-19-63,0 0 1,1 0-1,0 0 0,0 0 0,0 1 0,1-1 0,0 0 0,0 1 0,0-1 0,1 1 0,0-1 0,0 1 0,1-1 0,0 1 0,0-1 0,4 11 0,-3-13-132,0 0 0,1 0 0,-1 0 0,1-1 0,0 1 0,0-1 0,0 0-1,1 0 1,-1 0 0,1 0 0,-1-1 0,1 1 0,0-1 0,0 0 0,0 0 0,1 0 0,-1-1 0,0 0 0,1 0 0,-1 0 0,1 0-1,-1 0 1,1-1 0,-1 0 0,7 0 0,-1 0-460,1 0 0,0-1 0,-1 0 0,1-1 0,-1 0-1,1 0 1,-1-1 0,0-1 0,18-8 0,18-21-3831,-1-7-2226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2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6342,'0'0'13842,"1"3"-12801,0-2-1004,-1-1 0,1 1 0,-1 0-1,1-1 1,-1 1 0,1 0 0,-1-1-1,1 1 1,-1-1 0,1 0 0,0 1-1,-1-1 1,1 1 0,0-1 0,-1 0-1,1 1 1,0-1 0,0 0-1,-1 0 1,1 0 0,0 1 0,0-1-1,0 0 1,-1 0 0,1 0 0,0 0-1,0-1 1,-1 1 0,1 0 0,0 0-1,0 0 1,1-1 0,37-16 571,33-36-53,-70 52-528,53-51 235,-52 48-203,0 1 0,0-1-1,0 0 1,-1 0 0,1 1-1,-1-2 1,0 1-1,0 0 1,-1 0 0,1-1-1,-1 1 1,0-1 0,1-7-1,-2 12-45,-1-1-1,1 1 0,-1 0 0,1 0 0,-1 0 0,1-1 0,-1 1 0,1 0 1,-1 0-1,1 0 0,-1 0 0,1 0 0,-1 0 0,1 0 0,-1 0 0,1 0 1,-1 1-1,1-1 0,-1 0 0,1 0 0,-1 0 0,1 0 0,-1 1 0,1-1 1,-1 0-1,1 1 0,0-1 0,-1 0 0,1 1 0,-1 0 0,-16 9-78,3 4 52,1 0 0,0 0-1,2 2 1,-12 17 0,19-26 14,-1 0-1,1 0 1,1 1 0,0-1-1,0 1 1,0 0 0,1 0 0,0 0-1,0 0 1,1 1 0,-1 15-1,3-23 0,0 1-1,-1-1 0,1 1 1,0-1-1,0 1 0,0-1 1,0 0-1,0 0 0,0 1 1,1-1-1,-1 0 0,0 0 1,0 0-1,1 0 0,-1-1 1,1 1-1,-1 0 0,1 0 1,-1-1-1,1 1 0,-1-1 1,1 0-1,0 1 0,-1-1 1,1 0-1,-1 0 0,1 0 1,0 0-1,-1 0 0,3-1 1,58-4 68,-36-2-473,0-1-1,0-2 0,-1 0 0,46-27 0,39-16-319,-109 53 759,-1 0-1,0 0 0,1 0 0,-1 1 1,0-1-1,1 0 0,-1 0 0,1 0 1,-1 0-1,0 1 0,1-1 1,-1 0-1,0 0 0,1 1 0,-1-1 1,0 0-1,0 0 0,1 1 0,-1-1 1,0 0-1,0 1 0,1-1 0,-1 0 1,0 1-1,0-1 0,0 1 0,0-1 1,0 0-1,1 1 0,-1-1 1,0 1-1,0-1 0,0 0 0,0 1 1,0-1-1,0 1 0,0-1 0,-1 0 1,1 1-1,0-1 0,0 0 0,0 1 1,0-1-1,0 1 0,-1-1 1,1 0-1,0 1 0,-6 34 1023,3-18-295,3-16-718,0 0 1,0 0 0,0 0-1,0 0 1,0 0 0,0-1 0,1 1-1,-1 0 1,0 0 0,0 0 0,1 0-1,-1-1 1,1 1 0,-1 0 0,1-1-1,-1 1 1,1 0 0,-1 0 0,1-1-1,-1 1 1,1-1 0,0 1 0,-1-1-1,1 1 1,0-1 0,0 1 0,-1-1-1,1 0 1,0 1 0,1-1 0,1 1 25,0-1 0,1 1 0,-1-1 0,0 0 0,1 0 0,-1 0 0,1-1 0,4 0 0,65-23 171,-69 23-221,25-12 16,-10 5-172,1 0 0,-1 1-1,1 1 1,30-6 0,-50 12 135,1 0 0,0 0 0,-1 0 0,1 0 0,0 1 0,-1-1 1,1 0-1,0 0 0,-1 0 0,1 1 0,0-1 0,-1 0 0,1 0 0,-1 1 0,1-1 0,0 1 0,-1-1 0,1 0 1,-1 1-1,1-1 0,-1 1 0,0-1 0,1 1 0,-1 0 0,1-1 0,-1 1 0,0-1 0,0 1 0,1 0 0,-1-1 0,0 1 1,0 0-1,0-1 0,0 1 0,1 0 0,-1-1 0,0 1 0,0 0 0,0-1 0,-1 2 0,-3 37 366,2-18-120,2-21-225,1 1 0,-1 0 0,1-1 0,-1 1 0,1-1 0,0 1-1,-1-1 1,1 1 0,0-1 0,-1 1 0,1-1 0,0 1 0,0-1 0,-1 0 0,1 1 0,0-1 0,0 0 0,0 0 0,0 0 0,-1 0 0,1 0 0,0 0 0,0 0 0,0 0 0,0 0 0,-1 0 0,1 0 0,2-1 0,26-3 107,-12-1-140,0-1 1,-1-1 0,17-9-1,-22 10-233,0 0-1,0 1 0,1 0 1,-1 1-1,1 0 0,0 1 1,0 0-1,19-1 0,-30 4 243,-1 0 1,1 1-1,-1-1 0,1 1 0,-1-1 0,1 0 0,-1 1 1,0-1-1,1 1 0,-1-1 0,0 1 0,1-1 0,-1 1 1,0-1-1,0 1 0,0-1 0,1 1 0,-1-1 0,0 1 1,0 0-1,0-1 0,0 1 0,0-1 0,0 1 1,0-1-1,0 1 0,0 0 0,0-1 0,0 1 0,-1-1 1,1 1-1,0-1 0,0 1 0,-7 33 55,4-16-2478,3-14-1847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1:5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14318,'0'0'2711,"-10"5"-874,2-1-1643,0 1 0,1-1 0,0 2 0,0-1 0,0 1 0,1 0 0,-1 0 1,1 0-1,1 1 0,-1 0 0,1 0 0,1 1 0,-7 12 0,2 2 257,0 1 0,-7 35-1,13-48-395,1 0 0,1 0 0,0 0 0,0 1 0,1-1 0,1 0 0,0 0 0,3 17 0,-4-26-30,1 1 0,-1-1-1,1 1 1,-1-1 0,1 1-1,0-1 1,-1 0 0,1 1 0,0-1-1,0 0 1,0 0 0,0 1-1,0-1 1,1 0 0,-1 0-1,0 0 1,0-1 0,1 1 0,-1 0-1,0 0 1,1-1 0,2 2-1,0-1 14,-1-1 0,1 1 0,0-1 0,0 0 0,-1 0-1,1 0 1,0-1 0,0 1 0,4-2 0,4-1 11,0-1-1,0-1 1,-1 1 0,21-14 0,-7 3-76,44-39 0,-69 54 40,0-1 0,0 1 0,0 0-1,1-1 1,-1 1 0,0 0 0,0 0 0,1-1 0,-1 1-1,0 0 1,1 0 0,-1 0 0,0 0 0,0-1-1,1 1 1,-1 0 0,0 0 0,1 0 0,-1 0-1,0 0 1,1 0 0,-1 0 0,0 0 0,1 0-1,-1 0 1,0 0 0,1 0 0,-1 0 0,1 0 0,-1 0-1,0 0 1,1 0 0,-1 0 0,0 1 0,0-1-1,1 0 1,-1 0 0,0 0 0,1 0 0,-1 1-1,0-1 1,0 0 0,1 0 0,-1 1 0,6 22 578,-5 44 438,-2-53-775,1 7-156,-1-14 33,1 1 1,-1-1-1,2 0 1,-1 0-1,1 0 1,3 12-1,-3-17-188,-1-1 0,1 0-1,0 1 1,0-1 0,0 0-1,0 1 1,0-1 0,0 0-1,0 0 1,0 0-1,1 0 1,-1 0 0,0 0-1,1 0 1,-1 0 0,0-1-1,1 1 1,-1-1-1,1 1 1,-1-1 0,1 1-1,-1-1 1,1 0 0,0 1-1,-1-1 1,1 0 0,-1 0-1,1 0 1,-1-1-1,1 1 1,0 0 0,-1 0-1,1-1 1,-1 1 0,3-2-1,-1 1-640,0 0 0,-1 0 0,1-1 0,0 1 0,-1-1-1,1 1 1,-1-1 0,0 0 0,1 0 0,-1 0 0,3-5 0,-1 3-1009,19-18-10240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0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65 17072,'0'0'2851,"-10"-1"-113,-19-5-1545,15 3-867,0 0 0,0 1 0,0 0 1,0 1-1,-20 2 0,32 0-330,0-1 0,0 1 0,0 0 1,0 1-1,1-1 0,-1 0 0,1 0 0,-1 1 0,1-1 0,-1 1 0,1-1 1,0 1-1,-1 0 0,1 0 0,0-1 0,0 1 0,0 0 0,1 0 0,-1 0 1,0 0-1,1 0 0,-1 0 0,1 0 0,0 0 0,-1 0 0,1 3 0,0-2 8,0 0-1,-1-1 1,1 1-1,0 0 0,0 0 1,1 0-1,-1-1 0,0 1 1,1 0-1,0 0 0,0-1 1,0 1-1,0-1 1,0 1-1,0 0 0,1-1 1,-1 0-1,1 1 0,2 1 1,1 0 2,0-2 0,0 1 1,1-1-1,-1 1 0,1-1 1,0-1-1,-1 1 1,1-1-1,0 0 0,0-1 1,0 1-1,0-1 0,0 0 1,0-1-1,0 1 0,0-1 1,-1 0-1,1-1 0,6-1 1,1-2-96,0 1 1,0-2-1,-1 1 0,0-2 1,0 0-1,0 0 0,12-11 1,20-32 109,-50 60 126,0 1 1,1 0-1,0 0 0,1 0 0,0 0 1,1 1-1,0-1 0,1 1 0,0 0 1,1 0-1,0 21 0,1-31-125,0-1 0,1 0 0,-1 0-1,0 0 1,1 1 0,-1-1 0,1 0-1,-1 0 1,1 0 0,0 0 0,-1 0 0,1 0-1,0 0 1,0 0 0,0 0 0,0-1-1,-1 1 1,1 0 0,0 0 0,0-1 0,1 1-1,-1-1 1,1 1 0,2 1 9,-1-1 0,1-1 0,-1 1 0,1 0 0,-1-1 0,1 0 0,0 0 0,3 0 1,3-1 6,-1 0 0,0-1 0,0 0 0,0-1 0,15-6-1,-3-2-277,-1-2-1,24-18 0,28-17-1279,-71 48 1506,-1 1-1,1-1 0,0 1 1,-1 0-1,1-1 0,-1 1 1,1-1-1,-1 1 0,1 0 1,-1 0-1,1-1 0,-1 1 1,0 0-1,1 0 0,-1-1 1,0 1-1,0 0 0,0 0 1,1 0-1,-1 0 0,0-1 0,0 1 1,0 0-1,0 0 0,0 0 1,-1 0-1,1-1 0,0 2 1,0 40 353,0-35-221,0-6-108,1-1-1,-1 1 0,0-1 1,1 1-1,-1-1 0,0 0 0,1 1 1,-1-1-1,1 1 0,-1-1 0,0 0 1,1 0-1,-1 1 0,1-1 1,-1 0-1,1 0 0,-1 1 0,1-1 1,0 0-1,-1 0 0,1 0 0,-1 0 1,1 0-1,-1 0 0,1 0 1,-1 0-1,1 0 0,0 0 0,-1 0 1,1 0-1,-1 0 0,1 0 0,-1-1 1,1 1-1,-1 0 0,1 0 1,-1-1-1,1 1 0,24-9 83,23-24-927,-41 27 442,-1 0 0,1 1 1,0 0-1,1 0 1,-1 1-1,1 0 0,0 0 1,-1 1-1,2 0 1,-1 1-1,13-3 1,-19 9 525,-1 0 0,0 1 1,0-1-1,0 1 1,-1-1-1,0 1 1,1-1-1,-2 1 0,0 8 1,1-7 69,0-5-172,0 0 0,-1 1-1,1-1 1,0 0 0,0 0 0,0 1 0,1-1 0,-1 0-1,0 0 1,0 0 0,1 1 0,-1-1 0,0 0-1,1 0 1,-1 0 0,1 0 0,0 0 0,-1 0 0,1 0-1,0 0 1,1 2 0,21-5 361,-4-1-448,-16 2-1,-1 1 0,1 0 0,0 0 0,0 0-1,-1 0 1,1 1 0,-1-1 0,1 1-1,0 0 1,-1-1 0,1 1 0,-1 0 0,1 1-1,-1-1 1,0 0 0,1 1 0,-1-1 0,0 1-1,2 1 1,0 1 22,-1 1 0,0-1 0,1 0 0,-2 1 0,1 0 0,0-1 0,-1 1 0,0 0 0,2 6 0,1 10 167,0 1 0,-1 1 0,1 33-1,-5-53-109,3 32 1160,-2-1 0,-1 1 0,-7 44 0,6-68-982,-1-1-1,-1 1 1,0-1 0,0 0 0,-1 0 0,0 0-1,-1 0 1,0-1 0,0 0 0,-1 0 0,0 0 0,-1 0-1,0-1 1,-16 14 0,22-20-198,-1-1 0,1 0 0,0 0 0,-1 0 0,1 0 1,-1 0-1,1 0 0,-1 0 0,1 0 0,-1-1 0,0 1 0,0 0 0,1-1 0,-1 0 0,0 1 0,0-1 1,1 0-1,-1 0 0,0 0 0,0 0 0,0 0 0,-3-1 0,4 0-14,-1 0-1,1 0 1,-1 0 0,1-1-1,-1 1 1,1 0 0,0-1-1,-1 1 1,1-1 0,0 1-1,0-1 1,0 0-1,0 1 1,0-1 0,1 0-1,-1 0 1,0-2 0,-2-11-173,0 1 1,1-1-1,0 0 0,1-17 1,1 31 165,1-17-205,0 0 1,2 0-1,0 1 0,1-1 0,0 0 0,2 1 0,0 0 0,1 0 0,0 1 1,1 0-1,1 0 0,1 1 0,21-26 0,13-10-154,3 1-1,71-58 1,-58 55 62,-32 29 292,28-29 90,-56 53-53,0 0 0,0-1 0,0 1-1,0 0 1,0 0 0,0 0-1,0 0 1,0 0 0,0-1 0,0 1-1,0 0 1,0 0 0,0 0-1,0 0 1,0-1 0,0 1 0,0 0-1,0 0 1,0 0 0,0 0-1,0 0 1,0 0 0,0-1 0,-1 1-1,1 0 1,0 0 0,0 0-1,0 0 1,0 0 0,0 0 0,0 0-1,-1 0 1,1 0 0,0 0-1,0-1 1,0 1 0,0 0 0,0 0-1,-1 0 1,1 0 0,0 0-1,0 0 1,0 0 0,0 0 0,-1 0-1,1 0 1,0 0 0,0 0 0,0 0-1,0 1 1,0-1 0,-1 0-1,1 0 1,0 0 0,0 0 0,0 0-1,0 0 1,0 0 0,-1 0-1,-13 3 421,2 3-209,-1 1 0,1 1 0,0 0 0,1 0 0,0 1 0,0 1 0,1-1 0,0 2 0,0 0 0,2 0-1,-1 0 1,1 1 0,1 1 0,0-1 0,1 1 0,0 0 0,1 0 0,-6 26 0,10-35-194,1 0 0,-1 0 0,1 1 0,0-1 1,0 0-1,0 1 0,1-1 0,-1 0 0,1 1 0,0-1 0,1 0 1,-1 0-1,1 0 0,-1 0 0,1 0 0,1 0 0,-1-1 0,0 1 1,5 4-1,-2-3-68,0-2 0,0 1-1,0-1 1,1 1 0,-1-2 0,1 1 0,0 0 0,0-1 0,0 0 0,0-1 0,0 1 0,0-1-1,7 0 1,1 1-970,0-1 1,0 0-1,1-2 0,21-2 0,12-10-5980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0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5653 368 7239,'-1004'-228'1879,"146"138"-779,578 69-892,9 1 169,0 12 0,-387 37 1,-16 63-882,481-56 980,-274 88 0,376-91-270,2 4-1,2 4 1,2 4-1,1 3 1,3 4-1,2 3 1,-111 101-1,167-134-122,0 1 0,1 0 0,1 2 0,2 1 0,-32 52 0,46-70-63,1 1-1,0-1 1,0 1-1,1 0 1,0 0 0,1 0-1,0 0 1,0 1-1,1-1 1,0 1 0,1-1-1,0 0 1,0 1-1,1-1 1,0 1 0,1-1-1,0 0 1,0 0-1,1 0 1,0 0-1,1 0 1,0 0 0,0-1-1,8 11 1,8 6-77,1-1 1,1-1-1,1-1 1,1-1-1,1-1 0,0-1 1,2-1-1,0-1 1,58 25-1,-11-12-164,1-3 1,142 31-1,-46-26 122,299 17 1,175-36 301,-622-13-198,934-7 59,-2-57 0,-596 10 247,-2-15 1,537-180-1,-785 215-128,-2-5 1,173-89-1,-266 120-131,-1-1 1,1 0 0,-2-1-1,1 0 1,-1-1-1,-1-1 1,0 0 0,-1 0-1,0-1 1,15-26-1,-20 30 30,-2 1-1,1-1 1,-1 0-1,0 0 1,-1 0-1,0 0 1,-1-1-1,0 1 1,0 0-1,-1-1 1,0 1-1,-1 0 1,0-1-1,0 1 1,-1 0 0,0 0-1,-1 0 1,0 0-1,0 0 1,-6-9-1,-3-4-22,-1 1 0,-1 1 0,-1 0 0,-1 1-1,-1 0 1,0 1 0,-2 1 0,0 1 0,0 1 0,-24-14 0,-20-9-62,-2 3 1,-77-30 0,2 13-1316,-2 6 1,-3 6 0,-194-28 0,153 36-1545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0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5762 423 6534,'-211'-45'1010,"-142"-24"794,-48 3-2988,-278-34 2720,389 70-625,-523-47 537,-5 41-1207,599 39-236,-339 47 1,446-32-26,2 5-1,0 6 1,2 3-1,-197 90 1,232-83-316,2 2 1,2 3-1,2 4 0,1 2 1,4 3-1,1 3 0,-78 93 1,130-139 407,1 0-1,1 1 1,0 0 0,0 0 0,1 1 0,0 0 0,-5 18 0,9-24-41,1-1 0,0 0-1,0 1 1,1-1 0,-1 1 0,1-1 0,0 0-1,1 1 1,-1-1 0,1 1 0,0-1 0,1 0 0,-1 0-1,1 1 1,0-1 0,0 0 0,1-1 0,-1 1 0,1 0-1,6 7 1,6 5-7,1-1 1,0-1-1,1-1 0,0 0 0,1-1 0,1-1 0,21 10 1,4 0 15,1-2 1,56 16-1,-37-19-35,1-2 0,0-3 0,107 6 0,206-14 27,-82-4-25,288 48-5,-1 36 12,60 6-3,620-2 271,-267-98 19,-708-6-171,413-78 0,-40-27 1354,-548 100-1411,119-38 0,-168 38-68,-2-3 0,-1-3 0,77-44 0,-103 51-191,-2-1 1,0-2 0,43-38 0,-68 53 364,0 0 1,-1-1 0,1 0-1,-2 0 1,1 0-1,-1-1 1,-1 0-1,1 0 1,-2 0-1,1-1 1,-2 0-1,1 1 1,-2-1-1,1-1 1,-1 1 0,0-21-1,-5 30-154,0 1 1,0 0-1,0 0 0,0 1 0,0-1 0,0 1 1,-1-1-1,1 1 0,0 0 0,0 0 1,-1 0-1,1 1 0,-5 0 0,-2 0-357,-31-3 243,0-3 0,0-1 0,0-2 0,1-2 0,-50-18 0,-18-4 191,-56-12 139,-573-126-44,46 81 2840,472 73-2764,-257 14-1,141 33-4319,228-28-800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3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1086 8616,'0'0'385,"10"0"-151,45 3 197,-1-4 1,1-2-1,76-13 0,1107-188 241,-977 167-747,1182-132 1234,1028-89-1036,89-52 533,-2000 252-169,-363 35 478,-173 20-776,0 0 32,-1 0 0,1 2 0,39 3 0,-57-2-194,0 1 1,-1 0-1,1 0 0,0 1 0,0 0 1,-1 0-1,1 0 0,-1 1 0,0 0 1,0 0-1,0 0 0,0 0 0,0 1 1,-1 0-1,1 0 0,-1 0 0,0 0 1,0 1-1,5 7 0,-2 4 44,0 0 1,-1 1-1,-1-1 0,0 1 0,-1 0 1,-1 1-1,2 31 0,-2-20 42,11 46-1,-10-62-566,1-1 0,0 0 0,1-1-1,14 22 1,14 29-3040,-25-30-1214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7944,'2'-12'1558,"2"-5"-582,8-34 1693,-8 18 5388,-4 610-4523,13-753-1873,-1 52-1763,-9-150-613,-13 356 458,10-81 257,-1 24 9,1 0-1,1 0 1,2 0 0,10 47-1,-13-68-6,2 1 0,-1-1 0,0 0 0,1 0 0,0 0 0,-1 0 0,2 0 0,-1 0 0,0 0 0,1-1 0,0 1 0,0-1 0,0 0 0,0 0 0,0 0 0,1 0 0,-1 0 0,1-1 0,0 1 0,-1-1 0,1 0 1,0-1-1,1 1 0,-1 0 0,0-1 0,0 0 0,1 0 0,-1-1 0,0 1 0,1-1 0,-1 0 0,1 0 0,-1 0 0,1-1 0,-1 1 0,8-3 0,-4 1 26,1-1 1,-1-1-1,0 1 1,0-1-1,0 0 1,0-1 0,-1 0-1,0 0 1,0-1-1,0 0 1,-1 0-1,0 0 1,0-1-1,0 0 1,-1 0-1,0-1 1,0 1 0,3-10-1,-1 4 7,-1-1 0,0-1 0,-1 1 0,-1-1 0,0 0 0,-1 0-1,0 0 1,-2 0 0,1-27 0,-2 39-28,-1 0 0,1-1-1,-1 1 1,0 0-1,0 0 1,0 0 0,0-1-1,0 1 1,-1 1 0,1-1-1,-1 0 1,0 0 0,-4-5-1,5 8-9,0-1 0,0 0 0,0 0 0,0 0 0,0 1 0,0-1 0,0 1 0,0-1 0,-1 1 0,1-1-1,0 1 1,0-1 0,-1 1 0,1 0 0,0 0 0,-1 0 0,1 0 0,0 0 0,0 0 0,-1 0 0,1 0 0,0 0 0,-1 1 0,1-1 0,0 1-1,0-1 1,0 1 0,-1-1 0,1 1 0,0-1 0,0 1 0,0 0 0,0 0 0,0 0 0,0 0 0,0-1 0,0 1 0,-1 2 0,-4 5 0,1-1 0,-1 1 0,2 0 0,-1 1 0,1-1 0,0 1 0,1 0 0,0 0 0,-3 13 0,-1 10 34,-4 45 0,9-63-21,1-1 1,0 1 0,1 0 0,0-1-1,1 1 1,1-1 0,5 22-1,-6-32-10,0 0 0,0 0 0,1 0 0,-1 0 0,1-1 0,-1 1 0,1-1 0,0 1 0,0-1 0,0 0 0,1 0 0,-1 0 0,0 0 0,1 0 0,5 3 0,-4-4 3,0 1 0,0-1 0,1 0 0,-1 0 0,1-1 0,-1 1 0,1-1 0,-1 0 0,1 0 0,-1 0 1,1-1-1,-1 1 0,9-4 0,-1 0 11,-1 0 0,0-1-1,1 0 1,-2-1 0,1 0 0,-1-1 0,0 0 0,0 0 0,12-13 0,-9 7 10,0-1 0,0-1 0,-2 1 0,0-2 0,13-23 0,-50 173 1518,24-125-1473,0 3-13,1 0-1,0-1 1,1 1 0,1 15-1,-1-25-53,0 0 1,0 0-1,1 0 0,-1 0 0,1 0 0,-1 0 0,1 0 1,0 0-1,-1-1 0,1 1 0,0 0 0,0 0 0,1-1 1,-1 1-1,0-1 0,0 1 0,1-1 0,-1 1 1,1-1-1,-1 0 0,1 0 0,0 0 0,-1 0 0,1 0 1,0 0-1,0 0 0,0 0 0,0-1 0,-1 1 0,1-1 1,4 1-1,1-1-135,0 1 0,0-2 0,0 1 0,-1-1 0,1 0 0,0 0 0,-1-1 0,1 0 0,-1 0 0,1 0 0,-1-1 0,0 0 0,0-1 0,0 1 0,0-1 1,6-5-1,-7 4-708,-1 1-1,1-1 1,-1 0 0,0 0 0,0-1 0,0 1 0,-1-1 0,0 1 0,0-1 0,-1 0 0,3-7 0,3-25-6099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3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87 8968,'0'0'10827,"-65"-52"-8169,56 37-608,0 4-865,7 4-352,2 5-641,2 2-288,13 0-32,3 11-1217,0 5-1218,0 1-1376,-2-2-3044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3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12684,'0'0'10634,"-10"3"-9828,4-1-644,-8 2 2,-1 1-1,1 1 1,-27 14 0,38-18-163,0-1 0,0 2-1,1-1 1,-1 0-1,0 1 1,1-1 0,-1 1-1,1 0 1,0-1 0,-4 7-1,6-7-12,-1 0 0,0 0 0,1 0 0,0-1 0,-1 1-1,1 0 1,0 0 0,0 0 0,0 0 0,0-1 0,0 1-1,0 0 1,1 0 0,-1 0 0,1 0 0,-1-1 0,1 1-1,0 0 1,0 0 0,-1-1 0,1 1 0,2 2 0,0-1-23,0 1 0,1-1-1,-1 0 1,0 0 0,1-1 0,0 1 0,0-1 0,0 0 0,0 0 0,0 0 0,0 0 0,5 1 0,59 14 43,-50-13-14,-6-2 22,2 1 8,0 0 1,0 1-1,-1 0 0,22 11 0,-33-14 15,0-1 0,0 1 0,0 0 1,0 1-1,0-1 0,-1 0 0,1 0 0,0 1 0,-1-1 0,1 1 1,-1 0-1,0-1 0,1 1 0,-1 0 0,0 0 0,0 0 0,0-1 1,-1 1-1,1 0 0,0 0 0,-1 1 0,1-1 0,-1 0 0,1 0 1,-1 0-1,0 0 0,0 0 0,0 0 0,0 1 0,-1-1 1,1 0-1,0 0 0,-1 0 0,0 0 0,1 0 0,-1 0 0,0 0 1,0 0-1,-2 2 0,-1 2 95,0 0-1,-1 0 1,0-1-1,-1 1 1,1-1 0,-1 0-1,0-1 1,0 0 0,0 0-1,-1 0 1,0 0 0,-8 2-1,-8 4 96,-1-1 0,-33 7-1,-12-8-588,39-8-4153,25-3-1103,4-6-4389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3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24 6919,'0'0'13185,"-6"15"-12368,-4 12-389,1 0 0,1 0 0,1 1 0,2 0 0,-3 31 0,8-47-181,-2 0-152,2 0 0,0-1 0,0 1 0,4 20 0,-4-31-84,0 0 1,0 1 0,1-1 0,-1 0 0,1 1 0,-1-1-1,1 0 1,-1 1 0,1-1 0,0 0 0,-1 0 0,1 0-1,0 0 1,0 0 0,0 0 0,0 0 0,0 0 0,0 0-1,0 0 1,0 0 0,0 0 0,1-1 0,-1 1 0,0-1-1,0 1 1,1-1 0,-1 1 0,0-1 0,1 0 0,-1 1-1,0-1 1,1 0 0,-1 0 0,1 0 0,-1 0-1,0 0 1,1 0 0,-1-1 0,0 1 0,1 0 0,-1-1-1,0 1 1,1-1 0,-1 1 0,0-1 0,0 0 0,1 0-1,-1 1 1,1-2 0,8-5 149,0 0 0,-1 0 0,0 0 0,0-1 0,0-1 0,-1 0-1,-1 0 1,1 0 0,-2-1 0,1 0 0,-1 0 0,5-14 0,1-1-10,-2 0-1,-1-1 1,-1 0 0,6-36 0,-9 18 197,-4 32-84,-2 29-167,-6 30-26,5-37-67,0 1 1,0-1 0,1 1-1,1-1 1,-1 1 0,2 0-1,-1-1 1,5 18 0,-5-26-4,1-1 0,0 1 0,1 0 1,-1-1-1,0 0 0,0 1 0,1-1 1,-1 0-1,0 0 0,1 0 1,-1 0-1,1 0 0,0 0 0,-1 0 1,1 0-1,0 0 0,-1-1 0,1 1 1,0-1-1,0 0 0,0 1 1,0-1-1,-1 0 0,1 0 0,0 0 1,0 0-1,0 0 0,0-1 0,-1 1 1,1 0-1,3-2 0,4 0 52,-1 0 0,0-1 0,1 0 0,-1 0-1,12-7 1,19-16 120,46-41-1,-10 8-132,-73 58-41,-1 0-1,1 0 1,0-1 0,-1 1 0,1 0 0,0 1 0,0-1 0,0 0-1,0 0 1,0 1 0,0-1 0,-1 1 0,5-1 0,-5 1 1,-1 1 0,1-1 1,0 0-1,0 0 0,-1 0 1,1 1-1,-1-1 0,1 0 1,0 1-1,-1-1 0,1 1 1,-1-1-1,1 1 0,-1-1 1,1 1-1,-1-1 0,1 1 1,-1-1-1,1 1 0,-1 0 1,0-1-1,1 1 0,-1 0 1,0-1-1,1 2 0,0 6 51,0-1 0,0 1 0,-1-1 0,0 1-1,-1 13 1,-1 1 266,3 72 820,-1-93-1123,0 0 0,1 0 0,-1 0 0,0 0 0,0 0 0,0 0 0,1 0 0,-1 0 0,0-1 0,1 1 1,-1 0-1,1 0 0,-1 0 0,1-1 0,-1 1 0,1 0 0,0-1 0,-1 1 0,1 0 0,0-1 0,0 1 0,-1-1 0,1 1 1,0-1-1,0 1 0,0-1 0,0 0 0,1 1 0,0-1 9,1 1 0,-1-1-1,1 0 1,0-1 0,-1 1 0,1 0 0,-1-1-1,1 1 1,-1-1 0,4-1 0,5-3 28,-1 0 1,0 0-1,15-12 0,29-29-3,-40 34-120,-1 0 0,1 0 0,1 1 0,0 1 0,18-9 0,-33 19 52,1-1 0,-1 1 0,1 0 0,0 0-1,-1 0 1,1-1 0,-1 1 0,1 0 0,-1 0 0,1 0 0,0 0 0,-1 0 0,1 0-1,-1 0 1,1 0 0,0 0 0,-1 0 0,1 0 0,-1 1 0,1-1 0,0 0 0,-1 0-1,1 0 1,-1 1 0,1-1 0,-1 0 0,1 1 0,-1-1 0,1 1 0,0 0-1,6 22-115,-11 44 100,1-41-545,3-26 426,0 1 1,0 0-1,0 0 1,1 0-1,-1 0 1,0 0-1,0 0 1,0 0-1,1 0 1,-1 0-1,0-1 1,1 1-1,-1 0 1,1 0-1,-1 0 1,1-1-1,-1 1 1,1 0-1,0-1 1,-1 1-1,1 0 1,0-1-1,-1 1 1,1-1-1,0 1 0,0-1 1,0 1-1,0-1 1,-1 0-1,1 1 1,0-1-1,0 0 1,0 0-1,0 0 1,0 1-1,0-1 1,0 0-1,0 0 1,0 0-1,0-1 1,-1 1-1,1 0 1,0 0-1,0 0 1,0-1-1,0 1 1,0 0-1,0-1 1,-1 1-1,1-1 1,0 1-1,1-1 1,22-17-6925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58 139 7815,'0'0'14617,"9"-3"-14105,-6 3-471,0-1-1,0 0 0,0 0 0,0-1 0,0 1 0,0-1 1,0 1-1,0-1 0,-1 0 0,1 0 0,-1 0 1,1 0-1,-1-1 0,3-3 0,-2 2 24,-1 0-1,0 0 1,-1 0 0,1 0 0,-1-1-1,0 1 1,0 0 0,0-1-1,0 1 1,-1-1 0,0 1-1,0-10 1,-1 12-52,1 0-1,0 0 1,-1 0 0,1 0-1,-1 0 1,0 0 0,0 1-1,1-1 1,-1 0 0,0 0-1,-1 0 1,1 1-1,0-1 1,0 1 0,-1-1-1,1 1 1,-1-1 0,1 1-1,-1 0 1,0 0 0,0 0-1,1 0 1,-1 0 0,0 0-1,0 0 1,0 1 0,0-1-1,0 1 1,0-1-1,0 1 1,0 0 0,0 0-1,0-1 1,0 2 0,0-1-1,0 0 1,0 0 0,0 1-1,0-1 1,0 1 0,0-1-1,0 1 1,0 0 0,0 0-1,0 0 1,1 0 0,-1 0-1,0 0 1,1 0-1,-1 1 1,1-1 0,-1 1-1,1-1 1,-2 3 0,-2 3-5,0 1 0,1 1 0,-1-1 0,1 1 0,1-1 0,0 1 0,0 0 0,1 1 0,0-1 1,0 0-1,1 0 0,1 1 0,-1-1 0,2 10 0,-1-14-3,0 0 1,1 0-1,-1 0 1,1 0-1,0-1 1,0 1-1,1 0 0,0-1 1,-1 1-1,1-1 1,1 1-1,-1-1 1,1 0-1,-1 0 0,1 0 1,1-1-1,-1 1 1,0 0-1,1-1 1,0 0-1,-1 0 1,1 0-1,0-1 0,1 1 1,-1-1-1,0 0 1,1 0-1,6 2 1,3-2 79,1 0 0,-1-1 0,0 0 0,1-1 0,-1-1 0,1 0 0,-1-1 1,0 0-1,0-1 0,0-1 0,0 0 0,13-7 0,-8 3-33,-1-1 0,-1 0 1,0-2-1,0 0 0,-1-1 0,0 0 0,-1-1 0,16-19 0,-30 32-46,-1-1 0,0 1 1,0-1-1,0 1 0,0-1 0,1 1 1,-1-1-1,0 1 0,0 0 0,1-1 0,-1 1 1,0 0-1,1-1 0,-1 1 0,0 0 1,1-1-1,-1 1 0,1 0 0,-1-1 1,1 1-1,-1 0 0,0 0 0,1 0 0,-1-1 1,1 1-1,-1 0 0,1 0 0,-1 0 1,1 0-1,-1 0 0,1 0 0,-1 0 0,1 0 1,0 0-1,-4 22 394,3-18-362,-6 22 298,3-19-209,2 1 1,-1-1-1,1 0 0,0 1 1,0-1-1,1 0 0,1 14 1,-1-20-104,1 0 1,0 0-1,-1 0 1,1 0 0,0 0-1,-1 0 1,1 0 0,0 0-1,0-1 1,0 1 0,0 0-1,0 0 1,0-1 0,0 1-1,0-1 1,0 1 0,0-1-1,0 1 1,1-1-1,-1 1 1,0-1 0,0 0-1,0 0 1,1 0 0,-1 0-1,0 0 1,0 0 0,0 0-1,1 0 1,-1 0 0,0 0-1,2-1 1,44-11 354,-26 2-337,-1-1 0,35-24-1,-42 25-198,0 1 0,1 0-1,0 1 1,1 1 0,-1 0-1,1 1 1,1 0 0,15-3-1,-30 9 151,0 0-1,0 1 0,0-1 0,0 0 1,0 1-1,0-1 0,0 1 1,0-1-1,0 1 0,-1-1 0,1 1 1,0 0-1,0-1 0,-1 1 0,1 0 1,0-1-1,-1 1 0,1 0 1,-1 0-1,1 0 0,-1 0 0,1 0 1,-1 0-1,1 0 0,-1-1 0,0 1 1,0 0-1,1 0 0,-1 0 1,0 0-1,0 0 0,0 0 0,0 0 1,0 0-1,-1 2 0,1 49 77,-1-39-72,1-12-17,0 0 1,0-1-1,0 1 1,0 0 0,0 0-1,0 0 1,0 0 0,0 0-1,0 0 1,0-1 0,1 1-1,-1 0 1,0 0 0,0 0-1,1-1 1,-1 1 0,1 0-1,-1 0 1,1-1 0,-1 1-1,1 0 1,-1-1 0,1 1-1,0 0 1,-1-1 0,1 1-1,0-1 1,0 1 0,-1-1-1,1 0 1,0 1 0,0-1-1,1 1 1,1-1-117,0 0-1,-1 0 1,1-1-1,0 1 1,-1-1-1,1 1 1,0-1-1,-1 0 1,1 0 0,-1 0-1,4-2 1,7-5-1368,-1 0 0,1-1 0,13-12 1,3-6-2815,-1-2-806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2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1549 8680,'14'0'-155,"72"-4"149,0-3 0,100-21-1,186-56-15,-227 49 176,1282-267 2987,-228 53-1740,-765 151-402,1229-266-394,11 67 2068,-1490 267-4399,-64 3-3830,-46 4-2345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 8904,'0'0'5056,"-4"9"-887,-9 21-1952,3-11-1192,2 1-1,0-1 1,1 1 0,1 0 0,1 1 0,-2 21-1,7-21-986,2 0-1,0 0 0,2 1 1,0-2-1,1 1 0,13 32 1,-10-31-103,-1-1 0,-1 2 0,-1-1 0,-1 1 0,2 33 0,-6-53 111,-1 35-156,-4-27 276,-5-22 512,4-1-479,1-1 1,0 0 0,1 0-1,1-1 1,0 1 0,-1-18-1,-3-86-82,7 104-105,-1-8 16,0-22-148,6-71 0,-3 102 87,0 0 0,0 0 0,1 0-1,1 1 1,0-1 0,0 1 0,1 0 0,0 0 0,1 1 0,13-18 0,-14 23 5,1 0 1,0 1 0,0-1-1,0 1 1,1 1-1,0-1 1,-1 1-1,1 0 1,0 1-1,0-1 1,1 1 0,-1 1-1,0-1 1,1 1-1,-1 1 1,10-1-1,-12 1 5,0 0-1,-1-1 0,1 2 0,0-1 0,0 0 0,0 1 1,0 0-1,0 0 0,0 1 0,-1-1 0,1 1 0,-1 0 1,1 0-1,-1 1 0,0-1 0,1 1 0,-1 0 0,-1 0 1,1 0-1,0 1 0,-1-1 0,0 1 0,1 0 0,4 8 1,-7-10 19,0 1 1,0-1 0,-1 1 0,1 0 0,0-1 0,-1 1 0,0 0 0,1-1 0,-1 1 0,0 0 0,-1-1 0,1 1 0,0 0 0,-1-1 0,0 1 0,1 0 0,-1-1-1,0 1 1,0-1 0,-2 3 0,0 0 54,0-1-1,0 0 1,-1 0-1,0 0 0,0 0 1,0-1-1,0 1 1,0-1-1,-8 4 1,-4 2 221,0-2 1,0 0 0,-1-1 0,1-1-1,-21 4 1,19-5-150,0-2 0,0-1 0,-35-1-1,51 0-152,1 1-1,0-1 1,0 0-1,0 0 1,0-1-1,0 1 0,0 0 1,0 0-1,0 0 1,0-1-1,0 1 1,0-1-1,0 1 1,0-1-1,0 1 0,0-1 1,0 1-1,0-1 1,0 0-1,-1-1 1,2 1-28,0 1 0,0-1 0,0 0 0,-1 0 0,1 1 1,0-1-1,0 0 0,0 0 0,1 1 0,-1-1 0,0 0 1,0 0-1,0 1 0,0-1 0,1 0 0,-1 1 0,0-1 1,1 0-1,-1 1 0,0-1 0,2-1 0,1-2-318,1-1 0,0 1-1,0 0 1,1 0 0,-1 1-1,6-4 1,108-72-10947,-71 42 5088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15599,'0'0'9657,"-6"14"-8387,-8 19-666,2 1-1,2 0 0,1 1 0,-5 42 1,14-72-635,-3 15 31,2-1-1,0 0 1,2 1 0,3 27 0,-3-43-78,-1-1 1,1 0 0,0 1 0,0-1 0,1 0-1,-1 0 1,1 1 0,-1-1 0,1 0-1,0-1 1,0 1 0,1 0 0,4 4 0,-5-5-67,0-1 0,0 0 0,1 0 0,-1 0 0,1 0 0,-1 0 0,1 0 0,-1-1 0,1 1 0,0-1 0,-1 0-1,1 0 1,0 0 0,-1 0 0,1 0 0,0 0 0,-1-1 0,1 1 0,-1-1 0,6-2 0,-3 0-1087,1 0-1,-1 0 1,0 0-1,0-1 1,0 0 0,0 0-1,-1-1 1,0 1-1,8-11 1,1 1-2080,5-8-3362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68 7687,'0'0'20473,"-8"-7"-20105,6 5-361,0 0 0,0 0 0,0 0 0,0 0 0,0 1 0,-1-1 0,1 1 0,-1 0 0,1 0 0,-1 0 0,1 0 0,-1 0 0,1 0-1,-1 1 1,0-1 0,0 1 0,1 0 0,-1 0 0,0 0 0,-2 0 0,0 1-5,1 1-1,0 0 1,-1 0 0,1 0-1,0 0 1,0 1 0,1-1-1,-1 1 1,0 0 0,1 0-1,0 1 1,0-1 0,0 1-1,-5 7 1,3-5 80,1 1-1,0-1 0,0 1 1,1 0-1,-1 0 1,2 1-1,-1-1 1,-2 13-1,5-18-72,-1 0 1,1 0-1,0 0 0,0 0 1,0 0-1,0 0 0,0 0 1,0 0-1,1 0 0,-1 0 0,1 0 1,-1 0-1,1 0 0,0 0 1,0-1-1,0 1 0,0 0 1,0 0-1,0-1 0,0 1 0,1-1 1,-1 1-1,0-1 0,1 0 1,-1 1-1,1-1 0,0 0 1,-1 0-1,1 0 0,0 0 0,0 0 1,0-1-1,-1 1 0,1 0 1,0-1-1,0 0 0,0 1 1,0-1-1,3 0 0,5 1 9,0-1-1,0 0 1,0-1-1,0 0 0,-1 0 1,1-1-1,0-1 1,-1 1-1,1-2 1,-1 1-1,0-1 0,0-1 1,0 1-1,-1-1 1,0-1-1,0 0 1,0 0-1,-1 0 1,1-1-1,-2 0 0,1-1 1,-1 0-1,0 0 1,0 0-1,-1 0 1,-1-1-1,1 0 0,-1 0 1,4-13-1,-8 20-14,1 0-1,-1 0 0,0 0 0,0 0 1,0 0-1,0 0 0,0 0 0,0 0 1,0 1-1,-1-1 0,1 0 0,-1 0 1,1 0-1,-1 0 0,0 0 0,0 1 1,0-1-1,0 0 0,0 1 1,0-1-1,0 1 0,-1-1 0,1 1 1,0-1-1,-1 1 0,1 0 0,-1 0 1,1 0-1,-1 0 0,0 0 0,0 0 1,1 0-1,-1 0 0,0 1 0,0-1 1,0 1-1,0-1 0,0 1 0,0 0 1,0 0-1,1 0 0,-1 0 0,0 0 1,0 0-1,-3 1 0,2-1-14,-1 0-1,1 0 1,-1 0-1,1 1 1,-1 0-1,1-1 1,-1 1-1,1 1 1,0-1-1,0 0 1,-1 1-1,1 0 1,0-1-1,0 1 1,0 0 0,1 1-1,-1-1 1,0 0-1,1 1 1,0 0-1,0-1 1,-1 1-1,1 0 1,-3 6-1,5-7-93,-1 0-1,1 0 1,-1 0 0,1-1-1,0 1 1,0 0-1,-1 0 1,1 0 0,1 0-1,-1-1 1,0 1 0,0 0-1,1 0 1,-1 0-1,1 0 1,-1-1 0,1 1-1,0 0 1,0-1-1,0 1 1,0 0 0,1 1-1,1-1-463,-1 0 0,0 0 1,1-1-1,0 1 0,-1-1 0,1 1 0,0-1 0,0 0 0,-1 0 0,1-1 0,0 1 0,0 0 0,5-1 0,24 2-9610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 11979,'0'0'5787,"-8"2"-3726,5-2-1966,0 1 0,1 0 0,-1 0 0,0 0-1,1 0 1,-1 0 0,1 0 0,0 1 0,-1-1 0,1 1 0,0-1 0,0 1 0,0 0 0,0 0 0,0 0 0,-2 3 0,2 0-1,0 0 0,0-1 0,1 1 0,0 0 0,-1 0 0,2 0 0,-1 0 0,0 0 0,1 0 0,0 7 0,0-10-64,0 1 0,0-1 0,1 1 0,-1 0 0,0-1 0,1 1 0,0-1 0,0 1 0,-1-1 0,1 1 0,1-1 1,-1 0-1,0 1 0,1-1 0,-1 0 0,1 0 0,-1 0 0,1 0 0,0 0 0,0 0 0,0-1 0,0 1 0,0-1 1,0 1-1,1-1 0,-1 0 0,0 0 0,1 0 0,-1 0 0,1 0 0,-1 0 0,1-1 0,-1 1 0,1-1 0,0 0 1,-1 0-1,1 0 0,4 0 0,3-1 13,0 0-1,0 0 1,-1-1 0,1 0 0,-1 0 0,1-1 0,-1-1-1,0 1 1,13-9 0,-12 6-22,0 0 0,-1-1 0,0 0 0,0-1 0,-1 0 0,0 0 0,0 0 0,-1-1 0,0-1 0,-1 1 0,0-1 0,0 0 0,4-12 0,-44 89 48,14-12 590,3 1-1,-10 65 1,22-91-497,1 0-1,2 0 1,1 0-1,1 1 1,2-1-1,5 30 1,-6-53-152,1-1-1,-2 1 1,1-1 0,-1 1-1,0-1 1,0 1 0,0-1 0,-3 8-1,3-12 8,-1 0 0,0 0-1,0 0 1,0 0 0,0 0-1,0 0 1,0-1 0,0 1-1,-1 0 1,1-1 0,-1 1-1,1-1 1,-1 1 0,0-1 0,1 0-1,-1 0 1,0 0 0,0 0-1,0 0 1,0 0 0,0 0-1,0-1 1,0 1 0,0-1-1,0 1 1,0-1 0,0 0 0,-3 0-1,0 1 62,-1-1 0,1 0 1,-1 0-1,0-1 0,1 1 0,0-1 0,-1 0 0,1-1 0,-1 1 0,1-1 0,0 0 0,0-1 0,0 1 0,0-1 0,1 0 1,-1 0-1,-4-5 0,3 3-66,0-1 0,1 0 0,0 0 0,1-1 0,-1 0 0,1 1 0,1-2 0,-1 1 0,1 0 0,0-1 0,-2-8 0,2 5-140,1 0 0,0 0 0,1 0-1,0 0 1,0-1 0,1 1 0,1 0-1,-1 0 1,2-1 0,0 1 0,0 0 0,1 0-1,1 1 1,0-1 0,0 1 0,1-1-1,7-11 1,-1 8-380,1 1 0,0 0-1,0 1 1,1 1 0,1 0 0,27-17-1,98-42-7995,-93 48 3323,0 0-3430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8392,'0'0'13399,"-4"11"-12571,2-5-772,-4 9 387,1 0-1,0 0 1,1 1-1,1-1 1,-2 24 0,5-38-439,0-1-1,0 1 1,0 0 0,0-1 0,0 1 0,0 0 0,0-1 0,1 1 0,-1 0 0,0-1 0,0 1 0,1-1 0,-1 1-1,0-1 1,1 1 0,-1 0 0,0-1 0,1 1 0,-1-1 0,1 0 0,-1 1 0,1-1 0,-1 1 0,1-1 0,-1 0 0,1 1-1,-1-1 1,1 0 0,1 1 0,22-1 90,24-17 20,-33 6-91,0 1-1,20-21 1,-25 21-27,0 1 0,1 0-1,0 1 1,0 1 0,18-10 0,-28 17 13,0-1 0,-1 1 0,1 0 0,-1 0 0,1 0 0,-1-1 1,1 1-1,0 0 0,-1 0 0,1 0 0,-1 0 0,1 0 0,0 0 0,-1 0 0,1 0 0,-1 1 0,1-1 0,0 0 1,-1 0-1,1 0 0,-1 1 0,1-1 0,-1 0 0,1 1 0,-1-1 0,1 0 0,-1 1 0,1-1 0,-1 1 0,0-1 1,1 0-1,-1 1 0,1-1 0,-1 1 0,0 0 0,0-1 0,1 1 0,-1-1 0,0 1 0,0-1 0,0 1 1,1-1-1,-1 1 0,0 0 0,0-1 0,0 1 0,0-1 0,0 2 0,0 37 878,-1-28-585,1-3-132,0-1 14,0 1 1,0 0-1,1-1 0,-1 1 0,2 0 0,-1-1 0,4 9 1,-5-15-154,1 1 0,0-1 1,-1 0-1,1 1 1,0-1-1,0 0 0,0 0 1,0 0-1,0 0 1,0 0-1,1 0 1,-1 0-1,0 0 0,0 0 1,1 0-1,-1-1 1,2 2-1,0-2-4,0 1 0,0-1 0,-1 0 1,1 0-1,0 0 0,0 0 0,0 0 0,-1 0 0,1-1 0,0 1 1,-1-1-1,6-2 0,6-3-2,0-2 0,0 0-1,-1 0 1,0-1 0,0-1 0,19-19 0,34-25-503,-66 54 468,1-1 1,-1 1-1,0-1 0,1 1 1,-1 0-1,1-1 1,-1 1-1,1-1 1,-1 1-1,1 0 1,-1-1-1,1 1 0,-1 0 1,1 0-1,-1-1 1,1 1-1,-1 0 1,1 0-1,-1 0 1,1 0-1,0 0 0,-1 0 1,1 0-1,-1 0 1,1 0-1,0 0 1,-1 0-1,1 0 1,-1 0-1,1 0 0,-1 0 1,1 1-1,0-1 1,-1 0-1,1 0 1,-1 1-1,1-1 1,-1 0-1,1 1 0,-1-1 1,0 1-1,1-1 1,-1 0-1,1 1 1,-1-1-1,0 1 1,1-1-1,-1 1 0,0-1 1,0 1-1,1-1 1,-1 1-1,0 0 1,0 0-1,0 44 233,-1-40-139,0-1 1,1 1 0,0-1-1,0 1 1,0-1 0,0 1-1,1-1 1,1 7 0,-1-11-75,0 1-1,0 0 1,0-1 0,0 1 0,0-1 0,1 1 0,-1-1 0,0 0-1,0 1 1,0-1 0,0 0 0,1 0 0,-1 0 0,0 0 0,0 0-1,1 0 1,-1 0 0,0 0 0,2-1 0,29-5-127,-28 5-1,32-4-2539,-24 5-888,0-1-3332,-8 1 226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16 407 6150,'0'0'9822,"-4"5"-8257,3-4-1392,0 1 0,0 0 0,-1-1 0,1 1 0,0 0 0,1 0 0,-1 0 1,0 0-1,0 0 0,1 0 0,-1 0 0,1 0 0,0 2 0,0-3-45,1 0 1,-1 0-1,1 0 0,0 0 1,-1 0-1,1 0 0,0 0 1,0-1-1,0 1 0,0 0 0,0 0 1,0-1-1,0 1 0,0 0 1,0-1-1,0 0 0,0 1 1,0-1-1,0 1 0,0-1 0,1 0 1,-1 0-1,0 0 0,0 0 1,0 0-1,1 0 0,-1 0 0,0 0 1,0 0-1,2-1 0,3 1 46,0 0 0,0-1-1,0 0 1,0-1 0,0 1-1,0-1 1,-1 0 0,1 0-1,0-1 1,-1 0 0,0 0-1,0 0 1,0 0 0,0-1-1,7-7 1,-9 9-161,0-1 0,-1 0 0,1 0 0,-1 0 0,1-1 0,-1 1 0,0-1 0,-1 1 0,1-1 0,0 1 0,-1-1 1,0 0-1,0 0 0,0 0 0,0 0 0,-1 0 0,0 0 0,1 0 0,-1 0 0,-1 0 0,1 0 0,-1 0 0,1 0 0,-1 1 0,-2-7 0,2 9-14,1-1-1,-1 0 1,0 1-1,0-1 1,0 1 0,0 0-1,0-1 1,0 1 0,0 0-1,-1-1 1,1 1-1,0 0 1,-1 0 0,1 0-1,-1 0 1,1 1 0,-1-1-1,1 0 1,-1 0-1,0 1 1,1-1 0,-1 1-1,0 0 1,1-1 0,-1 1-1,0 0 1,0 0-1,1 0 1,-1 0 0,0 0-1,0 1 1,1-1 0,-1 0-1,0 1 1,1 0 0,-1-1-1,0 1 1,-2 1-1,-2 1 39,1 0 0,-1 0 0,1 0 0,0 0 0,0 1-1,0 0 1,0 0 0,1 0 0,-8 9 0,9-8 46,-1 0 1,1 0-1,1 0 1,-1 1-1,1-1 1,-1 1-1,2 0 1,-1-1-1,1 1 1,-1 0-1,1 7 1,1-11-72,0 0 0,0 0 0,1 0 0,-1 0-1,1 0 1,-1 0 0,1 0 0,-1 0 0,1 0 0,0 0 0,0-1 0,0 1 0,0 0 0,1 0 0,-1-1-1,0 1 1,1-1 0,-1 1 0,1-1 0,-1 0 0,1 0 0,0 1 0,-1-1 0,1 0 0,0 0 0,0-1-1,0 1 1,0 0 0,0-1 0,0 1 0,0-1 0,0 1 0,0-1 0,0 0 0,3 0 0,7 1-27,0-1 1,1 0-1,-1 0 1,0-1-1,0-1 1,0 0 0,0-1-1,0 0 1,0-1-1,-1 0 1,12-6 0,-5 0-132,0-1 0,0 0 1,-1-1-1,-1-1 1,24-24-1,-46 44 229,1 1-1,-1 0 0,2 1 1,-1-1-1,1 1 0,-3 9 1,7-18-80,0 0 1,0 1-1,0-1 1,0 0-1,0 1 1,0-1-1,0 0 1,0 1-1,0-1 1,0 0-1,0 1 1,0-1-1,0 0 1,1 1-1,-1-1 0,0 0 1,0 1-1,0-1 1,1 0-1,-1 0 1,0 1-1,0-1 1,1 0-1,-1 0 1,0 1-1,0-1 1,1 0-1,-1 0 1,0 0-1,1 0 1,-1 1-1,0-1 1,1 0-1,-1 0 1,0 0-1,1 0 1,-1 0-1,0 0 0,1 0 1,-1 0-1,0 0 1,1 0-1,-1 0 1,0 0-1,1 0 1,0-1-1,17-1 69,-6-2-59,0 0 0,-1-1 1,0 0-1,0 0 0,0-1 0,-1-1 1,0 0-1,0 0 0,9-10 0,9-10-146,38-47 0,-44 47 66,-1-2 1,-2-1-1,-1 0 0,-1-1 1,22-61-1,-68 158 356,21-50-249,0 0 0,2 1 0,-1 1 0,2-1-1,-4 21 1,7-21-14,0 0 0,1 1 0,1-1 0,0 0 0,2 0 0,0 0 0,7 29 0,-6-37-76,0 0-1,1 0 1,0 0-1,0 0 1,1-1-1,0 1 1,1-1-1,-1 0 1,2-1-1,-1 0 0,1 0 1,0 0-1,0 0 1,17 9 0,-24-15 52,0-1 1,0 0-1,0 0 1,0 0-1,1 1 1,-1-1-1,0 0 1,0 0-1,0 0 1,1 0-1,-1 1 1,0-1-1,0 0 1,1 0-1,-1 0 1,0 0-1,1 0 1,-1 0-1,0 0 1,0 0-1,1 0 1,-1 0-1,0 0 1,0 0-1,1 0 1,-1 0-1,0 0 1,1 0-1,-1 0 1,0 0-1,0 0 1,1 0-1,-1 0 1,0 0-1,0-1 1,1 1-1,-1 0 1,0 0-1,0 0 1,0 0-1,1-1 1,-1 1-1,-1-15 89,-14-19-23,-10-3-54,-33-36 0,31 41 12,-32-52 1,58 84-27,1 0 0,-1-1 0,1 1 1,0-1-1,-1 1 0,1-1 0,0 1 1,-1-1-1,1 1 0,0-1 0,0 0 1,-1 1-1,1-1 0,0 1 1,0-1-1,0 0 0,0 1 0,0-1 1,0 1-1,0-1 0,0 0 0,0 1 1,0-1-1,0 1 0,0-1 1,0 0-1,0 1 0,0-1 0,1 1 1,-1-1-1,0 0 0,1 1 0,-1-1 1,0 1-1,1-1 0,-1 1 0,0-1 1,1 1-1,-1 0 0,1-1 1,-1 1-1,1 0 0,-1-1 0,1 1 1,-1 0-1,1-1 0,0 1 0,-1 0 1,1 0-1,-1 0 0,1-1 1,-1 1-1,1 0 0,0 0 0,-1 0 1,1 0-1,0 0 0,-1 0 0,2 1 1,48 4-121,-38-3 127,113 13-2508,-37-15-7308,-30-5-5341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127 127 12172,'13'-11'448,"45"-35"3318,-54 42-3276,0-1 0,1 1 1,-1-1-1,-1 1 1,1-1-1,-1 0 0,0-1 1,0 1-1,3-7 0,-6 12-440,0-1-1,0 1 1,0-1-1,1 1 0,-1 0 1,0-1-1,0 1 0,0-1 1,0 1-1,0 0 1,0-1-1,0 1 0,0-1 1,0 1-1,0 0 0,0-1 1,-1 1-1,1-1 0,0 1 1,0 0-1,0-1 1,0 1-1,-1 0 0,1-1 1,0 1-1,0 0 0,-1-1 1,1 1-1,0 0 1,-1 0-1,1-1 0,0 1 1,-1 0-1,1 0 0,-1-1 1,-17 0 679,-21 11-449,26-3-213,0 0 0,1 2 0,0-1 0,0 2 0,1 0-1,0 0 1,1 1 0,0 0 0,1 0 0,0 1 0,0 1 0,2 0 0,-1 0 0,2 0-1,0 1 1,-9 28 0,15-40-71,0-1 0,-1 1 1,1 0-1,0-1 0,0 1 0,0 0 0,0 0 0,0-1 0,0 1 0,0 0 1,1 0-1,-1-1 0,1 1 0,-1 0 0,1-1 0,0 1 0,-1 0 0,1-1 1,0 1-1,0-1 0,0 0 0,0 1 0,1-1 0,-1 0 0,0 1 0,0-1 1,1 0-1,-1 0 0,1 0 0,-1 0 0,1 0 0,-1-1 0,1 1 0,0 0 1,-1-1-1,1 1 0,0-1 0,-1 0 0,1 1 0,0-1 0,1 0 0,11 1-270,-1-1-1,0 0 1,1 0-1,17-4 1,-23 3 64,17-4-1249,0-1 0,0-1 0,29-12 1,11-8-5285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12364,'-11'5'5578,"-5"2"-4486,-12 6 885,-43 26 0,65-35-1852,0 0 1,0 0 0,0 0 0,1 1 0,-1 0-1,1 0 1,0 0 0,1 1 0,-1-1 0,1 1-1,0 0 1,1 1 0,-6 12 0,9-18-126,0-1 0,-1 1 0,1-1 0,0 1 0,0 0 0,0-1 0,0 1 0,0 0 1,0-1-1,0 1 0,0-1 0,1 1 0,-1 0 0,0-1 0,0 1 0,0-1 0,1 1 0,-1 0 0,0-1 0,1 1 1,-1-1-1,0 1 0,1-1 0,-1 1 0,1-1 0,-1 1 0,1-1 0,-1 0 0,1 1 0,0-1 0,23 7 22,29-10-4,-37-1-98,1-1 0,-1 0 0,0-2 0,-1 0 0,1 0 0,-1-2 0,13-9 0,37-20-203,-64 38 299,0-1-1,-1 1 1,1-1 0,0 1-1,-1 0 1,1-1-1,0 1 1,-1 0 0,1 0-1,0 0 1,0-1 0,-1 1-1,1 0 1,0 0 0,0 0-1,-1 0 1,1 0 0,0 0-1,0 0 1,-1 1 0,1-1-1,0 0 1,0 0 0,-1 0-1,1 1 1,0-1-1,-1 1 1,1-1 0,0 1-1,0 0 19,0 0 0,0 1 0,-1-1 0,1 0 0,-1 1 0,1-1 0,-1 1 0,0-1 0,0 0 0,1 1-1,-1-1 1,0 1 0,0-1 0,-1 3 0,-12 61 713,9-51-684,3-11-27,1 1-1,-1 0 0,1 0 1,-1-1-1,1 1 1,0 0-1,0-1 0,1 5 1,0-7 6,-1 0 0,0 1 0,1-1 0,-1 0 0,0 0 0,1 0 1,0 0-1,-1 0 0,1-1 0,-1 1 0,1 0 0,0 0 0,0 0 0,-1 0 0,1-1 1,0 1-1,0 0 0,0-1 0,1 2 0,2-1 36,0-1 1,0 1-1,0-1 0,0 0 0,-1 0 1,1 0-1,0-1 0,0 1 0,0-1 1,-1 0-1,1 0 0,0 0 0,-1 0 1,1-1-1,3-1 0,114-60 289,-88 44-596,2 1 0,45-17 0,-54 31-313,-25 5 529,-1-1-1,1 0 1,0 0-1,-1 1 1,1-1-1,-1 0 1,1 1 0,-1-1-1,1 0 1,-1 1-1,1-1 1,-1 1-1,1-1 1,-1 1-1,1-1 1,-1 1-1,0-1 1,1 1-1,-1-1 1,0 1 0,0 0-1,1-1 1,-1 2-1,0 2 36,1 0 0,-1 0 0,-1 0-1,1 0 1,0 0 0,-1 0 0,0-1 0,0 1 0,0 0-1,-2 4 1,-19 35 501,18-37-442,0 1 0,1-1 0,-1 1 1,1 0-1,1 0 0,-1 0 0,1 0 0,0 1 1,0 8-1,2-16-106,0 1-1,0-1 1,1 1 0,-1-1-1,0 0 1,0 1 0,1-1-1,-1 0 1,1 1-1,-1-1 1,0 0 0,1 1-1,-1-1 1,1 0 0,-1 0-1,0 1 1,1-1 0,-1 0-1,1 0 1,-1 0 0,1 0-1,-1 1 1,1-1 0,-1 0-1,1 0 1,-1 0 0,1 0-1,-1 0 1,1 0 0,-1-1-1,1 1 1,-1 0 0,1 0-1,-1 0 1,1-1 0,20-3-1887,2-13-3245,0-10-4655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12172,'0'0'9171,"0"13"-8248,-3 46-322,1-14-407,4 77-1,-2-121-192,0 0 0,0 0 1,0 0-1,0 0 0,0 0 0,0 0 0,0 0 0,1 0 1,-1 0-1,0 0 0,1-1 0,-1 1 0,0 0 1,1 0-1,-1 0 0,1 0 0,0 0 0,-1-1 1,1 1-1,0 0 0,-1 0 0,1-1 0,0 1 0,0-1 1,-1 1-1,1 0 0,0-1 0,0 0 0,0 1 1,0-1-1,1 1 0,0-1 7,0-1 0,0 1 0,0-1-1,0 1 1,0-1 0,-1 0 0,1 1 0,0-1 0,0 0 0,-1 0-1,1-1 1,0 1 0,-1 0 0,2-2 0,7-6 30,0-1 1,-1 0-1,10-14 1,-13 14-29,-4 6 95,0 0-1,0 1 0,0-1 1,1 1-1,-1-1 0,1 1 0,0 0 1,0 0-1,0 0 0,1 0 0,-1 1 1,1-1-1,-1 1 0,6-3 0,-8 8-89,0 0 0,-1-1 0,1 1 0,0 0-1,-1-1 1,0 1 0,1 0 0,-1 0-1,0 0 1,0-1 0,-1 5 0,1-1 16,0 62 22,-1-68-53,1 1 0,0-1 1,0 1-1,0-1 0,0 1 0,0-1 0,0 0 0,0 1 1,1-1-1,-1 1 0,0-1 0,0 0 0,0 1 1,0-1-1,0 1 0,1-1 0,-1 0 0,0 1 0,0-1 1,1 0-1,-1 1 0,0-1 0,1 0 0,-1 1 1,0-1-1,1 0 0,-1 0 0,0 1 0,1-1 0,-1 0 1,0 0-1,1 0 0,-1 1 0,1-1 0,18-5 17,15-17 29,12-21 11,-34 30-57,0 1 0,1 1 1,1 0-1,-1 1 0,2 0 1,17-9-1,-31 19-1,0-1-1,0 1 1,0-1-1,0 1 0,0-1 1,0 1-1,0 0 1,0-1-1,1 1 1,-1 0-1,0 0 1,0 0-1,0 0 1,0 0-1,1 0 1,-1 0-1,0 0 1,0 0-1,0 1 1,0-1-1,0 0 0,1 1 1,-1-1-1,0 1 1,0-1-1,0 1 1,0 0-1,0-1 1,0 1-1,-1 0 1,1 0-1,0 0 1,0 0-1,0-1 1,-1 1-1,1 0 0,-1 0 1,1 0-1,-1 0 1,1 1-1,-1-1 1,1 0-1,-1 0 1,0 0-1,1 0 1,-1 0-1,0 0 1,0 2-1,1 9 70,0-1 0,-1 1 0,-1 0 1,-1 12-1,0-9 120,-8 63 463,10-78-647,0 0 0,0 0-1,0 0 1,0 1 0,0-1 0,0 0-1,0 0 1,0 0 0,0 1 0,0-1-1,0 0 1,0 0 0,0 0-1,0 1 1,1-1 0,-1 0 0,0 0-1,0 0 1,0 0 0,0 1 0,0-1-1,0 0 1,0 0 0,1 0 0,-1 0-1,0 1 1,0-1 0,0 0-1,0 0 1,1 0 0,-1 0 0,0 0-1,0 0 1,0 0 0,1 0 0,-1 0-1,0 0 1,0 0 0,0 1 0,1-1-1,-1 0 1,0 0 0,0 0 0,0-1-1,1 1 1,-1 0 0,0 0-1,0 0 1,0 0 0,1 0 0,-1 0-1,0 0 1,16-10 124,12-16-11,7-16-136,25-25-28,-55 62-129,1-1 0,0 1 0,0 1 0,1-1 0,-1 1 1,1 0-1,0 1 0,12-5 0,-19 8 130,1 0 0,0 0 0,-1 0 0,1 0 0,0 0 0,-1 0 0,1 0 0,0 0 0,-1 1 0,1-1 0,0 0 0,-1 1 0,1-1 0,-1 0 0,1 1 0,-1-1 0,1 0 0,-1 1 0,1-1 0,-1 1 0,1-1 0,-1 1 0,1-1 0,-1 1 0,0 0 0,1-1 0,-1 1 0,0-1 0,0 1 0,1 0 0,-1-1 0,0 1 0,0 0 0,0-1 0,0 1 0,0 0 0,0-1 0,0 1 0,0 0 0,0-1 0,0 1 0,0 0 0,0-1 0,-1 2 0,-2 34-68,-17 22-2648,19-55 1936,-1 0 0,1 0 0,-1-1 1,1 1-1,-1-1 0,0 0 0,0 1 1,0-1-1,0 0 0,-5 3 0,1-3-5606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13869,'0'0'7111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33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1910 79 6054,'-10'-3'405,"-51"-15"813,20 4-692,-1 2-1,-1 1 0,0 3 0,-56-4 0,24 12-511,-1 4 0,1 4 0,-97 21 0,-213 83 1270,324-89-1156,2 2 0,0 4 0,2 1 0,-97 71 1,112-69-127,1 2 0,2 2 0,2 1 1,1 2-1,2 2 0,-40 61 1,60-80 1,2 1 0,0 0 0,2 0 0,0 1 0,2 0 0,1 1 0,1 0 0,0 0 0,2 0 0,-1 47 0,5-52-14,1 1 1,2-1-1,0 1 0,0-1 1,2 0-1,1 0 0,0-1 1,2 0-1,0 0 0,1 0 1,1-1-1,0 0 1,25 30-1,-2-11 38,1-1 0,2-2 0,1-1 0,2-3 0,1-1 0,1-1 0,1-3 0,2-1 0,0-2 0,1-3-1,1-1 1,90 22 0,-32-19 172,2-4 0,0-4-1,0-6 1,206-11-1,182-56 734,-5-41-771,-368 73-125,196-72 1,-281 86-23,-1-1 1,-1-2-1,0-2 0,-2-1 1,0-1-1,-1-2 1,-1-1-1,-1-1 1,45-53-1,-64 66 49,-1-1 0,0-1-1,-1 1 1,0-1 0,-2-1 0,1 1-1,-2-1 1,0 0 0,-1-1 0,0 1 0,-1-1-1,-1 0 1,-1 1 0,0-28 0,-3 24 12,0 0 0,-2-1 0,0 1 0,-1 1 0,0-1 0,-2 1 0,0 0 0,-2 0 0,0 1 0,0 0 0,-20-25 0,2 9-1,-2 0 0,-1 2 0,-2 1 0,-1 2 0,-1 1 0,-1 2 0,-1 1 0,-2 2 0,0 1 1,-1 2-1,-1 2 0,-83-24 0,42 21-205,-2 3 0,1 4 0,-2 3 1,0 4-1,-149 9 0,-125 49-3074,191-22-1653,56-14-3497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141 178 6022,'0'0'2231,"11"-12"-31,-2 2-1702,0 1 190,0 0 1,-1 0-1,0-1 1,-1 0-1,0 0 1,0-1-1,-1 0 1,-1 0-1,0-1 1,6-17-1,-11 29-610,0-1 0,0 0 0,0 0 0,0 0 0,0 0 0,0 1 0,0-1 0,0 0 0,0 0 0,0 0 0,0 0-1,0 0 1,-1 1 0,1-1 0,0 0 0,-1 0 0,1 0 0,-1 1 0,1-1 0,-1 0 0,1 1 0,-1-1 0,1 0 0,-1 1 0,1-1 0,-1 1-1,0-1 1,0 1 0,1-1 0,-1 1 0,0-1 0,0 1 0,1 0 0,-1-1 0,0 1 0,0 0 0,0 0 0,0 0 0,1 0 0,-1 0 0,0-1 0,0 1-1,0 1 1,0-1 0,0 0 0,1 0 0,-1 0 0,0 0 0,0 1 0,0-1 0,-1 1 0,-4 0 83,0 1 0,0 0-1,0 0 1,1 1 0,-1 0 0,-6 3-1,-2 5 42,-1 0-1,1 1 1,1 1-1,0 0 1,1 1-1,-14 20 1,19-25-184,1 1 1,0 0-1,0 1 0,1 0 1,1-1-1,0 1 0,0 1 1,1-1-1,1 1 0,-3 22 1,5-32-18,0-1 1,-1 1 0,1 0-1,0-1 1,0 1-1,1 0 1,-1 0 0,0-1-1,1 1 1,-1-1 0,1 1-1,-1 0 1,1-1 0,0 1-1,-1-1 1,1 1 0,0-1-1,0 1 1,0-1 0,0 0-1,1 0 1,-1 1-1,0-1 1,0 0 0,1 0-1,1 1 1,0-1 2,0 0 0,0-1 0,0 1 0,0-1-1,0 1 1,0-1 0,0 0 0,0 0 0,0-1 0,0 1 0,0 0 0,0-1 0,4-1 0,7-3 18,0 0 1,0-1 0,-1-1 0,25-15 0,-20 9-9,-12 8-11,0 0 0,0 1 0,0 0 0,1 0 0,-1 0 0,1 1 0,0 0 0,0 0 0,0 0 0,1 1 0,-1 0 0,11-1 1,-17 4-7,0-1 0,1 1 0,-1-1 1,0 1-1,0 0 0,1-1 0,-1 1 1,0 0-1,0 0 0,0 0 0,0 0 1,0 0-1,0 0 0,0 0 0,0 0 1,-1 0-1,1 0 0,0 0 0,-1 1 1,1-1-1,-1 0 0,1 1 1,-1-1-1,1 0 0,-1 1 0,0-1 1,0 0-1,0 1 0,0-1 0,0 2 1,2 54 45,-2-44-17,-1 15 183,-1-1 1,-1 1-1,-1-1 1,-2 0 0,-17 51-1,18-63-51,-1-1-1,0 0 0,-1-1 1,0 1-1,-1-1 1,-1-1-1,0 0 1,-1 0-1,0-1 1,-1 0-1,0 0 1,-17 12-1,25-21-147,0 0 1,-1 0-1,1 0 0,0 0 0,-1 0 1,1-1-1,-1 0 0,0 1 0,1-1 1,-1-1-1,0 1 0,0 0 0,0-1 1,0 0-1,1 0 0,-1 0 1,0 0-1,0-1 0,-5-1 0,6 1-24,0-1-1,0 1 1,-1-1 0,1 0-1,0 0 1,1-1-1,-1 1 1,0-1 0,1 1-1,-1-1 1,1 0-1,0 0 1,0 0 0,0 0-1,0 0 1,-2-7-1,0 2-19,2 0-1,-1 0 1,1-1 0,0 1-1,1-1 1,0 1-1,0-1 1,1 1 0,0-1-1,1 0 1,-1 1-1,2-1 1,-1 0 0,1 1-1,1 0 1,4-11-1,5-4 5,1 2 0,2 0 0,0 1 0,1 0 0,31-28 0,103-80-216,-128 110 139,34-26-366,67-57-1329,-121 100 1754,-1 0-1,0 0 0,0 0 0,0 0 0,0 0 1,1 0-1,-1-1 0,-1 1 0,1 0 1,0 0-1,0-1 0,0 1 0,-1-1 0,1 1 1,-1-1-1,1 1 0,0-3 0,-2 4 36,1 0 1,-1-1-1,0 1 0,1-1 0,-1 1 1,1 0-1,-1 0 0,0-1 1,1 1-1,-1 0 0,0 0 0,1 0 1,-1 0-1,0 0 0,1 0 0,-1 0 1,0 0-1,1 0 0,-1 0 0,0 0 1,1 0-1,-1 0 0,1 0 0,-1 1 1,-1-1-1,-5 2-1,-1 1 0,0-1 1,1 1-1,0 1 0,-9 4 1,9-2 26,1 0 0,-1 0 1,1 0-1,1 1 0,-10 13 1,13-17-210,0 0 0,0 0 0,1 0 0,-1 0 0,1 0 0,0 0-1,0 0 1,0 0 0,0 1 0,0-1 0,1 0 0,-1 1 0,1-1 0,0 1 0,0-1 0,0 0 0,2 6 0,23-8-8372,-9-1 1820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10186,'0'0'2156,"0"-10"364,0-31-251,1 25 1081,3 22-1502,2 22-790,-15 113 1484,9-140-2538,0 0 0,0-1 1,-1 1-1,1 0 0,0-1 1,0 1-1,0 0 1,0 0-1,0-1 0,0 1 1,0 0-1,1-1 1,-1 1-1,0 0 0,0-1 1,1 1-1,-1 0 1,0-1-1,1 1 0,-1 0 1,0-1-1,1 1 0,-1-1 1,1 1-1,-1-1 1,1 1-1,-1-1 0,1 1 1,-1-1-1,2 1 1,21-5 149,23-25 36,-18 5-168,-22 17-20,1 0 0,0 1 0,0 0 0,1 0 0,0 1-1,0 0 1,0 0 0,0 1 0,1 0 0,12-3 0,-21 7-5,1 0 1,0 0-1,-1 0 1,1 0-1,0 0 1,-1 0-1,1 0 1,0 0-1,-1 0 1,1 1-1,0-1 1,-1 0-1,1 0 1,0 1-1,-1-1 1,1 1-1,-1-1 1,1 0-1,0 1 1,-1-1-1,1 1 1,-1-1-1,0 1 1,1 0-1,-1-1 1,1 1-1,-1-1 0,0 1 1,0 0-1,1-1 1,-1 1-1,0 0 1,0-1-1,0 1 1,1 0-1,-1-1 1,0 1-1,0 1 1,-1 32 132,1-27-82,-20 71 139,10-44-167,10-29-95,6-13-84,33-50-4751,-10 22-4754,-10 15-2267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28 125 3908,'0'0'18599,"10"1"-17948,4 0-545,-1-2 0,1 1 1,-1-1-1,1-1 0,22-6 1,-32 7-61,0 0 0,0-1 1,0 1-1,0-1 0,0 1 1,-1-1-1,1 0 0,0-1 0,-1 1 1,0 0-1,1-1 0,-1 0 1,0 0-1,0 0 0,-1 0 1,1-1-1,-1 1 0,1-1 0,-1 1 1,0-1-1,0 0 0,-1 0 1,1 0-1,-1 0 0,2-8 1,-3 11 15,0 0 1,0 0-1,0 0 1,0 0 0,0-1-1,0 1 1,0 0-1,0 0 1,0 0 0,-1 0-1,1-1 1,0 1 0,-1 0-1,1 0 1,-1 0-1,1 0 1,-1 0 0,0 0-1,1 0 1,-1 0-1,0 0 1,0 1 0,0-1-1,1 0 1,-1 0-1,-2 0 1,1 0-18,0 0 0,-1 0 0,0 0 1,1 0-1,-1 1 0,1-1 0,-1 1 0,0 0 0,1 0 1,-1 0-1,-3 0 0,-2 1-42,1 0-1,-1 1 1,1 0-1,0 0 1,-1 0-1,1 1 1,-10 5-1,8-2 3,1-1 1,1 1-1,-1 0 0,1 0 0,0 1 0,0 0 0,1 0 0,0 1 0,1 0 0,-1 0 0,1 0 0,1 1 0,0-1 0,0 1 0,0 0 0,-2 10 0,6-17-4,0-1-1,0 0 1,0 0 0,0 0 0,0 0 0,0 0-1,0 0 1,1 0 0,-1 1 0,0-1 0,1 0-1,-1 0 1,0 0 0,1 0 0,-1 0 0,1 0-1,0 0 1,-1-1 0,1 1 0,0 0 0,-1 0-1,1 0 1,0 0 0,1 0 0,1 1 0,0-1 1,0 0-1,-1 1 0,1-1 1,0-1-1,0 1 1,0 0-1,0-1 1,4 1-1,9 0 4,0-2-1,29-3 1,-38 3-5,92-14-68,-48 7-23,95-5-1,-120 17 173,-18-1 601,-13-2 1139,4-1-1741,-1-1-1,1 1 1,-1-1 0,1 1 0,-1-1-1,1 0 1,0 0 0,-1 0 0,1 0-1,0 0 1,0 0 0,0 0 0,0 0-1,0 0 1,0 0 0,0-1 0,0 1-1,0 0 1,0-1 0,0-1 0,-18-37 43,13 24-37,3 9-117,-1 1-383,1 0 0,0-1 0,1 1 1,0-1-1,0 1 0,0-1 0,0-7 0,9 11-3478,23 9 1101,27 12-1919,58 16-2570,-69-24 2240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4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163 388 8104,'0'0'3016,"-1"-8"806,1 5-3585,0 0 0,0 0 0,-1 1-1,1-1 1,-1 0 0,0 0 0,1 1 0,-1-1 0,-1 1-1,1-1 1,0 1 0,-1-1 0,1 1 0,-1 0 0,0-1-1,0 1 1,1 0 0,-1 0 0,-1 1 0,1-1 0,0 0-1,0 1 1,-1-1 0,1 1 0,-1 0 0,1-1 0,-1 1-1,0 1 1,1-1 0,-1 0 0,0 1 0,0-1 0,1 1-1,-1 0 1,0 0 0,0 0 0,0 0 0,1 0 0,-1 1-1,0-1 1,0 1 0,1 0 0,-4 1 0,1 0-136,0 1-1,0 0 1,1 0 0,0 1 0,-1-1 0,1 1 0,0 0 0,1 0-1,-1 0 1,1 0 0,0 1 0,0-1 0,-3 6 0,4-6-48,0-1 1,0 0-1,1 1 1,-1-1-1,1 1 1,0-1-1,0 1 1,0 0-1,0-1 1,1 1-1,-1 0 1,1 0-1,0-1 1,0 1-1,0 0 1,1 0-1,0-1 1,-1 1-1,1 0 1,2 4-1,-1-6-46,0 0-1,0 0 1,0-1-1,0 1 0,1 0 1,-1-1-1,0 0 0,1 0 1,-1 1-1,1-1 1,0-1-1,-1 1 0,1 0 1,0-1-1,-1 1 0,1-1 1,0 0-1,-1 0 1,6 0-1,2 0 12,0-1 0,0 1 1,0-2-1,14-3 0,-13 1-59,0-1-1,0 0 1,-1 0-1,1-1 1,-1-1-1,0 1 1,-1-2-1,0 1 1,10-12 0,9-11-788,30-43 1,-53 67 630,-18 55 236,11-41 276,0 0 0,1 0 0,0 0 0,0 0 0,1 15 0,0-22-294,0 0 0,1 0-1,-1-1 1,0 1 0,1 0-1,-1-1 1,1 1-1,-1 0 1,1-1 0,-1 1-1,1-1 1,0 1 0,-1-1-1,1 1 1,0-1 0,-1 1-1,1-1 1,0 1 0,-1-1-1,1 0 1,0 0 0,0 1-1,0-1 1,-1 0 0,1 0-1,0 0 1,0 0-1,0 0 1,-1 0 0,1 0-1,2 0 1,28-4 253,-18 0-197,0-2 0,0 1 0,-1-1 0,0-1-1,0 0 1,0-1 0,-1 0 0,11-11-1,12-12-79,33-39-1,-48 49 23,-2-1 0,25-39 0,-37 53-47,0-1 0,-1 0-1,0 0 1,0-1 0,-1 1 0,0-1 0,0 1 0,-2-1-1,1 0 1,0-18 0,-2 28 26,0-1-1,0 0 1,0 0-1,-1 1 0,1-1 1,0 0-1,0 1 1,-1-1-1,1 1 1,-1-1-1,1 0 0,0 1 1,-1-1-1,1 1 1,-1-1-1,1 1 1,-1-1-1,1 1 1,-1-1-1,0 1 0,1 0 1,-1-1-1,1 1 1,-1 0-1,0 0 1,1-1-1,-1 1 0,0 0 1,0 0-1,1 0 1,-1 0-1,0 0 1,1 0-1,-1 0 1,0 0-1,1 0 0,-1 0 1,0 0-1,0 0 1,1 0-1,-1 1 1,0-1-1,1 0 1,-1 1-1,1-1 0,-1 0 1,0 1-1,1-1 1,-1 1-1,0 0 1,-35 21-19,18-6 105,0 1-1,1 0 1,1 2-1,1 0 1,-21 33 0,30-43-24,1 0 1,0 0 0,1 0-1,0 0 1,0 1 0,1-1 0,0 1-1,1 0 1,0 0 0,0 0 0,1 1-1,1-1 1,-1 0 0,2 0 0,-1 1-1,4 10 1,-2-16-64,0 0 0,0 0 1,1 0-1,0-1 0,0 1 0,0-1 0,1 0 0,-1 0 0,1 0 1,0 0-1,0-1 0,1 1 0,-1-1 0,1 0 0,-1-1 0,1 1 1,0-1-1,0 0 0,0 0 0,0 0 0,10 1 0,55 9-1943,-8-11-3836,-17-4-1189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14029,'0'0'7255,"-9"16"-6289,-53 109 499,51-100-933,0 1 0,3 0 0,-12 50 0,20-74-516,-1 0 0,1 0 0,-1 0 0,1 0-1,0 0 1,0 0 0,0 0 0,0 0 0,0 0 0,0 0 0,0 0-1,1 0 1,-1 0 0,1 0 0,-1 0 0,1 0 0,0 0 0,0-1-1,0 1 1,0 0 0,0 0 0,0-1 0,1 1 0,-1-1 0,0 1-1,1-1 1,-1 0 0,1 1 0,0-1 0,-1 0 0,1 0 0,0 0-1,0 0 1,2 1 0,2-1 3,0 0 0,1-1 0,-1 0 0,0 0 0,1 0 0,-1 0 0,0-1 0,0 0 0,1-1 0,5-1 0,55-26 78,-58 24-100,0 0 0,1 1 0,-1 0-1,1 1 1,0-1 0,0 2 0,0 0 0,17-2 0,-26 4-1,0 0 0,0 0 0,0 0 0,0 0 0,-1 1 0,1-1 0,0 0 0,0 0 1,-1 1-1,1-1 0,0 1 0,-1-1 0,1 1 0,0-1 0,-1 1 0,1-1 0,0 1 0,-1-1 0,1 1 0,-1 0 0,1-1 0,-1 1 1,0 0-1,1-1 0,-1 1 0,0 0 0,1 0 0,-1 0 0,0-1 0,0 1 0,0 0 0,0 0 0,1 0 0,-1-1 0,0 1 1,-1 0-1,1 0 0,0 0 0,0 0 0,0-1 0,-1 2 0,-10 36 41,5-27 23,0-1 0,-1 0 0,-1 0 0,0-1 0,0 0 0,0 0 1,-1-1-1,-1 0 0,0 0 0,0-1 0,0-1 0,0 0 0,-15 6 0,15-7 24,0-1-1,0 0 1,-1 0-1,1-1 1,-1-1 0,0 0-1,0 0 1,0-1-1,0 0 1,0-1-1,0 0 1,0-1-1,0 0 1,1-1-1,-12-3 1,20 4-163,-1 1 1,1-1-1,0 0 0,-1 0 1,1 0-1,0 0 1,0 0-1,0 0 1,0 0-1,0-1 0,0 1 1,0-1-1,1 0 1,-1 1-1,0-1 0,1 0 1,-1 0-1,1 0 1,0 0-1,0 0 0,0 0 1,0 0-1,0-1 1,0 1-1,0 0 1,1-1-1,-1 1 0,1 0 1,0-1-1,0 1 1,0-1-1,0 1 0,0-4 1,1 2-262,0 0 1,1 1-1,-1-1 1,1 1-1,0 0 1,0-1-1,0 1 1,0 0-1,0 0 1,1 0-1,-1 0 1,1 1-1,0-1 1,0 1 0,0-1-1,0 1 1,0 0-1,1 0 1,-1 1-1,6-3 1,6-1-1566,1 0 1,0 1-1,30-3 1,7 3-1492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5 184 8936,'0'0'7133,"9"-5"-3984,17-10-1091,74-41 2797,1-6-4177,-95 59-668,-4 2-5,0 0-1,-1 0 1,1 0 0,0 0-1,-1 0 1,1 0 0,-1 0-1,1-1 1,-1 1 0,1 0-1,-1-1 1,0 1 0,0-1-1,0 0 1,0 1 0,0-1-1,0 0 1,0 0 0,-1 1-1,1-1 1,0-3-1,-1 4 17,-1 0-1,0 0 0,0 1 0,1-1 0,-1 0 0,0 1 0,0-1 1,0 1-1,0-1 0,0 1 0,0 0 0,0-1 0,0 1 0,0 0 1,0-1-1,0 1 0,0 0 0,0 0 0,0 0 0,0 0 0,0 0 0,0 0 1,0 0-1,-2 1 0,-28 1 293,19 0-273,0 1 0,0 0 1,1 1-1,-1 0 0,1 1 0,0 0 0,0 1 0,1 0 0,0 1 0,-18 15 0,21-17 2,0 1 0,0 0 0,1 1 0,0-1-1,1 1 1,-1 0 0,1 1 0,1-1 0,-1 1 0,1 0-1,1 0 1,-1 1 0,2-1 0,-1 1 0,-1 11 0,3-18-34,1 1-1,0-1 1,0 0 0,1 0 0,-1 1 0,0-1 0,1 0 0,-1 0 0,1 1-1,0-1 1,0 0 0,0 0 0,0 0 0,0 0 0,0 0 0,0 0 0,1-1-1,-1 1 1,1 0 0,1 1 0,1 0-5,0 0-1,1 0 1,-1 0-1,1-1 1,-1 0-1,1 0 1,0 0-1,8 2 1,9 0-116,1 0 0,0-2-1,26 0 1,-36-1-12,17 0-1364,1-1-1,49-7 1,-11-11-5494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10442,'0'0'8317,"5"10"-6235,0 2-1706,0 0 0,-1-1 0,-1 1 1,0 0-1,0 1 0,-2-1 0,1 0 0,-1 1 0,-1-1 0,-2 22 0,-6 9 259,-20 66 0,18-78-841,2 1 0,1-1 0,1 1 0,-2 48 1,8-79 86,0-1 1,0 1 0,0-1 0,0 1 0,1-1 0,-1 0 0,0 1 0,0-1 0,1 1 0,-1-1 0,0 0 0,1 1 0,-1-1 0,0 0 0,1 1 0,-1-1-1,0 0 1,1 1 0,-1-1 0,1 0 0,-1 0 0,0 1 0,1-1 0,-1 0 0,1 0 0,-1 0 0,1 0 0,-1 0 0,1 0 0,-1 0 0,1 0-1,-1 0 1,1 0 0,-1 0 0,1 0 0,-1 0 0,1 0 0,-1 0 0,0 0 0,1-1 0,-1 1 0,1 0 0,0-1 0,22-8-6122,-4-5 464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85 12812,'0'0'6065,"-6"-9"-4347,4 5-1652,0 0 0,-1 0-1,1 1 1,-1-1-1,0 1 1,0 0-1,-1-1 1,1 1-1,0 1 1,-1-1 0,0 1-1,0-1 1,0 1-1,0 0 1,0 0-1,0 1 1,0-1-1,-1 1 1,1 0 0,0 0-1,-1 0 1,1 1-1,-1 0 1,-5 0-1,0 0-62,0 0 1,1 1-1,-1 0 0,1 1 0,-1 0 0,1 1 0,0 0 0,0 0 0,0 1 0,0 0 0,-12 7 0,16-7 86,-1 0-1,1 0 0,-1 0 0,1 1 1,0 0-1,1 0 0,-1 0 0,1 1 1,0 0-1,0-1 0,1 1 1,0 1-1,0-1 0,0 0 0,1 1 1,-3 11-1,4-16-61,1-1 1,0 0-1,0 0 1,0 1-1,0-1 1,0 0-1,0 0 1,0 1-1,0-1 1,0 0-1,1 1 1,-1-1-1,0 0 1,1 0-1,-1 0 1,1 0-1,0 1 1,-1-1-1,1 0 1,0 0-1,-1 0 1,1 0-1,0 0 1,0 0-1,1 0 0,1 1-4,0 0 0,-1-1 0,1 0-1,0 1 1,0-1 0,0 0 0,0 0-1,0-1 1,0 1 0,4-1-1,6 1 22,1 0-1,0-2 0,24-3 0,-22 0-31,-1-1-1,1 0 1,-1-1 0,-1-1 0,1 0-1,-1-1 1,0 0 0,-1-2 0,0 1-1,0-2 1,-1 1 0,0-2 0,-1 1-1,17-25 1,-28 36-13,0-1 0,1 1-1,-1-1 1,0 0 0,1 1 0,-1-1-1,1 0 1,-1 1 0,1-1 0,-1 1-1,1-1 1,-1 1 0,1 0 0,-1-1 0,1 1-1,0-1 1,-1 1 0,1 0 0,0 0-1,-1-1 1,1 1 0,0 0 0,0 0-1,-1 0 1,1 0 0,0 0 0,-1 0-1,1 0 1,0 0 0,0 0 0,-1 0 0,1 0-1,0 0 1,0 0 0,0 1 0,1 0-2,-1 1 1,1 0 0,-1-1 0,1 1 0,-1 0-1,0-1 1,1 1 0,-1 0 0,0 0-1,0 0 1,1 4 0,14 60-2,-13 3-12,16-78-923,8-15 218,-23 19 725,0 0 0,1 1 0,-1-1 0,1 1 0,0 0 0,0 1 0,0-1 0,1 1 0,-1 0 0,1 0 0,-1 1 0,1-1 0,0 1 0,0 1 0,12-3 0,-17 4 10,-1 1-1,1 0 1,-1-1-1,1 1 1,-1-1 0,1 1-1,-1 0 1,1-1-1,-1 1 1,0 0-1,1-1 1,-1 1 0,0 0-1,1-1 1,-1 1-1,0 0 1,0 0-1,0 0 1,0-1 0,0 1-1,0 0 1,0 0-1,0-1 1,0 2 0,0 29 176,-1-23-85,1 3 78,0-4-97,-1-1 0,2 1 0,-1 0 0,1 0 0,2 11 0,-2-17-59,-1-1 0,0 1 1,0 0-1,1 0 0,-1 0 0,1-1 0,-1 1 0,1 0 0,-1-1 1,1 1-1,-1 0 0,1-1 0,0 1 0,-1-1 0,1 1 0,0-1 1,0 1-1,-1-1 0,1 1 0,1 0 0,0-1 39,0 0 0,-1 0 0,1 0 0,-1 0 0,1-1 0,-1 1 1,1 0-1,-1-1 0,1 1 0,-1-1 0,1 1 0,-1-1 0,1 1 0,-1-1 0,0 0 0,2-1 0,16-12 51,0-2 1,-1 0-1,-1 0 1,-1-2-1,0 0 1,21-32-1,-30 39-57,-6 11 9,-19 32 176,17-27-209,-1-1 1,1 1-1,0-1 0,0 1 1,1-1-1,-1 1 0,1 0 1,0 0-1,0-1 0,1 1 1,-1 0-1,3 7 1,-2-10-32,0 1 1,0-1-1,1 0 1,-1 0 0,1-1-1,-1 1 1,1 0-1,-1 0 1,1-1 0,0 1-1,0-1 1,0 1 0,0-1-1,0 0 1,0 0-1,0 0 1,1 0 0,-1 0-1,0-1 1,1 1-1,-1 0 1,0-1 0,1 0-1,-1 0 1,0 0 0,1 0-1,2 0 1,1 0 40,0 0 0,1 0 0,-1 0 0,1-1 0,-1 0 0,0 0 0,1-1 0,-1 0 1,0 0-1,0 0 0,0-1 0,8-5 0,-10 5 14,-1 0-1,0 0 1,0 0 0,0 0-1,-1 0 1,1 0 0,-1-1-1,0 0 1,0 1 0,0-1-1,0 0 1,-1 0 0,1 0-1,-1 0 1,0 0 0,0 0-1,-1 0 1,1 0 0,-1 0-1,0-8 1,-1 10-56,0 0 1,1 0-1,-1 0 0,0 0 1,-1 0-1,1 0 0,0 0 1,0 0-1,-1 0 0,1 1 0,-1-1 1,0 0-1,1 1 0,-1 0 1,0-1-1,0 1 0,0 0 1,0 0-1,0 0 0,0 0 0,0 0 1,0 1-1,-1-1 0,1 0 1,0 1-1,0 0 0,-1 0 1,1-1-1,0 1 0,0 1 0,-1-1 1,1 0-1,0 0 0,0 1 1,-3 0-1,4 0-8,1-1 0,0 0 0,0 0 0,-1 1 0,1-1 0,0 0 0,0 0 0,0 1 0,-1-1 0,1 0 0,0 1 0,0-1 0,0 0-1,0 1 1,0-1 0,-1 0 0,1 1 0,0-1 0,0 0 0,0 1 0,0-1 0,0 0 0,0 1 0,0-1 0,0 1 0,1-1 0,-1 0 0,0 1 0,0-1 0,0 0 0,0 1 0,0-1 0,1 0 0,-1 0 0,0 1 0,0-1 0,0 0 0,1 1 0,-1-1 0,0 0 0,0 0 0,1 1 0,-1-1 0,0 0-1,1 0 1,-1 0 0,0 0 0,1 1 0,0-1 0,16 11-93,-1-6 51,0-2-1,1 1 1,-1-2-1,1 0 1,33-1 0,-40-1 9,-1 0 1,0-1-1,1 0 1,-1-1-1,0 0 1,0 0-1,0-1 1,0 0-1,-1-1 1,1 0-1,-1 0 1,10-6-1,-16 8 42,-1 1 0,1-1 0,0 1 0,-1-1 0,1 0 0,-1 0 0,1 0 0,-1 0 0,0 0 0,0 0 0,0 0 0,0 0 0,0 0 1,0 0-1,-1 0 0,1-1 0,-1 1 0,1 0 0,-1-1 0,0 1 0,0-4 0,0 5-1,-1-1 0,1 1 1,-1-1-1,0 1 0,1-1 1,-1 1-1,0-1 0,0 1 1,0 0-1,0 0 0,0-1 1,0 1-1,0 0 0,0 0 1,0 0-1,-1 0 0,1 0 1,0 1-1,-1-1 0,1 0 1,-1 0-1,1 1 0,-1-1 1,1 1-1,-1 0 0,1-1 1,-1 1-1,1 0 0,-3 0 1,-5-1 14,1 1 1,0 1-1,0-1 1,0 1 0,0 1-1,0-1 1,0 1-1,0 1 1,-15 6 0,20-8-13,0 1 0,-1-1 1,1 1-1,0 0 0,0 0 1,0 0-1,1 1 0,-1-1 0,0 1 1,1 0-1,0-1 0,-1 1 1,1 0-1,0 0 0,1 0 1,-1 1-1,0-1 0,1 0 1,0 1-1,0-1 0,0 1 1,0-1-1,0 1 0,1 4 1,0-6-11,0-1 0,1 0 0,-1 1 0,1-1 0,0 0 0,-1 1 0,1-1 0,0 0 0,0 0 0,0 0 0,0 0 0,0 1 0,0-1 0,0 0 0,0-1 0,0 1 0,0 0 0,1 0 0,-1 0 0,0-1 0,1 1 0,-1-1 0,0 1 0,1-1 0,-1 0 0,1 1 0,-1-1 0,0 0 0,1 0 0,1 0 1,55 4-236,-45-4 135,2 1-19,64 6-586,-75-6 692,-1-1 1,0 1-1,1 0 0,-1 0 1,0 0-1,0 0 1,1 1-1,-1-1 0,0 1 1,0 0-1,-1 0 1,1 0-1,0 0 1,-1 0-1,1 1 0,-1-1 1,0 1-1,4 4 1,-3 19 521,-1-10 826,5-30-763,0-6-560,-1-1-1,-1 0 1,0 1 0,2-43-1,28 84-232,-28-19 212,1 0 0,0-1 0,-1 0 0,1 0 1,0 0-1,0-1 0,0 0 0,0-1 0,9-1 0,-15 2 2,1 0 0,-1-1-1,1 1 1,-1-1 0,0 0-1,1 1 1,-1-1 0,0 0-1,0 0 1,1-1 0,-1 1 0,0 0-1,0-1 1,-1 1 0,1-1-1,0 0 1,0 1 0,-1-1-1,1 0 1,-1 0 0,1 0 0,-1 0-1,0-1 1,0 1 0,0 0-1,0 0 1,0-1 0,-1 1-1,1 0 1,-1-1 0,1-4-1,-1 7 7,0-1 0,0 1 0,1-1 0,-1 0 0,0 1 0,0-1-1,0 1 1,-1-1 0,1 0 0,0 1 0,0-1 0,0 0-1,0 1 1,0-1 0,-1 1 0,1-1 0,0 1 0,-1-1 0,1 1-1,0-1 1,-1 1 0,1-1 0,-1 1 0,1-1 0,0 1-1,-1-1 1,1 1 0,-1 0 0,1-1 0,-1 1 0,0 0 0,1-1-1,-1 1 1,1 0 0,-1 0 0,0 0 0,1 0 0,-1-1-1,1 1 1,-1 0 0,0 0 0,1 0 0,-1 0 0,0 0 0,1 0-1,-1 1 1,1-1 0,-2 0 0,1 1-6,0-1 0,0 1 0,0-1 1,0 1-1,0 0 0,0-1 0,0 1 0,0 0 0,0 0 1,0 0-1,0-1 0,0 1 0,1 0 0,-1 0 0,0 0 1,1 1-1,-1-1 0,1 0 0,-1 0 0,1 0 0,-1 0 1,1 0-1,0 1 0,0-1 0,-1 2 0,1 1-3,-1 0-1,0 0 1,1 0-1,-2 0 1,1-1-1,0 1 0,-1 0 1,0-1-1,1 1 1,-4 3-1,3-5 23,1 0 0,-1 0 0,1 0 0,0 0 0,0 0 0,0 0 0,0 0 0,0 1 0,0-1 0,0 0 0,1 1 0,-1-1 0,1 1 0,0-1 0,0 1 1,0-1-1,0 0 0,0 1 0,0-1 0,1 1 0,-1-1 0,1 1 0,-1-1 0,1 0 0,1 3 0,3 4-146,-1 0 0,0 1 1,0 0-1,2 10 1,2 9-1028,-7-28 1029,-1-1 0,0 1 0,1 0 0,-1 0 0,0-1 0,1 1 0,-1 0 0,1-1 0,-1 1 0,1 0 0,0-1 0,-1 1 0,1-1 0,0 1 0,-1-1 0,1 0 0,0 1 0,0-1 0,-1 1 0,1-1 0,1 0 0,18 0-7060,-8-4-887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176 274 16335,'-6'-43'6522,"4"38"-6064,1 1 0,-1-1 0,0 1 1,0 0-1,0-1 0,-6-6 0,6 9-426,0 0-1,0 0 0,0 0 1,0 0-1,0 0 1,0 1-1,0-1 1,-1 1-1,1-1 0,-1 1 1,1 0-1,-1 0 1,0 0-1,1 0 1,-1 1-1,0-1 0,0 1 1,1-1-1,-1 1 1,0 0-1,0 0 1,1 0-1,-1 1 0,0-1 1,0 1-1,1-1 1,-1 1-1,0 0 0,-2 1 1,0 1-5,0 0 0,0 0 0,0 0 0,1 1 0,0 0 1,-1 0-1,1 0 0,1 0 0,-1 1 0,0-1 0,1 1 0,0 0 0,0 0 1,1 0-1,-1 0 0,-2 11 0,4-14 13,0 0 0,0 1 1,0-1-1,1 0 0,-1 0 0,1 1 1,0-1-1,-1 0 0,1 0 0,0 1 1,0-1-1,1 0 0,-1 1 0,0-1 0,1 0 1,-1 0-1,1 1 0,0-1 0,0 0 1,0 0-1,0 0 0,0 0 0,0 0 1,0 0-1,1 0 0,-1 0 0,1-1 1,-1 1-1,1-1 0,0 1 0,0-1 0,0 1 1,-1-1-1,1 0 0,1 0 0,-1 0 1,0 0-1,0 0 0,0 0 0,0-1 1,1 1-1,-1-1 0,4 1 0,7 0-22,0-1-1,0 0 1,-1-1-1,1 0 1,0-1-1,-1 0 0,1-1 1,-1-1-1,0 0 1,0 0-1,0-1 1,0-1-1,-1 0 0,0-1 1,0 0-1,10-8 1,-4 0-33,0 1 1,-1-2-1,0 0 1,-2-1-1,0-1 0,-1 0 1,0 0-1,13-30 1,-23 42 10,0 0 0,-1 0-1,0 0 1,0-1 0,0 1 0,-1-1 0,0 1 0,0-7-1,-1 12 4,0 0 0,0 0 0,0 0 0,0 0 0,-1 0 0,1 0 0,0 0 0,0 0-1,-1 0 1,1 0 0,-1 0 0,1 0 0,-1 0 0,1 0 0,-1 0 0,1 0-1,-1 1 1,0-1 0,1 0 0,-1 1 0,0-1 0,-1 0 0,1 0 0,-1 1 0,0-1 1,0 1-1,1 0 1,-1-1-1,0 1 0,0 0 1,0 0-1,1 1 0,-1-1 1,0 0-1,0 0 0,1 1 1,-1-1-1,0 1 0,1 0 1,-4 1-1,0 1 9,-1 1 1,0 0-1,1 0 1,0 0-1,0 0 0,0 1 1,0 0-1,1 0 0,-1 1 1,1-1-1,1 1 0,-1 0 1,1 0-1,0 0 1,1 0-1,-1 0 0,1 1 1,0-1-1,-1 11 0,1-7 2,0 0-1,1-1 1,0 1-1,0 0 0,1 0 1,1 0-1,-1 0 1,2-1-1,-1 1 0,1 0 1,1-1-1,0 1 1,5 9-1,-4-11-85,0-1-1,1 0 1,0 0-1,0-1 1,1 0-1,0 0 1,0 0-1,0 0 1,1-1-1,13 8 1,-13-9-538,0-1 1,0 0-1,0 0 1,0 0-1,1-1 1,-1 0-1,12 1 1,31-2-6834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14638,'0'0'4906,"1"9"-4581,0 24-176,-2-19 74,1 1-1,1 0 0,1-1 1,6 27-1,-7-37-171,0-1-1,0 0 0,0 1 1,1-1-1,-1 0 0,1 0 1,0 0-1,0 0 1,0 0-1,1-1 0,-1 1 1,0-1-1,1 1 1,0-1-1,0 0 0,-1 0 1,1 0-1,0 0 0,1-1 1,-1 1-1,0-1 1,0 0-1,1 0 0,-1 0 1,1 0-1,4 0 1,-1 0 90,1-1 0,-1-1 0,1 1 0,0-1 0,-1-1 0,1 1 1,-1-1-1,0 0 0,0-1 0,0 0 0,0 0 0,0-1 0,0 1 1,-1-1-1,1-1 0,-1 1 0,-1-1 0,7-6 0,-6 5-40,0 0 0,0 0-1,-1-1 1,0 0 0,0 0-1,-1 0 1,0-1 0,0 1 0,0-1-1,-1 0 1,0 0 0,-1 0-1,0-1 1,0 1 0,-1-1-1,1-8 1,-7-1 219,-5 16-207,9 3-113,-1 1 0,0-1 0,1 0 0,-1 1 0,1-1 0,0 0 0,-1 1 0,1 0 0,0-1 0,0 1 0,0 0 0,0 0 0,0-1 0,0 4 0,-2 1 8,1 1 1,0 0 0,1 0 0,0 0 0,0 0 0,0 0 0,1 0-1,1 15 1,-1-21 25,1 1 1,-1 0-1,1 0 0,0 0 0,-1 0 0,1-1 0,0 1 0,0 0 1,0-1-1,1 1 0,-1-1 0,0 1 0,0-1 0,1 0 0,-1 1 1,1-1-1,-1 0 0,1 0 0,0 0 0,-1 0 0,1 0 1,0-1-1,0 1 0,0 0 0,-1-1 0,1 1 0,0-1 0,0 0 1,0 0-1,0 0 0,0 0 0,0 0 0,0 0 0,0 0 0,0 0 1,-1-1-1,4 0 0,4-1 51,1 0 0,-1-1 1,0-1-1,0 1 0,0-1 1,-1-1-1,1 1 0,-1-2 1,0 1-1,0-1 0,-1 0 1,12-12-1,-9 8-68,-1 0-1,0-1 1,-1 0 0,0-1 0,-1 1-1,0-1 1,-1-1 0,7-16 0,-10 13 36,-19 37-197,11-9 158,1 0 0,0 1 0,1-1 0,0 1 0,1-1 0,0 1 0,1 0 1,1 0-1,0-1 0,2 15 0,-2-26-3,1 1 1,-1-1 0,1 0 0,0 0-1,0 1 1,0-1 0,-1 0 0,1 0-1,0 0 1,1 0 0,-1 0-1,0 0 1,0 0 0,0 0 0,1-1-1,-1 1 1,0 0 0,0-1-1,1 1 1,1 0 0,38 8 92,-36-8-103,0-1 0,0 1 0,0 0 0,0 1 0,0-1 0,0 1-1,7 4 1,-6-1-313,4 4-1572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4164 177 9161,'-571'-65'201,"-414"-27"1514,-489 73-1160,1366 22-563,-109 18-1,153-10 23,0 2 0,1 3 0,-69 27-1,98-29 7,0 1 0,1 1 0,1 2 0,0 2 0,2 0 0,-48 43-1,58-43 3,1 0-1,1 0 0,1 2 0,1 0 1,1 1-1,1 1 0,1 0 1,2 1-1,0 0 0,-8 27 0,9-18-23,1 1-1,2 0 0,1 1 0,2 0 0,1 0 0,2-1 0,6 64 0,-1-70-7,2-1 0,0 0 0,2-1 0,1 1 0,1-2 0,2 1 0,0-2 0,2 1 0,0-2 0,21 27 0,-8-19 17,1-2-1,1-1 1,1-2 0,2 0 0,1-2 0,0-2-1,2-1 1,1-2 0,63 27 0,-3-10 25,1-4 1,171 35-1,332 14 113,9-51-6,-506-27-134,864 18 198,1088-114-1,-1382 7-138,-15-62-15,-579 124-66,113-50 1,-169 62 4,0 0 0,-1-2 1,-1 0-1,0-2 0,-1 0 1,-1-1-1,0-1 0,-1 0 1,20-27-1,-31 34 108,-1 0 0,0-1-1,-1 0 1,0-1 0,0 1 0,-1-1-1,-1 0 1,0 0 0,0 0-1,-2 0 1,1 0 0,-2-1 0,1 1-1,-2 0 1,1-1 0,-2 1 0,0 0-1,0 0 1,-1 0 0,-1 0 0,-7-18-1,-2-1 51,-2 0 0,-1 2 0,-1 0 0,-2 1 0,0 0 0,-42-43 0,26 36-65,-1 2 0,-1 1 0,-2 2 0,-1 1 0,-68-36 0,44 34-30,-1 2 0,-2 3 1,-89-23-1,20 19-97,-1 6 0,-2 6 0,-195-1 0,32 22-2804,-542 73-1,672-51-32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14318,'0'0'10602,"0"40"-24600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86 13549,'0'0'3416,"0"-10"-645,-2-29-652,2 37-2032,0 1 1,0-1-1,0 1 0,0-1 0,-1 1 0,1-1 0,-1 1 0,1-1 0,-1 1 1,1 0-1,-1-1 0,0 1 0,1 0 0,-1-1 0,0 1 0,0 0 0,0 0 1,0 0-1,0 0 0,-1 0 0,1 0 0,0 0 0,0 0 0,-1 0 1,1 1-1,0-1 0,-1 0 0,1 1 0,0-1 0,-1 1 0,1 0 0,-1-1 1,1 1-1,-1 0 0,1 0 0,-1 0 0,1 0 0,-1 0 0,1 0 0,-1 1 1,1-1-1,-1 0 0,-2 2 0,0-1-35,1 0 0,-1 0 0,0 1 0,1 0 0,0-1 0,-1 1 0,1 1 0,0-1 0,0 0 0,0 1 0,0-1 0,1 1 0,-1 0 0,1 0 0,-3 4 0,1 1-42,1 0-1,0 1 1,0 0-1,1-1 0,0 1 1,1 0-1,-1 17 1,1-23-7,1-1 0,1 1 0,-1-1-1,0 1 1,0-1 0,1 0 0,0 1 0,-1-1 0,1 0 0,0 1 0,0-1-1,0 0 1,0 0 0,1 0 0,-1 0 0,1 0 0,-1 0 0,1 0 0,0-1 0,-1 1-1,1 0 1,0-1 0,0 1 0,0-1 0,0 0 0,0 0 0,1 0 0,-1 0-1,0 0 1,1 0 0,-1-1 0,4 2 0,1-1 11,1-1 1,-1 1-1,1-1 0,-1 0 1,1-1-1,-1 0 1,1 0-1,-1-1 0,0 0 1,1 0-1,-1 0 1,0-1-1,11-6 0,-14 6 11,0 1-1,0-1 1,0 0-1,0 0 1,-1 0-1,1 0 0,-1-1 1,0 0-1,0 1 1,0-1-1,0 0 1,-1-1-1,0 1 0,1 0 1,-1-1-1,-1 1 1,1-1-1,-1 1 1,0-1-1,0 0 0,0 0 1,0-7-1,-15 54 8,13-38-35,1 1 0,-1-1 0,1 1 0,0-1 0,0 1 0,1-1 0,-1 1 0,1-1 0,0 1 0,0-1 0,0 0 0,1 1 0,0-1 0,-1 0 0,1 0 0,5 7 0,-3-8-136,0 0 0,-1 0 0,1 0 0,0 0 1,0-1-1,1 1 0,-1-1 0,0 0 0,1-1 0,0 1 0,-1-1 0,1 0 0,0 0 0,-1 0 0,1 0 0,5-1 0,5 1-1290,1-1-1,-1 0 1,1-1-1,16-3 0,20-11-6983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6887,'0'0'9598,"-10"6"-6165,4-3-3148,1 1 0,0-1 0,0 1 0,0 0 0,0 1 0,1-1 0,-1 1 0,1 0 0,1 0 0,-1 0 0,1 1 0,-1-1 0,2 1 0,-1 0 1,1 0-1,0 0 0,0 0 0,0 0 0,-1 9 0,0 6 131,0 0 1,2-1-1,0 1 0,1 0 1,6 38-1,-6-57-407,1 0 0,-1 0 0,1 0 0,0 1 0,0-1 0,0 0 0,0 0 0,0 0 0,1 0 0,-1-1 0,1 1 0,-1 0 0,1 0 0,-1-1 0,1 1-1,0-1 1,0 0 0,0 1 0,0-1 0,0 0 0,0 0 0,0 0 0,0 0 0,0-1 0,1 1 0,-1-1 0,0 1 0,0-1 0,1 0 0,-1 0 0,0 0 0,1 0 0,-1 0 0,0 0-1,1 0 1,2-2 0,10-1 6,-1-1 1,1-1-1,-1 0 0,20-10 0,-13 5-155,-17 8 115,-1 1-1,1-1 1,0 1-1,-1 0 1,1 0 0,0 0-1,0 0 1,0 1-1,0 0 1,0-1-1,0 2 1,0-1-1,0 0 1,4 2 0,-6-1 24,-1 0 1,1 0 0,0 0-1,-1 0 1,1 1 0,-1-1 0,1 1-1,-1-1 1,0 1 0,0 0-1,1-1 1,-1 1 0,0 0 0,-1 0-1,1 0 1,0-1 0,0 1-1,-1 0 1,1 0 0,-1 0-1,0 0 1,0 1 0,1-1 0,-1 0-1,0 0 1,-1 0 0,1 2-1,-1 3 78,0 0 0,0 0 0,-1-1 0,1 1 0,-2 0-1,1-1 1,-1 1 0,0-1 0,0 0 0,0 0-1,-1 0 1,0 0 0,0-1 0,-1 0 0,1 0 0,-1 0-1,0 0 1,-1-1 0,1 1 0,-1-1 0,0-1-1,-8 5 1,1-1 95,-1 0 0,1-1 0,-1-1 0,0 0 0,-1-1 0,1-1 0,-1 0 0,1 0 0,-21-1-1,33-1-178,0-1 0,0 0-1,0 0 1,0-1-1,0 1 1,0 0-1,1-1 1,-1 1 0,0-1-1,0 1 1,0-1-1,1 0 1,-1 0-1,0 0 1,1 0 0,-1 0-1,-1-2 1,2 2-89,0 0 1,0 0-1,1 0 1,-1 0 0,1 0-1,-1-1 1,1 1-1,-1 0 1,1 0-1,0-1 1,0 1-1,-1 0 1,1 0 0,0-1-1,0 1 1,0 0-1,1 0 1,-1-1-1,1-1 1,0-1-296,0 1 0,0-1 0,1 0 0,0 1 0,-1-1 0,1 1 1,1 0-1,-1 0 0,0-1 0,1 2 0,0-1 0,0 0 0,-1 0 0,8-3 0,63-28-9554,-28 19 1345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33 123 14286,'0'0'8877,"9"-2"-7900,-6 1-837,12-4 252,-1 0-1,1-1 1,16-9 0,-27 13-325,-1 0-1,1 0 1,-1 0 0,0-1-1,0 1 1,0-1 0,0 0-1,0 0 1,0 0 0,-1 0-1,1 0 1,-1 0 0,0-1-1,0 1 1,-1-1 0,1 0-1,0 1 1,-1-1 0,0 0-1,1-5 1,-2 8-44,0 0 0,0 0-1,0 1 1,0-1 0,-1 0-1,1 0 1,0 1 0,0-1-1,-1 0 1,1 0 0,0 1-1,-1-1 1,1 0 0,-1 1-1,1-1 1,-1 0 0,1 1 0,-1-1-1,1 1 1,-1-1 0,1 1-1,-1-1 1,0 1 0,0-1-1,1 1 1,-1-1 0,0 1-1,1 0 1,-1 0 0,0-1-1,0 1 1,0 0 0,1 0 0,-1 0-1,0 0 1,0 0 0,0 0-1,1 0 1,-1 0 0,0 0-1,0 0 1,1 0 0,-1 1-1,0-1 1,0 0 0,1 1 0,-1-1-1,0 0 1,0 1 0,-40 18 807,31-11-833,0 1 0,1 1 1,1-1-1,0 1 0,0 1 1,1-1-1,-11 23 0,14-26 2,0 1-1,1 0 1,0 0-1,1 0 1,0 0-1,0 0 1,0 0-1,1 1 1,1-1-1,-1 1 1,1-1-1,1 0 0,1 11 1,-2-18-19,1 1 0,-1 0 0,1 0 0,0-1 0,0 1 0,0 0 0,0-1 0,0 1 0,0-1 0,0 1 0,0-1 0,1 0-1,-1 1 1,1-1 0,-1 0 0,1 0 0,-1 0 0,1 0 0,3 1 0,-1 0-114,1 0 0,0-1 0,0 0 1,0 0-1,0 0 0,0 0 0,8-1 0,-3 0-287,0-1-1,0 0 1,0 0 0,-1-1 0,1 0-1,0-1 1,13-5 0,14-14-4133,-1-5-901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79 9545,'0'0'12609,"-3"13"-11482,-5 18-409,2 0 0,2 0 0,-1 48 1,8 112 1260,-2-180-1932,0-1-1,0 1 0,1-1 0,1 1 1,5 15-1,-5-28 372,-1-15-333,0-21-417,-4 22 14,-1 0 0,0 0 1,-1 0-1,-1 0 1,0 1-1,-1 0 0,-1 0 1,-1 0-1,-13-20 0,11 23 155,10 14 334,1 0-154,1-1 1,-1 1 0,1 0 0,-1-1 0,1 1-1,0-1 1,0 0 0,0 0 0,0 0 0,-1 0-1,1 0 1,1 0 0,1 1 0,5 0 4,1 1 1,0-1 0,-1-1 0,1 1 0,0-2-1,0 1 1,0-2 0,0 1 0,-1-1 0,1-1-1,0 0 1,0 0 0,-1-1 0,0 0 0,1 0-1,-1-1 1,0 0 0,-1-1 0,1 0-1,-1-1 1,0 1 0,0-1 0,10-12 0,-3 3-24,-1-2 1,-1 0 0,-1 0 0,0-1-1,-1 0 1,-1-1 0,-1 0 0,-1-1-1,11-38 1,-15 33-216,-4 17 67,-3 15-110,-16 50 994,-21 107 0,36-136-492,0-1 0,2 1 0,1-1 0,1 1 0,2-1 0,6 38 0,5-26-143,-13-39-93,0 1 0,1 0 0,-1 0 0,0 0 0,0 0 1,1-1-1,-1 1 0,0 0 0,1 0 0,-1-1 0,1 1 0,-1 0 1,1-1-1,-1 1 0,1 0 0,0-1 0,-1 1 0,1-1 1,0 1-1,-1-1 0,1 1 0,0-1 0,0 0 0,-1 1 0,1-1 1,0 0-1,0 0 0,0 1 0,-1-1 0,1 0 0,0 0 0,0 0 1,0 0-1,0 0 0,0 0 0,-1 0 0,1 0 0,0 0 0,0-1 1,0 1-1,1-1 0,0-3 10,-1 0 1,1-1 0,-1 1-1,0-1 1,0 1-1,-1-1 1,1 1-1,-1-1 1,0 1-1,0-1 1,-1 0 0,0-5-1,0-4-42,0 5-35,1 0 1,-2 0-1,1 1 1,-1-1-1,0 1 1,-5-11-1,7 17 24,-1-1-1,0 1 1,0-1 0,0 1-1,0 0 1,-1-1 0,1 1-1,-1 0 1,1 0 0,-1 0-1,0 0 1,0 0 0,0 0-1,0 1 1,0-1 0,0 1-1,0-1 1,0 1 0,-1 0-1,1 0 1,0 0 0,-1 0-1,1 0 1,-1 1 0,-2-2-1,1 6-234,10 4 149,10 6 14,-3-10 115,-1 0 0,1 0 0,0-1 0,-1-1 0,1 0 0,1-1 1,-1-1-1,0 0 0,0 0 0,0-2 0,0 1 0,0-2 0,0 1 0,-1-2 0,1 0 1,-1 0-1,13-7 0,16-19 266,-40 29-246,0 0 1,1 0 0,-1 0 0,0 0 0,0 0 0,0-1-1,-1 1 1,1 0 0,0 0 0,0-1 0,-1 1 0,1 0 0,0-1-1,-1 1 1,0-1 0,1 1 0,-1-1 0,0 1 0,0-1-1,1 1 1,-1-1 0,-1 1 0,1-1 0,0 1 0,0-1 0,0 1-1,-1-1 1,1 1 0,-1 0 0,1-1 0,-2-1 0,1 2-16,0 0 0,-1 0 0,1 0 0,0 0 0,-1 0 0,1 1 0,-1-1 0,0 0 1,1 1-1,-1-1 0,0 1 0,1 0 0,-1-1 0,0 1 0,1 0 0,-1 0 0,0 0 1,1 0-1,-1 1 0,0-1 0,1 0 0,-1 1 0,-2 0 0,-38 15-30,33-11 27,0 1 1,1 1-1,0 0 1,0 0-1,-12 15 1,17-19 1,0 0 1,1 0 0,0 1-1,-1-1 1,1 1 0,0-1-1,1 1 1,-1 0-1,1-1 1,0 1 0,-1 0-1,2 0 1,-1 0-1,0 0 1,1 0 0,0 0-1,0 0 1,1 6-1,-1-9-8,1 1-1,-1-1 0,1 1 0,0-1 1,0 1-1,0-1 0,0 0 0,0 0 1,0 1-1,0-1 0,0 0 0,1 0 0,-1 0 1,0 0-1,1 0 0,-1 0 0,1 0 1,-1-1-1,1 1 0,-1-1 0,1 1 1,0-1-1,-1 1 0,3-1 0,45 4-104,-39-4 10,225 0-20,-253-17 2386,11 9-2326,1-1 0,0-1 0,1 1 0,-1-1 0,2 0 1,0 0-1,0-1 0,0 1 0,2-1 0,-1 0 0,1 1 0,1-1 1,-1-12-1,2 22-16,1 0 0,-1 1 0,0-1 0,0 0 0,1 1 0,-1-1 0,0 0 1,1 1-1,-1-1 0,1 0 0,-1 1 0,1-1 0,-1 1 0,1-1 0,-1 1 1,1-1-1,-1 1 0,1 0 0,0-1 0,-1 1 0,1 0 0,0-1 0,-1 1 0,1 0 1,0 0-1,0-1 0,-1 1 0,1 0 0,0 0 0,0 0 0,29-2-1752,-21 2 1058,79-7-10150,-34-1-3064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2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9961,'-6'36'5484,"4"-26"-5010,0-1 0,1 0-1,0 0 1,0 0 0,1 1 0,0-1 0,1 0-1,2 10 1,-3-17-462,1-1 0,0 0 1,0 0-1,0 1 0,0-1 0,0 0 0,0 0 0,0 0 0,0 0 0,0 0 0,0 0 0,1 0 1,-1-1-1,0 1 0,1 0 0,-1-1 0,0 1 0,1-1 0,-1 1 0,1-1 0,-1 0 0,1 0 0,-1 0 1,1 1-1,-1-1 0,0-1 0,1 1 0,-1 0 0,4-1 0,43-12 213,-33 6-360,-1-2 1,0 0-1,-1 0 1,24-22-1,14-11-452,-49 41 725,-2 16 284,0-2-445,-1-7 85,1-1-1,0 1 1,1 0 0,-1-1 0,1 1 0,0-1 0,3 9-1,-4-12-243,1-1 0,0 1 0,0-1 0,1 0 0,-1 1 0,0-1 0,0 0 0,0 0 0,1 0 0,-1 0-1,1 0 1,-1 0 0,1 0 0,-1-1 0,1 1 0,-1 0 0,1-1 0,0 1 0,-1-1 0,1 0 0,0 1 0,0-1-1,-1 0 1,1 0 0,0 0 0,-1 0 0,1-1 0,0 1 0,2-1 0,23-4-6032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10922,'0'0'12108,"5"7"-12023,-2-3-83,0 1 9,0 0 1,0-1 0,0 1 0,1-1-1,0 0 1,8 7 0,-10-9-2,0-1 0,1 0 0,-1 0 0,1 0 0,-1 0 0,1 0 0,-1 0 0,1-1 0,-1 1 0,1-1 0,0 1 0,-1-1 0,1 0 0,0 0 0,-1 0 0,1-1 0,0 1 0,-1-1 0,1 1 0,4-3 0,0 0-52,0-1 1,0 1 0,0-2-1,-1 1 1,0-1 0,0 1-1,0-2 1,0 1-1,-1-1 1,0 0 0,9-12-1,-13 16 96,-12 24-17,6-9-5,1 0 1,0 0-1,-4 21 0,7-29-128,1 0 1,-1-1-1,1 1 0,0 0 0,0 0 0,0 0 1,1 0-1,0 0 0,0 0 0,0 0 1,0-1-1,1 1 0,2 4 0,12 6-3165,9-9-2969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9353,'0'0'8120,"9"7"-6599,-7-4-1437,0-1 1,0 0-1,1-1 1,-1 1-1,0 0 1,1 0-1,-1-1 1,1 0-1,-1 1 0,1-1 1,0 0-1,0 0 1,-1-1-1,1 1 1,0 0-1,0-1 0,0 0 1,0 0-1,0 0 1,0 0-1,-1 0 1,1 0-1,0-1 1,0 1-1,0-1 0,0 0 1,-1 0-1,1 0 1,0 0-1,-1-1 1,1 1-1,3-3 1,26-19 1003,0-1 0,51-52 0,-68 60-923,0-1 0,-1 0 0,-1 0 0,-1-2 0,0 1 1,14-36-1,-24 50-136,0 0 1,-1-1 0,0 1-1,0-1 1,-1 1 0,1-1-1,-1-7 1,0 12-23,0-1-1,0 0 1,0 1 0,0-1-1,0 0 1,0 1 0,0-1-1,-1 0 1,1 1 0,0-1-1,0 0 1,-1 1-1,1-1 1,0 1 0,-1-1-1,1 0 1,-1 1 0,1-1-1,-1 1 1,1 0 0,-1-1-1,1 1 1,-1-1 0,1 1-1,-1 0 1,0-1 0,1 1-1,-1 0 1,1 0 0,-1-1-1,0 1 1,1 0 0,-1 0-1,0 0 1,1 0 0,-1 0-1,0 0 1,0 0 0,1 0-1,-1 0 1,0 0 0,1 0-1,-1 0 1,0 1-1,1-1 1,-1 0 0,1 0-1,-1 1 1,0-1 0,1 0-1,-1 1 1,1-1 0,-1 1-1,0 0 1,-3 2-7,-1 0 0,1 0 0,0 1 0,0-1 0,1 1 1,-1 0-1,1 0 0,-1 1 0,2-1 0,-1 1 0,0-1 0,1 1 0,0 0 0,-3 8 0,-2 7 30,1 2 0,-4 24 0,5-15-10,1 0 1,2 0-1,1 1 1,1-1-1,2 0 1,1 0-1,1 0 1,2 0 0,1 0-1,1-1 1,2-1-1,19 41 1,-21-53 39,0-3 8,-1 1-1,-1 0 1,0 1 0,0-1 0,-2 1 0,0 0 0,3 30 0,-7-46-17,0 1 1,0-1 0,-1 1-1,1-1 1,0 1-1,-1 0 1,1-1-1,0 1 1,-1-1-1,1 1 1,-1-1 0,1 0-1,0 1 1,-1-1-1,1 1 1,-1-1-1,1 0 1,-1 1-1,0-1 1,1 0-1,-1 0 1,1 1 0,-1-1-1,1 0 1,-1 0-1,0 0 1,1 0-1,-1 0 1,0 0-1,1 0 1,-1 0 0,1 0-1,-1 0 1,0 0-1,1 0 1,-1 0-1,1 0 1,-1-1-1,0 1 1,1 0-1,-1-1 1,1 1 0,-1 0-1,1-1 1,-2 0-1,-29-14 1005,12 0-965,1-1 1,1 0-1,0-1 0,1 0 0,-22-34 1,28 37-522,1-1 0,1 0 0,0-1 1,1 0-1,1 0 0,0-1 0,2 0 0,-5-24 1,9 39 245,-1-1 1,1 0-1,0 1 0,0-1 1,0 0-1,0 1 1,0-1-1,1 0 1,-1 1-1,1-1 1,0 0-1,0 1 0,0-1 1,0 1-1,0-1 1,0 1-1,1 0 1,-1 0-1,1-1 0,-1 1 1,1 0-1,0 0 1,0 1-1,0-1 1,0 0-1,0 0 1,1 1-1,3-2 0,4-2-1292,1 1-1,0 0 0,0 1 0,0 1 0,17-3 0,-8 2-572,30-6-2799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53 15471,'0'0'2471,"-11"-9"-805,4 3-1455,0 1 0,0 0-1,-1 0 1,0 1 0,0 0 0,0 0 0,-12-4 0,18 8-161,-1-1-1,0 1 1,1-1 0,-1 1-1,0 0 1,1 0 0,-1 0-1,0 0 1,1 0 0,-1 1-1,1-1 1,-1 1 0,0 0-1,1 0 1,-1 0 0,1 0-1,0 0 1,-1 0 0,1 1-1,0-1 1,0 1 0,0-1-1,0 1 1,0 0 0,0 0-1,0 0 1,0 0 0,1 0-1,-1 1 1,1-1 0,0 0-1,0 1 1,0-1 0,0 1-1,-1 3 1,-1 0 37,1 1-1,0-1 0,0 1 1,0 0-1,1 0 0,0 0 1,0 0-1,1 0 0,0 0 1,0 0-1,1 0 0,0 0 1,0 0-1,0 0 0,1 0 1,5 12-1,-5-15-32,1 0 1,-1 0-1,1 0 1,0 0-1,0 0 1,1-1-1,-1 1 1,1-1-1,0 0 1,-1 0-1,1 0 1,1-1-1,-1 1 0,0-1 1,1 0-1,-1 0 1,1 0-1,0-1 1,-1 0-1,1 0 1,0 0-1,0 0 1,0-1-1,9 0 1,-10 0 3,1-1 1,-1 1-1,0-1 1,1 0-1,-1 0 1,0 0-1,0-1 1,0 1-1,0-1 1,0 0-1,0 0 1,0 0-1,-1-1 1,1 1-1,-1-1 1,0 0-1,1 0 1,-1 0-1,-1-1 1,1 1-1,0-1 1,2-4-1,-2 3-45,-1 0 1,1-1-1,-1 1 0,0-1 0,-1 1 0,1-1 0,-1 0 1,0 1-1,0-1 0,-1 0 0,0 0 0,0 0 0,0 0 1,-1 0-1,1 1 0,-4-10 0,4 13-69,-1 0 0,0-1 0,0 1 0,0 1 0,0-1 0,0 0 0,0 0 0,-1 0 0,1 1 0,-1-1 0,1 0 0,-1 1 0,1-1 0,-1 1-1,0 0 1,0 0 0,0-1 0,0 1 0,0 0 0,0 1 0,0-1 0,-4-1 0,-3 0-1151,0 1-1,0 0 1,0 1-1,-12 0 1,9 0-1578,-1 0-3504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13261,'0'0'5413,"48"47"-12460,-28-34-1377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29:2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5701,'-9'1'193,"-3"0"-94,-56 5 654,22-5 3258,70 18-3605,-5-7-399,1 0 1,1-1 0,0-1 0,0-1-1,1-1 1,0-1 0,0 0 0,0-2-1,1-1 1,29 2 0,22-7 142,118-17-1,49-3 315,37 33 772,0 0-721,594-50 142,-544 18-529,257-25-51,376-12-58,41 93 1248,-634-17-361,879-6 36,-968-15-961,866-58-127,-262 4 175,81 51 714,-628 7-1587,-209-4-3358,203-27 1,-178 3-4405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2691,'0'0'15460,"-7"0"-13896,5 0-1504,0 0 0,0 0 0,0 0 0,0 1 1,0-1-1,-1 0 0,1 1 0,0 0 0,0-1 1,1 1-1,-1 0 0,0 0 0,0 0 0,0 0 1,0 0-1,1 1 0,-1-1 0,-2 3 0,1 0 89,0 0 0,1 1 0,-1-1-1,1 1 1,0 0 0,0 0 0,0 0-1,-1 8 1,-3 8 440,2 1-1,0 0 1,1 0-1,1 0 1,1 0-1,2 0 1,2 23-1,-3-43-574,1 0-1,-1 0 1,1 1-1,0-1 1,0 0-1,0 0 1,0 0-1,0 0 0,0-1 1,1 1-1,-1 0 1,1 0-1,-1-1 1,1 1-1,-1-1 1,1 1-1,0-1 0,0 0 1,0 0-1,3 2 1,1-1 14,0 0 1,-1 0-1,1-1 1,0 1-1,0-1 0,0-1 1,10 1-1,6-2-178,0-1 0,0-1 0,25-6 0,-38 6 19,0 2 1,0-1 0,1 1 0,17 0-1,-27 2 135,1-1 0,0 1-1,0-1 1,0 1-1,0-1 1,-1 1-1,1-1 1,0 1-1,-1 0 1,1-1 0,0 1-1,-1 0 1,1 0-1,-1 0 1,1-1-1,-1 1 1,1 0-1,-1 0 1,0 0-1,1 0 1,-1 0 0,0 0-1,0 0 1,0 0-1,0 0 1,0 0-1,0 0 1,0 1-1,0 37 493,0-30-321,0-6-118,0 1 0,0-1-1,-1 1 1,1-1 0,-1 0-1,0 1 1,0-1 0,0 1-1,0-1 1,0 0 0,-1 0-1,0 0 1,1 0-1,-1 0 1,0 0 0,-1 0-1,1-1 1,0 1 0,-1-1-1,1 1 1,-1-1 0,0 0-1,-4 2 1,2-1-19,0-1 1,0 0 0,0 0-1,-1-1 1,1 1-1,-1-1 1,1-1-1,-1 1 1,1-1-1,-1 1 1,1-2 0,-1 1-1,0-1 1,-5-1-1,9 2-108,0-1-1,1 1 0,-1-1 1,1 1-1,-1-1 0,1 0 1,-1 0-1,1 0 0,0 0 1,-1 0-1,1 0 1,0 0-1,0 0 0,0 0 1,0-1-1,0 1 0,0 0 1,0-1-1,0 1 0,0-1 1,1 1-1,-1-1 0,0 1 1,1-1-1,-1-2 0,1 1-674,-1-1-1,1 0 0,-1 1 0,1-1 0,0 0 0,1 1 0,-1-1 0,1 0 1,-1 1-1,3-7 0,15-21-9440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36 12300,'0'0'11397,"-9"-7"-10265,6 4-1080,0 0 1,-1 1 0,0-1-1,1 1 1,-1-1-1,0 1 1,0 0-1,0 1 1,0-1-1,-1 1 1,1 0 0,0 0-1,-1 0 1,1 0-1,-1 1 1,1 0-1,-1 0 1,1 0 0,0 0-1,-1 1 1,1-1-1,-1 1 1,1 1-1,0-1 1,-4 2-1,4-2-47,-28 16 34,31-16-43,-1 0 0,1-1 0,0 1 0,0 0 0,-1 0 0,1 0-1,0 0 1,0 1 0,0-1 0,0 0 0,0 0 0,1 1 0,-1-1 0,0 0 0,1 1 0,-1-1 0,1 1 0,-1-1 0,0 3 0,2-2-22,1-1 0,-1-1-1,0 1 1,0 0 0,1 0 0,-1 0 0,1-1-1,-1 1 1,1-1 0,-1 1 0,1-1 0,-1 1-1,1-1 1,-1 0 0,1 0 0,0 0 0,-1 0-1,4 0 1,3 0-159,12 4-138,0 0 1,0 1-1,-1 1 1,0 1-1,0 0 1,21 13 0,-34-17 320,0 1 0,-1 0 0,0 0 0,0 0 0,0 1 0,0-1 0,-1 1 0,1 0 0,-1 1 0,4 6 0,-6-8 59,-1 0 0,1 0 0,-1 0 0,0 0-1,0 0 1,0 1 0,0-1 0,-1 0 0,1 1 0,-1-1 0,0 0 0,-1 1 0,1-1 0,-1 0 0,0 1-1,0-1 1,-1 4 0,0-4 58,0 0 0,1-1 0,-1 0 0,-1 1 0,1-1 0,0 0-1,-1 0 1,0 0 0,1-1 0,-1 1 0,0-1 0,-1 1 0,1-1 0,0 0 0,-1 0 0,1 0-1,-1-1 1,-3 2 0,0 0-24,0-1 0,0 0 0,-1-1-1,1 1 1,0-1 0,-1-1 0,1 1 0,-12-2-1,17 1-165,0 0 0,0-1 0,0 0-1,0 1 1,0-1 0,1 0 0,-1 0-1,0 1 1,1-2 0,-1 1 0,0 0-1,1 0 1,-1 0 0,1-1 0,0 1-1,-1-1 1,1 1 0,0-1-1,0 1 1,0-1 0,0 0 0,0 1-1,0-1 1,1 0 0,-1 0 0,1 0-1,-1-2 1,-1-5-1464,1 1 1,0-1-1,0 1 0,1-15 0,2-5-5983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75 148 12396,'0'0'2845,"8"1"369,-3 0-2930,-1 0 1,1-1-1,-1 1 0,1-1 1,-1 0-1,1 0 1,-1-1-1,1 1 0,-1-1 1,1 0-1,-1 0 0,1-1 1,-1 1-1,0-1 1,0 0-1,0 0 0,0-1 1,0 1-1,0-1 1,-1 1-1,7-7 0,-7 6-257,-1 0-1,1-1 0,-1 1 0,1-1 0,-1 1 0,0-1 0,0 0 1,-1 0-1,1 0 0,-1 0 0,0 0 0,0 0 0,0 0 0,0 0 1,-1-1-1,0-4 0,0 7-18,0 0 1,-1-1 0,1 1-1,-1 0 1,0 0 0,1 0-1,-1 0 1,0 0 0,0 0-1,-1 0 1,1 0-1,0 0 1,-1 0 0,1 0-1,-1 1 1,1-1 0,-1 1-1,0-1 1,0 1-1,0 0 1,1-1 0,-1 1-1,-1 0 1,1 0 0,0 1-1,0-1 1,0 0 0,0 1-1,0-1 1,-1 1-1,-1-1 1,-3 0 4,0 1 0,1-1 0,-1 1 1,0 0-1,1 1 0,-1 0 0,0 0 0,1 0 0,-1 1 0,1 0 0,0 0 0,0 0 1,-1 1-1,1 0 0,1 0 0,-9 6 0,10-6 1,1 0-1,-1 1 1,1-1-1,0 1 1,0 0 0,0 0-1,0 0 1,0 0 0,1 0-1,0 0 1,0 1-1,0-1 1,1 1 0,-1 0-1,1-1 1,0 1 0,0 0-1,1 0 1,0 0-1,-1-1 1,2 1 0,-1 0-1,2 9 1,-1-10 12,1 1-1,-1-1 1,1 0-1,0 0 1,0 1 0,1-1-1,-1 0 1,1-1-1,0 1 1,0-1 0,0 1-1,0-1 1,1 0-1,0 0 1,-1 0 0,1 0-1,0-1 1,0 0 0,0 0-1,1 0 1,-1 0-1,0 0 1,1-1 0,-1 0-1,7 1 1,57 8-1770,-7-10-4556,-31-3-1093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71 213 13965,'0'0'3753,"10"1"-336,-4-1-3034,1 0 0,0 0 0,0-1 1,0 0-1,0 0 0,0-1 0,-1 1 0,1-1 1,-1-1-1,1 0 0,-1 1 0,0-2 1,11-7-1,-4 2-128,0-1 0,-1-1 0,20-22 0,-30 29-235,1 1-1,0 0 1,-1-1 0,0 1-1,0-1 1,0 0 0,0 0 0,0 0-1,-1 0 1,0 0 0,0 0 0,0 0-1,0 0 1,-1-1 0,1 1-1,-1 0 1,0 0 0,0-1 0,-2-7-1,1 10-15,-1 0 0,1-1 0,0 1 0,-1 0 0,0 0-1,1 0 1,-1 1 0,0-1 0,0 0 0,0 1-1,0-1 1,0 1 0,0-1 0,-1 1 0,1 0 0,0 0-1,-1 0 1,1 1 0,-1-1 0,1 0 0,-1 1-1,1-1 1,-1 1 0,1 0 0,-1 0 0,1 0 0,-5 1-1,-1-1-19,0 1-1,0-1 1,0 1-1,0 1 0,1 0 1,-1 0-1,0 0 0,-7 5 1,3 0 7,1 1 0,0 0 1,0 1-1,1 0 0,0 1 1,1 0-1,0 0 0,-12 18 1,17-23 4,0 1 0,1 0 0,-1 0 0,1 0 0,1 0 1,-1 0-1,1 1 0,0-1 0,0 1 0,1 0 0,0-1 1,0 1-1,0 0 0,1 0 0,0-1 0,1 1 0,-1 0 1,1 0-1,3 8 0,-3-11 7,1-1 1,0 0-1,1 0 1,-1 0 0,0 0-1,1 0 1,0 0-1,0-1 1,-1 1-1,1-1 1,1 0-1,-1 0 1,0 0-1,1 0 1,-1-1-1,1 1 1,-1-1-1,1 0 1,0 0 0,-1 0-1,7 0 1,11 2-100,0-1 0,36-1 0,-42-1-127,-5 0 10,9 0-1250,0 0 0,0-1 1,18-5-1,9-8-6016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14221,'0'0'5899,"1"8"-4073,5 103 1032,-6-73-2348,2 1-1,2-1 0,14 62 0,-18-98-494,1 0 0,-1 0 0,1-1-1,-1 1 1,1 0 0,0 0 0,0 0-1,0 0 1,0 0 0,0-1 0,0 1-1,0 0 1,1-1 0,-1 1 0,1-1-1,-1 0 1,1 1 0,-1-1 0,1 0-1,0 0 1,3 1 0,-3-1 36,0-1 0,0 0 0,0 0 1,0 0-1,0 0 0,0 0 0,0-1 0,0 1 1,0-1-1,0 1 0,0-1 0,0 0 0,0 0 1,0 0-1,0 0 0,-1 0 0,3-1 0,7-7 91,-1 1 0,-1-1 0,0-1 0,0 0 0,9-12 0,0-1-101,-2-1-1,0 0 1,-2-1-1,0 0 0,-2-2 1,15-43-1,-27 68-643,-1 12-1395,0 0 0,-1-1 1,0 0-1,0 1 0,-1-1 0,-7 15 1,7-16-472,-7 14-3419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2915,'0'0'3416,"11"7"-1585,-3-2-1501,0 0-1,0-1 0,0 0 0,1 0 1,0 0-1,10 1 0,-15-4-88,0 0 1,-1-1-1,1 0 0,0 1 0,0-1 1,0-1-1,0 1 0,0-1 1,-1 1-1,1-1 0,0 0 0,0-1 1,-1 1-1,1 0 0,-1-1 0,1 0 1,-1 0-1,0 0 0,0 0 0,0-1 1,6-5-1,9-13 1913,0 0-1,26-42 1,-29 40-287,-15 26-1827,-1 1 0,1 0 0,0 0 0,-1-1 1,2 1-1,-1 0 0,0-1 0,1 1 0,0 0 0,-1-1 1,2 1-1,-1-1 0,0 1 0,1-1 0,-1 0 0,1 1 1,0-1-1,0 0 0,0 0 0,5 5 0,-2-6-10,-1 0 1,0 0-1,1-1 0,-1 0 0,1 0 0,0 0 0,-1 0 0,1 0 0,0-1 1,0 0-1,-1 0 0,1-1 0,0 1 0,0-1 0,4-1 0,8-2 238,0-1 1,27-12-1,-6-1-178,-24 11-90,0 0 0,0 0 0,1 2 0,-1 0 0,1 1 1,22-4-1,-36 8-7,0 0 1,0 0 0,0 1-1,0-1 1,0 0 0,0 1 0,0-1-1,0 1 1,-1-1 0,1 1-1,0-1 1,0 1 0,-1 0 0,1-1-1,0 1 1,0 0 0,-1 0-1,1-1 1,-1 1 0,1 0-1,-1 0 1,1 0 0,-1 0 0,0 0-1,1 0 1,-1 0 0,0 0-1,0 0 1,1 0 0,-1 0 0,0 0-1,0 0 1,0 0 0,-1 1-1,1 46 114,-1-33-15,1-11-82,0-1 127,0 0 0,0 1 0,0-1 0,0 0-1,0 0 1,1 0 0,-1 0 0,1 0 0,0 0-1,1 4 1,-1-7-99,1 1-1,-1 0 0,0 0 1,0-1-1,0 1 1,0-1-1,1 1 0,-1-1 1,0 1-1,0-1 1,1 0-1,-1 0 1,0 0-1,1 0 0,-1 0 1,0 0-1,1 0 1,-1 0-1,0 0 0,0 0 1,1-1-1,-1 1 1,0-1-1,0 1 0,1-1 1,-1 1-1,0-1 1,2-1-1,8-3-120,1 0 0,-1-1 0,0-1 0,19-15-1,3-11-3223,-12-2-5531,-15 14-328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0 288,'0'0'22197,"69"26"-24919,-31-17-1186,1-1-2786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12172,'0'0'4852,"-10"1"-1772,4-1-2887,0 1-1,0-1 0,0 2 1,1-1-1,-1 0 1,1 1-1,-1 0 0,1 1 1,-1-1-1,1 1 0,0 0 1,0 0-1,1 0 1,-1 1-1,1 0 0,-1 0 1,1 0-1,0 0 0,1 1 1,-1 0-1,1-1 1,0 1-1,0 0 0,0 1 1,1-1-1,-1 0 0,-1 11 1,2-9-140,1 0 1,0 0-1,0-1 0,0 1 1,1 0-1,0 0 0,1 0 1,0 0-1,0 0 1,0 0-1,3 8 0,2-1-153,1 1 0,0-1 0,12 18 0,14 25-824,-25-36 962,-2-1-1,0 1 1,-2 0-1,0 0 0,-1 0 1,-1 0-1,-1 1 0,-1-1 1,-3 28-1,2-42 64,0 0 1,-1-1-1,1 1 0,-1-1 0,0 1 1,-1-1-1,0 0 0,0 0 1,0 0-1,-1 0 0,1-1 0,-2 1 1,1-1-1,0 0 0,-1 0 0,0-1 1,-7 6-1,10-8-32,-1 0 0,1 0 0,-1-1 1,0 1-1,0-1 0,0 1 0,0-1 0,0 0 1,0 0-1,0-1 0,0 1 0,0 0 0,0-1 1,-1 0-1,1 0 0,0 0 0,0 0 0,0 0 1,-1-1-1,1 1 0,0-1 0,0 0 0,0 0 1,0 0-1,0 0 0,0-1 0,0 1 0,1-1 1,-1 0-1,0 0 0,1 0 0,-1 0 0,1 0 1,0 0-1,0-1 0,0 1 0,-3-4 0,-2-5-154,0 0 0,0 0 0,1-1 0,1 1 0,0-1 0,0 0 0,2-1 0,-1 1-1,1-1 1,1 0 0,0 0 0,1 1 0,1-1 0,0 0 0,0 0 0,5-22 0,-4 31 58,1 0 1,0 0 0,0 0 0,0 0-1,1 0 1,-1 0 0,1 1-1,0-1 1,0 1 0,0 0 0,1 0-1,-1 0 1,1 1 0,0-1 0,-1 1-1,1 0 1,0 0 0,0 0-1,1 0 1,4-1 0,11-3-185,1 1-1,40-5 1,-45 7-103,117-20-5174,-61 5-753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11082,'0'0'4319,"1"14"-1959,3 27-744,11 209 3469,-15-207-4572,-2 0-1,-1-1 0,-3 1 0,-11 43 0,15-74-378,2-9-85,-1 1 1,1 0-1,-1-1 0,0 1 1,0-1-1,0 1 0,0-1 1,-1 0-1,1 1 0,-1-1 1,-4 6-1,7-31 271,9-42-399,4-1 1,2 2-1,32-81 0,-41 124-31,6-16-102,26-51 1,-35 78 198,1 1 0,0-1 0,0 2 0,1-1 0,0 0 0,0 1 0,1 0 0,0 1 0,0-1 0,1 1 1,12-7-1,-18 11 4,1 1 1,-1-1-1,1 1 0,0 0 1,-1 0-1,1 0 1,0 0-1,0 1 1,0-1-1,0 1 1,0-1-1,-1 1 1,1 0-1,0 0 0,0 0 1,0 1-1,0-1 1,0 1-1,0-1 1,-1 1-1,1 0 1,0 0-1,0 0 1,-1 1-1,1-1 1,-1 1-1,1-1 0,-1 1 1,0 0-1,0 0 1,1 0-1,-1 0 1,0 0-1,-1 0 1,1 1-1,0-1 1,-1 1-1,1-1 1,-1 1-1,0 0 0,0-1 1,0 1-1,0 0 1,-1 0-1,1 0 1,-1 0-1,1-1 1,-1 1-1,0 0 1,0 0-1,0 0 0,-1 0 1,1 0-1,-1 0 1,1 0-1,-1-1 1,0 1-1,0 0 1,-1 0-1,1-1 1,0 1-1,-1-1 1,1 1-1,-1-1 0,0 0 1,0 0-1,0 0 1,0 1-1,-4 2 1,-15 11-314,0-1 1,-1-1 0,-46 22-1,52-29 21,1-1-1,-1 0 0,0-1 0,0-1 1,0-1-1,-1 0 0,-20 1 0,37-5 22,0 0 0,0 1-1,0-1 1,0 0 0,0 0 0,1 0-1,-1 1 1,0-1 0,1 0 0,-1 0-1,0 1 1,1-1 0,-1 0 0,1 1-1,-1-1 1,1 1 0,-1-1-1,1 0 1,1 0 0,26-18-4808,14-5-1894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11755,'0'0'12663,"-3"8"-11740,-12 32-508,6-19-234,1 1 0,1 0 0,1 0 0,1 1-1,-4 33 1,9-56-181,0 1 0,0-1 0,0 1 0,0-1 0,0 0-1,0 1 1,0-1 0,0 1 0,0-1 0,0 0 0,0 1-1,0-1 1,0 1 0,0-1 0,0 0 0,0 1 0,0-1-1,0 0 1,1 1 0,-1-1 0,0 0 0,0 1 0,0-1-1,1 0 1,-1 1 0,0-1 0,1 0 0,-1 1 0,0-1 0,0 0-1,1 0 1,-1 1 0,0-1 0,1 0 0,-1 0 0,1 0-1,-1 0 1,0 0 0,1 1 0,-1-1 0,1 0 0,-1 0-1,19-12-40,12-24-263,-24 23-38,-1 0 1,0 0-1,0-1 0,-2 0 1,1-1-1,-2 1 0,0 0 1,-1-1-1,1-20 0,-3 35 323,0 0-1,0 0 0,0 0 0,0 0 0,0 1 0,0-1 0,0 0 0,0 0 0,-1 0 0,1 0 0,0 0 0,0 0 0,0 1 0,0-1 1,0 0-1,0 0 0,0 0 0,0 0 0,-1 0 0,1 0 0,0 0 0,0 0 0,0 0 0,0 0 0,0 0 0,0 0 0,-1 0 0,1 0 0,0 0 1,0 0-1,0 1 0,0-1 0,0-1 0,-1 1 0,1 0 0,0 0 0,0 0 0,0 0 0,0 0 0,0 0 0,-1 0 0,1 0 0,0 0 0,0 0 1,0 0-1,0 0 0,0 0 0,0 0 0,0 0 0,-1 0 0,1-1 0,0 1 0,-4 19-723,5-17 527,0 0 0,0 0-1,0 0 1,1 0-1,-1 0 1,0 0-1,1 0 1,0 0 0,-1 0-1,1-1 1,0 1-1,0-1 1,0 1-1,0-1 1,0 0 0,0 0-1,0 0 1,1 0-1,-1 0 1,0 0-1,0-1 1,1 1 0,2 0-1,26 4-4235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1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2517 4420,'0'0'2477,"12"-7"-2407,573-331 3213,-82 84-2416,-280 148-624,-16 3 85,584-265 1346,-416 211-1562,473-180 251,-265 126-331,128-44 11,193-89 896,-826 313-4248,-75 28 1136,-3 0-1302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39 4132,'0'0'8221,"-10"-1"-4271,2 0-3646,0 0 0,1 1 0,-1 0 0,0 0 0,1 1 0,-1 0 0,1 0 0,-1 1 0,1-1 0,0 2 0,-1-1 1,1 1-1,0 0 0,0 1 0,1 0 0,-1 0 0,1 0 0,-11 10 0,10-6 81,0 1 1,1-1-1,0 1 1,0 1-1,1-1 1,-6 14-1,10-20-294,0 0 0,0 0 0,0 0 0,1 0-1,-1 0 1,1 1 0,-1-1 0,1 0 0,0 0-1,1 0 1,0 5 0,-1-6-72,1-1-1,-1 1 1,1-1-1,0 1 1,-1-1-1,1 1 1,0-1-1,0 0 1,0 1-1,1-1 1,-1 0-1,0 0 1,0 0 0,0 0-1,1 0 1,-1 0-1,1 0 1,-1 0-1,1-1 1,-1 1-1,1 0 1,-1-1-1,3 1 1,4 1 39,-1-1 0,1 0 1,0 0-1,-1 0 0,1-1 1,0 0-1,0-1 0,0 0 1,-1 0-1,1-1 0,-1 0 0,1 0 1,-1-1-1,0 1 0,0-2 1,0 1-1,0-1 0,0 0 1,-1 0-1,0-1 0,7-6 0,-6 5-32,0-1 0,-1 1 1,0-1-1,0-1 0,-1 1 0,0-1 0,0 0 0,0-1 0,-1 1 0,-1-1 0,1 1 0,-1-1 0,-1 0 0,0 0 0,0-1 0,-1 1 0,1-10 0,-2 17-117,0 1 0,0 0 0,0 0 0,-1 0 0,1-1 0,0 1 0,-1 0 0,1 0 0,0 0 1,-1 0-1,0 0 0,1 0 0,-1 0 0,0 0 0,1 0 0,-1 0 0,0 0 0,0 0 0,0 0 0,0 0 0,0 1 0,0-1 0,0 0 0,0 1 0,0-1 1,-2 0-1,3 1-125,-1-1 1,1 1-1,-1 0 1,0 0 0,1 0-1,-1 0 1,1 0 0,-1 0-1,1 0 1,-1 0 0,0 0-1,1 0 1,-1 0 0,1 0-1,-1 0 1,1 0-1,-1 0 1,1 0 0,-1 1-1,1-1 1,-1 0 0,1 0-1,-1 1 1,1-1 0,-1 0-1,1 1 1,-1-1-1,1 0 1,-1 1 0,1-1-1,0 1 1,-1-1 0,1 1-1,0-1 1,0 1 0,-1-1-1,1 1 1,0-1 0,0 1-1,0-1 1,-1 1-1,1-1 1,0 1 0,0-1-1,0 1 1,0 1 0,0 7-5150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 15887,'0'0'5077,"-12"-4"-3556,11 4-1503,-14-5 258,-1 1 0,-1 0 1,-23-2-1,35 6-233,0 0-1,0 0 1,0 0 0,0 1-1,0-1 1,0 1 0,0 0-1,-8 4 1,11-5-37,0 1 1,1 0-1,-1 0 1,0 1-1,1-1 1,-1 0-1,1 0 0,-1 1 1,1-1-1,0 1 1,-1-1-1,1 1 1,0 0-1,0-1 1,0 1-1,0 0 0,0 0 1,1 0-1,-1 0 1,1 0-1,-1 0 1,0 3-1,1-5-6,1 1-1,-1 0 0,0 0 1,0-1-1,1 1 1,-1 0-1,0-1 1,1 1-1,-1-1 1,0 1-1,1 0 0,-1-1 1,1 1-1,-1-1 1,1 1-1,-1-1 1,1 1-1,0-1 1,-1 0-1,1 1 0,-1-1 1,1 0-1,0 1 1,-1-1-1,1 0 1,0 0-1,0 0 1,-1 1-1,1-1 0,0 0 1,1 0-1,31 4-18,-22-4 24,-6 1-19,16 1-80,0 1 0,1 0 0,-1 2 0,-1 0 0,1 2 0,28 13-1,-48-20 99,0 0 0,0 1 0,0-1-1,0 1 1,0-1 0,0 1-1,0-1 1,0 1 0,0 0-1,0 0 1,0-1 0,0 1-1,0 0 1,-1 0 0,1 0-1,0 0 1,-1 0 0,1 0-1,-1 0 1,1 0 0,-1 0-1,1 0 1,-1 0 0,0 0-1,1 0 1,-1 1 0,0-1-1,0 0 1,0 0 0,0 2-1,-1-1 122,0 0 1,-1 0-1,1 0 0,0-1 0,-1 1 1,0 0-1,1-1 0,-1 1 0,0-1 0,0 0 1,1 1-1,-1-1 0,0 0 0,-3 1 1,-11 5 761,0-1 1,-32 7 0,14-5 281,3 0-3698,23-5-3269,42-11-2835,-9 1-16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6 14382,'0'0'12604,"-13"-2"-12530,-2 0-51,-1 1-1,0 0 1,1 1-1,-1 1 1,0 1 0,1 0-1,-1 1 1,-17 6-1,16-4 29,-68 26 629,79-28-548,0 0 0,-1 1 0,1-1 0,1 1 0,-1 0 0,0 1 0,1-1 0,0 1 0,0 0 0,-5 7 1,9-11-117,1 0 1,-1 0-1,0 0 1,0 0 0,1 1-1,-1-1 1,1 0-1,-1 0 1,1 0 0,0 1-1,-1-1 1,1 0 0,0 0-1,0 1 1,0-1-1,0 0 1,0 1 0,0-1-1,0 0 1,0 0-1,1 1 1,-1-1 0,0 0-1,1 0 1,-1 1 0,1-1-1,0 0 1,-1 0-1,1 0 1,0 0 0,-1 0-1,1 0 1,0 0-1,0 0 1,0 0 0,0 0-1,0-1 1,0 1 0,0 0-1,0-1 1,0 1-1,1 0 1,-1-1 0,0 1-1,0-1 1,2 1 0,8 2 19,0 1 0,1-1 0,-1-1 0,13 1 0,-15-2 6,179 11-155,-107-12-5788,-55 0 2018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40 121 7399,'0'0'17430,"2"2"-16838,0 0-554,1 0 0,-1 0-1,1 0 1,0-1 0,0 1-1,0-1 1,0 0 0,0 0 0,0 0-1,0 0 1,0 0 0,0-1-1,0 1 1,0-1 0,0 0-1,1 0 1,-1 0 0,0 0-1,5-2 1,3 1-17,0 0 0,-1-1 1,1 0-1,-1-1 0,11-4 0,-9 1-5,0 0 0,0 0 1,-1-1-1,12-9 0,-20 14 46,-1 0 1,1 0-1,-1-1 1,1 1-1,-1-1 1,0 1-1,1-1 1,-1 0-1,-1 0 1,1 0 0,0 0-1,-1 0 1,0-1-1,1 1 1,-1 0-1,0 0 1,-1-1-1,1 1 1,-1-1-1,1-4 1,-2 7-28,0 0 1,1 0-1,-1 0 1,0 0-1,0 0 1,1 0 0,-1 0-1,0 0 1,0 1-1,0-1 1,0 0-1,0 1 1,0-1-1,0 0 1,-1 1 0,1-1-1,0 1 1,0 0-1,0-1 1,0 1-1,-1 0 1,1 0 0,0 0-1,0 0 1,-1 0-1,1 0 1,0 0-1,0 0 1,-1 0 0,1 1-1,0-1 1,-2 1-1,-44 10 9,30-3-26,-1 0 0,1 2 0,1 0 1,0 1-1,-26 22 0,35-28 25,1 1 1,0 1-1,0-1 0,0 1 0,0 0 1,1 0-1,0 0 0,1 1 0,0 0 1,0-1-1,1 2 0,0-1 0,0 0 0,-3 17 1,6-23-116,0 0 0,0 0 1,1 1-1,-1-1 0,0 0 1,1 0-1,0-1 0,-1 1 1,1 0-1,0 0 0,0 0 1,0 0-1,0-1 0,0 1 1,0 0-1,1-1 0,-1 1 1,1-1-1,-1 1 0,1-1 1,-1 0-1,1 0 0,0 0 1,0 0-1,-1 0 0,1 0 1,0 0-1,0 0 0,0-1 1,0 1-1,0-1 0,0 1 1,0-1-1,0 0 0,0 0 1,4 0-1,5 1-1071,0-1 1,0 0-1,0-1 0,0 0 1,19-5-1,20-13-5439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15 18193,'0'0'4618,"-7"-3"-2638,-3 0-1800,0 1 0,-1 0-1,1 0 1,-1 1 0,1 0-1,-1 1 1,0 0 0,1 1-1,-1 0 1,1 0-1,-1 1 1,1 1 0,0 0-1,0 0 1,0 1 0,0 0-1,1 1 1,0 0 0,-18 12-1,26-16-182,0 0 0,0-1-1,0 1 1,1 0 0,-1 0-1,0 0 1,0-1 0,0 1-1,1 0 1,-1 0 0,0 0-1,1 0 1,-1 0 0,1 0-1,-1 1 1,1-1 0,0 0-1,-1 0 1,1 0 0,0 0 0,0 0-1,0 2 1,0-2-5,1 0 0,-1 0 0,1 0 0,0 0 0,-1 0 0,1-1 0,0 1 0,-1 0 1,1 0-1,0-1 0,0 1 0,0-1 0,0 1 0,-1 0 0,1-1 0,0 0 0,0 1 0,0-1 0,2 1 0,9 2-158,0-1-1,0 0 1,18 0-1,-19-1-96,33 1-476,-24-2 510,-1 1 0,0 1 0,31 7 1,-49-8 240,0-1 1,-1 0 0,1 0 0,0 1 0,-1-1 0,1 0 0,-1 0-1,1 1 1,0-1 0,-1 1 0,1-1 0,-1 1 0,1-1 0,-1 1-1,1-1 1,-1 1 0,0-1 0,1 1 0,-1-1 0,0 1 0,1 0 0,-1-1-1,0 1 1,0 0 0,1-1 0,-1 1 0,0 0 0,0-1 0,0 1-1,0 0 1,0 1 0,-10 25 750,-26 18 1143,30-39-1773,0-1-1,0-1 1,0 1 0,-1-1 0,0 0 0,0 0 0,0-1-1,0 0 1,-1 0 0,1-1 0,-1 0 0,0 0 0,1 0-1,-1-1 1,0-1 0,-10 1 0,14-4-3426,10-4-212,10-4-2990,3 7 95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67 9417,'0'0'8376,"-3"-9"-5664,2 4-2514,0 3-79,1-1 1,-1 1 0,0-1-1,0 1 1,0-1 0,0 1-1,0 0 1,0-1 0,0 1-1,-1 0 1,1 0 0,-1 0-1,0 0 1,1 0 0,-1 0-1,0 0 1,0 1 0,0-1-1,-1 1 1,1-1 0,0 1-1,0 0 1,-1 0 0,1 0-1,-1 0 1,1 0 0,-1 1-1,1-1 1,-1 1 0,-3-1-1,5 1-109,-72-1 1873,68 2-1786,0-1-1,0 1 1,0 0 0,0 0 0,0 0-1,0 1 1,0 0 0,1 0 0,-1 0-1,1 0 1,-9 7 0,12-9-92,1 0 0,-1 1 1,1-1-1,-1 0 0,1 1 0,-1-1 0,1 1 0,-1-1 1,1 1-1,0-1 0,-1 1 0,1-1 0,0 1 1,0-1-1,-1 1 0,1 0 0,0-1 0,0 1 1,0-1-1,0 1 0,-1 0 0,1-1 0,0 1 0,0 0 1,0-1-1,0 1 0,1-1 0,-1 1 0,0 0 1,0-1-1,0 1 0,0-1 0,1 1 0,-1 0 0,0-1 1,0 1-1,1-1 0,-1 1 0,1-1 0,-1 1 1,0-1-1,1 1 0,-1-1 0,1 0 0,-1 1 1,1-1-1,-1 0 0,1 1 0,-1-1 0,1 0 0,0 1 1,-1-1-1,1 0 0,0 0 0,42 15 17,-33-13-46,18 6-120,-17-6 78,1 1-1,-1 0 1,0 1 0,-1 0 0,1 1 0,-1 0-1,1 1 1,-1 0 0,11 9 0,-20-14 68,0 0-1,0 0 1,0 0 0,0 0 0,0 1-1,0-1 1,0 0 0,0 1 0,-1-1-1,1 0 1,-1 1 0,1-1 0,-1 1-1,1-1 1,-1 0 0,0 1 0,1-1-1,-1 1 1,0-1 0,0 1 0,0-1-1,-1 1 1,1-1 0,0 1 0,0-1-1,-1 1 1,1-1 0,-1 1 0,1-1-1,-1 1 1,0-1 0,0 0 0,1 0-1,-1 1 1,0-1 0,0 0 0,0 0-1,0 0 1,0 0 0,-1 0 0,1 0-1,0 0 1,0 0 0,-1-1 0,1 1-1,0 0 1,-3 0 0,-5 4 181,-1 0 1,0-1-1,1-1 1,-1 1-1,-16 2 1,21-5-111,-10 2-75,0 0-1,1 0 1,-1-2-1,0 0 1,0-1-1,0 0 1,-24-4-1,38 4-241,1-1 0,-1 1 0,0-1 0,0 0-1,1 1 1,-1-1 0,1 1 0,-1-1 0,0 0-1,1 0 1,-1 1 0,1-1 0,0 0 0,-1 0-1,1 0 1,0 1 0,-1-1 0,1 0 0,0 0-1,0 0 1,0 0 0,0 0 0,0 0 0,0 0-1,0 1 1,0-1 0,0 0 0,0 0 0,0 0-1,0 0 1,1 0 0,-1 0 0,0 1 0,1-1-1,-1 0 1,1 0 0,-1 1 0,1-1 0,-1 0-1,1 0 1,-1 1 0,2-2 0,14-14-7476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53 100 20467,'0'0'5787,"9"0"-5248,-4 0-445,8 0-55,0 0-1,0-1 0,1 0 0,18-5 1,-30 6-40,0 0 1,-1-1-1,1 1 1,0 0 0,0-1-1,-1 0 1,1 1 0,0-1-1,-1 0 1,1 0-1,-1 0 1,1 0 0,-1 0-1,1 0 1,-1 0-1,0 0 1,1-1 0,-1 1-1,0 0 1,0-1 0,0 1-1,0-1 1,0 0-1,0 1 1,-1-1 0,1 0-1,-1 1 1,1-1 0,-1 0-1,1 0 1,-1 1-1,0-1 1,0 0 0,0 0-1,0 0 1,0 1-1,0-1 1,0 0 0,-1 0-1,1 0 1,-1 1 0,1-1-1,-1 0 1,0 1-1,0-1 1,0 1 0,-1-4-1,0 3 19,1 0-1,-1 0 0,0 1 1,1-1-1,-1 0 1,0 1-1,0-1 0,0 1 1,0 0-1,0-1 1,0 1-1,-1 0 0,1 0 1,0 1-1,-1-1 0,1 0 1,0 1-1,-1-1 1,1 1-1,-1 0 0,1 0 1,-1 0-1,1 0 1,-1 0-1,1 0 0,0 1 1,-1-1-1,-4 3 1,0-1 89,0 0 0,1 0 0,-1 1 0,0 0 0,1 0 0,-1 0 0,1 1 0,-9 7 0,10-6-12,1 1 0,-1-1 0,1 1-1,0 0 1,1-1 0,0 2 0,-1-1-1,2 0 1,-1 1 0,1-1 0,-2 8-1,3-11-85,0 1 0,1-1 1,-1 0-1,1 0 0,0 1 0,-1-1 0,2 0 0,-1 0 0,0 1 0,0-1 0,1 0 0,0 0 0,0 1 0,0-1 0,0 0 0,0 0 0,1 0 0,-1 0 0,1-1 0,0 1 0,-1 0 0,1-1 0,1 1 0,-1-1 0,3 3 0,3 0-323,0 0-1,1-1 0,-1 0 0,1-1 1,0 1-1,0-2 0,0 1 0,0-1 0,13 1 1,-7-2-1319,1 0 0,-1-1 0,1-1 0,-1 0 0,16-4 0,20-10-6001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3:0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15 64,'0'0'24060,"-10"-4"-22474,6 2-1498,0 0 1,-1 0 0,1 1-1,-1 0 1,1 0-1,-1 0 1,0 1 0,1-1-1,-1 1 1,0 0-1,1 1 1,-1-1 0,0 1-1,1 0 1,-1 0 0,1 0-1,-1 0 1,1 1-1,-1 0 1,1 0 0,0 0-1,0 1 1,0-1-1,-4 5 1,1-3-84,1 0 1,0 1-1,1 0 1,-1 0-1,1 1 0,0-1 1,0 1-1,0 1 0,-5 10 1,9-15-95,0 0 0,0 0 1,0 0-1,1 0 0,-1 0 1,1 0-1,-1 0 0,1 0 1,0 0-1,0 0 0,0 0 1,0 0-1,0 0 0,0 0 1,1 0-1,-1 0 0,1 0 1,-1 0-1,1 0 0,0 0 1,-1-1-1,1 1 0,0 0 1,0 0-1,1-1 0,-1 1 0,0 0 1,1-1-1,-1 1 0,1-1 1,-1 0-1,1 1 0,-1-1 1,1 0-1,0 0 0,0 0 1,-1 0-1,1-1 0,0 1 1,2 0-1,13 6-1083,0-2 1,1 0-1,-1-1 0,19 1 1,-16-2 1257,0 1 0,29 9 0,-43-6 6342,-15 0-3691,-17 0-1193,-197 32 1235,73-19-7427,110-17-3845,8-2-9124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8488,'0'0'1041,"10"-9"-710,34-26 165,-40 32-402,1 0-1,-1 1 0,1-1 1,0 1-1,0 0 0,-1 1 1,1-1-1,0 1 0,0 0 0,1 0 1,-1 1-1,0-1 0,0 1 1,0 0-1,0 1 0,8 0 0,-2 2-29,0 0 0,0 0 0,0 1 0,0 0 0,13 8 0,-1 1 103,1-1 1,0-1-1,1-1 0,0-1 0,1-1 0,0-1 0,0-2 0,1 0 0,31 1 0,207-22 1654,-196 8-1599,1 4-1,0 2 0,108 11 1,-46 8 213,1-7 0,-1-5 0,205-18 0,358 2 229,-253 14-303,-70-28-202,-219 10-142,306 11-1,-267 17 294,310-18 0,-225 3-253,-212 3-2848,-46-2-1597,-3-7-1468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1883 7655,'0'0'6054,"2"-9"-5221,2-11-465,2 1 0,0-1 0,1 1 0,1 0 0,10-17 0,61-100 709,-46 83-812,-10 15-226,424-721 1027,-230 397-1157,-56 97 107,-146 240 69,2-5 321,31-41 0,-47 70-182,-8 16 165,-1-9-4520,3-6-1031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14 668 16011,'-13'-24'1481,"13"-10"-969,6-4-192,17-9 584,10-3-80,15-5-304,8-4-120,7-3-832,5-3-1768,1-14 1992,-1-1-264,-8 5-248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1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55 8680,'0'0'2744,"4"-8"-955,5-10-1094,-2 4 1120,0-1 2385,-8 20-4131,0-1 0,0 0-1,0 0 1,1 1 0,0-1 0,-1 1 0,2-1 0,0 7-1,-1 18 247,-69 570 2082,51-418-2073,-7 156 1957,25-337-2304,0 1-1,0 0 1,0 0 0,0-1-1,0 1 1,0 0 0,0-1-1,0 1 1,-1 0 0,1-1-1,0 1 1,0 0-1,0-1 1,-1 1 0,1-1-1,0 1 1,-1 0 0,1-1-1,-1 1 1,1-1 0,-1 1-1,1-1 1,-1 1 0,1-1-1,-1 0 1,1 1-1,-1-1 1,0 0 0,1 1-1,-1-1 1,1 0 0,-1 0-1,0 1 1,1-1 0,-1 0-1,0 0 1,1 0 0,-1 0-1,-1 0 1,0 0-349,0 0 1,0-1 0,1 1-1,-1 0 1,0-1-1,0 0 1,0 1 0,0-1-1,1 0 1,-1 0 0,0 0-1,1 0 1,-3-2-1,-13-15-5228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10890,'0'0'6059,"12"0"-5055,222-14 1430,15-12-2112,94-12-147,-167 13-146,305-1 0,-272 28-24,360-14 295,153-27 1552,-662 35-1857,1-4 0,-1-1-1,101-32 1,-133 37-1748,8-3-6450,-20 1 3089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 12172,'-9'-1'1254,"-65"-8"3033,74 9-4255,0 0 1,-1 0-1,1 0 1,0 1-1,-1-1 1,1 0 0,0 0-1,-1 0 1,1 0-1,0 0 1,0 0-1,-1 1 1,1-1-1,0 0 1,-1 0-1,1 0 1,0 1 0,0-1-1,0 0 1,-1 0-1,1 1 1,0-1-1,0 0 1,0 1-1,-1-1 1,1 0-1,0 0 1,0 1 0,0-1-1,0 0 1,0 1-1,0-1 1,0 0-1,0 1 1,0-1-1,0 0 1,0 1 0,0-1-1,0 0 1,0 1-1,0-1 1,0 0-1,0 1 1,0-1-1,0 0 1,1 1-1,-1-1 1,0 0 0,0 0-1,0 1 1,1-1-1,-1 0 1,0 1-1,0-1 1,1 0-1,15 19 868,-2-10-625,1-1-1,1-1 0,0 0 0,0-1 0,0-1 0,32 7 1,110 6-14,-28-4 484,-128-14-688,0 0 1,0 0-1,0 1 1,0-1-1,0 1 1,0-1-1,0 1 1,-1 0-1,1 0 1,0 0-1,0 0 1,-1 0-1,1 0 1,-1 0-1,1 1 1,-1-1-1,1 1 1,-1-1-1,0 1 1,1-1-1,-1 1 1,0 0-1,1 3 1,-1-1 32,0-1 1,-1 1 0,1-1 0,-1 1 0,0 0 0,0-1-1,0 1 1,-1-1 0,1 1 0,-1 0 0,0-1 0,-2 5-1,-5 12 172,0-2 0,-2 1 0,-19 28 0,26-42-283,-62 88 392,-1 2-3011,53-79-1230,5-13-2493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12716,'0'0'3876,"8"-8"-2905,158-177 2394,-33 33-2229,-132 151-1131,-1 0 0,1 0 0,-1 0 0,1 1 0,0-1 0,0 0 1,-1 1-1,1-1 0,0 0 0,0 1 0,0-1 0,0 1 0,0 0 1,0-1-1,0 1 0,-1 0 0,1-1 0,0 1 0,0 0 0,0 0 0,0 0 1,0 0-1,0 0 0,1 0 0,-1 0 0,0 0 0,0 0 0,0 0 1,-1 1-1,1-1 0,0 0 0,0 1 0,0-1 0,0 0 0,0 1 1,0 0-1,0-1 0,0 1 0,-1-1 0,1 1 0,0 0 0,-1 0 1,2 1-1,3 5 42,0 0 0,0 0 0,-1 1-1,5 13 1,4 4 16,-7-16-23,1 0 0,0 0 1,0-1-1,1 0 0,0-1 1,0 0-1,1 0 0,-1 0 0,20 9 1,-22-13-179,1 0 0,0 0 0,0-1 0,0 0 0,0-1 0,13 2 0,-14-2-372,0-1 0,1-1 0,-1 1 0,0-1 0,1 0 1,-1 0-1,0-1 0,9-3 0,14-14-7828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77 8808,'0'0'5691,"1"-10"-3673,2-28-283,-3 37-1614,1 0 0,-1 0 1,0 0-1,0 0 0,0 0 0,-1 0 0,1 0 1,0 0-1,0 0 0,-1 0 0,1 0 0,0 0 1,-1 0-1,1 0 0,-1 0 0,1 0 0,-1 1 0,1-1 1,-1 0-1,0 0 0,1 1 0,-1-1 0,0 0 1,0 1-1,0-1 0,1 0 0,-1 1 0,0-1 1,0 1-1,0 0 0,0-1 0,0 1 0,-2-1 1,-32-1 1279,27 3-1200,-2 0-158,0 0 0,0 1 0,1 0 0,-1 1 0,0 0 0,1 0 0,0 1 0,0 0 0,0 1 1,0 0-1,1 0 0,0 1 0,0 0 0,0 1 0,1-1 0,-9 12 0,1-1 16,0 0 1,2 2-1,0 0 0,1 0 1,0 1-1,-8 23 0,13-27-45,1 1 0,0 1-1,2-1 1,-6 36 0,10-48-17,0 0 0,0 0 0,0 0 1,0 0-1,1 0 0,0 0 1,0 0-1,0-1 0,0 1 0,3 5 1,-2-8 5,-1 1 0,0-1-1,1 0 1,0 0 0,0 0 0,-1 0 0,1 0 0,0 0 0,0 0 0,1-1 0,-1 1-1,0-1 1,1 0 0,-1 1 0,0-1 0,1 0 0,0 0 0,-1-1 0,5 2 0,4 0 40,0-1 1,1 0 0,-1-1 0,0 0 0,0-1 0,1 0 0,19-5-1,-26 5-23,0 0-1,1-1 0,-1 1 0,0-1 0,0-1 1,0 1-1,-1-1 0,1 1 0,0-1 0,-1-1 0,0 1 1,0-1-1,0 1 0,0-1 0,-1-1 0,1 1 0,-1 0 1,3-6-1,-5 8 1,0 1 0,-1-1 0,1 1 0,-1-1 1,1 1-1,-1-1 0,1 0 0,-1 1 0,0-1 0,0 1 0,0-1 0,0 0 1,0 1-1,0-1 0,-1 0 0,1 1 0,-1-1 0,1 1 0,-1-1 1,1 1-1,-1-1 0,0 1 0,0-1 0,1 1 0,-1 0 0,0-1 0,0 1 1,-1 0-1,1 0 0,-2-2 0,-4-6 130,6 8-163,1 0 1,0 1-1,0-1 0,0 0 1,0 1-1,0-1 0,-1 0 1,1 0-1,1 1 1,-1-1-1,0 0 0,0 0 1,0 1-1,0-1 0,0 0 1,1 1-1,-1-1 0,0 0 1,1 1-1,-1-1 1,0 0-1,1 1 0,-1-1 1,1 1-1,-1-1 0,1 1 1,-1-1-1,1 1 0,-1-1 1,1 1-1,-1-1 0,1 1 1,1-1-1,26-16-420,-23 14 399,-3 1 12,-1 1 0,1 0 1,0 0-1,0 0 0,0 0 0,0 0 0,0 0 0,0 1 0,0-1 1,0 1-1,0-1 0,0 1 0,1 0 0,-1 0 0,2 0 1,-3 0 4,0 1 0,0 0 0,0-1 1,0 1-1,0 0 0,-1 0 1,1 0-1,0 0 0,-1 0 0,1-1 1,0 1-1,-1 1 0,1-1 1,-1 0-1,1 0 0,-1 0 0,0 0 1,1 0-1,-1 0 0,0 0 1,0 1-1,0-1 0,0 0 0,0 0 1,0 0-1,0 2 0,-11 162 978,11-165-963,0 1 0,0-1-1,0 0 1,0 0 0,0 1-1,0-1 1,0 0 0,0 0-1,0 1 1,0-1 0,0 0 0,0 0-1,1 1 1,-1-1 0,0 0-1,0 0 1,0 1 0,0-1-1,0 0 1,1 0 0,-1 0-1,0 1 1,0-1 0,0 0 0,1 0-1,-1 0 1,0 0 0,0 1-1,0-1 1,1 0 0,-1 0-1,0 0 1,0 0 0,1 0 0,-1 0-1,0 0 1,1 0 0,-1 0-1,0 0 1,0 0 0,1 0-1,-1 0 1,16-6-480,11-12-1419,-5-7-1836,-2-8-2786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14446,'0'0'7623,"-29"61"-7143,20-31-320,9 0-127,0 0-98,0-4-223,0-2-897,11-4-513,-2-4-384,-3-4-320,-6-5-160,0-4-97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9385,'0'0'10111,"11"-5"-9561,15-3-165,0 1 0,1 1 0,-1 2 1,1 0-1,42 1 0,-35 0-288,39 1-33,-68 2-70,0 0 0,0 0-1,-1 1 1,1 0 0,0 0-1,0 0 1,-1 1 0,1-1 0,-1 1-1,1 0 1,4 4 0,-7-5 14,-1 1 0,0-1 1,1 1-1,-1-1 0,0 1 1,0 0-1,0 0 1,0 0-1,0 0 0,0-1 1,-1 1-1,1 0 0,-1 0 1,1 0-1,-1 0 1,0 0-1,1 1 0,-1-1 1,0 0-1,-1 0 0,1 0 1,0 0-1,-1 0 1,1 0-1,-2 3 0,1 1 211,-1 0 0,-1-1 0,1 1 0,-1-1 0,0 1 0,0-1 0,-6 8 0,-16 15 960,-2 0-1,-43 35 0,58-53-1020,-1-1 0,0 0 1,0 0-1,-1-2 0,0 0 1,-1 0-1,1-1 0,-28 6 1,41-11-260,-1 0 1,1-1-1,-1 0 0,1 1 1,-1-1-1,1 0 1,-1 0-1,0 1 0,1-1 1,-1 0-1,0-1 0,1 1 1,-1 0-1,1 0 1,-1-1-1,1 1 0,-1-1 1,1 1-1,-1-1 1,1 0-1,-1 0 0,1 0 1,0 0-1,-1 1 1,1-2-1,0 1 0,0 0 1,0 0-1,-1 0 1,2 0-1,-1-1 0,0 1 1,0-1-1,-1-2 0,2 1-388,-1 1 0,1-1 0,0 0 0,0 0 0,1 1-1,-1-1 1,1 0 0,-1 1 0,1-1 0,0 0-1,0 1 1,0-1 0,0 1 0,0 0 0,1-1-1,-1 1 1,1 0 0,0 0 0,-1-1 0,4-1-1,14-14-4640,5-2-1505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17168,'0'0'4575,"0"9"-4303,0 321 866,1-324-729,1-3-4229,0-12-3959,-2-6 973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4228,'0'0'15209,"1"-9"-13773,-1 7-1366,0-1 0,1 0 0,-1 0 1,1 0-1,-1 1 0,1-1 0,0 0 0,0 0 0,0 1 0,1-1 1,-1 1-1,1-1 0,-1 1 0,1 0 0,2-3 0,2 0 131,0 0 1,0 1-1,0 0 0,1 0 0,0 1 0,10-5 0,15-6-6,1 1-1,1 1 0,0 2 0,0 2 0,1 1 1,0 1-1,44-1 0,-77 7-206,0 0 1,0 0-1,0 0 1,0 1-1,0-1 0,0 0 1,0 1-1,0-1 0,0 1 1,0 0-1,0 0 1,0 0-1,0 0 0,2 1 1,-3-1 18,0 0 0,-1 0 1,1-1-1,-1 1 0,1 0 0,0 0 1,-1 0-1,0 0 0,1 0 0,-1 0 0,1 0 1,-1 0-1,0 0 0,0 0 0,0 0 1,0 0-1,0 0 0,0 0 0,0 0 1,0 0-1,0 1 0,-1 2 72,0-1 1,0 1-1,-1-1 0,1 0 1,-1 1-1,0-1 0,0 0 0,0 0 1,0 0-1,0 0 0,-1-1 1,1 1-1,-1-1 0,-4 4 0,-6 3 80,1 0 1,-2-1-1,1-1 0,-1 0 0,0-1 0,-1 0 0,0-1 0,0-1 0,-22 4 0,36-8-1670,13-10-9390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43 853 8264,'0'0'8136,"-6"-7"-7058,-20-23-288,24 27-704,1-1 1,-1 1-1,1-1 0,0 0 1,0 1-1,0-1 1,1 0-1,-1 0 0,1 1 1,0-1-1,0 0 1,0 0-1,0 0 0,1 1 1,-1-1-1,1 0 0,0 0 1,1 1-1,-1-1 1,0 1-1,4-6 0,13-25 91,2 1 1,2 1-1,0 1 0,52-53 0,-59 69-153,0 1 0,2 0 1,-1 2-1,1 0 0,1 0 1,0 2-1,1 0 0,0 1 1,0 1-1,34-8 1,-27 12 143,-1 1 1,1 2-1,0 0 1,27 4 0,-11-1 231,-34-1-369,0 1 0,0 0 0,0 1-1,0-1 1,0 1 0,0 1 0,-1 0 0,1 0-1,7 6 1,44 20 104,-29-19 242,0 2-1,29 17 0,19 8-207,-53-29 275,1-2 0,0-1 0,43 5 0,-23-3-480,-22-4 105,1-1 0,-1-1 0,1-1 0,0-1 0,-1-1 0,1-1 0,-1-1 0,1-1 0,-1-2 0,0 0 0,-1-1 0,31-15 0,-40 16-62,38-18 61,0-2 0,-2-2 0,-2-2 0,54-43 0,-80 56 31,-2-1-1,0-2 1,-1 0 0,-2 0 0,0-2-1,-1 0 1,-1-1 0,-1-1 0,16-35-1,-9 19 7,-16 33-759,-1 1 1,0-2-1,-1 1 1,0 0-1,3-10 0,-6 9-5693,-5 4-684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125 222 4036,'-10'0'539,"1"0"-352,-40 0 1558,45 0-1476,1 0-1,-1-1 1,1 1-1,-1-1 1,1 0-1,-1 0 1,1 0-1,0-1 0,-1 1 1,1-1-1,0 0 1,0 0-1,-3-2 1,5 4-234,1-1 0,-1 1-1,1-1 1,0 1 0,-1 0 0,1-1 0,-1 1 0,1-1 0,0 1 0,-1-1 0,1 1 0,0-1 0,0 0 0,0 1-1,-1-1 1,1 1 0,0-1 0,0 1 0,0-1 0,0 0 0,0 1 0,0-1 0,0 1 0,0-1 0,0 0-1,0 1 1,0-1 0,1 1 0,-1-1 0,0 1 0,1-2 0,17-12 186,34-2-448,-48 15 301,441-84 50,-152 33-72,-276 49-43,1-2 64,1 2 0,0 0 0,-1 1 0,28 1 0,-45 1-60,-1 0 0,1 1 1,0-1-1,0 0 1,-1 1-1,1-1 0,0 0 1,-1 1-1,1-1 0,0 1 1,-1-1-1,1 1 1,-1-1-1,1 1 0,-1 0 1,1-1-1,-1 1 0,1 0 1,-1-1-1,1 1 1,-1 0-1,0-1 0,0 1 1,1 0-1,-1 0 1,0 0-1,0-1 0,0 1 1,0 0-1,0 0 0,0-1 1,0 1-1,0 0 1,0 0-1,0 0 0,-1 1 1,-10 31 590,-12-5-413,-1 0-1,-1-1 1,-2-1-1,-39 29 1,31-27-155,0 3 1,-36 42 0,56-56-340,2 1 1,-21 35-1,30-45-133,0 1 0,0-1 0,1 1 0,0 0-1,1 0 1,0 0 0,0 0 0,1 1 0,-1 10 0,2 4-2436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1174 7976,'-7'-4'4727,"14"-5"-3393,18-7-722,243-101 5524,144-32-5754,-330 122 302,-2-5 1,95-52-1,-37 17-517,243-96 791,-195 86-640,-88 34-5,123-72-1,-131 66-201,99-38 1,-108 51-63,-1 5-87,-53 22 114,-1-1 1,0-1-1,27-17 0,-48 24 617,3-1-2242,-20 7-4332,-1 1-589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1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 11115,'0'0'6155,"-6"-2"-6134,6 2-10,-1-1 0,0 1 0,0 0-1,1 0 1,-1-1 0,0 1 0,0 0 0,1 0 0,-1 0-1,0 0 1,0 0 0,0 0 0,1 0 0,-1 0 0,0 0-1,0 0 1,1 0 0,-1 0 0,0 1 0,0-1 0,1 0 0,-1 1-1,0-1 1,1 0 0,-1 1 0,0-1 0,1 1 0,-1-1-1,0 1 1,1-1 0,-1 2 0,1 29 671,2-7-323,1 291 1317,-4-176-891,1-136-763,1 0 0,-1 1 0,1-1-1,-1 0 1,1 0 0,0 0 0,0 0 0,1 0 0,-1-1-1,0 1 1,1 0 0,0-1 0,0 1 0,0-1 0,3 4 0,18 7-1311,-21-13 985,-1 0 1,1 0-1,0 0 0,-1 0 1,1 0-1,0 0 0,-1 0 1,1-1-1,-1 1 0,1-1 1,0 1-1,-1-1 0,1 0 1,-1 1-1,2-2 1,13-14-5463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1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10666,'0'0'9107,"-3"10"-8962,-1 25 14,1 1 0,1 0 0,2 0 1,9 69-1,0 4-625,-9-99-5,3 35-258,6-24-4877,-2-20-1142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1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123 113 5765,'0'0'193,"-11"9"-113,1 1 50,3-1 120,0-2-1,-1 1 1,0-1 0,0 0 0,0-1 0,-19 10 0,26-15 35,-1-1 1,1 1-1,0-1 1,-1 0-1,1 0 1,-1 0-1,1 0 1,-1 0-1,1 0 1,-1 0-1,1-1 1,-1 1 0,1-1-1,-3 0 1,0-5 2358,14-2-1462,20-3-1036,0 1 1,1 2 0,0 1-1,0 2 1,0 1 0,41 0-1,-3 4 363,124 16 0,-160-13-478,-1-2-1,1-2 1,-1-1-1,0-1 1,0-2-1,47-13 1,-57 13-55,0 1 0,1 0 1,-1 2-1,1 1 0,-1 0 0,1 2 0,-1 0 0,1 2 1,-1 0-1,0 2 0,0 0 0,33 13 0,-48-15 85,-1 0-1,2 0 0,-1-1 0,0 0 1,0-1-1,1 0 0,-1 0 0,1 0 1,-1-1-1,0 0 0,1 0 0,-1-1 0,1 0 1,-1-1-1,0 1 0,9-4 0,4-4 95,-1 0-1,1-1 0,-2-1 1,20-16-1,-25 17-130,0 1 0,0 0 0,1 1-1,0 0 1,1 1 0,-1 1 0,1 0 0,1 1-1,25-5 1,-39 10-18,0-1-1,0 1 0,0 0 1,0 1-1,0-1 0,0 0 1,0 0-1,-1 1 0,1 0 1,0-1-1,0 1 0,0 0 1,-1 0-1,1-1 0,0 1 1,-1 1-1,1-1 0,-1 0 0,1 0 1,-1 1-1,1-1 0,-1 0 1,0 1-1,0 0 0,0-1 1,2 4-1,1 3-68,-1 1 0,0-1-1,0 1 1,2 14 0,4 9-2306,-1-14-2734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1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10826,'0'0'9422,"0"8"-8818,1 15-200,1 0 0,0 1 1,2-1-1,1 0 1,1 0-1,0-1 0,13 28 1,-15-50 1489,1-11-1181,0-13-149,-3-61 151,-3 35-208,1 49-688,17 24-1271,-9-19 779,0 1 1,1-1 0,-1-1 0,1 1-1,0-2 1,0 1 0,0-1-1,0 0 1,0-1 0,1 0-1,-1-1 1,0 0 0,13-1-1,17-3-3509,65-14 0,-57 4 4241,-28 2 2181,-7-7 3890,-12 19-6010,1-1 0,-1 1-1,0 0 1,0-1 0,0 1-1,0 0 1,0-1 0,0 1-1,0 0 1,0-1 0,0 1-1,0-1 1,0 1 0,0 0 0,0-1-1,0 1 1,-1 0 0,1-1-1,0 1 1,0 0 0,0-1-1,0 1 1,-1 0 0,1 0-1,0-1 1,0 1 0,-1 0-1,1 0 1,0-1 0,0 1-1,-1 0 1,1 0 0,0 0 0,-1-1-1,1 1 1,-1 0 0,-18-3 1422,-18 8-1171,32-3-355,0 1 1,0 0-1,0 0 0,0 1 1,1-1-1,-1 1 0,-4 6 0,7-9-13,1 0-1,0 0 0,0 0 1,-1 1-1,1-1 0,0 0 1,0 1-1,0-1 0,0 1 1,1-1-1,-1 1 0,0-1 1,1 1-1,-1 0 0,0-1 1,1 1-1,0 0 0,0-1 1,-1 1-1,1 0 0,0 0 0,0-1 1,0 1-1,1 0 0,-1 0 1,0-1-1,1 1 0,0 2 1,0-3 12,1 0 0,-1 0 1,0 0-1,1-1 0,-1 1 1,1 0-1,-1-1 0,1 1 1,0-1-1,-1 1 0,1-1 0,-1 0 1,1 1-1,0-1 0,-1 0 1,1 0-1,0 0 0,-1 0 1,1-1-1,0 1 0,-1 0 1,1-1-1,-1 1 0,1-1 1,2-1-1,38-19 393,-33 14-354,0 0 0,0 0-1,-1-1 1,0 0 0,-1-1 0,1 1 0,-2-2 0,1 1 0,-1-1 0,4-10-1,-15 60 656,4-39-709,1 1 0,0-1 0,0 1 0,0-1 0,0 1-1,0 0 1,0-1 0,0 1 0,0-1 0,1 1 0,-1-1 0,1 1-1,-1-1 1,1 1 0,-1-1 0,1 1 0,0-1 0,0 0 0,0 1-1,0-1 1,0 0 0,0 0 0,0 0 0,0 0 0,0 0 0,0 0-1,1 0 1,1 1 0,4-1 43,-1 0 0,1-1 0,0 0-1,-1 0 1,1 0 0,-1-1 0,1 0 0,0 0 0,-1-1 0,0 0-1,1 0 1,-1 0 0,0-1 0,0 0 0,0 0 0,10-8-1,-5 3-4,-1-1-1,1 0 0,-2-1 0,1 0 0,-1 0 0,-1-1 0,9-14 0,-33 77-336,16-51 297,-3 3 16,1 1-1,0 0 1,0-1-1,0 1 1,1 0-1,0 0 1,0 0-1,0 0 1,0 0-1,1 0 1,0 0-1,0 0 0,1 7 1,0-11-3,0 0 1,-1 0-1,1 0 1,0-1-1,0 1 1,0 0-1,0-1 1,-1 1-1,1-1 1,0 1-1,0-1 0,0 1 1,0-1-1,1 1 1,-1-1-1,0 0 1,0 0-1,0 0 1,0 0-1,0 1 1,0-2-1,0 1 0,0 0 1,0 0-1,1 0 1,-1 0-1,0-1 1,0 1-1,0 0 1,2-2-1,32-13 339,-23 6-300,-2-1 1,1 0 0,-1 0 0,14-20-1,29-26-720,-53 58 551,1 1 0,0-1 0,0 1 1,-1 0-1,1-1 0,-1 1 0,0 0 0,0-1 0,0 1 0,-1 4 0,-7 45 174,6-40 28,-1 0-1,2-1 1,-1 1-1,2 0 1,0 0 0,0 0-1,4 23 1,-1-29-65,0 0 1,0 0 0,0-1 0,1 1 0,0-1-1,1 0 1,-1 0 0,6 5 0,17 20 25,-23-22-35,0-1-1,0 1 0,-1 0 1,0 0-1,0 1 0,-1-1 1,0 1-1,-1-1 0,0 1 1,0-1-1,-1 1 0,0 0 1,0-1-1,-1 1 0,-2 10 1,3-18 31,0 0 1,0 0-1,-1 1 1,1-1-1,0 0 1,-1 0 0,0 0-1,1 0 1,-1 1-1,0-1 1,1 0-1,-1 0 1,0 0 0,0-1-1,0 1 1,0 0-1,0 0 1,0 0-1,0 0 1,0-1 0,0 1-1,0-1 1,0 1-1,0-1 1,-1 1-1,1-1 1,0 0 0,0 1-1,-1-1 1,1 0-1,0 0 1,0 0-1,-1 0 1,1 0-1,0 0 1,-1 0 0,1-1-1,-2 1 1,0-1 44,-1-1 1,1 1 0,0 0-1,0-1 1,0 1 0,0-1-1,0 0 1,1 0 0,-1 0-1,0-1 1,1 1 0,0 0-1,-3-4 1,-6-10-145,1 0 1,1-1 0,-8-20-1,14 31-161,1-1 0,0 0 1,0 0-1,0 0 0,1 0 0,0 0 0,0 0 0,1 0 0,0 0 1,0 0-1,2-12 0,0 16-40,-1 0 0,0 0 1,0 0-1,1 1 0,0-1 1,-1 0-1,1 0 0,0 1 0,1-1 1,-1 1-1,0 0 0,1 0 1,3-3-1,40-23-5077,-34 21 3003,25-12-4558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70 6406,'-4'-37'13833,"1"21"-10235,2 0-3583,-10 202 3619,-1 17-2560,12-203-1061,0 0-1,0 1 0,0-1 0,0 1 0,0-1 0,0 1 1,0-1-1,0 1 0,0-1 0,0 1 0,0-1 0,0 1 1,0-1-1,1 1 0,-1-1 0,0 0 0,0 1 0,0-1 1,1 1-1,-1-1 0,0 0 0,1 1 0,-1-1 0,0 0 1,1 1-1,-1-1 0,0 0 0,1 1 0,-1-1 0,1 0 1,-1 0-1,0 0 0,1 1 0,0-1 0,17-6 338,16-21 43,-10 0-339,-14 15-49,1 0 0,0 1 1,0 0-1,17-12 1,-28 23-18,0 0 1,0 0 0,1-1 0,-1 1 0,0 0-1,1 0 1,-1 0 0,0 0 0,1 0 0,-1 0-1,0 0 1,1 0 0,-1 0 0,1 0 0,-1 0-1,0 0 1,1 0 0,-1 0 0,0 0-1,1 0 1,-1 0 0,0 0 0,1 0 0,-1 0-1,0 1 1,1-1 0,-1 0 0,0 0 0,0 0-1,1 1 1,-1-1 0,0 0 0,0 0 0,1 1-1,-1-1 1,0 1 0,8 17-91,-1 23 181,-7-40-85,0 11-336,1 20 930,5-24-2532,6-15-3415,-1-7-583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16528,'-3'2'318,"0"1"0,0-1 1,0 1-1,0 0 1,0 0-1,1 1 0,-1-1 1,1 1-1,0-1 1,0 1-1,0 0 1,0-1-1,1 1 0,0 0 1,0 0-1,0 0 1,0 0-1,0 6 0,-5 77 813,6-87-1121,0 2 19,0-1 0,0 1 0,0 0 0,0 0 0,0 0 0,0-1 0,1 1 0,-1 0 0,1 0 0,-1-1 0,1 1 0,0 0 0,-1-1 0,1 1 0,0-1 0,0 1 0,0-1 0,0 1 0,1-1 0,-1 0 0,0 1 0,0-1 0,1 0 0,-1 0 0,3 1 0,-1-1 40,-1 0 0,1 0 0,0-1 0,0 1 0,0-1 0,0 0 0,1 0 0,-1 0 0,0 0 0,0-1 0,0 1 0,0-1 0,0 1 0,5-3 0,2-2 10,0 0 0,0 0 0,0-1 1,-1 0-1,0 0 0,0-1 0,7-8 0,-6 6-24,1 0 1,0 1-1,21-12 0,-32 20-56,0 0 0,0 0 0,1 0 0,-1-1 0,0 1 0,1 0 0,-1 0 0,0 1 0,0-1 0,1 0 0,-1 0 0,0 0 0,1 0 0,-1 0 1,0 0-1,0 0 0,1 0 0,-1 0 0,0 1 0,0-1 0,1 0 0,-1 0 0,0 0 0,0 1 0,0-1 0,1 0 0,-1 0 0,0 0 0,0 1 0,0-1 0,0 0 0,1 0 0,-1 1 0,0-1 0,0 0 0,0 1 0,0-1 0,0 0 0,0 0 0,0 1 0,0-1 1,0 1-1,3 23-89,-4 24-25,-5 21 382,6-68-257,1 0-1,0 0 1,0-1 0,-1 1-1,1 0 1,0 0-1,0-1 1,0 1 0,0-1-1,0 1 1,0-1-1,0 1 1,0-1-1,0 1 1,0-1 0,0 0-1,0 0 1,0 1-1,0-1 1,0 0-1,0 0 1,0 0 0,0 0-1,1 0 1,0-1-1,42 1 193,-33 0-172,-5-1-49,-1 1 1,0 1-1,1-1 1,-1 1-1,1 0 1,-1 0-1,0 1 1,0-1-1,0 1 1,0 0-1,0 1 1,0-1-1,0 1 1,-1 0-1,1 0 0,-1 1 1,0-1-1,0 1 1,4 4-1,-4-1 19,1-1 0,-1 1 0,0 1-1,-1-1 1,0 0 0,0 1 0,-1 0-1,0-1 1,0 1 0,0 0 0,-1 0-1,0 12 1,-1-17-76,1 14 236,0 0 0,-1 0 0,-1 1-1,0-1 1,-6 21 0,7-36-54,-1 1 0,0 0 0,0 0 0,0 0 0,0 0 0,0-1-1,-1 1 1,1-1 0,-1 1 0,1-1 0,-1 1 0,0-1 0,0 0 0,0 0 0,-1 0-1,1 0 1,0 0 0,-1 0 0,1-1 0,-1 1 0,0-1 0,1 0 0,-1 0-1,0 0 1,0 0 0,0 0 0,0-1 0,0 1 0,0-1 0,0 0 0,1 0 0,-1 0-1,0 0 1,0 0 0,0 0 0,0-1 0,0 0 0,-4-1 0,4 1-89,0-1-1,0 1 1,1-1 0,-1 1 0,0-1 0,1 0-1,-1 0 1,1 0 0,0 0 0,0-1 0,0 1-1,0-1 1,0 1 0,0-1 0,1 0 0,0 1 0,-1-1-1,1 0 1,0 0 0,0 0 0,-1-4 0,-1-7-47,-1 0 0,2-1 0,-1-15 1,2 22-17,0 0 1,1 1-1,0-1 1,1 0-1,-1 0 1,1 1-1,1-1 1,0 0-1,0 1 1,4-10-1,-3 11-111,1 1-1,0-1 1,0 1 0,0 0-1,1 0 1,-1 0-1,1 1 1,0 0 0,1 0-1,-1 0 1,1 0 0,7-3-1,53-32-6974,-35 18-656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13645,'8'-1'338,"-1"-1"0,0 0 0,0 0 0,0-1 1,0 0-1,0 0 0,10-7 0,76-47 3653,11-6-1494,-103 62-2496,0 1 1,-1 0 0,1-1 0,-1 1-1,1-1 1,0 1 0,-1 0 0,1 0 0,0-1-1,-1 1 1,1 0 0,0 0 0,0 0-1,-1 0 1,1 0 0,0 0 0,-1 0 0,1 0-1,0 0 1,0 0 0,-1 0 0,1 0-1,0 0 1,-1 1 0,1-1 0,0 0 0,-1 1-1,1-1 1,-1 0 0,1 1 0,0-1-1,-1 1 1,1-1 0,-1 1 0,1-1 0,-1 1-1,1-1 1,0 2 0,0 1 16,0 0-1,0 0 1,0 0 0,-1 0-1,1 1 1,-1-1 0,0 0 0,0 0-1,0 6 1,-15 83 478,14-84-427,-24 90 932,15-61-285,0 0 0,3 1 0,-5 73 0,18-92-721,-4-10-4433,-15-13-872,-8-9-824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15118,'0'0'9577,"50"-32"-8776,-21 24-417,4 4-319,-3-1-65,4 4-769,-1-2-1730,-2-2-1825,-4-2-4036</inkml:trace>
  <inkml:trace contextRef="#ctx0" brushRef="#br0" timeOffset="1">451 90 16464,'0'0'8199,"69"-35"-9608,-40 18-1474,-2-3-2466,-4 3-3843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14478,'0'0'6908,"9"-10"-5787,1-1-906,26-28-71,-2-2-1,-1-1 1,40-70 0,-75 161-598,-6-1 990,2 1-1,0 54 1,6-102-552,0 0 0,0-1-1,0 1 1,0 0 0,0-1 0,0 1 0,0-1 0,0 1 0,1-1 0,-1 1-1,0 0 1,0-1 0,1 1 0,-1-1 0,0 1 0,1-1 0,-1 1 0,0-1 0,1 1-1,-1-1 1,1 0 0,-1 1 0,1-1 0,-1 1 0,1-1 0,-1 0 0,1 0-1,-1 1 1,1-1 0,0 0 0,23 0-1394,21-19-4730,-14-5-1003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1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2166 66 5862,'-260'-15'-20,"-135"-17"1940,322 23-1821,0 2 1,-1 4-1,0 3 1,1 4-1,-1 2 1,1 4-1,-100 26 0,103-18-36,2 3 0,1 3 0,1 3 0,1 3 0,-72 45 0,109-58-40,0 2 0,1 1 0,0 1 0,2 2 0,1 0 0,1 2 0,1 0 0,1 2 0,1 0 0,2 1 0,0 1 0,2 1 0,-14 36 0,24-47-27,1 1 1,1 0-1,0 0 1,2 0-1,0 0 1,1 0-1,2 0 1,0 1-1,0-1 1,2 0-1,1 0 1,0 0-1,2-1 1,0 0-1,15 33 1,12 14-22,4-1 1,85 116-1,-92-139 21,85 117-137,251 269-1,227 100 104,-444-416 104,3-8 0,214 110 1,-157-112 42,4-10 0,437 127 1,-455-172-32,2-8 0,1-9 0,349 8 0,-412-38-65,-1-5-1,1-7 0,-2-5 1,0-7-1,186-56 1,-196 38 34,135-67-1,-183 71-9,-3-2-1,130-96 1,-185 121-24,0-1 0,-1-1 0,-1 0 0,0-1 0,-2 0 0,0-1 0,-1-1 0,0 0 0,-2 0 0,-1-1 0,0-1 0,-2 1 0,0-1 0,-1-1 0,-2 1 0,0-1 0,-1 0 0,-1-37 0,-3 20 11,-1 0-1,-2 0 1,-2 0 0,-1 1 0,-3 0 0,-1 0 0,-1 1 0,-2 1 0,-37-68 0,7 35-18,-2 2 0,-3 2 1,-3 2-1,-3 3 1,-2 2-1,-88-69 1,29 38 348,-3 5 0,-221-116 0,-473-162 112,260 127-480,12 9-30,426 188 70,-2 5-1,-220-34 1,251 57-479,-1 3 0,-1 5 0,1 3 0,0 4 0,0 4 0,1 4 0,0 3 0,-147 47 0,161-37-1384,14-5-1095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17617,'0'0'2268,"-10"4"-581,2-1-1523,1 1-1,-1 0 0,1 1 0,0 0 0,0 0 1,0 0-1,1 1 0,0 0 0,0 0 0,0 0 1,1 1-1,0 0 0,0 0 0,1 0 0,0 1 1,0 0-1,1-1 0,0 1 0,0 0 0,-2 11 1,4-15-136,1 0 1,-1 0 0,1 0-1,-1 1 1,1-1-1,1 0 1,-1 0 0,0 0-1,1 0 1,0 1 0,0-1-1,0 0 1,1 0-1,-1-1 1,1 1 0,0 0-1,4 6 1,-3-8 13,0 1-1,0-1 1,0 0 0,0 0 0,0 0-1,1-1 1,-1 1 0,1-1 0,-1 0 0,1 0-1,0 0 1,-1 0 0,1-1 0,0 1-1,0-1 1,-1 0 0,1 0 0,0 0 0,6-2-1,-6 1-14,0 1-1,0-1 0,0-1 0,0 1 1,0-1-1,-1 1 0,1-1 0,0 0 1,-1 0-1,0-1 0,1 1 0,-1-1 1,0 1-1,0-1 0,4-6 0,-2 3 115,-1 0 0,0 0 0,0 0-1,-1 0 1,0-1 0,0 1-1,0-1 1,-1 0 0,1-7 0,-2 10-138,0 0 0,0-1 0,-1 1 0,1 0 0,-1-1 1,0 1-1,-1 0 0,1-1 0,-1 1 0,0 0 1,0 0-1,0-1 0,-1 1 0,-2-5 0,3 6-155,-1 1-1,0-1 1,0 1 0,0 0-1,0 0 1,0 0-1,0 0 1,-1 1 0,1-1-1,-1 0 1,1 1-1,-1 0 1,0-1-1,1 1 1,-1 0 0,0 0-1,0 1 1,0-1-1,1 1 1,-1-1 0,0 1-1,0 0 1,-4 0-1,4 0-4053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15054,'0'0'8584,"3"-8"-8327,-1 3-259,1 0 0,-1 0 0,1 0 0,0 1 1,0-1-1,0 1 0,1 0 0,0 0 0,8-7 1,-11 9-9,1 1 0,-1 0 1,1 0-1,-1 0 0,1 0 1,0 0-1,0 1 1,0-1-1,-1 0 0,1 1 1,0-1-1,0 1 0,0 0 1,0 0-1,0 0 0,0 0 1,0 0-1,0 0 0,-1 0 1,1 0-1,0 1 1,0-1-1,0 1 0,0 0 1,0-1-1,-1 1 0,1 0 1,0 0-1,-1 0 0,1 0 1,-1 0-1,1 1 0,-1-1 1,1 0-1,-1 1 1,0-1-1,2 4 0,-1-3 63,0 1 0,0-1 0,0 0 0,0 0 0,1 1 0,-1-1 0,1-1-1,-1 1 1,1 0 0,-1-1 0,1 1 0,0-1 0,0 0 0,0 0 0,0 0 0,0 0 0,0 0-1,0-1 1,5 1 0,-5-1-16,0-1-1,0 0 0,0 0 1,-1 0-1,1 0 0,0 0 1,-1-1-1,1 1 0,-1-1 1,1 0-1,-1 0 0,0 0 1,0 0-1,0 0 1,0 0-1,0 0 0,0-1 1,-1 1-1,1-1 0,-1 1 1,2-4-1,6-12 277,-10 19-212,1 0-97,-1 1-1,1-1 1,0 0 0,-1 1 0,1-1 0,0 0-1,0 1 1,0-1 0,0 0 0,0 1-1,0-1 1,0 0 0,1 0 0,-1 1 0,0-1-1,1 0 1,-1 1 0,2 0 0,-11-15-10265,-2 4-976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11659,'0'0'5782,"3"-9"-3076,7-27-517,-10 36-2128,0 0 1,0 1-1,0-1 1,1 0-1,-1 1 1,0-1-1,0 0 1,0 0-1,1 1 1,-1-1-1,0 0 0,0 0 1,1 1-1,-1-1 1,0 0-1,1 0 1,-1 0-1,0 0 1,0 0-1,1 1 1,-1-1-1,0 0 1,1 0-1,-1 0 1,0 0-1,1 0 1,-1 0-1,1 0 1,-1 0-1,0 0 0,1 0 1,-1 0-1,0 0 1,1 0-1,-1 0 1,0-1-1,0 1 1,1 0-1,-1 0 1,0 0-1,1 0 1,-1-1-1,0 1 1,0 0-1,1 0 1,-1-1-1,0 1 0,0 0 1,1 0-1,-1-1 1,0 1-1,0 0 1,0-1-1,0 1 1,1 0-1,-1-1 1,0 1-1,0 0 1,0 0-1,0-1 1,0 1-1,0-1 1,0 1-1,0 0 1,0-1-1,0 1 1,11 26-557,-10-23 805,11 35 171,18 43 439,-28-76-886,1-1 0,-1 1 0,0-1 0,1 0 1,0 0-1,0 0 0,0 0 0,1-1 0,-1 1 1,1-1-1,0 0 0,0 0 0,7 4 0,-7-5-56,1-1 1,-1 0-1,0 0 0,1 0 0,-1-1 0,1 0 0,6 0 0,7 0-2481,-1-1-4001,-11 1-420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16496,'0'0'6988,"-1"9"-6097,-8 61 161,-4-1 0,-24 79-1,6-25-1425,30-121 170,1 0-1,-1 0 1,1 0-1,0-1 1,-1 1-1,1 0 0,0 0 1,0 0-1,1 0 1,-1 0-1,0 0 1,1 2-1,6-3-3920,4-14 201,5-9-2755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56 156 11659,'0'0'10650,"9"-6"-9262,1-1-1039,4-2 174,0 0-1,24-23 1,-35 29-445,0 0 0,0 0-1,0-1 1,0 1 0,0-1-1,-1 1 1,0-1 0,0 0-1,0 0 1,0 0 0,0-1-1,-1 1 1,0 0 0,0 0-1,0-1 1,0 1 0,-1-9-1,0 12-53,0 1 0,0-1 0,0 0-1,0 1 1,0-1 0,0 0 0,-1 1 0,1-1 0,0 1-1,-1-1 1,1 0 0,0 1 0,-1-1 0,1 1-1,0-1 1,-1 1 0,1-1 0,-1 1 0,1-1-1,-1 1 1,1 0 0,-1-1 0,1 1 0,-1 0 0,0-1-1,1 1 1,-1 0 0,1 0 0,-2-1 0,-23 3 101,19 0-150,1-1 1,-1 1-1,1 1 0,0-1 1,0 1-1,-9 6 1,4 1 23,1 0 0,0 1 1,0 0-1,1 1 0,0 0 1,-6 14-1,10-18-2,0 1 0,0-1 0,1 1 0,0 0 0,1 0 0,0 0 0,1 0 0,0 0 0,0 0 0,1 14 0,0-22-32,1 1 0,0-1-1,-1 1 1,1 0 0,0-1-1,0 0 1,0 1 0,1-1 0,-1 1-1,0-1 1,0 0 0,1 0-1,-1 0 1,1 0 0,-1 0 0,1 0-1,-1 0 1,1 0 0,-1-1-1,1 1 1,0-1 0,-1 1-1,1-1 1,0 1 0,0-1 0,-1 0-1,1 0 1,0 0 0,0 0-1,-1 0 1,4-1 0,4 1-896,-1-1 0,1 1 0,0-2 0,-1 1 0,12-5-1,11-9-5933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61 4740,'0'0'13427,"-2"-5"-12322,1-3-194,1 7-512,0 0 1,0 0-1,0-1 1,-1 1-1,1 0 1,0 0 0,0 0-1,-1 0 1,1 0-1,-1 0 1,1 0-1,-1-1 1,1 1 0,-1 1-1,0-1 1,1 0-1,-1 0 1,0 0-1,0 0 1,0 0 0,0 1-1,0-1 1,1 0-1,-3 0 1,-15 5-1739,12-1 1314,-1 2 1,1-1-1,0 1 1,0 0-1,1 0 1,0 1-1,0-1 1,0 1-1,-8 13 1,10-14 26,0 0 1,0 0-1,0 0 1,0 1 0,1-1-1,0 1 1,0 0 0,1 0-1,0 0 1,0-1 0,0 1-1,0 0 1,1 8-1,1-13 3,-1-1 0,1 1 0,0 0 0,-1 0-1,1 0 1,0 0 0,-1-1 0,1 1 0,0 0-1,0-1 1,0 1 0,0-1 0,0 1 0,0-1-1,0 1 1,0-1 0,0 1 0,0-1 0,0 0-1,0 0 1,0 0 0,0 0 0,0 1 0,0-1-1,0 0 1,0-1 0,2 1 0,34-5 218,-26-1-232,0 0 0,0 0 0,-1-1 1,0 0-1,0-1 0,-1 0 0,0-1 0,0 0 0,-1 0 0,0-1 0,-1 0 0,0 0 0,0-1 1,7-16-1,-14 26-130,0 30-577,0-26 748,0 7-91,0 1 0,1-1 0,0 0 0,3 14 0,-4-23 56,0 0-1,1 0 0,-1 0 1,0 0-1,1 1 0,-1-1 0,0 0 1,1 0-1,-1 0 0,1 0 1,0 0-1,-1 0 0,1 0 1,0 0-1,0 0 0,-1 0 0,1 0 1,0-1-1,0 1 0,0 0 1,0-1-1,0 1 0,0 0 0,0-1 1,0 1-1,1-1 0,-1 0 1,0 1-1,0-1 0,0 0 1,0 0-1,1 1 0,-1-1 0,0 0 1,0 0-1,0 0 0,1-1 1,-1 1-1,0 0 0,0 0 0,0-1 1,0 1-1,1-1 0,-1 1 1,0-1-1,0 1 0,0-1 0,0 1 1,1-2-1,1-1 37,0 1-1,0-1 1,-1 1 0,1-1-1,-1 0 1,1 0 0,-1 0-1,0 0 1,0 0-1,-1-1 1,1 1 0,-1 0-1,0-1 1,1 1 0,-1-1-1,0-7 1,5-60 976,-5 48-1086,8 26-1356,-5-1 1178,-1 1 0,0-1 0,1 0-1,-1-1 1,1 1 0,-1 0 0,1-1 0,4 1 0,9 1-2480,0-1 0,0-1 0,28-1 0,-20 0-611,6 0-369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41 7911,'0'0'16485,"-10"-7"-15022,-32-21-459,40 27-962,0 0 0,0 0 1,0 1-1,-1-1 0,1 1 0,0-1 1,0 1-1,-1 0 0,1 0 1,0 0-1,-1 0 0,1 0 0,0 0 1,0 1-1,-1-1 0,1 1 1,0-1-1,0 1 0,0 0 0,0 0 1,-1 0-1,-2 3 0,-35 30 235,37-32-218,2-1-55,0 1 0,-1-1 1,1 0-1,0 1 0,0-1 1,-1 1-1,1-1 0,0 1 1,1-1-1,-1 1 0,0 0 0,0 0 1,1-1-1,-1 1 0,1 0 1,-1 3-1,1-4-5,0 0 0,1 0-1,-1 0 1,0 0 0,1-1 0,-1 1-1,1 0 1,-1 0 0,1-1 0,-1 1 0,1 0-1,0-1 1,-1 1 0,1 0 0,0-1-1,-1 1 1,1-1 0,0 1 0,0-1-1,0 1 1,-1-1 0,1 0 0,0 0-1,1 1 1,9 1-158,0 0 0,0 0 0,0-1 1,18-1-1,-7 1-536,-13-1 437,3 1-130,0 0 1,0 0-1,0 1 0,-1 0 1,17 7-1,-27-9 407,0 0-1,-1 0 1,1 0-1,0 1 1,-1-1-1,1 0 1,0 1-1,-1-1 1,1 0-1,-1 1 1,1-1-1,-1 1 1,1-1-1,-1 1 1,1-1-1,-1 1 1,0 0-1,1-1 1,-1 1-1,0-1 1,1 1-1,-1 0 1,0-1-1,0 1 1,1 0-1,-1-1 1,0 1-1,0 0 1,0 0-1,0-1 1,0 1-1,0 0 1,0 0-1,-16 23 1152,-31 12 208,19-19-1179,0-1 0,-37 14 1,21-16-3324,-2-7-4445,8-5-4016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4:2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1 473 10794,'0'0'5995,"11"2"-5376,37 2 97,0-2 0,0-2-1,0-2 1,53-10 0,-55 7-435,628-54 551,72-7-1691,-5-45 2723,-386 35 580,388-65 711,-737 140-3180,18-2-145,0 0 0,1 2 1,48 2-1,-67 1-1498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9993,'0'0'7325,"1"10"-7106,4 183 1272,-5-149-4213,0-3-3366,0-45 803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10570,'0'0'1468,"-1"11"-827,1-2-501,0 0 0,0 1 0,1-1 0,1 0 1,-1 1-1,5 11 0,-6-19-81,1 0 0,-1 0 1,1 0-1,0 0 0,0-1 0,0 1 0,0 0 1,0 0-1,0-1 0,0 1 0,1 0 1,-1-1-1,1 1 0,-1-1 0,1 0 1,0 1-1,-1-1 0,1 0 0,0 0 0,0 0 1,0 0-1,0-1 0,-1 1 0,1 0 1,0-1-1,1 1 0,-1-1 0,0 0 1,0 0-1,0 0 0,0 0 0,0 0 1,0 0-1,0 0 0,0-1 0,0 1 0,0-1 1,0 1-1,0-1 0,0 0 0,0 0 1,0 0-1,2-2 0,9-4 242,-1-1 1,0 0-1,17-16 0,19-13-1709,-26 24-1768,-3 3-1255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2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 1 5125,'-25'4'86,"-354"73"991,294-55-977,1 4 0,-112 50 0,162-59-200,1 1 0,1 1 0,0 2 0,2 1 0,0 1 0,2 2 0,1 1 0,-47 57 0,58-61 42,0 0 0,1 1 0,2 1 0,0 0-1,2 1 1,1 0 0,0 0 0,2 1 0,1 1 0,2-1-1,0 1 1,2 0 0,-1 29 0,4-24 62,2 1-1,1-1 1,1 1 0,2-1 0,1-1-1,2 1 1,0-1 0,3-1 0,21 43-1,-5-22 15,2-2 0,54 68 0,88 82 65,-123-143-70,448 456 215,-393-420-213,3-5 0,3-5 0,144 80 0,345 123 46,26-61 172,-471-177-182,2-6 0,231 29 0,-287-60-28,1-4 1,0-4-1,0-4 0,-1-6 1,109-21-1,-73 1-11,242-86 0,-305 86 86,-2-3-1,-1-3 1,-2-3 0,117-85 0,-163 104 50,-1-1-1,0 0 1,-1-1 0,-1-2 0,-1 0 0,-1 0 0,22-41 0,-28 42 15,-1-1 0,-2 0 0,0 0 0,-1-1 0,-1 0 0,-1 0 0,-1-1 0,-1 1 0,-1-35 0,-3 21-7,-2 1 0,-2-1 0,-1 1 0,-2 0 0,-23-65 0,4 33-96,-3 2 0,-38-63 0,20 49 8,-4 3 0,-3 3 0,-98-104 0,65 91-25,-3 4-1,-120-84 0,37 50-61,-5 9 0,-372-166-1,415 219-92,-2 6-1,-2 6 1,-154-26-1,117 40-276,-1 7 0,-204 2 0,124 20-1423,-392 48-1,546-32 436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8680,'0'0'9129,"9"64"-8937,-3-38-128,5 0-32,-1-1-64,-2-7-576,1-2-257,-4-8-224,0-3-577,-14-5-7815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8808,'0'0'8189,"0"-9"-7057,1 4-1038,-1 1 0,1 0-1,-1 0 1,1-1 0,0 1-1,1 0 1,-1 0 0,1 0-1,0 0 1,0 0 0,0 0-1,0 1 1,1-1 0,-1 1-1,1 0 1,0-1 0,0 1-1,1 0 1,-1 1 0,0-1-1,1 1 1,0-1 0,-1 1-1,1 0 1,0 0 0,0 1 0,0-1-1,0 1 1,1 0 0,3-1-1,-6 1-87,0 1 1,0-1-1,0 1 0,0-1 0,0 1 1,0 0-1,-1 0 0,1-1 0,0 1 1,0 1-1,0-1 0,0 0 0,0 0 1,0 1-1,0-1 0,0 1 0,0 0 1,0-1-1,-1 1 0,1 0 0,0 0 1,-1 0-1,1 0 0,0 1 0,-1-1 1,1 0-1,-1 1 0,0-1 0,0 1 1,1-1-1,-1 1 0,1 1 0,0 2 24,-1 0-1,0 0 0,0 0 1,0 0-1,0 0 0,-1 0 1,0 0-1,0 0 0,0 0 1,-1 0-1,0 0 0,-1 6 0,-4 4 87,7-15-124,-1-1 0,0 1 0,1 0 0,-1 0 0,1 0 0,-1-1 0,1 1 0,-1 0 0,1 0 0,-1 0 0,1 0 0,-1 0 0,1 0 0,-1 0 0,1 0 0,-1 0 0,1 0 0,-1 0 0,1 0 0,-1 1 0,0-1 0,1 0 0,-1 0 0,1 0 1,-1 1-1,1-1 0,-1 0 0,0 0 0,1 1 0,-1-1 0,0 0 0,1 1 0,-1-1 0,0 1 0,1-1 0,-1 0 0,0 1 0,0-1 0,1 1 0,-1-1 0,0 1 0,0-1 0,0 0 0,0 1 0,0-1 0,0 1 0,0-1 0,0 1 0,0-1 0,0 1 0,0-1 0,0 1 0,0-1 0,0 1 0,0-1 0,0 1 0,0-1 0,0 1 0,-1-1 0,1 0 0,0 1 0,0-1 0,-1 1 0,1-1 0,0 0 0,-1 1 0,1-1 0,0 0 0,-1 1 0,4-1-9,1 0 0,-1-1-1,1 1 1,0 1 0,-1-1 0,1 0-1,-1 1 1,1 0 0,-1 0-1,1 0 1,-1 0 0,0 0-1,1 1 1,-1-1 0,0 1-1,0 0 1,5 4 0,-6-3 34,0 0-1,0 0 1,0 0 0,0 0-1,0 1 1,-1-1 0,1 0-1,-1 1 1,0-1 0,0 1-1,0 0 1,-1-1 0,1 1-1,-1 0 1,0-1 0,0 1-1,0 0 1,-1 3 0,0-4 116,0 0 0,0-1 0,0 1 0,0-1 0,-1 1 0,1-1 0,-1 0 0,1 1 0,-1-1 0,0 0 0,0 0 0,0 0 0,0 0 0,0 0 0,0-1 0,-1 1 0,1-1 0,-1 1 0,1-1 0,-1 0 0,1 0 0,-1 0 0,0 0 0,-4 0 0,-11 4 399,0 0 1,-26 1-1,38-5-639,-7 1-2453,19-3 159,50-12-7831,-34 2 3847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8104,'0'0'14654,"-9"3"-14318,4-1-331,0 0 1,1 0-1,-1 1 1,0 0 0,1 0-1,0 0 1,-1 0-1,1 1 1,0-1-1,1 1 1,-1 0-1,1 0 1,0 1-1,0-1 1,0 1 0,0-1-1,1 1 1,0 0-1,0 0 1,0 0-1,0 0 1,1 0-1,0 1 1,0-1-1,0 10 1,1-11-25,-1 0-1,1 0 1,1 0 0,-1 0 0,0-1-1,1 1 1,0 0 0,0 0-1,0 0 1,0-1 0,1 1 0,-1-1-1,4 6 1,-3-8 17,-1 1 0,1-1 0,-1 0 1,1 0-1,0 0 0,-1 0 0,1 0 0,0 0 0,0 0 0,0-1 1,-1 1-1,1-1 0,0 1 0,0-1 0,0 0 0,0 0 0,0 0 1,0 0-1,0 0 0,0 0 0,0 0 0,0-1 0,0 1 0,0-1 1,0 1-1,0-1 0,-1 0 0,1 0 0,2-1 0,2-2 60,1 1-1,-1-2 0,-1 1 0,1-1 0,-1 0 1,1 0-1,-1 0 0,-1-1 0,1 1 1,-1-1-1,0 0 0,0-1 0,-1 1 1,0-1-1,0 1 0,0-1 0,-1 0 0,0 0 1,0 0-1,-1-1 0,0 1 0,0 0 1,-1 0-1,-1-14 0,1 20-66,0 0 0,-1 0 0,1 0-1,-1 0 1,1 0 0,-1 0 0,0 0 0,1 0 0,-1 0 0,0 0 0,0 0-1,0 1 1,1-1 0,-1 0 0,0 0 0,0 1 0,0-1 0,0 1-1,0-1 1,0 1 0,-1-1 0,1 1 0,0 0 0,0-1 0,0 1 0,0 0-1,0 0 1,0 0 0,-1 0 0,1 0 0,0 0 0,-2 1 0,1-1-169,1 0 0,-1 0 0,0 0 0,1 1 1,-1-1-1,1 1 0,-1-1 0,1 1 1,0 0-1,-1-1 0,1 1 0,0 0 1,-1 0-1,1 0 0,0 0 0,0 0 0,0 0 1,0 1-1,0-1 0,0 0 0,0 0 1,0 1-1,0-1 0,0 2 0,-2 19-4386,5-10-3833,4-12 2562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8264,'0'0'10180,"3"-7"-9043,6-21-277,-9 27-844,0 1 1,0 0 0,0-1 0,0 1-1,0 0 1,0 0 0,0-1 0,0 1 0,0 0-1,0 0 1,0-1 0,0 1 0,0 0-1,0 0 1,0-1 0,0 1 0,0 0-1,-1 0 1,1-1 0,0 1 0,0 0-1,0 0 1,0-1 0,-1 1 0,1 0-1,0 0 1,0 0 0,0-1 0,-1 1-1,1 0 1,0 0 0,0 0 0,-1 0-1,1 0 1,0 0 0,0 0 0,-1-1 0,1 1-1,0 0 1,0 0 0,-1 0 0,1 0-1,0 0 1,0 0 0,-1 0 0,1 0-1,0 0 1,-1 0 0,1 1 0,0-1-1,0 0 1,-1 0 0,1 0 0,0 0-1,0 0 1,-1 0 0,1 0 0,0 1-1,0-1 1,0 0 0,-1 0 0,1 0 0,0 1-1,0-1 1,0 0 0,0 0 0,-1 1-1,1-1 1,0 0 0,-17 13 780,15-8-806,0 0 0,0 0 0,0 0 0,0 0 0,1 0 1,0 1-1,0-1 0,1 1 0,-1-1 0,1 0 1,1 1-1,-1-1 0,1 1 0,1 5 0,-2-10 8,0 1-1,0 0 0,1 0 0,-1 0 1,1-1-1,0 1 0,0 0 0,-1 0 0,1-1 1,0 1-1,0-1 0,0 1 0,1-1 1,-1 1-1,0-1 0,0 0 0,1 1 1,-1-1-1,1 0 0,-1 0 0,1 0 0,0 0 1,-1-1-1,1 1 0,0 0 0,0-1 1,-1 1-1,1-1 0,0 1 0,0-1 1,0 0-1,0 0 0,-1 0 0,1 0 0,0 0 1,0 0-1,0 0 0,0-1 0,0 1 1,-1-1-1,1 1 0,2-2 0,0 0 39,-1 0 0,0-1 0,0 1 0,0-1 0,0 0-1,0 0 1,0 0 0,-1 0 0,0 0 0,1-1 0,-1 1-1,0-1 1,-1 1 0,1-1 0,-1 0 0,1 0 0,-1 0 0,0 0-1,0 1 1,0-9 0,-1 10-37,1 0 0,-1-1 0,1 1 0,-1 0 0,0-1 0,0 1 0,0 0 0,0-1 0,0 1 0,0 0 0,-1-1 0,1 1 0,-1 0 0,0-1 0,0 1 0,0 0 0,0 0 0,0 0 0,0 0 0,0 0 0,-1 0 0,1 0 0,-1 0 0,1 1 0,-1-1 0,0 0 0,0 1 0,1-1 0,-1 1 0,0 0 0,0 0 0,-1 0 0,1 0 0,0 0 0,-4-1 0,4 13-10997,3-1 5905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10730,'0'0'9225,"8"-3"-9049,19-1-16,0 0 0,44 0 1,-57 3-140,-12 1-2,0 0-1,0-1 1,0 0 0,0 1 0,0-1-1,0 0 1,0 0 0,0 0 0,-1 0-1,1 0 1,0-1 0,1-1 0,-2 2-32,1 0-1,-1 0 1,0 0 0,1 0 0,-1 0 0,1 0 0,-1 0 0,1 0 0,0 0 0,-1 1 0,1-1 0,0 1 0,-1 0 0,5-1 0,-5 4-247,1 1 0,-1 0 0,0 0 0,0 0 0,-1 0 0,1 0 0,-1-1 0,0 1 0,0 0 0,0 0 0,-1 8 0,1-6-1227,0 15-4113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82 8392,'0'0'2125,"-1"9"-1175,0-4-782,0 0 0,1 0 0,-1 0 1,1 0-1,1 0 0,-1 0 0,2 7 0,-2-10-66,1 1 0,0-1 0,0 0 0,0 0 0,1 0 0,-1 0 0,0 0 0,1 0-1,-1 0 1,1 0 0,0-1 0,0 1 0,0-1 0,-1 1 0,1-1 0,0 0 0,1 0 0,-1 1 0,0-1-1,0-1 1,5 2 0,4 2 165,1-2-1,0 1 0,0-2 0,1 0 1,-1 0-1,0-1 0,0 0 1,0-1-1,0-1 0,0 0 0,0-1 1,0 0-1,11-4 0,20-10 186,-2-2 0,49-29-1,19-9 413,-51 29-2177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0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5 289 4965,'0'0'7383,"-2"8"-5611,1-4-1786,1-2 166,-1 0 0,1 0 0,0 0 0,-1 0 0,1 0 0,0 0-1,0 0 1,0 0 0,0 0 0,1 0 0,-1 0 0,1 0 0,0 2 0,0-3 43,0 0 0,0 1 1,1-1-1,-1 0 1,1 0-1,-1 0 0,1 0 1,-1-1-1,1 1 1,0 0-1,-1-1 0,1 1 1,0-1-1,-1 1 1,1-1-1,0 0 0,0 0 1,-1 0-1,1 0 1,0 0-1,3 0 0,-3-1-89,0 1-1,-1-1 0,1 1 0,0-1 0,-1 0 0,1 0 0,0 1 1,-1-1-1,1 0 0,-1 0 0,0-1 0,1 1 0,-1 0 1,0 0-1,0-1 0,1 1 0,-1-1 0,0 1 0,-1-1 0,1 1 1,0-1-1,0 1 0,-1-1 0,1 0 0,0 0 0,-1 1 1,0-1-1,1 0 0,-1 0 0,0-2 0,4-66 1624,-5 59-1518,2-13-58,-2 1 1,0-1-1,-2 0 1,-1 1-1,0 0 1,-2 0-1,-13-34 1,23 63-385,0 0 0,0 0 0,0-1 0,1 0 0,-1 0-1,1 0 1,0 0 0,1-1 0,-1 0 0,1 0 0,0 0 0,0-1 0,0 0 0,0 0 0,1 0 0,-1-1 0,1 0 0,0 0 0,10 1 0,-4-1-534,1 0 1,-1-1-1,1 0 1,13-2-1,-16 0-533,-1 0-1,0 0 1,0-1 0,-1-1-1,14-4 1,20-13-6961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8008,'0'0'13495,"9"11"-13121,17 21-244,-3 2 1,-1 0 0,31 64 0,-53-98-90,0 0 1,0 0-1,0 0 0,0 0 1,0 0-1,0 0 0,0 0 1,0 0-1,0 0 0,0 0 1,0 0-1,0 0 0,0 0 1,0 0-1,0 0 0,0 0 1,0 0-1,0 0 0,0-1 1,0 1-1,1 0 0,-1 0 1,0 0-1,0 0 0,0 0 1,0 0-1,0 0 0,0 0 1,0 0-1,0 0 0,0 0 1,0 0-1,0 0 0,0 0 1,0 0-1,0 0 0,0 0 1,1 1-1,-1-1 0,0 0 1,-1-15 942,-5-22-97,4 33-822,-4-14 103,-1 1-1,0-1 1,-1 1-1,-1 1 1,-1 0 0,-16-20-1,29 39-170,1 0-1,-1 0 1,1 0-1,0-1 1,0 1-1,0-1 1,0 0 0,0 0-1,1 0 1,-1 0-1,0-1 1,1 0-1,-1 0 1,1 0-1,0-1 1,-1 1-1,1-1 1,-1 0-1,1 0 1,0-1-1,-1 1 1,1-1-1,-1 0 1,1 0-1,-1-1 1,1 1-1,-1-1 1,0 0-1,0 0 1,0-1-1,0 1 1,0-1-1,0 0 1,-1 0-1,1 0 1,-1 0-1,0-1 1,0 1-1,0-1 1,-1 0-1,1 0 1,-1 0 0,0 0-1,0 0 1,0-1-1,0 1 1,-1 0-1,1-7 1,-1 9 25,2-34 112,-3 35-111,0-1-1,1 1 0,-1-1 0,0 1 0,0-1 0,0 1 0,-1-1 0,1 1 1,0-1-1,-1 1 0,1-1 0,-1 1 0,1-1 0,-1 1 0,1-1 0,-1 1 1,-2-2-1,2 7-50,-1 0 1,1 1 0,0-1 0,0 1-1,0 0 1,1-1 0,0 1-1,0 6 1,0 1-13,0 0 1,1-1-1,1 1 0,-1 0 0,2-1 0,0 0 1,8 20-1,-10-27-157,0-1 1,1-1-1,0 1 1,0 0 0,0 0-1,0 0 1,0-1-1,0 1 1,0-1-1,1 0 1,0 0-1,-1 0 1,1 0 0,0 0-1,0 0 1,0-1-1,0 1 1,0-1-1,0 0 1,0 0-1,1 0 1,-1-1 0,0 1-1,0-1 1,1 1-1,-1-1 1,1 0-1,-1-1 1,0 1-1,1 0 1,-1-1 0,4-1-1,20-10-2953,0-9-2391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15471,'0'0'5637,"-9"9"-5247,5-6-353,-1 2 9,-1-1-1,1 1 1,0 1 0,0-1 0,1 1 0,-1 0-1,1 0 1,1 0 0,-1 0 0,1 1-1,0-1 1,1 1 0,-4 9 0,4 0-32,0-8-3,0 0-1,0 1 0,1-1 1,0 0-1,1 1 0,0-1 1,0 0-1,1 1 0,0-1 0,3 10 1,-3-16-18,0-1 0,0 0 0,0 0 0,0-1-1,1 1 1,-1 0 0,0 0 0,1 0 0,-1-1 0,1 1 0,-1-1 0,1 1 0,-1-1 0,1 0 0,-1 1 0,1-1 0,-1 0 0,1 0 0,-1 0 0,1 0 0,-1 0-1,1-1 1,-1 1 0,1 0 0,-1-1 0,1 1 0,-1-1 0,1 1 0,1-2 0,41-21-2103,-23 4-1280,-2-2-2472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2 122 11915,'0'0'5840,"-1"5"-5461,1-4-297,0 0 0,0 0 0,-1 0 0,1 0 0,0 1 0,0-1-1,0 0 1,0 0 0,0 0 0,1 0 0,-1 0 0,0 1-1,0-1 1,1 0 0,-1 0 0,1 0 0,-1 0 0,1 0 0,-1 0-1,1 0 1,1 1 0,-1-1 36,1-1-1,-1 1 1,1 0 0,-1-1-1,1 1 1,-1-1-1,1 0 1,-1 0 0,1 0-1,0 1 1,-1-1-1,1-1 1,-1 1 0,1 0-1,-1 0 1,1-1 0,0 1-1,-1 0 1,1-1-1,-1 0 1,3-1 0,3-1 21,0 0 1,0-1 0,-1 0 0,1 0-1,-1 0 1,0-1 0,0 0 0,-1-1 0,0 1-1,0-1 1,0 0 0,0 0 0,-1-1-1,0 1 1,0-1 0,-1 0 0,0 0-1,0 0 1,0 0 0,-1-1 0,2-12 0,-4 20-111,0-1 1,0 0 0,0 1 0,-1-1-1,1 0 1,0 1 0,0-1 0,0 1 0,-1-1-1,1 1 1,0-1 0,-1 1 0,1-1-1,-1 1 1,1-1 0,0 1 0,-1-1 0,1 1-1,-1-1 1,1 1 0,-1 0 0,1-1-1,-1 1 1,0 0 0,1 0 0,-1-1 0,1 1-1,-1 0 1,0 0 0,1 0 0,-1 0 0,1 0-1,-1 0 1,0 0 0,1 0 0,-1 0-1,0 0 1,1 0 0,-1 0 0,1 0 0,-1 0-1,0 1 1,1-1 0,-1 0 0,1 0-1,-1 1 1,1-1 0,-1 0 0,0 1 0,-30 18-147,24-11 101,0 1 1,1-1 0,0 1 0,0 1 0,1-1 0,0 1 0,1 0 0,0 0 0,0 0 0,1 1 0,1-1 0,-1 1 0,2-1-1,0 1 1,0 0 0,1 12 0,0-22 3,0 1 0,0-1 0,0 0 0,1 1 0,-1-1 0,0 0 0,1 0 0,-1 0 0,0 1 0,1-1 0,0 0 0,-1 0-1,1 0 1,0 0 0,-1 0 0,1 0 0,0 0 0,0 0 0,0 0 0,0-1 0,0 1 0,0 0 0,0 0 0,0-1 0,0 1 0,0-1 0,2 1 0,1 0-137,-1-1 1,0 1-1,0-1 0,0 0 1,0 0-1,1 0 1,-1-1-1,0 1 1,0-1-1,6-2 1,-1 0-973,1 0 0,-1-1 0,0 0 0,0 0 1,0-1-1,0 0 0,7-6 0,1-10-5589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51 1057,'0'0'3886,"-8"-3"-3400,-112-44 2082,134 57-1807,0 0 0,-1 1 0,0 1 0,13 15 0,42 38-66,21-2-430,2-4 0,170 80 0,-164-90 109,25 9 635,-57-28-470,72 44 1,-86-46-319,0-2 0,2-2 1,61 18-1,-55-21-32,-1 2 0,76 42 0,310 188 226,18-37-323,-281-148-74,137 56 22,285 110-39,-543-212 4,493 205 15,-175-66-8,616 211 180,-395-213-133,-558-153-2750,-40-5 1202,-12-2-3172,-33-6 215,14 0 730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13837,'0'0'8008,"-7"6"-8035,2-3 27,1 0 1,-1 1-1,1-1 0,0 1 0,0 1 1,0-1-1,0 0 0,1 1 1,-1 0-1,1 0 0,0 0 0,1 0 1,-1 0-1,1 1 0,0-1 0,1 1 1,-1-1-1,0 7 0,29-25 86,-11 1-200,-10 6-76,1 0 0,-1 1 0,1 0 0,0 1 0,0-1 0,0 2 0,1-1 0,-1 1 0,1 0 0,0 0 0,0 1 0,14-3 0,-21 7 251,0-1 0,0 1 1,0 0-1,-1 0 0,1-1 0,0 1 0,-1 0 0,0 0 1,1 0-1,-1 0 0,0 0 0,0 0 0,0-1 1,0 1-1,-1 0 0,0 4 0,1-6-23,-3 11 508,0 1-1,-1-2 1,0 1-1,-1 0 1,0-1-1,-1 0 1,0 0-1,0 0 1,-1-1-1,-11 12 1,6-14-1038,8-14-3396,6-19-5847,2 10 2379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10570,'0'0'11787,"-9"0"-11621,6 0-168,0 0 1,0 0 0,1 0 0,-1 0 0,0 1 0,0-1 0,0 1-1,1 0 1,-1 0 0,0 0 0,1 0 0,-1 0 0,1 0 0,-1 1-1,1-1 1,0 1 0,-1-1 0,1 1 0,0 0 0,0 0 0,0 0-1,0 0 1,1 1 0,-1-1 0,1 0 0,-1 1 0,-1 3 0,-2 2-3,-14 26 61,18-33-64,0 0-1,0 1 0,1-1 1,-1 0-1,1 1 1,-1-1-1,1 1 0,-1-1 1,1 1-1,0-1 1,0 1-1,0-1 0,0 1 1,0-1-1,0 1 1,0-1-1,0 1 0,1 2 1,2-4 20,-1 0 0,0 0 0,1 0 1,-1 0-1,0 0 0,1 0 0,-1-1 0,0 1 0,0-1 1,0 0-1,1 1 0,-1-1 0,0 0 0,3-2 0,26-14-34,-23 12-135,-1 1 0,0 0 0,1 0 0,0 1 1,0 0-1,0 0 0,0 0 0,1 2 0,12-3 0,-20 5 163,0-1 0,0 1 0,0-1 0,0 1 0,0-1 0,0 1 0,0 0 0,-1-1 0,1 1 0,0 0 0,0 0 0,0 0 0,-1-1 0,1 1-1,0 0 1,-1 0 0,1 0 0,-1 0 0,1 0 0,-1 0 0,0 0 0,1 1 0,-1-1 0,0 0 0,0 0 0,0 0 0,0 0 0,0 0 0,0 0 0,0 2 0,0 44 1227,-1-41-986,1 0-103,-1 0 0,0 0 0,-1-1 1,0 1-1,1 0 0,-2-1 0,-4 9 0,-8 25-1482,16-53-6666,2-5-575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72 13613,'0'0'5701,"-12"65"-4195,10-42-289,2-1-577,0-5-415,0-6-193,7-5-128,0-6-769,-1 0-96,-1-15-673,-1-4-1889,-4-6-2883</inkml:trace>
  <inkml:trace contextRef="#ctx0" brushRef="#br0" timeOffset="1">0 1 10570,'0'0'1794,"0"55"-1314,0-39-480,15-5-1409,-6-3-1506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12780,'0'0'2776,"1"9"-1409,-1 1-1005,0-2 56,0 0-1,1 0 1,0-1 0,0 1-1,5 13 1,-6-20-361,0 0 1,1 0-1,-1 0 0,1 0 1,-1 0-1,1 0 0,0 0 1,-1 0-1,1 0 1,0-1-1,-1 1 0,1 0 1,0 0-1,0-1 0,0 1 1,0-1-1,0 1 0,0-1 1,0 1-1,0-1 0,1 1 1,0-1-12,0 0 0,0 0 1,0-1-1,0 1 0,0 0 0,-1-1 1,1 1-1,0-1 0,0 0 0,0 0 1,-1 1-1,1-1 0,0 0 1,-1-1-1,1 1 0,2-2 0,18-16 326,35-27-231,-54 44-145,-1 0 0,1 0 0,0 0 0,0 1 0,0-1-1,0 1 1,1 0 0,-1 0 0,0 0 0,0 0 0,1 1 0,-1-1 0,0 1 0,1 0 0,-1 0 0,6 0-1,-8 2 139,1 0-1,0 0 0,-1 0 1,1-1-1,-1 2 0,1-1 0,-1 0 1,0 0-1,0 0 0,0 0 1,0 1-1,0-1 0,-1 1 0,1-1 1,0 3-1,13 31 1118,-14-36-1222,1 1 1,-1-1-1,1 1 1,-1-1-1,1 1 0,-1-1 1,1 1-1,-1-1 1,1 1-1,-1-1 1,1 0-1,-1 1 1,1-1-1,0 0 1,-1 0-1,1 1 0,0-1 1,-1 0-1,1 0 1,0 0-1,-1 0 1,1 0-1,0 0 1,-1 0-1,1 0 1,0 0-1,-1 0 0,1 0 1,0 0-1,-1 0 1,1-1-1,0 1 1,-1 0-1,1-1 1,-1 1-1,1 0 0,-1-1 1,1 1-1,0 0 1,-1-1-1,0 1 1,2-2-1,43-49 1360,-26 27-3351,2 1-5382,-15 20-1742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1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94 7527,'-15'2'1153,"-48"9"514,-96 31 0,-77 38-349,177-59-984,30-10-244,0 0 1,1 2-1,1 2 0,0 0 0,1 2 1,1 0-1,1 2 0,0 1 0,-27 30 0,37-34 44,0 1-1,1 0 1,1 1-1,0 1 1,1 0-1,2 0 1,0 1-1,1 0 1,0 1-1,2 0 0,1 0 1,0 0-1,-2 44 1,6-56-127,1 1 0,0-1 0,0 1 0,1-1 0,0 1 0,1-1-1,0 0 1,1 0 0,-1 1 0,2-2 0,-1 1 0,1 0 0,1-1 0,0 1 0,0-1 0,0-1 0,1 1 0,0-1 0,1 0 0,0 0 0,0-1 0,0 0-1,1 0 1,-1 0 0,1-1 0,1-1 0,-1 1 0,1-1 0,13 4 0,1 0 39,-1-1 0,1 0 0,0-2 0,1-1 0,-1-1 1,1 0-1,0-2 0,-1-1 0,27-3 0,-21-2 84,1 0 1,-1-2-1,0-1 0,-1-1 1,1-2-1,40-21 0,-25 6 14,0-1 0,-2-3 0,-1-1 0,-2-3 0,-1-1 0,-1-1 0,-2-2 0,33-48 0,-49 58-40,0 0 0,-2-1 0,-1-1 0,-2 0 0,18-55 0,-27 68 86,0 0 1,-1-1 0,-1 0-1,0 0 1,-1 0-1,-2 0 1,0 0 0,0 0-1,-2 0 1,0 0 0,-1 0-1,-7-21 1,8 32-169,-1 1-1,0-1 1,0 0 0,-1 1-1,0 0 1,0 0 0,-1 0-1,0 0 1,0 1 0,0 0-1,0 0 1,-1 0 0,0 0-1,0 1 1,0 0 0,-1 1 0,1-1-1,-1 1 1,0 0 0,0 1-1,0 0 1,0 0 0,0 0-1,0 1 1,-1 0 0,1 0-1,0 1 1,-11 1 0,-3 0-186,0 0 1,0 2-1,1 1 0,-1 1 1,1 0-1,0 2 1,0 0-1,-34 18 0,-51 42-4539,65-38 102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5:2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10826,'0'0'2477,"10"7"-1724,0-2-552,0 1 0,0-2 0,0 1 0,1-2 0,0 1-1,-1-1 1,1-1 0,0 0 0,0 0 0,16-1 0,303-11 241,151 4 1129,-156 19-1248,338-31 0,-536 7-471,431-29 767,3 39 1098,-337 14-1562,1-10 0,235-27 0,530-81 144,-500 52-146,386-17 286,-54 83-231,141 1 801,-414-16-1342,-203-2 378,348 17 206,-619-6-2579,-5-1-2823,-21-11 4516,-2-2-135,0 2 1,83 1 0,-92 3-2609,2 1-5030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6:3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9001,'0'0'-422,"10"-1"539,58-4 857,134 7 0,-54 3-92,800 8 756,-774-8-1544,5-1 196,208 31-1,-339-27-299,134 22 338,270 11 0,362-62 455,-1-35-61,-812 56-722,533-49 128,146-10 150,121-12-15,-53 3-168,-426 51-81,182-14 9,19-8 308,726 38 0,-290 11 497,-631-11-882,154-19 103,-3 1-28,233 24 144,-703-4-63,-1-1-1,1-1 0,0 0 1,-1 0-1,1 0 1,-1-1-1,1-1 1,-1 1-1,10-5 0,-77 3 1725,53 5-1813,-1 0 0,0 0 0,1 0 0,-1 1 1,-9 4-1,-26 7-1168,15-14-2520,9-7-1151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8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5701,'0'0'6513,"11"0"-6609,787 48 2173,-706-43-1779,1-5 0,0-3-1,-1-4 1,99-20 0,-181 25-285,650-122 430,-447 94-407,245-2 1,184 57 48,-442-14-2,0-8 0,1-9-1,298-48 1,107-35 79,5 36-41,-123 16 820,-133 7-350,-241 24-842,118-10 637,-186 10-2159,-1-2 0,0-2 1,43-16-1,-37 6-2412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8:3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3133 135 6342,'-117'23'2255,"-84"12"99,173-33-2253,1-1 0,-1-1 0,0-1 0,0-2 0,-40-8 1,-198-39 322,-45-11 342,227 42-621,0 5-1,-1 3 1,-123 0 0,-259 32 814,374-13-877,1 5 0,1 4 1,0 4-1,1 4 0,2 4 1,-93 43-1,4 18-66,143-71-12,2 2 0,0 1 0,-31 29 0,60-49-24,-1 1 0,1 0 0,0 0 0,0 0 0,1 1 0,-1-1 0,1 1 0,0-1 0,-1 1 0,2 0 0,-1 0 0,0 0 0,1 0 0,0 0 0,0 0 0,0 0 0,0 1 0,1-1 0,-1 0 0,1 0 0,1 5 0,0-2-18,1-1 1,0 0-1,0 1 0,1-1 1,-1 0-1,2-1 1,-1 1-1,0 0 1,1-1-1,0 0 0,1 0 1,8 8-1,18 22-45,-1 0 1,27 44-1,-29-38 98,55 60-1,-66-86 8,1 0 0,0-1 0,1-1 0,0 0-1,1-2 1,1 0 0,0-1 0,0-1 0,41 10-1,18 1 55,114 12 0,-157-27-61,141 14 54,305-5 1,177-53 197,-564 32-262,152-15 26,315-13 55,-372 34-22,220-28 0,-355 21-63,711-69 9,-719 76-10,1-3 0,0-1 0,58-14 0,-90 14 0,-2 0 0,1-1 0,0 0 0,-1-2 0,23-13 0,-30 15 1,0 0-1,-1 0 1,1-1-1,-2 0 1,1 0-1,-1 0 1,0-1-1,0 0 0,-1 0 1,8-15-1,-10 14 34,-1 1-1,1-1 0,-2 0 0,1 0 1,-1 0-1,0 0 0,-1 0 1,0 0-1,-1 0 0,0 0 0,0 0 1,-1 0-1,0 0 0,0 0 0,-1 0 1,0 1-1,-1 0 0,0-1 0,0 1 1,-8-10-1,-4-6 25,0 1 0,-2 1 0,0 1 0,-2 0 0,-29-24 0,11 15-38,-1 3 1,-1 1-1,-1 2 1,-1 2-1,-2 1 1,0 3-1,0 2 1,-2 1-1,-48-9 1,-59-3 20,-224-11 1,125 16-42,-454-29-1519,483 49-55,-262 32 1,340-13-60,-4-2-1223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9:2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 8040,'0'0'-908,"-11"4"1447,0 0-294,1-1-79,-1 0-1,1 1 1,0 0 0,0 1-1,-10 6 1,73-6 138,369 15 27,-75-9-104,-37 0-224,43-22 158,1-1-7,-352 12-154,867-24 64,-137 8-42,-298 16-12,13-18 6,443 5 32,-567 42-35,73 3 6,268-30-564,-550-11-971,7-11-779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2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254 278 2370,'-43'-1'1319,"10"0"-1075,-1 2-1,-46 6 1,20 10 3424,60-17-3632,-1 0 1,1 0-1,0 0 1,0 0 0,0 0-1,0 0 1,0 0-1,-1 1 1,1-1 0,0 0-1,0 0 1,0 0-1,0 0 1,0 0 0,0 0-1,-1 0 1,1 0-1,0 0 1,0 1 0,0-1-1,0 0 1,0 0-1,0 0 1,0 0 0,0 0-1,0 0 1,0 1-1,-1-1 1,1 0 0,0 0-1,0 0 1,0 0-1,0 0 1,0 1-1,0-1 1,0 0 0,0 0-1,0 0 1,0 0-1,0 1 1,0-1 0,1 0-1,-1 0 1,0 0-1,0 0 1,0 0 0,0 0-1,0 1 1,0-1-1,0 0 1,0 0 0,11 7 591,23 7-666,-26-12 337,162 67 1728,176 63-476,-271-108-1219,1-3 1,133 18-1,-186-36-224,0-2 0,0 0 0,26-3 0,-48 2-104,1 0 1,-1-1-1,0 1 0,0 0 1,1-1-1,-1 1 0,0-1 0,0 1 1,0-1-1,0 0 0,0 0 1,0 1-1,0-1 0,0 0 1,0 0-1,0 0 0,0 0 0,0 0 1,0 0-1,-1 0 0,1 0 1,-1 0-1,1-1 0,0 1 0,-1 0 1,0 0-1,1-1 0,-1 1 1,0 0-1,0 0 0,0-1 1,0 1-1,0 0 0,0-1 0,0 1 1,0 0-1,0 0 0,0-1 1,-1 1-1,1 0 0,-2-2 1,1-4 110,-1 0 0,-1 0 0,0 0 1,0 1-1,0-1 0,-6-8 1,-122-153 1130,67 89-1004,-76-122-1,127 176-186,-2-4-315,6 15-3368,6 12-39,-2 0-1159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59:3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1242 6150,'3'10'741,"14"-13"-238,6-7-306,-1 2 1,2 0-1,-1 2 1,1 0-1,0 2 1,0 0-1,38 1 1,296 20 197,214 33 993,-430-42-1365,220-17-1,-97-1 34,-71 4 75,241-39 0,43-18-43,-200 28-53,-166 15 120,172-55 1,-241 62-147,-19 5 55,0-1 0,-1-2 0,0 0 0,-1-2 0,0 0 0,-1-1 0,0-2 0,-1 0 0,-1-1 1,-1 0-1,0-2 0,-1 0 0,-2-1 0,0-1 0,21-38 0,-33 50 20,0 0 0,0 0 0,-1-1 1,-1 0-1,0 1 0,0-1 0,-1 0 0,0 1 0,0-1 0,-1 0 1,-1 1-1,-3-15 0,-3-44-185,16-105 261,-9 171-149,1-1 1,0 1-1,0-1 0,-1 1 1,0-1-1,1 1 0,-1-1 1,0 1-1,0 0 0,0-1 1,-1 1-1,1 0 0,0 0 0,-1 0 1,0 0-1,-2-3 0,-36-25 1450,-1-1-1016,23 12-502,-1 1-1,0 1 1,-1 1 0,-1 1-1,-1 1 1,-45-23 0,31 21-101,-1 2 1,0 2-1,-76-15 0,1 12-160,-1 5 0,-136 7-1,197 3 304,-293 9-231,121 0 118,-67 12-34,179-9 56,-1-5 0,-120-8 0,-789-11-34,985 13 141,-56 2 24,-148 25 0,192-19-100,0 3 0,1 1 0,0 3 0,-75 36 0,109-45 15,1 0 1,-1 1-1,2 1 1,-1 0-1,1 1 1,1 0 0,0 1-1,0 0 1,-14 19-1,21-24-34,0 1-1,1-1 0,0 1 0,0 0 0,0 0 1,1 0-1,0 0 0,0 0 0,1 0 0,0 1 1,0-1-1,0 0 0,1 1 0,1-1 0,-1 1 0,1-1 1,0 0-1,1 1 0,0-1 0,0 0 0,5 12 1,9 12-917,1 0 1,2-1 0,35 44-1,-9-17-2320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0:3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5029,'0'0'3491,"12"-4"-3646,146-63 292,115-42-20,-227 94-105,1 2 0,1 2 1,0 2-1,54-3 0,-11 10 235,0 3 0,130 20-1,176 51 784,-322-57-937,1366 210 1210,-936-154-1260,267 30 341,178-52-117,2-63 272,1061 58-283,-1700-17-324,141 9-292,-4-36-365,-409-4-158,49-10-1,32-18-2356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0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8264,'0'0'48,"7"8"85,-3-4-101,-1 0-1,1 0 1,0 0-1,1 0 1,-1-1-1,0 0 0,1 0 1,0 0-1,0 0 1,0-1-1,0 1 1,0-1-1,0-1 0,1 1 1,-1-1-1,1 0 1,5 1-1,9-3 198,0 0-1,-1-1 1,1-1 0,-1-1-1,1-1 1,-1 0-1,21-10 1,-19 6-113,1 2 0,1 1 0,-1 1 0,1 0 0,26-1 0,20 8 379,-1 3 1,0 4-1,102 24 0,-21-3-15,258 20 252,-10-1-433,-116-1-225,525 84 359,-256-88-257,2-45-32,254-33-115,-137 4 1,1088-70 12,249-12 12,-1074 75-22,-494-24-48,157-17 891,-595 78-905,1 0 0,-1-1 0,0 1-1,1 0 1,-1 0 0,0 0 0,1 0-1,-1-1 1,0 1 0,1 0 0,-1 0 0,1 0-1,-1 0 1,0 0 0,1 0 0,-1 0-1,1 0 1,-1 0 0,0 0 0,1 0-1,-1 1 1,0-1 0,1 0 0,-1 0-1,0 0 1,1 0 0,-1 0 0,0 1 0,1-1-1,-1 0 1,0 0 0,1 1 0,-1-1-1,0 0 1,0 1 0,1-1 0,-1 0-1,0 0 1,0 1 0,0-1 0,0 0-1,1 1 1,-1-1 0,0 1 0,0-1 0,0 0-1,0 1 1,0-1 0,0 0 0,0 1-1,0-1 1,0 1 0,0-1 0,0 0-1,0 1 1,0-1 0,0 0 0,0 1-1,0-1 1,-1 1 0,1-1 0,0 0 0,0 1-1,-19 23-3473,-13 5-367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0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9289,'182'-8'844,"292"-53"1,-13 0-762,591 56 1655,-450 17-1411,-1-44-294,674-58 666,93 82-971,-1287 8-1146,-1-3 0,108-19-1,-90-1-3043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2:1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3951 1 3587,'-230'18'1650,"-327"-15"0,212-8-1191,200 13-451,-196 35 0,104-9 18,-320 52 91,460-64-94,1 4 0,0 5 0,-146 69 0,80-13-97,4 8 1,4 6-1,-181 155 1,318-242 67,1 1 0,1 0 0,0 1 0,1 0 0,0 2 0,2-1 0,0 1 0,1 1-1,1 0 1,1 1 0,0 0 0,2 0 0,0 1 0,-7 41 0,7-27-8,2 0-1,2 1 0,1-1 1,5 52-1,-2-71-14,2 0 0,0 0 0,1 0 0,0 0 0,1 0 0,1-1 0,0 0 0,2 0 0,-1 0 0,2-1-1,18 24 1,8 1-1,2-2-1,2-1 0,1-2 1,89 57-1,-54-46 9,2-4 0,100 39 1,-118-59 6,2-2 1,0-3-1,1-3 1,65 6 0,257 4-49,10 1 64,-221-2-2,652 51-35,137-106-183,-226 7 387,-524 23-139,-38-6-42,-1-7-1,240-54 0,327-134 141,-596 152-115,-2-6 0,-3-7 0,-2-5 0,-4-7 0,-4-5 0,-3-5 0,123-112 0,-230 183-11,0-2 0,-1 1 1,0-2-1,26-37 0,-40 49 23,0-1 0,0 0 0,0 0 0,-1 0 0,0 0 0,-1 0 0,1-1 0,-2 1 0,1-1 0,-1 0 0,-1 1 0,1-1 0,-1 0 0,-1 1 0,0-1 0,0 0 0,-5-15 0,0 7 78,-1 0 0,0 0 1,-2 1-1,1 0 1,-2 0-1,0 1 0,-1 1 1,-1-1-1,0 2 0,-1 0 1,-19-16-1,-10-4 94,-1 2-1,-76-43 1,47 38-131,-1 2 1,-1 4-1,-2 3 1,-114-25 0,-324-36 308,367 67-345,-579-78 99,-5 41 0,-692 76-128,861-6-456,407-10-470,142-2 753,3-1-96,-1 0-1,1 1 0,-1 1 0,1 0 0,-1 0 0,1 1 0,-1 0 0,1 1 1,0 0-1,0 1 0,0 0 0,1 0 0,-15 9 0,-7 17-3333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2:4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8584,'-17'10'293,"6"-3"13,27-5-222,530-21 861,1516 15 534,-1466 20-1170,0 1-79,1061-72 214,-849 17-359,750 66 475,-1517-24-580,41 5-310,1-4 0,-1-4 0,127-13 0,-190 8-21,-1 0 0,0-1 0,20-9 0,39-25-1864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4047 182 7399,'-114'-4'-3327,"-55"-16"4524,-41-1 106,134 16-456,1-3 0,-83-21 0,-113-34 237,203 51-1047,-1 2 0,-70 1 0,44 10-90,0 5 0,0 3-1,0 5 1,2 4 0,0 3-1,-137 53 1,-319 159 265,416-164-96,-242 169-1,283-170-20,-261 203-161,289-216 107,2 3 0,2 3-1,-59 80 1,107-125-14,0 1 0,2 0 1,0 0-1,1 1 0,1 0 0,1 1 1,0 0-1,1 0 0,-6 38 0,11-48-36,1 0 1,-1 1-1,1-1 0,1 0 1,0 1-1,0-1 0,1 0 1,0 0-1,0 0 0,1 0 1,0 0-1,1-1 0,0 1 1,0-1-1,1 0 0,0 0 1,0-1-1,1 1 0,0-1 1,1 0-1,-1-1 0,1 0 1,9 7-1,5 0-5,0 0 0,1-1-1,1 0 1,0-2 0,0-1 0,35 8-1,154 25-99,-177-36 99,740 130-110,-415-72 95,-131-28 31,1-10 1,234-4 0,173-38 13,-18-1-3,157 36 53,362-8-7,-56-89-24,-850 47 31,-1-11 0,363-114 0,-317 48-17,-236 89 22,-1-2-1,0-2 0,-2-2 1,53-44-1,-83 61 21,1 1 1,-1-2-1,-1 1 0,0-1 0,0 0 1,0 0-1,-1-1 0,-1 0 0,0 0 1,0 0-1,4-16 0,-7 19-1,0-1 1,-1 1-1,-1-1 0,1 0 1,-1 1-1,-1-1 0,1 0 1,-1 1-1,-1-1 0,1 1 0,-1-1 1,0 1-1,-1 0 0,0 0 1,0 0-1,-1 0 0,-6-10 1,-20-26 4,-1 2 1,-2 1 0,-2 2-1,-51-44 1,13 21-243,-117-74-1,79 69-43,-2 5 0,-3 5 0,-169-56 0,-382-74 154,389 130-81,-2 11 0,-2 13 0,0 12 0,-2 12 0,1 13 0,-297 43 0,382-21-457,-268 29-2083,249-42-501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1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3365 312 3075,'0'0'-651,"-11"-1"277,-24-4 330,1-2 1,-38-13-1,-1 1 250,-44-2 1479,81 17-1391,1-2 0,-69-22 0,48 11-88,0 3 0,-1 2-1,-66-6 1,-66-12-190,133 17 123,0 2 0,-1 3 1,0 3-1,0 2 1,0 3-1,0 2 0,0 2 1,-86 18-1,24 7-160,-4 1 96,-165 19-1,-127 7 145,341-40-224,1 3-1,0 3 1,-104 48 0,130-49-6,2 2 0,0 1 0,2 3 0,-63 51 0,94-67 1,-1 0-1,2 0 0,0 2 1,0-1-1,1 1 0,0 1 1,2 0-1,-1 0 1,2 1-1,0 0 0,0 0 1,2 1-1,0 0 1,0 0-1,2 0 0,0 0 1,1 1-1,0 16 0,2-9 3,2-1 0,0 1 0,2-1-1,0 0 1,2 0 0,0 0 0,2 0-1,0-1 1,2-1 0,0 1-1,1-2 1,2 1 0,0-2 0,1 1-1,0-2 1,2 0 0,0-1 0,1-1-1,28 22 1,5-3-6,2-3 0,0-1 1,2-3-1,2-3 0,94 31 0,305 60-84,-347-92 92,480 83-67,-466-93 46,0-6-1,231-14 1,-256-6 35,-1-4 0,116-35 0,181-82 54,-269 86-67,218-118 1,-299 140 60,-1-2 0,-1-1 1,-2-3-1,-1-1 0,-1-1 0,-2-3 0,-1 0 0,36-52 0,-58 70 24,-1-1-1,-1 0 0,0 0 0,-2-1 1,0 0-1,-1 0 0,-1-1 1,4-31-1,-8 39-8,-1 0 1,0-1-1,-1 1 1,-1 0-1,0 0 1,-1 0-1,0 0 1,-1 1-1,-1-1 1,0 1-1,0-1 1,-1 1-1,-1 0 1,0 1-1,-9-13 1,-11-10 67,-1 0 1,-2 2 0,-2 1-1,0 2 1,-57-41-1,14 20-16,-136-70 1,150 90-207,-1 3 1,-1 3 0,-2 2 0,0 3 0,-1 3-1,-1 3 1,0 2 0,-1 4 0,-106 1 0,156 6-50,0 2 0,0 0 1,0 0-1,0 2 0,0 0 0,1 1 1,-1 1-1,1 0 0,1 1 1,-1 1-1,1 0 0,0 1 1,1 1-1,-14 12 0,-33 36-1656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1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2 201 7271,'0'0'10415,"-1"-9"-9780,1 6-591,0-1 0,0 1 0,0-1 0,0 1 0,1-1 0,-1 1 0,1-1 0,0 1 0,0-1 0,0 1 0,0 0 0,1 0 0,-1 0 0,5-6 0,0 1 49,1 0 0,0 1 0,0 0 0,1 1 0,11-9-1,-12 10-53,6-6-11,1 1 0,-1 1 0,1 0-1,1 1 1,0 0 0,0 1-1,0 1 1,20-5 0,-34 10-32,1 1 0,-1 0 0,0 0 1,1 0-1,-1 0 0,0 0 0,1 0 1,-1 1-1,0-1 0,1 0 0,-1 1 1,0-1-1,1 1 0,-1-1 0,0 1 1,0 0-1,0-1 0,1 1 0,-1 0 1,0 0-1,0 0 0,0 0 0,0 0 0,-1 0 1,1 0-1,0 0 0,0 0 0,-1 0 1,1 1-1,0-1 0,-1 0 0,1 0 1,-1 1-1,0-1 0,1 0 0,-1 1 1,0 1-1,2 7 26,-1 1 0,0 0 1,-2 21-1,0-14 37,-1 40 108,0-37-90,1 1-1,1 0 1,1-1-1,6 32 1,-7-52-53,1 0-1,-1 1 1,1-1-1,-1 0 1,1 1 0,0-1-1,0 0 1,-1 0 0,1 0-1,0 1 1,0-1 0,0 0-1,0 0 1,1 0-1,-1-1 1,0 1 0,0 0-1,1 0 1,-1-1 0,0 1-1,1 0 1,-1-1-1,0 0 1,1 1 0,-1-1-1,1 0 1,-1 1 0,1-1-1,-1 0 1,1 0-1,-1 0 1,0-1 0,1 1-1,-1 0 1,1 0 0,-1-1-1,1 1 1,1-2 0,3 0 131,1 0 0,-1 0 0,0-1 0,0 0 0,0-1 0,0 1 0,6-6 0,27-25 243,-2-2 0,-1-2 1,-1-1-1,33-52 0,-67 91-397,-1-1 0,1 1 0,-1-1 1,1 1-1,-1-1 0,1 1 0,-1-1 0,1 1 0,-1-1 0,1 0 0,-1 1 0,0-1 0,1 0 0,-1 1 0,0-1 1,0 0-1,1 0 0,-1 1 0,0-1 0,0 0 0,0 0 0,0 1 0,0-1 0,0 0 0,0 0 0,0 1 0,-1-1 1,1 0-1,0-1 0,-1 3-143,1-1 1,-1 0 0,1 1 0,-1-1 0,1 0-1,-1 1 1,1-1 0,-1 1 0,1-1 0,-1 1-1,1-1 1,0 1 0,-1-1 0,1 1 0,0-1-1,0 1 1,-1 0 0,1-1 0,0 1 0,0-1-1,0 1 1,0 0 0,0-1 0,0 1 0,0 0-1,0-1 1,0 1 0,0 0 0,14-4-11684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14029,'0'0'2456,"8"-5"-2211,6-1-206,-1 0 0,1 0-1,1 1 1,-1 1 0,0 1-1,1 0 1,0 0 0,20 0-1,139 3 24,-92 2-34,769-40 287,-276 6 1132,595 8 1470,-4 20-3763,-1140 3-2149,-12-3-2936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3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432 331 5926,'-1'-34'20,"1"-8"199,-2 1 0,-2-1 0,-18-75 0,21 114-121,0-1-1,0 1 0,0 0 0,-1 0 0,1 0 0,-1 0 0,0 0 0,0 0 0,0 0 0,0 0 0,-1 1 1,1-1-1,-1 1 0,0 0 0,1 0 0,-5-3 0,4 4-55,1 0 0,-1 1 0,1-1 0,-1 0 0,1 1 0,-1-1 0,0 1 0,1 0 0,-1 0 0,1 0 0,-1 0 0,0 1 0,1-1 0,-1 1 0,1 0 0,-1-1 0,1 1 0,-1 0 0,1 0 0,0 1 0,-1-1 0,1 0 0,-2 3 0,-7 4-18,1 0-1,0 1 1,1 1-1,0 0 1,1 0 0,0 0-1,-12 23 1,-40 89 49,28-41 168,4 0 0,4 2 0,3 1 0,-13 120 0,22-84-122,5 1 1,14 190 0,-3-264-128,2 1 1,2-1-1,2-1 1,23 64-1,-27-92-4,1-1 0,0 0 0,2 0 0,0-1 0,0 0 0,2-1 0,0 0-1,1-1 1,0 0 0,1 0 0,0-1 0,1-1 0,1-1 0,19 13 0,-25-19-15,0-1 0,1 1-1,0-1 1,0-1 0,0 0 0,0 0 0,0-1 0,1-1 0,-1 0 0,1 0-1,-1 0 1,1-2 0,-1 1 0,0-1 0,20-5 0,-18 2 8,1-1 1,-1 0 0,0 0-1,0-1 1,-1-1 0,0 0-1,0-1 1,-1 0 0,0 0-1,0-1 1,-1-1 0,11-12-1,5-13 26,-1 0 0,-1-1 0,-2-2 0,-2 0 1,-1-1-1,19-64 0,-10 8 107,25-168 0,-38 168-3,-4 0-1,-5 0 1,-11-173 0,3 245-63,-1-1-1,-1 1 1,-1 0 0,0 1 0,-2-1-1,-1 1 1,-1 1 0,-18-31 0,22 42-44,0 1 1,-1 0 0,0 1 0,-1 0-1,1 0 1,-1 0 0,-1 1-1,0 0 1,0 1 0,0 0-1,0 0 1,-1 1 0,0 0-1,0 1 1,-1 0 0,1 0 0,-1 2-1,0-1 1,0 1 0,-11-1-1,4 2-504,0 1 0,0 0 0,0 2 0,0 0 0,-34 8 0,10 2-2719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1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32 410 10442,'-32'55'8755,"372"-511"-3022,-331 447-5732,-7 14 10,-6 17 89,-34 93 246,23-77-293,2 0 1,2 1 0,1 1-1,2 0 1,-5 72 0,13-112-105,0 1 1,0 0 0,-1 0-1,1-1 1,0 1 0,0 0 0,0 0-1,1-1 1,-1 1 0,0 0-1,0 0 1,0-1 0,0 1-1,1 0 1,-1-1 0,0 1-1,1 0 1,-1-1 0,0 1 0,1 0-1,-1-1 1,1 1 0,-1-1-1,1 1 1,-1-1 0,1 1-1,0-1 1,-1 1 0,1-1-1,0 0 1,-1 1 0,1-1 0,0 0-1,-1 1 1,1-1 0,0 0-1,0 0 1,-1 0 0,1 0-1,1 0 1,0 0-388,1 0 1,-1-1-1,0 0 1,0 1-1,0-1 0,0 0 1,0 0-1,0 0 1,0-1-1,0 1 1,0 0-1,3-4 0,16-19-5252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1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 12844,'-4'-12'5520,"-4"16"-4063,-8 19-1083,7-1-77,2 0 0,0 1 0,1 0 0,1 0 0,-2 32 0,2 118 543,5-147-825,-1-16 11,1 0-1,0 0 1,1 0-1,0 0 1,1-1 0,0 1-1,0 0 1,1-1-1,0 0 1,0 1-1,1-1 1,1 0-1,5 8 1,-3-12-382,-9-14-483,-11-15-1222,-37-35-5835,21 26 2969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3011,'0'0'14958,"63"0"-14798,-18 2-96,11-2 32,1 0-832,5-3-1667,-7-8-1697,-11-2-2498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9993,'0'0'3198,"-10"3"-566,3-1-2388,0 1 1,1-1-1,-1 1 1,1 0-1,0 1 1,0-1-1,0 1 1,1 0-1,-1 1 1,1-1-1,0 1 1,0 0-1,0 1 1,1-1-1,0 1 1,0 0-1,0 0 1,1 0-1,0 0 1,0 1-1,1-1 1,-1 1-1,2 0 1,-3 10-1,3-13-155,1 0-1,0 0 0,0-1 0,0 1 0,0 0 0,1 0 0,-1 0 0,1-1 0,0 1 1,0 0-1,1-1 0,-1 1 0,1 0 0,-1-1 0,5 6 0,-3-7-59,-1 1 1,1-1-1,0 0 0,0 0 0,1 0 0,-1-1 0,0 1 1,0-1-1,1 1 0,-1-1 0,1 0 0,-1-1 1,1 1-1,0-1 0,-1 1 0,7-1 0,-4 0 59,0 0 0,0 0 0,0 0 1,1-1-1,-1 0 0,0 0 0,0-1 0,0 0 0,0 0 0,-1 0 0,1-1 0,0 1 0,-1-1 0,6-4 0,-8 4 4,0 0-1,0 1 1,0-1 0,-1 0-1,1-1 1,-1 1-1,0 0 1,1-1-1,-1 1 1,-1-1 0,1 0-1,-1 1 1,1-1-1,-1 0 1,0 0-1,-1 0 1,1 0 0,0 0-1,-1 0 1,0 0-1,0 0 1,-1-7-1,0 8-13,0-1 0,0 0 0,0 1 0,-1-1 0,1 1-1,-1 0 1,0-1 0,0 1 0,0 0 0,0 0-1,-1 0 1,1 1 0,-1-1 0,0 0 0,1 1-1,-1 0 1,0-1 0,-1 1 0,1 1 0,0-1-1,0 0 1,-5-1 0,-35-10-2316,6 9-9821,48 4-108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0 444 3299,'0'0'17814,"12"-1"-16495,-5 0-1162,0 0 0,0 0 0,-1-1 0,1 0 0,0 0 0,-1 0 0,0-1-1,1 0 1,-1 0 0,0-1 0,-1 0 0,1 0 0,-1 0 0,8-8 0,36-40 436,58-80 0,-84 100-529,-1-2 0,-2 0 0,-2-1 0,16-40 0,-59 121 22,-17 46-39,24-48-52,-27 76-125,42-109 77,0 1 0,0-1 0,1 1-1,1 0 1,0 0 0,0-1 0,1 1-1,2 14 1,-2-26-21,0 1 1,0-1-1,1 1 0,-1-1 0,0 1 0,0-1 1,0 1-1,1-1 0,-1 1 0,0-1 0,0 1 1,1-1-1,-1 1 0,1-1 0,-1 1 0,0-1 1,1 0-1,-1 1 0,1-1 0,-1 0 0,1 1 1,-1-1-1,1 0 0,-1 0 0,1 1 0,-1-1 1,1 0-1,-1 0 0,1 0 0,-1 0 0,1 0 1,-1 0-1,1 0 0,0 0 0,-1 0 1,1 0-1,-1 0 0,1 0 0,-1 0 0,1 0 1,0-1-1,22-11-4813,-3-10-1856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17617,'0'0'2370,"-34"52"-672,28-32-513,6-2-1025,11 2-160,9-1-385,3 0-832,1 1-833,3-3-1345,-13-5-320,3-8-2019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91 13613,'-7'12'1863,"-136"224"5584,123-195-6598,21-41-848,0 1 0,1-1 1,-1 1-1,0-1 0,1 0 0,-1 0 1,0 1-1,1-1 0,-1 0 0,0 0 1,1 0-1,-1-1 0,0 1 0,1 0 1,-1 0-1,3-2 0,76-34 277,-66 28-310,0 1 0,1 0 0,0 1 0,0 0 0,27-5 0,-34 9 13,0 1 1,1 0 0,-1 1 0,0 0 0,1 0-1,-1 1 1,0 0 0,13 2 0,-18-2 18,-1 1 1,0-1-1,1 0 1,-1 1-1,0-1 1,0 1-1,1-1 1,-1 1-1,0 0 1,-1 0-1,1 0 1,0 0-1,-1 0 0,1 1 1,-1-1-1,1 0 1,-1 1-1,0-1 1,0 1-1,0-1 1,-1 1-1,1-1 1,0 1-1,-1 0 1,0-1-1,0 1 1,0 0-1,0-1 1,0 4-1,-1 3 133,-1 0 1,0 0-1,0 0 0,0 0 1,-1 0-1,-1-1 0,0 1 1,0-1-1,0 0 0,-1 0 1,0-1-1,-1 1 0,-7 7 1,-3 4 500,-2-1 0,0-1 1,-35 26-1,48-39-595,0-1-1,0 1 1,0-1-1,-1 0 1,0-1-1,1 1 1,-1-1-1,0 0 1,0-1 0,-9 2-1,12-3-201,0 0 1,1 0-1,-1 0 1,0-1-1,1 1 0,-1-1 1,1 0-1,-1 0 1,1 0-1,-1 0 0,1 0 1,-1 0-1,1 0 1,0-1-1,0 1 0,0-1 1,0 0-1,0 0 1,0 0-1,0 0 0,1 0 1,-1 0-1,1 0 1,-1 0-1,1-1 0,-2-3 1,-12-32-4093,3-8-2076</inkml:trace>
  <inkml:trace contextRef="#ctx0" brushRef="#br0" timeOffset="1">29 50 15535,'0'0'5637,"49"-4"-4003,-15 1 255,7 0-255,12 1-833,1-3-513,-2-1-224,-5 3-416,1-3-1410,-14 0-2082,-5-6-3811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60 161 14926,'0'0'6385,"-4"15"-6236,-12 51 620,2 1 0,3 1-1,-3 125 1,34-237 779,-9 12-1465,-2-1-1,-1-1 0,-2 1 1,3-39-1,-3-138 190,-7 168-262,1 42-12,0 0 0,0 0-1,0 0 1,0 0 0,-1 0-1,1 0 1,0 0 0,0 1-1,0-1 1,-1 0-1,1 0 1,0 0 0,0 0-1,0 0 1,0 0 0,-1 0-1,1-1 1,0 1 0,0 0-1,0 0 1,-1 0 0,1 0-1,0 0 1,0 0 0,0 0-1,0 0 1,-1 0 0,1 0-1,0 0 1,0-1-1,0 1 1,0 0 0,0 0-1,0 0 1,-1 0 0,1-1-1,0 1 1,0 0 0,0 0-1,0 0 1,0 0 0,0-1-1,0 1 1,0 0 0,0 0-1,-8 17-161,6-8 147,0 1 0,1-1 0,1 0 0,-1 1-1,1-1 1,1 0 0,0 0 0,0 1 0,1-1 0,3 13 0,-4-20 23,0 1 0,0-1 1,1 1-1,-1-1 1,0 0-1,1 1 1,0-1-1,-1 0 1,1 0-1,0 0 0,0 0 1,0 0-1,1-1 1,-1 1-1,0 0 1,1-1-1,-1 0 1,0 0-1,1 0 1,0 0-1,-1 0 0,1 0 1,0 0-1,-1-1 1,1 0-1,0 1 1,0-1-1,-1 0 1,1 0-1,0 0 0,0-1 1,-1 1-1,1-1 1,0 0-1,-1 1 1,1-1-1,0 0 1,-1 0-1,3-2 0,3-1 30,-1 0-1,0 0 0,0-1 0,-1 1 0,1-1 0,-1-1 0,0 0 0,0 1 0,-1-2 0,0 1 0,0-1 0,0 1 0,-1-1 0,6-14 0,-4 9-7,0-1 0,-1 0-1,-1 0 1,0 0-1,-1-1 1,-1 1-1,0-1 1,0-14 0,-2 28-29,0 0 0,-1 0 1,1-1-1,0 1 0,0 0 1,-1 0-1,1 0 1,0-1-1,0 1 0,-1 0 1,1 0-1,0 0 0,-1 0 1,1 0-1,0 0 0,-1-1 1,1 1-1,0 0 1,-1 0-1,1 0 0,0 0 1,-1 0-1,1 0 0,0 0 1,-1 1-1,1-1 1,0 0-1,-1 0 0,1 0 1,0 0-1,-1 0 0,1 0 1,0 1-1,-1-1 1,1 0-1,0 0 0,0 0 1,-1 1-1,1-1 0,0 0 1,0 0-1,0 1 1,-1-1-1,1 0 0,0 1 1,0-1-1,0 0 0,0 1 1,0-1-1,-1 1 1,-4 7-4,1 1 0,-1 0 0,2 0 1,-1 1-1,1-1 0,-3 16 1,-9 65 68,14-81-62,0-4 5,-4 29 43,0 47 0,5-74-48,0 0 0,0 0 0,0 0 1,1-1-1,0 1 0,1 0 0,0 0 1,0-1-1,0 1 0,0-1 0,1 1 1,0-1-1,8 11 0,-8-14-68,0 0-1,1-1 1,-1 1-1,1-1 1,-1 0-1,1 0 1,0 0 0,0 0-1,0-1 1,0 0-1,0 0 1,0 0-1,0 0 1,1 0-1,-1-1 1,0 0 0,0 0-1,8-1 1,33-10-4514,-8-11-5678,-21 6 1833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13741,'0'0'8232,"-7"51"-6374,3-37-289,4-1-896,0-4-513,6 0-96,5-1-32,1 0-352,-1 3-1186,4-1-1216,-8-2-1827,0-3-3170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10762,'0'0'7228,"0"8"-6502,2 331 2923,-4-163-2995,2-173-710,0 0-1,0-1 1,1 1-1,-1 0 1,1 0 0,-1-1-1,1 1 1,0 0-1,0-1 1,0 1-1,0-1 1,2 4 0,-2-6-4,-1 0 1,0 1 0,1-1 0,-1 0 0,0 1 0,1-1 0,-1 0 0,1 0 0,-1 1 0,0-1 0,1 0-1,-1 0 1,1 0 0,-1 1 0,1-1 0,-1 0 0,0 0 0,1 0 0,-1 0 0,1 0 0,-1 0 0,1 0-1,-1 0 1,1 0 0,-1 0 0,1 0 0,15-16-1658,-3-6-1661,-1-1 1,14-42-1,-7 13-3028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70 7783,'-10'2'-229,"0"0"286,0 0 0,0 2 0,1-1 0,-1 1 0,1 0 0,0 1 0,0 0 0,1 0 1,-1 1-1,1 0 0,0 1 0,-13 14 0,-4 9 88,2 1 1,0 0-1,3 2 1,0 1-1,3 0 1,0 1-1,2 1 1,2 0-1,2 1 1,-14 73-1,9 4 119,4 0 0,4 157-1,8-229-256,2-1-1,2 1 1,1-1-1,13 47 1,-15-75-33,1 0 0,0 0 0,1-1 0,0 0 1,1 0-1,0 0 0,1-1 0,0 0 0,1 0 1,0-1-1,0 0 0,1 0 0,1-1 0,0 0 0,0-1 1,1 0-1,12 8 0,-16-13 18,0 1 0,0-2 0,0 1 0,0-1 0,0 0 0,0 0 0,0-1 0,1 0 0,-1 0 0,1 0 0,-1-1 0,1-1 0,-1 1 0,0-1 0,1 0 0,7-3 0,-6 1 10,1-1 0,-1-1 0,0 1 1,0-2-1,-1 1 0,0-1 0,0 0 0,0-1 0,-1 0 1,11-12-1,2-7 16,-2 0 0,0-2 1,-2 0-1,-1-1 0,-2 0 1,15-44-1,-4-7 330,-3-1-1,-3-1 1,10-120 0,-20 82 283,-13-215 0,4 310-636,-1 0 1,-1 0-1,-2 0 0,0 0 0,-1 1 0,-2 0 0,0 0 0,-2 0 1,0 1-1,-16-23 0,24 41-57,-2 1-1,1-1 1,0 1 0,-1 0-1,0 0 1,0 1-1,0-1 1,0 1 0,0 0-1,-1 0 1,1 0 0,-1 0-1,0 1 1,0 0 0,0 0-1,0 0 1,-10-1 0,9 3 2,-1 0-1,1 0 1,-1 0 0,1 1 0,0 0 0,-1 1 0,1-1-1,0 1 1,0 0 0,0 1 0,0-1 0,-10 7 0,-8 7-296,1 2 0,0 1 1,1 1-1,1 0 0,-18 24 0,37-42 300,-34 38-2170,10-9-1537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9993,'0'0'5670,"-4"8"-5030,-4 15-334,1 1-1,0-1 0,2 1 0,1 1 1,1-1-1,-1 30 0,7 159 297,4-158-232,5-29-1201,-12-25 622,1 0 0,0-1-1,-1 1 1,1 0 0,0 0 0,0-1 0,-1 1 0,1-1 0,0 1 0,0-1 0,0 1-1,0-1 1,0 1 0,0-1 0,0 0 0,0 1 0,0-1 0,0 0 0,0 0 0,2 0-1,8-1-5043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42 214 13453,'0'0'1094,"0"8"369,0 7-765,0 24 1713,5 42 0,-3-65-2302,1 0 1,1-1-1,7 20 0,-6-18-2,5 10-726,-6-28-725,-3-17-1108,-2-7-1178,-3-6-886</inkml:trace>
  <inkml:trace contextRef="#ctx0" brushRef="#br0" timeOffset="1">1 1 13196,'0'0'9193,"10"13"-10762,-2-6-1987,-3-1-3554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59 11371,'0'0'2813,"-5"-8"-96,3 5-2531,-2-2 240,1-1 0,-1 1 1,-1 0-1,1 0 0,-8-7 1,11 11-377,0 0 1,0 0-1,-1 1 1,1-1-1,0 0 1,-1 0-1,1 1 1,-1-1-1,1 0 1,-1 1-1,1 0 1,-1-1-1,1 1 1,-1 0-1,1 0 1,-1-1-1,1 1 1,-1 1-1,1-1 1,-1 0-1,1 0 1,-1 0-1,0 1 1,1-1-1,0 1 1,-1-1-1,1 1 1,-1 0-1,1 0 1,0-1-1,-1 1 1,1 0-1,0 0 1,-2 2-1,-1 2 17,0-1-1,0 1 1,1 0-1,-1 1 1,1-1-1,0 1 1,1-1-1,-1 1 1,1 0-1,0 0 1,-2 12-1,2-4 277,0 0-1,1 1 0,0-1 0,2 16 0,-1-28-325,0 0 1,1 0-1,-1 0 0,0-1 0,1 1 0,-1 0 1,1-1-1,0 1 0,-1 0 0,1-1 0,0 1 0,0-1 1,0 1-1,0-1 0,0 1 0,0-1 0,1 0 1,-1 1-1,0-1 0,1 0 0,-1 0 0,3 1 0,-1 0-2,1-1 0,-1 0 0,1 0 0,-1 0 0,1 0 0,0-1 0,-1 1 0,1-1 0,0 0 0,5 0 0,1-1-37,1-1-1,-1 0 0,0 0 1,0-1-1,0 0 1,0-1-1,10-5 0,-1-2-444,-2-2-1,23-19 1,15-10 316,-55 41 162,1 1-1,-1 0 1,0 0 0,0 0 0,0 0 0,0 0-1,0 0 1,0-1 0,0 1 0,1 0 0,-1 0-1,0 0 1,0 0 0,0 0 0,0 0 0,0 0-1,1 0 1,-1 0 0,0 0 0,0 0 0,0 0-1,0 0 1,1 0 0,-1 0 0,0 0 0,0 0-1,0 0 1,0 0 0,0 0 0,1 0 0,-1 0-1,0 0 1,0 0 0,0 0 0,0 0 0,1 0-1,-1 0 1,0 0 0,0 0 0,0 0 0,0 0-1,0 1 1,0-1 0,1 0 0,-1 0 0,0 0-1,0 0 1,0 0 0,0 1 0,0-1 0,0 0-1,0 0 1,0 0 0,0 0 0,0 0 0,0 1-1,0-1 1,-1 15 373,-10 17 309,8-25-531,-11 35 633,14-42-782,0 1-1,0-1 1,0 1-1,0 0 1,0-1-1,0 1 1,1 0 0,-1-1-1,0 1 1,0-1-1,0 1 1,1 0-1,-1-1 1,0 1-1,1-1 1,-1 1-1,0-1 1,1 1-1,-1-1 1,1 1-1,-1-1 1,1 1-1,1 0 0,-1-1 0,0 1 0,0-1 0,1 0 0,-1 1 0,1-1 0,-1 0 0,0 0 0,1 0 0,-1 0 0,1 0 0,-1 0 0,0 0 0,3-1 0,12-4-25,-1 0 0,0-1 0,0-1-1,0 0 1,-1-1 0,26-19 0,31-16-1347,-68 41 1320,0 1 0,0-1-1,0 1 1,1 0 0,-1 0 0,0 0-1,1 0 1,-1 0 0,7 0 0,-3 10 204,-11 15 336,-4-1-25,6-17-452,-1-1 0,1 1 0,1 0 0,-1 0-1,1 0 1,-1 7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3:2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14862,'0'0'1826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4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1647 235 6758,'-127'-15'737,"-1"5"0,0 7-1,-234 22 1,324-13-711,1 1 1,0 1-1,0 3 0,1 1 1,1 1-1,0 2 0,0 2 1,2 1-1,0 1 0,2 2 0,-38 31 1,27-16-42,2 2 0,2 2 0,1 1 1,2 2-1,2 1 0,2 1 0,-30 60 1,38-57-18,3 1 1,1 0-1,3 2 1,2 0-1,2 1 1,2 0-1,3 1 1,2-1-1,3 78 1,6-44 28,4-1 1,3 0-1,5-1 0,3-1 0,32 90 1,-22-96 10,2-2 0,4-1 0,3-2 0,4-2 0,92 121 0,-104-156-12,2-1 1,1-1 0,2-2 0,1-2-1,1-1 1,2-2 0,0-2 0,2-1-1,1-2 1,84 29 0,-70-32 1,0-4 1,1-1 0,1-3-1,-1-3 1,2-2 0,-1-3-1,0-2 1,80-11 0,-84 1 23,1-2-1,-1-2 1,-1-2 0,-1-3 0,-1-2 0,0-3-1,51-31 1,1-10 36,-3-5-1,106-94 1,-118 87-13,-4-4 1,-3-3 0,-4-4 0,-4-3 0,-4-3-1,61-111 1,-109 167 26,-2-2-1,-2 0 1,-2-1 0,-1-1-1,-3 0 1,-1 0 0,-2-1-1,-2-1 1,-1 1 0,-3-1-1,-2 0 1,-1 0 0,-2 1-1,-3-1 1,-1 1 0,-2 0-1,-2 1 1,-2 0 0,-1 1-1,-3 0 1,-1 1-1,-2 1 1,-1 1 0,-2 1-1,-45-55 1,22 41 133,-1 1 0,-3 3 1,-1 1-1,-3 4 0,-1 1 0,-2 3 0,-117-58 1,87 56-219,-2 4 0,-1 4 0,-2 4 0,-1 4 0,-104-14 0,131 29-531,0 2 1,-1 4-1,1 2 0,-1 4 0,0 2 0,1 3 0,-92 23 0,-77 43-4003,231-73 4455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1653 8232,'0'0'9582,"4"-10"-8818,213-426 2102,91-277-2631,-108 240 27,-190 454-275,-10 19 2,1 0 0,-1 0 0,0 0 0,0 0 0,0 0 0,0-1 1,0 1-1,0 0 0,0 0 0,0 0 0,0 0 0,0 0 0,0 0 0,0 0 0,1 0 0,-1 0 1,0 0-1,0 0 0,0 0 0,0 0 0,0 0 0,0 0 0,0 0 0,1 0 0,-1 0 0,0 0 0,0 0 1,0 0-1,0 0 0,0 0 0,0 0 0,0 0 0,1 0 0,-1 0 0,0 0 0,0 0 0,0 0 1,0 0-1,0 0 0,0 0 0,0 0 0,0 0 0,0 0 0,1 0 0,-1 0 0,0 0 0,0 1 0,0-1 1,0 0-1,0 0 0,0 0 0,0 0 0,0 0 0,0 0 0,0 0 0,0 0 0,0 1 0,0-1 0,0 0 1,0 0-1,0 0 0,0 0 0,0 0 0,-3 36-1942,-1-20 157,-1 0-1,-1-1 1,-12 23-1,-9 12-4176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2787,'0'0'14686,"-9"6"-14473,4-3-202,0 0 0,1 1 0,0 0 1,0 0-1,0 0 0,0 0 0,0 1 0,1-1 0,0 1 0,0 0 1,0 0-1,-4 10 0,-1 9 24,0-1 1,-4 29-1,-6 29 5,-4 13 744,4 1 0,-8 121 0,26-212-733,-1 1 1,1 0 0,1-1 0,-1 1-1,1 0 1,-1-1 0,1 1 0,0-1 0,3 8-1,-3-11-47,-1-1-1,1 1 0,-1 0 0,1 0 0,0-1 1,-1 1-1,1 0 0,0-1 0,-1 1 1,1-1-1,0 1 0,0-1 0,-1 1 0,1-1 1,0 0-1,0 1 0,0-1 0,0 0 1,-1 0-1,3 1 0,-1-1-3,1 0-1,-1-1 1,0 1 0,1 0 0,-1-1-1,0 0 1,0 1 0,1-1-1,-1 0 1,0 0 0,3-2-1,18-13 294,0-1 0,-2-1-1,0-1 1,28-32-1,29-27 253,-42 48-1011,2 2 1,1 1-1,1 2 1,68-32-1,-63 34-3666,-6-4-3422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3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1 708 11627,'0'0'8018,"11"-15"-6374,42-65-1135,-4-2 0,-4-2 0,-3-2 0,-5-2 0,35-117 0,-62 165-527,-3 13 870,-6 58-544,-6 54-348,-1 109 82,6-170-66,2 1 0,1-1-1,1 0 1,1-1 0,15 43-1,-19-63-125,1 0 0,-1 0 0,1 1 0,-1-1 0,1 0 0,0-1-1,0 1 1,0 0 0,1-1 0,-1 1 0,1-1 0,-1 1 0,1-1 0,4 2-1,-6-3-196,1 0 0,0-1 0,0 1 0,0-1 0,0 1 0,0-1 0,0 0 0,0 1 0,0-1 0,-1 0 0,1 0 0,0-1 0,0 1 0,0 0 0,0-1 0,3 0 0,11-9-5761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17040,'0'0'1762,"0"48"-193,-5-13 193,1 8-1057,4 0-161,0 0-448,0-2-64,4-13-672,8-7-1795,1-17-1793,1-4-2466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26 316 13357,'1'-12'2514,"0"-3"-1471,0-13 165,0 1 3294,-3 46-4255,0 0-1,-8 34 0,5-33-252,1-1 0,-2 40 0,6-58 6,0 0 0,0 0-1,0 0 1,0-1 0,0 1 0,0 0 0,0 0 0,0 0 0,0-1 0,1 1 0,-1 0 0,0 0 0,1 0-1,-1-1 1,0 1 0,1 0 0,-1-1 0,1 1 0,-1 0 0,1-1 0,0 1 0,-1-1 0,1 1-1,0-1 1,-1 1 0,2 0 0,24-1 22,36-28 39,-44 19-50,-8 5 9,0 0 1,-1 1 0,1 1 0,0 0 0,0 0 0,1 1 0,-1 0 0,20 2 0,-26-1-8,-1 0-1,1 0 1,-1 1 0,1 0 0,-1 0 0,0 0 0,1 0-1,-1 0 1,0 1 0,0 0 0,0-1 0,0 1 0,0 0-1,0 0 1,0 1 0,-1-1 0,1 1 0,-1-1 0,0 1-1,0 0 1,0 0 0,0 0 0,0 0 0,0 0 0,-1 0 0,0 0-1,1 1 1,0 4 0,1 7 165,-1-1 1,-1 1-1,0-1 0,-1 1 0,-1 0 0,0-1 1,-5 24-1,4-28-97,0 0 0,-1 0 0,-1 0 0,1 0 0,-2-1-1,1 0 1,-1 0 0,-1 0 0,1 0 0,-2-1 0,-10 11 0,16-17-127,0-1 0,0 0 1,-1 0-1,1 1 0,0-1 0,-1 0 1,1 0-1,-1-1 0,1 1 0,-1 0 0,0 0 1,1-1-1,-1 1 0,0-1 0,0 0 1,1 1-1,-1-1 0,0 0 0,0 0 0,1 0 1,-1 0-1,0 0 0,0-1 0,1 1 1,-1 0-1,0-1 0,1 1 0,-1-1 0,0 0 1,1 1-1,-1-1 0,1 0 0,-1 0 1,1 0-1,-1 0 0,1 0 0,0-1 0,0 1 1,-1 0-1,0-2 0,-5-7-1404,0 1 0,0-1 0,1 0 0,-9-20 0,13 25 642,-26-56-8763</inkml:trace>
  <inkml:trace contextRef="#ctx0" brushRef="#br0" timeOffset="1">35 139 13933,'0'0'11339,"69"-39"-10154,-35 26-576,0-3-545,6 3-32,-3-3-1121,-2-2-2307,-5-5-2657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2278 6662,'0'0'2248,"12"-9"-2115,294-285 387,-11-38-408,-162 178-87,167-195 14,317-343 2271,-511 591-2074,5 6 1,145-97 0,-190 151-1440,-19 24-2618,-28 15 698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12172,'0'0'3016,"4"-9"-299,13-27-507,-16 36-2170,-1-1 1,0 1-1,1-1 0,-1 1 1,0-1-1,1 1 0,-1 0 0,1-1 1,-1 1-1,0-1 0,1 1 1,-1 0-1,1-1 0,-1 1 0,1 0 1,-1 0-1,1-1 0,0 1 1,-1 0-1,1 0 0,-1 0 1,1 0-1,-1 0 0,1-1 0,0 1 1,-1 0-1,1 0 0,-1 1 1,1-1-1,0 0 0,-1 0 1,1 0-1,-1 0 0,1 0 0,-1 1 1,1-1-1,-1 0 0,1 0 1,-1 1-1,1-1 0,-1 1 1,1-1-1,-1 0 0,1 1 0,-1-1 1,0 1-1,1-1 0,-1 1 1,0-1-1,1 1 0,-1-1 1,0 1-1,0-1 0,1 2 0,12 26 739,-2 14-264,-3-1 1,-1 2 0,-2-1-1,-1 60 1,-2-43-214,12 76 0,-14-134-289,0 0 1,0 0 0,0 0 0,0 0 0,0 0 0,0 0-1,0 0 1,0 0 0,1 0 0,-1 0 0,0-1 0,1 1-1,-1 0 1,0 0 0,1 0 0,-1 0 0,1-1 0,-1 1-1,1 0 1,0 0 0,-1-1 0,1 1 0,0 0 0,0-1-1,-1 1 1,1-1 0,0 1 0,0-1 0,0 0 0,1 1 0,-1-1 19,0-1 1,0 0-1,0 0 1,0 0 0,0 0-1,-1 0 1,1 0 0,0 0-1,0 0 1,-1 0 0,1 0-1,-1 0 1,1 0 0,-1-1-1,1 1 1,-1 0-1,0 0 1,1-1 0,-1 1-1,0 0 1,0-3 0,5-64 136,-3 1 0,-3-1 0,-2 1 0,-4-1 0,-3 1 0,-19-70 0,20 99-245,4 63-558,4 25 556,3-34 60,1 1 0,1-1 0,0 0-1,1 0 1,8 17 0,-11-30 13,-1 0 0,1 0 1,0-1-1,-1 1 1,1 0-1,0 0 0,1-1 1,-1 0-1,0 1 0,1-1 1,-1 0-1,1 0 1,0 0-1,3 1 0,-4-2 6,1 0 0,-1-1-1,0 0 1,0 0-1,0 0 1,0 0 0,1 0-1,-1 0 1,0 0 0,0-1-1,0 1 1,0-1-1,0 1 1,1-1 0,-1 0-1,-1 0 1,1 0 0,0 0-1,0 0 1,0-1-1,0 1 1,-1 0 0,1-1-1,1-1 1,10-11 34,-2 0-1,0 0 1,0-1 0,-2-1 0,0 1-1,0-1 1,-2-1 0,0 0-1,-1 0 1,0 0 0,-2-1 0,4-21-1,-10 85-47,3-1 0,1 1 0,16 81 0,-16-111 55,2 1 0,0-1 0,0 0 0,2-1-1,10 22 1,-14-33-27,0-1-1,0 1 1,0-1-1,1 0 1,-1 1-1,1-1 1,0 0-1,0-1 1,0 1-1,1 0 1,6 3-1,-8-5 4,1 0-1,0 0 1,-1 0-1,1-1 1,0 1 0,-1-1-1,1 0 1,0 1-1,-1-1 1,1-1-1,0 1 1,0 0 0,-1-1-1,1 1 1,0-1-1,-1 0 1,1 0-1,-1 0 1,1 0 0,2-2-1,2-1 53,-1-1 1,0 0-1,0 0 0,0-1 0,0 0 1,-1 0-1,0 0 0,0 0 0,-1-1 1,1 0-1,-1 0 0,-1 0 0,0-1 1,4-9-1,-1-2-46,0-1 1,-1 0-1,-1 0 1,3-29-1,-6 10-374,0 21-367,-1 36 195,-2 25 416,1-27-41,0 0 1,1 0-1,1 0 0,0 0 0,1 0 0,4 16 0,-6-31-47,0 0 0,1 0-1,-1 0 1,1 0 0,-1 0 0,1 0 0,-1 0-1,1 0 1,0 0 0,-1 0 0,1 0 0,0-1 0,0 1-1,-1 0 1,1 0 0,0-1 0,0 1 0,0 0-1,0-1 1,0 1 0,0-1 0,0 0 0,0 1-1,0-1 1,0 0 0,1 1 0,-1-1 0,0 0 0,0 0-1,0 0 1,0 0 0,0 0 0,0 0 0,1 0-1,-1-1 1,0 1 0,0 0 0,0-1 0,0 1-1,0 0 1,0-1 0,0 0 0,0 1 0,0-1-1,0 1 1,0-1 0,-1 0 0,1 0 0,0 1 0,0-1-1,-1 0 1,2-1 0,8-20-5679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16271,'0'0'5830,"0"45"-5862,11-24-641,5-5-2177,-5-5-3428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52 17809,'-8'2'2210,"-4"3"-1663,-1 1 1,1 0-1,1 0 1,-1 1-1,1 1 1,0 0-1,1 1 1,-16 16-1,21-20-463,0 0 0,1 0 1,0 1-1,0-1 0,0 1 0,1 0 0,-1 0 0,1 0 0,1 1 1,0-1-1,-1 1 0,2-1 0,-1 1 0,1 0 0,0 0 1,1 0-1,-1 0 0,1-1 0,1 1 0,0 8 0,0-13-70,0 0-1,0 0 0,0 0 1,0 0-1,0 0 0,0 0 1,1 0-1,-1 0 0,1-1 1,-1 1-1,1-1 0,-1 1 1,1-1-1,0 1 1,0-1-1,0 0 0,0 0 1,0 0-1,0 0 0,0 0 1,0-1-1,0 1 0,0 0 1,1-1-1,-1 0 0,0 1 1,0-1-1,1 0 0,-1 0 1,0 0-1,4-1 0,1 0 104,1 0 0,-1 0 0,0 0 0,0-1 0,0 0-1,0 0 1,-1-1 0,13-6 0,-10 3-12,-1-1-1,0 0 1,0 0 0,0-1 0,-1 0-1,0 0 1,-1-1 0,1 0 0,-2 0-1,8-16 1,-10 18-52,1 0 0,-1-1 0,-1 0 0,0 1 1,0-1-1,0 0 0,-1 0 0,0 0 0,-1 0 0,0 0 0,0-1 0,0 1 0,-1 0 0,-4-14 1,4 19-69,-1 0 0,1-1 0,-1 1 0,0 1 0,0-1 0,0 0 0,-1 0 1,1 1-1,0-1 0,-1 1 0,0 0 0,0-1 0,1 1 0,-1 1 1,0-1-1,-1 0 0,1 1 0,0 0 0,0-1 0,-1 1 0,1 0 0,-1 1 1,1-1-1,-1 1 0,1-1 0,-1 1 0,1 0 0,-1 1 0,-4 0 1,1-1-246,0 1 0,0 0 0,0 0 0,0 1 0,0 0 0,1 0 1,-1 1-1,1-1 0,-1 2 0,1-1 0,0 1 0,0-1 0,-10 10 1,11-7-457,0 0 0,0 0 0,1 1 0,-1-1 0,2 1 0,-1 0 0,1 1 0,-4 11 0,-5 20-5124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4:5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1629 9513,'-10'7'587,"1"-1"-284,3-2 113,0-1 0,0 1 0,0 1 0,0-1 0,1 1 0,-1 0 0,1 1 0,0-1 0,-3 7 0,8-12-346,0 1 1,0-1-1,0 0 0,1 1 0,-1-1 1,0 0-1,1 0 0,-1 1 1,0-1-1,0 0 0,1 0 0,-1 1 1,1-1-1,-1 0 0,0 0 0,1 0 1,-1 0-1,0 1 0,1-1 1,-1 0-1,1 0 0,-1 0 0,0 0 1,1 0-1,-1 0 0,1 0 0,-1 0 1,0 0-1,1 0 0,-1-1 1,1 1-1,-1 0 0,0 0 0,1 0 1,-1 0-1,0 0 0,1-1 0,22-4 709,41-21 1121,-1-3 0,100-63 0,-124 69-1536,1493-858 1830,-605 329 1319,-908 540-4350,12-7 1576,37-17-1,-33 22-4130,1 6-5254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12364,'0'0'1516,"0"8"229,1 153 4121,-1-119 93,0-41-4245,0-148-967,0 146-795,26 24-336,-16-18 393,0-1 1,0 0 0,1 0 0,0-1 0,-1 0 0,1 0 0,0-2 0,0 1 0,1-1 0,-1-1 0,0 0 0,0-1-1,20-3 1,-23 3-3,0 0 0,0-1 0,0 0 0,0-1 0,0 1 0,0-1 0,-1-1 0,0 0 0,0 0 0,0 0 0,0-1 0,0 0 0,-1 0-1,0 0 1,0-1 0,0 0 0,-1 0 0,0-1 0,6-9 0,-11 15-10,1 0-1,0 0 1,-1 0 0,1 0-1,-1 0 1,1 0 0,-1 0-1,0 0 1,1 0 0,-1-1-1,0 1 1,0 0 0,0 0-1,0 0 1,0 0-1,0-1 1,0 0 0,-1 1-2,1 1 0,-1 0 0,1 0 1,0-1-1,-1 1 0,1 0 0,-1 0 0,1 0 1,-1 0-1,1 0 0,-1 0 0,1 0 0,0 0 1,-1 0-1,1 0 0,-1 0 0,1 0 0,-1 0 1,1 0-1,-1 0 0,1 0 0,-1 0 0,1 1 1,0-1-1,-1 0 0,1 0 0,-1 1 0,-34 26-206,31-22 228,0 0 0,0 0-1,1 1 1,0-1-1,0 1 1,0 0-1,1 0 1,-1 0-1,1 0 1,1 1 0,0-1-1,-2 12 1,3-15-77,0 0 1,1-1 0,-1 1 0,1-1-1,-1 1 1,1-1 0,0 1 0,0-1-1,0 1 1,0-1 0,0 1 0,1-1 0,-1 0-1,1 0 1,-1 0 0,1 0 0,0 0-1,0 0 1,0 0 0,0-1 0,0 1-1,0-1 1,0 1 0,1-1 0,-1 0-1,0 0 1,1 0 0,-1 0 0,1 0-1,-1-1 1,1 1 0,0-1 0,3 1-1,55 2-7056,-29-3 742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168 110 32,'0'0'12316,"5"-8"-9519,-1 2-1825,0 0 1,-1-1-1,1 1 0,-2-1 1,5-14-1,-6 20-812,-1-1 0,1 1 1,-1-1-1,0 0 0,0 1 1,0-1-1,0 1 0,0-1 1,0 0-1,0 1 0,-1-1 1,1 1-1,-1-1 0,1 1 0,-1-1 1,1 1-1,-1-1 0,0 1 1,0-1-1,0 1 0,0 0 1,0 0-1,0-1 0,0 1 0,0 0 1,0 0-1,0 0 0,-1 0 1,1 0-1,0 0 0,-1 1 1,1-1-1,-1 0 0,1 1 0,-1-1 1,1 1-1,-1-1 0,1 1 1,-1 0-1,0 0 0,-1 0 1,-3-1-132,-1 0 0,1 1 0,0 0 1,0 1-1,0-1 0,-1 1 1,1 1-1,0-1 0,0 1 0,0 0 1,1 0-1,-1 0 0,0 1 1,1 0-1,-1 0 0,1 1 0,0-1 1,0 1-1,1 0 0,-1 1 1,1-1-1,0 1 0,0 0 0,0 0 1,1 0-1,0 0 0,-1 0 1,2 1-1,-1 0 0,1 0 0,0-1 1,0 1-1,1 0 0,-2 12 1,3-16-24,0 0 1,0-1-1,0 1 1,0 0-1,0-1 1,1 1-1,-1-1 1,1 1 0,-1 0-1,1-1 1,0 1-1,-1-1 1,1 0-1,0 1 1,0-1 0,0 0-1,0 1 1,0-1-1,0 0 1,0 0-1,1 0 1,-1 0 0,2 1-1,1 1 19,0-1 1,1-1-1,-1 1 0,0-1 0,1 1 0,-1-1 1,1 0-1,6 0 0,3 0 27,0-1-1,0-1 1,0 0-1,0 0 1,14-5 0,-18 4-31,-1-1 0,1-1 0,-1 0 0,0 0 0,0-1 0,0 0 0,0 0 0,-1-1 0,0 0 0,0-1 0,-1 0 0,0 0 0,0 0 1,0-1-1,-1 0 0,-1 0 0,1-1 0,6-13 0,-12 22-8,0-1 1,1 0-1,-1 0 1,0 0 0,1 0-1,-1 0 1,0 0-1,0 0 1,0 1-1,1-1 1,-1 0-1,0 0 1,-1 0-1,1 0 1,0 0-1,0 0 1,0 0 0,0 0-1,-1 0 1,1 0-1,0 0 1,-2-1-1,2 2 3,-1 0-1,0-1 1,1 1 0,-1 0-1,0 0 1,1-1-1,-1 1 1,0 0-1,0 0 1,1 0 0,-1 0-1,0 0 1,1 0-1,-1 0 1,0 0 0,0 1-1,1-1 1,-1 0-1,0 0 1,1 1-1,-2-1 1,-2 2 3,0 0-1,0 0 1,0 1 0,1-1-1,-1 1 1,1-1 0,-1 1-1,-3 5 1,4-4-30,0-1-1,1 1 1,-1 0 0,1 0-1,0 0 1,0 1 0,1-1-1,-1 0 1,1 1 0,0-1-1,0 1 1,1-1 0,-1 1-1,1 6 1,1-8 48,-1 1 1,1-1-1,0 0 0,0 0 0,0 0 1,0 0-1,1 0 0,-1 0 0,1 0 1,0 0-1,-1 0 0,1-1 1,1 1-1,-1-1 0,0 1 0,3 1 1,1 0-275,-1 0 1,1 0-1,0-1 1,0 0 0,0 0-1,0 0 1,1-1-1,6 2 1,-3-2-1173,-1 0 1,1-1-1,-1 0 0,1 0 0,15-2 1,15-4-10257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80 6919,'0'0'2295,"5"-10"727,0-2-1739,12-21 1138,1 8 3147,-18 30-1796,1 7-3333,0-3-240,-4 31 290,-1-1-1,-16 68 1,12-72-128,2 0 0,1 1-1,-1 71 1,5-106-465,1 0 0,0 0 0,0 0-1,0 0 1,0 1 0,0-1-1,0 0 1,1 0 0,-1 0 0,0 0-1,0 0 1,1 0 0,-1 0 0,1 0-1,-1 0 1,1 0 0,-1 0 0,1 0-1,0 0 1,-1 0 0,1 0 0,0-1-1,0 1 1,0 0 0,0 0 0,-1-1-1,1 1 1,0-1 0,0 1 0,0-1-1,0 1 1,0-1 0,1 1 0,-1-1-1,0 0 1,0 0 0,0 0 0,0 1-1,0-1 1,0 0 0,0 0 0,2-1-1,0 1-265,-1-1 0,0 0 0,1 0-1,-1 0 1,0 0 0,0 0-1,0-1 1,0 1 0,0 0 0,0-1-1,0 0 1,-1 1 0,1-1-1,0 0 1,-1 0 0,1 0 0,-1 0-1,0 0 1,1-3 0,6-15-6383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46 5862,'0'0'10639,"0"-7"-8093,0-24-149,0 24-454,-3 22-21,-2 16-960,0-3-531,0 0 1,2 0-1,1 1 0,1-1 1,6 55-1,4-64-452,4-18-1978,-12-2 1618,1-1-1,0 1 0,0-1 0,-1 1 1,1-1-1,-1 0 0,0 1 0,1-1 1,-1 0-1,0 0 0,0 0 0,0 0 1,0 0-1,0-3 0,5-21-4017,-4-6-1745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53 13677,'0'0'12588,"-12"-51"-11787,12 50-609,2 1-224,5 0-385,4 6-1312,-1 10-1154,1 3-1409,2-1-3235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 11979,'0'0'3972,"10"-5"-833,-3 2-2524,1 0 0,0 0-1,0 0 1,0 1 0,1 0-1,-1 1 1,11-1 0,-17 2-479,-1 0 1,1 0-1,0 1 0,0-1 1,0 0-1,-1 1 0,1-1 0,0 1 1,0-1-1,-1 1 0,1 0 1,-1 0-1,1 0 0,-1 0 1,1 0-1,-1 0 0,1 0 1,1 2-1,-2-1-95,0 1 0,0-1-1,1 0 1,-2 1 0,1-1 0,0 1 0,0 0-1,-1-1 1,0 1 0,1-1 0,-1 1 0,0 0-1,0-1 1,0 1 0,-1 0 0,1-1 0,-1 4 0,-1 0 55,0 1 0,0 0 0,0-1 0,0 0 0,-1 1 0,0-1 0,-1 0 0,1 0 0,-9 10 0,-48 43 284,50-51-347,0 0 0,0 1 0,1 1 1,1-1-1,-1 1 0,2 1 0,-1 0 0,-6 14 0,13-25-32,1 1 0,0 0 0,-1-1 0,1 1 0,0 0 0,0-1 0,0 1 0,0 0 0,0-1 0,0 1 1,-1 0-1,2 0 0,-1-1 0,0 1 0,0 0 0,0-1 0,0 1 0,0 0 0,0 0 0,1-1 0,-1 1 0,0-1 0,1 1 0,-1 0 0,0-1 0,1 1 0,-1-1 0,1 1 0,-1 0 0,1-1 0,-1 0 0,2 2 0,29 6 77,42-9 46,-67 0-125,18-2-179,-1 0-1,28-8 1,-42 8-892,0 0 1,0 0-1,0-1 1,14-8-1,-23 11 830,1 1 0,-1 0 0,1 0 0,-1-1-1,0 1 1,1 0 0,-1-1 0,0 1 0,1 0-1,-1-1 1,0 1 0,1 0 0,-1-1 0,0 1-1,0-1 1,0 1 0,1-1 0,-1 1-1,0 0 1,0-1 0,0 1 0,0-1 0,0 1-1,0-1 1,0 1 0,0-2 0,0-4-5411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3491,'0'0'2034,"-9"10"-966,-3 1-868,-2 3 537,1 0 0,-17 23 1,26-31-621,1 0 1,-1 0-1,1 0 1,0 0-1,0 1 1,1-1-1,0 1 1,0 0 0,1 0-1,0-1 1,-1 14-1,2-12-44,1 1 1,0 0-1,1-1 0,0 0 0,0 1 1,1-1-1,0 0 0,0 0 0,1 0 0,0-1 1,8 12-1,7 6 113,41 44-1,-24-30-148,45 53-15,413 439-12,-314-342 271,188 253 1,-329-392-253,91 101 274,7-4-1,270 221 1,-252-235 181,-7 7 0,212 257 0,-320-347-459,92 107-1,-116-142-325,-1 0 0,2-1 0,0 0 0,0-2 0,1 0 0,1-1-1,24 10 1,2-8-2016,-8-11-1606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10250,'0'0'13068,"68"-5"-12395,-26 3-481,-1 2-128,4 0-224,-7 0-1346,-8 0-1697,-2-1-3011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55 162 12300,'0'0'15321,"20"7"-14819,-15-8-485,-1 1 0,1-1 0,-1 0 1,0 0-1,0 0 0,1-1 0,-1 1 1,0-1-1,0 0 0,-1 0 0,1-1 0,4-2 1,-6 4-8,-1-1 0,1 1 1,-1 0-1,1 0 0,-1-1 1,0 1-1,1-1 0,-1 0 1,0 1-1,0-1 0,0 0 1,0 1-1,0-1 0,-1 0 1,1 0-1,0 0 0,-1 0 1,0 0-1,1 0 0,-1 0 1,0 0-1,0 0 0,0 0 0,0 0 1,0 0-1,0 0 0,-1 0 1,1 0-1,-2-3 0,1 5-13,0-1 0,0 0 0,1 0 0,-1 0 0,0 1 0,0-1 0,0 0 0,-1 1-1,1-1 1,0 1 0,0 0 0,0-1 0,0 1 0,0 0 0,-1-1 0,1 1 0,0 0-1,0 0 1,0 0 0,-1 0 0,1 0 0,0 0 0,0 1 0,-3 0 0,-30 8-128,26-3 121,1-1-1,-1 1 1,1 0-1,0 1 0,1-1 1,0 2-1,-11 14 1,15-19 7,0 0 0,-1 0 0,1 0 0,0 0-1,1 1 1,-1-1 0,1 1 0,-1 0 0,1-1 0,0 1 0,1 0 0,-1 0 0,1 0 0,-1-1 0,1 1 0,0 0 0,1 0 0,-1 0 0,0 0 0,1-1 0,0 1-1,2 5 1,-1-7-151,0 0 0,0 1 0,0-1 1,1 0-1,-1 0 0,1 0 0,-1-1 0,1 1 0,0-1 0,-1 1 0,1-1 0,0 0 0,0 0 0,0 0 0,0 0 0,0-1 0,0 1 0,5-1 0,60 2-6420,-67-2 6438,46-2-7343</inkml:trace>
  <inkml:trace contextRef="#ctx0" brushRef="#br0" timeOffset="1">430 96 2594,'0'0'11649,"-10"-1"-6679,2 1-4538,0 0-1,0 0 1,1 0 0,-1 1 0,0 0 0,0 1 0,1 0-1,-1 0 1,1 1 0,-1-1 0,1 2 0,0-1-1,0 1 1,0 0 0,1 0 0,0 1 0,-9 8 0,8-6-146,0 0 1,1 0 0,0 1 0,0 0 0,-7 13 0,12-20-282,0 0 0,1 0 0,-1 1 0,0-1-1,0 0 1,1 0 0,-1 1 0,1-1 0,-1 1 0,1-1 0,0 0 0,-1 1 0,1-1 0,0 1 0,0-1 0,0 0 0,0 1 0,0-1 0,0 1 0,0-1 0,1 1 0,-1-1 0,1 0 0,-1 1 0,1-1 0,-1 0 0,1 1 0,-1-1 0,1 0 0,0 0 0,0 0 0,0 0 0,0 1 0,0-1 0,0 0-1,0-1 1,0 1 0,0 0 0,0 0 0,1 0 0,-1-1 0,0 1 0,1 0 0,-1-1 0,0 0 0,1 1 0,-1-1 0,3 1 0,5 0-19,1 0-1,-1 0 1,1-1-1,-1-1 1,1 1-1,-1-1 1,0-1-1,1 0 1,-1 0-1,0-1 1,0 0-1,0-1 1,0 1-1,-1-2 1,0 1-1,0-1 1,0-1-1,0 1 1,10-11-1,-1 0-24,-1 0 0,-1-1 0,-1 0 0,0-2-1,-1 0 1,-1 0 0,10-22 0,-21 39 53,0 0 1,0 0-1,0 0 0,0 0 1,0 0-1,-1 0 1,1 0-1,-1 0 1,1-1-1,-1 1 0,0 0 1,0 0-1,0 0 1,0-3-1,-8 4 139,-6 17-74,6-7-67,1 1-1,1 0 0,0 1 1,0-1-1,1 1 0,0 0 1,1 1-1,0-1 0,1 1 1,0 0-1,1-1 0,0 1 1,1 0-1,0 0 0,2 22 1,0-31-122,0 0 1,0 1-1,0-1 1,0 0 0,0 1-1,1-1 1,-1 0-1,1 0 1,0 0-1,0 0 1,0-1 0,0 1-1,3 2 1,0 0-628,0-1 0,0 0 1,0-1-1,1 1 0,0-1 0,5 3 1,24 7-6658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67 10570,'0'0'10645,"4"-9"-8088,11-29-571,-15 37-1943,0 1-1,0-1 1,0 0 0,0 0 0,0 1 0,0-1-1,-1 0 1,1 1 0,0-1 0,0 0 0,-1 0-1,1 1 1,0-1 0,-1 1 0,1-1 0,0 0-1,-1 1 1,1-1 0,-1 1 0,1-1 0,-1 1-1,0-1 1,1 1 0,-1-1 0,1 1 0,-1 0 0,0-1-1,1 1 1,-1 0 0,0-1 0,1 1 0,-1 0-1,0 0 1,0 0 0,1 0 0,-1 0 0,0 0-1,-1 0 1,-31-2 56,30 3-31,-16-2-51,1 2 0,0 0 1,-30 7-1,42-7-25,0 1 1,0-1-1,1 1 0,-1 0 1,0 1-1,1 0 0,0 0 1,0 0-1,0 0 1,0 1-1,0 0 0,1 0 1,-1 0-1,1 0 0,-4 6 1,8-10-2,-1 1 1,1-1 0,0 1 0,-1-1-1,1 1 1,-1 0 0,1-1-1,0 1 1,0-1 0,-1 1-1,1 0 1,0-1 0,0 1 0,0 0-1,0-1 1,-1 1 0,1 0-1,0-1 1,0 1 0,0 0-1,1-1 1,-1 1 0,0 0 0,0-1-1,0 1 1,0 0 0,1-1-1,-1 1 1,0-1 0,1 1-1,-1 0 1,0-1 0,1 1 0,-1-1-1,1 1 1,-1-1 0,1 1-1,-1-1 1,1 1 0,-1-1-1,1 0 1,-1 1 0,1-1 0,-1 0-1,1 1 1,0-1 0,-1 0-1,1 0 1,0 0 0,-1 1-1,1-1 1,0 0 0,0 0 0,47 4-95,-35-4 115,28 1-21,-10-1-221,0 2 0,-1 1 0,57 12 0,-86-15 221,1 0 0,0 1 1,0-1-1,0 1 1,0-1-1,-1 1 0,1 0 1,0 0-1,-1 0 1,1 0-1,-1 0 0,1 0 1,-1 0-1,1 0 0,-1 1 1,0-1-1,1 1 1,-1-1-1,0 1 0,0-1 1,0 1-1,1 1 1,-2-1 18,0 0 1,-1-1 0,1 1 0,0-1 0,0 1 0,-1-1 0,1 1 0,-1-1-1,1 1 1,-1-1 0,0 1 0,1-1 0,-1 0 0,0 1 0,0-1 0,0 0-1,0 0 1,0 1 0,-1-1 0,0 1 0,-7 5 153,0 0 0,-1 0 0,0-1 0,0 0 0,-19 7 0,10-5-231,1-1 1,-1-1-1,0-1 0,0-1 0,-38 3 1,56-6-11,1-1 0,0 0 0,-1 0 0,1 0 0,0 0 0,0 0 1,-1 0-1,1 0 0,0 0 0,-1 0 0,1 0 0,0-1 0,-1 1 1,1 0-1,0 0 0,0 0 0,-1 0 0,1 0 0,0 0 0,0-1 0,-1 1 1,1 0-1,0 0 0,0 0 0,0-1 0,-1 1 0,1 0 0,0 0 1,0 0-1,0-1 0,0 1 0,-1 0 0,1-1 0,0 1 0,0 0 1,0 0-1,0-1 0,0 1 0,0 0 0,0-1 0,6-14-2418,17-12-1873,6-4-1312,5-4-2045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9801,'0'0'12818,"-3"12"-11724,-30 143 1793,29-129-2537,1 0-1,2 0 0,0 0 1,6 45-1,-5-70-338,0 0 1,0 0 0,1-1-1,-1 1 1,0 0-1,1 0 1,-1 0-1,1 0 1,-1 0 0,1 0-1,-1-1 1,1 1-1,0 0 1,-1 0-1,1-1 1,0 1 0,0 0-1,-1-1 1,1 1-1,0-1 1,0 1 0,0-1-1,0 0 1,0 1-1,0-1 1,0 0-1,0 1 1,0-1 0,0 0-1,0 0 1,0 0-1,0 0 1,-1 0-1,1 0 1,0 0 0,0 0-1,0-1 1,0 1-1,0 0 1,0 0 0,0-1-1,0 1 1,0-1-1,0 1 1,0-1-1,41-24 343,59-84-482,-97 114 26,-4 13-79,-3 18-70,1-27 254,-3 12 31,1 0 1,-3 41 0,7-62-111,1 1 1,-1 0-1,0-1 1,0 1-1,1-1 1,-1 1-1,1 0 1,-1-1-1,0 1 0,1-1 1,-1 1-1,1-1 1,0 1-1,-1-1 1,1 0-1,-1 1 1,1-1-1,0 0 1,-1 1-1,1-1 1,-1 0-1,1 0 1,0 0-1,-1 1 1,1-1-1,0 0 0,0 0 1,-1 0-1,1 0 1,0 0-1,-1 0 1,1 0-1,0-1 1,-1 1-1,1 0 1,0 0-1,-1 0 1,1-1-1,0 0 1,29-9-4816,-9-7-1525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86 10218,'0'0'14835,"-10"4"-14771,-4 3 288,0 1 1,0 0-1,1 1 0,0 1 1,-19 18-1,32-28-340,0 0 0,0 0 0,0 0-1,0 0 1,0 0 0,0 0 0,1 0 0,-1 0-1,0 0 1,0 0 0,0 0 0,0 0 0,1 0-1,-1 0 1,0 0 0,0 0 0,0 0 0,0 0-1,0 0 1,1 0 0,-1 0 0,0 0 0,0 0 0,0 0-1,0 0 1,0 0 0,1 0 0,-1 0 0,0 0-1,0 1 1,0-1 0,0 0 0,0 0 0,0 0-1,0 0 1,0 0 0,1 0 0,-1 1 0,0-1 0,0 0-1,0 0 1,0 0 0,0 0 0,0 0 0,0 1-1,0-1 1,0 0 0,0 0 0,0 0 0,0 0-1,0 0 1,0 1 0,0-1 0,0 0 0,0 0-1,0 0 1,0 0 0,0 1 0,0-1 0,0 0 0,0 0-1,-1 0 1,1 0 0,0 0 0,0 0 0,0 1-1,0-1 1,25-2 139,30-10-176,-39 6-5,-6 2-60,0 1-1,0 1 0,0-1 0,18-1 0,-26 4 79,1 0-1,-1 0 1,0 0 0,0 0 0,0 1-1,1-1 1,-1 1 0,0-1 0,0 1-1,0 0 1,0 0 0,0 0 0,0 0-1,0 0 1,0 0 0,0 0-1,-1 1 1,1-1 0,0 1 0,-1-1-1,1 1 1,-1 0 0,0 0 0,1-1-1,-1 1 1,0 0 0,1 3 0,-2-3 20,1-1 1,-1 0-1,1 0 1,-1 1-1,1-1 1,-1 0-1,1 0 1,0 0 0,-1 0-1,1 0 1,0 0-1,0 0 1,0 0-1,0 0 1,0-1 0,0 1-1,0 0 1,0 0-1,0-1 1,2 2-1,-2-2 8,0-1 0,0 1-1,-1 0 1,1 0-1,0-1 1,0 1-1,-1 0 1,1-1 0,0 1-1,-1-1 1,1 1-1,0-1 1,-1 1 0,1-1-1,-1 1 1,1-1-1,-1 0 1,1 1-1,-1-1 1,1 0 0,-1 1-1,0-1 1,1-1-1,2-5 42,0 0-1,-1 0 0,0-1 0,0 1 1,1-12-1,-2-9-1105,1-13-3122,-1 38 3618,0 1 1,0-1-1,0 1 1,0-1 0,0 1-1,0 0 1,1 0 0,-1-1-1,1 1 1,0 0-1,-1 0 1,1 1 0,0-1-1,3-2 1,14-8-4653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9225,'0'0'13404,"-10"13"-12672,2-4-498,1 1 0,1 0 0,0 0 0,0 0 0,0 1 0,2-1 0,-1 1 0,1 0 0,1 1 0,0-1 0,-2 17 0,3 1 236,3 50 0,-1-72-699,1 1 0,0 0 1,1-1-1,0 1 0,0-1 1,1 0-1,-1 1 0,2-1 0,-1-1 1,1 1-1,7 11 0,-1-12-1577,-6-13 974,-7-17 476,-5 8 424,-1 0 0,-1 2 0,0-1 0,-1 1 0,0 0 1,-22-19-1,13 13 314,-1-2 225,10 12 3,1 0 0,1-1-1,0 0 1,0 0 0,-13-24-1,22 34-558,0 1-1,0-1 0,1 1 0,-1-1 0,0 1 1,0-1-1,1 1 0,-1-1 0,0 1 1,1 0-1,-1-1 0,0 1 0,1 0 0,-1-1 1,1 1-1,-1 0 0,1-1 0,-1 1 0,1 0 1,-1 0-1,1 0 0,-1-1 0,1 1 1,-1 0-1,1 0 0,-1 0 0,1 0 0,-1 0 1,1 0-1,-1 0 0,1 0 0,-1 0 0,1 0 1,-1 0-1,2 1 0,29-2-255,-26 1 321,104 5-532,-53-1-2513,2-3-5305,-5-1-8336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5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9897,'0'0'12658,"0"11"-12157,-13 167 2104,-1 27 182,17-271-1408,-1 43-1477,-1 0 1,-1 0-1,-4-26 0,-1 20-844,2 22-7,2 20 336,1-10 509,0-1-1,1 1 0,0-1 1,-1 1-1,1-1 0,0 1 1,0-1-1,0 0 1,0 0-1,1 0 0,-1 1 1,1-1-1,-1 0 1,1-1-1,0 1 0,-1 0 1,1 0-1,0-1 0,0 1 1,1-1-1,-1 0 1,0 1-1,0-1 0,0 0 1,1 0-1,-1-1 1,1 1-1,2 0 0,6 2-1596,0 0-1,0-1 1,1-1-1,20 1 1,-11-2-4433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67 137 4548,'0'0'15813,"9"-2"-14634,-4 1-1070,0 0-1,0-1 1,0 1-1,0-1 1,-1 0-1,1 0 0,-1 0 1,1-1-1,-1 0 1,0 1-1,0-2 0,0 1 1,-1 0-1,1-1 1,-1 1-1,0-1 1,0 0-1,0 0 0,0-1 1,-1 1-1,1 0 1,-1-1-1,0 0 1,-1 1-1,1-1 0,-1 0 1,0 0-1,1-9 1,-2 13-72,0 0 0,0-1 1,-1 1-1,1 0 1,0 0-1,-1-1 0,1 1 1,-1 0-1,1 0 1,-1 0-1,1 0 0,-1-1 1,0 1-1,0 0 0,0 0 1,1 0-1,-1 1 1,0-1-1,0 0 0,0 0 1,0 0-1,-1 1 1,1-1-1,0 0 0,0 1 1,0-1-1,0 1 0,-1 0 1,1-1-1,0 1 1,0 0-1,-1 0 0,1 0 1,0 0-1,-1 0 1,1 0-1,0 0 0,-1 0 1,1 0-1,-2 1 1,-2 0-37,1-1 1,0 1 0,-1 0-1,1 0 1,0 1 0,0-1 0,0 1-1,0 0 1,0 0 0,0 1-1,-5 3 1,2 1 23,-1 1-1,1 0 0,1 0 1,-1 0-1,1 1 0,1 0 1,0 1-1,0-1 0,0 1 1,2 0-1,-1 0 0,1 0 1,0 0-1,1 0 1,-1 14-1,3-24-16,0 1 0,0 0 0,1-1 1,-1 1-1,0 0 0,0-1 0,0 1 0,1 0 1,-1-1-1,0 1 0,1-1 0,-1 1 0,0 0 1,1-1-1,-1 1 0,1-1 0,-1 1 0,1-1 0,-1 1 1,1-1-1,0 0 0,-1 1 0,1-1 0,-1 0 1,1 1-1,0-1 0,-1 0 0,1 0 0,1 1 1,29 1 128,28-14 3,-38 4-186,0-2 1,23-14-1,-29 15-28,1 0 0,0 2 0,0-1 0,26-6 0,-41 14 70,0-1 0,-1 1 1,1 0-1,0 0 0,0 0 0,-1 0 1,1 0-1,0 0 0,-1 0 0,1 0 1,0 1-1,0-1 0,-1 0 0,1 0 1,0 0-1,-1 1 0,1-1 1,-1 0-1,1 1 0,0-1 0,-1 1 1,1-1-1,-1 1 0,1-1 0,-1 1 1,1-1-1,-1 1 0,1-1 0,-1 1 1,0 0-1,1-1 0,-1 2 0,6 31 10,-12 38 189,6-71-192,-10 81 1075,10-80-1061,-1-1 0,1 0-1,0 1 1,0-1 0,0 0-1,0 1 1,0-1 0,0 0-1,0 0 1,1 1-1,-1-1 1,0 0 0,0 1-1,0-1 1,0 0 0,0 1-1,0-1 1,0 0 0,1 0-1,-1 1 1,0-1 0,0 0-1,0 0 1,1 1 0,-1-1-1,0 0 1,0 0 0,1 0-1,-1 1 1,0-1-1,1 0 1,-1 0 0,0 0-1,0 0 1,1 0 0,-1 0-1,1 1 1,13-7 549,10-14 8,-19 13-545,-1 0 0,0-1 0,0 1 0,-1-1 1,0 0-1,0 0 0,-1 0 0,0 0 0,0 0 1,-1 0-1,0-1 0,-1 1 0,0 0 0,0-1 1,0 1-1,-3-10 0,6 18-29,-1 1-1,1-1 1,0 0-1,-1 0 1,1 0 0,0 0-1,0 0 1,-1-1-1,1 1 1,0-1-1,-1 0 1,1 0 0,2-1-1,52-16 55,-55 17-58,15-7-228,1 1 0,0 1 0,0 1 0,0 0 0,1 1 0,23-1 0,-41 5 221,0 0 0,0 0 0,0 0 0,0 0 0,0 0-1,0 1 1,0-1 0,0 0 0,0 0 0,0 1 0,0-1 0,-1 1 0,1-1 0,0 1 0,0-1-1,0 1 1,-1 0 0,1-1 0,0 1 0,-1 0 0,1-1 0,0 1 0,-1 0 0,1 0 0,0 1 0,4 30-23,-18 39 591,11-62-360,2-8-180,0-1 0,0 0 0,-1 1 0,1-1 0,0 0 0,0 1 0,0-1 0,0 0 0,0 1 0,0-1 0,0 0 0,0 1 0,0-1 0,0 1 0,0-1 0,0 0 0,0 1 0,0-1 0,0 0 0,0 1 0,1-1 0,-1 0 0,0 1 0,0-1 0,0 0 0,1 1 0,-1-1 0,0 0 0,0 0 0,0 1 0,1-1 0,-1 0 0,0 0-1,1 1 1,-1-1 0,0 0 0,1 0 0,-1 0 0,0 0 0,1 0 0,-1 1 0,0-1 0,1 0 0,0 0 0,22-6 288,30-23-540,-47 25 117,-1 1-79,-3 1 132,1 0 0,-1 1 0,0-1 0,1 1-1,-1-1 1,1 1 0,-1 0 0,1 0 0,-1 0 0,1 0 0,0 0 0,0 1 0,-1-1-1,1 1 1,4 0 0,-7 1 86,1 0-1,-1 0 0,1-1 1,-1 1-1,1 0 0,-1 0 1,0 0-1,1 0 0,-1 0 1,0 0-1,0 0 0,0 0 1,0 1-1,0-1 0,0 0 1,0 0-1,0 0 0,0 0 1,-1 0-1,1 0 0,0 0 1,-1 0-1,0 1 0,1-2-4,-1 1 0,1-1 0,0 1 0,-1-1-1,1 1 1,0-1 0,0 1 0,0-1 0,-1 1-1,1-1 1,0 1 0,0-1 0,0 1 0,0 0-1,0-1 1,0 1 0,0-1 0,0 1 0,0-1-1,0 1 1,0-1 0,0 1 0,0 0 0,0-1-1,1 1 1,-1-1 0,0 1 0,0-1-1,1 1 1,-1-1 0,0 1 0,1-1 0,-1 0-1,0 1 1,1-1 0,-1 1 0,1-1 0,-1 0-1,1 1 1,-1-1 0,1 0 0,-1 0 0,1 1-1,-1-1 1,1 0 0,-1 0 0,1 0 0,-1 0-1,1 1 1,-1-1 0,1 0 0,-1 0-1,1 0 1,0 0 0,-1 0 0,1 0 0,-1-1-1,2 1 1,9-1-10,0 0 0,1-1 0,-1-1-1,0 1 1,0-2 0,12-5 0,-13 5-229,0 1-1,0-1 1,0 2 0,0-1-1,0 1 1,1 1 0,13-1 0,-23 6 247,1-1 0,-1 0 0,0 1 0,0-1 1,-1 1-1,1-1 0,-1 1 0,0-1 1,0 1-1,0-1 0,0 1 0,-1 4 0,0-2 62,1 3-557,0 21 1868,3-17-3617,4-7-4851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 14542,'1'0'118,"-1"0"0,0 0 0,0 0 0,0-1 0,0 1 0,0 0 0,0 0 0,0 0 0,0 0 0,0 0 0,0 0 0,0-1 0,0 1 0,0 0 0,0 0 0,0 0 0,0 0 0,0 0 0,0 0 0,0-1 0,0 1 0,0 0 0,0 0 0,0 0 0,-1 0 0,1 0 0,0 0 0,0 0 0,0-1 0,0 1 0,0 0 0,0 0 0,0 0 0,0 0 0,0 0 0,-1 0 0,1 0 0,0 0 0,0 0 0,0 0 0,0 0 0,0 0 0,0 0 0,0-1 0,-1 1 0,1 0 0,0 0 0,0 0 0,0 0 0,0 0 0,0 0 0,0 0 0,-1 0 0,1 1 0,0-1 0,0 0 0,0 0 0,0 0 0,0 0 0,0 0 0,-1 0 0,-8 9 1441,-6 14-1845,11-15 324,1 0-1,0 0 0,0 0 1,1 1-1,0-1 0,1 1 1,0-1-1,0 1 1,1 0-1,0-1 0,0 1 1,1-1-1,2 11 0,-2-17-22,0 0-1,1 0 1,-1 0-1,1 0 1,0-1-1,-1 1 1,1 0 0,0-1-1,0 1 1,0-1-1,0 0 1,0 0-1,1 0 1,-1 0-1,0 0 1,0 0-1,1 0 1,-1-1-1,1 1 1,-1-1-1,0 0 1,1 1-1,-1-1 1,1-1-1,4 1 1,2-1 79,0 1 1,0-1 0,0-1-1,0 0 1,15-5-1,-13 2-36,1 0 0,-1-1 0,0-1 0,0 0 0,12-11 0,-18 14-28,0-1 0,0 0 0,0 0 0,0 0 0,-1-1 0,0 0 0,0 0 0,0 0 0,-1 0 0,5-13 0,-10 27-33,0 0 0,1 1 0,0-1 0,0 1 0,1 0 0,0-1 0,1 1 0,0-1 0,2 12 0,-2-17 15,-1 1-1,1-1 1,0 0-1,1 0 1,-1 0 0,0 0-1,1 0 1,0 0-1,-1 0 1,1 0-1,0-1 1,1 1-1,-1-1 1,0 1 0,1-1-1,-1 0 1,1 0-1,0 0 1,0 0-1,0 0 1,-1-1-1,2 0 1,-1 1 0,0-1-1,0 0 1,0 0-1,7 0 1,-3 0 107,-1-1 1,1 0-1,-1 0 0,1 0 1,0-1-1,-1 0 1,1-1-1,-1 1 0,0-1 1,1 0-1,-1-1 1,0 0-1,0 0 0,0 0 1,-1 0-1,8-7 1,-9 7-22,-1-1 1,1 1-1,-1-1 1,0 0 0,0 0-1,0 0 1,-1-1-1,1 1 1,-1-1 0,0 1-1,0-1 1,-1 0-1,1 1 1,-1-1 0,0 0-1,-1 0 1,1 0-1,-1 0 1,0 0-1,0 0 1,0 0 0,-2-8-1,0 9-92,1 1 0,0-1-1,-1 0 1,1 1 0,-1 0-1,0-1 1,0 1 0,0 0-1,-1 0 1,1 0 0,-1 0-1,0 1 1,0-1 0,-5-3-1,6 4-234,0 1-1,-1-1 1,1 1-1,-1-1 1,0 1-1,1 0 1,-1 0-1,0 0 1,0 1-1,0-1 1,-5 0-1,7 2-337,0 0 0,1 0 1,-1 0-1,0 0 0,1 0 0,-1 0 0,1 0 0,-1 0 1,1 0-1,-1 0 0,1 0 0,0 0 0,-1 1 1,1-1-1,0 0 0,0 0 0,0 0 0,0 0 0,0 1 1,0-1-1,0 0 0,1 0 0,-1 0 0,0 0 1,1 1-1,-1-1 0,1 1 0,8 12-6661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94 9417,'0'0'15294,"-9"-7"-14173,-30-22-411,37 28-651,0 0-1,1 0 1,-1 0-1,0 0 1,0 0-1,0 0 1,0 0-1,0 1 1,-1-1-1,1 1 1,0 0-1,0-1 0,0 1 1,0 0-1,0 0 1,0 1-1,-1-1 1,1 0-1,0 1 1,0-1-1,0 1 1,0 0-1,0-1 1,0 1-1,0 0 1,0 0-1,0 0 0,1 1 1,-1-1-1,0 0 1,1 1-1,-1-1 1,1 1-1,-1-1 1,1 1-1,0 0 1,-2 3-1,2-4-63,0 1-1,0-1 0,0 1 1,0 0-1,0 0 0,1 0 1,-1-1-1,1 1 0,-1 0 1,1 0-1,0 0 1,0 0-1,-1 0 0,1 0 1,1 0-1,-1 0 0,0 0 1,0 0-1,1-1 0,-1 1 1,1 0-1,0 0 1,-1 0-1,1 0 0,0-1 1,0 1-1,0 0 0,0-1 1,0 1-1,1-1 0,-1 1 1,0-1-1,1 0 1,-1 0-1,1 1 0,-1-1 1,1 0-1,2 1 0,8 2-144,1-1-1,0 0 1,-1-1 0,1 0-1,0-1 1,0-1-1,0 0 1,23-3 0,-14 1-1,-1 2 1,26 1 0,-41 1 1253,-3-2 1415,-4-6-802,0-7-2323,-12-47 799,10 50-296,0 1 1,1-1-1,0 0 1,-1-17-1,3 26 1,1 0-1,-1 1 1,1-1-1,-1 1 1,1-1-1,-1 1 1,1-1-1,0 1 1,-1-1-1,1 1 1,-1 0-1,1-1 1,0 1-1,0 0 1,-1 0-1,1-1 1,0 1-1,-1 0 1,1 0-1,0 0 1,0 0-1,-1 0 1,1 0-1,0 0 1,1 0-1,28 1-2162,-22-1 1356,58 6-6560,-37-3 1285,-9-1 553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29:1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3043,'0'0'7111,"8"-10"-4117,-2 3-2665,34-41 2642,-37 45-2666,0 0-1,0 0 1,1 1 0,-1-1-1,1 1 1,0 0-1,-1 0 1,1 0 0,0 1-1,0-1 1,0 1-1,0 0 1,0 0 0,9-1-1,-12 3-288,0-1-1,0 0 1,1 0 0,-1 1-1,0-1 1,0 1-1,0-1 1,0 1-1,0-1 1,0 1 0,0 0-1,0 0 1,0-1-1,0 1 1,0 0-1,0 0 1,0 0 0,-1 0-1,1 0 1,0 0-1,-1 0 1,1 0-1,0 0 1,0 2 0,11 37-37,-7-23 63,30 123-86,-25-92-644,23 67 1,-26-97-457,1-1 0,0 1 0,22 30 0,-21-35-2406,-5-7-998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106 151 8040,'-38'-138'7377,"38"137"-7300,0 1 0,0-1-1,0 1 1,0-1 0,0 1-1,0 0 1,0-1 0,0 1 0,0-1-1,-1 1 1,1-1 0,0 1-1,0-1 1,0 1 0,0 0-1,-1-1 1,1 1 0,0-1-1,0 1 1,-1 0 0,1-1 0,0 1-1,-1 0 1,1-1 0,0 1-1,-1 0 1,1-1 0,0 1-1,-1 0 1,1 0 0,-1 0-1,0-1 1,-7 14 591,-3 26-605,6 6 155,2 1 0,3 0 0,1-1 0,2 1 0,3-1 0,1 1 0,2-2 0,2 1 0,2-1 0,2-1 0,36 71 0,-30-81 287,-21-33-484,0-1-1,0 1 0,0 0 1,0 0-1,0 0 1,1 0-1,-1 0 0,0 0 1,0 0-1,0 0 0,0 0 1,0 0-1,0 0 1,0 0-1,0 0 0,0 0 1,0-1-1,0 1 0,0 0 1,0 0-1,0 0 0,0 0 1,0 0-1,0 0 1,0 0-1,1 0 0,-1 0 1,0 0-1,0 0 0,0 0 1,0 0-1,0 0 1,0 0-1,0 0 0,0 0 1,0 0-1,0 0 0,0 0 1,0 0-1,1 0 0,-1 0 1,0 0-1,0 0 1,0 0-1,0 0 0,0 0 1,0 0-1,-10-21 888,-133-246-982,128 247-100,10 21-189,5 12 163,1-11 198,-1 0 0,1 0 0,0 0 0,0 0-1,0-1 1,0 1 0,0 0 0,0-1 0,0 1 0,1 0 0,-1-1 0,0 0 0,1 1 0,0-1-1,-1 0 1,1 0 0,0 0 0,-1 0 0,1 0 0,0 0 0,0 0 0,0-1 0,0 1 0,0 0-1,0-1 1,0 0 0,0 0 0,0 1 0,0-1 0,3-1 0,0 2 28,1-1-1,-1 0 1,1-1 0,-1 0 0,1 0 0,-1 0 0,1 0-1,-1-1 1,0 0 0,8-3 0,-4-3 4,0 1 0,0-1 0,-1-1 0,0 0 1,0 0-1,-1 0 0,0-1 0,-1 0 0,0 0 0,-1-1 0,0 0 1,-1 0-1,0 0 0,0 0 0,-1-1 0,3-22 0,-7 50-33,1-6 38,0 1 0,0-1 0,1 0 0,0 0 0,3 13 0,-3-21-10,0 0 0,-1 1-1,1-1 1,0 0 0,1 0-1,-1 0 1,0 1-1,1-1 1,-1 0 0,1-1-1,-1 1 1,1 0 0,0 0-1,0-1 1,0 1 0,0-1-1,0 0 1,0 1-1,0-1 1,0 0 0,1 0-1,-1 0 1,0-1 0,1 1-1,-1-1 1,1 1 0,3-1-1,2 1 79,-1-1 0,0 0 0,0-1 0,0 0 0,0 0 0,0 0 0,0-1 0,0 0 0,-1 0-1,1-1 1,0 0 0,10-7 0,1-2 33,0-1-1,28-28 0,-34 29-64,-7 8-87,-3 43-502,-2-38 520,0 0 0,0 1 0,1-1 0,-1 0 0,1 0 0,-1 1 0,1-1 0,-1 0 0,1 0 0,0 0 0,-1 0 0,1 0 0,0 0 0,0 0 0,0 0 0,0 0 0,-1 0 0,2-1-1,-1 1 1,0 0 0,0 0 0,0-1 0,0 1 0,0-1 0,2 1 0,0 0 4,0-1 0,0 0 0,0 0 0,1 0 0,-1 0 1,0 0-1,0 0 0,0-1 0,0 0 0,4-1 0,4-2-72,0-1-1,0 0 1,-1 0 0,15-11 0,-22 14-382,0-1 0,1 1 0,-1-1-1,-1 0 1,1 0 0,0 0 0,-1 0 0,1 0 0,2-6 0,-4 7 32,-1 0 1,1 0 0,0 0-1,-1 1 1,0-1-1,1 0 1,-1 0-1,0 0 1,0 0 0,0 0-1,0 1 1,0-1-1,-1 0 1,1 0 0,-1 0-1,1 0 1,-1 1-1,1-1 1,-1 0 0,0 0-1,0 1 1,0-1-1,-2-2 1,-13-14-3915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9577,'0'0'13442,"-5"10"-13106,-12 32 554,1 0-1,2 2 1,2-1-1,-9 61 0,21-104-864,0 1-1,0-1 0,0 0 0,0 1 1,-1-1-1,1 1 0,0-1 0,0 1 1,0-1-1,0 1 0,1-1 1,-1 1-1,0-1 0,0 1 0,0-1 1,0 1-1,0-1 0,0 1 0,1-1 1,-1 1-1,0-1 0,0 0 0,1 1 1,-1-1-1,0 0 0,1 1 1,-1-1-1,1 0 0,-1 1 0,0-1 1,1 0-1,-1 1 0,1-1 0,-1 0 1,0 0-1,1 0 0,-1 1 0,1-1 1,-1 0-1,1 0 0,23-9 696,19-26-107,-7-5-272,-1-2 1,40-64 0,-72 101-1257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14862,'0'0'12108,"54"36"-10507,-30-27-992,1 0-481,2 3-224,-4 5-801,-5 0-1986,2-3-3651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31 9833,'0'0'17345,"-6"-7"-16956,5 5-377,0 0 0,-1 0-1,1 1 1,-1-1 0,0 0-1,0 1 1,1-1 0,-1 1-1,0 0 1,0 0-1,0 0 1,0 0 0,0 0-1,-1 0 1,1 0 0,-3 0-1,2 1-6,-1 0-1,1 1 1,-1-1 0,1 1-1,0 0 1,-1 0-1,1 0 1,0 1-1,0-1 1,0 1-1,0 0 1,0 0-1,-5 4 1,-3 2 5,0 0 0,0 1 0,1 0 1,-17 21-1,23-25 3,0 0 0,1 1 1,-1 0-1,1-1 0,0 1 1,1 0-1,-1 1 0,1-1 1,0 0-1,1 1 1,-1-1-1,1 8 0,1-13-9,0 0-1,0 1 0,0-1 1,0 0-1,0 0 0,0 0 1,1 0-1,-1 0 1,0 0-1,1 0 0,-1 0 1,1 0-1,-1 0 1,1 0-1,0 0 0,-1 0 1,1 0-1,0-1 0,-1 1 1,1 0-1,0 0 1,0-1-1,0 1 0,0 0 1,0-1-1,1 1 1,2 1-29,-1-1 1,1 0 0,0 0 0,0 0 0,0 0 0,0 0 0,7-1-1,5 0-729,-1 0 0,30-6-1,-28 2-1735,1-2 0,-1 1-1,28-15 1,0-2-7920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0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14670,'0'0'5178,"-10"4"-3347,7-2-1780,-5 1 309,0 0 0,0 1 0,1 0 0,-13 9 0,17-11-249,1 0 0,0 0 1,0 0-1,0 0 0,0 0 0,0 0 0,1 1 1,-1-1-1,1 1 0,-1-1 0,1 1 0,0-1 1,0 1-1,0 0 0,0 0 0,1-1 1,-1 1-1,1 0 0,0 0 0,-1 0 0,2 5 1,0-7-81,0 0 0,0 0 1,0 0-1,0 0 1,0 0-1,0-1 1,0 1-1,0 0 0,0-1 1,1 1-1,-1-1 1,0 0-1,0 1 1,1-1-1,-1 0 0,0 0 1,1 1-1,-1-1 1,0 0-1,1 0 1,-1-1-1,0 1 0,3-1 1,36-3 281,-26 0-438,1 0-1,-1-2 0,20-9 0,-24 9 13,1 1 0,-1 1-1,1 0 1,-1 0 0,1 1 0,0 0-1,23-2 1,-33 5 134,-1 1 1,0-1-1,1 0 0,-1 0 1,1 0-1,-1 1 0,0-1 1,1 0-1,-1 0 0,0 1 1,1-1-1,-1 0 0,0 1 1,1-1-1,-1 0 0,0 1 1,0-1-1,1 0 0,-1 1 1,0-1-1,0 1 1,0-1-1,0 1 0,0-1 1,1 0-1,-1 1 0,0-1 1,0 1-1,0-1 0,0 1 1,0-1-1,0 1 0,0-1 1,-1 0-1,1 1 0,0-1 1,0 1-1,0-1 0,0 1 1,-1 0-1,-7 27 1540,4-12-890,30-17-212,11-18-666,4-3-1008,-40 21 1137,1 0 0,0 1 0,0-1 0,0 1-1,0-1 1,0 1 0,0 0 0,0-1 0,0 1-1,0 0 1,0 0 0,0 1 0,0-1-1,0 0 1,0 1 0,0-1 0,2 1 0,-3 4 124,0 0 1,0 0 0,0 0-1,0 0 1,-1 0-1,0 0 1,0 0 0,0 0-1,-2 5 1,2 0 239,0-9-266,1-1 0,0 1 0,0-1 0,-1 1 0,1-1 0,0 1 0,-1-1 0,1 0 0,0 1 0,0-1 0,0 0 0,0 1 0,-1-1-1,1 0 1,0 0 0,0 0 0,0 0 0,0 0 0,0 0 0,0 0 0,-1 0 0,1 0 0,0 0 0,0-1 0,0 1 0,0 0 0,-1-1 0,2 0 0,28-6 181,1-7-334,-20 8-214,-1 2 1,0-1-1,1 1 1,0 1-1,0 0 1,0 0-1,1 1 1,-1 1-1,14-1 1,-24 2 375,0 1 0,-1-1 0,1 1 1,-1-1-1,1 0 0,-1 1 1,1-1-1,-1 1 0,1 0 0,-1-1 1,1 1-1,-1-1 0,1 1 1,-1 0-1,0-1 0,0 1 0,1 0 1,-1-1-1,0 1 0,0 0 1,0 0-1,0-1 0,1 1 0,-1 0 1,0 0-1,0-1 0,-1 1 1,1 0-1,0-1 0,0 1 0,0 0 1,0 0-1,-1-1 0,1 1 0,0 0 1,-1 1-1,-11 34 1250,9-29-1191,4-4-1929,5-7-2388,7-10-4670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12876,'-3'20'10331,"-3"13"-6877,-9 62-2863,-18 219 1555,36-381-553,-2 40-1621,7-53 1,-2 53-105,0-1 0,2 1 0,1 1 0,16-35 0,-22 55 80,0 0-1,0 0 1,0 0-1,1 1 1,0-1 0,0 1-1,0 0 1,1 1-1,0-1 1,0 1 0,0 0-1,0 0 1,1 0-1,-1 1 1,1-1 0,0 1-1,0 1 1,0-1-1,1 1 1,-1 0 0,1 1-1,-1 0 1,1 0-1,7-1 1,-6 3 12,1 0-1,-1 0 1,1 0-1,-1 1 1,10 3 0,-17-4 45,0-1-1,0 0 1,0 0 0,0 0 0,0 1 0,0-1 0,0 0 0,0 1 0,0-1 0,0 1 0,0-1-1,0 1 1,0 0 0,0-1 0,-1 1 0,1 0 0,0-1 0,0 1 0,-1 0 0,1 0 0,0 0-1,-1 0 1,1 0 0,-1 0 0,0 0 0,1-1 0,-1 2 0,0-1 0,1 0 0,-1 0 0,0 0-1,0 0 1,0 0 0,0 0 0,0 0 0,0 0 0,0 0 0,0 0 0,0 0 0,-1 0 0,1 0-1,0 0 1,-1 0 0,1 0 0,-1 0 0,1 0 0,-1 0 0,1 0 0,-1-1 0,0 1 0,1 0-1,-1 0 1,0 0 0,0-1 0,-1 2 0,-2 1 86,-1 1 0,1-1 0,-1 0 0,0 0 0,0 0-1,-1-1 1,1 0 0,0 0 0,-1 0 0,1-1 0,-10 2 0,-65 3-280,100-27-10183,4 5 197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52 10250,'0'0'11349,"4"-7"-9240,9-25-225,-13 32-1829,0-1 0,0 1 0,0 0 0,1-1 0,-1 1 0,0-1 0,0 1 0,0 0 0,0-1 0,0 1 0,0-1 0,0 1 0,0 0 0,0-1-1,-1 1 1,1 0 0,0-1 0,0 1 0,0-1 0,0 1 0,-1 0 0,1-1 0,0 1 0,0 0 0,0-1 0,-1 1 0,1 0 0,0 0 0,-1-1 0,1 1 0,0 0 0,-1 0 0,1-1-1,0 1 1,-1 0 0,1 0 0,0 0 0,-1 0 0,1-1 0,0 1 0,-1 0 0,1 0 0,-1 0 0,1 0 0,0 0 0,-1 0 0,1 0 0,-1 0 0,1 0 0,0 0 0,-1 1 0,-20 1 167,16 0-209,0 0 0,0 1 0,0-1 0,0 1 0,1 0-1,-1 1 1,1-1 0,0 1 0,0 0 0,-6 7 0,7-8-15,1 0 1,-1 0 0,1 0-1,0 0 1,0 1-1,0-1 1,1 1-1,-1-1 1,1 1 0,-1-1-1,1 1 1,1 0-1,-1 0 1,0-1 0,1 1-1,0 7 1,1-10 4,0 0 0,0 0 0,0-1 1,0 1-1,0 0 0,0 0 0,0-1 0,0 1 1,1 0-1,-1-1 0,0 1 0,0-1 0,1 1 1,-1-1-1,0 0 0,1 0 0,-1 0 0,0 0 1,1 0-1,-1 0 0,0 0 0,1 0 0,-1 0 1,1 0-1,-1-1 0,2 0 0,39-7 50,-23-1-311,0-1-1,0 0 1,28-22 0,-1 2-455,-45 29 715,-1 1-1,0 0 1,0 0 0,0 0-1,1 0 1,-1 0 0,0-1-1,0 1 1,1 0 0,-1 0-1,0 0 1,0 0 0,1 0-1,-1 0 1,0 0 0,0 0-1,1 0 1,-1 0 0,0 0-1,0 0 1,1 0 0,-1 0-1,0 0 1,0 1 0,1-1-1,-1 0 1,0 0 0,0 0-1,1 0 1,-1 0 0,0 0-1,0 1 1,0-1 0,1 0-1,-1 0 1,0 0 0,0 1-1,0-1 1,0 0 0,0 0-1,1 1 1,-1-1 0,0 0-1,0 0 1,0 0 0,0 1-1,0-1 1,0 0 0,0 1-1,0-1 1,0 0 0,0 0-1,0 1 1,0-1 0,0 27 320,-10 26 390,9-52-660,1 1 0,-1-1-1,1 1 1,0 0 0,-1-1 0,1 1-1,0 0 1,0-1 0,0 1-1,0-1 1,0 1 0,1 0-1,-1-1 1,0 1 0,1 0-1,-1-1 1,2 4 0,-1-5-32,0 1 0,-1-1 0,1 0 0,0 1 0,-1-1 0,1 0 0,0 1 0,0-1 0,0 0 0,-1 0 0,1 0 0,0 0 0,0 0 0,0 0 0,-1 0 0,1 0 0,0 0 0,0 0 0,-1 0 0,1 0 0,0-1 0,0 1 0,0 0 0,-1-1 0,2 0 0,9-4 16,0-2 1,-1 1 0,16-14 0,-15 11-134,-1 2-8,-5 2-37,0 1 0,1 0 0,0 0 0,-1 0 1,2 1-1,-1 0 0,0 0 0,1 0 0,-1 1 0,10-2 0,-15 44 201,-4-25 14,0 4 1243,3-19-1296,0 0 0,0 0 0,1 1 0,-1-1 1,0 0-1,0 0 0,1 0 0,-1 1 0,0-1 0,0 0 0,1 0 0,-1 0 0,0 0 0,1 0 1,-1 1-1,0-1 0,0 0 0,1 0 0,-1 0 0,0 0 0,1 0 0,-1 0 0,0 0 0,1 0 0,-1 0 1,0 0-1,1 0 0,-1 0 0,0-1 0,1 1 0,-1 0 0,0 0 0,0 0 0,1 0 0,-1 0 0,0-1 1,0 1-1,1 0 0,-1 0 0,0 0 0,0-1 0,1 1 0,-1 0 0,0 0 0,0-1 0,0 1 1,0 0-1,1 0 0,-1-1 0,0 1 0,0-1 0,17-12 75,-9 6-319,-1 1-1,1 0 1,1 0 0,-1 0 0,1 1 0,-1 1 0,2-1 0,-1 2 0,0-1 0,14-2 0,-22 6 211,-1 0 1,1 1-1,0-1 1,-1 1-1,1-1 1,-1 1-1,1-1 1,-1 1-1,1-1 1,-1 1-1,0-1 1,1 1-1,-1 0 1,0-1-1,1 1 1,-1 0-1,0-1 1,0 1-1,1 0 1,-1-1-1,0 1 1,0 0-1,0-1 1,0 1-1,0 0 1,0 0-1,0-1 0,0 1 1,0 0-1,-1-1 1,1 1-1,0 1 1,-6 26 88,0-14-156,4-11-163,0 2-1,0-1 1,0 0-1,0 0 1,1 0-1,0 1 0,-1 8 1,8-14-7663,2-7 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4901,'0'0'22063,"0"10"-21182,-9 34-171,4-25-877,1-1 0,-3 36-1,26-67-9008,-13-2 2342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5605,'0'0'11675,"10"3"-9358,-6-2-2199,2 1 208,-1-1-1,1 1 1,-1-1-1,1 0 1,0-1 0,0 1-1,0-1 1,-1 0 0,1-1-1,0 1 1,0-1-1,-1 0 1,1-1 0,-1 1-1,1-1 1,8-4 0,-9 3-161,1 0 1,-1-1-1,0 1 1,0-1-1,-1 0 1,1 0-1,-1-1 0,0 1 1,0-1-1,0 0 1,0 0-1,-1 0 1,5-11-1,-8 16-141,0-1 1,-1 0-1,1 1 0,0-1 0,0 1 0,-1-1 0,1 0 0,0 1 0,-1-1 0,1 1 0,0-1 0,-1 1 0,1-1 0,-1 1 0,1 0 0,-1-1 1,1 1-1,-1-1 0,1 1 0,-1 0 0,1 0 0,-1-1 0,0 1 0,1 0 0,-1 0 0,1 0 0,-1-1 0,0 1 0,1 0 0,-1 0 1,0 0-1,1 0 0,-1 0 0,1 0 0,-1 0 0,0 1 0,1-1 0,-1 0 0,0 0 0,1 0 0,-1 1 0,1-1 0,-2 1 0,-31 8 54,27-7-26,0 1 0,1 0 0,-1 0 0,1 1-1,0 0 1,0 0 0,0 0 0,0 1-1,1-1 1,0 1 0,0 0 0,0 0-1,0 0 1,1 1 0,0 0 0,0-1-1,1 1 1,-1 0 0,1 0 0,1 0-1,-1 1 1,-1 9 0,4-14-39,0-1 1,-1 0-1,1 1 1,-1-1-1,1 0 1,0 0-1,0 1 1,0-1-1,0 0 1,0 0-1,0 0 1,0 0-1,0 0 1,0-1-1,1 1 1,-1 0-1,0 0 1,0-1-1,1 1 1,-1-1-1,0 1 1,1-1-1,-1 1 1,1-1-1,-1 0 1,1 0-1,-1 0 1,0 0-1,1 0 1,-1 0-1,2 0 1,55-2-80,-55 2 36,6-1-330,0 0 0,0-1-1,0 0 1,-1-1 0,16-6 0,-20 8-223,0-1 0,0-1 1,0 1-1,-1 0 0,1-1 1,-1 0-1,1 1 1,-1-2-1,0 1 0,0 0 1,0 0-1,-1-1 1,1 0-1,2-4 0,2-16-6608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6054,'0'0'18257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57 224,'0'0'9070,"8"-6"-7057,1-1-940,14-11 138,-8-5 4534,-18 21-470,-18 6-4070,6 5-896,0 0 0,0 0 0,1 1 0,1 1 0,0 1 0,-22 23-1,35-35-307,0 0 0,0 0-1,0 1 1,0-1-1,0 0 1,0 0 0,0 1-1,0-1 1,0 0-1,0 0 1,0 0 0,0 1-1,0-1 1,0 0-1,0 0 1,0 0 0,0 1-1,0-1 1,0 0-1,0 0 1,1 0-1,-1 0 1,0 1 0,0-1-1,0 0 1,0 0-1,0 0 1,0 0 0,1 1-1,-1-1 1,0 0-1,0 0 1,0 0 0,0 0-1,1 0 1,-1 0-1,0 0 1,0 0-1,0 0 1,1 1 0,-1-1-1,0 0 1,0 0-1,1 0 1,-1 0 0,0 0-1,0 0 1,0 0-1,1 0 1,-1-1 0,0 1-1,0 0 1,0 0-1,1 0 1,15 1 37,-14-1-28,91-6-406,-61 3-198,0 1 0,39 3-1,-68-1 588,-1 0-1,0 0 0,0 0 0,1 0 0,-1 1 0,0-1 0,0 1 1,0-1-1,0 1 0,1 0 0,-1 0 0,0 0 0,0 0 0,-1 0 0,1 1 1,0-1-1,0 0 0,0 1 0,-1 0 0,1-1 0,-1 1 0,0 0 1,1 0-1,-1-1 0,0 1 0,0 0 0,0 0 0,0 0 0,0 1 0,0-1 1,-1 0-1,1 0 0,-1 4 0,0-2 91,0-1-1,-1 1 1,1 0 0,-1-1-1,0 1 1,0-1-1,-1 1 1,1-1 0,-1 0-1,1 1 1,-1-1 0,0 0-1,0 0 1,-1 0 0,1-1-1,-1 1 1,1 0 0,-1-1-1,0 1 1,-3 1 0,-7 5 288,-1-1 0,0 0 1,0-1-1,-18 6 1,25-10-311,-1-1 1,0 1-1,0-2 1,0 1-1,0-1 0,0 0 1,0-1-1,0 0 1,-16-1-1,24 0-199,-1 1 0,0-1 0,1 1-1,-1 0 1,0-1 0,1 1 0,-1-1 0,0 0 0,1 1-1,-1-1 1,1 1 0,-1-1 0,1 0 0,-1 1 0,1-1-1,-1 0 1,1 0 0,0 1 0,0-1 0,-1 0-1,1 0 1,0 0 0,0 1 0,0-1 0,0 0 0,0 0-1,0-1 1,3-24-9723,9 9-1617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5701,'0'0'10875,"10"0"-11868,7 2 264,0 1 0,0 1 0,0 1 0,15 6 0,63 15-4024,-81-23 4079,0-2-1,0 0 0,0 0 0,28-3 1,-42 2 810,0 0-1,1 0 1,-1 0 0,1 0 0,-1 0 0,0 0 0,1 1 0,-1-1 0,0 0 0,1 0 0,-1-1 0,1 1 0,-1 0 0,0 0-1,1 0 1,-1 0 0,0 0 0,1 0 0,-1 0 0,0 0 0,1-1 0,-1 1 0,0 0 0,1 0 0,-1-1 0,0 1 0,1 0 0,-1 0-1,0-1 1,0 1 0,1 0 0,-1-1 0,0 1 0,0 0 0,0-1 0,0 1 0,1 0 0,-1-1 0,0 1 0,0 0 0,0-1-1,0 1 1,0 0 0,0-1 0,0 1 0,0-1 0,0 1 0,0 0 0,0-1 0,-1 0 201,0 0 0,0 0 0,0 1 0,1-1-1,-1 1 1,0-1 0,0 1 0,0-1 0,0 1 0,0 0 0,0-1 0,0 1 0,0 0 0,0 0 0,-1 0 0,-1 0-1,-1 0-217,0 0-1,-1 0 0,1 1 0,0 0 0,-1 0 0,1 0 0,0 1 0,0-1 0,0 1 0,0 0 0,0 0 1,0 0-1,1 1 0,-1 0 0,1-1 0,-1 1 0,1 0 0,0 0 0,0 1 0,1-1 0,-1 1 0,0-1 1,1 1-1,0 0 0,0 0 0,0 0 0,1 0 0,-1 0 0,1 1 0,0-1 0,0 0 0,0 8 0,1-11-104,0 0-1,0 0 0,0 0 0,0 0 0,1 0 0,-1 0 0,0-1 0,1 1 0,-1 0 0,0 0 0,1 0 0,-1 0 0,1-1 0,-1 1 0,1 0 1,-1-1-1,1 1 0,0 0 0,-1-1 0,1 1 0,0-1 0,0 1 0,-1-1 0,1 1 0,0-1 0,1 1 0,32 4 381,-23-5-219,0-1 1,0 0-1,0-1 0,11-4 0,-3-2-69,0-1 0,-1-1-1,-1 0 1,1-1 0,-2-2-1,1 1 1,-2-2 0,28-30-1,-42 43-100,-1 1 107,-1 4-94,-1 1 0,1-1 0,0 0 0,1 1 0,-1-1 0,1 1 0,0 5 0,5-9 5,-1 0 0,1 0 0,-1 0 0,1-1 0,0 0 0,-1 0 0,1 0 0,0 0 0,-1-1 0,1 1 0,0-1 0,7-3 0,5-2-935,0 0 1,0-2-1,31-18 1,11-17-8143,-43 31 4954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4292,'0'-1'224,"0"-2"-1441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 5125,'-9'-15'6933,"4"6"3059,1 13-7879,-2 7-4074,0 8 2375,0-1-1,1 2 1,-3 21-1,-7 24-65,12-54-800,1 0-1,1 0 0,-1 0 0,1 20 1,4-30-3424,11-3-2370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31 11115,'0'0'8071,"-8"10"-7382,4-4-603,-1-1 48,0 0-1,1 1 0,0-1 1,0 1-1,0 0 0,1 0 1,0 1-1,0-1 1,1 1-1,0-1 0,0 1 1,0 0-1,0 8 1,2-15-114,0 1 0,0 0 0,0-1 0,0 1 0,0 0 0,0-1 0,0 1 0,0-1 0,1 1 0,-1-1 0,0 1 0,0 0 0,1-1 1,-1 1-1,0-1 0,1 1 0,-1-1 0,1 1 0,-1-1 0,0 0 0,1 1 0,-1-1 0,1 1 0,-1-1 0,1 0 0,0 1 0,-1-1 0,1 0 1,-1 0-1,1 0 0,0 1 0,25-2 355,23-16 12,-32 6-354,0 0 0,27-25 1,-38 30-41,-1 1-1,1-1 1,-1 0 0,0 0 0,-1 0 0,1-1 0,-2 0-1,1 0 1,0 0 0,2-9 0,-19 50 941,-10 28-612,22-58-302,0 1-1,0-1 0,0 0 0,1 1 0,-1-1 0,1 1 1,0-1-1,1 0 0,-1 1 0,1-1 0,0 0 0,1 6 0,-1-9-5,1 0-1,-1 0 1,0 1-1,1-1 0,-1 0 1,0 0-1,1-1 1,-1 1-1,1 0 1,0 0-1,-1-1 0,1 1 1,0-1-1,-1 1 1,1-1-1,0 0 0,-1 0 1,1 0-1,0 0 1,0 0-1,-1 0 0,1 0 1,0 0-1,-1-1 1,1 1-1,0-1 1,2 0-1,46-17 204,5-18-153,-53 34-39,1-1 0,0 1-1,-1 0 1,0-1 0,1 1 0,-1-1 0,0 0 0,0 0-1,0 1 1,-1-1 0,1-1 0,-1 1 0,0 0-1,0 0 1,0 0 0,1-6 0,-25 30 637,23-21-658,0 1 1,0-1-1,0 1 1,0-1-1,0 1 0,0-1 1,0 1-1,0-1 1,0 1-1,0-1 1,0 1-1,1-1 1,-1 1-1,0-1 1,0 0-1,0 1 1,1-1-1,-1 1 0,0-1 1,0 1-1,1-1 1,-1 0-1,0 1 1,1-1-1,-1 0 1,0 1-1,1-1 1,-1 0-1,1 0 1,-1 1-1,1-1 0,-1 0 1,1 0-1,-1 0 1,1 1-1,28 2 287,-25-3-260,0 0 0,-1 0 0,1-1 0,0 1 0,0-1 0,0 0 0,0 0 0,0-1 0,-1 1 0,1-1 0,0 0 0,4-3 0,-8 5-199,1-1 0,0 0 0,-1 0 0,1 0 0,-1 0-1,1 0 1,-1 1 0,1-1 0,-1 0 0,0 0 0,1 0 0,-1 0 0,0 0 0,0 0 0,0 0 0,0 0 0,0-1 0,0 1 0,0 0-1,0 0 1,0 0 0,0 0 0,-1 0 0,1 0 0,0 0 0,-1 1 0,1-1 0,-1 0 0,0-1 0,-21-22-8670,13 16-120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 11307,'0'0'6609,"-9"-3"-5483,3 1-937,5 1-148,-1 0 0,1 0 0,-1 0 0,0 0-1,1 1 1,-1-1 0,0 1 0,0-1 0,1 1 0,-1-1 0,0 1-1,0 0 1,0 0 0,0 0 0,0 0 0,1 0 0,-1 1 0,0-1-1,0 0 1,0 1 0,1 0 0,-1-1 0,0 1 0,0 0 0,1 0-1,-1 0 1,1 0 0,-1 0 0,1 0 0,-1 0 0,1 0 0,-2 2-1,-13 26 927,1 0-1,1 1 0,2 0 0,0 1 1,-9 48-1,20-77-920,0 0 0,0-1 0,1 1 0,-1 0 0,1 0 0,0-1 0,0 1 1,-1 0-1,1 0 0,0 0 0,0 0 0,1-1 0,-1 1 0,0 0 0,0 0 0,1 0 0,0-1 0,-1 1 0,1 0 0,0-1 0,-1 1 1,1 0-1,0-1 0,0 1 0,1-1 0,-1 1 0,2 1 0,1-1-10,0-1 1,-1 0-1,1 0 0,0-1 0,0 1 1,0-1-1,0 0 0,-1 0 0,1 0 1,0 0-1,0-1 0,5-1 1,0 0-36,1-1 1,-1 0-1,0 0 0,0-1 1,8-5-1,-10 5-146,0 0-1,0 1 0,1 0 1,-1 0-1,1 1 0,0-1 0,0 2 1,10-2-1,-16 7 232,-1 0-1,0 0 1,0 0 0,0 0-1,0 1 1,-1-1 0,1 0 0,-1 0-1,0 1 1,0-1 0,-2 6-1,2-1 142,0-8-246,-1-1 1,1 1 0,0 0 0,0-1 0,0 1 0,0-1 0,0 1-1,0 0 1,0-1 0,0 1 0,0-1 0,0 1 0,0 0-1,0-1 1,0 1 0,0-1 0,0 1 0,1 0 0,-1-1 0,0 1-1,0-1 1,1 1 0,-1-1 0,0 1 0,1-1 0,-1 1-1,1-1 1,-1 1 0,0-1 0,1 0 0,-1 1 0,1-1 0,-1 0-1,1 1 1,-1-1 0,1 0 0,0 0 0,-1 1 0,1-1-1,-1 0 1,1 0 0,1 0 0,23-14-4482,-19 10 3118,25-20-9641,-17 14 2668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9417,'0'0'17771,"-5"8"-17381,-15 25-187,20-32-200,0 0 1,0 0-1,0-1 1,0 1-1,0 0 1,0 0-1,0 0 1,0-1-1,0 1 1,1 0-1,-1 0 1,0-1-1,1 1 1,-1 0-1,0-1 1,1 1-1,-1 0 1,1-1-1,-1 1 1,1 0-1,-1-1 1,1 1-1,-1-1 1,1 1-1,0-1 1,-1 1-1,1-1 1,0 0-1,-1 1 1,1-1-1,0 0 1,-1 1-1,1-1 0,0 0 1,0 0-1,0 0 1,1 0-1,30 5 106,-31-5-104,11 1 31,0 0 1,0-2-1,0 1 1,0-2 0,13-2-1,-23 4-26,0 0-1,0-1 1,0 1 0,0-1-1,0 1 1,0-1-1,-1 0 1,1 0-1,0 0 1,0 0 0,0 0-1,-1 0 1,1 0-1,-1-1 1,1 1 0,-1 0-1,1-1 1,-1 1-1,0-1 1,0 0 0,0 1-1,0-1 1,0 0-1,0 0 1,0 0-1,0 0 1,-1 0 0,1 0-1,-1 0 1,1 0-1,-1 0 1,0 0 0,0 0-1,0 0 1,0 0-1,0 0 1,0 0 0,-1 0-1,0-2 1,0 2 40,0 1 1,0-1 0,0 0-1,0 1 1,-1 0-1,1-1 1,-1 1 0,1-1-1,-1 1 1,1 0 0,-1 0-1,0 0 1,1 0-1,-1 0 1,0 1 0,0-1-1,0 0 1,1 1 0,-1-1-1,0 1 1,-4-1-1,-47-4 55,47 5-95,-2-1-45,4 0-15,0 1 1,0-1-1,0 1 1,0 0-1,0 0 0,0 0 1,0 1-1,0 0 0,0-1 1,1 1-1,-6 2 1,12-2-898,-1 0 1,1 0 0,-1-1-1,1 1 1,-1-1 0,1 1-1,-1-1 1,1 0 0,-1 0-1,5-1 1,24 1-7879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20 10314,'0'0'8248,"-10"-4"-5093,6 2-2946,0 0 0,0 0 0,0 0 0,0 0 0,-1 1 0,1-1 0,-1 1 0,1 1 0,-1-1 0,1 0 0,-1 1 0,0 0 0,1 0 0,-1 1 0,1-1 0,-1 1 0,0 0 0,1 0 1,0 0-1,-1 1 0,1 0 0,0 0 0,0 0 0,-8 5 0,6-2-162,0-1 0,0 2 0,1-1 0,0 1-1,-5 6 1,8-10-41,1 0 0,-1 1 0,1-1-1,-1 0 1,1 1 0,0-1 0,0 1-1,0-1 1,0 1 0,1 0-1,-1-1 1,1 1 0,-1 0 0,1 0-1,0-1 1,0 7 0,1-8-2,0 0 0,0 0 0,0 0 0,0 0 0,0 0 0,0 0 0,0 0 0,0 0 0,0 0 0,0 0 0,1 0 0,-1-1 0,0 1 0,0 0 0,1-1 0,-1 1 0,0-1 0,1 0 0,-1 1 0,1-1 0,-1 0 0,1 0 0,-1 0 0,0 0 0,3 0 0,39-3 148,-35 1-132,0-1-1,1 1 1,-1-2-1,0 1 1,0-1-1,-1 0 1,1-1-1,-1 1 1,0-2-1,0 1 1,7-8-1,24-18 83,-39 57-272,-5-2 188,4-19-30,1 0 1,-1 0-1,1 1 1,0-1 0,1 0-1,-1 0 1,1 1 0,0-1-1,0 0 1,1 7 0,0-12-96,0 1 0,0 0 0,-1 0 0,1-1 0,0 1 0,0 0 0,0-1 0,0 1 0,0 0 0,0-1 0,0 0 0,0 1 0,0-1 0,0 1 0,0-1 0,0 0 0,0 0 0,0 0 0,0 0 0,0 0 0,1 0 0,-1 0 0,0 0 0,0 0-1,0 0 1,0 0 0,0-1 0,2 0 0,32-11-4226,-10-5-332,1-3-1293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14382,'0'0'3528,"-2"9"-1109,-25 74 718,16-51-2257,1 0 0,1 0 0,1 1 0,-3 46 0,11 83 311,10-218-932,2 0 0,27-72 0,-36 118-251,3-7-138,-1-3-16,2 1 1,0 0 0,1 1 0,14-25-1,-19 39 102,0 0-1,-1 0 1,1 0-1,0 1 1,1-1-1,-1 1 0,0 0 1,1 0-1,0 0 1,0 1-1,0-1 1,0 1-1,0 0 1,0 0-1,1 0 1,-1 1-1,1 0 0,-1-1 1,1 2-1,0-1 1,-1 0-1,1 1 1,0 0-1,6 1 1,-9-1 33,0 0 0,0 1 0,0-1 0,0 1 0,0 0 0,0-1 0,-1 1 0,1 0 0,0 0 0,0 1 0,-1-1 0,1 0 0,0 0 0,-1 1 0,1-1 0,-1 1 0,0-1 0,0 1 0,1 0 0,-1 0 0,0-1 0,0 1 0,-1 0 0,1 0 0,0 0 1,-1 0-1,1 0 0,-1 0 0,1 0 0,-1 0 0,0 0 0,0 0 0,0 0 0,0 0 0,0 0 0,-1 0 0,1 0 0,0 0 0,-1 0 0,0 0 0,1 0 0,-1 0 0,0 0 0,0 0 0,0-1 0,0 1 0,-1 0 0,1-1 0,0 1 0,-1 0 0,1-1 0,-1 0 0,1 1 0,-4 1 0,-8 6 122,0 1 0,-1-2-1,0 1 1,0-2 0,-1 0-1,0-1 1,0 0 0,-1-2-1,0 1 1,-26 2 0,42-7-137,0 0 0,0 0 0,-1 0 1,1 0-1,0 0 0,0 0 1,-1 0-1,1 0 0,0 0 0,0 0 1,-1 0-1,1 0 0,0 0 0,0 0 1,-1 0-1,1 0 0,0 0 0,0 0 1,-1 0-1,1-1 0,0 1 1,0 0-1,0 0 0,-1 0 0,1 0 1,0-1-1,0 1 0,0 0 0,0 0 1,0 0-1,-1-1 0,1 1 1,0 0-1,0 0 0,0-1 0,0 1 1,0 0-1,0 0 0,0-1 0,0 1 1,0 0-1,0 0 0,0-1 1,0 1-1,0 0 0,0 0 0,0-1 1,0 1-1,0 0 0,0 0 0,0-1 1,0 1-1,0 0 0,1 0 0,-1-1 1,0 1-1,0 0 0,0 0 1,0 0-1,0-1 0,1 1 0,-1 0 1,0 0-1,13-15-1749,4 0-2313,2 1 1,35-20-1,-15 11-2115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7431,'0'0'10597,"0"9"-7955,-2 26-1073,-1 0 0,-2 0 1,-2-1-1,-14 48 0,-13 64-478,14-47 217,25-139-1299,2 1 0,1 0 0,21-60 1,-13 46-309,-14 45 222,3-10-110,0 0-1,0 0 0,2 1 0,0 0 0,1 0 0,0 1 1,2 0-1,17-23 0,-26 38 171,-1 0 0,1 0-1,-1 0 1,1 0 0,0 0 0,-1 1-1,1-1 1,0 0 0,0 0 0,0 1 0,0-1-1,0 0 1,0 1 0,0-1 0,0 1-1,0-1 1,0 1 0,0 0 0,0-1 0,0 1-1,0 0 1,0 0 0,0 0 0,0 0-1,0 0 1,1 0 0,-1 0 0,0 0 0,0 0-1,0 0 1,0 1 0,0-1 0,0 0-1,0 1 1,0-1 0,0 1 0,0-1 0,0 1-1,0-1 1,0 1 0,0 0 0,0-1-1,-1 1 1,1 0 0,0 0 0,0 0 0,-1 0-1,1 1 1,1 0 8,-1 1-1,0-1 0,-1 1 1,1-1-1,0 1 0,-1-1 1,0 1-1,1 0 0,-1-1 1,0 1-1,0-1 0,-1 1 1,1 0-1,0-1 1,-1 1-1,0-1 0,1 1 1,-1-1-1,0 1 0,-2 3 1,-6 4 75,0 0 1,-1-1-1,0 0 1,0-1-1,0 0 1,-1-1-1,-1 0 1,1 0-1,-1-2 1,-18 8-1,25-14-1818,10-7-31,17-16-2300,-16 18 2087,19-22-5270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11499,'0'0'8675,"-1"10"-6113,-26 100 2781,18-79-4627,1 0 1,1 1 0,1 0-1,0 38 1,6-68-810,0-1-1,0 0 1,0 1-1,0-1 1,0 0 0,1 1-1,-1-1 1,1 0-1,-1 1 1,1-1 0,0 0-1,-1 0 1,1 0-1,0 1 1,0-1 0,-1 0-1,1 0 1,0 0-1,0-1 1,0 1 0,1 0-1,-1 0 1,0 0-1,0-1 1,0 1 0,0 0-1,3 0 1,-2 0-692,1-1 0,-1 1 1,1-1-1,0 1 0,-1-1 0,1 0 0,0 0 1,0 0-1,-1 0 0,1 0 0,0-1 0,-1 1 1,4-2-1,7-6-6833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11115,'0'0'13036,"-28"47"-11595,22-27-480,1-1-192,1-1-289,4-2-255,0-2-161,0-1-32,6-5-385,3-3-768,1-3-1057,-1-2-1473,2-2-2243,0-11-3202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44 137 673,'0'0'6085,"8"-8"-4569,-4 5-1240,36-31 1382,-37 31-1181,-1 1 1,1-1-1,-1 1 1,1-1 0,-1 0-1,0 0 1,0 0-1,-1-1 1,1 1-1,0 0 1,-1-1-1,0 1 1,0-1 0,1-3 506,-11 16-872,-20 18 151,-26 25 2037,52-48-2088,-1 1 0,1-1 0,0 1 0,0-1 0,0 1 0,1 0 0,0 0 0,0 0 0,0 0 1,-2 10-1,4-14-208,0 0-1,0 0 1,0 0 0,0 0 0,0 0 0,0 0 0,0 0 0,0 0 0,0 0 0,1 0 0,-1-1 0,0 1 0,0 0 0,1 0 0,-1 0-1,1 0 1,-1-1 0,1 1 0,-1 0 0,1 0 0,0-1 0,-1 1 0,1 0 0,0-1 0,-1 1 0,1-1 0,0 1 0,1 0 0,1 0 26,0 0 0,1 0 0,-1 0 0,0 0 0,1 0 0,-1-1 0,0 0 0,6 1 0,0-2-41,1 1 1,0-1-1,0-1 0,-1 0 1,12-4-1,-2-2-996,-1 0 1,-1-2-1,1-1 0,-1 0 1,15-14-1,-22 17 52,0-1 1,0 0-1,-1 0 0,-1-1 0,1-1 1,-2 1-1,0-1 0,11-20 0,-15 21-168,-1-2 3796,-3 11-2491,1 1 1,0-1-1,0 1 1,-1 0-1,1-1 1,0 1-1,0-1 1,-1 1-1,1 0 1,0-1-1,-1 1 1,1 0-1,-1-1 1,1 1-1,0 0 1,-1 0-1,1 0 1,-1-1-1,1 1 0,-1 0 1,1 0-1,-1 0 1,1 0-1,-1 0 1,1 0-1,-1 0 1,1 0-1,-1 0 1,1 0-1,-1 0 1,1 0-1,-1 0 1,1 0-1,0 0 1,-1 0-1,0 1 1,-1 0-8,1-1-1,-1 1 1,1 0 0,-1 0 0,1 0 0,0 0 0,-1 1 0,1-1 0,0 0 0,0 0 0,0 1 0,0-1 0,0 1-1,0-1 1,1 1 0,-1-1 0,0 1 0,1 0 0,-1-1 0,1 1 0,-1 0 0,1-1 0,0 1 0,0 0 0,0 2 0,-1 45 1789,1-47-1933,1 1-1,0-1 0,0 1 0,0-1 1,0 0-1,1 0 0,-1 0 0,0 0 1,1 0-1,0 0 0,-1 0 0,1 0 1,0 0-1,0-1 0,0 1 0,0-1 1,0 1-1,0-1 0,1 0 0,2 1 1,-4-1-102,0 0 0,1-1 0,-1 1 0,1-1 0,-1 0 0,1 1 0,-1-1 0,1 0 0,-1 0 0,1 0 1,-1 0-1,1 0 0,-1 0 0,3-1 0,-3 1-98,0-1 1,0 1-1,-1-1 1,1 1-1,0-1 1,0 1-1,-1-1 1,1 0-1,0 1 1,-1-1-1,1 0 1,-1 1-1,1-1 1,-1 0-1,1 0 1,-1 0-1,1 1 1,-1-1-1,0 0 1,1 0-1,-1 0 1,0 0-1,0 0 1,0 0-1,0-1 1,2-19-3777,-2-7-919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11851,'0'0'12850,"8"0"-12050,9 1-415,59-3-61,-72 2-204,1 0-1,-1-1 0,1 0 0,-1 0 1,0 0-1,1-1 0,-1 1 1,0-1-1,0 0 0,0 0 1,0 0-1,-1-1 0,1 1 1,6-7-1,-37 9 788,20 3-861,0 0-1,0 1 0,1 0 1,-1 0-1,1 0 1,0 1-1,0 0 0,1 0 1,-1 0-1,1 1 0,1 0 1,-1 0-1,1 0 1,0 1-1,0-1 0,0 1 1,1 0-1,0 0 0,1 0 1,0 1-1,-3 12 1,5-19-42,0 0 0,0 0 1,1-1-1,-1 1 1,0 0-1,0 0 1,0 0-1,1 0 0,-1-1 1,0 1-1,1 0 1,-1 0-1,1-1 0,-1 1 1,1 0-1,-1-1 1,1 1-1,-1 0 0,1-1 1,0 1-1,-1-1 1,1 1-1,0-1 0,0 1 1,-1-1-1,1 0 1,1 1-1,31 2-64,-26-3-343,0-1 1,1 0-1,-1-1 1,0 0-1,0 0 1,11-5-1,-13 3-505,0 1 0,-1 0 0,1-1 0,-1 0-1,0 0 1,0 0 0,0 0 0,3-6 0,7-16-6091</inkml:trace>
  <inkml:trace contextRef="#ctx0" brushRef="#br0" timeOffset="1">141 1 16047,'0'0'8392,"-15"48"-8968,37-32-1090,-1 2-2017,5 0-2916,4 3-2593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1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128 209 13997,'0'0'7010,"-8"-2"-4672,2 1-2026,0 1-1,0-1 1,0 1 0,-1 0 0,1 0 0,0 1 0,0 0 0,0 0-1,-11 4 1,14-4-198,0 0 0,0 0 0,1 1 0,-1-1 1,1 1-1,-1-1 0,1 1 0,-1 0 0,1 0 0,0 0 0,0 1 0,0-1 0,0 0 0,0 1 0,1-1 0,-1 1 0,1 0 0,-1-1 0,1 1 0,0 0 0,0 0 0,0 0 0,1 0 0,-1 0 1,1 0-1,-1 4 0,1-7-94,0 1 0,0 0 0,0 0 0,0 0 0,0-1 0,0 1 0,1 0 0,-1 0 0,0 0 0,0-1 0,0 1 0,1 0 0,-1 0 0,0-1 0,1 1 0,-1 0 0,1 0 1,-1-1-1,1 1 0,-1-1 0,1 1 0,0 0 0,-1-1 0,1 1 0,0-1 0,-1 1 0,1-1 0,0 0 0,-1 1 0,2-1 0,31 2 244,-23-4-228,-1 0-1,1-1 0,-1 0 1,17-8-1,-14 4-154,0-2 0,-1 1 0,1-2 0,-2 0 1,0 0-1,0 0 0,0-2 0,10-15 0,-6 5-8,-1-1-1,-1 0 0,15-43 1,-25 63 145,-1-1-1,0 1 1,0-1 0,-1 1 0,1-1 0,-1 1-1,0-1 1,0-5 0,0 9-14,0 0 1,0-1-1,0 1 0,0 0 1,0 0-1,0 0 1,0-1-1,0 1 0,0 0 1,0 0-1,-1 0 1,1-1-1,0 1 0,0 0 1,0 0-1,0 0 1,0 0-1,0-1 0,0 1 1,-1 0-1,1 0 0,0 0 1,0 0-1,0 0 1,0 0-1,0 0 0,-1-1 1,1 1-1,0 0 1,0 0-1,0 0 0,-1 0 1,1 0-1,0 0 0,0 0 1,0 0-1,-1 0 1,1 0-1,0 0 0,0 0 1,0 0-1,-1 0 1,1 0-1,0 0 0,-14 16 71,7-5-14,0 1 0,2 0 0,-1 0 0,1 0-1,1 1 1,1 0 0,-1 0 0,2 0 0,-2 18 0,4-25-199,0 1 0,0 0 0,0 0 1,1 0-1,0 0 0,1 0 0,-1-1 1,6 13-1,-6-15-285,1 0 0,0-1 1,1 1-1,-1-1 1,1 0-1,-1 1 0,1-1 1,0 0-1,0-1 0,0 1 1,1 0-1,-1-1 0,1 0 1,-1 0-1,7 3 1,15 3-6203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11115,'3'-10'2578,"0"-2"-1560,2-3 1210,0-1 0,0 0-1,12-20 1,-15 39 1266,1 19-3133,-10 132 1002,3-94-1178,2 1-1,7 81 0,9-105-177,-14-36-1,0 0 0,0-1 1,1 1-1,-1 0 1,0 0-1,0-1 0,1 1 1,-1 0-1,1 0 0,-1-1 1,0 1-1,1-1 0,-1 1 1,1 0-1,0-1 0,-1 1 1,1-1-1,-1 1 0,1-1 1,0 1-1,-1-1 1,1 0-1,0 1 0,-1-1 1,1 0-1,0 1 0,0-1 1,0 0-1,-1 0 0,1 0 1,0 0-1,0 0 0,-1 0 1,1 0-1,0 0 1,0 0-1,0 0 0,-1 0 1,1 0-1,0-1 0,0 1 1,-1 0-1,1-1 0,0 1 1,0-1-1,1-2 10,-1 1 1,0-1-1,0 0 0,0 0 0,0 0 0,0 0 1,-1 0-1,1 0 0,-1 0 0,0 0 0,0 0 1,0 0-1,0 0 0,-1-5 0,-9-45 40,-1 29-127,0 0 1,-2 0-1,-27-38 0,40 62-46,35 1-1650,-29-1 1397,55 0-4763,-1-7-4093,-22-4-602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77 10890,'0'0'13741,"-10"-3"-12145,5 2-1528,1-1 0,-1 1-1,1 0 1,-1 1-1,1-1 1,-1 1-1,1-1 1,-1 2-1,0-1 1,1 0 0,-1 1-1,1 0 1,-1 0-1,1 0 1,-1 0-1,1 1 1,0 0-1,-1 0 1,1 0-1,0 0 1,0 1 0,1 0-1,-1-1 1,0 1-1,-5 6 1,-14 21 381,16-12-94,7-17-346,0-1-1,0 0 1,0 0 0,0 1-1,0-1 1,0 0-1,0 1 1,0-1 0,0 0-1,0 1 1,0-1 0,0 0-1,0 0 1,0 1-1,0-1 1,1 0 0,-1 0-1,0 1 1,0-1-1,0 0 1,1 0 0,-1 1-1,0-1 1,0 0-1,0 0 1,1 0 0,-1 1-1,0-1 1,0 0-1,1 0 1,-1 0 0,0 0-1,1 0 1,-1 0-1,0 1 1,0-1 0,1 0-1,-1 0 1,0 0-1,1 0 1,-1 0 0,1 0-1,25-1-166,1-1 0,47-10 0,-45 6-556,0 2 0,37-2 0,-64 7 837,-1-1-1,0 0 1,1 0-1,-1 0 1,1 0-1,-1 0 1,0 0-1,1 0 1,-1 0-1,0-1 1,1 1-1,-1-1 1,0 1-1,0-1 1,1 1-1,-1-1 1,0 1-1,0-1 1,0 0-1,0 0 1,0 0-1,0 0 1,0 0-1,0 0 1,0 0-1,0 0 1,0 0-1,1-2 1,-2 0 45,0-1 0,0 1 0,0-1 0,0 1-1,0 0 1,-1-1 0,1 1 0,-1 0 0,0-1 0,0 1 0,-2-5 0,-9-16-26,9 19-259,0 0 0,1 0 0,0 0-1,0-1 1,0 1 0,-1-7 0,39 11-6347,-1 1 324,12 0-4905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3299,'0'0'20686,"-10"-1"-19944,1 0-634,0 0-1,1 1 1,-1 0-1,0 1 1,1 0-1,-1 0 0,-12 4 1,16-4-78,1 1 0,-1-1 0,1 1 0,-1 0 0,1 1 0,-1-1 0,1 1 0,0-1-1,0 1 1,0 1 0,1-1 0,-1 0 0,1 1 0,0 0 0,0 0 0,0 0 0,-3 6 0,6-9-35,0-1 1,0 1-1,-1-1 1,1 1-1,0-1 0,0 1 1,1-1-1,-1 1 0,0-1 1,0 1-1,0-1 0,0 1 1,0-1-1,0 0 1,1 1-1,-1-1 0,0 1 1,0-1-1,1 0 0,-1 1 1,0-1-1,1 1 0,-1-1 1,0 0-1,1 0 1,-1 1-1,0-1 0,1 0 1,-1 1-1,1-1 0,-1 0 1,1 0-1,-1 0 0,0 0 1,1 1-1,-1-1 0,1 0 1,-1 0-1,1 0 1,-1 0-1,1 0 0,-1 0 1,1 0-1,-1 0 0,1 0 1,-1-1-1,1 1 0,36 0-431,-27-1 284,17 0-280,-10 0 176,0 0 1,0 2-1,23 2 1,-37-3 244,0 1 0,0-1 1,0 1-1,0 0 1,0 0-1,0 0 0,-1 0 1,1 0-1,0 0 1,0 1-1,-1 0 0,1-1 1,-1 1-1,0 0 1,1 0-1,-1 0 0,0 1 1,0-1-1,0 0 1,0 1-1,-1-1 0,1 1 1,-1 0-1,3 5 1,-4-5 110,0 0 1,0-1-1,0 1 1,-1 0-1,1 0 1,0-1-1,-1 1 1,0 0-1,0 0 1,0-1-1,0 1 1,0-1-1,0 1 1,-1-1 0,1 1-1,-1-1 1,0 0-1,1 0 1,-1 0-1,0 0 1,0 0-1,0 0 1,-1 0-1,1-1 1,0 1-1,-1-1 1,1 0-1,-5 2 1,-5 4 156,0-2 0,-1 1 1,0-1-1,-21 4 0,29-7-283,0-1 0,0 0 0,0-1 1,0 1-1,0-1 0,0 0 0,-1 0 0,1 0 1,0-1-1,-8-2 0,12 3-88,-1-1 1,1 1-1,0-1 1,0 1 0,0-1-1,0 0 1,0 0-1,0 0 1,0 0-1,0 1 1,1-1-1,-1 0 1,0 0 0,0 0-1,1-1 1,-1 1-1,1 0 1,-1-2-1,0 1-279,0-1 0,1 0 0,0 0 0,0 0 0,-1 0 0,2 0 0,-1 0 0,0 0-1,1 0 1,1-5 0,11-23-3936,11-4-1805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16912,'0'0'4046,"-2"12"-2246,-4 22-898,0 3 672,-4 67-1,9-95-1511,1 0 0,0-1 1,1 1-1,0 0 0,0-1 0,1 1 0,0-1 0,1 1 0,-1-1 0,2 0 0,-1 0 0,1 0 0,0 0 0,6 7 0,-9-14-96,-1 0 0,1-1 1,-1 1-1,1 0 0,-1 0 0,1-1 0,-1 1 0,1-1 0,0 1 0,-1 0 1,1-1-1,0 1 0,0-1 0,-1 0 0,1 1 0,0-1 0,0 0 0,0 1 1,0-1-1,-1 0 0,1 0 0,0 0 0,0 1 0,0-1 0,0 0 0,0 0 1,0 0-1,0-1 0,-1 1 0,3 0 0,-3-1-49,1 0 0,-1 0-1,0 0 1,1 1 0,-1-1 0,0 0 0,0 0-1,0 0 1,0 0 0,0 0 0,0 1 0,0-1 0,0 0-1,0 0 1,0 0 0,0 0 0,-1 0 0,1 1-1,0-1 1,-1 0 0,1 0 0,0 0 0,-1 1-1,1-1 1,-1 0 0,1 1 0,-1-1 0,0 0-1,1 1 1,-1-1 0,0 0 0,0 0 0,-14-14-357,0 1 0,-20-15 0,-30-29 868,65 58-393,0 0 0,0 0 0,-1 0 0,1 0 1,0-1-1,0 1 0,0 0 0,0 0 0,0 0 0,-1 0 0,1-1 0,0 1 0,0 0 0,0 0 0,0 0 0,0-1 0,0 1 1,0 0-1,0 0 0,0 0 0,0-1 0,0 1 0,0 0 0,0 0 0,0 0 0,0-1 0,0 1 0,0 0 0,0 0 0,0 0 1,0-1-1,0 1 0,1 0 0,-1 0 0,0 0 0,0 0 0,0-1 0,0 1 0,0 0 0,0 0 0,1 0 0,-1 0 0,0 0 1,0-1-1,0 1 0,0 0 0,1 0 0,-1 0 0,0 0 0,18-4 448,28 3-756,-39 1 428,17 0-193,47 0-1030,-23 2-2758,-14 0-1902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44 10474,'0'0'15604,"-6"-7"-15204,3 5-389,2 1 8,0-1 1,-1 0-1,1 1 0,-1-1 0,1 1 1,-1 0-1,1-1 0,-1 1 0,0 0 1,0 0-1,1 0 0,-1 0 0,0 1 1,0-1-1,0 0 0,0 1 0,0-1 1,0 1-1,0 0 0,0 0 0,0 0 1,-1 0-1,1 0 0,0 0 0,0 0 1,0 1-1,0-1 0,0 1 0,0-1 0,0 1 1,0 0-1,1 0 0,-1 0 0,0 0 1,0 0-1,1 0 0,-3 2 0,-1 1-36,-6 4-74,13-11-1345,3-7-2179,1-4-3354,-5 3-3607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4548,'0'0'15055,"-1"10"-13235,-2 129 3036,5-93-3441,-3 1 1,-10 77-1,11-124-1405,0 0 1,0 0 0,0 0-1,0 0 1,0 0-1,0 0 1,0 0 0,0 0-1,0 0 1,0 0-1,0-1 1,0 1 0,0 0-1,0 0 1,1 0-1,-1 0 1,0 0-1,0 0 1,0 0 0,0 0-1,0 0 1,0 0-1,0 0 1,0 0 0,1 0-1,-1 0 1,0 0-1,0 0 1,0 0 0,0 0-1,0 0 1,0 0-1,0 0 1,0 0-1,1 0 1,-1 0 0,0 0-1,0 0 1,0 0-1,0 0 1,0 0 0,0 0-1,0 0 1,0 0-1,0 1 1,0-1-1,1 0 1,-1 0 0,0 0-1,0 0 1,0 0-1,0 0 1,0 0 0,0 0-1,0 0 1,0 1-1,0-1 1,0 0 0,0 0-1,0 0 1,0 0-1,0 0 1,0 0-1,0 0 1,14-12 253,25-30-363,-23 25 63,-12 12 13,1 1 1,-1 0-1,1 0 1,0 0-1,0 0 1,0 1-1,1 0 1,10-5-1,-14 8 13,0-1-1,0 1 1,-1-1 0,1 1-1,0 0 1,0 0-1,0 0 1,0 0 0,-1 0-1,1 0 1,0 1 0,0-1-1,0 1 1,-1-1-1,1 1 1,0-1 0,-1 1-1,1 0 1,0 0 0,-1 0-1,1 0 1,-1 0 0,0 0-1,1 1 1,-1-1-1,0 0 1,1 1 0,-1-1-1,0 1 1,0-1 0,0 1-1,-1-1 1,2 3-1,3 7 1,0 0 0,-1 0 0,4 20 0,5 12 13,-13-42-63,0-1 1,0 0-1,0 0 1,0 0-1,0 1 1,0-1-1,0 0 0,0 0 1,0 1-1,0-1 1,0 0-1,0 0 0,0 0 1,1 1-1,-1-1 1,0 0-1,0 0 0,0 0 1,0 1-1,0-1 1,1 0-1,-1 0 0,0 0 1,0 0-1,0 0 1,1 0-1,-1 1 0,0-1 1,0 0-1,0 0 1,1 0-1,-1 0 0,0 0 1,0 0-1,1 0 1,-1 0-1,0 0 1,0 0-1,1 0 0,-1 0 1,0 0-1,0 0 1,0 0-1,1 0 0,-1 0 1,0 0-1,0-1 1,1 1-1,-1 0 0,0 0 1,0 0-1,0 0 1,0 0-1,1 0 0,-1-1 1,0 1-1,0 0 1,0 0-1,0 0 0,1 0 1,-1-1-1,0 1 1,0 0-1,0 0 0,0-1 1,0 1-1,7-15-6293,-1-3-1878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87 100 11307,'0'0'16357,"-9"-1"-16010,6 1-336,1-1-8,0 1 1,0-1-1,0 1 0,0 0 0,0 0 0,0 0 0,-1 0 0,1 0 1,0 0-1,0 0 0,0 0 0,0 1 0,0-1 0,0 1 0,0 0 1,0 0-1,0 0 0,0 0 0,0 0 0,0 0 0,0 0 0,0 0 1,1 1-1,-1-1 0,1 1 0,-1-1 0,1 1 0,0 0 0,-1 0 1,1-1-1,0 1 0,0 0 0,0 0 0,0 0 0,1 0 0,-2 4 1,2-5-9,-3 5 110,1 1 1,1-1-1,-1 1 1,1-1 0,-1 14-1,2-19-80,0 0 0,0-1-1,0 1 1,0 0-1,1 0 1,-1 0 0,0 0-1,0-1 1,1 1 0,-1 0-1,0 0 1,1-1 0,-1 1-1,1 0 1,-1-1-1,1 1 1,0 0 0,-1-1-1,1 1 1,-1-1 0,2 2-1,0-2-1,0 1 0,-1-1 0,1 0 0,0 1 0,-1-1 0,1 0 0,0 0 0,-1 0 0,1 0 0,0 0-1,0-1 1,-1 1 0,1 0 0,0-1 0,1 0 0,4-2-28,0 0 0,0-1 0,0 0 0,0 0 0,9-9 0,-12 10-94,0-1 1,1 0-1,0 1 1,0 0-1,-1 0 1,2 1 0,-1-1-1,0 1 1,0 0-1,1 0 1,9-1-1,-14 6 131,0 0-1,0-1 1,0 1-1,0 0 1,0 0-1,-1 0 0,0 1 1,1-1-1,-1 4 1,2 11 491,-2-17-498,0-1 0,0 1-1,0-1 1,1 1-1,-1-1 1,0 0 0,0 1-1,1-1 1,-1 1 0,0-1-1,1 0 1,-1 1-1,0-1 1,1 1 0,-1-1-1,0 0 1,1 0 0,-1 1-1,1-1 1,-1 0-1,1 0 1,-1 1 0,1-1-1,-1 0 1,1 0 0,-1 0-1,1 0 1,-1 0-1,1 0 1,-1 0 0,1 0-1,-1 0 1,1 0 0,-1 0-1,1 0 1,18-13 529,10-23-324,-25 28-355,0-1 0,-1 1-1,0-1 1,0 0 0,2-10-1,1-22-3583,1 1-5939,-4 31 3386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13325,'0'0'4703,"-5"11"-3566,0-1-688,0 0 1,1 1 0,0 0-1,1 0 1,0 0-1,1 0 1,0 0 0,-1 19-1,4-16-187,0 0 0,0 0-1,2 0 1,-1 0 0,10 25-1,-9-32-464,-1 0 1,1 0-1,0-1 0,1 1 0,0-1 0,0 0 0,0 0 0,1-1 0,0 1 0,0-1 0,0 0 1,1 0-1,8 5 0,-14-10 57,0 1-1,0-1 1,0 0 0,0 0-1,0 0 1,1 0 0,-1 0 0,0 0-1,0 1 1,0-1 0,0 0 0,1 0-1,-1 0 1,0 0 0,0 0 0,0 0-1,1 0 1,-1 0 0,0 0 0,0 0-1,0 0 1,1 0 0,-1 0 0,0 0-1,0 0 1,0 0 0,1 0 0,-1 0-1,0 0 1,0 0 0,0 0 0,1 0-1,-1 0 1,0 0 0,0-1 0,0 1-1,1 0 1,-1 0 0,0 0-1,0 0 1,0 0 0,0-1 0,0 1-1,0 0 1,1 0 0,-1 0 0,0 0-1,0-1 1,0 1 0,-2-15-3335,-12-18 1714,1 19 2403,-1-1 0,0 2 0,-1 0 1,-20-13-1,11 10 2563,-1 1 1,-33-14 0,58 29-3135,0 0 1,0 0 0,0 0 0,0 0 0,0 0 0,0 0-1,1 0 1,-1 0 0,0 0 0,0 0 0,0 0 0,0 0-1,0 0 1,0 0 0,0 0 0,0-1 0,0 1-1,1 0 1,-1 0 0,0 0 0,0 0 0,0 0 0,0 0-1,0 0 1,0 0 0,0 0 0,0 0 0,0-1 0,0 1-1,0 0 1,0 0 0,0 0 0,0 0 0,0 0-1,0 0 1,0 0 0,0-1 0,0 1 0,0 0 0,0 0-1,0 0 1,0 0 0,0 0 0,0 0 0,0 0 0,0 0-1,0-1 1,0 1 0,0 0 0,0 0 0,0 0-1,0 0 1,0 0 0,0 0 0,-1 0 0,1 0 0,0 0-1,0 0 1,0 0 0,0-1 0,0 1 0,0 0 0,18-4 1043,23 0-920,5 3-160,49-4-192,-87 4-1084,1-1 0,0 0 0,0 0 0,12-6 0,-4-2-5255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11979,'0'0'8424,"29"59"-9000,-2-41-1122,-3-2-1633,6-1-993,-1-4-385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14446,'0'0'8242,"-1"9"-7094,-4 40 251,3 1-1,5 83 1,-3-131-1335,1 0 0,-1 0-1,0 0 1,1 0 0,0 0 0,-1 0 0,1 0 0,0 0-1,0 0 1,0 0 0,0 0 0,0-1 0,3 4 0,4-7 769,-3-17-521,-4 12-303,0-1-1,-1 0 0,1 0 1,-1 0-1,-1 0 1,0 1-1,0-1 1,0 0-1,-1 0 1,0 1-1,-6-13 1,8 21-16,0-1 1,0 0-1,0 1 1,0-1-1,0 0 1,0 0-1,0 1 0,0-1 1,0 0-1,0 0 1,0 1-1,-1-1 1,1 0-1,0 0 1,0 1-1,0-1 1,0 0-1,-1 0 1,1 0-1,0 1 1,0-1-1,-1 0 1,1 0-1,0 0 1,0 0-1,-1 0 1,1 1-1,0-1 1,0 0-1,-1 0 1,1 0-1,0 0 1,-1 0-1,1 0 1,0 0-1,0 0 1,-1 0-1,1 0 1,0 0-1,-1 0 1,1 0-1,0 0 1,0-1-1,-1 1 1,1 0-1,0 0 1,0 0-1,-1 0 1,1 0-1,0 0 1,0-1-1,-1 1 1,1 0-1,0 0 1,0 0-1,0-1 1,0 1-1,-1 0 1,1 0-1,0-1 1,0 27-163,1-24 169,1 1 0,0 0 1,-1-1-1,1 0 0,0 1 1,0-1-1,1 0 0,-1 0 1,0 0-1,1 0 0,-1-1 1,1 1-1,0-1 0,-1 1 1,1-1-1,0 0 0,0 0 1,0 0-1,0 0 0,0-1 1,0 1-1,0-1 0,0 0 1,0 0-1,0 0 0,0 0 1,4-1-1,4 0-8,0 0 1,1-1 0,-1 0-1,0-1 1,0 0-1,12-5 1,-21 7-11,49-24-409,-47 23 412,0-1 0,-1 1 0,1 0 0,0-1 0,-1 0 1,0 0-1,0 0 0,0 0 0,0-1 0,4-4 0,-7 7 19,0 1 0,0-1-1,0 1 1,-1-1 0,1 0-1,0 1 1,0-1 0,0 1-1,0-1 1,-1 1 0,1-1-1,0 1 1,-1-1 0,1 1-1,0-1 1,-1 1 0,1-1-1,0 1 1,-1-1 0,1 1-1,-1 0 1,1-1 0,-1 1-1,1 0 1,-1 0 0,1-1-1,-1 1 1,1 0 0,-1 0-1,1-1 1,-1 1 0,0 0-1,1 0 1,-1 0-1,1 0 1,-1 0 0,0 0-1,1 0 1,-1 0 0,1 0-1,-1 0 1,0 1 0,-34-2 181,31 1-175,-1 0 9,1 1 0,-1-1 1,1 1-1,0 0 0,-1 0 0,1 0 1,0 1-1,-1 0 0,1 0 1,0 0-1,0 0 0,0 0 0,1 1 1,-1 0-1,1 0 0,-1 0 1,1 0-1,0 0 0,0 1 0,0-1 1,1 1-1,-1 0 0,1 0 1,0 0-1,0 0 0,0 0 0,1 0 1,-1 0-1,1 1 0,-1 5 1,2-9-16,1 0 1,-1 0-1,1 0 1,-1 0 0,1 0-1,0 0 1,-1 0 0,1-1-1,0 1 1,-1 0-1,1 0 1,0-1 0,0 1-1,0-1 1,-1 1 0,1-1-1,0 1 1,0-1-1,0 1 1,0-1 0,0 0-1,0 1 1,0-1 0,0 0-1,0 0 1,0 0-1,0 0 1,0 0 0,0 0-1,2 0 1,41-1 67,-37 0-79,13-1-234,-1-2 0,0 0 1,23-8-1,-26 7-24,0 1 0,-1 0 1,1 1-1,1 0 0,24 0 0,-40 3 316,0 1 1,1-1-1,-1 1 0,0-1 1,0 1-1,0-1 0,-1 1 1,1-1-1,0 1 0,0 0 1,0-1-1,0 1 0,0 0 1,-1 0-1,1 0 0,0 0 0,-1 0 1,1 0-1,-1 0 0,1 0 1,-1 0-1,1 0 0,-1 0 1,0 0-1,1 0 0,-1 0 1,0 0-1,0 0 0,0 0 1,0 0-1,0 0 0,0 2 1,0-2-11,0 0 1,0 1 0,0-1 0,0 0 0,0 1-1,0-1 1,0 1 0,1-1 0,-1 0-1,1 0 1,-1 1 0,1-1 0,-1 0 0,1 0-1,0 1 1,0-1 0,-1 0 0,1 0-1,0 0 1,0 0 0,0 0 0,0 0 0,0-1-1,0 1 1,1 0 0,-1 0 0,0-1-1,0 1 1,0-1 0,1 1 0,-1-1 0,0 1-1,1-1 1,-1 0 0,2 1 0,3-2 3,0 0-1,0 0 1,0-1 0,0 0 0,0 0 0,-1 0-1,1 0 1,-1-1 0,1 0 0,-1 0 0,6-5-1,-7 4-182,0 1 0,1 0-1,-1 0 1,1 1-1,-1-1 1,1 1 0,0 0-1,0 1 1,0-1-1,0 1 1,1 0 0,-1 0-1,0 0 1,0 1-1,1 0 1,7 0 0,-12 0 141,0 1 1,0-1 0,0 1-1,0-1 1,0 1 0,0-1-1,0 1 1,0-1-1,0 1 1,0 0 0,-1 0-1,1-1 1,0 1 0,0 0-1,-1 0 1,1 0 0,-1 0-1,1 0 1,-1 0 0,1 0-1,-1 0 1,1 0-1,-1 0 1,0 0 0,1 1-1,-1-1 21,0 1 0,0-1 0,1 0 0,-1 0 0,0 0 0,1 0 0,-1 0 0,1 1-1,0-1 1,-1 0 0,1 0 0,0 0 0,-1 0 0,1-1 0,0 1 0,0 0 0,0 0 0,0 0-1,0-1 1,0 1 0,0-1 0,0 1 0,0 0 0,0-1 0,1 0 0,-1 1 0,0-1 0,0 0-1,0 0 1,1 1 0,0-1 0,7-1 58,0 0 0,0 0-1,0-1 1,0 0 0,-1 0-1,1-1 1,-1 0 0,10-5 0,-12 4-284,-1 1 0,1 1 0,1-1 0,-1 1 0,0 0 1,0 0-1,1 1 0,-1 0 0,1 0 0,0 0 0,-1 1 1,1 0-1,-1 0 0,1 1 0,-1 0 0,9 2 0,-13-3 188,-1 1-1,0 0 1,0 0-1,0 0 1,0 0-1,0 0 1,0 0-1,0 0 1,-1 0-1,1 0 1,0 0 0,0 1-1,-1-1 1,1 0-1,-1 0 1,1 1-1,-1-1 1,0 0-1,1 1 1,-1-1-1,0 1 1,0-1-1,0 0 1,0 1-1,0-1 1,0 1-1,-1 1 1,1-2 5,-1 1 0,1-1 1,0 0-1,0 0 0,0 0 0,0 1 1,0-1-1,0 0 0,1 0 0,-1 0 1,0 1-1,0-1 0,1 0 0,-1 0 1,1 0-1,-1 0 0,1 0 0,0 0 1,-1 0-1,1 0 0,1 2 0,3-2-2511,-1-3-2428,5-6-6247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 14286,'0'0'9897,"-8"4"-9032,4-2-844,1 1 0,0-1 1,0 0-1,0 1 0,0-1 1,1 1-1,-1 0 1,1 0-1,0 0 0,-1 0 1,1 1-1,1-1 0,-1 1 1,0-1-1,1 1 0,0-1 1,0 1-1,0 0 0,0-1 1,0 1-1,1 0 0,0 0 1,0 0-1,0 0 1,0-1-1,0 1 0,1 0 1,0 0-1,0 0 0,2 5 1,-3-6-1,1-1 0,0 1 0,0 0 0,0-1 1,1 1-1,-1 0 0,1-1 0,-1 0 0,1 1 0,0-1 1,0 0-1,0 0 0,0 0 0,0 0 0,0 0 1,1-1-1,-1 1 0,5 2 0,-2-2 27,0 0 0,0-1 0,1 1 1,-1-1-1,0 0 0,1-1 0,-1 1 0,1-1 0,7 0 0,-1-2 11,0 1-1,-1-1 1,1-1-1,-1 0 0,1 0 1,-1-2-1,0 1 1,16-10-1,28-30-29,-52 42 68,0-1 0,0 0-1,-1 0 1,1 0-1,-1-1 1,1 1 0,-1-1-1,0 1 1,-1-1 0,1 0-1,0 1 1,-1-1-1,0 0 1,1-7 0,-2 9 228,-2 8-329,0-1-1,0 0 1,0 0 0,1 1-1,-2 10 1,1-5-7,0 0 1,1 1-1,1-1 1,-1 0-1,2 0 1,0 1 0,3 14-1,-4-23 26,1 0 0,0-1 0,0 0 1,0 1-1,0-1 0,0 1 0,0-1 0,1 0 0,-1 0 0,1 0 0,0 0 0,0 0 0,-1 0 1,1 0-1,0-1 0,1 1 0,-1-1 0,0 1 0,0-1 0,1 0 0,-1 0 0,0 0 0,1 0 1,-1 0-1,1 0 0,-1-1 0,1 0 0,0 1 0,-1-1 0,1 0 0,-1 0 0,1 0 0,0 0 1,-1-1-1,1 1 0,4-2 0,-3 0 23,0 1 0,0-1 0,0 0 0,-1 0 0,1 0 0,-1 0 0,1-1 0,-1 1 0,0-1 0,0 0 0,0 0 0,0 0 0,0 0 0,-1-1 0,1 1 0,-1-1 1,0 1-1,0-1 0,1-5 0,2-2 15,0 0 1,-2-1 0,1 1 0,-1-1 0,2-17-1,-5 23-15,1 0-1,-1 0 0,0 1 0,0-1 0,0 0 0,-1 0 0,0 0 1,-3-10-1,3 14-36,0 1 1,0-1 0,0 1 0,0-1-1,0 1 1,0-1 0,0 1 0,-1 0-1,1 0 1,0 0 0,-1-1-1,1 1 1,-1 0 0,1 1 0,-1-1-1,0 0 1,1 0 0,-1 1 0,0-1-1,0 1 1,1-1 0,-1 1 0,0 0-1,0 0 1,0 0 0,1 0 0,-1 0-1,0 0 1,0 0 0,0 0-1,-3 2 1,5-2-62,-1 0 0,0 0 0,0 0 0,0 1 0,1-1 0,-1 0-1,0 0 1,0 1 0,1-1 0,-1 1 0,0-1 0,1 1 0,-1-1 0,1 1 0,-1-1 0,0 1 0,1-1-1,-1 1 1,1 0 0,-1-1 0,1 1 0,0 0 0,-1 0 0,1-1 0,0 1 0,-1 0 0,1 0-1,0-1 1,0 1 0,0 0 0,0 0 0,0 0 0,0-1 0,0 1 0,0 0 0,0 0 0,0 0-1,0-1 1,0 1 0,1 0 0,-1 0 0,1 0 0,-1 2-422,1-1 1,0 0-1,0 0 1,0 0-1,0 0 1,0 0-1,0 0 0,1 0 1,-1 0-1,1 0 1,-1 0-1,1-1 1,2 3-1,33 11-8027,-14-9 1329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160 119 6854,'0'0'15706,"-9"0"-14542,-1 0-769,1 1 1,-1 0-1,1 1 1,-1 0-1,1 1 1,-10 3 0,14-4-170,-1 0 0,0 1 0,1-1 0,-1 1 0,1 0 0,0 1 0,0-1 0,0 1 0,1 0 0,-1 0 0,1 0-1,-7 10 1,11-14-220,0 1-1,-1-1 1,1 0-1,0 1 1,0-1-1,-1 1 0,1-1 1,0 1-1,0-1 1,0 1-1,0-1 1,0 1-1,0-1 0,0 1 1,0-1-1,0 1 1,0-1-1,0 1 1,0-1-1,0 1 0,0-1 1,0 1-1,0-1 1,1 1-1,-1-1 1,0 1-1,0-1 0,1 1 1,-1-1-1,0 0 1,1 1-1,-1-1 1,0 1-1,1-1 0,-1 0 1,0 1-1,1-1 1,-1 0-1,1 0 1,-1 1-1,1-1 0,-1 0 1,1 0-1,-1 0 1,1 0-1,-1 1 1,1-1-1,0 0 0,29 3 92,-25-3-54,186-1-1831,-189 1 1788,0 0 1,0 0-1,0 0 1,0 0-1,0 1 1,0-1 0,0 1-1,0-1 1,-1 1-1,1 0 1,0 0-1,0-1 1,-1 1-1,1 1 1,0-1-1,-1 0 1,1 0-1,-1 0 1,0 1-1,1-1 1,-1 1-1,0-1 1,0 1-1,0 0 1,0-1-1,1 4 1,0 0 267,0 1 1,-1 0-1,1 0 1,-1 0-1,0 0 1,-1 0-1,0 8 1,14-35 1434,-10 3-1751,-1 0 1,0 0-1,-2 0 1,0-1-1,-1 1 1,-1 0-1,-1 0 1,0 0-1,-7-27 1,13 43-632,1 0-1,-1 0 1,1 0 0,-1 0 0,1 1 0,0-1 0,0 1-1,9 0 1,-5-1-735,3-1-1252,-1 0 0,1-1 0,-1 0 0,18-11 0,-6 1-2630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47 5541,'0'0'4266,"0"-9"-273,-1-23-395,-3 27 1584,-3 14-3778,-2 15-992,5-8-53,-8 26 532,2 1 1,2 0-1,2 1 0,2 0 1,1 52-1,3-95-877,0 0-1,0 0 0,-1 0 1,1 0-1,0 1 0,1-1 1,-1 0-1,0 0 1,0 0-1,0 0 0,1 0 1,-1 0-1,0 0 0,1 0 1,-1 0-1,1 0 1,0 0-1,-1 0 0,1 0 1,0 0-1,-1 0 0,1 0 1,0 0-1,0-1 1,0 1-1,0 0 0,0-1 1,0 1-1,0-1 0,0 1 1,0-1-1,0 1 1,0-1-1,0 0 0,0 1 1,0-1-1,0 0 0,0 0 1,0 0-1,1 0 1,-1 0-1,0 0 0,0 0 1,0 0-1,0 0 0,0-1 1,0 1-1,0 0 1,1-1-1,-1 1 0,0-1 1,0 1-1,1-2 0,4-1 30,0-1-1,0 1 1,0-1-1,-1-1 1,0 1-1,0-1 1,7-7-1,9-14-48,-1-1 0,-1-1 0,-1 0 0,-1-1-1,13-34 1,-39 63-11096,8 0 10614,-12 8-8672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2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15310,'0'0'7207,"13"49"-4484,3-31-833,4-4-833,1 2-769,3-3-192,-3 1-737,1-6-2946,-4-4-4004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3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451 187 8936,'-31'1'610,"1"0"0,0 2-1,0 2 1,1 0-1,-43 14 1,59-13-391,0-1 0,1 1 0,-1 1 1,1 0-1,1 1 0,-1 0 0,1 1 0,1 0 1,0 1-1,0 0 0,1 0 0,0 1 0,1 0 0,-8 14 1,7-9 56,0 0 0,2 1 0,0 0 1,1 0-1,1 1 0,0 0 0,1 0 0,1 0 1,1 0-1,0 0 0,2 1 0,0-1 1,3 25-1,-1-32-230,0 0 0,0-1 0,1 1 1,0-1-1,1 0 0,0 0 0,1 0 0,0 0 0,0-1 1,1 0-1,1 0 0,-1 0 0,1-1 0,1 0 1,-1 0-1,1-1 0,1 0 0,-1-1 0,1 1 0,0-2 1,1 1-1,-1-1 0,18 6 0,-1-3-36,0-1-1,0-2 1,1 0 0,0-2 0,0-1-1,-1-1 1,1-1 0,0-1-1,37-7 1,-32 2-62,0-1 1,0-2 0,-1-1-1,0-1 1,0-2-1,-2-1 1,37-22-1,-53 26 127,0 1 1,-1-2-1,0 0 0,0 0 1,-1-1-1,-1 0 0,0-1 1,-1 0-1,0-1 0,-1 0 0,0 0 1,-1-1-1,-1 1 0,-1-2 1,0 1-1,0-1 0,-2 1 1,0-1-1,1-21 0,-3 14 60,0-1 0,-2 1 0,-1 0 0,0 0 0,-2 0 0,-1 0 1,0 1-1,-2-1 0,0 1 0,-2 1 0,-1 0 0,-21-37 0,24 47-259,-1 1 0,0-1 0,-1 2 0,0-1 0,0 1 0,-1 1 0,0-1 0,0 2 0,-1 0 0,0 0 0,-1 0 1,1 2-1,-1-1 0,0 2 0,-1-1 0,1 2 0,-1 0 0,-18-3 0,16 5-227,0 0 0,-1 1 0,1 0 0,0 2 0,-1-1 0,-21 7 0,21-4-609,0 1 1,0 1-1,0 1 0,1 0 1,-28 19-1,25-15-3882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4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410 167 7976,'4'-14'1311,"0"0"1,-2 0 0,1 0 0,-2-1 0,0 1 0,0 0 0,-4-27 0,3 39-1206,0 1 1,0 0 0,-1 0 0,1 0-1,-1-1 1,1 1 0,-1 0-1,1 0 1,-1 0 0,0 0-1,1 0 1,-1 0 0,0 0-1,0 0 1,0 0 0,0 0 0,0 0-1,0 1 1,0-1 0,0 0-1,0 1 1,0-1 0,0 1-1,-2-2 1,0 2 19,0-1 1,0 1-1,0 0 0,0 0 1,0 0-1,1 0 0,-1 1 1,0-1-1,0 1 0,-4 1 0,-2 1-1,0 0-1,1 1 1,0 0-1,-1 0 0,1 1 1,-8 6-1,-8 12-10,0 1 0,1 1 0,1 0 0,1 2-1,2 1 1,1 0 0,-22 46 0,20-32 73,2 2 0,2 0 1,1 2-1,-14 81 0,25-102-80,0-1 1,2 1-1,1 0 0,5 47 0,-4-67-97,1 0 0,0 0 1,1 0-1,-1 0 0,1 0 0,0 0 0,0 0 0,0-1 0,1 1 0,0-1 0,0 0 0,0 0 0,4 4 0,-4-5-5,0-1 0,0 0 0,0 0 0,1 0 1,-1-1-1,0 1 0,1-1 0,0 0 0,-1 0 0,1 0 0,0 0 1,-1-1-1,1 1 0,0-1 0,0 0 0,-1 0 0,1 0 1,0-1-1,0 0 0,4 0 0,2-2 6,0-1 0,0 1 0,0-2 0,0 1 0,-1-1 0,0-1 0,0 0 0,0 0 0,-1-1 0,0 0 0,0 0 0,7-9 0,0-1 14,0-1-1,-2-1 1,1-1 0,13-29 0,-22 40 25,-1 0 1,0-1-1,-1 0 0,0 1 1,-1-1-1,0 0 0,0 0 1,0-14-1,-2 21-1,0 0-1,0 0 1,0-1 0,-1 1 0,1 0-1,-1 0 1,0 0 0,0 0 0,0 0-1,0 0 1,0 0 0,-1 0 0,1 1 0,-1-1-1,0 0 1,1 1 0,-1-1 0,0 1-1,-1 0 1,1 0 0,0 0 0,-1 0-1,1 0 1,-1 0 0,0 0 0,0 1-1,1 0 1,-1-1 0,0 1 0,-4-1-1,-2 0-17,0 1-1,-1-1 1,1 2-1,0-1 1,-1 1-1,1 1 1,-1 0-1,1 0 0,0 1 1,0 0-1,0 0 1,0 1-1,0 0 1,-9 5-1,12-5-55,0 0-1,1 0 0,-1 1 1,1 0-1,-1-1 1,1 2-1,0-1 0,1 1 1,-1-1-1,1 1 0,0 1 1,0-1-1,1 0 1,-1 1-1,1 0 0,0 0 1,1 0-1,0 0 0,0 0 1,0 0-1,-1 8 1,3-11-109,0-1 1,-1 0-1,2 0 1,-1 1-1,0-1 1,0 0 0,1 1-1,-1-1 1,1 0-1,-1 0 1,1 0-1,0 0 1,0 1-1,0-1 1,0 0-1,1-1 1,-1 1 0,0 0-1,1 0 1,0 0-1,-1-1 1,1 1-1,0-1 1,0 0-1,-1 1 1,1-1 0,0 0-1,0 0 1,1 0-1,-1 0 1,0 0-1,0-1 1,0 1-1,0-1 1,1 1 0,-1-1-1,0 0 1,4 0-1,6 1-1077,-1-1 0,1 0 0,0-1 0,-1 0 0,1-1-1,18-5 1,28-16-6983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4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11 155 12396,'0'0'2562,"-1"-10"262,-3-26-480,3 105 1209,-2-8-3156,3-21-188,-1 16-60,2-1 1,3 0-1,14 72 0,-9-103 332,-9-24-452,0 1 1,0-1-1,0 0 0,0 0 1,0 0-1,0 1 0,1-1 1,-1 0-1,0 0 0,0 0 1,0 0-1,1 0 0,-1 1 0,0-1 1,0 0-1,0 0 0,1 0 1,-1 0-1,0 0 0,0 0 1,0 0-1,1 0 0,-1 0 1,0 0-1,0 0 0,1 0 1,-1 0-1,0 0 0,0 0 1,1 0-1,-1 0 0,0 0 0,0 0 1,0 0-1,1 0 0,-1 0 1,0-1-1,0 1 0,0 0 1,1 0-1,-1 0 0,0 0 1,0 0-1,0-1 0,2-2 127,0 0 0,-1 0-1,1 0 1,-1 0 0,0-1-1,0 1 1,0 0 0,-1-1-1,1 1 1,-1-5 0,7-69-31,-3 0 1,-3 0-1,-4 0 1,-4 0-1,-16-80 1,19 144-279,1 12 43,1 26-9,8 47 84,-5-67 42,1 1-1,0-1 1,0 0 0,1 1-1,0-1 1,0 0 0,0 0-1,0-1 1,1 1 0,0-1-1,0 0 1,0 0 0,0 0-1,1 0 1,-1-1 0,1 0-1,0 0 1,10 5 0,-11-7 4,0 1 0,1-1-1,-1 0 1,0 0 0,1-1 0,-1 0 0,0 1 0,1-1 0,-1-1 0,1 1 0,-1-1 0,0 1 0,0-1 0,1 0 0,-1-1 0,0 1 0,0-1 0,0 0 0,0 0 0,0 0 0,-1 0-1,1-1 1,-1 0 0,1 1 0,4-6 0,0-1 18,0 0 0,-1 0-1,0-1 1,-1 0 0,0 0 0,0 0-1,-1-1 1,-1 1 0,0-1 0,0-1-1,-1 1 1,3-22 0,-15 137-53,4-63 249,0 59 1,5-90-171,1 0 1,0 1 0,0-1 0,1 0 0,0 0 0,1 0 0,0 0-1,1 0 1,0-1 0,9 17 0,-11-24-51,-1 1 1,1-1-1,0 1 0,0-1 0,0 0 1,0 0-1,0 0 0,0 0 1,1 0-1,-1 0 0,1 0 1,-1-1-1,1 1 0,0-1 1,0 0-1,-1 0 0,1 0 0,0 0 1,0 0-1,0-1 0,4 1 1,-3-1 6,1-1 1,-1 0 0,0 1 0,1-2-1,-1 1 1,0 0 0,0-1-1,0 0 1,0 0 0,0 0 0,0 0-1,7-6 1,-1-1-62,1 0 0,-1-1 0,-1 0-1,0-1 1,-1 0 0,0-1 0,0 1 0,6-16 0,5-13-389,-18 39 294,-1 34-155,1-24 353,0 0 0,0 0 1,1 0-1,0-1 0,4 12 1,12 7-996,-17-26 665,0 0 1,1 0-1,-1 0 1,0 0 0,1 0-1,-1-1 1,1 1-1,-1 0 1,1-1-1,-1 1 1,1-1-1,-1 0 1,1 1-1,-1-1 1,1 0 0,0 0-1,1 0 1,-2 0-46,0-1-1,1 1 1,-1 0 0,0-1 0,0 1 0,0 0 0,-1-1 0,1 1 0,0-1 0,0 1 0,0-1 0,0 0-1,0 1 1,-1-1 0,1 0 0,0 0 0,0 0 0,-1 1 0,1-1 0,-1 0 0,1 0 0,-1 0-1,1 0 1,-1 0 0,0 0 0,1-1 0,5-22-6400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16496,'0'0'12139,"9"59"-16303,2-44-224,0-6-3459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4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66 8488,'0'0'15732,"-10"-4"-14306,7 3-1364,-1 0-13,1-1 0,0 1 1,-1 0-1,1 0 0,-1 0 0,0 1 0,1-1 0,-1 1 0,1 0 0,-1 0 0,0 0 0,1 0 0,-1 0 1,0 1-1,1 0 0,-1 0 0,1 0 0,-1 0 0,1 0 0,0 1 0,-1 0 0,1-1 0,0 1 0,0 0 0,0 1 1,-4 3-1,1 2-26,0 0 0,1 0 0,-1 1 0,1 0 0,1 1 0,0-1 0,0 1 0,1-1 0,0 1 0,-1 10 0,3-15 12,1-1 0,-1 1 0,1-1 1,0 1-1,0-1 0,1 1 0,-1-1 0,1 0 1,0 1-1,0-1 0,3 5 0,-3-6-11,0-1 1,0 0-1,1 0 0,-1 0 0,1 0 1,0 0-1,0 0 0,-1 0 1,1-1-1,0 1 0,1 0 0,-1-1 1,0 0-1,0 1 0,1-1 0,-1 0 1,0 0-1,1-1 0,-1 1 0,5 0 1,2 0 53,-1 0 1,1-1-1,0-1 1,0 1 0,0-1-1,0-1 1,-1 0-1,1 0 1,0-1-1,-1 0 1,0 0-1,0-1 1,0 0 0,0 0-1,-1-1 1,1 0-1,-1 0 1,10-11-1,-9 10 17,0-1 0,-1-1 0,0 0 0,-1 0 0,1 0 0,-2-1 0,1 1-1,-1-1 1,0-1 0,-1 1 0,0-1 0,-1 0 0,0 0 0,0 0 0,2-18 0,-5 25-83,0 1 1,0 0-1,-1 0 1,1 0-1,0 0 1,-1-1-1,1 1 1,-1 0-1,1 0 1,-1 0-1,0 0 1,0 0-1,0 0 1,0 1-1,0-1 1,-1 0-1,1 0 1,-1 1-1,1-1 1,-1 1-1,1-1 1,-1 1-1,-3-3 1,0 2-27,0 0 1,1 0-1,-1 0 1,0 1 0,0 0-1,0 0 1,0 0-1,0 0 1,-1 1-1,-5 0 1,2 0-162,1 0 1,-1 1 0,1 0-1,-1 1 1,1 0 0,0 0-1,-1 0 1,1 1 0,0 1 0,1-1-1,-1 1 1,-12 9 0,18-11-71,1 0 1,-1 0 0,1 0 0,-1 0-1,1 0 1,0 0 0,0 1-1,0-1 1,0 0 0,0 1 0,1-1-1,-2 5 1,2-6-129,0 0 0,0 0 0,0 0 0,0 1 0,0-1 0,0 0 0,0 0 0,0 0 0,0 0 0,1 0 0,-1 1 0,0-1 0,1 0 0,-1 0 0,1 0 0,-1 0 0,1 0 0,0 0 0,-1 0 0,1 0 0,0 0 0,0-1 0,0 1 0,-1 0 0,1 0 0,0-1 0,0 1 0,0 0 0,1 0 0,20 5-9412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138 395 4484,'0'0'11520,"-11"1"-10035,0 0-1071,-1 0 1,1 1-1,0 1 1,-19 6 0,28-9-351,-1 1 0,0 1 0,0-1 0,0 0 1,0 1-1,1-1 0,-1 1 0,1 0 0,-1 0 1,1 0-1,0 0 0,0 1 0,0-1 0,0 0 0,0 1 1,0-1-1,1 1 0,-1 0 0,1 0 0,0 0 1,0-1-1,0 1 0,0 0 0,0 0 0,1 0 1,-1 6-1,1-8-60,0 0 0,0 0 0,0 0 0,0 0 0,0 0 0,1 0 0,-1-1 0,0 1 0,1 0 0,-1 0 0,1 0 0,-1 0 0,1 0 0,-1-1 0,1 1 0,-1 0 0,1 0 0,0-1 0,-1 1 0,1-1 0,0 1 1,0 0-1,0-1 0,-1 1 0,2-1 0,30 6 261,-25-6-207,0 0 0,0-1 0,1 0 0,-1 0-1,0-1 1,0 0 0,7-3 0,1-3-13,-1 0 0,0-2 0,-1 1-1,14-14 1,-22 19-60,0 0-1,-1-1 0,1 0 1,-1 1-1,0-2 0,0 1 1,-1 0-1,0-1 0,0 0 1,0 0-1,0 0 0,-1 0 1,2-9-1,-7 18-49,0 1-1,0 0 1,1 0 0,-1 0 0,1 1-1,0-1 1,0 0 0,-2 7 0,4-10 88,-1 1 0,1 0 0,0-1 1,0 1-1,-1 0 0,1-1 0,0 1 1,0 0-1,1 0 0,-1-1 0,0 1 0,0 0 1,1-1-1,-1 1 0,1 0 0,0-1 1,-1 1-1,1-1 0,0 1 0,0-1 1,0 1-1,0-1 0,0 0 0,0 1 0,2 1 1,0-2 38,-1 0 0,0-1 0,1 1 0,-1 0 0,1-1 0,-1 1 0,1-1 0,-1 0 0,1 0 0,-1 0 0,1 0 0,0 0 0,-1 0 0,1-1 0,2 0 0,7-3 127,1 0 1,-1 0-1,0-1 1,-1-1-1,21-12 1,-11 3-148,-1-1 0,-1-1 0,0-1 0,-1 0 0,-1-1 0,24-36-1,-33 43-28,-1 1-1,0-1 1,-1 0-1,-1-1 1,0 1-1,0-1 1,-1 0-1,-1 0 1,0-1-1,-1 1 1,-1 0-1,0-1 0,0 0 1,-2-16-1,1 29-16,0-1-1,-1 1 0,1 0 1,0 0-1,0-1 0,0 1 0,-1 0 1,1 0-1,-1 0 0,1-1 0,-1 1 1,1 0-1,-1 0 0,1 0 1,-1 0-1,0 0 0,0 0 0,0 0 1,0 0-1,0 0 0,0 1 0,0-1 1,0 0-1,0 0 0,0 1 1,0-1-1,0 1 0,0-1 0,0 1 1,-1-1-1,1 1 0,0 0 0,0 0 1,-1 0-1,1-1 0,0 1 1,0 0-1,-1 0 0,1 1 0,0-1 1,0 0-1,-1 0 0,1 1 0,0-1 1,0 0-1,0 1 0,-1 0 1,1-1-1,0 1 0,-1 0 0,-5 3-32,0 0 0,0 0 0,0 1-1,1 0 1,0 0 0,-9 9 0,1 2 51,0 1 1,2 1-1,-19 33 1,26-43 49,1 1 1,0 0-1,1 0 1,0 0 0,0 1-1,1-1 1,0 1 0,1-1-1,0 1 1,0 17-1,2-23-48,0 0 0,0 0-1,1-1 1,-1 1 0,1 0-1,0-1 1,0 1-1,0-1 1,0 0 0,1 1-1,-1-1 1,1 0 0,0 0-1,0-1 1,0 1 0,0-1-1,0 1 1,1-1 0,-1 0-1,1 0 1,-1-1-1,1 1 1,0-1 0,0 1-1,-1-1 1,6 0 0,10 4-26,0-1 0,0-2 1,0 0-1,20 0 0,-25-2-238,71-2-2518,-76 0 1669,0 0 0,-1 0 0,0 0 0,13-6 0,25-17-7957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5:4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1268 10025,'-10'8'1356,"-4"1"-614,9-6-347,-1 0 0,1 1 0,0-1 0,1 1 0,-1 0 0,1 1 1,-1-1-1,-3 7 0,7-10-342,1-1-1,0 0 1,0 0 0,0 0-1,0 0 1,0 0 0,0 1 0,-1-1-1,1 0 1,0 0 0,0 0-1,0 0 1,0 1 0,0-1 0,0 0-1,0 0 1,0 0 0,0 0-1,0 1 1,0-1 0,0 0 0,0 0-1,0 0 1,0 1 0,0-1-1,0 0 1,0 0 0,0 0 0,0 1-1,0-1 1,0 0 0,0 0-1,0 0 1,1 0 0,-1 1 0,0-1-1,0 0 1,0 0 0,0 0-1,0 0 1,1 0 0,-1 0 0,0 1-1,0-1 1,0 0 0,1 0-1,12 2 944,19-6-150,5-9-156,-1-1 0,-1-1 0,-1-2 0,38-25 0,-18 11-174,1420-778 2468,-852 445 64,-609 356-3485,9-6 1504,-19 10-3185,-12 4-4006,-3 1 524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5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530 277 2851,'0'0'1756,"-8"-5"-768,-5-1-586,0-1 1,0 2 0,0 0 0,-1 1 0,-14-4 0,21 7-273,0-1 0,-1 1 0,1 1 0,0-1 0,0 1 0,0 0 0,-1 1 0,1 0 0,0 0 0,0 0 0,0 1-1,0 0 1,0 1 0,-7 3 0,-8 8 15,0 1 0,2 0 0,-1 2 0,2 0-1,1 2 1,0 0 0,1 1 0,1 0-1,1 2 1,-23 41 0,24-34-21,0 1 1,2 1-1,1-1 0,2 2 1,1-1-1,1 1 1,2 0-1,-1 41 0,4-38-84,3 0-1,0 1 0,13 65 1,-12-90-42,0 0 1,1-1 0,1 1 0,0-1 0,0 0 0,1 0 0,0 0 0,0-1 0,1 0 0,1 0 0,-1 0 0,1-1-1,1 0 1,0 0 0,0-1 0,18 13 0,-20-17-10,1 0-1,0 0 0,0-1 1,0 0-1,0 0 0,0-1 1,0 0-1,0 0 1,1 0-1,-1-1 0,0 0 1,0-1-1,1 1 1,-1-1-1,0-1 0,0 1 1,0-1-1,0-1 0,0 1 1,0-1-1,-1 0 1,1-1-1,-1 0 0,6-4 1,11-8 45,-1-1 1,-1-1 0,0-1-1,33-41 1,16-28 43,-4-3 0,-4-3 0,-4-2-1,81-187 1,-118 233-29,15-56-1,-32 91-36,-1 0 0,0 1 0,-1-2-1,0 1 1,-1 0 0,-1 0 0,0 0-1,-4-25 1,3 37 6,0-1 0,0 0 0,0 1 0,0-1 0,-1 1 1,1 0-1,-1-1 0,0 1 0,0 0 0,0 0 0,-1 0 0,1 0 0,-1 1 0,1-1 0,-1 1 0,0-1 0,0 1 0,-5-3 0,2 2 12,0 1 0,0 0 0,1 0-1,-1 1 1,0-1 0,-1 2 0,1-1 0,0 0 0,0 1-1,-9 1 1,-1 1-6,0 0 1,0 1-1,1 1 0,-1 0 0,1 2 1,0-1-1,-25 15 0,0 7-211,1 1 0,2 3 0,-44 44 1,45-40-1250,27-28 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6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268 233 3395,'0'0'2787,"-8"-1"-1581,1 1-1004,-1 0 0,1 0 0,0 0 0,-1 1 0,1 1-1,0-1 1,0 1 0,0 0 0,0 1 0,0-1 0,0 1 0,0 1-1,1-1 1,0 1 0,-11 8 0,3 0-128,1 0-1,0 0 0,0 1 1,2 1-1,-1 0 1,2 1-1,-13 21 1,19-28-42,0-1-1,0 1 1,1-1 0,0 1-1,0 0 1,1 0 0,0 0 0,1 0-1,0 1 1,0-1 0,1 0-1,-1 1 1,2-1 0,-1 0 0,1 1-1,1-1 1,0 0 0,3 11 0,-4-17-31,1 1 1,-1-1 0,1 0 0,-1 0-1,1 1 1,0-1 0,0 0 0,0-1-1,0 1 1,0 0 0,1-1 0,-1 1-1,0-1 1,1 1 0,-1-1 0,1 0-1,-1 0 1,1 0 0,0-1 0,-1 1-1,1-1 1,0 1 0,-1-1 0,1 0-1,0 0 1,0 0 0,-1 0 0,1-1-1,0 1 1,0-1 0,4-1 0,2 0-1,0-1-1,0 0 1,-1 0 0,1-1 0,-1 0 0,0 0 0,0-1 0,11-8 0,4-10 66,0 0 0,-1-2 0,-1 0 0,-2-2 0,27-45 0,-19 21 510,-2-1 1,24-73 0,-44 113-411,12-46 253,-16 55-385,0 0 0,0-1 1,-1 1-1,1 0 0,-1-1 1,0 1-1,0-1 0,0 1 1,-1-1-1,1 1 1,-1 0-1,-2-7 0,3 9-14,-1 0-1,0 0 0,0 1 0,0-1 1,0 0-1,0 1 0,0-1 1,0 1-1,0-1 0,0 1 1,0-1-1,0 1 0,0 0 0,0-1 1,0 1-1,0 0 0,0 0 1,-1 0-1,1 0 0,0 0 1,0 0-1,0 0 0,0 0 0,0 0 1,0 1-1,0-1 0,-1 0 1,1 1-1,0-1 0,0 1 1,0-1-1,0 1 0,-1 1 0,-35 21 224,-2 10-185,0 2 0,2 1 0,2 2-1,2 1 1,1 2 0,2 1 0,-35 66-1,61-101-145,-15 34 82,18-39-137,0 0-1,0 0 0,0 0 0,1 0 1,-1 0-1,1 1 0,-1-1 0,1 0 1,0 0-1,0 0 0,0 1 1,0-1-1,0 0 0,0 0 0,2 4 1,-2-6 97,0 0 1,0 0-1,0 0 1,1 0-1,-1 0 1,0 0-1,0 0 1,0 1 0,1-1-1,-1 0 1,0 0-1,0 0 1,0 0-1,1 0 1,-1 0-1,0 0 1,0 0 0,0 0-1,1 0 1,-1 0-1,0 0 1,0 0-1,0-1 1,1 1-1,-1 0 1,0 0-1,0 0 1,0 0 0,1 0-1,-1 0 1,0 0-1,0 0 1,0-1-1,0 1 1,1 0-1,-1 0 1,0 0-1,0 0 1,0-1 0,0 1-1,0 0 1,0 0-1,0 0 1,1-1-1,-1 1 1,0 0-1,0 0 1,0 0-1,0-1 1,0 1 0,0 0-1,18-35-3003,7-22-1191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7:0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4132,'0'0'-3267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7:0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5270 448,'0'0'1095,"-7"6"47,-3 4-766,7-6-152,-1 0-1,0 0 0,0-1 1,0 1-1,-1-1 0,1 0 1,-1-1-1,-5 3 0,9-4 503,11-13-701,-2-1-1,1 1 0,-1-2 0,-1 1 0,9-24 0,-7 17-19,38-91-127,-5-3-1,44-189 1,4-246-349,-8-564 1635,-78 916-1075,8 1 0,41-220 0,-25 252 55,9-264 0,-36 249-113,-1 51-68,18-154 0,71-227-150,-81 476 203,2 0 1,0 0-1,26-52 0,58-85 126,-62 115-157,-28 49 19,0-1 0,0 0 0,-1-1 0,0 1 0,0 0 0,0-1 0,-1 1-1,0-1 1,-1 0 0,1-9 0,-2 16 22,-1 1-1,1-1 1,-1 0 0,0 1-1,1-1 1,-1 0 0,0 1-1,1-1 1,-1 1 0,0-1-1,0 1 1,1 0 0,-1-1-1,0 1 1,0 0 0,0-1-1,0 1 1,0 0 0,0 0-1,1 0 1,-1 0-1,0 0 1,0 0 0,0 0-1,0 0 1,0 0 0,0 0-1,0 0 1,0 1 0,1-1-1,-1 0 1,0 1 0,0-1-1,-1 1 1,-2 0-21,1 0 0,-1 0 1,0 1-1,1-1 0,-1 1 0,1-1 1,-1 1-1,-3 3 0,2 10-2349,5-13 81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7:1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36 6022,'-18'-3'654,"-3"0"472,18 2-540,10 0-70,6 0-523,1 0 1,-1-1-1,1-1 0,15-4 0,30-6 47,-58 13-31,0 0 0,1 1 0,-1-1 0,0 1 0,0 0 0,0-1 0,0 1 0,0 0 0,0 0 0,0-1 0,0 1 0,0 0 0,0 0 0,0 0 0,0 0 0,-1 0 0,1 1 0,0-1 0,-1 0 0,1 0 0,-1 0 0,1 0 0,-1 1 0,0-1 0,0 0 0,1 2 1,10 44 318,-10-37-297,1 2 70,0 0 0,-1 0 0,-1 0 0,0 0 0,-1 0 1,0 0-1,-5 20 0,0 2 24,6-31-133,-1 0 1,1-1-1,0 1 0,0 0 0,0-1 0,1 1 0,-1 0 1,0-1-1,1 1 0,0-1 0,0 1 0,0-1 1,0 1-1,0-1 0,0 1 0,0-1 0,1 0 1,-1 0-1,1 0 0,0 0 0,0 0 0,0 0 0,0 0 1,0 0-1,2 1 0,-1-1-33,0 0 0,0 1 1,-1 0-1,1-1 0,-1 1 0,0 0 1,0 0-1,0 0 0,0 0 0,0 1 0,0-1 1,-1 0-1,2 6 0,0 12 16,-1 1 0,-1 0 0,-1 0-1,-1-1 1,-4 28 0,0 37 43,4-45 28,2 1 0,3-1-1,1 0 1,16 67 0,-9-62-14,-2-1 0,-3 1 0,-1 0 0,-1 77 0,12 284 366,-5-207-353,-6-127-48,3 0-1,3-1 0,3 0 0,3-1 0,3-1 1,58 125-1,-58-137 24,-1 2 0,-4 0 0,-2 0 0,10 93 1,-5-29 1,-16-99-31,2 0 0,0-1 1,1 0-1,2 0 0,0 0 1,2-1-1,14 25 0,-22-45-83,1 0-1,-1-1 1,1 1-1,0-1 1,0 1-1,0-1 1,0 0-1,0-1 1,0 1-1,1 0 1,-1-1-1,1 1 1,-1-1-1,1 0 1,-1-1-1,1 1 1,0 0 0,-1-1-1,1 0 1,0 0-1,0 0 1,-1 0-1,1-1 1,0 0-1,-1 1 1,1-1-1,-1 0 1,1-1-1,-1 1 1,1-1-1,-1 1 1,0-1-1,5-4 1,13-14-2262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09:1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1269 10346,'102'0'1431,"276"-7"-1186,1362-103 897,255 89 359,-390 45-669,-1212-20-818,499 24-12,672 61 52,-1213-76-51,213 4 4,-428-17-4,1208-34 117,-1309 31-115,378-41 145,-377 37-34,-1-1-1,0-2 1,0-1 0,-1-2 0,-1-1-1,52-31 1,-70 36-65,0-1 0,0 0 0,-1-1 1,0-1-1,-1 0 0,-1-1 0,0 0 0,0-1 0,-1-1 0,-1 0 1,-1 0-1,0-1 0,-1 0 0,0 0 0,6-22 0,-12 30-41,0 0-1,0 0 1,-1-1-1,0 1 0,0-1 1,-1 1-1,-1-1 1,1 1-1,-1 0 1,0-1-1,-1 1 1,0 0-1,0 0 1,-6-13-1,2 11-10,1 0-1,-2 0 1,1 1 0,-1 0-1,-1 0 1,0 1 0,0 0-1,0 0 1,-17-10 0,-13-5-11,-1 1 1,-1 2 0,-1 2 0,-62-18 0,73 25 34,-377-104-50,-7 31-31,-15-4 53,-226-49-117,-10 59-168,-615 64-223,807 17 546,468-3-34,-294-1 239,-323 43 0,-246 95-200,14 60 4,792-180 34,-72 32 0,115-41-82,1 1-1,0 0 0,1 1 0,0 1 0,1 1 0,0 1 1,0 0-1,-15 17 0,26-24-65,1 0 0,-1-1 1,1 1-1,0 1 0,1-1 0,-1 1 0,1-1 1,1 1-1,-1 0 0,1 0 0,0 0 1,1 0-1,0 0 0,0 1 0,0-1 0,1 0 1,0 1-1,1-1 0,0 0 0,0 0 0,0 0 1,1 1-1,0-1 0,0 0 0,1-1 1,-1 1-1,2 0 0,-1-1 0,1 0 0,0 0 1,0 0-1,1 0 0,-1 0 0,1-1 0,1 0 1,-1 0-1,10 6 0,24 16 66,0-3 0,2-1 0,1-2 0,78 28 0,188 42 22,-299-89-13,370 88 106,4-17-1,585 35 1,-335-68-101,1673 76 48,-1164-151-61,112-118-150,-1033 107 187,-182 35-24,-1-1 0,0-2 0,55-27 0,-87 38 4,-1-1 0,1 1 0,-1-1 0,0 0 0,0 0-1,0 0 1,-1-1 0,1 1 0,-1-1 0,0 0 0,-1-1 0,1 1 0,-1-1 0,0 1 0,0-1 0,-1 0-1,1 0 1,1-8 0,-3 7 12,0-1-1,-1 1 0,0-1 0,0 1 0,0-1 1,-1 1-1,0 0 0,-1-1 0,0 1 1,0 0-1,0 0 0,-1 0 0,0 0 0,0 0 1,-6-8-1,-11-15-374,-2 1 1,0 1-1,-2 1 1,-1 2-1,0 0 0,-45-33 1,0 9-1450,-122-65 0,61 46-1648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2:4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2750 293 6342,'-184'1'-2293,"-94"-11"4437,-72-1-410,-97-4-1680,362 9-21,-138 8 1,181 2 2,1 2 0,0 1 0,0 3 0,0 1 0,-52 22 0,13 1-39,2 4 0,2 3 0,1 3 1,3 3-1,-94 80 0,134-99-7,2 1 0,0 2-1,2 0 1,2 2 0,1 1 0,1 2-1,2 0 1,2 1 0,1 0 0,2 2-1,1 1 1,3 0 0,-10 45 0,19-64-8,0-1 0,2 1 1,1 0-1,0 0 0,5 40 1,-3-51 2,1 0 1,1-1 0,0 1-1,0 0 1,1-1 0,0 0 0,0 0-1,1 0 1,0 0 0,1-1-1,0 0 1,0 0 0,1 0 0,9 7-1,29 22-59,1-1-1,2-3 1,1-2-1,106 49 1,-82-50 52,0-2 0,2-4 1,92 17-1,229 14-25,13 2 110,101 62-11,25 5 17,-387-97-52,250 13 0,392-51 24,-2-49 9,127-74-33,-13-72-7,455-216 166,-1300 404-179,-1-3 0,-1-2-1,-1-2 1,51-33 0,-91 50 35,-1-1 0,-1-1 0,0 0 0,0 0 0,-1-1 0,0-1 0,-1 0 0,0 0 0,-1-1 0,0 0 0,-1 0 0,-1-1 0,0-1 0,-1 1 0,0-1 0,-1 0 0,-1 0 0,-1 0 0,0-1 0,1-22 0,-3 22-6,-1 1-1,-1-1 1,0 1-1,-1-1 1,-1 1-1,-1 0 0,0 0 1,-1 0-1,0 1 1,-1 0-1,-1 0 1,0 0-1,-1 1 0,0 0 1,-1 0-1,-17-18 1,-1 2-10,-2 1 1,0 1-1,-2 2 1,-1 1-1,0 1 1,-2 2-1,-36-17 1,-39-12 37,-114-37 0,-43 0 137,-3 11 0,-3 12 1,-371-39-1,294 73 72,-1 15 0,-437 37-1,-169 21-107,686-46-137,-340 9 2,501 4-167,1 5 1,1 4 0,0 6 0,2 3 0,1 6 0,1 4 0,-117 61 0,143-61-1589,3-7-748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3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0 6951,'0'0'4500,"-4"10"-3069,-15 37 43,2 2 1,2 0 0,-14 89 0,-7 172 1577,21-158-2592,-114 753 618,120-829-651,1 94-1,7-98-356,-16 111 0,16-177-129,0-1-1,0 1 1,-1-1-1,0 0 1,0 0-1,-5 10 0,6-13-42,1-1 0,-1 0 0,0 0-1,0 0 1,0-1 0,0 1 0,0 0-1,0 0 1,0 0 0,0-1 0,0 1-1,0-1 1,0 1 0,-1-1 0,1 1-1,0-1 1,0 1 0,-1-1 0,1 0-1,0 0 1,0 0 0,-1 0 0,1 0-1,0 0 1,0 0 0,-1 0 0,1 0-1,0-1 1,-1 1 0,1 0-1,0-1 1,0 1 0,0-1 0,0 0-1,-1 1 1,1-1 0,-1-1 0,-7-5-1548,1 1 0,0-1 0,1-1 0,-13-15 0,19 22 1433,-28-37-4620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3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10442,'0'0'6459,"12"8"-5850,-3-3-429,0 0 0,1 0 0,-1 0 0,1-1 0,0-1 0,0 0 0,0 0 0,1-1 0,-1 0 0,19 0 0,218-7 1494,-143 0-1557,0 4 0,-1 5-1,116 19 1,-56 10-68,-48-8-26,0-5 0,143 6 0,220-36 1085,-93-1-433,48-1-66,148 3 234,-371 32-580,-69-4-1637,-48-14-2480,-75-7 219,-14-4-2659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12268,'-9'1'274,"0"0"0,-1 0 0,1 1 0,0 0-1,0 1 1,0 0 0,1 0 0,-1 1 0,1 0 0,0 0 0,0 1 0,0 0 0,1 1 0,-1 0 0,1 0 0,1 0 0,-1 1 0,-8 11 0,7-8-128,1 1 0,0 0 1,0 0-1,1 0 0,1 1 0,0-1 0,0 1 0,1 1 0,1-1 1,0 0-1,1 1 0,-2 25 0,4-36-142,0 1 1,1-1-1,-1 1 0,1 0 1,-1-1-1,1 1 0,0-1 1,0 0-1,0 1 0,0-1 1,0 0-1,0 1 0,1-1 1,-1 0-1,1 0 0,0 0 0,-1 0 1,1 0-1,0-1 0,0 1 1,0 0-1,0-1 0,1 0 1,-1 1-1,0-1 0,1 0 1,-1 0-1,1 0 0,-1-1 1,1 1-1,-1 0 0,1-1 1,-1 0-1,1 0 0,-1 1 1,1-2-1,3 1 0,5 0 32,0-1 1,0 0-1,0 0 0,0-1 0,0-1 0,0 0 1,18-8-1,-5 0-829,-1-2 1,41-29 0,-53 34-346,0-1 1,-1 0-1,0 0 0,-1-1 1,0-1-1,-1 1 1,11-18-1,-7-4-4168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10410,'0'0'5765,"12"-1"-4467,184-29 3641,-132 17-4169,1 2 0,87-2 0,-139 13-759,0 0 1,-1 1-1,1 0 0,-1 1 0,1 1 1,14 4-1,-24-5-4,1-1 1,-1 1-1,1-1 1,-1 1-1,0 0 0,0 0 1,0 0-1,0 1 1,0-1-1,0 1 1,-1 0-1,1 0 1,-1 0-1,0 0 0,0 0 1,0 0-1,0 0 1,0 1-1,-1-1 1,0 1-1,1-1 1,-1 1-1,-1 0 0,1-1 1,0 6-1,-1 2 130,0 0-1,-1 0 0,0 0 1,0 0-1,-2 0 0,1 0 0,-1-1 1,-1 1-1,0-1 0,0 0 1,-1 0-1,0 0 0,-1-1 1,-9 12-1,-11 13 627,-2-2 0,-42 39 0,61-63-671,-18 19-267,0-2 0,-2 0 0,-1-2-1,-60 35 1,55-46-3161,5-11-2750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3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34 332 10378,'0'0'2391,"-8"3"-762,-15 2-314,23-5-1280,0 0 0,0 0 0,0 0-1,0 0 1,-1 0 0,1 0-1,0 0 1,0 0 0,0 0-1,0 0 1,0-1 0,0 1-1,-1 0 1,1 0 0,0 0-1,0 0 1,0 0 0,0 0 0,0 0-1,0-1 1,0 1 0,0 0-1,0 0 1,0 0 0,0 0-1,0 0 1,0-1 0,0 1-1,0 0 1,0 0 0,0 0-1,0 0 1,0 0 0,0-1 0,0 1-1,0 0 1,0 0 0,0 0-1,0 0 1,0 0 0,0 0-1,0-1 1,0 1 0,0 0-1,0 0 1,0 0 0,0 0 0,1 0-1,-1 0 1,0-1 0,0 1-1,0 0 1,0 0 0,0 0-1,0 0 1,0 0 0,1 0-1,-1 0 1,0 0 0,0 0-1,0 0 1,41-34 3162,-24 20-3444,2 0 509,57-47 341,2 3 0,122-67 1,-192 121-608,0 0 0,0 0 1,1 1-1,0 0 0,-1 0 1,1 1-1,0 0 0,14 0 1,-20 2 8,0 0 0,0 0 0,0 1 0,0-1 0,0 1 0,-1 0 0,1 0 0,0 0 0,0 0 0,-1 0 0,1 1 0,-1-1 0,1 1 0,-1 0 0,1 0 0,-1-1 0,0 1 0,0 1 0,0-1 0,0 0 0,-1 1 0,1-1 0,0 0 0,-1 1 0,0 0 0,1-1 0,-1 1 0,0 0 0,0 4 0,10 49 195,5 17-682,-15-69 64,0-1-1,1 1 1,0-1 0,0 1 0,0-1 0,0 1 0,0-1 0,1 0 0,3 3 0,8 2-5854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119 184 9289,'0'0'2968,"-9"0"-907,-3 1-1277,-19 0 495,7-4 2391,23 3-2191,13 0-1239,14 0 42,0-1 1,0-2-1,-1 0 1,40-11-1,-51 9-252,0 0 0,0 0-1,0-1 1,-1-1-1,0-1 1,0 1-1,0-2 1,-1 0 0,13-13-1,-21 19-3,-1 0 0,0-1 0,0 1 0,-1-1 0,1 0 0,-1 0 0,1 0 0,2-8 1,-5 11-19,1 0 0,-1 0 1,0 0-1,0 0 1,0 0-1,0 0 0,0 0 1,0 0-1,0 0 1,0 0-1,0 0 0,0 0 1,-1 0-1,1 0 1,0 0-1,-1 0 0,1 0 1,0 0-1,-1 0 1,1 1-1,-1-1 0,0 0 1,1 0-1,-1 0 1,0 1-1,1-1 0,-1 0 1,0 1-1,0-1 1,0 1-1,1-1 0,-1 1 1,0-1-1,0 1 1,0-1-1,0 1 0,0 0 1,0 0-1,0-1 1,0 1-1,-2 0 0,-10-2-11,1 0-1,-1 1 0,0 0 1,0 1-1,-1 0 0,1 1 1,1 1-1,-1 0 0,0 1 1,0 0-1,1 1 0,0 0 1,-1 1-1,2 0 0,-1 1 1,1 0-1,0 1 0,0 1 1,-11 9-1,12-8 20,0 0 0,0 0 1,1 1-1,1 0 0,-1 1 0,2 0 0,0 0 1,0 0-1,1 1 0,0 0 0,1 1 1,0-1-1,1 1 0,1 0 0,0 0 1,0 0-1,2 0 0,-1 19 0,2-28-17,0 0 0,0 0 0,0 0 0,1 0 1,0-1-1,0 1 0,0 0 0,0 0 0,1 0 0,-1-1 0,1 1 0,0 0 0,0-1 0,0 0 0,1 0 0,-1 1 0,1-1 0,0 0 0,5 4 0,-3-4-15,1 1-1,0-1 1,0-1 0,0 1-1,0-1 1,0 0 0,1 0-1,-1-1 1,0 0 0,1 0-1,7 0 1,5-1-412,0 0 1,0-2-1,0 0 1,0-1-1,0-1 1,-1-1-1,29-12 1,37-25-5734,-1-9-6197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15759,'0'0'2861,"5"10"-2284,28 49 390,2-3 0,55 66 0,-42-57-489,36 42 256,5-3 0,4-5 0,182 150 0,-203-189-63,-2 3 1,-4 3-1,108 137 0,-162-186-151,-3-4-1195,-19-29-5410,0 1-497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8712,'4'-13'1630,"0"0"-1,1 0 1,1 0-1,0 1 1,0 0-1,1 0 1,14-17 0,-19 35-1399,-1 0 1,0 0 0,0 0 0,0-1 0,-1 1 0,0 10-1,-10 166-909,4-122-2742,-2-1-3938,5-50 3936,-5-6-2412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12 164 8104,'-2'-9'1729,"0"0"-1632,0 1 431,0 0 0,0 0 0,1 0 0,1 0 0,-1-10 0,1 16-338,0-1 1,1 1-1,-1-1 1,1 1-1,-1-1 1,1 1-1,0-1 1,0 1-1,0 0 1,0-1-1,1 1 1,-1 0-1,1 0 1,-1 0-1,1 0 1,0 0-1,-1 0 1,1 0-1,0 1 1,0-1-1,1 1 1,-1-1 0,3-1-1,9-3 199,1 0 0,0 1 0,0 1 0,0 0-1,1 1 1,21-2 0,96 3 352,-121 2-713,-4 0-23,0 0-1,-1 1 0,1 0 1,0 1-1,-1 0 1,1 0-1,-1 0 0,0 1 1,0 0-1,0 1 0,0-1 1,0 1-1,6 6 0,-10-7 15,1-1-1,-2 1 1,1 1-1,0-1 1,-1 0-1,1 1 1,-1-1-1,0 1 1,0 0-1,0-1 1,-1 1-1,1 0 1,-1 0-1,0 0 1,0 0-1,-1 1 1,1-1-1,-1 0 1,0 0-1,0 0 1,0 0-1,0 1 1,-1-1-1,0 0 1,0 0-1,-1 4 1,-2 2 191,-1 0 0,1 0-1,-2 0 1,1-1 0,-1 0 0,-1 0 0,0-1 0,0 1-1,-13 10 1,0-1 365,-1-1 0,-42 27-1,40-31 1,-47 22 1,63-32-547,0-1 0,0 1 0,-1-1-1,1-1 1,0 1 0,-1-1 0,1 0 0,-1-1 0,1 0 0,-1 0 0,1-1 0,-9-1 0,15 2-141,0-1 0,0 1 0,0-1-1,0 0 1,0 1 0,0-1 0,0 0 0,0 0 0,0 1-1,1-1 1,-1 0 0,0 0 0,0 0 0,1 0 0,-1 0 0,1 0-1,-1 0 1,1-1 0,-1 1 0,1 0 0,0 0 0,-1 0 0,1 0-1,0-1 1,0 1 0,0 0 0,0-2 0,4-35-6224,11 0-3508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1446 1281,'0'0'16192,"13"-8"-14885,256-166 1757,145-108-2620,-232 156-151,461-330 762,-440 310-925,-114 83 210,2 4 0,125-60 0,-187 108-220,-17 10-7906,-16 1 1781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14 9993,'0'0'11830,"-11"-4"-11403,10 4-418,-4-2 5,1 0-1,-1 1 1,0 0 0,1 0 0,-1 0 0,0 0 0,0 1 0,0 0 0,1 0 0,-1 0-1,0 0 1,0 1 0,0 0 0,1 0 0,-1 0 0,0 1 0,1-1 0,-5 4 0,8-5-14,-18 9 125,0 1 0,1 2 0,0-1 0,1 2 0,0 0 0,-26 27 0,42-39-126,1 0-1,-1 0 0,0-1 1,1 1-1,-1 0 1,0 0-1,1 0 1,-1 0-1,1 0 1,0 1-1,-1-1 0,1 0 1,0 0-1,-1 0 1,1 0-1,0 0 1,0 0-1,0 3 1,1-4 2,-1 1 1,0-1 0,1 1 0,-1 0 0,1-1-1,-1 1 1,1-1 0,-1 1 0,1-1 0,-1 1 0,1-1-1,-1 1 1,1-1 0,0 0 0,-1 1 0,1-1-1,0 0 1,-1 0 0,1 1 0,0-1 0,-1 0 0,2 0-1,50 0 192,-37-1-115,90-7 14,-73 4-119,-1 1 0,44 2 0,-74 1 27,0 0 0,-1 0-1,1 0 1,0 0 0,-1 0 0,1 0 0,0 0 0,-1 0 0,1 0 0,-1 0 0,1 0 0,0 0 0,-1 1 0,1-1-1,0 0 1,-1 0 0,1 1 0,-1-1 0,1 0 0,-1 1 0,1-1 0,-1 1 0,1-1 0,-1 1 0,1-1 0,-1 1-1,0-1 1,1 1 0,-1-1 0,0 1 0,1 0 0,-1-1 0,0 1 0,0-1 0,0 1 0,1 0 0,-1-1-1,0 1 1,0 0 0,0-1 0,0 1 0,0 0 0,0-1 0,0 1 0,0-1 0,-1 1 0,1 0 0,0-1 0,0 1-1,0 0 1,-1-1 0,1 1 0,-1 0 0,0 2 86,-1 0 0,0 0 0,0 0 0,-1 0 0,1 0 0,0 0 0,-1-1 0,-5 5-1,-24 13 429,0-3-1,-1-1 1,-1-1-1,0-2 1,-47 12-1,-10 4-1629,89-28-1879,20-6-15246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6887,'0'0'12838,"12"-10"-12074,38-27-131,1 1 1,110-55-1,-68 55-620,-6 2-4670,-71 26 744,-12-1-758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12204,'0'0'6352,"13"-6"-5957,30-9-44,1 2 0,0 1 0,1 3-1,0 1 1,1 2 0,90 1 0,-135 5-356,0 0 0,0 0 1,0 0-1,1 1 0,-1-1 1,0 0-1,0 0 0,0 1 0,0-1 1,0 0-1,0 1 0,0-1 0,0 1 1,0 0-1,-1-1 0,1 1 0,0 0 1,0-1-1,0 1 0,-1 0 0,1 0 1,0 0-1,-1 0 0,1 0 1,-1 0-1,1 0 0,-1-1 0,1 2 1,-1-1-1,0 0 0,1 0 0,-1 0 1,0 0-1,0 0 0,0 0 0,0 0 1,0 0-1,0 0 0,0 0 0,0 0 1,0 0-1,0 1 0,-1-1 1,1 0-1,-1 0 0,0 1 0,-1 5 32,0-1-1,-1 1 1,1-1-1,-2 0 1,1 0-1,-7 8 1,-30 35-22,-36 50-737,67-85-1239,1 0-1,-13 29 1,14-17-4078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35 107 7175,'0'0'8707,"-5"9"-8200,0 0-340,1 1 1,0-1 0,0 1-1,1 0 1,0 0 0,1 0-1,0 0 1,1 0-1,0 12 1,0-10 46,3 48 252,-2-59-453,0 1 1,0 0-1,0 0 0,1-1 1,-1 1-1,0 0 1,1-1-1,-1 1 0,1 0 1,0-1-1,0 1 0,-1-1 1,1 1-1,0-1 1,0 1-1,0-1 0,1 0 1,-1 1-1,0-1 0,0 0 1,1 0-1,-1 0 1,1 0-1,-1 0 0,1 0 1,1 1-1,-1-2 10,-1 0 0,0-1 0,0 1 0,0 0 0,1 0 0,-1-1 0,0 1 0,0-1 0,0 1 0,0-1 0,1 1 0,-1-1 0,0 0 0,0 1 0,0-1 0,0 0 0,0 0 0,-1 0 0,1 0 0,0 0 0,0 0 0,-1 0 0,1 0 0,0 0 0,-1 0 0,1 0 0,0-3 0,12-35 303,-13 37-330,5-17 85,-1 1 0,0-1 0,-1 0-1,-2 0 1,0 0 0,-1 0 0,-4-34-1,4 53-63,0 1-1,0-1 1,0 0-1,0 0 1,0 0 0,-1 1-1,1-1 1,0 0-1,0 0 1,0 0-1,-1 0 1,1 1-1,0-1 1,0 0-1,-1 0 1,1 0 0,0 0-1,0 0 1,-1 0-1,1 0 1,0 0-1,0 0 1,-1 0-1,1 0 1,0 0-1,0 0 1,-1 0 0,1 0-1,0 0 1,0 0-1,-1 0 1,1 0-1,0 0 1,0 0-1,-1 0 1,1-1-1,0 1 1,0 0 0,-1 0-1,1 0 1,0 0-1,0-1 1,0 1-1,0 0 1,-1 0-1,1 0 1,0-1-1,0 1 1,0 0 0,0 0-1,0-1 1,0 1-1,-1 0 1,1 0-1,0-1 1,0 1-1,-7 22-8,7-22-8,-1 7 13,1-1 0,-1 0 0,1 0 1,0 0-1,1 1 0,2 10 0,-3-15-4,1-1 0,0 1 0,-1-1 0,1 0-1,0 1 1,0-1 0,0 0 0,0 0-1,0 0 1,0 0 0,1 0 0,-1 0-1,0 0 1,1 0 0,-1 0 0,0 0 0,1-1-1,-1 1 1,1 0 0,-1-1 0,1 0-1,-1 1 1,1-1 0,-1 0 0,1 0 0,-1 1-1,1-1 1,0 0 0,-1-1 0,1 1-1,2-1 1,2 0 22,-1 0-1,0 0 1,0-1-1,0 0 0,0 0 1,0 0-1,0-1 1,0 1-1,-1-1 1,1 0-1,-1-1 1,0 1-1,0-1 1,0 0-1,0 0 0,-1 0 1,1 0-1,-1 0 1,0-1-1,3-6 1,5-11 28,-1 0 1,-1 0 0,7-27-1,-15 48-51,-3 18-91,1 0 0,0 0 0,3 23 0,-1 0 207,-1-35-101,0 1 31,0-1-1,0 1 1,0 0 0,0-1 0,1 1 0,0 0 0,1-1 0,1 7-1,-2-11-21,1 1-1,-1-1 0,0 1 0,1-1 1,-1 1-1,1-1 0,-1 0 0,1 0 1,-1 0-1,1 0 0,0 0 0,0 0 0,0 0 1,-1-1-1,1 1 0,0 0 0,0-1 1,0 0-1,0 1 0,0-1 0,0 0 1,0 0-1,0 0 0,0 0 0,0-1 1,4 0-1,-3 1-24,0-1-1,1 1 1,-1-1 0,0 0 0,0 0 0,0 0 0,1-1-1,-1 1 1,-1-1 0,1 1 0,0-1 0,0 0-1,-1 0 1,1 0 0,-1-1 0,1 1 0,-1-1 0,0 1-1,0-1 1,0 0 0,0 0 0,2-5 0,-2 4-298,-1-1-1,1 1 1,-1 0 0,0-1 0,0 1 0,0-1-1,0-5 1,-1 5-431,-1 0 0,1 0 0,0 1 0,-1-1 0,0 0 0,0 0 0,-3-4 0,-10-22-4478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12139,'0'0'4778,"4"6"-4580,144 187 1987,-96-120-1655,117 128 1,-65-109-385,156 108-1,-165-133 454,-3 4-1,148 149 1,-192-149 752,-48-70-1548,1-1 1,-1 0 0,1 1 0,-1-1 0,0 0 0,1 1 0,-1-1 0,1 0 0,-1 0 0,1 1 0,-1-1 0,1 0 0,-1 0 0,1 0 0,-1 1-1,1-1 1,-1 0 0,1 0 0,-1 0 0,1 0 0,-1 0 0,1 0 0,-1 0 0,1 0 0,-1-1 0,1 1 0,-1 0 0,1 0 0,-1 0 0,1 0 0,-1-1-1,1 1 1,-1 0 0,1-1 0,-1 1 0,1 0 0,-1-1 0,0 1 0,1 0 0,-1-1 0,0 1 0,1-1 0,-1 1 0,3-15-5847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17969,'0'0'2402,"8"71"-1569,-5-29-128,-1 9-321,2 0-160,3-2-160,2-3-32,0-5-32,2-10-160,3-8-480,-7-8-385,-1-8-385,-17-29-9512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12556,'0'0'3459,"8"-4"-2722,33-13-196,2 1-1,0 2 1,0 2 0,1 2-1,0 2 1,89-5 0,-127 13-485,1 1 1,-1-1-1,1 1 1,-1 1-1,0-1 1,1 1-1,-1 0 1,0 1 0,0-1-1,0 1 1,-1 0-1,1 1 1,-1-1-1,1 1 1,-1 0-1,-1 0 1,1 1-1,0 0 1,-1-1-1,0 2 1,0-1-1,-1 0 1,1 1 0,-1-1-1,0 1 1,-1 0-1,1 0 1,1 7-1,-1-3 131,0 1 0,-1-1 1,0 0-1,-1 1 0,0 0 0,-1-1 0,0 1 0,-1-1 0,0 1 0,0-1 1,-1 1-1,0-1 0,-1 0 0,0 1 0,-1-2 0,-9 19 0,4-14 120,0-1 0,-1 0 0,0-1 0,-1 0 0,-1 0 0,0-1 0,0-1 0,-1 0 0,-18 11-1,20-15-272,0 0-1,0-1 0,0 0 1,-1 0-1,0-1 0,0-1 1,0 0-1,0-1 0,0 0 0,-1-1 1,1 0-1,-21-2 0,31 1-184,-1-1-1,1 1 1,0-1-1,-1 1 1,1-1-1,0 0 0,-1 0 1,1 0-1,0 0 1,0-1-1,0 1 1,0 0-1,0-1 1,0 0-1,0 1 0,0-1 1,1 0-1,-1 0 1,-1-3-1,2 3-263,-1-1 0,1 1 0,0-1 0,0 0 0,0 1 0,1-1 0,-1 0 0,1 0 0,-1 1 0,1-1 1,0 0-1,0 0 0,0 0 0,1 1 0,-1-1 0,1 0 0,0-4 0,13-20-6317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15631,'0'0'7623,"57"60"-6566,-46-29-609,-3 3-223,1 4-225,-4-3-1218,-3-6-1664,-2-10-3460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10890,'0'0'2274,"53"0"-1953,-8-7 1408,7-3-351,4 1-642,1 2-447,5 2-97,-7 5-96,-1 0-32,0 0-833,-5 0-2402,-4 0-1537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14990,'0'0'4645,"48"31"-4037,-19-31-384,7 0-128,9-3-576,7-10-1602,6-4-3043,2-2-2274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11979,'0'0'1890,"50"29"-961,-3-21-160,14-5 224,15-3-353,14 0-480,7-3-96,11-9-160,-1 2-1505,1-2-994,-6 1 481,-8-1-640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12204,'0'0'3779,"33"46"-2690,-8-31-897,13-3-224,7-4 128,9-4 33,0-4-226,0 0-447,-14 0 320,-6 0 224,-14-5 96,-20 2-64,0-2-96,-26 0-1634,-8-3-4163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4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12908,'0'0'6983,"-6"49"-6983,3-20 0,3 2-32,0-2-865,0-3-769,0-2-416,0-6-576,0-5-353,0-6-961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1:5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10410,'0'0'4388,"11"1"-3283,-2 0-864,-1-2 1,0 1-1,1-1 0,-1 0 1,0-1-1,0 0 0,1 0 0,-1-1 1,-1 0-1,1 0 0,0-1 1,-1 0-1,0 0 0,9-7 0,12-10 48,-2-2 0,0-1 0,-2 0 0,-1-2 0,-1-1 0,-1-1 0,22-38 0,-42 66-381,-1-1 0,0 1 0,0-1 0,0 0-1,1 1 1,-1 0 0,0-1 0,0 1 0,1-1 0,-1 1 0,0-1 0,1 1 0,-1-1-1,0 1 1,1 0 0,-1-1 0,1 1 0,-1 0 0,1-1 0,-1 1 0,1 0 0,-1 0-1,1 0 1,-1-1 0,1 1 0,-1 0 0,1 0 0,-1 0 0,2 0 0,4 16-1445,-5 47 849,-1-38 898,1-11-172,1 0 0,0 1-1,0-1 1,2 0 0,6 18-1,-8-27-367,0 1 0,1-1-1,0 1 1,0-1-1,0 0 1,1 0-1,0 0 1,0 0-1,0-1 1,0 1 0,1-1-1,0 0 1,0-1-1,0 1 1,5 2-1,34 7-7981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9449,'0'0'11563,"67"27"-14061,-37-27-930,5 0-1344,-3-2 1120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2:5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1814 10510 7079,'-25'-8'45,"1"0"0,0-2-1,0-1 1,1-1 0,1-1 0,0 0 0,1-2 0,0-1 0,1 0 0,1-2 0,-23-26 0,-76-95 161,7-6 1,-123-207-1,129 171-142,-150-352-1,-22-219 40,-6-207-81,234 731-6,10-1 0,-14-307-1,50-208 316,33-2-355,-6 184 11,-22 509 35,42-963-217,51 4 154,-55 768 340,133-444 0,170-197 956,-321 835-1190,-14 27-59,2 1 0,0 0 0,1 0 0,2 1-1,0 1 1,1 0 0,23-26 0,-35 45-58,0 0 1,0-1 0,0 1 0,0 0-1,0 0 1,0 0 0,0 0 0,0 0-1,1 0 1,-1 1 0,3-1 0,-4 1-45,0 0 0,0 0 0,1-1 0,-1 1 1,0 0-1,0-1 0,0 1 0,0-1 0,0 1 1,0-1-1,0 1 0,0-1 0,0 0 0,0 0 1,0 1-1,0-1 0,0 0 0,0 0 0,-1 0 1,1 0-1,0 0 0,-1 0 0,1 0 0,-1 0 1,1 0-1,-1 0 0,1 0 0,-1-1 1,0 1-1,0 0 0,1 0 0,-1 0 0,0 0 1,0-1-1,0 1 0,0 0 0,0 0 0,-1 0 1,1-2-1,0-25-2130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2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101 345 10410,'-11'2'-417,"-79"16"1069,98-30-476,76-59-173,163-104-1,-225 160-33,1 1-1,0 1 1,1 1-1,1 1 1,0 1 0,1 1-1,-1 1 1,35-6-1,-56 14 11,-1 0 0,0-1 1,0 1-1,1 0 0,-1 1 0,0-1 0,0 0 0,1 1 0,-1 0 0,0 0 0,0 0 0,0 0 1,0 0-1,0 1 0,0-1 0,0 1 0,0 0 0,-1 0 0,1 0 0,-1 0 0,1 0 0,-1 1 0,0-1 1,0 1-1,0-1 0,0 1 0,0 0 0,-1 0 0,1 0 0,-1 0 0,0 0 0,0 0 0,1 4 1,2 12 42,-1-1 1,0 1-1,-2 0 1,-1 35-1,0-30 48,-32 412 1567,1 45-600,32-438-1053,2-1-1,15 79 0,-15-105-203,2 0-1,0-1 0,1 1 1,0-1-1,1-1 0,1 1 1,0-1-1,1-1 1,0 1-1,16 15 0,-15-19-658,1-1-1,1 0 1,22 14-1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3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4469 606 5669,'0'0'225,"-9"1"-172,-7 1 185,1-1 0,-1-1 0,1 0 0,0-1 0,-1-1 1,1 0-1,0-1 0,0-1 0,-24-9 0,-45-36-141,61 33-119,-2 1 1,0 1-1,-1 2 1,0 0-1,-39-11 1,-19 8 268,1 2 0,-143-1 1,-63-8 259,-232-48-159,-2 39-13,411 34-253,0 5-1,1 5 1,-197 49-1,-470 200 63,504-159 198,272-102-340,-285 118 141,259-105-57,1 1 1,1 2 0,0 0-1,1 2 1,1 0 0,1 2-1,-39 46 1,55-59-56,0 1 1,1 0-1,1 1 0,0 0 1,0 0-1,0 0 0,2 0 1,-1 0-1,1 1 0,1 0 0,0 0 1,0 0-1,1 0 0,0 0 1,1 0-1,1 0 0,0 0 1,4 20-1,-1-17-33,0 0 1,2 0-1,-1-1 0,2 0 1,0 0-1,0-1 0,1 0 0,1 0 1,0-1-1,0 0 0,1 0 1,1-1-1,22 16 0,11 5 1,2-3 1,0-2-1,97 39 0,158 35 15,-152-61 39,293 38 0,161-29 129,-152-15-118,-156-14 40,346-21 0,291-79 105,-679 46-223,-2-11 1,-2-11-1,338-125 1,-491 146-93,-2-5 0,97-56 0,-154 74 108,0-1 1,-1-1-1,-1-2 1,-2-2-1,-1-1 0,-1-1 1,38-52-1,-60 71 55,-1 0 0,-1 0 0,0-1 0,-1 0 1,0-1-1,-1 1 0,0-1 0,-1 0 0,-1-1 0,0 1 0,-1 0 0,0-1 0,-2 1 0,1-1 0,-3-19 0,-2 15 90,0-1 0,-1 1 0,-1 0 0,0 1 0,-2 0 0,0 0 0,-1 0 1,0 1-1,-2 0 0,-22-27 0,1 9-127,0 2 0,-2 0 0,-2 3 0,-1 1 1,-1 2-1,-1 1 0,-1 2 0,-72-31 0,-26 0-786,-200-54 0,-171-4-3184,325 89 1243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4:1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1833 464 6822,'-41'24'507,"0"-1"-1,-2-3 1,0-1-1,-2-2 0,0-2 1,-64 12-1,-6-7 110,-413 49-1702,492-67 1177,1 2-1,-1 1 0,1 1 0,-1 3 1,2 0-1,0 2 0,0 2 0,1 1 1,0 2-1,-52 33 0,63-34-77,-149 104 363,143-97-33,2 1 0,1 0 1,-44 55-1,63-70-325,0 0 1,1 1-1,0-1 1,0 1-1,1 0 1,0 0-1,1 1 1,0-1-1,0 1 0,1 0 1,0 0-1,1 0 1,0 0-1,1 0 1,0 0-1,2 15 1,0-12-33,1 0 1,1 0 0,1 0 0,-1 0-1,2-1 1,0 0 0,0 0 0,1 0-1,1-1 1,0 0 0,15 15 0,-2-5 1,0-1 0,2-2 0,0 0 0,1-2 0,1 0 0,0-2 0,1 0 0,1-2 0,50 16 0,22 0-9,144 21-1,-195-40 9,109 14 16,241 4 0,163-33 32,37 0-12,-343 12-29,411-43 1,-612 30 6,966-160 126,-944 148-116,-2-4-1,0-3 1,-2-4 0,-1-2 0,-2-4-1,-1-2 1,-2-3 0,65-54-1,-82 58 19,-16 14-32,-1-2 0,-1-2 0,-1 0 0,-1-2 0,30-39 0,-55 63 25,0-1 0,-1 0 1,0 0-1,0 0 0,0-1 0,-1 1 0,1-1 1,-2 1-1,1-1 0,-1 0 0,0 0 1,0 1-1,-1-1 0,0 0 0,0 0 0,0 0 1,-1 0-1,0 0 0,-1 1 0,1-1 0,-1 0 1,-1 1-1,1-1 0,-1 1 0,0 0 1,-1 0-1,1 0 0,-1 0 0,0 1 0,-1 0 1,-7-8-1,-11-9 209,-1 1 0,0 0 0,-2 3 1,0 0-1,-45-22 0,-48-21 148,-130-46 0,-135-29-401,363 129 28,-215-68-237,-3 10-1,-453-61 1,107 83-208,489 43 251,0 4 1,0 5-1,1 4 0,-104 28 1,55 4-715,-150 70 0,30-10-2948,135-63-340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4:2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1789 395 6182,'-11'7'-75,"-224"128"668,200-115-583,-1-2 1,0-1 0,-73 21-1,55-22 193,0 3 0,1 1 0,1 3 0,1 3 0,2 1 0,-92 68-1,82-56-172,-68 35-1,-38 24 14,157-92-59,-1 0 1,1 0-1,1 1 1,-1 0-1,1 1 0,1-1 1,-1 1-1,1 1 1,1-1-1,-1 1 1,-4 11-1,7-13 1,1 0 0,1 0 1,-1 0-1,1 0 0,0 0 0,0 0 1,1 0-1,0 0 0,0 0 0,1 0 1,0 0-1,0 0 0,1 0 0,-1 0 1,2-1-1,4 13 0,2-2-32,0 0 0,1-1 0,1-1 0,0 0 0,1 0 0,0-1 0,1-1 0,1 0 0,0-1 0,1 0 0,25 15 0,18 5-67,120 50-1,-115-56 161,26 14-48,0-5-1,3-4 1,0-3 0,172 26 0,-196-46 5,482 62 6,-7 43-10,-317-51 13,329 86 5,12-36 183,-197-73 35,687-18 0,-307-85-94,-4-50-66,-589 88-88,60-13 11,-2-9 0,-2-10 1,-3-9-1,-3-9 0,333-174 0,-422 184-77,-4-5 0,-2-5 0,-4-5 0,174-168 0,-249 215 62,48-64-1,-73 88 21,-1 0 1,-1 0-1,0-1 0,0 0 1,-1-1-1,-1 1 1,0-1-1,0 0 0,-1 0 1,-1 0-1,2-22 1,-4 27-5,-2 0 0,1 0 0,-1-1 0,0 2 0,0-1 0,-1 0 0,0 0 0,0 1 0,0-1 0,-1 1 1,0 0-1,0 0 0,-1 1 0,0-1 0,0 1 0,-7-6 0,-12-11 0,-2 2 0,-33-21 0,52 37 3,-42-26 9,-1 2 0,-1 3 0,-2 2 0,-72-22 0,-229-44 20,-146 8-77,-6 31-295,82 8-425,26-3 658,-641-67-35,139 73 190,-2 58-89,535 2 157,-496 93 0,484-42 152,-453 78 566,-414 61-817,962-170-1970,150-29-518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4:3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6438,'0'0'-1238,"10"3"1318,25 4-55,-1-2 0,1-1 1,57-2-1,-88-2-25,50 4-23,72 13 0,-68-7-7,61 1-1,8-12-11,245-34-1,-203 15 282,0 7 0,0 8 0,236 23-1,-232-8 149,0-7-1,264-31 0,492 4 80,-626 26-425,-61-2 14,883-7 86,-3-50-49,-267 22-61,-447 25 13,-58-12 134,100-3-2507,-373 25-170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4:4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5765,'0'8'913,"0"-8"-896,0 0-1,0 0 0,-1 0 1,1 0-1,0 0 1,0 1-1,0-1 0,0 0 1,0 0-1,0 0 1,0 0-1,0 1 1,0-1-1,0 0 0,0 0 1,0 0-1,0 0 1,0 1-1,1-1 0,-1 0 1,0 0-1,0 0 1,0 0-1,0 1 0,0-1 1,0 0-1,0 0 1,0 0-1,0 0 0,1 0 1,-1 0-1,0 0 1,0 1-1,0-1 1,0 0-1,0 0 0,1 0 1,-1 0-1,0 0 1,0 0-1,0 0 0,0 0 1,1 0-1,-1 0 1,0 0-1,0 0 0,0 0 1,0 0-1,1 0 1,-1 0-1,0 0 1,0 0-1,0 0 0,0 0 1,1 0-1,-1 0 1,0 0-1,0 0 0,0 0 1,0 0-1,0-1 1,1 1-1,15 0 66,375 35 128,99 3-260,-15-56 71,-27 0 102,-218 17-94,1053-40 12,-713-13 27,1151-74 3,-176 56 20,-1026 44 68,282 8 259,-79 4-323,-460 5-18,506 46 1,424 55-46,-596-87-6,-515 4-20,0 4 0,-1 4 0,88 27 1,33 6 347,-199-47-403,80 20 524,-78-20-726,1 1 0,0-1 0,0 1 1,-1 1-1,0-1 0,1 0 0,-1 1 0,0 0 1,0 0-1,0 1 0,0-1 0,-1 1 1,6 6-1,-7 1-5717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43 181 6054,'0'0'4890,"-8"-1"-4031,-24-2-111,32 3-733,0 0 0,0 0 1,1-1-1,-1 1 0,0 0 1,0 0-1,1 0 0,-1 0 1,0-1-1,0 1 0,1 0 1,-1 0-1,0 0 0,0-1 1,0 1-1,1 0 0,-1 0 1,0-1-1,0 1 0,0 0 1,0 0-1,0-1 0,0 1 1,0 0-1,0 0 0,1-1 1,-1 1-1,0 0 0,0-1 1,0 1-1,0 0 0,0 0 1,0-1-1,-1 1 1,1 0-1,0-1 0,0 1 1,0 0-1,0 0 0,0-1 1,0 1-1,0 0 0,-1 0 1,1-1-1,0 1 0,0 0 1,0 0-1,0-1 0,-1 1 1,1 0-1,0 0 0,0 0 1,-1 0-1,1-1 0,0 1 1,0 0-1,-1 0 0,1 0 1,0 0-1,-1 0 0,1 0 1,0 0-1,0 0 0,-1 0 1,1 0-1,-1 0 0,19-12-135,-18 12 157,13-6 11,0 0 0,0 1 0,1 1-1,-1 0 1,1 1 0,0 0 0,26-1-1,105 5 431,-85 1-361,0-1 32,0-3-1,0-3 1,-1-2-1,70-18 0,-39 2 173,91-21-143,-149 38-14,0 1-1,0 2 1,55 2-1,-73 7-41,8 2-338,-15-10-4313,-6-8 504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1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7399,'91'-3'1975,"161"-26"1,86-40-678,71-11 62,267 30 2802,-553 44-3632,-111 6-543,-6 0 11,0 0-1,0-1 1,0 1-1,0-1 1,0 0 0,7-3-1,-11 3-163,0 0 0,0 0 0,-1 0 0,1 0 0,-1 0 0,1-1 0,-1 1 0,1-1 0,-1 1 0,0-1 0,0 1 0,1-1 0,-1 1 0,0-1 0,-1 0 0,1 0 0,0 0 0,0 1 0,-1-1 0,1 0 0,-1 0 0,0 0 0,1-3 0,0-23-4110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43 12556,'0'-32'4393,"0"22"-1394,0 24-1204,0 47-776,-2 9-661,3-1 0,3 0 0,21 108 0,-21-170-6902,-9-24 430,-8-7-970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5157,'0'0'9871,"-8"5"-7747,-5 4-1388,-69 48 2552,75-51-3158,0-1-1,0 2 1,0-1-1,1 1 0,0 0 1,0 0-1,1 0 1,-9 17-1,14-24-138,0 0 1,0 1-1,0-1 0,0 0 0,-1 1 1,1-1-1,0 1 0,0-1 0,0 0 1,0 1-1,0-1 0,0 1 0,0-1 0,0 0 1,0 1-1,1-1 0,-1 1 0,0-1 1,0 0-1,0 1 0,0-1 0,0 0 1,1 1-1,-1-1 0,0 0 0,0 1 1,1-1-1,-1 0 0,0 1 0,0-1 1,1 0-1,-1 0 0,0 1 0,1-1 0,-1 0 1,0 0-1,1 0 0,-1 0 0,1 1 1,0-1-1,24 2-135,24-10-501,-16-2-328,-18 4 416,1 1-1,-1 1 0,1 1 1,0 0-1,24-1 1,-39 4 563,0 0 1,0 0-1,-1 1 1,1-1-1,0 0 0,-1 0 1,1 1-1,0-1 1,-1 1-1,1-1 1,-1 0-1,1 1 1,0-1-1,-1 1 1,1-1-1,-1 1 1,1 0-1,-1-1 1,0 1-1,1-1 1,-1 1-1,0 0 0,1 0 1,-1-1-1,0 1 1,0 0-1,1-1 1,-1 1-1,0 0 1,0 0-1,0-1 1,0 1-1,0 0 1,0 0-1,0-1 1,0 1-1,-1 0 1,1-1-1,0 1 0,0 0 1,-1 0-1,1-1 1,0 1-1,-1 0 1,1-1-1,-1 1 1,-17 36 1445,6-23-928,0-1-1,-1-1 1,0 0 0,-1 0 0,0-2-1,-1 0 1,0 0 0,-20 8 0,35-18-567,0 1 0,-1-1 1,1 0-1,-1 1 0,1-1 1,-1 0-1,1 0 0,0 0 1,-1 1-1,1-1 0,-1 0 1,1 0-1,-1 0 0,1 0 0,-1 0 1,1 0-1,-1 0 0,1 0 1,-1 0-1,1 0 0,-1 0 1,1 0-1,-1 0 0,1 0 1,-1 0-1,1-1 0,-1 1 1,1 0-1,-1 0 0,1-1 1,0 1-1,-1 0 0,1 0 0,-1-1 1,5-18-2640,27-31-3858,-25 40 4796,17-27-4048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9417,'0'0'10698,"45"-9"-9128,-8 4-225,2-3-448,1 0-641,1 0-192,-3 4-160,-7 0-1378,-10 2-1729,-8-3-4035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9961,'0'0'12444,"14"-1"-11360,182-26 2043,-99 10-2723,158-5-1,-245 23-883,26-2-241,-35 1 421,0 0 1,0 0-1,0 0 1,0 0-1,0 0 0,0 0 1,0-1-1,0 1 1,0 0-1,0-1 1,0 1-1,0-1 1,0 1-1,0-1 0,0 1 1,-1-1-1,1 0 1,0 1-1,0-1 1,-1 0-1,1 0 1,0 0-1,-1 1 1,1-1-1,0-1 0,0-13-7083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97 10858,'0'0'7314,"-1"-9"-5478,0 8-1826,1-1 93,-1 0 0,0 0 0,1 0 0,0 0 1,-1 0-1,1-1 0,0 1 0,0 0 0,0 0 0,0 0 0,0-1 1,1 1-1,-1 0 0,1 0 0,0 0 0,-1 0 0,1 0 0,0 0 1,0 0-1,0 0 0,0 0 0,1 0 0,-1 0 0,0 1 0,1-1 1,-1 0-1,1 1 0,0-1 0,-1 1 0,1 0 0,0 0 0,0-1 1,0 1-1,0 0 0,0 1 0,0-1 0,4-1 0,6-2 51,0 0-1,0 1 0,1 0 1,-1 1-1,0 1 0,1 0 1,-1 0-1,1 1 1,-1 1-1,25 4 0,-35-4-150,-1-1 0,1 1-1,-1-1 1,1 1 0,-1 0-1,1 0 1,-1 0-1,1 0 1,-1 0 0,0 0-1,1 0 1,-1 0 0,0 1-1,0-1 1,0 0 0,0 1-1,0-1 1,0 1 0,0-1-1,-1 1 1,1-1 0,0 1-1,0 2 1,-1-1 9,0 0 0,0 0 0,0 0 1,0 1-1,-1-1 0,1 0 0,-1 0 0,0 0 0,0 0 0,0 0 1,-2 5-1,-3 3 32,0-1 0,-1 0 1,0 0-1,0 0 0,-12 11 0,-90 70 266,109-90-315,0-1-1,-1 0 1,1 0 0,0 1 0,0-1-1,0 0 1,-1 1 0,1-1-1,0 0 1,0 1 0,0-1 0,0 0-1,-1 1 1,1-1 0,0 0 0,0 1-1,0-1 1,0 1 0,0-1-1,0 0 1,0 1 0,0-1 0,0 0-1,0 1 1,0-1 0,0 1 0,1-1-1,-1 0 1,0 1 0,0-1-1,0 0 1,0 1 0,1-1 0,-1 0-1,0 0 1,0 1 0,1-1-1,-1 0 1,0 1 0,0-1 0,1 0-1,-1 0 1,0 0 0,1 1 0,-1-1-1,0 0 1,1 0 0,-1 0-1,0 0 1,1 0 0,-1 1 0,0-1-1,1 0 1,-1 0 0,1 0-1,-1 0 1,1 0 0,30 4-9,-24-3 30,33 4 37,-28-5-111,0 1 1,-1 0 0,1 1-1,-1 0 1,1 1 0,-1 0-1,0 1 1,0 0 0,0 0-1,0 2 1,10 6-1,-19-11 49,0 1 0,0-1-1,0 1 1,-1 0 0,1-1-1,-1 1 1,0 0-1,1 0 1,-1 0 0,0 0-1,0 0 1,0 0 0,0 0-1,0 0 1,-1 0 0,1 0-1,-1 1 1,1-1-1,-1 0 1,0 0 0,0 1-1,0 2 1,-1-1 58,0-1 0,0 1-1,0-1 1,-1 0 0,1 0 0,-1 0 0,0 0-1,0 0 1,0 0 0,0 0 0,-1 0 0,-4 4 0,-4 2 372,-1 0 0,0 0 0,-1-2 1,1 1-1,-25 9 0,19-10-164,0 0 0,0-1 0,0-1 0,-1 0 0,0-2 0,-21 2 0,53-20-2830,10-4-76,1 2 1,27-16-1,4-3-3995,-6 1-899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58 10666,'0'0'8232,"-11"-1"-7405,8 1-789,0-1-15,0 1 0,0-1 1,0 1-1,0 0 0,0 0 0,0 0 1,0 0-1,0 1 0,0-1 0,0 1 1,0 0-1,1 0 0,-1 0 0,0 0 1,0 0-1,1 1 0,-1-1 0,1 1 1,-1 0-1,1-1 0,0 1 0,-1 0 1,1 0-1,0 1 0,0-1 0,1 0 1,-3 4-1,-5 7 213,1 1-1,1 0 1,0 0 0,1 0-1,0 1 1,1 0 0,1 0-1,0 0 1,1 0 0,1 1-1,0-1 1,1 1-1,2 26 1,0-38-156,0-1 0,-1 0 0,1 1 0,0-1 0,1 0 0,-1 0 0,1 0 0,-1 0 0,1 0 0,0 0 0,0 0 0,0 0 0,1-1 0,-1 1 0,0-1 0,1 1 0,0-1 0,0 0 0,-1 0 0,1-1 0,0 1 0,1 0 0,-1-1 0,0 0 0,0 0 0,1 0 0,-1 0 0,0 0 0,1-1 0,-1 1 0,1-1 0,-1 0 0,5-1 0,0 1 85,-1 0 0,0-1 1,1 0-1,-1 0 0,0-1 1,0 0-1,0 0 0,0-1 1,0 0-1,-1 0 0,1-1 1,-1 0-1,0 0 0,0 0 1,6-6-1,-4 1-33,-1-1-1,0 0 1,0 0 0,-1-1-1,0 0 1,-1 0 0,0 0-1,-1-1 1,0 0 0,-1 1-1,-1-1 1,1-1 0,-2 1-1,0 0 1,0-17 0,-1 23-124,0 0 0,0 0 0,-1 0 0,0 0 0,0 0 0,0 0 0,-1 0 0,0 0 0,0 0 0,0 0 0,-1 1 0,0-1 0,0 1 0,0 0 0,-1 0 0,0 0 0,0 0-1,0 1 1,0-1 0,-1 1 0,0 0 0,0 1 0,0-1 0,0 1 0,0 0 0,-1 0 0,1 0 0,-1 1 0,0 0 0,0 0 0,0 1 0,-7-2 0,10 3-45,0-1-1,-1 1 1,1-1-1,-1 1 0,1 0 1,-1 1-1,1-1 1,-1 1-1,1-1 1,-1 1-1,1 0 0,0 0 1,0 1-1,-1-1 1,1 1-1,0-1 0,0 1 1,0 0-1,-3 3 1,4-3-204,0 1 0,0-1 1,0 1-1,1-1 0,-1 1 0,1 0 1,0-1-1,0 1 0,0 0 1,0 0-1,0 0 0,1 0 0,-1 0 1,1 0-1,0 0 0,0 0 1,0 0-1,0 0 0,0 0 0,1 0 1,-1 0-1,1-1 0,1 5 1,-1-5-178,0 0 1,1 0-1,-1 0 0,1 1 1,-1-1-1,1-1 1,0 1-1,0 0 1,0 0-1,0-1 1,0 1-1,0-1 1,0 1-1,0-1 1,1 0-1,-1 0 0,0 0 1,1 0-1,-1-1 1,1 1-1,-1-1 1,1 1-1,-1-1 1,1 0-1,-1 0 1,1 0-1,2 0 1,33 0-7111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14606,'0'0'10073,"-5"14"-8936,-53 112 184,36-83-1593,2 0 1,1 2 0,-22 82-1,40-123-3263,1-7 1520,0-13 229,1 2-247,-1-19-3502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8 14286,'-8'0'2295,"1"0"-1931,1-1-120,0 0 1,-1 1-1,1 0 0,0 1 0,-1-1 1,1 1-1,0 0 0,0 1 0,-1 0 1,1 0-1,0 0 0,1 0 0,-1 1 1,0 0-1,1 0 0,-10 8 0,9-5-178,1 0-1,0 1 1,0-1-1,0 1 1,1 0-1,0 1 1,1-1-1,-1 1 1,2-1-1,-4 11 1,5-15-49,1 0 1,-1-1-1,1 1 1,-1 0-1,1-1 0,0 1 1,0 0-1,0 0 0,0-1 1,0 1-1,1 0 1,-1 0-1,1-1 0,0 1 1,0 0-1,0-1 1,0 1-1,0-1 0,1 0 1,-1 1-1,1-1 1,-1 0-1,1 0 0,0 0 1,0 0-1,0 0 0,0 0 1,0 0-1,0-1 1,1 1-1,-1-1 0,0 1 1,1-1-1,3 1 1,5 1 123,1 0 0,0-1 0,0 0 0,0-1 0,0-1 0,1 0 0,-1 0 0,0-1 0,0-1 0,0 0 0,0 0 0,0-1 0,15-7 0,-21 8-86,1-1-1,-1 0 1,0 0 0,0-1-1,-1 0 1,1 0 0,-1 0-1,1-1 1,-1 1-1,-1-1 1,6-7 0,-7 8 20,-1 0 0,0 0 1,0 0-1,0 0 1,-1-1-1,1 1 0,-1-1 1,0 1-1,0-1 1,0 1-1,-1-1 0,0 1 1,0-1-1,0 0 1,0 1-1,-1-1 0,1 1 1,-3-6-1,2 7-49,0 0 1,-1-1-1,0 1 1,0 0-1,0 0 1,0 0-1,-1 0 0,1 0 1,-1 0-1,1 1 1,-1-1-1,0 1 1,0 0-1,0 0 0,-1 0 1,1 0-1,0 0 1,-1 1-1,1 0 1,-1-1-1,1 1 0,-1 1 1,0-1-1,1 0 1,-1 1-1,0 0 1,0 0-1,1 0 0,-5 0 1,1 0-44,0 0 0,0 1 0,0 0 0,0 0 0,0 0 0,0 1 1,0 0-1,0 0 0,1 0 0,-1 1 0,1 0 0,0 1 0,-1-1 0,-7 8 0,10-7-208,0 1-1,0 0 0,0 0 1,1 0-1,0 0 1,0 0-1,0 1 0,1 0 1,0-1-1,0 1 0,0 0 1,1 0-1,0 0 1,0 0-1,0 0 0,1 0 1,0 10-1,1-10-372,0-1 0,0 0-1,0 0 1,0 1 0,1-1 0,0 0 0,0 0-1,0-1 1,1 1 0,0 0 0,0-1-1,0 0 1,0 1 0,1-1 0,-1 0 0,1-1-1,0 1 1,0-1 0,0 0 0,7 4 0,30 12-5963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5:2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18 12107,'-11'11'3524,"-12"12"-1872,-10 8 1787,1 2 0,-47 65-1,78-97-3370,0 0-1,0 0 0,1 0 0,-1 0 1,0 0-1,1 0 0,-1 0 0,1 0 1,-1 0-1,1 0 0,-1 0 0,1 0 0,0 0 1,0 1-1,-1-1 0,1 0 0,0 0 1,0 0-1,0 1 0,0-1 0,1 0 1,-1 0-1,0 0 0,0 0 0,1 0 0,-1 1 1,1-1-1,0 1 0,0-1-17,1 0 0,-1 0 0,1 0 0,-1-1 0,1 1 0,0 0 0,-1-1 0,1 1 0,0-1 0,-1 0 0,1 1 0,0-1 0,0 0 0,-1 0 0,1 0 0,2-1 0,9 0 66,-1-1 0,1-1 0,-1 0 0,14-5 0,-9 1-78,0 0 1,0-2-1,-1 0 1,-1-1 0,24-18-1,-35 25-24,0-1 0,0 1 0,0-1-1,0 0 1,-1 1 0,1-2 0,-1 1 0,0 0-1,0-1 1,-1 1 0,1-1 0,-1 0 0,0 0-1,0 0 1,-1 0 0,1 0 0,-1 0 0,0 0-1,-1-1 1,1 1 0,-1 0 0,0 0 0,0-1-1,-2-5 1,1 9-6,0-1 0,0 1 0,-1-1 0,1 1 1,-1 0-1,0 0 0,1 0 0,-1 0 0,0 0 0,0 0 0,0 0 0,-1 1 0,1-1 0,0 1 0,-1-1 0,1 1 0,-1 0 0,1 0 1,-1 0-1,1 0 0,-1 1 0,0-1 0,-3 0 0,-67-5-25,66 6 22,-7 0-75,-1 0 0,1 1 0,0 0 0,-29 7 0,40-7-135,0 0 0,-1 0 1,1 1-1,0-1 0,0 1 1,0 0-1,1 0 0,-1 0 1,0 0-1,1 0 0,-4 5 1,4-5-267,0 0 0,1 1 0,0-1 0,-1 1 0,1-1 0,0 1 0,0 0 0,1 0 1,-1-1-1,1 1 0,-1 0 0,1 0 0,0 0 0,0 0 0,0 5 0,3 10-6255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94 215 8104,'0'0'2503,"-9"3"113,0 0-1909,-31 9 1486,9-8 2183,31-4-4314,-1 0 0,1-1 0,0 1-1,-1 0 1,1-1 0,0 1 0,-1 0-1,1-1 1,0 1 0,-1-1-1,1 1 1,0-1 0,0 1 0,0 0-1,0-1 1,-1 1 0,1-1 0,0 1-1,0-1 1,0 1 0,0-1 0,0 1-1,0-1 1,0 1 0,0-1-1,0 1 1,0-1 0,1 1 0,-1-1-1,0 1 1,0-1 0,0 1 0,1 0-1,-1-1 1,0 1 0,0-1 0,1 1-1,-1-1 1,11-21 232,18-18-216,2 1 1,1 2 0,43-38 0,-74 74-78,-1 1 1,0-1 0,1 1-1,-1 0 1,0-1 0,1 1 0,-1-1-1,1 1 1,-1 0 0,1-1-1,-1 1 1,1 0 0,-1-1 0,1 1-1,-1 0 1,1 0 0,-1 0 0,1-1-1,-1 1 1,1 0 0,0 0-1,-1 0 1,1 0 0,-1 0 0,1 0-1,-1 0 1,1 0 0,0 0-1,-1 1 1,1-1 0,0 0 0,4 19 185,-12 51 266,3-36-348,3-23-41,1 1 0,1 0 0,-1 0 0,2-1 1,5 23-1,-6-30-55,1 0 1,-1-1 0,1 0 0,0 1-1,0-1 1,0 0 0,0 0 0,1 0-1,-1 0 1,1-1 0,0 1 0,0-1-1,0 1 1,0-1 0,0 0 0,1 0-1,-1 0 1,0-1 0,1 1 0,-1-1-1,1 0 1,5 1 0,2 0 44,-1 0 0,1-1 1,0 0-1,0-1 0,0-1 1,0 1-1,-1-2 0,1 1 0,0-1 1,-1-1-1,1 0 0,-1-1 1,0 0-1,10-5 0,-15 6 31,0 1-1,0-1 1,-1 0-1,1 0 0,-1-1 1,0 1-1,0-1 1,0 0-1,0 0 1,0 0-1,-1-1 0,0 1 1,0-1-1,0 0 1,-1 1-1,0-1 1,0 0-1,0-1 0,0 1 1,-1 0-1,1-1 1,-2 1-1,1 0 1,0-1-1,-1 1 0,0-1 1,-1 1-1,1-1 1,-2-6-1,1 9-85,0 0 0,-1 1 0,1-1 0,-1 0 0,1 1 1,-1-1-1,0 0 0,0 1 0,0 0 0,0 0 0,-1-1 0,1 1 0,-1 1 0,1-1 0,-1 0 0,0 0 0,1 1 1,-1 0-1,0-1 0,0 1 0,0 0 0,0 1 0,0-1 0,0 0 0,0 1 0,0 0 0,-1 0 0,-4 0 0,8 0-37,0 0-1,0 0 0,0 0 0,0 0 1,0 0-1,1 0 0,-1 0 1,0 0-1,0 0 0,0 0 0,0 0 1,0 0-1,0 0 0,0 0 0,1 0 1,-1 0-1,0 0 0,0 0 0,0 0 1,0 0-1,0 1 0,0-1 1,0 0-1,0 0 0,0 0 0,1 0 1,-1 0-1,0 0 0,0 0 0,0 0 1,0 0-1,0 1 0,0-1 1,0 0-1,0 0 0,0 0 0,0 0 1,0 0-1,0 0 0,0 0 0,0 1 1,0-1-1,0 0 0,0 0 0,0 0 1,0 0-1,0 0 0,0 0 1,0 0-1,0 1 0,0-1 0,0 0 1,0 0-1,0 0 0,0 0 0,0 0 1,-1 0-1,1 0 0,0 0 1,0 1-1,0-1 0,0 0 0,0 0 1,0 0-1,0 0 0,12 5-2033,10-4-1910,10-1-2617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14734,'0'0'1740,"-2"8"-768,-12 60 761,3 0 0,-3 128 0,13-182-1568,2 41 601,-1-54-747,0 1 0,0-1 0,0 0 0,0 1 0,0-1 0,0 1 0,1-1 1,-1 0-1,0 1 0,1-1 0,-1 0 0,1 1 0,0-1 0,0 0 0,-1 0 0,1 1 0,0-1 0,0 0 1,0 0-1,0 0 0,0 0 0,0 0 0,0-1 0,0 1 0,1 0 0,-1 0 0,0-1 0,2 2 0,-2-3-128,0 1 0,-1 0 0,1-1 0,0 1 0,0 0 0,-1-1 0,1 1 0,0-1-1,0 1 1,-1-1 0,1 1 0,-1-1 0,1 0 0,0 1 0,-1-1 0,1 0 0,-1 1-1,0-1 1,1 0 0,-1 1 0,0-1 0,1 0 0,-1 0 0,0 0 0,0 1-1,1-1 1,-1 0 0,0 0 0,0 0 0,0-1 0,3-35-5729,-3 30 3453,0-34-9755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8296,'0'0'17761,"12"0"-16331,62-3-538,93-15-1,-141 12-1107,22-4-631,-17 10-4800,-32 8-3161,-8-2 373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53 7015,'0'0'8840,"6"62"-7142,-12-29-1,6 5-640,-2-4-320,2-4-513,0-5-128,8-8-64,2-7-897,3-7-512,-2-3-545,-2-7-768,-4-11-641,-5-8-1634</inkml:trace>
  <inkml:trace contextRef="#ctx0" brushRef="#br0" timeOffset="1">35 74 5093,'0'0'3171,"-21"-52"-481,15 39 353,1 7-448,3 3-1026,2 9-1825,9 2-1185,7 0-770,2-4-863,4 0-994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14157,'0'0'10378,"49"19"-8744,-10-19-641,1-7-609,3 1-288,0 2-64,-6 3-32,-9 1-416,-6 0-417,-11 6-993,-9 5-288,-2 2-256,-13-2-545,-14 2-1825,-4 1-225</inkml:trace>
  <inkml:trace contextRef="#ctx0" brushRef="#br0" timeOffset="1">1 285 13293,'0'0'8007,"68"31"-5797,-23-31-448,6 0-609,1-3-673,0-6-319,-2 0-97,-10 1-545,-6 0-1056,-5 1-1442,-7 0-1794,-6-2-4836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19731,'0'0'6294,"-9"3"-5280,-3 2-942,0 1 0,0 0-1,0 1 1,1 0 0,0 1 0,1 0 0,0 1 0,0 0-1,1 0 1,-10 13 0,-140 175-905,154-197-2778,4-10 1761,2-13-542,1 10 1229,11-127-10225,-13 93 11348,-4 2 3957,-1 32 1559,-1 18-564,-1 22-1458,8-19-3219,1-1 1,-1 1-1,1-1 0,0 0 1,1 0-1,0 0 0,0 0 1,0 0-1,1-1 0,0 1 1,1-1-1,-1 0 0,1 0 1,0 0-1,0-1 0,1 0 1,0 0-1,0 0 0,11 6 1,3 2-199,1-1 1,1 0 0,-1-2 0,46 16-1,9-11-2615,-25-13-4613,-16-6-6961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14221,'0'0'7752,"11"3"-6311,29 6-262,1-2 0,59 3 0,44 7-725,-124-14-456,0 2-1,-1 0 0,1 1 0,35 18 0,-52-24-7,-1 1-1,0 0 0,1 0 1,-1 1-1,0-1 0,0 0 0,0 1 1,0-1-1,0 1 0,0 0 1,0 0-1,-1-1 0,1 1 1,-1 0-1,1 0 0,-1 1 1,1-1-1,-1 0 0,0 0 1,0 1-1,-1-1 0,1 1 0,0-1 1,-1 1-1,1-1 0,-1 1 1,0-1-1,0 1 0,0-1 1,0 1-1,0-1 0,0 1 1,-1-1-1,1 1 0,-1-1 1,-1 3-1,-2 2 40,0 0-1,0 0 1,0-1 0,-1 0-1,0 0 1,0 0 0,-1 0-1,0-1 1,0 0 0,-10 7-1,-34 17 584,-1-1 0,-1-3-1,-65 22 1,-17 9-203,182-64-7199,-11-10-534,6-7-8729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16528,'0'0'2690,"5"52"-544,1-21-768,-6 11-289,0 4-193,0 3-319,-6 6-193,1-2-192,-1-1-95,1-1-65,5-5 0,0-8-160,0-5-801,0-7-673,0-7-800,-7-8-1282,-6-7-2850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11851,'0'0'9684,"9"0"-8328,273-9 3157,-202 1-5651,127-30 0,-205 37 951,49-17-2491,-33 2-629,-12-8-3419,-6 3-1212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15951,'0'0'4933,"63"-5"-3492,-7 3 385,16 0-481,11 2-736,2 0-449,3 0-128,-11 7-1345,-10 2-1826,-15-4-3203,-17 0-6054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13453,'-4'10'3657,"0"0"-3033,-27 79 4588,29-81-4939,0 0 0,1 0 1,0 0-1,0 0 0,0 0 0,1 0 0,0 0 0,1 0 0,0 0 0,3 12 0,-3-18-254,0 0 0,0 1-1,0-1 1,1-1 0,-1 1 0,1 0 0,-1 0-1,1 0 1,0-1 0,0 1 0,0-1 0,0 1-1,0-1 1,0 0 0,0 0 0,0 0 0,0 0 0,0 0-1,1 0 1,-1-1 0,0 1 0,1-1 0,-1 0-1,0 1 1,1-1 0,-1 0 0,1-1 0,2 1-1,1-1 50,0 1-1,0-1 1,0 0-1,-1-1 0,1 1 1,-1-1-1,1 0 0,-1-1 1,1 1-1,7-6 0,29-31 54,-34 29 26,1 1 1,0 1-1,21-15 0,-30 23-123,0 0-1,0 0 1,0 0-1,1 0 0,-1 0 1,0 0-1,0 0 0,0 0 1,1 0-1,-1 0 1,0 0-1,0 0 0,0 0 1,1 0-1,-1 0 0,0 0 1,0 0-1,0 0 1,1 0-1,-1 0 0,0 0 1,0 0-1,0 1 0,1-1 1,-1 0-1,0 0 1,0 0-1,0 0 0,0 0 1,0 0-1,1 1 0,-1-1 1,0 0-1,0 0 1,0 0-1,0 0 0,0 1 1,0-1-1,0 0 0,0 0 1,0 0-1,0 1 1,0-1-1,0 0 0,4 18 605,-4 25 97,0-35-460,0-5-230,0 1 1,0-1 0,0 0 0,0 1 0,0-1-1,1 0 1,0 0 0,0 0 0,0 0 0,0 0-1,0 1 1,3 3 0,-2-5-24,0 0 1,0-1 0,0 1-1,0-1 1,0 0-1,0 1 1,0-1 0,0 0-1,1 0 1,-1 0-1,0-1 1,1 1 0,-1 0-1,1-1 1,-1 0 0,1 0-1,-1 1 1,3-2-1,4 2 9,-1-2 0,0 1 0,0-1 0,1-1 1,-1 1-1,0-1 0,0-1 0,-1 1 0,9-5 0,64-40-294,-1 1 164,-79 45 106,1 1-1,-1-1 0,1 1 1,0-1-1,0 1 0,-1-1 0,1 1 1,0 0-1,0-1 0,0 1 1,0 0-1,-1 0 0,1-1 1,0 1-1,0 0 0,0 0 0,0 0 1,0 0-1,0 0 0,-1 0 1,1 0-1,0 0 0,0 1 0,0-1 1,0 0-1,-1 1 0,1-1 1,0 0-1,0 1 0,0-1 0,-1 1 1,1-1-1,0 1 0,-1-1 1,1 1-1,0-1 0,-1 1 0,1 0 1,-1 0-1,1-1 0,-1 1 1,1 1-1,0 3 29,0 0 0,-1-1 0,1 1 1,-1 0-1,0 0 0,-2 8 0,1 9 135,0-7-476,3 30 1156,7-28-2499,10-10-3474,-5-7-2693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13869,'0'0'4394,"10"-7"-3807,-2 1-516,94-58 855,-90 58-861,-1 0 1,1 0-1,-1 1 0,1 1 1,1 0-1,-1 1 1,1 0-1,12-1 0,-24 4-45,0 0 0,0 0 0,0 1-1,0-1 1,1 1 0,-1-1 0,0 1-1,0-1 1,-1 1 0,1-1 0,0 1-1,0 0 1,0-1 0,0 1 0,0 0-1,-1 0 1,1 0 0,0 0 0,-1 0-1,1-1 1,-1 1 0,1 0 0,-1 0-1,1 1 1,-1-1 0,0 0 0,1 0-1,-1 0 1,0 0 0,0 0 0,0 0-1,0 0 1,0 2 0,1 50 1138,-1-27-756,0-23-390,0-1 0,0 1 0,0-1 0,1 1 1,-1 0-1,1-1 0,0 1 0,0-1 0,0 0 1,0 1-1,0-1 0,0 0 0,1 1 0,-1-1 0,1 0 1,0 0-1,0 0 0,-1 0 0,1-1 0,0 1 0,0 0 1,5 2-1,-3-3 12,0 1 0,0-1 0,0 0 1,1-1-1,-1 1 0,0-1 0,1 0 0,-1 0 1,0 0-1,0 0 0,1-1 0,6-1 0,8-4 89,0 0 0,-1-1 0,0-1-1,32-19 1,-41 22-25,-1 0 81,0 1 0,0-1 0,-1-1 0,1 0 0,-1 0 0,7-8 0,-25 26 868,8-9-1028,1-1 0,0 0 0,-1 1 0,1-1 0,0 1 0,0 0 0,1 0-1,-1 0 1,0 0 0,1 0 0,0 0 0,0 0 0,0 0 0,0 1 0,-1 5 0,3-8-69,-1-1 0,0 1 1,0-1-1,1 0 0,-1 0 1,1 1-1,-1-1 0,0 0 1,1 0-1,-1 1 0,1-1 1,-1 0-1,0 0 0,1 0 1,-1 1-1,1-1 0,-1 0 1,1 0-1,-1 0 0,1 0 1,-1 0-1,1 0 0,-1 0 1,1 0-1,-1 0 0,1-1 1,-1 1-1,0 0 0,1 0 1,-1 0-1,1 0 0,-1-1 1,1 1-1,-1 0 0,0 0 1,1-1-1,0 0 0,19-9-3011,4-13-2748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0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9 433 13036,'0'0'4826,"-2"8"-2899,0-5-1663,-3 21 623,5-23-856,0-1 0,0 1 0,0-1 0,1 1 0,-1-1 0,0 1 0,0-1 0,0 1 0,1-1 0,-1 1-1,0-1 1,1 1 0,-1-1 0,0 1 0,1-1 0,-1 1 0,1-1 0,-1 0 0,1 1 0,-1-1 0,0 0 0,1 0 0,-1 1 0,1-1 0,-1 0 0,1 0 0,0 0 0,-1 1 0,1-1-1,-1 0 1,1 0 0,-1 0 0,1 0 0,-1 0 0,1 0 0,0 0 0,-1 0 0,1 0 0,-1-1 0,1 1 0,-1 0 0,1 0 0,-1 0 0,1-1 0,-1 1 0,1 0 0,11-4 325,0-1 1,-1 0 0,0 0 0,0-1-1,0 0 1,13-11 0,63-54 519,-57 45-764,8-5-17,-2-2-1,-1-2 0,-1-1 1,-2-1-1,52-81 0,-83 116-85,1 0 0,-1-1 1,0 1-1,0-1 0,1 0 0,-2 1 0,1-1 0,0 0 0,0 1 0,-1-1 0,0 0 0,1 0 0,-1-3 0,0 6-7,-1 0-1,1 0 0,0-1 0,0 1 1,0 0-1,0 0 0,0 0 1,-1 0-1,1 0 0,0-1 0,0 1 1,0 0-1,-1 0 0,1 0 0,0 0 1,0 0-1,0 0 0,-1 0 0,1 0 1,0 0-1,0 0 0,0 0 1,-1 0-1,1 0 0,0 0 0,0 0 1,-1 0-1,1 0 0,0 0 0,0 0 1,0 0-1,-1 0 0,1 0 0,0 0 1,0 0-1,0 0 0,-1 1 1,1-1-1,0 0 0,0 0 0,0 0 1,0 0-1,-1 0 0,1 1 0,-18 18-19,3 1 1,1 1 1,1 1-1,1 0 1,1 0 0,1 1-1,1 1 1,1-1-1,1 1 1,1 1-1,2-1 1,-3 27-1,7-48-111,0 1-1,0-1 1,0 1-1,0-1 1,0 1-1,1-1 1,0 0-1,0 1 1,0-1-1,0 0 0,0 0 1,1 1-1,-1-1 1,1 0-1,0-1 1,0 1-1,0 0 1,0 0-1,1-1 1,-1 1-1,1-1 1,5 4-1,-4-4-449,0 0 0,0 0 0,1-1 0,-1 0 0,0 0-1,1 0 1,-1 0 0,1-1 0,0 1 0,-1-1 0,1 0 0,-1-1 0,1 1 0,0-1 0,-1 0 0,1 0-1,5-2 1,31-17-10808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13132,'-11'12'3177,"5"-5"-2961,-24 26 1915,-37 53 1,59-75-1849,1 0 1,0 1-1,1 0 1,0 0-1,1 0 0,1 1 1,0-1-1,0 1 1,1 0-1,-2 21 0,5-31-276,0-1 0,0 1 0,0 0-1,1-1 1,-1 1 0,1 0 0,-1-1-1,1 1 1,0-1 0,0 1 0,0-1 0,1 1-1,-1-1 1,0 0 0,1 0 0,0 1-1,-1-1 1,1 0 0,3 2 0,-1-1 5,0 0 0,0-1 0,0 1 0,1-1-1,-1 0 1,1 0 0,0-1 0,-1 1 0,1-1 0,5 1 0,5-1 8,-1 0 0,1 0 0,0-1 0,-1-1-1,1-1 1,22-5 0,-24 3 43,0 0-1,-1-1 1,1 0 0,-1-1 0,-1-1-1,1 0 1,-1-1 0,0 0 0,-1 0-1,11-12 1,-15 15-11,-1 0 1,0-1-1,0 1 0,-1-1 1,0 0-1,0-1 0,0 1 0,-1-1 1,0 1-1,0-1 0,0 0 1,-1 0-1,0 0 0,-1-1 1,0 1-1,0 0 0,0-1 0,-1 1 1,0 0-1,-1-8 0,0 11-7,-1 0 0,1 0 0,-1 1 0,0-1 0,0 0 0,0 1 0,0-1-1,-1 1 1,0 0 0,1 0 0,-1 0 0,0 0 0,-1 1 0,1-1 0,0 1-1,-1 0 1,1 0 0,-1 0 0,0 0 0,1 0 0,-1 1 0,0 0 0,0 0-1,0 0 1,0 0 0,-5 0 0,-5-1-61,0 0 0,-1 1 0,1 1 0,0 0 0,0 1 0,-20 4 0,26-3-66,1 0-1,0 1 1,-1 0-1,1 0 1,0 0 0,-9 7-1,13-8-107,0 0 0,0 0 0,1 0 0,-1 0 0,1 1 0,-1-1 1,1 1-1,0 0 0,-1-1 0,2 1 0,-1 0 0,0 0 0,0 0 0,1 1 0,0-1 0,-2 4 0,3-6 35,0 0 1,0 0-1,0 0 0,0 0 1,0 0-1,0 0 0,0 0 1,0 0-1,0 0 0,0 0 1,1 0-1,-1 0 0,0 0 1,1 0-1,-1 0 0,1 0 1,-1 0-1,1 0 0,-1 0 1,1 0-1,0-1 1,-1 1-1,1 0 0,0 0 1,0-1-1,1 2 0,28 7-4803,6-5-333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29:1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15439,'0'0'2978,"8"-53"-2305,19 31 32,12-4 576,12-3-384,17 1-161,3 1-383,4-1-225,4 6-128,-7 0-1217,-10 0-1986,-10-1-4645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10154,'0'0'5461,"-11"10"-3470,-105 96 2814,116-106-4810,0 0 0,0 0 1,1 0-1,-1 0 0,0 0 1,0 0-1,0 0 1,0 0-1,0 0 0,0 0 1,0 0-1,1 0 0,-1 0 1,0 0-1,0 0 1,0 0-1,0 0 0,0 0 1,0 0-1,0 0 1,0 0-1,1 0 0,-1 0 1,0 1-1,0-1 0,0 0 1,0 0-1,0 0 1,0 0-1,0 0 0,0 0 1,0 0-1,0 0 0,0 1 1,0-1-1,0 0 1,0 0-1,0 0 0,0 0 1,0 0-1,0 0 1,0 0-1,0 1 0,0-1 1,0 0-1,0 0 0,0 0 1,0 0-1,0 0 1,0 0-1,0 0 0,0 0 1,0 1-1,0-1 0,0 0 1,0 0-1,0 0 1,0 0-1,0 0 0,0 0 1,0 0-1,-1 0 1,20-3-206,18-9-555,-23 6 429,0 2 0,0-1-1,0 1 1,0 1 0,1 1-1,0 0 1,-1 1 0,23 1-1,-37 0 367,1 0 0,-1 0 0,1 0-1,-1 0 1,1 1 0,-1-1-1,0 0 1,1 1 0,-1-1-1,1 0 1,-1 1 0,0-1-1,1 0 1,-1 1 0,0-1-1,1 0 1,-1 1 0,0-1-1,0 1 1,1-1 0,-1 1-1,0-1 1,0 1 0,0-1-1,0 1 1,0-1 0,0 1-1,0-1 1,0 1 0,0-1-1,0 1 1,0-1 0,0 1-1,0-1 1,0 1 0,0-1 0,0 1-1,0-1 1,-1 1 0,1-1-1,0 1 1,0-1 0,-1 0-1,1 1 1,0-1 0,-1 1-1,-13 22 1609,-2-9-321,-1 0 1,-29 19 0,38-28-1205,0 0 1,0-1-1,-1 1 1,0-2 0,0 1-1,0-1 1,0-1-1,-12 3 1,22-7-2717,-1 2 2466,0 0 0,0 0 0,0 0 0,0 0 0,0 0 0,0 0 0,0-1 0,0 1 0,0 0 0,-1 0 0,1 0 0,0 0 0,0 0 0,0 0 0,0 0 0,0 0 0,-1-1-2465,1 1 2465,0 0 0,-1 0 0,1 0 0,0 0 0,0 0 0,0 0 0,6-10-6926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92 5189,'0'0'1783,"1"-8"219,0-1-1859,-1 4 607,1 0 1,-1 0-1,0 0 1,0 0-1,0 0 1,-1 0-1,-1-7 0,1 10-523,0 1-1,1-1 1,-1 0-1,0 1 1,0-1-1,0 1 0,-1-1 1,1 1-1,0 0 1,0-1-1,-1 1 1,1 0-1,-1 0 0,1 0 1,-1 0-1,1 0 1,-1 0-1,0 1 1,0-1-1,1 0 0,-1 1 1,0-1-1,0 1 1,1 0-1,-1 0 0,0 0 1,-3 0-1,-3-1 101,1 1-1,0 1 0,0-1 1,-1 1-1,1 1 1,0-1-1,0 1 0,0 0 1,0 1-1,0 0 0,1 0 1,-9 5-1,9-4-247,0 1 0,0 0 0,0 0 0,0 0-1,1 1 1,0 0 0,0 0 0,1 0 0,0 0 0,0 1-1,-6 13 1,7-13-60,0 0-1,1 0 1,0 0-1,0 0 1,0 0-1,1 1 0,0-1 1,1 1-1,0-1 1,0 0-1,0 1 1,1-1-1,3 14 1,-2-15-14,0-1 0,0 0 0,1 1 1,0-1-1,0 0 0,0-1 0,0 1 0,1 0 1,0-1-1,0 0 0,0 0 0,0 0 0,1 0 1,-1-1-1,1 1 0,0-1 0,10 4 1,-7-3 6,0-1 1,0 0 0,1-1 0,-1 0 0,0 0 0,1 0 0,-1-1 0,1-1 0,-1 0 0,1 0 0,0 0-1,-1-1 1,1 0 0,-1-1 0,0 0 0,1 0 0,-1-1 0,10-4 0,-12 4 92,0 0-1,-1-1 1,1 1-1,-1-1 1,0 0 0,0-1-1,-1 1 1,1-1 0,-1 0-1,0 0 1,0 0 0,0-1-1,-1 1 1,0-1 0,0 0-1,-1 0 1,1 0-1,-1 0 1,0 0 0,-1-1-1,0 1 1,0 0 0,0-1-1,-1-9 1,0 11-71,-1 0 1,1 0-1,-1 0 0,-1 0 1,1 0-1,-1 1 0,0-1 1,0 0-1,0 1 0,-1-1 1,1 1-1,-1 0 1,0 0-1,0 0 0,-1 0 1,1 1-1,-1-1 0,0 1 1,0 0-1,0 0 0,0 0 1,0 0-1,-1 1 0,1 0 1,-1 0-1,-5-2 0,-3 0-530,0-1 0,0 2-1,0 0 1,-1 0 0,1 1 0,-1 1-1,1 0 1,-24 2 0,34 0-114,1-1 0,0 0 0,0 1 1,0-1-1,-1 1 0,1 0 1,0 0-1,0 0 0,0 0 0,0 0 1,0 0-1,1 1 0,-5 2 0,0 5-9778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18962,'0'0'3459,"17"72"-3203,-16-32-191,-1 3-98,4 0-991,-4 0-1283,0-7-2177,0-5-1922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8 158 12684,'-2'-11'2199,"1"3"-1967,0 5-2,0-1 1,0 1-1,1-1 1,-1 0-1,1 1 1,0-1-1,0 0 1,0 0-1,0 1 1,1-1-1,-1 0 0,1 1 1,0-1-1,0 1 1,0-1-1,1 1 1,-1-1-1,1 1 1,0 0-1,0 0 1,0 0-1,0 0 1,1 0-1,-1 0 1,1 0-1,5-4 1,7 0 84,0 0 0,0 2-1,1-1 1,0 2 0,0 0 0,0 1 0,24-2 0,-27 4-253,0 0-1,-1 1 0,1 1 0,-1-1 0,1 2 0,-1 0 0,0 0 0,1 2 1,-1-1-1,13 7 0,-22-9-59,0 0-1,0 1 1,0-1 0,-1 1-1,1 0 1,0 0 0,-1 0-1,0 0 1,1 0 0,-1 1 0,0-1-1,0 1 1,0-1 0,0 1-1,-1 0 1,1-1 0,-1 1-1,0 0 1,0 0 0,0 0-1,0 0 1,0 1 0,-1-1 0,1 0-1,-1 0 1,0 0 0,0 0-1,0 1 1,0-1 0,0 0-1,-1 0 1,0 3 0,-2 2 37,0-1 0,0 0 0,-1 0 0,0 0-1,0-1 1,0 1 0,-1-1 0,0 0 0,0 0 0,-1-1 0,-10 10 0,-113 70 2118,129-85-2153,0 0 1,0 0 0,-1 1 0,1-1-1,0 0 1,-1 0 0,1 0-1,0 0 1,0 0 0,-1 0-1,1 0 1,0 1 0,0-1-1,0 0 1,-1 0 0,1 0 0,0 1-1,0-1 1,0 0 0,-1 0-1,1 1 1,0-1 0,0 0-1,0 0 1,0 1 0,0-1 0,0 0-1,0 0 1,0 1 0,0-1-1,-1 0 1,1 1 0,0-1-1,0 0 1,0 0 0,1 1-1,-1-1 1,0 0 0,0 0 0,0 1-1,0-1 1,0 0 0,0 1-1,0-1 1,0 0 0,0 0-1,1 1 1,-1-1 0,20 5 77,42-4-158,-48-1 37,-1 0-108,15 0-205,0 0 0,37 7 1,-57-5 255,0-1 0,-1 1 1,1 1-1,0-1 1,-1 2-1,1-1 1,-1 1-1,0 0 1,0 0-1,-1 0 0,1 1 1,10 11-1,-14-13 110,-1-1 0,0 1-1,0-1 1,0 1 0,0-1 0,-1 1-1,1 0 1,-1 0 0,0 0 0,1 0-1,-1 0 1,-1 0 0,1 0 0,0 0-1,-1 0 1,0 1 0,1-1-1,-1 0 1,0 0 0,-1 0 0,1 1-1,-1-1 1,1 0 0,-1 0 0,0 0-1,0 0 1,0 0 0,-1 0-1,1 0 1,-1 0 0,1-1 0,-1 1-1,0 0 1,0-1 0,0 0 0,-1 1-1,1-1 1,-5 3 0,-3 4 393,-1-1-1,0 0 1,0-1 0,-1 0 0,0-1 0,0 0 0,-25 8 0,16-8-141,0-1 1,0 0 0,0-1 0,-1-2 0,0 0 0,0-1 0,1-2 0,-25-2 0,42 2-299,1 0 0,0 0 0,0 0 0,0 0 0,1 0 0,-1-1 0,0 1 0,0-1 0,1 0 0,-1 0 0,1 0 0,-1 0 0,1-1 0,-2-2 0,-5-17-2392,9 20 1987,0 0 0,0 0 0,0 0 0,0 1 0,0-1 0,1 0 0,-1 1 0,1-1 0,-1 0 0,1 0 0,0 1 0,0-1 0,1-1 0,12-12-7058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15086,'0'0'10346,"0"55"-9449,0-17-353,0 5-319,0-1-161,0-3-32,2-8-32,11-6-353,-3-8-672,8-12-1089,-1-5-896,1-9-1763,-2-16-2594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10762,'0'-20'4512,"0"24"-933,0 35-2173,4 56 139,24 130-1,-6-62-496,-21-158-1084,5 34-2139,-6-37 1914,1 0 1,-1 0-1,1 0 1,0-1-1,-1 1 1,1 0-1,0 0 1,0 0-1,0-1 0,0 1 1,0-1-1,1 1 1,-1-1-1,0 1 1,1-1-1,2 2 0,4-2-6444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19891,'0'0'4612,"-20"53"-3299,20-38-448,0-2-256,7-5-481,9-6-128,2-2-1313,6-6-2403,-4-12-4323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14 13581,'0'0'3630,"-11"-4"-1735,4 2-1799,0 0 1,1 0-1,-1 1 1,0 0-1,0 0 0,0 0 1,0 1-1,1 0 1,-1 1-1,0-1 0,0 1 1,0 1-1,0-1 1,1 1-1,-1 0 0,1 1 1,-13 6-1,-8 6 292,1 1 0,1 2 0,-44 38-1,62-49-179,-1 0 0,1 1-1,0 0 1,0 0 0,1 0-1,0 1 1,0 0-1,1 1 1,1-1 0,-1 1-1,1 0 1,1 0 0,0 0-1,-3 19 1,6-27-188,0 1 0,1-1 0,-1 0-1,0 0 1,1 1 0,-1-1 0,1 0 0,0 0 0,0 0 0,0 0 0,0 0 0,0 0 0,0 0-1,1 0 1,-1-1 0,0 1 0,1 0 0,0-1 0,-1 1 0,1-1 0,0 1 0,0-1-1,-1 0 1,1 0 0,0 0 0,1 0 0,-1 0 0,0 0 0,0-1 0,0 1 0,4 0 0,8 2 37,1 0 0,0-1 1,24 0-1,-30-2-32,27 1-222,144 0 361,-157-3-1354,0-1 0,-1-1 0,25-7-1,-30 2-2289,-10-2-2184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7559,'0'0'8648,"-51"0"-3331,58-2-3971,28-2-450,12-4-159,21-1 128,11 0-256,9-2-289,-1 4-160,-6 0-128,-9 5-224,-20 2-1442,-16 0-928,-19 1-353,-17 5-1633,-6 1-577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13485,'0'0'8712,"72"15"-6822,-11-17-417,9-9-608,2 1-545,0-2-192,-5 2-352,-11-1-2114,-6-2-2370,-12-5-8041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4356,'0'0'10474,"49"17"-8712,5-17 63,20 0-832,14 0-224,9-2 32,6-5-513,0 1-256,-4-1 32,-16 2-32,-15-2-128,-12 2-32,-18 1 96,-18 3-673,-15 1-896,-36 0-7656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331 126 7399,'0'-9'3064,"0"1"-2329,0 0-1,-1 0 1,0 0-1,0 0 1,-1 1-1,0-1 1,-3-10-1,3 15-511,1 1 0,-1-1 0,1 0 0,-1 1 0,0-1-1,0 1 1,0-1 0,0 1 0,0 0 0,-1 0 0,1 0-1,-1 0 1,1 1 0,-1-1 0,0 0 0,1 1 0,-1 0-1,0 0 1,0 0 0,0 0 0,0 0 0,0 1-1,0-1 1,0 1 0,-6 0 0,2 0-198,0 0 0,0 0 1,-1 1-1,1 1 0,0-1 0,0 1 1,0 0-1,0 1 0,0-1 0,1 1 0,-1 1 1,1-1-1,-7 6 0,3-2-3,1 1-1,0 1 0,0-1 1,1 1-1,0 1 1,1 0-1,-9 14 0,5-5 56,1 2-1,1-1 0,0 1 1,2 0-1,1 1 1,0 0-1,2 0 0,-3 28 1,6-47-69,1 0 0,0-1 0,-1 1 0,1 0 1,0 0-1,0-1 0,1 1 0,-1 0 0,1-1 1,-1 1-1,1 0 0,0-1 0,0 1 0,0-1 0,0 1 1,0-1-1,1 1 0,-1-1 0,1 0 0,-1 0 1,1 0-1,0 0 0,0 0 0,0 0 0,0 0 0,0-1 1,1 1-1,-1-1 0,5 3 0,2-2-8,0 0 0,-1 0 0,1-1 0,0 0 0,1-1 0,-1 0 0,16-2 0,1-1-645,0-1-1,0-1 1,-1-1-1,28-11 0,45-23-7085,-41 15-1601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14574,'0'0'7687,"72"42"-5893,4-42-353,14-1-832,13-10-449,0-4-128,-1-2-481,-10-1-992,-13-1-641,-8-2-544,-17-4-1442,-11-1-2210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1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7 12940,'0'0'7218,"7"-2"-6385,4 0-548,-1 1 1,1 0 0,-1 1 0,1 0 0,0 0 0,-1 1 0,1 1 0,14 3 0,94 31 610,-98-29-896,-1-1 49,-1 1 0,0 0-1,0 2 1,31 19-1,-46-26-39,-1 0-1,1 1 1,-1-1 0,0 1 0,0 0-1,0 0 1,0 0 0,0 0-1,-1 1 1,1-1 0,-1 1 0,0-1-1,0 1 1,-1 0 0,1 0-1,-1 0 1,1 0 0,-1 0 0,-1 0-1,1 1 1,0-1 0,-1 0-1,0 0 1,0 0 0,0 1-1,-1-1 1,1 0 0,-1 0 0,0 0-1,-3 7 1,0-1 31,-1 0 0,0-1 0,0 1 0,-1-1 0,0 0 0,-1-1 0,-8 9 0,-61 54 207,63-60-237,-249 194 847,128-104-1960,5 4-5981,98-78-4346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15727,'0'0'1735,"-1"8"-732,-7 38 27,3-24-691,1 0 0,1-1 1,1 42-1,2-62-327,0 0 1,0 0-1,0 0 0,1 0 1,-1 0-1,0 1 1,1-1-1,-1 0 0,1 0 1,-1 0-1,1 0 1,-1 0-1,1 0 0,0 0 1,-1 0-1,1-1 1,0 1-1,0 0 1,0 0-1,0 0 0,0-1 1,0 1-1,0-1 1,0 1-1,2 0 0,0 0 36,0 0 0,0-1 0,0 1 0,0-1 0,1 0 0,-1 0 0,0 0 0,0 0 0,5-1-1,2-1 94,1-1 0,-1 0 0,0 0-1,18-10 1,2-5-54,-1-2-1,29-25 0,27-19 664,-85 64-708,1 0-1,-1-1 1,0 1-1,0 0 1,1 0-1,-1 0 1,0 0 0,1 0-1,-1 0 1,0 0-1,0-1 1,1 1-1,-1 0 1,0 0-1,1 0 1,-1 0 0,0 0-1,1 0 1,-1 0-1,0 0 1,0 1-1,1-1 1,-1 0 0,0 0-1,1 0 1,-1 0-1,0 0 1,0 0-1,1 1 1,-1-1-1,0 0 1,0 0 0,1 0-1,-1 1 1,0-1-1,0 0 1,0 0-1,1 1 1,-1-1-1,0 0 1,0 0 0,0 1-1,0-1 1,0 0-1,5 23 980,-4 38-309,-2-47-525,1-13-181,1 0-1,-1-1 0,0 1 0,0 0 0,1-1 0,-1 1 1,0 0-1,1 0 0,-1-1 0,0 1 0,1 0 1,-1-1-1,1 1 0,-1-1 0,1 1 0,0-1 0,-1 1 1,1-1-1,-1 1 0,1-1 0,0 0 0,0 1 1,-1-1-1,1 0 0,0 1 0,-1-1 0,1 0 0,0 0 1,0 0-1,0 0 0,-1 0 0,1 0 0,0 0 1,0 0-1,-1 0 0,1 0 0,0 0 0,0 0 0,1-1 1,33-9 139,25-25-101,-49 27-117,-1 1 1,1 0-1,-1 1 0,2 0 0,-1 1 1,1 0-1,0 1 0,0 0 0,13-2 0,-25 6 89,1 0 0,0 0 0,0 0 0,-1 0 0,1 0 0,0 0 0,-1 1 0,1-1 0,0 0 0,0 0 0,-1 0 0,1 1 0,0-1 0,-1 0 0,1 1 0,0-1 0,-1 1 0,1-1 0,-1 1 0,1-1 0,-1 1 0,1-1 0,-1 1 0,1-1 0,-1 1 0,1 0 0,-1-1 0,1 2 0,2 25 839,-16 37 647,10-53-1424,4-10-1984,4-7-133,5-12-3342,-6-5-2781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18706,'0'0'6278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91 8040,'9'-8'3091,"-1"1"-2403,31-27 1397,-19 4 3288,-20 29-5274,0 1 0,0-1 0,0 1-1,0-1 1,0 1 0,0 0 0,0-1 0,0 1 0,0-1 0,-1 1 0,1-1 0,0 1-1,0 0 1,0-1 0,-1 1 0,1-1 0,0 1 0,-1 0 0,1-1 0,0 1 0,-1 0-1,1 0 1,0-1 0,-1 1 0,1 0 0,-1 0 0,1-1 0,-1 1 0,1 0 0,0 0-1,-1 0 1,1 0 0,-1 0 0,1 0 0,-1 0 0,1 0 0,-1 0 0,1 0 0,-1 0-1,1 0 1,-1 0 0,1 0 0,0 0 0,-1 0 0,0 1 0,-27 2 1011,12 2-952,0 1 0,1 0 1,-1 1-1,1 1 0,0 1 1,1 0-1,0 0 0,-16 16 1,-8 9-34,-50 56 1,60-59 95,2 2 0,-33 52 0,53-75-166,0 0-1,1 0 1,0 1 0,0 0 0,1 0 0,1 0 0,0 0 0,0 0-1,1 1 1,1-1 0,0 1 0,0-1 0,2 23 0,0-31-54,0 0 1,0 0 0,-1 0 0,2 0-1,-1-1 1,0 1 0,1 0 0,-1-1-1,1 1 1,0-1 0,-1 1 0,1-1 0,1 0-1,-1 0 1,0 0 0,0 0 0,1 0-1,3 1 1,0 0 8,0 0-1,0 0 1,0-1-1,1 0 1,-1 0-1,1-1 1,13 2 0,-1-3 21,0 0 0,1 0 1,-1-2-1,37-8 0,-30 3-14,-1 0 0,35-17-1,-48 19 27,0-1 0,-1 0 1,0-1-1,0 0 0,-1-1 0,0 0 0,10-11 0,-19 19-7,0-1-1,-1 1 0,1-1 0,-1 0 0,1 1 0,0-1 0,-1 0 1,1 1-1,-1-1 0,1 0 0,-1 0 0,0 1 0,1-1 0,-1 0 1,0 0-1,0 0 0,1 0 0,-1 1 0,0-1 0,0 0 0,0 0 1,0 0-1,0 0 0,0 0 0,0 0 0,0 1 0,-1-1 0,1 0 1,-1-1-1,0 1 0,0 0 0,0 0 0,0 0 0,-1 0 0,1 0 0,0 0 0,-1 0 0,1 1 0,-1-1 0,1 0 0,-1 1 1,1-1-1,-1 1 0,-2-1 0,-65-2 203,61 3-215,6 0-22,-10-1 0,0 1-1,0 0 1,-1 1-1,1 0 0,0 1 1,0 0-1,0 1 0,1 0 1,-1 1-1,-11 6 1,23-10-2,0 0 0,0 0 1,0 0-1,0 0 0,0 0 1,0 0-1,0 0 0,0 0 1,0 0-1,0 0 0,0 0 1,0 0-1,0 0 0,1 0 1,-1 0-1,0 0 0,0 0 1,0 0-1,0 0 0,0 0 1,0 0-1,0 1 0,0-1 1,0 0-1,0 0 1,0 0-1,0 0 0,0 0 1,0 0-1,0 0 0,0 0 1,0 0-1,0 0 0,0 0 1,0 0-1,0 0 0,0 1 1,0-1-1,0 0 0,0 0 1,0 0-1,0 0 0,0 0 1,0 0-1,0 0 0,0 0 1,0 0-1,0 0 0,0 0 1,0 0-1,0 0 0,0 1 1,0-1-1,0 0 0,0 0 1,0 0-1,0 0 1,-1 0-1,14 0-74,16-5-30,82-35-559,-82 27 338,2 2-1,0 1 1,0 1 0,52-7-1,-82 16 326,0-1 0,0 1 0,0 0 0,0 0 0,0 0 0,0 0-1,0 0 1,0 1 0,0-1 0,0 0 0,0 0 0,-1 1 0,1-1 0,0 0 0,0 1 0,0-1-1,0 1 1,0-1 0,-1 1 0,1-1 0,0 1 0,0 0 0,-1-1 0,1 1 0,0 0-1,-1 0 1,1 0 0,-1-1 0,1 1 0,0 1 0,-1 1 25,1 0 0,-1 0 0,1 0-1,-1-1 1,0 1 0,0 0 0,0 0 0,0 0 0,-1 0 0,0 4 0,-4 9 195,0 1 0,-12 25 1,16-39-194,-15 29 171,10-21-218,1 0 1,-1 0-1,2 1 1,0-1-1,0 1 0,1 0 1,-3 23-1,8-35-542,0 0-1,0 0 1,-1-1 0,1 1-1,0 0 1,0-1 0,0 1-1,0-1 1,0 1 0,-1-1-1,1 0 1,0 0-1,-1 0 1,1 0 0,0 0-1,1-1 1,19-19-7311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6 151 12075,'0'0'7853,"-2"8"-6283,1-6-1454,0 0 1,1 0-1,-1 1 1,1-1-1,0 0 1,-1 0-1,1 0 1,0 0-1,0 1 1,0-1-1,1 0 1,-1 0-1,2 4 1,-1-4-14,0-1 0,1 0 0,-1 1 0,1-1 1,-1 0-1,1 0 0,0 0 0,-1 0 0,1 0 0,0 0 1,0-1-1,-1 1 0,1 0 0,0-1 0,0 0 0,0 1 1,0-1-1,0 0 0,0 0 0,0 0 0,0 0 0,2-1 0,10 1-4,1-1 0,-1 0-1,0-1 1,1-1 0,-1 0-1,0-1 1,-1 0-1,1-1 1,-1-1 0,0 0-1,0-1 1,-1 0 0,0-1-1,0 0 1,-1-1-1,0 0 1,0-1 0,12-15-1,-20 22-70,-1 0 1,0 0-1,0 0 0,0 0 1,-1 0-1,1 0 0,-1-1 0,1 1 1,-1 0-1,0-1 0,-1 1 0,1-1 1,0 1-1,-1-1 0,0 1 0,0-6 1,-1 7-18,1 1 0,-1-1 1,0 0-1,0 1 0,1-1 1,-1 1-1,0 0 0,-1-1 0,1 1 1,0 0-1,0-1 0,0 1 1,-1 0-1,1 0 0,-1 0 1,1 0-1,-1 0 0,1 1 0,-1-1 1,1 0-1,-1 1 0,0-1 1,1 1-1,-1-1 0,0 1 1,1 0-1,-1 0 0,0 0 1,0 0-1,1 0 0,-1 0 0,0 0 1,-1 1-1,-5 0-9,1 1 0,0 0-1,0 0 1,0 0 0,0 1 0,0 0-1,0 0 1,1 1 0,-1 0 0,1 0-1,0 0 1,1 1 0,-1 0 0,1 0-1,-8 9 1,-2 4 27,0 2 0,1 0 0,-17 30 0,27-42 17,0-1 0,1 1 0,0 0 1,1-1-1,-1 1 0,2 0 0,-1 1 0,1-1 0,0 0 0,0 10 0,2-16-42,-1-1 0,0 0 0,1 1 0,-1-1 0,1 0 0,-1 0-1,1 1 1,0-1 0,-1 0 0,1 0 0,0 0 0,0 0 0,0 1-1,0-2 1,0 1 0,0 0 0,0 0 0,0 0 0,0 0 0,1-1 0,-1 1-1,0 0 1,0-1 0,1 1 0,-1-1 0,0 1 0,1-1 0,-1 0-1,0 0 1,1 0 0,-1 0 0,1 0 0,2 0 0,52-4 115,-26-5-361,-1-1 0,-1-2 0,0-1 0,-1-1 0,39-27 0,5-1 157,-52 32 136,-11 4 42,0 1 1,0 1-1,1 0 0,-1 0 1,1 1-1,0 0 1,0 0-1,18-2 0,-26 5-83,-1 0-1,1 0 0,0 0 1,0 0-1,-1 0 0,1 0 0,0 0 1,0 1-1,-1-1 0,1 0 1,0 1-1,-1-1 0,1 0 1,0 1-1,-1-1 0,1 1 1,-1-1-1,1 1 0,-1-1 1,1 1-1,-1-1 0,1 1 0,-1 0 1,1-1-1,-1 1 0,0 0 1,1-1-1,-1 1 0,0 0 1,1 1-1,0 32 238,-15 35 193,13-67-417,-4 17 47,0 0 1,2 0-1,0 1 0,0 23 1,3-42-69,0 0 0,0-1 1,0 1-1,0 0 0,0-1 1,0 1-1,1 0 0,-1-1 0,0 1 1,1 0-1,-1-1 0,0 1 0,1-1 1,-1 1-1,1 0 0,-1-1 0,1 1 1,-1-1-1,1 1 0,-1-1 0,1 0 1,-1 1-1,1-1 0,0 0 1,-1 1-1,1-1 0,0 0 0,-1 0 1,1 1-1,0-1 0,-1 0 0,1 0 1,0 0-1,0 0 0,-1 0 0,1 0 1,0 0-1,-1 0 0,1 0 1,0 0-1,1-1 0,1 1 8,-1-1 1,1 1-1,0-1 0,0 0 0,0 0 0,-1 0 1,1-1-1,0 1 0,3-3 0,4-5-3,0 0 1,-1-1-1,0-1 0,-1 0 0,0 0 0,10-18 0,34-81 54,-19 38-43,-23 52 68,-12 26 114,-2 3-117,1 0 1,0 0 0,0 0 0,-1 11-1,4-19-84,0 0 0,1 0 0,-1 0-1,0 0 1,0 0 0,1 0 0,-1 0-1,1 0 1,-1 0 0,1-1 0,-1 1-1,1 0 1,-1 0 0,1 0 0,0-1 0,-1 1-1,1 0 1,0-1 0,0 1 0,-1-1-1,1 1 1,0-1 0,0 1 0,0-1-1,0 1 1,0-1 0,0 0 0,0 0 0,0 1-1,0-1 1,0 0 0,-1 0 0,1 0-1,0 0 1,0 0 0,0 0 0,0 0-1,0-1 1,0 1 0,0 0 0,0 0 0,0-1-1,0 1 1,1-1 0,56-19-73,-45 14 70,-7 4 7,13-6-8,0 1 0,1 1 0,0 1 0,0 0 0,0 2 0,26-2 0,-45 5 6,0 0 0,0 0-1,0 0 1,0 0 0,-1 0 0,1 0 0,0 0 0,0 0 0,0 1 0,0-1 0,0 0 0,0 1 0,-1-1 0,1 1-1,0-1 1,0 1 0,0-1 0,-1 1 0,1-1 0,0 1 0,-1 0 0,1-1 0,-1 1 0,1 0 0,-1 0-1,2 1 1,-2 0 7,1 0 0,-1 0 0,1 0 0,-1 1 0,0-1-1,0 0 1,0 0 0,0 0 0,0 1 0,-1-1-1,0 2 1,-21 58 283,20-58-263,-3 6 55,2-4-51,0 0 1,0 0-1,1 0 0,0 0 1,0 0-1,1 0 0,0 1 1,-1 6-1,2-12-30,1-1 1,0 1-1,-1-1 0,1 1 1,0 0-1,-1-1 0,1 1 1,0-1-1,0 0 0,-1 1 1,1-1-1,0 0 0,0 1 1,0-1-1,0 0 0,-1 0 1,1 0-1,0 1 0,0-1 1,0 0-1,0 0 0,0 0 1,0-1-1,-1 1 0,1 0 1,0 0-1,0 0 0,0-1 1,0 1-1,-1 0 0,3-2 1,29-7-78,13-18-259,-37 22 245,0-1 0,0 1 0,0 1 1,1-1-1,-1 1 0,1 1 0,0-1 0,0 2 1,19-4-1,-27 6 104,0 1 1,0 0 0,-1-1-1,1 1 1,0 0-1,-1 0 1,1-1 0,-1 1-1,1 0 1,-1 0 0,1 0-1,-1 0 1,1 0 0,-1 0-1,0 0 1,1 0-1,-1-1 1,0 1 0,0 0-1,0 0 1,0 0 0,0 0-1,0 0 1,0 0-1,0 0 1,0 0 0,0 0-1,-1 0 1,1 0 0,-1 2-1,0-2 6,1 1-1,0-1 1,-1 0-1,1 1 0,0-1 1,0 1-1,0-1 1,0 0-1,0 1 1,0-1-1,0 1 1,0-1-1,1 0 0,-1 1 1,0-1-1,1 1 1,-1-1-1,1 0 1,0 0-1,-1 1 1,1-1-1,0 0 0,0 0 1,0 0-1,0 0 1,0 0-1,1 1 1,13 0-159,0-2 1,0 0-1,0 0 0,0-2 1,0 1-1,-1-2 1,1 0-1,0-1 1,-1-1-1,23-9 0,-20 7-170,1 0 0,0 2-1,1 0 1,-1 1 0,33-2-1,-50 6 353,-1 0 1,1 0-1,-1 1 0,0-1 0,1 0 0,-1 1 0,1-1 0,-1 1 0,0-1 0,0 0 0,1 1 0,-1-1 0,0 1 0,0-1 0,0 1 0,1-1 0,-1 1 0,0-1 0,0 1 0,0-1 0,0 1 0,0-1 0,0 1 0,0-1 0,0 1 0,0-1 0,0 1 0,0-1 0,0 1 0,0-1 0,-1 1 0,1-1 0,0 1 0,0-1 0,-1 0 0,1 1 0,0-1 0,0 1 0,-1-1 0,1 0 0,0 1 0,-1-1 0,1 0 0,-1 1 0,-11 20 527,10-19-616,-1 1-1,1 0 0,1-1 1,-1 1-1,0 0 0,1 0 1,-1 0-1,1 0 0,0 0 1,0 1-1,0-1 0,1 0 1,-1 1-1,1-1 0,-1 0 0,1 1 1,1 5-1,-1-8-383,1-1 0,-1 0 1,1 1-1,-1-1 0,1 0 0,-1 1 0,1-1 0,-1 0 0,1 0 1,-1 0-1,1 0 0,-1 1 0,1-1 0,-1 0 0,1 0 1,-1 0-1,1 0 0,0 0 0,-1 0 0,1-1 0,-1 1 0,1 0 1,-1 0-1,1 0 0,-1 0 0,1-1 0,13-5-16595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149 143 3171,'54'-54'13280,"-50"50"-12443,0-1 0,-1 0-1,0 0 1,0 0 0,0 0 0,0 0 0,-1-1 0,0 1 0,0-1-1,1-9 1,-3 14-744,1 0 0,-1 0 0,0 1-1,0-1 1,0 0 0,0 0 0,0 1-1,-1-1 1,1 0 0,0 0 0,0 1 0,0-1-1,-1 0 1,1 1 0,0-1 0,-1 0-1,1 1 1,0-1 0,-1 0 0,1 1 0,-1-1-1,1 1 1,-1-1 0,1 1 0,-1-1-1,0 1 1,1-1 0,-1 1 0,0-1 0,-26-2 695,19 4-782,1 1 0,0-1 0,0 1 1,0 0-1,-12 6 0,7 0-9,0 0 0,0 0 0,0 1-1,2 0 1,-1 1 0,-10 14 0,14-17 0,1 1 0,1 0 1,-1 0-1,1 0 0,1 1 0,0-1 0,0 1 0,0 0 0,1 0 0,-2 12 1,5-20-1,0 0 1,-1 1-1,1-1 0,0 0 1,0 0-1,0 0 1,0 1-1,0-1 1,1 0-1,-1 0 1,0 0-1,0 1 0,1-1 1,-1 0-1,1 0 1,-1 0-1,1 0 1,0 0-1,-1 0 1,1 0-1,0 0 1,-1 0-1,1 0 0,0 0 1,1 0-1,0 0 2,1 1 0,-1-1 0,0 0 0,1-1 0,-1 1 0,0 0 0,1-1 0,-1 1-1,1-1 1,-1 0 0,5 0 0,3-1 8,1 0 0,-1 0 0,0-1 0,0 0 0,12-5 0,0-2-69,-1-1 0,0-1 1,-1 0-1,34-27 0,-42 29 33,0 0 1,-1-1-1,-1-1 1,1 0-1,-2 0 1,0-1-1,0-1 1,12-21-1,-21 33 29,0 1 0,1-1 0,-1 1 0,1-1 0,-1 1 0,0-1-1,0 1 1,1-1 0,-1 1 0,0-1 0,0 0 0,0 1 0,1-1 0,-1 1-1,0-1 1,0 0 0,0 1 0,0-1 0,0 1 0,0-1 0,0 0 0,0 1-1,-1-1 1,1 1 0,0-1 0,0 1 0,0-1 0,-1 0 0,-14 6-13,-18 23 136,27-21-112,1-1 0,0 1-1,0 0 1,0 1 0,1-1-1,0 1 1,0-1 0,1 1-1,0 1 1,0-1 0,1 0-1,0 0 1,0 1 0,1 0-1,0 13 1,1-20-10,0-1 1,1 0-1,-1 0 0,0 0 1,1 0-1,-1 0 0,0 0 1,1 0-1,-1 0 0,1 0 1,0 0-1,-1 0 0,1 0 1,0 0-1,0-1 0,-1 1 1,1 0-1,0 0 0,0-1 1,0 1-1,0-1 0,0 1 1,0-1-1,0 1 0,1 0 1,35 3 60,-27-5-76,1 0 0,-1-1 0,0 0 0,20-7 0,-11 0-332,-1-1 1,0 0-1,24-19 0,-35 24 245,0 0-1,-1-1 0,0 0 0,0 0 0,0 0 0,-1-1 0,0 0 0,0 0 0,-1 0 0,0 0 0,4-10 1,-34 39 848,24-18-631,-1 1 0,1-1 0,-1 0 1,1 1-1,0-1 0,1 1 0,-1 0 0,-1 8 0,3-11-95,0-1-1,0 0 0,1 0 0,-1 1 0,0-1 0,0 0 0,1 0 1,-1 0-1,1 0 0,-1 1 0,1-1 0,-1 0 0,1 0 0,0 0 1,-1 0-1,1 0 0,0 0 0,0 0 0,0 0 0,0-1 0,0 1 1,0 0-1,0 0 0,0-1 0,0 1 0,0-1 0,0 1 0,0-1 1,1 1-1,-1-1 0,0 0 0,0 0 0,1 1 0,-1-1 0,0 0 1,0 0-1,1 0 0,1-1 0,7 2-4,0-2 0,-1 1 1,1-1-1,0-1 0,-1 0 0,1 0 0,-1-1 1,0 0-1,0 0 0,0-1 0,17-10 0,-6 1-473,0-2 0,-1 0 0,29-29 0,-57 85 191,-1-10 387,1 0 0,2 0 1,2 1-1,0 0 0,2 0 0,2 0 1,1 0-1,1 0 0,1 0 1,9 37-1,-11-68-121,5 29-129,-1 0 1,-1 1 0,-2 31 0,-1-56 165,0 1 1,0-1-1,-1 0 1,0 1-1,0-1 0,-1 0 1,1 0-1,-1 0 1,-1 0-1,1 0 0,-1 0 1,0 0-1,-1-1 1,1 1-1,-1-1 0,0 0 1,0 0-1,-1-1 1,1 1-1,-1-1 0,-7 5 1,10-8 35,0 1-1,0-1 1,0 0 0,-1 0 0,1 0-1,0-1 1,-1 1 0,1 0 0,-1-1-1,1 0 1,0 1 0,-1-1 0,1 0-1,-1 0 1,1-1 0,-1 1 0,1 0-1,-1-1 1,1 1 0,0-1 0,-1 0-1,-2-1 1,1-1-23,0 0 0,1 1 0,-1-1 0,1-1 0,0 1 0,0 0 0,0-1 0,0 0 0,0 1 0,1-1 0,-3-6 0,-2-5-47,1-1 0,0 0-1,1 0 1,1-1 0,-4-26 0,7 31-64,0 0 0,0 0-1,1 0 1,0 0 0,1 0 0,1 1 0,0-1-1,0 0 1,5-14 0,-3 19 48,-1 0 0,1 0 1,0 0-1,1 1 0,-1-1 0,1 1 0,0 0 1,1 1-1,0-1 0,-1 1 0,2 0 0,-1 1 1,1-1-1,-1 1 0,9-3 0,18-8-1474,1 2 0,62-17 0,-44 16-3794,7-5-5695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3 223 10570,'-1'-5'653,"0"0"-1,1-1 1,0 1-1,0 0 1,0-1-1,1 1 1,-1 0-1,2 0 1,-1 0-1,0 0 1,1 0-1,0 0 1,0 0-1,0 0 1,4-5-1,0 1-249,0 1-1,1 0 1,0 1-1,0-1 1,0 1-1,1 1 1,14-10-1,-7 7-347,1 0 1,-1 1-1,2 0 0,-1 1 0,1 1 1,0 1-1,0 1 0,35-5 0,-51 8-58,0 1 0,0 0 1,0 0-1,-1 0 0,1 0 0,0 0 0,0 0 0,0 0 0,0 0 0,0 0 0,0 1 0,0-1 0,0 0 0,0 1 0,0-1 0,-1 0 0,1 1 0,0-1 0,0 1 0,0-1 0,-1 1 1,1 0-1,0-1 0,-1 1 0,1 0 0,0-1 0,-1 1 0,1 0 0,-1 0 0,1 0 0,-1-1 0,0 1 0,1 0 0,-1 0 0,0 0 0,1 0 0,-1 0 0,0 0 0,0 0 0,0 0 0,0 0 1,0-1-1,0 1 0,0 0 0,0 0 0,0 0 0,-1 0 0,1 0 0,0 0 0,-1 0 0,1 0 0,-1 1 0,-1 4-5,-1 1 0,1-1 0,-1 0-1,0 0 1,-1 0 0,-5 7 0,-34 38 86,17-22 104,-24 36 1,45-57-40,0 0 1,0 0-1,1 1 1,0-1 0,0 1-1,1 0 1,0 1 0,1-1-1,-3 17 1,5-25-117,0 0 1,0 0-1,0 0 1,0 0-1,0 0 1,0 0-1,1 0 1,-1 0-1,0 0 1,0 0-1,1 0 1,-1-1-1,1 1 1,-1 0-1,1 0 1,-1 0-1,1 0 1,-1 0-1,1-1 1,0 1-1,-1 0 1,1-1-1,0 1 1,0 0-1,1 0 1,28 6 369,-19-8-292,1 1 1,-1-2-1,0 0 0,12-3 1,0-2-50,-1-1 1,0-1-1,-1-1 0,1-1 1,29-21-1,-39 24-37,1-1 0,-1-1 0,-1 0 0,0-1 0,-1 0 0,0 0 0,0-1 0,-1-1 0,13-24 0,-20 34-1,-1 0-1,0 0 0,0-1 0,0 1 0,0-1 1,0 1-1,-1-1 0,1-4 0,-8-3 149,-12 15-65,16-2-96,0 0 1,0 0-1,0 1 0,0-1 1,1 1-1,-1 0 0,1 0 1,0 0-1,0 0 0,0 0 1,0 1-1,0-1 0,1 0 1,0 1-1,-1-1 0,1 1 1,1-1-1,-1 1 0,0 4 0,0-5 6,1 0-1,-1 0 0,1 0 1,0 0-1,0 0 0,0 0 0,0 0 1,1 0-1,-1 0 0,1 0 0,0 0 1,0 0-1,0 0 0,0-1 0,0 1 1,0 0-1,1-1 0,-1 1 1,1-1-1,0 1 0,0-1 0,0 0 1,0 0-1,4 3 0,1-1 32,0-1 1,1 0-1,-1 0 0,1-1 0,0 0 0,0-1 1,0 0-1,0 0 0,0 0 0,0-1 1,0 0-1,0-1 0,0 0 0,0 0 0,0 0 1,-1-1-1,11-4 0,-12 4-25,-1 0-1,1 0 1,-1 0-1,0-1 1,0 0 0,0 0-1,0 0 1,0-1-1,-1 1 1,0-1-1,1 0 1,-2 0 0,1-1-1,0 1 1,-1-1-1,0 0 1,0 0 0,0 0-1,0 0 1,-1-1-1,0 1 1,0-1-1,-1 1 1,2-10 0,-3 14-13,1-28 223,-1 29-214,0-1 0,0 0 1,0 1-1,0-1 1,-1 0-1,1 1 0,0-1 1,0 0-1,0 0 0,0 1 1,-1-1-1,1 0 1,0 1-1,-1-1 0,1 1 1,-1-1-1,1 1 0,0-1 1,-1 0-1,1 1 1,-1-1-1,0 1 0,1 0 1,-1-1-1,1 1 1,-1-1-1,0 1 0,1 0 1,-1 0-1,1-1 0,-1 1 1,-1 0-1,2 0-11,-1 1 1,1-1-1,0 1 0,0-1 0,0 1 1,0-1-1,0 1 0,0 0 0,0-1 0,0 1 1,0-1-1,0 1 0,0-1 0,0 1 1,0-1-1,0 1 0,0 0 0,1-1 0,-1 1 1,0-1-1,0 1 0,1-1 0,-1 1 1,0-1-1,1 0 0,-1 1 0,0-1 0,1 1 1,-1-1-1,1 0 0,-1 1 0,0-1 1,1 0-1,-1 1 0,2-1 0,9 4 16,0 0 0,0-1 0,0-1 0,1 0-1,-1-1 1,1 0 0,-1 0 0,1-1 0,19-3-1,4 2 19,-12 1-28,0-1 1,36-7 0,-52 7-2,0-1 1,-1 1 0,1-1-1,-1-1 1,1 1 0,-1-1-1,0 0 1,0-1 0,0 1-1,-1-1 1,1 0 0,-1-1 0,6-4-1,-11 8-3,1 0-1,0 1 1,-1-1 0,1 0-1,0 1 1,-1-1-1,1 0 1,-1 0-1,1 0 1,-1 1 0,1-1-1,-1 0 1,0 0-1,0 0 1,1 0-1,-1 0 1,0 0 0,0 0-1,0 0 1,0 0-1,0 1 1,0-1-1,0 0 1,0 0 0,0 0-1,0 0 1,-1-2-1,0 2 8,0 0-1,-1 0 1,1 0-1,0 0 1,0 1-1,0-1 1,-1 0-1,1 1 1,0-1-1,-1 1 1,1-1-1,0 1 1,-1-1-1,1 1 1,-4 0 0,-3-1 27,-1 1 0,1 0 0,-1 0 0,1 1 0,-9 2 0,8 0-36,1 0-1,1 1 1,-1 0 0,0 0 0,1 1 0,0 0 0,0 0 0,0 0-1,1 1 1,0 0 0,0 1 0,-7 9 0,10-12-1,0 0 0,1 0 0,0 0 0,-1 1 0,2-1 0,-1 0 0,0 1 0,1 0 1,0-1-1,-1 9 0,2-10-1,0 0-1,0-1 1,0 1 0,0 0 0,1-1 0,0 1-1,-1 0 1,1-1 0,0 1 0,0-1 0,0 1-1,1-1 1,-1 0 0,0 1 0,1-1 0,0 0-1,0 0 1,-1 0 0,5 3 0,2 2-214,1-1-1,0-1 1,0 1 0,0-1 0,0-1 0,1 0-1,0 0 1,0-1 0,19 4 0,54 0-8268,-38-7-2856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30 13357,'0'0'11429,"-11"-6"-10404,5 2-881,3 2-96,0-1 0,0 2-1,0-1 1,0 0 0,0 0 0,0 1 0,-1 0 0,1 0-1,0 0 1,-1 0 0,1 0 0,-1 1 0,1-1-1,-1 1 1,1 0 0,-1 0 0,0 0 0,1 1 0,-1-1-1,1 1 1,0 0 0,-6 2 0,-3 2 62,2 1 0,-1 1 0,1 0 0,0 0 0,0 1 1,1 1-1,-15 16 0,20-20-71,-1 0 0,1 0 0,1 1 0,-1 0 0,1 0 0,0 0 0,0 0 0,1 1 0,0-1 0,0 0 0,0 1 0,1 0 0,0-1 0,0 1 0,1 13 0,0-18-75,1-1-1,-1 1 0,1-1 1,-1 1-1,1-1 0,0 1 0,-1-1 1,1 0-1,0 1 0,0-1 1,0 0-1,0 0 0,0 0 1,1 1-1,-1-1 0,0 0 0,0 0 1,1-1-1,-1 1 0,1 0 1,-1 0-1,0-1 0,1 1 1,-1-1-1,1 1 0,0-1 1,-1 0-1,1 1 0,2-1 0,55 1-2364,-49-1 1841,42-5-3428,5-10-2557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28 20563,'-8'-4'2595,"-2"0"-2019,0 0 0,-1 0 0,1 1-1,-1 1 1,1 0 0,-1 0 0,-19 0 0,24 2-506,1 0 0,0 0 0,0 0 1,0 1-1,0 0 0,0 0 0,0 1 0,0-1 0,0 1 1,0 0-1,1 0 0,-1 1 0,1-1 0,-1 1 0,1 0 1,0 0-1,0 0 0,1 1 0,-1 0 0,-6 7 0,9-10-67,0 0 0,0 1-1,0-1 1,0 0 0,0 0-1,0 1 1,0-1 0,1 0-1,-1 1 1,0-1 0,1 1 0,-1-1-1,1 1 1,0-1 0,-1 1-1,1-1 1,0 1 0,0 0-1,0-1 1,0 1 0,0-1-1,0 1 1,1-1 0,-1 1-1,0-1 1,1 1 0,-1-1 0,1 1-1,0-1 1,-1 1 0,1-1-1,0 0 1,0 1 0,0-1-1,0 0 1,0 0 0,0 0-1,0 0 1,0 0 0,1 0-1,-1 0 1,0 0 0,1 0-1,-1 0 1,0-1 0,1 1 0,-1-1-1,1 1 1,-1-1 0,1 1-1,2-1 1,9 3 9,1 0 0,0-2 0,0 1 0,19-2 0,-32 0-9,22-2-141,-1 0 1,0-2-1,0 0 0,0-2 1,-1-1-1,41-17 0,-57 22 147,-5 2-2,0 0 0,1 0 0,-1 0 0,0-1 0,0 1 0,1 0 0,-1 0 0,0 0 0,0 0 0,1 0 0,-1 0 0,0 0 0,0 0 1,1 0-1,-1 0 0,0 0 0,1 0 0,-1 0 0,0 1 0,0-1 0,1 0 0,-1 0 0,0 0 0,0 0 0,0 0 0,1 0 0,-1 1 0,0-1 1,0 0-1,0 0 0,1 0 0,-1 1 0,0-1 0,0 0 0,0 0 0,0 1 0,1-1 0,-1 0 0,0 0 0,0 1 0,0-1 0,0 0 0,0 0 1,0 1-1,0-1 0,0 0 0,0 0 0,0 1 0,0-1 0,0 0 0,0 0 0,0 1 0,0-1 0,0 0 0,0 1 0,-1-1 0,-4 29 318,0 8 106,6-36-419,0 1 0,0-1 1,0 0-1,0 1 0,0-1 0,1 0 0,-1 0 1,0 0-1,1 0 0,-1 0 0,0 0 0,1 0 1,0 0-1,-1-1 0,1 1 0,-1-1 0,1 1 1,0-1-1,-1 0 0,1 1 0,0-1 0,-1 0 1,1 0-1,3 0 0,51-2 126,-49 2-127,10-3-81,-1 1 0,-1-2 0,22-7 0,-24 6-34,1 1 0,0 1 0,0 0-1,27-2 1,-41 5 108,1 1 0,-1-1-1,1 0 1,-1 1 0,1-1-1,-1 0 1,1 1 0,-1-1 0,1 1-1,-1-1 1,0 1 0,1-1-1,-1 1 1,0-1 0,1 1 0,-1-1-1,0 1 1,0 0 0,1-1 0,-1 1-1,0-1 1,0 1 0,0 0-1,0-1 1,0 1 0,0-1 0,0 1-1,0 0 1,0-1 0,0 1-1,0 0 1,-1-1 0,1 1 0,0-1-1,0 1 1,-1-1 0,1 2 0,-7 20 153,4-11-2139,4-1-3739,8-10-3648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173 132 7239,'0'0'5183,"0"-9"-2225,-1-31-518,2 38-2312,-1 1 0,-1-1 1,1 0-1,0 1 1,0-1-1,0 1 0,-1-1 1,1 1-1,-1-1 0,1 1 1,-1-1-1,0 1 1,1 0-1,-1-1 0,0 1 1,0 0-1,0-1 1,0 1-1,0 0 0,0 0 1,0 0-1,-1 0 1,1 0-1,0 0 0,-1 0 1,1 1-1,0-1 1,-1 0-1,1 1 0,-1-1 1,1 1-1,-1-1 1,1 1-1,-1 0 0,0 0 1,1 0-1,-1-1 1,1 2-1,-1-1 0,1 0 1,-1 0-1,0 0 1,-2 2-1,-1-1-106,0 0 0,0 0 0,0 1 0,0 0 1,0 0-1,1 0 0,-1 0 0,0 1 0,1 0 0,0 0 0,-4 3 0,0 4-35,0 0 0,1 1-1,1-1 1,0 1 0,-9 21-1,12-26 10,1 1-1,0 0 1,0 0-1,1 0 1,-1 0 0,2 0-1,-1 0 1,1 0-1,0 0 1,0 1-1,2 8 1,-1-14 8,-1-1 1,1 1-1,-1-1 1,1 0-1,0 0 1,-1 1-1,1-1 0,0 0 1,0 0-1,0 0 1,0 0-1,0 0 1,0 0-1,1 0 0,-1 0 1,0 0-1,0-1 1,1 1-1,-1 0 1,0-1-1,1 1 0,-1-1 1,1 0-1,-1 1 1,0-1-1,1 0 0,-1 0 1,1 0-1,-1 0 1,1 0-1,-1 0 1,1 0-1,-1 0 0,1-1 1,-1 1-1,0-1 1,1 1-1,1-1 1,3-1 28,0 0 1,0-1 0,0 1 0,-1-1 0,1 0-1,-1 0 1,9-7 0,3-7 5,-1-1 0,-1 0 1,-1-1-1,0-1 0,-2 0 0,0-1 0,-1 0 0,8-24 0,-18 44-45,-1 0 0,0 0 0,0 0-1,1 0 1,-1 0 0,1 0 0,-1 0-1,1 0 1,-1 0 0,1 0-1,0 0 1,-1 1 0,1-1 0,0 0-1,0 0 1,0 1 0,-1-1-1,1 0 1,0 1 0,0-1 0,0 1-1,0-1 1,0 1 0,0 0 0,0-1-1,0 1 1,0 0 0,1-1 0,0 2-6,0-1 0,0 1 1,0-1-1,-1 1 1,1 0-1,0 0 1,-1 0-1,1 0 1,-1 0-1,1 0 0,-1 0 1,1 0-1,-1 1 1,2 2-1,4 4-10,-1 0 1,0 1-1,-1 0 0,7 14 0,-9-12 76,-1 0 0,0 0 0,-1 0 0,0 1 0,-1-1 0,0 0 0,-3 22 0,7-52-6,2 0-1,0 1 0,14-26 0,2-9-6,-18 43-54,3-7-143,-5 34 42,-2-15 120,0-1 1,-1 0-1,1 1 0,0-1 1,0 0-1,1 1 0,-1-1 1,0 0-1,0 1 0,1-1 1,-1 0-1,0 1 0,1-1 1,0 0-1,-1 0 0,1 1 1,0-1-1,-1 0 0,1 0 1,0 0-1,0 0 0,0 0 1,0 0-1,0 0 0,0 0 1,0-1-1,2 2 0,-1-2 6,0 1-1,0-1 0,1 0 0,-1 0 0,0-1 1,0 1-1,0 0 0,0-1 0,1 1 0,-1-1 1,0 0-1,0 1 0,0-1 0,0 0 0,0 0 1,0 0-1,2-2 0,-1 0-63,1 1 0,-1 0 0,0-1 0,0 0 1,0 0-1,0 0 0,0 0 0,0-1 0,-1 1 0,0-1 0,1 1 0,-1-1 0,-1 0 0,1 0 1,-1 0-1,1 0 0,0-4 0,-2 8-422,1-1 0,0 1 0,-1-1 0,1 1 0,-1-1 0,1 1-1,0 0 1,-1-1 0,1 1 0,0 0 0,-1-1 0,1 1 0,0 0 0,-1 0 0,1 0 0,0 0 0,0 0 0,-1 0 0,1 0 0,0 0 0,0 0 0,-1 0 0,1 0 0,0 0 0,1 1 0,1-1-1204,9 0-1509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42 9033,'0'0'16041,"-11"-7"-13975,2 2-1899,0 1 1,0 0-1,-1 0 0,1 1 0,-1 0 0,0 0 0,0 1 0,0 0 0,-17 0 0,12 2-100,11-1-53,-1 0 0,1 1 0,0-1 0,-1 1 0,1 0 0,-1 1 0,1-1 0,-1 1 0,1 0 0,0 0 1,-1 0-1,1 1 0,0-1 0,-4 3 0,8-3-20,0-1 1,0 0 0,0 1-1,0-1 1,0 1 0,0-1-1,0 0 1,0 1-1,1-1 1,-1 0 0,0 1-1,0-1 1,0 0 0,1 1-1,-1-1 1,0 0-1,0 1 1,1-1 0,-1 0-1,0 1 1,1-1-1,-1 0 1,0 0 0,0 0-1,1 1 1,-1-1 0,1 0-1,-1 0 1,0 0-1,1 0 1,-1 0 0,0 1-1,1-1 1,-1 0 0,1 0-1,-1 0 1,0 0-1,1 0 1,0 0 0,22 4-167,-20-3 121,42 7-472,-22-5 185,0 1 0,-1 2 0,0 0 1,0 1-1,0 0 0,27 16 0,-47-22 341,0 0 0,0 0 0,0 0 0,0 0 0,-1 0 0,1 1 0,0-1 0,-1 1 0,1-1 0,-1 1 0,0 0 0,1-1 0,-1 1 0,0 0 0,0 0 0,0 0 0,0 0 0,0 0 0,-1 0 0,1 3 0,-1-4 58,0 1-1,0 0 1,-1-1 0,1 1 0,-1-1 0,1 1-1,-1-1 1,0 1 0,0-1 0,0 1 0,1-1-1,-1 0 1,0 1 0,-1-1 0,1 0 0,0 0-1,0 0 1,-1 0 0,-2 2 0,-5 3 238,-1-1 0,0 0 1,-1 0-1,1-1 1,-21 5-1,10-5-308,1 0-1,-1-2 1,-36 1 0,43-7-1255,16-6-1174,20-8-2220,9 5-601,11-2-1403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57 15214,'0'0'8462,"-8"-8"-6017,5 5-2386,-1-1 1,0 1-1,0 0 1,0 0-1,0 0 1,0 1 0,-1-1-1,1 1 1,-1 0-1,0 0 1,0 1-1,0-1 1,1 1 0,-1 0-1,0 1 1,0-1-1,-1 1 1,1 0-1,0 0 1,0 1-1,0-1 1,0 1 0,0 0-1,0 0 1,1 1-1,-1 0 1,0-1-1,1 2 1,-1-1-1,1 0 1,-6 5 0,5-2-52,0-1 0,0 1 1,0 0-1,1 1 1,-6 9-1,9-14-7,0 0-1,0 0 0,0 0 1,1 0-1,-1 0 0,0 0 1,1 0-1,-1 0 0,1 0 0,-1 0 1,1 0-1,0 1 0,0-1 1,-1 0-1,1 0 0,0 0 1,0 1-1,0-1 0,0 0 1,0 0-1,0 0 0,1 1 1,-1-1-1,0 0 0,1 0 1,-1 0-1,1 0 0,-1 1 0,1-1 1,-1 0-1,1 0 0,0 0 1,-1 0-1,1 0 0,0-1 1,0 1-1,0 0 0,0 0 1,0 0-1,0-1 0,1 2 1,6 1 0,0-1-1,1 0 1,-1 0 0,0 0 0,1-1 0,0 0 0,-1-1 0,1 0 0,-1 0 0,1-1 0,-1 0 0,1-1 0,14-4 0,-6 1-2,1-2 1,-1 0 0,-1 0-1,0-2 1,24-15-1,-36 21 2,-1 1 1,1 0 1,-1 1 0,0-2-1,0 1 1,0 0 0,0 0-1,0-1 1,-1 0 0,1 0-1,-1 1 1,0-1 0,1-1-1,-1 1 1,-1 0-1,1 0 1,0-1 0,-1 1-1,0-1 1,2-6 0,-5 10 7,1 0 1,-1 0 0,0 0-1,0 0 1,1 1 0,-1-1-1,1 1 1,-1-1 0,0 1-1,1-1 1,-1 1 0,1 0-1,-1 0 1,1 0 0,0 0-1,-3 1 1,-1 3 4,0 0 1,0 1-1,0-1 0,1 1 0,0 0 1,0 0-1,0 0 0,1 1 0,-1-1 1,2 1-1,-3 8 0,4-13-77,0-1 0,1 1 0,-1 0 0,1 0 0,-1 0-1,1 0 1,0 0 0,0 0 0,0 0 0,0 0 0,0 0 0,0 0 0,1 0 0,-1 0-1,1 0 1,-1 0 0,1 0 0,0 0 0,0 0 0,0 0 0,0 0 0,0-1 0,0 1-1,0-1 1,1 1 0,-1 0 0,0-1 0,1 0 0,0 1 0,-1-1 0,1 0 0,0 0 0,-1 0-1,1 0 1,0 0 0,0 0 0,0-1 0,0 1 0,0-1 0,0 1 0,0-1 0,4 1-1,2 0-630,0-1-1,1 1 0,-1-1 0,1 0 0,11-3 0,-12 1-553,0 1-1,-1-2 0,0 1 0,1-1 1,-1 0-1,8-5 0,19-14-6898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12812,'0'0'7346,"-10"9"-5542,4-3-1641,-45 46 2265,49-50-2279,-1 1 0,1-1 1,1 1-1,-1-1 0,0 1 0,1 0 0,-1 0 0,1 0 0,0-1 1,0 1-1,0 0 0,0 1 0,0-1 0,1 0 0,-1 0 0,1 0 1,0 0-1,0 0 0,0 0 0,1 1 0,0 4 0,1-6-134,0 0 0,-1-1 0,1 1 1,0-1-1,0 0 0,0 0 0,0 1 0,0-1 0,0-1 0,0 1 0,1 0 0,-1 0 0,0-1 0,0 1 0,1-1 0,-1 0 0,0 0 0,1 0 0,-1 0 0,3 0 0,49-4 112,-44 1-176,0 0-1,-1-1 1,1 0-1,-1 0 1,0-1-1,0 0 1,15-12-1,-18 13 15,-1-1 0,1 1 0,-1-2 0,0 1 0,0 0 0,0-1 0,-1 0 0,0 0 0,0 0 0,-1 0 0,5-12 0,-15 25 129,0 1 1,0 0 0,-10 17 0,9-7 26,1 1 0,1 0 1,1-1-1,0 2 0,2-1 1,0 0-1,0 40 0,5 0-95,13 76 0,-6-64-13,-8-60-26,0 0-1,-1 0 0,0 0 1,0-1-1,-1 1 0,-4 19 1,4-28 70,1 0-1,-1 0 1,0 0 0,0 0 0,0 0 0,0 0 0,0 0-1,0 0 1,0 0 0,-1 0 0,1-1 0,0 1 0,-1-1 0,0 1-1,1-1 1,-1 1 0,0-1 0,0 0 0,0 0 0,0 0-1,0 0 1,0 0 0,0 0 0,0-1 0,0 1 0,0-1-1,0 1 1,-1-1 0,1 0 0,0 0 0,0 0 0,0 0 0,-1 0-1,1 0 1,0-1 0,0 1 0,0-1 0,0 1 0,-4-3-1,2 1 12,0 0-1,1 0 1,-1 0-1,1 0 1,-1-1-1,1 0 1,0 0-1,0 0 1,1 0-1,-1 0 1,0 0 0,1-1-1,0 1 1,0-1-1,0 1 1,0-1-1,1 0 1,-1 0-1,1 0 1,0 0-1,-1-5 1,-2-11-56,1 0 0,-2-38 0,4 51-60,1-1 0,0 0 0,0 0 0,1 1 0,0-1 1,0 0-1,1 1 0,0-1 0,0 1 0,0 0 0,1 0 0,1 0 1,-1 0-1,1 0 0,0 1 0,0-1 0,1 1 0,0 0 0,0 1 0,1-1 1,-1 1-1,1 0 0,0 0 0,1 1 0,-1-1 0,1 2 0,0-1 1,0 1-1,10-4 0,8-2-1809,49-11 0,-7 2-5741,-25 4-2460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42 11050,'0'0'2082,"6"-8"876,18-26-486,-24 35-2425,0-1 0,0 0 0,0 1 0,0-1 1,0 0-1,0 1 0,0-1 0,0 0 0,0 1 1,1-1-1,-1 0 0,0 1 0,0-1 1,0 0-1,0 0 0,1 1 0,-1-1 0,0 0 1,0 0-1,1 1 0,-1-1 0,0 0 0,0 0 1,1 0-1,-1 1 0,0-1 0,0 0 1,1 0-1,-1 0 0,0 0 0,1 0 0,-1 0 1,0 0-1,1 0 0,-1 0 0,0 0 0,1 0 1,-1 0-1,0 0 0,1 0 0,-1 0 1,0 0-1,1 0 0,-1 0 0,0 0 0,1 0 1,-1 0-1,0-1 0,0 1 0,1 0 0,-1 0 1,0 0-1,1 0 0,-1-1 0,0 1 1,0 0-1,0 0 0,1-1 0,-1 1 0,0 0 1,0-1-1,0 1 0,0 0 0,1 0 0,-1-1 1,1 29 328,-1-25-57,-3 32 200,0 0 0,-3-1-1,-11 43 1,9-50-312,2 0 0,1 0 0,1 0 0,1 0 0,2 1 0,2 34 0,-1-60-200,0-1 1,0 0-1,1 1 1,-1-1 0,1 0-1,-1 0 1,1 0 0,0 1-1,-1-1 1,1 0 0,0 0-1,0 0 1,0 0 0,0 0-1,-1 0 1,2 0 0,-1-1-1,0 1 1,0 0 0,0 0-1,0-1 1,0 1 0,1-1-1,-1 1 1,0-1 0,0 1-1,1-1 1,-1 0 0,0 0-1,1 0 1,-1 1 0,0-1-1,1-1 1,-1 1 0,0 0-1,1 0 1,-1 0 0,0-1-1,2 0 1,2 0 14,-1 0 1,0 0 0,1 0-1,-1-1 1,0 0 0,0 0-1,0 0 1,0 0-1,0-1 1,4-3 0,-2 0-22,-1-1 1,-1 1-1,1-1 1,-1 0-1,-1 0 1,1 0-1,-1 0 1,0-1-1,-1 1 1,4-16 0,-4 8-133,0-1 1,-1 1-1,0-1 1,-3-26-1,2 41 114,0 0-1,0 0 0,0-1 0,0 1 1,0 0-1,0-1 0,0 1 0,0 0 1,-1-1-1,1 1 0,-1 0 0,1 0 1,-1-1-1,1 1 0,-1 0 0,0 0 1,1 0-1,-1 0 0,0 0 0,0 0 1,0 0-1,0 0 0,0 0 0,0 0 1,0 1-1,0-1 0,0 0 0,0 1 1,-1-1-1,1 0 0,0 1 0,0 0 1,-1-1-1,1 1 0,0 0 0,0 0 1,-1-1-1,-1 1 0,2 1 10,-1 0 0,0-1 0,0 1 0,1 0 0,-1 0 0,1 0 0,-1 0 0,1 0-1,-1 0 1,1 1 0,-1-1 0,1 0 0,0 1 0,0-1 0,0 1 0,0-1 0,0 1 0,0 0 0,0-1 0,1 1 0,-1 0 0,0 0 0,1 0-1,0-1 1,-1 1 0,1 0 0,0 2 0,-1 0 28,1-1 0,0 1 0,0-1 0,0 1 0,1-1 0,-1 1 0,1-1 0,0 1 0,0-1 0,0 1 0,0-1 0,0 0 0,1 0 0,-1 0 0,1 0 0,0 0 0,0 0 0,0 0 0,1 0 0,-1-1 0,1 1-1,-1-1 1,1 0 0,0 0 0,0 0 0,0 0 0,0 0 0,0 0 0,0-1 0,1 0 0,-1 1 0,0-1 0,1-1 0,-1 1 0,1 0 0,4-1 0,1 2 30,1-1 0,-1-1 1,0 0-1,1 0 0,-1-1 0,0 0 0,1-1 0,-1 0 1,0 0-1,0-1 0,0 0 0,-1-1 0,11-5 1,-7 1-10,-1 0 1,0-1 0,-1 0-1,0-1 1,0 0 0,-1 0-1,0-1 1,-1 0 0,0-1 0,-1 0-1,0 0 1,-1 0 0,-1-1-1,1 0 1,-2 0 0,0 0-1,-1-1 1,0 0 0,-1 1-1,1-19 1,-3 30-40,0 0-1,0 1 1,0-1 0,0 0-1,0 0 1,0 0 0,-1 0-1,1 0 1,-1 0 0,1 0-1,-1 1 1,0-1 0,1 0-1,-1 0 1,0 1 0,0-1-1,0 0 1,-1 1 0,1-1-1,-3-2 1,3 4-5,-1-1-1,0 0 1,1 1 0,-1-1 0,0 1-1,1 0 1,-1-1 0,0 1-1,0 0 1,1 0 0,-1 0-1,0 0 1,1 1 0,-1-1 0,0 0-1,0 1 1,1-1 0,-3 2-1,-3 1 12,-1 0 0,1 1 0,1 0 0,-1 0-1,0 1 1,1-1 0,0 2 0,-10 9 0,6-2 80,0 1 1,0 0-1,-12 25 1,19-34-55,1 0 0,0 1 0,0-1 0,0 1 0,0-1 0,1 1 0,0 0 0,0-1 0,1 1 0,-1 0 0,1 0 0,1 0 1,-1-1-1,2 8 0,-1-10-25,0-1 0,1 1 0,-1 0 0,1-1 0,0 1 0,-1-1 0,1 0 0,0 0 0,1 0 0,-1 1 0,0-2 0,0 1 0,1 0 0,-1 0 0,1-1 1,0 0-1,-1 1 0,1-1 0,0 0 0,0 0 0,0-1 0,5 2 0,10 1-28,1-1-1,31 1 1,-15-2-372,-30 0 336,0-1 1,0 0-1,0 1 0,-1 0 0,1 0 0,-1 1 0,1-1 0,-1 1 0,1 0 0,-1 0 0,0 0 0,0 1 1,0-1-1,0 1 0,6 5 0,-8-3 42,1-1 0,-1 1 0,1-1 0,-1 1 0,0 0 0,-1 0 0,1 0 0,-1 0 0,0 0 0,0 0 0,-1 0 0,0 0 0,0 0 0,0 6 0,0-8-275,-1-1-1,1 1 1,0 0-1,1-1 1,-1 1-1,0-1 1,1 1-1,0 0 1,-1-1-1,1 1 1,0-1-1,2 4 0,-2-5-98,0 0 0,1-1-1,-1 1 1,0-1-1,0 1 1,1-1-1,-1 1 1,0-1-1,1 0 1,-1 1-1,0-1 1,1 0-1,-1 0 1,1 0-1,-1 0 1,0 0-1,1-1 1,-1 1-1,0 0 1,1-1-1,-1 1 1,0-1-1,1 1 1,-1-1-1,0 1 1,0-1-1,2-1 1,20-12-6345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74 223 1569,'0'0'15525,"-9"5"-13155,5-2-2159,-1-1 0,1 1 1,0-1-1,0 1 1,0 0-1,0 1 0,1-1 1,0 1-1,-1 0 0,1-1 1,0 1-1,1 1 0,-1-1 1,1 0-1,-1 1 1,1-1-1,1 1 0,-1 0 1,1-1-1,0 1 0,0 0 1,0 0-1,0 0 0,1 0 1,0 0-1,1 5 0,-1-8-190,1 0-1,0 0 0,0 0 0,1-1 0,-1 1 0,0 0 0,1-1 0,-1 1 0,1-1 0,-1 1 0,1-1 0,0 0 0,-1 0 0,1 1 0,0-1 0,0 0 0,0-1 0,0 1 0,0 0 0,0-1 1,0 1-1,0-1 0,0 1 0,0-1 0,0 0 0,0 0 0,4 0 0,0 0-52,0 1 1,0-1-1,0-1 1,0 1-1,0-1 1,0 0-1,0-1 1,11-3-1,-10 1-36,-1-1-1,-1 0 1,1 0 0,-1 0-1,0-1 1,0 0-1,-1 0 1,1 0 0,-1 0-1,0-1 1,-1 1-1,0-1 1,0 0 0,-1 0-1,1 0 1,-1 0 0,-1-1-1,1 1 1,-2-1-1,1-7 1,-2 34 292,1-16-64,0 1-1,-1-1 1,1 1-1,0-1 0,1 1 1,-1-1-1,1 1 0,1 5 1,-1-7-106,0 0 1,0-1-1,0 1 1,1-1-1,-1 1 1,0-1-1,1 0 1,-1 1-1,1-1 1,-1 0-1,1 0 0,0 0 1,0 0-1,-1 0 1,1 0-1,0-1 1,0 1-1,0-1 1,0 1-1,3 0 1,4 0-17,0 0 1,-1-1-1,1 0 1,0 0-1,-1-1 1,1 0-1,0 0 0,-1-1 1,1 0-1,-1-1 1,0 0-1,0 0 1,0-1-1,0 1 1,-1-2-1,1 1 1,-1-1-1,0-1 1,0 1-1,-1-1 1,0 0-1,9-11 1,-6 6 8,0 1 1,-1-2 0,-1 1 0,0-1-1,0 0 1,-1 0 0,-1-1 0,0 0-1,-1 0 1,0 0 0,-1 0 0,-1-1-1,2-25 1,-3 38-48,-1 0-1,0 0 1,0 0-1,0 0 1,0 0-1,0 0 1,0 0 0,0 0-1,0 0 1,0 0-1,0 0 1,-1 0-1,1 0 1,0 0-1,-1 0 1,1 0-1,0 0 1,-1 0 0,1 1-1,-1-1 1,0 0-1,1 0 1,-1 1-1,0-1 1,1 0-1,-1 0 1,0 1-1,0-1 1,0 1 0,1-1-1,-1 1 1,0-1-1,0 1 1,0 0-1,0-1 1,0 1-1,0 0 1,0 0-1,0 0 1,-2-1-1,1 2 0,1-1-1,-1 1 1,0 0-1,0-1 0,0 1 1,1 0-1,-1 0 0,0 0 1,1 0-1,-1 0 0,1 1 1,-1-1-1,1 0 0,0 1 1,-1-1-1,1 1 0,0-1 1,0 1-1,0 0 0,-1 2 1,-5 13 24,1 0 1,1 0-1,0 1 1,1 0-1,1-1 1,1 1 0,0 0-1,2 0 1,1 26-1,0-32-35,1 0-1,-1-1 1,2 1 0,0 0-1,0-1 1,1 1 0,0-1-1,1 0 1,0-1-1,1 1 1,0-1 0,1 0-1,0 0 1,1-1 0,9 10-1,-15-17-91,0 0 0,0 0-1,1-1 1,-1 1 0,1 0 0,-1-1-1,1 0 1,-1 1 0,1-1-1,0 0 1,0-1 0,-1 1 0,1 0-1,4 0 1,-6-3 59,-1 0-1,1 0 1,-1 0 0,0 0-1,1 0 1,-1 0-1,0 0 1,0 0 0,0 0-1,-1 0 1,1 0 0,0 1-1,-1-1 1,1 0-1,-2-2 1,-8-15-58,0 0 0,-2 1 0,0 0 0,-1 1 0,0 1 0,-19-17 0,12 10 66,-4-2 93,12 12 117,-1 0 1,-19-30-1,33 43-123,0-1 1,-1 0-1,1 1 0,0-1 0,0 0 0,0 1 0,0-1 0,0 1 0,0 0 0,0-1 0,0 1 0,0 0 0,0 0 0,0-1 0,0 1 0,0 0 0,0 0 0,0 0 0,1 0 0,-1 0 0,0 1 0,1-1 0,33 1 6,59 10 89,7 2-1584,-32-11-3049,-7-4-3076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55 233 9097,'-4'1'631,"0"0"0,0 0 1,0 0-1,0 0 0,0 0 1,0-1-1,-7 0 1,10 0-505,0 0 1,0 0-1,1 0 0,-1-1 1,0 1-1,1 0 1,-1-1-1,0 1 1,1 0-1,-1-1 1,0 1-1,1-1 0,-1 1 1,1-1-1,-1 1 1,1-1-1,-1 0 1,1 1-1,-1-1 1,1 0-1,0 1 1,-1-1-1,1 0 0,0 1 1,0-1-1,-1 0 1,1 0-1,0 1 1,0-1-1,0 0 1,0 0-1,0 1 0,0-1 1,0 0-1,0 0 1,0 1-1,0-1 1,0 0-1,1 0 1,-1 1-1,0-1 1,1 0-1,-1 1 0,0-1 1,1 0-1,-1 1 1,1-1-1,0 0 1,4-9 157,0 1 1,1-1-1,0 2 1,1-1-1,0 1 1,0 0-1,1 0 1,0 1 0,15-12-1,85-51 778,-98 65-997,-3 0-16,-1 0-1,2 1 1,-1 0-1,0 1 1,1-1-1,0 1 1,0 1-1,0 0 1,0 0-1,0 0 1,0 1-1,9 0 1,-16 1-49,0 0 1,0 1-1,0-1 1,0 0-1,0 1 0,0-1 1,0 1-1,0 0 0,0-1 1,0 1-1,0 0 1,0 0-1,-1-1 0,1 1 1,0 0-1,0 0 0,-1 0 1,1 0-1,-1 0 1,1 0-1,-1 0 0,1 0 1,-1 0-1,0 0 0,1 0 1,-1 0-1,0 0 1,0 1-1,0-1 0,0 0 1,0 0-1,0 0 0,0 0 1,0 2-1,-8 43 100,-2-13-66,-2-1 0,-2 0-1,-19 33 1,14-28-6,-22 58 1,40-92-26,1-1 0,-1 0 1,0 1-1,1-1 0,-1 1 0,1-1 0,0 1 1,0 0-1,0-1 0,0 1 0,1 3 0,-1-5 1,0 0 0,0-1 0,1 1 0,-1 0 0,1 0 0,-1-1 1,1 1-1,-1 0 0,1-1 0,-1 1 0,1-1 0,-1 1 0,1 0 0,0-1 0,-1 1 0,1-1 0,0 1 0,-1-1 0,1 0 0,0 1 0,0-1 0,0 0 0,1 1 0,2-1 19,1 0 0,0 0 1,0 0-1,0-1 0,0 0 0,-1 0 1,1 0-1,0 0 0,-1-1 0,8-3 1,17-8 14,-1-2 1,-1-1-1,0-1 1,-1-1-1,-1-1 1,-1-2-1,0 0 1,-2-1-1,36-46 1,-49 50 27,-25 40-124,10-9 65,1 0-1,0 0 1,1 0-1,1 0 1,0 1-1,1 0 0,-1 16 1,3-26 8,0 1 0,0-1-1,0 1 1,1-1 0,0 1 0,0-1 0,0 0 0,1 1 0,-1-1-1,1 0 1,3 6 0,-3-8 9,-1 0 0,1 0 0,0 0 0,0 0 0,0 0-1,1 0 1,-1 0 0,0-1 0,1 1 0,-1-1 0,1 1 0,-1-1 0,1 0 0,0 0-1,-1 0 1,1-1 0,0 1 0,0-1 0,4 1 0,2 0 33,1-1 1,-1 0-1,0 0 1,1-1-1,-1 0 1,0-1-1,0 0 0,0 0 1,0-1-1,0 0 1,-1-1-1,1 0 1,-1 0-1,15-10 1,-18 10-28,0 0 1,-1-1 0,0 1 0,1-1 0,-2 0 0,1 0 0,0 0 0,-1 0 0,0-1 0,0 0 0,-1 1 0,0-1 0,0 0 0,0 0 0,0 0 0,-1 0 0,0-1 0,0 1 0,-1 0 0,0 0 0,0-1 0,0 1 0,-2-7 0,1 10-14,0 0 0,0 0 0,0 0 0,-1 0 0,1 0 0,-1 0 0,1 0 0,-1 0 0,0 1 0,0-1 0,-1 1 1,1-1-1,0 1 0,-1 0 0,1 0 0,-1 0 0,0 0 0,0 1 0,1-1 0,-1 1 0,0-1 0,0 1 0,-1 0 0,-3-1 0,5 2-25,1-1 1,-1 1 0,0-1-1,0 1 1,1 0-1,-1 0 1,0 0-1,0 0 1,0 0-1,1 0 1,-1 0-1,0 1 1,0-1-1,1 1 1,-1-1-1,0 1 1,1 0-1,-1 0 1,0-1-1,1 1 1,-1 0-1,1 0 1,-1 1-1,1-1 1,0 0-1,0 0 1,-1 1-1,1-1 1,0 0-1,0 1 1,0 0-1,0-1 1,1 1-1,-1-1 1,0 1-1,1 0 1,-1-1-1,1 1 1,-1 0 0,1 0-1,0 0 1,0-1-1,0 4 1,0-2 6,-1 1 0,1-1 1,0 0-1,1 1 1,-1-1-1,1 0 0,-1 1 1,1-1-1,0 0 1,0 0-1,0 0 0,1 1 1,-1-1-1,1-1 1,0 1-1,0 0 1,0 0-1,0-1 0,0 1 1,0-1-1,1 1 1,4 3-1,0-3 11,-1 0 1,1 0-1,0 0 0,0-1 1,0 0-1,0 0 0,0-1 1,1 0-1,13 1 0,-2-1-12,0 0-1,0-1 1,1-1-1,34-6 0,-48 5 1,-1 1 0,1-1 0,0 0 0,0-1-1,-1 0 1,0 1 0,1-1 0,-1-1 0,0 1-1,0-1 1,-1 0 0,1 0 0,-1-1 0,0 1-1,0-1 1,-1 0 0,1 0 0,-1 0 0,4-9-1,-2 5-6,0-2 0,-1 1 0,-1-1 0,1 1 0,-2-1 0,1 0 0,0-20 0,-3 31-4,0 0 0,0-1 0,0 1 0,0 0 0,0 0 1,0 0-1,0 0 0,0-1 0,0 1 0,-1 0 0,1 0 0,0 0 0,0 0 0,0-1 0,0 1 0,0 0 0,-1 0 0,1 0 0,0 0 0,0 0 0,0 0 0,0 0 0,-1 0 0,1-1 0,0 1 0,0 0 0,0 0 1,-1 0-1,1 0 0,0 0 0,0 0 0,0 0 0,-1 0 0,1 0 0,0 0 0,0 0 0,0 0 0,-1 0 0,1 0 0,0 1 0,0-1 0,0 0 0,0 0 0,-1 0 0,1 0 0,0 0 0,0 0 0,0 0 0,0 1 1,-1-1-1,1 0 0,0 0 0,0 0 0,0 0 0,0 0 0,0 1 0,0-1 0,0 0 0,-1 0 0,1 0 0,0 1 0,-11 10-160,4 2 232,0 0-1,1 0 0,1 0 0,0 1 0,0 0 0,1 0 0,1 0 0,1 0 1,0 1-1,1-1 0,0 1 0,3 28 0,-1-39-48,0-1 1,0 1-1,1-1 0,-1 1 1,1-1-1,0 1 0,0-1 1,1 0-1,-1 0 1,1 0-1,-1 0 0,1 0 1,0-1-1,0 1 0,0-1 1,0 0-1,1 0 0,-1 0 1,0 0-1,1-1 0,-1 1 1,1-1-1,0 0 0,0 0 1,-1 0-1,6 0 0,-1 1-523,0-1-1,0-1 0,0 1 1,1-1-1,-1-1 0,0 1 1,0-2-1,0 1 0,0-1 1,0 0-1,11-5 1,16-14-5638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172 100 10890,'0'-8'933,"0"1"0,0-1 0,-1 0 0,1 1 0,-2-1 0,1 1 0,-4-11 0,3 16-737,1 0 0,0 0 0,0 1 0,-1-1 0,1 0 0,-1 0 0,1 1 0,-1-1 0,0 1 0,0-1 0,0 1 0,1 0 0,-1-1 0,-1 1 0,1 0 0,0 1 0,0-1 0,0 0 0,0 1 0,-1-1 0,1 1 0,0-1 1,0 1-1,-1 0 0,1 0 0,0 0 0,-1 0 0,-3 1 0,2 0-86,-1 0-1,1 1 1,0-1 0,0 1 0,0-1 0,0 1 0,0 0-1,0 1 1,0-1 0,1 1 0,-1 0 0,1-1 0,0 2-1,0-1 1,0 0 0,0 0 0,1 1 0,-1 0 0,1 0-1,0-1 1,-4 9 0,2-1-27,0-1 0,0 1 0,1-1 0,0 1 0,1 0 0,0 0 0,0 19 0,2-27-76,0-1 0,0 0-1,1 0 1,-1 0 0,1 0 0,-1 1-1,1-1 1,0 0 0,0 0 0,0 0-1,0 0 1,0-1 0,0 1 0,0 0-1,1 0 1,-1-1 0,1 1 0,-1 0-1,1-1 1,0 0 0,-1 1 0,1-1 0,0 0-1,0 0 1,0 0 0,0 0 0,0 0-1,0 0 1,0-1 0,0 1 0,1-1-1,-1 0 1,0 1 0,0-1 0,0 0-1,1 0 1,-1 0 0,0-1 0,3 0-1,5 1 16,-1-1 0,0-1-1,0 0 1,0 0-1,0-1 1,-1 0-1,1 0 1,13-8-1,-7 1 5,-1 0-1,0-1 0,22-23 0,-32 30-20,1 0 1,-1-1-1,-1 0 1,1 0-1,-1 0 0,0 0 1,0 0-1,0-1 1,-1 1-1,1-1 0,-1 0 1,-1 0-1,1 0 1,0-8-1,-17 22-155,8 1 151,0 0-1,0 0 0,0 1 1,1 0-1,1 0 0,0 0 1,-4 12-1,6-15 60,0 0 0,1 0 0,0 0-1,0 1 1,1-1 0,0 0 0,0 1 0,0 0 0,1-1-1,0 1 1,3 13 0,-2-20-50,0 1 1,0-1-1,1 1 0,-1-1 1,0 0-1,1 0 0,-1 0 1,1 1-1,0-1 0,-1 0 1,1-1-1,0 1 0,0 0 1,0-1-1,-1 1 0,1-1 0,0 1 1,0-1-1,0 0 0,0 1 1,0-1-1,0 0 0,3-1 1,50-1 118,-52 1-116,69-15-121,-62 13 16,1-1-1,0 2 0,0-1 0,0 1 0,0 1 0,0 0 1,0 1-1,0 0 0,19 3 0,-29-2 168,1 0 1,-1 0-1,0 0 0,0 0 0,1 1 0,-1-1 1,0 1-1,0-1 0,-1 1 0,1-1 0,0 1 1,0-1-1,-1 1 0,1 0 0,-1-1 0,1 1 1,-1 0-1,0-1 0,0 1 0,0 0 0,0 0 1,0 1-1,14-24 2066,26-111-2339,-39 131 180,-1 1 1,1-1-1,-1 1 0,1-1 1,-1 1-1,1 0 1,0-1-1,-1 1 0,1 0 1,-1-1-1,1 1 0,0 0 1,-1 0-1,1-1 0,0 1 1,0 0-1,-1 0 0,1 0 1,0 0-1,-1 0 1,1 0-1,0 0 0,-1 0 1,1 0-1,0 0 0,0 1 1,25 5-13,-16-4 13,4 1 22,1-2-1,-1 0 1,1 0 0,-1-2-1,1 0 1,-1 0 0,25-6 0,-29 4 6,0 1 1,-1-1 0,0-1 0,0 0 0,0 0 0,0-1 0,0 0 0,-1 0-1,0-1 1,0 0 0,-1 0 0,9-10 0,-15 15-9,-1 1-1,1-1 1,0 1 0,-1-1 0,1 1-1,-1-1 1,0 1 0,1-1-1,-1 0 1,1 1 0,-1-1-1,0 1 1,1-1 0,-1 0 0,0 0-1,0 1 1,0-1 0,1 0-1,-1 1 1,0-1 0,0 0 0,0 0-1,0 1 1,0-1 0,0 0-1,-1 0 1,1 1 0,0-1-1,-1-1 1,0 1-2,0 1 0,0-1-1,0 0 1,0 1 0,0-1 0,0 1-1,0-1 1,0 1 0,-1 0 0,1-1-1,0 1 1,0 0 0,0 0-1,-1 0 1,-1 0 0,-48 8-51,42-4 53,1 1 1,0 0-1,1 0 1,-1 0-1,1 1 1,0 0-1,0 1 1,1-1-1,0 1 0,-7 9 1,10-11 2,-1 0 0,1 0 1,-1 1-1,2-1 0,-1 1 0,0-1 1,1 1-1,0 0 0,1 0 0,-1 0 0,1 0 1,0 0-1,1 1 0,-1-1 0,1 0 1,1 8-1,0-11-99,0 0-1,1 0 1,-1 0 0,1 0 0,-1 0 0,1 0-1,0-1 1,0 1 0,0 0 0,0-1 0,1 0-1,-1 1 1,1-1 0,0 0 0,-1 0 0,1-1-1,0 1 1,0 0 0,0-1 0,0 0 0,7 2-1,2 1-1500,0-1 1,1 0-1,-1-1 0,19 1 0,12-2-7850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11883,'0'0'694,"-2"7"6803,-4 10-3631,-1 6-3378,1 0 0,1 0-1,-3 32 1,8-54-468,0 0-1,0 0 1,0 0 0,0 0-1,0 0 1,0 0-1,1 0 1,-1 0 0,0 0-1,1 0 1,-1 0-1,0 0 1,1 0 0,0 0-1,-1 0 1,1 0-1,-1 0 1,1 0 0,0-1-1,0 1 1,0 0-1,-1 0 1,1-1 0,0 1-1,0-1 1,0 1-1,0-1 1,0 1 0,1 0-1,2-1 14,-1 1 0,1 0 0,-1-1 0,1 0 0,0 0 0,-1 0 0,1 0 0,-1 0 0,5-2 0,6-1 42,0-1 0,-1 0 0,23-11-1,90-60-47,-126 75-15,1-1 0,-1 1 1,0 0-1,0 0 0,1 0 0,-1 0 0,0 0 0,1 0 1,-1 0-1,0 0 0,0 0 0,1 0 0,-1 0 1,0 0-1,1 0 0,-1 0 0,0 0 0,0 0 1,1 0-1,-1 1 0,0-1 0,1 0 0,-1 0 0,0 0 1,0 0-1,1 0 0,-1 1 0,0-1 0,0 0 1,0 0-1,1 1 0,-1-1 0,0 0 0,0 0 0,0 1 1,0-1-1,1 1 0,3 16 403,-4 31 181,0-37-485,-1-9-150,1 1 0,0-1 1,0 1-1,0-1 0,1 1 0,-1-1 0,1 0 0,-1 1 0,1-1 0,0 0 0,0 1 0,0-1 0,0 0 0,0 0 0,0 0 0,1 0 0,-1 0 0,2 2 0,-1-3-373,0 0 1,0 0 0,0 0 0,0-1 0,0 1 0,1 0 0,-1-1 0,0 0 0,0 0-1,0 1 1,0-1 0,1 0 0,-1-1 0,0 1 0,0 0 0,0-1 0,0 1 0,1-1 0,-1 0-1,0 0 1,0 1 0,2-3 0,21-11-7479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133 299 13004,'-9'6'3903,"3"-2"-3603,-12 8 1359,0 0-1,-22 21 1,36-31-1432,1 1 0,0 0 0,0 1 0,0-1 1,0 0-1,0 1 0,1-1 0,-1 1 0,1 0 1,0 0-1,0 0 0,0 0 0,1 0 0,0 1 0,0-1 1,0 0-1,0 1 0,0-1 0,1 1 0,0 4 1,0-7-222,1-1 0,-1 0 0,1 0 0,0 0 0,-1 0 0,1 0 0,0 0 0,0 0 0,0 0 0,-1 0 1,1-1-1,0 1 0,0 0 0,0 0 0,0-1 0,1 1 0,-1-1 0,0 1 0,0-1 0,0 1 0,0-1 0,1 0 1,-1 0-1,0 1 0,0-1 0,0 0 0,2 0 0,40-1 82,-34 1-74,-4 0-41,0-1 0,1 0 0,-1 0 0,0 0 1,0-1-1,0 0 0,0 0 0,-1 0 0,1 0 0,0-1 0,-1 1 1,0-1-1,1 0 0,-1-1 0,-1 1 0,1-1 0,0 0 0,-1 0 1,0 0-1,1 0 0,-2 0 0,1-1 0,0 0 0,-1 1 1,0-1-1,0 0 0,-1 0 0,1 0 0,-1 0 0,0 0 0,0 0 1,-1-1-1,0-8 0,1 14 22,-1 0 1,0-1 0,0 1-1,0 0 1,0 0-1,0 0 1,0-1 0,0 1-1,0 0 1,0 0-1,0 0 1,0 0 0,0-1-1,0 1 1,0 0-1,0 0 1,0 0 0,-1-1-1,1 1 1,0 0-1,0 0 1,0 0 0,0 0-1,0-1 1,0 1-1,0 0 1,0 0 0,-1 0-1,1 0 1,0 0-1,0 0 1,0-1 0,0 1-1,-1 0 1,1 0-1,0 0 1,0 0 0,0 0-1,0 0 1,-1 0-1,1 0 1,0 0 0,0 0-1,0 0 1,-1 0-1,1 0 1,0 0 0,0 0-1,0 0 1,-1 0-1,1 0 1,0 0 0,0 0-1,0 0 1,0 0-1,-1 0 1,1 0 0,0 0-1,0 1 1,0-1-1,0 0 1,-1 0 0,1 0-1,0 1 2,0-1 0,0 0 0,-1 0 0,1 1 0,0-1 1,0 0-1,0 0 0,0 1 0,0-1 0,0 0 0,0 1 0,0-1 0,0 0 0,0 1 0,0-1 0,0 0 0,0 0 0,0 1 0,0-1 0,0 0 0,0 1 0,0-1 0,0 0 0,0 0 0,1 1 0,-1-1 0,0 0 0,0 1 1,0-1-1,0 0 0,1 0 0,-1 0 0,0 1 0,0-1 0,1 0 0,-1 0 0,0 0 0,0 1 0,1-1 0,-1 0 0,0 0 0,0 0 0,1 0 0,-1 0 0,0 0 0,1 0 0,-1 0 0,0 0 0,0 0 0,1 0 0,6 2-22,1 0-1,-1-1 0,1 0 0,-1-1 1,1 1-1,-1-2 0,0 1 0,1-1 0,-1 0 1,1 0-1,-1-1 0,0 0 0,0 0 0,0-1 1,0 0-1,0 0 0,-1-1 0,13-8 1,1-2-34,1-2 0,-2 0 0,0-1 0,21-26 0,-20 20 48,32-49 1,-47 66 75,-1-1 0,0 0 0,0 0-1,-1-1 1,0 1 0,0-1 0,-1 1 0,0-1 0,0 0-1,0 0 1,-1 0 0,-1-12 0,1 19-48,-1 1-1,0-1 1,0 1 0,0 0-1,0-1 1,-1 1 0,1-1-1,0 1 1,0-1 0,0 1-1,0 0 1,0-1 0,0 1-1,-1-1 1,1 1 0,0 0-1,0-1 1,-1 1 0,1-1-1,0 1 1,-1 0 0,1 0 0,0-1-1,-1 1 1,1 0 0,0-1-1,-1 1 1,1 0 0,-1 0-1,1 0 1,0 0 0,-1-1-1,1 1 1,-1 0 0,1 0-1,-1 0 1,1 0 0,-1 0-1,-19 11 324,-13 24-124,23-18-131,2 0-1,0 1 1,1 0-1,0 0 0,2 1 1,0 0-1,1 0 1,1 0-1,1 1 0,1-1 1,1 0-1,0 1 1,1-1-1,1 0 1,7 31-1,-7-43-71,1-1 0,-1 1 0,1 0 0,0-1 0,1 1 0,0-1-1,0 0 1,0 0 0,0 0 0,1-1 0,0 0 0,0 0 0,1 0 0,0 0 0,-1-1 0,1 0 0,1 0 0,-1 0 0,0-1 0,1 0 0,0-1 0,0 1-1,0-1 1,0 0 0,13 1 0,-20-3-19,1 0-1,-1 0 0,1 0 0,-1 0 1,1 0-1,0 0 0,-1 0 1,1 0-1,-1 0 0,1-1 1,-1 1-1,1 0 0,-1 0 0,1 0 1,-1-1-1,1 1 0,-1 0 1,1-1-1,-1 1 0,1 0 1,-1-1-1,0 1 0,1-1 0,-1 1 1,1-1-1,-1 1 0,0-1 1,0 1-1,1-1 0,-1 1 1,0-1-1,-3-20-368,-18-19-360,-4 11 663,-1 1-1,-2 2 1,0 0 0,-2 2-1,0 1 1,-44-25-1,72 47 500,28 1 86,79 4-428,33 0-1460,-115-5-494,-1-1 0,25-6 0,17-11-6918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14894,'0'0'5451,"-8"12"-3722,-2 2-1304,1 1 0,1 1 0,1-1 0,0 1 1,0 0-1,2 1 0,-7 30 0,6-1 191,3 0 0,1 0 0,3 0 1,1 0-1,2 1 0,18 77 0,-19-111-678,6 22 392,-6-34-85,-2-21-91,-2 1-360,0 0-1,-1 0 0,-1 0 0,0 0 1,-2 1-1,0-1 0,-1 1 0,-1 0 1,-1 1-1,0 0 0,-1 0 0,-1 1 0,-1 0 1,-17-21-1,34 42-334,1-1 1,0 0-1,1 0 0,-1 0 1,1-1-1,0 0 1,-1-1-1,1 1 0,1-2 1,8 2-1,19 3-3044,46 1 0,-28-6-1235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86 7751,'0'0'16144,"-7"8"-16048,2-3-74,2-2-11,0-1-1,0 1 1,1 0-1,-1 0 1,1 0 0,0 1-1,0-1 1,0 0 0,0 1-1,0-1 1,1 1-1,-1 0 1,1 0 0,0-1-1,-1 8 1,3-10-6,-1 0 0,0-1 0,1 1 0,-1-1 0,0 1 0,1-1 0,-1 1 0,1-1 0,-1 1 0,1-1 0,-1 1 0,1-1 0,-1 0 0,1 1 0,-1-1 0,1 0 0,-1 1 0,1-1 0,0 0 0,-1 0 0,1 1 1,0-1-1,-1 0 0,1 0 0,0 0 0,-1 0 0,1 0 0,0 0 0,-1 0 0,1 0 0,0 0 0,-1 0 0,1-1 0,-1 1 0,1 0 0,0 0 0,-1-1 0,1 1 0,-1 0 0,2-1 0,29-12 163,111-87-857,-142 100 680,1 0 0,-1-1 0,1 1-1,-1 0 1,1 0 0,-1-1 0,1 1 0,-1 0 0,1 0 0,-1 0-1,1 0 1,-1 0 0,1 0 0,-1 0 0,1 0 0,-1 0 0,1 0-1,-1 0 1,1 0 0,-1 0 0,1 0 0,-1 1 0,1-1 0,-1 0 0,0 0-1,1 0 1,-1 1 0,1-1 0,-1 0 0,1 1 0,-1-1 0,0 0-1,1 1 1,-1-1 0,0 0 0,1 1 0,-1-1 0,0 1 0,0-1-1,1 1 1,-1-1 0,0 1 0,0-1 0,0 1 0,0-1 0,0 1 0,1-1-1,-1 1 1,0-1 0,0 1 0,0-1 0,0 1 0,0-1 0,-1 1-1,1-1 1,0 1 0,0 0 0,-2 44 218,0-29 10,5-16-165,0 0 0,0-1 0,0 1 0,0-1 0,0 0 0,-1 0 0,1 0-1,0 0 1,0 0 0,3-3 0,40-27 54,-33 21-386,0 1 0,0 0 1,1 1-1,0 1 0,23-9 0,-37 16 266,0 0 1,1 0-1,-1 0 0,0 0 0,1 0 0,-1 0 1,0 1-1,1-1 0,-1 0 0,0 0 0,1 0 1,-1 1-1,0-1 0,0 0 0,1 0 0,-1 1 1,0-1-1,0 0 0,0 0 0,1 1 0,-1-1 1,0 0-1,0 1 0,0-1 0,0 0 0,0 1 1,1-1-1,-1 0 0,0 1 0,0-1 0,0 0 1,0 1-1,0-1 0,0 1 0,0-1 0,0 0 1,0 1-1,-1-1 0,1 0 0,0 1 0,0-1 1,0 0-1,0 1 0,0-1 0,-1 0 0,1 1 1,-7 27 241,4-14 89,6-14-302,0-1 0,0 1 0,0-1 0,0 0 0,0 0 0,0 0 0,0 0 0,-1-1 0,1 1 0,3-3 0,34-25-4336,-15 7-2381,-6 5 374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146 121 10602,'0'0'7917,"-3"-8"-5104,2 4-2676,0 1-1,0 0 1,0 0 0,-1 0-1,1 0 1,-1 0 0,0 0-1,0 0 1,0 1 0,0-1-1,0 1 1,-1-1-1,1 1 1,-1 0 0,1 0-1,-1 0 1,0 0 0,0 0-1,0 1 1,0 0 0,0-1-1,0 1 1,-1 0-1,1 0 1,0 1 0,-1-1-1,1 1 1,0-1 0,-1 1-1,1 0 1,0 0-1,-1 1 1,1-1 0,0 1-1,-1-1 1,-4 3 0,5-2-113,1 0 1,0 0 0,-1 0 0,1 1-1,0-1 1,0 1 0,0-1-1,0 1 1,0 0 0,0 0 0,0 0-1,0 0 1,1 0 0,-1 0 0,1 0-1,0 1 1,0-1 0,-1 0-1,1 1 1,1-1 0,-1 1 0,0 0-1,1-1 1,-1 1 0,1-1 0,0 4-1,-1-4-6,1 1 1,0-1-1,1 0 0,-1 0 0,0 0 0,0 0 0,1 0 1,0 1-1,-1-1 0,1 0 0,0 0 0,0 0 0,0-1 1,0 1-1,0 0 0,0 0 0,1 0 0,-1-1 1,1 1-1,-1-1 0,1 1 0,-1-1 0,1 0 0,0 1 1,0-1-1,0 0 0,0 0 0,0 0 0,0 0 0,0-1 1,3 2-1,3-1 5,-1 0 0,0 0 0,1 0-1,-1-1 1,1 0 0,-1-1 0,0 1 0,1-1 0,-1-1 0,0 1 0,0-2 0,0 1-1,0 0 1,0-1 0,10-6 0,-13 6-13,1-1-1,-1 1 1,0-1-1,0 0 1,0 0-1,-1 0 1,0-1 0,1 1-1,-1-1 1,-1 1-1,1-1 1,-1 0-1,0 0 1,0-1-1,0 1 1,-1 0 0,0-1-1,0 1 1,0 0-1,0-1 1,-1-8-1,0 13-10,0-1 0,0 1-1,0-1 1,-1 1 0,1 0-1,0-1 1,-1 1 0,1 0-1,0-1 1,-1 1 0,0 0-1,1-1 1,-1 1 0,0 0-1,0 0 1,1 0-1,-1 0 1,0-1 0,0 1-1,0 1 1,0-1 0,-1 0-1,1 0 1,0 0 0,0 0-1,-3 0 1,0-1-163,-1 1-1,1 0 1,-1 0 0,1 0 0,-1 1-1,1-1 1,-6 1 0,9 1 23,1-1 0,-1 0 0,0 0 1,1 1-1,-1-1 0,0 1 0,1-1 0,-1 0 0,0 1 1,1-1-1,-1 1 0,1-1 0,-1 1 0,1 0 1,-1-1-1,1 1 0,-1-1 0,1 1 0,0 0 1,-1-1-1,1 1 0,0 0 0,0 0 0,0-1 0,-1 1 1,1 0-1,0 0 0,0-1 0,0 1 0,0 0 1,0 0-1,0-1 0,0 1 0,0 0 0,1 0 1,-1-1-1,0 1 0,0 0 0,1-1 0,-1 1 0,0 0 1,1-1-1,-1 1 0,1 0 0,-1-1 0,0 1 1,1-1-1,0 1 0,-1-1 0,1 1 0,-1-1 1,2 1-1,3 2-616,0-1 0,0 0 0,0-1 0,0 1 0,0-1 0,1 0 0,-1 0 0,1 0 1,-1-1-1,0 0 0,8-1 0,-11 1 615,31 0-5260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 7015,'0'0'15075,"-7"10"-14520,1-2-327,1 1-1,0 0 0,0 0 1,1 1-1,0-1 0,1 1 1,0 0-1,0 0 0,1 0 1,1 0-1,-1 17 0,1-18-85,1-1-1,1 0 1,-1 0-1,1 1 1,1-1-1,0 0 1,4 13-1,-5-19-131,0 0 0,1-1 0,-1 1 0,0 0 0,1 0 0,-1-1 0,1 1-1,-1-1 1,1 1 0,0-1 0,0 1 0,-1-1 0,1 0 0,0 0 0,0 0 0,0 0-1,1-1 1,-1 1 0,0 0 0,0-1 0,0 0 0,0 1 0,1-1 0,-1 0-1,0 0 1,0 0 0,0 0 0,1-1 0,-1 1 0,0 0 0,0-1 0,0 0-1,4-1 1,0 0 2,1-1-1,-1 0 1,0 0-1,0-1 1,0 0-1,-1 0 1,1 0 0,-1-1-1,0 1 1,0-1-1,-1 0 1,1-1-1,-1 1 1,6-12-1,3-6-42,0-1 0,11-34 0,-20 49-1,-1-1-1,0 1 0,0-1 1,-1 0-1,-1 0 0,1 0 1,-1-11-1,-1 21 30,0-1 1,0 1-1,0 0 1,0-1-1,0 1 1,0-1-1,0 1 1,0 0-1,0-1 1,0 1-1,0-1 1,0 1-1,0 0 1,0-1-1,0 1 1,0 0-1,-1-1 1,1 1-1,0 0 1,0-1-1,0 1 1,-1 0-1,1-1 1,0 1-1,0 0 0,-1-1 1,1 1-1,0 0 1,-1 0-1,1-1 1,0 1-1,-1 0 1,1 0-1,-12 6 82,-9 21 131,15-14-75,1-1 1,0 1-1,1 0 0,0 1 1,1-1-1,1 0 1,0 1-1,1 0 1,1-1-1,-1 1 0,2 0 1,2 13-1,-2-21-178,1 0 0,-1 0-1,1 0 1,0 0 0,1 0 0,-1 0-1,1-1 1,0 1 0,1-1 0,-1 0-1,1 0 1,5 5 0,-5-6-295,1-1 0,-1 1 0,1-1 1,0 0-1,0-1 0,0 1 0,0-1 0,0 0 1,0 0-1,1 0 0,-1-1 0,0 0 0,1 0 1,0-1-1,8 1 0,25-1-7424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55 13357,'0'0'2994,"0"-8"-116,0 6-2760,1 0-1,-1 1 1,0-1 0,-1 0-1,1 0 1,0 0 0,0 1 0,-1-1-1,1 0 1,-1 0 0,0 1 0,1-1-1,-1 0 1,0 1 0,0-1-1,0 1 1,0-1 0,0 1 0,-1 0-1,1-1 1,0 1 0,-3-2-1,1 2-14,-1-1-1,1 1 0,-1 0 0,1 0 0,-1 1 0,0-1 0,1 1 0,-1 0 1,0 0-1,0 0 0,1 0 0,-1 1 0,-5 1 0,4-1-65,0 0 1,0 1-1,0 0 0,0 0 1,0 1-1,1-1 1,-1 1-1,1 0 0,-1 0 1,1 0-1,0 1 0,1 0 1,-1-1-1,1 1 0,-1 1 1,1-1-1,0 0 0,-4 10 1,3-7 60,1 1 0,-1-1 1,2 1-1,-1 0 0,1 0 1,0 0-1,1 0 0,0 0 1,0 1-1,0-1 1,2 12-1,-1-19-85,0 1 1,1-1-1,-1 1 0,1-1 1,-1 1-1,1-1 0,-1 1 1,1-1-1,0 0 1,-1 1-1,1-1 0,0 0 1,0 0-1,0 0 0,0 1 1,0-1-1,0 0 0,0 0 1,1 0-1,-1-1 1,0 1-1,1 0 0,1 0 1,0 1 28,1-1 0,0 0 0,-1-1 0,1 1 0,0-1 1,0 1-1,-1-1 0,1 0 0,5-1 0,0 0 48,0 0-1,0-1 0,0 0 1,-1-1-1,1 0 1,-1 0-1,11-7 0,-7 2-61,0-1-1,0-1 1,-1 0-1,16-18 0,-24 25-6,0 0 0,0 0 0,-1 0 0,1-1 0,-1 1 0,0-1 0,0 1 0,0-1 0,-1 0 0,1 1 0,-1-1 0,0 0 0,0 0 0,0 0 0,-1 0-1,1 0 1,-1 0 0,0-1 0,0 1 0,0 0 0,-2-6 0,1 8-3,0 1 0,0 0 0,-1-1 0,1 1 0,-1 0 0,1 0 0,-1 0 0,1 0 0,-1 0 0,1 0 0,-1 0 0,0 1 0,0-1 0,1 0 0,-1 1 0,0-1 0,0 1 0,0 0 0,0 0 0,1 0 0,-5 0 0,-41 2 99,42-1-101,0 0 1,0 0-1,0 1 0,0-1 1,0 1-1,-8 5 1,11-6 2,0 0 1,1 0-1,-1 0 1,1 0-1,-1 0 1,1 0-1,-1 0 1,1 1-1,-1-1 1,1 1 0,0-1-1,0 1 1,0-1-1,0 1 1,0 0-1,0-1 1,1 1-1,-1 0 1,0 0-1,1 0 1,-1 2-1,5-3 10,1-1 0,-1 1 0,1-1-1,-1 0 1,0 0 0,1-1 0,-1 1 0,0-1 0,5-1-1,11-4-402,0 1 0,0 1 0,1 0 0,-1 2 0,26 0 0,-34 2 185,-1 0 1,0 1-1,0 0 1,0 1 0,1 1-1,-2-1 1,1 2-1,0-1 1,-1 1 0,1 1-1,10 6 1,-20-10 223,1 1-1,0-1 1,0 0 0,0 1 0,-1-1-1,1 1 1,-1 0 0,1-1-1,-1 1 1,0 0 0,0 0 0,0 0-1,0 0 1,0 0 0,0 0 0,0 0-1,0 0 1,-1 0 0,1 1 0,-1-1-1,0 0 1,0 0 0,0 0-1,0 1 1,0-1 0,0 0 0,0 0-1,-1 1 1,0 3 0,-3 3 245,0 1 1,-1-1-1,0 0 0,0 0 1,-9 11-1,-5 9 129,19-29-396,-1 1-1,1-1 0,0 0 0,-1 1 1,1-1-1,0 1 0,0-1 0,-1 0 0,1 1 1,0-1-1,0 1 0,0-1 0,0 1 1,-1-1-1,1 1 0,0-1 0,0 1 0,0-1 1,0 1-1,0-1 0,0 1 0,0-1 0,1 1 1,-1-1-1,0 1 0,0-1 0,0 1 1,0-1-1,0 0 0,1 1 0,13-2 162,18-17-81,-11 1-128,-9 8-61,1 0 0,-1-2 1,0 1-1,-1-1 0,-1-1 1,1 0-1,-2-1 0,14-22 1,-26 43 112,1 0 0,0 1 1,0-1-1,1 1 1,0-1-1,1 1 0,0 11 1,0-16 0,0-1-1,0 0 1,1 1 0,0-1 0,-1 0-1,1 0 1,0 0 0,1 0 0,-1 0 0,0 0-1,1 0 1,0 0 0,-1 0 0,1-1-1,0 1 1,1-1 0,-1 1 0,0-1 0,1 0-1,-1 0 1,1 0 0,0 0 0,-1 0 0,1-1-1,0 1 1,0-1 0,0 0 0,0 0-1,4 1 1,2 0 17,1-1 0,-1-1 0,1 1 0,-1-1 0,0-1 1,1 0-1,-1 0 0,0-1 0,0 0 0,1 0 0,-2-1 0,1-1 0,0 1 0,-1-1 0,1-1 0,-1 0 0,11-8 0,-12 8-22,0-1 1,0 0-1,-1 1 0,0-2 1,0 1-1,-1-1 0,0 0 0,0 0 1,0 0-1,-1-1 0,0 0 1,-1 0-1,1 0 0,-1 0 1,-1 0-1,0-1 0,0 1 0,-1-1 1,1-9-1,-2 17-12,0 0-1,1 0 0,-1-1 1,0 1-1,0 0 1,0 0-1,0 0 1,0 0-1,0 0 1,-1 0-1,1 0 0,0 0 1,-1 0-1,1 0 1,0 0-1,-1 0 1,1 0-1,-1 0 1,0 0-1,1 0 0,-1 0 1,0 0-1,1 0 1,-1 1-1,0-1 1,0 0-1,0 1 1,0-1-1,0 0 0,0 1 1,1-1-1,-1 1 1,-1-1-1,1 1 1,0 0-1,0 0 1,0-1-1,0 1 0,0 0 1,0 0-1,0 0 1,0 0-1,0 0 1,0 0-1,0 0 1,-1 0-1,1 1 0,-2 0 1,1 0 4,-1-1 1,1 2-1,0-1 0,0 0 0,-1 0 1,1 1-1,0-1 0,0 1 1,0 0-1,0 0 0,1-1 1,-1 1-1,0 0 0,1 1 1,0-1-1,-1 0 0,1 0 1,0 1-1,0-1 0,0 0 1,-1 4-1,2-4 15,-1 1 1,1 0 0,-1-1-1,1 1 1,0-1-1,0 1 1,0 0 0,0-1-1,0 1 1,1 0-1,-1-1 1,1 1-1,0-1 1,0 1 0,0-1-1,0 0 1,0 1-1,0-1 1,1 0 0,-1 0-1,1 1 1,3 2-1,-1-2-1,-1-1-1,1 0 0,-1 0 0,1 0 1,0-1-1,0 1 0,0-1 1,0 0-1,0 0 0,0 0 1,0 0-1,0-1 0,6 0 0,2 0 3,0-1 0,0 0 0,-1-1 0,1 0 0,0 0 0,-1-2 0,0 1 0,1-1 0,16-10 0,-9 1-90,0-1 0,-1 0-1,19-21 1,-41 43 65,1 0 0,0 1-1,1-1 1,0 0 0,0 1 0,1 0 0,0-1 0,1 10-1,0-16 19,0 0-1,0 0 0,0 0 0,0 0 0,0 0 0,1 0 0,-1 0 0,1 0 0,-1-1 0,1 1 0,0 0 0,0 0 0,0 0 0,0-1 0,0 1 0,0-1 1,0 1-1,1-1 0,-1 1 0,0-1 0,1 0 0,-1 1 0,3 0 0,-1 0 6,1-1 0,0 1 1,0-1-1,0 0 0,0 0 0,0 0 1,0 0-1,0-1 0,0 0 0,7 0 0,9-2-143,0-1 0,0 0 0,29-10 0,-46 12 74,6-1-76,0-1 44,0 0 1,0 1-1,0 0 1,16 0-1,-24 3 97,0 0-1,0 0 0,-1 0 0,1 1 0,-1-1 1,1 0-1,-1 1 0,1-1 0,-1 0 1,0 1-1,1-1 0,-1 0 0,0 1 1,0-1-1,0 0 0,0 1 0,-1 1 1,1 0 29,0 0 0,0 0 0,1 0 0,-1 0 0,1-1 0,-1 1 0,1 0 0,0 0 0,0 0 0,0 0 0,3 4 0,-2-6-143,-1 0 0,1 0 1,-1 0-1,1 0 0,-1 0 0,1-1 0,0 1 0,0-1 1,-1 1-1,1-1 0,0 0 0,0 1 0,-1-1 0,1 0 1,0 0-1,0 0 0,-1-1 0,1 1 0,0 0 0,0-1 1,-1 1-1,1-1 0,0 1 0,-1-1 0,1 0 0,0 0 1,-1 0-1,1 0 0,-1 0 0,0 0 0,1 0 0,-1 0 1,2-3-1,4-3-1862,0-1 0,0 0 0,-1-1 0,7-11 1,4-9-5407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3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14894,'-7'-6'3395,"-4"6"-352,6 0-1441,1 3-577,4 9-385,0 3-512,6-2-64,10 2-320,2 0-1762,9 0-1185,2-4-2850,0 1-3525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4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12780,'0'0'12054,"-10"7"-11216,4-3-709,1 0-1,-1 1 0,1 0 1,-1 0-1,1 0 1,1 1-1,-1 0 0,1 0 1,0 0-1,0 0 0,1 1 1,0-1-1,0 1 1,0 0-1,1 0 0,0 0 1,0 0-1,1 0 0,0 0 1,0 13-1,1-11-221,1 1 0,0-1 0,1 0 0,0 1 0,0-1-1,1 0 1,0 0 0,8 15 0,4 2-980,25 35 0,-28-46 923,-1 0-1,-1 1 0,-1 0 0,0 1 0,-1 0 0,-1 0 0,6 23 1,-10-30 250,-2 0 0,1 1 1,-1-1-1,-1 1 0,0-1 0,-1 1 1,0-1-1,0 0 0,-1 1 1,0-1-1,-1 0 0,0 0 1,-1 0-1,0-1 0,-7 12 1,7-15-10,0 0 0,0 0 1,-1 0-1,0-1 0,0 0 0,-1 0 1,1 0-1,-1-1 0,0 0 1,0 0-1,0 0 0,-1-1 0,1 0 1,-1 0-1,0 0 0,0-1 1,0 0-1,0-1 0,0 0 1,0 0-1,-1 0 0,-12-1 0,17 0-66,0 0 1,0-1-1,1 1 0,-1-1 0,0 0 0,0 1 0,1-1 0,-1-1 0,0 1 0,1 0 0,-1-1 1,1 1-1,-1-1 0,1 1 0,0-1 0,0 0 0,0 0 0,-3-4 0,1 1 1,0-1 1,0 0-1,1-1 0,0 1 0,0-1 1,0 1-1,-2-10 0,1-4-112,0 0 0,1 0 0,0-1 0,2-28 0,1 41 58,1 1-1,0-1 1,1 1 0,-1-1 0,1 1 0,1-1 0,0 1 0,0 0 0,0 0 0,1 0 0,-1 1 0,2-1 0,-1 1 0,1 0-1,0 0 1,0 1 0,1-1 0,-1 1 0,1 0 0,1 1 0,-1-1 0,9-4 0,16-7-441,1 2 0,0 1 0,60-17 0,-6 2-5279,-37 8-3039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4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20307,'0'0'6887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4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64 9833,'1'-2'408,"-1"1"1,-1-1-1,1 1 0,0-1 0,0 1 0,0 0 0,-1-1 0,1 1 0,-1 0 0,1-1 0,-1 1 1,0 0-1,1 0 0,-1-1 0,0 1 0,0 0 0,0 0 0,0 0 0,0 0 0,0 0 1,-2-1-1,1 0-180,-1 1 0,1 0 0,0 0 1,-1 0-1,0 1 0,1-1 1,-1 0-1,1 1 0,-1 0 1,0-1-1,-2 1 0,-1 1-145,0-1-1,0 1 1,0 0-1,0 0 1,1 0-1,-1 1 1,0 0-1,1 0 1,0 0-1,-9 6 1,7-3 101,0-1 0,1 1 0,0 0 0,0 1 0,1 0 1,0 0-1,0 0 0,0 0 0,0 1 0,1 0 1,0 0-1,1 0 0,0 0 0,0 1 0,0-1 0,1 1 1,0 0-1,0 0 0,0 10 0,2-17-173,0 0 1,1 0-1,-1 0 1,0 1-1,1-1 1,-1 0-1,1 0 1,-1 0-1,1 0 0,0 0 1,-1 0-1,1 0 1,0 0-1,0 0 1,0-1-1,0 1 0,0 0 1,0 0-1,0-1 1,0 1-1,0 0 1,0-1-1,0 1 1,0-1-1,0 0 0,0 1 1,0-1-1,1 0 1,-1 0-1,0 1 1,0-1-1,0 0 0,1 0 1,-1 0-1,0-1 1,2 1-1,49-8 164,-36 2-163,1-1 0,-1-1 0,-1-1 0,1 0 0,-1-1 1,-1 0-1,0-1 0,-1-1 0,0 0 0,0-1 0,-1 0 0,-1-1 0,-1 0 0,13-23 0,-16 21-2,-12 15 32,-17 24 99,16-14-75,0 1 0,0 1 1,1-1-1,0 1 0,1 0 0,0 0 1,1 1-1,0-1 0,1 1 1,0-1-1,0 14 0,2-24-55,0 0-1,0 0 0,0 0 1,0 0-1,0 1 1,1-1-1,-1 0 1,0 0-1,1 0 0,-1 0 1,1 0-1,-1 0 1,1 0-1,-1 0 1,1 0-1,0 0 1,0 0-1,-1 0 0,1 0 1,0 0-1,0-1 1,0 1-1,0 0 1,2 0-1,0 1 13,0-1 1,0 0-1,0-1 0,0 1 0,0 0 0,0-1 1,0 0-1,0 0 0,5 0 0,4-1 39,0-1-1,0 0 1,-1 0-1,16-6 1,27-15-174,57-32 0,-83 40 69,-27 15 48,-1-1 0,1 1 0,-1-1-1,1 1 1,0 0 0,-1-1 0,1 1 0,0 0 0,0-1 0,-1 1-1,1 0 1,0 0 0,0 0 0,-1 0 0,1 0 0,0 0 0,0 0 0,0 0-1,-1 0 1,1 0 0,0 0 0,0 0 0,-1 0 0,1 1 0,1-1 0,-2 18 497,-25 40 696,16-39-970,8-18-208,1 0 0,0-1-1,-1 1 1,1-1 0,0 1 0,-1 0-1,1-1 1,0 1 0,0-1 0,0 1-1,0 0 1,0 0 0,-1-1 0,1 1-1,0 0 1,0-1 0,1 1 0,-1 0-1,0-1 1,0 1 0,0 0 0,0-1-1,1 1 1,-1 0 0,0-1 0,0 1-1,1-1 1,-1 1 0,1-1 0,-1 1-1,0-1 1,2 2 0,-1-2 0,1 0 1,-1 1-1,1-1 0,0 0 0,-1 0 1,1 0-1,-1 0 0,1 0 0,0-1 1,-1 1-1,1 0 0,-1-1 0,4 0 1,64-33 23,-51 24-15,-14 8-42,-1 0 0,1 1 1,0-1-1,0 1 0,0-1 0,-1 1 0,1 0 0,0 0 0,8 0 1,-11 2 2,0-1 0,0 1 0,0 0 0,1 0 0,-1-1 1,0 1-1,-1 0 0,1 0 0,0 0 0,0 0 0,0 0 1,0 0-1,-1 0 0,1 0 0,0 0 0,-1 1 1,1-1-1,-1 0 0,0 0 0,1 0 0,-1 1 0,0-1 1,0 0-1,0 1 0,1-1 0,-2 0 0,1 0 0,0 1 1,0-1-1,0 0 0,-1 3 0,1-2-325,1 20-837,3-12-4074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4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173 105 11659,'0'-1'254,"1"-1"1,0 1-1,-1-1 1,1 1-1,-1-1 0,0 1 1,1-1-1,-1 0 1,0 1-1,0-1 0,0 1 1,0-1-1,0 0 1,0 1-1,0-1 0,-1 0 1,1 1-1,-1-1 1,1 1-1,-1-1 0,1 1 1,-1-1-1,0 1 1,0 0-1,0-1 0,0 1 1,0 0-1,0-1 1,0 1-1,0 0 0,-1 0 1,1 0-1,0 0 1,-1 0-1,1 0 0,-2 0 1,-1 0-86,-1-1-1,1 1 1,0 1 0,0-1 0,-1 1 0,1-1 0,-1 1-1,1 1 1,0-1 0,-1 1 0,1-1 0,0 1 0,-7 2 0,6 0-105,-1 0 0,1 0 1,-1 0-1,1 0 1,0 1-1,0 0 1,1 0-1,-1 0 1,1 1-1,0-1 1,0 1-1,0 0 1,1 0-1,0 1 1,0-1-1,0 1 1,0-1-1,1 1 1,0 0-1,0 0 1,1 0-1,0 0 1,0 0-1,-1 13 1,3-18-53,0 1 0,-1-1 0,1 1 0,0-1 1,0 1-1,0-1 0,0 0 0,0 1 0,0-1 1,0 0-1,1 0 0,-1 0 0,0 0 0,1 0 1,-1 0-1,1 0 0,-1 0 0,1-1 0,-1 1 0,1 0 1,-1-1-1,1 1 0,0-1 0,-1 0 0,1 1 1,0-1-1,-1 0 0,1 0 0,1-1 0,6 2 28,0-1 0,0 0 0,0-1 1,14-3-1,-6-2-19,1 0 0,-1-1 1,-1-1-1,1-1 0,-1 0 1,-1-1-1,0 0 0,0-2 1,-1 0-1,0 0 0,-1-1 1,-1-1-1,13-17 1,-10-5 327,-18 25 149,-15 16-304,9 3-114,0 1 0,0-1 1,1 1-1,0 1 0,1 0 1,0 0-1,0 0 1,1 1-1,1 0 0,0 0 1,0 0-1,1 1 1,1-1-1,0 1 0,0 0 1,-1 15-1,4-25-68,0 0-1,0 1 1,0-1-1,0 0 1,0 1-1,0-1 1,1 0 0,-1 0-1,1 1 1,0-1-1,-1 0 1,1 0-1,0 0 1,0 0 0,0 0-1,1 0 1,-1 0-1,0 0 1,1 0-1,-1-1 1,1 1-1,2 1 1,-1-1 6,0 0 1,0-1-1,0 1 0,1-1 0,-1 0 0,1 0 1,-1 0-1,1-1 0,-1 1 0,1-1 1,-1 1-1,1-1 0,3-1 0,4 0 9,-1 0 0,1-1 0,-1-1 0,1 1 0,-1-2 0,0 1 0,0-1-1,0-1 1,9-6 0,-2-1-13,-1-1-1,-1 0 0,0-2 1,0 0-1,-2 0 0,0-1 1,-1-1-1,0 0 0,9-19 1,-18 28 90,-6 9-48,-14 19-39,10-11-18,0 1-1,1 0 0,-9 19 0,14-27 12,0-1-1,0 0 0,0 1 0,1-1 1,-1 1-1,1 0 0,-1-1 0,1 1 0,0-1 1,0 1-1,0 0 0,-1-1 0,1 1 0,1-1 1,-1 1-1,0 0 0,0-1 0,1 1 1,-1-1-1,1 1 0,-1-1 0,1 1 0,-1-1 1,1 1-1,0-1 0,0 1 0,0-1 0,0 0 1,0 0-1,0 1 0,0-1 0,2 1 1,2 0 11,-1-1-1,0 0 1,0 0 0,1-1 0,-1 1 0,1-1 0,-1 0 0,0-1 0,1 1 0,-1 0 0,8-3 0,3-1-45,-1 0 1,1-2 0,-1 1 0,0-2-1,14-8 1,-15 7-54,1 1 0,-1 1-1,1 0 1,1 1 0,16-4-1,-31 9 81,1-1 0,-1 1 0,0 0 0,1 0 0,-1 0 0,1 0 0,-1 0 0,1 0 0,-1 0 0,0 0 0,1 1 0,-1-1 0,0 0 0,1 0 0,-1 0 0,1 0 0,-1 0-1,0 1 1,1-1 0,-1 0 0,0 0 0,1 1 0,-1-1 0,0 0 0,1 0 0,-1 1 0,0-1 0,0 0 0,0 1 0,1-1 0,-1 0 0,0 1 0,0-1 0,0 1 0,0-1-1,1 1 1,0 21 219,-1-21-200,0 1 0,-1-1 0,1 1 0,0 0 0,0-1 0,0 1 0,0-1 0,0 1 0,0 0 0,0-1 0,1 1 0,-1-1 0,0 1 0,1-1 1,-1 1-1,1-1 0,0 1 0,0-1 0,-1 0 0,1 1 0,0-1 0,0 0 0,0 0 0,0 1 0,1-1 0,-1 0 0,0 0 0,0 0 0,1 0 0,-1-1 0,3 2 0,8-1 15,0-1 0,1 0 0,-1-2 0,0 1 0,1-1 0,-1-1 0,0 0 0,0-1 0,-1 0 0,1 0 0,13-9 0,-12 7-85,1 0-1,-1 0 0,1 2 0,0-1 0,0 2 0,1 0 0,21-1 0,-36 4 57,1 0-1,0 0 0,0 1 0,-1-1 0,1 0 0,0 1 1,-1-1-1,1 0 0,-1 1 0,1-1 0,0 1 0,-1-1 1,1 1-1,-1-1 0,1 1 0,-1-1 0,0 1 0,1 0 1,-1-1-1,0 1 0,1 0 0,-1-1 0,0 1 0,0 0 1,1-1-1,-1 1 0,0 0 0,0 0 0,0-1 1,0 1-1,0 0 0,0 0 0,0-1 0,0 1 0,0 0 1,-1-1-1,1 1 0,0 0 0,-1 0 0,1 0 8,0 0 0,0 0 0,-1 0 0,1 0 0,0 0-1,0 0 1,0 0 0,0-1 0,0 1 0,0 0 0,0 0 0,1 0 0,-1 0-1,0 0 1,0 0 0,1 0 0,-1 0 0,0-1 0,1 1 0,-1 0-1,1 0 1,-1 0 0,1-1 0,0 1 0,-1 0 0,1-1 0,0 1 0,-1 0-1,1-1 1,0 1 0,0-1 0,-1 1 0,1-1 0,0 0 0,1 1 0,6-1 34,-1 0 0,1 0 1,-1-1-1,1 0 1,-1-1-1,1 0 1,-1 0-1,0 0 1,13-7-1,-11 5-162,-1 1 1,0 0-1,1 1 1,-1-1-1,1 1 1,17-1-1,-26 3 95,1 0 1,0 0-1,-1 0 0,1 0 1,0 0-1,-1 0 1,1 0-1,-1 1 0,1-1 1,0 0-1,-1 0 0,1 0 1,-1 1-1,1-1 0,0 0 1,-1 1-1,1-1 1,-1 0-1,1 1 0,-1-1 1,0 1-1,1-1 0,-1 1 1,1-1-1,-1 1 0,0-1 1,1 1-1,-1-1 1,0 1-1,0 0 0,1 0 1,-3 24-21,-1-19-43,1 0 0,0 0 0,-1 0-1,0 0 1,-8 10 0,11-16-258,-1 0-1,1 0 1,-1 1 0,1-1-1,-1 0 1,1 0 0,-1 0-1,0 0 1,1 0 0,-1 0 0,1 0-1,-1 0 1,1 0 0,-1 0-1,1 0 1,-1 0 0,1-1-1,-1 1 1,1 0 0,-1 0-1,1 0 1,-1-1 0,1 1-1,-1 0 1,1-1 0,-1 1 0,1 0-1,-1-1 1,1 1 0,0-1-1,-1 1 1,1-1 0,0 1-1,0-1 1,-1 1 0,1-1-1,0 1 1,0-1 0,-1 1-1,1-1 1,0 0 0,0 1 198,-8-15-12607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4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18417,'0'0'8067,"8"0"-6343,31 2-837,0-2 1,40-5-1,-65 4-878,-1-1 0,1-1 0,-1 0 0,0 0 0,0-2-1,0 1 1,-1-2 0,1 0 0,-1 0 0,11-9 0,-21 15-2,-1-1-1,0 1 1,0-1-1,0 0 1,0 0-1,0 0 1,0 0-1,0 1 1,0-1-1,0 0 1,-1-1 0,1 1-1,0 0 1,0 0-1,-1 0 1,1 0-1,-1 0 1,1-1-1,-1 1 1,0 0-1,1-1 1,-1 1 0,0 0-1,0 0 1,0-1-1,0-1 1,-1 2 2,0 0 0,0 0 1,0-1-1,0 1 0,0 0 0,0 0 1,0 0-1,0 0 0,-1 0 1,1 0-1,0 1 0,-1-1 0,1 0 1,-1 1-1,1-1 0,-1 1 0,-2-1 1,-9-2 15,0 0-1,-1 2 1,-21-1 0,23 3-28,-1 0 0,1 1 0,0 1 0,0 0 0,0 0 0,0 1 0,0 1 0,1 0 0,0 1 0,0 0 0,-20 14 0,26-16 10,0 0-1,0-1 1,0 2 0,1-1 0,-1 0-1,1 1 1,0 0 0,0 0-1,1 0 1,-1 1 0,1-1 0,0 1-1,1 0 1,-1 0 0,1 0 0,0 0-1,1 0 1,0 0 0,0 0 0,0 1-1,0-1 1,1 0 0,0 1-1,1-1 1,1 10 0,0-11-10,0 0 0,0 0 0,1-1 1,-1 1-1,1 0 0,0-1 0,1 0 0,-1 1 1,1-1-1,0-1 0,0 1 0,0 0 1,0-1-1,1 0 0,-1 0 0,1 0 0,0-1 1,0 0-1,0 0 0,0 0 0,10 2 0,3 1-682,0-1-1,0-1 1,1-1-1,-1 0 1,22-2-1,12-5-5298,2-13-5638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12844,'0'0'4799,"-6"9"-3176,-5 14-1190,1 1-1,0 0 0,2 0 1,1 1-1,1 0 1,1 1-1,2-1 0,0 1 1,1-1-1,2 1 1,4 41-1,-3-62-407,1 0 0,-1 0 0,1 0 0,0 0 0,0 0 0,0-1 0,1 1 0,0-1 0,0 0 0,0 0 0,0 0 0,1 0 0,-1 0 0,1-1 0,0 1-1,0-1 1,0 0 0,1-1 0,-1 1 0,1-1 0,-1 1 0,1-1 0,0-1 0,0 1 0,0-1 0,0 0 0,0 0 0,0 0 0,0 0 0,0-1 0,6 0 0,-4 0 13,0 0 0,0 0 1,-1 0-1,1-1 1,0 0-1,-1 0 0,1 0 1,0-1-1,-1 0 0,1-1 1,-1 1-1,0-1 0,0-1 1,0 1-1,-1-1 0,1 0 1,-1 0-1,1 0 0,-1-1 1,-1 0-1,1 0 0,-1 0 1,6-9-1,-1-1 751,-5 17-235,-6 28-56,0-9-545,2-19 54,0 0 0,0 0 1,1 0-1,-1 0 0,0 0 1,1 0-1,-1 0 0,1 0 0,-1-1 1,1 1-1,0 0 0,0 0 1,0-1-1,0 1 0,0 0 0,1-1 1,-1 1-1,0-1 0,1 1 1,-1-1-1,1 0 0,-1 0 0,1 0 1,2 2-1,1-1 14,0 0 0,-1-1 0,1 1 0,0-1 0,0 0 0,0-1 0,0 1-1,0-1 1,9 0 0,-4-1-5,1 0 0,-1 0 0,0-1 0,0-1-1,-1 0 1,1 0 0,0 0 0,-1-1 0,16-9 0,-23 11-28,0 0 1,0 0 0,1 0 0,-1 0-1,0 0 1,-1 0 0,1-1 0,0 1-1,-1 0 1,3-5 0,-6-5-2046,-14 6-4352,7 4-835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5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58 10218,'0'0'9272,"-8"-2"-9288,-24-2-10,31 4 12,0 0 0,-1 1 0,1-1 0,0 1 1,0-1-1,0 1 0,0-1 0,0 1 0,-1-1 1,1 1-1,0 0 0,0 0 0,1-1 0,-1 1 1,0 0-1,0 0 0,0 0 0,0 0 0,1 0 0,-1 0 1,1 0-1,-2 3 0,2-4 85,0 0 0,0 0 0,0 1 0,0-1-1,0 0 1,0 1 0,0-1 0,0 0 0,0 0 0,0 1 0,0-1 0,0 0-1,0 1 1,0-1 0,-1 0 0,1 0 0,0 1 0,0-1 0,0 0 0,0 0-1,-1 0 1,1 1 0,0-1 0,0 0 0,0 0 0,-1 0 0,1 0 0,0 1-1,0-1 1,-1 0 0,1 0 0,0 0 0,0 0 0,-1 0 0,1 0 0,0 0-1,-1 0 1,1 0 0,0 0 0,0 0 0,-1 0 0,1 0 0,0 0 0,-1 0 0,1 0-1,0 0 1,0 0 0,-1 0 0,1 0 0,0 0 0,0 0 0,-1-1 0,1 1-1,0 0 1,-1 0 0,1-1-65,0 1-1,0 0 1,-1-1 0,1 1-1,0 0 1,0-1-1,0 1 1,-1 0 0,1-1-1,0 1 1,-1 0 0,1 0-1,0 0 1,-1-1-1,1 1 1,0 0 0,-1 0-1,1 0 1,0 0-1,-1 0 1,1-1 0,-1 1-1,1 0 1,0 0 0,-1 0-1,1 0 1,-1 0-1,1 0 1,0 0 0,-1 0-1,1 1 1,-1-1-1,1 0 1,0 0 0,-1 0-1,1 0 1,0 0-1,-1 1 1,1-1 0,0 0-1,-1 0 1,1 0 0,0 1-1,-1-1 1,1 0-1,0 1 1,-1-1 0,-6 18 12,6-16-12,1-1-1,0 1 0,0 0 1,0 0-1,0 0 0,0 0 1,0-1-1,1 1 0,-1 0 0,1 0 1,-1-1-1,1 1 0,0 0 1,0-1-1,-1 1 0,1 0 0,0-1 1,1 1-1,-1-1 0,0 0 1,0 1-1,0-1 0,1 0 1,-1 0-1,4 2 0,-3-2 39,0-1-1,0 1 0,1-1 1,-1 0-1,1 0 0,-1 0 1,0 0-1,1 0 0,-1 0 1,0-1-1,1 1 0,-1-1 1,0 0-1,0 1 0,1-1 1,-1 0-1,2-2 0,1 1 11,-1 0 0,1-1-1,-1 0 1,0 0 0,0 0-1,-1 0 1,1 0 0,-1-1-1,1 1 1,-1-1 0,0 0-1,0 0 1,-1-1 0,1 1-1,-1 0 1,0-1 0,0 1-1,-1-1 1,2-7 0,-3 9-35,0 1 1,-1-1-1,1 1 0,-1 0 1,1-1-1,-1 1 1,0 0-1,0-1 1,0 1-1,-1 0 0,1 0 1,0 0-1,-1 0 1,1 0-1,-1 0 0,0 1 1,0-1-1,1 0 1,-1 1-1,0-1 1,-3 0-1,4 1-226,0 1-1,-1-1 1,1 1 0,0-1-1,0 1 1,-1 0 0,1 0-1,0 0 1,-1 0 0,1 0-1,0 0 1,0 0 0,-1 0 0,1 0-1,0 1 1,-1-1 0,0 1-1,-7 10-6491,8-5 1157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14189,'0'0'7010,"-3"8"-5980,-14 39-242,3 0 0,1 0 0,3 2 0,2-1 0,2 1 1,2 0-1,2 50 0,2-97-771,0 0 1,0 0 0,0 0-1,0-1 1,0 1 0,0 0-1,0 0 1,1 0 0,-1 0-1,1-1 1,-1 1 0,1 0-1,0 0 1,0-1 0,0 1 0,0-1-1,0 1 1,0-1 0,0 1-1,0-1 1,0 1 0,1-1-1,-1 0 1,1 0 0,-1 0-1,1 0 1,-1 0 0,1 0-1,0 0 1,-1 0 0,1-1-1,0 1 1,0-1 0,-1 1-1,1-1 1,0 0 0,4 1-1,-2-2 27,0 0-1,0 0 0,0 0 0,0 0 0,-1 0 0,1-1 0,0 0 0,0 0 0,-1 0 0,1 0 0,-1 0 0,0-1 0,0 0 0,0 1 1,0-1-1,3-4 0,25-37-174,-1 0 1,-3-2 0,-2-1 0,22-57-1,-46 98-604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17809,'0'0'6918,"6"48"-5220,8-36-705,6-2-513,3 1-351,1-1-65,3-2-96,-8 3-897,-1 0-1442,-3-3-1216,-10 1-1858,-5 0-3940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17168,'0'0'6406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90 8712,'0'0'6994,"-3"8"-5158,-10 25-277,12-31-1446,1 0 0,0-1 0,0 1 0,0 0 0,0-1 0,0 1 0,0 0 0,0 0 1,0-1-1,1 1 0,-1 0 0,1-1 0,-1 1 0,1-1 0,0 1 0,-1-1 0,1 1 0,0-1 0,0 1 1,0-1-1,0 0 0,1 1 0,-1-1 0,0 0 0,0 0 0,1 0 0,-1 0 0,1 0 0,-1 0 0,1 0 0,-1-1 1,1 1-1,-1 0 0,1-1 0,0 1 0,1-1 0,7 3 293,-1 0 0,1-1 0,0 0 0,14 1 0,-8-3-185,0 0 1,1-1-1,-1 0 1,0-1-1,0-1 1,0-1-1,23-8 1,-31 9-190,1 0 1,-2-1 0,1 0-1,0 0 1,-1-1 0,1 0 0,-1 0-1,-1-1 1,1 0 0,-1 0-1,0 0 1,0-1 0,-1 0 0,0 0-1,7-14 1,-11 20-12,0-1-1,0 1 1,0-1-1,0 0 1,0 1 0,-1-1-1,1 0 1,-1 0-1,1 1 1,-1-1-1,0 0 1,0 0 0,0 0-1,0 1 1,0-1-1,0 0 1,0 0 0,0 0-1,-1 1 1,1-1-1,-1 0 1,1 0-1,-1 1 1,0-1 0,0 0-1,0 1 1,0-1-1,0 1 1,0-1-1,0 1 1,0 0 0,0-1-1,-1 1 1,1 0-1,-1 0 1,1 0-1,-1 0 1,1 0 0,-1 0-1,1 0 1,-1 1-1,0-1 1,0 0 0,1 1-1,-1 0 1,0-1-1,0 1 1,-1 0-1,-8-2 3,0 1 0,0 0 0,1 1-1,-1 1 1,0-1 0,0 2 0,-11 2 0,12-1-2,-1 1-1,1 0 1,1 1 0,-1 0 0,1 1 0,-1 0 0,2 0 0,-1 1 0,1 0 0,0 0 0,0 1 0,1 0 0,0 0 0,0 1 0,1 0 0,0 0 0,1 1 0,0 0 0,0 0 0,1 0 0,1 0 0,0 0 0,0 1 0,1 0 0,0-1-1,-1 18 1,4-25-13,-1 0 0,1 0 0,0 0-1,0 0 1,0 0 0,0-1 0,0 1-1,1 0 1,-1 0 0,1-1 0,0 1-1,0-1 1,0 1 0,0-1 0,0 0-1,1 0 1,-1 0 0,0 0-1,1 0 1,0-1 0,-1 1 0,1-1-1,0 1 1,0-1 0,0 0 0,0 0-1,0-1 1,0 1 0,3 0 0,12 3-1,0-1 0,1-1 0,26-1 0,-43-1-11,6 1-118,23-1-1528,62-5-1,-81 2-459,0 1 1,0-1-1,0-1 1,20-9-1,12-11-12421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48 10218,'0'0'3705,"3"-9"-380,11-26-533,-10 32-349,-1 13-1674,-2 16-220,-1-26-503,-2 34 772,-2 0 0,-1 0-1,-16 56 1,11-50-372,-10 81 1,19-118-440,1-1 1,-1 1 0,1-1 0,0 1 0,0-1-1,0 1 1,1 0 0,-1-1 0,1 1 0,-1-1-1,1 1 1,0-1 0,0 1 0,0-1 0,0 0-1,0 1 1,0-1 0,1 0 0,2 3 0,-2-3-6,1-1 1,0 1-1,0-1 0,0 0 1,0 0-1,0 0 1,0 0-1,0-1 1,0 1-1,0-1 0,0 0 1,0 0-1,0 0 1,0 0-1,0-1 1,4 0-1,8-1-271,-1-1 0,28-10-1,-31 9 144,0 0 0,1 1 0,-1 0 0,1 1 0,20-1 0,-31 3 144,0 0-1,1 0 1,-1 0-1,0 0 1,0 0 0,0 0-1,1 1 1,-1-1 0,0 1-1,0-1 1,0 1 0,0-1-1,0 1 1,0-1 0,0 1-1,0 0 1,0 0 0,0 0-1,0-1 1,0 1-1,0 0 1,-1 0 0,1 0-1,0 0 1,-1 0 0,1 1-1,0-1 1,-1 0 0,0 0-1,1 0 1,-1 0 0,0 1-1,1-1 1,-1 0-1,0 0 1,0 0 0,0 1-1,0-1 1,0 0 0,0 0-1,-1 1 1,1-1 0,0 0-1,-1 2 1,0 1 55,0-1-1,0 1 1,0 0-1,0 0 1,-1-1-1,0 1 1,0 0-1,0-1 1,0 0-1,0 1 1,0-1 0,-1 0-1,-3 2 1,-3 2 9,0-1 1,0-1-1,-1 0 1,0 0 0,0-1-1,-1 0 1,1 0-1,-1-2 1,0 1-1,1-1 1,-1-1 0,0 0-1,0 0 1,0-1-1,0-1 1,-14-1 0,23 1-229,1 1 1,-1-1-1,0 0 0,0 1 1,1-1-1,-1 0 1,0 0-1,1 0 1,-1 0-1,1 0 1,0 0-1,-1-1 1,1 1-1,0 0 1,0-1-1,-1 1 0,1-1 1,0 0-1,1 1 1,-1-1-1,0 1 1,0-1-1,1 0 1,-1 0-1,1 0 1,-1 1-1,1-1 1,0 0-1,0 0 1,0-3-1,0 2-674,0-1 0,0 1 0,1 0 0,0-1 1,-1 1-1,1 0 0,0-1 0,1 1 0,-1 0 0,0 0 0,1 0 0,0 0 1,0 0-1,0 0 0,0 0 0,3-2 0,17-13-9659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76 7911,'0'0'10501,"-1"-9"-7704,1 7-2651,0-1 0,0 0 0,0 0-1,-1 0 1,1 1 0,-1-1-1,0 0 1,0 1 0,0-1 0,0 0-1,0 1 1,0-1 0,-1 1-1,0 0 1,1-1 0,-1 1 0,0 0-1,0 0 1,0 0 0,0 0-1,0 1 1,0-1 0,-1 0 0,1 1-1,0-1 1,-1 1 0,0 0-1,1 0 1,-1 0 0,1 0 0,-1 1-1,0-1 1,0 1 0,0-1-1,1 1 1,-1 0 0,0 0 0,0 0-1,0 1 1,1-1 0,-1 1-1,0-1 1,-5 3 0,0 0-94,0 1 1,1 0 0,-1 0-1,1 1 1,0 0 0,0 0-1,0 1 1,0-1 0,1 2-1,0-1 1,1 1 0,-1-1-1,1 2 1,0-1 0,1 0-1,0 1 1,0 0 0,1 0-1,0 0 1,0 0 0,-2 15-1,4-22-44,1 1 0,0-1 0,0 0 0,0 1 0,0-1 0,0 1 0,0-1 0,1 1 0,-1-1 0,0 1 0,1-1 0,-1 0 0,1 1 0,-1-1 0,1 0 0,0 1 0,0-1 0,0 0 0,-1 0 0,1 0 0,0 0 0,0 0 0,0 0 0,3 2 0,-1-2 4,0 1 1,0-1-1,0 0 0,0 0 1,0 0-1,0 0 0,0 0 1,1-1-1,-1 1 0,6-1 1,0 0 5,0-1 0,0 0 0,0 0 0,0-1 0,0 0 0,0-1 1,13-5-1,-8 0-129,-1 0 1,0-1-1,0 0 1,-1-1-1,14-15 1,-22 21 88,1-1 0,-1 0 0,0 0 0,0 0 0,0-1 0,-1 0 0,1 1 0,-1-1 0,-1 0 0,1-1 0,-1 1 0,-1 0 0,1-1 0,1-12 0,-17 23 294,9 0-229,0 1 0,1-1 0,0 0 0,0 1 1,0 0-1,0 0 0,1 0 0,0 1 0,0-1 0,0 1 0,1-1 0,0 1 1,0 0-1,-2 8 0,3-10-39,0-1 1,0 1 0,0-1 0,1 1-1,-1 0 1,1 0 0,0-1-1,0 1 1,1 0 0,-1-1-1,1 1 1,-1 0 0,1-1-1,0 1 1,1-1 0,-1 1 0,1-1-1,-1 1 1,1-1 0,0 0-1,0 0 1,0 0 0,1 0-1,-1 0 1,4 3 0,-1-3-249,1 0 0,-1 0 0,1 0 0,0-1 0,0 1 0,0-2 0,0 1 0,9 1 0,30 1-4538,-1-4-2654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17136,'0'0'3822,"-8"10"-1873,1 0-1493,1 0 0,-1 0 0,2 1 0,-1 0 0,2 0 0,-1 0 0,1 1 0,1-1 0,0 1 0,1 0 0,-1 13 0,-1 26 100,2 1 0,2 0 1,2-1-1,15 80 0,-6-107-1913,-10-23 1121,-1-1-1,1 1 1,-1-1 0,1 1-1,0-1 1,-1 0 0,1 1-1,-1-1 1,1 0-1,0 1 1,-1-1 0,1 0-1,0 0 1,-1 0-1,1 0 1,0 1 0,0-1-1,-1 0 1,1 0-1,0 0 1,-1-1 0,1 1-1,0 0 1,-1 0 0,1 0-1,0 0 1,-1-1-1,1 1 1,0 0 0,-1-1-1,1 1 1,-1 0-1,1-1 1,1 0 0,7-13-9667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143 112 10890,'0'0'2664,"4"-12"128,-3 11-2588,15-49 2887,-15 49-2933,-1 0-1,1-1 0,-1 1 0,1-1 1,-1 1-1,1-1 0,-1 1 1,0-1-1,0 0 0,0 1 0,0-1 1,0 1-1,0-1 0,0 1 1,-1-1-1,1 1 0,0-1 0,-1 1 1,0-1-1,1 1 0,-1-1 1,0 1-1,1 0 0,-1-1 0,0 1 1,0 0-1,0 0 0,0 0 1,0 0-1,0 0 0,-1 0 0,1 0 1,-3-2-1,0 3-56,-1-1 0,0 1 0,1 0 0,-1 1 0,0-1 0,1 1 0,-1 0 0,1 0 0,-1 0 0,1 0 0,-1 1 0,1 0 0,0 0 0,0 0 0,0 0 0,0 1 0,0 0 0,0 0 0,1 0 0,-1 0 0,1 0 0,0 1 0,-4 4 0,2-2-46,0 1 1,0-1 0,1 1 0,0 0 0,0 0 0,1 1 0,0-1-1,0 1 1,1-1 0,0 1 0,0 0 0,-1 16 0,3-22-50,1 0 0,-1 0 0,1 0 0,-1 0 0,1-1 0,0 1 0,0 0 0,0 0 0,0-1 0,0 1 0,0-1 0,0 1 0,1-1 0,-1 1 0,0-1 0,1 0 0,-1 1 0,1-1 1,0 0-1,-1 0 0,1 0 0,0 0 0,0-1 0,-1 1 0,1 0 0,0-1 0,0 1 0,0-1 0,0 0 0,0 1 0,0-1 0,0 0 0,3-1 0,7 2 29,1-1 0,-1 0-1,1-1 1,13-2 0,-4-3-92,-1-1-1,0-1 1,-1-1 0,0 0 0,0-2 0,-1 0 0,-1-1 0,0-1 0,24-23-1,-40 35 144,-8 15 282,-5 10 74,7-19-306,1 1 0,1 0 0,-1 0-1,1 0 1,0 0 0,0 0-1,0 1 1,1-1 0,0 7-1,1-12-114,1 0 0,-1 0 0,1 1 0,0-1-1,0 0 1,-1 0 0,1 0 0,0 0 0,0 0 0,0-1-1,0 1 1,0 0 0,0 0 0,0-1 0,1 1-1,-1 0 1,0-1 0,0 1 0,1-1 0,-1 1 0,0-1-1,0 0 1,1 0 0,-1 0 0,0 1 0,1-1 0,-1 0-1,0-1 1,1 1 0,-1 0 0,0 0 0,2-1-1,48-6 153,-36 1-196,0 0 0,0-1 0,26-17 0,-27 15-56,1 1 1,0 0-1,22-8 1,-37 16 81,1 0 0,-1 0 0,0 0 0,0 0 0,1 0-1,-1 0 1,0 0 0,0 0 0,1 0 0,-1 0 0,0 0 0,0 0 0,1 0 0,-1 0 0,0 0 0,0 0 0,1 0-1,-1 0 1,0 1 0,0-1 0,1 0 0,-1 0 0,0 0 0,0 0 0,0 0 0,1 1 0,-1-1 0,0 0-1,0 0 1,0 0 0,0 1 0,1-1 0,-1 0 0,0 0 0,0 1 0,0-1 0,0 0 0,0 0 0,0 1-1,0-1 1,0 1 0,2 17 413,-2-17-448,-1 0 0,1 1 0,0-1 0,0 1-1,-1-1 1,1 0 0,0 1 0,1-1 0,-1 1 0,0-1-1,0 0 1,0 1 0,1-1 0,-1 1 0,1-1 0,-1 0-1,1 0 1,0 1 0,-1-1 0,1 0 0,0 0 0,0 0-1,0 0 1,0 0 0,0 0 0,0 0 0,0 0 0,0 0-1,0 0 1,1 0 0,1 0 0,28-1-6438,-10-4-694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6:5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66 11627,'0'0'3192,"5"-9"54,0 2-2255,-4 5-694,1-1 1,0 1-1,0-1 0,-1 0 0,0 0 0,1 1 0,-1-1 1,0 0-1,-1 0 0,1 0 0,0 0 0,-1 0 0,1-4 1,-1 7-201,-1-1 0,1 1 0,0 0 0,0-1 0,-1 1 0,1-1 0,0 1-1,-1 0 1,1-1 0,0 1 0,-1 0 0,1-1 0,-1 1 0,1 0 0,-1 0 0,1-1 0,0 1 0,-1 0 0,1 0 0,-1 0 0,1-1 0,-1 1 0,1 0 0,-1 0 0,1 0 0,-1 0 0,1 0 0,-1 0 0,1 0 0,-1 0 0,1 0 0,-1 0 0,0 1 0,-19 2 289,9 1-314,1 0 0,0 0 1,0 2-1,1-1 0,-1 1 0,1 0 0,-14 13 1,-54 58 636,71-70-628,0 0 0,1 0 1,0 1-1,0-1 0,0 1 1,1 0-1,-5 15 1,9-22-83,-1 1 0,1 0 1,-1-1-1,1 1 1,0 0-1,0-1 1,0 1-1,0 0 0,0 0 1,0-1-1,0 1 1,1 0-1,-1-1 1,1 1-1,-1 0 0,1-1 1,-1 1-1,1 0 1,0-1-1,0 1 1,0-1-1,0 0 0,0 1 1,0-1-1,0 0 1,1 1-1,-1-1 1,0 0-1,1 0 0,-1 0 1,1 0-1,-1-1 1,1 1-1,-1 0 1,1 0-1,-1-1 0,1 1 1,0-1-1,0 0 1,-1 1-1,1-1 1,0 0-1,-1 0 0,1 0 1,2 0-1,19 2-798,0 0 0,0-2-1,0 0 1,30-5 0,-35 2-1967,0-1 0,-1-1 0,25-9 1,1-5-8264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16496,'0'0'8915,"2"8"-8413,-2-6-484,0 0 1,0-1 0,1 1-1,-1 0 1,1 0 0,-1 0 0,1-1-1,0 1 1,0 0 0,0-1-1,0 1 1,0-1 0,0 1 0,0-1-1,0 1 1,1-1 0,-1 0-1,0 1 1,1-1 0,-1 0 0,1 0-1,2 1 1,3 0 9,0 0 1,0-1-1,0 0 1,1-1-1,-1 1 1,9-2-1,124 1-289,-139 1 297,1-1 0,-1 1 0,0-1 0,0 1-1,0 0 1,0-1 0,1 1 0,-1 0 0,0 0 0,0 0 0,0 0 0,-1 0 0,1 0 0,0 0 0,0 0 0,0 0 0,0 2 0,0-1 11,0 0 1,1 0-1,-1-1 1,0 1-1,1 0 1,-1-1 0,1 1-1,-1-1 1,1 0-1,0 1 1,0-1-1,3 2 1,5-1-72,0 0-1,0-1 0,0 0 1,0-1-1,0 0 1,0 0-1,0-1 1,13-3-1,78-24-3449,-83 22 2461,2-3-348,12-2-2435,-32 13 4188,0-1-1318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3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5093,'0'0'518,"-8"1"-412,-25 4-42,32-5-61,1 0-1,-1 0 0,1 0 0,-1 0 0,1 0 1,-1 0-1,1 1 0,-1-1 0,1 0 0,-1 0 0,1 1 1,-1-1-1,1 0 0,0 0 0,-1 1 0,1-1 0,-1 1 1,1-1-1,0 0 0,-1 1 0,1-1 0,0 1 0,-1-1 1,1 1-1,0-1 0,0 1 0,0-1 0,-1 1 1,1-1-1,0 1 0,0-1 0,0 1 0,0-1 0,0 1 1,0-1-1,0 1 0,0-1 0,0 1 0,0-1 0,0 1 1,1 0-1,-1-1 0,0 1 0,0-1 0,0 1 0,1-1 1,-1 0-1,0 1 0,0-1 0,1 1 0,-1-1 1,1 1-1,0 0 0,17 18-7,18 4 142,65 31 0,5 2-112,13 13 1,211 88 1,5 11 940,29 12 249,105-16-518,199 83-606,-538-185-70,11 6 2,191 63 0,152-13 79,9-36 61,-359-61-138,405 28 143,1-41 191,-530-8-351,11-1 202,-1 2 0,34 5 0,-47-5-133,0 1 0,0 0 0,-1 1-1,1-1 1,0 1 0,-1 1-1,0-1 1,0 1 0,0 0-1,0 1 1,6 5 0,137 136-3820,-118-115 571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17681,'0'0'8648,"50"23"-14285,-26-7 1441,1 1-2755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10346,'0'0'12049,"-10"8"-10656,-3 2-767,0 1 0,1 0 0,0 1 0,-11 16 0,18-21-407,-1 0 1,2 1 0,-1-1-1,1 1 1,0 0-1,1 1 1,-1-1 0,2 1-1,-1-1 1,1 1 0,-1 11-1,4-9-251,0 1 0,0-1 0,1 1 0,0-1 0,1 0 0,1 0 0,0 0 0,0 0 0,1-1 0,11 18 0,-10-16-89,1 1 1,-1-1-1,-1 1 0,0 0 0,-1 1 0,0-1 1,1 15-1,-4-17 140,0-1 0,-1 1 0,0 0 0,-1 0 0,0-1 0,0 1 0,-5 14 0,5-22 19,-1 1 0,1-1 0,-1 0 1,1 0-1,-1 0 0,0 0 0,0-1 1,0 1-1,0 0 0,-1-1 1,1 1-1,-1-1 0,1 0 0,-1 0 1,0 0-1,0 0 0,0-1 0,0 1 1,0-1-1,0 0 0,-1 1 0,1-1 1,0-1-1,-1 1 0,1 0 1,-6-1-1,2 0 18,1 0 0,-1-1 0,1 0 0,0 0 0,-1 0 0,1-1 0,0 0 0,0 0 0,0-1 1,0 1-1,0-1 0,1-1 0,-1 1 0,1-1 0,0 0 0,0 0 0,0 0 0,1-1 0,-1 0 0,1 0 0,0 0 0,1 0 0,-5-9 0,3 6-146,0 0 0,1-1 0,1 1 0,-1-1 0,1 0 0,0 0 0,1 0 0,0 0-1,1-1 1,0 1 0,0-1 0,1 1 0,0-1 0,1 1 0,3-16 0,-2 18 51,1 1 0,0 0 0,0 0 1,1 1-1,0-1 0,0 1 0,0-1 1,1 1-1,-1 0 0,1 1 0,0-1 1,1 1-1,-1 0 0,1 0 0,-1 1 1,1 0-1,12-5 0,12-4-769,1 1 0,43-10 0,-56 16-95,32-7-3101,-1-2-2269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13293,'0'0'8247,"-7"8"-7024,-9 16-787,2-1 0,1 2-1,0 0 1,2 0 0,1 1 0,1 1 0,1-1 0,2 1-1,0 1 1,2-1 0,1 1 0,1 0 0,4 55 0,-1-79-420,-1 0-1,1 0 1,0 0 0,0 0 0,0 0 0,1 0 0,0 0 0,-1 0 0,1-1 0,1 1-1,-1 0 1,0-1 0,1 0 0,3 3 0,-5-4-1,1-1 0,-1 0-1,1 0 1,0 0 0,-1 0-1,1 0 1,0 0 0,0-1 0,0 1-1,0 0 1,0-1 0,0 0 0,0 1-1,-1-1 1,1 0 0,0 0 0,0 0-1,0 0 1,0-1 0,0 1 0,0 0-1,0-1 1,0 1 0,0-1-1,0 0 1,0 0 0,-1 1 0,1-1-1,0-1 1,-1 1 0,3-2 0,128-105 171,-131 106-192,1 1-1,-1 0 0,1 0 0,-1-1 0,1 1 0,0 0 0,0 1 0,-1-1 0,1 0 0,0 0 0,0 1 1,0-1-1,0 1 0,0 0 0,0 0 0,0-1 0,0 1 0,0 0 0,0 1 0,0-1 0,0 0 0,0 1 1,-1-1-1,5 2 0,-5-1-10,1 1 0,0 0-1,0 0 1,-1-1 0,1 1 0,-1 0 0,0 0 0,0 1 0,1-1 0,-1 0 0,-1 0 0,1 0 0,0 1-1,0-1 1,-1 1 0,1 4 0,0 3-2,0 1-1,-1 0 1,0 0-1,-1 0 1,0 0-1,-1 0 1,-5 19-1,65-100 415,-53 64-372,0 1 0,0-1 0,1 1 0,-1 0 0,1 0 0,0 1-1,0 0 1,1 0 0,-1 0 0,12-4 0,-7 5-69,1 0-1,-1 1 1,1 0-1,0 1 1,23 0 0,-24 1-727,19 0 296,-22-1-2278,-29-9-9971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7111,'0'0'15759,"63"-45"-15727,-32 45-32,14 0-481,2 7-640,3 3-801,2 2-1697,8 1-1090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213 211 14798,'0'0'6550,"-8"-3"-4975,2 0-1399,-1 1 0,1 0 1,0 0-1,-1 1 0,0 0 0,1 0 0,-1 0 0,0 1 1,1 0-1,-1 0 0,0 1 0,1 0 0,-1 0 0,1 0 1,-1 1-1,1 0 0,-1 1 0,1-1 0,-6 4 0,3-1 118,1 1 0,-1 0-1,1 0 1,-8 8-1,15-13-250,-1 1-1,0 0 1,1-1-1,-1 1 1,1 0-1,0 0 1,0 0-1,-1 0 1,1 0-1,0 0 1,1 0-1,-1 0 1,0 0-1,1 0 1,-1 1-1,1-1 1,-1 0-1,1 0 1,0 1-1,0-1 1,0 0-1,0 1 1,1-1-1,-1 0 1,1 3-1,0-4-35,0 0-1,0 0 0,0 1 0,0-1 0,0 0 0,1 0 0,-1 0 0,0 0 0,0 0 0,1-1 0,-1 1 1,1 0-1,-1-1 0,1 1 0,-1-1 0,1 1 0,-1-1 0,1 1 0,-1-1 0,1 0 0,2 0 0,40 1 82,-33-1-59,-3-1-71,-1 0 0,1 0 0,-1-1-1,0 1 1,1-2 0,-1 1 0,0-1 0,0 0-1,-1 0 1,1-1 0,-1 0 0,1 0-1,-1-1 1,0 1 0,-1-2 0,1 1 0,-1 0-1,0-1 1,0 0 0,-1 0 0,6-11-1,-10 17 16,0 0 0,0 0 0,0 0 0,-1 0 0,1 0 0,0 0 0,0 0 0,-1 0 0,1 0 0,0 0 0,0 0 0,0 0 0,-1 0 0,1 0-1,0 0 1,0-1 0,0 1 0,-1 0 0,1 0 0,0 0 0,0 0 0,0 0 0,0 0 0,-1-1 0,1 1 0,0 0 0,0 0 0,0 0 0,0 0-1,0-1 1,0 1 0,-1 0 0,1 0 0,0 0 0,0-1 0,0 1 0,0 0 0,0 0 0,0 0 0,0-1 0,0 1 0,0 0 0,0 0 0,0-1-1,0 1 1,0 0 0,0 0 0,0 0 0,0-1 0,0 1 0,0 0 0,0 0 0,1 0 0,-1-1 0,0 1 0,0 0 0,-14 13-529,12-11 390,1 1 0,0-1 0,0 0 0,0 0 0,1 1 0,-1-1 0,0 0-1,1 1 1,0-1 0,-1 1 0,1-1 0,0 1 0,0-1 0,1 1-1,-1-1 1,0 0 0,1 1 0,-1-1 0,1 0 0,1 3 0,-1-3-193,1 0 0,-1 0 0,1-1 0,-1 1 0,1-1 1,0 1-1,0-1 0,0 0 0,-1 1 0,1-1 0,0 0 0,0 0 1,1-1-1,-1 1 0,0 0 0,0-1 0,4 1 0,1 0-413,0 0 0,0-1 0,0 0 0,0 0 0,-1-1 0,1 0 0,11-3 0,19-11 732,-29 9 57,1-1-1,-1 1 1,0-1 0,14-16-1,-19 20 605,0-1-1,0 0 0,-1 0 0,1 0 0,-1 0 0,0 0 0,-1 0 1,1 0-1,-1-1 0,0 1 0,0 0 0,0-1 0,0-8 0,-1 13-537,0 0-1,0-1 0,0 1 0,0 0 1,0-1-1,0 1 0,0 0 0,0-1 1,0 1-1,0 0 0,0 0 0,0-1 0,0 1 1,-1 0-1,1-1 0,0 1 0,0 0 1,0 0-1,0-1 0,-1 1 0,1 0 0,0 0 1,0-1-1,-1 1 0,1 0 0,0 0 1,0 0-1,-1 0 0,1-1 0,0 1 0,-1 0 1,1 0-1,0 0 0,0 0 0,-1 0 1,1 0-1,0 0 0,-1 0 0,1 0 0,-1 0 1,-17 5 1442,-14 15-352,24-12-839,-1 1-1,1-1 1,1 1-1,-9 12 1,14-17-224,-1 0 1,1 0-1,0 0 1,0 0 0,0 0-1,1 0 1,0 0-1,0 1 1,0-1-1,0 0 1,0 1-1,1-1 1,0 1 0,0 4-1,1-7-99,0 0 0,-1 0 0,1 0-1,1 0 1,-1 0 0,0-1 0,0 1 0,1 0 0,-1-1-1,0 1 1,1-1 0,0 1 0,-1-1 0,1 0 0,0 0-1,0 1 1,0-1 0,0-1 0,0 1 0,0 0 0,0 0-1,0-1 1,0 1 0,0-1 0,0 0 0,0 1 0,0-1-1,4 0 1,63-2 123,-59 0-158,0-1 0,1 0 0,-1-1 0,-1 0 0,1 0 0,-1-1 0,1 0 0,-1-1 0,-1 0-1,1-1 1,-1 0 0,0 0 0,-1 0 0,1-1 0,-2 0 0,12-17 0,-6 7 39,-1 0 0,0-1 0,-2 0 0,0 0 1,-2-1-1,0 0 0,7-31 0,-13 47 46,-1 0 1,1 0-1,-1-1 0,0 1 1,0 0-1,0-1 0,-1 1 0,-1-6 1,2 9-40,0 1 0,0-1 0,0 1 0,-1-1 1,1 1-1,0-1 0,0 1 0,-1-1 0,1 1 1,0 0-1,-1-1 0,1 1 0,-1-1 0,1 1 0,0 0 1,-1-1-1,1 1 0,-1 0 0,1-1 0,-1 1 1,1 0-1,-1 0 0,1 0 0,-1-1 0,1 1 0,-2 0 1,1 0-4,-1 1 1,1-1 0,-1 0 0,1 1-1,-1-1 1,1 1 0,0-1 0,-1 1-1,1 0 1,0 0 0,0 0 0,-1 0-1,1 0 1,-2 2 0,-3 3 36,0 1 0,0-1 1,1 1-1,0 1 0,0-1 0,1 1 1,0 0-1,0 0 0,1 0 0,0 1 0,0-1 1,1 1-1,0-1 0,1 1 0,0 0 1,0 0-1,1 0 0,0-1 0,0 1 0,1 0 1,1 0-1,2 11 0,-2-11-176,1-1 0,-1 0 0,2 0 0,-1 0 1,1 0-1,0-1 0,1 1 0,0-1 0,0 0 0,8 8 0,-8-10-457,0-1 0,0 1 0,1-1 0,0 0 0,0-1 0,0 1 0,0-1 0,0 0 0,0-1 0,1 0 0,0 0 0,-1 0 0,14 1 0,9-2-6048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8 150 12172,'-1'1'263,"1"0"0,-1-1 1,0 1-1,1 0 1,-1 0-1,1-1 1,-1 1-1,1 0 1,-1 0-1,1 0 1,0 0-1,0-1 1,-1 1-1,1 0 1,0 0-1,0 0 1,0 0-1,0 0 1,0 0-1,0 0 1,0 0-1,0 0 1,0 0-1,0-1 1,1 1-1,-1 0 1,0 0-1,1 0 1,-1 0-1,0 0 1,1-1-1,-1 1 1,1 0-1,0 0 1,0 1-1,2-1 30,0 1 0,0-1 0,-1 0 0,1 0-1,0 0 1,0 0 0,0 0 0,1 0 0,-1-1 0,6 1 0,9-1 181,0 0 1,35-6-1,-36 2-268,0 0-1,0-2 1,0 0-1,-1-1 1,0-1-1,0 0 1,-1-1-1,0-1 1,-1 0 0,0-1-1,14-14 1,-25 23-139,-1-1 0,0 0 0,0 1 0,0-1 0,0 0 0,0 0 0,-1 0 0,1 0 0,-1-1 0,0 1 0,0 0 0,0-1 0,-1 1 0,1-4 0,-1 6-49,0-1-1,0 1 1,0 0 0,-1-1 0,1 1 0,-1 0 0,1-1 0,-1 1 0,1 0 0,-1 0 0,0 0-1,1 0 1,-1-1 0,0 1 0,0 0 0,0 0 0,0 1 0,0-1 0,0 0 0,0 0 0,0 0-1,0 1 1,-1-1 0,1 0 0,0 1 0,0-1 0,-1 1 0,1 0 0,0-1 0,-1 1 0,1 0 0,0 0-1,-1 0 1,1 0 0,-2 0 0,-9-1-26,1 2 0,-1-1-1,1 1 1,-1 1 0,1 0 0,-1 1-1,1 0 1,0 0 0,0 1-1,1 1 1,-1 0 0,-17 11 0,21-11 2,-1 0 0,1 0 0,0 1 0,1 0 0,-1 1 0,1-1 0,0 1 1,1 0-1,0 1 0,0-1 0,0 1 0,1 0 0,0 0 0,1 1 0,0-1 0,0 1 0,-2 9 1,5-15 1,-1 0 0,1 0 1,0 0-1,0 0 0,0 0 1,0 0-1,1 0 1,-1 0-1,1 0 0,0 0 1,0 0-1,0 0 0,0 0 1,0 0-1,1-1 1,-1 1-1,1 0 0,3 3 1,-1-1-33,1-1 1,-1-1-1,1 1 1,0-1-1,0 1 1,0-1-1,0-1 1,0 1-1,8 2 1,8 1-632,1 0 0,-1-2 0,1 0 0,26 0 0,12-2-3929,-3-2-4058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57 8168,'0'0'8995,"-8"-5"-6240,5 3-2632,0 0 1,1 0 0,-1 0-1,0 0 1,-1 1 0,1 0-1,0-1 1,0 1 0,-1 0-1,1 0 1,0 1 0,-1-1-1,1 1 1,-1 0 0,1 0-1,-1 0 1,1 0 0,-1 0-1,1 1 1,0 0 0,-1 0-1,1 0 1,0 0 0,-1 0-1,1 0 1,0 1 0,0 0-1,0-1 1,-3 4 0,-4 2 122,1 1 1,0 0-1,0 0 1,-9 13 0,15-18-227,0 0 0,1 1 0,0-1 0,0 0 0,0 1 0,0 0 0,1-1 0,-1 1 1,1 0-1,0 0 0,0 0 0,0 0 0,1 0 0,-1 0 0,1 0 0,0 7 1,1-10-11,0 1 0,0 0 0,0-1 0,1 0 0,-1 1 1,0-1-1,1 0 0,-1 1 0,1-1 0,-1 0 1,1 0-1,-1 0 0,1 0 0,0-1 0,-1 1 1,1 0-1,0-1 0,0 1 0,-1-1 0,1 0 0,0 1 1,0-1-1,0 0 0,0 0 0,0 0 0,-1 0 1,5-1-1,3 1 130,-1-1 1,1 0-1,0 0 1,15-5-1,-17 3-35,0 0 0,-1-1 0,1 0 0,-1 0 0,0 0 0,1-1-1,-2 0 1,1 0 0,-1 0 0,0-1 0,0 0 0,0 0 0,-1 0 0,0-1 0,0 1 0,-1-1 0,1 0 0,-1 0-1,-1 0 1,0-1 0,0 1 0,2-12 0,-8 14-200,-4 12 29,-5 16 3,12-20 62,0 0 0,0 0 1,1 0-1,0 0 0,-1 0 0,1 0 0,0 1 1,1-1-1,-1 0 0,0 0 0,1 0 0,0 0 1,0 0-1,0 0 0,0 0 0,0 0 1,0 0-1,1-1 0,-1 1 0,4 3 0,-2-3 7,0 0-1,0 0 1,1 0-1,-1-1 1,1 1-1,0-1 1,0 0-1,0 0 1,0 0-1,0 0 1,0-1-1,0 0 1,5 1-1,-1 0 8,-1-1 0,1 0 0,-1-1 0,1 1 1,0-1-1,-1-1 0,1 0 0,-1 0 0,1 0 0,-1-1 0,1 0 0,-1 0 0,0-1 0,0 0 1,0 0-1,11-8 0,-14 8-3,0 1 1,0-2 0,0 1-1,-1 0 1,1-1 0,-1 0 0,0 0-1,0 0 1,0 0 0,0 0-1,-1-1 1,0 1 0,0-1-1,0 0 1,0 1 0,-1-1-1,0 0 1,0 0 0,1-5-1,-3 9-17,0 0 1,0 0-1,0 0 0,0 0 0,0 1 0,0-1 0,0 0 0,-1 0 0,1 1 0,0-1 1,0 1-1,0-1 0,-1 1 0,1 0 0,0 0 0,-1-1 0,1 1 0,0 0 0,-1 0 1,1 0-1,0 0 0,-1 0 0,1 1 0,-2-1 0,2 0 2,0 0 0,0 0-1,-1 0 1,1 0 0,0 0-1,0 0 1,-1 0 0,1 0-1,0 1 1,0-1 0,0 0 0,0 1-1,-1-1 1,1 1 0,0-1-1,0 1 1,0 0 0,0 0 0,0-1-1,0 1 1,0 0 0,1 0-1,-1 0 1,0 0 0,0 0-1,0 0 1,1 0 0,-1 0 0,1 0-1,-1 1 1,4 0 4,1-1 1,0 0-1,0 0 1,-1-1-1,1 1 0,0-1 1,0 0-1,0 0 0,0 0 1,5-1-1,-3 1-19,-1 0-11,5-1-42,1 1 0,-1 0 0,0 1 0,0 0 0,0 1 0,19 5 0,-27-5 60,1-1 0,0 1 1,-1-1-1,1 1 0,-1 0 0,0 0 0,1 0 0,-1 1 0,0-1 1,0 0-1,-1 1 0,1-1 0,0 1 0,-1 0 0,0-1 0,1 1 1,-1 0-1,0 0 0,-1 0 0,1 0 0,0 0 0,-1 0 0,1 0 1,-1 0-1,0 0 0,0 0 0,-1 4 0,1 1 160,-1-1 0,0 1 0,0 0-1,-1-1 1,0 1 0,0-1 0,-1 1 0,0-1 0,0 0-1,-1 0 1,-7 11 0,5-9 242,9-74 81,2-100-1036,-5 147 588,0 8 89,2 9 177,13 10-260,4-1-57,1-2 1,0 0-1,0-1 1,1-1-1,23 1 1,20-2-3132,-40-6-1014,-10-7-1870,3-9-7991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9385,'0'0'11018,"-3"9"-9785,-15 49 302,-27 100 1323,40-135-2612,2 1-1,0-1 1,1 0 0,1 1 0,3 26-1,-2-47-238,1 0 0,-1 0-1,1 0 1,0 0-1,0 0 1,0 0-1,0-1 1,0 1 0,1 0-1,-1-1 1,1 1-1,0-1 1,0 1 0,0-1-1,0 0 1,0 0-1,0 0 1,5 3 0,-2-2 15,0 0 0,1 0 0,-1-1 0,1 0 1,0 0-1,-1 0 0,1-1 0,12 2 1,-1-2-372,-1-1 1,1 0-1,0-1 1,-1-1-1,1 0 1,16-6-1,49-22-5283,-32 2-1681,-15 4-967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0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6502,'0'0'10453,"-9"-5"-7683,-33-15-778,40 20-1932,1-1 0,-1 1 0,0 0 1,0-1-1,0 1 0,0 0 0,1 0 1,-1 0-1,0 0 0,0 1 0,0-1 1,0 0-1,1 1 0,-1-1 0,0 1 1,0 0-1,1 0 0,-1-1 0,0 1 1,1 0-1,-1 0 0,1 1 0,-1-1 1,1 0-1,0 0 0,0 1 1,-1-1-1,1 1 0,0-1 0,0 1 1,0-1-1,0 1 0,1 0 0,-1-1 1,0 1-1,0 2 0,-2 3 162,1 1-1,-1-1 0,1 1 1,1 0-1,-1 0 1,1 12-1,1-16-182,1 0 0,0 0 0,0-1 0,0 1 0,1 0 0,-1 0 0,1-1 0,0 1 0,0-1 0,0 1 0,1-1 0,-1 0 0,1 0 0,0 0 0,-1 0 0,1-1 0,1 1 0,-1-1 0,0 0 0,0 1 0,1-2 0,0 1 0,-1 0 0,1-1 0,0 1 0,0-1 0,-1 0 0,8 1 0,-6-1-21,1 0 0,-1 1 0,1-2 0,-1 1 0,1-1 0,0 1 0,-1-2 1,1 1-1,-1-1 0,1 1 0,-1-2 0,1 1 0,-1 0 0,1-1 0,-1 0 0,0-1 0,0 1 1,0-1-1,0 0 0,5-4 0,-5 2 27,-1 0 0,0-1 0,0 1 0,-1-1 0,1 0 0,-1 0 0,-1 0 0,1-1 1,-1 1-1,0 0 0,0-1 0,-1 1 0,1-9 0,-2 13-36,0-1 0,0 1 1,0-1-1,0 1 0,0 0 1,0-1-1,-1 1 0,1 0 0,-1-1 1,0 1-1,0 0 0,0 0 1,0-1-1,0 1 0,0 0 0,0 0 1,-1 0-1,1 0 0,-1 1 1,1-1-1,-1 0 0,0 1 0,0-1 1,0 1-1,0-1 0,0 1 0,0 0 1,0 0-1,0 0 0,0 0 1,-1 0-1,1 1 0,0-1 0,-1 0 1,1 1-1,0 0 0,-1 0 1,-3 0-1,5-1-14,1 1 0,-1 0 0,0-1-1,0 1 1,0 0 0,0 0 0,0 0 0,0 0 0,0 0 0,0 0 0,0 0 0,0 0 0,0 0-1,0 0 1,0 1 0,0-1 0,0 0 0,0 0 0,1 1 0,-1-1 0,0 1 0,0-1-1,0 1 1,0-1 0,1 1 0,-1 0 0,0-1 0,1 1 0,-1 0 0,0 0 0,1-1 0,-1 1-1,1 0 1,-1 0 0,1 0 0,0 0 0,-1 0 0,1-1 0,0 1 0,0 0 0,-1 0 0,1 0-1,0 0 1,0 2 0,3-2-10,1 0-1,-1 0 1,1 0-1,0 0 1,-1-1-1,1 1 1,-1-1-1,1 0 1,0 0-1,-1 0 1,5-2-1,0 2-54,22-1-229,49-9 0,-57 6 136,0 0 1,1 2 0,-1 1 0,38 3 0,-59-2 180,1 1 0,0-1 0,0 1 1,-1 0-1,1-1 0,0 1 0,-1 0 0,1 0 1,-1 0-1,1 1 0,-1-1 0,1 0 0,-1 0 1,0 1-1,0-1 0,0 1 0,1-1 0,-1 1 1,-1 0-1,1-1 0,0 1 0,0 0 0,-1 0 1,1-1-1,-1 1 0,1 0 0,-1 0 0,0 0 1,0 0-1,0-1 0,0 4 0,0 10 236,0 0 0,-1 0 0,-3 16 1,0-5 62,4-25-294,0-1-1,0 1 0,0 0 1,0 0-1,0-1 0,0 1 1,0 0-1,0 0 1,0-1-1,0 1 0,0 0 1,1 0-1,-1-1 0,0 1 1,0 0-1,1-1 1,-1 1-1,0 0 0,1-1 1,-1 1-1,1-1 0,-1 1 1,1-1-1,-1 1 1,1-1-1,0 1 0,-1-1 1,1 1-1,-1-1 1,1 1-1,0-1 0,1 1 1,0-1 1,0 0 1,0 0-1,1 0 1,-1 0-1,0 0 1,1-1 0,-1 1-1,0-1 1,0 1-1,5-2 1,51-29 82,-45 23-133,-1 0 0,0-1 0,0-1 1,-1 0-1,0 0 0,0-1 0,-2-1 0,1 1 1,-1-2-1,-1 1 0,8-17 0,-31 53-406,13-19 455,1 0-1,0 1 1,0-1 0,1 0 0,-1 0 0,1 1 0,0-1-1,1 0 1,-1 1 0,1-1 0,0 0 0,1 0-1,-1 1 1,1-1 0,0 0 0,0 0 0,0-1 0,1 1-1,6 8 1,-5-8 0,1 0 0,0-1 0,0 0 1,0 0-1,0 0 0,0 0 0,1-1 0,0 0 0,0 0 0,0-1 0,0 0 0,0 0 0,0 0 0,1 0 0,-1-1 1,9 0-1,-2 1-3,0-1 0,0-1 0,-1 0 0,1-1 0,0-1 0,18-3 0,-28 4 18,0 0 0,0 0 0,0 0 1,0 0-1,0-1 0,0 1 0,0-1 0,0 1 1,-1-1-1,1 0 0,-1 0 0,1-1 0,-1 1 1,0 0-1,0-1 0,0 1 0,0-1 0,0 0 0,0 0 1,-1 1-1,0-1 0,1 0 0,-1 0 0,0-1 1,0 1-1,-1 0 0,1 0 0,-1 0 0,1-1 0,-1-3 1,-1-4 60,-1 0 0,1 0 0,-2 1 0,1-1 1,-2 0-1,1 1 0,-1 0 0,-1 0 0,0 0 1,0 1-1,-1-1 0,0 1 0,-8-8 0,-2-6-201,64 38-5418,-12-8 1858,7-5-2162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102 142 9385,'4'-10'2103,"14"-46"1748,-15 43-1963,-1-1 0,0 0 0,0-16 0,-2 29-1863,0 1 0,0 0 0,0 0 0,0 0-1,0-1 1,-1 1 0,1 0 0,0 0 0,0 0 0,0 0 0,0-1 0,0 1 0,0 0-1,0 0 1,0 0 0,-1 0 0,1 0 0,0-1 0,0 1 0,0 0 0,0 0-1,-1 0 1,1 0 0,0 0 0,0 0 0,0 0 0,0 0 0,-1-1 0,1 1 0,0 0-1,0 0 1,0 0 0,-1 0 0,1 0 0,0 0 0,0 0 0,0 0 0,0 0 0,-1 0-1,1 0 1,0 1 0,0-1 0,0 0 0,-1 0 0,1 0 0,0 0 0,0 0 0,0 0-1,0 0 1,-1 0 0,1 0 0,0 1 0,0-1 0,0 0 0,0 0 0,0 0-1,0 0 1,-1 1 0,1-1 0,0 0 0,0 0 0,0 0 0,0 0 0,0 1 0,0-1-1,0 0 1,0 0 0,0 1 0,-11 12 57,5 0-1,1 1 0,1 0 0,0 0-1,1 0 1,-3 27 0,1 79 973,4-88-634,1-20-286,-2 45 497,11 106-1,-7-147-580,1-1 0,0 0 0,1 0 0,0 0 0,1 0 0,1-1 0,0 0 0,1 0 0,1 0 0,0-1 0,1 0 0,11 13 0,-19-25-20,1 1 1,-1-1 0,0 0-1,1 1 1,0-1-1,-1 0 1,1 0 0,0 0-1,0 0 1,-1 0-1,1 0 1,0-1 0,3 1-1,-5-1-3,1 0 1,0 0-1,-1 0 0,1 0 0,0 0 0,-1-1 0,1 1 1,-1 0-1,1 0 0,0-1 0,-1 1 0,1 0 1,-1-1-1,1 1 0,-1-1 0,1 1 0,-1-1 0,1 1 1,-1-1-1,0 1 0,1-1 0,-1 1 0,0-1 1,1 1-1,-1-1 0,0 0 0,0 1 0,1-1 0,-1 0 1,0 1-1,0-1 0,0 0 0,0 1 0,0-1 1,0 1-1,0-1 0,0 0 0,0 1 0,0-1 0,-1-1 1,0-11-10,0-1 0,-2 1 1,1 0-1,-2 0 0,1 0 1,-2 0-1,0 1 0,0 0 1,-1 0-1,-1 0 0,-15-21 1,3 8-434,-1 2 1,-1 0-1,-1 1 1,-27-22-1,36 32 286,12 7-83,24 8-158,2 1 430,10-1 149,67-2-1,-34-11-1445,-4-12-4627,-31 4-1028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1:4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5701,'0'0'2120,"8"17"-1773,32 14 137,76 42 0,-61-40-363,-20-12 16,1-3 1,1 0 0,54 16 0,121 25 2,-31-10-127,312 121 16,89 27 6,244 79 716,-233-73-263,325 159 467,-179-62-287,486 183 335,-1084-419-344,-2 7-1,136 93 1,-249-147-830,0-2 1,52 23 0,-65-34-1003,0 0 0,0 0 0,1-1 0,-1-1 0,17 1 0,-10-2-2884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8200,'-4'5'8624,"-12"27"-7089,6 3-307,2 0-1,1 0 1,2 1 0,1 0 0,2 1 0,6 70 0,-4-102-1204,1-1 1,-1 0 0,1 0 0,0 0 0,1 0 0,-1 0 0,1 0 0,0 0 0,0 0 0,0-1 0,0 1 0,1-1 0,-1 1 0,1-1 0,0 0 0,0 0 0,0 0-1,0-1 1,1 1 0,-1-1 0,6 3 0,-3-2 3,0-1 0,0 0 0,0-1 1,0 1-1,0-1 0,0 0 0,0-1 0,1 1 0,-1-1 0,0-1 0,1 1 0,-1-1 0,8-2 0,-5 1-18,-1 0 0,0-1-1,0 0 1,0 0 0,0-1-1,-1 0 1,1-1 0,-1 1 0,13-12-1,-17 13-28,1-1 1,-1 1-1,1-1 0,-1 0 0,0 0 0,-1 0 0,1-1 0,-1 1 1,1-1-1,-1 1 0,-1-1 0,1 0 0,-1 1 0,0-1 0,0 0 1,0 0-1,0-6 0,-1 11 21,0 0 0,0-1 0,0 1 0,0 0 0,0-1 0,0 1 0,0 0 0,0-1 0,-1 1 0,1 0 0,0 0 0,0-1 0,0 1 0,0 0 0,0-1 0,-1 1 0,1 0 0,0 0 0,0-1 0,-1 1 0,1 0 0,0 0 0,0 0 0,-1-1 0,1 1 0,0 0 0,0 0 0,-1 0 0,1 0 0,0 0 0,-1 0 0,1-1 0,0 1 0,-1 0 0,1 0 0,0 0 0,-1 0 0,1 0 1,0 0-1,-1 0 0,1 0 0,0 0 0,-1 1 0,1-1 0,0 0 0,-1 0 0,1 0 0,0 0 0,0 0 0,-1 1 0,1-1 0,0 0 0,0 0 0,-1 0 0,1 1 0,0-1 0,-17 13 70,15-11-58,0 0 1,1 1-1,-1-1 1,1 0-1,-1 1 1,1-1-1,0 1 1,0 0-1,0-1 1,0 1-1,1 0 1,-1-1-1,1 1 1,0 0-1,-1 0 1,1-1-1,0 1 0,1 0 1,-1 0-1,0 0 1,1-1-1,0 1 1,1 4-1,0-4 4,0-1-1,0 0 1,0 0-1,0 0 1,0 0-1,1-1 1,-1 1-1,1 0 0,-1-1 1,1 0-1,0 0 1,-1 1-1,1-1 1,0-1-1,0 1 0,0 0 1,-1-1-1,1 0 1,0 1-1,0-1 1,6-1-1,-2 0-29,1 0 0,0 0 1,-1-1-1,1 0 0,-1 0 0,0-1 0,1 0 1,-1 0-1,-1-1 0,1 0 0,0 0 0,-1-1 1,0 0-1,0 0 0,0 0 0,-1 0 0,0-1 1,9-13-1,-15 30-24,1 0 0,0-1 0,1 1 0,0 0 1,0-1-1,5 18 0,-4-26-207,0 0 1,0-1-1,1 1 0,-1-1 0,0 1 1,1-1-1,-1 0 0,1 1 1,-1-1-1,1-1 0,0 1 0,-1 0 1,1-1-1,0 1 0,0-1 1,-1 0-1,1 0 0,3 0 1,1 0-1240,-1 0 1,1-1 0,0 0 0,0 0 0,-1-1 0,10-2-1,9-11-7342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 5381,'0'0'17371,"-9"-3"-15935,7 3-1381,-1-2 29,1 1 1,-1 0-1,1 1 0,-1-1 1,0 0-1,0 1 0,1 0 0,-1 0 1,0-1-1,0 2 0,1-1 1,-1 0-1,0 0 0,1 1 1,-1 0-1,0-1 0,1 1 0,-1 0 1,1 0-1,-1 0 0,1 1 1,-1-1-1,1 1 0,0-1 1,0 1-1,-1 0 0,1 0 0,1 0 1,-4 3-1,-2 3 97,1 1 0,0 0 0,0 0 0,1 0 0,-8 18 1,12-25-164,0 0 1,0 0-1,0 0 1,1 0 0,-1 0-1,0 0 1,1 0-1,-1 0 1,1 0 0,0 0-1,0 0 1,0 0-1,0 0 1,0 0 0,0 0-1,0 0 1,1 0 0,-1 0-1,1 0 1,0 0-1,-1 0 1,1 0 0,0 0-1,0 0 1,0-1-1,0 1 1,0 0 0,1-1-1,-1 1 1,1-1-1,-1 1 1,1-1 0,-1 1-1,1-1 1,0 0-1,-1 0 1,4 1 0,5 1-185,0 0 0,0-1-1,0 0 1,0-1 0,1 0 0,-1-1 0,0 0 0,1 0 0,-1-1 0,0-1 0,17-3 0,17-11-4077,-5-7-3764,-18 4-3273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14510,'0'0'7762,"-3"11"-6572,-9 55 328,-4 81 1,14-120-1187,2 0 0,1-1-1,1 1 1,1 0 0,1-1 0,11 37 0,-14-61-322,-1-1 0,1 1 0,-1 0-1,1-1 1,-1 1 0,1-1 0,0 1 0,0-1 0,0 1 0,0-1 0,0 0 0,0 1-1,0-1 1,0 0 0,1 0 0,-1 0 0,0 0 0,1 0 0,-1 0 0,1 0 0,-1 0-1,1-1 1,-1 1 0,1 0 0,0-1 0,2 1 0,-3-6 35,0 1 0,0 0 0,0-1 0,-1 0 0,0 1 0,1-1 0,-1 1 0,-2-9 0,2 10-23,-1-6-21,0 0 0,-1 0 0,-1 0 0,1 0 0,-1 1 0,0-1 0,-1 1 0,-6-10 0,9 15-21,-1 0 0,1 0 0,-1 0 0,0 1 0,1-1 0,-1 1 0,0-1 1,-1 1-1,1 0 0,0 0 0,-1 0 0,1 0 0,-1 0 0,0 0 0,1 1 0,-1-1 0,0 1 1,0 0-1,0 0 0,0 0 0,0 0 0,0 1 0,0-1 0,0 1 0,-1-1 0,-5 2 0,8-1 16,0 0-1,1 1 0,-1-1 0,0 1 0,1-1 0,-1 1 0,0-1 0,1 1 0,-1-1 1,0 1-1,1 0 0,-1-1 0,1 1 0,-1 0 0,1-1 0,0 1 0,-1 0 1,1 0-1,0 0 0,-1-1 0,1 1 0,0 0 0,0 0 0,0 0 0,0 0 0,0-1 1,0 1-1,0 0 0,0 0 0,0 0 0,0 0 0,0 0 0,0-1 0,1 1 1,-1 0-1,0 0 0,1 0 0,0 0 0,-1 2 4,1-1-1,0 0 1,0 0 0,0 1 0,0-1-1,1 0 1,-1 0 0,0 0 0,1 0-1,0-1 1,-1 1 0,1 0 0,3 2-1,5 0 4,0-1 0,-1 0 0,1-1 0,0 0 0,0-1 0,0 0 0,1 0 0,-1-1 0,0 0 0,0-1 0,0 0 0,0-1 0,0 0 0,0-1 0,0 0 0,-1 0 0,1-1 0,-1 0 0,0-1 0,0 0 0,0 0 0,-1-1 0,0 0 0,0 0 0,0-1 0,12-15 0,-3 1 148,-23 43 211,-8 19-61,12-33-179,0 1 0,1 0-1,0 0 1,0-1 0,1 1 0,0 0 0,2 12-1,-1-19-114,-1 0 0,1 0 0,0 1 0,0-1 1,0 0-1,0 0 0,0 0 0,0 0 0,1 0 0,-1 0 0,1 0 0,-1 0 0,1 0 0,0-1 0,0 1 0,0-1 0,0 0 0,0 1 0,0-1 0,0 0 0,0 0 0,0 0 0,1 0 0,-1-1 0,0 1 0,1 0 0,-1-1 0,0 0 0,1 0 0,3 1 0,40-3-2294,-44 2 1722,1-1 1,-1 1 0,0-1-1,1 0 1,-1 0 0,0 0 0,1 0-1,-1-1 1,0 1 0,0 0-1,0-1 1,0 0 0,0 1-1,-1-1 1,4-4 0,3-10-6183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9897,'0'0'353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11275,'0'0'10831,"-5"10"-9694,-6 20-437,2 0 1,0 1-1,2 0 0,2 0 0,1 0 0,0 40 0,4-70-696,0 0-1,0 0 1,0-1 0,0 1-1,0 0 1,1 0 0,-1-1 0,0 1-1,0 0 1,1 0 0,-1-1-1,1 1 1,-1 0 0,1-1-1,-1 1 1,1-1 0,-1 1-1,1-1 1,-1 1 0,1-1 0,0 1-1,-1-1 1,1 1 0,0-1-1,-1 0 1,1 1 0,0-1-1,0 0 1,-1 0 0,1 1-1,0-1 1,0 0 0,0 0 0,-1 0-1,1 0 1,0 0 0,0 0-1,0 0 1,-1 0 0,1-1-1,0 1 1,0 0 0,-1 0-1,1-1 1,0 1 0,0 0 0,0-2-1,2 2-390,0-1 0,-1 0 0,1 0 0,0-1 0,-1 1 0,0 0-1,1-1 1,-1 0 0,0 1 0,0-1 0,0 0 0,0 0 0,3-3 0,-1-9-5016,0-1-3288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36 16688,'0'0'4676,"-11"-7"-4051,-39-20-444,48 27-179,1-1-1,-1 1 0,0 0 0,0-1 0,0 1 1,1 0-1,-1 0 0,0 0 0,0 1 1,0-1-1,0 0 0,1 1 0,-1-1 0,0 1 1,0-1-1,1 1 0,-1 0 0,1 0 1,-1 0-1,0 0 0,1 0 0,0 0 0,-3 3 1,-24 31-7,24-28 7,-2 0 129,1 1 0,0 0-1,0 0 1,1 1 0,0-1 0,1 1 0,0 0-1,0 0 1,1 0 0,0 0 0,1 1-1,0-1 1,0 12 0,1-21-119,0 1-1,0 0 1,0 0-1,0 0 1,1 0-1,-1-1 1,0 1-1,0 0 1,1 0 0,-1-1-1,1 1 1,-1 0-1,1 0 1,-1-1-1,1 1 1,-1 0-1,1-1 1,0 1-1,-1-1 1,1 1 0,0-1-1,-1 1 1,1-1-1,0 1 1,0-1-1,-1 0 1,3 1-1,26-3 203,-21 0-201,1-1 1,-1 0-1,-1 0 0,16-10 0,-11 4-178,0-1 0,0 0 0,-1-1 0,0 0 0,-1-1 0,0 0 0,-1-1 0,-1 0 0,0 0 0,0-1 0,5-15 0,-12 24 1251,-3 7-280,-9 16 170,-12 29-134,20-40-793,1 1 0,0 0 0,1 0 0,-1 0 0,2 0-1,-1 0 1,1 1 0,0-1 0,1 0 0,1 11 0,-1-16-93,0 0 0,1 0 0,-1 0 0,0 0 0,1-1-1,-1 1 1,1-1 0,0 1 0,0-1 0,0 1 0,0-1 0,1 0 0,-1 0 0,0 0 0,1 0 0,0-1-1,-1 1 1,1-1 0,0 1 0,0-1 0,0 0 0,0 0 0,0 0 0,0-1 0,0 1 0,0-1-1,0 1 1,0-1 0,5-1 0,-4 2-353,0-1 0,0-1 0,0 1 0,0 0 0,-1-1 1,1 0-1,0 0 0,-1 0 0,1 0 0,0-1 0,-1 0 0,0 1 0,7-5 0,22-19-6201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55 9737,'0'0'4303,"-3"-9"-1580,-11-26-759,13 35-1904,1-1 0,0 0 0,-1 1 0,1-1 0,0 1 0,-1-1 0,1 0 0,-1 1 0,1-1 0,-1 1 0,1-1 0,-1 1 0,1 0 0,-1-1-1,0 1 1,1-1 0,-1 1 0,0 0 0,1 0 0,-1-1 0,0 1 0,1 0 0,-1 0 0,0 0 0,1 0 0,-1 0 0,0 0 0,1 0 0,-1 0 0,0 0 0,0 0 0,1 0 0,-1 0 0,0 0 0,1 1 0,-1-1 0,0 0 0,1 1 0,-1-1-1,1 0 1,-1 1 0,0-1 0,1 1 0,-1-1 0,1 0 0,-1 1 0,1 0 0,-1-1 0,1 1 0,0-1 0,-1 1 0,1-1 0,0 1 0,-1 0 0,1 0 0,-8 16 355,1 0 0,0 0 0,1 1-1,1 0 1,1 0 0,-4 37 0,4-23 159,2 0 1,0 1-1,2 0 1,6 39-1,-6-69-560,0 1-1,1-1 1,-1 0-1,1 1 1,0-1-1,0 0 1,0 0 0,0 0-1,1 1 1,-1-1-1,1-1 1,0 1-1,0 0 1,0 0 0,0-1-1,1 1 1,-1-1-1,0 1 1,1-1-1,0 0 1,0 0 0,-1 0-1,1-1 1,0 1-1,0-1 1,1 0-1,-1 1 1,0-1-1,7 1 1,-5-2 1,1 0 0,-1-1 0,1 1 0,-1-1 0,1 0 0,-1-1 0,1 1 1,-1-1-1,0 0 0,0 0 0,0-1 0,0 1 0,0-1 0,-1 0 0,1-1 0,-1 1 0,6-6 0,38-40-154,-47 78-192,-1-22 359,0-1 0,0 1-1,1 0 1,-1 0 0,2-1 0,-1 1-1,1-1 1,4 12 0,-4-15-14,0 0-1,0 0 1,0-1 0,0 1 0,0-1 0,1 1-1,-1-1 1,1 0 0,0 0 0,0 0-1,0 0 1,0-1 0,0 1 0,0-1 0,0 1-1,0-1 1,0 0 0,1-1 0,-1 1 0,4 0-1,9 1-2,1-1-1,-1 0 0,0-1 0,1-1 1,-1-1-1,0 0 0,0-1 0,0-1 0,0 0 1,0-1-1,23-11 0,-5 6-154,-33 9 148,0 1 0,0 0 0,0 0 1,0 0-1,1-1 0,-1 1 0,0 0 0,0 1 0,0-1 0,1 0 0,-1 0 0,0 0 0,0 1 1,0-1-1,0 0 0,0 1 0,0-1 0,0 1 0,0 0 0,0-1 0,0 1 0,0 0 0,0-1 1,0 1-1,1 2 0,1 0 43,-1-1 1,0 1-1,1-1 1,-1 1-1,1-1 1,0 0-1,0 0 1,0 0-1,0 0 1,0-1-1,0 1 1,1-1-1,-1 0 1,0 0-1,1 0 1,-1 0 0,1 0-1,-1-1 1,1 0-1,-1 1 1,1-2-1,-1 1 1,1 0-1,4-1 1,7-1-349,-1 0 1,1-1-1,-1-1 0,21-7 1,4-11-4114,-37 20 3476,1-1 0,-1 1 1,1 0-1,-1-1 0,0 0 1,0 0-1,0 1 0,0-1 1,-1 0-1,3-6 0,1-12-6754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33 11147,'0'0'7911,"-49"-28"-5477,35 26-896,8-1-193,1 3-192,16 5-1569,5 2-801,6-2-801,6 3-1442,1-4-2882,4 0-4164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15086,'0'0'2066,"-3"8"112,-6 13-826,-1 1 533,1 1 0,-6 24 0,12-38-1732,2 0-1,-1 0 0,1 0 1,1 0-1,-1 0 1,2 0-1,-1 0 0,1 0 1,4 16-1,35 82-218,-31-88-37,-1 0 0,-1 0-1,0 1 1,-2 0 0,0 0 0,-1 1 0,2 27 0,-6-38 209,-1 0 1,0 1 0,0-1 0,-1 0 0,-5 18 0,6-26-37,1-1 1,-1 1-1,1 0 0,-1 0 1,0-1-1,0 1 1,0 0-1,0-1 1,0 1-1,0-1 0,0 0 1,-1 1-1,1-1 1,0 0-1,-1 0 1,1 1-1,-1-1 0,1 0 1,-1 0-1,0-1 1,1 1-1,-1 0 1,0-1-1,0 1 0,1-1 1,-1 1-1,0-1 1,0 0-1,0 0 0,0 0 1,1 0-1,-1 0 1,0 0-1,0 0 1,0-1-1,0 1 0,1-1 1,-1 1-1,0-1 1,-2-1-1,-1-1-3,1 0 0,0 0 0,0 0 0,0-1 0,0 0 0,1 1 0,-1-1 0,1-1 0,0 1 0,0 0 1,1-1-1,-1 0 0,-3-9 0,0-1-75,1 0 0,0 0 0,-4-20 1,7 23-107,0 1 1,1-1 0,0 0-1,0 0 1,2 0-1,2-22 1,-2 30 73,0-1 1,1 1-1,-1-1 0,1 1 0,0 0 1,1 0-1,-1 0 0,1 0 0,-1 0 1,1 1-1,0-1 0,0 1 0,1-1 1,-1 1-1,1 0 0,0 1 0,-1-1 1,1 1-1,0-1 0,5-1 1,30-12-2470,40-10-1,-17 6-3607,-9 0-3460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4 126 11371,'0'0'6849,"-1"9"-4372,0-7-2330,1 1-1,-1 0 1,1 0-1,0 0 1,0 0 0,0 0-1,0 0 1,0 0-1,1-1 1,-1 1 0,1 0-1,0 0 1,0 0-1,0-1 1,0 1 0,0 0-1,0-1 1,1 1-1,0-1 1,-1 1 0,1-1-1,0 0 1,0 0-1,0 0 1,0 0 0,0 0-1,1 0 1,-1-1-1,1 1 1,-1-1 0,1 1-1,-1-1 1,1 0-1,0 0 1,0 0 0,0-1-1,-1 1 1,5 0-1,7 1-50,0 0-1,0-2 1,0 1-1,0-2 0,1 0 1,-1 0-1,0-1 0,0-1 1,-1 0-1,1-1 1,0-1-1,-1 0 0,0-1 1,-1 0-1,1-1 1,-1 0-1,0-1 0,-1-1 1,0 0-1,0 0 1,-1-1-1,11-13 0,-18 20-83,-1 1 0,0 0-1,-1-1 1,1 0 0,0 1-1,-1-1 1,1 0-1,-1 0 1,0 0 0,0 0-1,0 0 1,-1 0 0,1 0-1,-1 0 1,1 0 0,-1 0-1,0-1 1,0 1-1,0 0 1,-1 0 0,1 0-1,-2-4 1,1 5-5,-1-1 0,1 1 0,-1 0 0,0 0 0,0 0 0,0 0 0,0 0 0,0 0 0,0 0 0,0 1 0,-1-1 0,1 1 0,-1-1 0,1 1 0,-1 0 0,1 0 0,-1 0 0,0 1 0,0-1 0,1 1 0,-1-1 0,0 1 0,0 0 0,-3 0 0,-1 0-9,-1 1 0,1-1 0,0 2 0,0-1-1,0 1 1,0 0 0,0 0 0,0 1-1,1-1 1,-1 2 0,1-1 0,0 1-1,0 0 1,0 0 0,0 1 0,-9 9-1,11-10-1,1 0-1,-1 0 1,1 0-1,-1 1 0,1 0 1,0-1-1,1 1 0,-1 0 1,1 1-1,0-1 1,1 0-1,-1 1 0,1-1 1,0 1-1,0-1 1,1 1-1,-1-1 0,1 1 1,1-1-1,-1 1 1,1 0-1,2 7 0,-2-10-62,0-1 1,0 1-1,1-1 0,-1 0 0,1 0 0,0 0 0,0 0 0,0 0 1,0 0-1,0 0 0,0 0 0,0-1 0,1 1 0,-1-1 0,0 0 0,1 0 1,-1 0-1,1 0 0,0 0 0,-1 0 0,1 0 0,0-1 0,3 1 0,70 3-3120,-66-4 2582,3-1-475,0 1 0,0-2 1,1 0-1,-1 0 0,0-1 0,13-6 0,25-12-5358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1:2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3239 3555,'0'0'246,"10"-7"-22,243-182 1942,-61 41-1022,186-79-153,-274 170-861,582-280 459,24 44-400,-152 65-75,72-28 294,139-59 150,447-264-398,-166 79-50,-991 473-97,-54 25-15,29-14 4,0 1 0,1 2-1,69-16 1,-178 82-445,-598 284 598,276-152-91,-759 342-48,687-321-5,-282 113 5,-434 203-118,370-145 43,432-205 49,-423 250 10,792-412-211,33-16-251,38-18-211,1307-640 844,-1000 480-144,1014-443 78,-142 70-23,-594 207 217,-22-36 112,-526 326-385,-60 37 6,59-34 172,-86 52-243,1 2 0,-1-1 0,1 1 0,0 0 0,1 1 0,-1 0 0,0 0 0,1 1 0,9 0 0,-18 1-46,0 0 0,-1 0 0,1 0 0,0 0 0,0 0 0,0 0 0,-1 0 0,1 0 0,0 0 0,0 1 1,-1-1-1,1 0 0,0 0 0,-1 1 0,1-1 0,0 1 0,-1-1 0,1 1 0,0-1 0,-1 1 0,1-1 0,-1 1 1,1-1-1,-1 1 0,1 0 0,-1-1 0,1 1 0,-1 0 0,0-1 0,1 1 0,-1 0 0,0-1 0,0 1 0,0 0 1,1 0-1,-1 0 0,0-1 0,0 1 0,0 0 0,0 0 0,0-1 0,0 2 0,0 5-3924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13901,'0'0'10154,"-66"59"-9642,32-23 225,-1 3 128,6-3-257,1-3-127,8-6-225,4-5-224,7-6-64,3-9-641,12-15-7430,3-12 1921,-2-6-3748</inkml:trace>
  <inkml:trace contextRef="#ctx0" brushRef="#br0" timeOffset="1">60 38 11819,'0'0'15118,"52"54"-14413,-25-40-385,4 0-223,1-1-386,2-1-1504,-3 1-1955,-2-2-2210,-1-1-5188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 12043,'0'0'4778,"-8"-5"-2424,2 2-2064,1 0-1,-1 1 0,0 0 0,0 0 0,0 0 0,0 0 0,0 1 0,-9-1 0,11 2-201,1 0 1,0 1 0,0-1-1,0 1 1,-1-1-1,1 1 1,0 0 0,0 0-1,0 0 1,0 1-1,1-1 1,-1 1 0,0-1-1,0 1 1,1 0-1,-1 0 1,1 0 0,0 0-1,0 1 1,-1-1-1,2 1 1,-4 3 0,2-1 30,0 1 1,0-1 0,0 1 0,0-1 0,1 1-1,0 0 1,0 0 0,1 0 0,0 0 0,0 0 0,0 1-1,0-1 1,1 0 0,0 0 0,1 1 0,0-1-1,1 8 1,-1-10-104,1 1 0,0-1-1,-1 0 1,1 0-1,0 0 1,1-1 0,-1 1-1,1 0 1,-1-1-1,1 0 1,0 1 0,1-1-1,-1 0 1,0-1-1,1 1 1,0-1 0,-1 1-1,1-1 1,0 0-1,0 0 1,0-1 0,1 1-1,-1-1 1,0 0-1,5 0 1,-1 1-569,-1-1-1,1 0 1,0-1-1,0 0 1,0 0-1,0-1 1,-1 0 0,1 0-1,0-1 1,-1 0-1,12-4 1,13-15-5442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14926,'0'0'2797,"-8"3"-554,2 1-1872,-1 0 0,1 0 1,0 0-1,0 1 0,0 0 0,1 0 1,-1 0-1,1 1 0,1 0 1,-1 0-1,1 0 0,0 0 1,0 1-1,1 0 0,0 0 1,0 0-1,-3 11 0,-18 78 1682,23-87-1989,-1 0-1,2 0 1,-1 0 0,1 0 0,1 0-1,-1 0 1,1 0 0,5 17 0,-5-24-70,0 0 1,0 0 0,1 0-1,-1 0 1,1 0 0,-1 0-1,1 0 1,0 0 0,-1-1-1,1 1 1,0-1 0,0 1-1,0-1 1,1 0 0,-1 0-1,0 0 1,0 0 0,1 0 0,-1 0-1,0 0 1,1-1 0,-1 1-1,1-1 1,-1 0 0,1 0-1,-1 0 1,1 0 0,-1 0-1,0-1 1,5 0 0,5-1-309,-1 0 0,1-1 0,-1 0 0,22-10 0,-18 5-59,-12 5 359,1 1 1,0 0-1,-1 0 0,1 1 0,0-1 1,0 1-1,0 0 0,6-1 0,-9 4 207,0 1 1,0 0-1,0 0 0,0 0 0,-1 0 0,1 0 0,-1 0 0,0-1 1,0 1-1,0 0 0,-1 6 0,1-4 126,-1 14 40,1-14-217,-1 0 0,1 0-1,0 0 1,1 0 0,-1 0 0,1 0 0,3 9 0,-3-13-251,0 1 1,0-1 0,0 1 0,0-1-1,0 0 1,1 1 0,-1-1-1,0 0 1,1 0 0,-1 0-1,1 0 1,-1 0 0,1 0 0,0-1-1,-1 1 1,1 0 0,0-1-1,0 1 1,-1-1 0,1 0 0,0 0-1,0 1 1,-1-1 0,1 0-1,0-1 1,2 1 0,13-2-3720,1-10-2786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189 127 9513,'0'0'11269,"-1"-8"-9277,1 6-1907,0 0 0,0 0 0,0 0 0,0 0 0,-1 0 0,1 0 1,0 0-1,-1 0 0,0 0 0,1 0 0,-1 0 0,0 1 0,0-1 1,0 0-1,0 0 0,0 1 0,-1-1 0,1 1 0,0-1 1,-1 1-1,1 0 0,-1-1 0,0 1 0,1 0 0,-1 0 0,0 0 1,1 0-1,-1 1 0,0-1 0,0 0 0,0 1 0,0-1 0,0 1 1,0 0-1,0-1 0,0 1 0,0 0 0,0 0 0,-4 1 0,-2-1-14,-1 0 0,0 1-1,0 0 1,1 0 0,-1 1-1,1 0 1,-1 1-1,-9 4 1,15-6-67,0 0-1,0 1 1,0 0-1,1-1 0,-1 1 1,0 0-1,1 0 1,-1 1-1,1-1 1,0 1-1,0-1 1,0 1-1,0-1 1,0 1-1,1 0 1,-1 0-1,1 0 1,0 0-1,0 0 1,0 0-1,0 0 1,0 1-1,1-1 1,0 0-1,-1 5 0,2-6 1,-1-1 0,1 1 0,-1 0 0,1-1 0,0 1-1,-1-1 1,1 1 0,0-1 0,0 1 0,0-1 0,0 0-1,1 1 1,-1-1 0,0 0 0,0 0 0,1 0 0,-1 0-1,1 0 1,-1 0 0,1 0 0,-1-1 0,1 1-1,-1 0 1,1-1 0,0 1 0,-1-1 0,1 0 0,0 0-1,0 1 1,-1-1 0,1 0 0,2-1 0,67 1 123,-61-1-103,9-2-88,0 0 0,0-1 0,0-2 0,0 0 0,-1 0 0,19-11 0,53-17-54,-90 34 131,0 0 0,1-1 1,-1 1-1,1 0 0,-1 0 0,0 0 0,1 0 0,-1 1 0,1-1 0,-1 0 0,0 0 0,1 0 1,-1 0-1,1 0 0,-1 0 0,0 1 0,1-1 0,-1 0 0,0 0 0,1 1 0,-1-1 0,0 0 1,1 0-1,-1 1 0,0-1 0,0 0 0,1 1 0,-1-1 0,0 0 0,0 1 0,0-1 0,1 0 1,-1 1-1,0 0 0,6 21 257,-5-19-256,-1 0 1,0 0 0,1-1-1,0 1 1,0 0 0,-1 0 0,2-1-1,-1 1 1,0 0 0,0-1-1,1 1 1,0-1 0,-1 0-1,1 1 1,0-1 0,0 0-1,3 2 1,1-2-106,0 0 0,0 0 0,1-1 0,-1 0 0,0 0 0,1 0 0,-1-1 0,1 0 0,-1 0 0,1-1 0,-1 0 0,0 0-1,1 0 1,7-3 0,9-4-1832,0-1-1,29-16 0,-34 16 569,-1-1 0,1-1 1,19-17-1,-31 22 4038,-6 23-337,34 66-2346,-26-53 834,-1 2 1,-2-1-1,2 44 1,-6-60-464,-1 1 1,-1-1-1,0 0 1,-1 1-1,-1-1 0,0 0 1,-1-1-1,-1 1 1,-7 15-1,11-29-325,1 1 1,-1-1-1,0 1 1,0-1-1,0 1 0,0-1 1,0 0-1,0 1 1,-1-1-1,1 0 0,0 0 1,0 0-1,-1 0 1,1 0-1,-1 0 1,1 0-1,-1-1 0,0 1 1,1 0-1,-1-1 1,0 1-1,1-1 0,-4 1 1,1-1-12,0-1 0,0 1 1,1-1-1,-1 0 0,0 0 1,1 0-1,-1 0 0,1 0 1,-1-1-1,-5-3 0,-2-2 32,1 0 1,-1-1-1,1-1 0,0 1 1,-12-16-1,18 20-58,1 0 0,0-1 0,0 1 0,0-1 0,0 1 0,1-1 0,-1 0 0,1 0-1,1 0 1,-1 0 0,1 0 0,0-1 0,-1-6 0,2 8-6,1 1-1,-1-1 1,1 0-1,0 1 1,0-1 0,0 1-1,0-1 1,0 1-1,1-1 1,0 1-1,0 0 1,0 0-1,0 0 1,0 0-1,1 0 1,-1 1-1,1-1 1,-1 1-1,7-5 1,25-17 128,45-23 1,-50 31-47,-1-1 0,-1-1 0,29-26 0,-44 34-268,-1-1 0,-1-1 0,0 0 0,0-1 0,-1 1 0,-1-2-1,0 1 1,-1-1 0,7-17 0,-14 30 198,0 1 0,0 0-1,0-1 1,0 1 0,1 0 0,-1-1-1,0 1 1,0-1 0,0 1 0,0 0-1,0-1 1,0 1 0,0 0 0,0-1-1,0 1 1,0 0 0,-1-1 0,1 1-1,0 0 1,0-1 0,0 1 0,0 0-1,0-1 1,-1 1 0,1 0 0,0-1-1,0 1 1,0 0 0,-1 0 0,1-1-1,0 1 1,-1 0 0,1 0 0,0 0-1,0-1 1,-1 1 0,-16 1 188,-15 13-76,27-9-35,0 0 0,0 0 1,0 1-1,0 0 0,1 0 1,0 0-1,0 0 0,1 0 1,0 1-1,0 0 0,0 0 1,1-1-1,0 1 0,0 1 0,1-1 1,-1 13-1,2-19-81,0 1 0,0 0 0,1-1 0,-1 1 0,0-1 0,1 1 0,-1 0 0,1-1 0,0 1 0,-1-1 0,1 0 0,0 1 0,0-1 0,0 1 0,0-1 0,0 0 0,0 0 0,1 0 0,-1 0 0,2 2 0,1-1-26,1 1 1,-1-1-1,1 0 1,-1 0-1,1 0 1,8 2-1,5-1-957,-1-1 0,33 1 0,-12-4-3058,2-4-2483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17168,'0'1'3257,"-9"12"-1997,-1 6-841,1 0 1,1 1-1,1 0 1,1 0-1,1 1 1,0-1-1,2 1 1,0 1-1,1-1 1,2 0-1,1 25 1,0-43-411,-1-1 1,1 0 0,-1 0 0,1 1 0,0-1-1,0 0 1,0 0 0,0 0 0,0 0-1,1 0 1,-1 0 0,0-1 0,1 1-1,0 0 1,-1-1 0,4 3 0,-4-3-3,0-1-1,0 1 1,-1-1 0,1 1 0,0-1-1,0 0 1,0 1 0,-1-1 0,1 0 0,0 1-1,0-1 1,0 0 0,0 0 0,0 0-1,0 0 1,-1 0 0,1 0 0,0 0 0,0 0-1,0 0 1,0-1 0,0 1 0,0 0-1,-1 0 1,1-1 0,0 1 0,0-1 0,0 1-1,-1-1 1,1 1 0,0-1 0,0 1-1,-1-1 1,1 1 0,-1-1 0,1 0 0,-1 0-1,1 1 1,-1-1 0,1 0 0,-1 0-1,1 1 1,0-3 0,3-7-37,0 0 0,0-1 0,-1 1 0,0-1 1,-1 0-1,0 0 0,0 0 0,-1 0 0,-1 0 0,0 0 0,-1 0 0,0 0 0,0 0 1,-4-11-1,-6 6-273,1 17-1411,10 0 1558,0 0 0,0-1 0,-1 1 0,1 0 0,0-1 0,0 1 0,0 0 0,0 0 0,0-1 0,0 1 0,0 0 0,0 0 0,0-1 0,0 1 0,0 0 0,0-1 0,0 1 0,1 0 0,-1 0 0,0-1 0,1 1 0,-1-1 0,0 1 0,1 0 0,-1-1 0,1 1-1,-1-1 1,1 1 0,-1-1 0,1 1 0,0-1 0,-1 1 0,1-1 0,-1 1 0,1-1 0,0 0 0,-1 1 0,1-1 0,0 0 0,0 0 0,20 8-4323,5-2-875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125 303 9097,'0'0'11488,"-10"-5"-10335,-34-12-342,42 17-746,0 0 0,-1 0 0,1 0 0,0 0 0,0 0 0,0 1 0,0-1-1,-1 0 1,1 1 0,0 0 0,0 0 0,0-1 0,0 1 0,0 0 0,1 0 0,-1 1 0,0-1-1,0 0 1,1 1 0,-1-1 0,1 1 0,-1-1 0,1 1 0,-1 0 0,1 0 0,0-1-1,-1 3 1,-1 1 60,1-1-1,0 0 0,0 1 0,0 0 0,0 0 0,1-1 1,-1 1-1,1 0 0,0 7 0,1-11-102,0 1-1,0-1 1,0 0-1,0 1 1,1-1-1,-1 0 1,0 0-1,1 1 1,-1-1-1,1 0 1,-1 0-1,1 0 1,0 0-1,-1 0 1,1 1-1,0-1 1,0 0-1,0-1 1,0 1-1,-1 0 1,2 0-1,-1 0 1,0-1-1,1 2 1,1-1 0,0 1 1,1-1-1,-1 0 1,0-1-1,0 1 1,1 0-1,-1-1 1,1 0 0,4 0-1,-1 0-16,0 0 0,1-1 0,-1-1 0,0 1 0,0-1 0,0 0 0,0 0 0,11-6 0,-9 2-358,0-1 0,-1 1 0,0-1 0,-1-1 0,9-8 1,12-25-5167,-32 70 2937,4-27 2669,0-1-1,0 1 0,0-1 1,0 0-1,0 1 1,0-1-1,0 1 0,0-1 1,1 0-1,-1 1 1,0-1-1,1 0 0,-1 1 1,1-1-1,-1 0 1,1 1-1,0-1 0,0 0 1,0 0-1,-1 0 0,1 0 1,2 2-1,1-3-50,1 1-1,0 0 0,-1-1 1,1 0-1,0 0 1,0 0-1,-1-1 0,1 0 1,0 0-1,-1 0 1,1 0-1,-1-1 0,1 1 1,-1-1-1,0 0 1,0-1-1,0 1 0,0-1 1,0 0-1,0 0 1,3-4-1,11-9 156,-2 0 0,27-36 1,-33 41-70,-1-1 1,-1 0-1,0 0 1,0-1-1,-1 0 1,-1 0-1,0-1 0,-1 1 1,0-1-1,-1 0 1,-1-1-1,0 1 1,-1-1-1,0-17 1,-2 32-114,0-1 1,0 0-1,0 1 1,0-1-1,0 0 0,0 0 1,0 1-1,0-1 0,-1 0 1,1 1-1,0-1 1,0 0-1,-1 1 0,1-1 1,-1 1-1,1-1 1,0 0-1,-1 1 0,1-1 1,-1 1-1,1-1 1,-1 1-1,1-1 0,-1 1 1,0 0-1,1-1 0,-1 1 1,0 0-1,1-1 1,-1 1-1,0 0 0,1 0 1,-1 0-1,0-1 1,1 1-1,-1 0 0,0 0 1,0 0-1,1 0 0,-1 0 1,0 0-1,1 1 1,-1-1-1,0 0 0,1 0 1,-1 0-1,0 1 1,1-1-1,-2 1 0,0 0 14,-1 0-1,0 0 1,1 0-1,-1 1 1,1-1-1,-1 1 1,1 0-1,0 0 0,0 0 1,0 0-1,-3 4 1,-6 14 251,0 1 0,2 1 1,1 0-1,0 0 1,2 0-1,0 1 0,2 0 1,1 0-1,0 1 0,2-1 1,2 42-1,-1-63-254,0 1-1,0 0 0,1 0 1,-1 0-1,1 0 1,0 0-1,-1 0 0,1 0 1,0-1-1,1 1 1,-1 0-1,0-1 0,1 1 1,-1-1-1,1 1 1,0-1-1,0 0 0,0 0 1,0 0-1,0 0 1,1 0-1,-1 0 0,1-1 1,-1 1-1,1-1 1,-1 1-1,1-1 0,0 0 1,0 0-1,-1 0 1,1-1-1,0 1 0,0-1 1,0 1-1,0-1 1,0 0-1,0 0 0,0 0 1,0-1-1,0 1 1,0-1-1,-1 1 0,1-1 1,0 0-1,0 0 1,-1-1-1,1 1 0,0 0 1,-1-1-1,1 1 1,-1-1-1,0 0 0,1 0 1,-1 0-1,3-4 1,4-6 76,0 1 0,-1-2 0,-1 1 0,0-1 0,-1 0 1,0 0-1,-1-1 0,0 1 0,4-24 0,-5 43-53,1 0-1,0 0 1,1-1 0,-1 1-1,11 7 1,-5-8-11,-1 0 0,1 0 0,0-1 0,0 0 0,1-1 0,-1-1 0,1 1 0,21 0 0,-25-3-21,-1 0-1,1 0 0,0 0 1,-1-1-1,1-1 1,12-3-1,-17 4-10,0 0 0,0 0-1,0-1 1,0 1 0,-1-1 0,1 0-1,0 1 1,-1-1 0,1 0-1,-1-1 1,0 1 0,0 0 0,0-1-1,0 1 1,0-1 0,2-3-1,-4 4 5,1 1 0,0-1 0,-1 1 0,1 0 0,-1-1 0,0 1 0,1-1 0,-1 1 0,0-1 0,0 1 0,0-1 0,0 1 0,0-1 0,0 1-1,-1-1 1,1 1 0,0-1 0,-1 1 0,1-1 0,-1 1 0,1 0 0,-1-1 0,0 1 0,0 0 0,0-1 0,1 1 0,-1 0 0,0 0-1,0 0 1,-1 0 0,1 0 0,0 0 0,0 0 0,0 0 0,-1 0 0,1 1 0,0-1 0,-1 0 0,1 1 0,-1 0 0,1-1 0,-1 1 0,1-1-1,-1 1 1,-2 0 0,-3-1 19,0-1-1,0 1 1,0 1-1,0 0 0,0 0 1,0 0-1,0 1 1,-13 2-1,15-1-30,0 0 0,0 1-1,0-1 1,0 1 0,1 0-1,-1 1 1,1-1-1,0 1 1,0 0 0,0 0-1,0 0 1,1 0 0,-1 1-1,1-1 1,0 1 0,1 0-1,-3 6 1,3-9-6,1 1 1,0-1-1,1 1 1,-1-1-1,0 1 0,1-1 1,-1 1-1,1-1 0,0 1 1,0-1-1,0 1 1,0-1-1,1 1 0,-1-1 1,0 1-1,1-1 0,0 1 1,0-1-1,0 1 1,0-1-1,0 0 0,0 1 1,0-1-1,1 0 0,-1 0 1,1 0-1,0 0 1,-1 0-1,1 0 0,0-1 1,0 1-1,0-1 0,0 1 1,1-1-1,-1 0 1,0 0-1,1 0 0,3 2 1,8 1-703,0 0-1,1-1 1,0 0 0,-1-1 0,1-1 0,0 0 0,18-2 0,-15 0-1422,-1-1-1,1 0 1,19-7 0,15-9-5390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7:1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82 14606,'2'-10'4671,"4"-31"-737,-6 40-3822,0 0 0,1 0 0,-1 0 0,0 0 0,0 0 0,0 0 0,0 0 0,0-1 0,0 1 0,-1 0 0,1 0 0,0 0-1,0 0 1,-1 0 0,1 0 0,-1 0 0,1 1 0,-1-1 0,1 0 0,-1 0 0,1 0 0,-1 0 0,0 0 0,1 1 0,-1-1 0,0 0 0,0 1 0,0-1-1,0 1 1,1-1 0,-1 1 0,0-1 0,0 1 0,0-1 0,0 1 0,0 0 0,0 0 0,0-1 0,0 1 0,0 0 0,0 0 0,-1 0 0,1 0-1,0 0 1,0 0 0,0 0 0,0 1 0,0-1 0,0 0 0,0 1 0,-1 0 0,-4 0-34,0 1 0,0 0 0,1 0-1,-1 0 1,0 1 0,1 0 0,-6 4 0,8-5-46,0 1 1,0 0-1,0 0 0,0 0 1,1 0-1,-1 0 1,1 1-1,0-1 1,0 1-1,0-1 1,0 1-1,0 0 0,1 0 1,0 0-1,0 0 1,0 0-1,0 0 1,1 0-1,-1 6 1,1-7-129,1 0 1,-1 0-1,1 0 1,0 0 0,0 0-1,0 0 1,1 0 0,-1 0-1,1 0 1,-1 0-1,1 0 1,0-1 0,0 1-1,0-1 1,0 0-1,0 1 1,1-1 0,-1 0-1,1 0 1,0 0 0,-1-1-1,1 1 1,0-1-1,0 1 1,3 0 0,58 17-3129,-51-16 2834,-1 0-1,-1 0 1,1 1-1,0 1 1,-1 0-1,0 0 1,14 10-1,-24-14 472,0-1 0,0 1 0,0 0 0,0 0-1,0 0 1,0-1 0,0 1 0,0 0 0,0 0-1,-1 0 1,1 1 0,0-1 0,-1 0 0,1 0 0,-1 0-1,1 0 1,-1 1 0,1-1 0,-1 0 0,0 0-1,0 1 1,1-1 0,-1 0 0,0 1 0,0-1-1,-1 2 1,0-1 122,0 0 0,0 0 0,0 0 0,0 0-1,-1 0 1,1 0 0,-1-1 0,1 1 0,-1 0-1,1-1 1,-1 1 0,0-1 0,-4 2 0,-8 5 717,0-1 1,-1 0 0,-20 6-1,28-11-949,-222 68 3108,152-50-5161,-1-2-4013,42-10-2815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8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1307 5733,'0'0'4031,"13"-5"-4063,57-21 44,2 3 0,0 3 0,1 3 0,91-9 0,319-9-1,-428 32-13,778 6 499,-539 5-241,828 1-80,-104-27-144,-129 7 359,148-7 110,1185 9-368,-720 16-95,-361 1 650,-892 8-292,-78-2 381,288-15-1,-25-32-408,-416 31-358,0 1 1,-1-2-1,1 0 1,-1-1-1,0-1 1,25-11-1,-35 12 6,0 0 0,0 0 1,0-1-1,-1 0 0,0-1 0,0 1 0,0-1 0,-1 0 0,0 0 0,0-1 0,0 0 0,-1 0 1,0 0-1,-1 0 0,1 0 0,3-14 0,0-3-68,-1 0-1,-1 0 1,-1-1-1,0-29 1,-3-105-1447,-3 80 671,3 69 872,-1 1 0,0 0 0,-1 0-1,0-1 1,-1 1 0,0 0 0,0 0 0,-1 1 0,0-1 0,0 0-1,-1 1 1,0 0 0,-1 0 0,0 0 0,0 0 0,-1 1 0,0 0 0,0 0-1,0 0 1,-1 1 0,0 0 0,-15-9 0,-56-36-12,-129-62 0,160 93-2,-1 2-1,-1 2 1,-1 2 0,-53-7 0,-207-17 256,277 35-230,-645-35 150,1 33-228,8 0-199,-360-3 77,-191-4 47,-756-2 135,492-1-17,-597 11 14,2028 5-38,-33 3-217,1 4-1,0 3 1,-149 40-1,-239 105-68,333-107 830,-72 33-43,171-63-453,0 1 0,2 3 0,-37 27 0,68-44-48,1 1 0,0-1 0,1 1-1,0 1 1,0 0 0,0-1 0,1 2-1,0-1 1,1 1 0,0-1 0,-6 17 0,0 10 19,-11 66 0,8-30-31,7-47 34,2 0 0,1 1 1,0-1-1,2 1 0,1-1 0,1 0 1,8 46-1,-7-57-203,2-1-1,-1 1 1,2-1 0,0 0 0,0 0-1,1 0 1,1-1 0,-1 0-1,2 0 1,0 0 0,0-1 0,1 0-1,0-1 1,1 0 0,-1-1-1,15 10 1,20 6-2469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8:1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2582 356 6150,'-114'-11'696,"1"-6"1,1-4 0,-143-47-1,-169-59-32,338 107-572,-1 5 0,0 3-1,-91-1 1,112 13-37,0 3 0,1 2 0,0 3 0,-85 23 0,107-19 3,1 2-1,0 1 1,1 3 0,1 1-1,1 2 1,1 1 0,-47 38-1,51-33-49,2 1 1,1 2-1,1 0 0,1 3 0,3 0 0,0 2 0,2 0 0,-33 66 0,48-80-17,0 1 0,1 0 0,1 0 1,1 0-1,1 1 0,1 0 0,1 0 1,0 0-1,2 0 0,1 1 0,1-1 1,1 0-1,1 0 0,1 0 0,2 0 1,0-1-1,14 35 0,-8-29 3,2-1-1,2 0 1,0-1-1,2-1 1,0 0-1,39 38 1,-24-32 4,1-1 0,2-2 0,77 46 1,-18-25 26,2-4 0,2-4 0,113 30 0,-88-34 37,1-5 1,2-5-1,0-6 0,2-5 0,134-2 1,-126-18 166,-1-6 0,139-29 0,263-85 93,124-79-180,-548 159-117,-3-5-1,-1-4 1,169-112-1,-252 147-18,-2-1 0,0-1 0,-1-1 0,-1-1 0,-1-1 0,28-37 0,-44 52 28,-1-1 0,0 1 0,0-1-1,-1 0 1,0 0 0,-1 0 0,0-1-1,0 1 1,-1-1 0,0 1 0,0-1-1,-1 0 1,-1 0 0,0 0 0,0 0-1,-1 0 1,0 1 0,-1-1 0,0 0-1,0 1 1,-1-1 0,0 1 0,-1 0-1,-8-16 1,-4-2 141,-1 1-1,-1 1 1,-2 0 0,0 2-1,-1 0 1,-1 1 0,-30-22-1,13 16-56,0 2 0,-2 1 0,-1 2 0,-48-19-1,-25 0-35,-2 5 0,-211-37 0,-259-25-2271,-8 35-4575,367 53 342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1:2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6342,'0'0'561,"13"0"-129,41-2-757,0-3 1,-1-1-1,82-22 0,158-61-1742,-176 51 2128,-68 22-79,-18 5 368,0 1 0,0 1 0,0 2 0,1 1 0,37-1 0,-67 7-305,-1-1 0,1 2 0,-1-1-1,1 0 1,-1 0 0,1 0 0,-1 1-1,0-1 1,1 1 0,-1-1 0,1 1-1,-1-1 1,0 1 0,1 0 0,-1 0-1,0 0 1,0 0 0,0 0-1,0 0 1,1 0 0,-1 0 0,-1 0-1,1 0 1,0 0 0,0 1 0,0-1-1,-1 0 1,1 1 0,0-1 0,-1 1-1,0-1 1,1 0 0,-1 1 0,0-1-1,1 1 1,-1-1 0,0 1-1,0-1 1,0 1 0,-1-1 0,1 1-1,0-1 1,-1 3 0,-1 6 188,0 0 1,-1 0-1,0-1 0,-1 1 1,-7 14-1,-217 344 1275,102-178-1463,-101 189-3450,166-269 36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8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44 6118,'0'0'283,"-9"2"-155,4-1-174,-1 2 1,0-1 1,0-1 0,0 1-1,0-1 1,-1 0 0,1 0-1,0-1 1,-1 0 0,1 0-1,-11-2 1,13-5 1069,5 11-178,1 1-1096,1 1 256,0 0 0,0 0 0,1 0 0,0 0 0,0 0 0,0-1 0,1 0 0,-1 0 0,2 0 0,-1-1 0,0 1 0,9 4 0,11 7 73,44 19 1,-20-10 25,-29-13 38,0-1 0,1-1 0,0 0 0,1-2 0,-1 0 0,2-1 1,-1-2-1,1 0 0,39 2 0,177-7 630,-125-3-248,159 16 0,110 7-150,10 0-203,154 37 134,721-18 0,-62-110-24,-834 37-115,273-30 428,-8 16-204,3 37-248,-551 10-141,597 1 22,127-1 14,-101-41 297,-547 29-213,433-56 235,-308 29 5,328-3 0,-592 43-326,540 22 529,-325 16 720,-229-36 663,-14-2-2060,1 0 0,-1 0 0,1 1 0,-1-1 1,1 0-1,0 0 0,-1 1 0,1-1 0,0 1 0,-1 0 0,1-1 0,0 1 0,-1 0 0,1 0 0,0-1 1,0 1-1,-2 2 0,-11 6-1881,-18 0-2375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9:1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2509 229 6438,'-210'-11'2095,"166"12"-1781,0-2 1,0-2 0,0-2-1,0-2 1,-58-16 0,78 15-229,-35-14 199,0 4 0,0 1 0,-2 4-1,-91-9 1,-13 19 308,-304 36-1,430-28-490,0 2-1,0 1 1,1 2-1,1 2 1,-1 1-1,2 2 0,0 2 1,1 1-1,1 1 1,0 2-1,2 2 1,0 1-1,2 1 0,1 2 1,1 0-1,-32 42 1,23-21-42,1 1-1,3 2 1,2 2 0,3 1 0,2 0 0,2 2 0,3 1 0,2 1 0,3 1-1,3 0 1,2 1 0,2 0 0,0 89 0,9-134-35,1 0 1,1 0 0,0 0-1,1 0 1,1 0-1,0-1 1,1 1 0,0-1-1,1 0 1,1-1-1,0 1 1,1-2 0,0 1-1,13 14 1,-7-12-4,0-1 0,1-1-1,0-1 1,1 0 0,0-1 0,1 0 0,0-1 0,1-1 0,0-1 0,29 9-1,-1-4 18,1-2-1,1-2 0,0-2 1,75 2-1,-24-9 58,122-17 1,-38-10-41,298-83 1,165-105-202,-524 169-59,142-74 1,-229 101 190,0-1 1,-2-2 0,0-1-1,-1-2 1,-2-1 0,-1-1 0,-1-2-1,35-45 1,-54 60 76,0 0 0,-1-1 0,0 1 0,-2-2 0,1 1 0,-2-1 0,0 0 0,-1 0 0,-1 0 1,0-1-1,-1 1 0,-1-1 0,0 1 0,-2-1 0,0 0 0,0 1 0,-2-1 0,0 1 0,-1 0 0,0 0 0,-2 0 0,1 1 0,-2-1 0,0 1 0,-15-21 1,-4-1 73,-2 1 1,-1 2 0,-2 1 0,-1 2 0,-1 1 0,-2 1 0,-1 2 0,-1 2 0,-2 1 0,0 2 0,-65-27 0,41 25-142,0 2 0,-1 4 0,-1 2 0,0 3 0,-2 3 0,1 3 1,-76 1-1,102 7-356,0 1-1,0 2 1,-46 12 0,45-6-2072,-49 20-1,25-4-4951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9:2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801 234 9097,'-13'2'-374,"-122"37"1295,-153 65 0,261-93-564,0 1 0,2 1 1,-1 1-1,2 1 1,0 1-1,1 1 0,-32 30 1,43-34-296,-1 1 1,2 0-1,0 1 1,0 0 0,2 1-1,0 0 1,1 1-1,0-1 1,1 2 0,1-1-1,1 1 1,-6 32-1,4 24 6,3-1 0,3 1-1,3-1 1,3 0 0,28 135-1,-16-118-42,-7-29 195,32 105 0,-35-146-147,1-1 0,1 1-1,1-2 1,0 1-1,1-1 1,1-1-1,1 0 1,0-1-1,18 17 1,-5-9-31,1-1 0,2-1 0,0-1 1,0-1-1,2-2 0,1-1 0,0-2 1,1-1-1,0-1 0,1-2 1,0-2-1,1 0 0,0-3 0,0-1 1,1-1-1,-1-2 0,1-2 0,0-1 1,-1-2-1,1-1 0,-1-2 0,0-1 1,37-14-1,-6-4 3,-1-3 1,-1-3 0,95-63-1,-115 65-27,-3-2 0,0-2-1,-3-2 1,0-1 0,52-68-1,-74 82 3,-2-1 0,-1 0 1,0-1-1,-2-1 0,-1 0 0,-1 0 0,-1-1 0,-1 0 0,4-30 1,-4-6 18,-2 0 1,-6-113 0,-4 115 41,-2 1 0,-3 0 0,-2 0 0,-3 1 0,-2 1 0,-3 0 0,-2 2 0,-3 0 0,-2 2 0,-48-70 0,55 95 61,-2 0-1,-1 2 1,-1 1 0,-1 1-1,-1 1 1,-1 1 0,-1 1 0,-1 2-1,-1 0 1,-47-20 0,51 28-87,0 2 0,0 0 1,-1 2-1,0 1 0,-1 1 0,1 2 1,-1 0-1,0 2 0,1 1 1,-1 1-1,0 2 0,1 0 1,-47 13-1,39-4-103,1 0 0,1 2 0,0 2 0,1 1 0,0 1-1,2 2 1,-46 38 0,16-4-1413,2 2 1,-66 85-1,50-53-3178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9:3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5830,'0'0'4142,"-5"0"-4073,-11 4 94,13 0-61,26 6-27,49 3-73,276-12 63,-249-6 18,0 4 1,189 24-1,483 78 1988,-79-77 513,49 3-1116,581 21-1195,-1146-41-3210,-175-7 2837,-1 0 0,0 0-1,0 0 1,0-1-1,0 1 1,1 0 0,-1 0-1,0-1 1,0 1 0,0 0-1,0 0 1,0-1-1,0 1 1,0 0 0,0 0-1,0-1 1,0 1-1,0 0 1,0 0 0,0-1-1,0 1 1,0 0-1,0 0 1,0-1 0,0 1-1,0 0 1,0 0 0,0-1-1,-1 1 1,1 0-1,0 0 1,0-1 0,0 1-1,0 0 1,0 0-1,-1 0 1,1 0 0,0-1-1,0 1 1,-1 0-1,-15-16-3694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19:3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7399,'12'1'283,"583"16"632,16-41 456,-68 1-769,1077 35 969,-991 1-1183,-372-11-221,537 31 1641,-681-16-1503,62 6-27,-147-22-1023,-1 0-1,1-2 1,-1-1 0,36-6-1,12-14-3215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0:0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8200,'0'0'1414,"34"0"-463,213-13 2217,-23 0-2642,34-1-177,37 0 476,-217 14-798,21-2 58,179 22 1,-126 2 437,260 3 0,3-39-433,2 0-100,128-1 37,-184 27-31,-95-1-24,189 28 14,-62-1 28,1071-17 33,-1289-21-30,390-23 8,1 0-50,149 17 340,-519-7-197,-49 2-135,304 6 23,-416 5 15,0-1 0,0-1 1,54-11-1,-89 13-253,13-2 718,-11-6-3564,-6-1-787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0:0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5154 482 9513,'1'-3'55,"0"-1"1,0 1-1,0-1 0,-1 1 0,1-1 1,-1 1-1,0-1 0,0 1 1,0-1-1,-1 1 0,1-1 0,-1 1 1,0-1-1,0 1 0,0 0 1,0-1-1,-1 1 0,0 0 0,1 0 1,-4-4-1,1 2-30,-1 0-1,0 0 1,0 0 0,0 1 0,-1 0 0,1 0-1,-1 0 1,0 1 0,-12-6 0,-9 0-54,1 1 0,-2 0 1,1 2-1,-31-2 0,-543-56-323,-359-21 1596,199 3-1211,264 22 2,-3 31-13,19 53 284,371-9-134,0 4 0,-141 45 1,153-31-179,0 5 1,3 4 0,2 3-1,-100 67 1,187-109 22,1 0 1,0 1 0,1 0-1,-1 0 1,0 0-1,1 0 1,0 1-1,0-1 1,0 1-1,1 0 1,0 0-1,-5 10 1,7-11 6,0-1 1,1 1-1,-1-1 1,1 1-1,0 0 1,0-1-1,0 1 0,0-1 1,0 1-1,1 0 1,0-1-1,0 1 1,0-1-1,0 0 0,0 1 1,1-1-1,0 0 1,-1 0-1,1 1 1,0-2-1,0 1 1,5 5-1,8 8 20,1-1 1,0 0-1,1-1 1,0-1-1,1 0 1,1-1-1,27 12 0,147 55 188,-60-38-634,2-5 1,2-7-1,273 24 0,428-34 184,-625-20 324,1409-65 711,-885 1-634,-555 39-64,355-100 1,-517 120-66,0 1 104,-1-1 1,1-1-1,-2-1 1,1 0-1,-1-1 1,31-21-1,-47 28-106,0 0-1,0 1 1,-1-1-1,1 0 0,0 0 1,-1 0-1,1 0 1,-1 0-1,0-1 0,1 1 1,-1 0-1,0-1 1,-1 1-1,1 0 0,0-1 1,-1 1-1,1-1 1,-1 1-1,0-1 0,0 0 1,0-2-1,0 1-6,-1 0 0,-1-1 1,1 1-1,-1 0 0,1 0 0,-1 0 0,0 0 0,0 1 0,-1-1 0,1 0 1,-5-4-1,-4-4 10,-1 1 0,-1 0 0,1 0-1,-2 2 1,-20-13 0,6 8-87,0 1 0,-1 1 0,0 2 0,-1 0 0,0 3 0,-51-8 0,-192-3-3191,193 16 1444,-70-5-2118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0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12 186 6566,'-1'0'82,"0"-1"-1,0 1 0,1-1 1,-1 1-1,0-1 0,1 1 1,-1-1-1,0 1 0,1-1 1,-1 0-1,1 1 0,-1-1 1,1 0-1,-1 0 0,1 1 1,0-1-1,-1 0 0,1 0 1,0 1-1,0-1 0,-1 0 1,1 0-1,0 0 0,0 0 1,0 1-1,0-1 0,0 0 1,0-1-1,1 0-31,0 0 0,0 1 0,-1-1 0,1 1 0,1-1 0,-1 1 0,0-1 0,0 1 0,0-1 0,1 1 0,-1 0-1,3-2 1,45-23-31,-17 17 435,0 1 0,1 2 0,46-4 0,13-1 63,45-13 436,223-11 0,-301 34-941,157-2 270,263 28 0,-276-6 527,384-16 0,-270-30-632,109-3-114,287 33 1389,-682-1-1335,0 1 1,-1 2-1,53 13 0,-11 3-4462,-62-18 48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1:2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9321,'0'0'1697,"10"6"-1478,-2-2-119,0 0 0,1 0 0,-1-1 0,0 0-1,1 0 1,0-1 0,0 0 0,-1 0 0,16 0 0,62-6 665,125-22-1,65-5-692,-97 32 168,183 24 1,-12 4 27,244 34 1081,217 30-596,-63-78-596,-195-8-143,-331-3 0,353 22 52,-427-5 40,-266-34-212,-175-41-1429,-231-26 454,165 51 1083,-282-12-543,-308 58-329,702-13 960,-268-29 1,-332-5 384,820 31-414,0 0 0,-1 2 0,1 0 0,1 2 0,-1 2 0,-50 18 0,76-25-65,0 0 1,1 0-1,-1 0 0,0 1 0,1-1 0,-1 0 1,1 1-1,-1-1 0,1 0 0,-1 1 0,0-1 0,1 1 1,0-1-1,-1 1 0,1-1 0,-1 1 0,1-1 0,0 1 1,-1-1-1,1 1 0,0 0 0,-1-1 0,1 1 1,0-1-1,0 1 0,0 0 0,0-1 0,-1 1 0,1 0 1,0-1-1,0 1 0,0 0 0,0-1 0,1 1 1,-1 0-1,0-1 0,0 1 0,0 0 0,0-1 0,1 1 1,-1-1-1,0 1 0,1-1 0,-1 1 0,0 0 1,1-1-1,-1 1 0,1-1 0,-1 1 0,1-1 0,-1 0 1,1 1-1,-1-1 0,1 1 0,-1-1 0,1 0 0,0 1 1,34 20-235,-8-11 224,1-1 0,0-2 0,0 0 0,1-2 0,47 3 0,153-8-41,-165-2 50,306-16 88,60-1-209,547 55-331,-438-6 594,997-28-197,-881-35-2966,-431 18 288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1:3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40 195 8680,'0'0'769,"-7"8"-710,-23 23-22,29-30-35,1-1 1,0 0-1,0 0 1,0 1-1,-1-1 0,1 0 1,0 0-1,0 1 0,0-1 1,0 0-1,0 1 1,-1-1-1,1 0 0,0 1 1,0-1-1,0 0 0,0 1 1,0-1-1,0 0 1,0 1-1,0-1 0,0 0 1,0 1-1,1-1 0,-1 0 1,0 1-1,0-1 1,0 0-1,0 0 0,0 1 1,0-1-1,1 0 0,-1 1 1,0-1-1,0 0 1,0 0-1,1 0 0,-1 1 1,0-1-1,1 0 0,-1 0 1,0 0-1,0 1 1,1-1-1,-1 0 0,0 0 1,1 0-1,-1 0 0,0 0 1,1 0-1,-1 0 1,0 0-1,1 0 0,-1 0 1,0 0-1,0 0 1,1 0-1,-1 0 0,0 0 1,1 0-1,0 0 0,26 1 84,-24-1-47,56 5 382,1 3 0,75 21-1,-65-13-189,78 7 1,349-15 947,-425-9-1115,641-59 951,-666 54-1037,499-82 563,206-18 290,213 89-726,-575 16-33,803-19 944,-833 13-959,-20-8-17,152-1 763,-469 18-541,0 1-1,0 1 1,0 1-1,28 10 1,-42-10-426,-5-1-1526,-7-1-3599,-12 0 543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32:0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1057,'0'0'5563,"-7"3"-4944,-22 11-117,22-11 213,46-3 929,26 0-1199,0 2-1,0 4 0,72 14 1,364 133 489,-443-133-825,504 166 658,-369-127-552,191 88 0,171 111 470,-127-59-482,-83-41-5,400 185 30,24-56-125,-51-19 249,-587-213-12,149 41 0,-212-78-189,-1-3 0,2-2 1,0-4-1,90 0 0,-49 0-1662,-126-33-2364,7 13 2608,-1 0 1,0 0-1,-18-14 1,-19-10-5605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1:3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2819,'0'0'5642,"10"3"-5738,25 4 221,1-2 1,-1-1-1,1-2 0,43-3 0,51 3 226,-65 2-372,508 25 412,-398-28 185,226-28 0,223-69 315,196-21-277,312-26-422,-930 114 30,308-6-1,-340 41 209,214 35 0,-133-13-3131,-186-25-1223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1:4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5776 103 5349,'-13'1'152,"0"-1"-1,0 0 1,0 0-1,0-1 1,0-1-1,0 0 1,0-1-1,1-1 1,-1 0-1,1 0 1,0-1-1,-12-7 1,5 3 72,-1 1 0,0 0 0,0 2 0,0 0 0,-1 2 0,0 0 0,-31-2 0,-15 4 300,-69 7 0,2 1 63,-698 9 161,601-33-443,46 2-178,-638 10 137,647 8-101,-406 40 168,-272-16-276,585-28-46,189 2 90,-152 20 0,126-2-44,-174 53 1,248-61-27,0 2 1,1 1-1,1 2 1,0 1-1,2 1 0,-1 2 1,2 0-1,1 2 1,-42 42-1,58-51-33,1 1 0,0 1 0,0-1 0,2 2 0,0-1 0,0 1 0,1 0-1,1 0 1,1 1 0,0-1 0,1 1 0,0 0 0,2 0 0,-1 0 0,3 25 0,1-6-4,2 0 1,2 0-1,1-1 1,1 1 0,2-2-1,15 35 1,-20-56 7,0 1-1,1-1 1,1 0 0,14 20-1,-18-29-8,0 1-1,0-1 1,0 0-1,0 0 1,0 0-1,1 0 1,-1-1 0,1 1-1,0-1 1,0 0-1,0 0 1,0-1-1,0 1 1,0-1-1,1 0 1,-1 0-1,0 0 1,7 0-1,6-3-929,-13-9-1501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1:4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10666,'0'0'2386,"1"-10"-106,-1 7-2433,6-51 3894,-3 41-1211,-2 44-1650,-1 536 1160,6-492-1963,-5-69-114,1 0 0,-1 0 0,1 0 0,0 0 0,0-1-1,1 1 1,-1 0 0,1-1 0,7 9 0,-4-12-3066,-4-12 1107,-5-16-1222,-7-11-1971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1:4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11787,'0'0'8616,"40"63"-7270,-6-48-386,6-6-351,8-5-449,1-4-96,5 0-1057,-11-9-2498,-3-12-3908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0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1 9097,'-10'0'138,"-322"31"3018,244-19-2425,-134 23 2353,-305 88 0,-201 128-1805,11 88-242,383-172-996,206-102-36,26-13 204,-118 43-1,210-92-222,5-1-23,0 0 0,0 0 0,0 0 0,-1-1 0,1 0 0,0 0 0,-1-1 0,-7 1 0,35-19-2013,85-38-3561,-31 14 1063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0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45 9449,'0'0'2381,"-9"-8"-401,-25-25 289,34 33-2195,-1 0 0,1 0-1,0 0 1,0-1-1,0 1 1,0 0 0,0 0-1,-1-1 1,1 1 0,0 0-1,0 0 1,0 0 0,-1 0-1,1 0 1,0-1 0,0 1-1,-1 0 1,1 0 0,0 0-1,0 0 1,-1 0 0,1 0-1,0 0 1,0 0-1,-1 0 1,1 0 0,0 0-1,0 0 1,-1 0 0,1 0-1,0 0 1,0 0 0,-1 0-1,1 0 1,0 0 0,0 0-1,-1 0 1,1 0 0,0 1-1,0-1 1,-1 0 0,1 13 970,8 16-270,0-17-618,0 0 0,1-1 1,1-1-1,0 1 1,0-1-1,1-1 1,0 0-1,15 9 1,108 55 42,-60-36-146,-69-34-54,-1-1 1,0 1 0,0-1 0,0 1-1,0 0 1,-1 1 0,1-1-1,3 5 1,-6-6 0,0-1 0,-1 0 1,1 0-1,-1 1 0,1-1 0,-1 0 1,1 1-1,-1-1 0,0 1 0,1-1 1,-1 0-1,0 1 0,0-1 0,0 1 1,0-1-1,0 0 0,-1 1 0,1-1 1,0 1-1,-1-1 0,1 0 0,-1 1 1,1-1-1,-1 0 0,0 1 0,1-1 1,-1 0-1,0 0 0,0 0 0,0 0 1,0 0-1,-2 2 0,-16 13 37,-1 0 0,-1-2 0,-1 0 0,-39 18 0,7-3-14,-79 56-384,82-45-2913,35-25-1894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3 11082,'0'0'6471,"-11"0"-5254,8-1-1171,-3 1 36,0-1-1,0 1 0,0 0 1,0 0-1,0 1 0,0 0 1,0 0-1,1 0 0,-1 1 1,0-1-1,0 1 0,1 1 1,-10 5-1,-44 30 1062,-75 66 0,108-82-718,1 2 0,2 0 0,0 2 0,2 1 0,-19 29 0,38-53-418,0 1 0,0-1 0,0 1 0,0 0 0,1-1 0,0 1 0,-1 0 0,1 0 0,1 0 0,-1 0 0,0 0 0,1 0 0,0 0 0,0 0 0,0 0 0,1 0 0,0 5 0,0-7-54,0 1-1,1 0 0,-1-1 0,1 1 0,0-1 0,-1 0 0,1 1 0,0-1 0,0 0 0,0 0 0,1 0 0,-1 0 0,0-1 0,1 1 0,-1-1 0,1 1 0,0-1 0,-1 0 0,1 0 0,0 0 0,0 0 0,0-1 0,4 1 0,14 3-1316,0-2-1,1-1 0,-1-1 0,0 0 0,38-7 0,5-8-4283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12268,'0'0'7922,"-10"6"-7559,3-2-310,0 0 0,1 1 0,-1 0 0,1 1 0,0-1 0,0 1 0,1 0 0,-1 1 0,1-1 0,1 1 0,-1 0 0,1 0 0,1 1 0,-1-1 1,-2 11-1,2-8 132,0 0 0,1 0 1,0 1-1,1-1 1,0 1-1,1-1 0,0 1 1,1 0-1,0-1 0,2 18 1,-1-26-175,0-1 0,0 1 1,0 0-1,1-1 0,-1 0 1,0 1-1,1-1 0,-1 0 1,1 1-1,-1-1 0,1 0 1,0 0-1,-1 0 0,1-1 1,0 1-1,0 0 0,0-1 1,0 1-1,-1-1 0,1 0 1,0 1-1,0-1 0,0 0 1,0 0-1,0 0 0,0 0 0,2-1 1,3 1 35,1-1-1,-1 0 1,1-1 0,-1 1 0,14-6 0,-6 0-16,-2-1 1,1 0 0,-1-1 0,0-1-1,-1 0 1,0 0 0,14-18 0,-18 19-19,0 0 0,-1 0 1,0-1-1,0 0 0,-1-1 1,0 0-1,-1 0 0,-1 0 0,1 0 1,2-15-1,-8 5 54,-9 29-87,-14 30 85,15-21 101,1 0 0,-8 27 1,14-39-137,0 0 0,1 0 0,0 1 0,0-1 0,0 0 0,1 1 0,0-1 0,0 0-1,0 1 1,1-1 0,-1 1 0,1-1 0,3 8 0,-2-11-22,-1 0 0,1 0 0,0 0 0,0 0 0,0-1-1,0 1 1,0-1 0,0 1 0,0-1 0,0 0 0,1 0-1,-1 0 1,0 0 0,1 0 0,-1-1 0,1 1 0,-1-1 0,1 1-1,-1-1 1,1 0 0,3 0 0,56-3 76,-48 0-194,0 0 1,0-1 0,-1-1 0,0 0-1,0-1 1,0 0 0,-1-1 0,1 0 0,-2-1-1,15-12 1,28-18 88,-53 38 38,0-1 0,0 1 0,0 0-1,0-1 1,-1 1 0,1-1 0,0 1-1,0 0 1,0 0 0,0 0 0,0 0 0,0 0-1,0 0 1,0 0 0,0 0 0,0 0 0,0 0-1,0 0 1,0 0 0,0 1 0,0-1-1,-1 0 1,1 1 0,0-1 0,0 1 0,0-1-1,0 1 1,-1-1 0,1 1 0,0-1 0,0 1-1,-1 0 1,1 0 0,-1-1 0,1 1-1,0 0 1,-1 0 0,1 0 0,-1 0 0,0-1-1,1 1 1,-1 0 0,0 0 0,0 0 0,1 0-1,-1 1 1,13 61 369,-9-36-413,-4-26 32,0 0 0,0 0-1,0-1 1,0 1 0,0 0 0,1 0 0,-1-1 0,0 1 0,0 0-1,0-1 1,1 1 0,-1 0 0,0 0 0,1-1 0,-1 1-1,0-1 1,1 1 0,-1 0 0,1-1 0,-1 1 0,1-1 0,-1 1-1,1-1 1,0 1 0,-1-1 0,1 1 0,0-1 0,-1 0 0,1 1-1,0-1 1,-1 0 0,1 0 0,0 0 0,0 1 0,19-20 190,-13 11-277,-1 1-1,1 0 0,0 1 0,1 0 0,-1 0 0,1 1 1,0 0-1,0 0 0,16-6 0,-23 10 88,1 1 1,0-1-1,0 1 0,0-1 1,0 1-1,0 0 0,0-1 1,0 1-1,0 0 0,-1 0 1,1 0-1,0 1 0,0-1 1,0 0-1,0 1 0,0 0 1,0-1-1,0 1 0,2 1 1,-3 0 6,1-1 0,-1 1 0,1 0 0,-1 0 0,1 0 1,-1 0-1,0 0 0,0 0 0,0 1 0,0-1 0,0 0 0,-1 1 0,1-1 1,-1 0-1,1 1 0,-1-1 0,0 1 0,0-1 0,0 0 0,0 3 0,-4 99 277,18-133 304,-5 14-546,-5 2-24,0 0-1,-1 1 1,0-2 0,-1 1-1,-1 0 1,0 0-1,0-1 1,-4-25-1,3 39-21,0 0-1,1-1 0,-1 1 1,0 0-1,0 0 0,0 0 1,0 0-1,0 0 1,0-1-1,0 1 0,0 0 1,0 0-1,0 0 0,0 0 1,0-1-1,0 1 1,0 0-1,0 0 0,0 0 1,0-1-1,0 1 0,0 0 1,0 0-1,0 0 1,0 0-1,0-1 0,0 1 1,0 0-1,0 0 0,0 0 1,0 0-1,-1 0 1,1-1-1,0 1 0,0 0 1,0 0-1,0 0 0,0 0 1,0 0-1,-1 0 1,1 0-1,0 0 0,0-1 1,0 1-1,0 0 0,-1 0 1,1 0-1,0 0 1,0 0-1,0 0 0,0 0 1,-1 0-1,1 0 0,0 0 1,0 0-1,0 0 1,0 0-1,-1 0 0,1 0 1,0 0-1,0 0 0,0 0 1,0 1-1,-1-1 1,1 0-1,0 0-2,0 1-1,0-1 0,0 1 1,0 0-1,0-1 1,0 1-1,0-1 1,0 1-1,0-1 1,0 1-1,0-1 1,0 1-1,0-1 1,1 1-1,-1-1 1,0 1-1,0-1 1,1 0-1,-1 1 1,0-1-1,1 1 1,-1-1-1,0 0 1,1 1-1,-1-1 1,0 0-1,1 1 1,0-1-1,5 4 5,-1 0-1,1-1 1,1 0-1,-1 0 0,0-1 1,1 0-1,-1 0 1,1 0-1,0-1 1,0 0-1,0 0 1,-1-1-1,1 0 0,0 0 1,0 0-1,0-1 1,9-2-1,-7 1-18,0 0-1,0-1 0,0 1 1,0-2-1,-1 1 1,1-2-1,-1 1 0,0-1 1,0 0-1,0 0 1,-1-1-1,8-8 0,-13 12 16,0-1-1,-1 1 1,1-1-1,0 0 1,-1 1 0,0-1-1,0 0 1,0 0-1,0 0 1,0 0-1,-1 0 1,1 0-1,-1-1 1,0-2-1,0 5 3,0 1-1,0-1 0,0 0 0,0 1 0,0-1 1,0 1-1,0-1 0,0 1 0,-1-1 0,1 0 1,0 1-1,0-1 0,-1 1 0,1-1 0,0 1 1,-1-1-1,1 1 0,0-1 0,-1 1 0,1-1 1,-1 1-1,1 0 0,-1-1 0,1 1 0,-1 0 1,0-1-1,-1 1 1,1 0 0,0 0 0,-1 0 0,1 0 0,0 0 0,-1 1 0,1-1 0,0 1 0,-1-1 0,1 1 0,0-1 0,-1 1 0,1-1 0,0 1 0,0 0 0,0 0 0,-2 1 0,-2 3 35,0-1 0,0 1 0,0 1 0,1-1 0,0 1 0,0-1 0,0 1 0,1 0 0,0 0 0,0 1 1,1-1-1,-1 1 0,1 0 0,1-1 0,-1 1 0,1 0 0,0 0 0,1 0 0,0 0 0,0 9 0,1-15-31,-1 1-1,1-1 0,0 1 1,-1-1-1,1 1 0,0-1 1,0 1-1,0-1 0,0 0 1,0 0-1,0 1 1,0-1-1,0 0 0,0 0 1,1 0-1,-1 0 0,0 0 1,1-1-1,-1 1 0,1 0 1,-1-1-1,1 1 0,-1-1 1,1 1-1,0-1 0,-1 0 1,1 1-1,1-1 0,54 3-82,-47-3 19,13-2-144,-1-1 0,1 0 0,-1-2 1,0 0-1,0-2 0,0 0 0,-1-2 1,0 0-1,-1-1 0,0-1 0,19-15 1,-37 25 774,-24 33 2477,21-31-3013,1 1 0,-1-1 0,0 1 0,0-1 0,1 1 0,-1-1 0,1 1 0,-1-1 0,1 1-1,0 0 1,0-1 0,0 1 0,-1 0 0,2-1 0,-1 1 0,0-1 0,0 1 0,0 0 0,1-1 0,-1 1 0,1-1 0,0 3 0,0-3-131,1 0 1,-1 0 0,0 0-1,0 0 1,1-1 0,-1 1 0,0 0-1,1-1 1,-1 1 0,0-1-1,1 1 1,-1-1 0,1 0-1,-1 0 1,1 0 0,-1 0-1,1 0 1,-1 0 0,3 0 0,5-1-1494,0-1 1,0 0 0,0 0 0,0-1 0,0 0 0,13-7-1,14-11-10267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17 5894,'0'0'7286,"5"-6"-181,-5 6-7020,0 0 0,1 0-1,-1 0 1,0 0 0,1-1 0,-1 1-1,0 0 1,0 0 0,1 0 0,-1-1-1,0 1 1,0 0 0,0 0 0,1-1-1,-1 1 1,0 0 0,0 0 0,0-1-1,0 1 1,0 0 0,0-1 0,0 1-1,1 0 1,-1-1 0,0 1 0,0 0-1,0 0 1,0-1 0,0 1 0,0 0-1,0-1 1,0 1 0,-1 0 0,1-1-1,0 1 1,0 0 0,0 0 0,0-1-1,-7 2-75,1 0-1,0 1 1,0 0 0,0 0-1,0 0 1,0 1-1,0 0 1,0 0-1,1 1 1,0-1-1,-1 1 1,-7 8 0,1-1 190,0 1 1,1 0 0,0 0 0,-9 15 0,19-26-172,0 1 0,0-1 1,0 1-1,0-1 0,0 1 0,0 0 1,0-1-1,1 1 0,-1 0 0,1 0 1,-1 0-1,1-1 0,0 1 1,-1 0-1,1 0 0,0 0 0,0 0 1,0 0-1,1-1 0,0 5 1,-1-5-21,1 0 1,0 0-1,0 0 1,0 0-1,0 0 1,0 0-1,1 0 1,-1 0 0,0 0-1,0 0 1,1-1-1,-1 1 1,0-1-1,1 1 1,-1-1-1,0 1 1,1-1 0,-1 0-1,1 1 1,1-1-1,6 0-59,0 0 0,0 0-1,0 0 1,-1-2 0,1 1-1,0-1 1,14-5 0,-9 2-313,1 0 0,-1-2 0,-1 0 0,1-1 1,-1 0-1,0 0 0,-1-2 0,0 0 0,0 0 0,-1-1 1,0 0-1,14-21 0,-20 16 972,-13 16 835,-18 19 398,20-12-1569,1 0 1,-1 0-1,1 1 0,1-1 1,0 1-1,0 0 1,0 1-1,1-1 1,-3 12-1,5-18-264,1 1 0,-1-1 1,0 1-1,1-1 0,0 1 0,-1-1 0,1 1 0,0-1 0,0 1 0,1-1 0,-1 1 0,0-1 1,1 1-1,0-1 0,-1 1 0,1-1 0,0 1 0,0-1 0,1 0 0,-1 0 0,0 0 0,1 1 1,-1-1-1,1 0 0,0-1 0,-1 1 0,1 0 0,0 0 0,0-1 0,0 1 0,1-1 0,-1 0 0,0 0 1,0 0-1,5 2 0,10 1-475,0-2 1,0 1-1,0-2 1,1 0-1,-1-1 1,18-3-1,18 1-767,-52 2 1256,-1 0 1,1 0-1,-1 0 1,0 0-1,1 0 1,-1 0 0,1 0-1,-1 0 1,1 1-1,-1-1 1,1 0 0,-1 0-1,0 0 1,1 1-1,-1-1 1,0 0-1,1 1 1,-1-1 0,0 0-1,1 0 1,-1 1-1,0-1 1,1 1 0,-1-1-1,0 0 1,0 1-1,1-1 1,-1 1-1,0-1 1,0 0 0,0 1-1,0-1 1,0 1-1,-2 22 967,-15 25 565,15-44-1480,-67 178 3349,16-36-2613,52-144-799,1 1-1,-1-1 1,0 0-1,0 0 1,0 0-1,0 0 1,0-1-1,0 1 1,0 0-1,-1 0 1,1-1 0,-1 1-1,1 0 1,-1-1-1,0 0 1,1 1-1,-1-1 1,0 0-1,0 0 1,0 0-1,0 0 1,0 0-1,0 0 1,0-1-1,-4 2 1,3-3 23,1 1-1,-1-1 1,1 0 0,-1 0 0,1 0 0,0 0 0,0 0 0,-1 0 0,1-1 0,0 1 0,0-1 0,0 1 0,0-1 0,0 0 0,1 0-1,-1 0 1,0 0 0,1 0 0,0 0 0,-1 0 0,0-4 0,-6-7-40,1-1-1,0 0 1,1 0-1,0-1 1,2 1-1,0-1 1,0-1-1,1 1 1,1 0-1,1-1 1,0 1-1,1-1 1,2-15-1,-1 27-1,0 0-1,1 0 0,0 1 0,0-1 1,0 1-1,0 0 0,0-1 0,1 1 1,-1 0-1,1 0 0,0 0 0,0 1 1,0-1-1,0 1 0,1 0 0,-1 0 1,1 0-1,-1 0 0,5-1 0,11-5-355,0 1 0,30-7 0,-30 9-317,78-27-5955,-47 11-790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22:1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9513,'13'-17'4458,"-13"17"-4368,0 0-1,0 0 1,1 0-1,-1 0 1,0 0-1,0 0 1,0 0-1,0 0 1,0-1-1,1 1 1,-1 0-1,0 0 1,0 0-1,0 0 1,0 0-1,1 0 1,-1 0-1,0 0 1,0 0-1,0 0 1,0 0-1,1 0 1,-1 0-1,0 1 1,0-1-1,0 0 1,0 0-1,0 0 1,1 0-1,-1 0 1,0 0-1,0 0 1,0 0-1,0 0 1,0 1-1,0-1 1,1 0-1,-1 0 1,0 0-1,0 0 1,0 0-1,0 0 1,0 1-1,0-1 1,0 0-1,0 0 1,0 0-1,0 1 1,1 35 5522,-2-16-5836,0 252 4361,10-224-3998,-9-47-133,0 0 0,1 0 0,-1 0 0,0 0 0,1 0 0,-1 0 0,0 0 0,1 0 1,-1 0-1,1 0 0,0 0 0,-1 0 0,1 0 0,0-1 0,-1 1 0,1 0 0,0 0 0,0-1 1,0 1-1,-1-1 0,1 1 0,0 0 0,0-1 0,0 0 0,0 1 0,0-1 0,0 0 0,0 1 0,0-1 1,0 0-1,0 0 0,0 0 0,1 0 0,-1 0 0,0 0 0,0 0 0,0 0 0,0 0 0,0-1 0,0 1 1,0 0-1,1-1 0,1-1 22,-1 0 0,0 0 1,0 0-1,0 0 0,0-1 1,-1 1-1,1 0 0,-1-1 1,1 0-1,-1 1 0,0-1 1,0 0-1,0 1 0,0-1 1,1-6-1,6-47 53,-8 51-71,1 1 4,1-11-67,0 0 1,-1 1-1,-1-1 0,0 0 1,-1 0-1,-1 0 1,0 1-1,-1-1 0,-5-15 1,2 24-293,5 18 166,1-10 172,1 1 0,-1 0-1,1-1 1,0 1-1,-1-1 1,1 1 0,0-1-1,1 1 1,-1-1 0,0 0-1,1 1 1,1 1 0,4 1-10,-1 0 1,1 0 0,0-1 0,0 0 0,1-1 0,-1 0-1,1 0 1,0 0 0,0-1 0,-1 0 0,2-1 0,-1 0-1,0 0 1,0 0 0,0-1 0,0-1 0,10 0 0,-11 0 2,0 0 1,0 0 0,0-1 0,-1 0 0,1 0 0,-1 0 0,1-1 0,-1 0 0,0 0 0,0 0 0,0-1-1,0 0 1,-1 0 0,0-1 0,0 1 0,0-1 0,0 0 0,-1-1 0,1 1 0,4-9 0,-7 10 30,0 0 0,0 0 0,0-1 0,-1 1 0,1 0 0,-1 0 0,0-1 0,0 1 0,-1-1 0,1 1 1,-1-1-1,0 1 0,0-1 0,-1-5 0,0 10-2,1-1-1,-1 1 1,1 0-1,-1-1 1,1 1 0,-1 0-1,1 0 1,-1 0 0,1-1-1,-1 1 1,0 0-1,1 0 1,-1 0 0,1 0-1,-1 0 1,1 0 0,-1 0-1,0 0 1,1 0-1,-1 0 1,1 0 0,-1 1-1,1-1 1,-1 0 0,1 0-1,-1 1 1,1-1 0,-1 0-1,1 0 1,-1 1-1,1-1 1,-1 1 0,1-1-1,0 0 1,-1 1 0,1-1-1,0 1 1,-1 0-1,-16 16 174,11-6-80,-1 1 1,1 0-1,1 0 1,0 0-1,1 0 0,0 1 1,1-1-1,0 1 1,1 0-1,1 0 0,0 0 1,1 19-1,0-29-110,1 1-1,-1-1 0,1 1 0,0 0 0,0-1 1,0 0-1,1 1 0,-1-1 0,1 0 0,0 1 1,0-1-1,0 0 0,0 0 0,0-1 1,1 1-1,-1 0 0,1-1 0,0 1 0,0-1 1,0 0-1,0 0 0,0 0 0,0 0 0,1-1 1,-1 1-1,0-1 0,7 2 0,3 0-875,1 0-1,-1 0 0,1-1 0,0-1 0,0 0 0,16-2 0,15-3-5852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14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15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3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4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84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8.png"/><Relationship Id="rId21" Type="http://schemas.openxmlformats.org/officeDocument/2006/relationships/customXml" Target="../ink/ink707.xml"/><Relationship Id="rId42" Type="http://schemas.openxmlformats.org/officeDocument/2006/relationships/image" Target="../media/image436.png"/><Relationship Id="rId47" Type="http://schemas.openxmlformats.org/officeDocument/2006/relationships/customXml" Target="../ink/ink720.xml"/><Relationship Id="rId63" Type="http://schemas.openxmlformats.org/officeDocument/2006/relationships/customXml" Target="../ink/ink728.xml"/><Relationship Id="rId68" Type="http://schemas.openxmlformats.org/officeDocument/2006/relationships/image" Target="../media/image449.png"/><Relationship Id="rId84" Type="http://schemas.openxmlformats.org/officeDocument/2006/relationships/image" Target="../media/image457.png"/><Relationship Id="rId89" Type="http://schemas.openxmlformats.org/officeDocument/2006/relationships/customXml" Target="../ink/ink741.xml"/><Relationship Id="rId16" Type="http://schemas.openxmlformats.org/officeDocument/2006/relationships/image" Target="../media/image423.png"/><Relationship Id="rId107" Type="http://schemas.openxmlformats.org/officeDocument/2006/relationships/customXml" Target="../ink/ink750.xml"/><Relationship Id="rId11" Type="http://schemas.openxmlformats.org/officeDocument/2006/relationships/customXml" Target="../ink/ink702.xml"/><Relationship Id="rId32" Type="http://schemas.openxmlformats.org/officeDocument/2006/relationships/image" Target="../media/image431.png"/><Relationship Id="rId37" Type="http://schemas.openxmlformats.org/officeDocument/2006/relationships/customXml" Target="../ink/ink715.xml"/><Relationship Id="rId53" Type="http://schemas.openxmlformats.org/officeDocument/2006/relationships/customXml" Target="../ink/ink723.xml"/><Relationship Id="rId58" Type="http://schemas.openxmlformats.org/officeDocument/2006/relationships/image" Target="../media/image444.png"/><Relationship Id="rId74" Type="http://schemas.openxmlformats.org/officeDocument/2006/relationships/image" Target="../media/image452.png"/><Relationship Id="rId79" Type="http://schemas.openxmlformats.org/officeDocument/2006/relationships/customXml" Target="../ink/ink736.xml"/><Relationship Id="rId102" Type="http://schemas.openxmlformats.org/officeDocument/2006/relationships/image" Target="../media/image466.png"/><Relationship Id="rId5" Type="http://schemas.openxmlformats.org/officeDocument/2006/relationships/customXml" Target="../ink/ink699.xml"/><Relationship Id="rId90" Type="http://schemas.openxmlformats.org/officeDocument/2006/relationships/image" Target="../media/image460.png"/><Relationship Id="rId95" Type="http://schemas.openxmlformats.org/officeDocument/2006/relationships/customXml" Target="../ink/ink744.xml"/><Relationship Id="rId22" Type="http://schemas.openxmlformats.org/officeDocument/2006/relationships/image" Target="../media/image426.png"/><Relationship Id="rId27" Type="http://schemas.openxmlformats.org/officeDocument/2006/relationships/customXml" Target="../ink/ink710.xml"/><Relationship Id="rId43" Type="http://schemas.openxmlformats.org/officeDocument/2006/relationships/customXml" Target="../ink/ink718.xml"/><Relationship Id="rId48" Type="http://schemas.openxmlformats.org/officeDocument/2006/relationships/image" Target="../media/image439.png"/><Relationship Id="rId64" Type="http://schemas.openxmlformats.org/officeDocument/2006/relationships/image" Target="../media/image447.png"/><Relationship Id="rId69" Type="http://schemas.openxmlformats.org/officeDocument/2006/relationships/customXml" Target="../ink/ink731.xml"/><Relationship Id="rId80" Type="http://schemas.openxmlformats.org/officeDocument/2006/relationships/image" Target="../media/image455.png"/><Relationship Id="rId85" Type="http://schemas.openxmlformats.org/officeDocument/2006/relationships/customXml" Target="../ink/ink739.xml"/><Relationship Id="rId12" Type="http://schemas.openxmlformats.org/officeDocument/2006/relationships/image" Target="../media/image421.png"/><Relationship Id="rId17" Type="http://schemas.openxmlformats.org/officeDocument/2006/relationships/customXml" Target="../ink/ink705.xml"/><Relationship Id="rId33" Type="http://schemas.openxmlformats.org/officeDocument/2006/relationships/customXml" Target="../ink/ink713.xml"/><Relationship Id="rId38" Type="http://schemas.openxmlformats.org/officeDocument/2006/relationships/image" Target="../media/image434.png"/><Relationship Id="rId59" Type="http://schemas.openxmlformats.org/officeDocument/2006/relationships/customXml" Target="../ink/ink726.xml"/><Relationship Id="rId103" Type="http://schemas.openxmlformats.org/officeDocument/2006/relationships/customXml" Target="../ink/ink748.xml"/><Relationship Id="rId108" Type="http://schemas.openxmlformats.org/officeDocument/2006/relationships/image" Target="../media/image469.png"/><Relationship Id="rId20" Type="http://schemas.openxmlformats.org/officeDocument/2006/relationships/image" Target="../media/image425.png"/><Relationship Id="rId41" Type="http://schemas.openxmlformats.org/officeDocument/2006/relationships/customXml" Target="../ink/ink717.xml"/><Relationship Id="rId54" Type="http://schemas.openxmlformats.org/officeDocument/2006/relationships/image" Target="../media/image442.png"/><Relationship Id="rId62" Type="http://schemas.openxmlformats.org/officeDocument/2006/relationships/image" Target="../media/image446.png"/><Relationship Id="rId70" Type="http://schemas.openxmlformats.org/officeDocument/2006/relationships/image" Target="../media/image450.png"/><Relationship Id="rId75" Type="http://schemas.openxmlformats.org/officeDocument/2006/relationships/customXml" Target="../ink/ink734.xml"/><Relationship Id="rId83" Type="http://schemas.openxmlformats.org/officeDocument/2006/relationships/customXml" Target="../ink/ink738.xml"/><Relationship Id="rId88" Type="http://schemas.openxmlformats.org/officeDocument/2006/relationships/image" Target="../media/image459.png"/><Relationship Id="rId91" Type="http://schemas.openxmlformats.org/officeDocument/2006/relationships/customXml" Target="../ink/ink742.xml"/><Relationship Id="rId96" Type="http://schemas.openxmlformats.org/officeDocument/2006/relationships/image" Target="../media/image4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8.png"/><Relationship Id="rId15" Type="http://schemas.openxmlformats.org/officeDocument/2006/relationships/customXml" Target="../ink/ink704.xml"/><Relationship Id="rId23" Type="http://schemas.openxmlformats.org/officeDocument/2006/relationships/customXml" Target="../ink/ink708.xml"/><Relationship Id="rId28" Type="http://schemas.openxmlformats.org/officeDocument/2006/relationships/image" Target="../media/image429.png"/><Relationship Id="rId36" Type="http://schemas.openxmlformats.org/officeDocument/2006/relationships/image" Target="../media/image433.png"/><Relationship Id="rId49" Type="http://schemas.openxmlformats.org/officeDocument/2006/relationships/customXml" Target="../ink/ink721.xml"/><Relationship Id="rId57" Type="http://schemas.openxmlformats.org/officeDocument/2006/relationships/customXml" Target="../ink/ink725.xml"/><Relationship Id="rId106" Type="http://schemas.openxmlformats.org/officeDocument/2006/relationships/image" Target="../media/image468.png"/><Relationship Id="rId10" Type="http://schemas.openxmlformats.org/officeDocument/2006/relationships/image" Target="../media/image420.png"/><Relationship Id="rId31" Type="http://schemas.openxmlformats.org/officeDocument/2006/relationships/customXml" Target="../ink/ink712.xml"/><Relationship Id="rId44" Type="http://schemas.openxmlformats.org/officeDocument/2006/relationships/image" Target="../media/image437.png"/><Relationship Id="rId52" Type="http://schemas.openxmlformats.org/officeDocument/2006/relationships/image" Target="../media/image441.png"/><Relationship Id="rId60" Type="http://schemas.openxmlformats.org/officeDocument/2006/relationships/image" Target="../media/image445.png"/><Relationship Id="rId65" Type="http://schemas.openxmlformats.org/officeDocument/2006/relationships/customXml" Target="../ink/ink729.xml"/><Relationship Id="rId73" Type="http://schemas.openxmlformats.org/officeDocument/2006/relationships/customXml" Target="../ink/ink733.xml"/><Relationship Id="rId78" Type="http://schemas.openxmlformats.org/officeDocument/2006/relationships/image" Target="../media/image454.png"/><Relationship Id="rId81" Type="http://schemas.openxmlformats.org/officeDocument/2006/relationships/customXml" Target="../ink/ink737.xml"/><Relationship Id="rId86" Type="http://schemas.openxmlformats.org/officeDocument/2006/relationships/image" Target="../media/image458.png"/><Relationship Id="rId94" Type="http://schemas.openxmlformats.org/officeDocument/2006/relationships/image" Target="../media/image462.png"/><Relationship Id="rId99" Type="http://schemas.openxmlformats.org/officeDocument/2006/relationships/customXml" Target="../ink/ink746.xml"/><Relationship Id="rId101" Type="http://schemas.openxmlformats.org/officeDocument/2006/relationships/customXml" Target="../ink/ink747.xml"/><Relationship Id="rId4" Type="http://schemas.openxmlformats.org/officeDocument/2006/relationships/image" Target="../media/image417.png"/><Relationship Id="rId9" Type="http://schemas.openxmlformats.org/officeDocument/2006/relationships/customXml" Target="../ink/ink701.xml"/><Relationship Id="rId13" Type="http://schemas.openxmlformats.org/officeDocument/2006/relationships/customXml" Target="../ink/ink703.xml"/><Relationship Id="rId18" Type="http://schemas.openxmlformats.org/officeDocument/2006/relationships/image" Target="../media/image424.png"/><Relationship Id="rId39" Type="http://schemas.openxmlformats.org/officeDocument/2006/relationships/customXml" Target="../ink/ink716.xml"/><Relationship Id="rId34" Type="http://schemas.openxmlformats.org/officeDocument/2006/relationships/image" Target="../media/image432.png"/><Relationship Id="rId50" Type="http://schemas.openxmlformats.org/officeDocument/2006/relationships/image" Target="../media/image440.png"/><Relationship Id="rId55" Type="http://schemas.openxmlformats.org/officeDocument/2006/relationships/customXml" Target="../ink/ink724.xml"/><Relationship Id="rId76" Type="http://schemas.openxmlformats.org/officeDocument/2006/relationships/image" Target="../media/image453.png"/><Relationship Id="rId97" Type="http://schemas.openxmlformats.org/officeDocument/2006/relationships/customXml" Target="../ink/ink745.xml"/><Relationship Id="rId104" Type="http://schemas.openxmlformats.org/officeDocument/2006/relationships/image" Target="../media/image467.png"/><Relationship Id="rId7" Type="http://schemas.openxmlformats.org/officeDocument/2006/relationships/customXml" Target="../ink/ink700.xml"/><Relationship Id="rId71" Type="http://schemas.openxmlformats.org/officeDocument/2006/relationships/customXml" Target="../ink/ink732.xml"/><Relationship Id="rId92" Type="http://schemas.openxmlformats.org/officeDocument/2006/relationships/image" Target="../media/image461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711.xml"/><Relationship Id="rId24" Type="http://schemas.openxmlformats.org/officeDocument/2006/relationships/image" Target="../media/image427.png"/><Relationship Id="rId40" Type="http://schemas.openxmlformats.org/officeDocument/2006/relationships/image" Target="../media/image435.png"/><Relationship Id="rId45" Type="http://schemas.openxmlformats.org/officeDocument/2006/relationships/customXml" Target="../ink/ink719.xml"/><Relationship Id="rId66" Type="http://schemas.openxmlformats.org/officeDocument/2006/relationships/image" Target="../media/image448.png"/><Relationship Id="rId87" Type="http://schemas.openxmlformats.org/officeDocument/2006/relationships/customXml" Target="../ink/ink740.xml"/><Relationship Id="rId61" Type="http://schemas.openxmlformats.org/officeDocument/2006/relationships/customXml" Target="../ink/ink727.xml"/><Relationship Id="rId82" Type="http://schemas.openxmlformats.org/officeDocument/2006/relationships/image" Target="../media/image456.png"/><Relationship Id="rId19" Type="http://schemas.openxmlformats.org/officeDocument/2006/relationships/customXml" Target="../ink/ink706.xml"/><Relationship Id="rId14" Type="http://schemas.openxmlformats.org/officeDocument/2006/relationships/image" Target="../media/image422.png"/><Relationship Id="rId30" Type="http://schemas.openxmlformats.org/officeDocument/2006/relationships/image" Target="../media/image430.png"/><Relationship Id="rId35" Type="http://schemas.openxmlformats.org/officeDocument/2006/relationships/customXml" Target="../ink/ink714.xml"/><Relationship Id="rId56" Type="http://schemas.openxmlformats.org/officeDocument/2006/relationships/image" Target="../media/image443.png"/><Relationship Id="rId77" Type="http://schemas.openxmlformats.org/officeDocument/2006/relationships/customXml" Target="../ink/ink735.xml"/><Relationship Id="rId100" Type="http://schemas.openxmlformats.org/officeDocument/2006/relationships/image" Target="../media/image465.png"/><Relationship Id="rId105" Type="http://schemas.openxmlformats.org/officeDocument/2006/relationships/customXml" Target="../ink/ink749.xml"/><Relationship Id="rId8" Type="http://schemas.openxmlformats.org/officeDocument/2006/relationships/image" Target="../media/image419.png"/><Relationship Id="rId51" Type="http://schemas.openxmlformats.org/officeDocument/2006/relationships/customXml" Target="../ink/ink722.xml"/><Relationship Id="rId72" Type="http://schemas.openxmlformats.org/officeDocument/2006/relationships/image" Target="../media/image451.png"/><Relationship Id="rId93" Type="http://schemas.openxmlformats.org/officeDocument/2006/relationships/customXml" Target="../ink/ink743.xml"/><Relationship Id="rId98" Type="http://schemas.openxmlformats.org/officeDocument/2006/relationships/image" Target="../media/image464.png"/><Relationship Id="rId3" Type="http://schemas.openxmlformats.org/officeDocument/2006/relationships/customXml" Target="../ink/ink698.xml"/><Relationship Id="rId25" Type="http://schemas.openxmlformats.org/officeDocument/2006/relationships/customXml" Target="../ink/ink709.xml"/><Relationship Id="rId46" Type="http://schemas.openxmlformats.org/officeDocument/2006/relationships/image" Target="../media/image438.png"/><Relationship Id="rId67" Type="http://schemas.openxmlformats.org/officeDocument/2006/relationships/customXml" Target="../ink/ink7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13" Type="http://schemas.openxmlformats.org/officeDocument/2006/relationships/customXml" Target="../ink/ink756.xml"/><Relationship Id="rId3" Type="http://schemas.openxmlformats.org/officeDocument/2006/relationships/customXml" Target="../ink/ink751.xml"/><Relationship Id="rId7" Type="http://schemas.openxmlformats.org/officeDocument/2006/relationships/customXml" Target="../ink/ink753.xml"/><Relationship Id="rId12" Type="http://schemas.openxmlformats.org/officeDocument/2006/relationships/image" Target="../media/image4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1.png"/><Relationship Id="rId11" Type="http://schemas.openxmlformats.org/officeDocument/2006/relationships/customXml" Target="../ink/ink755.xml"/><Relationship Id="rId5" Type="http://schemas.openxmlformats.org/officeDocument/2006/relationships/customXml" Target="../ink/ink752.xml"/><Relationship Id="rId10" Type="http://schemas.openxmlformats.org/officeDocument/2006/relationships/image" Target="../media/image473.png"/><Relationship Id="rId4" Type="http://schemas.openxmlformats.org/officeDocument/2006/relationships/image" Target="../media/image470.png"/><Relationship Id="rId9" Type="http://schemas.openxmlformats.org/officeDocument/2006/relationships/customXml" Target="../ink/ink754.xml"/><Relationship Id="rId14" Type="http://schemas.openxmlformats.org/officeDocument/2006/relationships/image" Target="../media/image47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1.png"/><Relationship Id="rId18" Type="http://schemas.openxmlformats.org/officeDocument/2006/relationships/customXml" Target="../ink/ink764.xml"/><Relationship Id="rId26" Type="http://schemas.openxmlformats.org/officeDocument/2006/relationships/customXml" Target="../ink/ink768.xml"/><Relationship Id="rId21" Type="http://schemas.openxmlformats.org/officeDocument/2006/relationships/image" Target="../media/image485.png"/><Relationship Id="rId34" Type="http://schemas.openxmlformats.org/officeDocument/2006/relationships/customXml" Target="../ink/ink772.xml"/><Relationship Id="rId7" Type="http://schemas.openxmlformats.org/officeDocument/2006/relationships/image" Target="../media/image478.png"/><Relationship Id="rId12" Type="http://schemas.openxmlformats.org/officeDocument/2006/relationships/customXml" Target="../ink/ink761.xml"/><Relationship Id="rId17" Type="http://schemas.openxmlformats.org/officeDocument/2006/relationships/image" Target="../media/image483.png"/><Relationship Id="rId25" Type="http://schemas.openxmlformats.org/officeDocument/2006/relationships/image" Target="../media/image487.png"/><Relationship Id="rId33" Type="http://schemas.openxmlformats.org/officeDocument/2006/relationships/image" Target="../media/image491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763.xml"/><Relationship Id="rId20" Type="http://schemas.openxmlformats.org/officeDocument/2006/relationships/customXml" Target="../ink/ink765.xml"/><Relationship Id="rId29" Type="http://schemas.openxmlformats.org/officeDocument/2006/relationships/image" Target="../media/image4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8.xml"/><Relationship Id="rId11" Type="http://schemas.openxmlformats.org/officeDocument/2006/relationships/image" Target="../media/image480.png"/><Relationship Id="rId24" Type="http://schemas.openxmlformats.org/officeDocument/2006/relationships/customXml" Target="../ink/ink767.xml"/><Relationship Id="rId32" Type="http://schemas.openxmlformats.org/officeDocument/2006/relationships/customXml" Target="../ink/ink771.xml"/><Relationship Id="rId37" Type="http://schemas.openxmlformats.org/officeDocument/2006/relationships/image" Target="../media/image52.png"/><Relationship Id="rId5" Type="http://schemas.openxmlformats.org/officeDocument/2006/relationships/image" Target="../media/image477.png"/><Relationship Id="rId15" Type="http://schemas.openxmlformats.org/officeDocument/2006/relationships/image" Target="../media/image482.png"/><Relationship Id="rId23" Type="http://schemas.openxmlformats.org/officeDocument/2006/relationships/image" Target="../media/image486.png"/><Relationship Id="rId28" Type="http://schemas.openxmlformats.org/officeDocument/2006/relationships/customXml" Target="../ink/ink769.xml"/><Relationship Id="rId36" Type="http://schemas.openxmlformats.org/officeDocument/2006/relationships/customXml" Target="../ink/ink773.xml"/><Relationship Id="rId10" Type="http://schemas.openxmlformats.org/officeDocument/2006/relationships/customXml" Target="../ink/ink760.xml"/><Relationship Id="rId19" Type="http://schemas.openxmlformats.org/officeDocument/2006/relationships/image" Target="../media/image484.png"/><Relationship Id="rId31" Type="http://schemas.openxmlformats.org/officeDocument/2006/relationships/image" Target="../media/image490.png"/><Relationship Id="rId4" Type="http://schemas.openxmlformats.org/officeDocument/2006/relationships/customXml" Target="../ink/ink757.xml"/><Relationship Id="rId9" Type="http://schemas.openxmlformats.org/officeDocument/2006/relationships/image" Target="../media/image479.png"/><Relationship Id="rId14" Type="http://schemas.openxmlformats.org/officeDocument/2006/relationships/customXml" Target="../ink/ink762.xml"/><Relationship Id="rId22" Type="http://schemas.openxmlformats.org/officeDocument/2006/relationships/customXml" Target="../ink/ink766.xml"/><Relationship Id="rId27" Type="http://schemas.openxmlformats.org/officeDocument/2006/relationships/image" Target="../media/image488.png"/><Relationship Id="rId30" Type="http://schemas.openxmlformats.org/officeDocument/2006/relationships/customXml" Target="../ink/ink770.xml"/><Relationship Id="rId35" Type="http://schemas.openxmlformats.org/officeDocument/2006/relationships/image" Target="../media/image492.png"/><Relationship Id="rId8" Type="http://schemas.openxmlformats.org/officeDocument/2006/relationships/customXml" Target="../ink/ink759.xml"/><Relationship Id="rId3" Type="http://schemas.openxmlformats.org/officeDocument/2006/relationships/image" Target="../media/image47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9.png"/><Relationship Id="rId21" Type="http://schemas.openxmlformats.org/officeDocument/2006/relationships/image" Target="../media/image502.png"/><Relationship Id="rId42" Type="http://schemas.openxmlformats.org/officeDocument/2006/relationships/customXml" Target="../ink/ink793.xml"/><Relationship Id="rId63" Type="http://schemas.openxmlformats.org/officeDocument/2006/relationships/image" Target="../media/image523.png"/><Relationship Id="rId84" Type="http://schemas.openxmlformats.org/officeDocument/2006/relationships/customXml" Target="../ink/ink814.xml"/><Relationship Id="rId138" Type="http://schemas.openxmlformats.org/officeDocument/2006/relationships/image" Target="../media/image559.png"/><Relationship Id="rId107" Type="http://schemas.openxmlformats.org/officeDocument/2006/relationships/image" Target="../media/image544.png"/><Relationship Id="rId11" Type="http://schemas.openxmlformats.org/officeDocument/2006/relationships/image" Target="../media/image497.png"/><Relationship Id="rId32" Type="http://schemas.openxmlformats.org/officeDocument/2006/relationships/customXml" Target="../ink/ink788.xml"/><Relationship Id="rId53" Type="http://schemas.openxmlformats.org/officeDocument/2006/relationships/image" Target="../media/image518.png"/><Relationship Id="rId74" Type="http://schemas.openxmlformats.org/officeDocument/2006/relationships/customXml" Target="../ink/ink809.xml"/><Relationship Id="rId128" Type="http://schemas.openxmlformats.org/officeDocument/2006/relationships/customXml" Target="../ink/ink836.xml"/><Relationship Id="rId5" Type="http://schemas.openxmlformats.org/officeDocument/2006/relationships/image" Target="../media/image494.png"/><Relationship Id="rId90" Type="http://schemas.openxmlformats.org/officeDocument/2006/relationships/customXml" Target="../ink/ink817.xml"/><Relationship Id="rId95" Type="http://schemas.openxmlformats.org/officeDocument/2006/relationships/image" Target="../media/image538.png"/><Relationship Id="rId22" Type="http://schemas.openxmlformats.org/officeDocument/2006/relationships/customXml" Target="../ink/ink783.xml"/><Relationship Id="rId27" Type="http://schemas.openxmlformats.org/officeDocument/2006/relationships/image" Target="../media/image505.png"/><Relationship Id="rId43" Type="http://schemas.openxmlformats.org/officeDocument/2006/relationships/image" Target="../media/image513.png"/><Relationship Id="rId48" Type="http://schemas.openxmlformats.org/officeDocument/2006/relationships/customXml" Target="../ink/ink796.xml"/><Relationship Id="rId64" Type="http://schemas.openxmlformats.org/officeDocument/2006/relationships/customXml" Target="../ink/ink804.xml"/><Relationship Id="rId69" Type="http://schemas.openxmlformats.org/officeDocument/2006/relationships/image" Target="../media/image526.png"/><Relationship Id="rId113" Type="http://schemas.openxmlformats.org/officeDocument/2006/relationships/image" Target="../media/image547.png"/><Relationship Id="rId118" Type="http://schemas.openxmlformats.org/officeDocument/2006/relationships/customXml" Target="../ink/ink831.xml"/><Relationship Id="rId134" Type="http://schemas.openxmlformats.org/officeDocument/2006/relationships/image" Target="../media/image557.png"/><Relationship Id="rId139" Type="http://schemas.openxmlformats.org/officeDocument/2006/relationships/customXml" Target="../ink/ink842.xml"/><Relationship Id="rId80" Type="http://schemas.openxmlformats.org/officeDocument/2006/relationships/customXml" Target="../ink/ink812.xml"/><Relationship Id="rId85" Type="http://schemas.openxmlformats.org/officeDocument/2006/relationships/image" Target="../media/image533.png"/><Relationship Id="rId12" Type="http://schemas.openxmlformats.org/officeDocument/2006/relationships/customXml" Target="../ink/ink778.xml"/><Relationship Id="rId17" Type="http://schemas.openxmlformats.org/officeDocument/2006/relationships/image" Target="../media/image500.png"/><Relationship Id="rId33" Type="http://schemas.openxmlformats.org/officeDocument/2006/relationships/image" Target="../media/image508.png"/><Relationship Id="rId38" Type="http://schemas.openxmlformats.org/officeDocument/2006/relationships/customXml" Target="../ink/ink791.xml"/><Relationship Id="rId59" Type="http://schemas.openxmlformats.org/officeDocument/2006/relationships/image" Target="../media/image521.png"/><Relationship Id="rId103" Type="http://schemas.openxmlformats.org/officeDocument/2006/relationships/image" Target="../media/image542.png"/><Relationship Id="rId108" Type="http://schemas.openxmlformats.org/officeDocument/2006/relationships/customXml" Target="../ink/ink826.xml"/><Relationship Id="rId124" Type="http://schemas.openxmlformats.org/officeDocument/2006/relationships/customXml" Target="../ink/ink834.xml"/><Relationship Id="rId129" Type="http://schemas.openxmlformats.org/officeDocument/2006/relationships/image" Target="../media/image555.png"/><Relationship Id="rId54" Type="http://schemas.openxmlformats.org/officeDocument/2006/relationships/customXml" Target="../ink/ink799.xml"/><Relationship Id="rId70" Type="http://schemas.openxmlformats.org/officeDocument/2006/relationships/customXml" Target="../ink/ink807.xml"/><Relationship Id="rId75" Type="http://schemas.openxmlformats.org/officeDocument/2006/relationships/image" Target="../media/image528.png"/><Relationship Id="rId91" Type="http://schemas.openxmlformats.org/officeDocument/2006/relationships/image" Target="../media/image536.png"/><Relationship Id="rId96" Type="http://schemas.openxmlformats.org/officeDocument/2006/relationships/customXml" Target="../ink/ink820.xml"/><Relationship Id="rId140" Type="http://schemas.openxmlformats.org/officeDocument/2006/relationships/image" Target="../media/image560.png"/><Relationship Id="rId145" Type="http://schemas.openxmlformats.org/officeDocument/2006/relationships/image" Target="../media/image5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5.xml"/><Relationship Id="rId23" Type="http://schemas.openxmlformats.org/officeDocument/2006/relationships/image" Target="../media/image503.png"/><Relationship Id="rId28" Type="http://schemas.openxmlformats.org/officeDocument/2006/relationships/customXml" Target="../ink/ink786.xml"/><Relationship Id="rId49" Type="http://schemas.openxmlformats.org/officeDocument/2006/relationships/image" Target="../media/image516.png"/><Relationship Id="rId114" Type="http://schemas.openxmlformats.org/officeDocument/2006/relationships/customXml" Target="../ink/ink829.xml"/><Relationship Id="rId119" Type="http://schemas.openxmlformats.org/officeDocument/2006/relationships/image" Target="../media/image550.png"/><Relationship Id="rId44" Type="http://schemas.openxmlformats.org/officeDocument/2006/relationships/customXml" Target="../ink/ink794.xml"/><Relationship Id="rId60" Type="http://schemas.openxmlformats.org/officeDocument/2006/relationships/customXml" Target="../ink/ink802.xml"/><Relationship Id="rId65" Type="http://schemas.openxmlformats.org/officeDocument/2006/relationships/image" Target="../media/image524.png"/><Relationship Id="rId81" Type="http://schemas.openxmlformats.org/officeDocument/2006/relationships/image" Target="../media/image531.png"/><Relationship Id="rId86" Type="http://schemas.openxmlformats.org/officeDocument/2006/relationships/customXml" Target="../ink/ink815.xml"/><Relationship Id="rId130" Type="http://schemas.openxmlformats.org/officeDocument/2006/relationships/customXml" Target="../ink/ink837.xml"/><Relationship Id="rId135" Type="http://schemas.openxmlformats.org/officeDocument/2006/relationships/customXml" Target="../ink/ink840.xml"/><Relationship Id="rId13" Type="http://schemas.openxmlformats.org/officeDocument/2006/relationships/image" Target="../media/image498.png"/><Relationship Id="rId18" Type="http://schemas.openxmlformats.org/officeDocument/2006/relationships/customXml" Target="../ink/ink781.xml"/><Relationship Id="rId39" Type="http://schemas.openxmlformats.org/officeDocument/2006/relationships/image" Target="../media/image511.png"/><Relationship Id="rId109" Type="http://schemas.openxmlformats.org/officeDocument/2006/relationships/image" Target="../media/image545.png"/><Relationship Id="rId34" Type="http://schemas.openxmlformats.org/officeDocument/2006/relationships/customXml" Target="../ink/ink789.xml"/><Relationship Id="rId50" Type="http://schemas.openxmlformats.org/officeDocument/2006/relationships/customXml" Target="../ink/ink797.xml"/><Relationship Id="rId55" Type="http://schemas.openxmlformats.org/officeDocument/2006/relationships/image" Target="../media/image519.png"/><Relationship Id="rId76" Type="http://schemas.openxmlformats.org/officeDocument/2006/relationships/customXml" Target="../ink/ink810.xml"/><Relationship Id="rId97" Type="http://schemas.openxmlformats.org/officeDocument/2006/relationships/image" Target="../media/image539.png"/><Relationship Id="rId104" Type="http://schemas.openxmlformats.org/officeDocument/2006/relationships/customXml" Target="../ink/ink824.xml"/><Relationship Id="rId120" Type="http://schemas.openxmlformats.org/officeDocument/2006/relationships/customXml" Target="../ink/ink832.xml"/><Relationship Id="rId125" Type="http://schemas.openxmlformats.org/officeDocument/2006/relationships/image" Target="../media/image553.png"/><Relationship Id="rId141" Type="http://schemas.openxmlformats.org/officeDocument/2006/relationships/customXml" Target="../ink/ink843.xml"/><Relationship Id="rId7" Type="http://schemas.openxmlformats.org/officeDocument/2006/relationships/image" Target="../media/image495.png"/><Relationship Id="rId71" Type="http://schemas.openxmlformats.org/officeDocument/2006/relationships/image" Target="../media/image527.png"/><Relationship Id="rId92" Type="http://schemas.openxmlformats.org/officeDocument/2006/relationships/customXml" Target="../ink/ink818.xml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506.png"/><Relationship Id="rId24" Type="http://schemas.openxmlformats.org/officeDocument/2006/relationships/customXml" Target="../ink/ink784.xml"/><Relationship Id="rId40" Type="http://schemas.openxmlformats.org/officeDocument/2006/relationships/customXml" Target="../ink/ink792.xml"/><Relationship Id="rId45" Type="http://schemas.openxmlformats.org/officeDocument/2006/relationships/image" Target="../media/image514.png"/><Relationship Id="rId66" Type="http://schemas.openxmlformats.org/officeDocument/2006/relationships/customXml" Target="../ink/ink805.xml"/><Relationship Id="rId87" Type="http://schemas.openxmlformats.org/officeDocument/2006/relationships/image" Target="../media/image534.png"/><Relationship Id="rId110" Type="http://schemas.openxmlformats.org/officeDocument/2006/relationships/customXml" Target="../ink/ink827.xml"/><Relationship Id="rId115" Type="http://schemas.openxmlformats.org/officeDocument/2006/relationships/image" Target="../media/image548.png"/><Relationship Id="rId131" Type="http://schemas.openxmlformats.org/officeDocument/2006/relationships/image" Target="../media/image556.png"/><Relationship Id="rId136" Type="http://schemas.openxmlformats.org/officeDocument/2006/relationships/image" Target="../media/image558.png"/><Relationship Id="rId61" Type="http://schemas.openxmlformats.org/officeDocument/2006/relationships/image" Target="../media/image522.png"/><Relationship Id="rId82" Type="http://schemas.openxmlformats.org/officeDocument/2006/relationships/customXml" Target="../ink/ink813.xml"/><Relationship Id="rId19" Type="http://schemas.openxmlformats.org/officeDocument/2006/relationships/image" Target="../media/image501.png"/><Relationship Id="rId14" Type="http://schemas.openxmlformats.org/officeDocument/2006/relationships/customXml" Target="../ink/ink779.xml"/><Relationship Id="rId30" Type="http://schemas.openxmlformats.org/officeDocument/2006/relationships/customXml" Target="../ink/ink787.xml"/><Relationship Id="rId35" Type="http://schemas.openxmlformats.org/officeDocument/2006/relationships/image" Target="../media/image509.png"/><Relationship Id="rId56" Type="http://schemas.openxmlformats.org/officeDocument/2006/relationships/customXml" Target="../ink/ink800.xml"/><Relationship Id="rId77" Type="http://schemas.openxmlformats.org/officeDocument/2006/relationships/image" Target="../media/image529.png"/><Relationship Id="rId100" Type="http://schemas.openxmlformats.org/officeDocument/2006/relationships/customXml" Target="../ink/ink822.xml"/><Relationship Id="rId105" Type="http://schemas.openxmlformats.org/officeDocument/2006/relationships/image" Target="../media/image543.png"/><Relationship Id="rId126" Type="http://schemas.openxmlformats.org/officeDocument/2006/relationships/customXml" Target="../ink/ink835.xml"/><Relationship Id="rId8" Type="http://schemas.openxmlformats.org/officeDocument/2006/relationships/customXml" Target="../ink/ink776.xml"/><Relationship Id="rId51" Type="http://schemas.openxmlformats.org/officeDocument/2006/relationships/image" Target="../media/image517.png"/><Relationship Id="rId72" Type="http://schemas.openxmlformats.org/officeDocument/2006/relationships/customXml" Target="../ink/ink808.xml"/><Relationship Id="rId93" Type="http://schemas.openxmlformats.org/officeDocument/2006/relationships/image" Target="../media/image537.png"/><Relationship Id="rId98" Type="http://schemas.openxmlformats.org/officeDocument/2006/relationships/customXml" Target="../ink/ink821.xml"/><Relationship Id="rId121" Type="http://schemas.openxmlformats.org/officeDocument/2006/relationships/image" Target="../media/image551.png"/><Relationship Id="rId142" Type="http://schemas.openxmlformats.org/officeDocument/2006/relationships/customXml" Target="../ink/ink844.xml"/><Relationship Id="rId3" Type="http://schemas.openxmlformats.org/officeDocument/2006/relationships/image" Target="../media/image493.png"/><Relationship Id="rId25" Type="http://schemas.openxmlformats.org/officeDocument/2006/relationships/image" Target="../media/image504.png"/><Relationship Id="rId46" Type="http://schemas.openxmlformats.org/officeDocument/2006/relationships/customXml" Target="../ink/ink795.xml"/><Relationship Id="rId67" Type="http://schemas.openxmlformats.org/officeDocument/2006/relationships/image" Target="../media/image525.png"/><Relationship Id="rId116" Type="http://schemas.openxmlformats.org/officeDocument/2006/relationships/customXml" Target="../ink/ink830.xml"/><Relationship Id="rId137" Type="http://schemas.openxmlformats.org/officeDocument/2006/relationships/customXml" Target="../ink/ink841.xml"/><Relationship Id="rId20" Type="http://schemas.openxmlformats.org/officeDocument/2006/relationships/customXml" Target="../ink/ink782.xml"/><Relationship Id="rId41" Type="http://schemas.openxmlformats.org/officeDocument/2006/relationships/image" Target="../media/image512.png"/><Relationship Id="rId62" Type="http://schemas.openxmlformats.org/officeDocument/2006/relationships/customXml" Target="../ink/ink803.xml"/><Relationship Id="rId83" Type="http://schemas.openxmlformats.org/officeDocument/2006/relationships/image" Target="../media/image532.png"/><Relationship Id="rId88" Type="http://schemas.openxmlformats.org/officeDocument/2006/relationships/customXml" Target="../ink/ink816.xml"/><Relationship Id="rId111" Type="http://schemas.openxmlformats.org/officeDocument/2006/relationships/image" Target="../media/image546.png"/><Relationship Id="rId132" Type="http://schemas.openxmlformats.org/officeDocument/2006/relationships/customXml" Target="../ink/ink838.xml"/><Relationship Id="rId15" Type="http://schemas.openxmlformats.org/officeDocument/2006/relationships/image" Target="../media/image499.png"/><Relationship Id="rId36" Type="http://schemas.openxmlformats.org/officeDocument/2006/relationships/customXml" Target="../ink/ink790.xml"/><Relationship Id="rId57" Type="http://schemas.openxmlformats.org/officeDocument/2006/relationships/image" Target="../media/image520.png"/><Relationship Id="rId106" Type="http://schemas.openxmlformats.org/officeDocument/2006/relationships/customXml" Target="../ink/ink825.xml"/><Relationship Id="rId127" Type="http://schemas.openxmlformats.org/officeDocument/2006/relationships/image" Target="../media/image554.png"/><Relationship Id="rId10" Type="http://schemas.openxmlformats.org/officeDocument/2006/relationships/customXml" Target="../ink/ink777.xml"/><Relationship Id="rId31" Type="http://schemas.openxmlformats.org/officeDocument/2006/relationships/image" Target="../media/image507.png"/><Relationship Id="rId52" Type="http://schemas.openxmlformats.org/officeDocument/2006/relationships/customXml" Target="../ink/ink798.xml"/><Relationship Id="rId73" Type="http://schemas.openxmlformats.org/officeDocument/2006/relationships/image" Target="../media/image52.png"/><Relationship Id="rId78" Type="http://schemas.openxmlformats.org/officeDocument/2006/relationships/customXml" Target="../ink/ink811.xml"/><Relationship Id="rId94" Type="http://schemas.openxmlformats.org/officeDocument/2006/relationships/customXml" Target="../ink/ink819.xml"/><Relationship Id="rId99" Type="http://schemas.openxmlformats.org/officeDocument/2006/relationships/image" Target="../media/image540.png"/><Relationship Id="rId101" Type="http://schemas.openxmlformats.org/officeDocument/2006/relationships/image" Target="../media/image541.png"/><Relationship Id="rId122" Type="http://schemas.openxmlformats.org/officeDocument/2006/relationships/customXml" Target="../ink/ink833.xml"/><Relationship Id="rId143" Type="http://schemas.openxmlformats.org/officeDocument/2006/relationships/image" Target="../media/image561.png"/><Relationship Id="rId4" Type="http://schemas.openxmlformats.org/officeDocument/2006/relationships/customXml" Target="../ink/ink774.xml"/><Relationship Id="rId9" Type="http://schemas.openxmlformats.org/officeDocument/2006/relationships/image" Target="../media/image496.png"/><Relationship Id="rId26" Type="http://schemas.openxmlformats.org/officeDocument/2006/relationships/customXml" Target="../ink/ink785.xml"/><Relationship Id="rId47" Type="http://schemas.openxmlformats.org/officeDocument/2006/relationships/image" Target="../media/image515.png"/><Relationship Id="rId68" Type="http://schemas.openxmlformats.org/officeDocument/2006/relationships/customXml" Target="../ink/ink806.xml"/><Relationship Id="rId89" Type="http://schemas.openxmlformats.org/officeDocument/2006/relationships/image" Target="../media/image535.png"/><Relationship Id="rId112" Type="http://schemas.openxmlformats.org/officeDocument/2006/relationships/customXml" Target="../ink/ink828.xml"/><Relationship Id="rId133" Type="http://schemas.openxmlformats.org/officeDocument/2006/relationships/customXml" Target="../ink/ink839.xml"/><Relationship Id="rId16" Type="http://schemas.openxmlformats.org/officeDocument/2006/relationships/customXml" Target="../ink/ink780.xml"/><Relationship Id="rId37" Type="http://schemas.openxmlformats.org/officeDocument/2006/relationships/image" Target="../media/image510.png"/><Relationship Id="rId58" Type="http://schemas.openxmlformats.org/officeDocument/2006/relationships/customXml" Target="../ink/ink801.xml"/><Relationship Id="rId79" Type="http://schemas.openxmlformats.org/officeDocument/2006/relationships/image" Target="../media/image530.png"/><Relationship Id="rId102" Type="http://schemas.openxmlformats.org/officeDocument/2006/relationships/customXml" Target="../ink/ink823.xml"/><Relationship Id="rId123" Type="http://schemas.openxmlformats.org/officeDocument/2006/relationships/image" Target="../media/image552.png"/><Relationship Id="rId144" Type="http://schemas.openxmlformats.org/officeDocument/2006/relationships/customXml" Target="../ink/ink84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1.xml"/><Relationship Id="rId18" Type="http://schemas.openxmlformats.org/officeDocument/2006/relationships/image" Target="../media/image570.png"/><Relationship Id="rId26" Type="http://schemas.openxmlformats.org/officeDocument/2006/relationships/image" Target="../media/image574.png"/><Relationship Id="rId39" Type="http://schemas.openxmlformats.org/officeDocument/2006/relationships/customXml" Target="../ink/ink864.xml"/><Relationship Id="rId21" Type="http://schemas.openxmlformats.org/officeDocument/2006/relationships/customXml" Target="../ink/ink855.xml"/><Relationship Id="rId34" Type="http://schemas.openxmlformats.org/officeDocument/2006/relationships/image" Target="../media/image578.png"/><Relationship Id="rId42" Type="http://schemas.openxmlformats.org/officeDocument/2006/relationships/image" Target="../media/image582.png"/><Relationship Id="rId47" Type="http://schemas.openxmlformats.org/officeDocument/2006/relationships/customXml" Target="../ink/ink868.xml"/><Relationship Id="rId50" Type="http://schemas.openxmlformats.org/officeDocument/2006/relationships/image" Target="../media/image586.png"/><Relationship Id="rId55" Type="http://schemas.openxmlformats.org/officeDocument/2006/relationships/customXml" Target="../ink/ink872.xml"/><Relationship Id="rId63" Type="http://schemas.openxmlformats.org/officeDocument/2006/relationships/customXml" Target="../ink/ink876.xml"/><Relationship Id="rId7" Type="http://schemas.openxmlformats.org/officeDocument/2006/relationships/customXml" Target="../ink/ink84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9.png"/><Relationship Id="rId29" Type="http://schemas.openxmlformats.org/officeDocument/2006/relationships/customXml" Target="../ink/ink859.xml"/><Relationship Id="rId11" Type="http://schemas.openxmlformats.org/officeDocument/2006/relationships/customXml" Target="../ink/ink850.xml"/><Relationship Id="rId24" Type="http://schemas.openxmlformats.org/officeDocument/2006/relationships/image" Target="../media/image573.png"/><Relationship Id="rId32" Type="http://schemas.openxmlformats.org/officeDocument/2006/relationships/image" Target="../media/image577.png"/><Relationship Id="rId37" Type="http://schemas.openxmlformats.org/officeDocument/2006/relationships/customXml" Target="../ink/ink863.xml"/><Relationship Id="rId40" Type="http://schemas.openxmlformats.org/officeDocument/2006/relationships/image" Target="../media/image581.png"/><Relationship Id="rId45" Type="http://schemas.openxmlformats.org/officeDocument/2006/relationships/customXml" Target="../ink/ink867.xml"/><Relationship Id="rId53" Type="http://schemas.openxmlformats.org/officeDocument/2006/relationships/customXml" Target="../ink/ink871.xml"/><Relationship Id="rId58" Type="http://schemas.openxmlformats.org/officeDocument/2006/relationships/image" Target="../media/image590.png"/><Relationship Id="rId5" Type="http://schemas.openxmlformats.org/officeDocument/2006/relationships/customXml" Target="../ink/ink847.xml"/><Relationship Id="rId61" Type="http://schemas.openxmlformats.org/officeDocument/2006/relationships/customXml" Target="../ink/ink875.xml"/><Relationship Id="rId19" Type="http://schemas.openxmlformats.org/officeDocument/2006/relationships/customXml" Target="../ink/ink854.xml"/><Relationship Id="rId14" Type="http://schemas.openxmlformats.org/officeDocument/2006/relationships/image" Target="../media/image568.png"/><Relationship Id="rId22" Type="http://schemas.openxmlformats.org/officeDocument/2006/relationships/image" Target="../media/image572.png"/><Relationship Id="rId27" Type="http://schemas.openxmlformats.org/officeDocument/2006/relationships/customXml" Target="../ink/ink858.xml"/><Relationship Id="rId30" Type="http://schemas.openxmlformats.org/officeDocument/2006/relationships/image" Target="../media/image576.png"/><Relationship Id="rId35" Type="http://schemas.openxmlformats.org/officeDocument/2006/relationships/customXml" Target="../ink/ink862.xml"/><Relationship Id="rId43" Type="http://schemas.openxmlformats.org/officeDocument/2006/relationships/customXml" Target="../ink/ink866.xml"/><Relationship Id="rId48" Type="http://schemas.openxmlformats.org/officeDocument/2006/relationships/image" Target="../media/image585.png"/><Relationship Id="rId56" Type="http://schemas.openxmlformats.org/officeDocument/2006/relationships/image" Target="../media/image589.png"/><Relationship Id="rId64" Type="http://schemas.openxmlformats.org/officeDocument/2006/relationships/image" Target="../media/image593.png"/><Relationship Id="rId8" Type="http://schemas.openxmlformats.org/officeDocument/2006/relationships/image" Target="../media/image565.png"/><Relationship Id="rId51" Type="http://schemas.openxmlformats.org/officeDocument/2006/relationships/customXml" Target="../ink/ink870.xml"/><Relationship Id="rId3" Type="http://schemas.openxmlformats.org/officeDocument/2006/relationships/customXml" Target="../ink/ink846.xml"/><Relationship Id="rId12" Type="http://schemas.openxmlformats.org/officeDocument/2006/relationships/image" Target="../media/image567.png"/><Relationship Id="rId17" Type="http://schemas.openxmlformats.org/officeDocument/2006/relationships/customXml" Target="../ink/ink853.xml"/><Relationship Id="rId25" Type="http://schemas.openxmlformats.org/officeDocument/2006/relationships/customXml" Target="../ink/ink857.xml"/><Relationship Id="rId33" Type="http://schemas.openxmlformats.org/officeDocument/2006/relationships/customXml" Target="../ink/ink861.xml"/><Relationship Id="rId38" Type="http://schemas.openxmlformats.org/officeDocument/2006/relationships/image" Target="../media/image580.png"/><Relationship Id="rId46" Type="http://schemas.openxmlformats.org/officeDocument/2006/relationships/image" Target="../media/image584.png"/><Relationship Id="rId59" Type="http://schemas.openxmlformats.org/officeDocument/2006/relationships/customXml" Target="../ink/ink874.xml"/><Relationship Id="rId20" Type="http://schemas.openxmlformats.org/officeDocument/2006/relationships/image" Target="../media/image571.png"/><Relationship Id="rId41" Type="http://schemas.openxmlformats.org/officeDocument/2006/relationships/customXml" Target="../ink/ink865.xml"/><Relationship Id="rId54" Type="http://schemas.openxmlformats.org/officeDocument/2006/relationships/image" Target="../media/image588.png"/><Relationship Id="rId62" Type="http://schemas.openxmlformats.org/officeDocument/2006/relationships/image" Target="../media/image5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4.png"/><Relationship Id="rId15" Type="http://schemas.openxmlformats.org/officeDocument/2006/relationships/customXml" Target="../ink/ink852.xml"/><Relationship Id="rId23" Type="http://schemas.openxmlformats.org/officeDocument/2006/relationships/customXml" Target="../ink/ink856.xml"/><Relationship Id="rId28" Type="http://schemas.openxmlformats.org/officeDocument/2006/relationships/image" Target="../media/image575.png"/><Relationship Id="rId36" Type="http://schemas.openxmlformats.org/officeDocument/2006/relationships/image" Target="../media/image579.png"/><Relationship Id="rId49" Type="http://schemas.openxmlformats.org/officeDocument/2006/relationships/customXml" Target="../ink/ink869.xml"/><Relationship Id="rId57" Type="http://schemas.openxmlformats.org/officeDocument/2006/relationships/customXml" Target="../ink/ink873.xml"/><Relationship Id="rId10" Type="http://schemas.openxmlformats.org/officeDocument/2006/relationships/image" Target="../media/image566.png"/><Relationship Id="rId31" Type="http://schemas.openxmlformats.org/officeDocument/2006/relationships/customXml" Target="../ink/ink860.xml"/><Relationship Id="rId44" Type="http://schemas.openxmlformats.org/officeDocument/2006/relationships/image" Target="../media/image583.png"/><Relationship Id="rId52" Type="http://schemas.openxmlformats.org/officeDocument/2006/relationships/image" Target="../media/image587.png"/><Relationship Id="rId60" Type="http://schemas.openxmlformats.org/officeDocument/2006/relationships/image" Target="../media/image591.png"/><Relationship Id="rId4" Type="http://schemas.openxmlformats.org/officeDocument/2006/relationships/image" Target="../media/image563.png"/><Relationship Id="rId9" Type="http://schemas.openxmlformats.org/officeDocument/2006/relationships/customXml" Target="../ink/ink84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0.png"/><Relationship Id="rId21" Type="http://schemas.openxmlformats.org/officeDocument/2006/relationships/image" Target="../media/image603.png"/><Relationship Id="rId42" Type="http://schemas.openxmlformats.org/officeDocument/2006/relationships/customXml" Target="../ink/ink896.xml"/><Relationship Id="rId63" Type="http://schemas.openxmlformats.org/officeDocument/2006/relationships/image" Target="../media/image624.png"/><Relationship Id="rId84" Type="http://schemas.openxmlformats.org/officeDocument/2006/relationships/customXml" Target="../ink/ink917.xml"/><Relationship Id="rId138" Type="http://schemas.openxmlformats.org/officeDocument/2006/relationships/customXml" Target="../ink/ink945.xml"/><Relationship Id="rId159" Type="http://schemas.openxmlformats.org/officeDocument/2006/relationships/image" Target="../media/image670.png"/><Relationship Id="rId170" Type="http://schemas.openxmlformats.org/officeDocument/2006/relationships/customXml" Target="../ink/ink961.xml"/><Relationship Id="rId191" Type="http://schemas.openxmlformats.org/officeDocument/2006/relationships/customXml" Target="../ink/ink972.xml"/><Relationship Id="rId107" Type="http://schemas.openxmlformats.org/officeDocument/2006/relationships/image" Target="../media/image645.png"/><Relationship Id="rId11" Type="http://schemas.openxmlformats.org/officeDocument/2006/relationships/image" Target="../media/image598.png"/><Relationship Id="rId32" Type="http://schemas.openxmlformats.org/officeDocument/2006/relationships/customXml" Target="../ink/ink891.xml"/><Relationship Id="rId53" Type="http://schemas.openxmlformats.org/officeDocument/2006/relationships/image" Target="../media/image619.png"/><Relationship Id="rId74" Type="http://schemas.openxmlformats.org/officeDocument/2006/relationships/customXml" Target="../ink/ink912.xml"/><Relationship Id="rId128" Type="http://schemas.openxmlformats.org/officeDocument/2006/relationships/image" Target="../media/image655.png"/><Relationship Id="rId149" Type="http://schemas.openxmlformats.org/officeDocument/2006/relationships/image" Target="../media/image665.png"/><Relationship Id="rId5" Type="http://schemas.openxmlformats.org/officeDocument/2006/relationships/image" Target="../media/image595.png"/><Relationship Id="rId95" Type="http://schemas.openxmlformats.org/officeDocument/2006/relationships/image" Target="../media/image639.png"/><Relationship Id="rId160" Type="http://schemas.openxmlformats.org/officeDocument/2006/relationships/customXml" Target="../ink/ink956.xml"/><Relationship Id="rId181" Type="http://schemas.openxmlformats.org/officeDocument/2006/relationships/customXml" Target="../ink/ink967.xml"/><Relationship Id="rId22" Type="http://schemas.openxmlformats.org/officeDocument/2006/relationships/customXml" Target="../ink/ink886.xml"/><Relationship Id="rId43" Type="http://schemas.openxmlformats.org/officeDocument/2006/relationships/image" Target="../media/image614.png"/><Relationship Id="rId64" Type="http://schemas.openxmlformats.org/officeDocument/2006/relationships/customXml" Target="../ink/ink907.xml"/><Relationship Id="rId118" Type="http://schemas.openxmlformats.org/officeDocument/2006/relationships/customXml" Target="../ink/ink934.xml"/><Relationship Id="rId139" Type="http://schemas.openxmlformats.org/officeDocument/2006/relationships/image" Target="../media/image660.png"/><Relationship Id="rId85" Type="http://schemas.openxmlformats.org/officeDocument/2006/relationships/image" Target="../media/image634.png"/><Relationship Id="rId150" Type="http://schemas.openxmlformats.org/officeDocument/2006/relationships/customXml" Target="../ink/ink951.xml"/><Relationship Id="rId171" Type="http://schemas.openxmlformats.org/officeDocument/2006/relationships/image" Target="../media/image676.png"/><Relationship Id="rId192" Type="http://schemas.openxmlformats.org/officeDocument/2006/relationships/image" Target="../media/image686.png"/><Relationship Id="rId12" Type="http://schemas.openxmlformats.org/officeDocument/2006/relationships/customXml" Target="../ink/ink881.xml"/><Relationship Id="rId33" Type="http://schemas.openxmlformats.org/officeDocument/2006/relationships/image" Target="../media/image609.png"/><Relationship Id="rId108" Type="http://schemas.openxmlformats.org/officeDocument/2006/relationships/customXml" Target="../ink/ink929.xml"/><Relationship Id="rId129" Type="http://schemas.openxmlformats.org/officeDocument/2006/relationships/customXml" Target="../ink/ink940.xml"/><Relationship Id="rId54" Type="http://schemas.openxmlformats.org/officeDocument/2006/relationships/customXml" Target="../ink/ink902.xml"/><Relationship Id="rId75" Type="http://schemas.openxmlformats.org/officeDocument/2006/relationships/image" Target="../media/image630.png"/><Relationship Id="rId96" Type="http://schemas.openxmlformats.org/officeDocument/2006/relationships/customXml" Target="../ink/ink923.xml"/><Relationship Id="rId140" Type="http://schemas.openxmlformats.org/officeDocument/2006/relationships/customXml" Target="../ink/ink946.xml"/><Relationship Id="rId161" Type="http://schemas.openxmlformats.org/officeDocument/2006/relationships/image" Target="../media/image671.png"/><Relationship Id="rId182" Type="http://schemas.openxmlformats.org/officeDocument/2006/relationships/image" Target="../media/image681.png"/><Relationship Id="rId6" Type="http://schemas.openxmlformats.org/officeDocument/2006/relationships/customXml" Target="../ink/ink878.xml"/><Relationship Id="rId23" Type="http://schemas.openxmlformats.org/officeDocument/2006/relationships/image" Target="../media/image604.png"/><Relationship Id="rId119" Type="http://schemas.openxmlformats.org/officeDocument/2006/relationships/image" Target="../media/image651.png"/><Relationship Id="rId44" Type="http://schemas.openxmlformats.org/officeDocument/2006/relationships/customXml" Target="../ink/ink897.xml"/><Relationship Id="rId65" Type="http://schemas.openxmlformats.org/officeDocument/2006/relationships/image" Target="../media/image625.png"/><Relationship Id="rId86" Type="http://schemas.openxmlformats.org/officeDocument/2006/relationships/customXml" Target="../ink/ink918.xml"/><Relationship Id="rId130" Type="http://schemas.openxmlformats.org/officeDocument/2006/relationships/image" Target="../media/image656.png"/><Relationship Id="rId151" Type="http://schemas.openxmlformats.org/officeDocument/2006/relationships/image" Target="../media/image666.png"/><Relationship Id="rId172" Type="http://schemas.openxmlformats.org/officeDocument/2006/relationships/customXml" Target="../ink/ink962.xml"/><Relationship Id="rId193" Type="http://schemas.openxmlformats.org/officeDocument/2006/relationships/customXml" Target="../ink/ink973.xml"/><Relationship Id="rId13" Type="http://schemas.openxmlformats.org/officeDocument/2006/relationships/image" Target="../media/image599.png"/><Relationship Id="rId109" Type="http://schemas.openxmlformats.org/officeDocument/2006/relationships/image" Target="../media/image646.png"/><Relationship Id="rId34" Type="http://schemas.openxmlformats.org/officeDocument/2006/relationships/customXml" Target="../ink/ink892.xml"/><Relationship Id="rId55" Type="http://schemas.openxmlformats.org/officeDocument/2006/relationships/image" Target="../media/image620.png"/><Relationship Id="rId76" Type="http://schemas.openxmlformats.org/officeDocument/2006/relationships/customXml" Target="../ink/ink913.xml"/><Relationship Id="rId97" Type="http://schemas.openxmlformats.org/officeDocument/2006/relationships/image" Target="../media/image640.png"/><Relationship Id="rId120" Type="http://schemas.openxmlformats.org/officeDocument/2006/relationships/customXml" Target="../ink/ink935.xml"/><Relationship Id="rId141" Type="http://schemas.openxmlformats.org/officeDocument/2006/relationships/image" Target="../media/image661.png"/><Relationship Id="rId7" Type="http://schemas.openxmlformats.org/officeDocument/2006/relationships/image" Target="../media/image596.png"/><Relationship Id="rId162" Type="http://schemas.openxmlformats.org/officeDocument/2006/relationships/customXml" Target="../ink/ink957.xml"/><Relationship Id="rId183" Type="http://schemas.openxmlformats.org/officeDocument/2006/relationships/customXml" Target="../ink/ink968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607.png"/><Relationship Id="rId24" Type="http://schemas.openxmlformats.org/officeDocument/2006/relationships/customXml" Target="../ink/ink887.xml"/><Relationship Id="rId40" Type="http://schemas.openxmlformats.org/officeDocument/2006/relationships/customXml" Target="../ink/ink895.xml"/><Relationship Id="rId45" Type="http://schemas.openxmlformats.org/officeDocument/2006/relationships/image" Target="../media/image615.png"/><Relationship Id="rId66" Type="http://schemas.openxmlformats.org/officeDocument/2006/relationships/customXml" Target="../ink/ink908.xml"/><Relationship Id="rId87" Type="http://schemas.openxmlformats.org/officeDocument/2006/relationships/image" Target="../media/image635.png"/><Relationship Id="rId110" Type="http://schemas.openxmlformats.org/officeDocument/2006/relationships/customXml" Target="../ink/ink930.xml"/><Relationship Id="rId115" Type="http://schemas.openxmlformats.org/officeDocument/2006/relationships/image" Target="../media/image649.png"/><Relationship Id="rId131" Type="http://schemas.openxmlformats.org/officeDocument/2006/relationships/customXml" Target="../ink/ink941.xml"/><Relationship Id="rId136" Type="http://schemas.openxmlformats.org/officeDocument/2006/relationships/customXml" Target="../ink/ink944.xml"/><Relationship Id="rId157" Type="http://schemas.openxmlformats.org/officeDocument/2006/relationships/image" Target="../media/image669.png"/><Relationship Id="rId178" Type="http://schemas.openxmlformats.org/officeDocument/2006/relationships/image" Target="../media/image679.png"/><Relationship Id="rId61" Type="http://schemas.openxmlformats.org/officeDocument/2006/relationships/image" Target="../media/image623.png"/><Relationship Id="rId82" Type="http://schemas.openxmlformats.org/officeDocument/2006/relationships/customXml" Target="../ink/ink916.xml"/><Relationship Id="rId152" Type="http://schemas.openxmlformats.org/officeDocument/2006/relationships/customXml" Target="../ink/ink952.xml"/><Relationship Id="rId173" Type="http://schemas.openxmlformats.org/officeDocument/2006/relationships/image" Target="../media/image677.png"/><Relationship Id="rId194" Type="http://schemas.openxmlformats.org/officeDocument/2006/relationships/customXml" Target="../ink/ink974.xml"/><Relationship Id="rId199" Type="http://schemas.openxmlformats.org/officeDocument/2006/relationships/image" Target="../media/image689.png"/><Relationship Id="rId19" Type="http://schemas.openxmlformats.org/officeDocument/2006/relationships/image" Target="../media/image602.png"/><Relationship Id="rId14" Type="http://schemas.openxmlformats.org/officeDocument/2006/relationships/customXml" Target="../ink/ink882.xml"/><Relationship Id="rId30" Type="http://schemas.openxmlformats.org/officeDocument/2006/relationships/customXml" Target="../ink/ink890.xml"/><Relationship Id="rId35" Type="http://schemas.openxmlformats.org/officeDocument/2006/relationships/image" Target="../media/image610.png"/><Relationship Id="rId56" Type="http://schemas.openxmlformats.org/officeDocument/2006/relationships/customXml" Target="../ink/ink903.xml"/><Relationship Id="rId77" Type="http://schemas.openxmlformats.org/officeDocument/2006/relationships/image" Target="../media/image52.png"/><Relationship Id="rId100" Type="http://schemas.openxmlformats.org/officeDocument/2006/relationships/customXml" Target="../ink/ink925.xml"/><Relationship Id="rId105" Type="http://schemas.openxmlformats.org/officeDocument/2006/relationships/image" Target="../media/image644.png"/><Relationship Id="rId126" Type="http://schemas.openxmlformats.org/officeDocument/2006/relationships/image" Target="../media/image654.png"/><Relationship Id="rId147" Type="http://schemas.openxmlformats.org/officeDocument/2006/relationships/image" Target="../media/image664.png"/><Relationship Id="rId168" Type="http://schemas.openxmlformats.org/officeDocument/2006/relationships/customXml" Target="../ink/ink960.xml"/><Relationship Id="rId8" Type="http://schemas.openxmlformats.org/officeDocument/2006/relationships/customXml" Target="../ink/ink879.xml"/><Relationship Id="rId51" Type="http://schemas.openxmlformats.org/officeDocument/2006/relationships/image" Target="../media/image618.png"/><Relationship Id="rId72" Type="http://schemas.openxmlformats.org/officeDocument/2006/relationships/customXml" Target="../ink/ink911.xml"/><Relationship Id="rId93" Type="http://schemas.openxmlformats.org/officeDocument/2006/relationships/image" Target="../media/image638.png"/><Relationship Id="rId98" Type="http://schemas.openxmlformats.org/officeDocument/2006/relationships/customXml" Target="../ink/ink924.xml"/><Relationship Id="rId121" Type="http://schemas.openxmlformats.org/officeDocument/2006/relationships/customXml" Target="../ink/ink936.xml"/><Relationship Id="rId142" Type="http://schemas.openxmlformats.org/officeDocument/2006/relationships/customXml" Target="../ink/ink947.xml"/><Relationship Id="rId163" Type="http://schemas.openxmlformats.org/officeDocument/2006/relationships/image" Target="../media/image672.png"/><Relationship Id="rId184" Type="http://schemas.openxmlformats.org/officeDocument/2006/relationships/image" Target="../media/image682.png"/><Relationship Id="rId189" Type="http://schemas.openxmlformats.org/officeDocument/2006/relationships/customXml" Target="../ink/ink971.xml"/><Relationship Id="rId3" Type="http://schemas.openxmlformats.org/officeDocument/2006/relationships/image" Target="../media/image594.png"/><Relationship Id="rId25" Type="http://schemas.openxmlformats.org/officeDocument/2006/relationships/image" Target="../media/image605.png"/><Relationship Id="rId46" Type="http://schemas.openxmlformats.org/officeDocument/2006/relationships/customXml" Target="../ink/ink898.xml"/><Relationship Id="rId67" Type="http://schemas.openxmlformats.org/officeDocument/2006/relationships/image" Target="../media/image626.png"/><Relationship Id="rId116" Type="http://schemas.openxmlformats.org/officeDocument/2006/relationships/customXml" Target="../ink/ink933.xml"/><Relationship Id="rId137" Type="http://schemas.openxmlformats.org/officeDocument/2006/relationships/image" Target="../media/image659.png"/><Relationship Id="rId158" Type="http://schemas.openxmlformats.org/officeDocument/2006/relationships/customXml" Target="../ink/ink955.xml"/><Relationship Id="rId20" Type="http://schemas.openxmlformats.org/officeDocument/2006/relationships/customXml" Target="../ink/ink885.xml"/><Relationship Id="rId41" Type="http://schemas.openxmlformats.org/officeDocument/2006/relationships/image" Target="../media/image613.png"/><Relationship Id="rId62" Type="http://schemas.openxmlformats.org/officeDocument/2006/relationships/customXml" Target="../ink/ink906.xml"/><Relationship Id="rId83" Type="http://schemas.openxmlformats.org/officeDocument/2006/relationships/image" Target="../media/image633.png"/><Relationship Id="rId88" Type="http://schemas.openxmlformats.org/officeDocument/2006/relationships/customXml" Target="../ink/ink919.xml"/><Relationship Id="rId111" Type="http://schemas.openxmlformats.org/officeDocument/2006/relationships/image" Target="../media/image647.png"/><Relationship Id="rId132" Type="http://schemas.openxmlformats.org/officeDocument/2006/relationships/image" Target="../media/image657.png"/><Relationship Id="rId153" Type="http://schemas.openxmlformats.org/officeDocument/2006/relationships/image" Target="../media/image667.png"/><Relationship Id="rId174" Type="http://schemas.openxmlformats.org/officeDocument/2006/relationships/customXml" Target="../ink/ink963.xml"/><Relationship Id="rId179" Type="http://schemas.openxmlformats.org/officeDocument/2006/relationships/customXml" Target="../ink/ink966.xml"/><Relationship Id="rId195" Type="http://schemas.openxmlformats.org/officeDocument/2006/relationships/image" Target="../media/image687.png"/><Relationship Id="rId190" Type="http://schemas.openxmlformats.org/officeDocument/2006/relationships/image" Target="../media/image685.png"/><Relationship Id="rId15" Type="http://schemas.openxmlformats.org/officeDocument/2006/relationships/image" Target="../media/image600.png"/><Relationship Id="rId36" Type="http://schemas.openxmlformats.org/officeDocument/2006/relationships/customXml" Target="../ink/ink893.xml"/><Relationship Id="rId57" Type="http://schemas.openxmlformats.org/officeDocument/2006/relationships/image" Target="../media/image621.png"/><Relationship Id="rId106" Type="http://schemas.openxmlformats.org/officeDocument/2006/relationships/customXml" Target="../ink/ink928.xml"/><Relationship Id="rId127" Type="http://schemas.openxmlformats.org/officeDocument/2006/relationships/customXml" Target="../ink/ink939.xml"/><Relationship Id="rId10" Type="http://schemas.openxmlformats.org/officeDocument/2006/relationships/customXml" Target="../ink/ink880.xml"/><Relationship Id="rId31" Type="http://schemas.openxmlformats.org/officeDocument/2006/relationships/image" Target="../media/image608.png"/><Relationship Id="rId52" Type="http://schemas.openxmlformats.org/officeDocument/2006/relationships/customXml" Target="../ink/ink901.xml"/><Relationship Id="rId73" Type="http://schemas.openxmlformats.org/officeDocument/2006/relationships/image" Target="../media/image629.png"/><Relationship Id="rId78" Type="http://schemas.openxmlformats.org/officeDocument/2006/relationships/customXml" Target="../ink/ink914.xml"/><Relationship Id="rId94" Type="http://schemas.openxmlformats.org/officeDocument/2006/relationships/customXml" Target="../ink/ink922.xml"/><Relationship Id="rId99" Type="http://schemas.openxmlformats.org/officeDocument/2006/relationships/image" Target="../media/image641.png"/><Relationship Id="rId101" Type="http://schemas.openxmlformats.org/officeDocument/2006/relationships/image" Target="../media/image642.png"/><Relationship Id="rId122" Type="http://schemas.openxmlformats.org/officeDocument/2006/relationships/image" Target="../media/image652.png"/><Relationship Id="rId143" Type="http://schemas.openxmlformats.org/officeDocument/2006/relationships/image" Target="../media/image662.png"/><Relationship Id="rId148" Type="http://schemas.openxmlformats.org/officeDocument/2006/relationships/customXml" Target="../ink/ink950.xml"/><Relationship Id="rId164" Type="http://schemas.openxmlformats.org/officeDocument/2006/relationships/customXml" Target="../ink/ink958.xml"/><Relationship Id="rId169" Type="http://schemas.openxmlformats.org/officeDocument/2006/relationships/image" Target="../media/image675.png"/><Relationship Id="rId185" Type="http://schemas.openxmlformats.org/officeDocument/2006/relationships/customXml" Target="../ink/ink969.xml"/><Relationship Id="rId4" Type="http://schemas.openxmlformats.org/officeDocument/2006/relationships/customXml" Target="../ink/ink877.xml"/><Relationship Id="rId9" Type="http://schemas.openxmlformats.org/officeDocument/2006/relationships/image" Target="../media/image597.png"/><Relationship Id="rId180" Type="http://schemas.openxmlformats.org/officeDocument/2006/relationships/image" Target="../media/image680.png"/><Relationship Id="rId26" Type="http://schemas.openxmlformats.org/officeDocument/2006/relationships/customXml" Target="../ink/ink888.xml"/><Relationship Id="rId47" Type="http://schemas.openxmlformats.org/officeDocument/2006/relationships/image" Target="../media/image616.png"/><Relationship Id="rId68" Type="http://schemas.openxmlformats.org/officeDocument/2006/relationships/customXml" Target="../ink/ink909.xml"/><Relationship Id="rId89" Type="http://schemas.openxmlformats.org/officeDocument/2006/relationships/image" Target="../media/image636.png"/><Relationship Id="rId112" Type="http://schemas.openxmlformats.org/officeDocument/2006/relationships/customXml" Target="../ink/ink931.xml"/><Relationship Id="rId133" Type="http://schemas.openxmlformats.org/officeDocument/2006/relationships/customXml" Target="../ink/ink942.xml"/><Relationship Id="rId154" Type="http://schemas.openxmlformats.org/officeDocument/2006/relationships/customXml" Target="../ink/ink953.xml"/><Relationship Id="rId175" Type="http://schemas.openxmlformats.org/officeDocument/2006/relationships/customXml" Target="../ink/ink964.xml"/><Relationship Id="rId196" Type="http://schemas.openxmlformats.org/officeDocument/2006/relationships/customXml" Target="../ink/ink975.xml"/><Relationship Id="rId200" Type="http://schemas.openxmlformats.org/officeDocument/2006/relationships/customXml" Target="../ink/ink977.xml"/><Relationship Id="rId16" Type="http://schemas.openxmlformats.org/officeDocument/2006/relationships/customXml" Target="../ink/ink883.xml"/><Relationship Id="rId37" Type="http://schemas.openxmlformats.org/officeDocument/2006/relationships/image" Target="../media/image611.png"/><Relationship Id="rId58" Type="http://schemas.openxmlformats.org/officeDocument/2006/relationships/customXml" Target="../ink/ink904.xml"/><Relationship Id="rId79" Type="http://schemas.openxmlformats.org/officeDocument/2006/relationships/image" Target="../media/image631.png"/><Relationship Id="rId102" Type="http://schemas.openxmlformats.org/officeDocument/2006/relationships/customXml" Target="../ink/ink926.xml"/><Relationship Id="rId123" Type="http://schemas.openxmlformats.org/officeDocument/2006/relationships/customXml" Target="../ink/ink937.xml"/><Relationship Id="rId144" Type="http://schemas.openxmlformats.org/officeDocument/2006/relationships/customXml" Target="../ink/ink948.xml"/><Relationship Id="rId90" Type="http://schemas.openxmlformats.org/officeDocument/2006/relationships/customXml" Target="../ink/ink920.xml"/><Relationship Id="rId165" Type="http://schemas.openxmlformats.org/officeDocument/2006/relationships/image" Target="../media/image673.png"/><Relationship Id="rId186" Type="http://schemas.openxmlformats.org/officeDocument/2006/relationships/image" Target="../media/image683.png"/><Relationship Id="rId27" Type="http://schemas.openxmlformats.org/officeDocument/2006/relationships/image" Target="../media/image606.png"/><Relationship Id="rId48" Type="http://schemas.openxmlformats.org/officeDocument/2006/relationships/customXml" Target="../ink/ink899.xml"/><Relationship Id="rId69" Type="http://schemas.openxmlformats.org/officeDocument/2006/relationships/image" Target="../media/image627.png"/><Relationship Id="rId113" Type="http://schemas.openxmlformats.org/officeDocument/2006/relationships/image" Target="../media/image648.png"/><Relationship Id="rId134" Type="http://schemas.openxmlformats.org/officeDocument/2006/relationships/customXml" Target="../ink/ink943.xml"/><Relationship Id="rId80" Type="http://schemas.openxmlformats.org/officeDocument/2006/relationships/customXml" Target="../ink/ink915.xml"/><Relationship Id="rId155" Type="http://schemas.openxmlformats.org/officeDocument/2006/relationships/image" Target="../media/image668.png"/><Relationship Id="rId176" Type="http://schemas.openxmlformats.org/officeDocument/2006/relationships/image" Target="../media/image678.png"/><Relationship Id="rId197" Type="http://schemas.openxmlformats.org/officeDocument/2006/relationships/image" Target="../media/image688.png"/><Relationship Id="rId201" Type="http://schemas.openxmlformats.org/officeDocument/2006/relationships/image" Target="../media/image690.png"/><Relationship Id="rId17" Type="http://schemas.openxmlformats.org/officeDocument/2006/relationships/image" Target="../media/image601.png"/><Relationship Id="rId38" Type="http://schemas.openxmlformats.org/officeDocument/2006/relationships/customXml" Target="../ink/ink894.xml"/><Relationship Id="rId59" Type="http://schemas.openxmlformats.org/officeDocument/2006/relationships/image" Target="../media/image622.png"/><Relationship Id="rId103" Type="http://schemas.openxmlformats.org/officeDocument/2006/relationships/image" Target="../media/image643.png"/><Relationship Id="rId124" Type="http://schemas.openxmlformats.org/officeDocument/2006/relationships/image" Target="../media/image653.png"/><Relationship Id="rId70" Type="http://schemas.openxmlformats.org/officeDocument/2006/relationships/customXml" Target="../ink/ink910.xml"/><Relationship Id="rId91" Type="http://schemas.openxmlformats.org/officeDocument/2006/relationships/image" Target="../media/image637.png"/><Relationship Id="rId145" Type="http://schemas.openxmlformats.org/officeDocument/2006/relationships/image" Target="../media/image663.png"/><Relationship Id="rId166" Type="http://schemas.openxmlformats.org/officeDocument/2006/relationships/customXml" Target="../ink/ink959.xml"/><Relationship Id="rId187" Type="http://schemas.openxmlformats.org/officeDocument/2006/relationships/customXml" Target="../ink/ink970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889.xml"/><Relationship Id="rId49" Type="http://schemas.openxmlformats.org/officeDocument/2006/relationships/image" Target="../media/image617.png"/><Relationship Id="rId114" Type="http://schemas.openxmlformats.org/officeDocument/2006/relationships/customXml" Target="../ink/ink932.xml"/><Relationship Id="rId60" Type="http://schemas.openxmlformats.org/officeDocument/2006/relationships/customXml" Target="../ink/ink905.xml"/><Relationship Id="rId81" Type="http://schemas.openxmlformats.org/officeDocument/2006/relationships/image" Target="../media/image632.png"/><Relationship Id="rId135" Type="http://schemas.openxmlformats.org/officeDocument/2006/relationships/image" Target="../media/image658.png"/><Relationship Id="rId156" Type="http://schemas.openxmlformats.org/officeDocument/2006/relationships/customXml" Target="../ink/ink954.xml"/><Relationship Id="rId177" Type="http://schemas.openxmlformats.org/officeDocument/2006/relationships/customXml" Target="../ink/ink965.xml"/><Relationship Id="rId198" Type="http://schemas.openxmlformats.org/officeDocument/2006/relationships/customXml" Target="../ink/ink976.xml"/><Relationship Id="rId18" Type="http://schemas.openxmlformats.org/officeDocument/2006/relationships/customXml" Target="../ink/ink884.xml"/><Relationship Id="rId39" Type="http://schemas.openxmlformats.org/officeDocument/2006/relationships/image" Target="../media/image612.png"/><Relationship Id="rId50" Type="http://schemas.openxmlformats.org/officeDocument/2006/relationships/customXml" Target="../ink/ink900.xml"/><Relationship Id="rId104" Type="http://schemas.openxmlformats.org/officeDocument/2006/relationships/customXml" Target="../ink/ink927.xml"/><Relationship Id="rId125" Type="http://schemas.openxmlformats.org/officeDocument/2006/relationships/customXml" Target="../ink/ink938.xml"/><Relationship Id="rId146" Type="http://schemas.openxmlformats.org/officeDocument/2006/relationships/customXml" Target="../ink/ink949.xml"/><Relationship Id="rId167" Type="http://schemas.openxmlformats.org/officeDocument/2006/relationships/image" Target="../media/image674.png"/><Relationship Id="rId188" Type="http://schemas.openxmlformats.org/officeDocument/2006/relationships/image" Target="../media/image684.png"/><Relationship Id="rId71" Type="http://schemas.openxmlformats.org/officeDocument/2006/relationships/image" Target="../media/image628.png"/><Relationship Id="rId92" Type="http://schemas.openxmlformats.org/officeDocument/2006/relationships/customXml" Target="../ink/ink9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3.png"/><Relationship Id="rId3" Type="http://schemas.openxmlformats.org/officeDocument/2006/relationships/customXml" Target="../ink/ink978.xml"/><Relationship Id="rId7" Type="http://schemas.openxmlformats.org/officeDocument/2006/relationships/customXml" Target="../ink/ink980.xml"/><Relationship Id="rId12" Type="http://schemas.openxmlformats.org/officeDocument/2006/relationships/image" Target="../media/image6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2.png"/><Relationship Id="rId11" Type="http://schemas.openxmlformats.org/officeDocument/2006/relationships/customXml" Target="../ink/ink982.xml"/><Relationship Id="rId5" Type="http://schemas.openxmlformats.org/officeDocument/2006/relationships/customXml" Target="../ink/ink979.xml"/><Relationship Id="rId10" Type="http://schemas.openxmlformats.org/officeDocument/2006/relationships/image" Target="../media/image694.png"/><Relationship Id="rId4" Type="http://schemas.openxmlformats.org/officeDocument/2006/relationships/image" Target="../media/image691.png"/><Relationship Id="rId9" Type="http://schemas.openxmlformats.org/officeDocument/2006/relationships/customXml" Target="../ink/ink98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7.png"/><Relationship Id="rId21" Type="http://schemas.openxmlformats.org/officeDocument/2006/relationships/customXml" Target="../ink/ink992.xml"/><Relationship Id="rId42" Type="http://schemas.openxmlformats.org/officeDocument/2006/relationships/image" Target="../media/image715.png"/><Relationship Id="rId47" Type="http://schemas.openxmlformats.org/officeDocument/2006/relationships/customXml" Target="../ink/ink1005.xml"/><Relationship Id="rId63" Type="http://schemas.openxmlformats.org/officeDocument/2006/relationships/customXml" Target="../ink/ink1013.xml"/><Relationship Id="rId68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2.png"/><Relationship Id="rId29" Type="http://schemas.openxmlformats.org/officeDocument/2006/relationships/customXml" Target="../ink/ink996.xml"/><Relationship Id="rId11" Type="http://schemas.openxmlformats.org/officeDocument/2006/relationships/customXml" Target="../ink/ink987.xml"/><Relationship Id="rId24" Type="http://schemas.openxmlformats.org/officeDocument/2006/relationships/image" Target="../media/image706.png"/><Relationship Id="rId32" Type="http://schemas.openxmlformats.org/officeDocument/2006/relationships/image" Target="../media/image710.png"/><Relationship Id="rId37" Type="http://schemas.openxmlformats.org/officeDocument/2006/relationships/customXml" Target="../ink/ink1000.xml"/><Relationship Id="rId40" Type="http://schemas.openxmlformats.org/officeDocument/2006/relationships/image" Target="../media/image714.png"/><Relationship Id="rId45" Type="http://schemas.openxmlformats.org/officeDocument/2006/relationships/customXml" Target="../ink/ink1004.xml"/><Relationship Id="rId53" Type="http://schemas.openxmlformats.org/officeDocument/2006/relationships/customXml" Target="../ink/ink1008.xml"/><Relationship Id="rId58" Type="http://schemas.openxmlformats.org/officeDocument/2006/relationships/image" Target="../media/image723.png"/><Relationship Id="rId66" Type="http://schemas.openxmlformats.org/officeDocument/2006/relationships/image" Target="../media/image727.png"/><Relationship Id="rId74" Type="http://schemas.openxmlformats.org/officeDocument/2006/relationships/image" Target="../media/image730.png"/><Relationship Id="rId5" Type="http://schemas.openxmlformats.org/officeDocument/2006/relationships/customXml" Target="../ink/ink984.xml"/><Relationship Id="rId61" Type="http://schemas.openxmlformats.org/officeDocument/2006/relationships/customXml" Target="../ink/ink1012.xml"/><Relationship Id="rId19" Type="http://schemas.openxmlformats.org/officeDocument/2006/relationships/customXml" Target="../ink/ink991.xml"/><Relationship Id="rId14" Type="http://schemas.openxmlformats.org/officeDocument/2006/relationships/image" Target="../media/image701.png"/><Relationship Id="rId22" Type="http://schemas.openxmlformats.org/officeDocument/2006/relationships/image" Target="../media/image705.png"/><Relationship Id="rId27" Type="http://schemas.openxmlformats.org/officeDocument/2006/relationships/customXml" Target="../ink/ink995.xml"/><Relationship Id="rId30" Type="http://schemas.openxmlformats.org/officeDocument/2006/relationships/image" Target="../media/image709.png"/><Relationship Id="rId35" Type="http://schemas.openxmlformats.org/officeDocument/2006/relationships/customXml" Target="../ink/ink999.xml"/><Relationship Id="rId43" Type="http://schemas.openxmlformats.org/officeDocument/2006/relationships/customXml" Target="../ink/ink1003.xml"/><Relationship Id="rId48" Type="http://schemas.openxmlformats.org/officeDocument/2006/relationships/image" Target="../media/image718.png"/><Relationship Id="rId56" Type="http://schemas.openxmlformats.org/officeDocument/2006/relationships/image" Target="../media/image722.png"/><Relationship Id="rId64" Type="http://schemas.openxmlformats.org/officeDocument/2006/relationships/image" Target="../media/image726.png"/><Relationship Id="rId69" Type="http://schemas.openxmlformats.org/officeDocument/2006/relationships/customXml" Target="../ink/ink1016.xml"/><Relationship Id="rId8" Type="http://schemas.openxmlformats.org/officeDocument/2006/relationships/image" Target="../media/image698.png"/><Relationship Id="rId51" Type="http://schemas.openxmlformats.org/officeDocument/2006/relationships/customXml" Target="../ink/ink1007.xml"/><Relationship Id="rId72" Type="http://schemas.openxmlformats.org/officeDocument/2006/relationships/image" Target="../media/image729.png"/><Relationship Id="rId3" Type="http://schemas.openxmlformats.org/officeDocument/2006/relationships/customXml" Target="../ink/ink983.xml"/><Relationship Id="rId12" Type="http://schemas.openxmlformats.org/officeDocument/2006/relationships/image" Target="../media/image700.png"/><Relationship Id="rId17" Type="http://schemas.openxmlformats.org/officeDocument/2006/relationships/customXml" Target="../ink/ink990.xml"/><Relationship Id="rId25" Type="http://schemas.openxmlformats.org/officeDocument/2006/relationships/customXml" Target="../ink/ink994.xml"/><Relationship Id="rId33" Type="http://schemas.openxmlformats.org/officeDocument/2006/relationships/customXml" Target="../ink/ink998.xml"/><Relationship Id="rId38" Type="http://schemas.openxmlformats.org/officeDocument/2006/relationships/image" Target="../media/image713.png"/><Relationship Id="rId46" Type="http://schemas.openxmlformats.org/officeDocument/2006/relationships/image" Target="../media/image717.png"/><Relationship Id="rId59" Type="http://schemas.openxmlformats.org/officeDocument/2006/relationships/customXml" Target="../ink/ink1011.xml"/><Relationship Id="rId67" Type="http://schemas.openxmlformats.org/officeDocument/2006/relationships/customXml" Target="../ink/ink1015.xml"/><Relationship Id="rId20" Type="http://schemas.openxmlformats.org/officeDocument/2006/relationships/image" Target="../media/image704.png"/><Relationship Id="rId41" Type="http://schemas.openxmlformats.org/officeDocument/2006/relationships/customXml" Target="../ink/ink1002.xml"/><Relationship Id="rId54" Type="http://schemas.openxmlformats.org/officeDocument/2006/relationships/image" Target="../media/image721.png"/><Relationship Id="rId62" Type="http://schemas.openxmlformats.org/officeDocument/2006/relationships/image" Target="../media/image725.png"/><Relationship Id="rId70" Type="http://schemas.openxmlformats.org/officeDocument/2006/relationships/image" Target="../media/image728.png"/><Relationship Id="rId75" Type="http://schemas.openxmlformats.org/officeDocument/2006/relationships/customXml" Target="../ink/ink10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7.png"/><Relationship Id="rId15" Type="http://schemas.openxmlformats.org/officeDocument/2006/relationships/customXml" Target="../ink/ink989.xml"/><Relationship Id="rId23" Type="http://schemas.openxmlformats.org/officeDocument/2006/relationships/customXml" Target="../ink/ink993.xml"/><Relationship Id="rId28" Type="http://schemas.openxmlformats.org/officeDocument/2006/relationships/image" Target="../media/image708.png"/><Relationship Id="rId36" Type="http://schemas.openxmlformats.org/officeDocument/2006/relationships/image" Target="../media/image712.png"/><Relationship Id="rId49" Type="http://schemas.openxmlformats.org/officeDocument/2006/relationships/customXml" Target="../ink/ink1006.xml"/><Relationship Id="rId57" Type="http://schemas.openxmlformats.org/officeDocument/2006/relationships/customXml" Target="../ink/ink1010.xml"/><Relationship Id="rId10" Type="http://schemas.openxmlformats.org/officeDocument/2006/relationships/image" Target="../media/image699.png"/><Relationship Id="rId31" Type="http://schemas.openxmlformats.org/officeDocument/2006/relationships/customXml" Target="../ink/ink997.xml"/><Relationship Id="rId44" Type="http://schemas.openxmlformats.org/officeDocument/2006/relationships/image" Target="../media/image716.png"/><Relationship Id="rId52" Type="http://schemas.openxmlformats.org/officeDocument/2006/relationships/image" Target="../media/image720.png"/><Relationship Id="rId60" Type="http://schemas.openxmlformats.org/officeDocument/2006/relationships/image" Target="../media/image724.png"/><Relationship Id="rId65" Type="http://schemas.openxmlformats.org/officeDocument/2006/relationships/customXml" Target="../ink/ink1014.xml"/><Relationship Id="rId73" Type="http://schemas.openxmlformats.org/officeDocument/2006/relationships/customXml" Target="../ink/ink1018.xml"/><Relationship Id="rId4" Type="http://schemas.openxmlformats.org/officeDocument/2006/relationships/image" Target="../media/image696.png"/><Relationship Id="rId9" Type="http://schemas.openxmlformats.org/officeDocument/2006/relationships/customXml" Target="../ink/ink986.xml"/><Relationship Id="rId13" Type="http://schemas.openxmlformats.org/officeDocument/2006/relationships/customXml" Target="../ink/ink988.xml"/><Relationship Id="rId18" Type="http://schemas.openxmlformats.org/officeDocument/2006/relationships/image" Target="../media/image703.png"/><Relationship Id="rId39" Type="http://schemas.openxmlformats.org/officeDocument/2006/relationships/customXml" Target="../ink/ink1001.xml"/><Relationship Id="rId34" Type="http://schemas.openxmlformats.org/officeDocument/2006/relationships/image" Target="../media/image711.png"/><Relationship Id="rId50" Type="http://schemas.openxmlformats.org/officeDocument/2006/relationships/image" Target="../media/image719.png"/><Relationship Id="rId55" Type="http://schemas.openxmlformats.org/officeDocument/2006/relationships/customXml" Target="../ink/ink1009.xml"/><Relationship Id="rId76" Type="http://schemas.openxmlformats.org/officeDocument/2006/relationships/image" Target="../media/image731.png"/><Relationship Id="rId7" Type="http://schemas.openxmlformats.org/officeDocument/2006/relationships/customXml" Target="../ink/ink985.xml"/><Relationship Id="rId71" Type="http://schemas.openxmlformats.org/officeDocument/2006/relationships/customXml" Target="../ink/ink101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5.xml"/><Relationship Id="rId18" Type="http://schemas.openxmlformats.org/officeDocument/2006/relationships/image" Target="../media/image739.png"/><Relationship Id="rId26" Type="http://schemas.openxmlformats.org/officeDocument/2006/relationships/image" Target="../media/image743.png"/><Relationship Id="rId39" Type="http://schemas.openxmlformats.org/officeDocument/2006/relationships/customXml" Target="../ink/ink1038.xml"/><Relationship Id="rId21" Type="http://schemas.openxmlformats.org/officeDocument/2006/relationships/customXml" Target="../ink/ink1029.xml"/><Relationship Id="rId34" Type="http://schemas.openxmlformats.org/officeDocument/2006/relationships/image" Target="../media/image747.png"/><Relationship Id="rId42" Type="http://schemas.openxmlformats.org/officeDocument/2006/relationships/image" Target="../media/image751.png"/><Relationship Id="rId47" Type="http://schemas.openxmlformats.org/officeDocument/2006/relationships/customXml" Target="../ink/ink1042.xml"/><Relationship Id="rId50" Type="http://schemas.openxmlformats.org/officeDocument/2006/relationships/image" Target="../media/image755.png"/><Relationship Id="rId7" Type="http://schemas.openxmlformats.org/officeDocument/2006/relationships/customXml" Target="../ink/ink1022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38.png"/><Relationship Id="rId29" Type="http://schemas.openxmlformats.org/officeDocument/2006/relationships/customXml" Target="../ink/ink1033.xml"/><Relationship Id="rId11" Type="http://schemas.openxmlformats.org/officeDocument/2006/relationships/customXml" Target="../ink/ink1024.xml"/><Relationship Id="rId24" Type="http://schemas.openxmlformats.org/officeDocument/2006/relationships/image" Target="../media/image742.png"/><Relationship Id="rId32" Type="http://schemas.openxmlformats.org/officeDocument/2006/relationships/image" Target="../media/image746.png"/><Relationship Id="rId37" Type="http://schemas.openxmlformats.org/officeDocument/2006/relationships/customXml" Target="../ink/ink1037.xml"/><Relationship Id="rId40" Type="http://schemas.openxmlformats.org/officeDocument/2006/relationships/image" Target="../media/image750.png"/><Relationship Id="rId45" Type="http://schemas.openxmlformats.org/officeDocument/2006/relationships/customXml" Target="../ink/ink1041.xml"/><Relationship Id="rId5" Type="http://schemas.openxmlformats.org/officeDocument/2006/relationships/customXml" Target="../ink/ink1021.xml"/><Relationship Id="rId15" Type="http://schemas.openxmlformats.org/officeDocument/2006/relationships/customXml" Target="../ink/ink1026.xml"/><Relationship Id="rId23" Type="http://schemas.openxmlformats.org/officeDocument/2006/relationships/customXml" Target="../ink/ink1030.xml"/><Relationship Id="rId28" Type="http://schemas.openxmlformats.org/officeDocument/2006/relationships/image" Target="../media/image744.png"/><Relationship Id="rId36" Type="http://schemas.openxmlformats.org/officeDocument/2006/relationships/image" Target="../media/image748.png"/><Relationship Id="rId49" Type="http://schemas.openxmlformats.org/officeDocument/2006/relationships/customXml" Target="../ink/ink1043.xml"/><Relationship Id="rId10" Type="http://schemas.openxmlformats.org/officeDocument/2006/relationships/image" Target="../media/image735.png"/><Relationship Id="rId19" Type="http://schemas.openxmlformats.org/officeDocument/2006/relationships/customXml" Target="../ink/ink1028.xml"/><Relationship Id="rId31" Type="http://schemas.openxmlformats.org/officeDocument/2006/relationships/customXml" Target="../ink/ink1034.xml"/><Relationship Id="rId44" Type="http://schemas.openxmlformats.org/officeDocument/2006/relationships/image" Target="../media/image752.png"/><Relationship Id="rId4" Type="http://schemas.openxmlformats.org/officeDocument/2006/relationships/image" Target="../media/image732.png"/><Relationship Id="rId9" Type="http://schemas.openxmlformats.org/officeDocument/2006/relationships/customXml" Target="../ink/ink1023.xml"/><Relationship Id="rId14" Type="http://schemas.openxmlformats.org/officeDocument/2006/relationships/image" Target="../media/image737.png"/><Relationship Id="rId22" Type="http://schemas.openxmlformats.org/officeDocument/2006/relationships/image" Target="../media/image741.png"/><Relationship Id="rId27" Type="http://schemas.openxmlformats.org/officeDocument/2006/relationships/customXml" Target="../ink/ink1032.xml"/><Relationship Id="rId30" Type="http://schemas.openxmlformats.org/officeDocument/2006/relationships/image" Target="../media/image745.png"/><Relationship Id="rId35" Type="http://schemas.openxmlformats.org/officeDocument/2006/relationships/customXml" Target="../ink/ink1036.xml"/><Relationship Id="rId43" Type="http://schemas.openxmlformats.org/officeDocument/2006/relationships/customXml" Target="../ink/ink1040.xml"/><Relationship Id="rId48" Type="http://schemas.openxmlformats.org/officeDocument/2006/relationships/image" Target="../media/image754.png"/><Relationship Id="rId8" Type="http://schemas.openxmlformats.org/officeDocument/2006/relationships/image" Target="../media/image734.png"/><Relationship Id="rId3" Type="http://schemas.openxmlformats.org/officeDocument/2006/relationships/customXml" Target="../ink/ink1020.xml"/><Relationship Id="rId12" Type="http://schemas.openxmlformats.org/officeDocument/2006/relationships/image" Target="../media/image736.png"/><Relationship Id="rId17" Type="http://schemas.openxmlformats.org/officeDocument/2006/relationships/customXml" Target="../ink/ink1027.xml"/><Relationship Id="rId25" Type="http://schemas.openxmlformats.org/officeDocument/2006/relationships/customXml" Target="../ink/ink1031.xml"/><Relationship Id="rId33" Type="http://schemas.openxmlformats.org/officeDocument/2006/relationships/customXml" Target="../ink/ink1035.xml"/><Relationship Id="rId38" Type="http://schemas.openxmlformats.org/officeDocument/2006/relationships/image" Target="../media/image749.png"/><Relationship Id="rId46" Type="http://schemas.openxmlformats.org/officeDocument/2006/relationships/image" Target="../media/image753.png"/><Relationship Id="rId20" Type="http://schemas.openxmlformats.org/officeDocument/2006/relationships/image" Target="../media/image740.png"/><Relationship Id="rId41" Type="http://schemas.openxmlformats.org/officeDocument/2006/relationships/customXml" Target="../ink/ink10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3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1.png"/><Relationship Id="rId21" Type="http://schemas.openxmlformats.org/officeDocument/2006/relationships/customXml" Target="../ink/ink1053.xml"/><Relationship Id="rId42" Type="http://schemas.openxmlformats.org/officeDocument/2006/relationships/image" Target="../media/image775.png"/><Relationship Id="rId47" Type="http://schemas.openxmlformats.org/officeDocument/2006/relationships/customXml" Target="../ink/ink1066.xml"/><Relationship Id="rId63" Type="http://schemas.openxmlformats.org/officeDocument/2006/relationships/customXml" Target="../ink/ink1074.xml"/><Relationship Id="rId68" Type="http://schemas.openxmlformats.org/officeDocument/2006/relationships/image" Target="../media/image787.png"/><Relationship Id="rId84" Type="http://schemas.openxmlformats.org/officeDocument/2006/relationships/image" Target="../media/image795.png"/><Relationship Id="rId89" Type="http://schemas.openxmlformats.org/officeDocument/2006/relationships/customXml" Target="../ink/ink1087.xml"/><Relationship Id="rId112" Type="http://schemas.openxmlformats.org/officeDocument/2006/relationships/customXml" Target="../ink/ink1099.xml"/><Relationship Id="rId16" Type="http://schemas.openxmlformats.org/officeDocument/2006/relationships/image" Target="../media/image762.png"/><Relationship Id="rId107" Type="http://schemas.openxmlformats.org/officeDocument/2006/relationships/image" Target="../media/image806.png"/><Relationship Id="rId11" Type="http://schemas.openxmlformats.org/officeDocument/2006/relationships/customXml" Target="../ink/ink1048.xml"/><Relationship Id="rId32" Type="http://schemas.openxmlformats.org/officeDocument/2006/relationships/image" Target="../media/image770.png"/><Relationship Id="rId37" Type="http://schemas.openxmlformats.org/officeDocument/2006/relationships/customXml" Target="../ink/ink1061.xml"/><Relationship Id="rId53" Type="http://schemas.openxmlformats.org/officeDocument/2006/relationships/customXml" Target="../ink/ink1069.xml"/><Relationship Id="rId58" Type="http://schemas.openxmlformats.org/officeDocument/2006/relationships/image" Target="../media/image782.png"/><Relationship Id="rId74" Type="http://schemas.openxmlformats.org/officeDocument/2006/relationships/image" Target="../media/image790.png"/><Relationship Id="rId79" Type="http://schemas.openxmlformats.org/officeDocument/2006/relationships/customXml" Target="../ink/ink1082.xml"/><Relationship Id="rId102" Type="http://schemas.openxmlformats.org/officeDocument/2006/relationships/customXml" Target="../ink/ink1094.xml"/><Relationship Id="rId123" Type="http://schemas.openxmlformats.org/officeDocument/2006/relationships/image" Target="../media/image814.png"/><Relationship Id="rId128" Type="http://schemas.openxmlformats.org/officeDocument/2006/relationships/customXml" Target="../ink/ink1107.xml"/><Relationship Id="rId5" Type="http://schemas.openxmlformats.org/officeDocument/2006/relationships/customXml" Target="../ink/ink1045.xml"/><Relationship Id="rId90" Type="http://schemas.openxmlformats.org/officeDocument/2006/relationships/image" Target="../media/image798.png"/><Relationship Id="rId95" Type="http://schemas.openxmlformats.org/officeDocument/2006/relationships/image" Target="../media/image800.png"/><Relationship Id="rId22" Type="http://schemas.openxmlformats.org/officeDocument/2006/relationships/image" Target="../media/image765.png"/><Relationship Id="rId27" Type="http://schemas.openxmlformats.org/officeDocument/2006/relationships/customXml" Target="../ink/ink1056.xml"/><Relationship Id="rId43" Type="http://schemas.openxmlformats.org/officeDocument/2006/relationships/customXml" Target="../ink/ink1064.xml"/><Relationship Id="rId48" Type="http://schemas.openxmlformats.org/officeDocument/2006/relationships/image" Target="../media/image778.png"/><Relationship Id="rId64" Type="http://schemas.openxmlformats.org/officeDocument/2006/relationships/image" Target="../media/image785.png"/><Relationship Id="rId69" Type="http://schemas.openxmlformats.org/officeDocument/2006/relationships/customXml" Target="../ink/ink1077.xml"/><Relationship Id="rId113" Type="http://schemas.openxmlformats.org/officeDocument/2006/relationships/image" Target="../media/image809.png"/><Relationship Id="rId118" Type="http://schemas.openxmlformats.org/officeDocument/2006/relationships/customXml" Target="../ink/ink1102.xml"/><Relationship Id="rId80" Type="http://schemas.openxmlformats.org/officeDocument/2006/relationships/image" Target="../media/image793.png"/><Relationship Id="rId85" Type="http://schemas.openxmlformats.org/officeDocument/2006/relationships/customXml" Target="../ink/ink1085.xml"/><Relationship Id="rId12" Type="http://schemas.openxmlformats.org/officeDocument/2006/relationships/image" Target="../media/image760.png"/><Relationship Id="rId17" Type="http://schemas.openxmlformats.org/officeDocument/2006/relationships/customXml" Target="../ink/ink1051.xml"/><Relationship Id="rId33" Type="http://schemas.openxmlformats.org/officeDocument/2006/relationships/customXml" Target="../ink/ink1059.xml"/><Relationship Id="rId38" Type="http://schemas.openxmlformats.org/officeDocument/2006/relationships/image" Target="../media/image773.png"/><Relationship Id="rId59" Type="http://schemas.openxmlformats.org/officeDocument/2006/relationships/customXml" Target="../ink/ink1072.xml"/><Relationship Id="rId103" Type="http://schemas.openxmlformats.org/officeDocument/2006/relationships/image" Target="../media/image804.png"/><Relationship Id="rId108" Type="http://schemas.openxmlformats.org/officeDocument/2006/relationships/customXml" Target="../ink/ink1097.xml"/><Relationship Id="rId124" Type="http://schemas.openxmlformats.org/officeDocument/2006/relationships/customXml" Target="../ink/ink1105.xml"/><Relationship Id="rId129" Type="http://schemas.openxmlformats.org/officeDocument/2006/relationships/image" Target="../media/image817.png"/><Relationship Id="rId54" Type="http://schemas.openxmlformats.org/officeDocument/2006/relationships/image" Target="../media/image15.png"/><Relationship Id="rId70" Type="http://schemas.openxmlformats.org/officeDocument/2006/relationships/image" Target="../media/image788.png"/><Relationship Id="rId75" Type="http://schemas.openxmlformats.org/officeDocument/2006/relationships/customXml" Target="../ink/ink1080.xml"/><Relationship Id="rId91" Type="http://schemas.openxmlformats.org/officeDocument/2006/relationships/customXml" Target="../ink/ink1088.xml"/><Relationship Id="rId96" Type="http://schemas.openxmlformats.org/officeDocument/2006/relationships/customXml" Target="../ink/ink10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8.png"/><Relationship Id="rId23" Type="http://schemas.openxmlformats.org/officeDocument/2006/relationships/customXml" Target="../ink/ink1054.xml"/><Relationship Id="rId28" Type="http://schemas.openxmlformats.org/officeDocument/2006/relationships/image" Target="../media/image768.png"/><Relationship Id="rId49" Type="http://schemas.openxmlformats.org/officeDocument/2006/relationships/customXml" Target="../ink/ink1067.xml"/><Relationship Id="rId114" Type="http://schemas.openxmlformats.org/officeDocument/2006/relationships/customXml" Target="../ink/ink1100.xml"/><Relationship Id="rId119" Type="http://schemas.openxmlformats.org/officeDocument/2006/relationships/image" Target="../media/image812.png"/><Relationship Id="rId44" Type="http://schemas.openxmlformats.org/officeDocument/2006/relationships/image" Target="../media/image776.png"/><Relationship Id="rId60" Type="http://schemas.openxmlformats.org/officeDocument/2006/relationships/image" Target="../media/image783.png"/><Relationship Id="rId65" Type="http://schemas.openxmlformats.org/officeDocument/2006/relationships/customXml" Target="../ink/ink1075.xml"/><Relationship Id="rId81" Type="http://schemas.openxmlformats.org/officeDocument/2006/relationships/customXml" Target="../ink/ink1083.xml"/><Relationship Id="rId86" Type="http://schemas.openxmlformats.org/officeDocument/2006/relationships/image" Target="../media/image796.png"/><Relationship Id="rId13" Type="http://schemas.openxmlformats.org/officeDocument/2006/relationships/customXml" Target="../ink/ink1049.xml"/><Relationship Id="rId18" Type="http://schemas.openxmlformats.org/officeDocument/2006/relationships/image" Target="../media/image763.png"/><Relationship Id="rId39" Type="http://schemas.openxmlformats.org/officeDocument/2006/relationships/customXml" Target="../ink/ink1062.xml"/><Relationship Id="rId109" Type="http://schemas.openxmlformats.org/officeDocument/2006/relationships/image" Target="../media/image807.png"/><Relationship Id="rId34" Type="http://schemas.openxmlformats.org/officeDocument/2006/relationships/image" Target="../media/image771.png"/><Relationship Id="rId50" Type="http://schemas.openxmlformats.org/officeDocument/2006/relationships/image" Target="../media/image779.png"/><Relationship Id="rId55" Type="http://schemas.openxmlformats.org/officeDocument/2006/relationships/customXml" Target="../ink/ink1070.xml"/><Relationship Id="rId76" Type="http://schemas.openxmlformats.org/officeDocument/2006/relationships/image" Target="../media/image791.png"/><Relationship Id="rId97" Type="http://schemas.openxmlformats.org/officeDocument/2006/relationships/image" Target="../media/image801.png"/><Relationship Id="rId104" Type="http://schemas.openxmlformats.org/officeDocument/2006/relationships/customXml" Target="../ink/ink1095.xml"/><Relationship Id="rId120" Type="http://schemas.openxmlformats.org/officeDocument/2006/relationships/customXml" Target="../ink/ink1103.xml"/><Relationship Id="rId125" Type="http://schemas.openxmlformats.org/officeDocument/2006/relationships/image" Target="../media/image815.png"/><Relationship Id="rId7" Type="http://schemas.openxmlformats.org/officeDocument/2006/relationships/customXml" Target="../ink/ink1046.xml"/><Relationship Id="rId71" Type="http://schemas.openxmlformats.org/officeDocument/2006/relationships/customXml" Target="../ink/ink1078.xml"/><Relationship Id="rId92" Type="http://schemas.openxmlformats.org/officeDocument/2006/relationships/image" Target="../media/image799.png"/><Relationship Id="rId2" Type="http://schemas.openxmlformats.org/officeDocument/2006/relationships/image" Target="../media/image756.png"/><Relationship Id="rId29" Type="http://schemas.openxmlformats.org/officeDocument/2006/relationships/customXml" Target="../ink/ink1057.xml"/><Relationship Id="rId24" Type="http://schemas.openxmlformats.org/officeDocument/2006/relationships/image" Target="../media/image766.png"/><Relationship Id="rId40" Type="http://schemas.openxmlformats.org/officeDocument/2006/relationships/image" Target="../media/image774.png"/><Relationship Id="rId45" Type="http://schemas.openxmlformats.org/officeDocument/2006/relationships/customXml" Target="../ink/ink1065.xml"/><Relationship Id="rId66" Type="http://schemas.openxmlformats.org/officeDocument/2006/relationships/image" Target="../media/image786.png"/><Relationship Id="rId87" Type="http://schemas.openxmlformats.org/officeDocument/2006/relationships/customXml" Target="../ink/ink1086.xml"/><Relationship Id="rId110" Type="http://schemas.openxmlformats.org/officeDocument/2006/relationships/customXml" Target="../ink/ink1098.xml"/><Relationship Id="rId115" Type="http://schemas.openxmlformats.org/officeDocument/2006/relationships/image" Target="../media/image810.png"/><Relationship Id="rId61" Type="http://schemas.openxmlformats.org/officeDocument/2006/relationships/customXml" Target="../ink/ink1073.xml"/><Relationship Id="rId82" Type="http://schemas.openxmlformats.org/officeDocument/2006/relationships/image" Target="../media/image794.png"/><Relationship Id="rId19" Type="http://schemas.openxmlformats.org/officeDocument/2006/relationships/customXml" Target="../ink/ink1052.xml"/><Relationship Id="rId14" Type="http://schemas.openxmlformats.org/officeDocument/2006/relationships/image" Target="../media/image761.png"/><Relationship Id="rId30" Type="http://schemas.openxmlformats.org/officeDocument/2006/relationships/image" Target="../media/image769.png"/><Relationship Id="rId35" Type="http://schemas.openxmlformats.org/officeDocument/2006/relationships/customXml" Target="../ink/ink1060.xml"/><Relationship Id="rId56" Type="http://schemas.openxmlformats.org/officeDocument/2006/relationships/image" Target="../media/image781.png"/><Relationship Id="rId77" Type="http://schemas.openxmlformats.org/officeDocument/2006/relationships/customXml" Target="../ink/ink1081.xml"/><Relationship Id="rId100" Type="http://schemas.openxmlformats.org/officeDocument/2006/relationships/customXml" Target="../ink/ink1093.xml"/><Relationship Id="rId105" Type="http://schemas.openxmlformats.org/officeDocument/2006/relationships/image" Target="../media/image805.png"/><Relationship Id="rId126" Type="http://schemas.openxmlformats.org/officeDocument/2006/relationships/customXml" Target="../ink/ink1106.xml"/><Relationship Id="rId8" Type="http://schemas.openxmlformats.org/officeDocument/2006/relationships/image" Target="../media/image759.png"/><Relationship Id="rId51" Type="http://schemas.openxmlformats.org/officeDocument/2006/relationships/customXml" Target="../ink/ink1068.xml"/><Relationship Id="rId72" Type="http://schemas.openxmlformats.org/officeDocument/2006/relationships/image" Target="../media/image789.png"/><Relationship Id="rId93" Type="http://schemas.openxmlformats.org/officeDocument/2006/relationships/customXml" Target="../ink/ink1089.xml"/><Relationship Id="rId98" Type="http://schemas.openxmlformats.org/officeDocument/2006/relationships/customXml" Target="../ink/ink1092.xml"/><Relationship Id="rId121" Type="http://schemas.openxmlformats.org/officeDocument/2006/relationships/image" Target="../media/image813.png"/><Relationship Id="rId3" Type="http://schemas.openxmlformats.org/officeDocument/2006/relationships/customXml" Target="../ink/ink1044.xml"/><Relationship Id="rId25" Type="http://schemas.openxmlformats.org/officeDocument/2006/relationships/customXml" Target="../ink/ink1055.xml"/><Relationship Id="rId46" Type="http://schemas.openxmlformats.org/officeDocument/2006/relationships/image" Target="../media/image777.png"/><Relationship Id="rId67" Type="http://schemas.openxmlformats.org/officeDocument/2006/relationships/customXml" Target="../ink/ink1076.xml"/><Relationship Id="rId116" Type="http://schemas.openxmlformats.org/officeDocument/2006/relationships/customXml" Target="../ink/ink1101.xml"/><Relationship Id="rId20" Type="http://schemas.openxmlformats.org/officeDocument/2006/relationships/image" Target="../media/image764.png"/><Relationship Id="rId41" Type="http://schemas.openxmlformats.org/officeDocument/2006/relationships/customXml" Target="../ink/ink1063.xml"/><Relationship Id="rId62" Type="http://schemas.openxmlformats.org/officeDocument/2006/relationships/image" Target="../media/image784.png"/><Relationship Id="rId83" Type="http://schemas.openxmlformats.org/officeDocument/2006/relationships/customXml" Target="../ink/ink1084.xml"/><Relationship Id="rId88" Type="http://schemas.openxmlformats.org/officeDocument/2006/relationships/image" Target="../media/image797.png"/><Relationship Id="rId111" Type="http://schemas.openxmlformats.org/officeDocument/2006/relationships/image" Target="../media/image808.png"/><Relationship Id="rId15" Type="http://schemas.openxmlformats.org/officeDocument/2006/relationships/customXml" Target="../ink/ink1050.xml"/><Relationship Id="rId36" Type="http://schemas.openxmlformats.org/officeDocument/2006/relationships/image" Target="../media/image772.png"/><Relationship Id="rId57" Type="http://schemas.openxmlformats.org/officeDocument/2006/relationships/customXml" Target="../ink/ink1071.xml"/><Relationship Id="rId106" Type="http://schemas.openxmlformats.org/officeDocument/2006/relationships/customXml" Target="../ink/ink1096.xml"/><Relationship Id="rId127" Type="http://schemas.openxmlformats.org/officeDocument/2006/relationships/image" Target="../media/image816.png"/><Relationship Id="rId10" Type="http://schemas.openxmlformats.org/officeDocument/2006/relationships/image" Target="../media/image52.png"/><Relationship Id="rId31" Type="http://schemas.openxmlformats.org/officeDocument/2006/relationships/customXml" Target="../ink/ink1058.xml"/><Relationship Id="rId52" Type="http://schemas.openxmlformats.org/officeDocument/2006/relationships/image" Target="../media/image780.png"/><Relationship Id="rId73" Type="http://schemas.openxmlformats.org/officeDocument/2006/relationships/customXml" Target="../ink/ink1079.xml"/><Relationship Id="rId78" Type="http://schemas.openxmlformats.org/officeDocument/2006/relationships/image" Target="../media/image792.png"/><Relationship Id="rId94" Type="http://schemas.openxmlformats.org/officeDocument/2006/relationships/customXml" Target="../ink/ink1090.xml"/><Relationship Id="rId99" Type="http://schemas.openxmlformats.org/officeDocument/2006/relationships/image" Target="../media/image802.png"/><Relationship Id="rId101" Type="http://schemas.openxmlformats.org/officeDocument/2006/relationships/image" Target="../media/image803.png"/><Relationship Id="rId122" Type="http://schemas.openxmlformats.org/officeDocument/2006/relationships/customXml" Target="../ink/ink1104.xml"/><Relationship Id="rId4" Type="http://schemas.openxmlformats.org/officeDocument/2006/relationships/image" Target="../media/image757.png"/><Relationship Id="rId9" Type="http://schemas.openxmlformats.org/officeDocument/2006/relationships/customXml" Target="../ink/ink1047.xml"/><Relationship Id="rId26" Type="http://schemas.openxmlformats.org/officeDocument/2006/relationships/image" Target="../media/image76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1168.png"/><Relationship Id="rId26" Type="http://schemas.openxmlformats.org/officeDocument/2006/relationships/image" Target="../media/image11100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1510.png"/><Relationship Id="rId42" Type="http://schemas.openxmlformats.org/officeDocument/2006/relationships/image" Target="../media/image19.png"/><Relationship Id="rId47" Type="http://schemas.openxmlformats.org/officeDocument/2006/relationships/customXml" Target="../ink/ink37.xml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67.png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2.png"/><Relationship Id="rId11" Type="http://schemas.openxmlformats.org/officeDocument/2006/relationships/customXml" Target="../ink/ink19.xml"/><Relationship Id="rId24" Type="http://schemas.openxmlformats.org/officeDocument/2006/relationships/image" Target="../media/image1171.png"/><Relationship Id="rId32" Type="http://schemas.openxmlformats.org/officeDocument/2006/relationships/image" Target="../media/image1410.png"/><Relationship Id="rId37" Type="http://schemas.openxmlformats.org/officeDocument/2006/relationships/customXml" Target="../ink/ink32.xml"/><Relationship Id="rId40" Type="http://schemas.openxmlformats.org/officeDocument/2006/relationships/image" Target="../media/image18.png"/><Relationship Id="rId45" Type="http://schemas.openxmlformats.org/officeDocument/2006/relationships/customXml" Target="../ink/ink36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12100.png"/><Relationship Id="rId36" Type="http://schemas.openxmlformats.org/officeDocument/2006/relationships/image" Target="../media/image16.png"/><Relationship Id="rId10" Type="http://schemas.openxmlformats.org/officeDocument/2006/relationships/image" Target="../media/image1164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4" Type="http://schemas.openxmlformats.org/officeDocument/2006/relationships/image" Target="../media/image20.png"/><Relationship Id="rId4" Type="http://schemas.openxmlformats.org/officeDocument/2006/relationships/image" Target="../media/image1161.png"/><Relationship Id="rId9" Type="http://schemas.openxmlformats.org/officeDocument/2006/relationships/customXml" Target="../ink/ink18.xml"/><Relationship Id="rId14" Type="http://schemas.openxmlformats.org/officeDocument/2006/relationships/image" Target="../media/image1166.png"/><Relationship Id="rId22" Type="http://schemas.openxmlformats.org/officeDocument/2006/relationships/image" Target="../media/image1170.png"/><Relationship Id="rId27" Type="http://schemas.openxmlformats.org/officeDocument/2006/relationships/customXml" Target="../ink/ink27.xml"/><Relationship Id="rId30" Type="http://schemas.openxmlformats.org/officeDocument/2006/relationships/image" Target="../media/image1357.png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22.png"/><Relationship Id="rId8" Type="http://schemas.openxmlformats.org/officeDocument/2006/relationships/image" Target="../media/image1163.png"/><Relationship Id="rId3" Type="http://schemas.openxmlformats.org/officeDocument/2006/relationships/customXml" Target="../ink/ink15.xml"/><Relationship Id="rId12" Type="http://schemas.openxmlformats.org/officeDocument/2006/relationships/image" Target="../media/image1165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17.png"/><Relationship Id="rId46" Type="http://schemas.openxmlformats.org/officeDocument/2006/relationships/image" Target="../media/image21.png"/><Relationship Id="rId20" Type="http://schemas.openxmlformats.org/officeDocument/2006/relationships/image" Target="../media/image1169.png"/><Relationship Id="rId41" Type="http://schemas.openxmlformats.org/officeDocument/2006/relationships/customXml" Target="../ink/ink34.xml"/></Relationships>
</file>

<file path=ppt/slides/_rels/slide2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827.png"/><Relationship Id="rId170" Type="http://schemas.openxmlformats.org/officeDocument/2006/relationships/customXml" Target="../ink/ink1192.xml"/><Relationship Id="rId268" Type="http://schemas.openxmlformats.org/officeDocument/2006/relationships/customXml" Target="../ink/ink1241.xml"/><Relationship Id="rId475" Type="http://schemas.openxmlformats.org/officeDocument/2006/relationships/image" Target="../media/image1053.png"/><Relationship Id="rId682" Type="http://schemas.openxmlformats.org/officeDocument/2006/relationships/image" Target="../media/image1154.png"/><Relationship Id="rId128" Type="http://schemas.openxmlformats.org/officeDocument/2006/relationships/customXml" Target="../ink/ink1171.xml"/><Relationship Id="rId335" Type="http://schemas.openxmlformats.org/officeDocument/2006/relationships/image" Target="../media/image983.png"/><Relationship Id="rId542" Type="http://schemas.openxmlformats.org/officeDocument/2006/relationships/image" Target="../media/image1086.png"/><Relationship Id="rId987" Type="http://schemas.openxmlformats.org/officeDocument/2006/relationships/image" Target="../media/image1312.png"/><Relationship Id="rId402" Type="http://schemas.openxmlformats.org/officeDocument/2006/relationships/customXml" Target="../ink/ink1308.xml"/><Relationship Id="rId847" Type="http://schemas.openxmlformats.org/officeDocument/2006/relationships/image" Target="../media/image1244.png"/><Relationship Id="rId1032" Type="http://schemas.openxmlformats.org/officeDocument/2006/relationships/customXml" Target="../ink/ink1630.xml"/><Relationship Id="rId707" Type="http://schemas.openxmlformats.org/officeDocument/2006/relationships/image" Target="../media/image1177.png"/><Relationship Id="rId914" Type="http://schemas.openxmlformats.org/officeDocument/2006/relationships/customXml" Target="../ink/ink1570.xml"/><Relationship Id="rId43" Type="http://schemas.openxmlformats.org/officeDocument/2006/relationships/image" Target="../media/image837.png"/><Relationship Id="rId192" Type="http://schemas.openxmlformats.org/officeDocument/2006/relationships/customXml" Target="../ink/ink1203.xml"/><Relationship Id="rId497" Type="http://schemas.openxmlformats.org/officeDocument/2006/relationships/image" Target="../media/image1064.png"/><Relationship Id="rId357" Type="http://schemas.openxmlformats.org/officeDocument/2006/relationships/image" Target="../media/image994.png"/><Relationship Id="rId217" Type="http://schemas.openxmlformats.org/officeDocument/2006/relationships/image" Target="../media/image924.png"/><Relationship Id="rId564" Type="http://schemas.openxmlformats.org/officeDocument/2006/relationships/customXml" Target="../ink/ink1391.xml"/><Relationship Id="rId771" Type="http://schemas.openxmlformats.org/officeDocument/2006/relationships/customXml" Target="../ink/ink1496.xml"/><Relationship Id="rId869" Type="http://schemas.openxmlformats.org/officeDocument/2006/relationships/image" Target="../media/image1255.png"/><Relationship Id="rId424" Type="http://schemas.openxmlformats.org/officeDocument/2006/relationships/customXml" Target="../ink/ink1319.xml"/><Relationship Id="rId631" Type="http://schemas.openxmlformats.org/officeDocument/2006/relationships/image" Target="../media/image1129.png"/><Relationship Id="rId729" Type="http://schemas.openxmlformats.org/officeDocument/2006/relationships/image" Target="../media/image1188.png"/><Relationship Id="rId1054" Type="http://schemas.openxmlformats.org/officeDocument/2006/relationships/customXml" Target="../ink/ink1641.xml"/><Relationship Id="rId270" Type="http://schemas.openxmlformats.org/officeDocument/2006/relationships/customXml" Target="../ink/ink1242.xml"/><Relationship Id="rId936" Type="http://schemas.openxmlformats.org/officeDocument/2006/relationships/customXml" Target="../ink/ink1581.xml"/><Relationship Id="rId65" Type="http://schemas.openxmlformats.org/officeDocument/2006/relationships/customXml" Target="../ink/ink1139.xml"/><Relationship Id="rId130" Type="http://schemas.openxmlformats.org/officeDocument/2006/relationships/customXml" Target="../ink/ink1172.xml"/><Relationship Id="rId368" Type="http://schemas.openxmlformats.org/officeDocument/2006/relationships/customXml" Target="../ink/ink1291.xml"/><Relationship Id="rId575" Type="http://schemas.openxmlformats.org/officeDocument/2006/relationships/image" Target="../media/image1101.png"/><Relationship Id="rId782" Type="http://schemas.openxmlformats.org/officeDocument/2006/relationships/image" Target="../media/image1214.png"/><Relationship Id="rId228" Type="http://schemas.openxmlformats.org/officeDocument/2006/relationships/customXml" Target="../ink/ink1221.xml"/><Relationship Id="rId435" Type="http://schemas.openxmlformats.org/officeDocument/2006/relationships/image" Target="../media/image1033.png"/><Relationship Id="rId642" Type="http://schemas.openxmlformats.org/officeDocument/2006/relationships/customXml" Target="../ink/ink1430.xml"/><Relationship Id="rId1065" Type="http://schemas.openxmlformats.org/officeDocument/2006/relationships/image" Target="../media/image1351.png"/><Relationship Id="rId281" Type="http://schemas.openxmlformats.org/officeDocument/2006/relationships/image" Target="../media/image956.png"/><Relationship Id="rId502" Type="http://schemas.openxmlformats.org/officeDocument/2006/relationships/customXml" Target="../ink/ink1358.xml"/><Relationship Id="rId947" Type="http://schemas.openxmlformats.org/officeDocument/2006/relationships/image" Target="../media/image1293.png"/><Relationship Id="rId76" Type="http://schemas.openxmlformats.org/officeDocument/2006/relationships/image" Target="../media/image854.png"/><Relationship Id="rId141" Type="http://schemas.openxmlformats.org/officeDocument/2006/relationships/image" Target="../media/image886.png"/><Relationship Id="rId379" Type="http://schemas.openxmlformats.org/officeDocument/2006/relationships/image" Target="../media/image1005.png"/><Relationship Id="rId586" Type="http://schemas.openxmlformats.org/officeDocument/2006/relationships/customXml" Target="../ink/ink1402.xml"/><Relationship Id="rId793" Type="http://schemas.openxmlformats.org/officeDocument/2006/relationships/customXml" Target="../ink/ink1507.xml"/><Relationship Id="rId807" Type="http://schemas.openxmlformats.org/officeDocument/2006/relationships/customXml" Target="../ink/ink1514.xml"/><Relationship Id="rId7" Type="http://schemas.openxmlformats.org/officeDocument/2006/relationships/image" Target="../media/image820.png"/><Relationship Id="rId239" Type="http://schemas.openxmlformats.org/officeDocument/2006/relationships/image" Target="../media/image935.png"/><Relationship Id="rId446" Type="http://schemas.openxmlformats.org/officeDocument/2006/relationships/customXml" Target="../ink/ink1330.xml"/><Relationship Id="rId653" Type="http://schemas.openxmlformats.org/officeDocument/2006/relationships/image" Target="../media/image1140.png"/><Relationship Id="rId1076" Type="http://schemas.openxmlformats.org/officeDocument/2006/relationships/image" Target="../media/image1356.png"/><Relationship Id="rId292" Type="http://schemas.openxmlformats.org/officeDocument/2006/relationships/customXml" Target="../ink/ink1253.xml"/><Relationship Id="rId306" Type="http://schemas.openxmlformats.org/officeDocument/2006/relationships/customXml" Target="../ink/ink1260.xml"/><Relationship Id="rId860" Type="http://schemas.openxmlformats.org/officeDocument/2006/relationships/customXml" Target="../ink/ink1543.xml"/><Relationship Id="rId958" Type="http://schemas.openxmlformats.org/officeDocument/2006/relationships/image" Target="../media/image1298.png"/><Relationship Id="rId87" Type="http://schemas.openxmlformats.org/officeDocument/2006/relationships/customXml" Target="../ink/ink1150.xml"/><Relationship Id="rId513" Type="http://schemas.openxmlformats.org/officeDocument/2006/relationships/image" Target="../media/image1072.png"/><Relationship Id="rId597" Type="http://schemas.openxmlformats.org/officeDocument/2006/relationships/image" Target="../media/image1112.png"/><Relationship Id="rId720" Type="http://schemas.openxmlformats.org/officeDocument/2006/relationships/customXml" Target="../ink/ink1470.xml"/><Relationship Id="rId818" Type="http://schemas.openxmlformats.org/officeDocument/2006/relationships/image" Target="../media/image1231.png"/><Relationship Id="rId152" Type="http://schemas.openxmlformats.org/officeDocument/2006/relationships/customXml" Target="../ink/ink1183.xml"/><Relationship Id="rId457" Type="http://schemas.openxmlformats.org/officeDocument/2006/relationships/image" Target="../media/image1044.png"/><Relationship Id="rId1003" Type="http://schemas.openxmlformats.org/officeDocument/2006/relationships/image" Target="../media/image1320.png"/><Relationship Id="rId664" Type="http://schemas.openxmlformats.org/officeDocument/2006/relationships/image" Target="../media/image1145.png"/><Relationship Id="rId871" Type="http://schemas.openxmlformats.org/officeDocument/2006/relationships/image" Target="../media/image1256.png"/><Relationship Id="rId969" Type="http://schemas.openxmlformats.org/officeDocument/2006/relationships/customXml" Target="../ink/ink1598.xml"/><Relationship Id="rId14" Type="http://schemas.openxmlformats.org/officeDocument/2006/relationships/customXml" Target="../ink/ink1114.xml"/><Relationship Id="rId317" Type="http://schemas.openxmlformats.org/officeDocument/2006/relationships/image" Target="../media/image974.png"/><Relationship Id="rId524" Type="http://schemas.openxmlformats.org/officeDocument/2006/relationships/customXml" Target="../ink/ink1369.xml"/><Relationship Id="rId731" Type="http://schemas.openxmlformats.org/officeDocument/2006/relationships/image" Target="../media/image1189.png"/><Relationship Id="rId98" Type="http://schemas.openxmlformats.org/officeDocument/2006/relationships/image" Target="../media/image865.png"/><Relationship Id="rId163" Type="http://schemas.openxmlformats.org/officeDocument/2006/relationships/image" Target="../media/image897.png"/><Relationship Id="rId370" Type="http://schemas.openxmlformats.org/officeDocument/2006/relationships/customXml" Target="../ink/ink1292.xml"/><Relationship Id="rId829" Type="http://schemas.openxmlformats.org/officeDocument/2006/relationships/customXml" Target="../ink/ink1526.xml"/><Relationship Id="rId1014" Type="http://schemas.openxmlformats.org/officeDocument/2006/relationships/customXml" Target="../ink/ink1621.xml"/><Relationship Id="rId230" Type="http://schemas.openxmlformats.org/officeDocument/2006/relationships/customXml" Target="../ink/ink1222.xml"/><Relationship Id="rId468" Type="http://schemas.openxmlformats.org/officeDocument/2006/relationships/customXml" Target="../ink/ink1341.xml"/><Relationship Id="rId675" Type="http://schemas.openxmlformats.org/officeDocument/2006/relationships/customXml" Target="../ink/ink1447.xml"/><Relationship Id="rId882" Type="http://schemas.openxmlformats.org/officeDocument/2006/relationships/customXml" Target="../ink/ink1554.xml"/><Relationship Id="rId25" Type="http://schemas.openxmlformats.org/officeDocument/2006/relationships/image" Target="../media/image829.png"/><Relationship Id="rId328" Type="http://schemas.openxmlformats.org/officeDocument/2006/relationships/customXml" Target="../ink/ink1271.xml"/><Relationship Id="rId535" Type="http://schemas.openxmlformats.org/officeDocument/2006/relationships/customXml" Target="../ink/ink1375.xml"/><Relationship Id="rId742" Type="http://schemas.openxmlformats.org/officeDocument/2006/relationships/customXml" Target="../ink/ink1481.xml"/><Relationship Id="rId174" Type="http://schemas.openxmlformats.org/officeDocument/2006/relationships/customXml" Target="../ink/ink1194.xml"/><Relationship Id="rId381" Type="http://schemas.openxmlformats.org/officeDocument/2006/relationships/image" Target="../media/image1006.png"/><Relationship Id="rId602" Type="http://schemas.openxmlformats.org/officeDocument/2006/relationships/customXml" Target="../ink/ink1410.xml"/><Relationship Id="rId1025" Type="http://schemas.openxmlformats.org/officeDocument/2006/relationships/image" Target="../media/image1331.png"/><Relationship Id="rId241" Type="http://schemas.openxmlformats.org/officeDocument/2006/relationships/image" Target="../media/image936.png"/><Relationship Id="rId479" Type="http://schemas.openxmlformats.org/officeDocument/2006/relationships/image" Target="../media/image1055.png"/><Relationship Id="rId686" Type="http://schemas.openxmlformats.org/officeDocument/2006/relationships/image" Target="../media/image1156.png"/><Relationship Id="rId893" Type="http://schemas.openxmlformats.org/officeDocument/2006/relationships/image" Target="../media/image1266.png"/><Relationship Id="rId907" Type="http://schemas.openxmlformats.org/officeDocument/2006/relationships/image" Target="../media/image1273.png"/><Relationship Id="rId36" Type="http://schemas.openxmlformats.org/officeDocument/2006/relationships/customXml" Target="../ink/ink1125.xml"/><Relationship Id="rId339" Type="http://schemas.openxmlformats.org/officeDocument/2006/relationships/image" Target="../media/image985.png"/><Relationship Id="rId546" Type="http://schemas.openxmlformats.org/officeDocument/2006/relationships/customXml" Target="../ink/ink1381.xml"/><Relationship Id="rId753" Type="http://schemas.openxmlformats.org/officeDocument/2006/relationships/customXml" Target="../ink/ink1487.xml"/><Relationship Id="rId101" Type="http://schemas.openxmlformats.org/officeDocument/2006/relationships/customXml" Target="../ink/ink1157.xml"/><Relationship Id="rId185" Type="http://schemas.openxmlformats.org/officeDocument/2006/relationships/image" Target="../media/image908.png"/><Relationship Id="rId406" Type="http://schemas.openxmlformats.org/officeDocument/2006/relationships/customXml" Target="../ink/ink1310.xml"/><Relationship Id="rId960" Type="http://schemas.openxmlformats.org/officeDocument/2006/relationships/image" Target="../media/image1299.png"/><Relationship Id="rId1036" Type="http://schemas.openxmlformats.org/officeDocument/2006/relationships/customXml" Target="../ink/ink1632.xml"/><Relationship Id="rId392" Type="http://schemas.openxmlformats.org/officeDocument/2006/relationships/customXml" Target="../ink/ink1303.xml"/><Relationship Id="rId613" Type="http://schemas.openxmlformats.org/officeDocument/2006/relationships/image" Target="../media/image1120.png"/><Relationship Id="rId697" Type="http://schemas.openxmlformats.org/officeDocument/2006/relationships/image" Target="../media/image1172.png"/><Relationship Id="rId820" Type="http://schemas.openxmlformats.org/officeDocument/2006/relationships/image" Target="../media/image1232.png"/><Relationship Id="rId918" Type="http://schemas.openxmlformats.org/officeDocument/2006/relationships/customXml" Target="../ink/ink1572.xml"/><Relationship Id="rId252" Type="http://schemas.openxmlformats.org/officeDocument/2006/relationships/customXml" Target="../ink/ink1233.xml"/><Relationship Id="rId47" Type="http://schemas.openxmlformats.org/officeDocument/2006/relationships/image" Target="../media/image839.png"/><Relationship Id="rId112" Type="http://schemas.openxmlformats.org/officeDocument/2006/relationships/image" Target="../media/image872.png"/><Relationship Id="rId557" Type="http://schemas.openxmlformats.org/officeDocument/2006/relationships/image" Target="../media/image1092.png"/><Relationship Id="rId764" Type="http://schemas.openxmlformats.org/officeDocument/2006/relationships/image" Target="../media/image1205.png"/><Relationship Id="rId971" Type="http://schemas.openxmlformats.org/officeDocument/2006/relationships/customXml" Target="../ink/ink1599.xml"/><Relationship Id="rId196" Type="http://schemas.openxmlformats.org/officeDocument/2006/relationships/customXml" Target="../ink/ink1205.xml"/><Relationship Id="rId417" Type="http://schemas.openxmlformats.org/officeDocument/2006/relationships/image" Target="../media/image1024.png"/><Relationship Id="rId624" Type="http://schemas.openxmlformats.org/officeDocument/2006/relationships/customXml" Target="../ink/ink1421.xml"/><Relationship Id="rId831" Type="http://schemas.openxmlformats.org/officeDocument/2006/relationships/customXml" Target="../ink/ink1527.xml"/><Relationship Id="rId1047" Type="http://schemas.openxmlformats.org/officeDocument/2006/relationships/image" Target="../media/image1342.png"/><Relationship Id="rId263" Type="http://schemas.openxmlformats.org/officeDocument/2006/relationships/image" Target="../media/image947.png"/><Relationship Id="rId470" Type="http://schemas.openxmlformats.org/officeDocument/2006/relationships/customXml" Target="../ink/ink1342.xml"/><Relationship Id="rId929" Type="http://schemas.openxmlformats.org/officeDocument/2006/relationships/image" Target="../media/image1284.png"/><Relationship Id="rId58" Type="http://schemas.openxmlformats.org/officeDocument/2006/relationships/image" Target="../media/image845.png"/><Relationship Id="rId123" Type="http://schemas.openxmlformats.org/officeDocument/2006/relationships/image" Target="../media/image877.png"/><Relationship Id="rId330" Type="http://schemas.openxmlformats.org/officeDocument/2006/relationships/customXml" Target="../ink/ink1272.xml"/><Relationship Id="rId568" Type="http://schemas.openxmlformats.org/officeDocument/2006/relationships/customXml" Target="../ink/ink1393.xml"/><Relationship Id="rId775" Type="http://schemas.openxmlformats.org/officeDocument/2006/relationships/customXml" Target="../ink/ink1498.xml"/><Relationship Id="rId982" Type="http://schemas.openxmlformats.org/officeDocument/2006/relationships/customXml" Target="../ink/ink1605.xml"/><Relationship Id="rId428" Type="http://schemas.openxmlformats.org/officeDocument/2006/relationships/customXml" Target="../ink/ink1321.xml"/><Relationship Id="rId635" Type="http://schemas.openxmlformats.org/officeDocument/2006/relationships/image" Target="../media/image1131.png"/><Relationship Id="rId842" Type="http://schemas.openxmlformats.org/officeDocument/2006/relationships/customXml" Target="../ink/ink1534.xml"/><Relationship Id="rId1058" Type="http://schemas.openxmlformats.org/officeDocument/2006/relationships/customXml" Target="../ink/ink1643.xml"/><Relationship Id="rId274" Type="http://schemas.openxmlformats.org/officeDocument/2006/relationships/customXml" Target="../ink/ink1244.xml"/><Relationship Id="rId481" Type="http://schemas.openxmlformats.org/officeDocument/2006/relationships/image" Target="../media/image1056.png"/><Relationship Id="rId702" Type="http://schemas.openxmlformats.org/officeDocument/2006/relationships/customXml" Target="../ink/ink1461.xml"/><Relationship Id="rId69" Type="http://schemas.openxmlformats.org/officeDocument/2006/relationships/customXml" Target="../ink/ink1141.xml"/><Relationship Id="rId134" Type="http://schemas.openxmlformats.org/officeDocument/2006/relationships/customXml" Target="../ink/ink1174.xml"/><Relationship Id="rId579" Type="http://schemas.openxmlformats.org/officeDocument/2006/relationships/image" Target="../media/image1103.png"/><Relationship Id="rId786" Type="http://schemas.openxmlformats.org/officeDocument/2006/relationships/image" Target="../media/image1216.png"/><Relationship Id="rId993" Type="http://schemas.openxmlformats.org/officeDocument/2006/relationships/image" Target="../media/image1315.png"/><Relationship Id="rId341" Type="http://schemas.openxmlformats.org/officeDocument/2006/relationships/image" Target="../media/image986.png"/><Relationship Id="rId439" Type="http://schemas.openxmlformats.org/officeDocument/2006/relationships/image" Target="../media/image1035.png"/><Relationship Id="rId646" Type="http://schemas.openxmlformats.org/officeDocument/2006/relationships/customXml" Target="../ink/ink1432.xml"/><Relationship Id="rId1069" Type="http://schemas.openxmlformats.org/officeDocument/2006/relationships/customXml" Target="../ink/ink1649.xml"/><Relationship Id="rId201" Type="http://schemas.openxmlformats.org/officeDocument/2006/relationships/image" Target="../media/image916.png"/><Relationship Id="rId285" Type="http://schemas.openxmlformats.org/officeDocument/2006/relationships/image" Target="../media/image958.png"/><Relationship Id="rId506" Type="http://schemas.openxmlformats.org/officeDocument/2006/relationships/customXml" Target="../ink/ink1360.xml"/><Relationship Id="rId853" Type="http://schemas.openxmlformats.org/officeDocument/2006/relationships/image" Target="../media/image1247.png"/><Relationship Id="rId492" Type="http://schemas.openxmlformats.org/officeDocument/2006/relationships/customXml" Target="../ink/ink1353.xml"/><Relationship Id="rId713" Type="http://schemas.openxmlformats.org/officeDocument/2006/relationships/image" Target="../media/image1180.png"/><Relationship Id="rId797" Type="http://schemas.openxmlformats.org/officeDocument/2006/relationships/customXml" Target="../ink/ink1509.xml"/><Relationship Id="rId920" Type="http://schemas.openxmlformats.org/officeDocument/2006/relationships/customXml" Target="../ink/ink1573.xml"/><Relationship Id="rId145" Type="http://schemas.openxmlformats.org/officeDocument/2006/relationships/image" Target="../media/image888.png"/><Relationship Id="rId352" Type="http://schemas.openxmlformats.org/officeDocument/2006/relationships/customXml" Target="../ink/ink1283.xml"/><Relationship Id="rId212" Type="http://schemas.openxmlformats.org/officeDocument/2006/relationships/customXml" Target="../ink/ink1213.xml"/><Relationship Id="rId657" Type="http://schemas.openxmlformats.org/officeDocument/2006/relationships/image" Target="../media/image1142.png"/><Relationship Id="rId864" Type="http://schemas.openxmlformats.org/officeDocument/2006/relationships/customXml" Target="../ink/ink1545.xml"/><Relationship Id="rId296" Type="http://schemas.openxmlformats.org/officeDocument/2006/relationships/customXml" Target="../ink/ink1255.xml"/><Relationship Id="rId517" Type="http://schemas.openxmlformats.org/officeDocument/2006/relationships/image" Target="../media/image1074.png"/><Relationship Id="rId724" Type="http://schemas.openxmlformats.org/officeDocument/2006/relationships/customXml" Target="../ink/ink1472.xml"/><Relationship Id="rId931" Type="http://schemas.openxmlformats.org/officeDocument/2006/relationships/image" Target="../media/image1285.png"/><Relationship Id="rId60" Type="http://schemas.openxmlformats.org/officeDocument/2006/relationships/image" Target="../media/image846.png"/><Relationship Id="rId156" Type="http://schemas.openxmlformats.org/officeDocument/2006/relationships/customXml" Target="../ink/ink1185.xml"/><Relationship Id="rId363" Type="http://schemas.openxmlformats.org/officeDocument/2006/relationships/image" Target="../media/image997.png"/><Relationship Id="rId570" Type="http://schemas.openxmlformats.org/officeDocument/2006/relationships/customXml" Target="../ink/ink1394.xml"/><Relationship Id="rId1007" Type="http://schemas.openxmlformats.org/officeDocument/2006/relationships/image" Target="../media/image1322.png"/><Relationship Id="rId223" Type="http://schemas.openxmlformats.org/officeDocument/2006/relationships/image" Target="../media/image927.png"/><Relationship Id="rId430" Type="http://schemas.openxmlformats.org/officeDocument/2006/relationships/customXml" Target="../ink/ink1322.xml"/><Relationship Id="rId668" Type="http://schemas.openxmlformats.org/officeDocument/2006/relationships/image" Target="../media/image1147.png"/><Relationship Id="rId875" Type="http://schemas.openxmlformats.org/officeDocument/2006/relationships/image" Target="../media/image70.png"/><Relationship Id="rId1060" Type="http://schemas.openxmlformats.org/officeDocument/2006/relationships/customXml" Target="../ink/ink1644.xml"/><Relationship Id="rId18" Type="http://schemas.openxmlformats.org/officeDocument/2006/relationships/customXml" Target="../ink/ink1116.xml"/><Relationship Id="rId528" Type="http://schemas.openxmlformats.org/officeDocument/2006/relationships/image" Target="../media/image1079.png"/><Relationship Id="rId735" Type="http://schemas.openxmlformats.org/officeDocument/2006/relationships/image" Target="../media/image1191.png"/><Relationship Id="rId942" Type="http://schemas.openxmlformats.org/officeDocument/2006/relationships/customXml" Target="../ink/ink1584.xml"/><Relationship Id="rId167" Type="http://schemas.openxmlformats.org/officeDocument/2006/relationships/image" Target="../media/image899.png"/><Relationship Id="rId374" Type="http://schemas.openxmlformats.org/officeDocument/2006/relationships/customXml" Target="../ink/ink1294.xml"/><Relationship Id="rId581" Type="http://schemas.openxmlformats.org/officeDocument/2006/relationships/image" Target="../media/image1104.png"/><Relationship Id="rId1018" Type="http://schemas.openxmlformats.org/officeDocument/2006/relationships/customXml" Target="../ink/ink1623.xml"/><Relationship Id="rId71" Type="http://schemas.openxmlformats.org/officeDocument/2006/relationships/customXml" Target="../ink/ink1142.xml"/><Relationship Id="rId234" Type="http://schemas.openxmlformats.org/officeDocument/2006/relationships/customXml" Target="../ink/ink1224.xml"/><Relationship Id="rId679" Type="http://schemas.openxmlformats.org/officeDocument/2006/relationships/customXml" Target="../ink/ink1449.xml"/><Relationship Id="rId802" Type="http://schemas.openxmlformats.org/officeDocument/2006/relationships/image" Target="../media/image1224.png"/><Relationship Id="rId886" Type="http://schemas.openxmlformats.org/officeDocument/2006/relationships/customXml" Target="../ink/ink1556.xml"/><Relationship Id="rId2" Type="http://schemas.openxmlformats.org/officeDocument/2006/relationships/customXml" Target="../ink/ink1108.xml"/><Relationship Id="rId29" Type="http://schemas.openxmlformats.org/officeDocument/2006/relationships/image" Target="../media/image52.png"/><Relationship Id="rId441" Type="http://schemas.openxmlformats.org/officeDocument/2006/relationships/image" Target="../media/image1036.png"/><Relationship Id="rId539" Type="http://schemas.openxmlformats.org/officeDocument/2006/relationships/customXml" Target="../ink/ink1377.xml"/><Relationship Id="rId746" Type="http://schemas.openxmlformats.org/officeDocument/2006/relationships/image" Target="../media/image1196.png"/><Relationship Id="rId1071" Type="http://schemas.openxmlformats.org/officeDocument/2006/relationships/customXml" Target="../ink/ink1650.xml"/><Relationship Id="rId178" Type="http://schemas.openxmlformats.org/officeDocument/2006/relationships/customXml" Target="../ink/ink1196.xml"/><Relationship Id="rId301" Type="http://schemas.openxmlformats.org/officeDocument/2006/relationships/image" Target="../media/image966.png"/><Relationship Id="rId953" Type="http://schemas.openxmlformats.org/officeDocument/2006/relationships/customXml" Target="../ink/ink1590.xml"/><Relationship Id="rId1029" Type="http://schemas.openxmlformats.org/officeDocument/2006/relationships/image" Target="../media/image1333.png"/><Relationship Id="rId82" Type="http://schemas.openxmlformats.org/officeDocument/2006/relationships/image" Target="../media/image857.png"/><Relationship Id="rId385" Type="http://schemas.openxmlformats.org/officeDocument/2006/relationships/image" Target="../media/image1008.png"/><Relationship Id="rId592" Type="http://schemas.openxmlformats.org/officeDocument/2006/relationships/customXml" Target="../ink/ink1405.xml"/><Relationship Id="rId606" Type="http://schemas.openxmlformats.org/officeDocument/2006/relationships/customXml" Target="../ink/ink1412.xml"/><Relationship Id="rId813" Type="http://schemas.openxmlformats.org/officeDocument/2006/relationships/customXml" Target="../ink/ink1517.xml"/><Relationship Id="rId245" Type="http://schemas.openxmlformats.org/officeDocument/2006/relationships/image" Target="../media/image938.png"/><Relationship Id="rId452" Type="http://schemas.openxmlformats.org/officeDocument/2006/relationships/customXml" Target="../ink/ink1333.xml"/><Relationship Id="rId897" Type="http://schemas.openxmlformats.org/officeDocument/2006/relationships/image" Target="../media/image1268.png"/><Relationship Id="rId105" Type="http://schemas.openxmlformats.org/officeDocument/2006/relationships/customXml" Target="../ink/ink1159.xml"/><Relationship Id="rId312" Type="http://schemas.openxmlformats.org/officeDocument/2006/relationships/customXml" Target="../ink/ink1263.xml"/><Relationship Id="rId757" Type="http://schemas.openxmlformats.org/officeDocument/2006/relationships/customXml" Target="../ink/ink1489.xml"/><Relationship Id="rId964" Type="http://schemas.openxmlformats.org/officeDocument/2006/relationships/image" Target="../media/image1301.png"/><Relationship Id="rId93" Type="http://schemas.openxmlformats.org/officeDocument/2006/relationships/customXml" Target="../ink/ink1153.xml"/><Relationship Id="rId189" Type="http://schemas.openxmlformats.org/officeDocument/2006/relationships/image" Target="../media/image910.png"/><Relationship Id="rId396" Type="http://schemas.openxmlformats.org/officeDocument/2006/relationships/customXml" Target="../ink/ink1305.xml"/><Relationship Id="rId617" Type="http://schemas.openxmlformats.org/officeDocument/2006/relationships/image" Target="../media/image1122.png"/><Relationship Id="rId824" Type="http://schemas.openxmlformats.org/officeDocument/2006/relationships/image" Target="../media/image1234.png"/><Relationship Id="rId256" Type="http://schemas.openxmlformats.org/officeDocument/2006/relationships/customXml" Target="../ink/ink1235.xml"/><Relationship Id="rId463" Type="http://schemas.openxmlformats.org/officeDocument/2006/relationships/image" Target="../media/image1047.png"/><Relationship Id="rId670" Type="http://schemas.openxmlformats.org/officeDocument/2006/relationships/image" Target="../media/image1148.png"/><Relationship Id="rId116" Type="http://schemas.openxmlformats.org/officeDocument/2006/relationships/image" Target="../media/image874.png"/><Relationship Id="rId323" Type="http://schemas.openxmlformats.org/officeDocument/2006/relationships/image" Target="../media/image977.png"/><Relationship Id="rId530" Type="http://schemas.openxmlformats.org/officeDocument/2006/relationships/image" Target="../media/image1080.png"/><Relationship Id="rId768" Type="http://schemas.openxmlformats.org/officeDocument/2006/relationships/image" Target="../media/image1207.png"/><Relationship Id="rId975" Type="http://schemas.openxmlformats.org/officeDocument/2006/relationships/customXml" Target="../ink/ink1601.xml"/><Relationship Id="rId20" Type="http://schemas.openxmlformats.org/officeDocument/2006/relationships/customXml" Target="../ink/ink1117.xml"/><Relationship Id="rId628" Type="http://schemas.openxmlformats.org/officeDocument/2006/relationships/customXml" Target="../ink/ink1423.xml"/><Relationship Id="rId835" Type="http://schemas.openxmlformats.org/officeDocument/2006/relationships/customXml" Target="../ink/ink1529.xml"/><Relationship Id="rId267" Type="http://schemas.openxmlformats.org/officeDocument/2006/relationships/image" Target="../media/image949.png"/><Relationship Id="rId474" Type="http://schemas.openxmlformats.org/officeDocument/2006/relationships/customXml" Target="../ink/ink1344.xml"/><Relationship Id="rId1020" Type="http://schemas.openxmlformats.org/officeDocument/2006/relationships/customXml" Target="../ink/ink1624.xml"/><Relationship Id="rId127" Type="http://schemas.openxmlformats.org/officeDocument/2006/relationships/image" Target="../media/image879.png"/><Relationship Id="rId681" Type="http://schemas.openxmlformats.org/officeDocument/2006/relationships/customXml" Target="../ink/ink1450.xml"/><Relationship Id="rId779" Type="http://schemas.openxmlformats.org/officeDocument/2006/relationships/customXml" Target="../ink/ink1500.xml"/><Relationship Id="rId902" Type="http://schemas.openxmlformats.org/officeDocument/2006/relationships/customXml" Target="../ink/ink1564.xml"/><Relationship Id="rId986" Type="http://schemas.openxmlformats.org/officeDocument/2006/relationships/customXml" Target="../ink/ink1607.xml"/><Relationship Id="rId31" Type="http://schemas.openxmlformats.org/officeDocument/2006/relationships/image" Target="../media/image831.png"/><Relationship Id="rId334" Type="http://schemas.openxmlformats.org/officeDocument/2006/relationships/customXml" Target="../ink/ink1274.xml"/><Relationship Id="rId541" Type="http://schemas.openxmlformats.org/officeDocument/2006/relationships/customXml" Target="../ink/ink1378.xml"/><Relationship Id="rId639" Type="http://schemas.openxmlformats.org/officeDocument/2006/relationships/image" Target="../media/image1133.png"/><Relationship Id="rId180" Type="http://schemas.openxmlformats.org/officeDocument/2006/relationships/customXml" Target="../ink/ink1197.xml"/><Relationship Id="rId278" Type="http://schemas.openxmlformats.org/officeDocument/2006/relationships/customXml" Target="../ink/ink1246.xml"/><Relationship Id="rId401" Type="http://schemas.openxmlformats.org/officeDocument/2006/relationships/image" Target="../media/image1016.png"/><Relationship Id="rId846" Type="http://schemas.openxmlformats.org/officeDocument/2006/relationships/customXml" Target="../ink/ink1536.xml"/><Relationship Id="rId1031" Type="http://schemas.openxmlformats.org/officeDocument/2006/relationships/image" Target="../media/image1334.png"/><Relationship Id="rId485" Type="http://schemas.openxmlformats.org/officeDocument/2006/relationships/image" Target="../media/image1058.png"/><Relationship Id="rId692" Type="http://schemas.openxmlformats.org/officeDocument/2006/relationships/image" Target="../media/image1159.png"/><Relationship Id="rId706" Type="http://schemas.openxmlformats.org/officeDocument/2006/relationships/customXml" Target="../ink/ink1463.xml"/><Relationship Id="rId913" Type="http://schemas.openxmlformats.org/officeDocument/2006/relationships/image" Target="../media/image1276.png"/><Relationship Id="rId42" Type="http://schemas.openxmlformats.org/officeDocument/2006/relationships/customXml" Target="../ink/ink1128.xml"/><Relationship Id="rId138" Type="http://schemas.openxmlformats.org/officeDocument/2006/relationships/customXml" Target="../ink/ink1176.xml"/><Relationship Id="rId345" Type="http://schemas.openxmlformats.org/officeDocument/2006/relationships/image" Target="../media/image988.png"/><Relationship Id="rId552" Type="http://schemas.openxmlformats.org/officeDocument/2006/relationships/image" Target="../media/image1090.png"/><Relationship Id="rId997" Type="http://schemas.openxmlformats.org/officeDocument/2006/relationships/image" Target="../media/image1317.png"/><Relationship Id="rId191" Type="http://schemas.openxmlformats.org/officeDocument/2006/relationships/image" Target="../media/image911.png"/><Relationship Id="rId205" Type="http://schemas.openxmlformats.org/officeDocument/2006/relationships/image" Target="../media/image918.png"/><Relationship Id="rId412" Type="http://schemas.openxmlformats.org/officeDocument/2006/relationships/customXml" Target="../ink/ink1313.xml"/><Relationship Id="rId857" Type="http://schemas.openxmlformats.org/officeDocument/2006/relationships/image" Target="../media/image1249.png"/><Relationship Id="rId1042" Type="http://schemas.openxmlformats.org/officeDocument/2006/relationships/customXml" Target="../ink/ink1635.xml"/><Relationship Id="rId289" Type="http://schemas.openxmlformats.org/officeDocument/2006/relationships/image" Target="../media/image960.png"/><Relationship Id="rId496" Type="http://schemas.openxmlformats.org/officeDocument/2006/relationships/customXml" Target="../ink/ink1355.xml"/><Relationship Id="rId717" Type="http://schemas.openxmlformats.org/officeDocument/2006/relationships/image" Target="../media/image1182.png"/><Relationship Id="rId924" Type="http://schemas.openxmlformats.org/officeDocument/2006/relationships/customXml" Target="../ink/ink1575.xml"/><Relationship Id="rId53" Type="http://schemas.openxmlformats.org/officeDocument/2006/relationships/image" Target="../media/image842.png"/><Relationship Id="rId149" Type="http://schemas.openxmlformats.org/officeDocument/2006/relationships/image" Target="../media/image890.png"/><Relationship Id="rId356" Type="http://schemas.openxmlformats.org/officeDocument/2006/relationships/customXml" Target="../ink/ink1285.xml"/><Relationship Id="rId563" Type="http://schemas.openxmlformats.org/officeDocument/2006/relationships/image" Target="../media/image1095.png"/><Relationship Id="rId770" Type="http://schemas.openxmlformats.org/officeDocument/2006/relationships/image" Target="../media/image1208.png"/><Relationship Id="rId216" Type="http://schemas.openxmlformats.org/officeDocument/2006/relationships/customXml" Target="../ink/ink1215.xml"/><Relationship Id="rId423" Type="http://schemas.openxmlformats.org/officeDocument/2006/relationships/image" Target="../media/image1027.png"/><Relationship Id="rId868" Type="http://schemas.openxmlformats.org/officeDocument/2006/relationships/customXml" Target="../ink/ink1547.xml"/><Relationship Id="rId1053" Type="http://schemas.openxmlformats.org/officeDocument/2006/relationships/image" Target="../media/image1345.png"/><Relationship Id="rId630" Type="http://schemas.openxmlformats.org/officeDocument/2006/relationships/customXml" Target="../ink/ink1424.xml"/><Relationship Id="rId728" Type="http://schemas.openxmlformats.org/officeDocument/2006/relationships/customXml" Target="../ink/ink1474.xml"/><Relationship Id="rId935" Type="http://schemas.openxmlformats.org/officeDocument/2006/relationships/image" Target="../media/image1287.png"/><Relationship Id="rId64" Type="http://schemas.openxmlformats.org/officeDocument/2006/relationships/image" Target="../media/image848.png"/><Relationship Id="rId367" Type="http://schemas.openxmlformats.org/officeDocument/2006/relationships/image" Target="../media/image999.png"/><Relationship Id="rId574" Type="http://schemas.openxmlformats.org/officeDocument/2006/relationships/customXml" Target="../ink/ink1396.xml"/><Relationship Id="rId227" Type="http://schemas.openxmlformats.org/officeDocument/2006/relationships/image" Target="../media/image929.png"/><Relationship Id="rId781" Type="http://schemas.openxmlformats.org/officeDocument/2006/relationships/customXml" Target="../ink/ink1501.xml"/><Relationship Id="rId879" Type="http://schemas.openxmlformats.org/officeDocument/2006/relationships/image" Target="../media/image1259.png"/><Relationship Id="rId434" Type="http://schemas.openxmlformats.org/officeDocument/2006/relationships/customXml" Target="../ink/ink1324.xml"/><Relationship Id="rId641" Type="http://schemas.openxmlformats.org/officeDocument/2006/relationships/image" Target="../media/image1134.png"/><Relationship Id="rId739" Type="http://schemas.openxmlformats.org/officeDocument/2006/relationships/image" Target="../media/image1193.png"/><Relationship Id="rId1064" Type="http://schemas.openxmlformats.org/officeDocument/2006/relationships/customXml" Target="../ink/ink1646.xml"/><Relationship Id="rId280" Type="http://schemas.openxmlformats.org/officeDocument/2006/relationships/customXml" Target="../ink/ink1247.xml"/><Relationship Id="rId501" Type="http://schemas.openxmlformats.org/officeDocument/2006/relationships/image" Target="../media/image1066.png"/><Relationship Id="rId946" Type="http://schemas.openxmlformats.org/officeDocument/2006/relationships/customXml" Target="../ink/ink1586.xml"/><Relationship Id="rId75" Type="http://schemas.openxmlformats.org/officeDocument/2006/relationships/customXml" Target="../ink/ink1144.xml"/><Relationship Id="rId140" Type="http://schemas.openxmlformats.org/officeDocument/2006/relationships/customXml" Target="../ink/ink1177.xml"/><Relationship Id="rId378" Type="http://schemas.openxmlformats.org/officeDocument/2006/relationships/customXml" Target="../ink/ink1296.xml"/><Relationship Id="rId585" Type="http://schemas.openxmlformats.org/officeDocument/2006/relationships/image" Target="../media/image1106.png"/><Relationship Id="rId792" Type="http://schemas.openxmlformats.org/officeDocument/2006/relationships/image" Target="../media/image1219.png"/><Relationship Id="rId806" Type="http://schemas.openxmlformats.org/officeDocument/2006/relationships/image" Target="../media/image1226.png"/><Relationship Id="rId6" Type="http://schemas.openxmlformats.org/officeDocument/2006/relationships/customXml" Target="../ink/ink1110.xml"/><Relationship Id="rId238" Type="http://schemas.openxmlformats.org/officeDocument/2006/relationships/customXml" Target="../ink/ink1226.xml"/><Relationship Id="rId445" Type="http://schemas.openxmlformats.org/officeDocument/2006/relationships/image" Target="../media/image1038.png"/><Relationship Id="rId652" Type="http://schemas.openxmlformats.org/officeDocument/2006/relationships/customXml" Target="../ink/ink1435.xml"/><Relationship Id="rId1075" Type="http://schemas.openxmlformats.org/officeDocument/2006/relationships/customXml" Target="../ink/ink1652.xml"/><Relationship Id="rId291" Type="http://schemas.openxmlformats.org/officeDocument/2006/relationships/image" Target="../media/image961.png"/><Relationship Id="rId305" Type="http://schemas.openxmlformats.org/officeDocument/2006/relationships/image" Target="../media/image968.png"/><Relationship Id="rId512" Type="http://schemas.openxmlformats.org/officeDocument/2006/relationships/customXml" Target="../ink/ink1363.xml"/><Relationship Id="rId957" Type="http://schemas.openxmlformats.org/officeDocument/2006/relationships/customXml" Target="../ink/ink1592.xml"/><Relationship Id="rId86" Type="http://schemas.openxmlformats.org/officeDocument/2006/relationships/image" Target="../media/image859.png"/><Relationship Id="rId151" Type="http://schemas.openxmlformats.org/officeDocument/2006/relationships/image" Target="../media/image891.png"/><Relationship Id="rId389" Type="http://schemas.openxmlformats.org/officeDocument/2006/relationships/image" Target="../media/image1010.png"/><Relationship Id="rId596" Type="http://schemas.openxmlformats.org/officeDocument/2006/relationships/customXml" Target="../ink/ink1407.xml"/><Relationship Id="rId817" Type="http://schemas.openxmlformats.org/officeDocument/2006/relationships/customXml" Target="../ink/ink1520.xml"/><Relationship Id="rId1002" Type="http://schemas.openxmlformats.org/officeDocument/2006/relationships/customXml" Target="../ink/ink1615.xml"/><Relationship Id="rId249" Type="http://schemas.openxmlformats.org/officeDocument/2006/relationships/image" Target="../media/image940.png"/><Relationship Id="rId456" Type="http://schemas.openxmlformats.org/officeDocument/2006/relationships/customXml" Target="../ink/ink1335.xml"/><Relationship Id="rId663" Type="http://schemas.openxmlformats.org/officeDocument/2006/relationships/customXml" Target="../ink/ink1441.xml"/><Relationship Id="rId870" Type="http://schemas.openxmlformats.org/officeDocument/2006/relationships/customXml" Target="../ink/ink1548.xml"/><Relationship Id="rId13" Type="http://schemas.openxmlformats.org/officeDocument/2006/relationships/image" Target="../media/image823.png"/><Relationship Id="rId109" Type="http://schemas.openxmlformats.org/officeDocument/2006/relationships/customXml" Target="../ink/ink1161.xml"/><Relationship Id="rId316" Type="http://schemas.openxmlformats.org/officeDocument/2006/relationships/customXml" Target="../ink/ink1265.xml"/><Relationship Id="rId523" Type="http://schemas.openxmlformats.org/officeDocument/2006/relationships/image" Target="../media/image1077.png"/><Relationship Id="rId968" Type="http://schemas.openxmlformats.org/officeDocument/2006/relationships/image" Target="../media/image1303.png"/><Relationship Id="rId97" Type="http://schemas.openxmlformats.org/officeDocument/2006/relationships/customXml" Target="../ink/ink1155.xml"/><Relationship Id="rId730" Type="http://schemas.openxmlformats.org/officeDocument/2006/relationships/customXml" Target="../ink/ink1475.xml"/><Relationship Id="rId828" Type="http://schemas.openxmlformats.org/officeDocument/2006/relationships/image" Target="../media/image1236.png"/><Relationship Id="rId1013" Type="http://schemas.openxmlformats.org/officeDocument/2006/relationships/image" Target="../media/image1325.png"/><Relationship Id="rId162" Type="http://schemas.openxmlformats.org/officeDocument/2006/relationships/customXml" Target="../ink/ink1188.xml"/><Relationship Id="rId467" Type="http://schemas.openxmlformats.org/officeDocument/2006/relationships/image" Target="../media/image1049.png"/><Relationship Id="rId674" Type="http://schemas.openxmlformats.org/officeDocument/2006/relationships/image" Target="../media/image1150.png"/><Relationship Id="rId881" Type="http://schemas.openxmlformats.org/officeDocument/2006/relationships/image" Target="../media/image1260.png"/><Relationship Id="rId979" Type="http://schemas.openxmlformats.org/officeDocument/2006/relationships/customXml" Target="../ink/ink1603.xml"/><Relationship Id="rId24" Type="http://schemas.openxmlformats.org/officeDocument/2006/relationships/customXml" Target="../ink/ink1119.xml"/><Relationship Id="rId327" Type="http://schemas.openxmlformats.org/officeDocument/2006/relationships/image" Target="../media/image979.png"/><Relationship Id="rId534" Type="http://schemas.openxmlformats.org/officeDocument/2006/relationships/image" Target="../media/image1082.png"/><Relationship Id="rId741" Type="http://schemas.openxmlformats.org/officeDocument/2006/relationships/image" Target="../media/image1194.png"/><Relationship Id="rId839" Type="http://schemas.openxmlformats.org/officeDocument/2006/relationships/image" Target="../media/image1241.png"/><Relationship Id="rId173" Type="http://schemas.openxmlformats.org/officeDocument/2006/relationships/image" Target="../media/image902.png"/><Relationship Id="rId380" Type="http://schemas.openxmlformats.org/officeDocument/2006/relationships/customXml" Target="../ink/ink1297.xml"/><Relationship Id="rId601" Type="http://schemas.openxmlformats.org/officeDocument/2006/relationships/image" Target="../media/image1114.png"/><Relationship Id="rId1024" Type="http://schemas.openxmlformats.org/officeDocument/2006/relationships/customXml" Target="../ink/ink1626.xml"/><Relationship Id="rId240" Type="http://schemas.openxmlformats.org/officeDocument/2006/relationships/customXml" Target="../ink/ink1227.xml"/><Relationship Id="rId478" Type="http://schemas.openxmlformats.org/officeDocument/2006/relationships/customXml" Target="../ink/ink1346.xml"/><Relationship Id="rId685" Type="http://schemas.openxmlformats.org/officeDocument/2006/relationships/customXml" Target="../ink/ink1452.xml"/><Relationship Id="rId892" Type="http://schemas.openxmlformats.org/officeDocument/2006/relationships/customXml" Target="../ink/ink1559.xml"/><Relationship Id="rId906" Type="http://schemas.openxmlformats.org/officeDocument/2006/relationships/customXml" Target="../ink/ink1566.xml"/><Relationship Id="rId35" Type="http://schemas.openxmlformats.org/officeDocument/2006/relationships/image" Target="../media/image833.png"/><Relationship Id="rId100" Type="http://schemas.openxmlformats.org/officeDocument/2006/relationships/image" Target="../media/image866.png"/><Relationship Id="rId338" Type="http://schemas.openxmlformats.org/officeDocument/2006/relationships/customXml" Target="../ink/ink1276.xml"/><Relationship Id="rId545" Type="http://schemas.openxmlformats.org/officeDocument/2006/relationships/image" Target="../media/image1087.png"/><Relationship Id="rId752" Type="http://schemas.openxmlformats.org/officeDocument/2006/relationships/image" Target="../media/image1199.png"/><Relationship Id="rId184" Type="http://schemas.openxmlformats.org/officeDocument/2006/relationships/customXml" Target="../ink/ink1199.xml"/><Relationship Id="rId391" Type="http://schemas.openxmlformats.org/officeDocument/2006/relationships/image" Target="../media/image1011.png"/><Relationship Id="rId405" Type="http://schemas.openxmlformats.org/officeDocument/2006/relationships/image" Target="../media/image1018.png"/><Relationship Id="rId612" Type="http://schemas.openxmlformats.org/officeDocument/2006/relationships/customXml" Target="../ink/ink1415.xml"/><Relationship Id="rId1035" Type="http://schemas.openxmlformats.org/officeDocument/2006/relationships/image" Target="../media/image1336.png"/><Relationship Id="rId251" Type="http://schemas.openxmlformats.org/officeDocument/2006/relationships/image" Target="../media/image941.png"/><Relationship Id="rId489" Type="http://schemas.openxmlformats.org/officeDocument/2006/relationships/image" Target="../media/image1060.png"/><Relationship Id="rId696" Type="http://schemas.openxmlformats.org/officeDocument/2006/relationships/customXml" Target="../ink/ink1458.xml"/><Relationship Id="rId917" Type="http://schemas.openxmlformats.org/officeDocument/2006/relationships/image" Target="../media/image1278.png"/><Relationship Id="rId46" Type="http://schemas.openxmlformats.org/officeDocument/2006/relationships/customXml" Target="../ink/ink1130.xml"/><Relationship Id="rId349" Type="http://schemas.openxmlformats.org/officeDocument/2006/relationships/image" Target="../media/image990.png"/><Relationship Id="rId556" Type="http://schemas.openxmlformats.org/officeDocument/2006/relationships/customXml" Target="../ink/ink1387.xml"/><Relationship Id="rId763" Type="http://schemas.openxmlformats.org/officeDocument/2006/relationships/customXml" Target="../ink/ink1492.xml"/><Relationship Id="rId111" Type="http://schemas.openxmlformats.org/officeDocument/2006/relationships/customXml" Target="../ink/ink1162.xml"/><Relationship Id="rId195" Type="http://schemas.openxmlformats.org/officeDocument/2006/relationships/image" Target="../media/image913.png"/><Relationship Id="rId209" Type="http://schemas.openxmlformats.org/officeDocument/2006/relationships/image" Target="../media/image920.png"/><Relationship Id="rId416" Type="http://schemas.openxmlformats.org/officeDocument/2006/relationships/customXml" Target="../ink/ink1315.xml"/><Relationship Id="rId970" Type="http://schemas.openxmlformats.org/officeDocument/2006/relationships/image" Target="../media/image1304.png"/><Relationship Id="rId1046" Type="http://schemas.openxmlformats.org/officeDocument/2006/relationships/customXml" Target="../ink/ink1637.xml"/><Relationship Id="rId623" Type="http://schemas.openxmlformats.org/officeDocument/2006/relationships/image" Target="../media/image1125.png"/><Relationship Id="rId830" Type="http://schemas.openxmlformats.org/officeDocument/2006/relationships/image" Target="../media/image1237.png"/><Relationship Id="rId928" Type="http://schemas.openxmlformats.org/officeDocument/2006/relationships/customXml" Target="../ink/ink1577.xml"/><Relationship Id="rId57" Type="http://schemas.openxmlformats.org/officeDocument/2006/relationships/image" Target="../media/image844.png"/><Relationship Id="rId262" Type="http://schemas.openxmlformats.org/officeDocument/2006/relationships/customXml" Target="../ink/ink1238.xml"/><Relationship Id="rId567" Type="http://schemas.openxmlformats.org/officeDocument/2006/relationships/image" Target="../media/image1097.png"/><Relationship Id="rId122" Type="http://schemas.openxmlformats.org/officeDocument/2006/relationships/customXml" Target="../ink/ink1168.xml"/><Relationship Id="rId774" Type="http://schemas.openxmlformats.org/officeDocument/2006/relationships/image" Target="../media/image1210.png"/><Relationship Id="rId981" Type="http://schemas.openxmlformats.org/officeDocument/2006/relationships/image" Target="../media/image1309.png"/><Relationship Id="rId1057" Type="http://schemas.openxmlformats.org/officeDocument/2006/relationships/image" Target="../media/image1347.png"/><Relationship Id="rId427" Type="http://schemas.openxmlformats.org/officeDocument/2006/relationships/image" Target="../media/image1029.png"/><Relationship Id="rId634" Type="http://schemas.openxmlformats.org/officeDocument/2006/relationships/customXml" Target="../ink/ink1426.xml"/><Relationship Id="rId841" Type="http://schemas.openxmlformats.org/officeDocument/2006/relationships/customXml" Target="../ink/ink1533.xml"/><Relationship Id="rId273" Type="http://schemas.openxmlformats.org/officeDocument/2006/relationships/image" Target="../media/image952.png"/><Relationship Id="rId480" Type="http://schemas.openxmlformats.org/officeDocument/2006/relationships/customXml" Target="../ink/ink1347.xml"/><Relationship Id="rId701" Type="http://schemas.openxmlformats.org/officeDocument/2006/relationships/image" Target="../media/image1174.png"/><Relationship Id="rId939" Type="http://schemas.openxmlformats.org/officeDocument/2006/relationships/image" Target="../media/image1289.png"/><Relationship Id="rId68" Type="http://schemas.openxmlformats.org/officeDocument/2006/relationships/image" Target="../media/image850.png"/><Relationship Id="rId133" Type="http://schemas.openxmlformats.org/officeDocument/2006/relationships/image" Target="../media/image882.png"/><Relationship Id="rId340" Type="http://schemas.openxmlformats.org/officeDocument/2006/relationships/customXml" Target="../ink/ink1277.xml"/><Relationship Id="rId578" Type="http://schemas.openxmlformats.org/officeDocument/2006/relationships/customXml" Target="../ink/ink1398.xml"/><Relationship Id="rId785" Type="http://schemas.openxmlformats.org/officeDocument/2006/relationships/customXml" Target="../ink/ink1503.xml"/><Relationship Id="rId992" Type="http://schemas.openxmlformats.org/officeDocument/2006/relationships/customXml" Target="../ink/ink1610.xml"/><Relationship Id="rId200" Type="http://schemas.openxmlformats.org/officeDocument/2006/relationships/customXml" Target="../ink/ink1207.xml"/><Relationship Id="rId438" Type="http://schemas.openxmlformats.org/officeDocument/2006/relationships/customXml" Target="../ink/ink1326.xml"/><Relationship Id="rId645" Type="http://schemas.openxmlformats.org/officeDocument/2006/relationships/image" Target="../media/image1136.png"/><Relationship Id="rId852" Type="http://schemas.openxmlformats.org/officeDocument/2006/relationships/customXml" Target="../ink/ink1539.xml"/><Relationship Id="rId1068" Type="http://schemas.openxmlformats.org/officeDocument/2006/relationships/image" Target="../media/image1352.png"/><Relationship Id="rId284" Type="http://schemas.openxmlformats.org/officeDocument/2006/relationships/customXml" Target="../ink/ink1249.xml"/><Relationship Id="rId491" Type="http://schemas.openxmlformats.org/officeDocument/2006/relationships/image" Target="../media/image1061.png"/><Relationship Id="rId505" Type="http://schemas.openxmlformats.org/officeDocument/2006/relationships/image" Target="../media/image1068.png"/><Relationship Id="rId712" Type="http://schemas.openxmlformats.org/officeDocument/2006/relationships/customXml" Target="../ink/ink1466.xml"/><Relationship Id="rId79" Type="http://schemas.openxmlformats.org/officeDocument/2006/relationships/customXml" Target="../ink/ink1146.xml"/><Relationship Id="rId144" Type="http://schemas.openxmlformats.org/officeDocument/2006/relationships/customXml" Target="../ink/ink1179.xml"/><Relationship Id="rId589" Type="http://schemas.openxmlformats.org/officeDocument/2006/relationships/image" Target="../media/image1108.png"/><Relationship Id="rId796" Type="http://schemas.openxmlformats.org/officeDocument/2006/relationships/image" Target="../media/image1221.png"/><Relationship Id="rId351" Type="http://schemas.openxmlformats.org/officeDocument/2006/relationships/image" Target="../media/image991.png"/><Relationship Id="rId449" Type="http://schemas.openxmlformats.org/officeDocument/2006/relationships/image" Target="../media/image1040.png"/><Relationship Id="rId656" Type="http://schemas.openxmlformats.org/officeDocument/2006/relationships/customXml" Target="../ink/ink1437.xml"/><Relationship Id="rId863" Type="http://schemas.openxmlformats.org/officeDocument/2006/relationships/image" Target="../media/image1252.png"/><Relationship Id="rId211" Type="http://schemas.openxmlformats.org/officeDocument/2006/relationships/image" Target="../media/image921.png"/><Relationship Id="rId295" Type="http://schemas.openxmlformats.org/officeDocument/2006/relationships/image" Target="../media/image963.png"/><Relationship Id="rId309" Type="http://schemas.openxmlformats.org/officeDocument/2006/relationships/image" Target="../media/image970.png"/><Relationship Id="rId516" Type="http://schemas.openxmlformats.org/officeDocument/2006/relationships/customXml" Target="../ink/ink1365.xml"/><Relationship Id="rId723" Type="http://schemas.openxmlformats.org/officeDocument/2006/relationships/image" Target="../media/image1185.png"/><Relationship Id="rId930" Type="http://schemas.openxmlformats.org/officeDocument/2006/relationships/customXml" Target="../ink/ink1578.xml"/><Relationship Id="rId1006" Type="http://schemas.openxmlformats.org/officeDocument/2006/relationships/customXml" Target="../ink/ink1617.xml"/><Relationship Id="rId155" Type="http://schemas.openxmlformats.org/officeDocument/2006/relationships/image" Target="../media/image893.png"/><Relationship Id="rId362" Type="http://schemas.openxmlformats.org/officeDocument/2006/relationships/customXml" Target="../ink/ink1288.xml"/><Relationship Id="rId222" Type="http://schemas.openxmlformats.org/officeDocument/2006/relationships/customXml" Target="../ink/ink1218.xml"/><Relationship Id="rId667" Type="http://schemas.openxmlformats.org/officeDocument/2006/relationships/customXml" Target="../ink/ink1443.xml"/><Relationship Id="rId874" Type="http://schemas.openxmlformats.org/officeDocument/2006/relationships/customXml" Target="../ink/ink1550.xml"/><Relationship Id="rId17" Type="http://schemas.openxmlformats.org/officeDocument/2006/relationships/image" Target="../media/image825.png"/><Relationship Id="rId527" Type="http://schemas.openxmlformats.org/officeDocument/2006/relationships/customXml" Target="../ink/ink1371.xml"/><Relationship Id="rId734" Type="http://schemas.openxmlformats.org/officeDocument/2006/relationships/customXml" Target="../ink/ink1477.xml"/><Relationship Id="rId941" Type="http://schemas.openxmlformats.org/officeDocument/2006/relationships/image" Target="../media/image1290.png"/><Relationship Id="rId70" Type="http://schemas.openxmlformats.org/officeDocument/2006/relationships/image" Target="../media/image851.png"/><Relationship Id="rId166" Type="http://schemas.openxmlformats.org/officeDocument/2006/relationships/customXml" Target="../ink/ink1190.xml"/><Relationship Id="rId373" Type="http://schemas.openxmlformats.org/officeDocument/2006/relationships/image" Target="../media/image1002.png"/><Relationship Id="rId580" Type="http://schemas.openxmlformats.org/officeDocument/2006/relationships/customXml" Target="../ink/ink1399.xml"/><Relationship Id="rId801" Type="http://schemas.openxmlformats.org/officeDocument/2006/relationships/customXml" Target="../ink/ink1511.xml"/><Relationship Id="rId1017" Type="http://schemas.openxmlformats.org/officeDocument/2006/relationships/image" Target="../media/image132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932.png"/><Relationship Id="rId440" Type="http://schemas.openxmlformats.org/officeDocument/2006/relationships/customXml" Target="../ink/ink1327.xml"/><Relationship Id="rId678" Type="http://schemas.openxmlformats.org/officeDocument/2006/relationships/image" Target="../media/image1152.png"/><Relationship Id="rId885" Type="http://schemas.openxmlformats.org/officeDocument/2006/relationships/image" Target="../media/image1262.png"/><Relationship Id="rId1070" Type="http://schemas.openxmlformats.org/officeDocument/2006/relationships/image" Target="../media/image1353.png"/><Relationship Id="rId28" Type="http://schemas.openxmlformats.org/officeDocument/2006/relationships/customXml" Target="../ink/ink1121.xml"/><Relationship Id="rId300" Type="http://schemas.openxmlformats.org/officeDocument/2006/relationships/customXml" Target="../ink/ink1257.xml"/><Relationship Id="rId538" Type="http://schemas.openxmlformats.org/officeDocument/2006/relationships/image" Target="../media/image1084.png"/><Relationship Id="rId745" Type="http://schemas.openxmlformats.org/officeDocument/2006/relationships/customXml" Target="../ink/ink1483.xml"/><Relationship Id="rId952" Type="http://schemas.openxmlformats.org/officeDocument/2006/relationships/image" Target="../media/image1295.png"/><Relationship Id="rId81" Type="http://schemas.openxmlformats.org/officeDocument/2006/relationships/customXml" Target="../ink/ink1147.xml"/><Relationship Id="rId177" Type="http://schemas.openxmlformats.org/officeDocument/2006/relationships/image" Target="../media/image904.png"/><Relationship Id="rId384" Type="http://schemas.openxmlformats.org/officeDocument/2006/relationships/customXml" Target="../ink/ink1299.xml"/><Relationship Id="rId591" Type="http://schemas.openxmlformats.org/officeDocument/2006/relationships/image" Target="../media/image1109.png"/><Relationship Id="rId605" Type="http://schemas.openxmlformats.org/officeDocument/2006/relationships/image" Target="../media/image1116.png"/><Relationship Id="rId812" Type="http://schemas.openxmlformats.org/officeDocument/2006/relationships/image" Target="../media/image1229.png"/><Relationship Id="rId1028" Type="http://schemas.openxmlformats.org/officeDocument/2006/relationships/customXml" Target="../ink/ink1628.xml"/><Relationship Id="rId244" Type="http://schemas.openxmlformats.org/officeDocument/2006/relationships/customXml" Target="../ink/ink1229.xml"/><Relationship Id="rId689" Type="http://schemas.openxmlformats.org/officeDocument/2006/relationships/customXml" Target="../ink/ink1454.xml"/><Relationship Id="rId896" Type="http://schemas.openxmlformats.org/officeDocument/2006/relationships/customXml" Target="../ink/ink1561.xml"/><Relationship Id="rId39" Type="http://schemas.openxmlformats.org/officeDocument/2006/relationships/image" Target="../media/image835.png"/><Relationship Id="rId451" Type="http://schemas.openxmlformats.org/officeDocument/2006/relationships/image" Target="../media/image1041.png"/><Relationship Id="rId549" Type="http://schemas.openxmlformats.org/officeDocument/2006/relationships/image" Target="../media/image1089.png"/><Relationship Id="rId756" Type="http://schemas.openxmlformats.org/officeDocument/2006/relationships/image" Target="../media/image1201.png"/><Relationship Id="rId104" Type="http://schemas.openxmlformats.org/officeDocument/2006/relationships/image" Target="../media/image868.png"/><Relationship Id="rId188" Type="http://schemas.openxmlformats.org/officeDocument/2006/relationships/customXml" Target="../ink/ink1201.xml"/><Relationship Id="rId311" Type="http://schemas.openxmlformats.org/officeDocument/2006/relationships/image" Target="../media/image971.png"/><Relationship Id="rId395" Type="http://schemas.openxmlformats.org/officeDocument/2006/relationships/image" Target="../media/image1013.png"/><Relationship Id="rId409" Type="http://schemas.openxmlformats.org/officeDocument/2006/relationships/image" Target="../media/image1020.png"/><Relationship Id="rId963" Type="http://schemas.openxmlformats.org/officeDocument/2006/relationships/customXml" Target="../ink/ink1595.xml"/><Relationship Id="rId1039" Type="http://schemas.openxmlformats.org/officeDocument/2006/relationships/image" Target="../media/image1338.png"/><Relationship Id="rId92" Type="http://schemas.openxmlformats.org/officeDocument/2006/relationships/image" Target="../media/image862.png"/><Relationship Id="rId616" Type="http://schemas.openxmlformats.org/officeDocument/2006/relationships/customXml" Target="../ink/ink1417.xml"/><Relationship Id="rId823" Type="http://schemas.openxmlformats.org/officeDocument/2006/relationships/customXml" Target="../ink/ink1523.xml"/><Relationship Id="rId255" Type="http://schemas.openxmlformats.org/officeDocument/2006/relationships/image" Target="../media/image943.png"/><Relationship Id="rId462" Type="http://schemas.openxmlformats.org/officeDocument/2006/relationships/customXml" Target="../ink/ink1338.xml"/><Relationship Id="rId115" Type="http://schemas.openxmlformats.org/officeDocument/2006/relationships/customXml" Target="../ink/ink1164.xml"/><Relationship Id="rId322" Type="http://schemas.openxmlformats.org/officeDocument/2006/relationships/customXml" Target="../ink/ink1268.xml"/><Relationship Id="rId767" Type="http://schemas.openxmlformats.org/officeDocument/2006/relationships/customXml" Target="../ink/ink1494.xml"/><Relationship Id="rId974" Type="http://schemas.openxmlformats.org/officeDocument/2006/relationships/image" Target="../media/image1306.png"/><Relationship Id="rId199" Type="http://schemas.openxmlformats.org/officeDocument/2006/relationships/image" Target="../media/image915.png"/><Relationship Id="rId627" Type="http://schemas.openxmlformats.org/officeDocument/2006/relationships/image" Target="../media/image1127.png"/><Relationship Id="rId834" Type="http://schemas.openxmlformats.org/officeDocument/2006/relationships/image" Target="../media/image1239.png"/><Relationship Id="rId266" Type="http://schemas.openxmlformats.org/officeDocument/2006/relationships/customXml" Target="../ink/ink1240.xml"/><Relationship Id="rId473" Type="http://schemas.openxmlformats.org/officeDocument/2006/relationships/image" Target="../media/image1052.png"/><Relationship Id="rId680" Type="http://schemas.openxmlformats.org/officeDocument/2006/relationships/image" Target="../media/image1153.png"/><Relationship Id="rId901" Type="http://schemas.openxmlformats.org/officeDocument/2006/relationships/image" Target="../media/image1270.png"/><Relationship Id="rId30" Type="http://schemas.openxmlformats.org/officeDocument/2006/relationships/customXml" Target="../ink/ink1122.xml"/><Relationship Id="rId126" Type="http://schemas.openxmlformats.org/officeDocument/2006/relationships/customXml" Target="../ink/ink1170.xml"/><Relationship Id="rId333" Type="http://schemas.openxmlformats.org/officeDocument/2006/relationships/image" Target="../media/image982.png"/><Relationship Id="rId540" Type="http://schemas.openxmlformats.org/officeDocument/2006/relationships/image" Target="../media/image1085.png"/><Relationship Id="rId778" Type="http://schemas.openxmlformats.org/officeDocument/2006/relationships/image" Target="../media/image1212.png"/><Relationship Id="rId985" Type="http://schemas.openxmlformats.org/officeDocument/2006/relationships/image" Target="../media/image1311.png"/><Relationship Id="rId638" Type="http://schemas.openxmlformats.org/officeDocument/2006/relationships/customXml" Target="../ink/ink1428.xml"/><Relationship Id="rId845" Type="http://schemas.openxmlformats.org/officeDocument/2006/relationships/image" Target="../media/image1243.png"/><Relationship Id="rId1030" Type="http://schemas.openxmlformats.org/officeDocument/2006/relationships/customXml" Target="../ink/ink1629.xml"/><Relationship Id="rId277" Type="http://schemas.openxmlformats.org/officeDocument/2006/relationships/image" Target="../media/image954.png"/><Relationship Id="rId400" Type="http://schemas.openxmlformats.org/officeDocument/2006/relationships/customXml" Target="../ink/ink1307.xml"/><Relationship Id="rId484" Type="http://schemas.openxmlformats.org/officeDocument/2006/relationships/customXml" Target="../ink/ink1349.xml"/><Relationship Id="rId705" Type="http://schemas.openxmlformats.org/officeDocument/2006/relationships/image" Target="../media/image1176.png"/><Relationship Id="rId137" Type="http://schemas.openxmlformats.org/officeDocument/2006/relationships/image" Target="../media/image884.png"/><Relationship Id="rId344" Type="http://schemas.openxmlformats.org/officeDocument/2006/relationships/customXml" Target="../ink/ink1279.xml"/><Relationship Id="rId691" Type="http://schemas.openxmlformats.org/officeDocument/2006/relationships/customXml" Target="../ink/ink1455.xml"/><Relationship Id="rId789" Type="http://schemas.openxmlformats.org/officeDocument/2006/relationships/customXml" Target="../ink/ink1505.xml"/><Relationship Id="rId912" Type="http://schemas.openxmlformats.org/officeDocument/2006/relationships/customXml" Target="../ink/ink1569.xml"/><Relationship Id="rId996" Type="http://schemas.openxmlformats.org/officeDocument/2006/relationships/customXml" Target="../ink/ink1612.xml"/><Relationship Id="rId41" Type="http://schemas.openxmlformats.org/officeDocument/2006/relationships/image" Target="../media/image836.png"/><Relationship Id="rId551" Type="http://schemas.openxmlformats.org/officeDocument/2006/relationships/customXml" Target="../ink/ink1384.xml"/><Relationship Id="rId649" Type="http://schemas.openxmlformats.org/officeDocument/2006/relationships/image" Target="../media/image1138.png"/><Relationship Id="rId856" Type="http://schemas.openxmlformats.org/officeDocument/2006/relationships/customXml" Target="../ink/ink1541.xml"/><Relationship Id="rId190" Type="http://schemas.openxmlformats.org/officeDocument/2006/relationships/customXml" Target="../ink/ink1202.xml"/><Relationship Id="rId204" Type="http://schemas.openxmlformats.org/officeDocument/2006/relationships/customXml" Target="../ink/ink1209.xml"/><Relationship Id="rId288" Type="http://schemas.openxmlformats.org/officeDocument/2006/relationships/customXml" Target="../ink/ink1251.xml"/><Relationship Id="rId411" Type="http://schemas.openxmlformats.org/officeDocument/2006/relationships/image" Target="../media/image1021.png"/><Relationship Id="rId509" Type="http://schemas.openxmlformats.org/officeDocument/2006/relationships/image" Target="../media/image1070.png"/><Relationship Id="rId1041" Type="http://schemas.openxmlformats.org/officeDocument/2006/relationships/image" Target="../media/image1339.png"/><Relationship Id="rId495" Type="http://schemas.openxmlformats.org/officeDocument/2006/relationships/image" Target="../media/image1063.png"/><Relationship Id="rId716" Type="http://schemas.openxmlformats.org/officeDocument/2006/relationships/customXml" Target="../ink/ink1468.xml"/><Relationship Id="rId923" Type="http://schemas.openxmlformats.org/officeDocument/2006/relationships/image" Target="../media/image1281.png"/><Relationship Id="rId52" Type="http://schemas.openxmlformats.org/officeDocument/2006/relationships/customXml" Target="../ink/ink1133.xml"/><Relationship Id="rId148" Type="http://schemas.openxmlformats.org/officeDocument/2006/relationships/customXml" Target="../ink/ink1181.xml"/><Relationship Id="rId355" Type="http://schemas.openxmlformats.org/officeDocument/2006/relationships/image" Target="../media/image993.png"/><Relationship Id="rId562" Type="http://schemas.openxmlformats.org/officeDocument/2006/relationships/customXml" Target="../ink/ink1390.xml"/><Relationship Id="rId215" Type="http://schemas.openxmlformats.org/officeDocument/2006/relationships/image" Target="../media/image923.png"/><Relationship Id="rId422" Type="http://schemas.openxmlformats.org/officeDocument/2006/relationships/customXml" Target="../ink/ink1318.xml"/><Relationship Id="rId867" Type="http://schemas.openxmlformats.org/officeDocument/2006/relationships/image" Target="../media/image1254.png"/><Relationship Id="rId1052" Type="http://schemas.openxmlformats.org/officeDocument/2006/relationships/customXml" Target="../ink/ink1640.xml"/><Relationship Id="rId299" Type="http://schemas.openxmlformats.org/officeDocument/2006/relationships/image" Target="../media/image965.png"/><Relationship Id="rId727" Type="http://schemas.openxmlformats.org/officeDocument/2006/relationships/image" Target="../media/image1187.png"/><Relationship Id="rId934" Type="http://schemas.openxmlformats.org/officeDocument/2006/relationships/customXml" Target="../ink/ink1580.xml"/><Relationship Id="rId63" Type="http://schemas.openxmlformats.org/officeDocument/2006/relationships/customXml" Target="../ink/ink1138.xml"/><Relationship Id="rId159" Type="http://schemas.openxmlformats.org/officeDocument/2006/relationships/image" Target="../media/image895.png"/><Relationship Id="rId366" Type="http://schemas.openxmlformats.org/officeDocument/2006/relationships/customXml" Target="../ink/ink1290.xml"/><Relationship Id="rId573" Type="http://schemas.openxmlformats.org/officeDocument/2006/relationships/image" Target="../media/image1100.png"/><Relationship Id="rId780" Type="http://schemas.openxmlformats.org/officeDocument/2006/relationships/image" Target="../media/image1213.png"/><Relationship Id="rId226" Type="http://schemas.openxmlformats.org/officeDocument/2006/relationships/customXml" Target="../ink/ink1220.xml"/><Relationship Id="rId433" Type="http://schemas.openxmlformats.org/officeDocument/2006/relationships/image" Target="../media/image1032.png"/><Relationship Id="rId878" Type="http://schemas.openxmlformats.org/officeDocument/2006/relationships/customXml" Target="../ink/ink1552.xml"/><Relationship Id="rId1063" Type="http://schemas.openxmlformats.org/officeDocument/2006/relationships/image" Target="../media/image1350.png"/><Relationship Id="rId640" Type="http://schemas.openxmlformats.org/officeDocument/2006/relationships/customXml" Target="../ink/ink1429.xml"/><Relationship Id="rId738" Type="http://schemas.openxmlformats.org/officeDocument/2006/relationships/customXml" Target="../ink/ink1479.xml"/><Relationship Id="rId945" Type="http://schemas.openxmlformats.org/officeDocument/2006/relationships/image" Target="../media/image1292.png"/><Relationship Id="rId74" Type="http://schemas.openxmlformats.org/officeDocument/2006/relationships/image" Target="../media/image853.png"/><Relationship Id="rId377" Type="http://schemas.openxmlformats.org/officeDocument/2006/relationships/image" Target="../media/image1004.png"/><Relationship Id="rId500" Type="http://schemas.openxmlformats.org/officeDocument/2006/relationships/customXml" Target="../ink/ink1357.xml"/><Relationship Id="rId584" Type="http://schemas.openxmlformats.org/officeDocument/2006/relationships/customXml" Target="../ink/ink1401.xml"/><Relationship Id="rId805" Type="http://schemas.openxmlformats.org/officeDocument/2006/relationships/customXml" Target="../ink/ink1513.xml"/><Relationship Id="rId5" Type="http://schemas.openxmlformats.org/officeDocument/2006/relationships/image" Target="../media/image819.png"/><Relationship Id="rId237" Type="http://schemas.openxmlformats.org/officeDocument/2006/relationships/image" Target="../media/image934.png"/><Relationship Id="rId791" Type="http://schemas.openxmlformats.org/officeDocument/2006/relationships/customXml" Target="../ink/ink1506.xml"/><Relationship Id="rId889" Type="http://schemas.openxmlformats.org/officeDocument/2006/relationships/image" Target="../media/image1264.png"/><Relationship Id="rId1074" Type="http://schemas.openxmlformats.org/officeDocument/2006/relationships/image" Target="../media/image1355.png"/><Relationship Id="rId444" Type="http://schemas.openxmlformats.org/officeDocument/2006/relationships/customXml" Target="../ink/ink1329.xml"/><Relationship Id="rId651" Type="http://schemas.openxmlformats.org/officeDocument/2006/relationships/image" Target="../media/image1139.png"/><Relationship Id="rId749" Type="http://schemas.openxmlformats.org/officeDocument/2006/relationships/customXml" Target="../ink/ink1485.xml"/><Relationship Id="rId290" Type="http://schemas.openxmlformats.org/officeDocument/2006/relationships/customXml" Target="../ink/ink1252.xml"/><Relationship Id="rId304" Type="http://schemas.openxmlformats.org/officeDocument/2006/relationships/customXml" Target="../ink/ink1259.xml"/><Relationship Id="rId388" Type="http://schemas.openxmlformats.org/officeDocument/2006/relationships/customXml" Target="../ink/ink1301.xml"/><Relationship Id="rId511" Type="http://schemas.openxmlformats.org/officeDocument/2006/relationships/image" Target="../media/image1071.png"/><Relationship Id="rId609" Type="http://schemas.openxmlformats.org/officeDocument/2006/relationships/image" Target="../media/image1118.png"/><Relationship Id="rId956" Type="http://schemas.openxmlformats.org/officeDocument/2006/relationships/image" Target="../media/image1297.png"/><Relationship Id="rId85" Type="http://schemas.openxmlformats.org/officeDocument/2006/relationships/customXml" Target="../ink/ink1149.xml"/><Relationship Id="rId150" Type="http://schemas.openxmlformats.org/officeDocument/2006/relationships/customXml" Target="../ink/ink1182.xml"/><Relationship Id="rId595" Type="http://schemas.openxmlformats.org/officeDocument/2006/relationships/image" Target="../media/image1111.png"/><Relationship Id="rId816" Type="http://schemas.openxmlformats.org/officeDocument/2006/relationships/image" Target="../media/image1230.png"/><Relationship Id="rId1001" Type="http://schemas.openxmlformats.org/officeDocument/2006/relationships/image" Target="../media/image1319.png"/><Relationship Id="rId248" Type="http://schemas.openxmlformats.org/officeDocument/2006/relationships/customXml" Target="../ink/ink1231.xml"/><Relationship Id="rId455" Type="http://schemas.openxmlformats.org/officeDocument/2006/relationships/image" Target="../media/image1043.png"/><Relationship Id="rId662" Type="http://schemas.openxmlformats.org/officeDocument/2006/relationships/image" Target="../media/image1144.png"/><Relationship Id="rId12" Type="http://schemas.openxmlformats.org/officeDocument/2006/relationships/customXml" Target="../ink/ink1113.xml"/><Relationship Id="rId108" Type="http://schemas.openxmlformats.org/officeDocument/2006/relationships/image" Target="../media/image870.png"/><Relationship Id="rId315" Type="http://schemas.openxmlformats.org/officeDocument/2006/relationships/image" Target="../media/image973.png"/><Relationship Id="rId522" Type="http://schemas.openxmlformats.org/officeDocument/2006/relationships/customXml" Target="../ink/ink1368.xml"/><Relationship Id="rId967" Type="http://schemas.openxmlformats.org/officeDocument/2006/relationships/customXml" Target="../ink/ink1597.xml"/><Relationship Id="rId96" Type="http://schemas.openxmlformats.org/officeDocument/2006/relationships/image" Target="../media/image864.png"/><Relationship Id="rId161" Type="http://schemas.openxmlformats.org/officeDocument/2006/relationships/image" Target="../media/image896.png"/><Relationship Id="rId399" Type="http://schemas.openxmlformats.org/officeDocument/2006/relationships/image" Target="../media/image1015.png"/><Relationship Id="rId827" Type="http://schemas.openxmlformats.org/officeDocument/2006/relationships/customXml" Target="../ink/ink1525.xml"/><Relationship Id="rId1012" Type="http://schemas.openxmlformats.org/officeDocument/2006/relationships/customXml" Target="../ink/ink1620.xml"/><Relationship Id="rId259" Type="http://schemas.openxmlformats.org/officeDocument/2006/relationships/image" Target="../media/image945.png"/><Relationship Id="rId466" Type="http://schemas.openxmlformats.org/officeDocument/2006/relationships/customXml" Target="../ink/ink1340.xml"/><Relationship Id="rId673" Type="http://schemas.openxmlformats.org/officeDocument/2006/relationships/customXml" Target="../ink/ink1446.xml"/><Relationship Id="rId880" Type="http://schemas.openxmlformats.org/officeDocument/2006/relationships/customXml" Target="../ink/ink1553.xml"/><Relationship Id="rId23" Type="http://schemas.openxmlformats.org/officeDocument/2006/relationships/image" Target="../media/image828.png"/><Relationship Id="rId119" Type="http://schemas.openxmlformats.org/officeDocument/2006/relationships/customXml" Target="../ink/ink1166.xml"/><Relationship Id="rId326" Type="http://schemas.openxmlformats.org/officeDocument/2006/relationships/customXml" Target="../ink/ink1270.xml"/><Relationship Id="rId533" Type="http://schemas.openxmlformats.org/officeDocument/2006/relationships/customXml" Target="../ink/ink1374.xml"/><Relationship Id="rId978" Type="http://schemas.openxmlformats.org/officeDocument/2006/relationships/image" Target="../media/image1308.png"/><Relationship Id="rId740" Type="http://schemas.openxmlformats.org/officeDocument/2006/relationships/customXml" Target="../ink/ink1480.xml"/><Relationship Id="rId838" Type="http://schemas.openxmlformats.org/officeDocument/2006/relationships/customXml" Target="../ink/ink1531.xml"/><Relationship Id="rId1023" Type="http://schemas.openxmlformats.org/officeDocument/2006/relationships/image" Target="../media/image1330.png"/><Relationship Id="rId172" Type="http://schemas.openxmlformats.org/officeDocument/2006/relationships/customXml" Target="../ink/ink1193.xml"/><Relationship Id="rId477" Type="http://schemas.openxmlformats.org/officeDocument/2006/relationships/image" Target="../media/image1054.png"/><Relationship Id="rId600" Type="http://schemas.openxmlformats.org/officeDocument/2006/relationships/customXml" Target="../ink/ink1409.xml"/><Relationship Id="rId684" Type="http://schemas.openxmlformats.org/officeDocument/2006/relationships/image" Target="../media/image1155.png"/><Relationship Id="rId337" Type="http://schemas.openxmlformats.org/officeDocument/2006/relationships/image" Target="../media/image984.png"/><Relationship Id="rId891" Type="http://schemas.openxmlformats.org/officeDocument/2006/relationships/image" Target="../media/image1265.png"/><Relationship Id="rId905" Type="http://schemas.openxmlformats.org/officeDocument/2006/relationships/image" Target="../media/image1272.png"/><Relationship Id="rId989" Type="http://schemas.openxmlformats.org/officeDocument/2006/relationships/image" Target="../media/image1313.png"/><Relationship Id="rId34" Type="http://schemas.openxmlformats.org/officeDocument/2006/relationships/customXml" Target="../ink/ink1124.xml"/><Relationship Id="rId544" Type="http://schemas.openxmlformats.org/officeDocument/2006/relationships/customXml" Target="../ink/ink1380.xml"/><Relationship Id="rId751" Type="http://schemas.openxmlformats.org/officeDocument/2006/relationships/customXml" Target="../ink/ink1486.xml"/><Relationship Id="rId849" Type="http://schemas.openxmlformats.org/officeDocument/2006/relationships/image" Target="../media/image1245.png"/><Relationship Id="rId183" Type="http://schemas.openxmlformats.org/officeDocument/2006/relationships/image" Target="../media/image907.png"/><Relationship Id="rId390" Type="http://schemas.openxmlformats.org/officeDocument/2006/relationships/customXml" Target="../ink/ink1302.xml"/><Relationship Id="rId404" Type="http://schemas.openxmlformats.org/officeDocument/2006/relationships/customXml" Target="../ink/ink1309.xml"/><Relationship Id="rId611" Type="http://schemas.openxmlformats.org/officeDocument/2006/relationships/image" Target="../media/image1119.png"/><Relationship Id="rId1034" Type="http://schemas.openxmlformats.org/officeDocument/2006/relationships/customXml" Target="../ink/ink1631.xml"/><Relationship Id="rId250" Type="http://schemas.openxmlformats.org/officeDocument/2006/relationships/customXml" Target="../ink/ink1232.xml"/><Relationship Id="rId488" Type="http://schemas.openxmlformats.org/officeDocument/2006/relationships/customXml" Target="../ink/ink1351.xml"/><Relationship Id="rId695" Type="http://schemas.openxmlformats.org/officeDocument/2006/relationships/image" Target="../media/image1160.png"/><Relationship Id="rId709" Type="http://schemas.openxmlformats.org/officeDocument/2006/relationships/image" Target="../media/image1178.png"/><Relationship Id="rId916" Type="http://schemas.openxmlformats.org/officeDocument/2006/relationships/customXml" Target="../ink/ink1571.xml"/><Relationship Id="rId45" Type="http://schemas.openxmlformats.org/officeDocument/2006/relationships/image" Target="../media/image838.png"/><Relationship Id="rId110" Type="http://schemas.openxmlformats.org/officeDocument/2006/relationships/image" Target="../media/image871.png"/><Relationship Id="rId348" Type="http://schemas.openxmlformats.org/officeDocument/2006/relationships/customXml" Target="../ink/ink1281.xml"/><Relationship Id="rId555" Type="http://schemas.openxmlformats.org/officeDocument/2006/relationships/image" Target="../media/image1091.png"/><Relationship Id="rId762" Type="http://schemas.openxmlformats.org/officeDocument/2006/relationships/image" Target="../media/image1204.png"/><Relationship Id="rId194" Type="http://schemas.openxmlformats.org/officeDocument/2006/relationships/customXml" Target="../ink/ink1204.xml"/><Relationship Id="rId208" Type="http://schemas.openxmlformats.org/officeDocument/2006/relationships/customXml" Target="../ink/ink1211.xml"/><Relationship Id="rId415" Type="http://schemas.openxmlformats.org/officeDocument/2006/relationships/image" Target="../media/image1023.png"/><Relationship Id="rId622" Type="http://schemas.openxmlformats.org/officeDocument/2006/relationships/customXml" Target="../ink/ink1420.xml"/><Relationship Id="rId1045" Type="http://schemas.openxmlformats.org/officeDocument/2006/relationships/image" Target="../media/image1341.png"/><Relationship Id="rId261" Type="http://schemas.openxmlformats.org/officeDocument/2006/relationships/image" Target="../media/image946.png"/><Relationship Id="rId499" Type="http://schemas.openxmlformats.org/officeDocument/2006/relationships/image" Target="../media/image1065.png"/><Relationship Id="rId927" Type="http://schemas.openxmlformats.org/officeDocument/2006/relationships/image" Target="../media/image1283.png"/><Relationship Id="rId56" Type="http://schemas.openxmlformats.org/officeDocument/2006/relationships/customXml" Target="../ink/ink1135.xml"/><Relationship Id="rId359" Type="http://schemas.openxmlformats.org/officeDocument/2006/relationships/image" Target="../media/image995.png"/><Relationship Id="rId566" Type="http://schemas.openxmlformats.org/officeDocument/2006/relationships/customXml" Target="../ink/ink1392.xml"/><Relationship Id="rId773" Type="http://schemas.openxmlformats.org/officeDocument/2006/relationships/customXml" Target="../ink/ink1497.xml"/><Relationship Id="rId121" Type="http://schemas.openxmlformats.org/officeDocument/2006/relationships/customXml" Target="../ink/ink1167.xml"/><Relationship Id="rId219" Type="http://schemas.openxmlformats.org/officeDocument/2006/relationships/image" Target="../media/image925.png"/><Relationship Id="rId426" Type="http://schemas.openxmlformats.org/officeDocument/2006/relationships/customXml" Target="../ink/ink1320.xml"/><Relationship Id="rId633" Type="http://schemas.openxmlformats.org/officeDocument/2006/relationships/image" Target="../media/image1130.png"/><Relationship Id="rId980" Type="http://schemas.openxmlformats.org/officeDocument/2006/relationships/customXml" Target="../ink/ink1604.xml"/><Relationship Id="rId1056" Type="http://schemas.openxmlformats.org/officeDocument/2006/relationships/customXml" Target="../ink/ink1642.xml"/><Relationship Id="rId840" Type="http://schemas.openxmlformats.org/officeDocument/2006/relationships/customXml" Target="../ink/ink1532.xml"/><Relationship Id="rId938" Type="http://schemas.openxmlformats.org/officeDocument/2006/relationships/customXml" Target="../ink/ink1582.xml"/><Relationship Id="rId67" Type="http://schemas.openxmlformats.org/officeDocument/2006/relationships/customXml" Target="../ink/ink1140.xml"/><Relationship Id="rId272" Type="http://schemas.openxmlformats.org/officeDocument/2006/relationships/customXml" Target="../ink/ink1243.xml"/><Relationship Id="rId577" Type="http://schemas.openxmlformats.org/officeDocument/2006/relationships/image" Target="../media/image1102.png"/><Relationship Id="rId700" Type="http://schemas.openxmlformats.org/officeDocument/2006/relationships/customXml" Target="../ink/ink1460.xml"/><Relationship Id="rId132" Type="http://schemas.openxmlformats.org/officeDocument/2006/relationships/customXml" Target="../ink/ink1173.xml"/><Relationship Id="rId784" Type="http://schemas.openxmlformats.org/officeDocument/2006/relationships/image" Target="../media/image1215.png"/><Relationship Id="rId991" Type="http://schemas.openxmlformats.org/officeDocument/2006/relationships/image" Target="../media/image1314.png"/><Relationship Id="rId1067" Type="http://schemas.openxmlformats.org/officeDocument/2006/relationships/customXml" Target="../ink/ink1648.xml"/><Relationship Id="rId437" Type="http://schemas.openxmlformats.org/officeDocument/2006/relationships/image" Target="../media/image1034.png"/><Relationship Id="rId644" Type="http://schemas.openxmlformats.org/officeDocument/2006/relationships/customXml" Target="../ink/ink1431.xml"/><Relationship Id="rId851" Type="http://schemas.openxmlformats.org/officeDocument/2006/relationships/image" Target="../media/image1246.png"/><Relationship Id="rId283" Type="http://schemas.openxmlformats.org/officeDocument/2006/relationships/image" Target="../media/image957.png"/><Relationship Id="rId490" Type="http://schemas.openxmlformats.org/officeDocument/2006/relationships/customXml" Target="../ink/ink1352.xml"/><Relationship Id="rId504" Type="http://schemas.openxmlformats.org/officeDocument/2006/relationships/customXml" Target="../ink/ink1359.xml"/><Relationship Id="rId711" Type="http://schemas.openxmlformats.org/officeDocument/2006/relationships/image" Target="../media/image1179.png"/><Relationship Id="rId949" Type="http://schemas.openxmlformats.org/officeDocument/2006/relationships/customXml" Target="../ink/ink1588.xml"/><Relationship Id="rId78" Type="http://schemas.openxmlformats.org/officeDocument/2006/relationships/image" Target="../media/image855.png"/><Relationship Id="rId143" Type="http://schemas.openxmlformats.org/officeDocument/2006/relationships/image" Target="../media/image887.png"/><Relationship Id="rId350" Type="http://schemas.openxmlformats.org/officeDocument/2006/relationships/customXml" Target="../ink/ink1282.xml"/><Relationship Id="rId588" Type="http://schemas.openxmlformats.org/officeDocument/2006/relationships/customXml" Target="../ink/ink1403.xml"/><Relationship Id="rId795" Type="http://schemas.openxmlformats.org/officeDocument/2006/relationships/customXml" Target="../ink/ink1508.xml"/><Relationship Id="rId809" Type="http://schemas.openxmlformats.org/officeDocument/2006/relationships/customXml" Target="../ink/ink1515.xml"/><Relationship Id="rId9" Type="http://schemas.openxmlformats.org/officeDocument/2006/relationships/image" Target="../media/image821.png"/><Relationship Id="rId210" Type="http://schemas.openxmlformats.org/officeDocument/2006/relationships/customXml" Target="../ink/ink1212.xml"/><Relationship Id="rId448" Type="http://schemas.openxmlformats.org/officeDocument/2006/relationships/customXml" Target="../ink/ink1331.xml"/><Relationship Id="rId655" Type="http://schemas.openxmlformats.org/officeDocument/2006/relationships/image" Target="../media/image1141.png"/><Relationship Id="rId862" Type="http://schemas.openxmlformats.org/officeDocument/2006/relationships/customXml" Target="../ink/ink1544.xml"/><Relationship Id="rId294" Type="http://schemas.openxmlformats.org/officeDocument/2006/relationships/customXml" Target="../ink/ink1254.xml"/><Relationship Id="rId308" Type="http://schemas.openxmlformats.org/officeDocument/2006/relationships/customXml" Target="../ink/ink1261.xml"/><Relationship Id="rId515" Type="http://schemas.openxmlformats.org/officeDocument/2006/relationships/image" Target="../media/image1073.png"/><Relationship Id="rId722" Type="http://schemas.openxmlformats.org/officeDocument/2006/relationships/customXml" Target="../ink/ink1471.xml"/><Relationship Id="rId89" Type="http://schemas.openxmlformats.org/officeDocument/2006/relationships/customXml" Target="../ink/ink1151.xml"/><Relationship Id="rId154" Type="http://schemas.openxmlformats.org/officeDocument/2006/relationships/customXml" Target="../ink/ink1184.xml"/><Relationship Id="rId361" Type="http://schemas.openxmlformats.org/officeDocument/2006/relationships/image" Target="../media/image996.png"/><Relationship Id="rId599" Type="http://schemas.openxmlformats.org/officeDocument/2006/relationships/image" Target="../media/image1113.png"/><Relationship Id="rId1005" Type="http://schemas.openxmlformats.org/officeDocument/2006/relationships/image" Target="../media/image1321.png"/><Relationship Id="rId459" Type="http://schemas.openxmlformats.org/officeDocument/2006/relationships/image" Target="../media/image1045.png"/><Relationship Id="rId666" Type="http://schemas.openxmlformats.org/officeDocument/2006/relationships/image" Target="../media/image1146.png"/><Relationship Id="rId873" Type="http://schemas.openxmlformats.org/officeDocument/2006/relationships/image" Target="../media/image1257.png"/><Relationship Id="rId16" Type="http://schemas.openxmlformats.org/officeDocument/2006/relationships/customXml" Target="../ink/ink1115.xml"/><Relationship Id="rId221" Type="http://schemas.openxmlformats.org/officeDocument/2006/relationships/image" Target="../media/image926.png"/><Relationship Id="rId319" Type="http://schemas.openxmlformats.org/officeDocument/2006/relationships/image" Target="../media/image975.png"/><Relationship Id="rId526" Type="http://schemas.openxmlformats.org/officeDocument/2006/relationships/image" Target="../media/image1078.png"/><Relationship Id="rId733" Type="http://schemas.openxmlformats.org/officeDocument/2006/relationships/image" Target="../media/image1190.png"/><Relationship Id="rId940" Type="http://schemas.openxmlformats.org/officeDocument/2006/relationships/customXml" Target="../ink/ink1583.xml"/><Relationship Id="rId1016" Type="http://schemas.openxmlformats.org/officeDocument/2006/relationships/customXml" Target="../ink/ink1622.xml"/><Relationship Id="rId165" Type="http://schemas.openxmlformats.org/officeDocument/2006/relationships/image" Target="../media/image898.png"/><Relationship Id="rId372" Type="http://schemas.openxmlformats.org/officeDocument/2006/relationships/customXml" Target="../ink/ink1293.xml"/><Relationship Id="rId677" Type="http://schemas.openxmlformats.org/officeDocument/2006/relationships/customXml" Target="../ink/ink1448.xml"/><Relationship Id="rId800" Type="http://schemas.openxmlformats.org/officeDocument/2006/relationships/image" Target="../media/image1223.png"/><Relationship Id="rId232" Type="http://schemas.openxmlformats.org/officeDocument/2006/relationships/customXml" Target="../ink/ink1223.xml"/><Relationship Id="rId884" Type="http://schemas.openxmlformats.org/officeDocument/2006/relationships/customXml" Target="../ink/ink1555.xml"/><Relationship Id="rId27" Type="http://schemas.openxmlformats.org/officeDocument/2006/relationships/image" Target="../media/image830.png"/><Relationship Id="rId537" Type="http://schemas.openxmlformats.org/officeDocument/2006/relationships/customXml" Target="../ink/ink1376.xml"/><Relationship Id="rId744" Type="http://schemas.openxmlformats.org/officeDocument/2006/relationships/customXml" Target="../ink/ink1482.xml"/><Relationship Id="rId951" Type="http://schemas.openxmlformats.org/officeDocument/2006/relationships/customXml" Target="../ink/ink1589.xml"/><Relationship Id="rId80" Type="http://schemas.openxmlformats.org/officeDocument/2006/relationships/image" Target="../media/image856.png"/><Relationship Id="rId176" Type="http://schemas.openxmlformats.org/officeDocument/2006/relationships/customXml" Target="../ink/ink1195.xml"/><Relationship Id="rId383" Type="http://schemas.openxmlformats.org/officeDocument/2006/relationships/image" Target="../media/image1007.png"/><Relationship Id="rId590" Type="http://schemas.openxmlformats.org/officeDocument/2006/relationships/customXml" Target="../ink/ink1404.xml"/><Relationship Id="rId604" Type="http://schemas.openxmlformats.org/officeDocument/2006/relationships/customXml" Target="../ink/ink1411.xml"/><Relationship Id="rId811" Type="http://schemas.openxmlformats.org/officeDocument/2006/relationships/customXml" Target="../ink/ink1516.xml"/><Relationship Id="rId1027" Type="http://schemas.openxmlformats.org/officeDocument/2006/relationships/image" Target="../media/image1332.png"/><Relationship Id="rId243" Type="http://schemas.openxmlformats.org/officeDocument/2006/relationships/image" Target="../media/image937.png"/><Relationship Id="rId450" Type="http://schemas.openxmlformats.org/officeDocument/2006/relationships/customXml" Target="../ink/ink1332.xml"/><Relationship Id="rId688" Type="http://schemas.openxmlformats.org/officeDocument/2006/relationships/image" Target="../media/image1157.png"/><Relationship Id="rId895" Type="http://schemas.openxmlformats.org/officeDocument/2006/relationships/image" Target="../media/image1267.png"/><Relationship Id="rId909" Type="http://schemas.openxmlformats.org/officeDocument/2006/relationships/image" Target="../media/image1274.png"/><Relationship Id="rId38" Type="http://schemas.openxmlformats.org/officeDocument/2006/relationships/customXml" Target="../ink/ink1126.xml"/><Relationship Id="rId103" Type="http://schemas.openxmlformats.org/officeDocument/2006/relationships/customXml" Target="../ink/ink1158.xml"/><Relationship Id="rId310" Type="http://schemas.openxmlformats.org/officeDocument/2006/relationships/customXml" Target="../ink/ink1262.xml"/><Relationship Id="rId548" Type="http://schemas.openxmlformats.org/officeDocument/2006/relationships/customXml" Target="../ink/ink1382.xml"/><Relationship Id="rId755" Type="http://schemas.openxmlformats.org/officeDocument/2006/relationships/customXml" Target="../ink/ink1488.xml"/><Relationship Id="rId962" Type="http://schemas.openxmlformats.org/officeDocument/2006/relationships/image" Target="../media/image1300.png"/><Relationship Id="rId91" Type="http://schemas.openxmlformats.org/officeDocument/2006/relationships/customXml" Target="../ink/ink1152.xml"/><Relationship Id="rId187" Type="http://schemas.openxmlformats.org/officeDocument/2006/relationships/image" Target="../media/image909.png"/><Relationship Id="rId394" Type="http://schemas.openxmlformats.org/officeDocument/2006/relationships/customXml" Target="../ink/ink1304.xml"/><Relationship Id="rId408" Type="http://schemas.openxmlformats.org/officeDocument/2006/relationships/customXml" Target="../ink/ink1311.xml"/><Relationship Id="rId615" Type="http://schemas.openxmlformats.org/officeDocument/2006/relationships/image" Target="../media/image1121.png"/><Relationship Id="rId822" Type="http://schemas.openxmlformats.org/officeDocument/2006/relationships/image" Target="../media/image1233.png"/><Relationship Id="rId1038" Type="http://schemas.openxmlformats.org/officeDocument/2006/relationships/customXml" Target="../ink/ink1633.xml"/><Relationship Id="rId254" Type="http://schemas.openxmlformats.org/officeDocument/2006/relationships/customXml" Target="../ink/ink1234.xml"/><Relationship Id="rId699" Type="http://schemas.openxmlformats.org/officeDocument/2006/relationships/image" Target="../media/image1173.png"/><Relationship Id="rId49" Type="http://schemas.openxmlformats.org/officeDocument/2006/relationships/image" Target="../media/image840.png"/><Relationship Id="rId114" Type="http://schemas.openxmlformats.org/officeDocument/2006/relationships/image" Target="../media/image873.png"/><Relationship Id="rId461" Type="http://schemas.openxmlformats.org/officeDocument/2006/relationships/image" Target="../media/image1046.png"/><Relationship Id="rId559" Type="http://schemas.openxmlformats.org/officeDocument/2006/relationships/image" Target="../media/image1093.png"/><Relationship Id="rId766" Type="http://schemas.openxmlformats.org/officeDocument/2006/relationships/image" Target="../media/image1206.png"/><Relationship Id="rId198" Type="http://schemas.openxmlformats.org/officeDocument/2006/relationships/customXml" Target="../ink/ink1206.xml"/><Relationship Id="rId321" Type="http://schemas.openxmlformats.org/officeDocument/2006/relationships/image" Target="../media/image976.png"/><Relationship Id="rId419" Type="http://schemas.openxmlformats.org/officeDocument/2006/relationships/image" Target="../media/image1025.png"/><Relationship Id="rId626" Type="http://schemas.openxmlformats.org/officeDocument/2006/relationships/customXml" Target="../ink/ink1422.xml"/><Relationship Id="rId973" Type="http://schemas.openxmlformats.org/officeDocument/2006/relationships/customXml" Target="../ink/ink1600.xml"/><Relationship Id="rId1049" Type="http://schemas.openxmlformats.org/officeDocument/2006/relationships/image" Target="../media/image1343.png"/><Relationship Id="rId833" Type="http://schemas.openxmlformats.org/officeDocument/2006/relationships/customXml" Target="../ink/ink1528.xml"/><Relationship Id="rId265" Type="http://schemas.openxmlformats.org/officeDocument/2006/relationships/image" Target="../media/image948.png"/><Relationship Id="rId472" Type="http://schemas.openxmlformats.org/officeDocument/2006/relationships/customXml" Target="../ink/ink1343.xml"/><Relationship Id="rId900" Type="http://schemas.openxmlformats.org/officeDocument/2006/relationships/customXml" Target="../ink/ink1563.xml"/><Relationship Id="rId125" Type="http://schemas.openxmlformats.org/officeDocument/2006/relationships/image" Target="../media/image878.png"/><Relationship Id="rId332" Type="http://schemas.openxmlformats.org/officeDocument/2006/relationships/customXml" Target="../ink/ink1273.xml"/><Relationship Id="rId777" Type="http://schemas.openxmlformats.org/officeDocument/2006/relationships/customXml" Target="../ink/ink1499.xml"/><Relationship Id="rId984" Type="http://schemas.openxmlformats.org/officeDocument/2006/relationships/customXml" Target="../ink/ink1606.xml"/><Relationship Id="rId637" Type="http://schemas.openxmlformats.org/officeDocument/2006/relationships/image" Target="../media/image1132.png"/><Relationship Id="rId844" Type="http://schemas.openxmlformats.org/officeDocument/2006/relationships/customXml" Target="../ink/ink1535.xml"/><Relationship Id="rId276" Type="http://schemas.openxmlformats.org/officeDocument/2006/relationships/customXml" Target="../ink/ink1245.xml"/><Relationship Id="rId483" Type="http://schemas.openxmlformats.org/officeDocument/2006/relationships/image" Target="../media/image1057.png"/><Relationship Id="rId690" Type="http://schemas.openxmlformats.org/officeDocument/2006/relationships/image" Target="../media/image1158.png"/><Relationship Id="rId704" Type="http://schemas.openxmlformats.org/officeDocument/2006/relationships/customXml" Target="../ink/ink1462.xml"/><Relationship Id="rId911" Type="http://schemas.openxmlformats.org/officeDocument/2006/relationships/image" Target="../media/image1275.png"/><Relationship Id="rId40" Type="http://schemas.openxmlformats.org/officeDocument/2006/relationships/customXml" Target="../ink/ink1127.xml"/><Relationship Id="rId136" Type="http://schemas.openxmlformats.org/officeDocument/2006/relationships/customXml" Target="../ink/ink1175.xml"/><Relationship Id="rId343" Type="http://schemas.openxmlformats.org/officeDocument/2006/relationships/image" Target="../media/image987.png"/><Relationship Id="rId550" Type="http://schemas.openxmlformats.org/officeDocument/2006/relationships/customXml" Target="../ink/ink1383.xml"/><Relationship Id="rId788" Type="http://schemas.openxmlformats.org/officeDocument/2006/relationships/image" Target="../media/image1217.png"/><Relationship Id="rId995" Type="http://schemas.openxmlformats.org/officeDocument/2006/relationships/image" Target="../media/image1316.png"/><Relationship Id="rId203" Type="http://schemas.openxmlformats.org/officeDocument/2006/relationships/image" Target="../media/image917.png"/><Relationship Id="rId648" Type="http://schemas.openxmlformats.org/officeDocument/2006/relationships/customXml" Target="../ink/ink1433.xml"/><Relationship Id="rId855" Type="http://schemas.openxmlformats.org/officeDocument/2006/relationships/image" Target="../media/image1248.png"/><Relationship Id="rId1040" Type="http://schemas.openxmlformats.org/officeDocument/2006/relationships/customXml" Target="../ink/ink1634.xml"/><Relationship Id="rId287" Type="http://schemas.openxmlformats.org/officeDocument/2006/relationships/image" Target="../media/image959.png"/><Relationship Id="rId410" Type="http://schemas.openxmlformats.org/officeDocument/2006/relationships/customXml" Target="../ink/ink1312.xml"/><Relationship Id="rId494" Type="http://schemas.openxmlformats.org/officeDocument/2006/relationships/customXml" Target="../ink/ink1354.xml"/><Relationship Id="rId508" Type="http://schemas.openxmlformats.org/officeDocument/2006/relationships/customXml" Target="../ink/ink1361.xml"/><Relationship Id="rId715" Type="http://schemas.openxmlformats.org/officeDocument/2006/relationships/image" Target="../media/image1181.png"/><Relationship Id="rId922" Type="http://schemas.openxmlformats.org/officeDocument/2006/relationships/customXml" Target="../ink/ink1574.xml"/><Relationship Id="rId147" Type="http://schemas.openxmlformats.org/officeDocument/2006/relationships/image" Target="../media/image889.png"/><Relationship Id="rId354" Type="http://schemas.openxmlformats.org/officeDocument/2006/relationships/customXml" Target="../ink/ink1284.xml"/><Relationship Id="rId799" Type="http://schemas.openxmlformats.org/officeDocument/2006/relationships/customXml" Target="../ink/ink1510.xml"/><Relationship Id="rId51" Type="http://schemas.openxmlformats.org/officeDocument/2006/relationships/image" Target="../media/image841.png"/><Relationship Id="rId561" Type="http://schemas.openxmlformats.org/officeDocument/2006/relationships/image" Target="../media/image1094.png"/><Relationship Id="rId659" Type="http://schemas.openxmlformats.org/officeDocument/2006/relationships/image" Target="../media/image1143.png"/><Relationship Id="rId866" Type="http://schemas.openxmlformats.org/officeDocument/2006/relationships/customXml" Target="../ink/ink1546.xml"/><Relationship Id="rId214" Type="http://schemas.openxmlformats.org/officeDocument/2006/relationships/customXml" Target="../ink/ink1214.xml"/><Relationship Id="rId298" Type="http://schemas.openxmlformats.org/officeDocument/2006/relationships/customXml" Target="../ink/ink1256.xml"/><Relationship Id="rId421" Type="http://schemas.openxmlformats.org/officeDocument/2006/relationships/image" Target="../media/image1026.png"/><Relationship Id="rId519" Type="http://schemas.openxmlformats.org/officeDocument/2006/relationships/image" Target="../media/image1075.png"/><Relationship Id="rId1051" Type="http://schemas.openxmlformats.org/officeDocument/2006/relationships/image" Target="../media/image1344.png"/><Relationship Id="rId158" Type="http://schemas.openxmlformats.org/officeDocument/2006/relationships/customXml" Target="../ink/ink1186.xml"/><Relationship Id="rId726" Type="http://schemas.openxmlformats.org/officeDocument/2006/relationships/customXml" Target="../ink/ink1473.xml"/><Relationship Id="rId933" Type="http://schemas.openxmlformats.org/officeDocument/2006/relationships/image" Target="../media/image1286.png"/><Relationship Id="rId1009" Type="http://schemas.openxmlformats.org/officeDocument/2006/relationships/image" Target="../media/image1323.png"/><Relationship Id="rId62" Type="http://schemas.openxmlformats.org/officeDocument/2006/relationships/image" Target="../media/image847.png"/><Relationship Id="rId365" Type="http://schemas.openxmlformats.org/officeDocument/2006/relationships/image" Target="../media/image998.png"/><Relationship Id="rId572" Type="http://schemas.openxmlformats.org/officeDocument/2006/relationships/customXml" Target="../ink/ink1395.xml"/><Relationship Id="rId225" Type="http://schemas.openxmlformats.org/officeDocument/2006/relationships/image" Target="../media/image928.png"/><Relationship Id="rId432" Type="http://schemas.openxmlformats.org/officeDocument/2006/relationships/customXml" Target="../ink/ink1323.xml"/><Relationship Id="rId877" Type="http://schemas.openxmlformats.org/officeDocument/2006/relationships/image" Target="../media/image1258.png"/><Relationship Id="rId1062" Type="http://schemas.openxmlformats.org/officeDocument/2006/relationships/customXml" Target="../ink/ink1645.xml"/><Relationship Id="rId737" Type="http://schemas.openxmlformats.org/officeDocument/2006/relationships/image" Target="../media/image1192.png"/><Relationship Id="rId944" Type="http://schemas.openxmlformats.org/officeDocument/2006/relationships/customXml" Target="../ink/ink1585.xml"/><Relationship Id="rId73" Type="http://schemas.openxmlformats.org/officeDocument/2006/relationships/customXml" Target="../ink/ink1143.xml"/><Relationship Id="rId169" Type="http://schemas.openxmlformats.org/officeDocument/2006/relationships/image" Target="../media/image900.png"/><Relationship Id="rId376" Type="http://schemas.openxmlformats.org/officeDocument/2006/relationships/customXml" Target="../ink/ink1295.xml"/><Relationship Id="rId583" Type="http://schemas.openxmlformats.org/officeDocument/2006/relationships/image" Target="../media/image1105.png"/><Relationship Id="rId790" Type="http://schemas.openxmlformats.org/officeDocument/2006/relationships/image" Target="../media/image1218.png"/><Relationship Id="rId804" Type="http://schemas.openxmlformats.org/officeDocument/2006/relationships/image" Target="../media/image1225.png"/><Relationship Id="rId4" Type="http://schemas.openxmlformats.org/officeDocument/2006/relationships/customXml" Target="../ink/ink1109.xml"/><Relationship Id="rId236" Type="http://schemas.openxmlformats.org/officeDocument/2006/relationships/customXml" Target="../ink/ink1225.xml"/><Relationship Id="rId443" Type="http://schemas.openxmlformats.org/officeDocument/2006/relationships/image" Target="../media/image1037.png"/><Relationship Id="rId650" Type="http://schemas.openxmlformats.org/officeDocument/2006/relationships/customXml" Target="../ink/ink1434.xml"/><Relationship Id="rId888" Type="http://schemas.openxmlformats.org/officeDocument/2006/relationships/customXml" Target="../ink/ink1557.xml"/><Relationship Id="rId1073" Type="http://schemas.openxmlformats.org/officeDocument/2006/relationships/customXml" Target="../ink/ink1651.xml"/><Relationship Id="rId303" Type="http://schemas.openxmlformats.org/officeDocument/2006/relationships/image" Target="../media/image967.png"/><Relationship Id="rId748" Type="http://schemas.openxmlformats.org/officeDocument/2006/relationships/image" Target="../media/image1197.png"/><Relationship Id="rId955" Type="http://schemas.openxmlformats.org/officeDocument/2006/relationships/customXml" Target="../ink/ink1591.xml"/><Relationship Id="rId84" Type="http://schemas.openxmlformats.org/officeDocument/2006/relationships/image" Target="../media/image858.png"/><Relationship Id="rId387" Type="http://schemas.openxmlformats.org/officeDocument/2006/relationships/image" Target="../media/image1009.png"/><Relationship Id="rId510" Type="http://schemas.openxmlformats.org/officeDocument/2006/relationships/customXml" Target="../ink/ink1362.xml"/><Relationship Id="rId594" Type="http://schemas.openxmlformats.org/officeDocument/2006/relationships/customXml" Target="../ink/ink1406.xml"/><Relationship Id="rId608" Type="http://schemas.openxmlformats.org/officeDocument/2006/relationships/customXml" Target="../ink/ink1413.xml"/><Relationship Id="rId815" Type="http://schemas.openxmlformats.org/officeDocument/2006/relationships/customXml" Target="../ink/ink1519.xml"/><Relationship Id="rId247" Type="http://schemas.openxmlformats.org/officeDocument/2006/relationships/image" Target="../media/image939.png"/><Relationship Id="rId899" Type="http://schemas.openxmlformats.org/officeDocument/2006/relationships/image" Target="../media/image1269.png"/><Relationship Id="rId1000" Type="http://schemas.openxmlformats.org/officeDocument/2006/relationships/customXml" Target="../ink/ink1614.xml"/><Relationship Id="rId107" Type="http://schemas.openxmlformats.org/officeDocument/2006/relationships/customXml" Target="../ink/ink1160.xml"/><Relationship Id="rId454" Type="http://schemas.openxmlformats.org/officeDocument/2006/relationships/customXml" Target="../ink/ink1334.xml"/><Relationship Id="rId661" Type="http://schemas.openxmlformats.org/officeDocument/2006/relationships/customXml" Target="../ink/ink1440.xml"/><Relationship Id="rId759" Type="http://schemas.openxmlformats.org/officeDocument/2006/relationships/customXml" Target="../ink/ink1490.xml"/><Relationship Id="rId966" Type="http://schemas.openxmlformats.org/officeDocument/2006/relationships/image" Target="../media/image1302.png"/><Relationship Id="rId11" Type="http://schemas.openxmlformats.org/officeDocument/2006/relationships/image" Target="../media/image822.png"/><Relationship Id="rId314" Type="http://schemas.openxmlformats.org/officeDocument/2006/relationships/customXml" Target="../ink/ink1264.xml"/><Relationship Id="rId398" Type="http://schemas.openxmlformats.org/officeDocument/2006/relationships/customXml" Target="../ink/ink1306.xml"/><Relationship Id="rId521" Type="http://schemas.openxmlformats.org/officeDocument/2006/relationships/image" Target="../media/image1076.png"/><Relationship Id="rId619" Type="http://schemas.openxmlformats.org/officeDocument/2006/relationships/image" Target="../media/image1123.png"/><Relationship Id="rId95" Type="http://schemas.openxmlformats.org/officeDocument/2006/relationships/customXml" Target="../ink/ink1154.xml"/><Relationship Id="rId160" Type="http://schemas.openxmlformats.org/officeDocument/2006/relationships/customXml" Target="../ink/ink1187.xml"/><Relationship Id="rId826" Type="http://schemas.openxmlformats.org/officeDocument/2006/relationships/image" Target="../media/image1235.png"/><Relationship Id="rId1011" Type="http://schemas.openxmlformats.org/officeDocument/2006/relationships/image" Target="../media/image1324.png"/><Relationship Id="rId258" Type="http://schemas.openxmlformats.org/officeDocument/2006/relationships/customXml" Target="../ink/ink1236.xml"/><Relationship Id="rId465" Type="http://schemas.openxmlformats.org/officeDocument/2006/relationships/image" Target="../media/image1048.png"/><Relationship Id="rId672" Type="http://schemas.openxmlformats.org/officeDocument/2006/relationships/image" Target="../media/image1149.png"/><Relationship Id="rId22" Type="http://schemas.openxmlformats.org/officeDocument/2006/relationships/customXml" Target="../ink/ink1118.xml"/><Relationship Id="rId118" Type="http://schemas.openxmlformats.org/officeDocument/2006/relationships/image" Target="../media/image875.png"/><Relationship Id="rId325" Type="http://schemas.openxmlformats.org/officeDocument/2006/relationships/image" Target="../media/image978.png"/><Relationship Id="rId532" Type="http://schemas.openxmlformats.org/officeDocument/2006/relationships/image" Target="../media/image1081.png"/><Relationship Id="rId977" Type="http://schemas.openxmlformats.org/officeDocument/2006/relationships/customXml" Target="../ink/ink1602.xml"/><Relationship Id="rId171" Type="http://schemas.openxmlformats.org/officeDocument/2006/relationships/image" Target="../media/image901.png"/><Relationship Id="rId837" Type="http://schemas.openxmlformats.org/officeDocument/2006/relationships/customXml" Target="../ink/ink1530.xml"/><Relationship Id="rId1022" Type="http://schemas.openxmlformats.org/officeDocument/2006/relationships/customXml" Target="../ink/ink1625.xml"/><Relationship Id="rId269" Type="http://schemas.openxmlformats.org/officeDocument/2006/relationships/image" Target="../media/image950.png"/><Relationship Id="rId476" Type="http://schemas.openxmlformats.org/officeDocument/2006/relationships/customXml" Target="../ink/ink1345.xml"/><Relationship Id="rId683" Type="http://schemas.openxmlformats.org/officeDocument/2006/relationships/customXml" Target="../ink/ink1451.xml"/><Relationship Id="rId890" Type="http://schemas.openxmlformats.org/officeDocument/2006/relationships/customXml" Target="../ink/ink1558.xml"/><Relationship Id="rId904" Type="http://schemas.openxmlformats.org/officeDocument/2006/relationships/customXml" Target="../ink/ink1565.xml"/><Relationship Id="rId33" Type="http://schemas.openxmlformats.org/officeDocument/2006/relationships/image" Target="../media/image832.png"/><Relationship Id="rId129" Type="http://schemas.openxmlformats.org/officeDocument/2006/relationships/image" Target="../media/image880.png"/><Relationship Id="rId336" Type="http://schemas.openxmlformats.org/officeDocument/2006/relationships/customXml" Target="../ink/ink1275.xml"/><Relationship Id="rId543" Type="http://schemas.openxmlformats.org/officeDocument/2006/relationships/customXml" Target="../ink/ink1379.xml"/><Relationship Id="rId988" Type="http://schemas.openxmlformats.org/officeDocument/2006/relationships/customXml" Target="../ink/ink1608.xml"/><Relationship Id="rId182" Type="http://schemas.openxmlformats.org/officeDocument/2006/relationships/customXml" Target="../ink/ink1198.xml"/><Relationship Id="rId403" Type="http://schemas.openxmlformats.org/officeDocument/2006/relationships/image" Target="../media/image1017.png"/><Relationship Id="rId750" Type="http://schemas.openxmlformats.org/officeDocument/2006/relationships/image" Target="../media/image1198.png"/><Relationship Id="rId848" Type="http://schemas.openxmlformats.org/officeDocument/2006/relationships/customXml" Target="../ink/ink1537.xml"/><Relationship Id="rId1033" Type="http://schemas.openxmlformats.org/officeDocument/2006/relationships/image" Target="../media/image1335.png"/><Relationship Id="rId487" Type="http://schemas.openxmlformats.org/officeDocument/2006/relationships/image" Target="../media/image1059.png"/><Relationship Id="rId610" Type="http://schemas.openxmlformats.org/officeDocument/2006/relationships/customXml" Target="../ink/ink1414.xml"/><Relationship Id="rId694" Type="http://schemas.openxmlformats.org/officeDocument/2006/relationships/customXml" Target="../ink/ink1457.xml"/><Relationship Id="rId708" Type="http://schemas.openxmlformats.org/officeDocument/2006/relationships/customXml" Target="../ink/ink1464.xml"/><Relationship Id="rId915" Type="http://schemas.openxmlformats.org/officeDocument/2006/relationships/image" Target="../media/image1277.png"/><Relationship Id="rId347" Type="http://schemas.openxmlformats.org/officeDocument/2006/relationships/image" Target="../media/image989.png"/><Relationship Id="rId999" Type="http://schemas.openxmlformats.org/officeDocument/2006/relationships/image" Target="../media/image1318.png"/><Relationship Id="rId44" Type="http://schemas.openxmlformats.org/officeDocument/2006/relationships/customXml" Target="../ink/ink1129.xml"/><Relationship Id="rId554" Type="http://schemas.openxmlformats.org/officeDocument/2006/relationships/customXml" Target="../ink/ink1386.xml"/><Relationship Id="rId761" Type="http://schemas.openxmlformats.org/officeDocument/2006/relationships/customXml" Target="../ink/ink1491.xml"/><Relationship Id="rId859" Type="http://schemas.openxmlformats.org/officeDocument/2006/relationships/image" Target="../media/image1250.png"/><Relationship Id="rId193" Type="http://schemas.openxmlformats.org/officeDocument/2006/relationships/image" Target="../media/image912.png"/><Relationship Id="rId207" Type="http://schemas.openxmlformats.org/officeDocument/2006/relationships/image" Target="../media/image919.png"/><Relationship Id="rId414" Type="http://schemas.openxmlformats.org/officeDocument/2006/relationships/customXml" Target="../ink/ink1314.xml"/><Relationship Id="rId498" Type="http://schemas.openxmlformats.org/officeDocument/2006/relationships/customXml" Target="../ink/ink1356.xml"/><Relationship Id="rId621" Type="http://schemas.openxmlformats.org/officeDocument/2006/relationships/image" Target="../media/image1124.png"/><Relationship Id="rId1044" Type="http://schemas.openxmlformats.org/officeDocument/2006/relationships/customXml" Target="../ink/ink1636.xml"/><Relationship Id="rId260" Type="http://schemas.openxmlformats.org/officeDocument/2006/relationships/customXml" Target="../ink/ink1237.xml"/><Relationship Id="rId719" Type="http://schemas.openxmlformats.org/officeDocument/2006/relationships/image" Target="../media/image1183.png"/><Relationship Id="rId926" Type="http://schemas.openxmlformats.org/officeDocument/2006/relationships/customXml" Target="../ink/ink1576.xml"/><Relationship Id="rId55" Type="http://schemas.openxmlformats.org/officeDocument/2006/relationships/image" Target="../media/image843.png"/><Relationship Id="rId120" Type="http://schemas.openxmlformats.org/officeDocument/2006/relationships/image" Target="../media/image876.png"/><Relationship Id="rId358" Type="http://schemas.openxmlformats.org/officeDocument/2006/relationships/customXml" Target="../ink/ink1286.xml"/><Relationship Id="rId565" Type="http://schemas.openxmlformats.org/officeDocument/2006/relationships/image" Target="../media/image1096.png"/><Relationship Id="rId772" Type="http://schemas.openxmlformats.org/officeDocument/2006/relationships/image" Target="../media/image1209.png"/><Relationship Id="rId218" Type="http://schemas.openxmlformats.org/officeDocument/2006/relationships/customXml" Target="../ink/ink1216.xml"/><Relationship Id="rId425" Type="http://schemas.openxmlformats.org/officeDocument/2006/relationships/image" Target="../media/image1028.png"/><Relationship Id="rId632" Type="http://schemas.openxmlformats.org/officeDocument/2006/relationships/customXml" Target="../ink/ink1425.xml"/><Relationship Id="rId1055" Type="http://schemas.openxmlformats.org/officeDocument/2006/relationships/image" Target="../media/image1346.png"/><Relationship Id="rId271" Type="http://schemas.openxmlformats.org/officeDocument/2006/relationships/image" Target="../media/image951.png"/><Relationship Id="rId937" Type="http://schemas.openxmlformats.org/officeDocument/2006/relationships/image" Target="../media/image1288.png"/><Relationship Id="rId66" Type="http://schemas.openxmlformats.org/officeDocument/2006/relationships/image" Target="../media/image849.png"/><Relationship Id="rId131" Type="http://schemas.openxmlformats.org/officeDocument/2006/relationships/image" Target="../media/image881.png"/><Relationship Id="rId369" Type="http://schemas.openxmlformats.org/officeDocument/2006/relationships/image" Target="../media/image1000.png"/><Relationship Id="rId576" Type="http://schemas.openxmlformats.org/officeDocument/2006/relationships/customXml" Target="../ink/ink1397.xml"/><Relationship Id="rId783" Type="http://schemas.openxmlformats.org/officeDocument/2006/relationships/customXml" Target="../ink/ink1502.xml"/><Relationship Id="rId990" Type="http://schemas.openxmlformats.org/officeDocument/2006/relationships/customXml" Target="../ink/ink1609.xml"/><Relationship Id="rId229" Type="http://schemas.openxmlformats.org/officeDocument/2006/relationships/image" Target="../media/image930.png"/><Relationship Id="rId436" Type="http://schemas.openxmlformats.org/officeDocument/2006/relationships/customXml" Target="../ink/ink1325.xml"/><Relationship Id="rId643" Type="http://schemas.openxmlformats.org/officeDocument/2006/relationships/image" Target="../media/image1135.png"/><Relationship Id="rId1066" Type="http://schemas.openxmlformats.org/officeDocument/2006/relationships/customXml" Target="../ink/ink1647.xml"/><Relationship Id="rId850" Type="http://schemas.openxmlformats.org/officeDocument/2006/relationships/customXml" Target="../ink/ink1538.xml"/><Relationship Id="rId948" Type="http://schemas.openxmlformats.org/officeDocument/2006/relationships/customXml" Target="../ink/ink1587.xml"/><Relationship Id="rId77" Type="http://schemas.openxmlformats.org/officeDocument/2006/relationships/customXml" Target="../ink/ink1145.xml"/><Relationship Id="rId282" Type="http://schemas.openxmlformats.org/officeDocument/2006/relationships/customXml" Target="../ink/ink1248.xml"/><Relationship Id="rId503" Type="http://schemas.openxmlformats.org/officeDocument/2006/relationships/image" Target="../media/image1067.png"/><Relationship Id="rId587" Type="http://schemas.openxmlformats.org/officeDocument/2006/relationships/image" Target="../media/image1107.png"/><Relationship Id="rId710" Type="http://schemas.openxmlformats.org/officeDocument/2006/relationships/customXml" Target="../ink/ink1465.xml"/><Relationship Id="rId808" Type="http://schemas.openxmlformats.org/officeDocument/2006/relationships/image" Target="../media/image1227.png"/><Relationship Id="rId8" Type="http://schemas.openxmlformats.org/officeDocument/2006/relationships/customXml" Target="../ink/ink1111.xml"/><Relationship Id="rId142" Type="http://schemas.openxmlformats.org/officeDocument/2006/relationships/customXml" Target="../ink/ink1178.xml"/><Relationship Id="rId447" Type="http://schemas.openxmlformats.org/officeDocument/2006/relationships/image" Target="../media/image1039.png"/><Relationship Id="rId794" Type="http://schemas.openxmlformats.org/officeDocument/2006/relationships/image" Target="../media/image1220.png"/><Relationship Id="rId654" Type="http://schemas.openxmlformats.org/officeDocument/2006/relationships/customXml" Target="../ink/ink1436.xml"/><Relationship Id="rId861" Type="http://schemas.openxmlformats.org/officeDocument/2006/relationships/image" Target="../media/image1251.png"/><Relationship Id="rId959" Type="http://schemas.openxmlformats.org/officeDocument/2006/relationships/customXml" Target="../ink/ink1593.xml"/><Relationship Id="rId293" Type="http://schemas.openxmlformats.org/officeDocument/2006/relationships/image" Target="../media/image962.png"/><Relationship Id="rId307" Type="http://schemas.openxmlformats.org/officeDocument/2006/relationships/image" Target="../media/image969.png"/><Relationship Id="rId514" Type="http://schemas.openxmlformats.org/officeDocument/2006/relationships/customXml" Target="../ink/ink1364.xml"/><Relationship Id="rId721" Type="http://schemas.openxmlformats.org/officeDocument/2006/relationships/image" Target="../media/image1184.png"/><Relationship Id="rId88" Type="http://schemas.openxmlformats.org/officeDocument/2006/relationships/image" Target="../media/image860.png"/><Relationship Id="rId153" Type="http://schemas.openxmlformats.org/officeDocument/2006/relationships/image" Target="../media/image892.png"/><Relationship Id="rId360" Type="http://schemas.openxmlformats.org/officeDocument/2006/relationships/customXml" Target="../ink/ink1287.xml"/><Relationship Id="rId598" Type="http://schemas.openxmlformats.org/officeDocument/2006/relationships/customXml" Target="../ink/ink1408.xml"/><Relationship Id="rId819" Type="http://schemas.openxmlformats.org/officeDocument/2006/relationships/customXml" Target="../ink/ink1521.xml"/><Relationship Id="rId1004" Type="http://schemas.openxmlformats.org/officeDocument/2006/relationships/customXml" Target="../ink/ink1616.xml"/><Relationship Id="rId220" Type="http://schemas.openxmlformats.org/officeDocument/2006/relationships/customXml" Target="../ink/ink1217.xml"/><Relationship Id="rId458" Type="http://schemas.openxmlformats.org/officeDocument/2006/relationships/customXml" Target="../ink/ink1336.xml"/><Relationship Id="rId665" Type="http://schemas.openxmlformats.org/officeDocument/2006/relationships/customXml" Target="../ink/ink1442.xml"/><Relationship Id="rId872" Type="http://schemas.openxmlformats.org/officeDocument/2006/relationships/customXml" Target="../ink/ink1549.xml"/><Relationship Id="rId15" Type="http://schemas.openxmlformats.org/officeDocument/2006/relationships/image" Target="../media/image824.png"/><Relationship Id="rId318" Type="http://schemas.openxmlformats.org/officeDocument/2006/relationships/customXml" Target="../ink/ink1266.xml"/><Relationship Id="rId525" Type="http://schemas.openxmlformats.org/officeDocument/2006/relationships/customXml" Target="../ink/ink1370.xml"/><Relationship Id="rId732" Type="http://schemas.openxmlformats.org/officeDocument/2006/relationships/customXml" Target="../ink/ink1476.xml"/><Relationship Id="rId99" Type="http://schemas.openxmlformats.org/officeDocument/2006/relationships/customXml" Target="../ink/ink1156.xml"/><Relationship Id="rId164" Type="http://schemas.openxmlformats.org/officeDocument/2006/relationships/customXml" Target="../ink/ink1189.xml"/><Relationship Id="rId371" Type="http://schemas.openxmlformats.org/officeDocument/2006/relationships/image" Target="../media/image1001.png"/><Relationship Id="rId1015" Type="http://schemas.openxmlformats.org/officeDocument/2006/relationships/image" Target="../media/image1326.png"/><Relationship Id="rId469" Type="http://schemas.openxmlformats.org/officeDocument/2006/relationships/image" Target="../media/image1050.png"/><Relationship Id="rId676" Type="http://schemas.openxmlformats.org/officeDocument/2006/relationships/image" Target="../media/image1151.png"/><Relationship Id="rId883" Type="http://schemas.openxmlformats.org/officeDocument/2006/relationships/image" Target="../media/image1261.png"/><Relationship Id="rId26" Type="http://schemas.openxmlformats.org/officeDocument/2006/relationships/customXml" Target="../ink/ink1120.xml"/><Relationship Id="rId231" Type="http://schemas.openxmlformats.org/officeDocument/2006/relationships/image" Target="../media/image931.png"/><Relationship Id="rId329" Type="http://schemas.openxmlformats.org/officeDocument/2006/relationships/image" Target="../media/image980.png"/><Relationship Id="rId536" Type="http://schemas.openxmlformats.org/officeDocument/2006/relationships/image" Target="../media/image1083.png"/><Relationship Id="rId175" Type="http://schemas.openxmlformats.org/officeDocument/2006/relationships/image" Target="../media/image903.png"/><Relationship Id="rId743" Type="http://schemas.openxmlformats.org/officeDocument/2006/relationships/image" Target="../media/image1195.png"/><Relationship Id="rId950" Type="http://schemas.openxmlformats.org/officeDocument/2006/relationships/image" Target="../media/image1294.png"/><Relationship Id="rId1026" Type="http://schemas.openxmlformats.org/officeDocument/2006/relationships/customXml" Target="../ink/ink1627.xml"/><Relationship Id="rId382" Type="http://schemas.openxmlformats.org/officeDocument/2006/relationships/customXml" Target="../ink/ink1298.xml"/><Relationship Id="rId603" Type="http://schemas.openxmlformats.org/officeDocument/2006/relationships/image" Target="../media/image1115.png"/><Relationship Id="rId687" Type="http://schemas.openxmlformats.org/officeDocument/2006/relationships/customXml" Target="../ink/ink1453.xml"/><Relationship Id="rId810" Type="http://schemas.openxmlformats.org/officeDocument/2006/relationships/image" Target="../media/image1228.png"/><Relationship Id="rId908" Type="http://schemas.openxmlformats.org/officeDocument/2006/relationships/customXml" Target="../ink/ink1567.xml"/><Relationship Id="rId242" Type="http://schemas.openxmlformats.org/officeDocument/2006/relationships/customXml" Target="../ink/ink1228.xml"/><Relationship Id="rId894" Type="http://schemas.openxmlformats.org/officeDocument/2006/relationships/customXml" Target="../ink/ink1560.xml"/><Relationship Id="rId37" Type="http://schemas.openxmlformats.org/officeDocument/2006/relationships/image" Target="../media/image834.png"/><Relationship Id="rId102" Type="http://schemas.openxmlformats.org/officeDocument/2006/relationships/image" Target="../media/image867.png"/><Relationship Id="rId547" Type="http://schemas.openxmlformats.org/officeDocument/2006/relationships/image" Target="../media/image1088.png"/><Relationship Id="rId754" Type="http://schemas.openxmlformats.org/officeDocument/2006/relationships/image" Target="../media/image1200.png"/><Relationship Id="rId961" Type="http://schemas.openxmlformats.org/officeDocument/2006/relationships/customXml" Target="../ink/ink1594.xml"/><Relationship Id="rId90" Type="http://schemas.openxmlformats.org/officeDocument/2006/relationships/image" Target="../media/image861.png"/><Relationship Id="rId186" Type="http://schemas.openxmlformats.org/officeDocument/2006/relationships/customXml" Target="../ink/ink1200.xml"/><Relationship Id="rId393" Type="http://schemas.openxmlformats.org/officeDocument/2006/relationships/image" Target="../media/image1012.png"/><Relationship Id="rId407" Type="http://schemas.openxmlformats.org/officeDocument/2006/relationships/image" Target="../media/image1019.png"/><Relationship Id="rId614" Type="http://schemas.openxmlformats.org/officeDocument/2006/relationships/customXml" Target="../ink/ink1416.xml"/><Relationship Id="rId821" Type="http://schemas.openxmlformats.org/officeDocument/2006/relationships/customXml" Target="../ink/ink1522.xml"/><Relationship Id="rId1037" Type="http://schemas.openxmlformats.org/officeDocument/2006/relationships/image" Target="../media/image1337.png"/><Relationship Id="rId253" Type="http://schemas.openxmlformats.org/officeDocument/2006/relationships/image" Target="../media/image942.png"/><Relationship Id="rId460" Type="http://schemas.openxmlformats.org/officeDocument/2006/relationships/customXml" Target="../ink/ink1337.xml"/><Relationship Id="rId698" Type="http://schemas.openxmlformats.org/officeDocument/2006/relationships/customXml" Target="../ink/ink1459.xml"/><Relationship Id="rId919" Type="http://schemas.openxmlformats.org/officeDocument/2006/relationships/image" Target="../media/image1279.png"/><Relationship Id="rId48" Type="http://schemas.openxmlformats.org/officeDocument/2006/relationships/customXml" Target="../ink/ink1131.xml"/><Relationship Id="rId113" Type="http://schemas.openxmlformats.org/officeDocument/2006/relationships/customXml" Target="../ink/ink1163.xml"/><Relationship Id="rId320" Type="http://schemas.openxmlformats.org/officeDocument/2006/relationships/customXml" Target="../ink/ink1267.xml"/><Relationship Id="rId558" Type="http://schemas.openxmlformats.org/officeDocument/2006/relationships/customXml" Target="../ink/ink1388.xml"/><Relationship Id="rId765" Type="http://schemas.openxmlformats.org/officeDocument/2006/relationships/customXml" Target="../ink/ink1493.xml"/><Relationship Id="rId972" Type="http://schemas.openxmlformats.org/officeDocument/2006/relationships/image" Target="../media/image1305.png"/><Relationship Id="rId197" Type="http://schemas.openxmlformats.org/officeDocument/2006/relationships/image" Target="../media/image914.png"/><Relationship Id="rId418" Type="http://schemas.openxmlformats.org/officeDocument/2006/relationships/customXml" Target="../ink/ink1316.xml"/><Relationship Id="rId625" Type="http://schemas.openxmlformats.org/officeDocument/2006/relationships/image" Target="../media/image1126.png"/><Relationship Id="rId832" Type="http://schemas.openxmlformats.org/officeDocument/2006/relationships/image" Target="../media/image1238.png"/><Relationship Id="rId1048" Type="http://schemas.openxmlformats.org/officeDocument/2006/relationships/customXml" Target="../ink/ink1638.xml"/><Relationship Id="rId264" Type="http://schemas.openxmlformats.org/officeDocument/2006/relationships/customXml" Target="../ink/ink1239.xml"/><Relationship Id="rId471" Type="http://schemas.openxmlformats.org/officeDocument/2006/relationships/image" Target="../media/image1051.png"/><Relationship Id="rId59" Type="http://schemas.openxmlformats.org/officeDocument/2006/relationships/customXml" Target="../ink/ink1136.xml"/><Relationship Id="rId124" Type="http://schemas.openxmlformats.org/officeDocument/2006/relationships/customXml" Target="../ink/ink1169.xml"/><Relationship Id="rId569" Type="http://schemas.openxmlformats.org/officeDocument/2006/relationships/image" Target="../media/image1098.png"/><Relationship Id="rId776" Type="http://schemas.openxmlformats.org/officeDocument/2006/relationships/image" Target="../media/image1211.png"/><Relationship Id="rId983" Type="http://schemas.openxmlformats.org/officeDocument/2006/relationships/image" Target="../media/image1310.png"/><Relationship Id="rId331" Type="http://schemas.openxmlformats.org/officeDocument/2006/relationships/image" Target="../media/image981.png"/><Relationship Id="rId429" Type="http://schemas.openxmlformats.org/officeDocument/2006/relationships/image" Target="../media/image1030.png"/><Relationship Id="rId636" Type="http://schemas.openxmlformats.org/officeDocument/2006/relationships/customXml" Target="../ink/ink1427.xml"/><Relationship Id="rId1059" Type="http://schemas.openxmlformats.org/officeDocument/2006/relationships/image" Target="../media/image1348.png"/><Relationship Id="rId843" Type="http://schemas.openxmlformats.org/officeDocument/2006/relationships/image" Target="../media/image1242.png"/><Relationship Id="rId275" Type="http://schemas.openxmlformats.org/officeDocument/2006/relationships/image" Target="../media/image953.png"/><Relationship Id="rId482" Type="http://schemas.openxmlformats.org/officeDocument/2006/relationships/customXml" Target="../ink/ink1348.xml"/><Relationship Id="rId703" Type="http://schemas.openxmlformats.org/officeDocument/2006/relationships/image" Target="../media/image1175.png"/><Relationship Id="rId910" Type="http://schemas.openxmlformats.org/officeDocument/2006/relationships/customXml" Target="../ink/ink1568.xml"/><Relationship Id="rId135" Type="http://schemas.openxmlformats.org/officeDocument/2006/relationships/image" Target="../media/image883.png"/><Relationship Id="rId342" Type="http://schemas.openxmlformats.org/officeDocument/2006/relationships/customXml" Target="../ink/ink1278.xml"/><Relationship Id="rId787" Type="http://schemas.openxmlformats.org/officeDocument/2006/relationships/customXml" Target="../ink/ink1504.xml"/><Relationship Id="rId994" Type="http://schemas.openxmlformats.org/officeDocument/2006/relationships/customXml" Target="../ink/ink1611.xml"/><Relationship Id="rId202" Type="http://schemas.openxmlformats.org/officeDocument/2006/relationships/customXml" Target="../ink/ink1208.xml"/><Relationship Id="rId647" Type="http://schemas.openxmlformats.org/officeDocument/2006/relationships/image" Target="../media/image1137.png"/><Relationship Id="rId854" Type="http://schemas.openxmlformats.org/officeDocument/2006/relationships/customXml" Target="../ink/ink1540.xml"/><Relationship Id="rId286" Type="http://schemas.openxmlformats.org/officeDocument/2006/relationships/customXml" Target="../ink/ink1250.xml"/><Relationship Id="rId493" Type="http://schemas.openxmlformats.org/officeDocument/2006/relationships/image" Target="../media/image1062.png"/><Relationship Id="rId507" Type="http://schemas.openxmlformats.org/officeDocument/2006/relationships/image" Target="../media/image1069.png"/><Relationship Id="rId714" Type="http://schemas.openxmlformats.org/officeDocument/2006/relationships/customXml" Target="../ink/ink1467.xml"/><Relationship Id="rId921" Type="http://schemas.openxmlformats.org/officeDocument/2006/relationships/image" Target="../media/image1280.png"/><Relationship Id="rId50" Type="http://schemas.openxmlformats.org/officeDocument/2006/relationships/customXml" Target="../ink/ink1132.xml"/><Relationship Id="rId146" Type="http://schemas.openxmlformats.org/officeDocument/2006/relationships/customXml" Target="../ink/ink1180.xml"/><Relationship Id="rId353" Type="http://schemas.openxmlformats.org/officeDocument/2006/relationships/image" Target="../media/image992.png"/><Relationship Id="rId560" Type="http://schemas.openxmlformats.org/officeDocument/2006/relationships/customXml" Target="../ink/ink1389.xml"/><Relationship Id="rId798" Type="http://schemas.openxmlformats.org/officeDocument/2006/relationships/image" Target="../media/image1222.png"/><Relationship Id="rId213" Type="http://schemas.openxmlformats.org/officeDocument/2006/relationships/image" Target="../media/image922.png"/><Relationship Id="rId420" Type="http://schemas.openxmlformats.org/officeDocument/2006/relationships/customXml" Target="../ink/ink1317.xml"/><Relationship Id="rId658" Type="http://schemas.openxmlformats.org/officeDocument/2006/relationships/customXml" Target="../ink/ink1438.xml"/><Relationship Id="rId865" Type="http://schemas.openxmlformats.org/officeDocument/2006/relationships/image" Target="../media/image1253.png"/><Relationship Id="rId1050" Type="http://schemas.openxmlformats.org/officeDocument/2006/relationships/customXml" Target="../ink/ink1639.xml"/><Relationship Id="rId297" Type="http://schemas.openxmlformats.org/officeDocument/2006/relationships/image" Target="../media/image964.png"/><Relationship Id="rId518" Type="http://schemas.openxmlformats.org/officeDocument/2006/relationships/customXml" Target="../ink/ink1366.xml"/><Relationship Id="rId725" Type="http://schemas.openxmlformats.org/officeDocument/2006/relationships/image" Target="../media/image1186.png"/><Relationship Id="rId932" Type="http://schemas.openxmlformats.org/officeDocument/2006/relationships/customXml" Target="../ink/ink1579.xml"/><Relationship Id="rId157" Type="http://schemas.openxmlformats.org/officeDocument/2006/relationships/image" Target="../media/image894.png"/><Relationship Id="rId364" Type="http://schemas.openxmlformats.org/officeDocument/2006/relationships/customXml" Target="../ink/ink1289.xml"/><Relationship Id="rId1008" Type="http://schemas.openxmlformats.org/officeDocument/2006/relationships/customXml" Target="../ink/ink1618.xml"/><Relationship Id="rId61" Type="http://schemas.openxmlformats.org/officeDocument/2006/relationships/customXml" Target="../ink/ink1137.xml"/><Relationship Id="rId571" Type="http://schemas.openxmlformats.org/officeDocument/2006/relationships/image" Target="../media/image1099.png"/><Relationship Id="rId669" Type="http://schemas.openxmlformats.org/officeDocument/2006/relationships/customXml" Target="../ink/ink1444.xml"/><Relationship Id="rId876" Type="http://schemas.openxmlformats.org/officeDocument/2006/relationships/customXml" Target="../ink/ink1551.xml"/><Relationship Id="rId19" Type="http://schemas.openxmlformats.org/officeDocument/2006/relationships/image" Target="../media/image826.png"/><Relationship Id="rId224" Type="http://schemas.openxmlformats.org/officeDocument/2006/relationships/customXml" Target="../ink/ink1219.xml"/><Relationship Id="rId431" Type="http://schemas.openxmlformats.org/officeDocument/2006/relationships/image" Target="../media/image1031.png"/><Relationship Id="rId529" Type="http://schemas.openxmlformats.org/officeDocument/2006/relationships/customXml" Target="../ink/ink1372.xml"/><Relationship Id="rId736" Type="http://schemas.openxmlformats.org/officeDocument/2006/relationships/customXml" Target="../ink/ink1478.xml"/><Relationship Id="rId1061" Type="http://schemas.openxmlformats.org/officeDocument/2006/relationships/image" Target="../media/image1349.png"/><Relationship Id="rId168" Type="http://schemas.openxmlformats.org/officeDocument/2006/relationships/customXml" Target="../ink/ink1191.xml"/><Relationship Id="rId943" Type="http://schemas.openxmlformats.org/officeDocument/2006/relationships/image" Target="../media/image1291.png"/><Relationship Id="rId1019" Type="http://schemas.openxmlformats.org/officeDocument/2006/relationships/image" Target="../media/image1328.png"/><Relationship Id="rId72" Type="http://schemas.openxmlformats.org/officeDocument/2006/relationships/image" Target="../media/image852.png"/><Relationship Id="rId375" Type="http://schemas.openxmlformats.org/officeDocument/2006/relationships/image" Target="../media/image1003.png"/><Relationship Id="rId582" Type="http://schemas.openxmlformats.org/officeDocument/2006/relationships/customXml" Target="../ink/ink1400.xml"/><Relationship Id="rId803" Type="http://schemas.openxmlformats.org/officeDocument/2006/relationships/customXml" Target="../ink/ink1512.xml"/><Relationship Id="rId3" Type="http://schemas.openxmlformats.org/officeDocument/2006/relationships/image" Target="../media/image818.png"/><Relationship Id="rId235" Type="http://schemas.openxmlformats.org/officeDocument/2006/relationships/image" Target="../media/image933.png"/><Relationship Id="rId442" Type="http://schemas.openxmlformats.org/officeDocument/2006/relationships/customXml" Target="../ink/ink1328.xml"/><Relationship Id="rId887" Type="http://schemas.openxmlformats.org/officeDocument/2006/relationships/image" Target="../media/image1263.png"/><Relationship Id="rId1072" Type="http://schemas.openxmlformats.org/officeDocument/2006/relationships/image" Target="../media/image1354.png"/><Relationship Id="rId302" Type="http://schemas.openxmlformats.org/officeDocument/2006/relationships/customXml" Target="../ink/ink1258.xml"/><Relationship Id="rId747" Type="http://schemas.openxmlformats.org/officeDocument/2006/relationships/customXml" Target="../ink/ink1484.xml"/><Relationship Id="rId954" Type="http://schemas.openxmlformats.org/officeDocument/2006/relationships/image" Target="../media/image1296.png"/><Relationship Id="rId83" Type="http://schemas.openxmlformats.org/officeDocument/2006/relationships/customXml" Target="../ink/ink1148.xml"/><Relationship Id="rId179" Type="http://schemas.openxmlformats.org/officeDocument/2006/relationships/image" Target="../media/image905.png"/><Relationship Id="rId386" Type="http://schemas.openxmlformats.org/officeDocument/2006/relationships/customXml" Target="../ink/ink1300.xml"/><Relationship Id="rId593" Type="http://schemas.openxmlformats.org/officeDocument/2006/relationships/image" Target="../media/image1110.png"/><Relationship Id="rId607" Type="http://schemas.openxmlformats.org/officeDocument/2006/relationships/image" Target="../media/image1117.png"/><Relationship Id="rId814" Type="http://schemas.openxmlformats.org/officeDocument/2006/relationships/customXml" Target="../ink/ink1518.xml"/><Relationship Id="rId246" Type="http://schemas.openxmlformats.org/officeDocument/2006/relationships/customXml" Target="../ink/ink1230.xml"/><Relationship Id="rId453" Type="http://schemas.openxmlformats.org/officeDocument/2006/relationships/image" Target="../media/image1042.png"/><Relationship Id="rId660" Type="http://schemas.openxmlformats.org/officeDocument/2006/relationships/customXml" Target="../ink/ink1439.xml"/><Relationship Id="rId898" Type="http://schemas.openxmlformats.org/officeDocument/2006/relationships/customXml" Target="../ink/ink1562.xml"/><Relationship Id="rId106" Type="http://schemas.openxmlformats.org/officeDocument/2006/relationships/image" Target="../media/image869.png"/><Relationship Id="rId313" Type="http://schemas.openxmlformats.org/officeDocument/2006/relationships/image" Target="../media/image972.png"/><Relationship Id="rId758" Type="http://schemas.openxmlformats.org/officeDocument/2006/relationships/image" Target="../media/image1202.png"/><Relationship Id="rId965" Type="http://schemas.openxmlformats.org/officeDocument/2006/relationships/customXml" Target="../ink/ink1596.xml"/><Relationship Id="rId10" Type="http://schemas.openxmlformats.org/officeDocument/2006/relationships/customXml" Target="../ink/ink1112.xml"/><Relationship Id="rId94" Type="http://schemas.openxmlformats.org/officeDocument/2006/relationships/image" Target="../media/image863.png"/><Relationship Id="rId397" Type="http://schemas.openxmlformats.org/officeDocument/2006/relationships/image" Target="../media/image1014.png"/><Relationship Id="rId520" Type="http://schemas.openxmlformats.org/officeDocument/2006/relationships/customXml" Target="../ink/ink1367.xml"/><Relationship Id="rId618" Type="http://schemas.openxmlformats.org/officeDocument/2006/relationships/customXml" Target="../ink/ink1418.xml"/><Relationship Id="rId825" Type="http://schemas.openxmlformats.org/officeDocument/2006/relationships/customXml" Target="../ink/ink1524.xml"/><Relationship Id="rId257" Type="http://schemas.openxmlformats.org/officeDocument/2006/relationships/image" Target="../media/image944.png"/><Relationship Id="rId464" Type="http://schemas.openxmlformats.org/officeDocument/2006/relationships/customXml" Target="../ink/ink1339.xml"/><Relationship Id="rId1010" Type="http://schemas.openxmlformats.org/officeDocument/2006/relationships/customXml" Target="../ink/ink1619.xml"/><Relationship Id="rId117" Type="http://schemas.openxmlformats.org/officeDocument/2006/relationships/customXml" Target="../ink/ink1165.xml"/><Relationship Id="rId671" Type="http://schemas.openxmlformats.org/officeDocument/2006/relationships/customXml" Target="../ink/ink1445.xml"/><Relationship Id="rId769" Type="http://schemas.openxmlformats.org/officeDocument/2006/relationships/customXml" Target="../ink/ink1495.xml"/><Relationship Id="rId976" Type="http://schemas.openxmlformats.org/officeDocument/2006/relationships/image" Target="../media/image1307.png"/><Relationship Id="rId324" Type="http://schemas.openxmlformats.org/officeDocument/2006/relationships/customXml" Target="../ink/ink1269.xml"/><Relationship Id="rId531" Type="http://schemas.openxmlformats.org/officeDocument/2006/relationships/customXml" Target="../ink/ink1373.xml"/><Relationship Id="rId629" Type="http://schemas.openxmlformats.org/officeDocument/2006/relationships/image" Target="../media/image1128.png"/><Relationship Id="rId836" Type="http://schemas.openxmlformats.org/officeDocument/2006/relationships/image" Target="../media/image1240.png"/><Relationship Id="rId1021" Type="http://schemas.openxmlformats.org/officeDocument/2006/relationships/image" Target="../media/image1329.png"/><Relationship Id="rId903" Type="http://schemas.openxmlformats.org/officeDocument/2006/relationships/image" Target="../media/image1271.png"/><Relationship Id="rId32" Type="http://schemas.openxmlformats.org/officeDocument/2006/relationships/customXml" Target="../ink/ink1123.xml"/><Relationship Id="rId181" Type="http://schemas.openxmlformats.org/officeDocument/2006/relationships/image" Target="../media/image906.png"/><Relationship Id="rId279" Type="http://schemas.openxmlformats.org/officeDocument/2006/relationships/image" Target="../media/image955.png"/><Relationship Id="rId486" Type="http://schemas.openxmlformats.org/officeDocument/2006/relationships/customXml" Target="../ink/ink1350.xml"/><Relationship Id="rId693" Type="http://schemas.openxmlformats.org/officeDocument/2006/relationships/customXml" Target="../ink/ink1456.xml"/><Relationship Id="rId139" Type="http://schemas.openxmlformats.org/officeDocument/2006/relationships/image" Target="../media/image885.png"/><Relationship Id="rId346" Type="http://schemas.openxmlformats.org/officeDocument/2006/relationships/customXml" Target="../ink/ink1280.xml"/><Relationship Id="rId553" Type="http://schemas.openxmlformats.org/officeDocument/2006/relationships/customXml" Target="../ink/ink1385.xml"/><Relationship Id="rId760" Type="http://schemas.openxmlformats.org/officeDocument/2006/relationships/image" Target="../media/image1203.png"/><Relationship Id="rId998" Type="http://schemas.openxmlformats.org/officeDocument/2006/relationships/customXml" Target="../ink/ink1613.xml"/><Relationship Id="rId206" Type="http://schemas.openxmlformats.org/officeDocument/2006/relationships/customXml" Target="../ink/ink1210.xml"/><Relationship Id="rId413" Type="http://schemas.openxmlformats.org/officeDocument/2006/relationships/image" Target="../media/image1022.png"/><Relationship Id="rId858" Type="http://schemas.openxmlformats.org/officeDocument/2006/relationships/customXml" Target="../ink/ink1542.xml"/><Relationship Id="rId1043" Type="http://schemas.openxmlformats.org/officeDocument/2006/relationships/image" Target="../media/image1340.png"/><Relationship Id="rId620" Type="http://schemas.openxmlformats.org/officeDocument/2006/relationships/customXml" Target="../ink/ink1419.xml"/><Relationship Id="rId718" Type="http://schemas.openxmlformats.org/officeDocument/2006/relationships/customXml" Target="../ink/ink1469.xml"/><Relationship Id="rId925" Type="http://schemas.openxmlformats.org/officeDocument/2006/relationships/image" Target="../media/image1282.png"/><Relationship Id="rId54" Type="http://schemas.openxmlformats.org/officeDocument/2006/relationships/customXml" Target="../ink/ink113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image" Target="../media/image2983.png"/><Relationship Id="rId26" Type="http://schemas.openxmlformats.org/officeDocument/2006/relationships/image" Target="../media/image2987.png"/><Relationship Id="rId39" Type="http://schemas.openxmlformats.org/officeDocument/2006/relationships/customXml" Target="../ink/ink56.xml"/><Relationship Id="rId21" Type="http://schemas.openxmlformats.org/officeDocument/2006/relationships/customXml" Target="../ink/ink47.xml"/><Relationship Id="rId34" Type="http://schemas.openxmlformats.org/officeDocument/2006/relationships/image" Target="../media/image2991.png"/><Relationship Id="rId42" Type="http://schemas.openxmlformats.org/officeDocument/2006/relationships/image" Target="../media/image2995.png"/><Relationship Id="rId47" Type="http://schemas.openxmlformats.org/officeDocument/2006/relationships/customXml" Target="../ink/ink60.xml"/><Relationship Id="rId50" Type="http://schemas.openxmlformats.org/officeDocument/2006/relationships/image" Target="../media/image2998.png"/><Relationship Id="rId55" Type="http://schemas.openxmlformats.org/officeDocument/2006/relationships/customXml" Target="../ink/ink64.xml"/><Relationship Id="rId63" Type="http://schemas.openxmlformats.org/officeDocument/2006/relationships/customXml" Target="../ink/ink68.xml"/><Relationship Id="rId7" Type="http://schemas.openxmlformats.org/officeDocument/2006/relationships/customXml" Target="../ink/ink4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82.png"/><Relationship Id="rId29" Type="http://schemas.openxmlformats.org/officeDocument/2006/relationships/customXml" Target="../ink/ink51.xml"/><Relationship Id="rId11" Type="http://schemas.openxmlformats.org/officeDocument/2006/relationships/customXml" Target="../ink/ink42.xml"/><Relationship Id="rId24" Type="http://schemas.openxmlformats.org/officeDocument/2006/relationships/image" Target="../media/image2986.png"/><Relationship Id="rId32" Type="http://schemas.openxmlformats.org/officeDocument/2006/relationships/image" Target="../media/image2990.png"/><Relationship Id="rId37" Type="http://schemas.openxmlformats.org/officeDocument/2006/relationships/customXml" Target="../ink/ink55.xml"/><Relationship Id="rId40" Type="http://schemas.openxmlformats.org/officeDocument/2006/relationships/image" Target="../media/image2994.png"/><Relationship Id="rId45" Type="http://schemas.openxmlformats.org/officeDocument/2006/relationships/customXml" Target="../ink/ink59.xml"/><Relationship Id="rId53" Type="http://schemas.openxmlformats.org/officeDocument/2006/relationships/customXml" Target="../ink/ink63.xml"/><Relationship Id="rId58" Type="http://schemas.openxmlformats.org/officeDocument/2006/relationships/image" Target="../media/image3002.png"/><Relationship Id="rId5" Type="http://schemas.openxmlformats.org/officeDocument/2006/relationships/customXml" Target="../ink/ink39.xml"/><Relationship Id="rId61" Type="http://schemas.openxmlformats.org/officeDocument/2006/relationships/customXml" Target="../ink/ink67.xml"/><Relationship Id="rId19" Type="http://schemas.openxmlformats.org/officeDocument/2006/relationships/customXml" Target="../ink/ink46.xml"/><Relationship Id="rId14" Type="http://schemas.openxmlformats.org/officeDocument/2006/relationships/image" Target="../media/image2981.png"/><Relationship Id="rId22" Type="http://schemas.openxmlformats.org/officeDocument/2006/relationships/image" Target="../media/image2985.png"/><Relationship Id="rId27" Type="http://schemas.openxmlformats.org/officeDocument/2006/relationships/customXml" Target="../ink/ink50.xml"/><Relationship Id="rId30" Type="http://schemas.openxmlformats.org/officeDocument/2006/relationships/image" Target="../media/image2989.png"/><Relationship Id="rId35" Type="http://schemas.openxmlformats.org/officeDocument/2006/relationships/customXml" Target="../ink/ink54.xml"/><Relationship Id="rId43" Type="http://schemas.openxmlformats.org/officeDocument/2006/relationships/customXml" Target="../ink/ink58.xml"/><Relationship Id="rId48" Type="http://schemas.openxmlformats.org/officeDocument/2006/relationships/image" Target="../media/image2997.png"/><Relationship Id="rId56" Type="http://schemas.openxmlformats.org/officeDocument/2006/relationships/image" Target="../media/image3001.png"/><Relationship Id="rId64" Type="http://schemas.openxmlformats.org/officeDocument/2006/relationships/image" Target="../media/image23.png"/><Relationship Id="rId8" Type="http://schemas.openxmlformats.org/officeDocument/2006/relationships/image" Target="../media/image2978.png"/><Relationship Id="rId51" Type="http://schemas.openxmlformats.org/officeDocument/2006/relationships/customXml" Target="../ink/ink62.xml"/><Relationship Id="rId3" Type="http://schemas.openxmlformats.org/officeDocument/2006/relationships/customXml" Target="../ink/ink38.xml"/><Relationship Id="rId12" Type="http://schemas.openxmlformats.org/officeDocument/2006/relationships/image" Target="../media/image2980.png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2993.png"/><Relationship Id="rId46" Type="http://schemas.openxmlformats.org/officeDocument/2006/relationships/image" Target="../media/image17.png"/><Relationship Id="rId59" Type="http://schemas.openxmlformats.org/officeDocument/2006/relationships/customXml" Target="../ink/ink66.xml"/><Relationship Id="rId20" Type="http://schemas.openxmlformats.org/officeDocument/2006/relationships/image" Target="../media/image2984.png"/><Relationship Id="rId41" Type="http://schemas.openxmlformats.org/officeDocument/2006/relationships/customXml" Target="../ink/ink57.xml"/><Relationship Id="rId54" Type="http://schemas.openxmlformats.org/officeDocument/2006/relationships/image" Target="../media/image3000.png"/><Relationship Id="rId62" Type="http://schemas.openxmlformats.org/officeDocument/2006/relationships/image" Target="../media/image30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7.png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2988.png"/><Relationship Id="rId36" Type="http://schemas.openxmlformats.org/officeDocument/2006/relationships/image" Target="../media/image2992.png"/><Relationship Id="rId49" Type="http://schemas.openxmlformats.org/officeDocument/2006/relationships/customXml" Target="../ink/ink61.xml"/><Relationship Id="rId57" Type="http://schemas.openxmlformats.org/officeDocument/2006/relationships/customXml" Target="../ink/ink65.xml"/><Relationship Id="rId10" Type="http://schemas.openxmlformats.org/officeDocument/2006/relationships/image" Target="../media/image2979.png"/><Relationship Id="rId31" Type="http://schemas.openxmlformats.org/officeDocument/2006/relationships/customXml" Target="../ink/ink52.xml"/><Relationship Id="rId44" Type="http://schemas.openxmlformats.org/officeDocument/2006/relationships/image" Target="../media/image2996.png"/><Relationship Id="rId52" Type="http://schemas.openxmlformats.org/officeDocument/2006/relationships/image" Target="../media/image2999.png"/><Relationship Id="rId60" Type="http://schemas.openxmlformats.org/officeDocument/2006/relationships/image" Target="../media/image3003.png"/><Relationship Id="rId4" Type="http://schemas.openxmlformats.org/officeDocument/2006/relationships/image" Target="../media/image2976.png"/><Relationship Id="rId9" Type="http://schemas.openxmlformats.org/officeDocument/2006/relationships/customXml" Target="../ink/ink4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.xml"/><Relationship Id="rId21" Type="http://schemas.openxmlformats.org/officeDocument/2006/relationships/image" Target="../media/image3013.png"/><Relationship Id="rId42" Type="http://schemas.openxmlformats.org/officeDocument/2006/relationships/customXml" Target="../ink/ink88.xml"/><Relationship Id="rId47" Type="http://schemas.openxmlformats.org/officeDocument/2006/relationships/image" Target="../media/image3026.png"/><Relationship Id="rId63" Type="http://schemas.openxmlformats.org/officeDocument/2006/relationships/image" Target="../media/image27.png"/><Relationship Id="rId68" Type="http://schemas.openxmlformats.org/officeDocument/2006/relationships/customXml" Target="../ink/ink101.xml"/><Relationship Id="rId7" Type="http://schemas.openxmlformats.org/officeDocument/2006/relationships/image" Target="../media/image17.png"/><Relationship Id="rId71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5.xml"/><Relationship Id="rId29" Type="http://schemas.openxmlformats.org/officeDocument/2006/relationships/image" Target="../media/image3017.png"/><Relationship Id="rId11" Type="http://schemas.openxmlformats.org/officeDocument/2006/relationships/image" Target="../media/image3008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3021.png"/><Relationship Id="rId40" Type="http://schemas.openxmlformats.org/officeDocument/2006/relationships/customXml" Target="../ink/ink87.xml"/><Relationship Id="rId45" Type="http://schemas.openxmlformats.org/officeDocument/2006/relationships/image" Target="../media/image3025.png"/><Relationship Id="rId53" Type="http://schemas.openxmlformats.org/officeDocument/2006/relationships/image" Target="../media/image3029.png"/><Relationship Id="rId58" Type="http://schemas.openxmlformats.org/officeDocument/2006/relationships/customXml" Target="../ink/ink96.xml"/><Relationship Id="rId66" Type="http://schemas.openxmlformats.org/officeDocument/2006/relationships/customXml" Target="../ink/ink100.xml"/><Relationship Id="rId5" Type="http://schemas.openxmlformats.org/officeDocument/2006/relationships/image" Target="../media/image3006.png"/><Relationship Id="rId61" Type="http://schemas.openxmlformats.org/officeDocument/2006/relationships/image" Target="../media/image26.png"/><Relationship Id="rId19" Type="http://schemas.openxmlformats.org/officeDocument/2006/relationships/image" Target="../media/image3012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3016.png"/><Relationship Id="rId30" Type="http://schemas.openxmlformats.org/officeDocument/2006/relationships/customXml" Target="../ink/ink82.xml"/><Relationship Id="rId35" Type="http://schemas.openxmlformats.org/officeDocument/2006/relationships/image" Target="../media/image3020.png"/><Relationship Id="rId43" Type="http://schemas.openxmlformats.org/officeDocument/2006/relationships/image" Target="../media/image3024.png"/><Relationship Id="rId48" Type="http://schemas.openxmlformats.org/officeDocument/2006/relationships/customXml" Target="../ink/ink91.xml"/><Relationship Id="rId56" Type="http://schemas.openxmlformats.org/officeDocument/2006/relationships/customXml" Target="../ink/ink95.xml"/><Relationship Id="rId64" Type="http://schemas.openxmlformats.org/officeDocument/2006/relationships/customXml" Target="../ink/ink99.xml"/><Relationship Id="rId69" Type="http://schemas.openxmlformats.org/officeDocument/2006/relationships/image" Target="../media/image30.png"/><Relationship Id="rId8" Type="http://schemas.openxmlformats.org/officeDocument/2006/relationships/customXml" Target="../ink/ink71.xml"/><Relationship Id="rId51" Type="http://schemas.openxmlformats.org/officeDocument/2006/relationships/image" Target="../media/image3028.png"/><Relationship Id="rId3" Type="http://schemas.openxmlformats.org/officeDocument/2006/relationships/image" Target="../media/image24.png"/><Relationship Id="rId12" Type="http://schemas.openxmlformats.org/officeDocument/2006/relationships/customXml" Target="../ink/ink73.xml"/><Relationship Id="rId17" Type="http://schemas.openxmlformats.org/officeDocument/2006/relationships/image" Target="../media/image3011.png"/><Relationship Id="rId25" Type="http://schemas.openxmlformats.org/officeDocument/2006/relationships/image" Target="../media/image3015.png"/><Relationship Id="rId33" Type="http://schemas.openxmlformats.org/officeDocument/2006/relationships/image" Target="../media/image3019.png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59" Type="http://schemas.openxmlformats.org/officeDocument/2006/relationships/image" Target="../media/image25.png"/><Relationship Id="rId67" Type="http://schemas.openxmlformats.org/officeDocument/2006/relationships/image" Target="../media/image29.png"/><Relationship Id="rId20" Type="http://schemas.openxmlformats.org/officeDocument/2006/relationships/customXml" Target="../ink/ink77.xml"/><Relationship Id="rId41" Type="http://schemas.openxmlformats.org/officeDocument/2006/relationships/image" Target="../media/image3023.png"/><Relationship Id="rId54" Type="http://schemas.openxmlformats.org/officeDocument/2006/relationships/customXml" Target="../ink/ink94.xml"/><Relationship Id="rId62" Type="http://schemas.openxmlformats.org/officeDocument/2006/relationships/customXml" Target="../ink/ink98.xml"/><Relationship Id="rId70" Type="http://schemas.openxmlformats.org/officeDocument/2006/relationships/customXml" Target="../ink/ink10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5" Type="http://schemas.openxmlformats.org/officeDocument/2006/relationships/image" Target="../media/image3010.png"/><Relationship Id="rId23" Type="http://schemas.openxmlformats.org/officeDocument/2006/relationships/image" Target="../media/image3014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3027.png"/><Relationship Id="rId57" Type="http://schemas.openxmlformats.org/officeDocument/2006/relationships/image" Target="../media/image3031.png"/><Relationship Id="rId10" Type="http://schemas.openxmlformats.org/officeDocument/2006/relationships/customXml" Target="../ink/ink72.xml"/><Relationship Id="rId31" Type="http://schemas.openxmlformats.org/officeDocument/2006/relationships/image" Target="../media/image3018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60" Type="http://schemas.openxmlformats.org/officeDocument/2006/relationships/customXml" Target="../ink/ink97.xml"/><Relationship Id="rId65" Type="http://schemas.openxmlformats.org/officeDocument/2006/relationships/image" Target="../media/image28.png"/><Relationship Id="rId4" Type="http://schemas.openxmlformats.org/officeDocument/2006/relationships/customXml" Target="../ink/ink69.xml"/><Relationship Id="rId9" Type="http://schemas.openxmlformats.org/officeDocument/2006/relationships/image" Target="../media/image3007.png"/><Relationship Id="rId13" Type="http://schemas.openxmlformats.org/officeDocument/2006/relationships/image" Target="../media/image3009.png"/><Relationship Id="rId18" Type="http://schemas.openxmlformats.org/officeDocument/2006/relationships/customXml" Target="../ink/ink76.xml"/><Relationship Id="rId39" Type="http://schemas.openxmlformats.org/officeDocument/2006/relationships/image" Target="../media/image3022.png"/><Relationship Id="rId34" Type="http://schemas.openxmlformats.org/officeDocument/2006/relationships/customXml" Target="../ink/ink84.xml"/><Relationship Id="rId50" Type="http://schemas.openxmlformats.org/officeDocument/2006/relationships/customXml" Target="../ink/ink92.xml"/><Relationship Id="rId55" Type="http://schemas.openxmlformats.org/officeDocument/2006/relationships/image" Target="../media/image303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.xml"/><Relationship Id="rId18" Type="http://schemas.openxmlformats.org/officeDocument/2006/relationships/image" Target="../media/image3039.png"/><Relationship Id="rId26" Type="http://schemas.openxmlformats.org/officeDocument/2006/relationships/image" Target="../media/image3043.png"/><Relationship Id="rId3" Type="http://schemas.openxmlformats.org/officeDocument/2006/relationships/customXml" Target="../ink/ink103.xml"/><Relationship Id="rId21" Type="http://schemas.openxmlformats.org/officeDocument/2006/relationships/customXml" Target="../ink/ink112.xml"/><Relationship Id="rId34" Type="http://schemas.openxmlformats.org/officeDocument/2006/relationships/image" Target="../media/image33.png"/><Relationship Id="rId7" Type="http://schemas.openxmlformats.org/officeDocument/2006/relationships/customXml" Target="../ink/ink105.xml"/><Relationship Id="rId12" Type="http://schemas.openxmlformats.org/officeDocument/2006/relationships/image" Target="../media/image3036.png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33" Type="http://schemas.openxmlformats.org/officeDocument/2006/relationships/customXml" Target="../ink/ink11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38.png"/><Relationship Id="rId20" Type="http://schemas.openxmlformats.org/officeDocument/2006/relationships/image" Target="../media/image3040.png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3.png"/><Relationship Id="rId11" Type="http://schemas.openxmlformats.org/officeDocument/2006/relationships/customXml" Target="../ink/ink107.xml"/><Relationship Id="rId24" Type="http://schemas.openxmlformats.org/officeDocument/2006/relationships/image" Target="../media/image3042.png"/><Relationship Id="rId32" Type="http://schemas.openxmlformats.org/officeDocument/2006/relationships/image" Target="../media/image32.png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3044.png"/><Relationship Id="rId10" Type="http://schemas.openxmlformats.org/officeDocument/2006/relationships/image" Target="../media/image3035.png"/><Relationship Id="rId19" Type="http://schemas.openxmlformats.org/officeDocument/2006/relationships/customXml" Target="../ink/ink111.xml"/><Relationship Id="rId31" Type="http://schemas.openxmlformats.org/officeDocument/2006/relationships/customXml" Target="../ink/ink117.xml"/><Relationship Id="rId4" Type="http://schemas.openxmlformats.org/officeDocument/2006/relationships/image" Target="../media/image3032.png"/><Relationship Id="rId9" Type="http://schemas.openxmlformats.org/officeDocument/2006/relationships/customXml" Target="../ink/ink106.xml"/><Relationship Id="rId14" Type="http://schemas.openxmlformats.org/officeDocument/2006/relationships/image" Target="../media/image3037.png"/><Relationship Id="rId22" Type="http://schemas.openxmlformats.org/officeDocument/2006/relationships/image" Target="../media/image3041.png"/><Relationship Id="rId27" Type="http://schemas.openxmlformats.org/officeDocument/2006/relationships/customXml" Target="../ink/ink115.xml"/><Relationship Id="rId30" Type="http://schemas.openxmlformats.org/officeDocument/2006/relationships/image" Target="../media/image3045.png"/><Relationship Id="rId8" Type="http://schemas.openxmlformats.org/officeDocument/2006/relationships/image" Target="../media/image303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.xml"/><Relationship Id="rId299" Type="http://schemas.openxmlformats.org/officeDocument/2006/relationships/image" Target="../media/image3191.png"/><Relationship Id="rId21" Type="http://schemas.openxmlformats.org/officeDocument/2006/relationships/customXml" Target="../ink/ink128.xml"/><Relationship Id="rId63" Type="http://schemas.openxmlformats.org/officeDocument/2006/relationships/customXml" Target="../ink/ink149.xml"/><Relationship Id="rId159" Type="http://schemas.openxmlformats.org/officeDocument/2006/relationships/customXml" Target="../ink/ink197.xml"/><Relationship Id="rId324" Type="http://schemas.openxmlformats.org/officeDocument/2006/relationships/customXml" Target="../ink/ink280.xml"/><Relationship Id="rId170" Type="http://schemas.openxmlformats.org/officeDocument/2006/relationships/image" Target="../media/image3127.png"/><Relationship Id="rId226" Type="http://schemas.openxmlformats.org/officeDocument/2006/relationships/customXml" Target="../ink/ink231.xml"/><Relationship Id="rId268" Type="http://schemas.openxmlformats.org/officeDocument/2006/relationships/customXml" Target="../ink/ink252.xml"/><Relationship Id="rId32" Type="http://schemas.openxmlformats.org/officeDocument/2006/relationships/image" Target="../media/image3060.png"/><Relationship Id="rId74" Type="http://schemas.openxmlformats.org/officeDocument/2006/relationships/image" Target="../media/image3081.png"/><Relationship Id="rId128" Type="http://schemas.openxmlformats.org/officeDocument/2006/relationships/image" Target="../media/image3107.png"/><Relationship Id="rId335" Type="http://schemas.openxmlformats.org/officeDocument/2006/relationships/image" Target="../media/image2429.png"/><Relationship Id="rId5" Type="http://schemas.openxmlformats.org/officeDocument/2006/relationships/customXml" Target="../ink/ink120.xml"/><Relationship Id="rId181" Type="http://schemas.openxmlformats.org/officeDocument/2006/relationships/customXml" Target="../ink/ink208.xml"/><Relationship Id="rId237" Type="http://schemas.openxmlformats.org/officeDocument/2006/relationships/image" Target="../media/image3160.png"/><Relationship Id="rId279" Type="http://schemas.openxmlformats.org/officeDocument/2006/relationships/image" Target="../media/image3181.png"/><Relationship Id="rId43" Type="http://schemas.openxmlformats.org/officeDocument/2006/relationships/customXml" Target="../ink/ink139.xml"/><Relationship Id="rId139" Type="http://schemas.openxmlformats.org/officeDocument/2006/relationships/customXml" Target="../ink/ink187.xml"/><Relationship Id="rId290" Type="http://schemas.openxmlformats.org/officeDocument/2006/relationships/customXml" Target="../ink/ink263.xml"/><Relationship Id="rId304" Type="http://schemas.openxmlformats.org/officeDocument/2006/relationships/customXml" Target="../ink/ink270.xml"/><Relationship Id="rId346" Type="http://schemas.openxmlformats.org/officeDocument/2006/relationships/customXml" Target="../ink/ink291.xml"/><Relationship Id="rId85" Type="http://schemas.openxmlformats.org/officeDocument/2006/relationships/customXml" Target="../ink/ink160.xml"/><Relationship Id="rId150" Type="http://schemas.openxmlformats.org/officeDocument/2006/relationships/image" Target="../media/image3118.png"/><Relationship Id="rId192" Type="http://schemas.openxmlformats.org/officeDocument/2006/relationships/image" Target="../media/image3138.png"/><Relationship Id="rId206" Type="http://schemas.openxmlformats.org/officeDocument/2006/relationships/image" Target="../media/image3145.png"/><Relationship Id="rId248" Type="http://schemas.openxmlformats.org/officeDocument/2006/relationships/customXml" Target="../ink/ink242.xml"/><Relationship Id="rId12" Type="http://schemas.openxmlformats.org/officeDocument/2006/relationships/image" Target="../media/image3050.png"/><Relationship Id="rId108" Type="http://schemas.openxmlformats.org/officeDocument/2006/relationships/image" Target="../media/image3097.png"/><Relationship Id="rId315" Type="http://schemas.openxmlformats.org/officeDocument/2006/relationships/image" Target="../media/image3198.png"/><Relationship Id="rId357" Type="http://schemas.openxmlformats.org/officeDocument/2006/relationships/image" Target="../media/image3218.png"/><Relationship Id="rId54" Type="http://schemas.openxmlformats.org/officeDocument/2006/relationships/image" Target="../media/image3071.png"/><Relationship Id="rId96" Type="http://schemas.openxmlformats.org/officeDocument/2006/relationships/image" Target="../media/image3091.png"/><Relationship Id="rId161" Type="http://schemas.openxmlformats.org/officeDocument/2006/relationships/customXml" Target="../ink/ink198.xml"/><Relationship Id="rId217" Type="http://schemas.openxmlformats.org/officeDocument/2006/relationships/customXml" Target="../ink/ink226.xml"/><Relationship Id="rId259" Type="http://schemas.openxmlformats.org/officeDocument/2006/relationships/image" Target="../media/image3171.png"/><Relationship Id="rId23" Type="http://schemas.openxmlformats.org/officeDocument/2006/relationships/customXml" Target="../ink/ink129.xml"/><Relationship Id="rId119" Type="http://schemas.openxmlformats.org/officeDocument/2006/relationships/customXml" Target="../ink/ink177.xml"/><Relationship Id="rId270" Type="http://schemas.openxmlformats.org/officeDocument/2006/relationships/customXml" Target="../ink/ink253.xml"/><Relationship Id="rId326" Type="http://schemas.openxmlformats.org/officeDocument/2006/relationships/customXml" Target="../ink/ink281.xml"/><Relationship Id="rId65" Type="http://schemas.openxmlformats.org/officeDocument/2006/relationships/customXml" Target="../ink/ink150.xml"/><Relationship Id="rId130" Type="http://schemas.openxmlformats.org/officeDocument/2006/relationships/image" Target="../media/image3108.png"/><Relationship Id="rId172" Type="http://schemas.openxmlformats.org/officeDocument/2006/relationships/image" Target="../media/image3128.png"/><Relationship Id="rId228" Type="http://schemas.openxmlformats.org/officeDocument/2006/relationships/customXml" Target="../ink/ink232.xml"/><Relationship Id="rId281" Type="http://schemas.openxmlformats.org/officeDocument/2006/relationships/image" Target="../media/image3182.png"/><Relationship Id="rId337" Type="http://schemas.openxmlformats.org/officeDocument/2006/relationships/image" Target="../media/image3208.png"/><Relationship Id="rId34" Type="http://schemas.openxmlformats.org/officeDocument/2006/relationships/image" Target="../media/image3061.png"/><Relationship Id="rId76" Type="http://schemas.openxmlformats.org/officeDocument/2006/relationships/image" Target="../media/image3082.png"/><Relationship Id="rId141" Type="http://schemas.openxmlformats.org/officeDocument/2006/relationships/customXml" Target="../ink/ink188.xml"/><Relationship Id="rId7" Type="http://schemas.openxmlformats.org/officeDocument/2006/relationships/customXml" Target="../ink/ink121.xml"/><Relationship Id="rId183" Type="http://schemas.openxmlformats.org/officeDocument/2006/relationships/customXml" Target="../ink/ink209.xml"/><Relationship Id="rId239" Type="http://schemas.openxmlformats.org/officeDocument/2006/relationships/image" Target="../media/image3161.png"/><Relationship Id="rId250" Type="http://schemas.openxmlformats.org/officeDocument/2006/relationships/customXml" Target="../ink/ink243.xml"/><Relationship Id="rId292" Type="http://schemas.openxmlformats.org/officeDocument/2006/relationships/customXml" Target="../ink/ink264.xml"/><Relationship Id="rId306" Type="http://schemas.openxmlformats.org/officeDocument/2006/relationships/customXml" Target="../ink/ink271.xml"/><Relationship Id="rId45" Type="http://schemas.openxmlformats.org/officeDocument/2006/relationships/customXml" Target="../ink/ink140.xml"/><Relationship Id="rId87" Type="http://schemas.openxmlformats.org/officeDocument/2006/relationships/customXml" Target="../ink/ink161.xml"/><Relationship Id="rId110" Type="http://schemas.openxmlformats.org/officeDocument/2006/relationships/image" Target="../media/image3098.png"/><Relationship Id="rId348" Type="http://schemas.openxmlformats.org/officeDocument/2006/relationships/customXml" Target="../ink/ink292.xml"/><Relationship Id="rId152" Type="http://schemas.openxmlformats.org/officeDocument/2006/relationships/image" Target="../media/image3119.png"/><Relationship Id="rId194" Type="http://schemas.openxmlformats.org/officeDocument/2006/relationships/image" Target="../media/image3139.png"/><Relationship Id="rId208" Type="http://schemas.openxmlformats.org/officeDocument/2006/relationships/image" Target="../media/image3146.png"/><Relationship Id="rId261" Type="http://schemas.openxmlformats.org/officeDocument/2006/relationships/image" Target="../media/image3172.png"/><Relationship Id="rId14" Type="http://schemas.openxmlformats.org/officeDocument/2006/relationships/image" Target="../media/image3051.png"/><Relationship Id="rId56" Type="http://schemas.openxmlformats.org/officeDocument/2006/relationships/image" Target="../media/image3072.png"/><Relationship Id="rId317" Type="http://schemas.openxmlformats.org/officeDocument/2006/relationships/image" Target="../media/image3199.png"/><Relationship Id="rId359" Type="http://schemas.openxmlformats.org/officeDocument/2006/relationships/image" Target="../media/image3219.png"/><Relationship Id="rId98" Type="http://schemas.openxmlformats.org/officeDocument/2006/relationships/image" Target="../media/image3092.png"/><Relationship Id="rId121" Type="http://schemas.openxmlformats.org/officeDocument/2006/relationships/customXml" Target="../ink/ink178.xml"/><Relationship Id="rId163" Type="http://schemas.openxmlformats.org/officeDocument/2006/relationships/customXml" Target="../ink/ink199.xml"/><Relationship Id="rId219" Type="http://schemas.openxmlformats.org/officeDocument/2006/relationships/customXml" Target="../ink/ink227.xml"/><Relationship Id="rId230" Type="http://schemas.openxmlformats.org/officeDocument/2006/relationships/customXml" Target="../ink/ink233.xml"/><Relationship Id="rId25" Type="http://schemas.openxmlformats.org/officeDocument/2006/relationships/customXml" Target="../ink/ink130.xml"/><Relationship Id="rId67" Type="http://schemas.openxmlformats.org/officeDocument/2006/relationships/customXml" Target="../ink/ink151.xml"/><Relationship Id="rId272" Type="http://schemas.openxmlformats.org/officeDocument/2006/relationships/customXml" Target="../ink/ink254.xml"/><Relationship Id="rId328" Type="http://schemas.openxmlformats.org/officeDocument/2006/relationships/customXml" Target="../ink/ink282.xml"/><Relationship Id="rId88" Type="http://schemas.openxmlformats.org/officeDocument/2006/relationships/image" Target="../media/image3087.png"/><Relationship Id="rId111" Type="http://schemas.openxmlformats.org/officeDocument/2006/relationships/customXml" Target="../ink/ink173.xml"/><Relationship Id="rId132" Type="http://schemas.openxmlformats.org/officeDocument/2006/relationships/image" Target="../media/image3109.png"/><Relationship Id="rId153" Type="http://schemas.openxmlformats.org/officeDocument/2006/relationships/customXml" Target="../ink/ink194.xml"/><Relationship Id="rId174" Type="http://schemas.openxmlformats.org/officeDocument/2006/relationships/image" Target="../media/image3129.png"/><Relationship Id="rId195" Type="http://schemas.openxmlformats.org/officeDocument/2006/relationships/customXml" Target="../ink/ink215.xml"/><Relationship Id="rId209" Type="http://schemas.openxmlformats.org/officeDocument/2006/relationships/customXml" Target="../ink/ink222.xml"/><Relationship Id="rId360" Type="http://schemas.openxmlformats.org/officeDocument/2006/relationships/customXml" Target="../ink/ink298.xml"/><Relationship Id="rId220" Type="http://schemas.openxmlformats.org/officeDocument/2006/relationships/image" Target="../media/image3152.png"/><Relationship Id="rId241" Type="http://schemas.openxmlformats.org/officeDocument/2006/relationships/image" Target="../media/image3162.png"/><Relationship Id="rId15" Type="http://schemas.openxmlformats.org/officeDocument/2006/relationships/customXml" Target="../ink/ink125.xml"/><Relationship Id="rId36" Type="http://schemas.openxmlformats.org/officeDocument/2006/relationships/image" Target="../media/image3062.png"/><Relationship Id="rId57" Type="http://schemas.openxmlformats.org/officeDocument/2006/relationships/customXml" Target="../ink/ink146.xml"/><Relationship Id="rId262" Type="http://schemas.openxmlformats.org/officeDocument/2006/relationships/customXml" Target="../ink/ink249.xml"/><Relationship Id="rId283" Type="http://schemas.openxmlformats.org/officeDocument/2006/relationships/image" Target="../media/image3183.png"/><Relationship Id="rId318" Type="http://schemas.openxmlformats.org/officeDocument/2006/relationships/customXml" Target="../ink/ink277.xml"/><Relationship Id="rId339" Type="http://schemas.openxmlformats.org/officeDocument/2006/relationships/image" Target="../media/image3209.png"/><Relationship Id="rId78" Type="http://schemas.openxmlformats.org/officeDocument/2006/relationships/image" Target="../media/image3083.png"/><Relationship Id="rId99" Type="http://schemas.openxmlformats.org/officeDocument/2006/relationships/customXml" Target="../ink/ink167.xml"/><Relationship Id="rId101" Type="http://schemas.openxmlformats.org/officeDocument/2006/relationships/customXml" Target="../ink/ink168.xml"/><Relationship Id="rId122" Type="http://schemas.openxmlformats.org/officeDocument/2006/relationships/image" Target="../media/image3104.png"/><Relationship Id="rId143" Type="http://schemas.openxmlformats.org/officeDocument/2006/relationships/customXml" Target="../ink/ink189.xml"/><Relationship Id="rId164" Type="http://schemas.openxmlformats.org/officeDocument/2006/relationships/image" Target="../media/image3124.png"/><Relationship Id="rId185" Type="http://schemas.openxmlformats.org/officeDocument/2006/relationships/customXml" Target="../ink/ink210.xml"/><Relationship Id="rId350" Type="http://schemas.openxmlformats.org/officeDocument/2006/relationships/customXml" Target="../ink/ink293.xml"/><Relationship Id="rId9" Type="http://schemas.openxmlformats.org/officeDocument/2006/relationships/customXml" Target="../ink/ink122.xml"/><Relationship Id="rId210" Type="http://schemas.openxmlformats.org/officeDocument/2006/relationships/image" Target="../media/image3147.png"/><Relationship Id="rId26" Type="http://schemas.openxmlformats.org/officeDocument/2006/relationships/image" Target="../media/image3057.png"/><Relationship Id="rId231" Type="http://schemas.openxmlformats.org/officeDocument/2006/relationships/image" Target="../media/image3157.png"/><Relationship Id="rId252" Type="http://schemas.openxmlformats.org/officeDocument/2006/relationships/customXml" Target="../ink/ink244.xml"/><Relationship Id="rId273" Type="http://schemas.openxmlformats.org/officeDocument/2006/relationships/image" Target="../media/image3178.png"/><Relationship Id="rId294" Type="http://schemas.openxmlformats.org/officeDocument/2006/relationships/customXml" Target="../ink/ink265.xml"/><Relationship Id="rId308" Type="http://schemas.openxmlformats.org/officeDocument/2006/relationships/customXml" Target="../ink/ink272.xml"/><Relationship Id="rId329" Type="http://schemas.openxmlformats.org/officeDocument/2006/relationships/image" Target="../media/image3205.png"/><Relationship Id="rId47" Type="http://schemas.openxmlformats.org/officeDocument/2006/relationships/customXml" Target="../ink/ink141.xml"/><Relationship Id="rId68" Type="http://schemas.openxmlformats.org/officeDocument/2006/relationships/image" Target="../media/image3078.png"/><Relationship Id="rId89" Type="http://schemas.openxmlformats.org/officeDocument/2006/relationships/customXml" Target="../ink/ink162.xml"/><Relationship Id="rId112" Type="http://schemas.openxmlformats.org/officeDocument/2006/relationships/image" Target="../media/image3099.png"/><Relationship Id="rId133" Type="http://schemas.openxmlformats.org/officeDocument/2006/relationships/customXml" Target="../ink/ink184.xml"/><Relationship Id="rId154" Type="http://schemas.openxmlformats.org/officeDocument/2006/relationships/image" Target="../media/image3120.png"/><Relationship Id="rId175" Type="http://schemas.openxmlformats.org/officeDocument/2006/relationships/customXml" Target="../ink/ink205.xml"/><Relationship Id="rId340" Type="http://schemas.openxmlformats.org/officeDocument/2006/relationships/customXml" Target="../ink/ink288.xml"/><Relationship Id="rId361" Type="http://schemas.openxmlformats.org/officeDocument/2006/relationships/image" Target="../media/image3220.png"/><Relationship Id="rId196" Type="http://schemas.openxmlformats.org/officeDocument/2006/relationships/image" Target="../media/image3140.png"/><Relationship Id="rId200" Type="http://schemas.openxmlformats.org/officeDocument/2006/relationships/image" Target="../media/image3142.png"/><Relationship Id="rId16" Type="http://schemas.openxmlformats.org/officeDocument/2006/relationships/image" Target="../media/image3052.png"/><Relationship Id="rId221" Type="http://schemas.openxmlformats.org/officeDocument/2006/relationships/customXml" Target="../ink/ink228.xml"/><Relationship Id="rId242" Type="http://schemas.openxmlformats.org/officeDocument/2006/relationships/customXml" Target="../ink/ink239.xml"/><Relationship Id="rId263" Type="http://schemas.openxmlformats.org/officeDocument/2006/relationships/image" Target="../media/image3173.png"/><Relationship Id="rId284" Type="http://schemas.openxmlformats.org/officeDocument/2006/relationships/customXml" Target="../ink/ink260.xml"/><Relationship Id="rId319" Type="http://schemas.openxmlformats.org/officeDocument/2006/relationships/image" Target="../media/image3200.png"/><Relationship Id="rId37" Type="http://schemas.openxmlformats.org/officeDocument/2006/relationships/customXml" Target="../ink/ink136.xml"/><Relationship Id="rId58" Type="http://schemas.openxmlformats.org/officeDocument/2006/relationships/image" Target="../media/image3073.png"/><Relationship Id="rId79" Type="http://schemas.openxmlformats.org/officeDocument/2006/relationships/customXml" Target="../ink/ink157.xml"/><Relationship Id="rId102" Type="http://schemas.openxmlformats.org/officeDocument/2006/relationships/image" Target="../media/image3094.png"/><Relationship Id="rId123" Type="http://schemas.openxmlformats.org/officeDocument/2006/relationships/customXml" Target="../ink/ink179.xml"/><Relationship Id="rId144" Type="http://schemas.openxmlformats.org/officeDocument/2006/relationships/image" Target="../media/image3115.png"/><Relationship Id="rId330" Type="http://schemas.openxmlformats.org/officeDocument/2006/relationships/customXml" Target="../ink/ink283.xml"/><Relationship Id="rId90" Type="http://schemas.openxmlformats.org/officeDocument/2006/relationships/image" Target="../media/image3088.png"/><Relationship Id="rId165" Type="http://schemas.openxmlformats.org/officeDocument/2006/relationships/customXml" Target="../ink/ink200.xml"/><Relationship Id="rId186" Type="http://schemas.openxmlformats.org/officeDocument/2006/relationships/image" Target="../media/image3135.png"/><Relationship Id="rId351" Type="http://schemas.openxmlformats.org/officeDocument/2006/relationships/image" Target="../media/image3215.png"/><Relationship Id="rId211" Type="http://schemas.openxmlformats.org/officeDocument/2006/relationships/customXml" Target="../ink/ink223.xml"/><Relationship Id="rId232" Type="http://schemas.openxmlformats.org/officeDocument/2006/relationships/customXml" Target="../ink/ink234.xml"/><Relationship Id="rId253" Type="http://schemas.openxmlformats.org/officeDocument/2006/relationships/image" Target="../media/image3168.png"/><Relationship Id="rId274" Type="http://schemas.openxmlformats.org/officeDocument/2006/relationships/customXml" Target="../ink/ink255.xml"/><Relationship Id="rId295" Type="http://schemas.openxmlformats.org/officeDocument/2006/relationships/image" Target="../media/image3189.png"/><Relationship Id="rId309" Type="http://schemas.openxmlformats.org/officeDocument/2006/relationships/image" Target="../media/image3196.png"/><Relationship Id="rId27" Type="http://schemas.openxmlformats.org/officeDocument/2006/relationships/customXml" Target="../ink/ink131.xml"/><Relationship Id="rId48" Type="http://schemas.openxmlformats.org/officeDocument/2006/relationships/image" Target="../media/image3068.png"/><Relationship Id="rId69" Type="http://schemas.openxmlformats.org/officeDocument/2006/relationships/customXml" Target="../ink/ink152.xml"/><Relationship Id="rId113" Type="http://schemas.openxmlformats.org/officeDocument/2006/relationships/customXml" Target="../ink/ink174.xml"/><Relationship Id="rId134" Type="http://schemas.openxmlformats.org/officeDocument/2006/relationships/image" Target="../media/image3110.png"/><Relationship Id="rId320" Type="http://schemas.openxmlformats.org/officeDocument/2006/relationships/customXml" Target="../ink/ink278.xml"/><Relationship Id="rId80" Type="http://schemas.openxmlformats.org/officeDocument/2006/relationships/image" Target="../media/image3084.png"/><Relationship Id="rId155" Type="http://schemas.openxmlformats.org/officeDocument/2006/relationships/customXml" Target="../ink/ink195.xml"/><Relationship Id="rId176" Type="http://schemas.openxmlformats.org/officeDocument/2006/relationships/image" Target="../media/image3130.png"/><Relationship Id="rId197" Type="http://schemas.openxmlformats.org/officeDocument/2006/relationships/customXml" Target="../ink/ink216.xml"/><Relationship Id="rId341" Type="http://schemas.openxmlformats.org/officeDocument/2006/relationships/image" Target="../media/image3210.png"/><Relationship Id="rId201" Type="http://schemas.openxmlformats.org/officeDocument/2006/relationships/customXml" Target="../ink/ink218.xml"/><Relationship Id="rId222" Type="http://schemas.openxmlformats.org/officeDocument/2006/relationships/image" Target="../media/image3153.png"/><Relationship Id="rId243" Type="http://schemas.openxmlformats.org/officeDocument/2006/relationships/image" Target="../media/image3163.png"/><Relationship Id="rId264" Type="http://schemas.openxmlformats.org/officeDocument/2006/relationships/customXml" Target="../ink/ink250.xml"/><Relationship Id="rId285" Type="http://schemas.openxmlformats.org/officeDocument/2006/relationships/image" Target="../media/image3184.png"/><Relationship Id="rId17" Type="http://schemas.openxmlformats.org/officeDocument/2006/relationships/customXml" Target="../ink/ink126.xml"/><Relationship Id="rId38" Type="http://schemas.openxmlformats.org/officeDocument/2006/relationships/image" Target="../media/image3063.png"/><Relationship Id="rId59" Type="http://schemas.openxmlformats.org/officeDocument/2006/relationships/customXml" Target="../ink/ink147.xml"/><Relationship Id="rId103" Type="http://schemas.openxmlformats.org/officeDocument/2006/relationships/customXml" Target="../ink/ink169.xml"/><Relationship Id="rId124" Type="http://schemas.openxmlformats.org/officeDocument/2006/relationships/image" Target="../media/image3105.png"/><Relationship Id="rId310" Type="http://schemas.openxmlformats.org/officeDocument/2006/relationships/customXml" Target="../ink/ink273.xml"/><Relationship Id="rId70" Type="http://schemas.openxmlformats.org/officeDocument/2006/relationships/image" Target="../media/image3079.png"/><Relationship Id="rId91" Type="http://schemas.openxmlformats.org/officeDocument/2006/relationships/customXml" Target="../ink/ink163.xml"/><Relationship Id="rId145" Type="http://schemas.openxmlformats.org/officeDocument/2006/relationships/customXml" Target="../ink/ink190.xml"/><Relationship Id="rId166" Type="http://schemas.openxmlformats.org/officeDocument/2006/relationships/image" Target="../media/image3125.png"/><Relationship Id="rId187" Type="http://schemas.openxmlformats.org/officeDocument/2006/relationships/customXml" Target="../ink/ink211.xml"/><Relationship Id="rId331" Type="http://schemas.openxmlformats.org/officeDocument/2006/relationships/image" Target="../media/image3206.png"/><Relationship Id="rId352" Type="http://schemas.openxmlformats.org/officeDocument/2006/relationships/customXml" Target="../ink/ink2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148.png"/><Relationship Id="rId233" Type="http://schemas.openxmlformats.org/officeDocument/2006/relationships/image" Target="../media/image3158.png"/><Relationship Id="rId254" Type="http://schemas.openxmlformats.org/officeDocument/2006/relationships/customXml" Target="../ink/ink245.xml"/><Relationship Id="rId28" Type="http://schemas.openxmlformats.org/officeDocument/2006/relationships/image" Target="../media/image3058.png"/><Relationship Id="rId49" Type="http://schemas.openxmlformats.org/officeDocument/2006/relationships/customXml" Target="../ink/ink142.xml"/><Relationship Id="rId114" Type="http://schemas.openxmlformats.org/officeDocument/2006/relationships/image" Target="../media/image3100.png"/><Relationship Id="rId275" Type="http://schemas.openxmlformats.org/officeDocument/2006/relationships/image" Target="../media/image3179.png"/><Relationship Id="rId296" Type="http://schemas.openxmlformats.org/officeDocument/2006/relationships/customXml" Target="../ink/ink266.xml"/><Relationship Id="rId300" Type="http://schemas.openxmlformats.org/officeDocument/2006/relationships/customXml" Target="../ink/ink268.xml"/><Relationship Id="rId60" Type="http://schemas.openxmlformats.org/officeDocument/2006/relationships/image" Target="../media/image3074.png"/><Relationship Id="rId81" Type="http://schemas.openxmlformats.org/officeDocument/2006/relationships/customXml" Target="../ink/ink158.xml"/><Relationship Id="rId135" Type="http://schemas.openxmlformats.org/officeDocument/2006/relationships/customXml" Target="../ink/ink185.xml"/><Relationship Id="rId156" Type="http://schemas.openxmlformats.org/officeDocument/2006/relationships/image" Target="../media/image3121.png"/><Relationship Id="rId177" Type="http://schemas.openxmlformats.org/officeDocument/2006/relationships/customXml" Target="../ink/ink206.xml"/><Relationship Id="rId198" Type="http://schemas.openxmlformats.org/officeDocument/2006/relationships/image" Target="../media/image3141.png"/><Relationship Id="rId321" Type="http://schemas.openxmlformats.org/officeDocument/2006/relationships/image" Target="../media/image3201.png"/><Relationship Id="rId342" Type="http://schemas.openxmlformats.org/officeDocument/2006/relationships/customXml" Target="../ink/ink289.xml"/><Relationship Id="rId202" Type="http://schemas.openxmlformats.org/officeDocument/2006/relationships/image" Target="../media/image3143.png"/><Relationship Id="rId223" Type="http://schemas.openxmlformats.org/officeDocument/2006/relationships/customXml" Target="../ink/ink229.xml"/><Relationship Id="rId244" Type="http://schemas.openxmlformats.org/officeDocument/2006/relationships/customXml" Target="../ink/ink240.xml"/><Relationship Id="rId18" Type="http://schemas.openxmlformats.org/officeDocument/2006/relationships/image" Target="../media/image3053.png"/><Relationship Id="rId39" Type="http://schemas.openxmlformats.org/officeDocument/2006/relationships/customXml" Target="../ink/ink137.xml"/><Relationship Id="rId265" Type="http://schemas.openxmlformats.org/officeDocument/2006/relationships/image" Target="../media/image3174.png"/><Relationship Id="rId286" Type="http://schemas.openxmlformats.org/officeDocument/2006/relationships/customXml" Target="../ink/ink261.xml"/><Relationship Id="rId50" Type="http://schemas.openxmlformats.org/officeDocument/2006/relationships/image" Target="../media/image3069.png"/><Relationship Id="rId104" Type="http://schemas.openxmlformats.org/officeDocument/2006/relationships/image" Target="../media/image3095.png"/><Relationship Id="rId125" Type="http://schemas.openxmlformats.org/officeDocument/2006/relationships/customXml" Target="../ink/ink180.xml"/><Relationship Id="rId146" Type="http://schemas.openxmlformats.org/officeDocument/2006/relationships/image" Target="../media/image3116.png"/><Relationship Id="rId167" Type="http://schemas.openxmlformats.org/officeDocument/2006/relationships/customXml" Target="../ink/ink201.xml"/><Relationship Id="rId188" Type="http://schemas.openxmlformats.org/officeDocument/2006/relationships/image" Target="../media/image3136.png"/><Relationship Id="rId311" Type="http://schemas.openxmlformats.org/officeDocument/2006/relationships/image" Target="../media/image2952.png"/><Relationship Id="rId332" Type="http://schemas.openxmlformats.org/officeDocument/2006/relationships/customXml" Target="../ink/ink284.xml"/><Relationship Id="rId353" Type="http://schemas.openxmlformats.org/officeDocument/2006/relationships/image" Target="../media/image3216.png"/><Relationship Id="rId71" Type="http://schemas.openxmlformats.org/officeDocument/2006/relationships/customXml" Target="../ink/ink153.xml"/><Relationship Id="rId92" Type="http://schemas.openxmlformats.org/officeDocument/2006/relationships/image" Target="../media/image3089.png"/><Relationship Id="rId213" Type="http://schemas.openxmlformats.org/officeDocument/2006/relationships/customXml" Target="../ink/ink224.xml"/><Relationship Id="rId234" Type="http://schemas.openxmlformats.org/officeDocument/2006/relationships/customXml" Target="../ink/ink235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32.xml"/><Relationship Id="rId255" Type="http://schemas.openxmlformats.org/officeDocument/2006/relationships/image" Target="../media/image3169.png"/><Relationship Id="rId276" Type="http://schemas.openxmlformats.org/officeDocument/2006/relationships/customXml" Target="../ink/ink256.xml"/><Relationship Id="rId297" Type="http://schemas.openxmlformats.org/officeDocument/2006/relationships/image" Target="../media/image3190.png"/><Relationship Id="rId40" Type="http://schemas.openxmlformats.org/officeDocument/2006/relationships/image" Target="../media/image3064.png"/><Relationship Id="rId115" Type="http://schemas.openxmlformats.org/officeDocument/2006/relationships/customXml" Target="../ink/ink175.xml"/><Relationship Id="rId136" Type="http://schemas.openxmlformats.org/officeDocument/2006/relationships/image" Target="../media/image3111.png"/><Relationship Id="rId157" Type="http://schemas.openxmlformats.org/officeDocument/2006/relationships/customXml" Target="../ink/ink196.xml"/><Relationship Id="rId178" Type="http://schemas.openxmlformats.org/officeDocument/2006/relationships/image" Target="../media/image3131.png"/><Relationship Id="rId301" Type="http://schemas.openxmlformats.org/officeDocument/2006/relationships/image" Target="../media/image3192.png"/><Relationship Id="rId322" Type="http://schemas.openxmlformats.org/officeDocument/2006/relationships/customXml" Target="../ink/ink279.xml"/><Relationship Id="rId343" Type="http://schemas.openxmlformats.org/officeDocument/2006/relationships/image" Target="../media/image3211.png"/><Relationship Id="rId61" Type="http://schemas.openxmlformats.org/officeDocument/2006/relationships/customXml" Target="../ink/ink148.xml"/><Relationship Id="rId82" Type="http://schemas.openxmlformats.org/officeDocument/2006/relationships/image" Target="../media/image17.png"/><Relationship Id="rId199" Type="http://schemas.openxmlformats.org/officeDocument/2006/relationships/customXml" Target="../ink/ink217.xml"/><Relationship Id="rId203" Type="http://schemas.openxmlformats.org/officeDocument/2006/relationships/customXml" Target="../ink/ink219.xml"/><Relationship Id="rId19" Type="http://schemas.openxmlformats.org/officeDocument/2006/relationships/customXml" Target="../ink/ink127.xml"/><Relationship Id="rId224" Type="http://schemas.openxmlformats.org/officeDocument/2006/relationships/customXml" Target="../ink/ink230.xml"/><Relationship Id="rId245" Type="http://schemas.openxmlformats.org/officeDocument/2006/relationships/image" Target="../media/image3164.png"/><Relationship Id="rId266" Type="http://schemas.openxmlformats.org/officeDocument/2006/relationships/customXml" Target="../ink/ink251.xml"/><Relationship Id="rId287" Type="http://schemas.openxmlformats.org/officeDocument/2006/relationships/image" Target="../media/image3185.png"/><Relationship Id="rId30" Type="http://schemas.openxmlformats.org/officeDocument/2006/relationships/image" Target="../media/image3059.png"/><Relationship Id="rId105" Type="http://schemas.openxmlformats.org/officeDocument/2006/relationships/customXml" Target="../ink/ink170.xml"/><Relationship Id="rId126" Type="http://schemas.openxmlformats.org/officeDocument/2006/relationships/image" Target="../media/image3106.png"/><Relationship Id="rId147" Type="http://schemas.openxmlformats.org/officeDocument/2006/relationships/customXml" Target="../ink/ink191.xml"/><Relationship Id="rId168" Type="http://schemas.openxmlformats.org/officeDocument/2006/relationships/image" Target="../media/image3126.png"/><Relationship Id="rId312" Type="http://schemas.openxmlformats.org/officeDocument/2006/relationships/customXml" Target="../ink/ink274.xml"/><Relationship Id="rId333" Type="http://schemas.openxmlformats.org/officeDocument/2006/relationships/image" Target="../media/image3207.png"/><Relationship Id="rId354" Type="http://schemas.openxmlformats.org/officeDocument/2006/relationships/customXml" Target="../ink/ink295.xml"/><Relationship Id="rId51" Type="http://schemas.openxmlformats.org/officeDocument/2006/relationships/customXml" Target="../ink/ink143.xml"/><Relationship Id="rId72" Type="http://schemas.openxmlformats.org/officeDocument/2006/relationships/image" Target="../media/image3080.png"/><Relationship Id="rId93" Type="http://schemas.openxmlformats.org/officeDocument/2006/relationships/customXml" Target="../ink/ink164.xml"/><Relationship Id="rId189" Type="http://schemas.openxmlformats.org/officeDocument/2006/relationships/customXml" Target="../ink/ink212.xml"/><Relationship Id="rId3" Type="http://schemas.openxmlformats.org/officeDocument/2006/relationships/customXml" Target="../ink/ink119.xml"/><Relationship Id="rId214" Type="http://schemas.openxmlformats.org/officeDocument/2006/relationships/image" Target="../media/image3149.png"/><Relationship Id="rId235" Type="http://schemas.openxmlformats.org/officeDocument/2006/relationships/image" Target="../media/image3159.png"/><Relationship Id="rId256" Type="http://schemas.openxmlformats.org/officeDocument/2006/relationships/customXml" Target="../ink/ink246.xml"/><Relationship Id="rId277" Type="http://schemas.openxmlformats.org/officeDocument/2006/relationships/image" Target="../media/image3180.png"/><Relationship Id="rId298" Type="http://schemas.openxmlformats.org/officeDocument/2006/relationships/customXml" Target="../ink/ink267.xml"/><Relationship Id="rId116" Type="http://schemas.openxmlformats.org/officeDocument/2006/relationships/image" Target="../media/image3101.png"/><Relationship Id="rId137" Type="http://schemas.openxmlformats.org/officeDocument/2006/relationships/customXml" Target="../ink/ink186.xml"/><Relationship Id="rId158" Type="http://schemas.openxmlformats.org/officeDocument/2006/relationships/image" Target="../media/image3122.png"/><Relationship Id="rId302" Type="http://schemas.openxmlformats.org/officeDocument/2006/relationships/customXml" Target="../ink/ink269.xml"/><Relationship Id="rId323" Type="http://schemas.openxmlformats.org/officeDocument/2006/relationships/image" Target="../media/image3202.png"/><Relationship Id="rId344" Type="http://schemas.openxmlformats.org/officeDocument/2006/relationships/customXml" Target="../ink/ink290.xml"/><Relationship Id="rId20" Type="http://schemas.openxmlformats.org/officeDocument/2006/relationships/image" Target="../media/image3054.png"/><Relationship Id="rId41" Type="http://schemas.openxmlformats.org/officeDocument/2006/relationships/customXml" Target="../ink/ink138.xml"/><Relationship Id="rId62" Type="http://schemas.openxmlformats.org/officeDocument/2006/relationships/image" Target="../media/image3075.png"/><Relationship Id="rId83" Type="http://schemas.openxmlformats.org/officeDocument/2006/relationships/customXml" Target="../ink/ink159.xml"/><Relationship Id="rId179" Type="http://schemas.openxmlformats.org/officeDocument/2006/relationships/customXml" Target="../ink/ink207.xml"/><Relationship Id="rId190" Type="http://schemas.openxmlformats.org/officeDocument/2006/relationships/image" Target="../media/image3137.png"/><Relationship Id="rId204" Type="http://schemas.openxmlformats.org/officeDocument/2006/relationships/image" Target="../media/image3144.png"/><Relationship Id="rId225" Type="http://schemas.openxmlformats.org/officeDocument/2006/relationships/image" Target="../media/image3154.png"/><Relationship Id="rId246" Type="http://schemas.openxmlformats.org/officeDocument/2006/relationships/customXml" Target="../ink/ink241.xml"/><Relationship Id="rId267" Type="http://schemas.openxmlformats.org/officeDocument/2006/relationships/image" Target="../media/image3175.png"/><Relationship Id="rId288" Type="http://schemas.openxmlformats.org/officeDocument/2006/relationships/customXml" Target="../ink/ink262.xml"/><Relationship Id="rId106" Type="http://schemas.openxmlformats.org/officeDocument/2006/relationships/image" Target="../media/image3096.png"/><Relationship Id="rId127" Type="http://schemas.openxmlformats.org/officeDocument/2006/relationships/customXml" Target="../ink/ink181.xml"/><Relationship Id="rId313" Type="http://schemas.openxmlformats.org/officeDocument/2006/relationships/image" Target="../media/image3197.png"/><Relationship Id="rId10" Type="http://schemas.openxmlformats.org/officeDocument/2006/relationships/image" Target="../media/image3049.png"/><Relationship Id="rId31" Type="http://schemas.openxmlformats.org/officeDocument/2006/relationships/customXml" Target="../ink/ink133.xml"/><Relationship Id="rId52" Type="http://schemas.openxmlformats.org/officeDocument/2006/relationships/image" Target="../media/image3070.png"/><Relationship Id="rId73" Type="http://schemas.openxmlformats.org/officeDocument/2006/relationships/customXml" Target="../ink/ink154.xml"/><Relationship Id="rId94" Type="http://schemas.openxmlformats.org/officeDocument/2006/relationships/image" Target="../media/image3090.png"/><Relationship Id="rId148" Type="http://schemas.openxmlformats.org/officeDocument/2006/relationships/image" Target="../media/image3117.png"/><Relationship Id="rId169" Type="http://schemas.openxmlformats.org/officeDocument/2006/relationships/customXml" Target="../ink/ink202.xml"/><Relationship Id="rId334" Type="http://schemas.openxmlformats.org/officeDocument/2006/relationships/customXml" Target="../ink/ink285.xml"/><Relationship Id="rId355" Type="http://schemas.openxmlformats.org/officeDocument/2006/relationships/image" Target="../media/image3217.png"/><Relationship Id="rId4" Type="http://schemas.openxmlformats.org/officeDocument/2006/relationships/image" Target="../media/image3046.png"/><Relationship Id="rId180" Type="http://schemas.openxmlformats.org/officeDocument/2006/relationships/image" Target="../media/image3132.png"/><Relationship Id="rId215" Type="http://schemas.openxmlformats.org/officeDocument/2006/relationships/customXml" Target="../ink/ink225.xml"/><Relationship Id="rId236" Type="http://schemas.openxmlformats.org/officeDocument/2006/relationships/customXml" Target="../ink/ink236.xml"/><Relationship Id="rId257" Type="http://schemas.openxmlformats.org/officeDocument/2006/relationships/image" Target="../media/image3170.png"/><Relationship Id="rId278" Type="http://schemas.openxmlformats.org/officeDocument/2006/relationships/customXml" Target="../ink/ink257.xml"/><Relationship Id="rId303" Type="http://schemas.openxmlformats.org/officeDocument/2006/relationships/image" Target="../media/image3193.png"/><Relationship Id="rId42" Type="http://schemas.openxmlformats.org/officeDocument/2006/relationships/image" Target="../media/image3065.png"/><Relationship Id="rId84" Type="http://schemas.openxmlformats.org/officeDocument/2006/relationships/image" Target="../media/image3085.png"/><Relationship Id="rId138" Type="http://schemas.openxmlformats.org/officeDocument/2006/relationships/image" Target="../media/image3112.png"/><Relationship Id="rId345" Type="http://schemas.openxmlformats.org/officeDocument/2006/relationships/image" Target="../media/image3212.png"/><Relationship Id="rId191" Type="http://schemas.openxmlformats.org/officeDocument/2006/relationships/customXml" Target="../ink/ink213.xml"/><Relationship Id="rId205" Type="http://schemas.openxmlformats.org/officeDocument/2006/relationships/customXml" Target="../ink/ink220.xml"/><Relationship Id="rId247" Type="http://schemas.openxmlformats.org/officeDocument/2006/relationships/image" Target="../media/image3165.png"/><Relationship Id="rId107" Type="http://schemas.openxmlformats.org/officeDocument/2006/relationships/customXml" Target="../ink/ink171.xml"/><Relationship Id="rId289" Type="http://schemas.openxmlformats.org/officeDocument/2006/relationships/image" Target="../media/image3186.png"/><Relationship Id="rId11" Type="http://schemas.openxmlformats.org/officeDocument/2006/relationships/customXml" Target="../ink/ink123.xml"/><Relationship Id="rId53" Type="http://schemas.openxmlformats.org/officeDocument/2006/relationships/customXml" Target="../ink/ink144.xml"/><Relationship Id="rId149" Type="http://schemas.openxmlformats.org/officeDocument/2006/relationships/customXml" Target="../ink/ink192.xml"/><Relationship Id="rId314" Type="http://schemas.openxmlformats.org/officeDocument/2006/relationships/customXml" Target="../ink/ink275.xml"/><Relationship Id="rId356" Type="http://schemas.openxmlformats.org/officeDocument/2006/relationships/customXml" Target="../ink/ink296.xml"/><Relationship Id="rId95" Type="http://schemas.openxmlformats.org/officeDocument/2006/relationships/customXml" Target="../ink/ink165.xml"/><Relationship Id="rId160" Type="http://schemas.openxmlformats.org/officeDocument/2006/relationships/image" Target="../media/image2000.png"/><Relationship Id="rId216" Type="http://schemas.openxmlformats.org/officeDocument/2006/relationships/image" Target="../media/image3150.png"/><Relationship Id="rId258" Type="http://schemas.openxmlformats.org/officeDocument/2006/relationships/customXml" Target="../ink/ink247.xml"/><Relationship Id="rId22" Type="http://schemas.openxmlformats.org/officeDocument/2006/relationships/image" Target="../media/image3055.png"/><Relationship Id="rId64" Type="http://schemas.openxmlformats.org/officeDocument/2006/relationships/image" Target="../media/image3076.png"/><Relationship Id="rId118" Type="http://schemas.openxmlformats.org/officeDocument/2006/relationships/image" Target="../media/image3102.png"/><Relationship Id="rId325" Type="http://schemas.openxmlformats.org/officeDocument/2006/relationships/image" Target="../media/image3203.png"/><Relationship Id="rId171" Type="http://schemas.openxmlformats.org/officeDocument/2006/relationships/customXml" Target="../ink/ink203.xml"/><Relationship Id="rId227" Type="http://schemas.openxmlformats.org/officeDocument/2006/relationships/image" Target="../media/image3155.png"/><Relationship Id="rId269" Type="http://schemas.openxmlformats.org/officeDocument/2006/relationships/image" Target="../media/image3176.png"/><Relationship Id="rId33" Type="http://schemas.openxmlformats.org/officeDocument/2006/relationships/customXml" Target="../ink/ink134.xml"/><Relationship Id="rId129" Type="http://schemas.openxmlformats.org/officeDocument/2006/relationships/customXml" Target="../ink/ink182.xml"/><Relationship Id="rId280" Type="http://schemas.openxmlformats.org/officeDocument/2006/relationships/customXml" Target="../ink/ink258.xml"/><Relationship Id="rId336" Type="http://schemas.openxmlformats.org/officeDocument/2006/relationships/customXml" Target="../ink/ink286.xml"/><Relationship Id="rId75" Type="http://schemas.openxmlformats.org/officeDocument/2006/relationships/customXml" Target="../ink/ink155.xml"/><Relationship Id="rId140" Type="http://schemas.openxmlformats.org/officeDocument/2006/relationships/image" Target="../media/image3113.png"/><Relationship Id="rId182" Type="http://schemas.openxmlformats.org/officeDocument/2006/relationships/image" Target="../media/image3133.png"/><Relationship Id="rId6" Type="http://schemas.openxmlformats.org/officeDocument/2006/relationships/image" Target="../media/image3047.png"/><Relationship Id="rId238" Type="http://schemas.openxmlformats.org/officeDocument/2006/relationships/customXml" Target="../ink/ink237.xml"/><Relationship Id="rId291" Type="http://schemas.openxmlformats.org/officeDocument/2006/relationships/image" Target="../media/image3187.png"/><Relationship Id="rId305" Type="http://schemas.openxmlformats.org/officeDocument/2006/relationships/image" Target="../media/image3194.png"/><Relationship Id="rId347" Type="http://schemas.openxmlformats.org/officeDocument/2006/relationships/image" Target="../media/image3213.png"/><Relationship Id="rId44" Type="http://schemas.openxmlformats.org/officeDocument/2006/relationships/image" Target="../media/image3066.png"/><Relationship Id="rId86" Type="http://schemas.openxmlformats.org/officeDocument/2006/relationships/image" Target="../media/image3086.png"/><Relationship Id="rId151" Type="http://schemas.openxmlformats.org/officeDocument/2006/relationships/customXml" Target="../ink/ink193.xml"/><Relationship Id="rId193" Type="http://schemas.openxmlformats.org/officeDocument/2006/relationships/customXml" Target="../ink/ink214.xml"/><Relationship Id="rId207" Type="http://schemas.openxmlformats.org/officeDocument/2006/relationships/customXml" Target="../ink/ink221.xml"/><Relationship Id="rId249" Type="http://schemas.openxmlformats.org/officeDocument/2006/relationships/image" Target="../media/image3166.png"/><Relationship Id="rId13" Type="http://schemas.openxmlformats.org/officeDocument/2006/relationships/customXml" Target="../ink/ink124.xml"/><Relationship Id="rId109" Type="http://schemas.openxmlformats.org/officeDocument/2006/relationships/customXml" Target="../ink/ink172.xml"/><Relationship Id="rId260" Type="http://schemas.openxmlformats.org/officeDocument/2006/relationships/customXml" Target="../ink/ink248.xml"/><Relationship Id="rId316" Type="http://schemas.openxmlformats.org/officeDocument/2006/relationships/customXml" Target="../ink/ink276.xml"/><Relationship Id="rId55" Type="http://schemas.openxmlformats.org/officeDocument/2006/relationships/customXml" Target="../ink/ink145.xml"/><Relationship Id="rId97" Type="http://schemas.openxmlformats.org/officeDocument/2006/relationships/customXml" Target="../ink/ink166.xml"/><Relationship Id="rId120" Type="http://schemas.openxmlformats.org/officeDocument/2006/relationships/image" Target="../media/image3103.png"/><Relationship Id="rId358" Type="http://schemas.openxmlformats.org/officeDocument/2006/relationships/customXml" Target="../ink/ink297.xml"/><Relationship Id="rId162" Type="http://schemas.openxmlformats.org/officeDocument/2006/relationships/image" Target="../media/image3123.png"/><Relationship Id="rId218" Type="http://schemas.openxmlformats.org/officeDocument/2006/relationships/image" Target="../media/image3151.png"/><Relationship Id="rId271" Type="http://schemas.openxmlformats.org/officeDocument/2006/relationships/image" Target="../media/image3177.png"/><Relationship Id="rId24" Type="http://schemas.openxmlformats.org/officeDocument/2006/relationships/image" Target="../media/image3056.png"/><Relationship Id="rId66" Type="http://schemas.openxmlformats.org/officeDocument/2006/relationships/image" Target="../media/image3077.png"/><Relationship Id="rId131" Type="http://schemas.openxmlformats.org/officeDocument/2006/relationships/customXml" Target="../ink/ink183.xml"/><Relationship Id="rId327" Type="http://schemas.openxmlformats.org/officeDocument/2006/relationships/image" Target="../media/image3204.png"/><Relationship Id="rId173" Type="http://schemas.openxmlformats.org/officeDocument/2006/relationships/customXml" Target="../ink/ink204.xml"/><Relationship Id="rId229" Type="http://schemas.openxmlformats.org/officeDocument/2006/relationships/image" Target="../media/image3156.png"/><Relationship Id="rId240" Type="http://schemas.openxmlformats.org/officeDocument/2006/relationships/customXml" Target="../ink/ink238.xml"/><Relationship Id="rId35" Type="http://schemas.openxmlformats.org/officeDocument/2006/relationships/customXml" Target="../ink/ink135.xml"/><Relationship Id="rId77" Type="http://schemas.openxmlformats.org/officeDocument/2006/relationships/customXml" Target="../ink/ink156.xml"/><Relationship Id="rId100" Type="http://schemas.openxmlformats.org/officeDocument/2006/relationships/image" Target="../media/image3093.png"/><Relationship Id="rId282" Type="http://schemas.openxmlformats.org/officeDocument/2006/relationships/customXml" Target="../ink/ink259.xml"/><Relationship Id="rId338" Type="http://schemas.openxmlformats.org/officeDocument/2006/relationships/customXml" Target="../ink/ink287.xml"/><Relationship Id="rId8" Type="http://schemas.openxmlformats.org/officeDocument/2006/relationships/image" Target="../media/image3048.png"/><Relationship Id="rId142" Type="http://schemas.openxmlformats.org/officeDocument/2006/relationships/image" Target="../media/image3114.png"/><Relationship Id="rId184" Type="http://schemas.openxmlformats.org/officeDocument/2006/relationships/image" Target="../media/image3134.png"/><Relationship Id="rId251" Type="http://schemas.openxmlformats.org/officeDocument/2006/relationships/image" Target="../media/image3167.png"/><Relationship Id="rId46" Type="http://schemas.openxmlformats.org/officeDocument/2006/relationships/image" Target="../media/image3067.png"/><Relationship Id="rId293" Type="http://schemas.openxmlformats.org/officeDocument/2006/relationships/image" Target="../media/image3188.png"/><Relationship Id="rId307" Type="http://schemas.openxmlformats.org/officeDocument/2006/relationships/image" Target="../media/image3195.png"/><Relationship Id="rId349" Type="http://schemas.openxmlformats.org/officeDocument/2006/relationships/image" Target="../media/image321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0.xml"/><Relationship Id="rId21" Type="http://schemas.openxmlformats.org/officeDocument/2006/relationships/image" Target="../media/image39.png"/><Relationship Id="rId42" Type="http://schemas.openxmlformats.org/officeDocument/2006/relationships/customXml" Target="../ink/ink318.xml"/><Relationship Id="rId47" Type="http://schemas.openxmlformats.org/officeDocument/2006/relationships/image" Target="../media/image52.png"/><Relationship Id="rId63" Type="http://schemas.openxmlformats.org/officeDocument/2006/relationships/image" Target="../media/image60.png"/><Relationship Id="rId68" Type="http://schemas.openxmlformats.org/officeDocument/2006/relationships/customXml" Target="../ink/ink331.xml"/><Relationship Id="rId84" Type="http://schemas.openxmlformats.org/officeDocument/2006/relationships/customXml" Target="../ink/ink339.xml"/><Relationship Id="rId89" Type="http://schemas.openxmlformats.org/officeDocument/2006/relationships/image" Target="../media/image73.png"/><Relationship Id="rId112" Type="http://schemas.openxmlformats.org/officeDocument/2006/relationships/customXml" Target="../ink/ink353.xml"/><Relationship Id="rId16" Type="http://schemas.openxmlformats.org/officeDocument/2006/relationships/customXml" Target="../ink/ink305.xml"/><Relationship Id="rId107" Type="http://schemas.openxmlformats.org/officeDocument/2006/relationships/image" Target="../media/image82.png"/><Relationship Id="rId11" Type="http://schemas.openxmlformats.org/officeDocument/2006/relationships/image" Target="../media/image3225.png"/><Relationship Id="rId32" Type="http://schemas.openxmlformats.org/officeDocument/2006/relationships/customXml" Target="../ink/ink313.xml"/><Relationship Id="rId37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customXml" Target="../ink/ink326.xml"/><Relationship Id="rId74" Type="http://schemas.openxmlformats.org/officeDocument/2006/relationships/customXml" Target="../ink/ink334.xml"/><Relationship Id="rId79" Type="http://schemas.openxmlformats.org/officeDocument/2006/relationships/image" Target="../media/image68.png"/><Relationship Id="rId102" Type="http://schemas.openxmlformats.org/officeDocument/2006/relationships/customXml" Target="../ink/ink348.xml"/><Relationship Id="rId5" Type="http://schemas.openxmlformats.org/officeDocument/2006/relationships/image" Target="../media/image3222.png"/><Relationship Id="rId90" Type="http://schemas.openxmlformats.org/officeDocument/2006/relationships/customXml" Target="../ink/ink342.xml"/><Relationship Id="rId95" Type="http://schemas.openxmlformats.org/officeDocument/2006/relationships/image" Target="../media/image76.png"/><Relationship Id="rId22" Type="http://schemas.openxmlformats.org/officeDocument/2006/relationships/customXml" Target="../ink/ink308.xml"/><Relationship Id="rId27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customXml" Target="../ink/ink321.xml"/><Relationship Id="rId64" Type="http://schemas.openxmlformats.org/officeDocument/2006/relationships/customXml" Target="../ink/ink329.xml"/><Relationship Id="rId69" Type="http://schemas.openxmlformats.org/officeDocument/2006/relationships/image" Target="../media/image63.png"/><Relationship Id="rId113" Type="http://schemas.openxmlformats.org/officeDocument/2006/relationships/image" Target="../media/image85.png"/><Relationship Id="rId80" Type="http://schemas.openxmlformats.org/officeDocument/2006/relationships/customXml" Target="../ink/ink337.xml"/><Relationship Id="rId85" Type="http://schemas.openxmlformats.org/officeDocument/2006/relationships/image" Target="../media/image71.png"/><Relationship Id="rId12" Type="http://schemas.openxmlformats.org/officeDocument/2006/relationships/customXml" Target="../ink/ink303.xml"/><Relationship Id="rId17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customXml" Target="../ink/ink316.xml"/><Relationship Id="rId59" Type="http://schemas.openxmlformats.org/officeDocument/2006/relationships/image" Target="../media/image58.png"/><Relationship Id="rId103" Type="http://schemas.openxmlformats.org/officeDocument/2006/relationships/image" Target="../media/image80.png"/><Relationship Id="rId108" Type="http://schemas.openxmlformats.org/officeDocument/2006/relationships/customXml" Target="../ink/ink351.xml"/><Relationship Id="rId54" Type="http://schemas.openxmlformats.org/officeDocument/2006/relationships/customXml" Target="../ink/ink324.xml"/><Relationship Id="rId70" Type="http://schemas.openxmlformats.org/officeDocument/2006/relationships/customXml" Target="../ink/ink332.xml"/><Relationship Id="rId75" Type="http://schemas.openxmlformats.org/officeDocument/2006/relationships/image" Target="../media/image66.png"/><Relationship Id="rId91" Type="http://schemas.openxmlformats.org/officeDocument/2006/relationships/image" Target="../media/image74.png"/><Relationship Id="rId96" Type="http://schemas.openxmlformats.org/officeDocument/2006/relationships/customXml" Target="../ink/ink3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0.xml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customXml" Target="../ink/ink311.xml"/><Relationship Id="rId36" Type="http://schemas.openxmlformats.org/officeDocument/2006/relationships/customXml" Target="../ink/ink315.xml"/><Relationship Id="rId49" Type="http://schemas.openxmlformats.org/officeDocument/2006/relationships/image" Target="../media/image53.png"/><Relationship Id="rId57" Type="http://schemas.openxmlformats.org/officeDocument/2006/relationships/image" Target="../media/image57.png"/><Relationship Id="rId106" Type="http://schemas.openxmlformats.org/officeDocument/2006/relationships/customXml" Target="../ink/ink350.xml"/><Relationship Id="rId114" Type="http://schemas.openxmlformats.org/officeDocument/2006/relationships/customXml" Target="../ink/ink354.xml"/><Relationship Id="rId10" Type="http://schemas.openxmlformats.org/officeDocument/2006/relationships/customXml" Target="../ink/ink302.xml"/><Relationship Id="rId31" Type="http://schemas.openxmlformats.org/officeDocument/2006/relationships/image" Target="../media/image44.png"/><Relationship Id="rId44" Type="http://schemas.openxmlformats.org/officeDocument/2006/relationships/customXml" Target="../ink/ink319.xml"/><Relationship Id="rId52" Type="http://schemas.openxmlformats.org/officeDocument/2006/relationships/customXml" Target="../ink/ink323.xml"/><Relationship Id="rId60" Type="http://schemas.openxmlformats.org/officeDocument/2006/relationships/customXml" Target="../ink/ink327.xml"/><Relationship Id="rId65" Type="http://schemas.openxmlformats.org/officeDocument/2006/relationships/image" Target="../media/image61.png"/><Relationship Id="rId73" Type="http://schemas.openxmlformats.org/officeDocument/2006/relationships/image" Target="../media/image65.png"/><Relationship Id="rId78" Type="http://schemas.openxmlformats.org/officeDocument/2006/relationships/customXml" Target="../ink/ink336.xml"/><Relationship Id="rId81" Type="http://schemas.openxmlformats.org/officeDocument/2006/relationships/image" Target="../media/image69.png"/><Relationship Id="rId86" Type="http://schemas.openxmlformats.org/officeDocument/2006/relationships/customXml" Target="../ink/ink340.xml"/><Relationship Id="rId94" Type="http://schemas.openxmlformats.org/officeDocument/2006/relationships/customXml" Target="../ink/ink344.xml"/><Relationship Id="rId99" Type="http://schemas.openxmlformats.org/officeDocument/2006/relationships/image" Target="../media/image78.png"/><Relationship Id="rId101" Type="http://schemas.openxmlformats.org/officeDocument/2006/relationships/image" Target="../media/image79.png"/><Relationship Id="rId4" Type="http://schemas.openxmlformats.org/officeDocument/2006/relationships/customXml" Target="../ink/ink299.xml"/><Relationship Id="rId9" Type="http://schemas.openxmlformats.org/officeDocument/2006/relationships/image" Target="../media/image3224.png"/><Relationship Id="rId13" Type="http://schemas.openxmlformats.org/officeDocument/2006/relationships/image" Target="../media/image35.png"/><Relationship Id="rId18" Type="http://schemas.openxmlformats.org/officeDocument/2006/relationships/customXml" Target="../ink/ink306.xml"/><Relationship Id="rId39" Type="http://schemas.openxmlformats.org/officeDocument/2006/relationships/image" Target="../media/image48.png"/><Relationship Id="rId109" Type="http://schemas.openxmlformats.org/officeDocument/2006/relationships/image" Target="../media/image83.png"/><Relationship Id="rId34" Type="http://schemas.openxmlformats.org/officeDocument/2006/relationships/customXml" Target="../ink/ink314.xml"/><Relationship Id="rId50" Type="http://schemas.openxmlformats.org/officeDocument/2006/relationships/customXml" Target="../ink/ink322.xml"/><Relationship Id="rId55" Type="http://schemas.openxmlformats.org/officeDocument/2006/relationships/image" Target="../media/image56.png"/><Relationship Id="rId76" Type="http://schemas.openxmlformats.org/officeDocument/2006/relationships/customXml" Target="../ink/ink335.xml"/><Relationship Id="rId97" Type="http://schemas.openxmlformats.org/officeDocument/2006/relationships/image" Target="../media/image77.png"/><Relationship Id="rId104" Type="http://schemas.openxmlformats.org/officeDocument/2006/relationships/customXml" Target="../ink/ink349.xml"/><Relationship Id="rId7" Type="http://schemas.openxmlformats.org/officeDocument/2006/relationships/image" Target="../media/image3223.png"/><Relationship Id="rId71" Type="http://schemas.openxmlformats.org/officeDocument/2006/relationships/image" Target="../media/image64.png"/><Relationship Id="rId92" Type="http://schemas.openxmlformats.org/officeDocument/2006/relationships/customXml" Target="../ink/ink343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3.png"/><Relationship Id="rId24" Type="http://schemas.openxmlformats.org/officeDocument/2006/relationships/customXml" Target="../ink/ink309.xml"/><Relationship Id="rId40" Type="http://schemas.openxmlformats.org/officeDocument/2006/relationships/customXml" Target="../ink/ink317.xml"/><Relationship Id="rId45" Type="http://schemas.openxmlformats.org/officeDocument/2006/relationships/image" Target="../media/image51.png"/><Relationship Id="rId66" Type="http://schemas.openxmlformats.org/officeDocument/2006/relationships/customXml" Target="../ink/ink330.xml"/><Relationship Id="rId87" Type="http://schemas.openxmlformats.org/officeDocument/2006/relationships/image" Target="../media/image72.png"/><Relationship Id="rId110" Type="http://schemas.openxmlformats.org/officeDocument/2006/relationships/customXml" Target="../ink/ink352.xml"/><Relationship Id="rId115" Type="http://schemas.openxmlformats.org/officeDocument/2006/relationships/image" Target="../media/image86.png"/><Relationship Id="rId61" Type="http://schemas.openxmlformats.org/officeDocument/2006/relationships/image" Target="../media/image59.png"/><Relationship Id="rId82" Type="http://schemas.openxmlformats.org/officeDocument/2006/relationships/customXml" Target="../ink/ink338.xml"/><Relationship Id="rId19" Type="http://schemas.openxmlformats.org/officeDocument/2006/relationships/image" Target="../media/image38.png"/><Relationship Id="rId14" Type="http://schemas.openxmlformats.org/officeDocument/2006/relationships/customXml" Target="../ink/ink304.xml"/><Relationship Id="rId30" Type="http://schemas.openxmlformats.org/officeDocument/2006/relationships/customXml" Target="../ink/ink312.xml"/><Relationship Id="rId35" Type="http://schemas.openxmlformats.org/officeDocument/2006/relationships/image" Target="../media/image46.png"/><Relationship Id="rId56" Type="http://schemas.openxmlformats.org/officeDocument/2006/relationships/customXml" Target="../ink/ink325.xml"/><Relationship Id="rId77" Type="http://schemas.openxmlformats.org/officeDocument/2006/relationships/image" Target="../media/image67.png"/><Relationship Id="rId100" Type="http://schemas.openxmlformats.org/officeDocument/2006/relationships/customXml" Target="../ink/ink347.xml"/><Relationship Id="rId105" Type="http://schemas.openxmlformats.org/officeDocument/2006/relationships/image" Target="../media/image81.png"/><Relationship Id="rId8" Type="http://schemas.openxmlformats.org/officeDocument/2006/relationships/customXml" Target="../ink/ink301.xml"/><Relationship Id="rId51" Type="http://schemas.openxmlformats.org/officeDocument/2006/relationships/image" Target="../media/image54.png"/><Relationship Id="rId72" Type="http://schemas.openxmlformats.org/officeDocument/2006/relationships/customXml" Target="../ink/ink333.xml"/><Relationship Id="rId93" Type="http://schemas.openxmlformats.org/officeDocument/2006/relationships/image" Target="../media/image75.png"/><Relationship Id="rId98" Type="http://schemas.openxmlformats.org/officeDocument/2006/relationships/customXml" Target="../ink/ink346.xml"/><Relationship Id="rId3" Type="http://schemas.openxmlformats.org/officeDocument/2006/relationships/image" Target="../media/image34.png"/><Relationship Id="rId25" Type="http://schemas.openxmlformats.org/officeDocument/2006/relationships/image" Target="../media/image41.png"/><Relationship Id="rId46" Type="http://schemas.openxmlformats.org/officeDocument/2006/relationships/customXml" Target="../ink/ink320.xml"/><Relationship Id="rId67" Type="http://schemas.openxmlformats.org/officeDocument/2006/relationships/image" Target="../media/image62.png"/><Relationship Id="rId20" Type="http://schemas.openxmlformats.org/officeDocument/2006/relationships/customXml" Target="../ink/ink307.xml"/><Relationship Id="rId41" Type="http://schemas.openxmlformats.org/officeDocument/2006/relationships/image" Target="../media/image49.png"/><Relationship Id="rId62" Type="http://schemas.openxmlformats.org/officeDocument/2006/relationships/customXml" Target="../ink/ink328.xml"/><Relationship Id="rId83" Type="http://schemas.openxmlformats.org/officeDocument/2006/relationships/image" Target="../media/image70.png"/><Relationship Id="rId88" Type="http://schemas.openxmlformats.org/officeDocument/2006/relationships/customXml" Target="../ink/ink341.xml"/><Relationship Id="rId111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.png"/><Relationship Id="rId299" Type="http://schemas.openxmlformats.org/officeDocument/2006/relationships/image" Target="../media/image230.png"/><Relationship Id="rId21" Type="http://schemas.openxmlformats.org/officeDocument/2006/relationships/customXml" Target="../ink/ink364.xml"/><Relationship Id="rId63" Type="http://schemas.openxmlformats.org/officeDocument/2006/relationships/customXml" Target="../ink/ink386.xml"/><Relationship Id="rId159" Type="http://schemas.openxmlformats.org/officeDocument/2006/relationships/image" Target="../media/image161.png"/><Relationship Id="rId324" Type="http://schemas.openxmlformats.org/officeDocument/2006/relationships/image" Target="../media/image242.png"/><Relationship Id="rId366" Type="http://schemas.openxmlformats.org/officeDocument/2006/relationships/customXml" Target="../ink/ink541.xml"/><Relationship Id="rId170" Type="http://schemas.openxmlformats.org/officeDocument/2006/relationships/customXml" Target="../ink/ink441.xml"/><Relationship Id="rId226" Type="http://schemas.openxmlformats.org/officeDocument/2006/relationships/image" Target="../media/image194.png"/><Relationship Id="rId433" Type="http://schemas.openxmlformats.org/officeDocument/2006/relationships/customXml" Target="../ink/ink575.xml"/><Relationship Id="rId268" Type="http://schemas.openxmlformats.org/officeDocument/2006/relationships/customXml" Target="../ink/ink491.xml"/><Relationship Id="rId475" Type="http://schemas.openxmlformats.org/officeDocument/2006/relationships/customXml" Target="../ink/ink596.xml"/><Relationship Id="rId32" Type="http://schemas.openxmlformats.org/officeDocument/2006/relationships/customXml" Target="../ink/ink370.xml"/><Relationship Id="rId74" Type="http://schemas.openxmlformats.org/officeDocument/2006/relationships/image" Target="../media/image120.png"/><Relationship Id="rId128" Type="http://schemas.openxmlformats.org/officeDocument/2006/relationships/customXml" Target="../ink/ink420.xml"/><Relationship Id="rId335" Type="http://schemas.openxmlformats.org/officeDocument/2006/relationships/customXml" Target="../ink/ink525.xml"/><Relationship Id="rId377" Type="http://schemas.openxmlformats.org/officeDocument/2006/relationships/customXml" Target="../ink/ink547.xml"/><Relationship Id="rId5" Type="http://schemas.openxmlformats.org/officeDocument/2006/relationships/customXml" Target="../ink/ink356.xml"/><Relationship Id="rId181" Type="http://schemas.openxmlformats.org/officeDocument/2006/relationships/image" Target="../media/image172.png"/><Relationship Id="rId237" Type="http://schemas.openxmlformats.org/officeDocument/2006/relationships/customXml" Target="../ink/ink475.xml"/><Relationship Id="rId402" Type="http://schemas.openxmlformats.org/officeDocument/2006/relationships/image" Target="../media/image280.png"/><Relationship Id="rId279" Type="http://schemas.openxmlformats.org/officeDocument/2006/relationships/image" Target="../media/image220.png"/><Relationship Id="rId444" Type="http://schemas.openxmlformats.org/officeDocument/2006/relationships/image" Target="../media/image301.png"/><Relationship Id="rId486" Type="http://schemas.openxmlformats.org/officeDocument/2006/relationships/image" Target="../media/image322.png"/><Relationship Id="rId43" Type="http://schemas.openxmlformats.org/officeDocument/2006/relationships/image" Target="../media/image105.png"/><Relationship Id="rId139" Type="http://schemas.openxmlformats.org/officeDocument/2006/relationships/image" Target="../media/image151.png"/><Relationship Id="rId290" Type="http://schemas.openxmlformats.org/officeDocument/2006/relationships/customXml" Target="../ink/ink502.xml"/><Relationship Id="rId304" Type="http://schemas.openxmlformats.org/officeDocument/2006/relationships/customXml" Target="../ink/ink509.xml"/><Relationship Id="rId346" Type="http://schemas.openxmlformats.org/officeDocument/2006/relationships/image" Target="../media/image253.png"/><Relationship Id="rId388" Type="http://schemas.openxmlformats.org/officeDocument/2006/relationships/image" Target="../media/image273.png"/><Relationship Id="rId85" Type="http://schemas.openxmlformats.org/officeDocument/2006/relationships/customXml" Target="../ink/ink398.xml"/><Relationship Id="rId150" Type="http://schemas.openxmlformats.org/officeDocument/2006/relationships/customXml" Target="../ink/ink431.xml"/><Relationship Id="rId192" Type="http://schemas.openxmlformats.org/officeDocument/2006/relationships/image" Target="../media/image177.png"/><Relationship Id="rId206" Type="http://schemas.openxmlformats.org/officeDocument/2006/relationships/image" Target="../media/image184.png"/><Relationship Id="rId413" Type="http://schemas.openxmlformats.org/officeDocument/2006/relationships/customXml" Target="../ink/ink565.xml"/><Relationship Id="rId248" Type="http://schemas.openxmlformats.org/officeDocument/2006/relationships/image" Target="../media/image205.png"/><Relationship Id="rId455" Type="http://schemas.openxmlformats.org/officeDocument/2006/relationships/customXml" Target="../ink/ink586.xml"/><Relationship Id="rId12" Type="http://schemas.openxmlformats.org/officeDocument/2006/relationships/image" Target="../media/image91.png"/><Relationship Id="rId108" Type="http://schemas.openxmlformats.org/officeDocument/2006/relationships/customXml" Target="../ink/ink410.xml"/><Relationship Id="rId315" Type="http://schemas.openxmlformats.org/officeDocument/2006/relationships/customXml" Target="../ink/ink515.xml"/><Relationship Id="rId357" Type="http://schemas.openxmlformats.org/officeDocument/2006/relationships/image" Target="../media/image258.png"/><Relationship Id="rId54" Type="http://schemas.openxmlformats.org/officeDocument/2006/relationships/customXml" Target="../ink/ink381.xml"/><Relationship Id="rId96" Type="http://schemas.openxmlformats.org/officeDocument/2006/relationships/image" Target="../media/image130.png"/><Relationship Id="rId161" Type="http://schemas.openxmlformats.org/officeDocument/2006/relationships/image" Target="../media/image162.png"/><Relationship Id="rId217" Type="http://schemas.openxmlformats.org/officeDocument/2006/relationships/customXml" Target="../ink/ink465.xml"/><Relationship Id="rId399" Type="http://schemas.openxmlformats.org/officeDocument/2006/relationships/customXml" Target="../ink/ink558.xml"/><Relationship Id="rId259" Type="http://schemas.openxmlformats.org/officeDocument/2006/relationships/image" Target="../media/image210.png"/><Relationship Id="rId424" Type="http://schemas.openxmlformats.org/officeDocument/2006/relationships/image" Target="../media/image291.png"/><Relationship Id="rId466" Type="http://schemas.openxmlformats.org/officeDocument/2006/relationships/image" Target="../media/image312.png"/><Relationship Id="rId23" Type="http://schemas.openxmlformats.org/officeDocument/2006/relationships/customXml" Target="../ink/ink365.xml"/><Relationship Id="rId119" Type="http://schemas.openxmlformats.org/officeDocument/2006/relationships/image" Target="../media/image141.png"/><Relationship Id="rId270" Type="http://schemas.openxmlformats.org/officeDocument/2006/relationships/customXml" Target="../ink/ink492.xml"/><Relationship Id="rId326" Type="http://schemas.openxmlformats.org/officeDocument/2006/relationships/image" Target="../media/image243.png"/><Relationship Id="rId65" Type="http://schemas.openxmlformats.org/officeDocument/2006/relationships/customXml" Target="../ink/ink387.xml"/><Relationship Id="rId130" Type="http://schemas.openxmlformats.org/officeDocument/2006/relationships/customXml" Target="../ink/ink421.xml"/><Relationship Id="rId368" Type="http://schemas.openxmlformats.org/officeDocument/2006/relationships/customXml" Target="../ink/ink542.xml"/><Relationship Id="rId172" Type="http://schemas.openxmlformats.org/officeDocument/2006/relationships/customXml" Target="../ink/ink442.xml"/><Relationship Id="rId228" Type="http://schemas.openxmlformats.org/officeDocument/2006/relationships/image" Target="../media/image195.png"/><Relationship Id="rId435" Type="http://schemas.openxmlformats.org/officeDocument/2006/relationships/customXml" Target="../ink/ink576.xml"/><Relationship Id="rId477" Type="http://schemas.openxmlformats.org/officeDocument/2006/relationships/customXml" Target="../ink/ink597.xml"/><Relationship Id="rId281" Type="http://schemas.openxmlformats.org/officeDocument/2006/relationships/image" Target="../media/image221.png"/><Relationship Id="rId337" Type="http://schemas.openxmlformats.org/officeDocument/2006/relationships/customXml" Target="../ink/ink526.xml"/><Relationship Id="rId34" Type="http://schemas.openxmlformats.org/officeDocument/2006/relationships/customXml" Target="../ink/ink371.xml"/><Relationship Id="rId76" Type="http://schemas.openxmlformats.org/officeDocument/2006/relationships/customXml" Target="../ink/ink393.xml"/><Relationship Id="rId141" Type="http://schemas.openxmlformats.org/officeDocument/2006/relationships/image" Target="../media/image152.png"/><Relationship Id="rId379" Type="http://schemas.openxmlformats.org/officeDocument/2006/relationships/customXml" Target="../ink/ink548.xml"/><Relationship Id="rId7" Type="http://schemas.openxmlformats.org/officeDocument/2006/relationships/customXml" Target="../ink/ink357.xml"/><Relationship Id="rId183" Type="http://schemas.openxmlformats.org/officeDocument/2006/relationships/image" Target="../media/image173.png"/><Relationship Id="rId239" Type="http://schemas.openxmlformats.org/officeDocument/2006/relationships/customXml" Target="../ink/ink476.xml"/><Relationship Id="rId390" Type="http://schemas.openxmlformats.org/officeDocument/2006/relationships/image" Target="../media/image274.png"/><Relationship Id="rId404" Type="http://schemas.openxmlformats.org/officeDocument/2006/relationships/image" Target="../media/image281.png"/><Relationship Id="rId446" Type="http://schemas.openxmlformats.org/officeDocument/2006/relationships/image" Target="../media/image302.png"/><Relationship Id="rId250" Type="http://schemas.openxmlformats.org/officeDocument/2006/relationships/image" Target="../media/image206.png"/><Relationship Id="rId292" Type="http://schemas.openxmlformats.org/officeDocument/2006/relationships/customXml" Target="../ink/ink503.xml"/><Relationship Id="rId306" Type="http://schemas.openxmlformats.org/officeDocument/2006/relationships/customXml" Target="../ink/ink510.xml"/><Relationship Id="rId488" Type="http://schemas.openxmlformats.org/officeDocument/2006/relationships/image" Target="../media/image323.png"/><Relationship Id="rId45" Type="http://schemas.openxmlformats.org/officeDocument/2006/relationships/image" Target="../media/image106.png"/><Relationship Id="rId87" Type="http://schemas.openxmlformats.org/officeDocument/2006/relationships/customXml" Target="../ink/ink399.xml"/><Relationship Id="rId110" Type="http://schemas.openxmlformats.org/officeDocument/2006/relationships/customXml" Target="../ink/ink411.xml"/><Relationship Id="rId348" Type="http://schemas.openxmlformats.org/officeDocument/2006/relationships/image" Target="../media/image254.png"/><Relationship Id="rId152" Type="http://schemas.openxmlformats.org/officeDocument/2006/relationships/customXml" Target="../ink/ink432.xml"/><Relationship Id="rId194" Type="http://schemas.openxmlformats.org/officeDocument/2006/relationships/image" Target="../media/image178.png"/><Relationship Id="rId208" Type="http://schemas.openxmlformats.org/officeDocument/2006/relationships/image" Target="../media/image185.png"/><Relationship Id="rId415" Type="http://schemas.openxmlformats.org/officeDocument/2006/relationships/customXml" Target="../ink/ink566.xml"/><Relationship Id="rId457" Type="http://schemas.openxmlformats.org/officeDocument/2006/relationships/customXml" Target="../ink/ink587.xml"/><Relationship Id="rId261" Type="http://schemas.openxmlformats.org/officeDocument/2006/relationships/image" Target="../media/image211.png"/><Relationship Id="rId14" Type="http://schemas.openxmlformats.org/officeDocument/2006/relationships/image" Target="../media/image92.png"/><Relationship Id="rId56" Type="http://schemas.openxmlformats.org/officeDocument/2006/relationships/customXml" Target="../ink/ink382.xml"/><Relationship Id="rId317" Type="http://schemas.openxmlformats.org/officeDocument/2006/relationships/customXml" Target="../ink/ink516.xml"/><Relationship Id="rId359" Type="http://schemas.openxmlformats.org/officeDocument/2006/relationships/image" Target="../media/image259.png"/><Relationship Id="rId98" Type="http://schemas.openxmlformats.org/officeDocument/2006/relationships/image" Target="../media/image131.png"/><Relationship Id="rId121" Type="http://schemas.openxmlformats.org/officeDocument/2006/relationships/image" Target="../media/image142.png"/><Relationship Id="rId163" Type="http://schemas.openxmlformats.org/officeDocument/2006/relationships/image" Target="../media/image163.png"/><Relationship Id="rId219" Type="http://schemas.openxmlformats.org/officeDocument/2006/relationships/customXml" Target="../ink/ink466.xml"/><Relationship Id="rId370" Type="http://schemas.openxmlformats.org/officeDocument/2006/relationships/customXml" Target="../ink/ink543.xml"/><Relationship Id="rId426" Type="http://schemas.openxmlformats.org/officeDocument/2006/relationships/image" Target="../media/image292.png"/><Relationship Id="rId230" Type="http://schemas.openxmlformats.org/officeDocument/2006/relationships/image" Target="../media/image196.png"/><Relationship Id="rId468" Type="http://schemas.openxmlformats.org/officeDocument/2006/relationships/image" Target="../media/image313.png"/><Relationship Id="rId25" Type="http://schemas.openxmlformats.org/officeDocument/2006/relationships/image" Target="../media/image96.png"/><Relationship Id="rId67" Type="http://schemas.openxmlformats.org/officeDocument/2006/relationships/customXml" Target="../ink/ink388.xml"/><Relationship Id="rId272" Type="http://schemas.openxmlformats.org/officeDocument/2006/relationships/customXml" Target="../ink/ink493.xml"/><Relationship Id="rId328" Type="http://schemas.openxmlformats.org/officeDocument/2006/relationships/image" Target="../media/image244.png"/><Relationship Id="rId132" Type="http://schemas.openxmlformats.org/officeDocument/2006/relationships/customXml" Target="../ink/ink422.xml"/><Relationship Id="rId174" Type="http://schemas.openxmlformats.org/officeDocument/2006/relationships/customXml" Target="../ink/ink443.xml"/><Relationship Id="rId381" Type="http://schemas.openxmlformats.org/officeDocument/2006/relationships/customXml" Target="../ink/ink549.xml"/><Relationship Id="rId241" Type="http://schemas.openxmlformats.org/officeDocument/2006/relationships/customXml" Target="../ink/ink477.xml"/><Relationship Id="rId437" Type="http://schemas.openxmlformats.org/officeDocument/2006/relationships/customXml" Target="../ink/ink577.xml"/><Relationship Id="rId479" Type="http://schemas.openxmlformats.org/officeDocument/2006/relationships/customXml" Target="../ink/ink598.xml"/><Relationship Id="rId36" Type="http://schemas.openxmlformats.org/officeDocument/2006/relationships/customXml" Target="../ink/ink372.xml"/><Relationship Id="rId283" Type="http://schemas.openxmlformats.org/officeDocument/2006/relationships/image" Target="../media/image222.png"/><Relationship Id="rId339" Type="http://schemas.openxmlformats.org/officeDocument/2006/relationships/customXml" Target="../ink/ink527.xml"/><Relationship Id="rId490" Type="http://schemas.openxmlformats.org/officeDocument/2006/relationships/image" Target="../media/image324.png"/><Relationship Id="rId78" Type="http://schemas.openxmlformats.org/officeDocument/2006/relationships/customXml" Target="../ink/ink394.xml"/><Relationship Id="rId101" Type="http://schemas.openxmlformats.org/officeDocument/2006/relationships/customXml" Target="../ink/ink406.xml"/><Relationship Id="rId143" Type="http://schemas.openxmlformats.org/officeDocument/2006/relationships/image" Target="../media/image153.png"/><Relationship Id="rId185" Type="http://schemas.openxmlformats.org/officeDocument/2006/relationships/image" Target="../media/image174.png"/><Relationship Id="rId350" Type="http://schemas.openxmlformats.org/officeDocument/2006/relationships/image" Target="../media/image255.png"/><Relationship Id="rId406" Type="http://schemas.openxmlformats.org/officeDocument/2006/relationships/image" Target="../media/image282.png"/><Relationship Id="rId9" Type="http://schemas.openxmlformats.org/officeDocument/2006/relationships/customXml" Target="../ink/ink358.xml"/><Relationship Id="rId210" Type="http://schemas.openxmlformats.org/officeDocument/2006/relationships/image" Target="../media/image186.png"/><Relationship Id="rId392" Type="http://schemas.openxmlformats.org/officeDocument/2006/relationships/image" Target="../media/image275.png"/><Relationship Id="rId448" Type="http://schemas.openxmlformats.org/officeDocument/2006/relationships/image" Target="../media/image303.png"/><Relationship Id="rId252" Type="http://schemas.openxmlformats.org/officeDocument/2006/relationships/image" Target="../media/image207.png"/><Relationship Id="rId294" Type="http://schemas.openxmlformats.org/officeDocument/2006/relationships/customXml" Target="../ink/ink504.xml"/><Relationship Id="rId308" Type="http://schemas.openxmlformats.org/officeDocument/2006/relationships/customXml" Target="../ink/ink511.xml"/><Relationship Id="rId47" Type="http://schemas.openxmlformats.org/officeDocument/2006/relationships/image" Target="../media/image107.png"/><Relationship Id="rId89" Type="http://schemas.openxmlformats.org/officeDocument/2006/relationships/customXml" Target="../ink/ink400.xml"/><Relationship Id="rId112" Type="http://schemas.openxmlformats.org/officeDocument/2006/relationships/customXml" Target="../ink/ink412.xml"/><Relationship Id="rId154" Type="http://schemas.openxmlformats.org/officeDocument/2006/relationships/customXml" Target="../ink/ink433.xml"/><Relationship Id="rId361" Type="http://schemas.openxmlformats.org/officeDocument/2006/relationships/image" Target="../media/image260.png"/><Relationship Id="rId196" Type="http://schemas.openxmlformats.org/officeDocument/2006/relationships/image" Target="../media/image179.png"/><Relationship Id="rId417" Type="http://schemas.openxmlformats.org/officeDocument/2006/relationships/customXml" Target="../ink/ink567.xml"/><Relationship Id="rId459" Type="http://schemas.openxmlformats.org/officeDocument/2006/relationships/customXml" Target="../ink/ink588.xml"/><Relationship Id="rId16" Type="http://schemas.openxmlformats.org/officeDocument/2006/relationships/image" Target="../media/image52.png"/><Relationship Id="rId221" Type="http://schemas.openxmlformats.org/officeDocument/2006/relationships/customXml" Target="../ink/ink467.xml"/><Relationship Id="rId263" Type="http://schemas.openxmlformats.org/officeDocument/2006/relationships/image" Target="../media/image212.png"/><Relationship Id="rId319" Type="http://schemas.openxmlformats.org/officeDocument/2006/relationships/customXml" Target="../ink/ink517.xml"/><Relationship Id="rId470" Type="http://schemas.openxmlformats.org/officeDocument/2006/relationships/image" Target="../media/image314.png"/><Relationship Id="rId58" Type="http://schemas.openxmlformats.org/officeDocument/2006/relationships/customXml" Target="../ink/ink383.xml"/><Relationship Id="rId123" Type="http://schemas.openxmlformats.org/officeDocument/2006/relationships/image" Target="../media/image143.png"/><Relationship Id="rId330" Type="http://schemas.openxmlformats.org/officeDocument/2006/relationships/image" Target="../media/image245.png"/><Relationship Id="rId165" Type="http://schemas.openxmlformats.org/officeDocument/2006/relationships/image" Target="../media/image164.png"/><Relationship Id="rId372" Type="http://schemas.openxmlformats.org/officeDocument/2006/relationships/customXml" Target="../ink/ink544.xml"/><Relationship Id="rId428" Type="http://schemas.openxmlformats.org/officeDocument/2006/relationships/image" Target="../media/image293.png"/><Relationship Id="rId232" Type="http://schemas.openxmlformats.org/officeDocument/2006/relationships/image" Target="../media/image197.png"/><Relationship Id="rId274" Type="http://schemas.openxmlformats.org/officeDocument/2006/relationships/customXml" Target="../ink/ink494.xml"/><Relationship Id="rId481" Type="http://schemas.openxmlformats.org/officeDocument/2006/relationships/customXml" Target="../ink/ink599.xml"/><Relationship Id="rId27" Type="http://schemas.openxmlformats.org/officeDocument/2006/relationships/image" Target="../media/image97.png"/><Relationship Id="rId69" Type="http://schemas.openxmlformats.org/officeDocument/2006/relationships/customXml" Target="../ink/ink389.xml"/><Relationship Id="rId134" Type="http://schemas.openxmlformats.org/officeDocument/2006/relationships/customXml" Target="../ink/ink423.xml"/><Relationship Id="rId80" Type="http://schemas.openxmlformats.org/officeDocument/2006/relationships/customXml" Target="../ink/ink395.xml"/><Relationship Id="rId176" Type="http://schemas.openxmlformats.org/officeDocument/2006/relationships/customXml" Target="../ink/ink444.xml"/><Relationship Id="rId341" Type="http://schemas.openxmlformats.org/officeDocument/2006/relationships/customXml" Target="../ink/ink528.xml"/><Relationship Id="rId383" Type="http://schemas.openxmlformats.org/officeDocument/2006/relationships/customXml" Target="../ink/ink550.xml"/><Relationship Id="rId439" Type="http://schemas.openxmlformats.org/officeDocument/2006/relationships/customXml" Target="../ink/ink578.xml"/><Relationship Id="rId201" Type="http://schemas.openxmlformats.org/officeDocument/2006/relationships/customXml" Target="../ink/ink457.xml"/><Relationship Id="rId243" Type="http://schemas.openxmlformats.org/officeDocument/2006/relationships/customXml" Target="../ink/ink478.xml"/><Relationship Id="rId285" Type="http://schemas.openxmlformats.org/officeDocument/2006/relationships/image" Target="../media/image223.png"/><Relationship Id="rId450" Type="http://schemas.openxmlformats.org/officeDocument/2006/relationships/image" Target="../media/image304.png"/><Relationship Id="rId38" Type="http://schemas.openxmlformats.org/officeDocument/2006/relationships/customXml" Target="../ink/ink373.xml"/><Relationship Id="rId103" Type="http://schemas.openxmlformats.org/officeDocument/2006/relationships/image" Target="../media/image133.png"/><Relationship Id="rId310" Type="http://schemas.openxmlformats.org/officeDocument/2006/relationships/customXml" Target="../ink/ink512.xml"/><Relationship Id="rId492" Type="http://schemas.openxmlformats.org/officeDocument/2006/relationships/image" Target="../media/image325.png"/><Relationship Id="rId91" Type="http://schemas.openxmlformats.org/officeDocument/2006/relationships/customXml" Target="../ink/ink401.xml"/><Relationship Id="rId145" Type="http://schemas.openxmlformats.org/officeDocument/2006/relationships/image" Target="../media/image154.png"/><Relationship Id="rId187" Type="http://schemas.openxmlformats.org/officeDocument/2006/relationships/customXml" Target="../ink/ink450.xml"/><Relationship Id="rId352" Type="http://schemas.openxmlformats.org/officeDocument/2006/relationships/image" Target="../media/image256.png"/><Relationship Id="rId394" Type="http://schemas.openxmlformats.org/officeDocument/2006/relationships/image" Target="../media/image276.png"/><Relationship Id="rId408" Type="http://schemas.openxmlformats.org/officeDocument/2006/relationships/image" Target="../media/image283.png"/><Relationship Id="rId212" Type="http://schemas.openxmlformats.org/officeDocument/2006/relationships/image" Target="../media/image187.png"/><Relationship Id="rId254" Type="http://schemas.openxmlformats.org/officeDocument/2006/relationships/customXml" Target="../ink/ink484.xml"/><Relationship Id="rId49" Type="http://schemas.openxmlformats.org/officeDocument/2006/relationships/image" Target="../media/image108.png"/><Relationship Id="rId114" Type="http://schemas.openxmlformats.org/officeDocument/2006/relationships/customXml" Target="../ink/ink413.xml"/><Relationship Id="rId296" Type="http://schemas.openxmlformats.org/officeDocument/2006/relationships/customXml" Target="../ink/ink505.xml"/><Relationship Id="rId461" Type="http://schemas.openxmlformats.org/officeDocument/2006/relationships/customXml" Target="../ink/ink589.xml"/><Relationship Id="rId60" Type="http://schemas.openxmlformats.org/officeDocument/2006/relationships/image" Target="../media/image113.png"/><Relationship Id="rId156" Type="http://schemas.openxmlformats.org/officeDocument/2006/relationships/customXml" Target="../ink/ink434.xml"/><Relationship Id="rId198" Type="http://schemas.openxmlformats.org/officeDocument/2006/relationships/image" Target="../media/image180.png"/><Relationship Id="rId321" Type="http://schemas.openxmlformats.org/officeDocument/2006/relationships/customXml" Target="../ink/ink518.xml"/><Relationship Id="rId363" Type="http://schemas.openxmlformats.org/officeDocument/2006/relationships/image" Target="../media/image261.png"/><Relationship Id="rId419" Type="http://schemas.openxmlformats.org/officeDocument/2006/relationships/customXml" Target="../ink/ink568.xml"/><Relationship Id="rId223" Type="http://schemas.openxmlformats.org/officeDocument/2006/relationships/customXml" Target="../ink/ink468.xml"/><Relationship Id="rId430" Type="http://schemas.openxmlformats.org/officeDocument/2006/relationships/image" Target="../media/image294.png"/><Relationship Id="rId18" Type="http://schemas.openxmlformats.org/officeDocument/2006/relationships/image" Target="../media/image93.png"/><Relationship Id="rId265" Type="http://schemas.openxmlformats.org/officeDocument/2006/relationships/image" Target="../media/image213.png"/><Relationship Id="rId472" Type="http://schemas.openxmlformats.org/officeDocument/2006/relationships/image" Target="../media/image315.png"/><Relationship Id="rId125" Type="http://schemas.openxmlformats.org/officeDocument/2006/relationships/image" Target="../media/image144.png"/><Relationship Id="rId167" Type="http://schemas.openxmlformats.org/officeDocument/2006/relationships/image" Target="../media/image165.png"/><Relationship Id="rId332" Type="http://schemas.openxmlformats.org/officeDocument/2006/relationships/image" Target="../media/image246.png"/><Relationship Id="rId374" Type="http://schemas.openxmlformats.org/officeDocument/2006/relationships/image" Target="../media/image266.png"/><Relationship Id="rId71" Type="http://schemas.openxmlformats.org/officeDocument/2006/relationships/customXml" Target="../ink/ink390.xml"/><Relationship Id="rId234" Type="http://schemas.openxmlformats.org/officeDocument/2006/relationships/image" Target="../media/image198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98.png"/><Relationship Id="rId276" Type="http://schemas.openxmlformats.org/officeDocument/2006/relationships/customXml" Target="../ink/ink495.xml"/><Relationship Id="rId441" Type="http://schemas.openxmlformats.org/officeDocument/2006/relationships/customXml" Target="../ink/ink579.xml"/><Relationship Id="rId483" Type="http://schemas.openxmlformats.org/officeDocument/2006/relationships/customXml" Target="../ink/ink600.xml"/><Relationship Id="rId40" Type="http://schemas.openxmlformats.org/officeDocument/2006/relationships/customXml" Target="../ink/ink374.xml"/><Relationship Id="rId136" Type="http://schemas.openxmlformats.org/officeDocument/2006/relationships/customXml" Target="../ink/ink424.xml"/><Relationship Id="rId178" Type="http://schemas.openxmlformats.org/officeDocument/2006/relationships/customXml" Target="../ink/ink445.xml"/><Relationship Id="rId301" Type="http://schemas.openxmlformats.org/officeDocument/2006/relationships/image" Target="../media/image231.png"/><Relationship Id="rId343" Type="http://schemas.openxmlformats.org/officeDocument/2006/relationships/customXml" Target="../ink/ink529.xml"/><Relationship Id="rId82" Type="http://schemas.openxmlformats.org/officeDocument/2006/relationships/image" Target="../media/image123.png"/><Relationship Id="rId203" Type="http://schemas.openxmlformats.org/officeDocument/2006/relationships/customXml" Target="../ink/ink458.xml"/><Relationship Id="rId385" Type="http://schemas.openxmlformats.org/officeDocument/2006/relationships/customXml" Target="../ink/ink551.xml"/><Relationship Id="rId245" Type="http://schemas.openxmlformats.org/officeDocument/2006/relationships/customXml" Target="../ink/ink479.xml"/><Relationship Id="rId287" Type="http://schemas.openxmlformats.org/officeDocument/2006/relationships/image" Target="../media/image224.png"/><Relationship Id="rId410" Type="http://schemas.openxmlformats.org/officeDocument/2006/relationships/image" Target="../media/image284.png"/><Relationship Id="rId452" Type="http://schemas.openxmlformats.org/officeDocument/2006/relationships/image" Target="../media/image305.png"/><Relationship Id="rId494" Type="http://schemas.openxmlformats.org/officeDocument/2006/relationships/image" Target="../media/image326.png"/><Relationship Id="rId105" Type="http://schemas.openxmlformats.org/officeDocument/2006/relationships/image" Target="../media/image134.png"/><Relationship Id="rId147" Type="http://schemas.openxmlformats.org/officeDocument/2006/relationships/image" Target="../media/image155.png"/><Relationship Id="rId312" Type="http://schemas.openxmlformats.org/officeDocument/2006/relationships/customXml" Target="../ink/ink513.xml"/><Relationship Id="rId354" Type="http://schemas.openxmlformats.org/officeDocument/2006/relationships/customXml" Target="../ink/ink535.xml"/><Relationship Id="rId51" Type="http://schemas.openxmlformats.org/officeDocument/2006/relationships/image" Target="../media/image109.png"/><Relationship Id="rId93" Type="http://schemas.openxmlformats.org/officeDocument/2006/relationships/customXml" Target="../ink/ink402.xml"/><Relationship Id="rId189" Type="http://schemas.openxmlformats.org/officeDocument/2006/relationships/customXml" Target="../ink/ink451.xml"/><Relationship Id="rId396" Type="http://schemas.openxmlformats.org/officeDocument/2006/relationships/image" Target="../media/image277.png"/><Relationship Id="rId214" Type="http://schemas.openxmlformats.org/officeDocument/2006/relationships/image" Target="../media/image188.png"/><Relationship Id="rId256" Type="http://schemas.openxmlformats.org/officeDocument/2006/relationships/customXml" Target="../ink/ink485.xml"/><Relationship Id="rId298" Type="http://schemas.openxmlformats.org/officeDocument/2006/relationships/customXml" Target="../ink/ink506.xml"/><Relationship Id="rId421" Type="http://schemas.openxmlformats.org/officeDocument/2006/relationships/customXml" Target="../ink/ink569.xml"/><Relationship Id="rId463" Type="http://schemas.openxmlformats.org/officeDocument/2006/relationships/customXml" Target="../ink/ink590.xml"/><Relationship Id="rId116" Type="http://schemas.openxmlformats.org/officeDocument/2006/relationships/customXml" Target="../ink/ink414.xml"/><Relationship Id="rId158" Type="http://schemas.openxmlformats.org/officeDocument/2006/relationships/customXml" Target="../ink/ink435.xml"/><Relationship Id="rId323" Type="http://schemas.openxmlformats.org/officeDocument/2006/relationships/customXml" Target="../ink/ink519.xml"/><Relationship Id="rId20" Type="http://schemas.openxmlformats.org/officeDocument/2006/relationships/image" Target="../media/image94.png"/><Relationship Id="rId62" Type="http://schemas.openxmlformats.org/officeDocument/2006/relationships/image" Target="../media/image114.png"/><Relationship Id="rId365" Type="http://schemas.openxmlformats.org/officeDocument/2006/relationships/image" Target="../media/image262.png"/><Relationship Id="rId190" Type="http://schemas.openxmlformats.org/officeDocument/2006/relationships/image" Target="../media/image176.png"/><Relationship Id="rId204" Type="http://schemas.openxmlformats.org/officeDocument/2006/relationships/image" Target="../media/image183.png"/><Relationship Id="rId225" Type="http://schemas.openxmlformats.org/officeDocument/2006/relationships/customXml" Target="../ink/ink469.xml"/><Relationship Id="rId246" Type="http://schemas.openxmlformats.org/officeDocument/2006/relationships/image" Target="../media/image204.png"/><Relationship Id="rId267" Type="http://schemas.openxmlformats.org/officeDocument/2006/relationships/image" Target="../media/image214.png"/><Relationship Id="rId288" Type="http://schemas.openxmlformats.org/officeDocument/2006/relationships/customXml" Target="../ink/ink501.xml"/><Relationship Id="rId411" Type="http://schemas.openxmlformats.org/officeDocument/2006/relationships/customXml" Target="../ink/ink564.xml"/><Relationship Id="rId432" Type="http://schemas.openxmlformats.org/officeDocument/2006/relationships/image" Target="../media/image295.png"/><Relationship Id="rId453" Type="http://schemas.openxmlformats.org/officeDocument/2006/relationships/customXml" Target="../ink/ink585.xml"/><Relationship Id="rId474" Type="http://schemas.openxmlformats.org/officeDocument/2006/relationships/image" Target="../media/image316.png"/><Relationship Id="rId106" Type="http://schemas.openxmlformats.org/officeDocument/2006/relationships/customXml" Target="../ink/ink409.xml"/><Relationship Id="rId127" Type="http://schemas.openxmlformats.org/officeDocument/2006/relationships/image" Target="../media/image145.png"/><Relationship Id="rId313" Type="http://schemas.openxmlformats.org/officeDocument/2006/relationships/customXml" Target="../ink/ink514.xml"/><Relationship Id="rId10" Type="http://schemas.openxmlformats.org/officeDocument/2006/relationships/image" Target="../media/image90.png"/><Relationship Id="rId31" Type="http://schemas.openxmlformats.org/officeDocument/2006/relationships/image" Target="../media/image99.png"/><Relationship Id="rId52" Type="http://schemas.openxmlformats.org/officeDocument/2006/relationships/customXml" Target="../ink/ink380.xml"/><Relationship Id="rId73" Type="http://schemas.openxmlformats.org/officeDocument/2006/relationships/customXml" Target="../ink/ink391.xml"/><Relationship Id="rId94" Type="http://schemas.openxmlformats.org/officeDocument/2006/relationships/image" Target="../media/image129.png"/><Relationship Id="rId148" Type="http://schemas.openxmlformats.org/officeDocument/2006/relationships/customXml" Target="../ink/ink430.xml"/><Relationship Id="rId169" Type="http://schemas.openxmlformats.org/officeDocument/2006/relationships/image" Target="../media/image166.png"/><Relationship Id="rId334" Type="http://schemas.openxmlformats.org/officeDocument/2006/relationships/image" Target="../media/image247.png"/><Relationship Id="rId355" Type="http://schemas.openxmlformats.org/officeDocument/2006/relationships/image" Target="../media/image257.png"/><Relationship Id="rId376" Type="http://schemas.openxmlformats.org/officeDocument/2006/relationships/image" Target="../media/image267.png"/><Relationship Id="rId397" Type="http://schemas.openxmlformats.org/officeDocument/2006/relationships/customXml" Target="../ink/ink557.xml"/><Relationship Id="rId4" Type="http://schemas.openxmlformats.org/officeDocument/2006/relationships/image" Target="../media/image87.png"/><Relationship Id="rId180" Type="http://schemas.openxmlformats.org/officeDocument/2006/relationships/customXml" Target="../ink/ink446.xml"/><Relationship Id="rId215" Type="http://schemas.openxmlformats.org/officeDocument/2006/relationships/customXml" Target="../ink/ink464.xml"/><Relationship Id="rId236" Type="http://schemas.openxmlformats.org/officeDocument/2006/relationships/image" Target="../media/image199.png"/><Relationship Id="rId257" Type="http://schemas.openxmlformats.org/officeDocument/2006/relationships/image" Target="../media/image209.png"/><Relationship Id="rId278" Type="http://schemas.openxmlformats.org/officeDocument/2006/relationships/customXml" Target="../ink/ink496.xml"/><Relationship Id="rId401" Type="http://schemas.openxmlformats.org/officeDocument/2006/relationships/customXml" Target="../ink/ink559.xml"/><Relationship Id="rId422" Type="http://schemas.openxmlformats.org/officeDocument/2006/relationships/image" Target="../media/image290.png"/><Relationship Id="rId443" Type="http://schemas.openxmlformats.org/officeDocument/2006/relationships/customXml" Target="../ink/ink580.xml"/><Relationship Id="rId464" Type="http://schemas.openxmlformats.org/officeDocument/2006/relationships/image" Target="../media/image311.png"/><Relationship Id="rId303" Type="http://schemas.openxmlformats.org/officeDocument/2006/relationships/image" Target="../media/image232.png"/><Relationship Id="rId485" Type="http://schemas.openxmlformats.org/officeDocument/2006/relationships/customXml" Target="../ink/ink601.xml"/><Relationship Id="rId42" Type="http://schemas.openxmlformats.org/officeDocument/2006/relationships/customXml" Target="../ink/ink375.xml"/><Relationship Id="rId84" Type="http://schemas.openxmlformats.org/officeDocument/2006/relationships/image" Target="../media/image124.png"/><Relationship Id="rId138" Type="http://schemas.openxmlformats.org/officeDocument/2006/relationships/customXml" Target="../ink/ink425.xml"/><Relationship Id="rId345" Type="http://schemas.openxmlformats.org/officeDocument/2006/relationships/customXml" Target="../ink/ink530.xml"/><Relationship Id="rId387" Type="http://schemas.openxmlformats.org/officeDocument/2006/relationships/customXml" Target="../ink/ink552.xml"/><Relationship Id="rId191" Type="http://schemas.openxmlformats.org/officeDocument/2006/relationships/customXml" Target="../ink/ink452.xml"/><Relationship Id="rId205" Type="http://schemas.openxmlformats.org/officeDocument/2006/relationships/customXml" Target="../ink/ink459.xml"/><Relationship Id="rId247" Type="http://schemas.openxmlformats.org/officeDocument/2006/relationships/customXml" Target="../ink/ink480.xml"/><Relationship Id="rId412" Type="http://schemas.openxmlformats.org/officeDocument/2006/relationships/image" Target="../media/image285.png"/><Relationship Id="rId107" Type="http://schemas.openxmlformats.org/officeDocument/2006/relationships/image" Target="../media/image135.png"/><Relationship Id="rId289" Type="http://schemas.openxmlformats.org/officeDocument/2006/relationships/image" Target="../media/image225.png"/><Relationship Id="rId454" Type="http://schemas.openxmlformats.org/officeDocument/2006/relationships/image" Target="../media/image306.png"/><Relationship Id="rId11" Type="http://schemas.openxmlformats.org/officeDocument/2006/relationships/customXml" Target="../ink/ink359.xml"/><Relationship Id="rId53" Type="http://schemas.openxmlformats.org/officeDocument/2006/relationships/image" Target="../media/image110.png"/><Relationship Id="rId149" Type="http://schemas.openxmlformats.org/officeDocument/2006/relationships/image" Target="../media/image156.png"/><Relationship Id="rId314" Type="http://schemas.openxmlformats.org/officeDocument/2006/relationships/image" Target="../media/image237.png"/><Relationship Id="rId356" Type="http://schemas.openxmlformats.org/officeDocument/2006/relationships/customXml" Target="../ink/ink536.xml"/><Relationship Id="rId398" Type="http://schemas.openxmlformats.org/officeDocument/2006/relationships/image" Target="../media/image278.png"/><Relationship Id="rId95" Type="http://schemas.openxmlformats.org/officeDocument/2006/relationships/customXml" Target="../ink/ink403.xml"/><Relationship Id="rId160" Type="http://schemas.openxmlformats.org/officeDocument/2006/relationships/customXml" Target="../ink/ink436.xml"/><Relationship Id="rId216" Type="http://schemas.openxmlformats.org/officeDocument/2006/relationships/image" Target="../media/image189.png"/><Relationship Id="rId423" Type="http://schemas.openxmlformats.org/officeDocument/2006/relationships/customXml" Target="../ink/ink570.xml"/><Relationship Id="rId258" Type="http://schemas.openxmlformats.org/officeDocument/2006/relationships/customXml" Target="../ink/ink486.xml"/><Relationship Id="rId465" Type="http://schemas.openxmlformats.org/officeDocument/2006/relationships/customXml" Target="../ink/ink591.xml"/><Relationship Id="rId22" Type="http://schemas.openxmlformats.org/officeDocument/2006/relationships/image" Target="../media/image95.png"/><Relationship Id="rId64" Type="http://schemas.openxmlformats.org/officeDocument/2006/relationships/image" Target="../media/image115.png"/><Relationship Id="rId118" Type="http://schemas.openxmlformats.org/officeDocument/2006/relationships/customXml" Target="../ink/ink415.xml"/><Relationship Id="rId325" Type="http://schemas.openxmlformats.org/officeDocument/2006/relationships/customXml" Target="../ink/ink520.xml"/><Relationship Id="rId367" Type="http://schemas.openxmlformats.org/officeDocument/2006/relationships/image" Target="../media/image263.png"/><Relationship Id="rId171" Type="http://schemas.openxmlformats.org/officeDocument/2006/relationships/image" Target="../media/image167.png"/><Relationship Id="rId227" Type="http://schemas.openxmlformats.org/officeDocument/2006/relationships/customXml" Target="../ink/ink470.xml"/><Relationship Id="rId269" Type="http://schemas.openxmlformats.org/officeDocument/2006/relationships/image" Target="../media/image215.png"/><Relationship Id="rId434" Type="http://schemas.openxmlformats.org/officeDocument/2006/relationships/image" Target="../media/image296.png"/><Relationship Id="rId476" Type="http://schemas.openxmlformats.org/officeDocument/2006/relationships/image" Target="../media/image317.png"/><Relationship Id="rId33" Type="http://schemas.openxmlformats.org/officeDocument/2006/relationships/image" Target="../media/image100.png"/><Relationship Id="rId129" Type="http://schemas.openxmlformats.org/officeDocument/2006/relationships/image" Target="../media/image146.png"/><Relationship Id="rId280" Type="http://schemas.openxmlformats.org/officeDocument/2006/relationships/customXml" Target="../ink/ink497.xml"/><Relationship Id="rId336" Type="http://schemas.openxmlformats.org/officeDocument/2006/relationships/image" Target="../media/image248.png"/><Relationship Id="rId75" Type="http://schemas.openxmlformats.org/officeDocument/2006/relationships/customXml" Target="../ink/ink392.xml"/><Relationship Id="rId140" Type="http://schemas.openxmlformats.org/officeDocument/2006/relationships/customXml" Target="../ink/ink426.xml"/><Relationship Id="rId182" Type="http://schemas.openxmlformats.org/officeDocument/2006/relationships/customXml" Target="../ink/ink447.xml"/><Relationship Id="rId378" Type="http://schemas.openxmlformats.org/officeDocument/2006/relationships/image" Target="../media/image268.png"/><Relationship Id="rId403" Type="http://schemas.openxmlformats.org/officeDocument/2006/relationships/customXml" Target="../ink/ink560.xml"/><Relationship Id="rId6" Type="http://schemas.openxmlformats.org/officeDocument/2006/relationships/image" Target="../media/image88.png"/><Relationship Id="rId238" Type="http://schemas.openxmlformats.org/officeDocument/2006/relationships/image" Target="../media/image200.png"/><Relationship Id="rId445" Type="http://schemas.openxmlformats.org/officeDocument/2006/relationships/customXml" Target="../ink/ink581.xml"/><Relationship Id="rId487" Type="http://schemas.openxmlformats.org/officeDocument/2006/relationships/customXml" Target="../ink/ink602.xml"/><Relationship Id="rId291" Type="http://schemas.openxmlformats.org/officeDocument/2006/relationships/image" Target="../media/image226.png"/><Relationship Id="rId305" Type="http://schemas.openxmlformats.org/officeDocument/2006/relationships/image" Target="../media/image233.png"/><Relationship Id="rId347" Type="http://schemas.openxmlformats.org/officeDocument/2006/relationships/customXml" Target="../ink/ink531.xml"/><Relationship Id="rId44" Type="http://schemas.openxmlformats.org/officeDocument/2006/relationships/customXml" Target="../ink/ink376.xml"/><Relationship Id="rId86" Type="http://schemas.openxmlformats.org/officeDocument/2006/relationships/image" Target="../media/image125.png"/><Relationship Id="rId151" Type="http://schemas.openxmlformats.org/officeDocument/2006/relationships/image" Target="../media/image157.png"/><Relationship Id="rId389" Type="http://schemas.openxmlformats.org/officeDocument/2006/relationships/customXml" Target="../ink/ink553.xml"/><Relationship Id="rId193" Type="http://schemas.openxmlformats.org/officeDocument/2006/relationships/customXml" Target="../ink/ink453.xml"/><Relationship Id="rId207" Type="http://schemas.openxmlformats.org/officeDocument/2006/relationships/customXml" Target="../ink/ink460.xml"/><Relationship Id="rId249" Type="http://schemas.openxmlformats.org/officeDocument/2006/relationships/customXml" Target="../ink/ink481.xml"/><Relationship Id="rId414" Type="http://schemas.openxmlformats.org/officeDocument/2006/relationships/image" Target="../media/image286.png"/><Relationship Id="rId456" Type="http://schemas.openxmlformats.org/officeDocument/2006/relationships/image" Target="../media/image307.png"/><Relationship Id="rId13" Type="http://schemas.openxmlformats.org/officeDocument/2006/relationships/customXml" Target="../ink/ink360.xml"/><Relationship Id="rId109" Type="http://schemas.openxmlformats.org/officeDocument/2006/relationships/image" Target="../media/image136.png"/><Relationship Id="rId260" Type="http://schemas.openxmlformats.org/officeDocument/2006/relationships/customXml" Target="../ink/ink487.xml"/><Relationship Id="rId316" Type="http://schemas.openxmlformats.org/officeDocument/2006/relationships/image" Target="../media/image238.png"/><Relationship Id="rId55" Type="http://schemas.openxmlformats.org/officeDocument/2006/relationships/image" Target="../media/image111.png"/><Relationship Id="rId97" Type="http://schemas.openxmlformats.org/officeDocument/2006/relationships/customXml" Target="../ink/ink404.xml"/><Relationship Id="rId120" Type="http://schemas.openxmlformats.org/officeDocument/2006/relationships/customXml" Target="../ink/ink416.xml"/><Relationship Id="rId358" Type="http://schemas.openxmlformats.org/officeDocument/2006/relationships/customXml" Target="../ink/ink537.xml"/><Relationship Id="rId162" Type="http://schemas.openxmlformats.org/officeDocument/2006/relationships/customXml" Target="../ink/ink437.xml"/><Relationship Id="rId218" Type="http://schemas.openxmlformats.org/officeDocument/2006/relationships/image" Target="../media/image190.png"/><Relationship Id="rId425" Type="http://schemas.openxmlformats.org/officeDocument/2006/relationships/customXml" Target="../ink/ink571.xml"/><Relationship Id="rId467" Type="http://schemas.openxmlformats.org/officeDocument/2006/relationships/customXml" Target="../ink/ink592.xml"/><Relationship Id="rId271" Type="http://schemas.openxmlformats.org/officeDocument/2006/relationships/image" Target="../media/image216.png"/><Relationship Id="rId24" Type="http://schemas.openxmlformats.org/officeDocument/2006/relationships/customXml" Target="../ink/ink366.xml"/><Relationship Id="rId66" Type="http://schemas.openxmlformats.org/officeDocument/2006/relationships/image" Target="../media/image116.png"/><Relationship Id="rId131" Type="http://schemas.openxmlformats.org/officeDocument/2006/relationships/image" Target="../media/image147.png"/><Relationship Id="rId327" Type="http://schemas.openxmlformats.org/officeDocument/2006/relationships/customXml" Target="../ink/ink521.xml"/><Relationship Id="rId369" Type="http://schemas.openxmlformats.org/officeDocument/2006/relationships/image" Target="../media/image264.png"/><Relationship Id="rId173" Type="http://schemas.openxmlformats.org/officeDocument/2006/relationships/image" Target="../media/image168.png"/><Relationship Id="rId229" Type="http://schemas.openxmlformats.org/officeDocument/2006/relationships/customXml" Target="../ink/ink471.xml"/><Relationship Id="rId380" Type="http://schemas.openxmlformats.org/officeDocument/2006/relationships/image" Target="../media/image269.png"/><Relationship Id="rId436" Type="http://schemas.openxmlformats.org/officeDocument/2006/relationships/image" Target="../media/image297.png"/><Relationship Id="rId240" Type="http://schemas.openxmlformats.org/officeDocument/2006/relationships/image" Target="../media/image201.png"/><Relationship Id="rId478" Type="http://schemas.openxmlformats.org/officeDocument/2006/relationships/image" Target="../media/image318.png"/><Relationship Id="rId35" Type="http://schemas.openxmlformats.org/officeDocument/2006/relationships/image" Target="../media/image101.png"/><Relationship Id="rId77" Type="http://schemas.openxmlformats.org/officeDocument/2006/relationships/image" Target="../media/image121.png"/><Relationship Id="rId100" Type="http://schemas.openxmlformats.org/officeDocument/2006/relationships/image" Target="../media/image132.png"/><Relationship Id="rId282" Type="http://schemas.openxmlformats.org/officeDocument/2006/relationships/customXml" Target="../ink/ink498.xml"/><Relationship Id="rId338" Type="http://schemas.openxmlformats.org/officeDocument/2006/relationships/image" Target="../media/image249.png"/><Relationship Id="rId8" Type="http://schemas.openxmlformats.org/officeDocument/2006/relationships/image" Target="../media/image89.png"/><Relationship Id="rId142" Type="http://schemas.openxmlformats.org/officeDocument/2006/relationships/customXml" Target="../ink/ink427.xml"/><Relationship Id="rId184" Type="http://schemas.openxmlformats.org/officeDocument/2006/relationships/customXml" Target="../ink/ink448.xml"/><Relationship Id="rId391" Type="http://schemas.openxmlformats.org/officeDocument/2006/relationships/customXml" Target="../ink/ink554.xml"/><Relationship Id="rId405" Type="http://schemas.openxmlformats.org/officeDocument/2006/relationships/customXml" Target="../ink/ink561.xml"/><Relationship Id="rId447" Type="http://schemas.openxmlformats.org/officeDocument/2006/relationships/customXml" Target="../ink/ink582.xml"/><Relationship Id="rId251" Type="http://schemas.openxmlformats.org/officeDocument/2006/relationships/customXml" Target="../ink/ink482.xml"/><Relationship Id="rId489" Type="http://schemas.openxmlformats.org/officeDocument/2006/relationships/customXml" Target="../ink/ink603.xml"/><Relationship Id="rId46" Type="http://schemas.openxmlformats.org/officeDocument/2006/relationships/customXml" Target="../ink/ink377.xml"/><Relationship Id="rId293" Type="http://schemas.openxmlformats.org/officeDocument/2006/relationships/image" Target="../media/image227.png"/><Relationship Id="rId307" Type="http://schemas.openxmlformats.org/officeDocument/2006/relationships/image" Target="../media/image234.png"/><Relationship Id="rId349" Type="http://schemas.openxmlformats.org/officeDocument/2006/relationships/customXml" Target="../ink/ink532.xml"/><Relationship Id="rId88" Type="http://schemas.openxmlformats.org/officeDocument/2006/relationships/image" Target="../media/image126.png"/><Relationship Id="rId111" Type="http://schemas.openxmlformats.org/officeDocument/2006/relationships/image" Target="../media/image137.png"/><Relationship Id="rId153" Type="http://schemas.openxmlformats.org/officeDocument/2006/relationships/image" Target="../media/image158.png"/><Relationship Id="rId195" Type="http://schemas.openxmlformats.org/officeDocument/2006/relationships/customXml" Target="../ink/ink454.xml"/><Relationship Id="rId209" Type="http://schemas.openxmlformats.org/officeDocument/2006/relationships/customXml" Target="../ink/ink461.xml"/><Relationship Id="rId360" Type="http://schemas.openxmlformats.org/officeDocument/2006/relationships/customXml" Target="../ink/ink538.xml"/><Relationship Id="rId416" Type="http://schemas.openxmlformats.org/officeDocument/2006/relationships/image" Target="../media/image287.png"/><Relationship Id="rId220" Type="http://schemas.openxmlformats.org/officeDocument/2006/relationships/image" Target="../media/image191.png"/><Relationship Id="rId458" Type="http://schemas.openxmlformats.org/officeDocument/2006/relationships/image" Target="../media/image308.png"/><Relationship Id="rId15" Type="http://schemas.openxmlformats.org/officeDocument/2006/relationships/customXml" Target="../ink/ink361.xml"/><Relationship Id="rId57" Type="http://schemas.openxmlformats.org/officeDocument/2006/relationships/image" Target="../media/image112.png"/><Relationship Id="rId262" Type="http://schemas.openxmlformats.org/officeDocument/2006/relationships/customXml" Target="../ink/ink488.xml"/><Relationship Id="rId318" Type="http://schemas.openxmlformats.org/officeDocument/2006/relationships/image" Target="../media/image239.png"/><Relationship Id="rId99" Type="http://schemas.openxmlformats.org/officeDocument/2006/relationships/customXml" Target="../ink/ink405.xml"/><Relationship Id="rId122" Type="http://schemas.openxmlformats.org/officeDocument/2006/relationships/customXml" Target="../ink/ink417.xml"/><Relationship Id="rId164" Type="http://schemas.openxmlformats.org/officeDocument/2006/relationships/customXml" Target="../ink/ink438.xml"/><Relationship Id="rId371" Type="http://schemas.openxmlformats.org/officeDocument/2006/relationships/image" Target="../media/image265.png"/><Relationship Id="rId427" Type="http://schemas.openxmlformats.org/officeDocument/2006/relationships/customXml" Target="../ink/ink572.xml"/><Relationship Id="rId469" Type="http://schemas.openxmlformats.org/officeDocument/2006/relationships/customXml" Target="../ink/ink593.xml"/><Relationship Id="rId26" Type="http://schemas.openxmlformats.org/officeDocument/2006/relationships/customXml" Target="../ink/ink367.xml"/><Relationship Id="rId231" Type="http://schemas.openxmlformats.org/officeDocument/2006/relationships/customXml" Target="../ink/ink472.xml"/><Relationship Id="rId273" Type="http://schemas.openxmlformats.org/officeDocument/2006/relationships/image" Target="../media/image217.png"/><Relationship Id="rId329" Type="http://schemas.openxmlformats.org/officeDocument/2006/relationships/customXml" Target="../ink/ink522.xml"/><Relationship Id="rId480" Type="http://schemas.openxmlformats.org/officeDocument/2006/relationships/image" Target="../media/image319.png"/><Relationship Id="rId68" Type="http://schemas.openxmlformats.org/officeDocument/2006/relationships/image" Target="../media/image117.png"/><Relationship Id="rId133" Type="http://schemas.openxmlformats.org/officeDocument/2006/relationships/image" Target="../media/image148.png"/><Relationship Id="rId175" Type="http://schemas.openxmlformats.org/officeDocument/2006/relationships/image" Target="../media/image169.png"/><Relationship Id="rId340" Type="http://schemas.openxmlformats.org/officeDocument/2006/relationships/image" Target="../media/image250.png"/><Relationship Id="rId200" Type="http://schemas.openxmlformats.org/officeDocument/2006/relationships/image" Target="../media/image181.png"/><Relationship Id="rId382" Type="http://schemas.openxmlformats.org/officeDocument/2006/relationships/image" Target="../media/image270.png"/><Relationship Id="rId438" Type="http://schemas.openxmlformats.org/officeDocument/2006/relationships/image" Target="../media/image298.png"/><Relationship Id="rId242" Type="http://schemas.openxmlformats.org/officeDocument/2006/relationships/image" Target="../media/image202.png"/><Relationship Id="rId284" Type="http://schemas.openxmlformats.org/officeDocument/2006/relationships/customXml" Target="../ink/ink499.xml"/><Relationship Id="rId491" Type="http://schemas.openxmlformats.org/officeDocument/2006/relationships/customXml" Target="../ink/ink604.xml"/><Relationship Id="rId37" Type="http://schemas.openxmlformats.org/officeDocument/2006/relationships/image" Target="../media/image102.png"/><Relationship Id="rId79" Type="http://schemas.openxmlformats.org/officeDocument/2006/relationships/image" Target="../media/image122.png"/><Relationship Id="rId102" Type="http://schemas.openxmlformats.org/officeDocument/2006/relationships/customXml" Target="../ink/ink407.xml"/><Relationship Id="rId144" Type="http://schemas.openxmlformats.org/officeDocument/2006/relationships/customXml" Target="../ink/ink428.xml"/><Relationship Id="rId90" Type="http://schemas.openxmlformats.org/officeDocument/2006/relationships/image" Target="../media/image127.png"/><Relationship Id="rId186" Type="http://schemas.openxmlformats.org/officeDocument/2006/relationships/customXml" Target="../ink/ink449.xml"/><Relationship Id="rId351" Type="http://schemas.openxmlformats.org/officeDocument/2006/relationships/customXml" Target="../ink/ink533.xml"/><Relationship Id="rId393" Type="http://schemas.openxmlformats.org/officeDocument/2006/relationships/customXml" Target="../ink/ink555.xml"/><Relationship Id="rId407" Type="http://schemas.openxmlformats.org/officeDocument/2006/relationships/customXml" Target="../ink/ink562.xml"/><Relationship Id="rId449" Type="http://schemas.openxmlformats.org/officeDocument/2006/relationships/customXml" Target="../ink/ink583.xml"/><Relationship Id="rId211" Type="http://schemas.openxmlformats.org/officeDocument/2006/relationships/customXml" Target="../ink/ink462.xml"/><Relationship Id="rId253" Type="http://schemas.openxmlformats.org/officeDocument/2006/relationships/customXml" Target="../ink/ink483.xml"/><Relationship Id="rId295" Type="http://schemas.openxmlformats.org/officeDocument/2006/relationships/image" Target="../media/image228.png"/><Relationship Id="rId309" Type="http://schemas.openxmlformats.org/officeDocument/2006/relationships/image" Target="../media/image235.png"/><Relationship Id="rId460" Type="http://schemas.openxmlformats.org/officeDocument/2006/relationships/image" Target="../media/image309.png"/><Relationship Id="rId48" Type="http://schemas.openxmlformats.org/officeDocument/2006/relationships/customXml" Target="../ink/ink378.xml"/><Relationship Id="rId113" Type="http://schemas.openxmlformats.org/officeDocument/2006/relationships/image" Target="../media/image138.png"/><Relationship Id="rId320" Type="http://schemas.openxmlformats.org/officeDocument/2006/relationships/image" Target="../media/image240.png"/><Relationship Id="rId155" Type="http://schemas.openxmlformats.org/officeDocument/2006/relationships/image" Target="../media/image159.png"/><Relationship Id="rId197" Type="http://schemas.openxmlformats.org/officeDocument/2006/relationships/customXml" Target="../ink/ink455.xml"/><Relationship Id="rId362" Type="http://schemas.openxmlformats.org/officeDocument/2006/relationships/customXml" Target="../ink/ink539.xml"/><Relationship Id="rId418" Type="http://schemas.openxmlformats.org/officeDocument/2006/relationships/image" Target="../media/image288.png"/><Relationship Id="rId222" Type="http://schemas.openxmlformats.org/officeDocument/2006/relationships/image" Target="../media/image192.png"/><Relationship Id="rId264" Type="http://schemas.openxmlformats.org/officeDocument/2006/relationships/customXml" Target="../ink/ink489.xml"/><Relationship Id="rId471" Type="http://schemas.openxmlformats.org/officeDocument/2006/relationships/customXml" Target="../ink/ink594.xml"/><Relationship Id="rId17" Type="http://schemas.openxmlformats.org/officeDocument/2006/relationships/customXml" Target="../ink/ink362.xml"/><Relationship Id="rId59" Type="http://schemas.openxmlformats.org/officeDocument/2006/relationships/customXml" Target="../ink/ink384.xml"/><Relationship Id="rId124" Type="http://schemas.openxmlformats.org/officeDocument/2006/relationships/customXml" Target="../ink/ink418.xml"/><Relationship Id="rId70" Type="http://schemas.openxmlformats.org/officeDocument/2006/relationships/image" Target="../media/image118.png"/><Relationship Id="rId166" Type="http://schemas.openxmlformats.org/officeDocument/2006/relationships/customXml" Target="../ink/ink439.xml"/><Relationship Id="rId331" Type="http://schemas.openxmlformats.org/officeDocument/2006/relationships/customXml" Target="../ink/ink523.xml"/><Relationship Id="rId373" Type="http://schemas.openxmlformats.org/officeDocument/2006/relationships/customXml" Target="../ink/ink545.xml"/><Relationship Id="rId429" Type="http://schemas.openxmlformats.org/officeDocument/2006/relationships/customXml" Target="../ink/ink57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73.xml"/><Relationship Id="rId440" Type="http://schemas.openxmlformats.org/officeDocument/2006/relationships/image" Target="../media/image299.png"/><Relationship Id="rId28" Type="http://schemas.openxmlformats.org/officeDocument/2006/relationships/customXml" Target="../ink/ink368.xml"/><Relationship Id="rId275" Type="http://schemas.openxmlformats.org/officeDocument/2006/relationships/image" Target="../media/image218.png"/><Relationship Id="rId300" Type="http://schemas.openxmlformats.org/officeDocument/2006/relationships/customXml" Target="../ink/ink507.xml"/><Relationship Id="rId482" Type="http://schemas.openxmlformats.org/officeDocument/2006/relationships/image" Target="../media/image320.png"/><Relationship Id="rId81" Type="http://schemas.openxmlformats.org/officeDocument/2006/relationships/customXml" Target="../ink/ink396.xml"/><Relationship Id="rId135" Type="http://schemas.openxmlformats.org/officeDocument/2006/relationships/image" Target="../media/image149.png"/><Relationship Id="rId177" Type="http://schemas.openxmlformats.org/officeDocument/2006/relationships/image" Target="../media/image170.png"/><Relationship Id="rId342" Type="http://schemas.openxmlformats.org/officeDocument/2006/relationships/image" Target="../media/image251.png"/><Relationship Id="rId384" Type="http://schemas.openxmlformats.org/officeDocument/2006/relationships/image" Target="../media/image271.png"/><Relationship Id="rId202" Type="http://schemas.openxmlformats.org/officeDocument/2006/relationships/image" Target="../media/image182.png"/><Relationship Id="rId244" Type="http://schemas.openxmlformats.org/officeDocument/2006/relationships/image" Target="../media/image203.png"/><Relationship Id="rId39" Type="http://schemas.openxmlformats.org/officeDocument/2006/relationships/image" Target="../media/image103.png"/><Relationship Id="rId286" Type="http://schemas.openxmlformats.org/officeDocument/2006/relationships/customXml" Target="../ink/ink500.xml"/><Relationship Id="rId451" Type="http://schemas.openxmlformats.org/officeDocument/2006/relationships/customXml" Target="../ink/ink584.xml"/><Relationship Id="rId493" Type="http://schemas.openxmlformats.org/officeDocument/2006/relationships/customXml" Target="../ink/ink605.xml"/><Relationship Id="rId50" Type="http://schemas.openxmlformats.org/officeDocument/2006/relationships/customXml" Target="../ink/ink379.xml"/><Relationship Id="rId104" Type="http://schemas.openxmlformats.org/officeDocument/2006/relationships/customXml" Target="../ink/ink408.xml"/><Relationship Id="rId146" Type="http://schemas.openxmlformats.org/officeDocument/2006/relationships/customXml" Target="../ink/ink429.xml"/><Relationship Id="rId188" Type="http://schemas.openxmlformats.org/officeDocument/2006/relationships/image" Target="../media/image175.png"/><Relationship Id="rId311" Type="http://schemas.openxmlformats.org/officeDocument/2006/relationships/image" Target="../media/image236.png"/><Relationship Id="rId353" Type="http://schemas.openxmlformats.org/officeDocument/2006/relationships/customXml" Target="../ink/ink534.xml"/><Relationship Id="rId395" Type="http://schemas.openxmlformats.org/officeDocument/2006/relationships/customXml" Target="../ink/ink556.xml"/><Relationship Id="rId409" Type="http://schemas.openxmlformats.org/officeDocument/2006/relationships/customXml" Target="../ink/ink563.xml"/><Relationship Id="rId92" Type="http://schemas.openxmlformats.org/officeDocument/2006/relationships/image" Target="../media/image128.png"/><Relationship Id="rId213" Type="http://schemas.openxmlformats.org/officeDocument/2006/relationships/customXml" Target="../ink/ink463.xml"/><Relationship Id="rId420" Type="http://schemas.openxmlformats.org/officeDocument/2006/relationships/image" Target="../media/image289.png"/><Relationship Id="rId255" Type="http://schemas.openxmlformats.org/officeDocument/2006/relationships/image" Target="../media/image208.png"/><Relationship Id="rId297" Type="http://schemas.openxmlformats.org/officeDocument/2006/relationships/image" Target="../media/image229.png"/><Relationship Id="rId462" Type="http://schemas.openxmlformats.org/officeDocument/2006/relationships/image" Target="../media/image310.png"/><Relationship Id="rId115" Type="http://schemas.openxmlformats.org/officeDocument/2006/relationships/image" Target="../media/image139.png"/><Relationship Id="rId157" Type="http://schemas.openxmlformats.org/officeDocument/2006/relationships/image" Target="../media/image160.png"/><Relationship Id="rId322" Type="http://schemas.openxmlformats.org/officeDocument/2006/relationships/image" Target="../media/image241.png"/><Relationship Id="rId364" Type="http://schemas.openxmlformats.org/officeDocument/2006/relationships/customXml" Target="../ink/ink540.xml"/><Relationship Id="rId61" Type="http://schemas.openxmlformats.org/officeDocument/2006/relationships/customXml" Target="../ink/ink385.xml"/><Relationship Id="rId199" Type="http://schemas.openxmlformats.org/officeDocument/2006/relationships/customXml" Target="../ink/ink456.xml"/><Relationship Id="rId19" Type="http://schemas.openxmlformats.org/officeDocument/2006/relationships/customXml" Target="../ink/ink363.xml"/><Relationship Id="rId224" Type="http://schemas.openxmlformats.org/officeDocument/2006/relationships/image" Target="../media/image193.png"/><Relationship Id="rId266" Type="http://schemas.openxmlformats.org/officeDocument/2006/relationships/customXml" Target="../ink/ink490.xml"/><Relationship Id="rId431" Type="http://schemas.openxmlformats.org/officeDocument/2006/relationships/customXml" Target="../ink/ink574.xml"/><Relationship Id="rId473" Type="http://schemas.openxmlformats.org/officeDocument/2006/relationships/customXml" Target="../ink/ink595.xml"/><Relationship Id="rId30" Type="http://schemas.openxmlformats.org/officeDocument/2006/relationships/customXml" Target="../ink/ink369.xml"/><Relationship Id="rId126" Type="http://schemas.openxmlformats.org/officeDocument/2006/relationships/customXml" Target="../ink/ink419.xml"/><Relationship Id="rId168" Type="http://schemas.openxmlformats.org/officeDocument/2006/relationships/customXml" Target="../ink/ink440.xml"/><Relationship Id="rId333" Type="http://schemas.openxmlformats.org/officeDocument/2006/relationships/customXml" Target="../ink/ink524.xml"/><Relationship Id="rId72" Type="http://schemas.openxmlformats.org/officeDocument/2006/relationships/image" Target="../media/image119.png"/><Relationship Id="rId375" Type="http://schemas.openxmlformats.org/officeDocument/2006/relationships/customXml" Target="../ink/ink546.xml"/><Relationship Id="rId3" Type="http://schemas.openxmlformats.org/officeDocument/2006/relationships/customXml" Target="../ink/ink355.xml"/><Relationship Id="rId235" Type="http://schemas.openxmlformats.org/officeDocument/2006/relationships/customXml" Target="../ink/ink474.xml"/><Relationship Id="rId277" Type="http://schemas.openxmlformats.org/officeDocument/2006/relationships/image" Target="../media/image219.png"/><Relationship Id="rId400" Type="http://schemas.openxmlformats.org/officeDocument/2006/relationships/image" Target="../media/image279.png"/><Relationship Id="rId442" Type="http://schemas.openxmlformats.org/officeDocument/2006/relationships/image" Target="../media/image300.png"/><Relationship Id="rId484" Type="http://schemas.openxmlformats.org/officeDocument/2006/relationships/image" Target="../media/image321.png"/><Relationship Id="rId137" Type="http://schemas.openxmlformats.org/officeDocument/2006/relationships/image" Target="../media/image150.png"/><Relationship Id="rId302" Type="http://schemas.openxmlformats.org/officeDocument/2006/relationships/customXml" Target="../ink/ink508.xml"/><Relationship Id="rId344" Type="http://schemas.openxmlformats.org/officeDocument/2006/relationships/image" Target="../media/image252.png"/><Relationship Id="rId41" Type="http://schemas.openxmlformats.org/officeDocument/2006/relationships/image" Target="../media/image104.png"/><Relationship Id="rId83" Type="http://schemas.openxmlformats.org/officeDocument/2006/relationships/customXml" Target="../ink/ink397.xml"/><Relationship Id="rId179" Type="http://schemas.openxmlformats.org/officeDocument/2006/relationships/image" Target="../media/image171.png"/><Relationship Id="rId386" Type="http://schemas.openxmlformats.org/officeDocument/2006/relationships/image" Target="../media/image27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2.png"/><Relationship Id="rId21" Type="http://schemas.openxmlformats.org/officeDocument/2006/relationships/customXml" Target="../ink/ink615.xml"/><Relationship Id="rId42" Type="http://schemas.openxmlformats.org/officeDocument/2006/relationships/image" Target="../media/image345.png"/><Relationship Id="rId63" Type="http://schemas.openxmlformats.org/officeDocument/2006/relationships/customXml" Target="../ink/ink636.xml"/><Relationship Id="rId84" Type="http://schemas.openxmlformats.org/officeDocument/2006/relationships/image" Target="../media/image366.png"/><Relationship Id="rId138" Type="http://schemas.openxmlformats.org/officeDocument/2006/relationships/customXml" Target="../ink/ink674.xml"/><Relationship Id="rId159" Type="http://schemas.openxmlformats.org/officeDocument/2006/relationships/image" Target="../media/image403.png"/><Relationship Id="rId170" Type="http://schemas.openxmlformats.org/officeDocument/2006/relationships/customXml" Target="../ink/ink690.xml"/><Relationship Id="rId107" Type="http://schemas.openxmlformats.org/officeDocument/2006/relationships/customXml" Target="../ink/ink658.xml"/><Relationship Id="rId11" Type="http://schemas.openxmlformats.org/officeDocument/2006/relationships/customXml" Target="../ink/ink610.xml"/><Relationship Id="rId32" Type="http://schemas.openxmlformats.org/officeDocument/2006/relationships/image" Target="../media/image340.png"/><Relationship Id="rId53" Type="http://schemas.openxmlformats.org/officeDocument/2006/relationships/customXml" Target="../ink/ink631.xml"/><Relationship Id="rId74" Type="http://schemas.openxmlformats.org/officeDocument/2006/relationships/image" Target="../media/image361.png"/><Relationship Id="rId128" Type="http://schemas.openxmlformats.org/officeDocument/2006/relationships/customXml" Target="../ink/ink669.xml"/><Relationship Id="rId149" Type="http://schemas.openxmlformats.org/officeDocument/2006/relationships/image" Target="../media/image398.png"/><Relationship Id="rId5" Type="http://schemas.openxmlformats.org/officeDocument/2006/relationships/customXml" Target="../ink/ink607.xml"/><Relationship Id="rId95" Type="http://schemas.openxmlformats.org/officeDocument/2006/relationships/customXml" Target="../ink/ink652.xml"/><Relationship Id="rId160" Type="http://schemas.openxmlformats.org/officeDocument/2006/relationships/customXml" Target="../ink/ink685.xml"/><Relationship Id="rId181" Type="http://schemas.openxmlformats.org/officeDocument/2006/relationships/image" Target="../media/image414.png"/><Relationship Id="rId22" Type="http://schemas.openxmlformats.org/officeDocument/2006/relationships/image" Target="../media/image335.png"/><Relationship Id="rId43" Type="http://schemas.openxmlformats.org/officeDocument/2006/relationships/customXml" Target="../ink/ink626.xml"/><Relationship Id="rId64" Type="http://schemas.openxmlformats.org/officeDocument/2006/relationships/image" Target="../media/image356.png"/><Relationship Id="rId118" Type="http://schemas.openxmlformats.org/officeDocument/2006/relationships/customXml" Target="../ink/ink664.xml"/><Relationship Id="rId139" Type="http://schemas.openxmlformats.org/officeDocument/2006/relationships/image" Target="../media/image393.png"/><Relationship Id="rId85" Type="http://schemas.openxmlformats.org/officeDocument/2006/relationships/customXml" Target="../ink/ink647.xml"/><Relationship Id="rId150" Type="http://schemas.openxmlformats.org/officeDocument/2006/relationships/customXml" Target="../ink/ink680.xml"/><Relationship Id="rId171" Type="http://schemas.openxmlformats.org/officeDocument/2006/relationships/image" Target="../media/image409.png"/><Relationship Id="rId12" Type="http://schemas.openxmlformats.org/officeDocument/2006/relationships/image" Target="../media/image331.png"/><Relationship Id="rId33" Type="http://schemas.openxmlformats.org/officeDocument/2006/relationships/customXml" Target="../ink/ink621.xml"/><Relationship Id="rId108" Type="http://schemas.openxmlformats.org/officeDocument/2006/relationships/image" Target="../media/image378.png"/><Relationship Id="rId129" Type="http://schemas.openxmlformats.org/officeDocument/2006/relationships/image" Target="../media/image388.png"/><Relationship Id="rId54" Type="http://schemas.openxmlformats.org/officeDocument/2006/relationships/image" Target="../media/image351.png"/><Relationship Id="rId75" Type="http://schemas.openxmlformats.org/officeDocument/2006/relationships/customXml" Target="../ink/ink642.xml"/><Relationship Id="rId96" Type="http://schemas.openxmlformats.org/officeDocument/2006/relationships/image" Target="../media/image372.png"/><Relationship Id="rId140" Type="http://schemas.openxmlformats.org/officeDocument/2006/relationships/customXml" Target="../ink/ink675.xml"/><Relationship Id="rId161" Type="http://schemas.openxmlformats.org/officeDocument/2006/relationships/image" Target="../media/image404.png"/><Relationship Id="rId182" Type="http://schemas.openxmlformats.org/officeDocument/2006/relationships/customXml" Target="../ink/ink696.xml"/><Relationship Id="rId6" Type="http://schemas.openxmlformats.org/officeDocument/2006/relationships/image" Target="../media/image328.png"/><Relationship Id="rId23" Type="http://schemas.openxmlformats.org/officeDocument/2006/relationships/customXml" Target="../ink/ink616.xml"/><Relationship Id="rId119" Type="http://schemas.openxmlformats.org/officeDocument/2006/relationships/image" Target="../media/image383.png"/><Relationship Id="rId44" Type="http://schemas.openxmlformats.org/officeDocument/2006/relationships/image" Target="../media/image346.png"/><Relationship Id="rId65" Type="http://schemas.openxmlformats.org/officeDocument/2006/relationships/customXml" Target="../ink/ink637.xml"/><Relationship Id="rId86" Type="http://schemas.openxmlformats.org/officeDocument/2006/relationships/image" Target="../media/image367.png"/><Relationship Id="rId130" Type="http://schemas.openxmlformats.org/officeDocument/2006/relationships/customXml" Target="../ink/ink670.xml"/><Relationship Id="rId151" Type="http://schemas.openxmlformats.org/officeDocument/2006/relationships/image" Target="../media/image399.png"/><Relationship Id="rId172" Type="http://schemas.openxmlformats.org/officeDocument/2006/relationships/customXml" Target="../ink/ink691.xml"/><Relationship Id="rId13" Type="http://schemas.openxmlformats.org/officeDocument/2006/relationships/customXml" Target="../ink/ink611.xml"/><Relationship Id="rId18" Type="http://schemas.openxmlformats.org/officeDocument/2006/relationships/image" Target="../media/image52.png"/><Relationship Id="rId39" Type="http://schemas.openxmlformats.org/officeDocument/2006/relationships/customXml" Target="../ink/ink624.xml"/><Relationship Id="rId109" Type="http://schemas.openxmlformats.org/officeDocument/2006/relationships/customXml" Target="../ink/ink659.xml"/><Relationship Id="rId34" Type="http://schemas.openxmlformats.org/officeDocument/2006/relationships/image" Target="../media/image341.png"/><Relationship Id="rId50" Type="http://schemas.openxmlformats.org/officeDocument/2006/relationships/image" Target="../media/image349.png"/><Relationship Id="rId55" Type="http://schemas.openxmlformats.org/officeDocument/2006/relationships/customXml" Target="../ink/ink632.xml"/><Relationship Id="rId76" Type="http://schemas.openxmlformats.org/officeDocument/2006/relationships/image" Target="../media/image362.png"/><Relationship Id="rId97" Type="http://schemas.openxmlformats.org/officeDocument/2006/relationships/customXml" Target="../ink/ink653.xml"/><Relationship Id="rId104" Type="http://schemas.openxmlformats.org/officeDocument/2006/relationships/image" Target="../media/image376.png"/><Relationship Id="rId120" Type="http://schemas.openxmlformats.org/officeDocument/2006/relationships/customXml" Target="../ink/ink665.xml"/><Relationship Id="rId125" Type="http://schemas.openxmlformats.org/officeDocument/2006/relationships/image" Target="../media/image386.png"/><Relationship Id="rId141" Type="http://schemas.openxmlformats.org/officeDocument/2006/relationships/image" Target="../media/image394.png"/><Relationship Id="rId146" Type="http://schemas.openxmlformats.org/officeDocument/2006/relationships/customXml" Target="../ink/ink678.xml"/><Relationship Id="rId167" Type="http://schemas.openxmlformats.org/officeDocument/2006/relationships/image" Target="../media/image407.png"/><Relationship Id="rId7" Type="http://schemas.openxmlformats.org/officeDocument/2006/relationships/customXml" Target="../ink/ink608.xml"/><Relationship Id="rId71" Type="http://schemas.openxmlformats.org/officeDocument/2006/relationships/customXml" Target="../ink/ink640.xml"/><Relationship Id="rId92" Type="http://schemas.openxmlformats.org/officeDocument/2006/relationships/image" Target="../media/image370.png"/><Relationship Id="rId162" Type="http://schemas.openxmlformats.org/officeDocument/2006/relationships/customXml" Target="../ink/ink686.xml"/><Relationship Id="rId183" Type="http://schemas.openxmlformats.org/officeDocument/2006/relationships/image" Target="../media/image415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619.xml"/><Relationship Id="rId24" Type="http://schemas.openxmlformats.org/officeDocument/2006/relationships/image" Target="../media/image336.png"/><Relationship Id="rId40" Type="http://schemas.openxmlformats.org/officeDocument/2006/relationships/image" Target="../media/image344.png"/><Relationship Id="rId45" Type="http://schemas.openxmlformats.org/officeDocument/2006/relationships/customXml" Target="../ink/ink627.xml"/><Relationship Id="rId66" Type="http://schemas.openxmlformats.org/officeDocument/2006/relationships/image" Target="../media/image357.png"/><Relationship Id="rId87" Type="http://schemas.openxmlformats.org/officeDocument/2006/relationships/customXml" Target="../ink/ink648.xml"/><Relationship Id="rId110" Type="http://schemas.openxmlformats.org/officeDocument/2006/relationships/customXml" Target="../ink/ink660.xml"/><Relationship Id="rId115" Type="http://schemas.openxmlformats.org/officeDocument/2006/relationships/image" Target="../media/image381.png"/><Relationship Id="rId131" Type="http://schemas.openxmlformats.org/officeDocument/2006/relationships/image" Target="../media/image389.png"/><Relationship Id="rId136" Type="http://schemas.openxmlformats.org/officeDocument/2006/relationships/customXml" Target="../ink/ink673.xml"/><Relationship Id="rId157" Type="http://schemas.openxmlformats.org/officeDocument/2006/relationships/image" Target="../media/image402.png"/><Relationship Id="rId178" Type="http://schemas.openxmlformats.org/officeDocument/2006/relationships/customXml" Target="../ink/ink694.xml"/><Relationship Id="rId61" Type="http://schemas.openxmlformats.org/officeDocument/2006/relationships/customXml" Target="../ink/ink635.xml"/><Relationship Id="rId82" Type="http://schemas.openxmlformats.org/officeDocument/2006/relationships/image" Target="../media/image365.png"/><Relationship Id="rId152" Type="http://schemas.openxmlformats.org/officeDocument/2006/relationships/customXml" Target="../ink/ink681.xml"/><Relationship Id="rId173" Type="http://schemas.openxmlformats.org/officeDocument/2006/relationships/image" Target="../media/image410.png"/><Relationship Id="rId19" Type="http://schemas.openxmlformats.org/officeDocument/2006/relationships/customXml" Target="../ink/ink614.xml"/><Relationship Id="rId14" Type="http://schemas.openxmlformats.org/officeDocument/2006/relationships/image" Target="../media/image332.png"/><Relationship Id="rId30" Type="http://schemas.openxmlformats.org/officeDocument/2006/relationships/image" Target="../media/image339.png"/><Relationship Id="rId35" Type="http://schemas.openxmlformats.org/officeDocument/2006/relationships/customXml" Target="../ink/ink622.xml"/><Relationship Id="rId56" Type="http://schemas.openxmlformats.org/officeDocument/2006/relationships/image" Target="../media/image352.png"/><Relationship Id="rId77" Type="http://schemas.openxmlformats.org/officeDocument/2006/relationships/customXml" Target="../ink/ink643.xml"/><Relationship Id="rId100" Type="http://schemas.openxmlformats.org/officeDocument/2006/relationships/image" Target="../media/image374.png"/><Relationship Id="rId105" Type="http://schemas.openxmlformats.org/officeDocument/2006/relationships/customXml" Target="../ink/ink657.xml"/><Relationship Id="rId126" Type="http://schemas.openxmlformats.org/officeDocument/2006/relationships/customXml" Target="../ink/ink668.xml"/><Relationship Id="rId147" Type="http://schemas.openxmlformats.org/officeDocument/2006/relationships/image" Target="../media/image397.png"/><Relationship Id="rId168" Type="http://schemas.openxmlformats.org/officeDocument/2006/relationships/customXml" Target="../ink/ink689.xml"/><Relationship Id="rId8" Type="http://schemas.openxmlformats.org/officeDocument/2006/relationships/image" Target="../media/image329.png"/><Relationship Id="rId51" Type="http://schemas.openxmlformats.org/officeDocument/2006/relationships/customXml" Target="../ink/ink630.xml"/><Relationship Id="rId72" Type="http://schemas.openxmlformats.org/officeDocument/2006/relationships/image" Target="../media/image360.png"/><Relationship Id="rId93" Type="http://schemas.openxmlformats.org/officeDocument/2006/relationships/customXml" Target="../ink/ink651.xml"/><Relationship Id="rId98" Type="http://schemas.openxmlformats.org/officeDocument/2006/relationships/image" Target="../media/image373.png"/><Relationship Id="rId121" Type="http://schemas.openxmlformats.org/officeDocument/2006/relationships/image" Target="../media/image384.png"/><Relationship Id="rId142" Type="http://schemas.openxmlformats.org/officeDocument/2006/relationships/customXml" Target="../ink/ink676.xml"/><Relationship Id="rId163" Type="http://schemas.openxmlformats.org/officeDocument/2006/relationships/image" Target="../media/image405.png"/><Relationship Id="rId184" Type="http://schemas.openxmlformats.org/officeDocument/2006/relationships/customXml" Target="../ink/ink697.xml"/><Relationship Id="rId3" Type="http://schemas.openxmlformats.org/officeDocument/2006/relationships/customXml" Target="../ink/ink606.xml"/><Relationship Id="rId25" Type="http://schemas.openxmlformats.org/officeDocument/2006/relationships/customXml" Target="../ink/ink617.xml"/><Relationship Id="rId46" Type="http://schemas.openxmlformats.org/officeDocument/2006/relationships/image" Target="../media/image347.png"/><Relationship Id="rId67" Type="http://schemas.openxmlformats.org/officeDocument/2006/relationships/customXml" Target="../ink/ink638.xml"/><Relationship Id="rId116" Type="http://schemas.openxmlformats.org/officeDocument/2006/relationships/customXml" Target="../ink/ink663.xml"/><Relationship Id="rId137" Type="http://schemas.openxmlformats.org/officeDocument/2006/relationships/image" Target="../media/image392.png"/><Relationship Id="rId158" Type="http://schemas.openxmlformats.org/officeDocument/2006/relationships/customXml" Target="../ink/ink684.xml"/><Relationship Id="rId20" Type="http://schemas.openxmlformats.org/officeDocument/2006/relationships/image" Target="../media/image334.png"/><Relationship Id="rId41" Type="http://schemas.openxmlformats.org/officeDocument/2006/relationships/customXml" Target="../ink/ink625.xml"/><Relationship Id="rId62" Type="http://schemas.openxmlformats.org/officeDocument/2006/relationships/image" Target="../media/image355.png"/><Relationship Id="rId83" Type="http://schemas.openxmlformats.org/officeDocument/2006/relationships/customXml" Target="../ink/ink646.xml"/><Relationship Id="rId88" Type="http://schemas.openxmlformats.org/officeDocument/2006/relationships/image" Target="../media/image368.png"/><Relationship Id="rId111" Type="http://schemas.openxmlformats.org/officeDocument/2006/relationships/image" Target="../media/image379.png"/><Relationship Id="rId132" Type="http://schemas.openxmlformats.org/officeDocument/2006/relationships/customXml" Target="../ink/ink671.xml"/><Relationship Id="rId153" Type="http://schemas.openxmlformats.org/officeDocument/2006/relationships/image" Target="../media/image400.png"/><Relationship Id="rId174" Type="http://schemas.openxmlformats.org/officeDocument/2006/relationships/customXml" Target="../ink/ink692.xml"/><Relationship Id="rId179" Type="http://schemas.openxmlformats.org/officeDocument/2006/relationships/image" Target="../media/image413.png"/><Relationship Id="rId15" Type="http://schemas.openxmlformats.org/officeDocument/2006/relationships/customXml" Target="../ink/ink612.xml"/><Relationship Id="rId36" Type="http://schemas.openxmlformats.org/officeDocument/2006/relationships/image" Target="../media/image342.png"/><Relationship Id="rId57" Type="http://schemas.openxmlformats.org/officeDocument/2006/relationships/customXml" Target="../ink/ink633.xml"/><Relationship Id="rId106" Type="http://schemas.openxmlformats.org/officeDocument/2006/relationships/image" Target="../media/image377.png"/><Relationship Id="rId127" Type="http://schemas.openxmlformats.org/officeDocument/2006/relationships/image" Target="../media/image387.png"/><Relationship Id="rId10" Type="http://schemas.openxmlformats.org/officeDocument/2006/relationships/image" Target="../media/image330.png"/><Relationship Id="rId31" Type="http://schemas.openxmlformats.org/officeDocument/2006/relationships/customXml" Target="../ink/ink620.xml"/><Relationship Id="rId52" Type="http://schemas.openxmlformats.org/officeDocument/2006/relationships/image" Target="../media/image350.png"/><Relationship Id="rId73" Type="http://schemas.openxmlformats.org/officeDocument/2006/relationships/customXml" Target="../ink/ink641.xml"/><Relationship Id="rId78" Type="http://schemas.openxmlformats.org/officeDocument/2006/relationships/image" Target="../media/image363.png"/><Relationship Id="rId94" Type="http://schemas.openxmlformats.org/officeDocument/2006/relationships/image" Target="../media/image371.png"/><Relationship Id="rId99" Type="http://schemas.openxmlformats.org/officeDocument/2006/relationships/customXml" Target="../ink/ink654.xml"/><Relationship Id="rId101" Type="http://schemas.openxmlformats.org/officeDocument/2006/relationships/customXml" Target="../ink/ink655.xml"/><Relationship Id="rId122" Type="http://schemas.openxmlformats.org/officeDocument/2006/relationships/customXml" Target="../ink/ink666.xml"/><Relationship Id="rId143" Type="http://schemas.openxmlformats.org/officeDocument/2006/relationships/image" Target="../media/image395.png"/><Relationship Id="rId148" Type="http://schemas.openxmlformats.org/officeDocument/2006/relationships/customXml" Target="../ink/ink679.xml"/><Relationship Id="rId164" Type="http://schemas.openxmlformats.org/officeDocument/2006/relationships/customXml" Target="../ink/ink687.xml"/><Relationship Id="rId169" Type="http://schemas.openxmlformats.org/officeDocument/2006/relationships/image" Target="../media/image408.png"/><Relationship Id="rId185" Type="http://schemas.openxmlformats.org/officeDocument/2006/relationships/image" Target="../media/image416.png"/><Relationship Id="rId4" Type="http://schemas.openxmlformats.org/officeDocument/2006/relationships/image" Target="../media/image327.png"/><Relationship Id="rId9" Type="http://schemas.openxmlformats.org/officeDocument/2006/relationships/customXml" Target="../ink/ink609.xml"/><Relationship Id="rId180" Type="http://schemas.openxmlformats.org/officeDocument/2006/relationships/customXml" Target="../ink/ink695.xml"/><Relationship Id="rId26" Type="http://schemas.openxmlformats.org/officeDocument/2006/relationships/image" Target="../media/image337.png"/><Relationship Id="rId47" Type="http://schemas.openxmlformats.org/officeDocument/2006/relationships/customXml" Target="../ink/ink628.xml"/><Relationship Id="rId68" Type="http://schemas.openxmlformats.org/officeDocument/2006/relationships/image" Target="../media/image358.png"/><Relationship Id="rId89" Type="http://schemas.openxmlformats.org/officeDocument/2006/relationships/customXml" Target="../ink/ink649.xml"/><Relationship Id="rId112" Type="http://schemas.openxmlformats.org/officeDocument/2006/relationships/customXml" Target="../ink/ink661.xml"/><Relationship Id="rId133" Type="http://schemas.openxmlformats.org/officeDocument/2006/relationships/image" Target="../media/image390.png"/><Relationship Id="rId154" Type="http://schemas.openxmlformats.org/officeDocument/2006/relationships/customXml" Target="../ink/ink682.xml"/><Relationship Id="rId175" Type="http://schemas.openxmlformats.org/officeDocument/2006/relationships/image" Target="../media/image411.png"/><Relationship Id="rId16" Type="http://schemas.openxmlformats.org/officeDocument/2006/relationships/image" Target="../media/image333.png"/><Relationship Id="rId37" Type="http://schemas.openxmlformats.org/officeDocument/2006/relationships/customXml" Target="../ink/ink623.xml"/><Relationship Id="rId58" Type="http://schemas.openxmlformats.org/officeDocument/2006/relationships/image" Target="../media/image353.png"/><Relationship Id="rId79" Type="http://schemas.openxmlformats.org/officeDocument/2006/relationships/customXml" Target="../ink/ink644.xml"/><Relationship Id="rId102" Type="http://schemas.openxmlformats.org/officeDocument/2006/relationships/image" Target="../media/image375.png"/><Relationship Id="rId123" Type="http://schemas.openxmlformats.org/officeDocument/2006/relationships/image" Target="../media/image385.png"/><Relationship Id="rId144" Type="http://schemas.openxmlformats.org/officeDocument/2006/relationships/customXml" Target="../ink/ink677.xml"/><Relationship Id="rId90" Type="http://schemas.openxmlformats.org/officeDocument/2006/relationships/image" Target="../media/image369.png"/><Relationship Id="rId165" Type="http://schemas.openxmlformats.org/officeDocument/2006/relationships/image" Target="../media/image406.png"/><Relationship Id="rId27" Type="http://schemas.openxmlformats.org/officeDocument/2006/relationships/customXml" Target="../ink/ink618.xml"/><Relationship Id="rId48" Type="http://schemas.openxmlformats.org/officeDocument/2006/relationships/image" Target="../media/image348.png"/><Relationship Id="rId69" Type="http://schemas.openxmlformats.org/officeDocument/2006/relationships/customXml" Target="../ink/ink639.xml"/><Relationship Id="rId113" Type="http://schemas.openxmlformats.org/officeDocument/2006/relationships/image" Target="../media/image380.png"/><Relationship Id="rId134" Type="http://schemas.openxmlformats.org/officeDocument/2006/relationships/customXml" Target="../ink/ink672.xml"/><Relationship Id="rId80" Type="http://schemas.openxmlformats.org/officeDocument/2006/relationships/image" Target="../media/image364.png"/><Relationship Id="rId155" Type="http://schemas.openxmlformats.org/officeDocument/2006/relationships/image" Target="../media/image401.png"/><Relationship Id="rId176" Type="http://schemas.openxmlformats.org/officeDocument/2006/relationships/customXml" Target="../ink/ink693.xml"/><Relationship Id="rId17" Type="http://schemas.openxmlformats.org/officeDocument/2006/relationships/customXml" Target="../ink/ink613.xml"/><Relationship Id="rId38" Type="http://schemas.openxmlformats.org/officeDocument/2006/relationships/image" Target="../media/image343.png"/><Relationship Id="rId59" Type="http://schemas.openxmlformats.org/officeDocument/2006/relationships/customXml" Target="../ink/ink634.xml"/><Relationship Id="rId103" Type="http://schemas.openxmlformats.org/officeDocument/2006/relationships/customXml" Target="../ink/ink656.xml"/><Relationship Id="rId124" Type="http://schemas.openxmlformats.org/officeDocument/2006/relationships/customXml" Target="../ink/ink667.xml"/><Relationship Id="rId70" Type="http://schemas.openxmlformats.org/officeDocument/2006/relationships/image" Target="../media/image359.png"/><Relationship Id="rId91" Type="http://schemas.openxmlformats.org/officeDocument/2006/relationships/customXml" Target="../ink/ink650.xml"/><Relationship Id="rId145" Type="http://schemas.openxmlformats.org/officeDocument/2006/relationships/image" Target="../media/image396.png"/><Relationship Id="rId166" Type="http://schemas.openxmlformats.org/officeDocument/2006/relationships/customXml" Target="../ink/ink688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38.png"/><Relationship Id="rId49" Type="http://schemas.openxmlformats.org/officeDocument/2006/relationships/customXml" Target="../ink/ink629.xml"/><Relationship Id="rId114" Type="http://schemas.openxmlformats.org/officeDocument/2006/relationships/customXml" Target="../ink/ink662.xml"/><Relationship Id="rId60" Type="http://schemas.openxmlformats.org/officeDocument/2006/relationships/image" Target="../media/image354.png"/><Relationship Id="rId81" Type="http://schemas.openxmlformats.org/officeDocument/2006/relationships/customXml" Target="../ink/ink645.xml"/><Relationship Id="rId135" Type="http://schemas.openxmlformats.org/officeDocument/2006/relationships/image" Target="../media/image391.png"/><Relationship Id="rId156" Type="http://schemas.openxmlformats.org/officeDocument/2006/relationships/customXml" Target="../ink/ink683.xml"/><Relationship Id="rId177" Type="http://schemas.openxmlformats.org/officeDocument/2006/relationships/image" Target="../media/image4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14:cNvPr>
              <p14:cNvContentPartPr/>
              <p14:nvPr/>
            </p14:nvContentPartPr>
            <p14:xfrm>
              <a:off x="-925501" y="2024651"/>
              <a:ext cx="172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4501" y="2015651"/>
                <a:ext cx="349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1920017-BC59-689A-5774-377FD20B5A84}"/>
              </a:ext>
            </a:extLst>
          </p:cNvPr>
          <p:cNvGrpSpPr/>
          <p:nvPr/>
        </p:nvGrpSpPr>
        <p:grpSpPr>
          <a:xfrm>
            <a:off x="352499" y="228971"/>
            <a:ext cx="132480" cy="134640"/>
            <a:chOff x="352499" y="228971"/>
            <a:chExt cx="1324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14:cNvPr>
                <p14:cNvContentPartPr/>
                <p14:nvPr/>
              </p14:nvContentPartPr>
              <p14:xfrm>
                <a:off x="366899" y="228971"/>
                <a:ext cx="91800" cy="115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259" y="219971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14:cNvPr>
                <p14:cNvContentPartPr/>
                <p14:nvPr/>
              </p14:nvContentPartPr>
              <p14:xfrm>
                <a:off x="352499" y="260291"/>
                <a:ext cx="132480" cy="103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499" y="251651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64F77B1-D4D4-265F-A383-C7C1B49F157C}"/>
              </a:ext>
            </a:extLst>
          </p:cNvPr>
          <p:cNvGrpSpPr/>
          <p:nvPr/>
        </p:nvGrpSpPr>
        <p:grpSpPr>
          <a:xfrm>
            <a:off x="1239899" y="280811"/>
            <a:ext cx="148320" cy="126720"/>
            <a:chOff x="1239899" y="280811"/>
            <a:chExt cx="14832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14:cNvPr>
                <p14:cNvContentPartPr/>
                <p14:nvPr/>
              </p14:nvContentPartPr>
              <p14:xfrm>
                <a:off x="1239899" y="293411"/>
                <a:ext cx="117360" cy="114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1259" y="284411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14:cNvPr>
                <p14:cNvContentPartPr/>
                <p14:nvPr/>
              </p14:nvContentPartPr>
              <p14:xfrm>
                <a:off x="1285619" y="280811"/>
                <a:ext cx="102600" cy="97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6979" y="271811"/>
                  <a:ext cx="120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2A7CE4-3CE8-2B88-9E7D-2A6A08FDA02E}"/>
              </a:ext>
            </a:extLst>
          </p:cNvPr>
          <p:cNvGrpSpPr/>
          <p:nvPr/>
        </p:nvGrpSpPr>
        <p:grpSpPr>
          <a:xfrm>
            <a:off x="529979" y="2490131"/>
            <a:ext cx="216360" cy="260280"/>
            <a:chOff x="529979" y="2490131"/>
            <a:chExt cx="2163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14:cNvPr>
                <p14:cNvContentPartPr/>
                <p14:nvPr/>
              </p14:nvContentPartPr>
              <p14:xfrm>
                <a:off x="529979" y="2573651"/>
                <a:ext cx="180000" cy="176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79" y="2564651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14:cNvPr>
                <p14:cNvContentPartPr/>
                <p14:nvPr/>
              </p14:nvContentPartPr>
              <p14:xfrm>
                <a:off x="568139" y="2490131"/>
                <a:ext cx="178200" cy="240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499" y="2481131"/>
                  <a:ext cx="1958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898B0A5-A91F-4490-BEDE-5A0A35FBA653}"/>
              </a:ext>
            </a:extLst>
          </p:cNvPr>
          <p:cNvGrpSpPr/>
          <p:nvPr/>
        </p:nvGrpSpPr>
        <p:grpSpPr>
          <a:xfrm>
            <a:off x="9477717" y="1021677"/>
            <a:ext cx="217440" cy="180360"/>
            <a:chOff x="9477717" y="1021677"/>
            <a:chExt cx="2174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529DB58-798F-48EB-98AF-84F2EABD612D}"/>
                    </a:ext>
                  </a:extLst>
                </p14:cNvPr>
                <p14:cNvContentPartPr/>
                <p14:nvPr/>
              </p14:nvContentPartPr>
              <p14:xfrm>
                <a:off x="9505437" y="1021677"/>
                <a:ext cx="10944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529DB58-798F-48EB-98AF-84F2EABD61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01117" y="1017357"/>
                  <a:ext cx="118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864EF8B-F311-4490-82F1-7E800FC2B83C}"/>
                    </a:ext>
                  </a:extLst>
                </p14:cNvPr>
                <p14:cNvContentPartPr/>
                <p14:nvPr/>
              </p14:nvContentPartPr>
              <p14:xfrm>
                <a:off x="9477717" y="1079637"/>
                <a:ext cx="217440" cy="109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864EF8B-F311-4490-82F1-7E800FC2B8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3397" y="1075317"/>
                  <a:ext cx="2260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B7A9761-5058-4226-973F-36EA02430107}"/>
                  </a:ext>
                </a:extLst>
              </p14:cNvPr>
              <p14:cNvContentPartPr/>
              <p14:nvPr/>
            </p14:nvContentPartPr>
            <p14:xfrm>
              <a:off x="7789713" y="1181978"/>
              <a:ext cx="42480" cy="27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B7A9761-5058-4226-973F-36EA024301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85393" y="1177658"/>
                <a:ext cx="51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4C3E472-AD72-424F-99B7-D6EE1FB674CC}"/>
                  </a:ext>
                </a:extLst>
              </p14:cNvPr>
              <p14:cNvContentPartPr/>
              <p14:nvPr/>
            </p14:nvContentPartPr>
            <p14:xfrm>
              <a:off x="9988593" y="2056058"/>
              <a:ext cx="30240" cy="100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4C3E472-AD72-424F-99B7-D6EE1FB674C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84273" y="2051738"/>
                <a:ext cx="388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6D12233-FB0C-4AAB-B151-2863A2EB28DA}"/>
              </a:ext>
            </a:extLst>
          </p:cNvPr>
          <p:cNvGrpSpPr/>
          <p:nvPr/>
        </p:nvGrpSpPr>
        <p:grpSpPr>
          <a:xfrm>
            <a:off x="10386753" y="963458"/>
            <a:ext cx="291600" cy="307800"/>
            <a:chOff x="10386753" y="963458"/>
            <a:chExt cx="29160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8CD8F3F-255F-4AC1-ACF3-065E0771545B}"/>
                    </a:ext>
                  </a:extLst>
                </p14:cNvPr>
                <p14:cNvContentPartPr/>
                <p14:nvPr/>
              </p14:nvContentPartPr>
              <p14:xfrm>
                <a:off x="10532913" y="963458"/>
                <a:ext cx="55080" cy="304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8CD8F3F-255F-4AC1-ACF3-065E077154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28593" y="959138"/>
                  <a:ext cx="63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609C03-04C4-40CF-857C-F4794283333B}"/>
                    </a:ext>
                  </a:extLst>
                </p14:cNvPr>
                <p14:cNvContentPartPr/>
                <p14:nvPr/>
              </p14:nvContentPartPr>
              <p14:xfrm>
                <a:off x="10386753" y="1013858"/>
                <a:ext cx="291600" cy="193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609C03-04C4-40CF-857C-F479428333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82433" y="1009538"/>
                  <a:ext cx="300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3FEF3EC-1EE2-478D-B369-EDD789618252}"/>
                    </a:ext>
                  </a:extLst>
                </p14:cNvPr>
                <p14:cNvContentPartPr/>
                <p14:nvPr/>
              </p14:nvContentPartPr>
              <p14:xfrm>
                <a:off x="10412313" y="1260098"/>
                <a:ext cx="12240" cy="11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3FEF3EC-1EE2-478D-B369-EDD7896182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07993" y="1255778"/>
                  <a:ext cx="20880" cy="1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Cyclical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de-DE" dirty="0" err="1">
                <a:solidFill>
                  <a:schemeClr val="tx1"/>
                </a:solidFill>
              </a:rPr>
              <a:t>Within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business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cycle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have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under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utilization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potential </a:t>
            </a:r>
            <a:r>
              <a:rPr lang="de-DE" dirty="0" err="1">
                <a:solidFill>
                  <a:schemeClr val="tx1"/>
                </a:solidFill>
              </a:rPr>
              <a:t>output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→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causing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a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decrease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labor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demand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Structural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 :</a:t>
            </a: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legislative </a:t>
            </a:r>
            <a:r>
              <a:rPr lang="de-DE" dirty="0" err="1">
                <a:solidFill>
                  <a:schemeClr val="tx1"/>
                </a:solidFill>
              </a:rPr>
              <a:t>amendment</a:t>
            </a:r>
            <a:r>
              <a:rPr lang="de-DE" dirty="0">
                <a:solidFill>
                  <a:schemeClr val="tx1"/>
                </a:solidFill>
              </a:rPr>
              <a:t> (Energiewende)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→ 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loss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nuclear</a:t>
            </a:r>
            <a:r>
              <a:rPr lang="de-DE" dirty="0">
                <a:solidFill>
                  <a:schemeClr val="tx1"/>
                </a:solidFill>
              </a:rPr>
              <a:t> 								   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Technological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</a:t>
            </a:r>
            <a:r>
              <a:rPr lang="de-DE" dirty="0" err="1">
                <a:solidFill>
                  <a:schemeClr val="tx1"/>
                </a:solidFill>
              </a:rPr>
              <a:t>digitalization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many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process</a:t>
            </a:r>
            <a:r>
              <a:rPr lang="de-DE" dirty="0">
                <a:solidFill>
                  <a:schemeClr val="tx1"/>
                </a:solidFill>
              </a:rPr>
              <a:t> will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							 </a:t>
            </a:r>
            <a:r>
              <a:rPr lang="de-DE" dirty="0" err="1">
                <a:solidFill>
                  <a:schemeClr val="tx1"/>
                </a:solidFill>
              </a:rPr>
              <a:t>labor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dramatically</a:t>
            </a:r>
            <a:endParaRPr lang="de-DE" dirty="0">
              <a:solidFill>
                <a:schemeClr val="tx1"/>
              </a:solidFill>
            </a:endParaRPr>
          </a:p>
          <a:p>
            <a:pPr marL="3200400" lvl="7" indent="0" eaLnBrk="1" hangingPunct="1"/>
            <a:r>
              <a:rPr lang="de-DE" dirty="0">
                <a:solidFill>
                  <a:schemeClr val="tx1"/>
                </a:solidFill>
              </a:rPr>
              <a:t> →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skills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need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Regional </a:t>
            </a:r>
            <a:r>
              <a:rPr lang="de-DE" dirty="0" err="1">
                <a:solidFill>
                  <a:schemeClr val="tx1"/>
                </a:solidFill>
              </a:rPr>
              <a:t>descrepancy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demand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supply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specially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     	  </a:t>
            </a:r>
            <a:r>
              <a:rPr lang="de-DE" dirty="0" err="1">
                <a:solidFill>
                  <a:schemeClr val="tx1"/>
                </a:solidFill>
              </a:rPr>
              <a:t>demographic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rural </a:t>
            </a:r>
            <a:r>
              <a:rPr lang="de-DE" dirty="0" err="1">
                <a:solidFill>
                  <a:schemeClr val="tx1"/>
                </a:solidFill>
              </a:rPr>
              <a:t>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1B502F3-C0E9-453A-9AC6-46EBD94AAA5D}"/>
                  </a:ext>
                </a:extLst>
              </p14:cNvPr>
              <p14:cNvContentPartPr/>
              <p14:nvPr/>
            </p14:nvContentPartPr>
            <p14:xfrm>
              <a:off x="1288698" y="1303327"/>
              <a:ext cx="1831680" cy="46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1B502F3-C0E9-453A-9AC6-46EBD94AA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4378" y="1299007"/>
                <a:ext cx="18403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7170EA6-E663-4907-B327-569F21096468}"/>
              </a:ext>
            </a:extLst>
          </p:cNvPr>
          <p:cNvGrpSpPr/>
          <p:nvPr/>
        </p:nvGrpSpPr>
        <p:grpSpPr>
          <a:xfrm>
            <a:off x="2330898" y="33247"/>
            <a:ext cx="2847600" cy="1026000"/>
            <a:chOff x="2330898" y="33247"/>
            <a:chExt cx="2847600" cy="10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EB826F4-0D83-49FA-B0D6-390D97D16159}"/>
                    </a:ext>
                  </a:extLst>
                </p14:cNvPr>
                <p14:cNvContentPartPr/>
                <p14:nvPr/>
              </p14:nvContentPartPr>
              <p14:xfrm>
                <a:off x="2330898" y="381007"/>
                <a:ext cx="393480" cy="678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EB826F4-0D83-49FA-B0D6-390D97D161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6578" y="376687"/>
                  <a:ext cx="4021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63E18B0-E4C6-40E1-B0A3-06C73DC33414}"/>
                    </a:ext>
                  </a:extLst>
                </p14:cNvPr>
                <p14:cNvContentPartPr/>
                <p14:nvPr/>
              </p14:nvContentPartPr>
              <p14:xfrm>
                <a:off x="2855418" y="134407"/>
                <a:ext cx="64080" cy="435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63E18B0-E4C6-40E1-B0A3-06C73DC334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51098" y="130087"/>
                  <a:ext cx="727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003934C-E099-4774-811A-6A2DDE9531AA}"/>
                    </a:ext>
                  </a:extLst>
                </p14:cNvPr>
                <p14:cNvContentPartPr/>
                <p14:nvPr/>
              </p14:nvContentPartPr>
              <p14:xfrm>
                <a:off x="2730858" y="494407"/>
                <a:ext cx="1230480" cy="92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003934C-E099-4774-811A-6A2DDE9531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26538" y="490087"/>
                  <a:ext cx="1239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7A49F33-B36C-4CEA-BEA4-43A97BE7AFBD}"/>
                    </a:ext>
                  </a:extLst>
                </p14:cNvPr>
                <p14:cNvContentPartPr/>
                <p14:nvPr/>
              </p14:nvContentPartPr>
              <p14:xfrm>
                <a:off x="3885738" y="406927"/>
                <a:ext cx="177120" cy="185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7A49F33-B36C-4CEA-BEA4-43A97BE7AF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1418" y="402607"/>
                  <a:ext cx="185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861EF6-087A-4EBA-823D-C12BE0284244}"/>
                    </a:ext>
                  </a:extLst>
                </p14:cNvPr>
                <p14:cNvContentPartPr/>
                <p14:nvPr/>
              </p14:nvContentPartPr>
              <p14:xfrm>
                <a:off x="2762538" y="73567"/>
                <a:ext cx="230040" cy="128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861EF6-087A-4EBA-823D-C12BE028424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58218" y="69247"/>
                  <a:ext cx="238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6ED8C7-50E3-45C2-B5F5-6BE7660CE93B}"/>
                    </a:ext>
                  </a:extLst>
                </p14:cNvPr>
                <p14:cNvContentPartPr/>
                <p14:nvPr/>
              </p14:nvContentPartPr>
              <p14:xfrm>
                <a:off x="2343498" y="54127"/>
                <a:ext cx="145800" cy="171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6ED8C7-50E3-45C2-B5F5-6BE7660CE9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39178" y="49807"/>
                  <a:ext cx="15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A6EAE5-5EEC-4B45-BCF9-F95D7BEE42D2}"/>
                    </a:ext>
                  </a:extLst>
                </p14:cNvPr>
                <p14:cNvContentPartPr/>
                <p14:nvPr/>
              </p14:nvContentPartPr>
              <p14:xfrm>
                <a:off x="2552658" y="78247"/>
                <a:ext cx="14040" cy="93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A6EAE5-5EEC-4B45-BCF9-F95D7BEE42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48338" y="73927"/>
                  <a:ext cx="2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6BD02A-E701-404F-8863-5DB4270CB3D0}"/>
                    </a:ext>
                  </a:extLst>
                </p14:cNvPr>
                <p14:cNvContentPartPr/>
                <p14:nvPr/>
              </p14:nvContentPartPr>
              <p14:xfrm>
                <a:off x="2485698" y="73927"/>
                <a:ext cx="142920" cy="115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6BD02A-E701-404F-8863-5DB4270CB3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1378" y="69607"/>
                  <a:ext cx="151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0FEF637-2FE8-405A-A370-9839806FFE0A}"/>
                    </a:ext>
                  </a:extLst>
                </p14:cNvPr>
                <p14:cNvContentPartPr/>
                <p14:nvPr/>
              </p14:nvContentPartPr>
              <p14:xfrm>
                <a:off x="2674698" y="63127"/>
                <a:ext cx="2160" cy="126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0FEF637-2FE8-405A-A370-9839806FFE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0378" y="58807"/>
                  <a:ext cx="10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0D9D6A6-0B5F-4A09-AC1B-6AA3A931FA3B}"/>
                    </a:ext>
                  </a:extLst>
                </p14:cNvPr>
                <p14:cNvContentPartPr/>
                <p14:nvPr/>
              </p14:nvContentPartPr>
              <p14:xfrm>
                <a:off x="2595498" y="33247"/>
                <a:ext cx="154800" cy="59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0D9D6A6-0B5F-4A09-AC1B-6AA3A931FA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91178" y="28927"/>
                  <a:ext cx="163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54EEEB-E662-4130-9528-20EBF9D5B73C}"/>
                    </a:ext>
                  </a:extLst>
                </p14:cNvPr>
                <p14:cNvContentPartPr/>
                <p14:nvPr/>
              </p14:nvContentPartPr>
              <p14:xfrm>
                <a:off x="2989338" y="201007"/>
                <a:ext cx="730080" cy="307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54EEEB-E662-4130-9528-20EBF9D5B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85018" y="196687"/>
                  <a:ext cx="738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B47DED0-B38D-4B0D-9BCB-919F4D8D6E2B}"/>
                    </a:ext>
                  </a:extLst>
                </p14:cNvPr>
                <p14:cNvContentPartPr/>
                <p14:nvPr/>
              </p14:nvContentPartPr>
              <p14:xfrm>
                <a:off x="2912298" y="123247"/>
                <a:ext cx="957600" cy="422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B47DED0-B38D-4B0D-9BCB-919F4D8D6E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07978" y="118927"/>
                  <a:ext cx="9662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937C024-3EED-49AD-87CA-C9B152E43744}"/>
                    </a:ext>
                  </a:extLst>
                </p14:cNvPr>
                <p14:cNvContentPartPr/>
                <p14:nvPr/>
              </p14:nvContentPartPr>
              <p14:xfrm>
                <a:off x="2995818" y="475327"/>
                <a:ext cx="33840" cy="208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937C024-3EED-49AD-87CA-C9B152E437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1498" y="471007"/>
                  <a:ext cx="42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0D4024-7475-4303-B3EB-1D4E462DDCC0}"/>
                    </a:ext>
                  </a:extLst>
                </p14:cNvPr>
                <p14:cNvContentPartPr/>
                <p14:nvPr/>
              </p14:nvContentPartPr>
              <p14:xfrm>
                <a:off x="3718338" y="445447"/>
                <a:ext cx="13680" cy="160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0D4024-7475-4303-B3EB-1D4E462DDCC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14018" y="441127"/>
                  <a:ext cx="2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CE824E-E386-44FA-BD1C-835D68DDCCA6}"/>
                    </a:ext>
                  </a:extLst>
                </p14:cNvPr>
                <p14:cNvContentPartPr/>
                <p14:nvPr/>
              </p14:nvContentPartPr>
              <p14:xfrm>
                <a:off x="3098058" y="632287"/>
                <a:ext cx="583560" cy="70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CE824E-E386-44FA-BD1C-835D68DDCC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3738" y="627967"/>
                  <a:ext cx="592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1E74CC-D310-490C-839D-55AFFE6AFFEC}"/>
                    </a:ext>
                  </a:extLst>
                </p14:cNvPr>
                <p14:cNvContentPartPr/>
                <p14:nvPr/>
              </p14:nvContentPartPr>
              <p14:xfrm>
                <a:off x="3394338" y="759727"/>
                <a:ext cx="341640" cy="164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1E74CC-D310-490C-839D-55AFFE6AFF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90018" y="755407"/>
                  <a:ext cx="350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FEB27D3-97F2-49D2-8052-78E386F330C0}"/>
                    </a:ext>
                  </a:extLst>
                </p14:cNvPr>
                <p14:cNvContentPartPr/>
                <p14:nvPr/>
              </p14:nvContentPartPr>
              <p14:xfrm>
                <a:off x="3734538" y="659647"/>
                <a:ext cx="76320" cy="145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FEB27D3-97F2-49D2-8052-78E386F330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30218" y="655327"/>
                  <a:ext cx="84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6B12A33-2A05-479E-9456-A8BE1F530745}"/>
                    </a:ext>
                  </a:extLst>
                </p14:cNvPr>
                <p14:cNvContentPartPr/>
                <p14:nvPr/>
              </p14:nvContentPartPr>
              <p14:xfrm>
                <a:off x="3857658" y="700327"/>
                <a:ext cx="167040" cy="213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6B12A33-2A05-479E-9456-A8BE1F5307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53338" y="696007"/>
                  <a:ext cx="175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92EB9DB-3900-4064-828F-096BEAEDE5C1}"/>
                    </a:ext>
                  </a:extLst>
                </p14:cNvPr>
                <p14:cNvContentPartPr/>
                <p14:nvPr/>
              </p14:nvContentPartPr>
              <p14:xfrm>
                <a:off x="4128378" y="636967"/>
                <a:ext cx="106560" cy="178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92EB9DB-3900-4064-828F-096BEAEDE5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4058" y="632647"/>
                  <a:ext cx="115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765B0FA-FA5E-4979-9717-09BCD8400F3E}"/>
                    </a:ext>
                  </a:extLst>
                </p14:cNvPr>
                <p14:cNvContentPartPr/>
                <p14:nvPr/>
              </p14:nvContentPartPr>
              <p14:xfrm>
                <a:off x="4161858" y="714367"/>
                <a:ext cx="215640" cy="34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765B0FA-FA5E-4979-9717-09BCD8400F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57538" y="710047"/>
                  <a:ext cx="22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48860B-30FA-471A-89A3-351E3A5F59CF}"/>
                    </a:ext>
                  </a:extLst>
                </p14:cNvPr>
                <p14:cNvContentPartPr/>
                <p14:nvPr/>
              </p14:nvContentPartPr>
              <p14:xfrm>
                <a:off x="4419618" y="663967"/>
                <a:ext cx="102240" cy="95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48860B-30FA-471A-89A3-351E3A5F59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5298" y="659647"/>
                  <a:ext cx="110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FD6DDD-B39C-4679-BDB3-9F2A4A0EB877}"/>
                    </a:ext>
                  </a:extLst>
                </p14:cNvPr>
                <p14:cNvContentPartPr/>
                <p14:nvPr/>
              </p14:nvContentPartPr>
              <p14:xfrm>
                <a:off x="4544538" y="653887"/>
                <a:ext cx="69480" cy="88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FD6DDD-B39C-4679-BDB3-9F2A4A0EB8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40218" y="649567"/>
                  <a:ext cx="78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48ECBCF-67BC-4D3A-8C1A-EF76340C8C52}"/>
                    </a:ext>
                  </a:extLst>
                </p14:cNvPr>
                <p14:cNvContentPartPr/>
                <p14:nvPr/>
              </p14:nvContentPartPr>
              <p14:xfrm>
                <a:off x="4711938" y="675127"/>
                <a:ext cx="81360" cy="28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48ECBCF-67BC-4D3A-8C1A-EF76340C8C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07618" y="670807"/>
                  <a:ext cx="9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666AB06-CE46-4648-8E89-FF19C18D236D}"/>
                    </a:ext>
                  </a:extLst>
                </p14:cNvPr>
                <p14:cNvContentPartPr/>
                <p14:nvPr/>
              </p14:nvContentPartPr>
              <p14:xfrm>
                <a:off x="4719138" y="652447"/>
                <a:ext cx="78120" cy="76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666AB06-CE46-4648-8E89-FF19C18D23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14818" y="648127"/>
                  <a:ext cx="86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E4854EA-401E-4735-9FE7-8FAD4F0E392A}"/>
                    </a:ext>
                  </a:extLst>
                </p14:cNvPr>
                <p14:cNvContentPartPr/>
                <p14:nvPr/>
              </p14:nvContentPartPr>
              <p14:xfrm>
                <a:off x="4778898" y="674047"/>
                <a:ext cx="33840" cy="161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E4854EA-401E-4735-9FE7-8FAD4F0E39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4578" y="669727"/>
                  <a:ext cx="42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A2BED6F-9EEC-45C5-82AC-C875231EE3C6}"/>
                    </a:ext>
                  </a:extLst>
                </p14:cNvPr>
                <p14:cNvContentPartPr/>
                <p14:nvPr/>
              </p14:nvContentPartPr>
              <p14:xfrm>
                <a:off x="4853418" y="652087"/>
                <a:ext cx="63720" cy="91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A2BED6F-9EEC-45C5-82AC-C875231EE3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49098" y="647767"/>
                  <a:ext cx="72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095F43D-AE8E-4D01-B27A-69F7BC180837}"/>
                    </a:ext>
                  </a:extLst>
                </p14:cNvPr>
                <p14:cNvContentPartPr/>
                <p14:nvPr/>
              </p14:nvContentPartPr>
              <p14:xfrm>
                <a:off x="4933338" y="662887"/>
                <a:ext cx="178560" cy="68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095F43D-AE8E-4D01-B27A-69F7BC1808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29018" y="658567"/>
                  <a:ext cx="18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0C23A0-7525-4494-84C9-D090E01B3A3A}"/>
                    </a:ext>
                  </a:extLst>
                </p14:cNvPr>
                <p14:cNvContentPartPr/>
                <p14:nvPr/>
              </p14:nvContentPartPr>
              <p14:xfrm>
                <a:off x="5065818" y="638047"/>
                <a:ext cx="112680" cy="101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0C23A0-7525-4494-84C9-D090E01B3A3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61498" y="633727"/>
                  <a:ext cx="121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C84BF39-BA9F-47B3-A7BB-960FB5B6D13A}"/>
                    </a:ext>
                  </a:extLst>
                </p14:cNvPr>
                <p14:cNvContentPartPr/>
                <p14:nvPr/>
              </p14:nvContentPartPr>
              <p14:xfrm>
                <a:off x="3800058" y="759727"/>
                <a:ext cx="1356480" cy="173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C84BF39-BA9F-47B3-A7BB-960FB5B6D1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95738" y="755407"/>
                  <a:ext cx="1365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F0EF1A8-7A70-4C8F-98C4-006DE06789DC}"/>
                    </a:ext>
                  </a:extLst>
                </p14:cNvPr>
                <p14:cNvContentPartPr/>
                <p14:nvPr/>
              </p14:nvContentPartPr>
              <p14:xfrm>
                <a:off x="3110298" y="143767"/>
                <a:ext cx="2160" cy="104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F0EF1A8-7A70-4C8F-98C4-006DE06789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05978" y="139447"/>
                  <a:ext cx="10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0A5C121-941C-405E-9001-3AEF51533DBA}"/>
                    </a:ext>
                  </a:extLst>
                </p14:cNvPr>
                <p14:cNvContentPartPr/>
                <p14:nvPr/>
              </p14:nvContentPartPr>
              <p14:xfrm>
                <a:off x="3068898" y="222967"/>
                <a:ext cx="86400" cy="45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0A5C121-941C-405E-9001-3AEF51533D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64578" y="218647"/>
                  <a:ext cx="95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62E77CB-0E4E-4038-97D0-CC225242BE81}"/>
                    </a:ext>
                  </a:extLst>
                </p14:cNvPr>
                <p14:cNvContentPartPr/>
                <p14:nvPr/>
              </p14:nvContentPartPr>
              <p14:xfrm>
                <a:off x="3195258" y="86527"/>
                <a:ext cx="23040" cy="68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62E77CB-0E4E-4038-97D0-CC225242B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90938" y="82207"/>
                  <a:ext cx="31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4CBCB97-8FC3-4EB4-AA78-B8D1942D6E7B}"/>
                    </a:ext>
                  </a:extLst>
                </p14:cNvPr>
                <p14:cNvContentPartPr/>
                <p14:nvPr/>
              </p14:nvContentPartPr>
              <p14:xfrm>
                <a:off x="3159618" y="59887"/>
                <a:ext cx="86400" cy="101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4CBCB97-8FC3-4EB4-AA78-B8D1942D6E7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55298" y="55567"/>
                  <a:ext cx="95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B405307-C4CC-4D12-B8BA-F450698F3687}"/>
                    </a:ext>
                  </a:extLst>
                </p14:cNvPr>
                <p14:cNvContentPartPr/>
                <p14:nvPr/>
              </p14:nvContentPartPr>
              <p14:xfrm>
                <a:off x="3275538" y="82567"/>
                <a:ext cx="57600" cy="68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B405307-C4CC-4D12-B8BA-F450698F368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71218" y="78247"/>
                  <a:ext cx="6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94C9286-9DED-44C7-B556-F38B7915FF34}"/>
                    </a:ext>
                  </a:extLst>
                </p14:cNvPr>
                <p14:cNvContentPartPr/>
                <p14:nvPr/>
              </p14:nvContentPartPr>
              <p14:xfrm>
                <a:off x="3337098" y="59527"/>
                <a:ext cx="41040" cy="54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94C9286-9DED-44C7-B556-F38B7915FF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32778" y="55207"/>
                  <a:ext cx="49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097E454-5365-4482-86DE-D16AC478CAD3}"/>
                    </a:ext>
                  </a:extLst>
                </p14:cNvPr>
                <p14:cNvContentPartPr/>
                <p14:nvPr/>
              </p14:nvContentPartPr>
              <p14:xfrm>
                <a:off x="3391098" y="47647"/>
                <a:ext cx="74880" cy="29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097E454-5365-4482-86DE-D16AC478CA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86778" y="43327"/>
                  <a:ext cx="83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0088B5D-635D-4648-BBF4-E06C7407BB46}"/>
                    </a:ext>
                  </a:extLst>
                </p14:cNvPr>
                <p14:cNvContentPartPr/>
                <p14:nvPr/>
              </p14:nvContentPartPr>
              <p14:xfrm>
                <a:off x="3648498" y="325567"/>
                <a:ext cx="203040" cy="67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0088B5D-635D-4648-BBF4-E06C7407BB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44178" y="321247"/>
                  <a:ext cx="21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8ECCE77-5CEC-4E4F-86D6-F0FE8CF23095}"/>
                    </a:ext>
                  </a:extLst>
                </p14:cNvPr>
                <p14:cNvContentPartPr/>
                <p14:nvPr/>
              </p14:nvContentPartPr>
              <p14:xfrm>
                <a:off x="3626898" y="322327"/>
                <a:ext cx="129240" cy="124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8ECCE77-5CEC-4E4F-86D6-F0FE8CF230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22578" y="318007"/>
                  <a:ext cx="137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B6939BD-1250-4041-8724-0DF0D7CC4B1A}"/>
                    </a:ext>
                  </a:extLst>
                </p14:cNvPr>
                <p14:cNvContentPartPr/>
                <p14:nvPr/>
              </p14:nvContentPartPr>
              <p14:xfrm>
                <a:off x="3909138" y="197767"/>
                <a:ext cx="141840" cy="114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B6939BD-1250-4041-8724-0DF0D7CC4B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04818" y="193447"/>
                  <a:ext cx="150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58DF8C8-620A-4D04-9912-B495D9B817C6}"/>
                    </a:ext>
                  </a:extLst>
                </p14:cNvPr>
                <p14:cNvContentPartPr/>
                <p14:nvPr/>
              </p14:nvContentPartPr>
              <p14:xfrm>
                <a:off x="4061778" y="175087"/>
                <a:ext cx="48600" cy="83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58DF8C8-620A-4D04-9912-B495D9B817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57458" y="170767"/>
                  <a:ext cx="57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196519-0CFE-40D6-8806-1843B60D8636}"/>
                    </a:ext>
                  </a:extLst>
                </p14:cNvPr>
                <p14:cNvContentPartPr/>
                <p14:nvPr/>
              </p14:nvContentPartPr>
              <p14:xfrm>
                <a:off x="4130898" y="148087"/>
                <a:ext cx="64800" cy="83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196519-0CFE-40D6-8806-1843B60D86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26578" y="143767"/>
                  <a:ext cx="73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EF3598B-5A87-4C1C-AABE-8C09AB984325}"/>
                    </a:ext>
                  </a:extLst>
                </p14:cNvPr>
                <p14:cNvContentPartPr/>
                <p14:nvPr/>
              </p14:nvContentPartPr>
              <p14:xfrm>
                <a:off x="4207578" y="137287"/>
                <a:ext cx="57240" cy="67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EF3598B-5A87-4C1C-AABE-8C09AB9843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03258" y="132967"/>
                  <a:ext cx="65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E1C56CD-9B4F-4BF4-A83F-66065AAE6382}"/>
                    </a:ext>
                  </a:extLst>
                </p14:cNvPr>
                <p14:cNvContentPartPr/>
                <p14:nvPr/>
              </p14:nvContentPartPr>
              <p14:xfrm>
                <a:off x="4255458" y="125047"/>
                <a:ext cx="64800" cy="82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E1C56CD-9B4F-4BF4-A83F-66065AAE638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51138" y="120727"/>
                  <a:ext cx="7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AEA3D1-E079-4484-9B4E-02649F5CF39E}"/>
                    </a:ext>
                  </a:extLst>
                </p14:cNvPr>
                <p14:cNvContentPartPr/>
                <p14:nvPr/>
              </p14:nvContentPartPr>
              <p14:xfrm>
                <a:off x="4336458" y="98767"/>
                <a:ext cx="26280" cy="77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AEA3D1-E079-4484-9B4E-02649F5CF3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32138" y="94447"/>
                  <a:ext cx="3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C623A44-3516-4817-90DF-3B7C0BCF0AD1}"/>
                    </a:ext>
                  </a:extLst>
                </p14:cNvPr>
                <p14:cNvContentPartPr/>
                <p14:nvPr/>
              </p14:nvContentPartPr>
              <p14:xfrm>
                <a:off x="4385778" y="118207"/>
                <a:ext cx="125640" cy="44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C623A44-3516-4817-90DF-3B7C0BCF0A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81458" y="113887"/>
                  <a:ext cx="134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E543BC6-15AD-4DC6-A381-145B3B931E31}"/>
                    </a:ext>
                  </a:extLst>
                </p14:cNvPr>
                <p14:cNvContentPartPr/>
                <p14:nvPr/>
              </p14:nvContentPartPr>
              <p14:xfrm>
                <a:off x="3314418" y="139807"/>
                <a:ext cx="426240" cy="367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E543BC6-15AD-4DC6-A381-145B3B931E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10098" y="135487"/>
                  <a:ext cx="434880" cy="37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4008C29-F877-4130-8032-B8CEF0062754}"/>
                  </a:ext>
                </a:extLst>
              </p14:cNvPr>
              <p14:cNvContentPartPr/>
              <p14:nvPr/>
            </p14:nvContentPartPr>
            <p14:xfrm>
              <a:off x="4290378" y="1291087"/>
              <a:ext cx="3716640" cy="1119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4008C29-F877-4130-8032-B8CEF006275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86058" y="1286767"/>
                <a:ext cx="37252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45CC6E2-023A-4334-ADC6-D1F566479744}"/>
                  </a:ext>
                </a:extLst>
              </p14:cNvPr>
              <p14:cNvContentPartPr/>
              <p14:nvPr/>
            </p14:nvContentPartPr>
            <p14:xfrm>
              <a:off x="2607738" y="2976247"/>
              <a:ext cx="4623120" cy="1652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45CC6E2-023A-4334-ADC6-D1F56647974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03418" y="2971927"/>
                <a:ext cx="4631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384FD622-12E1-4FC8-BD0E-2E7539058186}"/>
                  </a:ext>
                </a:extLst>
              </p14:cNvPr>
              <p14:cNvContentPartPr/>
              <p14:nvPr/>
            </p14:nvContentPartPr>
            <p14:xfrm>
              <a:off x="275298" y="3864727"/>
              <a:ext cx="2568960" cy="1976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384FD622-12E1-4FC8-BD0E-2E753905818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978" y="3860407"/>
                <a:ext cx="25776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B2818ED-1339-484D-AB79-316BC764CD7F}"/>
                  </a:ext>
                </a:extLst>
              </p14:cNvPr>
              <p14:cNvContentPartPr/>
              <p14:nvPr/>
            </p14:nvContentPartPr>
            <p14:xfrm>
              <a:off x="3114258" y="3611287"/>
              <a:ext cx="1779120" cy="397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B2818ED-1339-484D-AB79-316BC764CD7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09938" y="3606967"/>
                <a:ext cx="17877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0EBDA29-3914-4E0A-A8F9-7434DCD434EE}"/>
                  </a:ext>
                </a:extLst>
              </p14:cNvPr>
              <p14:cNvContentPartPr/>
              <p14:nvPr/>
            </p14:nvContentPartPr>
            <p14:xfrm>
              <a:off x="192498" y="5335687"/>
              <a:ext cx="2459520" cy="34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0EBDA29-3914-4E0A-A8F9-7434DCD434E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8178" y="5331367"/>
                <a:ext cx="24681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49D9C3F-CF5E-48D6-8CB7-B736E508FBC2}"/>
                  </a:ext>
                </a:extLst>
              </p14:cNvPr>
              <p14:cNvContentPartPr/>
              <p14:nvPr/>
            </p14:nvContentPartPr>
            <p14:xfrm>
              <a:off x="152538" y="5398687"/>
              <a:ext cx="1525680" cy="4590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49D9C3F-CF5E-48D6-8CB7-B736E508FBC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48218" y="5394367"/>
                <a:ext cx="153432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1F87BD9-6852-47FE-96F0-7C18A6D283E4}"/>
                  </a:ext>
                </a:extLst>
              </p14:cNvPr>
              <p14:cNvContentPartPr/>
              <p14:nvPr/>
            </p14:nvContentPartPr>
            <p14:xfrm>
              <a:off x="4269138" y="586567"/>
              <a:ext cx="3496680" cy="233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1F87BD9-6852-47FE-96F0-7C18A6D283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4818" y="582247"/>
                <a:ext cx="350532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00B6B5C-0341-4849-8E64-07BADF8DFB4D}"/>
              </a:ext>
            </a:extLst>
          </p:cNvPr>
          <p:cNvGrpSpPr/>
          <p:nvPr/>
        </p:nvGrpSpPr>
        <p:grpSpPr>
          <a:xfrm>
            <a:off x="2029938" y="2039167"/>
            <a:ext cx="4365000" cy="982440"/>
            <a:chOff x="2029938" y="2039167"/>
            <a:chExt cx="4365000" cy="9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8B036D-0293-4EF6-A6A7-3093F5EDF9D8}"/>
                    </a:ext>
                  </a:extLst>
                </p14:cNvPr>
                <p14:cNvContentPartPr/>
                <p14:nvPr/>
              </p14:nvContentPartPr>
              <p14:xfrm>
                <a:off x="2373738" y="2039167"/>
                <a:ext cx="4021200" cy="164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8B036D-0293-4EF6-A6A7-3093F5EDF9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69418" y="2034847"/>
                  <a:ext cx="4029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54AD6D0-2B37-414B-A212-6C93C819259F}"/>
                    </a:ext>
                  </a:extLst>
                </p14:cNvPr>
                <p14:cNvContentPartPr/>
                <p14:nvPr/>
              </p14:nvContentPartPr>
              <p14:xfrm>
                <a:off x="2332698" y="2771407"/>
                <a:ext cx="2327040" cy="109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54AD6D0-2B37-414B-A212-6C93C81925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8378" y="2767087"/>
                  <a:ext cx="2335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FA2D221-BFEC-4563-BE44-2FBBCE171172}"/>
                    </a:ext>
                  </a:extLst>
                </p14:cNvPr>
                <p14:cNvContentPartPr/>
                <p14:nvPr/>
              </p14:nvContentPartPr>
              <p14:xfrm>
                <a:off x="2029938" y="2199007"/>
                <a:ext cx="2736000" cy="822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FA2D221-BFEC-4563-BE44-2FBBCE1711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25618" y="2194687"/>
                  <a:ext cx="2744640" cy="83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BD01FA6-D412-4018-BD1B-12F686D8A077}"/>
                  </a:ext>
                </a:extLst>
              </p14:cNvPr>
              <p14:cNvContentPartPr/>
              <p14:nvPr/>
            </p14:nvContentPartPr>
            <p14:xfrm>
              <a:off x="1812498" y="3561967"/>
              <a:ext cx="3062520" cy="45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BD01FA6-D412-4018-BD1B-12F686D8A0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8178" y="3557647"/>
                <a:ext cx="3071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E9E540E-D03C-4E2E-826C-607369E67232}"/>
                  </a:ext>
                </a:extLst>
              </p14:cNvPr>
              <p14:cNvContentPartPr/>
              <p14:nvPr/>
            </p14:nvContentPartPr>
            <p14:xfrm>
              <a:off x="1804578" y="2977687"/>
              <a:ext cx="3063960" cy="784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E9E540E-D03C-4E2E-826C-607369E672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0258" y="2973367"/>
                <a:ext cx="307260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AE2C25-0DF9-039D-86B4-ECD84F0A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5" y="818483"/>
            <a:ext cx="6616668" cy="40474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32BCDD-0335-43F3-AADA-BEDF9C1D8B17}"/>
                  </a:ext>
                </a:extLst>
              </p14:cNvPr>
              <p14:cNvContentPartPr/>
              <p14:nvPr/>
            </p14:nvContentPartPr>
            <p14:xfrm>
              <a:off x="1498218" y="6089167"/>
              <a:ext cx="1479960" cy="635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32BCDD-0335-43F3-AADA-BEDF9C1D8B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3898" y="6084847"/>
                <a:ext cx="14886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BCE7E40-8B94-4BB1-AEFC-842959706FF3}"/>
                  </a:ext>
                </a:extLst>
              </p14:cNvPr>
              <p14:cNvContentPartPr/>
              <p14:nvPr/>
            </p14:nvContentPartPr>
            <p14:xfrm>
              <a:off x="7366578" y="2327167"/>
              <a:ext cx="215640" cy="120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BCE7E40-8B94-4BB1-AEFC-842959706F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2258" y="2322847"/>
                <a:ext cx="224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F9120A4-E4F5-476C-86F0-00930160EFD1}"/>
                  </a:ext>
                </a:extLst>
              </p14:cNvPr>
              <p14:cNvContentPartPr/>
              <p14:nvPr/>
            </p14:nvContentPartPr>
            <p14:xfrm>
              <a:off x="7603098" y="2610127"/>
              <a:ext cx="1517760" cy="52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F9120A4-E4F5-476C-86F0-00930160EF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8778" y="2605807"/>
                <a:ext cx="152640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ABF05A4-BC2C-44E1-B6D8-E67F4D71FC8E}"/>
              </a:ext>
            </a:extLst>
          </p:cNvPr>
          <p:cNvGrpSpPr/>
          <p:nvPr/>
        </p:nvGrpSpPr>
        <p:grpSpPr>
          <a:xfrm>
            <a:off x="7787778" y="2157607"/>
            <a:ext cx="1727640" cy="350280"/>
            <a:chOff x="7787778" y="2157607"/>
            <a:chExt cx="172764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1DBD48D-FA5A-42F6-A74A-A41CFF71AB7D}"/>
                    </a:ext>
                  </a:extLst>
                </p14:cNvPr>
                <p14:cNvContentPartPr/>
                <p14:nvPr/>
              </p14:nvContentPartPr>
              <p14:xfrm>
                <a:off x="7787778" y="2269207"/>
                <a:ext cx="126720" cy="169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1DBD48D-FA5A-42F6-A74A-A41CFF71AB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83458" y="2264887"/>
                  <a:ext cx="135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330D75A-19C6-4F4D-996A-3F8EE894E048}"/>
                    </a:ext>
                  </a:extLst>
                </p14:cNvPr>
                <p14:cNvContentPartPr/>
                <p14:nvPr/>
              </p14:nvContentPartPr>
              <p14:xfrm>
                <a:off x="8115378" y="2261647"/>
                <a:ext cx="45720" cy="195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330D75A-19C6-4F4D-996A-3F8EE894E0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11058" y="2257327"/>
                  <a:ext cx="54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3C55AD9-0991-4845-8AA6-4D05161DCA6B}"/>
                    </a:ext>
                  </a:extLst>
                </p14:cNvPr>
                <p14:cNvContentPartPr/>
                <p14:nvPr/>
              </p14:nvContentPartPr>
              <p14:xfrm>
                <a:off x="8082978" y="2370007"/>
                <a:ext cx="137880" cy="10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3C55AD9-0991-4845-8AA6-4D05161DCA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78658" y="2365687"/>
                  <a:ext cx="146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6C4079A-D393-4605-82FB-FD542DAAB00B}"/>
                    </a:ext>
                  </a:extLst>
                </p14:cNvPr>
                <p14:cNvContentPartPr/>
                <p14:nvPr/>
              </p14:nvContentPartPr>
              <p14:xfrm>
                <a:off x="8204658" y="2355967"/>
                <a:ext cx="75240" cy="81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6C4079A-D393-4605-82FB-FD542DAAB0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0338" y="2351647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3B1B91A-F2EC-497E-9ACA-1FF35C23458F}"/>
                    </a:ext>
                  </a:extLst>
                </p14:cNvPr>
                <p14:cNvContentPartPr/>
                <p14:nvPr/>
              </p14:nvContentPartPr>
              <p14:xfrm>
                <a:off x="8411298" y="2270287"/>
                <a:ext cx="139320" cy="160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3B1B91A-F2EC-497E-9ACA-1FF35C2345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06978" y="2265967"/>
                  <a:ext cx="147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17DB62E-BA34-4A3A-AD65-880E1CE36FFC}"/>
                    </a:ext>
                  </a:extLst>
                </p14:cNvPr>
                <p14:cNvContentPartPr/>
                <p14:nvPr/>
              </p14:nvContentPartPr>
              <p14:xfrm>
                <a:off x="8534418" y="2435167"/>
                <a:ext cx="48960" cy="72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17DB62E-BA34-4A3A-AD65-880E1CE36F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30098" y="2430847"/>
                  <a:ext cx="57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4FC2735-D0FA-4E0A-BF83-E3B979F10262}"/>
                    </a:ext>
                  </a:extLst>
                </p14:cNvPr>
                <p14:cNvContentPartPr/>
                <p14:nvPr/>
              </p14:nvContentPartPr>
              <p14:xfrm>
                <a:off x="8626578" y="2226007"/>
                <a:ext cx="169560" cy="223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4FC2735-D0FA-4E0A-BF83-E3B979F102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22258" y="2221687"/>
                  <a:ext cx="178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993ACF7-87AE-41AE-A8D8-6AEBD1B9188F}"/>
                    </a:ext>
                  </a:extLst>
                </p14:cNvPr>
                <p14:cNvContentPartPr/>
                <p14:nvPr/>
              </p14:nvContentPartPr>
              <p14:xfrm>
                <a:off x="8936898" y="2243647"/>
                <a:ext cx="150120" cy="205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993ACF7-87AE-41AE-A8D8-6AEBD1B918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32578" y="2239327"/>
                  <a:ext cx="158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AD9BBA-2807-4E9D-8470-D32BAA373B4B}"/>
                    </a:ext>
                  </a:extLst>
                </p14:cNvPr>
                <p14:cNvContentPartPr/>
                <p14:nvPr/>
              </p14:nvContentPartPr>
              <p14:xfrm>
                <a:off x="9108258" y="2357767"/>
                <a:ext cx="24840" cy="52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AD9BBA-2807-4E9D-8470-D32BAA373B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03938" y="2353447"/>
                  <a:ext cx="33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CA37F8-7979-44E3-8710-4FFF9BB5781E}"/>
                    </a:ext>
                  </a:extLst>
                </p14:cNvPr>
                <p14:cNvContentPartPr/>
                <p14:nvPr/>
              </p14:nvContentPartPr>
              <p14:xfrm>
                <a:off x="9164778" y="2221327"/>
                <a:ext cx="39240" cy="203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CA37F8-7979-44E3-8710-4FFF9BB578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60458" y="2217007"/>
                  <a:ext cx="47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DF263E7-E173-43FD-A10E-5CD1BF0A9290}"/>
                    </a:ext>
                  </a:extLst>
                </p14:cNvPr>
                <p14:cNvContentPartPr/>
                <p14:nvPr/>
              </p14:nvContentPartPr>
              <p14:xfrm>
                <a:off x="9222378" y="2235007"/>
                <a:ext cx="19080" cy="183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DF263E7-E173-43FD-A10E-5CD1BF0A92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18058" y="2230687"/>
                  <a:ext cx="27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AA45DC-96A3-4EFF-A34D-4C0EE322C1BD}"/>
                    </a:ext>
                  </a:extLst>
                </p14:cNvPr>
                <p14:cNvContentPartPr/>
                <p14:nvPr/>
              </p14:nvContentPartPr>
              <p14:xfrm>
                <a:off x="9251538" y="2255167"/>
                <a:ext cx="31320" cy="173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AA45DC-96A3-4EFF-A34D-4C0EE322C1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47218" y="2250847"/>
                  <a:ext cx="3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B89D75-E4EF-42B3-B9BF-04959C88B064}"/>
                    </a:ext>
                  </a:extLst>
                </p14:cNvPr>
                <p14:cNvContentPartPr/>
                <p14:nvPr/>
              </p14:nvContentPartPr>
              <p14:xfrm>
                <a:off x="9319578" y="2333647"/>
                <a:ext cx="195840" cy="79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B89D75-E4EF-42B3-B9BF-04959C88B0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15258" y="2329327"/>
                  <a:ext cx="20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34F9CE-D1F4-43A7-8FA8-EC4A75CF28EF}"/>
                    </a:ext>
                  </a:extLst>
                </p14:cNvPr>
                <p14:cNvContentPartPr/>
                <p14:nvPr/>
              </p14:nvContentPartPr>
              <p14:xfrm>
                <a:off x="9060378" y="2157607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34F9CE-D1F4-43A7-8FA8-EC4A75CF28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56058" y="21532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CCB155-B98D-521E-F728-09E2CD3E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7" y="513867"/>
            <a:ext cx="8146719" cy="49725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DCEAE30-0377-47B0-893B-5EDB16F2E60B}"/>
                  </a:ext>
                </a:extLst>
              </p14:cNvPr>
              <p14:cNvContentPartPr/>
              <p14:nvPr/>
            </p14:nvContentPartPr>
            <p14:xfrm>
              <a:off x="1826178" y="3288555"/>
              <a:ext cx="1122480" cy="1066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DCEAE30-0377-47B0-893B-5EDB16F2E6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1858" y="3284235"/>
                <a:ext cx="1131120" cy="10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4D43F87-E3AB-457F-9350-1C0887F0EEF7}"/>
              </a:ext>
            </a:extLst>
          </p:cNvPr>
          <p:cNvGrpSpPr/>
          <p:nvPr/>
        </p:nvGrpSpPr>
        <p:grpSpPr>
          <a:xfrm>
            <a:off x="2258898" y="2290275"/>
            <a:ext cx="1248840" cy="1202400"/>
            <a:chOff x="2258898" y="2290275"/>
            <a:chExt cx="1248840" cy="12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44C3CCF-B192-491A-AFAA-AB91CEB7D621}"/>
                    </a:ext>
                  </a:extLst>
                </p14:cNvPr>
                <p14:cNvContentPartPr/>
                <p14:nvPr/>
              </p14:nvContentPartPr>
              <p14:xfrm>
                <a:off x="2289858" y="2864115"/>
                <a:ext cx="268200" cy="595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44C3CCF-B192-491A-AFAA-AB91CEB7D6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5538" y="2859795"/>
                  <a:ext cx="2768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9991EAF-80AD-47B7-B1E5-9EFE0E7D5B37}"/>
                    </a:ext>
                  </a:extLst>
                </p14:cNvPr>
                <p14:cNvContentPartPr/>
                <p14:nvPr/>
              </p14:nvContentPartPr>
              <p14:xfrm>
                <a:off x="2258898" y="3233475"/>
                <a:ext cx="221400" cy="259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9991EAF-80AD-47B7-B1E5-9EFE0E7D5B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4578" y="3229155"/>
                  <a:ext cx="230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6E3F5A-729F-405E-85D2-2790B29D5C70}"/>
                    </a:ext>
                  </a:extLst>
                </p14:cNvPr>
                <p14:cNvContentPartPr/>
                <p14:nvPr/>
              </p14:nvContentPartPr>
              <p14:xfrm>
                <a:off x="2358618" y="2516715"/>
                <a:ext cx="157320" cy="255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6E3F5A-729F-405E-85D2-2790B29D5C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4298" y="2512395"/>
                  <a:ext cx="165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7A7613A-D472-411F-8E98-C5470D5537C1}"/>
                    </a:ext>
                  </a:extLst>
                </p14:cNvPr>
                <p14:cNvContentPartPr/>
                <p14:nvPr/>
              </p14:nvContentPartPr>
              <p14:xfrm>
                <a:off x="2556618" y="2639475"/>
                <a:ext cx="15840" cy="110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7A7613A-D472-411F-8E98-C5470D5537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2298" y="2635155"/>
                  <a:ext cx="24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5426EA0-618A-4AB9-A01A-51B665E22A85}"/>
                    </a:ext>
                  </a:extLst>
                </p14:cNvPr>
                <p14:cNvContentPartPr/>
                <p14:nvPr/>
              </p14:nvContentPartPr>
              <p14:xfrm>
                <a:off x="2593338" y="2390715"/>
                <a:ext cx="113400" cy="262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5426EA0-618A-4AB9-A01A-51B665E22A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9018" y="2386395"/>
                  <a:ext cx="122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CFCE02F-62B3-4D0A-B93B-2F55C82A0B55}"/>
                    </a:ext>
                  </a:extLst>
                </p14:cNvPr>
                <p14:cNvContentPartPr/>
                <p14:nvPr/>
              </p14:nvContentPartPr>
              <p14:xfrm>
                <a:off x="2818338" y="2329515"/>
                <a:ext cx="228600" cy="224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CFCE02F-62B3-4D0A-B93B-2F55C82A0B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14018" y="2325195"/>
                  <a:ext cx="23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58D55EC-1F0D-4054-8DB0-6089A226E7B5}"/>
                    </a:ext>
                  </a:extLst>
                </p14:cNvPr>
                <p14:cNvContentPartPr/>
                <p14:nvPr/>
              </p14:nvContentPartPr>
              <p14:xfrm>
                <a:off x="3007698" y="2290275"/>
                <a:ext cx="14040" cy="33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58D55EC-1F0D-4054-8DB0-6089A226E7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3378" y="2285955"/>
                  <a:ext cx="22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D88BD2C-E9EF-4F89-8DAE-CFCA3C29C15C}"/>
                    </a:ext>
                  </a:extLst>
                </p14:cNvPr>
                <p14:cNvContentPartPr/>
                <p14:nvPr/>
              </p14:nvContentPartPr>
              <p14:xfrm>
                <a:off x="3090858" y="2326635"/>
                <a:ext cx="90360" cy="111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D88BD2C-E9EF-4F89-8DAE-CFCA3C29C1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86538" y="2322315"/>
                  <a:ext cx="99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1D3FB22-F555-4DEF-8E80-F73616F0E317}"/>
                    </a:ext>
                  </a:extLst>
                </p14:cNvPr>
                <p14:cNvContentPartPr/>
                <p14:nvPr/>
              </p14:nvContentPartPr>
              <p14:xfrm>
                <a:off x="2422698" y="2305755"/>
                <a:ext cx="1085040" cy="612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1D3FB22-F555-4DEF-8E80-F73616F0E3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18378" y="2301435"/>
                  <a:ext cx="1093680" cy="62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E10E629-7017-4AF6-BC07-713565A73E1B}"/>
              </a:ext>
            </a:extLst>
          </p:cNvPr>
          <p:cNvGrpSpPr/>
          <p:nvPr/>
        </p:nvGrpSpPr>
        <p:grpSpPr>
          <a:xfrm>
            <a:off x="2336658" y="5286555"/>
            <a:ext cx="1987560" cy="393480"/>
            <a:chOff x="2336658" y="5286555"/>
            <a:chExt cx="198756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2A52F06-C63E-4FE8-8976-1FB6B2B628B4}"/>
                    </a:ext>
                  </a:extLst>
                </p14:cNvPr>
                <p14:cNvContentPartPr/>
                <p14:nvPr/>
              </p14:nvContentPartPr>
              <p14:xfrm>
                <a:off x="2336658" y="5375115"/>
                <a:ext cx="149400" cy="77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A52F06-C63E-4FE8-8976-1FB6B2B628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2338" y="5370795"/>
                  <a:ext cx="158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2B55BD-9C4F-4A16-B652-6C712C6FD001}"/>
                    </a:ext>
                  </a:extLst>
                </p14:cNvPr>
                <p14:cNvContentPartPr/>
                <p14:nvPr/>
              </p14:nvContentPartPr>
              <p14:xfrm>
                <a:off x="2500098" y="5387715"/>
                <a:ext cx="159120" cy="74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2B55BD-9C4F-4A16-B652-6C712C6FD0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5778" y="5383395"/>
                  <a:ext cx="16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50CEC36-19C9-420F-9C63-53BAC1E4A061}"/>
                    </a:ext>
                  </a:extLst>
                </p14:cNvPr>
                <p14:cNvContentPartPr/>
                <p14:nvPr/>
              </p14:nvContentPartPr>
              <p14:xfrm>
                <a:off x="2709618" y="5286555"/>
                <a:ext cx="27720" cy="16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50CEC36-19C9-420F-9C63-53BAC1E4A0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5298" y="5282235"/>
                  <a:ext cx="36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3B1147-FFBC-4CA4-BAD6-0C53594D2CD7}"/>
                    </a:ext>
                  </a:extLst>
                </p14:cNvPr>
                <p14:cNvContentPartPr/>
                <p14:nvPr/>
              </p14:nvContentPartPr>
              <p14:xfrm>
                <a:off x="2778738" y="5369355"/>
                <a:ext cx="20160" cy="104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3B1147-FFBC-4CA4-BAD6-0C53594D2C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74418" y="5365035"/>
                  <a:ext cx="2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8B5E89D-596A-4EE6-9A27-CA4D2779550F}"/>
                    </a:ext>
                  </a:extLst>
                </p14:cNvPr>
                <p14:cNvContentPartPr/>
                <p14:nvPr/>
              </p14:nvContentPartPr>
              <p14:xfrm>
                <a:off x="2789178" y="5308515"/>
                <a:ext cx="19800" cy="21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8B5E89D-596A-4EE6-9A27-CA4D27795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84858" y="5304195"/>
                  <a:ext cx="28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36A3C5C-82C3-46B2-9D9D-0B06AF4942BF}"/>
                    </a:ext>
                  </a:extLst>
                </p14:cNvPr>
                <p14:cNvContentPartPr/>
                <p14:nvPr/>
              </p14:nvContentPartPr>
              <p14:xfrm>
                <a:off x="2830218" y="5355315"/>
                <a:ext cx="101520" cy="117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36A3C5C-82C3-46B2-9D9D-0B06AF4942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25898" y="5350995"/>
                  <a:ext cx="11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A2E2644-35A1-4870-B9FD-D83FB77B3E27}"/>
                    </a:ext>
                  </a:extLst>
                </p14:cNvPr>
                <p14:cNvContentPartPr/>
                <p14:nvPr/>
              </p14:nvContentPartPr>
              <p14:xfrm>
                <a:off x="2838498" y="5412555"/>
                <a:ext cx="105480" cy="3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A2E2644-35A1-4870-B9FD-D83FB77B3E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4178" y="5408235"/>
                  <a:ext cx="114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C5BBA8-65C5-4968-B768-CDAB206056CC}"/>
                    </a:ext>
                  </a:extLst>
                </p14:cNvPr>
                <p14:cNvContentPartPr/>
                <p14:nvPr/>
              </p14:nvContentPartPr>
              <p14:xfrm>
                <a:off x="2977818" y="5354955"/>
                <a:ext cx="213840" cy="109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C5BBA8-65C5-4968-B768-CDAB206056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3498" y="5350635"/>
                  <a:ext cx="222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1CA7D59-26E8-4A19-8784-FEDA86AB74FE}"/>
                    </a:ext>
                  </a:extLst>
                </p14:cNvPr>
                <p14:cNvContentPartPr/>
                <p14:nvPr/>
              </p14:nvContentPartPr>
              <p14:xfrm>
                <a:off x="3366258" y="5361075"/>
                <a:ext cx="119520" cy="91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1CA7D59-26E8-4A19-8784-FEDA86AB74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1938" y="5356755"/>
                  <a:ext cx="128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00791B5-F101-4BFC-AD8A-CE367422870B}"/>
                    </a:ext>
                  </a:extLst>
                </p14:cNvPr>
                <p14:cNvContentPartPr/>
                <p14:nvPr/>
              </p14:nvContentPartPr>
              <p14:xfrm>
                <a:off x="3495498" y="5302395"/>
                <a:ext cx="86400" cy="146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00791B5-F101-4BFC-AD8A-CE36742287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91178" y="5298075"/>
                  <a:ext cx="95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DE5F39D-CF29-49DA-8966-A896DBA26F18}"/>
                    </a:ext>
                  </a:extLst>
                </p14:cNvPr>
                <p14:cNvContentPartPr/>
                <p14:nvPr/>
              </p14:nvContentPartPr>
              <p14:xfrm>
                <a:off x="3597018" y="5362155"/>
                <a:ext cx="113400" cy="66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DE5F39D-CF29-49DA-8966-A896DBA26F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92698" y="5357835"/>
                  <a:ext cx="122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80AC10-C0EF-443D-9A15-913E1F9E457C}"/>
                    </a:ext>
                  </a:extLst>
                </p14:cNvPr>
                <p14:cNvContentPartPr/>
                <p14:nvPr/>
              </p14:nvContentPartPr>
              <p14:xfrm>
                <a:off x="3716898" y="5302755"/>
                <a:ext cx="118440" cy="132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80AC10-C0EF-443D-9A15-913E1F9E45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12578" y="5298435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8DA2750-21AC-41E2-AA61-7B52D8826F9B}"/>
                    </a:ext>
                  </a:extLst>
                </p14:cNvPr>
                <p14:cNvContentPartPr/>
                <p14:nvPr/>
              </p14:nvContentPartPr>
              <p14:xfrm>
                <a:off x="3914898" y="5294475"/>
                <a:ext cx="52920" cy="142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8DA2750-21AC-41E2-AA61-7B52D8826F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10578" y="5290155"/>
                  <a:ext cx="61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2F0A26F-B020-490C-A6E8-7207CAB00DEF}"/>
                    </a:ext>
                  </a:extLst>
                </p14:cNvPr>
                <p14:cNvContentPartPr/>
                <p14:nvPr/>
              </p14:nvContentPartPr>
              <p14:xfrm>
                <a:off x="3965658" y="5337675"/>
                <a:ext cx="358560" cy="109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2F0A26F-B020-490C-A6E8-7207CAB00D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61338" y="5333355"/>
                  <a:ext cx="367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8CF598-FB31-4FB3-A87B-EA78EF42722F}"/>
                    </a:ext>
                  </a:extLst>
                </p14:cNvPr>
                <p14:cNvContentPartPr/>
                <p14:nvPr/>
              </p14:nvContentPartPr>
              <p14:xfrm>
                <a:off x="3108858" y="5602275"/>
                <a:ext cx="174240" cy="77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8CF598-FB31-4FB3-A87B-EA78EF4272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04538" y="5597955"/>
                  <a:ext cx="182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02788D4-B0D6-4D06-A436-189A09187BB5}"/>
                    </a:ext>
                  </a:extLst>
                </p14:cNvPr>
                <p14:cNvContentPartPr/>
                <p14:nvPr/>
              </p14:nvContentPartPr>
              <p14:xfrm>
                <a:off x="3315138" y="5597955"/>
                <a:ext cx="146160" cy="56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02788D4-B0D6-4D06-A436-189A09187B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10818" y="5593635"/>
                  <a:ext cx="154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A4268B7-B6C7-4411-90F6-A14E561C8143}"/>
                    </a:ext>
                  </a:extLst>
                </p14:cNvPr>
                <p14:cNvContentPartPr/>
                <p14:nvPr/>
              </p14:nvContentPartPr>
              <p14:xfrm>
                <a:off x="3480378" y="5546475"/>
                <a:ext cx="81360" cy="108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4268B7-B6C7-4411-90F6-A14E561C81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6058" y="5542155"/>
                  <a:ext cx="9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9C2C4DA-8095-47BA-B09F-5645AFE45616}"/>
                    </a:ext>
                  </a:extLst>
                </p14:cNvPr>
                <p14:cNvContentPartPr/>
                <p14:nvPr/>
              </p14:nvContentPartPr>
              <p14:xfrm>
                <a:off x="3528618" y="5615595"/>
                <a:ext cx="69120" cy="41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9C2C4DA-8095-47BA-B09F-5645AFE456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24298" y="5611275"/>
                  <a:ext cx="777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326" name="Gruppieren 141325">
            <a:extLst>
              <a:ext uri="{FF2B5EF4-FFF2-40B4-BE49-F238E27FC236}">
                <a16:creationId xmlns:a16="http://schemas.microsoft.com/office/drawing/2014/main" id="{2F5358CA-34F9-4D71-8964-77528A643AA1}"/>
              </a:ext>
            </a:extLst>
          </p:cNvPr>
          <p:cNvGrpSpPr/>
          <p:nvPr/>
        </p:nvGrpSpPr>
        <p:grpSpPr>
          <a:xfrm>
            <a:off x="5152218" y="5310675"/>
            <a:ext cx="2819880" cy="450720"/>
            <a:chOff x="5152218" y="5310675"/>
            <a:chExt cx="281988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E6A57FC-EFA9-4800-BAAE-D427C305CABF}"/>
                    </a:ext>
                  </a:extLst>
                </p14:cNvPr>
                <p14:cNvContentPartPr/>
                <p14:nvPr/>
              </p14:nvContentPartPr>
              <p14:xfrm>
                <a:off x="5152218" y="5398155"/>
                <a:ext cx="98280" cy="73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E6A57FC-EFA9-4800-BAAE-D427C305CA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7898" y="5393835"/>
                  <a:ext cx="106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4D10463-B1C6-47FA-97A1-F02D72508389}"/>
                    </a:ext>
                  </a:extLst>
                </p14:cNvPr>
                <p14:cNvContentPartPr/>
                <p14:nvPr/>
              </p14:nvContentPartPr>
              <p14:xfrm>
                <a:off x="5279298" y="5406795"/>
                <a:ext cx="221400" cy="49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4D10463-B1C6-47FA-97A1-F02D725083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74978" y="5402475"/>
                  <a:ext cx="230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B57FF5-517C-409E-A599-2E3B82A2F2FD}"/>
                    </a:ext>
                  </a:extLst>
                </p14:cNvPr>
                <p14:cNvContentPartPr/>
                <p14:nvPr/>
              </p14:nvContentPartPr>
              <p14:xfrm>
                <a:off x="5537418" y="5412915"/>
                <a:ext cx="102960" cy="166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B57FF5-517C-409E-A599-2E3B82A2F2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33098" y="5408595"/>
                  <a:ext cx="111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07D27FF-D001-429D-808F-D8F224BA527A}"/>
                    </a:ext>
                  </a:extLst>
                </p14:cNvPr>
                <p14:cNvContentPartPr/>
                <p14:nvPr/>
              </p14:nvContentPartPr>
              <p14:xfrm>
                <a:off x="5687898" y="5403555"/>
                <a:ext cx="196560" cy="53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07D27FF-D001-429D-808F-D8F224BA52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83578" y="5399235"/>
                  <a:ext cx="205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A68E60-2337-4399-9DE9-C127392BB04C}"/>
                    </a:ext>
                  </a:extLst>
                </p14:cNvPr>
                <p14:cNvContentPartPr/>
                <p14:nvPr/>
              </p14:nvContentPartPr>
              <p14:xfrm>
                <a:off x="5925858" y="5403195"/>
                <a:ext cx="9360" cy="52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A68E60-2337-4399-9DE9-C127392BB0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21538" y="5398875"/>
                  <a:ext cx="18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26C20A8-B017-4CCE-B400-6745757C5361}"/>
                    </a:ext>
                  </a:extLst>
                </p14:cNvPr>
                <p14:cNvContentPartPr/>
                <p14:nvPr/>
              </p14:nvContentPartPr>
              <p14:xfrm>
                <a:off x="5962578" y="5389875"/>
                <a:ext cx="95760" cy="56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26C20A8-B017-4CCE-B400-6745757C53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58258" y="5385555"/>
                  <a:ext cx="104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7C665CC-7A3B-4AD5-B414-BB164F6D98C3}"/>
                    </a:ext>
                  </a:extLst>
                </p14:cNvPr>
                <p14:cNvContentPartPr/>
                <p14:nvPr/>
              </p14:nvContentPartPr>
              <p14:xfrm>
                <a:off x="5982738" y="5327955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7C665CC-7A3B-4AD5-B414-BB164F6D98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78418" y="53236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09A1FE-E4FC-4AB5-914A-2125B9B98190}"/>
                    </a:ext>
                  </a:extLst>
                </p14:cNvPr>
                <p14:cNvContentPartPr/>
                <p14:nvPr/>
              </p14:nvContentPartPr>
              <p14:xfrm>
                <a:off x="6100458" y="5361795"/>
                <a:ext cx="111600" cy="97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09A1FE-E4FC-4AB5-914A-2125B9B981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6138" y="5357475"/>
                  <a:ext cx="120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89357C-25ED-4107-9C36-2B4BA805C975}"/>
                    </a:ext>
                  </a:extLst>
                </p14:cNvPr>
                <p14:cNvContentPartPr/>
                <p14:nvPr/>
              </p14:nvContentPartPr>
              <p14:xfrm>
                <a:off x="6306378" y="5442435"/>
                <a:ext cx="360" cy="1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89357C-25ED-4107-9C36-2B4BA805C9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02058" y="5438115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7D6AF87-5183-4D2E-AAC1-07FDECB47678}"/>
                    </a:ext>
                  </a:extLst>
                </p14:cNvPr>
                <p14:cNvContentPartPr/>
                <p14:nvPr/>
              </p14:nvContentPartPr>
              <p14:xfrm>
                <a:off x="6280458" y="5435595"/>
                <a:ext cx="26280" cy="91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7D6AF87-5183-4D2E-AAC1-07FDECB476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76138" y="5431275"/>
                  <a:ext cx="3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2E3CAD-F723-48A4-B2D7-0CAE1270522D}"/>
                    </a:ext>
                  </a:extLst>
                </p14:cNvPr>
                <p14:cNvContentPartPr/>
                <p14:nvPr/>
              </p14:nvContentPartPr>
              <p14:xfrm>
                <a:off x="6374418" y="5381955"/>
                <a:ext cx="159120" cy="62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2E3CAD-F723-48A4-B2D7-0CAE127052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70098" y="5377635"/>
                  <a:ext cx="16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1AF886-13AC-4DB3-B2FB-7D2F240784D9}"/>
                    </a:ext>
                  </a:extLst>
                </p14:cNvPr>
                <p14:cNvContentPartPr/>
                <p14:nvPr/>
              </p14:nvContentPartPr>
              <p14:xfrm>
                <a:off x="6553698" y="5310675"/>
                <a:ext cx="109800" cy="119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1AF886-13AC-4DB3-B2FB-7D2F240784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49378" y="5306355"/>
                  <a:ext cx="118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F81649-F21F-405D-8CB7-6E7F66EC5B7B}"/>
                    </a:ext>
                  </a:extLst>
                </p14:cNvPr>
                <p14:cNvContentPartPr/>
                <p14:nvPr/>
              </p14:nvContentPartPr>
              <p14:xfrm>
                <a:off x="6664218" y="5390955"/>
                <a:ext cx="64800" cy="36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F81649-F21F-405D-8CB7-6E7F66EC5B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59898" y="5386635"/>
                  <a:ext cx="73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F49DDB-C5DC-4118-86B1-506F2B5B751C}"/>
                    </a:ext>
                  </a:extLst>
                </p14:cNvPr>
                <p14:cNvContentPartPr/>
                <p14:nvPr/>
              </p14:nvContentPartPr>
              <p14:xfrm>
                <a:off x="6876978" y="5384115"/>
                <a:ext cx="114480" cy="56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F49DDB-C5DC-4118-86B1-506F2B5B75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72658" y="5379795"/>
                  <a:ext cx="123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C8FDB17-2559-4CF7-8F5D-5F55AAC40399}"/>
                    </a:ext>
                  </a:extLst>
                </p14:cNvPr>
                <p14:cNvContentPartPr/>
                <p14:nvPr/>
              </p14:nvContentPartPr>
              <p14:xfrm>
                <a:off x="6996498" y="5379075"/>
                <a:ext cx="95760" cy="166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C8FDB17-2559-4CF7-8F5D-5F55AAC403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92178" y="5374755"/>
                  <a:ext cx="104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CC4BF1F-05F6-4C2F-A3CD-FE7F507D664D}"/>
                    </a:ext>
                  </a:extLst>
                </p14:cNvPr>
                <p14:cNvContentPartPr/>
                <p14:nvPr/>
              </p14:nvContentPartPr>
              <p14:xfrm>
                <a:off x="7093698" y="5371155"/>
                <a:ext cx="72360" cy="171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CC4BF1F-05F6-4C2F-A3CD-FE7F507D66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89378" y="5366835"/>
                  <a:ext cx="81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CA3F6DE-D161-4785-A047-14F38FA92D81}"/>
                    </a:ext>
                  </a:extLst>
                </p14:cNvPr>
                <p14:cNvContentPartPr/>
                <p14:nvPr/>
              </p14:nvContentPartPr>
              <p14:xfrm>
                <a:off x="7173978" y="5310675"/>
                <a:ext cx="27720" cy="126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CA3F6DE-D161-4785-A047-14F38FA92D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69658" y="5306355"/>
                  <a:ext cx="3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A4A0819-A0F9-433B-A346-B8D179EA76CF}"/>
                    </a:ext>
                  </a:extLst>
                </p14:cNvPr>
                <p14:cNvContentPartPr/>
                <p14:nvPr/>
              </p14:nvContentPartPr>
              <p14:xfrm>
                <a:off x="7224018" y="5386635"/>
                <a:ext cx="20520" cy="58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A4A0819-A0F9-433B-A346-B8D179EA76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19698" y="5382315"/>
                  <a:ext cx="29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378EA1-7048-43A5-8825-A3E197BA8E73}"/>
                    </a:ext>
                  </a:extLst>
                </p14:cNvPr>
                <p14:cNvContentPartPr/>
                <p14:nvPr/>
              </p14:nvContentPartPr>
              <p14:xfrm>
                <a:off x="7266858" y="5319675"/>
                <a:ext cx="81360" cy="127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378EA1-7048-43A5-8825-A3E197BA8E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62538" y="5315355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7671D1-D565-4330-84B0-3F6828176A01}"/>
                    </a:ext>
                  </a:extLst>
                </p14:cNvPr>
                <p14:cNvContentPartPr/>
                <p14:nvPr/>
              </p14:nvContentPartPr>
              <p14:xfrm>
                <a:off x="7358298" y="5317875"/>
                <a:ext cx="111960" cy="108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7671D1-D565-4330-84B0-3F6828176A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53978" y="5313555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9ABE9AF-E96F-41BA-B992-EE920B62B07B}"/>
                    </a:ext>
                  </a:extLst>
                </p14:cNvPr>
                <p14:cNvContentPartPr/>
                <p14:nvPr/>
              </p14:nvContentPartPr>
              <p14:xfrm>
                <a:off x="6262818" y="5582835"/>
                <a:ext cx="72360" cy="178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9ABE9AF-E96F-41BA-B992-EE920B62B0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58498" y="5578515"/>
                  <a:ext cx="8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849F554-B226-4021-811B-9BEF2E83F2BA}"/>
                    </a:ext>
                  </a:extLst>
                </p14:cNvPr>
                <p14:cNvContentPartPr/>
                <p14:nvPr/>
              </p14:nvContentPartPr>
              <p14:xfrm>
                <a:off x="6340218" y="5620995"/>
                <a:ext cx="136440" cy="57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849F554-B226-4021-811B-9BEF2E83F2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35898" y="5616675"/>
                  <a:ext cx="145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1312" name="Freihand 141311">
                  <a:extLst>
                    <a:ext uri="{FF2B5EF4-FFF2-40B4-BE49-F238E27FC236}">
                      <a16:creationId xmlns:a16="http://schemas.microsoft.com/office/drawing/2014/main" id="{3C9B0188-687C-4C7A-9937-9522DCF4E9E8}"/>
                    </a:ext>
                  </a:extLst>
                </p14:cNvPr>
                <p14:cNvContentPartPr/>
                <p14:nvPr/>
              </p14:nvContentPartPr>
              <p14:xfrm>
                <a:off x="6602298" y="5614155"/>
                <a:ext cx="87120" cy="82800"/>
              </p14:xfrm>
            </p:contentPart>
          </mc:Choice>
          <mc:Fallback>
            <p:pic>
              <p:nvPicPr>
                <p:cNvPr id="141312" name="Freihand 141311">
                  <a:extLst>
                    <a:ext uri="{FF2B5EF4-FFF2-40B4-BE49-F238E27FC236}">
                      <a16:creationId xmlns:a16="http://schemas.microsoft.com/office/drawing/2014/main" id="{3C9B0188-687C-4C7A-9937-9522DCF4E9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7978" y="5609835"/>
                  <a:ext cx="9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1313" name="Freihand 141312">
                  <a:extLst>
                    <a:ext uri="{FF2B5EF4-FFF2-40B4-BE49-F238E27FC236}">
                      <a16:creationId xmlns:a16="http://schemas.microsoft.com/office/drawing/2014/main" id="{7BECA276-CBE5-4A00-81C1-B9F2C6B7DCC6}"/>
                    </a:ext>
                  </a:extLst>
                </p14:cNvPr>
                <p14:cNvContentPartPr/>
                <p14:nvPr/>
              </p14:nvContentPartPr>
              <p14:xfrm>
                <a:off x="6680058" y="5555475"/>
                <a:ext cx="90720" cy="119880"/>
              </p14:xfrm>
            </p:contentPart>
          </mc:Choice>
          <mc:Fallback>
            <p:pic>
              <p:nvPicPr>
                <p:cNvPr id="141313" name="Freihand 141312">
                  <a:extLst>
                    <a:ext uri="{FF2B5EF4-FFF2-40B4-BE49-F238E27FC236}">
                      <a16:creationId xmlns:a16="http://schemas.microsoft.com/office/drawing/2014/main" id="{7BECA276-CBE5-4A00-81C1-B9F2C6B7DC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5738" y="5551155"/>
                  <a:ext cx="99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1314" name="Freihand 141313">
                  <a:extLst>
                    <a:ext uri="{FF2B5EF4-FFF2-40B4-BE49-F238E27FC236}">
                      <a16:creationId xmlns:a16="http://schemas.microsoft.com/office/drawing/2014/main" id="{82FF63C6-A95E-4B57-B083-A61AEB54B813}"/>
                    </a:ext>
                  </a:extLst>
                </p14:cNvPr>
                <p14:cNvContentPartPr/>
                <p14:nvPr/>
              </p14:nvContentPartPr>
              <p14:xfrm>
                <a:off x="6787338" y="5619195"/>
                <a:ext cx="34920" cy="15840"/>
              </p14:xfrm>
            </p:contentPart>
          </mc:Choice>
          <mc:Fallback>
            <p:pic>
              <p:nvPicPr>
                <p:cNvPr id="141314" name="Freihand 141313">
                  <a:extLst>
                    <a:ext uri="{FF2B5EF4-FFF2-40B4-BE49-F238E27FC236}">
                      <a16:creationId xmlns:a16="http://schemas.microsoft.com/office/drawing/2014/main" id="{82FF63C6-A95E-4B57-B083-A61AEB54B8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83018" y="5614875"/>
                  <a:ext cx="4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1317" name="Freihand 141316">
                  <a:extLst>
                    <a:ext uri="{FF2B5EF4-FFF2-40B4-BE49-F238E27FC236}">
                      <a16:creationId xmlns:a16="http://schemas.microsoft.com/office/drawing/2014/main" id="{2535465D-51D1-4EF2-89D9-376C31D55491}"/>
                    </a:ext>
                  </a:extLst>
                </p14:cNvPr>
                <p14:cNvContentPartPr/>
                <p14:nvPr/>
              </p14:nvContentPartPr>
              <p14:xfrm>
                <a:off x="6698778" y="5551875"/>
                <a:ext cx="86400" cy="142560"/>
              </p14:xfrm>
            </p:contentPart>
          </mc:Choice>
          <mc:Fallback>
            <p:pic>
              <p:nvPicPr>
                <p:cNvPr id="141317" name="Freihand 141316">
                  <a:extLst>
                    <a:ext uri="{FF2B5EF4-FFF2-40B4-BE49-F238E27FC236}">
                      <a16:creationId xmlns:a16="http://schemas.microsoft.com/office/drawing/2014/main" id="{2535465D-51D1-4EF2-89D9-376C31D554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94458" y="5547555"/>
                  <a:ext cx="95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1318" name="Freihand 141317">
                  <a:extLst>
                    <a:ext uri="{FF2B5EF4-FFF2-40B4-BE49-F238E27FC236}">
                      <a16:creationId xmlns:a16="http://schemas.microsoft.com/office/drawing/2014/main" id="{3F069430-AD8F-4285-9CA2-D4C972F9FED6}"/>
                    </a:ext>
                  </a:extLst>
                </p14:cNvPr>
                <p14:cNvContentPartPr/>
                <p14:nvPr/>
              </p14:nvContentPartPr>
              <p14:xfrm>
                <a:off x="6803178" y="5597235"/>
                <a:ext cx="96480" cy="75240"/>
              </p14:xfrm>
            </p:contentPart>
          </mc:Choice>
          <mc:Fallback>
            <p:pic>
              <p:nvPicPr>
                <p:cNvPr id="141318" name="Freihand 141317">
                  <a:extLst>
                    <a:ext uri="{FF2B5EF4-FFF2-40B4-BE49-F238E27FC236}">
                      <a16:creationId xmlns:a16="http://schemas.microsoft.com/office/drawing/2014/main" id="{3F069430-AD8F-4285-9CA2-D4C972F9FE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8858" y="5592915"/>
                  <a:ext cx="10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1319" name="Freihand 141318">
                  <a:extLst>
                    <a:ext uri="{FF2B5EF4-FFF2-40B4-BE49-F238E27FC236}">
                      <a16:creationId xmlns:a16="http://schemas.microsoft.com/office/drawing/2014/main" id="{B0F4AC95-4A35-43F4-AD5A-51B117B33CE5}"/>
                    </a:ext>
                  </a:extLst>
                </p14:cNvPr>
                <p14:cNvContentPartPr/>
                <p14:nvPr/>
              </p14:nvContentPartPr>
              <p14:xfrm>
                <a:off x="6876618" y="5553315"/>
                <a:ext cx="99360" cy="118080"/>
              </p14:xfrm>
            </p:contentPart>
          </mc:Choice>
          <mc:Fallback>
            <p:pic>
              <p:nvPicPr>
                <p:cNvPr id="141319" name="Freihand 141318">
                  <a:extLst>
                    <a:ext uri="{FF2B5EF4-FFF2-40B4-BE49-F238E27FC236}">
                      <a16:creationId xmlns:a16="http://schemas.microsoft.com/office/drawing/2014/main" id="{B0F4AC95-4A35-43F4-AD5A-51B117B33C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72298" y="5548995"/>
                  <a:ext cx="108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320" name="Freihand 141319">
                  <a:extLst>
                    <a:ext uri="{FF2B5EF4-FFF2-40B4-BE49-F238E27FC236}">
                      <a16:creationId xmlns:a16="http://schemas.microsoft.com/office/drawing/2014/main" id="{879B6F88-5C52-4706-8A4C-28BABAE6CF87}"/>
                    </a:ext>
                  </a:extLst>
                </p14:cNvPr>
                <p14:cNvContentPartPr/>
                <p14:nvPr/>
              </p14:nvContentPartPr>
              <p14:xfrm>
                <a:off x="7101618" y="5575275"/>
                <a:ext cx="327600" cy="97920"/>
              </p14:xfrm>
            </p:contentPart>
          </mc:Choice>
          <mc:Fallback>
            <p:pic>
              <p:nvPicPr>
                <p:cNvPr id="141320" name="Freihand 141319">
                  <a:extLst>
                    <a:ext uri="{FF2B5EF4-FFF2-40B4-BE49-F238E27FC236}">
                      <a16:creationId xmlns:a16="http://schemas.microsoft.com/office/drawing/2014/main" id="{879B6F88-5C52-4706-8A4C-28BABAE6CF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97298" y="5570955"/>
                  <a:ext cx="336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1322" name="Freihand 141321">
                  <a:extLst>
                    <a:ext uri="{FF2B5EF4-FFF2-40B4-BE49-F238E27FC236}">
                      <a16:creationId xmlns:a16="http://schemas.microsoft.com/office/drawing/2014/main" id="{2B9FBC69-6D57-4CC3-B177-B372D6633EA1}"/>
                    </a:ext>
                  </a:extLst>
                </p14:cNvPr>
                <p14:cNvContentPartPr/>
                <p14:nvPr/>
              </p14:nvContentPartPr>
              <p14:xfrm>
                <a:off x="7526058" y="5602995"/>
                <a:ext cx="169560" cy="85680"/>
              </p14:xfrm>
            </p:contentPart>
          </mc:Choice>
          <mc:Fallback>
            <p:pic>
              <p:nvPicPr>
                <p:cNvPr id="141322" name="Freihand 141321">
                  <a:extLst>
                    <a:ext uri="{FF2B5EF4-FFF2-40B4-BE49-F238E27FC236}">
                      <a16:creationId xmlns:a16="http://schemas.microsoft.com/office/drawing/2014/main" id="{2B9FBC69-6D57-4CC3-B177-B372D6633E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21738" y="5598675"/>
                  <a:ext cx="178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1323" name="Freihand 141322">
                  <a:extLst>
                    <a:ext uri="{FF2B5EF4-FFF2-40B4-BE49-F238E27FC236}">
                      <a16:creationId xmlns:a16="http://schemas.microsoft.com/office/drawing/2014/main" id="{15CCA479-2714-40F3-84A4-83B83BBDB40E}"/>
                    </a:ext>
                  </a:extLst>
                </p14:cNvPr>
                <p14:cNvContentPartPr/>
                <p14:nvPr/>
              </p14:nvContentPartPr>
              <p14:xfrm>
                <a:off x="7715778" y="5567355"/>
                <a:ext cx="165960" cy="104400"/>
              </p14:xfrm>
            </p:contentPart>
          </mc:Choice>
          <mc:Fallback>
            <p:pic>
              <p:nvPicPr>
                <p:cNvPr id="141323" name="Freihand 141322">
                  <a:extLst>
                    <a:ext uri="{FF2B5EF4-FFF2-40B4-BE49-F238E27FC236}">
                      <a16:creationId xmlns:a16="http://schemas.microsoft.com/office/drawing/2014/main" id="{15CCA479-2714-40F3-84A4-83B83BBDB4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11458" y="5563035"/>
                  <a:ext cx="174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1324" name="Freihand 141323">
                  <a:extLst>
                    <a:ext uri="{FF2B5EF4-FFF2-40B4-BE49-F238E27FC236}">
                      <a16:creationId xmlns:a16="http://schemas.microsoft.com/office/drawing/2014/main" id="{9A770562-ACED-48F9-98F0-DE4A78A0AD0C}"/>
                    </a:ext>
                  </a:extLst>
                </p14:cNvPr>
                <p14:cNvContentPartPr/>
                <p14:nvPr/>
              </p14:nvContentPartPr>
              <p14:xfrm>
                <a:off x="7875618" y="5508675"/>
                <a:ext cx="78480" cy="141480"/>
              </p14:xfrm>
            </p:contentPart>
          </mc:Choice>
          <mc:Fallback>
            <p:pic>
              <p:nvPicPr>
                <p:cNvPr id="141324" name="Freihand 141323">
                  <a:extLst>
                    <a:ext uri="{FF2B5EF4-FFF2-40B4-BE49-F238E27FC236}">
                      <a16:creationId xmlns:a16="http://schemas.microsoft.com/office/drawing/2014/main" id="{9A770562-ACED-48F9-98F0-DE4A78A0AD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71298" y="5504355"/>
                  <a:ext cx="87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1325" name="Freihand 141324">
                  <a:extLst>
                    <a:ext uri="{FF2B5EF4-FFF2-40B4-BE49-F238E27FC236}">
                      <a16:creationId xmlns:a16="http://schemas.microsoft.com/office/drawing/2014/main" id="{DF217581-A492-4A47-91F4-02A4891ABAFA}"/>
                    </a:ext>
                  </a:extLst>
                </p14:cNvPr>
                <p14:cNvContentPartPr/>
                <p14:nvPr/>
              </p14:nvContentPartPr>
              <p14:xfrm>
                <a:off x="7915938" y="5609115"/>
                <a:ext cx="56160" cy="49320"/>
              </p14:xfrm>
            </p:contentPart>
          </mc:Choice>
          <mc:Fallback>
            <p:pic>
              <p:nvPicPr>
                <p:cNvPr id="141325" name="Freihand 141324">
                  <a:extLst>
                    <a:ext uri="{FF2B5EF4-FFF2-40B4-BE49-F238E27FC236}">
                      <a16:creationId xmlns:a16="http://schemas.microsoft.com/office/drawing/2014/main" id="{DF217581-A492-4A47-91F4-02A4891ABA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11618" y="5604795"/>
                  <a:ext cx="648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41327" name="Freihand 141326">
                <a:extLst>
                  <a:ext uri="{FF2B5EF4-FFF2-40B4-BE49-F238E27FC236}">
                    <a16:creationId xmlns:a16="http://schemas.microsoft.com/office/drawing/2014/main" id="{051FC1ED-56D2-44FD-B40E-38D31AC5DD08}"/>
                  </a:ext>
                </a:extLst>
              </p14:cNvPr>
              <p14:cNvContentPartPr/>
              <p14:nvPr/>
            </p14:nvContentPartPr>
            <p14:xfrm>
              <a:off x="6368658" y="1179315"/>
              <a:ext cx="332280" cy="314280"/>
            </p14:xfrm>
          </p:contentPart>
        </mc:Choice>
        <mc:Fallback>
          <p:pic>
            <p:nvPicPr>
              <p:cNvPr id="141327" name="Freihand 141326">
                <a:extLst>
                  <a:ext uri="{FF2B5EF4-FFF2-40B4-BE49-F238E27FC236}">
                    <a16:creationId xmlns:a16="http://schemas.microsoft.com/office/drawing/2014/main" id="{051FC1ED-56D2-44FD-B40E-38D31AC5DD0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64338" y="1174995"/>
                <a:ext cx="34092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335" name="Gruppieren 141334">
            <a:extLst>
              <a:ext uri="{FF2B5EF4-FFF2-40B4-BE49-F238E27FC236}">
                <a16:creationId xmlns:a16="http://schemas.microsoft.com/office/drawing/2014/main" id="{6253E38C-4238-444D-85A5-88A6141BE520}"/>
              </a:ext>
            </a:extLst>
          </p:cNvPr>
          <p:cNvGrpSpPr/>
          <p:nvPr/>
        </p:nvGrpSpPr>
        <p:grpSpPr>
          <a:xfrm>
            <a:off x="6333738" y="1122795"/>
            <a:ext cx="1268280" cy="2816280"/>
            <a:chOff x="6333738" y="1122795"/>
            <a:chExt cx="1268280" cy="28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DEEDED5-9000-4835-9338-BA361A4D744E}"/>
                    </a:ext>
                  </a:extLst>
                </p14:cNvPr>
                <p14:cNvContentPartPr/>
                <p14:nvPr/>
              </p14:nvContentPartPr>
              <p14:xfrm>
                <a:off x="6757458" y="1649115"/>
                <a:ext cx="153360" cy="308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DEEDED5-9000-4835-9338-BA361A4D74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53138" y="1644795"/>
                  <a:ext cx="162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4E8FB2-D4A2-435C-B6F1-DA0937858D59}"/>
                    </a:ext>
                  </a:extLst>
                </p14:cNvPr>
                <p14:cNvContentPartPr/>
                <p14:nvPr/>
              </p14:nvContentPartPr>
              <p14:xfrm>
                <a:off x="7001538" y="1622475"/>
                <a:ext cx="221760" cy="21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4E8FB2-D4A2-435C-B6F1-DA0937858D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97218" y="1618155"/>
                  <a:ext cx="230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CBE71AA-4AC4-45B6-B7CF-3371754F5C7E}"/>
                    </a:ext>
                  </a:extLst>
                </p14:cNvPr>
                <p14:cNvContentPartPr/>
                <p14:nvPr/>
              </p14:nvContentPartPr>
              <p14:xfrm>
                <a:off x="7194138" y="1617075"/>
                <a:ext cx="11520" cy="29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CBE71AA-4AC4-45B6-B7CF-3371754F5C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89818" y="1612755"/>
                  <a:ext cx="20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3D0173-D6EC-47C0-BB1D-6766070035CD}"/>
                    </a:ext>
                  </a:extLst>
                </p14:cNvPr>
                <p14:cNvContentPartPr/>
                <p14:nvPr/>
              </p14:nvContentPartPr>
              <p14:xfrm>
                <a:off x="7239138" y="1632555"/>
                <a:ext cx="110160" cy="100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3D0173-D6EC-47C0-BB1D-6766070035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34818" y="1628235"/>
                  <a:ext cx="118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2AC0D28-999E-40ED-83E1-C8B30CD19FAD}"/>
                    </a:ext>
                  </a:extLst>
                </p14:cNvPr>
                <p14:cNvContentPartPr/>
                <p14:nvPr/>
              </p14:nvContentPartPr>
              <p14:xfrm>
                <a:off x="6719658" y="1630035"/>
                <a:ext cx="882360" cy="480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2AC0D28-999E-40ED-83E1-C8B30CD19FA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15338" y="1625715"/>
                  <a:ext cx="8910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1328" name="Freihand 141327">
                  <a:extLst>
                    <a:ext uri="{FF2B5EF4-FFF2-40B4-BE49-F238E27FC236}">
                      <a16:creationId xmlns:a16="http://schemas.microsoft.com/office/drawing/2014/main" id="{83C50066-9764-43F4-848A-EFA09071875A}"/>
                    </a:ext>
                  </a:extLst>
                </p14:cNvPr>
                <p14:cNvContentPartPr/>
                <p14:nvPr/>
              </p14:nvContentPartPr>
              <p14:xfrm>
                <a:off x="6419778" y="1122795"/>
                <a:ext cx="329040" cy="434520"/>
              </p14:xfrm>
            </p:contentPart>
          </mc:Choice>
          <mc:Fallback>
            <p:pic>
              <p:nvPicPr>
                <p:cNvPr id="141328" name="Freihand 141327">
                  <a:extLst>
                    <a:ext uri="{FF2B5EF4-FFF2-40B4-BE49-F238E27FC236}">
                      <a16:creationId xmlns:a16="http://schemas.microsoft.com/office/drawing/2014/main" id="{83C50066-9764-43F4-848A-EFA09071875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15458" y="1118475"/>
                  <a:ext cx="337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1330" name="Freihand 141329">
                  <a:extLst>
                    <a:ext uri="{FF2B5EF4-FFF2-40B4-BE49-F238E27FC236}">
                      <a16:creationId xmlns:a16="http://schemas.microsoft.com/office/drawing/2014/main" id="{8B2F94A1-53D9-4E01-87F5-482827B10A31}"/>
                    </a:ext>
                  </a:extLst>
                </p14:cNvPr>
                <p14:cNvContentPartPr/>
                <p14:nvPr/>
              </p14:nvContentPartPr>
              <p14:xfrm>
                <a:off x="6474498" y="1914075"/>
                <a:ext cx="164880" cy="215280"/>
              </p14:xfrm>
            </p:contentPart>
          </mc:Choice>
          <mc:Fallback>
            <p:pic>
              <p:nvPicPr>
                <p:cNvPr id="141330" name="Freihand 141329">
                  <a:extLst>
                    <a:ext uri="{FF2B5EF4-FFF2-40B4-BE49-F238E27FC236}">
                      <a16:creationId xmlns:a16="http://schemas.microsoft.com/office/drawing/2014/main" id="{8B2F94A1-53D9-4E01-87F5-482827B10A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70178" y="1909755"/>
                  <a:ext cx="17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1332" name="Freihand 141331">
                  <a:extLst>
                    <a:ext uri="{FF2B5EF4-FFF2-40B4-BE49-F238E27FC236}">
                      <a16:creationId xmlns:a16="http://schemas.microsoft.com/office/drawing/2014/main" id="{2F302982-0FC4-4422-942B-5303B01FBA95}"/>
                    </a:ext>
                  </a:extLst>
                </p14:cNvPr>
                <p14:cNvContentPartPr/>
                <p14:nvPr/>
              </p14:nvContentPartPr>
              <p14:xfrm>
                <a:off x="6405018" y="3864555"/>
                <a:ext cx="360" cy="360"/>
              </p14:xfrm>
            </p:contentPart>
          </mc:Choice>
          <mc:Fallback>
            <p:pic>
              <p:nvPicPr>
                <p:cNvPr id="141332" name="Freihand 141331">
                  <a:extLst>
                    <a:ext uri="{FF2B5EF4-FFF2-40B4-BE49-F238E27FC236}">
                      <a16:creationId xmlns:a16="http://schemas.microsoft.com/office/drawing/2014/main" id="{2F302982-0FC4-4422-942B-5303B01FBA9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00698" y="38602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1333" name="Freihand 141332">
                  <a:extLst>
                    <a:ext uri="{FF2B5EF4-FFF2-40B4-BE49-F238E27FC236}">
                      <a16:creationId xmlns:a16="http://schemas.microsoft.com/office/drawing/2014/main" id="{ED4331BF-4DA2-4A5B-A9E2-960F60FB76BD}"/>
                    </a:ext>
                  </a:extLst>
                </p14:cNvPr>
                <p14:cNvContentPartPr/>
                <p14:nvPr/>
              </p14:nvContentPartPr>
              <p14:xfrm>
                <a:off x="6333738" y="2024235"/>
                <a:ext cx="316080" cy="1914840"/>
              </p14:xfrm>
            </p:contentPart>
          </mc:Choice>
          <mc:Fallback>
            <p:pic>
              <p:nvPicPr>
                <p:cNvPr id="141333" name="Freihand 141332">
                  <a:extLst>
                    <a:ext uri="{FF2B5EF4-FFF2-40B4-BE49-F238E27FC236}">
                      <a16:creationId xmlns:a16="http://schemas.microsoft.com/office/drawing/2014/main" id="{ED4331BF-4DA2-4A5B-A9E2-960F60FB76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29418" y="2019915"/>
                  <a:ext cx="324720" cy="19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1334" name="Freihand 141333">
                  <a:extLst>
                    <a:ext uri="{FF2B5EF4-FFF2-40B4-BE49-F238E27FC236}">
                      <a16:creationId xmlns:a16="http://schemas.microsoft.com/office/drawing/2014/main" id="{703E7C91-2C00-4A34-BB05-5573F88A0BEF}"/>
                    </a:ext>
                  </a:extLst>
                </p14:cNvPr>
                <p14:cNvContentPartPr/>
                <p14:nvPr/>
              </p14:nvContentPartPr>
              <p14:xfrm>
                <a:off x="6478818" y="2094795"/>
                <a:ext cx="291600" cy="1138320"/>
              </p14:xfrm>
            </p:contentPart>
          </mc:Choice>
          <mc:Fallback>
            <p:pic>
              <p:nvPicPr>
                <p:cNvPr id="141334" name="Freihand 141333">
                  <a:extLst>
                    <a:ext uri="{FF2B5EF4-FFF2-40B4-BE49-F238E27FC236}">
                      <a16:creationId xmlns:a16="http://schemas.microsoft.com/office/drawing/2014/main" id="{703E7C91-2C00-4A34-BB05-5573F88A0B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74498" y="2090475"/>
                  <a:ext cx="300240" cy="11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 dirty="0" err="1">
                <a:solidFill>
                  <a:schemeClr val="tx1"/>
                </a:solidFill>
              </a:rPr>
              <a:t>There</a:t>
            </a:r>
            <a:r>
              <a:rPr lang="de-DE" b="1" u="sng" dirty="0">
                <a:solidFill>
                  <a:schemeClr val="tx1"/>
                </a:solidFill>
              </a:rPr>
              <a:t> </a:t>
            </a:r>
            <a:r>
              <a:rPr lang="de-DE" b="1" u="sng" dirty="0" err="1">
                <a:solidFill>
                  <a:schemeClr val="tx1"/>
                </a:solidFill>
              </a:rPr>
              <a:t>is</a:t>
            </a:r>
            <a:r>
              <a:rPr lang="de-DE" b="1" u="sng" dirty="0">
                <a:solidFill>
                  <a:schemeClr val="tx1"/>
                </a:solidFill>
              </a:rPr>
              <a:t> </a:t>
            </a:r>
            <a:r>
              <a:rPr lang="de-DE" b="1" u="sng" dirty="0" err="1">
                <a:solidFill>
                  <a:schemeClr val="tx1"/>
                </a:solidFill>
              </a:rPr>
              <a:t>no</a:t>
            </a:r>
            <a:r>
              <a:rPr lang="de-DE" b="1" u="sng" dirty="0">
                <a:solidFill>
                  <a:schemeClr val="tx1"/>
                </a:solidFill>
              </a:rPr>
              <a:t> </a:t>
            </a:r>
            <a:r>
              <a:rPr lang="de-DE" b="1" u="sng" dirty="0" err="1">
                <a:solidFill>
                  <a:schemeClr val="tx1"/>
                </a:solidFill>
              </a:rPr>
              <a:t>generally</a:t>
            </a:r>
            <a:r>
              <a:rPr lang="de-DE" b="1" u="sng" dirty="0">
                <a:solidFill>
                  <a:schemeClr val="tx1"/>
                </a:solidFill>
              </a:rPr>
              <a:t> </a:t>
            </a:r>
            <a:r>
              <a:rPr lang="de-DE" b="1" u="sng" dirty="0" err="1">
                <a:solidFill>
                  <a:schemeClr val="tx1"/>
                </a:solidFill>
              </a:rPr>
              <a:t>accepted</a:t>
            </a:r>
            <a:r>
              <a:rPr lang="de-DE" b="1" u="sng" dirty="0">
                <a:solidFill>
                  <a:schemeClr val="tx1"/>
                </a:solidFill>
              </a:rPr>
              <a:t> </a:t>
            </a:r>
            <a:r>
              <a:rPr lang="de-DE" b="1" u="sng" dirty="0" err="1">
                <a:solidFill>
                  <a:schemeClr val="tx1"/>
                </a:solidFill>
              </a:rPr>
              <a:t>definition</a:t>
            </a:r>
            <a:r>
              <a:rPr lang="de-DE" b="1" u="sng" dirty="0">
                <a:solidFill>
                  <a:schemeClr val="tx1"/>
                </a:solidFill>
              </a:rPr>
              <a:t>!</a:t>
            </a: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	This </a:t>
            </a:r>
            <a:r>
              <a:rPr lang="de-DE" sz="2000" dirty="0" err="1">
                <a:solidFill>
                  <a:schemeClr val="tx1"/>
                </a:solidFill>
              </a:rPr>
              <a:t>aim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has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understood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within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historical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context</a:t>
            </a:r>
            <a:r>
              <a:rPr lang="de-DE" sz="2000" dirty="0">
                <a:solidFill>
                  <a:schemeClr val="tx1"/>
                </a:solidFill>
              </a:rPr>
              <a:t>. </a:t>
            </a:r>
            <a:r>
              <a:rPr lang="de-DE" sz="2000" dirty="0" err="1">
                <a:solidFill>
                  <a:schemeClr val="tx1"/>
                </a:solidFill>
              </a:rPr>
              <a:t>Until</a:t>
            </a:r>
            <a:r>
              <a:rPr lang="de-DE" sz="2000" dirty="0">
                <a:solidFill>
                  <a:schemeClr val="tx1"/>
                </a:solidFill>
              </a:rPr>
              <a:t> 1973 </a:t>
            </a:r>
            <a:r>
              <a:rPr lang="de-DE" sz="2000" dirty="0" err="1">
                <a:solidFill>
                  <a:schemeClr val="tx1"/>
                </a:solidFill>
              </a:rPr>
              <a:t>we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had</a:t>
            </a:r>
            <a:r>
              <a:rPr lang="de-DE" sz="2000" dirty="0">
                <a:solidFill>
                  <a:schemeClr val="tx1"/>
                </a:solidFill>
              </a:rPr>
              <a:t> a </a:t>
            </a:r>
            <a:r>
              <a:rPr lang="de-DE" sz="2000" dirty="0" err="1">
                <a:solidFill>
                  <a:schemeClr val="tx1"/>
                </a:solidFill>
              </a:rPr>
              <a:t>system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fixed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exchange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rates</a:t>
            </a:r>
            <a:r>
              <a:rPr lang="de-DE" sz="2000" dirty="0">
                <a:solidFill>
                  <a:schemeClr val="tx1"/>
                </a:solidFill>
              </a:rPr>
              <a:t> in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world</a:t>
            </a:r>
            <a:r>
              <a:rPr lang="de-DE" sz="2000" dirty="0">
                <a:solidFill>
                  <a:schemeClr val="tx1"/>
                </a:solidFill>
              </a:rPr>
              <a:t>. Every </a:t>
            </a:r>
            <a:r>
              <a:rPr lang="de-DE" sz="2000" dirty="0" err="1">
                <a:solidFill>
                  <a:schemeClr val="tx1"/>
                </a:solidFill>
              </a:rPr>
              <a:t>convertible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currency</a:t>
            </a:r>
            <a:r>
              <a:rPr lang="de-DE" sz="2000" dirty="0">
                <a:solidFill>
                  <a:schemeClr val="tx1"/>
                </a:solidFill>
              </a:rPr>
              <a:t> was </a:t>
            </a:r>
            <a:r>
              <a:rPr lang="de-DE" sz="2000" dirty="0" err="1">
                <a:solidFill>
                  <a:schemeClr val="tx1"/>
                </a:solidFill>
              </a:rPr>
              <a:t>fixed</a:t>
            </a:r>
            <a:r>
              <a:rPr lang="de-DE" sz="2000" dirty="0">
                <a:solidFill>
                  <a:schemeClr val="tx1"/>
                </a:solidFill>
              </a:rPr>
              <a:t> in </a:t>
            </a:r>
            <a:r>
              <a:rPr lang="de-DE" sz="2000" dirty="0" err="1">
                <a:solidFill>
                  <a:schemeClr val="tx1"/>
                </a:solidFill>
              </a:rPr>
              <a:t>realtion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US-Dollar 	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 In such a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framework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is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suitable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balance</a:t>
            </a:r>
            <a:r>
              <a:rPr lang="de-DE" sz="2000" dirty="0">
                <a:solidFill>
                  <a:schemeClr val="tx1"/>
                </a:solidFill>
              </a:rPr>
              <a:t> i.e.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current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accout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trade </a:t>
            </a:r>
            <a:r>
              <a:rPr lang="de-DE" sz="2000" dirty="0" err="1">
                <a:solidFill>
                  <a:schemeClr val="tx1"/>
                </a:solidFill>
              </a:rPr>
              <a:t>balance</a:t>
            </a:r>
            <a:r>
              <a:rPr lang="de-DE" sz="2000" dirty="0">
                <a:solidFill>
                  <a:schemeClr val="tx1"/>
                </a:solidFill>
              </a:rPr>
              <a:t>, </a:t>
            </a:r>
            <a:r>
              <a:rPr lang="de-DE" sz="2000" dirty="0" err="1">
                <a:solidFill>
                  <a:schemeClr val="tx1"/>
                </a:solidFill>
              </a:rPr>
              <a:t>because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otherwise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own </a:t>
            </a:r>
            <a:r>
              <a:rPr lang="de-DE" sz="2000" dirty="0" err="1">
                <a:solidFill>
                  <a:schemeClr val="tx1"/>
                </a:solidFill>
              </a:rPr>
              <a:t>currency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can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be</a:t>
            </a:r>
            <a:r>
              <a:rPr lang="de-DE" sz="2000" dirty="0">
                <a:solidFill>
                  <a:schemeClr val="tx1"/>
                </a:solidFill>
              </a:rPr>
              <a:t> out </a:t>
            </a:r>
            <a:r>
              <a:rPr lang="de-DE" sz="2000" dirty="0" err="1">
                <a:solidFill>
                  <a:schemeClr val="tx1"/>
                </a:solidFill>
              </a:rPr>
              <a:t>under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pressure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But in 1973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system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Bretton </a:t>
            </a:r>
            <a:r>
              <a:rPr lang="de-DE" sz="2000" dirty="0" err="1">
                <a:solidFill>
                  <a:schemeClr val="tx1"/>
                </a:solidFill>
              </a:rPr>
              <a:t>woods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collapsed</a:t>
            </a:r>
            <a:r>
              <a:rPr lang="de-DE" sz="2000" dirty="0">
                <a:solidFill>
                  <a:schemeClr val="tx1"/>
                </a:solidFill>
              </a:rPr>
              <a:t>! </a:t>
            </a:r>
            <a:r>
              <a:rPr lang="de-DE" sz="2000" dirty="0" err="1">
                <a:solidFill>
                  <a:schemeClr val="tx1"/>
                </a:solidFill>
              </a:rPr>
              <a:t>Since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, </a:t>
            </a:r>
            <a:r>
              <a:rPr lang="de-DE" sz="2000" dirty="0" err="1">
                <a:solidFill>
                  <a:schemeClr val="tx1"/>
                </a:solidFill>
              </a:rPr>
              <a:t>we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have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free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floating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currencies</a:t>
            </a:r>
            <a:r>
              <a:rPr lang="de-DE" sz="2000" dirty="0">
                <a:solidFill>
                  <a:schemeClr val="tx1"/>
                </a:solidFill>
              </a:rPr>
              <a:t>, and </a:t>
            </a:r>
            <a:r>
              <a:rPr lang="de-DE" sz="2000" dirty="0" err="1">
                <a:solidFill>
                  <a:schemeClr val="tx1"/>
                </a:solidFill>
              </a:rPr>
              <a:t>therefore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no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need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anymore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for</a:t>
            </a:r>
            <a:r>
              <a:rPr lang="de-DE" sz="2000" dirty="0">
                <a:solidFill>
                  <a:schemeClr val="tx1"/>
                </a:solidFill>
              </a:rPr>
              <a:t> a </a:t>
            </a:r>
            <a:r>
              <a:rPr lang="de-DE" sz="2000" dirty="0" err="1">
                <a:solidFill>
                  <a:schemeClr val="tx1"/>
                </a:solidFill>
              </a:rPr>
              <a:t>balanced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current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account</a:t>
            </a:r>
            <a:r>
              <a:rPr lang="de-DE" sz="2000" dirty="0">
                <a:solidFill>
                  <a:schemeClr val="tx1"/>
                </a:solidFill>
              </a:rPr>
              <a:t>. </a:t>
            </a:r>
            <a:r>
              <a:rPr lang="de-DE" sz="2000" dirty="0" err="1">
                <a:solidFill>
                  <a:schemeClr val="tx1"/>
                </a:solidFill>
              </a:rPr>
              <a:t>Nevertheless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you</a:t>
            </a:r>
            <a:r>
              <a:rPr lang="de-DE" sz="2000" dirty="0">
                <a:solidFill>
                  <a:schemeClr val="tx1"/>
                </a:solidFill>
              </a:rPr>
              <a:t> find in </a:t>
            </a:r>
            <a:r>
              <a:rPr lang="de-DE" sz="2000" dirty="0" err="1">
                <a:solidFill>
                  <a:schemeClr val="tx1"/>
                </a:solidFill>
              </a:rPr>
              <a:t>textbooks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following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aims</a:t>
            </a:r>
            <a:r>
              <a:rPr lang="de-DE" sz="2000" dirty="0">
                <a:solidFill>
                  <a:schemeClr val="tx1"/>
                </a:solidFill>
              </a:rPr>
              <a:t>:</a:t>
            </a:r>
          </a:p>
          <a:p>
            <a:r>
              <a:rPr lang="de-DE" sz="2000" dirty="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Other </a:t>
            </a:r>
            <a:r>
              <a:rPr lang="de-DE" sz="2000" u="sng" dirty="0" err="1">
                <a:solidFill>
                  <a:schemeClr val="tx1"/>
                </a:solidFill>
                <a:cs typeface="Times New Roman" pitchFamily="18" charset="0"/>
              </a:rPr>
              <a:t>Interpretations</a:t>
            </a:r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Balanced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trade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Balanced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current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account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Low </a:t>
            </a:r>
            <a:r>
              <a:rPr lang="de-DE" sz="2000" dirty="0" err="1">
                <a:solidFill>
                  <a:schemeClr val="tx1"/>
                </a:solidFill>
              </a:rPr>
              <a:t>fluctuating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currency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Low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susceptibility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from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foreign</a:t>
            </a:r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cs typeface="Times New Roman" pitchFamily="18" charset="0"/>
              </a:rPr>
              <a:t>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6CE0442-1232-43E4-93D7-FDD2DC02C244}"/>
                  </a:ext>
                </a:extLst>
              </p14:cNvPr>
              <p14:cNvContentPartPr/>
              <p14:nvPr/>
            </p14:nvContentPartPr>
            <p14:xfrm>
              <a:off x="7201338" y="1176967"/>
              <a:ext cx="4491720" cy="531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6CE0442-1232-43E4-93D7-FDD2DC02C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7018" y="1172647"/>
                <a:ext cx="45003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8EEF6FD-D1E0-4A20-A90E-1F73E90A442A}"/>
                  </a:ext>
                </a:extLst>
              </p14:cNvPr>
              <p14:cNvContentPartPr/>
              <p14:nvPr/>
            </p14:nvContentPartPr>
            <p14:xfrm>
              <a:off x="844818" y="4396087"/>
              <a:ext cx="3046680" cy="813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8EEF6FD-D1E0-4A20-A90E-1F73E90A44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498" y="4391767"/>
                <a:ext cx="3055320" cy="82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4FADD69-A07B-41A0-8587-71011A6DF7B2}"/>
              </a:ext>
            </a:extLst>
          </p:cNvPr>
          <p:cNvGrpSpPr/>
          <p:nvPr/>
        </p:nvGrpSpPr>
        <p:grpSpPr>
          <a:xfrm>
            <a:off x="211938" y="118207"/>
            <a:ext cx="2082240" cy="4401000"/>
            <a:chOff x="211938" y="118207"/>
            <a:chExt cx="2082240" cy="44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3B48127-6E23-437E-90ED-5451A957419D}"/>
                    </a:ext>
                  </a:extLst>
                </p14:cNvPr>
                <p14:cNvContentPartPr/>
                <p14:nvPr/>
              </p14:nvContentPartPr>
              <p14:xfrm>
                <a:off x="813498" y="220807"/>
                <a:ext cx="159120" cy="800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3B48127-6E23-437E-90ED-5451A95741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9178" y="216487"/>
                  <a:ext cx="16776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E111C5E-FD2E-46E4-997A-1CC6BBDAAE2A}"/>
                    </a:ext>
                  </a:extLst>
                </p14:cNvPr>
                <p14:cNvContentPartPr/>
                <p14:nvPr/>
              </p14:nvContentPartPr>
              <p14:xfrm>
                <a:off x="668778" y="946927"/>
                <a:ext cx="1407960" cy="62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E111C5E-FD2E-46E4-997A-1CC6BBDAAE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458" y="942607"/>
                  <a:ext cx="1416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2D0AD3A-0CD8-4E94-9792-972DE4F661B2}"/>
                    </a:ext>
                  </a:extLst>
                </p14:cNvPr>
                <p14:cNvContentPartPr/>
                <p14:nvPr/>
              </p14:nvContentPartPr>
              <p14:xfrm>
                <a:off x="1937418" y="900127"/>
                <a:ext cx="234720" cy="207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2D0AD3A-0CD8-4E94-9792-972DE4F661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33098" y="895807"/>
                  <a:ext cx="243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450B4CE-9D1A-4764-A07E-FCB710ABFD50}"/>
                    </a:ext>
                  </a:extLst>
                </p14:cNvPr>
                <p14:cNvContentPartPr/>
                <p14:nvPr/>
              </p14:nvContentPartPr>
              <p14:xfrm>
                <a:off x="810618" y="153127"/>
                <a:ext cx="236160" cy="122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450B4CE-9D1A-4764-A07E-FCB710ABFD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6298" y="148807"/>
                  <a:ext cx="244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9982E38-7F05-4354-8412-57E15748C550}"/>
                    </a:ext>
                  </a:extLst>
                </p14:cNvPr>
                <p14:cNvContentPartPr/>
                <p14:nvPr/>
              </p14:nvContentPartPr>
              <p14:xfrm>
                <a:off x="595698" y="118207"/>
                <a:ext cx="167040" cy="148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9982E38-7F05-4354-8412-57E15748C5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1378" y="113887"/>
                  <a:ext cx="175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ACAB1B2-CE7C-4AC3-B98C-587D4F9DC46B}"/>
                    </a:ext>
                  </a:extLst>
                </p14:cNvPr>
                <p14:cNvContentPartPr/>
                <p14:nvPr/>
              </p14:nvContentPartPr>
              <p14:xfrm>
                <a:off x="1239018" y="233047"/>
                <a:ext cx="416160" cy="465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ACAB1B2-CE7C-4AC3-B98C-587D4F9DC4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34698" y="228727"/>
                  <a:ext cx="424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BAA4790-5E9C-4F34-AEBD-FFAFF6F69D8C}"/>
                    </a:ext>
                  </a:extLst>
                </p14:cNvPr>
                <p14:cNvContentPartPr/>
                <p14:nvPr/>
              </p14:nvContentPartPr>
              <p14:xfrm>
                <a:off x="1817178" y="662167"/>
                <a:ext cx="23760" cy="131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BAA4790-5E9C-4F34-AEBD-FFAFF6F69D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2858" y="657847"/>
                  <a:ext cx="32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9D1BD7-82A5-4EC0-8DD7-F45506C99FE9}"/>
                    </a:ext>
                  </a:extLst>
                </p14:cNvPr>
                <p14:cNvContentPartPr/>
                <p14:nvPr/>
              </p14:nvContentPartPr>
              <p14:xfrm>
                <a:off x="1756698" y="639127"/>
                <a:ext cx="162360" cy="140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9D1BD7-82A5-4EC0-8DD7-F45506C99F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52378" y="634807"/>
                  <a:ext cx="17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735D939-800F-4989-8351-9485D00E95AB}"/>
                    </a:ext>
                  </a:extLst>
                </p14:cNvPr>
                <p14:cNvContentPartPr/>
                <p14:nvPr/>
              </p14:nvContentPartPr>
              <p14:xfrm>
                <a:off x="1078098" y="208927"/>
                <a:ext cx="778320" cy="520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735D939-800F-4989-8351-9485D00E95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3778" y="204607"/>
                  <a:ext cx="7869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2F07555-AFC8-41AC-B7BB-B3CF96F69B65}"/>
                    </a:ext>
                  </a:extLst>
                </p14:cNvPr>
                <p14:cNvContentPartPr/>
                <p14:nvPr/>
              </p14:nvContentPartPr>
              <p14:xfrm>
                <a:off x="1986018" y="159247"/>
                <a:ext cx="132480" cy="117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2F07555-AFC8-41AC-B7BB-B3CF96F69B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81698" y="154927"/>
                  <a:ext cx="141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CB45589-9689-47C3-9400-776646BB8D83}"/>
                    </a:ext>
                  </a:extLst>
                </p14:cNvPr>
                <p14:cNvContentPartPr/>
                <p14:nvPr/>
              </p14:nvContentPartPr>
              <p14:xfrm>
                <a:off x="1600818" y="464887"/>
                <a:ext cx="171000" cy="93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CB45589-9689-47C3-9400-776646BB8D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96498" y="460567"/>
                  <a:ext cx="179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0C975C-6532-44C5-9A4D-26024CEC5553}"/>
                    </a:ext>
                  </a:extLst>
                </p14:cNvPr>
                <p14:cNvContentPartPr/>
                <p14:nvPr/>
              </p14:nvContentPartPr>
              <p14:xfrm>
                <a:off x="1657698" y="411607"/>
                <a:ext cx="159840" cy="120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0C975C-6532-44C5-9A4D-26024CEC55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53378" y="407287"/>
                  <a:ext cx="16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9AA8FA2-A078-4FD9-A049-AE46071453FD}"/>
                    </a:ext>
                  </a:extLst>
                </p14:cNvPr>
                <p14:cNvContentPartPr/>
                <p14:nvPr/>
              </p14:nvContentPartPr>
              <p14:xfrm>
                <a:off x="1570218" y="172207"/>
                <a:ext cx="445320" cy="432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9AA8FA2-A078-4FD9-A049-AE46071453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65898" y="167887"/>
                  <a:ext cx="453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F49BD9-3962-41BE-A34A-8CFD90C510D2}"/>
                    </a:ext>
                  </a:extLst>
                </p14:cNvPr>
                <p14:cNvContentPartPr/>
                <p14:nvPr/>
              </p14:nvContentPartPr>
              <p14:xfrm>
                <a:off x="2148018" y="537247"/>
                <a:ext cx="28800" cy="154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F49BD9-3962-41BE-A34A-8CFD90C510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43698" y="532927"/>
                  <a:ext cx="3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F5E3F1-4E79-4A5E-B123-6AD6603D8B49}"/>
                    </a:ext>
                  </a:extLst>
                </p14:cNvPr>
                <p14:cNvContentPartPr/>
                <p14:nvPr/>
              </p14:nvContentPartPr>
              <p14:xfrm>
                <a:off x="2042898" y="542647"/>
                <a:ext cx="200160" cy="171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F5E3F1-4E79-4A5E-B123-6AD6603D8B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38578" y="538327"/>
                  <a:ext cx="208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A364C8-D388-4E7A-ADB0-1D02DE99836B}"/>
                    </a:ext>
                  </a:extLst>
                </p14:cNvPr>
                <p14:cNvContentPartPr/>
                <p14:nvPr/>
              </p14:nvContentPartPr>
              <p14:xfrm>
                <a:off x="2260698" y="419887"/>
                <a:ext cx="33480" cy="88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A364C8-D388-4E7A-ADB0-1D02DE9983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6378" y="415567"/>
                  <a:ext cx="42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57403D-DE17-4A05-AA21-BBAC5E172E3C}"/>
                    </a:ext>
                  </a:extLst>
                </p14:cNvPr>
                <p14:cNvContentPartPr/>
                <p14:nvPr/>
              </p14:nvContentPartPr>
              <p14:xfrm>
                <a:off x="882978" y="486127"/>
                <a:ext cx="209880" cy="14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57403D-DE17-4A05-AA21-BBAC5E172E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8658" y="481807"/>
                  <a:ext cx="218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6A03F60-A72F-48EC-8E28-71333AC62E13}"/>
                    </a:ext>
                  </a:extLst>
                </p14:cNvPr>
                <p14:cNvContentPartPr/>
                <p14:nvPr/>
              </p14:nvContentPartPr>
              <p14:xfrm>
                <a:off x="1194738" y="504847"/>
                <a:ext cx="118440" cy="19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6A03F60-A72F-48EC-8E28-71333AC62E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0418" y="500527"/>
                  <a:ext cx="12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F10A3A-E3A8-4484-9BB5-ACBFDDA1FE9B}"/>
                    </a:ext>
                  </a:extLst>
                </p14:cNvPr>
                <p14:cNvContentPartPr/>
                <p14:nvPr/>
              </p14:nvContentPartPr>
              <p14:xfrm>
                <a:off x="991698" y="310447"/>
                <a:ext cx="338760" cy="21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F10A3A-E3A8-4484-9BB5-ACBFDDA1FE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7378" y="306127"/>
                  <a:ext cx="347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301098E-3C29-4C9C-BCAC-827BCE4D76E3}"/>
                    </a:ext>
                  </a:extLst>
                </p14:cNvPr>
                <p14:cNvContentPartPr/>
                <p14:nvPr/>
              </p14:nvContentPartPr>
              <p14:xfrm>
                <a:off x="1512618" y="302167"/>
                <a:ext cx="142920" cy="31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301098E-3C29-4C9C-BCAC-827BCE4D76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08298" y="297847"/>
                  <a:ext cx="151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8F8D6D2-528A-47C2-94C8-D892F14C419C}"/>
                    </a:ext>
                  </a:extLst>
                </p14:cNvPr>
                <p14:cNvContentPartPr/>
                <p14:nvPr/>
              </p14:nvContentPartPr>
              <p14:xfrm>
                <a:off x="768138" y="376687"/>
                <a:ext cx="3600" cy="81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8F8D6D2-528A-47C2-94C8-D892F14C41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3818" y="372367"/>
                  <a:ext cx="1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FCB73E5-1318-4DCF-9CAB-CFAA9587FC96}"/>
                    </a:ext>
                  </a:extLst>
                </p14:cNvPr>
                <p14:cNvContentPartPr/>
                <p14:nvPr/>
              </p14:nvContentPartPr>
              <p14:xfrm>
                <a:off x="670938" y="291007"/>
                <a:ext cx="181440" cy="107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FCB73E5-1318-4DCF-9CAB-CFAA9587FC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6618" y="286687"/>
                  <a:ext cx="190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74521A-6553-4D5D-B870-40F7D2A1707B}"/>
                    </a:ext>
                  </a:extLst>
                </p14:cNvPr>
                <p14:cNvContentPartPr/>
                <p14:nvPr/>
              </p14:nvContentPartPr>
              <p14:xfrm>
                <a:off x="211938" y="735607"/>
                <a:ext cx="653040" cy="3783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74521A-6553-4D5D-B870-40F7D2A170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7618" y="731287"/>
                  <a:ext cx="661680" cy="37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9DD76FC-CCE2-4AF9-BED2-9E21AE98C78F}"/>
                    </a:ext>
                  </a:extLst>
                </p14:cNvPr>
                <p14:cNvContentPartPr/>
                <p14:nvPr/>
              </p14:nvContentPartPr>
              <p14:xfrm>
                <a:off x="346938" y="549847"/>
                <a:ext cx="290520" cy="563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9DD76FC-CCE2-4AF9-BED2-9E21AE98C7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2618" y="545527"/>
                  <a:ext cx="299160" cy="57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42188F0-8611-4552-9F22-C59F9B58AE6E}"/>
                  </a:ext>
                </a:extLst>
              </p14:cNvPr>
              <p14:cNvContentPartPr/>
              <p14:nvPr/>
            </p14:nvContentPartPr>
            <p14:xfrm>
              <a:off x="1836978" y="4423447"/>
              <a:ext cx="2278080" cy="6868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42188F0-8611-4552-9F22-C59F9B58AE6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2658" y="4419127"/>
                <a:ext cx="22867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E41BE67-7109-4D36-B8BF-1A864E823B9E}"/>
                  </a:ext>
                </a:extLst>
              </p14:cNvPr>
              <p14:cNvContentPartPr/>
              <p14:nvPr/>
            </p14:nvContentPartPr>
            <p14:xfrm>
              <a:off x="1965498" y="5084767"/>
              <a:ext cx="1969920" cy="635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E41BE67-7109-4D36-B8BF-1A864E823B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61178" y="5080447"/>
                <a:ext cx="197856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66BA7DE-63F1-460D-B15D-44F970ED30E7}"/>
                  </a:ext>
                </a:extLst>
              </p14:cNvPr>
              <p14:cNvContentPartPr/>
              <p14:nvPr/>
            </p14:nvContentPartPr>
            <p14:xfrm>
              <a:off x="810258" y="5629447"/>
              <a:ext cx="3468240" cy="8586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66BA7DE-63F1-460D-B15D-44F970ED30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5938" y="5625127"/>
                <a:ext cx="347688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13D2AD2-6E03-410A-8079-BD02EA1B1D17}"/>
                  </a:ext>
                </a:extLst>
              </p14:cNvPr>
              <p14:cNvContentPartPr/>
              <p14:nvPr/>
            </p14:nvContentPartPr>
            <p14:xfrm>
              <a:off x="3499458" y="492247"/>
              <a:ext cx="3104280" cy="90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13D2AD2-6E03-410A-8079-BD02EA1B1D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5138" y="487927"/>
                <a:ext cx="3112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936382D-D0B8-4839-9362-12FE6B89F01E}"/>
                  </a:ext>
                </a:extLst>
              </p14:cNvPr>
              <p14:cNvContentPartPr/>
              <p14:nvPr/>
            </p14:nvContentPartPr>
            <p14:xfrm>
              <a:off x="1206258" y="6643927"/>
              <a:ext cx="4607280" cy="1468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936382D-D0B8-4839-9362-12FE6B89F01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01938" y="6639607"/>
                <a:ext cx="461592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D88EA8-E445-5068-078D-85BF6F1A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5399"/>
            <a:ext cx="7742729" cy="33623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AF5EF3B-C3D7-4970-B975-246F2AFC03CE}"/>
                  </a:ext>
                </a:extLst>
              </p14:cNvPr>
              <p14:cNvContentPartPr/>
              <p14:nvPr/>
            </p14:nvContentPartPr>
            <p14:xfrm>
              <a:off x="1510818" y="1999207"/>
              <a:ext cx="440640" cy="65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AF5EF3B-C3D7-4970-B975-246F2AFC03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6498" y="1994887"/>
                <a:ext cx="449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26964F-4E0D-4DFF-8AD6-E5CCA3719978}"/>
                  </a:ext>
                </a:extLst>
              </p14:cNvPr>
              <p14:cNvContentPartPr/>
              <p14:nvPr/>
            </p14:nvContentPartPr>
            <p14:xfrm>
              <a:off x="445938" y="3719647"/>
              <a:ext cx="712440" cy="112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26964F-4E0D-4DFF-8AD6-E5CCA37199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618" y="3715327"/>
                <a:ext cx="7210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0B0F545-2486-438A-BEF5-CE6750E284FF}"/>
              </a:ext>
            </a:extLst>
          </p:cNvPr>
          <p:cNvGrpSpPr/>
          <p:nvPr/>
        </p:nvGrpSpPr>
        <p:grpSpPr>
          <a:xfrm>
            <a:off x="2558418" y="2119447"/>
            <a:ext cx="803520" cy="375120"/>
            <a:chOff x="2558418" y="2119447"/>
            <a:chExt cx="80352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0DDD6BD-0A22-4823-863A-88F007E084A3}"/>
                    </a:ext>
                  </a:extLst>
                </p14:cNvPr>
                <p14:cNvContentPartPr/>
                <p14:nvPr/>
              </p14:nvContentPartPr>
              <p14:xfrm>
                <a:off x="2661378" y="2252287"/>
                <a:ext cx="12600" cy="168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0DDD6BD-0A22-4823-863A-88F007E084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7058" y="2247967"/>
                  <a:ext cx="21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4A3FBA5-B4D7-4CBE-B8FE-ED373ED3F097}"/>
                    </a:ext>
                  </a:extLst>
                </p14:cNvPr>
                <p14:cNvContentPartPr/>
                <p14:nvPr/>
              </p14:nvContentPartPr>
              <p14:xfrm>
                <a:off x="2594778" y="2326087"/>
                <a:ext cx="109800" cy="19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4A3FBA5-B4D7-4CBE-B8FE-ED373ED3F0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0458" y="2321767"/>
                  <a:ext cx="118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3C0CE75-97FE-4BF7-8FC4-E0AD8626D174}"/>
                    </a:ext>
                  </a:extLst>
                </p14:cNvPr>
                <p14:cNvContentPartPr/>
                <p14:nvPr/>
              </p14:nvContentPartPr>
              <p14:xfrm>
                <a:off x="2558418" y="2459647"/>
                <a:ext cx="227880" cy="34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3C0CE75-97FE-4BF7-8FC4-E0AD8626D1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4098" y="2455327"/>
                  <a:ext cx="23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117CAE-2E71-46E2-919A-FB663FA45739}"/>
                    </a:ext>
                  </a:extLst>
                </p14:cNvPr>
                <p14:cNvContentPartPr/>
                <p14:nvPr/>
              </p14:nvContentPartPr>
              <p14:xfrm>
                <a:off x="2802858" y="2213767"/>
                <a:ext cx="113400" cy="180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117CAE-2E71-46E2-919A-FB663FA457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98538" y="2209447"/>
                  <a:ext cx="12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4436F15-3F0A-4A59-AA12-867DC1E768A9}"/>
                    </a:ext>
                  </a:extLst>
                </p14:cNvPr>
                <p14:cNvContentPartPr/>
                <p14:nvPr/>
              </p14:nvContentPartPr>
              <p14:xfrm>
                <a:off x="2956938" y="2214847"/>
                <a:ext cx="98640" cy="141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4436F15-3F0A-4A59-AA12-867DC1E768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52618" y="2210527"/>
                  <a:ext cx="107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20D3A-46B3-4501-8945-126C9F2931DB}"/>
                    </a:ext>
                  </a:extLst>
                </p14:cNvPr>
                <p14:cNvContentPartPr/>
                <p14:nvPr/>
              </p14:nvContentPartPr>
              <p14:xfrm>
                <a:off x="3193458" y="2179567"/>
                <a:ext cx="60480" cy="145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20D3A-46B3-4501-8945-126C9F2931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9138" y="2175247"/>
                  <a:ext cx="69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09F809-B8A6-47CF-87BD-CDDE8CD35ABD}"/>
                    </a:ext>
                  </a:extLst>
                </p14:cNvPr>
                <p14:cNvContentPartPr/>
                <p14:nvPr/>
              </p14:nvContentPartPr>
              <p14:xfrm>
                <a:off x="3084378" y="2119447"/>
                <a:ext cx="114480" cy="94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09F809-B8A6-47CF-87BD-CDDE8CD35A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80058" y="2115127"/>
                  <a:ext cx="12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D9D57E-74E8-4D6B-8DE0-C01FB1CD1C83}"/>
                    </a:ext>
                  </a:extLst>
                </p14:cNvPr>
                <p14:cNvContentPartPr/>
                <p14:nvPr/>
              </p14:nvContentPartPr>
              <p14:xfrm>
                <a:off x="3258618" y="2255887"/>
                <a:ext cx="103320" cy="91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D9D57E-74E8-4D6B-8DE0-C01FB1CD1C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4298" y="2251567"/>
                  <a:ext cx="1119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5CE81F0-3C91-4077-95D5-67878DA7063C}"/>
                  </a:ext>
                </a:extLst>
              </p14:cNvPr>
              <p14:cNvContentPartPr/>
              <p14:nvPr/>
            </p14:nvContentPartPr>
            <p14:xfrm>
              <a:off x="7779498" y="2476927"/>
              <a:ext cx="184680" cy="101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5CE81F0-3C91-4077-95D5-67878DA706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75178" y="2472607"/>
                <a:ext cx="1933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8F2ADB9-B08C-44E7-A43E-F8ECEF77E4E1}"/>
              </a:ext>
            </a:extLst>
          </p:cNvPr>
          <p:cNvGrpSpPr/>
          <p:nvPr/>
        </p:nvGrpSpPr>
        <p:grpSpPr>
          <a:xfrm>
            <a:off x="8109618" y="2376487"/>
            <a:ext cx="1648080" cy="252720"/>
            <a:chOff x="8109618" y="2376487"/>
            <a:chExt cx="16480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B977A28-BB98-44B9-9AD9-57CC05AAA1A0}"/>
                    </a:ext>
                  </a:extLst>
                </p14:cNvPr>
                <p14:cNvContentPartPr/>
                <p14:nvPr/>
              </p14:nvContentPartPr>
              <p14:xfrm>
                <a:off x="8158218" y="2449927"/>
                <a:ext cx="15480" cy="159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B977A28-BB98-44B9-9AD9-57CC05AAA1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53898" y="2445607"/>
                  <a:ext cx="2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803E6DC-E8CC-4641-A62D-53CA108AE27E}"/>
                    </a:ext>
                  </a:extLst>
                </p14:cNvPr>
                <p14:cNvContentPartPr/>
                <p14:nvPr/>
              </p14:nvContentPartPr>
              <p14:xfrm>
                <a:off x="8157138" y="2424367"/>
                <a:ext cx="129240" cy="13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803E6DC-E8CC-4641-A62D-53CA108AE2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52818" y="2420047"/>
                  <a:ext cx="137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E4504B-E650-4F65-839B-6A9910C7BABC}"/>
                    </a:ext>
                  </a:extLst>
                </p14:cNvPr>
                <p14:cNvContentPartPr/>
                <p14:nvPr/>
              </p14:nvContentPartPr>
              <p14:xfrm>
                <a:off x="8109618" y="2510407"/>
                <a:ext cx="176760" cy="114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E4504B-E650-4F65-839B-6A9910C7BA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05298" y="2506087"/>
                  <a:ext cx="185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3E1259-807B-488A-9476-A03994B1F5BD}"/>
                    </a:ext>
                  </a:extLst>
                </p14:cNvPr>
                <p14:cNvContentPartPr/>
                <p14:nvPr/>
              </p14:nvContentPartPr>
              <p14:xfrm>
                <a:off x="8328858" y="2511127"/>
                <a:ext cx="144360" cy="106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3E1259-807B-488A-9476-A03994B1F5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4538" y="2506807"/>
                  <a:ext cx="15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D744599-F530-4C01-86DA-560694FB058A}"/>
                    </a:ext>
                  </a:extLst>
                </p14:cNvPr>
                <p14:cNvContentPartPr/>
                <p14:nvPr/>
              </p14:nvContentPartPr>
              <p14:xfrm>
                <a:off x="8593458" y="2466127"/>
                <a:ext cx="184320" cy="153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D744599-F530-4C01-86DA-560694FB05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89138" y="246180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A2CF60-CC16-41D2-9C3B-54F519E8147A}"/>
                    </a:ext>
                  </a:extLst>
                </p14:cNvPr>
                <p14:cNvContentPartPr/>
                <p14:nvPr/>
              </p14:nvContentPartPr>
              <p14:xfrm>
                <a:off x="9021498" y="2409967"/>
                <a:ext cx="15120" cy="219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A2CF60-CC16-41D2-9C3B-54F519E814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17178" y="2405647"/>
                  <a:ext cx="23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49342B0-4D03-4AC2-AEAB-29F67ECECD7A}"/>
                    </a:ext>
                  </a:extLst>
                </p14:cNvPr>
                <p14:cNvContentPartPr/>
                <p14:nvPr/>
              </p14:nvContentPartPr>
              <p14:xfrm>
                <a:off x="8905218" y="2569087"/>
                <a:ext cx="236520" cy="48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49342B0-4D03-4AC2-AEAB-29F67ECECD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00898" y="2564767"/>
                  <a:ext cx="245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6BD19BE-ABEA-43A6-AC76-F8B581B9BDA4}"/>
                    </a:ext>
                  </a:extLst>
                </p14:cNvPr>
                <p14:cNvContentPartPr/>
                <p14:nvPr/>
              </p14:nvContentPartPr>
              <p14:xfrm>
                <a:off x="8903418" y="2376487"/>
                <a:ext cx="244080" cy="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6BD19BE-ABEA-43A6-AC76-F8B581B9BD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99098" y="2372167"/>
                  <a:ext cx="252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680960-6D5F-494F-8D8A-B688558B1F0E}"/>
                    </a:ext>
                  </a:extLst>
                </p14:cNvPr>
                <p14:cNvContentPartPr/>
                <p14:nvPr/>
              </p14:nvContentPartPr>
              <p14:xfrm>
                <a:off x="9156498" y="2474047"/>
                <a:ext cx="223920" cy="111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680960-6D5F-494F-8D8A-B688558B1F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52178" y="2469727"/>
                  <a:ext cx="23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83B810-9D4A-49E5-A8E3-E5FB81034DE1}"/>
                    </a:ext>
                  </a:extLst>
                </p14:cNvPr>
                <p14:cNvContentPartPr/>
                <p14:nvPr/>
              </p14:nvContentPartPr>
              <p14:xfrm>
                <a:off x="9551058" y="2527327"/>
                <a:ext cx="206640" cy="60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83B810-9D4A-49E5-A8E3-E5FB81034D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46738" y="2523007"/>
                  <a:ext cx="215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E216F2D-E53A-4F9A-B82E-EEF2CCE5082A}"/>
              </a:ext>
            </a:extLst>
          </p:cNvPr>
          <p:cNvGrpSpPr/>
          <p:nvPr/>
        </p:nvGrpSpPr>
        <p:grpSpPr>
          <a:xfrm>
            <a:off x="9967578" y="2429047"/>
            <a:ext cx="1339200" cy="223920"/>
            <a:chOff x="9967578" y="2429047"/>
            <a:chExt cx="133920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BF9E03-35D6-4117-B444-6C6F69830FCA}"/>
                    </a:ext>
                  </a:extLst>
                </p14:cNvPr>
                <p14:cNvContentPartPr/>
                <p14:nvPr/>
              </p14:nvContentPartPr>
              <p14:xfrm>
                <a:off x="9967578" y="2442367"/>
                <a:ext cx="187200" cy="172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BF9E03-35D6-4117-B444-6C6F69830F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63258" y="2438047"/>
                  <a:ext cx="195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B8A231-29DA-4DBB-833A-121A80BEF028}"/>
                    </a:ext>
                  </a:extLst>
                </p14:cNvPr>
                <p14:cNvContentPartPr/>
                <p14:nvPr/>
              </p14:nvContentPartPr>
              <p14:xfrm>
                <a:off x="10157298" y="2462167"/>
                <a:ext cx="143280" cy="133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B8A231-29DA-4DBB-833A-121A80BEF0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52978" y="2457847"/>
                  <a:ext cx="151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3553097-202F-49E4-92A6-D6A3FB000360}"/>
                    </a:ext>
                  </a:extLst>
                </p14:cNvPr>
                <p14:cNvContentPartPr/>
                <p14:nvPr/>
              </p14:nvContentPartPr>
              <p14:xfrm>
                <a:off x="10331898" y="2473327"/>
                <a:ext cx="120960" cy="117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3553097-202F-49E4-92A6-D6A3FB0003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27578" y="2469007"/>
                  <a:ext cx="12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8971A3B-B675-42ED-8646-6F81D8DDC1FB}"/>
                    </a:ext>
                  </a:extLst>
                </p14:cNvPr>
                <p14:cNvContentPartPr/>
                <p14:nvPr/>
              </p14:nvContentPartPr>
              <p14:xfrm>
                <a:off x="10641858" y="2505007"/>
                <a:ext cx="8280" cy="111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8971A3B-B675-42ED-8646-6F81D8DDC1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37538" y="2500687"/>
                  <a:ext cx="16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3E82833-F7BC-4946-BD23-08CC54F0D6CD}"/>
                    </a:ext>
                  </a:extLst>
                </p14:cNvPr>
                <p14:cNvContentPartPr/>
                <p14:nvPr/>
              </p14:nvContentPartPr>
              <p14:xfrm>
                <a:off x="10558698" y="2449207"/>
                <a:ext cx="195480" cy="203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3E82833-F7BC-4946-BD23-08CC54F0D6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54378" y="2444887"/>
                  <a:ext cx="204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0D65A04-77E1-48A5-B6C4-CF8F84435297}"/>
                    </a:ext>
                  </a:extLst>
                </p14:cNvPr>
                <p14:cNvContentPartPr/>
                <p14:nvPr/>
              </p14:nvContentPartPr>
              <p14:xfrm>
                <a:off x="10805298" y="2535247"/>
                <a:ext cx="34200" cy="106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0D65A04-77E1-48A5-B6C4-CF8F844352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00978" y="2530927"/>
                  <a:ext cx="42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0CE7135-2D9D-4D9E-9077-A7C990ABAFD7}"/>
                    </a:ext>
                  </a:extLst>
                </p14:cNvPr>
                <p14:cNvContentPartPr/>
                <p14:nvPr/>
              </p14:nvContentPartPr>
              <p14:xfrm>
                <a:off x="10852458" y="2429047"/>
                <a:ext cx="32040" cy="216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0CE7135-2D9D-4D9E-9077-A7C990ABAF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48138" y="2424727"/>
                  <a:ext cx="40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BFABEA3-79EE-4C8E-98AD-226E7B759C70}"/>
                    </a:ext>
                  </a:extLst>
                </p14:cNvPr>
                <p14:cNvContentPartPr/>
                <p14:nvPr/>
              </p14:nvContentPartPr>
              <p14:xfrm>
                <a:off x="10926618" y="2607247"/>
                <a:ext cx="30960" cy="33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BFABEA3-79EE-4C8E-98AD-226E7B759C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2298" y="2602927"/>
                  <a:ext cx="3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0D4FC99-1FB0-4616-8312-0F046B1588EC}"/>
                    </a:ext>
                  </a:extLst>
                </p14:cNvPr>
                <p14:cNvContentPartPr/>
                <p14:nvPr/>
              </p14:nvContentPartPr>
              <p14:xfrm>
                <a:off x="11114178" y="2478727"/>
                <a:ext cx="177840" cy="123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0D4FC99-1FB0-4616-8312-0F046B1588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09858" y="2474407"/>
                  <a:ext cx="186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8A64C2-1ECE-4FA8-BB85-5A5BEF5FCF3C}"/>
                    </a:ext>
                  </a:extLst>
                </p14:cNvPr>
                <p14:cNvContentPartPr/>
                <p14:nvPr/>
              </p14:nvContentPartPr>
              <p14:xfrm>
                <a:off x="11065938" y="2517967"/>
                <a:ext cx="240840" cy="21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8A64C2-1ECE-4FA8-BB85-5A5BEF5FCF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61618" y="2513647"/>
                  <a:ext cx="249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8A73D7-08DF-4347-AB27-C234835AA63B}"/>
                    </a:ext>
                  </a:extLst>
                </p14:cNvPr>
                <p14:cNvContentPartPr/>
                <p14:nvPr/>
              </p14:nvContentPartPr>
              <p14:xfrm>
                <a:off x="11060538" y="2562247"/>
                <a:ext cx="201240" cy="31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8A73D7-08DF-4347-AB27-C234835AA6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56218" y="2557927"/>
                  <a:ext cx="209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60E03EB-43B1-45A3-805B-2599FB8DF59F}"/>
              </a:ext>
            </a:extLst>
          </p:cNvPr>
          <p:cNvGrpSpPr/>
          <p:nvPr/>
        </p:nvGrpSpPr>
        <p:grpSpPr>
          <a:xfrm>
            <a:off x="2852898" y="4911607"/>
            <a:ext cx="501120" cy="298800"/>
            <a:chOff x="2852898" y="4911607"/>
            <a:chExt cx="50112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5DF57E6-A344-4883-A23B-5004DB61667A}"/>
                    </a:ext>
                  </a:extLst>
                </p14:cNvPr>
                <p14:cNvContentPartPr/>
                <p14:nvPr/>
              </p14:nvContentPartPr>
              <p14:xfrm>
                <a:off x="2852898" y="5003767"/>
                <a:ext cx="337680" cy="16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5DF57E6-A344-4883-A23B-5004DB6166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48578" y="4999447"/>
                  <a:ext cx="346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F47FC5-9155-42E3-AEEB-2F452E29B850}"/>
                    </a:ext>
                  </a:extLst>
                </p14:cNvPr>
                <p14:cNvContentPartPr/>
                <p14:nvPr/>
              </p14:nvContentPartPr>
              <p14:xfrm>
                <a:off x="2904738" y="5035087"/>
                <a:ext cx="318600" cy="55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F47FC5-9155-42E3-AEEB-2F452E29B8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00418" y="5030767"/>
                  <a:ext cx="32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505D94D-E200-4A0B-A626-6C40DB946EBB}"/>
                    </a:ext>
                  </a:extLst>
                </p14:cNvPr>
                <p14:cNvContentPartPr/>
                <p14:nvPr/>
              </p14:nvContentPartPr>
              <p14:xfrm>
                <a:off x="3099858" y="4911607"/>
                <a:ext cx="254160" cy="29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505D94D-E200-4A0B-A626-6C40DB946E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95538" y="4907287"/>
                  <a:ext cx="26280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00C5829-57B6-42C6-8860-87E836754F06}"/>
                  </a:ext>
                </a:extLst>
              </p14:cNvPr>
              <p14:cNvContentPartPr/>
              <p14:nvPr/>
            </p14:nvContentPartPr>
            <p14:xfrm>
              <a:off x="3594138" y="4978567"/>
              <a:ext cx="220680" cy="75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00C5829-57B6-42C6-8860-87E836754F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89818" y="4974247"/>
                <a:ext cx="229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0E62387-0DDC-491F-AFEE-A38057A55D3F}"/>
                  </a:ext>
                </a:extLst>
              </p14:cNvPr>
              <p14:cNvContentPartPr/>
              <p14:nvPr/>
            </p14:nvContentPartPr>
            <p14:xfrm>
              <a:off x="3811218" y="4870207"/>
              <a:ext cx="360" cy="3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0E62387-0DDC-491F-AFEE-A38057A55D3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06898" y="48658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A48E858-EDED-4768-AF22-33B83FA7BF0B}"/>
                  </a:ext>
                </a:extLst>
              </p14:cNvPr>
              <p14:cNvContentPartPr/>
              <p14:nvPr/>
            </p14:nvContentPartPr>
            <p14:xfrm>
              <a:off x="4121178" y="4809727"/>
              <a:ext cx="212400" cy="233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A48E858-EDED-4768-AF22-33B83FA7BF0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16858" y="4805407"/>
                <a:ext cx="221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632F1AB-17E8-4521-8995-59D75222E2B3}"/>
                  </a:ext>
                </a:extLst>
              </p14:cNvPr>
              <p14:cNvContentPartPr/>
              <p14:nvPr/>
            </p14:nvContentPartPr>
            <p14:xfrm>
              <a:off x="4381818" y="4872007"/>
              <a:ext cx="556200" cy="129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632F1AB-17E8-4521-8995-59D75222E2B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498" y="4867687"/>
                <a:ext cx="564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3F136C6-03B7-4429-9977-6E7FD56857DC}"/>
                  </a:ext>
                </a:extLst>
              </p14:cNvPr>
              <p14:cNvContentPartPr/>
              <p14:nvPr/>
            </p14:nvContentPartPr>
            <p14:xfrm>
              <a:off x="5016858" y="4896847"/>
              <a:ext cx="336240" cy="2664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3F136C6-03B7-4429-9977-6E7FD56857D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12538" y="4892527"/>
                <a:ext cx="34488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2AA4895-CE0C-4B49-B33A-F6D9B268A2BE}"/>
              </a:ext>
            </a:extLst>
          </p:cNvPr>
          <p:cNvGrpSpPr/>
          <p:nvPr/>
        </p:nvGrpSpPr>
        <p:grpSpPr>
          <a:xfrm>
            <a:off x="5568378" y="4867687"/>
            <a:ext cx="1591920" cy="241920"/>
            <a:chOff x="5568378" y="4867687"/>
            <a:chExt cx="15919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098CF06-72E9-4393-BADC-728F4A830BF4}"/>
                    </a:ext>
                  </a:extLst>
                </p14:cNvPr>
                <p14:cNvContentPartPr/>
                <p14:nvPr/>
              </p14:nvContentPartPr>
              <p14:xfrm>
                <a:off x="5568378" y="4867687"/>
                <a:ext cx="410760" cy="130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098CF06-72E9-4393-BADC-728F4A830B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64058" y="4863367"/>
                  <a:ext cx="419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73D1C88-9B37-4EA2-88BE-84C03C3004E8}"/>
                    </a:ext>
                  </a:extLst>
                </p14:cNvPr>
                <p14:cNvContentPartPr/>
                <p14:nvPr/>
              </p14:nvContentPartPr>
              <p14:xfrm>
                <a:off x="6160578" y="4887487"/>
                <a:ext cx="84960" cy="80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73D1C88-9B37-4EA2-88BE-84C03C3004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56258" y="4883167"/>
                  <a:ext cx="93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2BCDB7-9125-4D07-B068-6FAB679539C9}"/>
                    </a:ext>
                  </a:extLst>
                </p14:cNvPr>
                <p14:cNvContentPartPr/>
                <p14:nvPr/>
              </p14:nvContentPartPr>
              <p14:xfrm>
                <a:off x="6290898" y="4888927"/>
                <a:ext cx="219960" cy="66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2BCDB7-9125-4D07-B068-6FAB679539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86578" y="4884607"/>
                  <a:ext cx="228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8F58C82-15CE-4840-87D4-D1E75B31A9CA}"/>
                    </a:ext>
                  </a:extLst>
                </p14:cNvPr>
                <p14:cNvContentPartPr/>
                <p14:nvPr/>
              </p14:nvContentPartPr>
              <p14:xfrm>
                <a:off x="6702738" y="4887847"/>
                <a:ext cx="106560" cy="73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8F58C82-15CE-4840-87D4-D1E75B31A9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98418" y="4883527"/>
                  <a:ext cx="115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604AA20-0A1C-49B9-A607-1F31E75F5AB7}"/>
                    </a:ext>
                  </a:extLst>
                </p14:cNvPr>
                <p14:cNvContentPartPr/>
                <p14:nvPr/>
              </p14:nvContentPartPr>
              <p14:xfrm>
                <a:off x="6840618" y="4881727"/>
                <a:ext cx="160200" cy="56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604AA20-0A1C-49B9-A607-1F31E75F5A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36298" y="4877407"/>
                  <a:ext cx="168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9A1DD9F-A061-4652-9B5C-BC3985A2702E}"/>
                    </a:ext>
                  </a:extLst>
                </p14:cNvPr>
                <p14:cNvContentPartPr/>
                <p14:nvPr/>
              </p14:nvContentPartPr>
              <p14:xfrm>
                <a:off x="7020978" y="4869127"/>
                <a:ext cx="139320" cy="240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9A1DD9F-A061-4652-9B5C-BC3985A270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16658" y="4864807"/>
                  <a:ext cx="1479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551" name="Gruppieren 492550">
            <a:extLst>
              <a:ext uri="{FF2B5EF4-FFF2-40B4-BE49-F238E27FC236}">
                <a16:creationId xmlns:a16="http://schemas.microsoft.com/office/drawing/2014/main" id="{473C0C22-0778-4DC9-9596-D98E84AB81E4}"/>
              </a:ext>
            </a:extLst>
          </p:cNvPr>
          <p:cNvGrpSpPr/>
          <p:nvPr/>
        </p:nvGrpSpPr>
        <p:grpSpPr>
          <a:xfrm>
            <a:off x="7375578" y="4745287"/>
            <a:ext cx="490680" cy="168120"/>
            <a:chOff x="7375578" y="4745287"/>
            <a:chExt cx="49068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2544" name="Freihand 492543">
                  <a:extLst>
                    <a:ext uri="{FF2B5EF4-FFF2-40B4-BE49-F238E27FC236}">
                      <a16:creationId xmlns:a16="http://schemas.microsoft.com/office/drawing/2014/main" id="{98035848-3022-4DA8-8863-3736B1C58A13}"/>
                    </a:ext>
                  </a:extLst>
                </p14:cNvPr>
                <p14:cNvContentPartPr/>
                <p14:nvPr/>
              </p14:nvContentPartPr>
              <p14:xfrm>
                <a:off x="7375578" y="4745287"/>
                <a:ext cx="217080" cy="168120"/>
              </p14:xfrm>
            </p:contentPart>
          </mc:Choice>
          <mc:Fallback>
            <p:pic>
              <p:nvPicPr>
                <p:cNvPr id="492544" name="Freihand 492543">
                  <a:extLst>
                    <a:ext uri="{FF2B5EF4-FFF2-40B4-BE49-F238E27FC236}">
                      <a16:creationId xmlns:a16="http://schemas.microsoft.com/office/drawing/2014/main" id="{98035848-3022-4DA8-8863-3736B1C58A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71258" y="4740967"/>
                  <a:ext cx="225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92545" name="Freihand 492544">
                  <a:extLst>
                    <a:ext uri="{FF2B5EF4-FFF2-40B4-BE49-F238E27FC236}">
                      <a16:creationId xmlns:a16="http://schemas.microsoft.com/office/drawing/2014/main" id="{1DDD8338-9665-4A61-A515-7A7FEB76B075}"/>
                    </a:ext>
                  </a:extLst>
                </p14:cNvPr>
                <p14:cNvContentPartPr/>
                <p14:nvPr/>
              </p14:nvContentPartPr>
              <p14:xfrm>
                <a:off x="7607418" y="4750327"/>
                <a:ext cx="258840" cy="155520"/>
              </p14:xfrm>
            </p:contentPart>
          </mc:Choice>
          <mc:Fallback>
            <p:pic>
              <p:nvPicPr>
                <p:cNvPr id="492545" name="Freihand 492544">
                  <a:extLst>
                    <a:ext uri="{FF2B5EF4-FFF2-40B4-BE49-F238E27FC236}">
                      <a16:creationId xmlns:a16="http://schemas.microsoft.com/office/drawing/2014/main" id="{1DDD8338-9665-4A61-A515-7A7FEB76B0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3098" y="4746007"/>
                  <a:ext cx="26748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92548" name="Freihand 492547">
                <a:extLst>
                  <a:ext uri="{FF2B5EF4-FFF2-40B4-BE49-F238E27FC236}">
                    <a16:creationId xmlns:a16="http://schemas.microsoft.com/office/drawing/2014/main" id="{5D19768E-240D-4D96-A9D9-600FD06C32B2}"/>
                  </a:ext>
                </a:extLst>
              </p14:cNvPr>
              <p14:cNvContentPartPr/>
              <p14:nvPr/>
            </p14:nvContentPartPr>
            <p14:xfrm>
              <a:off x="3646338" y="5284927"/>
              <a:ext cx="433440" cy="151200"/>
            </p14:xfrm>
          </p:contentPart>
        </mc:Choice>
        <mc:Fallback>
          <p:pic>
            <p:nvPicPr>
              <p:cNvPr id="492548" name="Freihand 492547">
                <a:extLst>
                  <a:ext uri="{FF2B5EF4-FFF2-40B4-BE49-F238E27FC236}">
                    <a16:creationId xmlns:a16="http://schemas.microsoft.com/office/drawing/2014/main" id="{5D19768E-240D-4D96-A9D9-600FD06C32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42018" y="5280607"/>
                <a:ext cx="4420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2561" name="Gruppieren 492560">
            <a:extLst>
              <a:ext uri="{FF2B5EF4-FFF2-40B4-BE49-F238E27FC236}">
                <a16:creationId xmlns:a16="http://schemas.microsoft.com/office/drawing/2014/main" id="{FC0DE607-F52E-4D1A-91A2-8EE2BBD48CAB}"/>
              </a:ext>
            </a:extLst>
          </p:cNvPr>
          <p:cNvGrpSpPr/>
          <p:nvPr/>
        </p:nvGrpSpPr>
        <p:grpSpPr>
          <a:xfrm>
            <a:off x="4322058" y="5249287"/>
            <a:ext cx="967320" cy="186120"/>
            <a:chOff x="4322058" y="5249287"/>
            <a:chExt cx="96732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92549" name="Freihand 492548">
                  <a:extLst>
                    <a:ext uri="{FF2B5EF4-FFF2-40B4-BE49-F238E27FC236}">
                      <a16:creationId xmlns:a16="http://schemas.microsoft.com/office/drawing/2014/main" id="{28DA7B30-E03A-4687-A2FB-DA1D1F333271}"/>
                    </a:ext>
                  </a:extLst>
                </p14:cNvPr>
                <p14:cNvContentPartPr/>
                <p14:nvPr/>
              </p14:nvContentPartPr>
              <p14:xfrm>
                <a:off x="4322058" y="5334247"/>
                <a:ext cx="321480" cy="96120"/>
              </p14:xfrm>
            </p:contentPart>
          </mc:Choice>
          <mc:Fallback>
            <p:pic>
              <p:nvPicPr>
                <p:cNvPr id="492549" name="Freihand 492548">
                  <a:extLst>
                    <a:ext uri="{FF2B5EF4-FFF2-40B4-BE49-F238E27FC236}">
                      <a16:creationId xmlns:a16="http://schemas.microsoft.com/office/drawing/2014/main" id="{28DA7B30-E03A-4687-A2FB-DA1D1F3332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17738" y="5329927"/>
                  <a:ext cx="330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92552" name="Freihand 492551">
                  <a:extLst>
                    <a:ext uri="{FF2B5EF4-FFF2-40B4-BE49-F238E27FC236}">
                      <a16:creationId xmlns:a16="http://schemas.microsoft.com/office/drawing/2014/main" id="{DF5EEECC-4DEB-4664-A344-3C4744146F72}"/>
                    </a:ext>
                  </a:extLst>
                </p14:cNvPr>
                <p14:cNvContentPartPr/>
                <p14:nvPr/>
              </p14:nvContentPartPr>
              <p14:xfrm>
                <a:off x="4840818" y="5361247"/>
                <a:ext cx="131400" cy="74160"/>
              </p14:xfrm>
            </p:contentPart>
          </mc:Choice>
          <mc:Fallback>
            <p:pic>
              <p:nvPicPr>
                <p:cNvPr id="492552" name="Freihand 492551">
                  <a:extLst>
                    <a:ext uri="{FF2B5EF4-FFF2-40B4-BE49-F238E27FC236}">
                      <a16:creationId xmlns:a16="http://schemas.microsoft.com/office/drawing/2014/main" id="{DF5EEECC-4DEB-4664-A344-3C4744146F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36498" y="5356927"/>
                  <a:ext cx="140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2553" name="Freihand 492552">
                  <a:extLst>
                    <a:ext uri="{FF2B5EF4-FFF2-40B4-BE49-F238E27FC236}">
                      <a16:creationId xmlns:a16="http://schemas.microsoft.com/office/drawing/2014/main" id="{78848D1E-9697-4E2C-97AD-BAEF459AEC89}"/>
                    </a:ext>
                  </a:extLst>
                </p14:cNvPr>
                <p14:cNvContentPartPr/>
                <p14:nvPr/>
              </p14:nvContentPartPr>
              <p14:xfrm>
                <a:off x="5010378" y="5249287"/>
                <a:ext cx="279000" cy="180000"/>
              </p14:xfrm>
            </p:contentPart>
          </mc:Choice>
          <mc:Fallback>
            <p:pic>
              <p:nvPicPr>
                <p:cNvPr id="492553" name="Freihand 492552">
                  <a:extLst>
                    <a:ext uri="{FF2B5EF4-FFF2-40B4-BE49-F238E27FC236}">
                      <a16:creationId xmlns:a16="http://schemas.microsoft.com/office/drawing/2014/main" id="{78848D1E-9697-4E2C-97AD-BAEF459AEC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06058" y="5244967"/>
                  <a:ext cx="2876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560" name="Gruppieren 492559">
            <a:extLst>
              <a:ext uri="{FF2B5EF4-FFF2-40B4-BE49-F238E27FC236}">
                <a16:creationId xmlns:a16="http://schemas.microsoft.com/office/drawing/2014/main" id="{B8DF0E04-F984-4B20-B5C5-23A5952BDC5D}"/>
              </a:ext>
            </a:extLst>
          </p:cNvPr>
          <p:cNvGrpSpPr/>
          <p:nvPr/>
        </p:nvGrpSpPr>
        <p:grpSpPr>
          <a:xfrm>
            <a:off x="5559018" y="5238487"/>
            <a:ext cx="1158840" cy="318240"/>
            <a:chOff x="5559018" y="5238487"/>
            <a:chExt cx="115884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92554" name="Freihand 492553">
                  <a:extLst>
                    <a:ext uri="{FF2B5EF4-FFF2-40B4-BE49-F238E27FC236}">
                      <a16:creationId xmlns:a16="http://schemas.microsoft.com/office/drawing/2014/main" id="{AEB1D211-9004-4608-87B4-2E8D2FAE03C8}"/>
                    </a:ext>
                  </a:extLst>
                </p14:cNvPr>
                <p14:cNvContentPartPr/>
                <p14:nvPr/>
              </p14:nvContentPartPr>
              <p14:xfrm>
                <a:off x="5559018" y="5240647"/>
                <a:ext cx="95400" cy="222840"/>
              </p14:xfrm>
            </p:contentPart>
          </mc:Choice>
          <mc:Fallback>
            <p:pic>
              <p:nvPicPr>
                <p:cNvPr id="492554" name="Freihand 492553">
                  <a:extLst>
                    <a:ext uri="{FF2B5EF4-FFF2-40B4-BE49-F238E27FC236}">
                      <a16:creationId xmlns:a16="http://schemas.microsoft.com/office/drawing/2014/main" id="{AEB1D211-9004-4608-87B4-2E8D2FAE03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54698" y="5236327"/>
                  <a:ext cx="104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92555" name="Freihand 492554">
                  <a:extLst>
                    <a:ext uri="{FF2B5EF4-FFF2-40B4-BE49-F238E27FC236}">
                      <a16:creationId xmlns:a16="http://schemas.microsoft.com/office/drawing/2014/main" id="{8B5BC082-DD47-49A8-9C2A-DB9FB144657C}"/>
                    </a:ext>
                  </a:extLst>
                </p14:cNvPr>
                <p14:cNvContentPartPr/>
                <p14:nvPr/>
              </p14:nvContentPartPr>
              <p14:xfrm>
                <a:off x="5655498" y="5319847"/>
                <a:ext cx="94320" cy="63000"/>
              </p14:xfrm>
            </p:contentPart>
          </mc:Choice>
          <mc:Fallback>
            <p:pic>
              <p:nvPicPr>
                <p:cNvPr id="492555" name="Freihand 492554">
                  <a:extLst>
                    <a:ext uri="{FF2B5EF4-FFF2-40B4-BE49-F238E27FC236}">
                      <a16:creationId xmlns:a16="http://schemas.microsoft.com/office/drawing/2014/main" id="{8B5BC082-DD47-49A8-9C2A-DB9FB14465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51178" y="5315527"/>
                  <a:ext cx="1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2556" name="Freihand 492555">
                  <a:extLst>
                    <a:ext uri="{FF2B5EF4-FFF2-40B4-BE49-F238E27FC236}">
                      <a16:creationId xmlns:a16="http://schemas.microsoft.com/office/drawing/2014/main" id="{072657E6-D5C2-4F62-BCBB-17FC692CBD02}"/>
                    </a:ext>
                  </a:extLst>
                </p14:cNvPr>
                <p14:cNvContentPartPr/>
                <p14:nvPr/>
              </p14:nvContentPartPr>
              <p14:xfrm>
                <a:off x="5800578" y="5250007"/>
                <a:ext cx="120960" cy="119880"/>
              </p14:xfrm>
            </p:contentPart>
          </mc:Choice>
          <mc:Fallback>
            <p:pic>
              <p:nvPicPr>
                <p:cNvPr id="492556" name="Freihand 492555">
                  <a:extLst>
                    <a:ext uri="{FF2B5EF4-FFF2-40B4-BE49-F238E27FC236}">
                      <a16:creationId xmlns:a16="http://schemas.microsoft.com/office/drawing/2014/main" id="{072657E6-D5C2-4F62-BCBB-17FC692CBD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96258" y="5245687"/>
                  <a:ext cx="129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92557" name="Freihand 492556">
                  <a:extLst>
                    <a:ext uri="{FF2B5EF4-FFF2-40B4-BE49-F238E27FC236}">
                      <a16:creationId xmlns:a16="http://schemas.microsoft.com/office/drawing/2014/main" id="{3A21B0B0-6B9F-4DA7-8786-7F0F576367AD}"/>
                    </a:ext>
                  </a:extLst>
                </p14:cNvPr>
                <p14:cNvContentPartPr/>
                <p14:nvPr/>
              </p14:nvContentPartPr>
              <p14:xfrm>
                <a:off x="6007578" y="5296087"/>
                <a:ext cx="531360" cy="90360"/>
              </p14:xfrm>
            </p:contentPart>
          </mc:Choice>
          <mc:Fallback>
            <p:pic>
              <p:nvPicPr>
                <p:cNvPr id="492557" name="Freihand 492556">
                  <a:extLst>
                    <a:ext uri="{FF2B5EF4-FFF2-40B4-BE49-F238E27FC236}">
                      <a16:creationId xmlns:a16="http://schemas.microsoft.com/office/drawing/2014/main" id="{3A21B0B0-6B9F-4DA7-8786-7F0F576367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03258" y="5291767"/>
                  <a:ext cx="54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92558" name="Freihand 492557">
                  <a:extLst>
                    <a:ext uri="{FF2B5EF4-FFF2-40B4-BE49-F238E27FC236}">
                      <a16:creationId xmlns:a16="http://schemas.microsoft.com/office/drawing/2014/main" id="{5EB40B14-5803-4BA1-A3A2-B1DE082F6E8A}"/>
                    </a:ext>
                  </a:extLst>
                </p14:cNvPr>
                <p14:cNvContentPartPr/>
                <p14:nvPr/>
              </p14:nvContentPartPr>
              <p14:xfrm>
                <a:off x="6545058" y="5238487"/>
                <a:ext cx="45000" cy="40320"/>
              </p14:xfrm>
            </p:contentPart>
          </mc:Choice>
          <mc:Fallback>
            <p:pic>
              <p:nvPicPr>
                <p:cNvPr id="492558" name="Freihand 492557">
                  <a:extLst>
                    <a:ext uri="{FF2B5EF4-FFF2-40B4-BE49-F238E27FC236}">
                      <a16:creationId xmlns:a16="http://schemas.microsoft.com/office/drawing/2014/main" id="{5EB40B14-5803-4BA1-A3A2-B1DE082F6E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0738" y="5234167"/>
                  <a:ext cx="5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92559" name="Freihand 492558">
                  <a:extLst>
                    <a:ext uri="{FF2B5EF4-FFF2-40B4-BE49-F238E27FC236}">
                      <a16:creationId xmlns:a16="http://schemas.microsoft.com/office/drawing/2014/main" id="{7AB6A5CF-5556-4134-A0D9-33BF34B863D8}"/>
                    </a:ext>
                  </a:extLst>
                </p14:cNvPr>
                <p14:cNvContentPartPr/>
                <p14:nvPr/>
              </p14:nvContentPartPr>
              <p14:xfrm>
                <a:off x="6567018" y="5290327"/>
                <a:ext cx="150840" cy="266400"/>
              </p14:xfrm>
            </p:contentPart>
          </mc:Choice>
          <mc:Fallback>
            <p:pic>
              <p:nvPicPr>
                <p:cNvPr id="492559" name="Freihand 492558">
                  <a:extLst>
                    <a:ext uri="{FF2B5EF4-FFF2-40B4-BE49-F238E27FC236}">
                      <a16:creationId xmlns:a16="http://schemas.microsoft.com/office/drawing/2014/main" id="{7AB6A5CF-5556-4134-A0D9-33BF34B863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62698" y="5286007"/>
                  <a:ext cx="15948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92564" name="Freihand 492563">
                <a:extLst>
                  <a:ext uri="{FF2B5EF4-FFF2-40B4-BE49-F238E27FC236}">
                    <a16:creationId xmlns:a16="http://schemas.microsoft.com/office/drawing/2014/main" id="{24F77A1B-FEEA-4AEF-817E-2326F095824E}"/>
                  </a:ext>
                </a:extLst>
              </p14:cNvPr>
              <p14:cNvContentPartPr/>
              <p14:nvPr/>
            </p14:nvContentPartPr>
            <p14:xfrm>
              <a:off x="7771218" y="5172967"/>
              <a:ext cx="360" cy="360"/>
            </p14:xfrm>
          </p:contentPart>
        </mc:Choice>
        <mc:Fallback>
          <p:pic>
            <p:nvPicPr>
              <p:cNvPr id="492564" name="Freihand 492563">
                <a:extLst>
                  <a:ext uri="{FF2B5EF4-FFF2-40B4-BE49-F238E27FC236}">
                    <a16:creationId xmlns:a16="http://schemas.microsoft.com/office/drawing/2014/main" id="{24F77A1B-FEEA-4AEF-817E-2326F095824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66898" y="516864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2566" name="Gruppieren 492565">
            <a:extLst>
              <a:ext uri="{FF2B5EF4-FFF2-40B4-BE49-F238E27FC236}">
                <a16:creationId xmlns:a16="http://schemas.microsoft.com/office/drawing/2014/main" id="{34489FA9-61D2-4F47-969C-CE5857EEB6F3}"/>
              </a:ext>
            </a:extLst>
          </p:cNvPr>
          <p:cNvGrpSpPr/>
          <p:nvPr/>
        </p:nvGrpSpPr>
        <p:grpSpPr>
          <a:xfrm>
            <a:off x="6869058" y="5281687"/>
            <a:ext cx="1131120" cy="115560"/>
            <a:chOff x="6869058" y="5281687"/>
            <a:chExt cx="1131120" cy="1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92562" name="Freihand 492561">
                  <a:extLst>
                    <a:ext uri="{FF2B5EF4-FFF2-40B4-BE49-F238E27FC236}">
                      <a16:creationId xmlns:a16="http://schemas.microsoft.com/office/drawing/2014/main" id="{BE29F507-FC80-43EA-A23D-1E3718DF913F}"/>
                    </a:ext>
                  </a:extLst>
                </p14:cNvPr>
                <p14:cNvContentPartPr/>
                <p14:nvPr/>
              </p14:nvContentPartPr>
              <p14:xfrm>
                <a:off x="6869058" y="5300047"/>
                <a:ext cx="259560" cy="77760"/>
              </p14:xfrm>
            </p:contentPart>
          </mc:Choice>
          <mc:Fallback>
            <p:pic>
              <p:nvPicPr>
                <p:cNvPr id="492562" name="Freihand 492561">
                  <a:extLst>
                    <a:ext uri="{FF2B5EF4-FFF2-40B4-BE49-F238E27FC236}">
                      <a16:creationId xmlns:a16="http://schemas.microsoft.com/office/drawing/2014/main" id="{BE29F507-FC80-43EA-A23D-1E3718DF91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64738" y="5295727"/>
                  <a:ext cx="26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92563" name="Freihand 492562">
                  <a:extLst>
                    <a:ext uri="{FF2B5EF4-FFF2-40B4-BE49-F238E27FC236}">
                      <a16:creationId xmlns:a16="http://schemas.microsoft.com/office/drawing/2014/main" id="{FFDACE4B-03F6-4321-8267-10C31BCFF2BA}"/>
                    </a:ext>
                  </a:extLst>
                </p14:cNvPr>
                <p14:cNvContentPartPr/>
                <p14:nvPr/>
              </p14:nvContentPartPr>
              <p14:xfrm>
                <a:off x="7333818" y="5303647"/>
                <a:ext cx="465840" cy="93600"/>
              </p14:xfrm>
            </p:contentPart>
          </mc:Choice>
          <mc:Fallback>
            <p:pic>
              <p:nvPicPr>
                <p:cNvPr id="492563" name="Freihand 492562">
                  <a:extLst>
                    <a:ext uri="{FF2B5EF4-FFF2-40B4-BE49-F238E27FC236}">
                      <a16:creationId xmlns:a16="http://schemas.microsoft.com/office/drawing/2014/main" id="{FFDACE4B-03F6-4321-8267-10C31BCFF2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29498" y="5299327"/>
                  <a:ext cx="474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92565" name="Freihand 492564">
                  <a:extLst>
                    <a:ext uri="{FF2B5EF4-FFF2-40B4-BE49-F238E27FC236}">
                      <a16:creationId xmlns:a16="http://schemas.microsoft.com/office/drawing/2014/main" id="{32D7E25F-6C64-4C08-91D0-6389975D6BB9}"/>
                    </a:ext>
                  </a:extLst>
                </p14:cNvPr>
                <p14:cNvContentPartPr/>
                <p14:nvPr/>
              </p14:nvContentPartPr>
              <p14:xfrm>
                <a:off x="7877418" y="5281687"/>
                <a:ext cx="122760" cy="110880"/>
              </p14:xfrm>
            </p:contentPart>
          </mc:Choice>
          <mc:Fallback>
            <p:pic>
              <p:nvPicPr>
                <p:cNvPr id="492565" name="Freihand 492564">
                  <a:extLst>
                    <a:ext uri="{FF2B5EF4-FFF2-40B4-BE49-F238E27FC236}">
                      <a16:creationId xmlns:a16="http://schemas.microsoft.com/office/drawing/2014/main" id="{32D7E25F-6C64-4C08-91D0-6389975D6B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73098" y="5277367"/>
                  <a:ext cx="1314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588" name="Gruppieren 492587">
            <a:extLst>
              <a:ext uri="{FF2B5EF4-FFF2-40B4-BE49-F238E27FC236}">
                <a16:creationId xmlns:a16="http://schemas.microsoft.com/office/drawing/2014/main" id="{9AE4EA0F-4871-4B22-AD81-D6D894C89416}"/>
              </a:ext>
            </a:extLst>
          </p:cNvPr>
          <p:cNvGrpSpPr/>
          <p:nvPr/>
        </p:nvGrpSpPr>
        <p:grpSpPr>
          <a:xfrm>
            <a:off x="3778098" y="5576167"/>
            <a:ext cx="3340800" cy="348840"/>
            <a:chOff x="3778098" y="5576167"/>
            <a:chExt cx="334080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92567" name="Freihand 492566">
                  <a:extLst>
                    <a:ext uri="{FF2B5EF4-FFF2-40B4-BE49-F238E27FC236}">
                      <a16:creationId xmlns:a16="http://schemas.microsoft.com/office/drawing/2014/main" id="{C71F4174-C925-4CD7-94C7-E099C07F875C}"/>
                    </a:ext>
                  </a:extLst>
                </p14:cNvPr>
                <p14:cNvContentPartPr/>
                <p14:nvPr/>
              </p14:nvContentPartPr>
              <p14:xfrm>
                <a:off x="3778098" y="5600287"/>
                <a:ext cx="182160" cy="167040"/>
              </p14:xfrm>
            </p:contentPart>
          </mc:Choice>
          <mc:Fallback>
            <p:pic>
              <p:nvPicPr>
                <p:cNvPr id="492567" name="Freihand 492566">
                  <a:extLst>
                    <a:ext uri="{FF2B5EF4-FFF2-40B4-BE49-F238E27FC236}">
                      <a16:creationId xmlns:a16="http://schemas.microsoft.com/office/drawing/2014/main" id="{C71F4174-C925-4CD7-94C7-E099C07F875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73778" y="5595967"/>
                  <a:ext cx="190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92568" name="Freihand 492567">
                  <a:extLst>
                    <a:ext uri="{FF2B5EF4-FFF2-40B4-BE49-F238E27FC236}">
                      <a16:creationId xmlns:a16="http://schemas.microsoft.com/office/drawing/2014/main" id="{CE451F48-5DE4-45F3-8643-7E6D026E54CF}"/>
                    </a:ext>
                  </a:extLst>
                </p14:cNvPr>
                <p14:cNvContentPartPr/>
                <p14:nvPr/>
              </p14:nvContentPartPr>
              <p14:xfrm>
                <a:off x="3999858" y="5576167"/>
                <a:ext cx="96840" cy="177840"/>
              </p14:xfrm>
            </p:contentPart>
          </mc:Choice>
          <mc:Fallback>
            <p:pic>
              <p:nvPicPr>
                <p:cNvPr id="492568" name="Freihand 492567">
                  <a:extLst>
                    <a:ext uri="{FF2B5EF4-FFF2-40B4-BE49-F238E27FC236}">
                      <a16:creationId xmlns:a16="http://schemas.microsoft.com/office/drawing/2014/main" id="{CE451F48-5DE4-45F3-8643-7E6D026E54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95538" y="5571847"/>
                  <a:ext cx="105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92569" name="Freihand 492568">
                  <a:extLst>
                    <a:ext uri="{FF2B5EF4-FFF2-40B4-BE49-F238E27FC236}">
                      <a16:creationId xmlns:a16="http://schemas.microsoft.com/office/drawing/2014/main" id="{C9C0AF19-AB6A-4447-8DBC-5FF76E7E699F}"/>
                    </a:ext>
                  </a:extLst>
                </p14:cNvPr>
                <p14:cNvContentPartPr/>
                <p14:nvPr/>
              </p14:nvContentPartPr>
              <p14:xfrm>
                <a:off x="4050618" y="5695327"/>
                <a:ext cx="61920" cy="53280"/>
              </p14:xfrm>
            </p:contentPart>
          </mc:Choice>
          <mc:Fallback>
            <p:pic>
              <p:nvPicPr>
                <p:cNvPr id="492569" name="Freihand 492568">
                  <a:extLst>
                    <a:ext uri="{FF2B5EF4-FFF2-40B4-BE49-F238E27FC236}">
                      <a16:creationId xmlns:a16="http://schemas.microsoft.com/office/drawing/2014/main" id="{C9C0AF19-AB6A-4447-8DBC-5FF76E7E69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46298" y="5691007"/>
                  <a:ext cx="70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92570" name="Freihand 492569">
                  <a:extLst>
                    <a:ext uri="{FF2B5EF4-FFF2-40B4-BE49-F238E27FC236}">
                      <a16:creationId xmlns:a16="http://schemas.microsoft.com/office/drawing/2014/main" id="{B8BE1DB7-1C35-4666-B9C7-A279BD1292AE}"/>
                    </a:ext>
                  </a:extLst>
                </p14:cNvPr>
                <p14:cNvContentPartPr/>
                <p14:nvPr/>
              </p14:nvContentPartPr>
              <p14:xfrm>
                <a:off x="3902658" y="5601007"/>
                <a:ext cx="360" cy="360"/>
              </p14:xfrm>
            </p:contentPart>
          </mc:Choice>
          <mc:Fallback>
            <p:pic>
              <p:nvPicPr>
                <p:cNvPr id="492570" name="Freihand 492569">
                  <a:extLst>
                    <a:ext uri="{FF2B5EF4-FFF2-40B4-BE49-F238E27FC236}">
                      <a16:creationId xmlns:a16="http://schemas.microsoft.com/office/drawing/2014/main" id="{B8BE1DB7-1C35-4666-B9C7-A279BD1292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8338" y="559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92571" name="Freihand 492570">
                  <a:extLst>
                    <a:ext uri="{FF2B5EF4-FFF2-40B4-BE49-F238E27FC236}">
                      <a16:creationId xmlns:a16="http://schemas.microsoft.com/office/drawing/2014/main" id="{3B442F5E-48F6-4EB8-B9E5-2F07F4B59D88}"/>
                    </a:ext>
                  </a:extLst>
                </p14:cNvPr>
                <p14:cNvContentPartPr/>
                <p14:nvPr/>
              </p14:nvContentPartPr>
              <p14:xfrm>
                <a:off x="4190658" y="5663647"/>
                <a:ext cx="172080" cy="112320"/>
              </p14:xfrm>
            </p:contentPart>
          </mc:Choice>
          <mc:Fallback>
            <p:pic>
              <p:nvPicPr>
                <p:cNvPr id="492571" name="Freihand 492570">
                  <a:extLst>
                    <a:ext uri="{FF2B5EF4-FFF2-40B4-BE49-F238E27FC236}">
                      <a16:creationId xmlns:a16="http://schemas.microsoft.com/office/drawing/2014/main" id="{3B442F5E-48F6-4EB8-B9E5-2F07F4B59D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86338" y="5659327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2573" name="Freihand 492572">
                  <a:extLst>
                    <a:ext uri="{FF2B5EF4-FFF2-40B4-BE49-F238E27FC236}">
                      <a16:creationId xmlns:a16="http://schemas.microsoft.com/office/drawing/2014/main" id="{1150E70F-7E80-42C4-B8A7-C8403BB436C2}"/>
                    </a:ext>
                  </a:extLst>
                </p14:cNvPr>
                <p14:cNvContentPartPr/>
                <p14:nvPr/>
              </p14:nvContentPartPr>
              <p14:xfrm>
                <a:off x="4557498" y="5602087"/>
                <a:ext cx="93600" cy="199440"/>
              </p14:xfrm>
            </p:contentPart>
          </mc:Choice>
          <mc:Fallback>
            <p:pic>
              <p:nvPicPr>
                <p:cNvPr id="492573" name="Freihand 492572">
                  <a:extLst>
                    <a:ext uri="{FF2B5EF4-FFF2-40B4-BE49-F238E27FC236}">
                      <a16:creationId xmlns:a16="http://schemas.microsoft.com/office/drawing/2014/main" id="{1150E70F-7E80-42C4-B8A7-C8403BB436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3178" y="5597767"/>
                  <a:ext cx="102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92574" name="Freihand 492573">
                  <a:extLst>
                    <a:ext uri="{FF2B5EF4-FFF2-40B4-BE49-F238E27FC236}">
                      <a16:creationId xmlns:a16="http://schemas.microsoft.com/office/drawing/2014/main" id="{5572395C-F46B-4690-AFC7-F8A569D642AA}"/>
                    </a:ext>
                  </a:extLst>
                </p14:cNvPr>
                <p14:cNvContentPartPr/>
                <p14:nvPr/>
              </p14:nvContentPartPr>
              <p14:xfrm>
                <a:off x="4714098" y="5710447"/>
                <a:ext cx="139680" cy="81000"/>
              </p14:xfrm>
            </p:contentPart>
          </mc:Choice>
          <mc:Fallback>
            <p:pic>
              <p:nvPicPr>
                <p:cNvPr id="492574" name="Freihand 492573">
                  <a:extLst>
                    <a:ext uri="{FF2B5EF4-FFF2-40B4-BE49-F238E27FC236}">
                      <a16:creationId xmlns:a16="http://schemas.microsoft.com/office/drawing/2014/main" id="{5572395C-F46B-4690-AFC7-F8A569D642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09778" y="5706127"/>
                  <a:ext cx="148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92575" name="Freihand 492574">
                  <a:extLst>
                    <a:ext uri="{FF2B5EF4-FFF2-40B4-BE49-F238E27FC236}">
                      <a16:creationId xmlns:a16="http://schemas.microsoft.com/office/drawing/2014/main" id="{F96AA113-B636-4291-88C2-9C119E7AD9C4}"/>
                    </a:ext>
                  </a:extLst>
                </p14:cNvPr>
                <p14:cNvContentPartPr/>
                <p14:nvPr/>
              </p14:nvContentPartPr>
              <p14:xfrm>
                <a:off x="4943058" y="5596687"/>
                <a:ext cx="25200" cy="188640"/>
              </p14:xfrm>
            </p:contentPart>
          </mc:Choice>
          <mc:Fallback>
            <p:pic>
              <p:nvPicPr>
                <p:cNvPr id="492575" name="Freihand 492574">
                  <a:extLst>
                    <a:ext uri="{FF2B5EF4-FFF2-40B4-BE49-F238E27FC236}">
                      <a16:creationId xmlns:a16="http://schemas.microsoft.com/office/drawing/2014/main" id="{F96AA113-B636-4291-88C2-9C119E7AD9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38738" y="5592367"/>
                  <a:ext cx="3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92576" name="Freihand 492575">
                  <a:extLst>
                    <a:ext uri="{FF2B5EF4-FFF2-40B4-BE49-F238E27FC236}">
                      <a16:creationId xmlns:a16="http://schemas.microsoft.com/office/drawing/2014/main" id="{61850974-3EBC-48C4-ACC4-9760CB5C7959}"/>
                    </a:ext>
                  </a:extLst>
                </p14:cNvPr>
                <p14:cNvContentPartPr/>
                <p14:nvPr/>
              </p14:nvContentPartPr>
              <p14:xfrm>
                <a:off x="5043138" y="5701447"/>
                <a:ext cx="232560" cy="70560"/>
              </p14:xfrm>
            </p:contentPart>
          </mc:Choice>
          <mc:Fallback>
            <p:pic>
              <p:nvPicPr>
                <p:cNvPr id="492576" name="Freihand 492575">
                  <a:extLst>
                    <a:ext uri="{FF2B5EF4-FFF2-40B4-BE49-F238E27FC236}">
                      <a16:creationId xmlns:a16="http://schemas.microsoft.com/office/drawing/2014/main" id="{61850974-3EBC-48C4-ACC4-9760CB5C79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38818" y="5697127"/>
                  <a:ext cx="241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92577" name="Freihand 492576">
                  <a:extLst>
                    <a:ext uri="{FF2B5EF4-FFF2-40B4-BE49-F238E27FC236}">
                      <a16:creationId xmlns:a16="http://schemas.microsoft.com/office/drawing/2014/main" id="{C5621FC8-7C41-4DD9-A941-1479C05A0441}"/>
                    </a:ext>
                  </a:extLst>
                </p14:cNvPr>
                <p14:cNvContentPartPr/>
                <p14:nvPr/>
              </p14:nvContentPartPr>
              <p14:xfrm>
                <a:off x="5341218" y="5693167"/>
                <a:ext cx="118440" cy="96480"/>
              </p14:xfrm>
            </p:contentPart>
          </mc:Choice>
          <mc:Fallback>
            <p:pic>
              <p:nvPicPr>
                <p:cNvPr id="492577" name="Freihand 492576">
                  <a:extLst>
                    <a:ext uri="{FF2B5EF4-FFF2-40B4-BE49-F238E27FC236}">
                      <a16:creationId xmlns:a16="http://schemas.microsoft.com/office/drawing/2014/main" id="{C5621FC8-7C41-4DD9-A941-1479C05A04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36898" y="5688847"/>
                  <a:ext cx="127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92578" name="Freihand 492577">
                  <a:extLst>
                    <a:ext uri="{FF2B5EF4-FFF2-40B4-BE49-F238E27FC236}">
                      <a16:creationId xmlns:a16="http://schemas.microsoft.com/office/drawing/2014/main" id="{E66CA20E-FB1D-41E1-B58F-509AA7CF0BF5}"/>
                    </a:ext>
                  </a:extLst>
                </p14:cNvPr>
                <p14:cNvContentPartPr/>
                <p14:nvPr/>
              </p14:nvContentPartPr>
              <p14:xfrm>
                <a:off x="5495298" y="5730967"/>
                <a:ext cx="194760" cy="34560"/>
              </p14:xfrm>
            </p:contentPart>
          </mc:Choice>
          <mc:Fallback>
            <p:pic>
              <p:nvPicPr>
                <p:cNvPr id="492578" name="Freihand 492577">
                  <a:extLst>
                    <a:ext uri="{FF2B5EF4-FFF2-40B4-BE49-F238E27FC236}">
                      <a16:creationId xmlns:a16="http://schemas.microsoft.com/office/drawing/2014/main" id="{E66CA20E-FB1D-41E1-B58F-509AA7CF0B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90978" y="5726647"/>
                  <a:ext cx="203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92579" name="Freihand 492578">
                  <a:extLst>
                    <a:ext uri="{FF2B5EF4-FFF2-40B4-BE49-F238E27FC236}">
                      <a16:creationId xmlns:a16="http://schemas.microsoft.com/office/drawing/2014/main" id="{72FBE2FF-EC46-4858-92A2-5F8D1F1E8E09}"/>
                    </a:ext>
                  </a:extLst>
                </p14:cNvPr>
                <p14:cNvContentPartPr/>
                <p14:nvPr/>
              </p14:nvContentPartPr>
              <p14:xfrm>
                <a:off x="5669538" y="5655007"/>
                <a:ext cx="36000" cy="20520"/>
              </p14:xfrm>
            </p:contentPart>
          </mc:Choice>
          <mc:Fallback>
            <p:pic>
              <p:nvPicPr>
                <p:cNvPr id="492579" name="Freihand 492578">
                  <a:extLst>
                    <a:ext uri="{FF2B5EF4-FFF2-40B4-BE49-F238E27FC236}">
                      <a16:creationId xmlns:a16="http://schemas.microsoft.com/office/drawing/2014/main" id="{72FBE2FF-EC46-4858-92A2-5F8D1F1E8E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65218" y="5650687"/>
                  <a:ext cx="44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92580" name="Freihand 492579">
                  <a:extLst>
                    <a:ext uri="{FF2B5EF4-FFF2-40B4-BE49-F238E27FC236}">
                      <a16:creationId xmlns:a16="http://schemas.microsoft.com/office/drawing/2014/main" id="{AD7924D8-DE01-4E8B-8D7C-0E6E8D439347}"/>
                    </a:ext>
                  </a:extLst>
                </p14:cNvPr>
                <p14:cNvContentPartPr/>
                <p14:nvPr/>
              </p14:nvContentPartPr>
              <p14:xfrm>
                <a:off x="5673138" y="5708647"/>
                <a:ext cx="126000" cy="216360"/>
              </p14:xfrm>
            </p:contentPart>
          </mc:Choice>
          <mc:Fallback>
            <p:pic>
              <p:nvPicPr>
                <p:cNvPr id="492580" name="Freihand 492579">
                  <a:extLst>
                    <a:ext uri="{FF2B5EF4-FFF2-40B4-BE49-F238E27FC236}">
                      <a16:creationId xmlns:a16="http://schemas.microsoft.com/office/drawing/2014/main" id="{AD7924D8-DE01-4E8B-8D7C-0E6E8D4393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68818" y="5704327"/>
                  <a:ext cx="134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92581" name="Freihand 492580">
                  <a:extLst>
                    <a:ext uri="{FF2B5EF4-FFF2-40B4-BE49-F238E27FC236}">
                      <a16:creationId xmlns:a16="http://schemas.microsoft.com/office/drawing/2014/main" id="{9DE48719-7EB4-49DB-9FBD-53645153DD6C}"/>
                    </a:ext>
                  </a:extLst>
                </p14:cNvPr>
                <p14:cNvContentPartPr/>
                <p14:nvPr/>
              </p14:nvContentPartPr>
              <p14:xfrm>
                <a:off x="6004698" y="5594527"/>
                <a:ext cx="200880" cy="186480"/>
              </p14:xfrm>
            </p:contentPart>
          </mc:Choice>
          <mc:Fallback>
            <p:pic>
              <p:nvPicPr>
                <p:cNvPr id="492581" name="Freihand 492580">
                  <a:extLst>
                    <a:ext uri="{FF2B5EF4-FFF2-40B4-BE49-F238E27FC236}">
                      <a16:creationId xmlns:a16="http://schemas.microsoft.com/office/drawing/2014/main" id="{9DE48719-7EB4-49DB-9FBD-53645153DD6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00378" y="5590207"/>
                  <a:ext cx="209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92582" name="Freihand 492581">
                  <a:extLst>
                    <a:ext uri="{FF2B5EF4-FFF2-40B4-BE49-F238E27FC236}">
                      <a16:creationId xmlns:a16="http://schemas.microsoft.com/office/drawing/2014/main" id="{D18D28AC-3957-4FFA-8093-9B855F1C04BA}"/>
                    </a:ext>
                  </a:extLst>
                </p14:cNvPr>
                <p14:cNvContentPartPr/>
                <p14:nvPr/>
              </p14:nvContentPartPr>
              <p14:xfrm>
                <a:off x="5971938" y="5638447"/>
                <a:ext cx="125640" cy="16560"/>
              </p14:xfrm>
            </p:contentPart>
          </mc:Choice>
          <mc:Fallback>
            <p:pic>
              <p:nvPicPr>
                <p:cNvPr id="492582" name="Freihand 492581">
                  <a:extLst>
                    <a:ext uri="{FF2B5EF4-FFF2-40B4-BE49-F238E27FC236}">
                      <a16:creationId xmlns:a16="http://schemas.microsoft.com/office/drawing/2014/main" id="{D18D28AC-3957-4FFA-8093-9B855F1C04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67618" y="5634127"/>
                  <a:ext cx="13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92584" name="Freihand 492583">
                  <a:extLst>
                    <a:ext uri="{FF2B5EF4-FFF2-40B4-BE49-F238E27FC236}">
                      <a16:creationId xmlns:a16="http://schemas.microsoft.com/office/drawing/2014/main" id="{05C10EAD-F484-497B-901F-68DAB800661C}"/>
                    </a:ext>
                  </a:extLst>
                </p14:cNvPr>
                <p14:cNvContentPartPr/>
                <p14:nvPr/>
              </p14:nvContentPartPr>
              <p14:xfrm>
                <a:off x="6223938" y="5637727"/>
                <a:ext cx="271800" cy="126720"/>
              </p14:xfrm>
            </p:contentPart>
          </mc:Choice>
          <mc:Fallback>
            <p:pic>
              <p:nvPicPr>
                <p:cNvPr id="492584" name="Freihand 492583">
                  <a:extLst>
                    <a:ext uri="{FF2B5EF4-FFF2-40B4-BE49-F238E27FC236}">
                      <a16:creationId xmlns:a16="http://schemas.microsoft.com/office/drawing/2014/main" id="{05C10EAD-F484-497B-901F-68DAB80066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9618" y="5633407"/>
                  <a:ext cx="280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92586" name="Freihand 492585">
                  <a:extLst>
                    <a:ext uri="{FF2B5EF4-FFF2-40B4-BE49-F238E27FC236}">
                      <a16:creationId xmlns:a16="http://schemas.microsoft.com/office/drawing/2014/main" id="{079B28C4-FF0B-495F-B795-08832F2CF01B}"/>
                    </a:ext>
                  </a:extLst>
                </p14:cNvPr>
                <p14:cNvContentPartPr/>
                <p14:nvPr/>
              </p14:nvContentPartPr>
              <p14:xfrm>
                <a:off x="6498258" y="5667247"/>
                <a:ext cx="140400" cy="109440"/>
              </p14:xfrm>
            </p:contentPart>
          </mc:Choice>
          <mc:Fallback>
            <p:pic>
              <p:nvPicPr>
                <p:cNvPr id="492586" name="Freihand 492585">
                  <a:extLst>
                    <a:ext uri="{FF2B5EF4-FFF2-40B4-BE49-F238E27FC236}">
                      <a16:creationId xmlns:a16="http://schemas.microsoft.com/office/drawing/2014/main" id="{079B28C4-FF0B-495F-B795-08832F2CF0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93938" y="5662927"/>
                  <a:ext cx="149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92587" name="Freihand 492586">
                  <a:extLst>
                    <a:ext uri="{FF2B5EF4-FFF2-40B4-BE49-F238E27FC236}">
                      <a16:creationId xmlns:a16="http://schemas.microsoft.com/office/drawing/2014/main" id="{A8B3782B-65E8-408C-8B14-06D335E43B64}"/>
                    </a:ext>
                  </a:extLst>
                </p14:cNvPr>
                <p14:cNvContentPartPr/>
                <p14:nvPr/>
              </p14:nvContentPartPr>
              <p14:xfrm>
                <a:off x="6822258" y="5668687"/>
                <a:ext cx="296640" cy="93960"/>
              </p14:xfrm>
            </p:contentPart>
          </mc:Choice>
          <mc:Fallback>
            <p:pic>
              <p:nvPicPr>
                <p:cNvPr id="492587" name="Freihand 492586">
                  <a:extLst>
                    <a:ext uri="{FF2B5EF4-FFF2-40B4-BE49-F238E27FC236}">
                      <a16:creationId xmlns:a16="http://schemas.microsoft.com/office/drawing/2014/main" id="{A8B3782B-65E8-408C-8B14-06D335E43B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7938" y="5664367"/>
                  <a:ext cx="3052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591" name="Gruppieren 492590">
            <a:extLst>
              <a:ext uri="{FF2B5EF4-FFF2-40B4-BE49-F238E27FC236}">
                <a16:creationId xmlns:a16="http://schemas.microsoft.com/office/drawing/2014/main" id="{C1B31D2C-D861-439F-A2F9-9756D05866A9}"/>
              </a:ext>
            </a:extLst>
          </p:cNvPr>
          <p:cNvGrpSpPr/>
          <p:nvPr/>
        </p:nvGrpSpPr>
        <p:grpSpPr>
          <a:xfrm>
            <a:off x="7302858" y="5584087"/>
            <a:ext cx="505440" cy="168120"/>
            <a:chOff x="7302858" y="5584087"/>
            <a:chExt cx="50544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92589" name="Freihand 492588">
                  <a:extLst>
                    <a:ext uri="{FF2B5EF4-FFF2-40B4-BE49-F238E27FC236}">
                      <a16:creationId xmlns:a16="http://schemas.microsoft.com/office/drawing/2014/main" id="{5A1A4A96-E1F3-43F6-A259-AF35FB01D004}"/>
                    </a:ext>
                  </a:extLst>
                </p14:cNvPr>
                <p14:cNvContentPartPr/>
                <p14:nvPr/>
              </p14:nvContentPartPr>
              <p14:xfrm>
                <a:off x="7302858" y="5584087"/>
                <a:ext cx="142560" cy="168120"/>
              </p14:xfrm>
            </p:contentPart>
          </mc:Choice>
          <mc:Fallback>
            <p:pic>
              <p:nvPicPr>
                <p:cNvPr id="492589" name="Freihand 492588">
                  <a:extLst>
                    <a:ext uri="{FF2B5EF4-FFF2-40B4-BE49-F238E27FC236}">
                      <a16:creationId xmlns:a16="http://schemas.microsoft.com/office/drawing/2014/main" id="{5A1A4A96-E1F3-43F6-A259-AF35FB01D0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98538" y="5579767"/>
                  <a:ext cx="151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92590" name="Freihand 492589">
                  <a:extLst>
                    <a:ext uri="{FF2B5EF4-FFF2-40B4-BE49-F238E27FC236}">
                      <a16:creationId xmlns:a16="http://schemas.microsoft.com/office/drawing/2014/main" id="{792A6830-D895-4B68-BE32-4DF3CBE2ECF5}"/>
                    </a:ext>
                  </a:extLst>
                </p14:cNvPr>
                <p14:cNvContentPartPr/>
                <p14:nvPr/>
              </p14:nvContentPartPr>
              <p14:xfrm>
                <a:off x="7430658" y="5640607"/>
                <a:ext cx="377640" cy="92880"/>
              </p14:xfrm>
            </p:contentPart>
          </mc:Choice>
          <mc:Fallback>
            <p:pic>
              <p:nvPicPr>
                <p:cNvPr id="492590" name="Freihand 492589">
                  <a:extLst>
                    <a:ext uri="{FF2B5EF4-FFF2-40B4-BE49-F238E27FC236}">
                      <a16:creationId xmlns:a16="http://schemas.microsoft.com/office/drawing/2014/main" id="{792A6830-D895-4B68-BE32-4DF3CBE2EC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26338" y="5636287"/>
                  <a:ext cx="386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609" name="Gruppieren 492608">
            <a:extLst>
              <a:ext uri="{FF2B5EF4-FFF2-40B4-BE49-F238E27FC236}">
                <a16:creationId xmlns:a16="http://schemas.microsoft.com/office/drawing/2014/main" id="{49FDB2C0-48E8-47D9-AE06-7F07A34C0682}"/>
              </a:ext>
            </a:extLst>
          </p:cNvPr>
          <p:cNvGrpSpPr/>
          <p:nvPr/>
        </p:nvGrpSpPr>
        <p:grpSpPr>
          <a:xfrm>
            <a:off x="3867378" y="5910967"/>
            <a:ext cx="1303200" cy="341280"/>
            <a:chOff x="3867378" y="5910967"/>
            <a:chExt cx="130320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92592" name="Freihand 492591">
                  <a:extLst>
                    <a:ext uri="{FF2B5EF4-FFF2-40B4-BE49-F238E27FC236}">
                      <a16:creationId xmlns:a16="http://schemas.microsoft.com/office/drawing/2014/main" id="{CBCFD7D7-7DC0-4505-A753-49D8853FC5C0}"/>
                    </a:ext>
                  </a:extLst>
                </p14:cNvPr>
                <p14:cNvContentPartPr/>
                <p14:nvPr/>
              </p14:nvContentPartPr>
              <p14:xfrm>
                <a:off x="3867378" y="5971447"/>
                <a:ext cx="126360" cy="261720"/>
              </p14:xfrm>
            </p:contentPart>
          </mc:Choice>
          <mc:Fallback>
            <p:pic>
              <p:nvPicPr>
                <p:cNvPr id="492592" name="Freihand 492591">
                  <a:extLst>
                    <a:ext uri="{FF2B5EF4-FFF2-40B4-BE49-F238E27FC236}">
                      <a16:creationId xmlns:a16="http://schemas.microsoft.com/office/drawing/2014/main" id="{CBCFD7D7-7DC0-4505-A753-49D8853FC5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63058" y="5967127"/>
                  <a:ext cx="135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92593" name="Freihand 492592">
                  <a:extLst>
                    <a:ext uri="{FF2B5EF4-FFF2-40B4-BE49-F238E27FC236}">
                      <a16:creationId xmlns:a16="http://schemas.microsoft.com/office/drawing/2014/main" id="{5E3A6B6C-D4CB-418D-AEE4-1A26B1B887BA}"/>
                    </a:ext>
                  </a:extLst>
                </p14:cNvPr>
                <p14:cNvContentPartPr/>
                <p14:nvPr/>
              </p14:nvContentPartPr>
              <p14:xfrm>
                <a:off x="4044858" y="5954527"/>
                <a:ext cx="207720" cy="162360"/>
              </p14:xfrm>
            </p:contentPart>
          </mc:Choice>
          <mc:Fallback>
            <p:pic>
              <p:nvPicPr>
                <p:cNvPr id="492593" name="Freihand 492592">
                  <a:extLst>
                    <a:ext uri="{FF2B5EF4-FFF2-40B4-BE49-F238E27FC236}">
                      <a16:creationId xmlns:a16="http://schemas.microsoft.com/office/drawing/2014/main" id="{5E3A6B6C-D4CB-418D-AEE4-1A26B1B887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40538" y="5950207"/>
                  <a:ext cx="216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92594" name="Freihand 492593">
                  <a:extLst>
                    <a:ext uri="{FF2B5EF4-FFF2-40B4-BE49-F238E27FC236}">
                      <a16:creationId xmlns:a16="http://schemas.microsoft.com/office/drawing/2014/main" id="{76795DB4-5B5F-4ADD-A25F-DE02F05A02A8}"/>
                    </a:ext>
                  </a:extLst>
                </p14:cNvPr>
                <p14:cNvContentPartPr/>
                <p14:nvPr/>
              </p14:nvContentPartPr>
              <p14:xfrm>
                <a:off x="4247178" y="6055687"/>
                <a:ext cx="97920" cy="64440"/>
              </p14:xfrm>
            </p:contentPart>
          </mc:Choice>
          <mc:Fallback>
            <p:pic>
              <p:nvPicPr>
                <p:cNvPr id="492594" name="Freihand 492593">
                  <a:extLst>
                    <a:ext uri="{FF2B5EF4-FFF2-40B4-BE49-F238E27FC236}">
                      <a16:creationId xmlns:a16="http://schemas.microsoft.com/office/drawing/2014/main" id="{76795DB4-5B5F-4ADD-A25F-DE02F05A02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42858" y="6051367"/>
                  <a:ext cx="106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92595" name="Freihand 492594">
                  <a:extLst>
                    <a:ext uri="{FF2B5EF4-FFF2-40B4-BE49-F238E27FC236}">
                      <a16:creationId xmlns:a16="http://schemas.microsoft.com/office/drawing/2014/main" id="{1B044B7E-4E14-499E-9FF2-AD2D2B1C11D6}"/>
                    </a:ext>
                  </a:extLst>
                </p14:cNvPr>
                <p14:cNvContentPartPr/>
                <p14:nvPr/>
              </p14:nvContentPartPr>
              <p14:xfrm>
                <a:off x="4367058" y="5939047"/>
                <a:ext cx="155880" cy="172800"/>
              </p14:xfrm>
            </p:contentPart>
          </mc:Choice>
          <mc:Fallback>
            <p:pic>
              <p:nvPicPr>
                <p:cNvPr id="492595" name="Freihand 492594">
                  <a:extLst>
                    <a:ext uri="{FF2B5EF4-FFF2-40B4-BE49-F238E27FC236}">
                      <a16:creationId xmlns:a16="http://schemas.microsoft.com/office/drawing/2014/main" id="{1B044B7E-4E14-499E-9FF2-AD2D2B1C11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62738" y="5934727"/>
                  <a:ext cx="164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92596" name="Freihand 492595">
                  <a:extLst>
                    <a:ext uri="{FF2B5EF4-FFF2-40B4-BE49-F238E27FC236}">
                      <a16:creationId xmlns:a16="http://schemas.microsoft.com/office/drawing/2014/main" id="{8EC1DE55-A0ED-4686-BFE3-91ED3E879985}"/>
                    </a:ext>
                  </a:extLst>
                </p14:cNvPr>
                <p14:cNvContentPartPr/>
                <p14:nvPr/>
              </p14:nvContentPartPr>
              <p14:xfrm>
                <a:off x="4491258" y="5968207"/>
                <a:ext cx="360" cy="360"/>
              </p14:xfrm>
            </p:contentPart>
          </mc:Choice>
          <mc:Fallback>
            <p:pic>
              <p:nvPicPr>
                <p:cNvPr id="492596" name="Freihand 492595">
                  <a:extLst>
                    <a:ext uri="{FF2B5EF4-FFF2-40B4-BE49-F238E27FC236}">
                      <a16:creationId xmlns:a16="http://schemas.microsoft.com/office/drawing/2014/main" id="{8EC1DE55-A0ED-4686-BFE3-91ED3E8799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86938" y="5963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92597" name="Freihand 492596">
                  <a:extLst>
                    <a:ext uri="{FF2B5EF4-FFF2-40B4-BE49-F238E27FC236}">
                      <a16:creationId xmlns:a16="http://schemas.microsoft.com/office/drawing/2014/main" id="{28C9D1E7-D3EC-42BB-8FBE-D6B994EDC0D4}"/>
                    </a:ext>
                  </a:extLst>
                </p14:cNvPr>
                <p14:cNvContentPartPr/>
                <p14:nvPr/>
              </p14:nvContentPartPr>
              <p14:xfrm>
                <a:off x="4508898" y="6000967"/>
                <a:ext cx="26280" cy="102240"/>
              </p14:xfrm>
            </p:contentPart>
          </mc:Choice>
          <mc:Fallback>
            <p:pic>
              <p:nvPicPr>
                <p:cNvPr id="492597" name="Freihand 492596">
                  <a:extLst>
                    <a:ext uri="{FF2B5EF4-FFF2-40B4-BE49-F238E27FC236}">
                      <a16:creationId xmlns:a16="http://schemas.microsoft.com/office/drawing/2014/main" id="{28C9D1E7-D3EC-42BB-8FBE-D6B994EDC0D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04578" y="5996647"/>
                  <a:ext cx="3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92598" name="Freihand 492597">
                  <a:extLst>
                    <a:ext uri="{FF2B5EF4-FFF2-40B4-BE49-F238E27FC236}">
                      <a16:creationId xmlns:a16="http://schemas.microsoft.com/office/drawing/2014/main" id="{FFC82431-5759-4857-AFDF-80DBBD542923}"/>
                    </a:ext>
                  </a:extLst>
                </p14:cNvPr>
                <p14:cNvContentPartPr/>
                <p14:nvPr/>
              </p14:nvContentPartPr>
              <p14:xfrm>
                <a:off x="4572618" y="6026887"/>
                <a:ext cx="124560" cy="85320"/>
              </p14:xfrm>
            </p:contentPart>
          </mc:Choice>
          <mc:Fallback>
            <p:pic>
              <p:nvPicPr>
                <p:cNvPr id="492598" name="Freihand 492597">
                  <a:extLst>
                    <a:ext uri="{FF2B5EF4-FFF2-40B4-BE49-F238E27FC236}">
                      <a16:creationId xmlns:a16="http://schemas.microsoft.com/office/drawing/2014/main" id="{FFC82431-5759-4857-AFDF-80DBBD5429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68298" y="6022567"/>
                  <a:ext cx="133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92599" name="Freihand 492598">
                  <a:extLst>
                    <a:ext uri="{FF2B5EF4-FFF2-40B4-BE49-F238E27FC236}">
                      <a16:creationId xmlns:a16="http://schemas.microsoft.com/office/drawing/2014/main" id="{FA3D9D30-0B4D-469D-994A-6BDC54E6BB01}"/>
                    </a:ext>
                  </a:extLst>
                </p14:cNvPr>
                <p14:cNvContentPartPr/>
                <p14:nvPr/>
              </p14:nvContentPartPr>
              <p14:xfrm>
                <a:off x="4758738" y="5910967"/>
                <a:ext cx="294120" cy="181440"/>
              </p14:xfrm>
            </p:contentPart>
          </mc:Choice>
          <mc:Fallback>
            <p:pic>
              <p:nvPicPr>
                <p:cNvPr id="492599" name="Freihand 492598">
                  <a:extLst>
                    <a:ext uri="{FF2B5EF4-FFF2-40B4-BE49-F238E27FC236}">
                      <a16:creationId xmlns:a16="http://schemas.microsoft.com/office/drawing/2014/main" id="{FA3D9D30-0B4D-469D-994A-6BDC54E6BB0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54418" y="5906647"/>
                  <a:ext cx="302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92600" name="Freihand 492599">
                  <a:extLst>
                    <a:ext uri="{FF2B5EF4-FFF2-40B4-BE49-F238E27FC236}">
                      <a16:creationId xmlns:a16="http://schemas.microsoft.com/office/drawing/2014/main" id="{640EFA53-B043-4E8C-BE8A-250360B923A3}"/>
                    </a:ext>
                  </a:extLst>
                </p14:cNvPr>
                <p14:cNvContentPartPr/>
                <p14:nvPr/>
              </p14:nvContentPartPr>
              <p14:xfrm>
                <a:off x="5013258" y="5993407"/>
                <a:ext cx="50400" cy="11880"/>
              </p14:xfrm>
            </p:contentPart>
          </mc:Choice>
          <mc:Fallback>
            <p:pic>
              <p:nvPicPr>
                <p:cNvPr id="492600" name="Freihand 492599">
                  <a:extLst>
                    <a:ext uri="{FF2B5EF4-FFF2-40B4-BE49-F238E27FC236}">
                      <a16:creationId xmlns:a16="http://schemas.microsoft.com/office/drawing/2014/main" id="{640EFA53-B043-4E8C-BE8A-250360B923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08938" y="5989087"/>
                  <a:ext cx="59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92601" name="Freihand 492600">
                  <a:extLst>
                    <a:ext uri="{FF2B5EF4-FFF2-40B4-BE49-F238E27FC236}">
                      <a16:creationId xmlns:a16="http://schemas.microsoft.com/office/drawing/2014/main" id="{9EBE4BAF-55AA-4F71-B217-6FC305B0C558}"/>
                    </a:ext>
                  </a:extLst>
                </p14:cNvPr>
                <p14:cNvContentPartPr/>
                <p14:nvPr/>
              </p14:nvContentPartPr>
              <p14:xfrm>
                <a:off x="5062578" y="6024367"/>
                <a:ext cx="108000" cy="227880"/>
              </p14:xfrm>
            </p:contentPart>
          </mc:Choice>
          <mc:Fallback>
            <p:pic>
              <p:nvPicPr>
                <p:cNvPr id="492601" name="Freihand 492600">
                  <a:extLst>
                    <a:ext uri="{FF2B5EF4-FFF2-40B4-BE49-F238E27FC236}">
                      <a16:creationId xmlns:a16="http://schemas.microsoft.com/office/drawing/2014/main" id="{9EBE4BAF-55AA-4F71-B217-6FC305B0C55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58258" y="6020047"/>
                  <a:ext cx="1166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608" name="Gruppieren 492607">
            <a:extLst>
              <a:ext uri="{FF2B5EF4-FFF2-40B4-BE49-F238E27FC236}">
                <a16:creationId xmlns:a16="http://schemas.microsoft.com/office/drawing/2014/main" id="{5DA6DF3F-B666-46F7-91CA-9079C843D140}"/>
              </a:ext>
            </a:extLst>
          </p:cNvPr>
          <p:cNvGrpSpPr/>
          <p:nvPr/>
        </p:nvGrpSpPr>
        <p:grpSpPr>
          <a:xfrm>
            <a:off x="5432298" y="5976487"/>
            <a:ext cx="968400" cy="273960"/>
            <a:chOff x="5432298" y="5976487"/>
            <a:chExt cx="96840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92602" name="Freihand 492601">
                  <a:extLst>
                    <a:ext uri="{FF2B5EF4-FFF2-40B4-BE49-F238E27FC236}">
                      <a16:creationId xmlns:a16="http://schemas.microsoft.com/office/drawing/2014/main" id="{A4B6038A-2D41-4792-8AF5-08D87426D00E}"/>
                    </a:ext>
                  </a:extLst>
                </p14:cNvPr>
                <p14:cNvContentPartPr/>
                <p14:nvPr/>
              </p14:nvContentPartPr>
              <p14:xfrm>
                <a:off x="5432298" y="6056767"/>
                <a:ext cx="167400" cy="80640"/>
              </p14:xfrm>
            </p:contentPart>
          </mc:Choice>
          <mc:Fallback>
            <p:pic>
              <p:nvPicPr>
                <p:cNvPr id="492602" name="Freihand 492601">
                  <a:extLst>
                    <a:ext uri="{FF2B5EF4-FFF2-40B4-BE49-F238E27FC236}">
                      <a16:creationId xmlns:a16="http://schemas.microsoft.com/office/drawing/2014/main" id="{A4B6038A-2D41-4792-8AF5-08D87426D00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27978" y="6052447"/>
                  <a:ext cx="176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92603" name="Freihand 492602">
                  <a:extLst>
                    <a:ext uri="{FF2B5EF4-FFF2-40B4-BE49-F238E27FC236}">
                      <a16:creationId xmlns:a16="http://schemas.microsoft.com/office/drawing/2014/main" id="{C531B4AB-7112-454B-BA78-F106FD4FE9B5}"/>
                    </a:ext>
                  </a:extLst>
                </p14:cNvPr>
                <p14:cNvContentPartPr/>
                <p14:nvPr/>
              </p14:nvContentPartPr>
              <p14:xfrm>
                <a:off x="5606178" y="6048127"/>
                <a:ext cx="117000" cy="99720"/>
              </p14:xfrm>
            </p:contentPart>
          </mc:Choice>
          <mc:Fallback>
            <p:pic>
              <p:nvPicPr>
                <p:cNvPr id="492603" name="Freihand 492602">
                  <a:extLst>
                    <a:ext uri="{FF2B5EF4-FFF2-40B4-BE49-F238E27FC236}">
                      <a16:creationId xmlns:a16="http://schemas.microsoft.com/office/drawing/2014/main" id="{C531B4AB-7112-454B-BA78-F106FD4FE9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01858" y="6043807"/>
                  <a:ext cx="125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92604" name="Freihand 492603">
                  <a:extLst>
                    <a:ext uri="{FF2B5EF4-FFF2-40B4-BE49-F238E27FC236}">
                      <a16:creationId xmlns:a16="http://schemas.microsoft.com/office/drawing/2014/main" id="{DDD874A2-0EBE-438C-B844-8951FF2E36D5}"/>
                    </a:ext>
                  </a:extLst>
                </p14:cNvPr>
                <p14:cNvContentPartPr/>
                <p14:nvPr/>
              </p14:nvContentPartPr>
              <p14:xfrm>
                <a:off x="5756658" y="6070087"/>
                <a:ext cx="81360" cy="82800"/>
              </p14:xfrm>
            </p:contentPart>
          </mc:Choice>
          <mc:Fallback>
            <p:pic>
              <p:nvPicPr>
                <p:cNvPr id="492604" name="Freihand 492603">
                  <a:extLst>
                    <a:ext uri="{FF2B5EF4-FFF2-40B4-BE49-F238E27FC236}">
                      <a16:creationId xmlns:a16="http://schemas.microsoft.com/office/drawing/2014/main" id="{DDD874A2-0EBE-438C-B844-8951FF2E36D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52338" y="6065767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92605" name="Freihand 492604">
                  <a:extLst>
                    <a:ext uri="{FF2B5EF4-FFF2-40B4-BE49-F238E27FC236}">
                      <a16:creationId xmlns:a16="http://schemas.microsoft.com/office/drawing/2014/main" id="{CD30A450-3733-4F03-8B56-8CF497CC0E0F}"/>
                    </a:ext>
                  </a:extLst>
                </p14:cNvPr>
                <p14:cNvContentPartPr/>
                <p14:nvPr/>
              </p14:nvContentPartPr>
              <p14:xfrm>
                <a:off x="5831538" y="5976487"/>
                <a:ext cx="106920" cy="154080"/>
              </p14:xfrm>
            </p:contentPart>
          </mc:Choice>
          <mc:Fallback>
            <p:pic>
              <p:nvPicPr>
                <p:cNvPr id="492605" name="Freihand 492604">
                  <a:extLst>
                    <a:ext uri="{FF2B5EF4-FFF2-40B4-BE49-F238E27FC236}">
                      <a16:creationId xmlns:a16="http://schemas.microsoft.com/office/drawing/2014/main" id="{CD30A450-3733-4F03-8B56-8CF497CC0E0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27218" y="5972167"/>
                  <a:ext cx="11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92606" name="Freihand 492605">
                  <a:extLst>
                    <a:ext uri="{FF2B5EF4-FFF2-40B4-BE49-F238E27FC236}">
                      <a16:creationId xmlns:a16="http://schemas.microsoft.com/office/drawing/2014/main" id="{A85FB2A4-7E05-476A-9C4E-E764A8F95093}"/>
                    </a:ext>
                  </a:extLst>
                </p14:cNvPr>
                <p14:cNvContentPartPr/>
                <p14:nvPr/>
              </p14:nvContentPartPr>
              <p14:xfrm>
                <a:off x="6216378" y="6100327"/>
                <a:ext cx="360" cy="360"/>
              </p14:xfrm>
            </p:contentPart>
          </mc:Choice>
          <mc:Fallback>
            <p:pic>
              <p:nvPicPr>
                <p:cNvPr id="492606" name="Freihand 492605">
                  <a:extLst>
                    <a:ext uri="{FF2B5EF4-FFF2-40B4-BE49-F238E27FC236}">
                      <a16:creationId xmlns:a16="http://schemas.microsoft.com/office/drawing/2014/main" id="{A85FB2A4-7E05-476A-9C4E-E764A8F950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12058" y="6096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92607" name="Freihand 492606">
                  <a:extLst>
                    <a:ext uri="{FF2B5EF4-FFF2-40B4-BE49-F238E27FC236}">
                      <a16:creationId xmlns:a16="http://schemas.microsoft.com/office/drawing/2014/main" id="{2ABE1EE0-8D60-4821-9305-8AAD3DED5104}"/>
                    </a:ext>
                  </a:extLst>
                </p14:cNvPr>
                <p14:cNvContentPartPr/>
                <p14:nvPr/>
              </p14:nvContentPartPr>
              <p14:xfrm>
                <a:off x="6023778" y="6056047"/>
                <a:ext cx="376920" cy="194400"/>
              </p14:xfrm>
            </p:contentPart>
          </mc:Choice>
          <mc:Fallback>
            <p:pic>
              <p:nvPicPr>
                <p:cNvPr id="492607" name="Freihand 492606">
                  <a:extLst>
                    <a:ext uri="{FF2B5EF4-FFF2-40B4-BE49-F238E27FC236}">
                      <a16:creationId xmlns:a16="http://schemas.microsoft.com/office/drawing/2014/main" id="{2ABE1EE0-8D60-4821-9305-8AAD3DED510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19458" y="6051727"/>
                  <a:ext cx="385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613" name="Gruppieren 492612">
            <a:extLst>
              <a:ext uri="{FF2B5EF4-FFF2-40B4-BE49-F238E27FC236}">
                <a16:creationId xmlns:a16="http://schemas.microsoft.com/office/drawing/2014/main" id="{286D798A-6FF8-4522-A891-157A93C20FB0}"/>
              </a:ext>
            </a:extLst>
          </p:cNvPr>
          <p:cNvGrpSpPr/>
          <p:nvPr/>
        </p:nvGrpSpPr>
        <p:grpSpPr>
          <a:xfrm>
            <a:off x="6634698" y="5968927"/>
            <a:ext cx="554400" cy="180000"/>
            <a:chOff x="6634698" y="5968927"/>
            <a:chExt cx="5544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92610" name="Freihand 492609">
                  <a:extLst>
                    <a:ext uri="{FF2B5EF4-FFF2-40B4-BE49-F238E27FC236}">
                      <a16:creationId xmlns:a16="http://schemas.microsoft.com/office/drawing/2014/main" id="{E978F6EE-2782-440E-A3A1-3E4A46A7BD92}"/>
                    </a:ext>
                  </a:extLst>
                </p14:cNvPr>
                <p14:cNvContentPartPr/>
                <p14:nvPr/>
              </p14:nvContentPartPr>
              <p14:xfrm>
                <a:off x="6634698" y="6031567"/>
                <a:ext cx="41040" cy="117360"/>
              </p14:xfrm>
            </p:contentPart>
          </mc:Choice>
          <mc:Fallback>
            <p:pic>
              <p:nvPicPr>
                <p:cNvPr id="492610" name="Freihand 492609">
                  <a:extLst>
                    <a:ext uri="{FF2B5EF4-FFF2-40B4-BE49-F238E27FC236}">
                      <a16:creationId xmlns:a16="http://schemas.microsoft.com/office/drawing/2014/main" id="{E978F6EE-2782-440E-A3A1-3E4A46A7BD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30378" y="6027247"/>
                  <a:ext cx="49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92611" name="Freihand 492610">
                  <a:extLst>
                    <a:ext uri="{FF2B5EF4-FFF2-40B4-BE49-F238E27FC236}">
                      <a16:creationId xmlns:a16="http://schemas.microsoft.com/office/drawing/2014/main" id="{92481D43-2BEE-4FDA-A6F3-35035D5E9C35}"/>
                    </a:ext>
                  </a:extLst>
                </p14:cNvPr>
                <p14:cNvContentPartPr/>
                <p14:nvPr/>
              </p14:nvContentPartPr>
              <p14:xfrm>
                <a:off x="6719298" y="5968927"/>
                <a:ext cx="344520" cy="146520"/>
              </p14:xfrm>
            </p:contentPart>
          </mc:Choice>
          <mc:Fallback>
            <p:pic>
              <p:nvPicPr>
                <p:cNvPr id="492611" name="Freihand 492610">
                  <a:extLst>
                    <a:ext uri="{FF2B5EF4-FFF2-40B4-BE49-F238E27FC236}">
                      <a16:creationId xmlns:a16="http://schemas.microsoft.com/office/drawing/2014/main" id="{92481D43-2BEE-4FDA-A6F3-35035D5E9C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14978" y="5964607"/>
                  <a:ext cx="35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92612" name="Freihand 492611">
                  <a:extLst>
                    <a:ext uri="{FF2B5EF4-FFF2-40B4-BE49-F238E27FC236}">
                      <a16:creationId xmlns:a16="http://schemas.microsoft.com/office/drawing/2014/main" id="{5B251CB3-8E80-4156-98D4-496DF3143B59}"/>
                    </a:ext>
                  </a:extLst>
                </p14:cNvPr>
                <p14:cNvContentPartPr/>
                <p14:nvPr/>
              </p14:nvContentPartPr>
              <p14:xfrm>
                <a:off x="6998298" y="5990527"/>
                <a:ext cx="190800" cy="157680"/>
              </p14:xfrm>
            </p:contentPart>
          </mc:Choice>
          <mc:Fallback>
            <p:pic>
              <p:nvPicPr>
                <p:cNvPr id="492612" name="Freihand 492611">
                  <a:extLst>
                    <a:ext uri="{FF2B5EF4-FFF2-40B4-BE49-F238E27FC236}">
                      <a16:creationId xmlns:a16="http://schemas.microsoft.com/office/drawing/2014/main" id="{5B251CB3-8E80-4156-98D4-496DF3143B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93978" y="5986207"/>
                  <a:ext cx="19944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2E40DAB-2B6C-485A-A955-2657B0C62C0F}"/>
                  </a:ext>
                </a:extLst>
              </p14:cNvPr>
              <p14:cNvContentPartPr/>
              <p14:nvPr/>
            </p14:nvContentPartPr>
            <p14:xfrm>
              <a:off x="823938" y="828487"/>
              <a:ext cx="4550760" cy="470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2E40DAB-2B6C-485A-A955-2657B0C62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618" y="824167"/>
                <a:ext cx="4559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40286B1-D92D-499C-81FE-AF6364C7DC72}"/>
                  </a:ext>
                </a:extLst>
              </p14:cNvPr>
              <p14:cNvContentPartPr/>
              <p14:nvPr/>
            </p14:nvContentPartPr>
            <p14:xfrm>
              <a:off x="646818" y="3294847"/>
              <a:ext cx="1587960" cy="651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40286B1-D92D-499C-81FE-AF6364C7DC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498" y="3290527"/>
                <a:ext cx="159660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BA46CAF-3303-4CE8-B17B-315ED9FB185E}"/>
                  </a:ext>
                </a:extLst>
              </p14:cNvPr>
              <p14:cNvContentPartPr/>
              <p14:nvPr/>
            </p14:nvContentPartPr>
            <p14:xfrm>
              <a:off x="1679658" y="4059847"/>
              <a:ext cx="4319640" cy="157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BA46CAF-3303-4CE8-B17B-315ED9FB18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5338" y="4055527"/>
                <a:ext cx="4328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76A38D4-B3A9-4B60-9490-845C4B071FF1}"/>
                  </a:ext>
                </a:extLst>
              </p14:cNvPr>
              <p14:cNvContentPartPr/>
              <p14:nvPr/>
            </p14:nvContentPartPr>
            <p14:xfrm>
              <a:off x="4368498" y="4125727"/>
              <a:ext cx="1082520" cy="621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76A38D4-B3A9-4B60-9490-845C4B071F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4178" y="4121407"/>
                <a:ext cx="109116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C64DC70-1DCA-4E25-8DCA-F7C050CA5A6D}"/>
                  </a:ext>
                </a:extLst>
              </p14:cNvPr>
              <p14:cNvContentPartPr/>
              <p14:nvPr/>
            </p14:nvContentPartPr>
            <p14:xfrm>
              <a:off x="5476938" y="3582487"/>
              <a:ext cx="660240" cy="750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C64DC70-1DCA-4E25-8DCA-F7C050CA5A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2618" y="3578167"/>
                <a:ext cx="668880" cy="7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A1. Balance </a:t>
            </a:r>
            <a:r>
              <a:rPr lang="de-DE" sz="2000" dirty="0" err="1">
                <a:solidFill>
                  <a:srgbClr val="000000"/>
                </a:solidFill>
              </a:rPr>
              <a:t>of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goods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A2. Balance </a:t>
            </a:r>
            <a:r>
              <a:rPr lang="de-DE" sz="2000" dirty="0" err="1">
                <a:solidFill>
                  <a:srgbClr val="000000"/>
                </a:solidFill>
              </a:rPr>
              <a:t>of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services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A3. Primary </a:t>
            </a:r>
            <a:r>
              <a:rPr lang="de-DE" sz="2000" dirty="0" err="1">
                <a:solidFill>
                  <a:srgbClr val="000000"/>
                </a:solidFill>
              </a:rPr>
              <a:t>income</a:t>
            </a:r>
            <a:r>
              <a:rPr lang="de-DE" sz="2000" dirty="0">
                <a:solidFill>
                  <a:srgbClr val="000000"/>
                </a:solidFill>
              </a:rPr>
              <a:t> (</a:t>
            </a:r>
            <a:r>
              <a:rPr lang="de-DE" sz="2000" dirty="0" err="1">
                <a:solidFill>
                  <a:srgbClr val="000000"/>
                </a:solidFill>
              </a:rPr>
              <a:t>payments</a:t>
            </a:r>
            <a:r>
              <a:rPr lang="de-DE" sz="2000" dirty="0">
                <a:solidFill>
                  <a:srgbClr val="000000"/>
                </a:solidFill>
              </a:rPr>
              <a:t> form </a:t>
            </a:r>
            <a:r>
              <a:rPr lang="de-DE" sz="2000" dirty="0" err="1">
                <a:solidFill>
                  <a:srgbClr val="000000"/>
                </a:solidFill>
              </a:rPr>
              <a:t>work</a:t>
            </a:r>
            <a:r>
              <a:rPr lang="de-DE" sz="2000" dirty="0">
                <a:solidFill>
                  <a:srgbClr val="000000"/>
                </a:solidFill>
              </a:rPr>
              <a:t> (</a:t>
            </a:r>
            <a:r>
              <a:rPr lang="de-DE" sz="2000" dirty="0" err="1">
                <a:solidFill>
                  <a:srgbClr val="000000"/>
                </a:solidFill>
              </a:rPr>
              <a:t>wages</a:t>
            </a:r>
            <a:r>
              <a:rPr lang="de-DE" sz="2000" dirty="0">
                <a:solidFill>
                  <a:srgbClr val="000000"/>
                </a:solidFill>
              </a:rPr>
              <a:t>) oder </a:t>
            </a:r>
            <a:r>
              <a:rPr lang="de-DE" sz="2000" dirty="0" err="1">
                <a:solidFill>
                  <a:srgbClr val="000000"/>
                </a:solidFill>
              </a:rPr>
              <a:t>inverstments</a:t>
            </a:r>
            <a:r>
              <a:rPr lang="de-DE" sz="2000" dirty="0">
                <a:solidFill>
                  <a:srgbClr val="000000"/>
                </a:solidFill>
              </a:rPr>
              <a:t> (</a:t>
            </a:r>
            <a:r>
              <a:rPr lang="de-DE" sz="2000" dirty="0" err="1">
                <a:solidFill>
                  <a:srgbClr val="000000"/>
                </a:solidFill>
              </a:rPr>
              <a:t>dividends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A4. </a:t>
            </a:r>
            <a:r>
              <a:rPr lang="de-DE" sz="2000" dirty="0" err="1">
                <a:solidFill>
                  <a:srgbClr val="000000"/>
                </a:solidFill>
              </a:rPr>
              <a:t>Secondary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income</a:t>
            </a:r>
            <a:r>
              <a:rPr lang="de-DE" sz="2000" dirty="0">
                <a:solidFill>
                  <a:srgbClr val="000000"/>
                </a:solidFill>
              </a:rPr>
              <a:t> (</a:t>
            </a:r>
            <a:r>
              <a:rPr lang="de-DE" sz="2000" dirty="0" err="1">
                <a:solidFill>
                  <a:srgbClr val="000000"/>
                </a:solidFill>
              </a:rPr>
              <a:t>payments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from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government</a:t>
            </a:r>
            <a:r>
              <a:rPr lang="de-DE" sz="2000" dirty="0">
                <a:solidFill>
                  <a:srgbClr val="000000"/>
                </a:solidFill>
              </a:rPr>
              <a:t> (</a:t>
            </a:r>
            <a:r>
              <a:rPr lang="de-DE" sz="2000" dirty="0" err="1">
                <a:solidFill>
                  <a:srgbClr val="000000"/>
                </a:solidFill>
              </a:rPr>
              <a:t>tax</a:t>
            </a:r>
            <a:r>
              <a:rPr lang="de-DE" sz="2000" dirty="0">
                <a:solidFill>
                  <a:srgbClr val="000000"/>
                </a:solidFill>
              </a:rPr>
              <a:t>, </a:t>
            </a:r>
            <a:r>
              <a:rPr lang="de-DE" sz="2000" dirty="0" err="1">
                <a:solidFill>
                  <a:srgbClr val="000000"/>
                </a:solidFill>
              </a:rPr>
              <a:t>refunds</a:t>
            </a:r>
            <a:r>
              <a:rPr lang="de-DE" sz="2000" dirty="0">
                <a:solidFill>
                  <a:srgbClr val="000000"/>
                </a:solidFill>
              </a:rPr>
              <a:t>) </a:t>
            </a:r>
            <a:r>
              <a:rPr lang="de-DE" sz="2000" dirty="0" err="1">
                <a:solidFill>
                  <a:srgbClr val="000000"/>
                </a:solidFill>
              </a:rPr>
              <a:t>or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one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way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transfers</a:t>
            </a:r>
            <a:r>
              <a:rPr lang="de-DE" sz="2000" dirty="0">
                <a:solidFill>
                  <a:srgbClr val="000000"/>
                </a:solidFill>
              </a:rPr>
              <a:t> i.e. </a:t>
            </a:r>
            <a:r>
              <a:rPr lang="de-DE" sz="2000" dirty="0" err="1">
                <a:solidFill>
                  <a:srgbClr val="000000"/>
                </a:solidFill>
              </a:rPr>
              <a:t>disaster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relief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B1. Capital </a:t>
            </a:r>
            <a:r>
              <a:rPr lang="de-DE" sz="2000" dirty="0" err="1">
                <a:solidFill>
                  <a:srgbClr val="000000"/>
                </a:solidFill>
              </a:rPr>
              <a:t>transfers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B1. </a:t>
            </a:r>
            <a:r>
              <a:rPr lang="de-DE" sz="2000" dirty="0" err="1">
                <a:solidFill>
                  <a:srgbClr val="000000"/>
                </a:solidFill>
              </a:rPr>
              <a:t>Direct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investment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B2. </a:t>
            </a:r>
            <a:r>
              <a:rPr lang="de-DE" sz="2000" dirty="0" err="1">
                <a:solidFill>
                  <a:srgbClr val="000000"/>
                </a:solidFill>
              </a:rPr>
              <a:t>Porfolio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investment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 dirty="0">
                <a:solidFill>
                  <a:srgbClr val="000000"/>
                </a:solidFill>
              </a:rPr>
              <a:t>B4. Reserve </a:t>
            </a:r>
            <a:r>
              <a:rPr lang="de-DE" sz="2000" dirty="0" err="1">
                <a:solidFill>
                  <a:srgbClr val="000000"/>
                </a:solidFill>
              </a:rPr>
              <a:t>investement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/>
            <a:r>
              <a:rPr lang="de-DE" sz="2000" dirty="0">
                <a:solidFill>
                  <a:srgbClr val="000000"/>
                </a:solidFill>
              </a:rPr>
              <a:t>B5. Other </a:t>
            </a:r>
            <a:r>
              <a:rPr lang="de-DE" sz="2000" dirty="0" err="1">
                <a:solidFill>
                  <a:srgbClr val="000000"/>
                </a:solidFill>
              </a:rPr>
              <a:t>investment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3722914" y="3038023"/>
            <a:ext cx="1519237" cy="46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77295A3-0FBC-4509-B608-DA1E4F0730E4}"/>
                  </a:ext>
                </a:extLst>
              </p14:cNvPr>
              <p14:cNvContentPartPr/>
              <p14:nvPr/>
            </p14:nvContentPartPr>
            <p14:xfrm>
              <a:off x="5756658" y="1480447"/>
              <a:ext cx="1668600" cy="92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77295A3-0FBC-4509-B608-DA1E4F0730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2338" y="1476127"/>
                <a:ext cx="16772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9B3146B-DF21-4534-9F78-FA41A2C546D7}"/>
                  </a:ext>
                </a:extLst>
              </p14:cNvPr>
              <p14:cNvContentPartPr/>
              <p14:nvPr/>
            </p14:nvContentPartPr>
            <p14:xfrm>
              <a:off x="5849898" y="1841167"/>
              <a:ext cx="2014920" cy="37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9B3146B-DF21-4534-9F78-FA41A2C546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578" y="1836847"/>
                <a:ext cx="20235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BFF8CDC-F019-41B8-ACF4-76BADF062806}"/>
              </a:ext>
            </a:extLst>
          </p:cNvPr>
          <p:cNvGrpSpPr/>
          <p:nvPr/>
        </p:nvGrpSpPr>
        <p:grpSpPr>
          <a:xfrm>
            <a:off x="5561178" y="1819567"/>
            <a:ext cx="3649680" cy="397080"/>
            <a:chOff x="5561178" y="1819567"/>
            <a:chExt cx="364968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CFF0A39-0DCE-4C7E-8A16-63552A8DF46C}"/>
                    </a:ext>
                  </a:extLst>
                </p14:cNvPr>
                <p14:cNvContentPartPr/>
                <p14:nvPr/>
              </p14:nvContentPartPr>
              <p14:xfrm>
                <a:off x="5820018" y="2164087"/>
                <a:ext cx="3390840" cy="52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CFF0A39-0DCE-4C7E-8A16-63552A8DF4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5698" y="2159767"/>
                  <a:ext cx="339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35063A7-67E0-4A05-A48D-53123A8AEDD6}"/>
                    </a:ext>
                  </a:extLst>
                </p14:cNvPr>
                <p14:cNvContentPartPr/>
                <p14:nvPr/>
              </p14:nvContentPartPr>
              <p14:xfrm>
                <a:off x="5561178" y="1819567"/>
                <a:ext cx="1991880" cy="331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35063A7-67E0-4A05-A48D-53123A8AEDD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56858" y="1815247"/>
                  <a:ext cx="200052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DD0D72F-6DDD-4D5C-A6C4-6A5A7B103171}"/>
                  </a:ext>
                </a:extLst>
              </p14:cNvPr>
              <p14:cNvContentPartPr/>
              <p14:nvPr/>
            </p14:nvContentPartPr>
            <p14:xfrm>
              <a:off x="7094778" y="2371087"/>
              <a:ext cx="1472040" cy="66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DD0D72F-6DDD-4D5C-A6C4-6A5A7B1031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0458" y="2366767"/>
                <a:ext cx="1480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9BC7D49-F93E-4DC8-BD87-F122BA974901}"/>
                  </a:ext>
                </a:extLst>
              </p14:cNvPr>
              <p14:cNvContentPartPr/>
              <p14:nvPr/>
            </p14:nvContentPartPr>
            <p14:xfrm>
              <a:off x="5810298" y="1537687"/>
              <a:ext cx="2076120" cy="102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9BC7D49-F93E-4DC8-BD87-F122BA9749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5978" y="1533367"/>
                <a:ext cx="2084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48642E7-7FA0-45A7-8FBF-6AF92A724D0A}"/>
                  </a:ext>
                </a:extLst>
              </p14:cNvPr>
              <p14:cNvContentPartPr/>
              <p14:nvPr/>
            </p14:nvContentPartPr>
            <p14:xfrm>
              <a:off x="5347338" y="3656287"/>
              <a:ext cx="2533320" cy="121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48642E7-7FA0-45A7-8FBF-6AF92A724D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3018" y="3651967"/>
                <a:ext cx="2541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995C0C2-26FB-4693-AD3D-4395BBAE4DE1}"/>
                  </a:ext>
                </a:extLst>
              </p14:cNvPr>
              <p14:cNvContentPartPr/>
              <p14:nvPr/>
            </p14:nvContentPartPr>
            <p14:xfrm>
              <a:off x="2097258" y="4311127"/>
              <a:ext cx="2064240" cy="1612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995C0C2-26FB-4693-AD3D-4395BBAE4D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92938" y="4306807"/>
                <a:ext cx="20728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4DA0EFF-44DC-4603-8EEF-93DB5B4FB102}"/>
              </a:ext>
            </a:extLst>
          </p:cNvPr>
          <p:cNvGrpSpPr/>
          <p:nvPr/>
        </p:nvGrpSpPr>
        <p:grpSpPr>
          <a:xfrm>
            <a:off x="5603298" y="3975247"/>
            <a:ext cx="2079360" cy="548280"/>
            <a:chOff x="5603298" y="3975247"/>
            <a:chExt cx="207936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B5C855-1B8A-40C6-8C53-4625B3BA244D}"/>
                    </a:ext>
                  </a:extLst>
                </p14:cNvPr>
                <p14:cNvContentPartPr/>
                <p14:nvPr/>
              </p14:nvContentPartPr>
              <p14:xfrm>
                <a:off x="5603298" y="3975247"/>
                <a:ext cx="2079360" cy="375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B5C855-1B8A-40C6-8C53-4625B3BA24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98978" y="3970927"/>
                  <a:ext cx="2088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174AC5-5764-41D2-AF17-0BE3B230EEB3}"/>
                    </a:ext>
                  </a:extLst>
                </p14:cNvPr>
                <p14:cNvContentPartPr/>
                <p14:nvPr/>
              </p14:nvContentPartPr>
              <p14:xfrm>
                <a:off x="6117738" y="4256407"/>
                <a:ext cx="19080" cy="267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174AC5-5764-41D2-AF17-0BE3B230EE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13418" y="4252087"/>
                  <a:ext cx="27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9B48E0-EE5C-4142-8525-564C021F4F58}"/>
                    </a:ext>
                  </a:extLst>
                </p14:cNvPr>
                <p14:cNvContentPartPr/>
                <p14:nvPr/>
              </p14:nvContentPartPr>
              <p14:xfrm>
                <a:off x="6063378" y="4344967"/>
                <a:ext cx="125640" cy="33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9B48E0-EE5C-4142-8525-564C021F4F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59058" y="4340647"/>
                  <a:ext cx="1342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439455F-14AE-4F08-BA47-504E8D745FD9}"/>
              </a:ext>
            </a:extLst>
          </p:cNvPr>
          <p:cNvGrpSpPr/>
          <p:nvPr/>
        </p:nvGrpSpPr>
        <p:grpSpPr>
          <a:xfrm>
            <a:off x="3303258" y="5018887"/>
            <a:ext cx="2613960" cy="900000"/>
            <a:chOff x="3303258" y="5018887"/>
            <a:chExt cx="2613960" cy="90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A188EB0-D932-40F8-AABE-EFE80D2AC0CD}"/>
                    </a:ext>
                  </a:extLst>
                </p14:cNvPr>
                <p14:cNvContentPartPr/>
                <p14:nvPr/>
              </p14:nvContentPartPr>
              <p14:xfrm>
                <a:off x="4527258" y="5108167"/>
                <a:ext cx="1250640" cy="426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A188EB0-D932-40F8-AABE-EFE80D2AC0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22938" y="5103847"/>
                  <a:ext cx="12592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7852AE-003A-487C-885A-D2E6ACD4A278}"/>
                    </a:ext>
                  </a:extLst>
                </p14:cNvPr>
                <p14:cNvContentPartPr/>
                <p14:nvPr/>
              </p14:nvContentPartPr>
              <p14:xfrm>
                <a:off x="5565858" y="5018887"/>
                <a:ext cx="147960" cy="213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7852AE-003A-487C-885A-D2E6ACD4A2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61538" y="5014567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D08797E-5FA3-4D87-A9DE-0C3551A911B9}"/>
                    </a:ext>
                  </a:extLst>
                </p14:cNvPr>
                <p14:cNvContentPartPr/>
                <p14:nvPr/>
              </p14:nvContentPartPr>
              <p14:xfrm>
                <a:off x="3303258" y="5637007"/>
                <a:ext cx="170640" cy="167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D08797E-5FA3-4D87-A9DE-0C3551A911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98938" y="5632687"/>
                  <a:ext cx="17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FD6B071-CDCA-4877-9939-7BDA8563CF6C}"/>
                    </a:ext>
                  </a:extLst>
                </p14:cNvPr>
                <p14:cNvContentPartPr/>
                <p14:nvPr/>
              </p14:nvContentPartPr>
              <p14:xfrm>
                <a:off x="3532218" y="5678047"/>
                <a:ext cx="536040" cy="118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FD6B071-CDCA-4877-9939-7BDA8563CF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27898" y="5673727"/>
                  <a:ext cx="54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2761F1-55AE-41FF-9852-04FAC41982D1}"/>
                    </a:ext>
                  </a:extLst>
                </p14:cNvPr>
                <p14:cNvContentPartPr/>
                <p14:nvPr/>
              </p14:nvContentPartPr>
              <p14:xfrm>
                <a:off x="4091298" y="5683087"/>
                <a:ext cx="174960" cy="235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2761F1-55AE-41FF-9852-04FAC41982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86978" y="5678767"/>
                  <a:ext cx="183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85CC40-2770-4B8D-913C-4F3504E3CDFF}"/>
                    </a:ext>
                  </a:extLst>
                </p14:cNvPr>
                <p14:cNvContentPartPr/>
                <p14:nvPr/>
              </p14:nvContentPartPr>
              <p14:xfrm>
                <a:off x="4489458" y="5679847"/>
                <a:ext cx="187920" cy="145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85CC40-2770-4B8D-913C-4F3504E3CD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5138" y="5675527"/>
                  <a:ext cx="19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2DC220C-8A05-4546-92B6-232E6108624D}"/>
                    </a:ext>
                  </a:extLst>
                </p14:cNvPr>
                <p14:cNvContentPartPr/>
                <p14:nvPr/>
              </p14:nvContentPartPr>
              <p14:xfrm>
                <a:off x="4704018" y="5671567"/>
                <a:ext cx="143280" cy="128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2DC220C-8A05-4546-92B6-232E610862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99698" y="5667247"/>
                  <a:ext cx="15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0ACDDBB-6C5D-4C79-B3A5-82F9FE3A869E}"/>
                    </a:ext>
                  </a:extLst>
                </p14:cNvPr>
                <p14:cNvContentPartPr/>
                <p14:nvPr/>
              </p14:nvContentPartPr>
              <p14:xfrm>
                <a:off x="4870698" y="5691367"/>
                <a:ext cx="423720" cy="106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0ACDDBB-6C5D-4C79-B3A5-82F9FE3A86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66378" y="5687047"/>
                  <a:ext cx="432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9802B53-4976-4C71-9A4D-F271FBC9C86E}"/>
                    </a:ext>
                  </a:extLst>
                </p14:cNvPr>
                <p14:cNvContentPartPr/>
                <p14:nvPr/>
              </p14:nvContentPartPr>
              <p14:xfrm>
                <a:off x="5316738" y="5693527"/>
                <a:ext cx="93240" cy="88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9802B53-4976-4C71-9A4D-F271FBC9C8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12418" y="5689207"/>
                  <a:ext cx="101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87FA64A-95CB-44F8-BFD4-1B463169425C}"/>
                    </a:ext>
                  </a:extLst>
                </p14:cNvPr>
                <p14:cNvContentPartPr/>
                <p14:nvPr/>
              </p14:nvContentPartPr>
              <p14:xfrm>
                <a:off x="5583498" y="5626927"/>
                <a:ext cx="333720" cy="278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87FA64A-95CB-44F8-BFD4-1B46316942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79178" y="5622607"/>
                  <a:ext cx="34236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53AEFC-6D8E-4009-B603-8DD5D5FE7295}"/>
              </a:ext>
            </a:extLst>
          </p:cNvPr>
          <p:cNvGrpSpPr/>
          <p:nvPr/>
        </p:nvGrpSpPr>
        <p:grpSpPr>
          <a:xfrm>
            <a:off x="6087498" y="5605327"/>
            <a:ext cx="1229040" cy="210240"/>
            <a:chOff x="6087498" y="5605327"/>
            <a:chExt cx="12290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D961074-21D0-4B4F-BC01-21673A4263E8}"/>
                    </a:ext>
                  </a:extLst>
                </p14:cNvPr>
                <p14:cNvContentPartPr/>
                <p14:nvPr/>
              </p14:nvContentPartPr>
              <p14:xfrm>
                <a:off x="6087498" y="5706127"/>
                <a:ext cx="115560" cy="78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D961074-21D0-4B4F-BC01-21673A4263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83178" y="5701807"/>
                  <a:ext cx="124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43145F6-6620-4217-90B0-3331955A7E56}"/>
                    </a:ext>
                  </a:extLst>
                </p14:cNvPr>
                <p14:cNvContentPartPr/>
                <p14:nvPr/>
              </p14:nvContentPartPr>
              <p14:xfrm>
                <a:off x="6229338" y="5692447"/>
                <a:ext cx="223920" cy="81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43145F6-6620-4217-90B0-3331955A7E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25018" y="5688127"/>
                  <a:ext cx="232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4F8CE6-4803-4C77-B8CF-6720BE856F53}"/>
                    </a:ext>
                  </a:extLst>
                </p14:cNvPr>
                <p14:cNvContentPartPr/>
                <p14:nvPr/>
              </p14:nvContentPartPr>
              <p14:xfrm>
                <a:off x="6488538" y="5624407"/>
                <a:ext cx="139680" cy="171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4F8CE6-4803-4C77-B8CF-6720BE856F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84218" y="5620087"/>
                  <a:ext cx="148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F5D3D4-FE35-4D22-AC8A-6AC099642518}"/>
                    </a:ext>
                  </a:extLst>
                </p14:cNvPr>
                <p14:cNvContentPartPr/>
                <p14:nvPr/>
              </p14:nvContentPartPr>
              <p14:xfrm>
                <a:off x="6485298" y="5665807"/>
                <a:ext cx="49680" cy="9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F5D3D4-FE35-4D22-AC8A-6AC0996425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80978" y="5661487"/>
                  <a:ext cx="58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81424C7-9622-46F8-8798-5AE0AB17DB1D}"/>
                    </a:ext>
                  </a:extLst>
                </p14:cNvPr>
                <p14:cNvContentPartPr/>
                <p14:nvPr/>
              </p14:nvContentPartPr>
              <p14:xfrm>
                <a:off x="6635058" y="5705047"/>
                <a:ext cx="155160" cy="87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81424C7-9622-46F8-8798-5AE0AB17DB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30738" y="5700727"/>
                  <a:ext cx="163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7F1D84-5FF0-47D4-9AAA-94C908B08D64}"/>
                    </a:ext>
                  </a:extLst>
                </p14:cNvPr>
                <p14:cNvContentPartPr/>
                <p14:nvPr/>
              </p14:nvContentPartPr>
              <p14:xfrm>
                <a:off x="6850338" y="5668327"/>
                <a:ext cx="101160" cy="147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7F1D84-5FF0-47D4-9AAA-94C908B08D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46018" y="5664007"/>
                  <a:ext cx="10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241C07B-4E75-4058-BF4C-B05D80D65D3E}"/>
                    </a:ext>
                  </a:extLst>
                </p14:cNvPr>
                <p14:cNvContentPartPr/>
                <p14:nvPr/>
              </p14:nvContentPartPr>
              <p14:xfrm>
                <a:off x="6735498" y="5605327"/>
                <a:ext cx="20160" cy="174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241C07B-4E75-4058-BF4C-B05D80D65D3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31178" y="5601007"/>
                  <a:ext cx="2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341107-F2D1-4606-B93A-9E64EC8778EC}"/>
                    </a:ext>
                  </a:extLst>
                </p14:cNvPr>
                <p14:cNvContentPartPr/>
                <p14:nvPr/>
              </p14:nvContentPartPr>
              <p14:xfrm>
                <a:off x="6983178" y="5711167"/>
                <a:ext cx="201240" cy="72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341107-F2D1-4606-B93A-9E64EC8778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78858" y="5706847"/>
                  <a:ext cx="209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14CA1EB-B663-4D3E-9555-05558C1A5A45}"/>
                    </a:ext>
                  </a:extLst>
                </p14:cNvPr>
                <p14:cNvContentPartPr/>
                <p14:nvPr/>
              </p14:nvContentPartPr>
              <p14:xfrm>
                <a:off x="7206378" y="5639527"/>
                <a:ext cx="93600" cy="144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14CA1EB-B663-4D3E-9555-05558C1A5A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02058" y="5635207"/>
                  <a:ext cx="10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04E3A56-18F6-4CF3-8EF3-0F5D660BF528}"/>
                    </a:ext>
                  </a:extLst>
                </p14:cNvPr>
                <p14:cNvContentPartPr/>
                <p14:nvPr/>
              </p14:nvContentPartPr>
              <p14:xfrm>
                <a:off x="7266858" y="5732767"/>
                <a:ext cx="49680" cy="43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04E3A56-18F6-4CF3-8EF3-0F5D660BF52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62538" y="5728447"/>
                  <a:ext cx="583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881FE0B-456B-4096-9CA0-B1C2180C4373}"/>
              </a:ext>
            </a:extLst>
          </p:cNvPr>
          <p:cNvGrpSpPr/>
          <p:nvPr/>
        </p:nvGrpSpPr>
        <p:grpSpPr>
          <a:xfrm>
            <a:off x="2146218" y="5574007"/>
            <a:ext cx="842400" cy="270360"/>
            <a:chOff x="2146218" y="5574007"/>
            <a:chExt cx="84240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B0AAB96-57B5-47D3-B1F7-73C279BB58C9}"/>
                    </a:ext>
                  </a:extLst>
                </p14:cNvPr>
                <p14:cNvContentPartPr/>
                <p14:nvPr/>
              </p14:nvContentPartPr>
              <p14:xfrm>
                <a:off x="2146218" y="5661127"/>
                <a:ext cx="162000" cy="104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B0AAB96-57B5-47D3-B1F7-73C279BB58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41898" y="5656807"/>
                  <a:ext cx="17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49C08C0-BFB2-40F7-B871-23C5C38DFE96}"/>
                    </a:ext>
                  </a:extLst>
                </p14:cNvPr>
                <p14:cNvContentPartPr/>
                <p14:nvPr/>
              </p14:nvContentPartPr>
              <p14:xfrm>
                <a:off x="2302458" y="5618287"/>
                <a:ext cx="360" cy="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49C08C0-BFB2-40F7-B871-23C5C38DFE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98138" y="5613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91C342-EF9D-4788-9478-D6E6F0A2434E}"/>
                    </a:ext>
                  </a:extLst>
                </p14:cNvPr>
                <p14:cNvContentPartPr/>
                <p14:nvPr/>
              </p14:nvContentPartPr>
              <p14:xfrm>
                <a:off x="2437818" y="5646727"/>
                <a:ext cx="256680" cy="197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91C342-EF9D-4788-9478-D6E6F0A243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33498" y="5642407"/>
                  <a:ext cx="26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4888D8F-596A-4DEB-867F-5A8FF0B8CB78}"/>
                    </a:ext>
                  </a:extLst>
                </p14:cNvPr>
                <p14:cNvContentPartPr/>
                <p14:nvPr/>
              </p14:nvContentPartPr>
              <p14:xfrm>
                <a:off x="2730138" y="5661847"/>
                <a:ext cx="117720" cy="64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4888D8F-596A-4DEB-867F-5A8FF0B8CB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25818" y="5657527"/>
                  <a:ext cx="126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FB81731-E64E-458E-9B14-39CF53BF553B}"/>
                    </a:ext>
                  </a:extLst>
                </p14:cNvPr>
                <p14:cNvContentPartPr/>
                <p14:nvPr/>
              </p14:nvContentPartPr>
              <p14:xfrm>
                <a:off x="2857578" y="5662207"/>
                <a:ext cx="8712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FB81731-E64E-458E-9B14-39CF53BF55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53258" y="5657887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9D7C095-0D5B-4532-BA47-E72498C9741A}"/>
                    </a:ext>
                  </a:extLst>
                </p14:cNvPr>
                <p14:cNvContentPartPr/>
                <p14:nvPr/>
              </p14:nvContentPartPr>
              <p14:xfrm>
                <a:off x="2968818" y="5574007"/>
                <a:ext cx="19800" cy="204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9D7C095-0D5B-4532-BA47-E72498C974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64498" y="5569687"/>
                  <a:ext cx="2844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FAAEDD8-1D0A-41ED-94EB-5B5E37B78E9B}"/>
              </a:ext>
            </a:extLst>
          </p:cNvPr>
          <p:cNvGrpSpPr/>
          <p:nvPr/>
        </p:nvGrpSpPr>
        <p:grpSpPr>
          <a:xfrm>
            <a:off x="379698" y="1553887"/>
            <a:ext cx="8633520" cy="127800"/>
            <a:chOff x="379698" y="1553887"/>
            <a:chExt cx="863352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0F60C7D-3309-4008-ADDD-CC6243DCAA9D}"/>
                    </a:ext>
                  </a:extLst>
                </p14:cNvPr>
                <p14:cNvContentPartPr/>
                <p14:nvPr/>
              </p14:nvContentPartPr>
              <p14:xfrm>
                <a:off x="7917378" y="1553887"/>
                <a:ext cx="1095840" cy="102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0F60C7D-3309-4008-ADDD-CC6243DCAA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13058" y="1549567"/>
                  <a:ext cx="1104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D2F4990-C0BC-4063-8296-68101F7E1141}"/>
                    </a:ext>
                  </a:extLst>
                </p14:cNvPr>
                <p14:cNvContentPartPr/>
                <p14:nvPr/>
              </p14:nvContentPartPr>
              <p14:xfrm>
                <a:off x="5277858" y="1574407"/>
                <a:ext cx="3115440" cy="101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D2F4990-C0BC-4063-8296-68101F7E11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3538" y="1570087"/>
                  <a:ext cx="3124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B49AF9-C242-47A5-9F6B-025496C5639B}"/>
                    </a:ext>
                  </a:extLst>
                </p14:cNvPr>
                <p14:cNvContentPartPr/>
                <p14:nvPr/>
              </p14:nvContentPartPr>
              <p14:xfrm>
                <a:off x="379698" y="1580887"/>
                <a:ext cx="4757760" cy="100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B49AF9-C242-47A5-9F6B-025496C563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5378" y="1576567"/>
                  <a:ext cx="476640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9D2E789-2A44-4CC8-98B3-778D3174D36B}"/>
              </a:ext>
            </a:extLst>
          </p:cNvPr>
          <p:cNvGrpSpPr/>
          <p:nvPr/>
        </p:nvGrpSpPr>
        <p:grpSpPr>
          <a:xfrm>
            <a:off x="395538" y="1875367"/>
            <a:ext cx="9299880" cy="552600"/>
            <a:chOff x="395538" y="1875367"/>
            <a:chExt cx="92998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9668E9E-5FE3-4D14-9C79-6BBDD03762AA}"/>
                    </a:ext>
                  </a:extLst>
                </p14:cNvPr>
                <p14:cNvContentPartPr/>
                <p14:nvPr/>
              </p14:nvContentPartPr>
              <p14:xfrm>
                <a:off x="5309898" y="2299807"/>
                <a:ext cx="4385520" cy="81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9668E9E-5FE3-4D14-9C79-6BBDD03762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05578" y="2295487"/>
                  <a:ext cx="4394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885B75-8CC2-4A95-B062-7962F7FB09D6}"/>
                    </a:ext>
                  </a:extLst>
                </p14:cNvPr>
                <p14:cNvContentPartPr/>
                <p14:nvPr/>
              </p14:nvContentPartPr>
              <p14:xfrm>
                <a:off x="8473578" y="1875367"/>
                <a:ext cx="633240" cy="552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885B75-8CC2-4A95-B062-7962F7FB09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69258" y="1871047"/>
                  <a:ext cx="6418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76B35AF-5F02-44B9-80AD-582C3D14D7B5}"/>
                    </a:ext>
                  </a:extLst>
                </p14:cNvPr>
                <p14:cNvContentPartPr/>
                <p14:nvPr/>
              </p14:nvContentPartPr>
              <p14:xfrm>
                <a:off x="395538" y="2282887"/>
                <a:ext cx="4232520" cy="126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76B35AF-5F02-44B9-80AD-582C3D14D7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218" y="2278567"/>
                  <a:ext cx="42411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9326978-FE49-408F-B2FA-0A1B138CD275}"/>
              </a:ext>
            </a:extLst>
          </p:cNvPr>
          <p:cNvGrpSpPr/>
          <p:nvPr/>
        </p:nvGrpSpPr>
        <p:grpSpPr>
          <a:xfrm>
            <a:off x="919338" y="3047527"/>
            <a:ext cx="8771400" cy="730800"/>
            <a:chOff x="919338" y="3047527"/>
            <a:chExt cx="8771400" cy="73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A393F57-FAB2-4A4E-A7B0-F57556E5E1F8}"/>
                    </a:ext>
                  </a:extLst>
                </p14:cNvPr>
                <p14:cNvContentPartPr/>
                <p14:nvPr/>
              </p14:nvContentPartPr>
              <p14:xfrm>
                <a:off x="919338" y="3227887"/>
                <a:ext cx="193680" cy="366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A393F57-FAB2-4A4E-A7B0-F57556E5E1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5018" y="3223567"/>
                  <a:ext cx="2023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D53227E-CF12-45B0-8CD0-6A5C2D975779}"/>
                    </a:ext>
                  </a:extLst>
                </p14:cNvPr>
                <p14:cNvContentPartPr/>
                <p14:nvPr/>
              </p14:nvContentPartPr>
              <p14:xfrm>
                <a:off x="1078098" y="3438487"/>
                <a:ext cx="111960" cy="241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D53227E-CF12-45B0-8CD0-6A5C2D9757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3778" y="3434167"/>
                  <a:ext cx="120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04B2BD3-8B37-4ECF-8254-09BEC03E59B8}"/>
                    </a:ext>
                  </a:extLst>
                </p14:cNvPr>
                <p14:cNvContentPartPr/>
                <p14:nvPr/>
              </p14:nvContentPartPr>
              <p14:xfrm>
                <a:off x="1325778" y="3486367"/>
                <a:ext cx="532800" cy="291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04B2BD3-8B37-4ECF-8254-09BEC03E59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21458" y="3482047"/>
                  <a:ext cx="541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1A553D0-4431-4ED9-AA64-0B3F27F9A7BF}"/>
                    </a:ext>
                  </a:extLst>
                </p14:cNvPr>
                <p14:cNvContentPartPr/>
                <p14:nvPr/>
              </p14:nvContentPartPr>
              <p14:xfrm>
                <a:off x="1930218" y="3504007"/>
                <a:ext cx="323280" cy="71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1A553D0-4431-4ED9-AA64-0B3F27F9A7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5898" y="3499687"/>
                  <a:ext cx="33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652326-5D13-4728-A675-467CCDE98E4E}"/>
                    </a:ext>
                  </a:extLst>
                </p14:cNvPr>
                <p14:cNvContentPartPr/>
                <p14:nvPr/>
              </p14:nvContentPartPr>
              <p14:xfrm>
                <a:off x="2456178" y="3360367"/>
                <a:ext cx="157320" cy="214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652326-5D13-4728-A675-467CCDE98E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1858" y="3356047"/>
                  <a:ext cx="165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227E29B-69F5-443D-A52A-CD2A77861F3D}"/>
                    </a:ext>
                  </a:extLst>
                </p14:cNvPr>
                <p14:cNvContentPartPr/>
                <p14:nvPr/>
              </p14:nvContentPartPr>
              <p14:xfrm>
                <a:off x="2601618" y="3468727"/>
                <a:ext cx="115560" cy="86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227E29B-69F5-443D-A52A-CD2A77861F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97298" y="3464407"/>
                  <a:ext cx="124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5DF8BA-1227-41F1-97B9-5F3B98BBB8F1}"/>
                    </a:ext>
                  </a:extLst>
                </p14:cNvPr>
                <p14:cNvContentPartPr/>
                <p14:nvPr/>
              </p14:nvContentPartPr>
              <p14:xfrm>
                <a:off x="2695938" y="3407527"/>
                <a:ext cx="101520" cy="144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5DF8BA-1227-41F1-97B9-5F3B98BBB8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91618" y="3403207"/>
                  <a:ext cx="11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7E9C9CD-8EED-4B0A-AF32-0D29E889A9BF}"/>
                    </a:ext>
                  </a:extLst>
                </p14:cNvPr>
                <p14:cNvContentPartPr/>
                <p14:nvPr/>
              </p14:nvContentPartPr>
              <p14:xfrm>
                <a:off x="2845698" y="3311767"/>
                <a:ext cx="38880" cy="262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7E9C9CD-8EED-4B0A-AF32-0D29E889A9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41378" y="3307447"/>
                  <a:ext cx="47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9A5439B-A40B-4B78-AF9B-D734BFD90158}"/>
                    </a:ext>
                  </a:extLst>
                </p14:cNvPr>
                <p14:cNvContentPartPr/>
                <p14:nvPr/>
              </p14:nvContentPartPr>
              <p14:xfrm>
                <a:off x="2785578" y="3415087"/>
                <a:ext cx="171720" cy="41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9A5439B-A40B-4B78-AF9B-D734BFD901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1258" y="3410767"/>
                  <a:ext cx="18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240A2CD-1BA4-4BB4-8345-FAA69CB36ECD}"/>
                    </a:ext>
                  </a:extLst>
                </p14:cNvPr>
                <p14:cNvContentPartPr/>
                <p14:nvPr/>
              </p14:nvContentPartPr>
              <p14:xfrm>
                <a:off x="3085458" y="3309967"/>
                <a:ext cx="137520" cy="215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240A2CD-1BA4-4BB4-8345-FAA69CB36E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81138" y="3305647"/>
                  <a:ext cx="146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E2201A-5FD9-4B7E-9BD6-C05E0BA4C33D}"/>
                    </a:ext>
                  </a:extLst>
                </p14:cNvPr>
                <p14:cNvContentPartPr/>
                <p14:nvPr/>
              </p14:nvContentPartPr>
              <p14:xfrm>
                <a:off x="3261498" y="3411847"/>
                <a:ext cx="64440" cy="113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E2201A-5FD9-4B7E-9BD6-C05E0BA4C3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57178" y="3407527"/>
                  <a:ext cx="73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778ECA9-EEF1-4724-B2E8-7F6F762B7862}"/>
                    </a:ext>
                  </a:extLst>
                </p14:cNvPr>
                <p14:cNvContentPartPr/>
                <p14:nvPr/>
              </p14:nvContentPartPr>
              <p14:xfrm>
                <a:off x="3357618" y="3398167"/>
                <a:ext cx="125640" cy="84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778ECA9-EEF1-4724-B2E8-7F6F762B78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53298" y="3393847"/>
                  <a:ext cx="134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D1F0EFB-5A16-4CA7-B7E3-9A211C029519}"/>
                    </a:ext>
                  </a:extLst>
                </p14:cNvPr>
                <p14:cNvContentPartPr/>
                <p14:nvPr/>
              </p14:nvContentPartPr>
              <p14:xfrm>
                <a:off x="3501258" y="3256687"/>
                <a:ext cx="144360" cy="214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D1F0EFB-5A16-4CA7-B7E3-9A211C0295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6938" y="3252367"/>
                  <a:ext cx="153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B898DD3-0A5E-4754-8257-0E6560CC1DC2}"/>
                    </a:ext>
                  </a:extLst>
                </p14:cNvPr>
                <p14:cNvContentPartPr/>
                <p14:nvPr/>
              </p14:nvContentPartPr>
              <p14:xfrm>
                <a:off x="3563538" y="3397807"/>
                <a:ext cx="92520" cy="65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B898DD3-0A5E-4754-8257-0E6560CC1D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59218" y="3393487"/>
                  <a:ext cx="101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4CE819-14E0-4A59-A259-9F15D5AA9458}"/>
                    </a:ext>
                  </a:extLst>
                </p14:cNvPr>
                <p14:cNvContentPartPr/>
                <p14:nvPr/>
              </p14:nvContentPartPr>
              <p14:xfrm>
                <a:off x="3640578" y="3320767"/>
                <a:ext cx="168480" cy="137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4CE819-14E0-4A59-A259-9F15D5AA94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36258" y="3316447"/>
                  <a:ext cx="17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BF6127-C53E-476E-A223-9543F324C108}"/>
                    </a:ext>
                  </a:extLst>
                </p14:cNvPr>
                <p14:cNvContentPartPr/>
                <p14:nvPr/>
              </p14:nvContentPartPr>
              <p14:xfrm>
                <a:off x="5504298" y="3439207"/>
                <a:ext cx="3864960" cy="75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BF6127-C53E-476E-A223-9543F324C1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99978" y="3434887"/>
                  <a:ext cx="387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BB75B89-21DF-400E-849A-59F3B67ABAF1}"/>
                    </a:ext>
                  </a:extLst>
                </p14:cNvPr>
                <p14:cNvContentPartPr/>
                <p14:nvPr/>
              </p14:nvContentPartPr>
              <p14:xfrm>
                <a:off x="7819818" y="3047527"/>
                <a:ext cx="1770480" cy="586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BB75B89-21DF-400E-849A-59F3B67ABA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15498" y="3043207"/>
                  <a:ext cx="17791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DA036AA-D588-4428-BBB8-B548EB70AFB7}"/>
                    </a:ext>
                  </a:extLst>
                </p14:cNvPr>
                <p14:cNvContentPartPr/>
                <p14:nvPr/>
              </p14:nvContentPartPr>
              <p14:xfrm>
                <a:off x="7652778" y="3545047"/>
                <a:ext cx="2037960" cy="82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DA036AA-D588-4428-BBB8-B548EB70AFB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8458" y="3540727"/>
                  <a:ext cx="204660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55D0E1-6E5C-5CEE-0A9C-340A958E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750"/>
            <a:ext cx="7584081" cy="2810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B480F0E-8831-433D-8C7F-79101C2A42F7}"/>
                  </a:ext>
                </a:extLst>
              </p14:cNvPr>
              <p14:cNvContentPartPr/>
              <p14:nvPr/>
            </p14:nvContentPartPr>
            <p14:xfrm>
              <a:off x="525498" y="2773035"/>
              <a:ext cx="3113280" cy="882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B480F0E-8831-433D-8C7F-79101C2A42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178" y="2768715"/>
                <a:ext cx="31219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DC3033E-C2BE-4520-A86D-1040BA8EBAD0}"/>
              </a:ext>
            </a:extLst>
          </p:cNvPr>
          <p:cNvGrpSpPr/>
          <p:nvPr/>
        </p:nvGrpSpPr>
        <p:grpSpPr>
          <a:xfrm>
            <a:off x="324618" y="2642715"/>
            <a:ext cx="6113160" cy="2720520"/>
            <a:chOff x="324618" y="2642715"/>
            <a:chExt cx="6113160" cy="27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286CC20-5574-4977-BC7C-B5B5C8159E9D}"/>
                    </a:ext>
                  </a:extLst>
                </p14:cNvPr>
                <p14:cNvContentPartPr/>
                <p14:nvPr/>
              </p14:nvContentPartPr>
              <p14:xfrm>
                <a:off x="864618" y="3084435"/>
                <a:ext cx="58680" cy="346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286CC20-5574-4977-BC7C-B5B5C8159E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0298" y="3080115"/>
                  <a:ext cx="673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583F0F0-F407-4DC2-9BF0-C6F29B475B04}"/>
                    </a:ext>
                  </a:extLst>
                </p14:cNvPr>
                <p14:cNvContentPartPr/>
                <p14:nvPr/>
              </p14:nvContentPartPr>
              <p14:xfrm>
                <a:off x="759138" y="2955915"/>
                <a:ext cx="252360" cy="219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583F0F0-F407-4DC2-9BF0-C6F29B475B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4818" y="2951595"/>
                  <a:ext cx="261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878E214-D9EA-4F05-9CFF-2EF37B282FE4}"/>
                    </a:ext>
                  </a:extLst>
                </p14:cNvPr>
                <p14:cNvContentPartPr/>
                <p14:nvPr/>
              </p14:nvContentPartPr>
              <p14:xfrm>
                <a:off x="859578" y="3369195"/>
                <a:ext cx="360" cy="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878E214-D9EA-4F05-9CFF-2EF37B282F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5258" y="336487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7F67F5-432E-4179-BA89-81ECF8ABD5A1}"/>
                    </a:ext>
                  </a:extLst>
                </p14:cNvPr>
                <p14:cNvContentPartPr/>
                <p14:nvPr/>
              </p14:nvContentPartPr>
              <p14:xfrm>
                <a:off x="768138" y="3288555"/>
                <a:ext cx="102240" cy="1450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7F67F5-432E-4179-BA89-81ECF8ABD5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3818" y="3284235"/>
                  <a:ext cx="110880" cy="14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C532A5D-7910-4D4C-99C6-99059520F17F}"/>
                    </a:ext>
                  </a:extLst>
                </p14:cNvPr>
                <p14:cNvContentPartPr/>
                <p14:nvPr/>
              </p14:nvContentPartPr>
              <p14:xfrm>
                <a:off x="324618" y="4849155"/>
                <a:ext cx="379440" cy="303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C532A5D-7910-4D4C-99C6-99059520F1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0298" y="4844835"/>
                  <a:ext cx="388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0ECE898-0A47-4C37-AF10-F3BD0F1ED17C}"/>
                    </a:ext>
                  </a:extLst>
                </p14:cNvPr>
                <p14:cNvContentPartPr/>
                <p14:nvPr/>
              </p14:nvContentPartPr>
              <p14:xfrm>
                <a:off x="699738" y="4731435"/>
                <a:ext cx="92520" cy="180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0ECE898-0A47-4C37-AF10-F3BD0F1ED17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5418" y="4727115"/>
                  <a:ext cx="101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14B181-12B3-48A8-8989-F7C1877E37CB}"/>
                    </a:ext>
                  </a:extLst>
                </p14:cNvPr>
                <p14:cNvContentPartPr/>
                <p14:nvPr/>
              </p14:nvContentPartPr>
              <p14:xfrm>
                <a:off x="940938" y="4670595"/>
                <a:ext cx="241200" cy="186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14B181-12B3-48A8-8989-F7C1877E37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6618" y="4666275"/>
                  <a:ext cx="249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8B0D39F-D8AF-4C75-91B4-66FE5291CCF1}"/>
                    </a:ext>
                  </a:extLst>
                </p14:cNvPr>
                <p14:cNvContentPartPr/>
                <p14:nvPr/>
              </p14:nvContentPartPr>
              <p14:xfrm>
                <a:off x="1224258" y="4586715"/>
                <a:ext cx="239400" cy="19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8B0D39F-D8AF-4C75-91B4-66FE5291C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9938" y="4582395"/>
                  <a:ext cx="248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CE453B6-C7EE-447D-83E4-9DC7754FAC8C}"/>
                    </a:ext>
                  </a:extLst>
                </p14:cNvPr>
                <p14:cNvContentPartPr/>
                <p14:nvPr/>
              </p14:nvContentPartPr>
              <p14:xfrm>
                <a:off x="1565538" y="4580595"/>
                <a:ext cx="132120" cy="119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CE453B6-C7EE-447D-83E4-9DC7754FAC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61218" y="4576275"/>
                  <a:ext cx="140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DCEB77-8F24-4AF0-A245-C4289537CFD5}"/>
                    </a:ext>
                  </a:extLst>
                </p14:cNvPr>
                <p14:cNvContentPartPr/>
                <p14:nvPr/>
              </p14:nvContentPartPr>
              <p14:xfrm>
                <a:off x="1658418" y="4499955"/>
                <a:ext cx="198000" cy="171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DCEB77-8F24-4AF0-A245-C4289537CF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54098" y="4495635"/>
                  <a:ext cx="206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7C8753-198F-464F-8559-4A84A0469519}"/>
                    </a:ext>
                  </a:extLst>
                </p14:cNvPr>
                <p14:cNvContentPartPr/>
                <p14:nvPr/>
              </p14:nvContentPartPr>
              <p14:xfrm>
                <a:off x="1835538" y="4452435"/>
                <a:ext cx="104040" cy="150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7C8753-198F-464F-8559-4A84A04695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31218" y="4448115"/>
                  <a:ext cx="112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A47823-C8E8-40D2-8B15-96850CFD7957}"/>
                    </a:ext>
                  </a:extLst>
                </p14:cNvPr>
                <p14:cNvContentPartPr/>
                <p14:nvPr/>
              </p14:nvContentPartPr>
              <p14:xfrm>
                <a:off x="2095818" y="4424355"/>
                <a:ext cx="201240" cy="221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A47823-C8E8-40D2-8B15-96850CFD79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91498" y="4420035"/>
                  <a:ext cx="209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7B8B95A-B982-4968-8F5D-0AE84283BC9B}"/>
                    </a:ext>
                  </a:extLst>
                </p14:cNvPr>
                <p14:cNvContentPartPr/>
                <p14:nvPr/>
              </p14:nvContentPartPr>
              <p14:xfrm>
                <a:off x="2398218" y="4366755"/>
                <a:ext cx="254520" cy="169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7B8B95A-B982-4968-8F5D-0AE84283BC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93898" y="4362435"/>
                  <a:ext cx="263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DD2AFB-C8CB-4AEB-A6FE-44E58C87DC5C}"/>
                    </a:ext>
                  </a:extLst>
                </p14:cNvPr>
                <p14:cNvContentPartPr/>
                <p14:nvPr/>
              </p14:nvContentPartPr>
              <p14:xfrm>
                <a:off x="2772978" y="4318155"/>
                <a:ext cx="15480" cy="120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DD2AFB-C8CB-4AEB-A6FE-44E58C87DC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68658" y="4313835"/>
                  <a:ext cx="2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B730031-C998-4B0E-A28D-1D7AA562BA0B}"/>
                    </a:ext>
                  </a:extLst>
                </p14:cNvPr>
                <p14:cNvContentPartPr/>
                <p14:nvPr/>
              </p14:nvContentPartPr>
              <p14:xfrm>
                <a:off x="2752818" y="4303755"/>
                <a:ext cx="137880" cy="74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B730031-C998-4B0E-A28D-1D7AA562BA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8498" y="4299435"/>
                  <a:ext cx="14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A085A6A-1732-4F89-816F-49AA46529E3A}"/>
                    </a:ext>
                  </a:extLst>
                </p14:cNvPr>
                <p14:cNvContentPartPr/>
                <p14:nvPr/>
              </p14:nvContentPartPr>
              <p14:xfrm>
                <a:off x="2771178" y="4405635"/>
                <a:ext cx="113760" cy="37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A085A6A-1732-4F89-816F-49AA46529E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66858" y="4401315"/>
                  <a:ext cx="12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9AD4D45-15C0-4507-A506-0C2B7C41B60A}"/>
                    </a:ext>
                  </a:extLst>
                </p14:cNvPr>
                <p14:cNvContentPartPr/>
                <p14:nvPr/>
              </p14:nvContentPartPr>
              <p14:xfrm>
                <a:off x="2895738" y="4360275"/>
                <a:ext cx="146880" cy="60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9AD4D45-15C0-4507-A506-0C2B7C41B6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91418" y="4355955"/>
                  <a:ext cx="155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055209B-4117-4A24-A447-F9CF0C3B5102}"/>
                    </a:ext>
                  </a:extLst>
                </p14:cNvPr>
                <p14:cNvContentPartPr/>
                <p14:nvPr/>
              </p14:nvContentPartPr>
              <p14:xfrm>
                <a:off x="3048738" y="4346595"/>
                <a:ext cx="77040" cy="61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055209B-4117-4A24-A447-F9CF0C3B51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44418" y="4342275"/>
                  <a:ext cx="85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BF45EE6-EC47-4E71-A7C4-54E9590232AE}"/>
                    </a:ext>
                  </a:extLst>
                </p14:cNvPr>
                <p14:cNvContentPartPr/>
                <p14:nvPr/>
              </p14:nvContentPartPr>
              <p14:xfrm>
                <a:off x="418938" y="5151195"/>
                <a:ext cx="190080" cy="212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BF45EE6-EC47-4E71-A7C4-54E9590232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4618" y="5146875"/>
                  <a:ext cx="198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55AAF92-7FF7-40F6-9B20-0F1F08C3707D}"/>
                    </a:ext>
                  </a:extLst>
                </p14:cNvPr>
                <p14:cNvContentPartPr/>
                <p14:nvPr/>
              </p14:nvContentPartPr>
              <p14:xfrm>
                <a:off x="620538" y="5126355"/>
                <a:ext cx="350280" cy="114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55AAF92-7FF7-40F6-9B20-0F1F08C370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6218" y="5122035"/>
                  <a:ext cx="35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73D5C8-50E2-4B30-8E7C-DDEA2A0D21A9}"/>
                    </a:ext>
                  </a:extLst>
                </p14:cNvPr>
                <p14:cNvContentPartPr/>
                <p14:nvPr/>
              </p14:nvContentPartPr>
              <p14:xfrm>
                <a:off x="1001778" y="5034915"/>
                <a:ext cx="225360" cy="237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73D5C8-50E2-4B30-8E7C-DDEA2A0D21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7458" y="5030595"/>
                  <a:ext cx="234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BE651CA-7ADA-4E25-8B7A-1928040EFEC3}"/>
                    </a:ext>
                  </a:extLst>
                </p14:cNvPr>
                <p14:cNvContentPartPr/>
                <p14:nvPr/>
              </p14:nvContentPartPr>
              <p14:xfrm>
                <a:off x="1357098" y="4896675"/>
                <a:ext cx="109800" cy="212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BE651CA-7ADA-4E25-8B7A-1928040EFE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52778" y="4892355"/>
                  <a:ext cx="118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F4ADBE8-CA83-47D3-BF4C-6403C1754B93}"/>
                    </a:ext>
                  </a:extLst>
                </p14:cNvPr>
                <p14:cNvContentPartPr/>
                <p14:nvPr/>
              </p14:nvContentPartPr>
              <p14:xfrm>
                <a:off x="1459698" y="4913955"/>
                <a:ext cx="128520" cy="70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F4ADBE8-CA83-47D3-BF4C-6403C1754B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55378" y="4909635"/>
                  <a:ext cx="137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E79A577-7699-40C7-88EC-E597C8C0493C}"/>
                    </a:ext>
                  </a:extLst>
                </p14:cNvPr>
                <p14:cNvContentPartPr/>
                <p14:nvPr/>
              </p14:nvContentPartPr>
              <p14:xfrm>
                <a:off x="1596858" y="4911795"/>
                <a:ext cx="32040" cy="58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E79A577-7699-40C7-88EC-E597C8C049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92538" y="4907475"/>
                  <a:ext cx="40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381B20C-97DB-4CF7-9B20-5AA6668788A1}"/>
                    </a:ext>
                  </a:extLst>
                </p14:cNvPr>
                <p14:cNvContentPartPr/>
                <p14:nvPr/>
              </p14:nvContentPartPr>
              <p14:xfrm>
                <a:off x="1543578" y="4777515"/>
                <a:ext cx="11880" cy="12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381B20C-97DB-4CF7-9B20-5AA6668788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39258" y="4773195"/>
                  <a:ext cx="2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F8F72E5-472B-4A73-841B-E36B0FAA4540}"/>
                    </a:ext>
                  </a:extLst>
                </p14:cNvPr>
                <p14:cNvContentPartPr/>
                <p14:nvPr/>
              </p14:nvContentPartPr>
              <p14:xfrm>
                <a:off x="1609098" y="4777155"/>
                <a:ext cx="75600" cy="163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F8F72E5-472B-4A73-841B-E36B0FAA45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04778" y="4772835"/>
                  <a:ext cx="84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1883DE-19F3-4E07-A4C6-69BE8ADE250C}"/>
                    </a:ext>
                  </a:extLst>
                </p14:cNvPr>
                <p14:cNvContentPartPr/>
                <p14:nvPr/>
              </p14:nvContentPartPr>
              <p14:xfrm>
                <a:off x="1706298" y="4824675"/>
                <a:ext cx="102240" cy="7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1883DE-19F3-4E07-A4C6-69BE8ADE25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01978" y="4820355"/>
                  <a:ext cx="110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9744EB9-4C4B-41B0-93FA-7C45720CA6D1}"/>
                    </a:ext>
                  </a:extLst>
                </p14:cNvPr>
                <p14:cNvContentPartPr/>
                <p14:nvPr/>
              </p14:nvContentPartPr>
              <p14:xfrm>
                <a:off x="1790538" y="4733235"/>
                <a:ext cx="173880" cy="163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9744EB9-4C4B-41B0-93FA-7C45720CA6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86218" y="4728915"/>
                  <a:ext cx="182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1483AB7-C227-414F-9744-B974D8084A80}"/>
                    </a:ext>
                  </a:extLst>
                </p14:cNvPr>
                <p14:cNvContentPartPr/>
                <p14:nvPr/>
              </p14:nvContentPartPr>
              <p14:xfrm>
                <a:off x="2046138" y="4685715"/>
                <a:ext cx="140400" cy="194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1483AB7-C227-414F-9744-B974D8084A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41818" y="4681395"/>
                  <a:ext cx="149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6FC0775-C5EE-4197-A723-868BBE577653}"/>
                    </a:ext>
                  </a:extLst>
                </p14:cNvPr>
                <p14:cNvContentPartPr/>
                <p14:nvPr/>
              </p14:nvContentPartPr>
              <p14:xfrm>
                <a:off x="2150538" y="4711995"/>
                <a:ext cx="155160" cy="99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6FC0775-C5EE-4197-A723-868BBE5776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46218" y="4707675"/>
                  <a:ext cx="163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384912D-57A1-4979-96BE-D0A10CB02029}"/>
                    </a:ext>
                  </a:extLst>
                </p14:cNvPr>
                <p14:cNvContentPartPr/>
                <p14:nvPr/>
              </p14:nvContentPartPr>
              <p14:xfrm>
                <a:off x="2429898" y="4624515"/>
                <a:ext cx="243720" cy="137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384912D-57A1-4979-96BE-D0A10CB020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25578" y="4620195"/>
                  <a:ext cx="252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F5184A2-2FDC-44CB-AA08-94AC4B7DD502}"/>
                    </a:ext>
                  </a:extLst>
                </p14:cNvPr>
                <p14:cNvContentPartPr/>
                <p14:nvPr/>
              </p14:nvContentPartPr>
              <p14:xfrm>
                <a:off x="2779098" y="4554675"/>
                <a:ext cx="146160" cy="171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F5184A2-2FDC-44CB-AA08-94AC4B7DD5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74778" y="4550355"/>
                  <a:ext cx="154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47ACE3-2D60-45E8-A1DD-533F10812D2C}"/>
                    </a:ext>
                  </a:extLst>
                </p14:cNvPr>
                <p14:cNvContentPartPr/>
                <p14:nvPr/>
              </p14:nvContentPartPr>
              <p14:xfrm>
                <a:off x="2906898" y="4603995"/>
                <a:ext cx="96840" cy="61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47ACE3-2D60-45E8-A1DD-533F10812D2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02578" y="4599675"/>
                  <a:ext cx="105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190FCE-30A0-4313-A1EA-BDEDB1750CD9}"/>
                    </a:ext>
                  </a:extLst>
                </p14:cNvPr>
                <p14:cNvContentPartPr/>
                <p14:nvPr/>
              </p14:nvContentPartPr>
              <p14:xfrm>
                <a:off x="3025698" y="4590315"/>
                <a:ext cx="133560" cy="68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190FCE-30A0-4313-A1EA-BDEDB1750C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21378" y="4585995"/>
                  <a:ext cx="14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B41E5F1-B54B-4006-BA06-45728C6ED987}"/>
                    </a:ext>
                  </a:extLst>
                </p14:cNvPr>
                <p14:cNvContentPartPr/>
                <p14:nvPr/>
              </p14:nvContentPartPr>
              <p14:xfrm>
                <a:off x="3124698" y="4567635"/>
                <a:ext cx="85680" cy="102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B41E5F1-B54B-4006-BA06-45728C6ED9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20378" y="4563315"/>
                  <a:ext cx="94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8217ACA-F62F-414E-9E6B-32666BDDE7B5}"/>
                    </a:ext>
                  </a:extLst>
                </p14:cNvPr>
                <p14:cNvContentPartPr/>
                <p14:nvPr/>
              </p14:nvContentPartPr>
              <p14:xfrm>
                <a:off x="3200298" y="4521195"/>
                <a:ext cx="145440" cy="96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8217ACA-F62F-414E-9E6B-32666BDDE7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95978" y="4516875"/>
                  <a:ext cx="154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FC58B22-73AA-4608-B914-0BFD96C47DDA}"/>
                    </a:ext>
                  </a:extLst>
                </p14:cNvPr>
                <p14:cNvContentPartPr/>
                <p14:nvPr/>
              </p14:nvContentPartPr>
              <p14:xfrm>
                <a:off x="3341778" y="4508595"/>
                <a:ext cx="2160" cy="10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FC58B22-73AA-4608-B914-0BFD96C47D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37458" y="4504275"/>
                  <a:ext cx="10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F6C460D-5980-474B-B5A4-BC928F46DDD2}"/>
                    </a:ext>
                  </a:extLst>
                </p14:cNvPr>
                <p14:cNvContentPartPr/>
                <p14:nvPr/>
              </p14:nvContentPartPr>
              <p14:xfrm>
                <a:off x="3350058" y="4529115"/>
                <a:ext cx="86760" cy="67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F6C460D-5980-474B-B5A4-BC928F46DD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45738" y="4524795"/>
                  <a:ext cx="9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F2BE0BC-3CC1-4BF3-A6B2-1394AB8119B3}"/>
                    </a:ext>
                  </a:extLst>
                </p14:cNvPr>
                <p14:cNvContentPartPr/>
                <p14:nvPr/>
              </p14:nvContentPartPr>
              <p14:xfrm>
                <a:off x="3417738" y="4405635"/>
                <a:ext cx="90360" cy="156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F2BE0BC-3CC1-4BF3-A6B2-1394AB8119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13418" y="4401315"/>
                  <a:ext cx="9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1E0CC7-6319-4F13-B477-229B8022D9B1}"/>
                    </a:ext>
                  </a:extLst>
                </p14:cNvPr>
                <p14:cNvContentPartPr/>
                <p14:nvPr/>
              </p14:nvContentPartPr>
              <p14:xfrm>
                <a:off x="3469938" y="4420395"/>
                <a:ext cx="82800" cy="149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1E0CC7-6319-4F13-B477-229B8022D9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65618" y="4416075"/>
                  <a:ext cx="9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1BE18A-F09C-4577-AB85-28E7CA269C09}"/>
                    </a:ext>
                  </a:extLst>
                </p14:cNvPr>
                <p14:cNvContentPartPr/>
                <p14:nvPr/>
              </p14:nvContentPartPr>
              <p14:xfrm>
                <a:off x="3699618" y="4446675"/>
                <a:ext cx="95040" cy="83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1BE18A-F09C-4577-AB85-28E7CA269C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95298" y="4442355"/>
                  <a:ext cx="103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E4817B0-58AC-47FC-91FD-8A95827979A5}"/>
                    </a:ext>
                  </a:extLst>
                </p14:cNvPr>
                <p14:cNvContentPartPr/>
                <p14:nvPr/>
              </p14:nvContentPartPr>
              <p14:xfrm>
                <a:off x="3802938" y="4429755"/>
                <a:ext cx="149400" cy="94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E4817B0-58AC-47FC-91FD-8A95827979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98618" y="4425435"/>
                  <a:ext cx="158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7910415-E34F-4626-A1D5-621F2651B144}"/>
                    </a:ext>
                  </a:extLst>
                </p14:cNvPr>
                <p14:cNvContentPartPr/>
                <p14:nvPr/>
              </p14:nvContentPartPr>
              <p14:xfrm>
                <a:off x="3946578" y="4336515"/>
                <a:ext cx="218880" cy="150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7910415-E34F-4626-A1D5-621F2651B1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42258" y="4332195"/>
                  <a:ext cx="227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1D7AC34-2294-42D5-881D-28067780D291}"/>
                    </a:ext>
                  </a:extLst>
                </p14:cNvPr>
                <p14:cNvContentPartPr/>
                <p14:nvPr/>
              </p14:nvContentPartPr>
              <p14:xfrm>
                <a:off x="4151778" y="4352715"/>
                <a:ext cx="121320" cy="88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D7AC34-2294-42D5-881D-28067780D2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7458" y="4348395"/>
                  <a:ext cx="129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AB82668-117E-439B-83D3-DDC72CC02C2F}"/>
                    </a:ext>
                  </a:extLst>
                </p14:cNvPr>
                <p14:cNvContentPartPr/>
                <p14:nvPr/>
              </p14:nvContentPartPr>
              <p14:xfrm>
                <a:off x="3852618" y="4241835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AB82668-117E-439B-83D3-DDC72CC02C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48298" y="423751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AEC9FBC-DF8B-427A-B407-CE31764E1D3B}"/>
                    </a:ext>
                  </a:extLst>
                </p14:cNvPr>
                <p14:cNvContentPartPr/>
                <p14:nvPr/>
              </p14:nvContentPartPr>
              <p14:xfrm>
                <a:off x="4413858" y="4261275"/>
                <a:ext cx="235080" cy="292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AEC9FBC-DF8B-427A-B407-CE31764E1D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09538" y="4256955"/>
                  <a:ext cx="243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A76F39-35A5-42AD-B8AA-C800A7FA597C}"/>
                    </a:ext>
                  </a:extLst>
                </p14:cNvPr>
                <p14:cNvContentPartPr/>
                <p14:nvPr/>
              </p14:nvContentPartPr>
              <p14:xfrm>
                <a:off x="4784658" y="4314555"/>
                <a:ext cx="128880" cy="84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A76F39-35A5-42AD-B8AA-C800A7FA59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80338" y="4310235"/>
                  <a:ext cx="137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C6E6B6C-6279-420B-870E-F26BEB5BB999}"/>
                    </a:ext>
                  </a:extLst>
                </p14:cNvPr>
                <p14:cNvContentPartPr/>
                <p14:nvPr/>
              </p14:nvContentPartPr>
              <p14:xfrm>
                <a:off x="5064738" y="4285035"/>
                <a:ext cx="18000" cy="113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C6E6B6C-6279-420B-870E-F26BEB5BB9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60418" y="4280715"/>
                  <a:ext cx="26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B319EDB-C90E-4C2A-86C2-A67F1F823AAD}"/>
                    </a:ext>
                  </a:extLst>
                </p14:cNvPr>
                <p14:cNvContentPartPr/>
                <p14:nvPr/>
              </p14:nvContentPartPr>
              <p14:xfrm>
                <a:off x="4962138" y="4254795"/>
                <a:ext cx="178560" cy="165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B319EDB-C90E-4C2A-86C2-A67F1F823A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57818" y="4250475"/>
                  <a:ext cx="187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1863F8F-F40F-4245-AF6D-684B02374D41}"/>
                    </a:ext>
                  </a:extLst>
                </p14:cNvPr>
                <p14:cNvContentPartPr/>
                <p14:nvPr/>
              </p14:nvContentPartPr>
              <p14:xfrm>
                <a:off x="5160498" y="4245795"/>
                <a:ext cx="155880" cy="135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1863F8F-F40F-4245-AF6D-684B02374D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56178" y="4241475"/>
                  <a:ext cx="164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5BC1D45-F545-4341-8F0B-49599737BB1B}"/>
                    </a:ext>
                  </a:extLst>
                </p14:cNvPr>
                <p14:cNvContentPartPr/>
                <p14:nvPr/>
              </p14:nvContentPartPr>
              <p14:xfrm>
                <a:off x="5281818" y="4213395"/>
                <a:ext cx="132480" cy="260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5BC1D45-F545-4341-8F0B-49599737BB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7498" y="4209075"/>
                  <a:ext cx="141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6150841-5B9D-4ACA-9DCD-F3ACC862176A}"/>
                    </a:ext>
                  </a:extLst>
                </p14:cNvPr>
                <p14:cNvContentPartPr/>
                <p14:nvPr/>
              </p14:nvContentPartPr>
              <p14:xfrm>
                <a:off x="5410698" y="4254435"/>
                <a:ext cx="105120" cy="131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6150841-5B9D-4ACA-9DCD-F3ACC86217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6378" y="4250115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2F5BB42-E711-4142-BE58-CD0F6F42F18A}"/>
                    </a:ext>
                  </a:extLst>
                </p14:cNvPr>
                <p14:cNvContentPartPr/>
                <p14:nvPr/>
              </p14:nvContentPartPr>
              <p14:xfrm>
                <a:off x="5522298" y="4320315"/>
                <a:ext cx="58320" cy="59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2F5BB42-E711-4142-BE58-CD0F6F42F1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17978" y="4315995"/>
                  <a:ext cx="66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61D7A77-9CE9-4ACE-A665-3776838DA3B6}"/>
                    </a:ext>
                  </a:extLst>
                </p14:cNvPr>
                <p14:cNvContentPartPr/>
                <p14:nvPr/>
              </p14:nvContentPartPr>
              <p14:xfrm>
                <a:off x="5555778" y="4231395"/>
                <a:ext cx="92520" cy="166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61D7A77-9CE9-4ACE-A665-3776838DA3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51458" y="4227075"/>
                  <a:ext cx="101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97D911D-4A12-4A5C-9BF4-E8FF6FAD5442}"/>
                    </a:ext>
                  </a:extLst>
                </p14:cNvPr>
                <p14:cNvContentPartPr/>
                <p14:nvPr/>
              </p14:nvContentPartPr>
              <p14:xfrm>
                <a:off x="5534178" y="4199715"/>
                <a:ext cx="47520" cy="5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97D911D-4A12-4A5C-9BF4-E8FF6FAD54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29858" y="4195395"/>
                  <a:ext cx="56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F1A1135-3F5B-407B-B0DB-7A2AE92CF2E1}"/>
                    </a:ext>
                  </a:extLst>
                </p14:cNvPr>
                <p14:cNvContentPartPr/>
                <p14:nvPr/>
              </p14:nvContentPartPr>
              <p14:xfrm>
                <a:off x="5695098" y="4221315"/>
                <a:ext cx="234720" cy="275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F1A1135-3F5B-407B-B0DB-7A2AE92CF2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90778" y="4216995"/>
                  <a:ext cx="243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099544A-638F-4D5C-AB8D-EF08117E6E30}"/>
                    </a:ext>
                  </a:extLst>
                </p14:cNvPr>
                <p14:cNvContentPartPr/>
                <p14:nvPr/>
              </p14:nvContentPartPr>
              <p14:xfrm>
                <a:off x="6081378" y="4243995"/>
                <a:ext cx="137160" cy="133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099544A-638F-4D5C-AB8D-EF08117E6E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77058" y="4239675"/>
                  <a:ext cx="145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71BBE39-09F5-4293-A85F-F38E92110F30}"/>
                    </a:ext>
                  </a:extLst>
                </p14:cNvPr>
                <p14:cNvContentPartPr/>
                <p14:nvPr/>
              </p14:nvContentPartPr>
              <p14:xfrm>
                <a:off x="6282258" y="4279275"/>
                <a:ext cx="99000" cy="105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71BBE39-09F5-4293-A85F-F38E92110F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7938" y="4274955"/>
                  <a:ext cx="10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811562D-1C4C-4628-8900-91DC93FFBFBD}"/>
                    </a:ext>
                  </a:extLst>
                </p14:cNvPr>
                <p14:cNvContentPartPr/>
                <p14:nvPr/>
              </p14:nvContentPartPr>
              <p14:xfrm>
                <a:off x="6221778" y="4192155"/>
                <a:ext cx="103320" cy="86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811562D-1C4C-4628-8900-91DC93FFBF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17458" y="4187835"/>
                  <a:ext cx="111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9C21D30-2F70-4B8F-A8BD-29D2503C6392}"/>
                    </a:ext>
                  </a:extLst>
                </p14:cNvPr>
                <p14:cNvContentPartPr/>
                <p14:nvPr/>
              </p14:nvContentPartPr>
              <p14:xfrm>
                <a:off x="6343098" y="4332195"/>
                <a:ext cx="94680" cy="57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9C21D30-2F70-4B8F-A8BD-29D2503C63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38778" y="4327875"/>
                  <a:ext cx="103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187DFC-E29D-4B11-AB2D-BE899D00881C}"/>
                    </a:ext>
                  </a:extLst>
                </p14:cNvPr>
                <p14:cNvContentPartPr/>
                <p14:nvPr/>
              </p14:nvContentPartPr>
              <p14:xfrm>
                <a:off x="489138" y="2642715"/>
                <a:ext cx="936360" cy="761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187DFC-E29D-4B11-AB2D-BE899D0088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4818" y="2638395"/>
                  <a:ext cx="945000" cy="76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2AD7FFD1-7415-490A-B32E-977AE58865BA}"/>
                  </a:ext>
                </a:extLst>
              </p14:cNvPr>
              <p14:cNvContentPartPr/>
              <p14:nvPr/>
            </p14:nvContentPartPr>
            <p14:xfrm>
              <a:off x="4359138" y="1920195"/>
              <a:ext cx="3110760" cy="475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2AD7FFD1-7415-490A-B32E-977AE58865B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54818" y="1915875"/>
                <a:ext cx="31194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823AE67-0082-4B8E-A619-F6B6964B3B44}"/>
                  </a:ext>
                </a:extLst>
              </p14:cNvPr>
              <p14:cNvContentPartPr/>
              <p14:nvPr/>
            </p14:nvContentPartPr>
            <p14:xfrm>
              <a:off x="5148258" y="4015755"/>
              <a:ext cx="1936440" cy="44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823AE67-0082-4B8E-A619-F6B6964B3B4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43938" y="4011435"/>
                <a:ext cx="194508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14:cNvPr>
              <p14:cNvContentPartPr/>
              <p14:nvPr/>
            </p14:nvContentPartPr>
            <p14:xfrm>
              <a:off x="2498204" y="718228"/>
              <a:ext cx="2000880" cy="86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9204" y="709228"/>
                <a:ext cx="2018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14:cNvPr>
              <p14:cNvContentPartPr/>
              <p14:nvPr/>
            </p14:nvContentPartPr>
            <p14:xfrm>
              <a:off x="334964" y="1996228"/>
              <a:ext cx="2109960" cy="64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24" y="1987228"/>
                <a:ext cx="2127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14:cNvPr>
              <p14:cNvContentPartPr/>
              <p14:nvPr/>
            </p14:nvContentPartPr>
            <p14:xfrm>
              <a:off x="398684" y="1592668"/>
              <a:ext cx="2462040" cy="117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044" y="1583668"/>
                <a:ext cx="2479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14:cNvPr>
              <p14:cNvContentPartPr/>
              <p14:nvPr/>
            </p14:nvContentPartPr>
            <p14:xfrm>
              <a:off x="360524" y="5506228"/>
              <a:ext cx="2640240" cy="67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524" y="5497228"/>
                <a:ext cx="2657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14:cNvPr>
              <p14:cNvContentPartPr/>
              <p14:nvPr/>
            </p14:nvContentPartPr>
            <p14:xfrm>
              <a:off x="4979684" y="5523148"/>
              <a:ext cx="3544920" cy="100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1044" y="5514508"/>
                <a:ext cx="3562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14:cNvPr>
              <p14:cNvContentPartPr/>
              <p14:nvPr/>
            </p14:nvContentPartPr>
            <p14:xfrm>
              <a:off x="8444" y="1054108"/>
              <a:ext cx="3544560" cy="12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56" y="1045108"/>
                <a:ext cx="356220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14:cNvPr>
              <p14:cNvContentPartPr/>
              <p14:nvPr/>
            </p14:nvContentPartPr>
            <p14:xfrm>
              <a:off x="4881404" y="915148"/>
              <a:ext cx="3121560" cy="1134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2764" y="906148"/>
                <a:ext cx="3139200" cy="11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C3FB0D8-5F73-6906-94D3-FA8A25A2C053}"/>
              </a:ext>
            </a:extLst>
          </p:cNvPr>
          <p:cNvGrpSpPr/>
          <p:nvPr/>
        </p:nvGrpSpPr>
        <p:grpSpPr>
          <a:xfrm>
            <a:off x="-67876" y="1101628"/>
            <a:ext cx="3411720" cy="3679200"/>
            <a:chOff x="-67876" y="1101628"/>
            <a:chExt cx="3411720" cy="36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14:cNvPr>
                <p14:cNvContentPartPr/>
                <p14:nvPr/>
              </p14:nvContentPartPr>
              <p14:xfrm>
                <a:off x="1063964" y="2323468"/>
                <a:ext cx="252720" cy="2314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964" y="2314468"/>
                  <a:ext cx="270360" cy="23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14:cNvPr>
                <p14:cNvContentPartPr/>
                <p14:nvPr/>
              </p14:nvContentPartPr>
              <p14:xfrm>
                <a:off x="1190684" y="2161828"/>
                <a:ext cx="193320" cy="296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82044" y="2152828"/>
                  <a:ext cx="210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14:cNvPr>
                <p14:cNvContentPartPr/>
                <p14:nvPr/>
              </p14:nvContentPartPr>
              <p14:xfrm>
                <a:off x="873524" y="4390228"/>
                <a:ext cx="308520" cy="390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884" y="4381228"/>
                  <a:ext cx="326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14:cNvPr>
                <p14:cNvContentPartPr/>
                <p14:nvPr/>
              </p14:nvContentPartPr>
              <p14:xfrm>
                <a:off x="-67876" y="1101628"/>
                <a:ext cx="3411720" cy="1278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-76876" y="1092628"/>
                  <a:ext cx="3429360" cy="129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F85E9B5-CDDF-458A-8983-93BC42B697F4}"/>
                  </a:ext>
                </a:extLst>
              </p14:cNvPr>
              <p14:cNvContentPartPr/>
              <p14:nvPr/>
            </p14:nvContentPartPr>
            <p14:xfrm>
              <a:off x="88398" y="1098039"/>
              <a:ext cx="3656160" cy="1203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F85E9B5-CDDF-458A-8983-93BC42B697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078" y="1093719"/>
                <a:ext cx="366480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947CA65-A348-462D-9C74-2E377EF2FB8D}"/>
                  </a:ext>
                </a:extLst>
              </p14:cNvPr>
              <p14:cNvContentPartPr/>
              <p14:nvPr/>
            </p14:nvContentPartPr>
            <p14:xfrm>
              <a:off x="122598" y="4746999"/>
              <a:ext cx="3228480" cy="1189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947CA65-A348-462D-9C74-2E377EF2FB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8278" y="4742679"/>
                <a:ext cx="323712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D9EFB5E-2221-4760-BCF5-C34E4A85B1D1}"/>
                  </a:ext>
                </a:extLst>
              </p14:cNvPr>
              <p14:cNvContentPartPr/>
              <p14:nvPr/>
            </p14:nvContentPartPr>
            <p14:xfrm>
              <a:off x="4685598" y="4873359"/>
              <a:ext cx="3983040" cy="1071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D9EFB5E-2221-4760-BCF5-C34E4A85B1D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81278" y="4869039"/>
                <a:ext cx="39916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ABD8BFB-DE95-460D-B3E1-8604B47B8AC2}"/>
                  </a:ext>
                </a:extLst>
              </p14:cNvPr>
              <p14:cNvContentPartPr/>
              <p14:nvPr/>
            </p14:nvContentPartPr>
            <p14:xfrm>
              <a:off x="4724478" y="718599"/>
              <a:ext cx="3796560" cy="14724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ABD8BFB-DE95-460D-B3E1-8604B47B8A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20158" y="714279"/>
                <a:ext cx="380520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4998D2-4C27-4811-ADB0-8C81D60619A3}"/>
                  </a:ext>
                </a:extLst>
              </p14:cNvPr>
              <p14:cNvContentPartPr/>
              <p14:nvPr/>
            </p14:nvContentPartPr>
            <p14:xfrm>
              <a:off x="185958" y="2057439"/>
              <a:ext cx="2923920" cy="274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4998D2-4C27-4811-ADB0-8C81D60619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638" y="2053119"/>
                <a:ext cx="29325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F978F33-C8D2-4646-A8DC-B4DB942F4CA7}"/>
                  </a:ext>
                </a:extLst>
              </p14:cNvPr>
              <p14:cNvContentPartPr/>
              <p14:nvPr/>
            </p14:nvContentPartPr>
            <p14:xfrm>
              <a:off x="191358" y="1033599"/>
              <a:ext cx="3469680" cy="1590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F978F33-C8D2-4646-A8DC-B4DB942F4C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038" y="1029279"/>
                <a:ext cx="3478320" cy="15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C575765-986D-4F32-9281-296F6E88BCD9}"/>
              </a:ext>
            </a:extLst>
          </p:cNvPr>
          <p:cNvGrpSpPr/>
          <p:nvPr/>
        </p:nvGrpSpPr>
        <p:grpSpPr>
          <a:xfrm>
            <a:off x="209718" y="4771119"/>
            <a:ext cx="3275640" cy="1185480"/>
            <a:chOff x="209718" y="4771119"/>
            <a:chExt cx="3275640" cy="11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CD537A-942C-45BE-8487-80B02E53060B}"/>
                    </a:ext>
                  </a:extLst>
                </p14:cNvPr>
                <p14:cNvContentPartPr/>
                <p14:nvPr/>
              </p14:nvContentPartPr>
              <p14:xfrm>
                <a:off x="950598" y="4885239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CD537A-942C-45BE-8487-80B02E5306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6278" y="48809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DCD60B-4587-4C7D-81C7-27DACED9CA4F}"/>
                    </a:ext>
                  </a:extLst>
                </p14:cNvPr>
                <p14:cNvContentPartPr/>
                <p14:nvPr/>
              </p14:nvContentPartPr>
              <p14:xfrm>
                <a:off x="209718" y="4771119"/>
                <a:ext cx="3275640" cy="1185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DCD60B-4587-4C7D-81C7-27DACED9CA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398" y="4766799"/>
                  <a:ext cx="3284280" cy="11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35A4AC7-A319-44F5-B403-25A2988530EB}"/>
                  </a:ext>
                </a:extLst>
              </p14:cNvPr>
              <p14:cNvContentPartPr/>
              <p14:nvPr/>
            </p14:nvContentPartPr>
            <p14:xfrm>
              <a:off x="144425" y="964178"/>
              <a:ext cx="3207600" cy="15058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35A4AC7-A319-44F5-B403-25A2988530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0105" y="959858"/>
                <a:ext cx="3216240" cy="151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EAA7F5C-DB00-43C9-8DCA-C3C11F1F3C9D}"/>
              </a:ext>
            </a:extLst>
          </p:cNvPr>
          <p:cNvGrpSpPr/>
          <p:nvPr/>
        </p:nvGrpSpPr>
        <p:grpSpPr>
          <a:xfrm>
            <a:off x="242345" y="4716818"/>
            <a:ext cx="8231400" cy="1224000"/>
            <a:chOff x="242345" y="4716818"/>
            <a:chExt cx="8231400" cy="12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110AD9-AE5B-469A-9771-4EBD3F64BF76}"/>
                    </a:ext>
                  </a:extLst>
                </p14:cNvPr>
                <p14:cNvContentPartPr/>
                <p14:nvPr/>
              </p14:nvContentPartPr>
              <p14:xfrm>
                <a:off x="242345" y="4716818"/>
                <a:ext cx="2987640" cy="1213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110AD9-AE5B-469A-9771-4EBD3F64BF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8025" y="4712498"/>
                  <a:ext cx="2996280" cy="12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F31BBE-F105-4F07-9675-F95F7B734FF7}"/>
                    </a:ext>
                  </a:extLst>
                </p14:cNvPr>
                <p14:cNvContentPartPr/>
                <p14:nvPr/>
              </p14:nvContentPartPr>
              <p14:xfrm>
                <a:off x="4418345" y="4763258"/>
                <a:ext cx="4055400" cy="1177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F31BBE-F105-4F07-9675-F95F7B734F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4025" y="4758938"/>
                  <a:ext cx="4064040" cy="11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DF958DE-0F19-4ACB-A342-248C29AFEDC9}"/>
                  </a:ext>
                </a:extLst>
              </p14:cNvPr>
              <p14:cNvContentPartPr/>
              <p14:nvPr/>
            </p14:nvContentPartPr>
            <p14:xfrm>
              <a:off x="4882745" y="744938"/>
              <a:ext cx="3158280" cy="13654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DF958DE-0F19-4ACB-A342-248C29AFED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78425" y="740618"/>
                <a:ext cx="3166920" cy="13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54A8916C-FACF-4C49-8875-11EDA49A2598}"/>
              </a:ext>
            </a:extLst>
          </p:cNvPr>
          <p:cNvGrpSpPr/>
          <p:nvPr/>
        </p:nvGrpSpPr>
        <p:grpSpPr>
          <a:xfrm>
            <a:off x="4332498" y="80407"/>
            <a:ext cx="2131920" cy="308880"/>
            <a:chOff x="4332498" y="80407"/>
            <a:chExt cx="213192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4C01B1A-32CB-4E86-A18E-8D4FA4918D04}"/>
                    </a:ext>
                  </a:extLst>
                </p14:cNvPr>
                <p14:cNvContentPartPr/>
                <p14:nvPr/>
              </p14:nvContentPartPr>
              <p14:xfrm>
                <a:off x="4332498" y="104887"/>
                <a:ext cx="129960" cy="145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4C01B1A-32CB-4E86-A18E-8D4FA4918D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8178" y="100567"/>
                  <a:ext cx="138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7C20D9-26D4-4CAB-8F1C-50CE552C28EC}"/>
                    </a:ext>
                  </a:extLst>
                </p14:cNvPr>
                <p14:cNvContentPartPr/>
                <p14:nvPr/>
              </p14:nvContentPartPr>
              <p14:xfrm>
                <a:off x="4470738" y="183007"/>
                <a:ext cx="81360" cy="206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7C20D9-26D4-4CAB-8F1C-50CE552C2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66418" y="178687"/>
                  <a:ext cx="9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F27E6B-FD57-4E3F-8731-D69E4A90EA6B}"/>
                    </a:ext>
                  </a:extLst>
                </p14:cNvPr>
                <p14:cNvContentPartPr/>
                <p14:nvPr/>
              </p14:nvContentPartPr>
              <p14:xfrm>
                <a:off x="4578018" y="179407"/>
                <a:ext cx="117720" cy="74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F27E6B-FD57-4E3F-8731-D69E4A90EA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73698" y="175087"/>
                  <a:ext cx="126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9EE7E8-8A72-4656-A358-884ABC5FBF5B}"/>
                    </a:ext>
                  </a:extLst>
                </p14:cNvPr>
                <p14:cNvContentPartPr/>
                <p14:nvPr/>
              </p14:nvContentPartPr>
              <p14:xfrm>
                <a:off x="4711578" y="80407"/>
                <a:ext cx="302040" cy="165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9EE7E8-8A72-4656-A358-884ABC5FBF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07258" y="76087"/>
                  <a:ext cx="31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EB2D5D9-F8CF-4BC4-81D1-A93FDCB99C2F}"/>
                    </a:ext>
                  </a:extLst>
                </p14:cNvPr>
                <p14:cNvContentPartPr/>
                <p14:nvPr/>
              </p14:nvContentPartPr>
              <p14:xfrm>
                <a:off x="5209098" y="102367"/>
                <a:ext cx="285840" cy="285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EB2D5D9-F8CF-4BC4-81D1-A93FDCB99C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04778" y="98047"/>
                  <a:ext cx="294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FCAB6E-2FE8-4352-8D01-4D1A78CB6D51}"/>
                    </a:ext>
                  </a:extLst>
                </p14:cNvPr>
                <p14:cNvContentPartPr/>
                <p14:nvPr/>
              </p14:nvContentPartPr>
              <p14:xfrm>
                <a:off x="5623818" y="157447"/>
                <a:ext cx="113400" cy="8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FCAB6E-2FE8-4352-8D01-4D1A78CB6D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19498" y="153127"/>
                  <a:ext cx="122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7B10BA0-F3EE-482E-B7D6-22B337701F59}"/>
                    </a:ext>
                  </a:extLst>
                </p14:cNvPr>
                <p14:cNvContentPartPr/>
                <p14:nvPr/>
              </p14:nvContentPartPr>
              <p14:xfrm>
                <a:off x="5804898" y="177247"/>
                <a:ext cx="69480" cy="50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7B10BA0-F3EE-482E-B7D6-22B337701F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00578" y="172927"/>
                  <a:ext cx="78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1CAFE82-4652-4110-928D-2635F530899D}"/>
                    </a:ext>
                  </a:extLst>
                </p14:cNvPr>
                <p14:cNvContentPartPr/>
                <p14:nvPr/>
              </p14:nvContentPartPr>
              <p14:xfrm>
                <a:off x="5921178" y="173647"/>
                <a:ext cx="414000" cy="60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1CAFE82-4652-4110-928D-2635F53089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16858" y="169327"/>
                  <a:ext cx="422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0C9B46-C4EB-46DF-B006-F141D1A7452C}"/>
                    </a:ext>
                  </a:extLst>
                </p14:cNvPr>
                <p14:cNvContentPartPr/>
                <p14:nvPr/>
              </p14:nvContentPartPr>
              <p14:xfrm>
                <a:off x="6336978" y="170047"/>
                <a:ext cx="30240" cy="5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0C9B46-C4EB-46DF-B006-F141D1A745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2658" y="165727"/>
                  <a:ext cx="38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46B4A2F-81A3-4C1C-A57C-083078D61074}"/>
                    </a:ext>
                  </a:extLst>
                </p14:cNvPr>
                <p14:cNvContentPartPr/>
                <p14:nvPr/>
              </p14:nvContentPartPr>
              <p14:xfrm>
                <a:off x="6388098" y="184807"/>
                <a:ext cx="76320" cy="55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46B4A2F-81A3-4C1C-A57C-083078D610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83778" y="180487"/>
                  <a:ext cx="84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A7552A42-576E-4046-82EC-718151A1B703}"/>
              </a:ext>
            </a:extLst>
          </p:cNvPr>
          <p:cNvGrpSpPr/>
          <p:nvPr/>
        </p:nvGrpSpPr>
        <p:grpSpPr>
          <a:xfrm>
            <a:off x="6696258" y="82207"/>
            <a:ext cx="502200" cy="301320"/>
            <a:chOff x="6696258" y="82207"/>
            <a:chExt cx="50220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BB54BA7-ECD3-4C75-8DAB-5F2D43FDD860}"/>
                    </a:ext>
                  </a:extLst>
                </p14:cNvPr>
                <p14:cNvContentPartPr/>
                <p14:nvPr/>
              </p14:nvContentPartPr>
              <p14:xfrm>
                <a:off x="6696258" y="158887"/>
                <a:ext cx="100080" cy="224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BB54BA7-ECD3-4C75-8DAB-5F2D43FDD8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1938" y="154567"/>
                  <a:ext cx="108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CE9061B-C2AE-403C-A52F-F299D0AC0CC6}"/>
                    </a:ext>
                  </a:extLst>
                </p14:cNvPr>
                <p14:cNvContentPartPr/>
                <p14:nvPr/>
              </p14:nvContentPartPr>
              <p14:xfrm>
                <a:off x="6846018" y="161407"/>
                <a:ext cx="108360" cy="61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CE9061B-C2AE-403C-A52F-F299D0AC0C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41698" y="157087"/>
                  <a:ext cx="117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05832E7-5720-461B-BBC8-41F641943FEF}"/>
                    </a:ext>
                  </a:extLst>
                </p14:cNvPr>
                <p14:cNvContentPartPr/>
                <p14:nvPr/>
              </p14:nvContentPartPr>
              <p14:xfrm>
                <a:off x="6961218" y="167527"/>
                <a:ext cx="128880" cy="66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05832E7-5720-461B-BBC8-41F641943F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6898" y="163207"/>
                  <a:ext cx="137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5C96793-30E6-4318-A343-A0FE82523BF6}"/>
                    </a:ext>
                  </a:extLst>
                </p14:cNvPr>
                <p14:cNvContentPartPr/>
                <p14:nvPr/>
              </p14:nvContentPartPr>
              <p14:xfrm>
                <a:off x="7113138" y="149887"/>
                <a:ext cx="360" cy="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5C96793-30E6-4318-A343-A0FE82523B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8818" y="145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7E50107-C815-46C8-B017-2E0D8E06F4A3}"/>
                    </a:ext>
                  </a:extLst>
                </p14:cNvPr>
                <p14:cNvContentPartPr/>
                <p14:nvPr/>
              </p14:nvContentPartPr>
              <p14:xfrm>
                <a:off x="7075338" y="82207"/>
                <a:ext cx="30960" cy="136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7E50107-C815-46C8-B017-2E0D8E06F4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71018" y="77887"/>
                  <a:ext cx="39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4535E12-C0CB-4D9B-9F5D-A00701108932}"/>
                    </a:ext>
                  </a:extLst>
                </p14:cNvPr>
                <p14:cNvContentPartPr/>
                <p14:nvPr/>
              </p14:nvContentPartPr>
              <p14:xfrm>
                <a:off x="7123218" y="131167"/>
                <a:ext cx="75240" cy="95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4535E12-C0CB-4D9B-9F5D-A007011089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18898" y="126847"/>
                  <a:ext cx="838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7BDA218-4872-45F3-BBB5-F68731A254C9}"/>
              </a:ext>
            </a:extLst>
          </p:cNvPr>
          <p:cNvGrpSpPr/>
          <p:nvPr/>
        </p:nvGrpSpPr>
        <p:grpSpPr>
          <a:xfrm>
            <a:off x="7417698" y="78607"/>
            <a:ext cx="750600" cy="278640"/>
            <a:chOff x="7417698" y="78607"/>
            <a:chExt cx="75060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ABF5348-87E9-4083-A3D3-494C10B3FE94}"/>
                    </a:ext>
                  </a:extLst>
                </p14:cNvPr>
                <p14:cNvContentPartPr/>
                <p14:nvPr/>
              </p14:nvContentPartPr>
              <p14:xfrm>
                <a:off x="7417698" y="78607"/>
                <a:ext cx="99720" cy="167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ABF5348-87E9-4083-A3D3-494C10B3FE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13378" y="74287"/>
                  <a:ext cx="108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5EBCB9A-E2A4-4957-A5D3-6070306240AE}"/>
                    </a:ext>
                  </a:extLst>
                </p14:cNvPr>
                <p14:cNvContentPartPr/>
                <p14:nvPr/>
              </p14:nvContentPartPr>
              <p14:xfrm>
                <a:off x="7626858" y="159607"/>
                <a:ext cx="175320" cy="64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5EBCB9A-E2A4-4957-A5D3-6070306240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22538" y="155287"/>
                  <a:ext cx="18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1D67752-8CED-4A44-81C9-A7E5B92CBF81}"/>
                    </a:ext>
                  </a:extLst>
                </p14:cNvPr>
                <p14:cNvContentPartPr/>
                <p14:nvPr/>
              </p14:nvContentPartPr>
              <p14:xfrm>
                <a:off x="7847178" y="180847"/>
                <a:ext cx="115200" cy="71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1D67752-8CED-4A44-81C9-A7E5B92CBF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42858" y="176527"/>
                  <a:ext cx="12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9166F9E-D2C0-409A-8CB1-E0F1123F9939}"/>
                    </a:ext>
                  </a:extLst>
                </p14:cNvPr>
                <p14:cNvContentPartPr/>
                <p14:nvPr/>
              </p14:nvContentPartPr>
              <p14:xfrm>
                <a:off x="7931778" y="186607"/>
                <a:ext cx="153720" cy="1706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9166F9E-D2C0-409A-8CB1-E0F1123F99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27458" y="182287"/>
                  <a:ext cx="162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8A0CD72-50D1-49EA-9481-FFFE4B97FFC1}"/>
                    </a:ext>
                  </a:extLst>
                </p14:cNvPr>
                <p14:cNvContentPartPr/>
                <p14:nvPr/>
              </p14:nvContentPartPr>
              <p14:xfrm>
                <a:off x="8065698" y="141967"/>
                <a:ext cx="31320" cy="37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8A0CD72-50D1-49EA-9481-FFFE4B97FF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61378" y="137647"/>
                  <a:ext cx="39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C968BC5-51A7-4B80-B34D-7BDDC6AC2A04}"/>
                    </a:ext>
                  </a:extLst>
                </p14:cNvPr>
                <p14:cNvContentPartPr/>
                <p14:nvPr/>
              </p14:nvContentPartPr>
              <p14:xfrm>
                <a:off x="8083338" y="194887"/>
                <a:ext cx="84960" cy="60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C968BC5-51A7-4B80-B34D-7BDDC6AC2A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79018" y="190567"/>
                  <a:ext cx="936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E73E08C-21BF-453A-91CB-9E629B2583D8}"/>
              </a:ext>
            </a:extLst>
          </p:cNvPr>
          <p:cNvGrpSpPr/>
          <p:nvPr/>
        </p:nvGrpSpPr>
        <p:grpSpPr>
          <a:xfrm>
            <a:off x="8398338" y="103807"/>
            <a:ext cx="645480" cy="228600"/>
            <a:chOff x="8398338" y="103807"/>
            <a:chExt cx="64548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913FF7E-5ED8-47C9-8B18-4B2D5D4B68EC}"/>
                    </a:ext>
                  </a:extLst>
                </p14:cNvPr>
                <p14:cNvContentPartPr/>
                <p14:nvPr/>
              </p14:nvContentPartPr>
              <p14:xfrm>
                <a:off x="8398338" y="150607"/>
                <a:ext cx="111240" cy="96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913FF7E-5ED8-47C9-8B18-4B2D5D4B68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94018" y="146287"/>
                  <a:ext cx="119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F9C7953-FF5F-42D8-A525-E1EC34056CD8}"/>
                    </a:ext>
                  </a:extLst>
                </p14:cNvPr>
                <p14:cNvContentPartPr/>
                <p14:nvPr/>
              </p14:nvContentPartPr>
              <p14:xfrm>
                <a:off x="8538378" y="169687"/>
                <a:ext cx="74160" cy="75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F9C7953-FF5F-42D8-A525-E1EC34056C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34058" y="165367"/>
                  <a:ext cx="82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37A55B2-AB5C-4A9A-B429-E7E4CBE1E83E}"/>
                    </a:ext>
                  </a:extLst>
                </p14:cNvPr>
                <p14:cNvContentPartPr/>
                <p14:nvPr/>
              </p14:nvContentPartPr>
              <p14:xfrm>
                <a:off x="8524698" y="167887"/>
                <a:ext cx="92520" cy="155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37A55B2-AB5C-4A9A-B429-E7E4CBE1E8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20378" y="163567"/>
                  <a:ext cx="101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E3E9AA1-6293-4CE8-A524-DD21ADDE5212}"/>
                    </a:ext>
                  </a:extLst>
                </p14:cNvPr>
                <p14:cNvContentPartPr/>
                <p14:nvPr/>
              </p14:nvContentPartPr>
              <p14:xfrm>
                <a:off x="8618658" y="179407"/>
                <a:ext cx="106920" cy="65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E3E9AA1-6293-4CE8-A524-DD21ADDE52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14338" y="175087"/>
                  <a:ext cx="115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57D4009-2959-4A90-9BEC-EF41CF15346E}"/>
                    </a:ext>
                  </a:extLst>
                </p14:cNvPr>
                <p14:cNvContentPartPr/>
                <p14:nvPr/>
              </p14:nvContentPartPr>
              <p14:xfrm>
                <a:off x="8711538" y="160687"/>
                <a:ext cx="257760" cy="87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57D4009-2959-4A90-9BEC-EF41CF1534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07218" y="156367"/>
                  <a:ext cx="26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A58968C-5407-48DB-811E-1D5A983D6273}"/>
                    </a:ext>
                  </a:extLst>
                </p14:cNvPr>
                <p14:cNvContentPartPr/>
                <p14:nvPr/>
              </p14:nvContentPartPr>
              <p14:xfrm>
                <a:off x="8907378" y="103807"/>
                <a:ext cx="136440" cy="228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A58968C-5407-48DB-811E-1D5A983D62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03058" y="99487"/>
                  <a:ext cx="145080" cy="237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5" name="Grafik 124">
            <a:extLst>
              <a:ext uri="{FF2B5EF4-FFF2-40B4-BE49-F238E27FC236}">
                <a16:creationId xmlns:a16="http://schemas.microsoft.com/office/drawing/2014/main" id="{6C515BA8-D9DF-4C07-B190-72C79F0AB99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417130" y="2398733"/>
            <a:ext cx="4188575" cy="23150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3151E0D0-41F2-4141-98CE-6330AEB5828F}"/>
                  </a:ext>
                </a:extLst>
              </p14:cNvPr>
              <p14:cNvContentPartPr/>
              <p14:nvPr/>
            </p14:nvContentPartPr>
            <p14:xfrm>
              <a:off x="2447538" y="2797327"/>
              <a:ext cx="1198440" cy="633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3151E0D0-41F2-4141-98CE-6330AEB5828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43218" y="2793007"/>
                <a:ext cx="12070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65A22A5C-C823-40F7-A40A-C8B6EF6A37C4}"/>
              </a:ext>
            </a:extLst>
          </p:cNvPr>
          <p:cNvGrpSpPr/>
          <p:nvPr/>
        </p:nvGrpSpPr>
        <p:grpSpPr>
          <a:xfrm>
            <a:off x="1168818" y="885007"/>
            <a:ext cx="2020680" cy="950040"/>
            <a:chOff x="1168818" y="885007"/>
            <a:chExt cx="2020680" cy="9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64CC069-B50D-4F4B-A42F-0FFB138AAB6F}"/>
                    </a:ext>
                  </a:extLst>
                </p14:cNvPr>
                <p14:cNvContentPartPr/>
                <p14:nvPr/>
              </p14:nvContentPartPr>
              <p14:xfrm>
                <a:off x="1206258" y="1025047"/>
                <a:ext cx="149760" cy="123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64CC069-B50D-4F4B-A42F-0FFB138AAB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01938" y="1020727"/>
                  <a:ext cx="158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C065D7F-DD6B-4629-9917-014E19EB3998}"/>
                    </a:ext>
                  </a:extLst>
                </p14:cNvPr>
                <p14:cNvContentPartPr/>
                <p14:nvPr/>
              </p14:nvContentPartPr>
              <p14:xfrm>
                <a:off x="1192218" y="972127"/>
                <a:ext cx="213840" cy="158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C065D7F-DD6B-4629-9917-014E19EB39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7898" y="967807"/>
                  <a:ext cx="222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B644908-E1C9-4DCD-B513-DEE7B6F2391B}"/>
                    </a:ext>
                  </a:extLst>
                </p14:cNvPr>
                <p14:cNvContentPartPr/>
                <p14:nvPr/>
              </p14:nvContentPartPr>
              <p14:xfrm>
                <a:off x="1421898" y="1025407"/>
                <a:ext cx="61920" cy="92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B644908-E1C9-4DCD-B513-DEE7B6F239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17578" y="1021087"/>
                  <a:ext cx="70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81A43D-380D-47E4-A2B5-0EF680EBE995}"/>
                    </a:ext>
                  </a:extLst>
                </p14:cNvPr>
                <p14:cNvContentPartPr/>
                <p14:nvPr/>
              </p14:nvContentPartPr>
              <p14:xfrm>
                <a:off x="1494618" y="1033687"/>
                <a:ext cx="113040" cy="83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81A43D-380D-47E4-A2B5-0EF680EBE9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90298" y="1029367"/>
                  <a:ext cx="121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5F1122E-47D9-4223-BD8B-9A801CDAB5AF}"/>
                    </a:ext>
                  </a:extLst>
                </p14:cNvPr>
                <p14:cNvContentPartPr/>
                <p14:nvPr/>
              </p14:nvContentPartPr>
              <p14:xfrm>
                <a:off x="1599018" y="1013527"/>
                <a:ext cx="73800" cy="113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5F1122E-47D9-4223-BD8B-9A801CDAB5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94698" y="1009207"/>
                  <a:ext cx="82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76B9D5E-0682-4282-8D60-CCB77F504D5A}"/>
                    </a:ext>
                  </a:extLst>
                </p14:cNvPr>
                <p14:cNvContentPartPr/>
                <p14:nvPr/>
              </p14:nvContentPartPr>
              <p14:xfrm>
                <a:off x="1680018" y="1016767"/>
                <a:ext cx="237960" cy="82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76B9D5E-0682-4282-8D60-CCB77F504D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75698" y="1012447"/>
                  <a:ext cx="246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CE76CB4-E0D1-4069-B869-7DA5F56BB8DA}"/>
                    </a:ext>
                  </a:extLst>
                </p14:cNvPr>
                <p14:cNvContentPartPr/>
                <p14:nvPr/>
              </p14:nvContentPartPr>
              <p14:xfrm>
                <a:off x="1921218" y="950167"/>
                <a:ext cx="128880" cy="124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CE76CB4-E0D1-4069-B869-7DA5F56BB8D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16898" y="945847"/>
                  <a:ext cx="13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F340C2F-8864-4C50-B8CF-929F7B7E0C12}"/>
                    </a:ext>
                  </a:extLst>
                </p14:cNvPr>
                <p14:cNvContentPartPr/>
                <p14:nvPr/>
              </p14:nvContentPartPr>
              <p14:xfrm>
                <a:off x="2210658" y="885007"/>
                <a:ext cx="95400" cy="185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F340C2F-8864-4C50-B8CF-929F7B7E0C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06338" y="880687"/>
                  <a:ext cx="104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06A6F54-B7B5-4A71-8133-E51109EF5D91}"/>
                    </a:ext>
                  </a:extLst>
                </p14:cNvPr>
                <p14:cNvContentPartPr/>
                <p14:nvPr/>
              </p14:nvContentPartPr>
              <p14:xfrm>
                <a:off x="2355018" y="997687"/>
                <a:ext cx="140400" cy="224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06A6F54-B7B5-4A71-8133-E51109EF5D9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50698" y="993367"/>
                  <a:ext cx="149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0EA16EF-2B4F-494C-B6FB-E8BE788DA083}"/>
                    </a:ext>
                  </a:extLst>
                </p14:cNvPr>
                <p14:cNvContentPartPr/>
                <p14:nvPr/>
              </p14:nvContentPartPr>
              <p14:xfrm>
                <a:off x="1171338" y="1279567"/>
                <a:ext cx="171360" cy="186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0EA16EF-2B4F-494C-B6FB-E8BE788DA0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7018" y="1275247"/>
                  <a:ext cx="180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E138B5F-B8F5-4B85-8C05-AD05646C54D0}"/>
                    </a:ext>
                  </a:extLst>
                </p14:cNvPr>
                <p14:cNvContentPartPr/>
                <p14:nvPr/>
              </p14:nvContentPartPr>
              <p14:xfrm>
                <a:off x="1374378" y="1345807"/>
                <a:ext cx="104760" cy="92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E138B5F-B8F5-4B85-8C05-AD05646C54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70058" y="1341487"/>
                  <a:ext cx="113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7A1C2A8-C86F-476E-9DB9-6AD481C09406}"/>
                    </a:ext>
                  </a:extLst>
                </p14:cNvPr>
                <p14:cNvContentPartPr/>
                <p14:nvPr/>
              </p14:nvContentPartPr>
              <p14:xfrm>
                <a:off x="1586418" y="1329967"/>
                <a:ext cx="133920" cy="83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7A1C2A8-C86F-476E-9DB9-6AD481C094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82098" y="1325647"/>
                  <a:ext cx="142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7AC1CBF-F08E-4938-931B-FE6B904CA6AB}"/>
                    </a:ext>
                  </a:extLst>
                </p14:cNvPr>
                <p14:cNvContentPartPr/>
                <p14:nvPr/>
              </p14:nvContentPartPr>
              <p14:xfrm>
                <a:off x="1702698" y="1346887"/>
                <a:ext cx="134280" cy="63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7AC1CBF-F08E-4938-931B-FE6B904CA6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98378" y="1342567"/>
                  <a:ext cx="142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6CF552A-5F84-4D07-A0E7-C80B7A59AB5A}"/>
                    </a:ext>
                  </a:extLst>
                </p14:cNvPr>
                <p14:cNvContentPartPr/>
                <p14:nvPr/>
              </p14:nvContentPartPr>
              <p14:xfrm>
                <a:off x="1854258" y="1235287"/>
                <a:ext cx="19800" cy="217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6CF552A-5F84-4D07-A0E7-C80B7A59AB5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9938" y="1230967"/>
                  <a:ext cx="28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80563CF-FF88-4403-92FE-59C16A9A98E2}"/>
                    </a:ext>
                  </a:extLst>
                </p14:cNvPr>
                <p14:cNvContentPartPr/>
                <p14:nvPr/>
              </p14:nvContentPartPr>
              <p14:xfrm>
                <a:off x="1571658" y="1477207"/>
                <a:ext cx="353880" cy="20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80563CF-FF88-4403-92FE-59C16A9A98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67338" y="1472887"/>
                  <a:ext cx="362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03C7BA6-A463-40F7-A3F0-DBC4DEA5DA5D}"/>
                    </a:ext>
                  </a:extLst>
                </p14:cNvPr>
                <p14:cNvContentPartPr/>
                <p14:nvPr/>
              </p14:nvContentPartPr>
              <p14:xfrm>
                <a:off x="2055498" y="1341487"/>
                <a:ext cx="182880" cy="211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03C7BA6-A463-40F7-A3F0-DBC4DEA5DA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51178" y="1337167"/>
                  <a:ext cx="191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C7CF39C-FE56-407A-9D12-7411BE43E8EB}"/>
                    </a:ext>
                  </a:extLst>
                </p14:cNvPr>
                <p14:cNvContentPartPr/>
                <p14:nvPr/>
              </p14:nvContentPartPr>
              <p14:xfrm>
                <a:off x="2274738" y="1342567"/>
                <a:ext cx="239760" cy="90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C7CF39C-FE56-407A-9D12-7411BE43E8E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70418" y="1338247"/>
                  <a:ext cx="248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776E7CE-58C5-4948-83A0-DE9BAEA45A7B}"/>
                    </a:ext>
                  </a:extLst>
                </p14:cNvPr>
                <p14:cNvContentPartPr/>
                <p14:nvPr/>
              </p14:nvContentPartPr>
              <p14:xfrm>
                <a:off x="2550498" y="1253647"/>
                <a:ext cx="128160" cy="147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776E7CE-58C5-4948-83A0-DE9BAEA45A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46178" y="1249327"/>
                  <a:ext cx="136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CCB50D4-38AB-42ED-8941-555099923442}"/>
                    </a:ext>
                  </a:extLst>
                </p14:cNvPr>
                <p14:cNvContentPartPr/>
                <p14:nvPr/>
              </p14:nvContentPartPr>
              <p14:xfrm>
                <a:off x="2784138" y="1214407"/>
                <a:ext cx="247320" cy="179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CCB50D4-38AB-42ED-8941-55509992344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79818" y="1210087"/>
                  <a:ext cx="255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D3D9F1B-B627-493D-9BD3-24761AC6DBFD}"/>
                    </a:ext>
                  </a:extLst>
                </p14:cNvPr>
                <p14:cNvContentPartPr/>
                <p14:nvPr/>
              </p14:nvContentPartPr>
              <p14:xfrm>
                <a:off x="3051258" y="1286047"/>
                <a:ext cx="138240" cy="78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D3D9F1B-B627-493D-9BD3-24761AC6DB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6938" y="1281727"/>
                  <a:ext cx="146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AAF0B43-27CC-4A17-9133-8CC5DAF303BC}"/>
                    </a:ext>
                  </a:extLst>
                </p14:cNvPr>
                <p14:cNvContentPartPr/>
                <p14:nvPr/>
              </p14:nvContentPartPr>
              <p14:xfrm>
                <a:off x="1168818" y="1608607"/>
                <a:ext cx="161640" cy="226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AAF0B43-27CC-4A17-9133-8CC5DAF303B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4498" y="1604287"/>
                  <a:ext cx="170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2D36FA0-F731-4DA0-AF6E-ACC3F554E837}"/>
                    </a:ext>
                  </a:extLst>
                </p14:cNvPr>
                <p14:cNvContentPartPr/>
                <p14:nvPr/>
              </p14:nvContentPartPr>
              <p14:xfrm>
                <a:off x="1374738" y="1605007"/>
                <a:ext cx="132480" cy="121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2D36FA0-F731-4DA0-AF6E-ACC3F554E8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70418" y="1600687"/>
                  <a:ext cx="141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A12B7DC-8D33-4495-822B-77023BCA94A4}"/>
                    </a:ext>
                  </a:extLst>
                </p14:cNvPr>
                <p14:cNvContentPartPr/>
                <p14:nvPr/>
              </p14:nvContentPartPr>
              <p14:xfrm>
                <a:off x="1584618" y="1606087"/>
                <a:ext cx="6120" cy="95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A12B7DC-8D33-4495-822B-77023BCA94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80298" y="1601767"/>
                  <a:ext cx="1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BE7F094-1217-4520-9267-82C7854705E8}"/>
                    </a:ext>
                  </a:extLst>
                </p14:cNvPr>
                <p14:cNvContentPartPr/>
                <p14:nvPr/>
              </p14:nvContentPartPr>
              <p14:xfrm>
                <a:off x="1516938" y="1602127"/>
                <a:ext cx="109080" cy="119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BE7F094-1217-4520-9267-82C7854705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12618" y="1597807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2F664B3-CEBD-4591-BD50-3FEA4BE55168}"/>
                    </a:ext>
                  </a:extLst>
                </p14:cNvPr>
                <p14:cNvContentPartPr/>
                <p14:nvPr/>
              </p14:nvContentPartPr>
              <p14:xfrm>
                <a:off x="1732218" y="1607527"/>
                <a:ext cx="9360" cy="114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2F664B3-CEBD-4591-BD50-3FEA4BE5516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27898" y="1603207"/>
                  <a:ext cx="1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6A28C7A-F013-4F15-AA61-83867E2E6CC3}"/>
                    </a:ext>
                  </a:extLst>
                </p14:cNvPr>
                <p14:cNvContentPartPr/>
                <p14:nvPr/>
              </p14:nvContentPartPr>
              <p14:xfrm>
                <a:off x="1647258" y="1593127"/>
                <a:ext cx="153360" cy="72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6A28C7A-F013-4F15-AA61-83867E2E6C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42938" y="1588807"/>
                  <a:ext cx="16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2E2E3ED-3C0E-417E-840B-DFBCE2E52309}"/>
                    </a:ext>
                  </a:extLst>
                </p14:cNvPr>
                <p14:cNvContentPartPr/>
                <p14:nvPr/>
              </p14:nvContentPartPr>
              <p14:xfrm>
                <a:off x="1926618" y="1650727"/>
                <a:ext cx="84240" cy="68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2E2E3ED-3C0E-417E-840B-DFBCE2E523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22298" y="1646407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84553D9-D6AE-4F04-BF27-14612D66B57E}"/>
                    </a:ext>
                  </a:extLst>
                </p14:cNvPr>
                <p14:cNvContentPartPr/>
                <p14:nvPr/>
              </p14:nvContentPartPr>
              <p14:xfrm>
                <a:off x="2010498" y="1646407"/>
                <a:ext cx="133200" cy="77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84553D9-D6AE-4F04-BF27-14612D66B57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06178" y="1642087"/>
                  <a:ext cx="14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EF11645-4001-4CB2-B856-ABE2208217B2}"/>
                    </a:ext>
                  </a:extLst>
                </p14:cNvPr>
                <p14:cNvContentPartPr/>
                <p14:nvPr/>
              </p14:nvContentPartPr>
              <p14:xfrm>
                <a:off x="2332698" y="1548487"/>
                <a:ext cx="139320" cy="144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EF11645-4001-4CB2-B856-ABE2208217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28378" y="1544167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FADFED4-D298-49D9-8C2F-B2A815EB26EA}"/>
                    </a:ext>
                  </a:extLst>
                </p14:cNvPr>
                <p14:cNvContentPartPr/>
                <p14:nvPr/>
              </p14:nvContentPartPr>
              <p14:xfrm>
                <a:off x="2557698" y="1560367"/>
                <a:ext cx="25560" cy="123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FADFED4-D298-49D9-8C2F-B2A815EB26E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53378" y="1556047"/>
                  <a:ext cx="34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7E9F0F3-025D-4EFE-9EA8-1C995F34EE55}"/>
                    </a:ext>
                  </a:extLst>
                </p14:cNvPr>
                <p14:cNvContentPartPr/>
                <p14:nvPr/>
              </p14:nvContentPartPr>
              <p14:xfrm>
                <a:off x="2670738" y="1567207"/>
                <a:ext cx="8640" cy="111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7E9F0F3-025D-4EFE-9EA8-1C995F34EE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66418" y="1562887"/>
                  <a:ext cx="17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180F533-EE09-4C62-ABAD-A4CAEC1E8432}"/>
                    </a:ext>
                  </a:extLst>
                </p14:cNvPr>
                <p14:cNvContentPartPr/>
                <p14:nvPr/>
              </p14:nvContentPartPr>
              <p14:xfrm>
                <a:off x="2608098" y="1532647"/>
                <a:ext cx="110160" cy="76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180F533-EE09-4C62-ABAD-A4CAEC1E84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03778" y="1528327"/>
                  <a:ext cx="118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1F4152F-1EAA-434E-B216-5AF73B40FECF}"/>
                    </a:ext>
                  </a:extLst>
                </p14:cNvPr>
                <p14:cNvContentPartPr/>
                <p14:nvPr/>
              </p14:nvContentPartPr>
              <p14:xfrm>
                <a:off x="2514138" y="1542007"/>
                <a:ext cx="104400" cy="151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1F4152F-1EAA-434E-B216-5AF73B40FE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09818" y="1537687"/>
                  <a:ext cx="113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7BD5E6C-B610-44E7-A424-7698582485A9}"/>
                    </a:ext>
                  </a:extLst>
                </p14:cNvPr>
                <p14:cNvContentPartPr/>
                <p14:nvPr/>
              </p14:nvContentPartPr>
              <p14:xfrm>
                <a:off x="2634378" y="1527607"/>
                <a:ext cx="169560" cy="259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7BD5E6C-B610-44E7-A424-7698582485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30058" y="1523287"/>
                  <a:ext cx="178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AD6DF9B-7524-4E79-B417-E30DB8DF751F}"/>
                    </a:ext>
                  </a:extLst>
                </p14:cNvPr>
                <p14:cNvContentPartPr/>
                <p14:nvPr/>
              </p14:nvContentPartPr>
              <p14:xfrm>
                <a:off x="2731218" y="1656487"/>
                <a:ext cx="84960" cy="91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AD6DF9B-7524-4E79-B417-E30DB8DF75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26898" y="1652167"/>
                  <a:ext cx="93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8C34D59-3A82-4924-AA1F-2942096366F3}"/>
                    </a:ext>
                  </a:extLst>
                </p14:cNvPr>
                <p14:cNvContentPartPr/>
                <p14:nvPr/>
              </p14:nvContentPartPr>
              <p14:xfrm>
                <a:off x="2806098" y="1668367"/>
                <a:ext cx="52200" cy="64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8C34D59-3A82-4924-AA1F-2942096366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01778" y="1664047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9748938-7990-4646-93E4-E372BBC0BF1A}"/>
                    </a:ext>
                  </a:extLst>
                </p14:cNvPr>
                <p14:cNvContentPartPr/>
                <p14:nvPr/>
              </p14:nvContentPartPr>
              <p14:xfrm>
                <a:off x="2847858" y="1657927"/>
                <a:ext cx="81720" cy="135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9748938-7990-4646-93E4-E372BBC0BF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43538" y="1653607"/>
                  <a:ext cx="90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F0383A9-5B09-4E28-BB1E-BB519307A535}"/>
                    </a:ext>
                  </a:extLst>
                </p14:cNvPr>
                <p14:cNvContentPartPr/>
                <p14:nvPr/>
              </p14:nvContentPartPr>
              <p14:xfrm>
                <a:off x="2956578" y="1644607"/>
                <a:ext cx="21600" cy="54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F0383A9-5B09-4E28-BB1E-BB519307A5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52258" y="1640287"/>
                  <a:ext cx="30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FF16721-92C7-47B7-A70C-D06A44D7C1DF}"/>
                    </a:ext>
                  </a:extLst>
                </p14:cNvPr>
                <p14:cNvContentPartPr/>
                <p14:nvPr/>
              </p14:nvContentPartPr>
              <p14:xfrm>
                <a:off x="3013818" y="1573327"/>
                <a:ext cx="145440" cy="131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FF16721-92C7-47B7-A70C-D06A44D7C1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9498" y="1569007"/>
                  <a:ext cx="15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F24061D-48D9-40FA-AEC5-31088ED17343}"/>
                    </a:ext>
                  </a:extLst>
                </p14:cNvPr>
                <p14:cNvContentPartPr/>
                <p14:nvPr/>
              </p14:nvContentPartPr>
              <p14:xfrm>
                <a:off x="2961618" y="1516087"/>
                <a:ext cx="23760" cy="33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F24061D-48D9-40FA-AEC5-31088ED173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57298" y="1511767"/>
                  <a:ext cx="324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40F8451-091C-4750-8C44-A5D3DBD70036}"/>
                  </a:ext>
                </a:extLst>
              </p14:cNvPr>
              <p14:cNvContentPartPr/>
              <p14:nvPr/>
            </p14:nvContentPartPr>
            <p14:xfrm>
              <a:off x="1150818" y="1962127"/>
              <a:ext cx="178200" cy="907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40F8451-091C-4750-8C44-A5D3DBD7003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46498" y="1957807"/>
                <a:ext cx="1868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03926971-036E-4709-9FE2-BF237D989A6A}"/>
              </a:ext>
            </a:extLst>
          </p:cNvPr>
          <p:cNvGrpSpPr/>
          <p:nvPr/>
        </p:nvGrpSpPr>
        <p:grpSpPr>
          <a:xfrm>
            <a:off x="879018" y="1873567"/>
            <a:ext cx="2516040" cy="518040"/>
            <a:chOff x="879018" y="1873567"/>
            <a:chExt cx="251604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88ACDDA-0010-414D-A322-1E743D6DE12C}"/>
                    </a:ext>
                  </a:extLst>
                </p14:cNvPr>
                <p14:cNvContentPartPr/>
                <p14:nvPr/>
              </p14:nvContentPartPr>
              <p14:xfrm>
                <a:off x="1386618" y="1920367"/>
                <a:ext cx="122040" cy="151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88ACDDA-0010-414D-A322-1E743D6DE12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82298" y="1916047"/>
                  <a:ext cx="13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940195F-C716-4265-8D7D-7750358A9F46}"/>
                    </a:ext>
                  </a:extLst>
                </p14:cNvPr>
                <p14:cNvContentPartPr/>
                <p14:nvPr/>
              </p14:nvContentPartPr>
              <p14:xfrm>
                <a:off x="1580658" y="1989487"/>
                <a:ext cx="67680" cy="19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940195F-C716-4265-8D7D-7750358A9F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76338" y="1985167"/>
                  <a:ext cx="7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B2C3BC1-DC48-4E83-9140-4A5C7F3BA2D2}"/>
                    </a:ext>
                  </a:extLst>
                </p14:cNvPr>
                <p14:cNvContentPartPr/>
                <p14:nvPr/>
              </p14:nvContentPartPr>
              <p14:xfrm>
                <a:off x="1677858" y="1898767"/>
                <a:ext cx="80640" cy="1515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B2C3BC1-DC48-4E83-9140-4A5C7F3BA2D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73538" y="1894447"/>
                  <a:ext cx="89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277B848-3A99-4C39-834C-D4AA2D084FAE}"/>
                    </a:ext>
                  </a:extLst>
                </p14:cNvPr>
                <p14:cNvContentPartPr/>
                <p14:nvPr/>
              </p14:nvContentPartPr>
              <p14:xfrm>
                <a:off x="1841298" y="1915687"/>
                <a:ext cx="54720" cy="128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277B848-3A99-4C39-834C-D4AA2D084F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36978" y="1911367"/>
                  <a:ext cx="63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991085D-9094-45F7-8E20-A2724130F9DC}"/>
                    </a:ext>
                  </a:extLst>
                </p14:cNvPr>
                <p14:cNvContentPartPr/>
                <p14:nvPr/>
              </p14:nvContentPartPr>
              <p14:xfrm>
                <a:off x="1769658" y="1877887"/>
                <a:ext cx="79560" cy="78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991085D-9094-45F7-8E20-A2724130F9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65338" y="1873567"/>
                  <a:ext cx="88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5A2C5F0-28E3-4CD0-AD7B-D0F96E681D23}"/>
                    </a:ext>
                  </a:extLst>
                </p14:cNvPr>
                <p14:cNvContentPartPr/>
                <p14:nvPr/>
              </p14:nvContentPartPr>
              <p14:xfrm>
                <a:off x="1908618" y="1980127"/>
                <a:ext cx="79920" cy="77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5A2C5F0-28E3-4CD0-AD7B-D0F96E681D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04298" y="1975807"/>
                  <a:ext cx="88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351E68D-82AC-457C-8D1C-9CEF364B66C5}"/>
                    </a:ext>
                  </a:extLst>
                </p14:cNvPr>
                <p14:cNvContentPartPr/>
                <p14:nvPr/>
              </p14:nvContentPartPr>
              <p14:xfrm>
                <a:off x="1509018" y="1896607"/>
                <a:ext cx="77400" cy="137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351E68D-82AC-457C-8D1C-9CEF364B66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04698" y="1892287"/>
                  <a:ext cx="86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6A9BE1-C997-4E3C-80B0-5468CA48BE76}"/>
                    </a:ext>
                  </a:extLst>
                </p14:cNvPr>
                <p14:cNvContentPartPr/>
                <p14:nvPr/>
              </p14:nvContentPartPr>
              <p14:xfrm>
                <a:off x="1480578" y="1873567"/>
                <a:ext cx="52920" cy="88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6A9BE1-C997-4E3C-80B0-5468CA48BE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76258" y="1869247"/>
                  <a:ext cx="61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482AD43-C158-4CEC-AA4B-621C74FA7A93}"/>
                    </a:ext>
                  </a:extLst>
                </p14:cNvPr>
                <p14:cNvContentPartPr/>
                <p14:nvPr/>
              </p14:nvContentPartPr>
              <p14:xfrm>
                <a:off x="1528818" y="2021887"/>
                <a:ext cx="61200" cy="57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482AD43-C158-4CEC-AA4B-621C74FA7A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4498" y="2017567"/>
                  <a:ext cx="69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11381F7-9655-411F-80B1-2AAB62E9B822}"/>
                    </a:ext>
                  </a:extLst>
                </p14:cNvPr>
                <p14:cNvContentPartPr/>
                <p14:nvPr/>
              </p14:nvContentPartPr>
              <p14:xfrm>
                <a:off x="2131098" y="1891567"/>
                <a:ext cx="95040" cy="204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11381F7-9655-411F-80B1-2AAB62E9B8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26778" y="1887247"/>
                  <a:ext cx="103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CA5C54D-D2D7-43B5-84A8-BFD056B2A7B1}"/>
                    </a:ext>
                  </a:extLst>
                </p14:cNvPr>
                <p14:cNvContentPartPr/>
                <p14:nvPr/>
              </p14:nvContentPartPr>
              <p14:xfrm>
                <a:off x="2279778" y="1972567"/>
                <a:ext cx="27000" cy="11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CA5C54D-D2D7-43B5-84A8-BFD056B2A7B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75458" y="1968247"/>
                  <a:ext cx="35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EDC71A8-EBF1-4F6F-BC95-90EA4BEFDDFB}"/>
                    </a:ext>
                  </a:extLst>
                </p14:cNvPr>
                <p14:cNvContentPartPr/>
                <p14:nvPr/>
              </p14:nvContentPartPr>
              <p14:xfrm>
                <a:off x="2330898" y="1896247"/>
                <a:ext cx="131400" cy="93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EDC71A8-EBF1-4F6F-BC95-90EA4BEFDD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26578" y="1891927"/>
                  <a:ext cx="140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4AD1054-4368-4F77-9A56-3AAEA88973EB}"/>
                    </a:ext>
                  </a:extLst>
                </p14:cNvPr>
                <p14:cNvContentPartPr/>
                <p14:nvPr/>
              </p14:nvContentPartPr>
              <p14:xfrm>
                <a:off x="2495058" y="1953127"/>
                <a:ext cx="39240" cy="24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4AD1054-4368-4F77-9A56-3AAEA88973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90738" y="1948807"/>
                  <a:ext cx="47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D136C70-3797-4DC7-912B-EB263AC339A0}"/>
                    </a:ext>
                  </a:extLst>
                </p14:cNvPr>
                <p14:cNvContentPartPr/>
                <p14:nvPr/>
              </p14:nvContentPartPr>
              <p14:xfrm>
                <a:off x="879018" y="2158327"/>
                <a:ext cx="241920" cy="88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D136C70-3797-4DC7-912B-EB263AC339A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698" y="2154007"/>
                  <a:ext cx="25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7A5FC74-8F9F-4052-A82C-7B2943A5D738}"/>
                    </a:ext>
                  </a:extLst>
                </p14:cNvPr>
                <p14:cNvContentPartPr/>
                <p14:nvPr/>
              </p14:nvContentPartPr>
              <p14:xfrm>
                <a:off x="1118778" y="2159047"/>
                <a:ext cx="119160" cy="83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7A5FC74-8F9F-4052-A82C-7B2943A5D7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4458" y="2154727"/>
                  <a:ext cx="12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99588BC-F0B0-4A91-88C5-92747A0D2578}"/>
                    </a:ext>
                  </a:extLst>
                </p14:cNvPr>
                <p14:cNvContentPartPr/>
                <p14:nvPr/>
              </p14:nvContentPartPr>
              <p14:xfrm>
                <a:off x="1337658" y="2133127"/>
                <a:ext cx="59760" cy="87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99588BC-F0B0-4A91-88C5-92747A0D25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33338" y="2128807"/>
                  <a:ext cx="68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BF36494-0F5C-4F11-9E39-47836495459E}"/>
                    </a:ext>
                  </a:extLst>
                </p14:cNvPr>
                <p14:cNvContentPartPr/>
                <p14:nvPr/>
              </p14:nvContentPartPr>
              <p14:xfrm>
                <a:off x="1327218" y="2090647"/>
                <a:ext cx="315000" cy="147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BF36494-0F5C-4F11-9E39-4783649545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22898" y="2086327"/>
                  <a:ext cx="323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C636882-4691-486E-A912-36F8F6022F6E}"/>
                    </a:ext>
                  </a:extLst>
                </p14:cNvPr>
                <p14:cNvContentPartPr/>
                <p14:nvPr/>
              </p14:nvContentPartPr>
              <p14:xfrm>
                <a:off x="1716738" y="2103247"/>
                <a:ext cx="140400" cy="145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C636882-4691-486E-A912-36F8F6022F6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12418" y="2098927"/>
                  <a:ext cx="149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40924C8-E693-4036-8627-7AB9FF7657A9}"/>
                    </a:ext>
                  </a:extLst>
                </p14:cNvPr>
                <p14:cNvContentPartPr/>
                <p14:nvPr/>
              </p14:nvContentPartPr>
              <p14:xfrm>
                <a:off x="1840578" y="2136007"/>
                <a:ext cx="8640" cy="26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40924C8-E693-4036-8627-7AB9FF7657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36258" y="2131687"/>
                  <a:ext cx="17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7B7B9BF-D994-4A3F-BD3A-BE68AF03E1B0}"/>
                    </a:ext>
                  </a:extLst>
                </p14:cNvPr>
                <p14:cNvContentPartPr/>
                <p14:nvPr/>
              </p14:nvContentPartPr>
              <p14:xfrm>
                <a:off x="1854978" y="2172367"/>
                <a:ext cx="78840" cy="2192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7B7B9BF-D994-4A3F-BD3A-BE68AF03E1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50658" y="2168047"/>
                  <a:ext cx="87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267AD69-672F-4020-B724-A745A843AD2A}"/>
                    </a:ext>
                  </a:extLst>
                </p14:cNvPr>
                <p14:cNvContentPartPr/>
                <p14:nvPr/>
              </p14:nvContentPartPr>
              <p14:xfrm>
                <a:off x="1956858" y="2126287"/>
                <a:ext cx="64440" cy="119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267AD69-672F-4020-B724-A745A843AD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52538" y="2121967"/>
                  <a:ext cx="73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882CC55-230F-4C70-9B9E-A1B31C8112F2}"/>
                    </a:ext>
                  </a:extLst>
                </p14:cNvPr>
                <p14:cNvContentPartPr/>
                <p14:nvPr/>
              </p14:nvContentPartPr>
              <p14:xfrm>
                <a:off x="2047938" y="2117647"/>
                <a:ext cx="125640" cy="240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882CC55-230F-4C70-9B9E-A1B31C8112F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43618" y="2113327"/>
                  <a:ext cx="134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B852B5F-DD67-4C18-8EE3-5B503ED48775}"/>
                    </a:ext>
                  </a:extLst>
                </p14:cNvPr>
                <p14:cNvContentPartPr/>
                <p14:nvPr/>
              </p14:nvContentPartPr>
              <p14:xfrm>
                <a:off x="2298858" y="2101807"/>
                <a:ext cx="246960" cy="183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B852B5F-DD67-4C18-8EE3-5B503ED487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94538" y="2097487"/>
                  <a:ext cx="255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8C9C071-D962-4CB5-9397-2B16A227E50C}"/>
                    </a:ext>
                  </a:extLst>
                </p14:cNvPr>
                <p14:cNvContentPartPr/>
                <p14:nvPr/>
              </p14:nvContentPartPr>
              <p14:xfrm>
                <a:off x="2554818" y="2157607"/>
                <a:ext cx="74160" cy="54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8C9C071-D962-4CB5-9397-2B16A227E50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50498" y="2153287"/>
                  <a:ext cx="82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E2FFBA1-423E-4413-AA44-AD126F6A9E0A}"/>
                    </a:ext>
                  </a:extLst>
                </p14:cNvPr>
                <p14:cNvContentPartPr/>
                <p14:nvPr/>
              </p14:nvContentPartPr>
              <p14:xfrm>
                <a:off x="2637978" y="2059327"/>
                <a:ext cx="145800" cy="167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E2FFBA1-423E-4413-AA44-AD126F6A9E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33658" y="2055007"/>
                  <a:ext cx="15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21DA3DB-71D6-47E0-AFD1-83B98AF1B487}"/>
                    </a:ext>
                  </a:extLst>
                </p14:cNvPr>
                <p14:cNvContentPartPr/>
                <p14:nvPr/>
              </p14:nvContentPartPr>
              <p14:xfrm>
                <a:off x="2806818" y="2159767"/>
                <a:ext cx="104040" cy="514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21DA3DB-71D6-47E0-AFD1-83B98AF1B48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02498" y="2155447"/>
                  <a:ext cx="112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478C7BB-B3EE-4841-B350-CE0DDB1CA314}"/>
                    </a:ext>
                  </a:extLst>
                </p14:cNvPr>
                <p14:cNvContentPartPr/>
                <p14:nvPr/>
              </p14:nvContentPartPr>
              <p14:xfrm>
                <a:off x="2911218" y="2067607"/>
                <a:ext cx="248760" cy="151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478C7BB-B3EE-4841-B350-CE0DDB1CA3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06898" y="2063287"/>
                  <a:ext cx="25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4A21844-23B2-435A-B30F-82DB50CEF5EA}"/>
                    </a:ext>
                  </a:extLst>
                </p14:cNvPr>
                <p14:cNvContentPartPr/>
                <p14:nvPr/>
              </p14:nvContentPartPr>
              <p14:xfrm>
                <a:off x="3136218" y="2079487"/>
                <a:ext cx="60120" cy="50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4A21844-23B2-435A-B30F-82DB50CEF5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31898" y="2075167"/>
                  <a:ext cx="68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523721-31B2-4E41-BE01-888D23FC05D4}"/>
                    </a:ext>
                  </a:extLst>
                </p14:cNvPr>
                <p14:cNvContentPartPr/>
                <p14:nvPr/>
              </p14:nvContentPartPr>
              <p14:xfrm>
                <a:off x="3207858" y="2134567"/>
                <a:ext cx="187200" cy="239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523721-31B2-4E41-BE01-888D23FC05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03538" y="2130247"/>
                  <a:ext cx="1958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125C5459-1727-450E-8AAA-EC29136934A4}"/>
              </a:ext>
            </a:extLst>
          </p:cNvPr>
          <p:cNvGrpSpPr/>
          <p:nvPr/>
        </p:nvGrpSpPr>
        <p:grpSpPr>
          <a:xfrm>
            <a:off x="252618" y="4709647"/>
            <a:ext cx="4879800" cy="2049120"/>
            <a:chOff x="252618" y="4709647"/>
            <a:chExt cx="4879800" cy="20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44A18C3-A38D-4179-A71E-7BE2B6D6AA24}"/>
                    </a:ext>
                  </a:extLst>
                </p14:cNvPr>
                <p14:cNvContentPartPr/>
                <p14:nvPr/>
              </p14:nvContentPartPr>
              <p14:xfrm>
                <a:off x="1491018" y="4752847"/>
                <a:ext cx="9360" cy="165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44A18C3-A38D-4179-A71E-7BE2B6D6AA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86698" y="4748527"/>
                  <a:ext cx="18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9389B8B-9034-40D9-97E7-FC149C41A0E0}"/>
                    </a:ext>
                  </a:extLst>
                </p14:cNvPr>
                <p14:cNvContentPartPr/>
                <p14:nvPr/>
              </p14:nvContentPartPr>
              <p14:xfrm>
                <a:off x="1428738" y="4861927"/>
                <a:ext cx="122400" cy="30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9389B8B-9034-40D9-97E7-FC149C41A0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24418" y="4857607"/>
                  <a:ext cx="131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F28509B-C72D-4F33-A367-304EBBB26A09}"/>
                    </a:ext>
                  </a:extLst>
                </p14:cNvPr>
                <p14:cNvContentPartPr/>
                <p14:nvPr/>
              </p14:nvContentPartPr>
              <p14:xfrm>
                <a:off x="1413978" y="4743487"/>
                <a:ext cx="129240" cy="43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F28509B-C72D-4F33-A367-304EBBB26A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09658" y="4739167"/>
                  <a:ext cx="137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04EB756-7218-4891-9B0A-5C86F1BCBDC2}"/>
                    </a:ext>
                  </a:extLst>
                </p14:cNvPr>
                <p14:cNvContentPartPr/>
                <p14:nvPr/>
              </p14:nvContentPartPr>
              <p14:xfrm>
                <a:off x="1559778" y="4817647"/>
                <a:ext cx="76320" cy="69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04EB756-7218-4891-9B0A-5C86F1BCBDC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55458" y="4813327"/>
                  <a:ext cx="84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3287FFF-8798-4C51-8DA4-416C0A443779}"/>
                    </a:ext>
                  </a:extLst>
                </p14:cNvPr>
                <p14:cNvContentPartPr/>
                <p14:nvPr/>
              </p14:nvContentPartPr>
              <p14:xfrm>
                <a:off x="1660218" y="4725127"/>
                <a:ext cx="113040" cy="182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3287FFF-8798-4C51-8DA4-416C0A4437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55898" y="4720807"/>
                  <a:ext cx="121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16AEC00-B6FE-4DC7-A3C4-5203D7E0D0F3}"/>
                    </a:ext>
                  </a:extLst>
                </p14:cNvPr>
                <p14:cNvContentPartPr/>
                <p14:nvPr/>
              </p14:nvContentPartPr>
              <p14:xfrm>
                <a:off x="1769298" y="4709647"/>
                <a:ext cx="34200" cy="165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16AEC00-B6FE-4DC7-A3C4-5203D7E0D0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64978" y="4705327"/>
                  <a:ext cx="42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234797C-DE68-4A00-B92D-A64545CC4AF0}"/>
                    </a:ext>
                  </a:extLst>
                </p14:cNvPr>
                <p14:cNvContentPartPr/>
                <p14:nvPr/>
              </p14:nvContentPartPr>
              <p14:xfrm>
                <a:off x="1810338" y="4790287"/>
                <a:ext cx="100800" cy="74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234797C-DE68-4A00-B92D-A64545CC4A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06018" y="4785967"/>
                  <a:ext cx="10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280F22A-7CE8-498D-A9B1-B523A3973888}"/>
                    </a:ext>
                  </a:extLst>
                </p14:cNvPr>
                <p14:cNvContentPartPr/>
                <p14:nvPr/>
              </p14:nvContentPartPr>
              <p14:xfrm>
                <a:off x="1941018" y="4715767"/>
                <a:ext cx="141840" cy="160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280F22A-7CE8-498D-A9B1-B523A39738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36698" y="4711447"/>
                  <a:ext cx="150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01D49E-3679-40D4-B485-6F4E9845A7B6}"/>
                    </a:ext>
                  </a:extLst>
                </p14:cNvPr>
                <p14:cNvContentPartPr/>
                <p14:nvPr/>
              </p14:nvContentPartPr>
              <p14:xfrm>
                <a:off x="2047578" y="4714327"/>
                <a:ext cx="72360" cy="71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01D49E-3679-40D4-B485-6F4E9845A7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43258" y="4710007"/>
                  <a:ext cx="81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DD6242E-3B14-4529-9958-4B868ED74443}"/>
                    </a:ext>
                  </a:extLst>
                </p14:cNvPr>
                <p14:cNvContentPartPr/>
                <p14:nvPr/>
              </p14:nvContentPartPr>
              <p14:xfrm>
                <a:off x="2113458" y="4805047"/>
                <a:ext cx="108000" cy="54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DD6242E-3B14-4529-9958-4B868ED7444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09138" y="4800727"/>
                  <a:ext cx="116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4611D7D-3CCE-470B-92C8-EC81EACD7FC5}"/>
                    </a:ext>
                  </a:extLst>
                </p14:cNvPr>
                <p14:cNvContentPartPr/>
                <p14:nvPr/>
              </p14:nvContentPartPr>
              <p14:xfrm>
                <a:off x="2394258" y="4788487"/>
                <a:ext cx="98280" cy="92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4611D7D-3CCE-470B-92C8-EC81EACD7F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89938" y="4784167"/>
                  <a:ext cx="106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BEB09BA-D0DD-4E77-B9FB-833E0C27389B}"/>
                    </a:ext>
                  </a:extLst>
                </p14:cNvPr>
                <p14:cNvContentPartPr/>
                <p14:nvPr/>
              </p14:nvContentPartPr>
              <p14:xfrm>
                <a:off x="2515578" y="4739887"/>
                <a:ext cx="173160" cy="139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BEB09BA-D0DD-4E77-B9FB-833E0C2738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11258" y="4735567"/>
                  <a:ext cx="18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D2FEE18-DA22-4FDF-9588-83E99D75F315}"/>
                    </a:ext>
                  </a:extLst>
                </p14:cNvPr>
                <p14:cNvContentPartPr/>
                <p14:nvPr/>
              </p14:nvContentPartPr>
              <p14:xfrm>
                <a:off x="2722578" y="4773007"/>
                <a:ext cx="96480" cy="78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D2FEE18-DA22-4FDF-9588-83E99D75F3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18258" y="4768687"/>
                  <a:ext cx="105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7BDE1EC-76BD-43A5-96D8-7BE79CCCC019}"/>
                    </a:ext>
                  </a:extLst>
                </p14:cNvPr>
                <p14:cNvContentPartPr/>
                <p14:nvPr/>
              </p14:nvContentPartPr>
              <p14:xfrm>
                <a:off x="3054498" y="4793167"/>
                <a:ext cx="133920" cy="78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7BDE1EC-76BD-43A5-96D8-7BE79CCCC0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50178" y="4788847"/>
                  <a:ext cx="14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9C743F2-2605-4179-BC5D-7CBE49AD5F5B}"/>
                    </a:ext>
                  </a:extLst>
                </p14:cNvPr>
                <p14:cNvContentPartPr/>
                <p14:nvPr/>
              </p14:nvContentPartPr>
              <p14:xfrm>
                <a:off x="3221898" y="4800007"/>
                <a:ext cx="64440" cy="67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9C743F2-2605-4179-BC5D-7CBE49AD5F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17578" y="4795687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4C9B7A6-E3EC-4642-8D3A-3445066E45DC}"/>
                    </a:ext>
                  </a:extLst>
                </p14:cNvPr>
                <p14:cNvContentPartPr/>
                <p14:nvPr/>
              </p14:nvContentPartPr>
              <p14:xfrm>
                <a:off x="3310818" y="4794967"/>
                <a:ext cx="100080" cy="72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4C9B7A6-E3EC-4642-8D3A-3445066E45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06498" y="4790647"/>
                  <a:ext cx="108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0F5C039-AEE4-4589-8B08-48C8AD426197}"/>
                    </a:ext>
                  </a:extLst>
                </p14:cNvPr>
                <p14:cNvContentPartPr/>
                <p14:nvPr/>
              </p14:nvContentPartPr>
              <p14:xfrm>
                <a:off x="3438258" y="4769767"/>
                <a:ext cx="87120" cy="108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0F5C039-AEE4-4589-8B08-48C8AD4261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33938" y="4765447"/>
                  <a:ext cx="95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3D48CD2-0308-4CFA-BD04-23C87DBF80D2}"/>
                    </a:ext>
                  </a:extLst>
                </p14:cNvPr>
                <p14:cNvContentPartPr/>
                <p14:nvPr/>
              </p14:nvContentPartPr>
              <p14:xfrm>
                <a:off x="3537258" y="4785607"/>
                <a:ext cx="218520" cy="73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3D48CD2-0308-4CFA-BD04-23C87DBF80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32938" y="4781287"/>
                  <a:ext cx="227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F8145BF-99CA-45F9-9D6C-2C14D1474DE3}"/>
                    </a:ext>
                  </a:extLst>
                </p14:cNvPr>
                <p14:cNvContentPartPr/>
                <p14:nvPr/>
              </p14:nvContentPartPr>
              <p14:xfrm>
                <a:off x="1454658" y="5024647"/>
                <a:ext cx="72720" cy="172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F8145BF-99CA-45F9-9D6C-2C14D1474D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50338" y="5020327"/>
                  <a:ext cx="81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081C950-F24E-436C-99AB-8BB816C35E74}"/>
                    </a:ext>
                  </a:extLst>
                </p14:cNvPr>
                <p14:cNvContentPartPr/>
                <p14:nvPr/>
              </p14:nvContentPartPr>
              <p14:xfrm>
                <a:off x="1596498" y="5093767"/>
                <a:ext cx="120600" cy="201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081C950-F24E-436C-99AB-8BB816C35E7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92178" y="5089447"/>
                  <a:ext cx="129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1F8D2BC-C642-4341-9F3D-EBEEE696A68E}"/>
                    </a:ext>
                  </a:extLst>
                </p14:cNvPr>
                <p14:cNvContentPartPr/>
                <p14:nvPr/>
              </p14:nvContentPartPr>
              <p14:xfrm>
                <a:off x="1821858" y="5020327"/>
                <a:ext cx="165240" cy="1328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1F8D2BC-C642-4341-9F3D-EBEEE696A6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17538" y="5016007"/>
                  <a:ext cx="17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836A289-EFCF-4AD5-88C2-34A59CB5EEE3}"/>
                    </a:ext>
                  </a:extLst>
                </p14:cNvPr>
                <p14:cNvContentPartPr/>
                <p14:nvPr/>
              </p14:nvContentPartPr>
              <p14:xfrm>
                <a:off x="2018418" y="5097367"/>
                <a:ext cx="54000" cy="74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836A289-EFCF-4AD5-88C2-34A59CB5EE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14098" y="5093047"/>
                  <a:ext cx="62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F4C8A40-DEB5-4CBA-B16A-D0390FE02F87}"/>
                    </a:ext>
                  </a:extLst>
                </p14:cNvPr>
                <p14:cNvContentPartPr/>
                <p14:nvPr/>
              </p14:nvContentPartPr>
              <p14:xfrm>
                <a:off x="2216058" y="4998007"/>
                <a:ext cx="246240" cy="161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F4C8A40-DEB5-4CBA-B16A-D0390FE02F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11738" y="4993687"/>
                  <a:ext cx="254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1116373-0A66-48FA-90BE-ADD4B46383D6}"/>
                    </a:ext>
                  </a:extLst>
                </p14:cNvPr>
                <p14:cNvContentPartPr/>
                <p14:nvPr/>
              </p14:nvContentPartPr>
              <p14:xfrm>
                <a:off x="2453658" y="5005927"/>
                <a:ext cx="390960" cy="141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1116373-0A66-48FA-90BE-ADD4B46383D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49338" y="5001607"/>
                  <a:ext cx="399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FBF27C-2575-49CF-A4BB-FFFFED522E06}"/>
                    </a:ext>
                  </a:extLst>
                </p14:cNvPr>
                <p14:cNvContentPartPr/>
                <p14:nvPr/>
              </p14:nvContentPartPr>
              <p14:xfrm>
                <a:off x="2761458" y="4970647"/>
                <a:ext cx="15840" cy="16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FBF27C-2575-49CF-A4BB-FFFFED522E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57138" y="4966327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0D9511B-1A60-4167-8C88-F4D6E13EBD19}"/>
                    </a:ext>
                  </a:extLst>
                </p14:cNvPr>
                <p14:cNvContentPartPr/>
                <p14:nvPr/>
              </p14:nvContentPartPr>
              <p14:xfrm>
                <a:off x="3002298" y="5082247"/>
                <a:ext cx="81360" cy="47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0D9511B-1A60-4167-8C88-F4D6E13EBD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97978" y="5077927"/>
                  <a:ext cx="90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3588AF8-69D1-4DEA-8CF2-96A44EC9AD80}"/>
                    </a:ext>
                  </a:extLst>
                </p14:cNvPr>
                <p14:cNvContentPartPr/>
                <p14:nvPr/>
              </p14:nvContentPartPr>
              <p14:xfrm>
                <a:off x="3099858" y="5014207"/>
                <a:ext cx="74160" cy="117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3588AF8-69D1-4DEA-8CF2-96A44EC9AD8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95538" y="5009887"/>
                  <a:ext cx="82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83577B5-5DA6-4621-A903-AECCC6A266F9}"/>
                    </a:ext>
                  </a:extLst>
                </p14:cNvPr>
                <p14:cNvContentPartPr/>
                <p14:nvPr/>
              </p14:nvContentPartPr>
              <p14:xfrm>
                <a:off x="3222618" y="5050207"/>
                <a:ext cx="279360" cy="180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83577B5-5DA6-4621-A903-AECCC6A266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18298" y="5045887"/>
                  <a:ext cx="28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8FC3303-D45E-4151-90C5-1A5B64141010}"/>
                    </a:ext>
                  </a:extLst>
                </p14:cNvPr>
                <p14:cNvContentPartPr/>
                <p14:nvPr/>
              </p14:nvContentPartPr>
              <p14:xfrm>
                <a:off x="3626178" y="4997287"/>
                <a:ext cx="236520" cy="219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8FC3303-D45E-4151-90C5-1A5B641410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21858" y="4992967"/>
                  <a:ext cx="245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3CDBBCA-2B8C-4E05-B35D-DDF20664536A}"/>
                    </a:ext>
                  </a:extLst>
                </p14:cNvPr>
                <p14:cNvContentPartPr/>
                <p14:nvPr/>
              </p14:nvContentPartPr>
              <p14:xfrm>
                <a:off x="1454298" y="5381047"/>
                <a:ext cx="105840" cy="74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3CDBBCA-2B8C-4E05-B35D-DDF2066453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49978" y="5376727"/>
                  <a:ext cx="114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6E76E4B-5CC6-40B8-8322-59EC0860550A}"/>
                    </a:ext>
                  </a:extLst>
                </p14:cNvPr>
                <p14:cNvContentPartPr/>
                <p14:nvPr/>
              </p14:nvContentPartPr>
              <p14:xfrm>
                <a:off x="1658418" y="5356207"/>
                <a:ext cx="9360" cy="102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6E76E4B-5CC6-40B8-8322-59EC0860550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54098" y="5351887"/>
                  <a:ext cx="1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6765065-2710-444C-91D8-40AB4D78E670}"/>
                    </a:ext>
                  </a:extLst>
                </p14:cNvPr>
                <p14:cNvContentPartPr/>
                <p14:nvPr/>
              </p14:nvContentPartPr>
              <p14:xfrm>
                <a:off x="1571658" y="5337127"/>
                <a:ext cx="123840" cy="61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6765065-2710-444C-91D8-40AB4D78E6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67338" y="5332807"/>
                  <a:ext cx="13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03D2BA9-896D-4FB5-9DA3-8F412F4F48B3}"/>
                    </a:ext>
                  </a:extLst>
                </p14:cNvPr>
                <p14:cNvContentPartPr/>
                <p14:nvPr/>
              </p14:nvContentPartPr>
              <p14:xfrm>
                <a:off x="1744098" y="5327407"/>
                <a:ext cx="8280" cy="123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03D2BA9-896D-4FB5-9DA3-8F412F4F48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39778" y="5323087"/>
                  <a:ext cx="1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9EC3DBC-D283-4B29-8479-2AA1E82F24DB}"/>
                    </a:ext>
                  </a:extLst>
                </p14:cNvPr>
                <p14:cNvContentPartPr/>
                <p14:nvPr/>
              </p14:nvContentPartPr>
              <p14:xfrm>
                <a:off x="1917258" y="5379247"/>
                <a:ext cx="77040" cy="45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9EC3DBC-D283-4B29-8479-2AA1E82F24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12938" y="5374927"/>
                  <a:ext cx="85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6233C73-4BAB-4406-95DD-08EB845F1DFF}"/>
                    </a:ext>
                  </a:extLst>
                </p14:cNvPr>
                <p14:cNvContentPartPr/>
                <p14:nvPr/>
              </p14:nvContentPartPr>
              <p14:xfrm>
                <a:off x="2012298" y="5352967"/>
                <a:ext cx="107640" cy="69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6233C73-4BAB-4406-95DD-08EB845F1DF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07978" y="5348647"/>
                  <a:ext cx="116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558B2B4-5BEC-48AF-AE90-A021B9A27721}"/>
                    </a:ext>
                  </a:extLst>
                </p14:cNvPr>
                <p14:cNvContentPartPr/>
                <p14:nvPr/>
              </p14:nvContentPartPr>
              <p14:xfrm>
                <a:off x="2226498" y="5293567"/>
                <a:ext cx="27000" cy="110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558B2B4-5BEC-48AF-AE90-A021B9A277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22178" y="5289247"/>
                  <a:ext cx="35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A105C9A-7A30-45B7-8663-D80D779EAE0A}"/>
                    </a:ext>
                  </a:extLst>
                </p14:cNvPr>
                <p14:cNvContentPartPr/>
                <p14:nvPr/>
              </p14:nvContentPartPr>
              <p14:xfrm>
                <a:off x="2231538" y="5298607"/>
                <a:ext cx="66600" cy="1317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A105C9A-7A30-45B7-8663-D80D779EAE0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27218" y="5294287"/>
                  <a:ext cx="75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BE2C0A9-2043-497E-84E7-DA1E6F949BF0}"/>
                    </a:ext>
                  </a:extLst>
                </p14:cNvPr>
                <p14:cNvContentPartPr/>
                <p14:nvPr/>
              </p14:nvContentPartPr>
              <p14:xfrm>
                <a:off x="2360778" y="5301847"/>
                <a:ext cx="3600" cy="86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BE2C0A9-2043-497E-84E7-DA1E6F949B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56458" y="5297527"/>
                  <a:ext cx="1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863CA3F-6BCF-4C5D-8061-4A31C93AB421}"/>
                    </a:ext>
                  </a:extLst>
                </p14:cNvPr>
                <p14:cNvContentPartPr/>
                <p14:nvPr/>
              </p14:nvContentPartPr>
              <p14:xfrm>
                <a:off x="2405058" y="5295007"/>
                <a:ext cx="69480" cy="105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863CA3F-6BCF-4C5D-8061-4A31C93AB42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00738" y="5290687"/>
                  <a:ext cx="78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958B7AD-8AAE-41E9-BEC4-66CC704710BB}"/>
                    </a:ext>
                  </a:extLst>
                </p14:cNvPr>
                <p14:cNvContentPartPr/>
                <p14:nvPr/>
              </p14:nvContentPartPr>
              <p14:xfrm>
                <a:off x="2549418" y="5281327"/>
                <a:ext cx="6480" cy="112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958B7AD-8AAE-41E9-BEC4-66CC704710B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45098" y="5277007"/>
                  <a:ext cx="1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64E7F09-FA0C-49CE-8917-9AF3F1DAA4D2}"/>
                    </a:ext>
                  </a:extLst>
                </p14:cNvPr>
                <p14:cNvContentPartPr/>
                <p14:nvPr/>
              </p14:nvContentPartPr>
              <p14:xfrm>
                <a:off x="2486778" y="5270887"/>
                <a:ext cx="129600" cy="57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64E7F09-FA0C-49CE-8917-9AF3F1DAA4D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82458" y="5266567"/>
                  <a:ext cx="138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E94D22C-9CE5-4B7D-8729-86DCCA5D29BF}"/>
                    </a:ext>
                  </a:extLst>
                </p14:cNvPr>
                <p14:cNvContentPartPr/>
                <p14:nvPr/>
              </p14:nvContentPartPr>
              <p14:xfrm>
                <a:off x="1630338" y="5594167"/>
                <a:ext cx="58320" cy="115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E94D22C-9CE5-4B7D-8729-86DCCA5D29B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26018" y="5589847"/>
                  <a:ext cx="66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005F9F3-D952-48B5-80D0-AC73A824A347}"/>
                    </a:ext>
                  </a:extLst>
                </p14:cNvPr>
                <p14:cNvContentPartPr/>
                <p14:nvPr/>
              </p14:nvContentPartPr>
              <p14:xfrm>
                <a:off x="1718178" y="5591647"/>
                <a:ext cx="280800" cy="194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005F9F3-D952-48B5-80D0-AC73A824A34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13858" y="5587327"/>
                  <a:ext cx="289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5562C9C-51D3-462A-AA71-3226D2067E9B}"/>
                    </a:ext>
                  </a:extLst>
                </p14:cNvPr>
                <p14:cNvContentPartPr/>
                <p14:nvPr/>
              </p14:nvContentPartPr>
              <p14:xfrm>
                <a:off x="2032458" y="5596687"/>
                <a:ext cx="120960" cy="67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5562C9C-51D3-462A-AA71-3226D2067E9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28138" y="5592367"/>
                  <a:ext cx="12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6D706E7-B923-410C-8880-A9A94480708C}"/>
                    </a:ext>
                  </a:extLst>
                </p14:cNvPr>
                <p14:cNvContentPartPr/>
                <p14:nvPr/>
              </p14:nvContentPartPr>
              <p14:xfrm>
                <a:off x="2198418" y="5590567"/>
                <a:ext cx="65160" cy="68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6D706E7-B923-410C-8880-A9A94480708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94098" y="5586247"/>
                  <a:ext cx="73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D28610B-107A-4DE9-B8E7-57A2C33D6F54}"/>
                    </a:ext>
                  </a:extLst>
                </p14:cNvPr>
                <p14:cNvContentPartPr/>
                <p14:nvPr/>
              </p14:nvContentPartPr>
              <p14:xfrm>
                <a:off x="2272218" y="5495527"/>
                <a:ext cx="161640" cy="139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D28610B-107A-4DE9-B8E7-57A2C33D6F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67898" y="5491207"/>
                  <a:ext cx="170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6C18C96-C928-490A-9A07-DB6A24A7EF37}"/>
                    </a:ext>
                  </a:extLst>
                </p14:cNvPr>
                <p14:cNvContentPartPr/>
                <p14:nvPr/>
              </p14:nvContentPartPr>
              <p14:xfrm>
                <a:off x="2429538" y="5501647"/>
                <a:ext cx="35280" cy="34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6C18C96-C928-490A-9A07-DB6A24A7EF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25218" y="5497327"/>
                  <a:ext cx="4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CC689EF-78BE-4BB0-AB25-1A9EC257F3D0}"/>
                    </a:ext>
                  </a:extLst>
                </p14:cNvPr>
                <p14:cNvContentPartPr/>
                <p14:nvPr/>
              </p14:nvContentPartPr>
              <p14:xfrm>
                <a:off x="2443578" y="5553847"/>
                <a:ext cx="168480" cy="83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CC689EF-78BE-4BB0-AB25-1A9EC257F3D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39258" y="5549527"/>
                  <a:ext cx="177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CB0F812-5315-4E45-B3BB-96A200B6D489}"/>
                    </a:ext>
                  </a:extLst>
                </p14:cNvPr>
                <p14:cNvContentPartPr/>
                <p14:nvPr/>
              </p14:nvContentPartPr>
              <p14:xfrm>
                <a:off x="2658498" y="5476087"/>
                <a:ext cx="138600" cy="244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CB0F812-5315-4E45-B3BB-96A200B6D48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54178" y="5471767"/>
                  <a:ext cx="147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CFC50F9-0325-4248-ADBB-23AC45DAB095}"/>
                    </a:ext>
                  </a:extLst>
                </p14:cNvPr>
                <p14:cNvContentPartPr/>
                <p14:nvPr/>
              </p14:nvContentPartPr>
              <p14:xfrm>
                <a:off x="2962338" y="5502367"/>
                <a:ext cx="158760" cy="81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CFC50F9-0325-4248-ADBB-23AC45DAB0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58018" y="5498047"/>
                  <a:ext cx="167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3A18B0E-8ECB-4730-8794-569A20EBAE90}"/>
                    </a:ext>
                  </a:extLst>
                </p14:cNvPr>
                <p14:cNvContentPartPr/>
                <p14:nvPr/>
              </p14:nvContentPartPr>
              <p14:xfrm>
                <a:off x="3129738" y="5496247"/>
                <a:ext cx="294840" cy="70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3A18B0E-8ECB-4730-8794-569A20EBAE9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25418" y="5491927"/>
                  <a:ext cx="303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ECD95B3-089C-492B-AD2C-14CF7FD7626A}"/>
                    </a:ext>
                  </a:extLst>
                </p14:cNvPr>
                <p14:cNvContentPartPr/>
                <p14:nvPr/>
              </p14:nvContentPartPr>
              <p14:xfrm>
                <a:off x="3444378" y="5444047"/>
                <a:ext cx="126360" cy="111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ECD95B3-089C-492B-AD2C-14CF7FD7626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40058" y="5439727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E1FBF69-E98B-4B24-9176-4788600DFE80}"/>
                    </a:ext>
                  </a:extLst>
                </p14:cNvPr>
                <p14:cNvContentPartPr/>
                <p14:nvPr/>
              </p14:nvContentPartPr>
              <p14:xfrm>
                <a:off x="3673698" y="5431447"/>
                <a:ext cx="123120" cy="107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E1FBF69-E98B-4B24-9176-4788600DFE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69378" y="5427127"/>
                  <a:ext cx="131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6E9C4F0-2D0B-49FB-8A2D-DD477981394C}"/>
                    </a:ext>
                  </a:extLst>
                </p14:cNvPr>
                <p14:cNvContentPartPr/>
                <p14:nvPr/>
              </p14:nvContentPartPr>
              <p14:xfrm>
                <a:off x="3807978" y="5468167"/>
                <a:ext cx="103680" cy="84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6E9C4F0-2D0B-49FB-8A2D-DD477981394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03658" y="5463847"/>
                  <a:ext cx="112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DC9E8A7-FC1D-40EA-AAB6-F11A2730C730}"/>
                    </a:ext>
                  </a:extLst>
                </p14:cNvPr>
                <p14:cNvContentPartPr/>
                <p14:nvPr/>
              </p14:nvContentPartPr>
              <p14:xfrm>
                <a:off x="3773058" y="5394367"/>
                <a:ext cx="74520" cy="64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DC9E8A7-FC1D-40EA-AAB6-F11A2730C7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68738" y="5390047"/>
                  <a:ext cx="83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4FE140C-AEF4-45E1-AB30-E48E29566330}"/>
                    </a:ext>
                  </a:extLst>
                </p14:cNvPr>
                <p14:cNvContentPartPr/>
                <p14:nvPr/>
              </p14:nvContentPartPr>
              <p14:xfrm>
                <a:off x="3874938" y="5506687"/>
                <a:ext cx="53280" cy="666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4FE140C-AEF4-45E1-AB30-E48E2956633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70618" y="5502367"/>
                  <a:ext cx="61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5E1206A-F7D7-44E6-B45D-18EDC3721072}"/>
                    </a:ext>
                  </a:extLst>
                </p14:cNvPr>
                <p14:cNvContentPartPr/>
                <p14:nvPr/>
              </p14:nvContentPartPr>
              <p14:xfrm>
                <a:off x="1391658" y="5793967"/>
                <a:ext cx="63720" cy="163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5E1206A-F7D7-44E6-B45D-18EDC372107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87338" y="5789647"/>
                  <a:ext cx="7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643AF17-1137-4C24-AEFB-2AAB87BB6A12}"/>
                    </a:ext>
                  </a:extLst>
                </p14:cNvPr>
                <p14:cNvContentPartPr/>
                <p14:nvPr/>
              </p14:nvContentPartPr>
              <p14:xfrm>
                <a:off x="1572018" y="5820607"/>
                <a:ext cx="34560" cy="106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643AF17-1137-4C24-AEFB-2AAB87BB6A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567698" y="5816287"/>
                  <a:ext cx="43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FDE217B-DA04-4803-A6C8-1953B1D0AF72}"/>
                    </a:ext>
                  </a:extLst>
                </p14:cNvPr>
                <p14:cNvContentPartPr/>
                <p14:nvPr/>
              </p14:nvContentPartPr>
              <p14:xfrm>
                <a:off x="1473018" y="5801887"/>
                <a:ext cx="171000" cy="135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FDE217B-DA04-4803-A6C8-1953B1D0AF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68698" y="5797567"/>
                  <a:ext cx="179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0F2E562-6F4B-4977-B188-DA4341349E8A}"/>
                    </a:ext>
                  </a:extLst>
                </p14:cNvPr>
                <p14:cNvContentPartPr/>
                <p14:nvPr/>
              </p14:nvContentPartPr>
              <p14:xfrm>
                <a:off x="1655178" y="5837167"/>
                <a:ext cx="135720" cy="90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0F2E562-6F4B-4977-B188-DA4341349E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50858" y="5832847"/>
                  <a:ext cx="144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80A2DB6-E297-4D97-91B8-42EDF380D585}"/>
                    </a:ext>
                  </a:extLst>
                </p14:cNvPr>
                <p14:cNvContentPartPr/>
                <p14:nvPr/>
              </p14:nvContentPartPr>
              <p14:xfrm>
                <a:off x="1790178" y="5775967"/>
                <a:ext cx="68400" cy="224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80A2DB6-E297-4D97-91B8-42EDF380D5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85858" y="5771647"/>
                  <a:ext cx="77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59B933D-50F1-4792-8F57-7EA4B3DCDADB}"/>
                    </a:ext>
                  </a:extLst>
                </p14:cNvPr>
                <p14:cNvContentPartPr/>
                <p14:nvPr/>
              </p14:nvContentPartPr>
              <p14:xfrm>
                <a:off x="1870818" y="5845087"/>
                <a:ext cx="133920" cy="78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59B933D-50F1-4792-8F57-7EA4B3DCDAD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66498" y="5840767"/>
                  <a:ext cx="142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0EFAE97-59A6-40E2-B7DB-EDCD1ED3516E}"/>
                    </a:ext>
                  </a:extLst>
                </p14:cNvPr>
                <p14:cNvContentPartPr/>
                <p14:nvPr/>
              </p14:nvContentPartPr>
              <p14:xfrm>
                <a:off x="1986018" y="5791087"/>
                <a:ext cx="37800" cy="37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0EFAE97-59A6-40E2-B7DB-EDCD1ED3516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81698" y="5786767"/>
                  <a:ext cx="4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577417B-49E1-405D-A917-BF7CA7531F5F}"/>
                    </a:ext>
                  </a:extLst>
                </p14:cNvPr>
                <p14:cNvContentPartPr/>
                <p14:nvPr/>
              </p14:nvContentPartPr>
              <p14:xfrm>
                <a:off x="2046858" y="5844727"/>
                <a:ext cx="17280" cy="68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577417B-49E1-405D-A917-BF7CA7531F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42538" y="5840407"/>
                  <a:ext cx="25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2723237-93B4-400D-9F7D-64798CCD2165}"/>
                    </a:ext>
                  </a:extLst>
                </p14:cNvPr>
                <p14:cNvContentPartPr/>
                <p14:nvPr/>
              </p14:nvContentPartPr>
              <p14:xfrm>
                <a:off x="2104458" y="5752927"/>
                <a:ext cx="109800" cy="141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2723237-93B4-400D-9F7D-64798CCD21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00138" y="5748607"/>
                  <a:ext cx="11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48FF5B2-3CFC-4191-99D8-5C67A39F7B18}"/>
                    </a:ext>
                  </a:extLst>
                </p14:cNvPr>
                <p14:cNvContentPartPr/>
                <p14:nvPr/>
              </p14:nvContentPartPr>
              <p14:xfrm>
                <a:off x="2211018" y="5761927"/>
                <a:ext cx="15120" cy="38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48FF5B2-3CFC-4191-99D8-5C67A39F7B1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06698" y="5757607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980FE32-B4C0-4A60-9964-CA86576C7E81}"/>
                    </a:ext>
                  </a:extLst>
                </p14:cNvPr>
                <p14:cNvContentPartPr/>
                <p14:nvPr/>
              </p14:nvContentPartPr>
              <p14:xfrm>
                <a:off x="2244498" y="5819167"/>
                <a:ext cx="182160" cy="65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980FE32-B4C0-4A60-9964-CA86576C7E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40178" y="5814847"/>
                  <a:ext cx="190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B0780D0-258E-4373-B898-D3140035D409}"/>
                    </a:ext>
                  </a:extLst>
                </p14:cNvPr>
                <p14:cNvContentPartPr/>
                <p14:nvPr/>
              </p14:nvContentPartPr>
              <p14:xfrm>
                <a:off x="2582538" y="5752207"/>
                <a:ext cx="229680" cy="270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B0780D0-258E-4373-B898-D3140035D40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78218" y="5747887"/>
                  <a:ext cx="238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D0F5C28-BC1C-4D4F-82FA-F75C134915B8}"/>
                    </a:ext>
                  </a:extLst>
                </p14:cNvPr>
                <p14:cNvContentPartPr/>
                <p14:nvPr/>
              </p14:nvContentPartPr>
              <p14:xfrm>
                <a:off x="2981058" y="5755807"/>
                <a:ext cx="16560" cy="75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D0F5C28-BC1C-4D4F-82FA-F75C134915B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76738" y="5751487"/>
                  <a:ext cx="25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4F5A78D-A046-4C68-87D9-C45746A09355}"/>
                    </a:ext>
                  </a:extLst>
                </p14:cNvPr>
                <p14:cNvContentPartPr/>
                <p14:nvPr/>
              </p14:nvContentPartPr>
              <p14:xfrm>
                <a:off x="2981058" y="5740327"/>
                <a:ext cx="90360" cy="11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4F5A78D-A046-4C68-87D9-C45746A0935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76738" y="5736007"/>
                  <a:ext cx="9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B163CC3-B3B9-452A-8A87-C9CDAD890BC6}"/>
                    </a:ext>
                  </a:extLst>
                </p14:cNvPr>
                <p14:cNvContentPartPr/>
                <p14:nvPr/>
              </p14:nvContentPartPr>
              <p14:xfrm>
                <a:off x="2982498" y="5776327"/>
                <a:ext cx="115200" cy="60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B163CC3-B3B9-452A-8A87-C9CDAD890BC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78178" y="5772007"/>
                  <a:ext cx="123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7CC342F-66BE-4AA5-8157-8DB8C6791B6A}"/>
                    </a:ext>
                  </a:extLst>
                </p14:cNvPr>
                <p14:cNvContentPartPr/>
                <p14:nvPr/>
              </p14:nvContentPartPr>
              <p14:xfrm>
                <a:off x="3120018" y="5753287"/>
                <a:ext cx="125280" cy="84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7CC342F-66BE-4AA5-8157-8DB8C6791B6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15698" y="5748967"/>
                  <a:ext cx="133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00B7F94-837D-4ED0-AE93-6BC8D14377A8}"/>
                    </a:ext>
                  </a:extLst>
                </p14:cNvPr>
                <p14:cNvContentPartPr/>
                <p14:nvPr/>
              </p14:nvContentPartPr>
              <p14:xfrm>
                <a:off x="3350058" y="5751487"/>
                <a:ext cx="7560" cy="74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00B7F94-837D-4ED0-AE93-6BC8D14377A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45738" y="5747167"/>
                  <a:ext cx="16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DD09868-5D66-4EAD-B8D4-FB9B8B2C173F}"/>
                    </a:ext>
                  </a:extLst>
                </p14:cNvPr>
                <p14:cNvContentPartPr/>
                <p14:nvPr/>
              </p14:nvContentPartPr>
              <p14:xfrm>
                <a:off x="3259338" y="5725207"/>
                <a:ext cx="158040" cy="128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DD09868-5D66-4EAD-B8D4-FB9B8B2C173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55018" y="5720887"/>
                  <a:ext cx="166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C36A2D6-8312-45FF-94F1-341C3F4BBB97}"/>
                    </a:ext>
                  </a:extLst>
                </p14:cNvPr>
                <p14:cNvContentPartPr/>
                <p14:nvPr/>
              </p14:nvContentPartPr>
              <p14:xfrm>
                <a:off x="3427458" y="5689207"/>
                <a:ext cx="129960" cy="2386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C36A2D6-8312-45FF-94F1-341C3F4BBB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23138" y="5684887"/>
                  <a:ext cx="138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0A31B1D-F21C-4B8C-A05B-D4F133483130}"/>
                    </a:ext>
                  </a:extLst>
                </p14:cNvPr>
                <p14:cNvContentPartPr/>
                <p14:nvPr/>
              </p14:nvContentPartPr>
              <p14:xfrm>
                <a:off x="2136498" y="6061447"/>
                <a:ext cx="129240" cy="113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0A31B1D-F21C-4B8C-A05B-D4F13348313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32178" y="6057127"/>
                  <a:ext cx="137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646187D-C13D-4A16-8D0E-C5423AC3BF62}"/>
                    </a:ext>
                  </a:extLst>
                </p14:cNvPr>
                <p14:cNvContentPartPr/>
                <p14:nvPr/>
              </p14:nvContentPartPr>
              <p14:xfrm>
                <a:off x="2291298" y="6088447"/>
                <a:ext cx="77040" cy="80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646187D-C13D-4A16-8D0E-C5423AC3BF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86978" y="6084127"/>
                  <a:ext cx="85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CDD1D45-9367-490D-86CC-632D3AA04DD3}"/>
                    </a:ext>
                  </a:extLst>
                </p14:cNvPr>
                <p14:cNvContentPartPr/>
                <p14:nvPr/>
              </p14:nvContentPartPr>
              <p14:xfrm>
                <a:off x="2399298" y="6088807"/>
                <a:ext cx="211320" cy="925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CDD1D45-9367-490D-86CC-632D3AA04DD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94978" y="6084487"/>
                  <a:ext cx="219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1242723-052C-4F7C-B069-72C80817883C}"/>
                    </a:ext>
                  </a:extLst>
                </p14:cNvPr>
                <p14:cNvContentPartPr/>
                <p14:nvPr/>
              </p14:nvContentPartPr>
              <p14:xfrm>
                <a:off x="2645898" y="6010327"/>
                <a:ext cx="47880" cy="155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1242723-052C-4F7C-B069-72C80817883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41578" y="6006007"/>
                  <a:ext cx="56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4334240-65A3-49EC-A6C3-D6124308CA7B}"/>
                    </a:ext>
                  </a:extLst>
                </p14:cNvPr>
                <p14:cNvContentPartPr/>
                <p14:nvPr/>
              </p14:nvContentPartPr>
              <p14:xfrm>
                <a:off x="2705298" y="6105727"/>
                <a:ext cx="64800" cy="46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4334240-65A3-49EC-A6C3-D6124308CA7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00978" y="6101407"/>
                  <a:ext cx="73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2866FC0-33B9-4E62-9764-263F1C9BCDB6}"/>
                    </a:ext>
                  </a:extLst>
                </p14:cNvPr>
                <p14:cNvContentPartPr/>
                <p14:nvPr/>
              </p14:nvContentPartPr>
              <p14:xfrm>
                <a:off x="2798538" y="6082327"/>
                <a:ext cx="65520" cy="156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2866FC0-33B9-4E62-9764-263F1C9BCDB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94218" y="6078007"/>
                  <a:ext cx="7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6E50971-1341-428D-8752-D088C992A04C}"/>
                    </a:ext>
                  </a:extLst>
                </p14:cNvPr>
                <p14:cNvContentPartPr/>
                <p14:nvPr/>
              </p14:nvContentPartPr>
              <p14:xfrm>
                <a:off x="2891778" y="6083767"/>
                <a:ext cx="104040" cy="77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6E50971-1341-428D-8752-D088C992A04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887458" y="6079447"/>
                  <a:ext cx="112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A9B5BB1-96B1-4FC5-BB5B-7B0F7A513475}"/>
                    </a:ext>
                  </a:extLst>
                </p14:cNvPr>
                <p14:cNvContentPartPr/>
                <p14:nvPr/>
              </p14:nvContentPartPr>
              <p14:xfrm>
                <a:off x="2971698" y="6035167"/>
                <a:ext cx="144000" cy="1231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A9B5BB1-96B1-4FC5-BB5B-7B0F7A51347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67378" y="6030847"/>
                  <a:ext cx="152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C3B1551-0E8D-4AF7-83B1-183F1CB703EF}"/>
                    </a:ext>
                  </a:extLst>
                </p14:cNvPr>
                <p14:cNvContentPartPr/>
                <p14:nvPr/>
              </p14:nvContentPartPr>
              <p14:xfrm>
                <a:off x="3308298" y="6054607"/>
                <a:ext cx="117720" cy="770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C3B1551-0E8D-4AF7-83B1-183F1CB703E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03978" y="6050287"/>
                  <a:ext cx="126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223B4D7-4732-4023-B033-885ED04112AE}"/>
                    </a:ext>
                  </a:extLst>
                </p14:cNvPr>
                <p14:cNvContentPartPr/>
                <p14:nvPr/>
              </p14:nvContentPartPr>
              <p14:xfrm>
                <a:off x="3425658" y="6053527"/>
                <a:ext cx="300240" cy="78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223B4D7-4732-4023-B033-885ED04112A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21338" y="6049207"/>
                  <a:ext cx="308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0E38230-2087-44C2-BD9B-76C308075B44}"/>
                    </a:ext>
                  </a:extLst>
                </p14:cNvPr>
                <p14:cNvContentPartPr/>
                <p14:nvPr/>
              </p14:nvContentPartPr>
              <p14:xfrm>
                <a:off x="3745338" y="5937247"/>
                <a:ext cx="221760" cy="1652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0E38230-2087-44C2-BD9B-76C308075B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41018" y="5932927"/>
                  <a:ext cx="23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9960F19-F323-4376-AC12-0FF2AC8D77A8}"/>
                    </a:ext>
                  </a:extLst>
                </p14:cNvPr>
                <p14:cNvContentPartPr/>
                <p14:nvPr/>
              </p14:nvContentPartPr>
              <p14:xfrm>
                <a:off x="3940818" y="5941207"/>
                <a:ext cx="45000" cy="554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9960F19-F323-4376-AC12-0FF2AC8D77A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36498" y="5936887"/>
                  <a:ext cx="5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8D232A5-BA31-48AE-A0E8-AAE3D1DFED0C}"/>
                    </a:ext>
                  </a:extLst>
                </p14:cNvPr>
                <p14:cNvContentPartPr/>
                <p14:nvPr/>
              </p14:nvContentPartPr>
              <p14:xfrm>
                <a:off x="3973218" y="5983687"/>
                <a:ext cx="69120" cy="110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8D232A5-BA31-48AE-A0E8-AAE3D1DFED0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68898" y="5979367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FE5CA3E-70D8-4B1E-89BA-02B312845688}"/>
                    </a:ext>
                  </a:extLst>
                </p14:cNvPr>
                <p14:cNvContentPartPr/>
                <p14:nvPr/>
              </p14:nvContentPartPr>
              <p14:xfrm>
                <a:off x="252618" y="6174487"/>
                <a:ext cx="105480" cy="20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FE5CA3E-70D8-4B1E-89BA-02B3128456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8298" y="6170167"/>
                  <a:ext cx="11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919E4AA-373B-41F6-8948-47B978C57BFC}"/>
                    </a:ext>
                  </a:extLst>
                </p14:cNvPr>
                <p14:cNvContentPartPr/>
                <p14:nvPr/>
              </p14:nvContentPartPr>
              <p14:xfrm>
                <a:off x="355218" y="6098167"/>
                <a:ext cx="81360" cy="185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919E4AA-373B-41F6-8948-47B978C57BF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50898" y="6093847"/>
                  <a:ext cx="90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76E3EBA-7170-498C-BD5A-5FBEEB57E410}"/>
                    </a:ext>
                  </a:extLst>
                </p14:cNvPr>
                <p14:cNvContentPartPr/>
                <p14:nvPr/>
              </p14:nvContentPartPr>
              <p14:xfrm>
                <a:off x="571578" y="6115087"/>
                <a:ext cx="135360" cy="111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76E3EBA-7170-498C-BD5A-5FBEEB57E41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7258" y="6110767"/>
                  <a:ext cx="144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47387F5-9823-465F-8E0A-AAC45D181110}"/>
                    </a:ext>
                  </a:extLst>
                </p14:cNvPr>
                <p14:cNvContentPartPr/>
                <p14:nvPr/>
              </p14:nvContentPartPr>
              <p14:xfrm>
                <a:off x="670938" y="6081247"/>
                <a:ext cx="24840" cy="23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47387F5-9823-465F-8E0A-AAC45D18111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6618" y="6076927"/>
                  <a:ext cx="3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C957B65-6077-4041-8F06-1E9A9727E8BD}"/>
                    </a:ext>
                  </a:extLst>
                </p14:cNvPr>
                <p14:cNvContentPartPr/>
                <p14:nvPr/>
              </p14:nvContentPartPr>
              <p14:xfrm>
                <a:off x="668778" y="6139927"/>
                <a:ext cx="74880" cy="70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C957B65-6077-4041-8F06-1E9A9727E8B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4458" y="6135607"/>
                  <a:ext cx="8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23A2E35-8B32-48A8-BA47-1279023DBDB0}"/>
                    </a:ext>
                  </a:extLst>
                </p14:cNvPr>
                <p14:cNvContentPartPr/>
                <p14:nvPr/>
              </p14:nvContentPartPr>
              <p14:xfrm>
                <a:off x="855618" y="6133807"/>
                <a:ext cx="261720" cy="214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23A2E35-8B32-48A8-BA47-1279023DBDB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1298" y="6129487"/>
                  <a:ext cx="270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78DEBFE-662E-44D8-BB41-EC8EEEB08062}"/>
                    </a:ext>
                  </a:extLst>
                </p14:cNvPr>
                <p14:cNvContentPartPr/>
                <p14:nvPr/>
              </p14:nvContentPartPr>
              <p14:xfrm>
                <a:off x="1153338" y="6141007"/>
                <a:ext cx="158400" cy="67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78DEBFE-662E-44D8-BB41-EC8EEEB0806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9018" y="6136687"/>
                  <a:ext cx="167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C3F8FB3-5190-4786-8DF0-E07945BF98B7}"/>
                    </a:ext>
                  </a:extLst>
                </p14:cNvPr>
                <p14:cNvContentPartPr/>
                <p14:nvPr/>
              </p14:nvContentPartPr>
              <p14:xfrm>
                <a:off x="1341978" y="6089887"/>
                <a:ext cx="187560" cy="117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C3F8FB3-5190-4786-8DF0-E07945BF98B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37658" y="6085567"/>
                  <a:ext cx="19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617CAFE-021C-4FA4-AE2D-93432445BB21}"/>
                    </a:ext>
                  </a:extLst>
                </p14:cNvPr>
                <p14:cNvContentPartPr/>
                <p14:nvPr/>
              </p14:nvContentPartPr>
              <p14:xfrm>
                <a:off x="1725738" y="6038407"/>
                <a:ext cx="116640" cy="226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617CAFE-021C-4FA4-AE2D-93432445BB2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721418" y="6034087"/>
                  <a:ext cx="125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DD76392-A496-4F17-B3D6-B3AE42EB8E41}"/>
                    </a:ext>
                  </a:extLst>
                </p14:cNvPr>
                <p14:cNvContentPartPr/>
                <p14:nvPr/>
              </p14:nvContentPartPr>
              <p14:xfrm>
                <a:off x="1819338" y="6118687"/>
                <a:ext cx="142920" cy="60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DD76392-A496-4F17-B3D6-B3AE42EB8E4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15018" y="6114367"/>
                  <a:ext cx="15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2CCD0FD-2722-448B-9891-2D065230E19D}"/>
                    </a:ext>
                  </a:extLst>
                </p14:cNvPr>
                <p14:cNvContentPartPr/>
                <p14:nvPr/>
              </p14:nvContentPartPr>
              <p14:xfrm>
                <a:off x="552498" y="6367087"/>
                <a:ext cx="85680" cy="1828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2CCD0FD-2722-448B-9891-2D065230E1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8178" y="6362767"/>
                  <a:ext cx="94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DADC328-DDE3-4DCD-9D7A-9B4F07FE570E}"/>
                    </a:ext>
                  </a:extLst>
                </p14:cNvPr>
                <p14:cNvContentPartPr/>
                <p14:nvPr/>
              </p14:nvContentPartPr>
              <p14:xfrm>
                <a:off x="684258" y="6390847"/>
                <a:ext cx="239040" cy="540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DADC328-DDE3-4DCD-9D7A-9B4F07FE570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9938" y="6386527"/>
                  <a:ext cx="247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9F754D4-5C31-43D4-AA5F-AC03FAE44CE1}"/>
                    </a:ext>
                  </a:extLst>
                </p14:cNvPr>
                <p14:cNvContentPartPr/>
                <p14:nvPr/>
              </p14:nvContentPartPr>
              <p14:xfrm>
                <a:off x="1102578" y="6314167"/>
                <a:ext cx="252720" cy="142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9F754D4-5C31-43D4-AA5F-AC03FAE44CE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8258" y="6309847"/>
                  <a:ext cx="261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90BA30F-6606-46AD-9901-BAF3831D7D36}"/>
                    </a:ext>
                  </a:extLst>
                </p14:cNvPr>
                <p14:cNvContentPartPr/>
                <p14:nvPr/>
              </p14:nvContentPartPr>
              <p14:xfrm>
                <a:off x="1344498" y="6339007"/>
                <a:ext cx="27000" cy="17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90BA30F-6606-46AD-9901-BAF3831D7D3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40178" y="6334687"/>
                  <a:ext cx="3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3A3D3C8-ABA8-4D3E-BC88-365EE89DAEC9}"/>
                    </a:ext>
                  </a:extLst>
                </p14:cNvPr>
                <p14:cNvContentPartPr/>
                <p14:nvPr/>
              </p14:nvContentPartPr>
              <p14:xfrm>
                <a:off x="1420458" y="6306607"/>
                <a:ext cx="141840" cy="110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3A3D3C8-ABA8-4D3E-BC88-365EE89DAEC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16138" y="6302287"/>
                  <a:ext cx="150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AF83503-D74A-4392-983C-F18FD7EBB1E9}"/>
                    </a:ext>
                  </a:extLst>
                </p14:cNvPr>
                <p14:cNvContentPartPr/>
                <p14:nvPr/>
              </p14:nvContentPartPr>
              <p14:xfrm>
                <a:off x="1739418" y="6371767"/>
                <a:ext cx="161280" cy="72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AF83503-D74A-4392-983C-F18FD7EBB1E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735098" y="6367447"/>
                  <a:ext cx="169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5481044-AEFF-4071-AA50-9D28BADD0027}"/>
                    </a:ext>
                  </a:extLst>
                </p14:cNvPr>
                <p14:cNvContentPartPr/>
                <p14:nvPr/>
              </p14:nvContentPartPr>
              <p14:xfrm>
                <a:off x="2047218" y="6366367"/>
                <a:ext cx="96840" cy="198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5481044-AEFF-4071-AA50-9D28BADD002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042898" y="6362047"/>
                  <a:ext cx="105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D6E72F5-5A02-464E-A7B9-4286811CD413}"/>
                    </a:ext>
                  </a:extLst>
                </p14:cNvPr>
                <p14:cNvContentPartPr/>
                <p14:nvPr/>
              </p14:nvContentPartPr>
              <p14:xfrm>
                <a:off x="2191938" y="6358807"/>
                <a:ext cx="107640" cy="72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D6E72F5-5A02-464E-A7B9-4286811CD4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87618" y="6354487"/>
                  <a:ext cx="116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70FD8AA-87F5-43D9-9E89-6740AC4918C5}"/>
                    </a:ext>
                  </a:extLst>
                </p14:cNvPr>
                <p14:cNvContentPartPr/>
                <p14:nvPr/>
              </p14:nvContentPartPr>
              <p14:xfrm>
                <a:off x="2346018" y="6371407"/>
                <a:ext cx="117720" cy="68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70FD8AA-87F5-43D9-9E89-6740AC4918C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41698" y="6367087"/>
                  <a:ext cx="126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C557CD5-1069-444C-97BC-9D3BA8E53CD7}"/>
                    </a:ext>
                  </a:extLst>
                </p14:cNvPr>
                <p14:cNvContentPartPr/>
                <p14:nvPr/>
              </p14:nvContentPartPr>
              <p14:xfrm>
                <a:off x="2523498" y="6263047"/>
                <a:ext cx="8280" cy="170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C557CD5-1069-444C-97BC-9D3BA8E53CD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19178" y="6258727"/>
                  <a:ext cx="16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30A3C1C-3E90-4514-B649-BDFDC922BC35}"/>
                    </a:ext>
                  </a:extLst>
                </p14:cNvPr>
                <p14:cNvContentPartPr/>
                <p14:nvPr/>
              </p14:nvContentPartPr>
              <p14:xfrm>
                <a:off x="2664978" y="6353047"/>
                <a:ext cx="268920" cy="94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30A3C1C-3E90-4514-B649-BDFDC922BC3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60658" y="6348727"/>
                  <a:ext cx="277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F5B29E6-ACE8-4E38-8AA0-3657FC4F2C78}"/>
                    </a:ext>
                  </a:extLst>
                </p14:cNvPr>
                <p14:cNvContentPartPr/>
                <p14:nvPr/>
              </p14:nvContentPartPr>
              <p14:xfrm>
                <a:off x="2941818" y="6346567"/>
                <a:ext cx="24480" cy="914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F5B29E6-ACE8-4E38-8AA0-3657FC4F2C7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37498" y="6342247"/>
                  <a:ext cx="33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6F95B6F-F4BE-4174-B6C6-0A9CD584BEF2}"/>
                    </a:ext>
                  </a:extLst>
                </p14:cNvPr>
                <p14:cNvContentPartPr/>
                <p14:nvPr/>
              </p14:nvContentPartPr>
              <p14:xfrm>
                <a:off x="3007338" y="6253687"/>
                <a:ext cx="129600" cy="181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6F95B6F-F4BE-4174-B6C6-0A9CD584BEF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03018" y="6249367"/>
                  <a:ext cx="138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35A135E-A54C-4CDD-A1FA-DABA0FC96F2D}"/>
                    </a:ext>
                  </a:extLst>
                </p14:cNvPr>
                <p14:cNvContentPartPr/>
                <p14:nvPr/>
              </p14:nvContentPartPr>
              <p14:xfrm>
                <a:off x="2953338" y="6214807"/>
                <a:ext cx="62640" cy="493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35A135E-A54C-4CDD-A1FA-DABA0FC96F2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949018" y="6210487"/>
                  <a:ext cx="71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E4B6EC4-EC8B-4500-93F0-594814F6E59B}"/>
                    </a:ext>
                  </a:extLst>
                </p14:cNvPr>
                <p14:cNvContentPartPr/>
                <p14:nvPr/>
              </p14:nvContentPartPr>
              <p14:xfrm>
                <a:off x="3142338" y="6317407"/>
                <a:ext cx="186480" cy="82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E4B6EC4-EC8B-4500-93F0-594814F6E59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38018" y="6313087"/>
                  <a:ext cx="195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A3FEF14-0B0A-4E87-A4DD-8B7F6A2C7885}"/>
                    </a:ext>
                  </a:extLst>
                </p14:cNvPr>
                <p14:cNvContentPartPr/>
                <p14:nvPr/>
              </p14:nvContentPartPr>
              <p14:xfrm>
                <a:off x="3321618" y="6256927"/>
                <a:ext cx="8280" cy="23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A3FEF14-0B0A-4E87-A4DD-8B7F6A2C788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317298" y="6252607"/>
                  <a:ext cx="1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3F45E5D-1928-4625-9C77-35100EAA2831}"/>
                    </a:ext>
                  </a:extLst>
                </p14:cNvPr>
                <p14:cNvContentPartPr/>
                <p14:nvPr/>
              </p14:nvContentPartPr>
              <p14:xfrm>
                <a:off x="3516018" y="6228487"/>
                <a:ext cx="188280" cy="144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3F45E5D-1928-4625-9C77-35100EAA283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511698" y="6224167"/>
                  <a:ext cx="196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5D087D6-5AFA-4B78-B0BD-E7CC6FA69BC4}"/>
                    </a:ext>
                  </a:extLst>
                </p14:cNvPr>
                <p14:cNvContentPartPr/>
                <p14:nvPr/>
              </p14:nvContentPartPr>
              <p14:xfrm>
                <a:off x="3750738" y="6266287"/>
                <a:ext cx="120240" cy="97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5D087D6-5AFA-4B78-B0BD-E7CC6FA69BC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46418" y="6261967"/>
                  <a:ext cx="12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C51E050-2942-4367-B407-A55CDB32E67D}"/>
                    </a:ext>
                  </a:extLst>
                </p14:cNvPr>
                <p14:cNvContentPartPr/>
                <p14:nvPr/>
              </p14:nvContentPartPr>
              <p14:xfrm>
                <a:off x="438018" y="6633127"/>
                <a:ext cx="86760" cy="1101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C51E050-2942-4367-B407-A55CDB32E67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3698" y="6628807"/>
                  <a:ext cx="95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93FDF39-CB6C-4481-B58B-9C369AAF3DF2}"/>
                    </a:ext>
                  </a:extLst>
                </p14:cNvPr>
                <p14:cNvContentPartPr/>
                <p14:nvPr/>
              </p14:nvContentPartPr>
              <p14:xfrm>
                <a:off x="558258" y="6536647"/>
                <a:ext cx="142920" cy="1724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93FDF39-CB6C-4481-B58B-9C369AAF3DF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3938" y="6532327"/>
                  <a:ext cx="151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F8403FC-365A-4CF5-9CBC-F3B515B42235}"/>
                    </a:ext>
                  </a:extLst>
                </p14:cNvPr>
                <p14:cNvContentPartPr/>
                <p14:nvPr/>
              </p14:nvContentPartPr>
              <p14:xfrm>
                <a:off x="717738" y="6618727"/>
                <a:ext cx="138240" cy="78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F8403FC-365A-4CF5-9CBC-F3B515B422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3418" y="6614407"/>
                  <a:ext cx="146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4F2D7BD-6D7D-4AAC-83B1-CE5BD8D5320F}"/>
                    </a:ext>
                  </a:extLst>
                </p14:cNvPr>
                <p14:cNvContentPartPr/>
                <p14:nvPr/>
              </p14:nvContentPartPr>
              <p14:xfrm>
                <a:off x="885138" y="6553567"/>
                <a:ext cx="214920" cy="1378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4F2D7BD-6D7D-4AAC-83B1-CE5BD8D5320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0818" y="6549247"/>
                  <a:ext cx="22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F42B56A-62B2-4F29-9283-DA40DAB0074D}"/>
                    </a:ext>
                  </a:extLst>
                </p14:cNvPr>
                <p14:cNvContentPartPr/>
                <p14:nvPr/>
              </p14:nvContentPartPr>
              <p14:xfrm>
                <a:off x="1160538" y="6552487"/>
                <a:ext cx="92520" cy="954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F42B56A-62B2-4F29-9283-DA40DAB0074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56218" y="6548167"/>
                  <a:ext cx="101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A4506A1-286C-4204-A0D3-7324F415B407}"/>
                    </a:ext>
                  </a:extLst>
                </p14:cNvPr>
                <p14:cNvContentPartPr/>
                <p14:nvPr/>
              </p14:nvContentPartPr>
              <p14:xfrm>
                <a:off x="1286178" y="6573007"/>
                <a:ext cx="91440" cy="91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A4506A1-286C-4204-A0D3-7324F415B40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81858" y="6568687"/>
                  <a:ext cx="100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A4013FB-20BC-4C8A-BCA9-7FF194C89CD1}"/>
                    </a:ext>
                  </a:extLst>
                </p14:cNvPr>
                <p14:cNvContentPartPr/>
                <p14:nvPr/>
              </p14:nvContentPartPr>
              <p14:xfrm>
                <a:off x="1515858" y="6558967"/>
                <a:ext cx="194040" cy="199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A4013FB-20BC-4C8A-BCA9-7FF194C89CD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511538" y="6554647"/>
                  <a:ext cx="202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F3D317D-3929-44A3-ACC9-7951DA9B731B}"/>
                    </a:ext>
                  </a:extLst>
                </p14:cNvPr>
                <p14:cNvContentPartPr/>
                <p14:nvPr/>
              </p14:nvContentPartPr>
              <p14:xfrm>
                <a:off x="1834098" y="6538447"/>
                <a:ext cx="83880" cy="1040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F3D317D-3929-44A3-ACC9-7951DA9B731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829778" y="6534127"/>
                  <a:ext cx="92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6F5A4E4-D275-42DA-8D84-9D7FF8CE3E2C}"/>
                    </a:ext>
                  </a:extLst>
                </p14:cNvPr>
                <p14:cNvContentPartPr/>
                <p14:nvPr/>
              </p14:nvContentPartPr>
              <p14:xfrm>
                <a:off x="1972338" y="6576607"/>
                <a:ext cx="18000" cy="61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6F5A4E4-D275-42DA-8D84-9D7FF8CE3E2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968018" y="6572287"/>
                  <a:ext cx="26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9F36D83-B424-4D28-8339-704560DB5784}"/>
                    </a:ext>
                  </a:extLst>
                </p14:cNvPr>
                <p14:cNvContentPartPr/>
                <p14:nvPr/>
              </p14:nvContentPartPr>
              <p14:xfrm>
                <a:off x="1966218" y="6574807"/>
                <a:ext cx="197280" cy="702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9F36D83-B424-4D28-8339-704560DB57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61898" y="6570487"/>
                  <a:ext cx="205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BE546B2-4D5D-44C9-A60C-33EFD6624063}"/>
                    </a:ext>
                  </a:extLst>
                </p14:cNvPr>
                <p14:cNvContentPartPr/>
                <p14:nvPr/>
              </p14:nvContentPartPr>
              <p14:xfrm>
                <a:off x="2211738" y="6502447"/>
                <a:ext cx="138600" cy="163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BE546B2-4D5D-44C9-A60C-33EFD662406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207418" y="6498127"/>
                  <a:ext cx="14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1F7C100-3D4B-4BE2-A9D3-524923DA387D}"/>
                    </a:ext>
                  </a:extLst>
                </p14:cNvPr>
                <p14:cNvContentPartPr/>
                <p14:nvPr/>
              </p14:nvContentPartPr>
              <p14:xfrm>
                <a:off x="2196618" y="6527647"/>
                <a:ext cx="42480" cy="169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1F7C100-3D4B-4BE2-A9D3-524923DA387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192298" y="6523327"/>
                  <a:ext cx="5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85A4200-6FE6-42AF-81CE-2BF16AAD2592}"/>
                    </a:ext>
                  </a:extLst>
                </p14:cNvPr>
                <p14:cNvContentPartPr/>
                <p14:nvPr/>
              </p14:nvContentPartPr>
              <p14:xfrm>
                <a:off x="2402178" y="6517927"/>
                <a:ext cx="196920" cy="119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85A4200-6FE6-42AF-81CE-2BF16AAD259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397858" y="6513607"/>
                  <a:ext cx="20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684FB66-48EC-4B8A-9DC5-2BF5D50F8FAD}"/>
                    </a:ext>
                  </a:extLst>
                </p14:cNvPr>
                <p14:cNvContentPartPr/>
                <p14:nvPr/>
              </p14:nvContentPartPr>
              <p14:xfrm>
                <a:off x="2740938" y="6518287"/>
                <a:ext cx="78480" cy="115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684FB66-48EC-4B8A-9DC5-2BF5D50F8FA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36618" y="6513967"/>
                  <a:ext cx="8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E10C8C0-A122-49B7-B40A-E7FC2E8E5832}"/>
                    </a:ext>
                  </a:extLst>
                </p14:cNvPr>
                <p14:cNvContentPartPr/>
                <p14:nvPr/>
              </p14:nvContentPartPr>
              <p14:xfrm>
                <a:off x="2859378" y="6576607"/>
                <a:ext cx="168120" cy="637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E10C8C0-A122-49B7-B40A-E7FC2E8E583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55058" y="6572287"/>
                  <a:ext cx="176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BDB51CD-6A36-441F-9689-25416EB4EBD5}"/>
                    </a:ext>
                  </a:extLst>
                </p14:cNvPr>
                <p14:cNvContentPartPr/>
                <p14:nvPr/>
              </p14:nvContentPartPr>
              <p14:xfrm>
                <a:off x="2994738" y="6587047"/>
                <a:ext cx="99720" cy="486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BDB51CD-6A36-441F-9689-25416EB4EBD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90418" y="6582727"/>
                  <a:ext cx="108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BB831F8-6942-47C3-B237-A24DFCA1BA17}"/>
                    </a:ext>
                  </a:extLst>
                </p14:cNvPr>
                <p14:cNvContentPartPr/>
                <p14:nvPr/>
              </p14:nvContentPartPr>
              <p14:xfrm>
                <a:off x="3139818" y="6499927"/>
                <a:ext cx="104760" cy="1209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BB831F8-6942-47C3-B237-A24DFCA1BA1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135498" y="6495607"/>
                  <a:ext cx="113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9C87387-C32A-4316-B26B-E66C74453865}"/>
                    </a:ext>
                  </a:extLst>
                </p14:cNvPr>
                <p14:cNvContentPartPr/>
                <p14:nvPr/>
              </p14:nvContentPartPr>
              <p14:xfrm>
                <a:off x="3210018" y="6566167"/>
                <a:ext cx="45000" cy="439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9C87387-C32A-4316-B26B-E66C7445386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205698" y="6561847"/>
                  <a:ext cx="5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955F182-B130-4AB1-8A1B-450AF166668D}"/>
                    </a:ext>
                  </a:extLst>
                </p14:cNvPr>
                <p14:cNvContentPartPr/>
                <p14:nvPr/>
              </p14:nvContentPartPr>
              <p14:xfrm>
                <a:off x="3300738" y="6535207"/>
                <a:ext cx="99720" cy="87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955F182-B130-4AB1-8A1B-450AF16666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96418" y="6530887"/>
                  <a:ext cx="108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A788CFC-7AF3-4F63-A1C5-5C55B8987826}"/>
                    </a:ext>
                  </a:extLst>
                </p14:cNvPr>
                <p14:cNvContentPartPr/>
                <p14:nvPr/>
              </p14:nvContentPartPr>
              <p14:xfrm>
                <a:off x="3603138" y="6442327"/>
                <a:ext cx="95760" cy="943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A788CFC-7AF3-4F63-A1C5-5C55B898782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598818" y="6438007"/>
                  <a:ext cx="104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8F3A1EA-731F-45E0-8303-72E529BA4BB4}"/>
                    </a:ext>
                  </a:extLst>
                </p14:cNvPr>
                <p14:cNvContentPartPr/>
                <p14:nvPr/>
              </p14:nvContentPartPr>
              <p14:xfrm>
                <a:off x="3595218" y="6515767"/>
                <a:ext cx="117720" cy="212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8F3A1EA-731F-45E0-8303-72E529BA4BB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90898" y="6511447"/>
                  <a:ext cx="126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D15FFB4-2564-44CC-A42E-D94DA9725712}"/>
                    </a:ext>
                  </a:extLst>
                </p14:cNvPr>
                <p14:cNvContentPartPr/>
                <p14:nvPr/>
              </p14:nvContentPartPr>
              <p14:xfrm>
                <a:off x="3785298" y="6426847"/>
                <a:ext cx="139320" cy="878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D15FFB4-2564-44CC-A42E-D94DA972571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80978" y="6422527"/>
                  <a:ext cx="147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71374D5-A9D9-4061-9BF7-173037F7BDD9}"/>
                    </a:ext>
                  </a:extLst>
                </p14:cNvPr>
                <p14:cNvContentPartPr/>
                <p14:nvPr/>
              </p14:nvContentPartPr>
              <p14:xfrm>
                <a:off x="3979698" y="6410287"/>
                <a:ext cx="11520" cy="82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71374D5-A9D9-4061-9BF7-173037F7BD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75378" y="6405967"/>
                  <a:ext cx="20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A0F2F1E-4AD7-4EE2-9396-AE4958C93194}"/>
                    </a:ext>
                  </a:extLst>
                </p14:cNvPr>
                <p14:cNvContentPartPr/>
                <p14:nvPr/>
              </p14:nvContentPartPr>
              <p14:xfrm>
                <a:off x="3911658" y="6379687"/>
                <a:ext cx="116640" cy="525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A0F2F1E-4AD7-4EE2-9396-AE4958C9319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07338" y="6375367"/>
                  <a:ext cx="125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AA84ED7-F524-4B2C-AE21-A5CF49DF227B}"/>
                    </a:ext>
                  </a:extLst>
                </p14:cNvPr>
                <p14:cNvContentPartPr/>
                <p14:nvPr/>
              </p14:nvContentPartPr>
              <p14:xfrm>
                <a:off x="4077618" y="6402367"/>
                <a:ext cx="23040" cy="849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AA84ED7-F524-4B2C-AE21-A5CF49DF227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073298" y="6398047"/>
                  <a:ext cx="31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DA10F3E-0FC8-47A3-9C18-E8CA832FDD10}"/>
                    </a:ext>
                  </a:extLst>
                </p14:cNvPr>
                <p14:cNvContentPartPr/>
                <p14:nvPr/>
              </p14:nvContentPartPr>
              <p14:xfrm>
                <a:off x="3567138" y="6501727"/>
                <a:ext cx="628560" cy="795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DA10F3E-0FC8-47A3-9C18-E8CA832FDD1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562818" y="6497407"/>
                  <a:ext cx="637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81D5E48-E867-4A43-8272-C829E12D9872}"/>
                    </a:ext>
                  </a:extLst>
                </p14:cNvPr>
                <p14:cNvContentPartPr/>
                <p14:nvPr/>
              </p14:nvContentPartPr>
              <p14:xfrm>
                <a:off x="3761538" y="6573727"/>
                <a:ext cx="118080" cy="65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81D5E48-E867-4A43-8272-C829E12D98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757218" y="6569407"/>
                  <a:ext cx="12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6C09537-320E-4916-B02B-625C2C971885}"/>
                    </a:ext>
                  </a:extLst>
                </p14:cNvPr>
                <p14:cNvContentPartPr/>
                <p14:nvPr/>
              </p14:nvContentPartPr>
              <p14:xfrm>
                <a:off x="3913098" y="6585967"/>
                <a:ext cx="18000" cy="784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6C09537-320E-4916-B02B-625C2C97188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908778" y="6581647"/>
                  <a:ext cx="2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1BBD32A-3F24-4C25-87A8-1BD940D4FD8F}"/>
                    </a:ext>
                  </a:extLst>
                </p14:cNvPr>
                <p14:cNvContentPartPr/>
                <p14:nvPr/>
              </p14:nvContentPartPr>
              <p14:xfrm>
                <a:off x="3884298" y="6546727"/>
                <a:ext cx="87120" cy="49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1BBD32A-3F24-4C25-87A8-1BD940D4FD8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879978" y="6542407"/>
                  <a:ext cx="95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03963F3-27E2-489A-8213-46CD293A3583}"/>
                    </a:ext>
                  </a:extLst>
                </p14:cNvPr>
                <p14:cNvContentPartPr/>
                <p14:nvPr/>
              </p14:nvContentPartPr>
              <p14:xfrm>
                <a:off x="4034778" y="6552487"/>
                <a:ext cx="10080" cy="644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03963F3-27E2-489A-8213-46CD293A358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30458" y="6548167"/>
                  <a:ext cx="18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4A3EBB1-4968-4D44-98B7-10EA8D6225DE}"/>
                    </a:ext>
                  </a:extLst>
                </p14:cNvPr>
                <p14:cNvContentPartPr/>
                <p14:nvPr/>
              </p14:nvContentPartPr>
              <p14:xfrm>
                <a:off x="4270938" y="6486247"/>
                <a:ext cx="108000" cy="50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4A3EBB1-4968-4D44-98B7-10EA8D6225D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266618" y="6481927"/>
                  <a:ext cx="116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01AE88A-C6D3-402A-A153-B7E4FE4576C2}"/>
                    </a:ext>
                  </a:extLst>
                </p14:cNvPr>
                <p14:cNvContentPartPr/>
                <p14:nvPr/>
              </p14:nvContentPartPr>
              <p14:xfrm>
                <a:off x="4484418" y="6398407"/>
                <a:ext cx="163080" cy="1476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01AE88A-C6D3-402A-A153-B7E4FE4576C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480098" y="6394087"/>
                  <a:ext cx="171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FDCE586-FD75-4677-B4BB-1CFBD732FDFB}"/>
                    </a:ext>
                  </a:extLst>
                </p14:cNvPr>
                <p14:cNvContentPartPr/>
                <p14:nvPr/>
              </p14:nvContentPartPr>
              <p14:xfrm>
                <a:off x="4676298" y="6465727"/>
                <a:ext cx="64440" cy="18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FDCE586-FD75-4677-B4BB-1CFBD732FDF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71978" y="6461407"/>
                  <a:ext cx="73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7DC0E65-C8B9-4163-B105-94F973DBFBE2}"/>
                    </a:ext>
                  </a:extLst>
                </p14:cNvPr>
                <p14:cNvContentPartPr/>
                <p14:nvPr/>
              </p14:nvContentPartPr>
              <p14:xfrm>
                <a:off x="4805178" y="6388687"/>
                <a:ext cx="90360" cy="1198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7DC0E65-C8B9-4163-B105-94F973DBFBE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800858" y="6384367"/>
                  <a:ext cx="99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A304124-841D-4BEB-A93A-4845D708FD61}"/>
                    </a:ext>
                  </a:extLst>
                </p14:cNvPr>
                <p14:cNvContentPartPr/>
                <p14:nvPr/>
              </p14:nvContentPartPr>
              <p14:xfrm>
                <a:off x="4958178" y="6389767"/>
                <a:ext cx="81000" cy="824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A304124-841D-4BEB-A93A-4845D708FD6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953858" y="6385447"/>
                  <a:ext cx="89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5BF8215-5D91-4520-BF74-3C8B33D3C636}"/>
                    </a:ext>
                  </a:extLst>
                </p14:cNvPr>
                <p14:cNvContentPartPr/>
                <p14:nvPr/>
              </p14:nvContentPartPr>
              <p14:xfrm>
                <a:off x="4923978" y="6323167"/>
                <a:ext cx="79560" cy="76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5BF8215-5D91-4520-BF74-3C8B33D3C63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919658" y="6318847"/>
                  <a:ext cx="88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1820D0E-5FA3-4B7E-AB1A-0874A96C4D52}"/>
                    </a:ext>
                  </a:extLst>
                </p14:cNvPr>
                <p14:cNvContentPartPr/>
                <p14:nvPr/>
              </p14:nvContentPartPr>
              <p14:xfrm>
                <a:off x="5008938" y="6440167"/>
                <a:ext cx="30960" cy="640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1820D0E-5FA3-4B7E-AB1A-0874A96C4D5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004618" y="6435847"/>
                  <a:ext cx="39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CB837C1-8FC0-4B9B-B438-F9FB8F0852D5}"/>
                    </a:ext>
                  </a:extLst>
                </p14:cNvPr>
                <p14:cNvContentPartPr/>
                <p14:nvPr/>
              </p14:nvContentPartPr>
              <p14:xfrm>
                <a:off x="4601058" y="6399127"/>
                <a:ext cx="96840" cy="119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CB837C1-8FC0-4B9B-B438-F9FB8F0852D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596738" y="6394807"/>
                  <a:ext cx="105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3F4F151-E088-445C-8767-AC82C3F4F51B}"/>
                    </a:ext>
                  </a:extLst>
                </p14:cNvPr>
                <p14:cNvContentPartPr/>
                <p14:nvPr/>
              </p14:nvContentPartPr>
              <p14:xfrm>
                <a:off x="4608258" y="6343687"/>
                <a:ext cx="68400" cy="74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3F4F151-E088-445C-8767-AC82C3F4F51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03938" y="6339367"/>
                  <a:ext cx="77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98CB3C1-7A8B-453E-8018-2B79597041DF}"/>
                    </a:ext>
                  </a:extLst>
                </p14:cNvPr>
                <p14:cNvContentPartPr/>
                <p14:nvPr/>
              </p14:nvContentPartPr>
              <p14:xfrm>
                <a:off x="4659378" y="6501007"/>
                <a:ext cx="88200" cy="52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98CB3C1-7A8B-453E-8018-2B79597041D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55058" y="6496687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7E7ADAF-14A7-440D-B050-9BA579FB3B68}"/>
                    </a:ext>
                  </a:extLst>
                </p14:cNvPr>
                <p14:cNvContentPartPr/>
                <p14:nvPr/>
              </p14:nvContentPartPr>
              <p14:xfrm>
                <a:off x="4373538" y="6571567"/>
                <a:ext cx="758880" cy="39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7E7ADAF-14A7-440D-B050-9BA579FB3B6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369218" y="6567247"/>
                  <a:ext cx="7675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094865E1-6C8F-420F-A8E4-433AC53413FE}"/>
                  </a:ext>
                </a:extLst>
              </p14:cNvPr>
              <p14:cNvContentPartPr/>
              <p14:nvPr/>
            </p14:nvContentPartPr>
            <p14:xfrm>
              <a:off x="6524538" y="2587087"/>
              <a:ext cx="4234680" cy="113112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094865E1-6C8F-420F-A8E4-433AC53413FE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520218" y="2582767"/>
                <a:ext cx="4243320" cy="11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957CE35-2640-43A3-8994-92FEE8D878DE}"/>
                  </a:ext>
                </a:extLst>
              </p14:cNvPr>
              <p14:cNvContentPartPr/>
              <p14:nvPr/>
            </p14:nvContentPartPr>
            <p14:xfrm>
              <a:off x="5443818" y="1983367"/>
              <a:ext cx="212400" cy="3124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957CE35-2640-43A3-8994-92FEE8D878DE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5439498" y="1979047"/>
                <a:ext cx="2210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15C18A2F-60F1-4F63-91A1-1F2750FAE938}"/>
                  </a:ext>
                </a:extLst>
              </p14:cNvPr>
              <p14:cNvContentPartPr/>
              <p14:nvPr/>
            </p14:nvContentPartPr>
            <p14:xfrm>
              <a:off x="5353458" y="2142487"/>
              <a:ext cx="209520" cy="2131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15C18A2F-60F1-4F63-91A1-1F2750FAE938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5349138" y="2138167"/>
                <a:ext cx="218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2A41C245-323F-4EE3-8198-50539D23B446}"/>
                  </a:ext>
                </a:extLst>
              </p14:cNvPr>
              <p14:cNvContentPartPr/>
              <p14:nvPr/>
            </p14:nvContentPartPr>
            <p14:xfrm>
              <a:off x="5574138" y="1441567"/>
              <a:ext cx="177480" cy="10980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2A41C245-323F-4EE3-8198-50539D23B446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5569818" y="1437247"/>
                <a:ext cx="186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A69F1634-0AB6-41AC-AB43-51301790854A}"/>
                  </a:ext>
                </a:extLst>
              </p14:cNvPr>
              <p14:cNvContentPartPr/>
              <p14:nvPr/>
            </p14:nvContentPartPr>
            <p14:xfrm>
              <a:off x="5795178" y="1430047"/>
              <a:ext cx="235440" cy="885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A69F1634-0AB6-41AC-AB43-51301790854A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5790858" y="1425727"/>
                <a:ext cx="2440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F083E06E-C8EC-49E3-B1B4-96E765576BF9}"/>
                  </a:ext>
                </a:extLst>
              </p14:cNvPr>
              <p14:cNvContentPartPr/>
              <p14:nvPr/>
            </p14:nvContentPartPr>
            <p14:xfrm>
              <a:off x="6011898" y="1354087"/>
              <a:ext cx="360" cy="36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F083E06E-C8EC-49E3-B1B4-96E765576B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07578" y="13497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C5C16C29-DC83-4DC3-9694-69658E2C733D}"/>
                  </a:ext>
                </a:extLst>
              </p14:cNvPr>
              <p14:cNvContentPartPr/>
              <p14:nvPr/>
            </p14:nvContentPartPr>
            <p14:xfrm>
              <a:off x="6091818" y="1288927"/>
              <a:ext cx="158760" cy="3175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C5C16C29-DC83-4DC3-9694-69658E2C733D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087498" y="1284607"/>
                <a:ext cx="1674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80B9A375-DF58-4166-B6B1-69F67E982088}"/>
                  </a:ext>
                </a:extLst>
              </p14:cNvPr>
              <p14:cNvContentPartPr/>
              <p14:nvPr/>
            </p14:nvContentPartPr>
            <p14:xfrm>
              <a:off x="6445698" y="1390807"/>
              <a:ext cx="226800" cy="828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80B9A375-DF58-4166-B6B1-69F67E982088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441378" y="1386487"/>
                <a:ext cx="235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2F09FACF-84BC-49C6-AD80-C9A830D0A8C0}"/>
                  </a:ext>
                </a:extLst>
              </p14:cNvPr>
              <p14:cNvContentPartPr/>
              <p14:nvPr/>
            </p14:nvContentPartPr>
            <p14:xfrm>
              <a:off x="6729378" y="1319167"/>
              <a:ext cx="124920" cy="14364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2F09FACF-84BC-49C6-AD80-C9A830D0A8C0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725058" y="1314847"/>
                <a:ext cx="1335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544FD0E2-DFE2-4B45-92AE-A91CFCD5A647}"/>
                  </a:ext>
                </a:extLst>
              </p14:cNvPr>
              <p14:cNvContentPartPr/>
              <p14:nvPr/>
            </p14:nvContentPartPr>
            <p14:xfrm>
              <a:off x="6807858" y="1365967"/>
              <a:ext cx="194400" cy="871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544FD0E2-DFE2-4B45-92AE-A91CFCD5A64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803538" y="1361647"/>
                <a:ext cx="203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90CEE58F-D2C2-4008-B94C-27A67F1CB7BC}"/>
                  </a:ext>
                </a:extLst>
              </p14:cNvPr>
              <p14:cNvContentPartPr/>
              <p14:nvPr/>
            </p14:nvContentPartPr>
            <p14:xfrm>
              <a:off x="7009818" y="1344007"/>
              <a:ext cx="96480" cy="10800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90CEE58F-D2C2-4008-B94C-27A67F1CB7BC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7005498" y="1339687"/>
                <a:ext cx="105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06E31C80-D1AC-4D5B-9624-3739FDC1CA59}"/>
                  </a:ext>
                </a:extLst>
              </p14:cNvPr>
              <p14:cNvContentPartPr/>
              <p14:nvPr/>
            </p14:nvContentPartPr>
            <p14:xfrm>
              <a:off x="7096938" y="1258687"/>
              <a:ext cx="63720" cy="17172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06E31C80-D1AC-4D5B-9624-3739FDC1CA59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7092618" y="1254367"/>
                <a:ext cx="72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2CCFF44A-F24C-4440-9749-947D3B1CDCEF}"/>
                  </a:ext>
                </a:extLst>
              </p14:cNvPr>
              <p14:cNvContentPartPr/>
              <p14:nvPr/>
            </p14:nvContentPartPr>
            <p14:xfrm>
              <a:off x="7184778" y="1348327"/>
              <a:ext cx="66240" cy="5760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2CCFF44A-F24C-4440-9749-947D3B1CDCEF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180458" y="1344007"/>
                <a:ext cx="748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1ACEBF33-0DD7-4654-AE46-96FE82AC962E}"/>
                  </a:ext>
                </a:extLst>
              </p14:cNvPr>
              <p14:cNvContentPartPr/>
              <p14:nvPr/>
            </p14:nvContentPartPr>
            <p14:xfrm>
              <a:off x="7263258" y="1331047"/>
              <a:ext cx="63720" cy="7812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1ACEBF33-0DD7-4654-AE46-96FE82AC962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258938" y="1326727"/>
                <a:ext cx="72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5ED162B-3CBB-4233-A517-324DFAB17F6C}"/>
                  </a:ext>
                </a:extLst>
              </p14:cNvPr>
              <p14:cNvContentPartPr/>
              <p14:nvPr/>
            </p14:nvContentPartPr>
            <p14:xfrm>
              <a:off x="7351098" y="1269847"/>
              <a:ext cx="123120" cy="11952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5ED162B-3CBB-4233-A517-324DFAB17F6C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7346778" y="1265527"/>
                <a:ext cx="131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8301D557-E8FB-4D28-BC38-77B904EF2FE6}"/>
                  </a:ext>
                </a:extLst>
              </p14:cNvPr>
              <p14:cNvContentPartPr/>
              <p14:nvPr/>
            </p14:nvContentPartPr>
            <p14:xfrm>
              <a:off x="7676538" y="1400527"/>
              <a:ext cx="360" cy="36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8301D557-E8FB-4D28-BC38-77B904EF2FE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72218" y="13962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E87AD4D8-BDB2-466F-9493-F7523A97D6C3}"/>
                  </a:ext>
                </a:extLst>
              </p14:cNvPr>
              <p14:cNvContentPartPr/>
              <p14:nvPr/>
            </p14:nvContentPartPr>
            <p14:xfrm>
              <a:off x="7641618" y="1306567"/>
              <a:ext cx="234360" cy="11232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E87AD4D8-BDB2-466F-9493-F7523A97D6C3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7637298" y="1302247"/>
                <a:ext cx="243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E15F6D2-5D2D-4BEE-A357-30020198965B}"/>
                  </a:ext>
                </a:extLst>
              </p14:cNvPr>
              <p14:cNvContentPartPr/>
              <p14:nvPr/>
            </p14:nvContentPartPr>
            <p14:xfrm>
              <a:off x="7924218" y="1303687"/>
              <a:ext cx="12600" cy="9972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E15F6D2-5D2D-4BEE-A357-30020198965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7919898" y="1299367"/>
                <a:ext cx="21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2AACE99-A9CB-4DC7-8E1A-1C671C8BB5CA}"/>
                  </a:ext>
                </a:extLst>
              </p14:cNvPr>
              <p14:cNvContentPartPr/>
              <p14:nvPr/>
            </p14:nvContentPartPr>
            <p14:xfrm>
              <a:off x="8001618" y="1187767"/>
              <a:ext cx="127800" cy="1807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2AACE99-A9CB-4DC7-8E1A-1C671C8BB5CA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997298" y="1183447"/>
                <a:ext cx="136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D22D8E5A-0442-49DE-BB7C-AE4D3A5F50A5}"/>
                  </a:ext>
                </a:extLst>
              </p14:cNvPr>
              <p14:cNvContentPartPr/>
              <p14:nvPr/>
            </p14:nvContentPartPr>
            <p14:xfrm>
              <a:off x="7926738" y="1179487"/>
              <a:ext cx="360" cy="36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D22D8E5A-0442-49DE-BB7C-AE4D3A5F50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2418" y="11751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BE9BBA46-8A0E-496B-B386-1AD3FF826456}"/>
                  </a:ext>
                </a:extLst>
              </p14:cNvPr>
              <p14:cNvContentPartPr/>
              <p14:nvPr/>
            </p14:nvContentPartPr>
            <p14:xfrm>
              <a:off x="8165058" y="1267687"/>
              <a:ext cx="144000" cy="7524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BE9BBA46-8A0E-496B-B386-1AD3FF826456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8160738" y="1263367"/>
                <a:ext cx="152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0E10F863-FA0A-47C5-B396-F942517C6DB2}"/>
                  </a:ext>
                </a:extLst>
              </p14:cNvPr>
              <p14:cNvContentPartPr/>
              <p14:nvPr/>
            </p14:nvContentPartPr>
            <p14:xfrm>
              <a:off x="8308698" y="1198927"/>
              <a:ext cx="360" cy="3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0E10F863-FA0A-47C5-B396-F942517C6D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04378" y="11946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2D84DC93-08D1-4A04-BBE0-AC952521A1CA}"/>
                  </a:ext>
                </a:extLst>
              </p14:cNvPr>
              <p14:cNvContentPartPr/>
              <p14:nvPr/>
            </p14:nvContentPartPr>
            <p14:xfrm>
              <a:off x="8578338" y="1263727"/>
              <a:ext cx="146880" cy="766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2D84DC93-08D1-4A04-BBE0-AC952521A1CA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8574018" y="1259407"/>
                <a:ext cx="155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57320085-0A1B-40A4-A750-83C96488384F}"/>
                  </a:ext>
                </a:extLst>
              </p14:cNvPr>
              <p14:cNvContentPartPr/>
              <p14:nvPr/>
            </p14:nvContentPartPr>
            <p14:xfrm>
              <a:off x="8880738" y="1125127"/>
              <a:ext cx="172080" cy="1706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57320085-0A1B-40A4-A750-83C96488384F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8876418" y="1120807"/>
                <a:ext cx="180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A390AE69-4993-4492-805E-98A381FC76FC}"/>
                  </a:ext>
                </a:extLst>
              </p14:cNvPr>
              <p14:cNvContentPartPr/>
              <p14:nvPr/>
            </p14:nvContentPartPr>
            <p14:xfrm>
              <a:off x="9014298" y="1153207"/>
              <a:ext cx="69120" cy="3852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A390AE69-4993-4492-805E-98A381FC76FC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009978" y="1148887"/>
                <a:ext cx="77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3ED8C66F-9D47-43C4-AB50-2450B88207CD}"/>
                  </a:ext>
                </a:extLst>
              </p14:cNvPr>
              <p14:cNvContentPartPr/>
              <p14:nvPr/>
            </p14:nvContentPartPr>
            <p14:xfrm>
              <a:off x="9075498" y="1213327"/>
              <a:ext cx="95760" cy="8604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3ED8C66F-9D47-43C4-AB50-2450B88207C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071178" y="1209007"/>
                <a:ext cx="1044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966728B6-A681-4322-A8F0-5E8BE06CE31E}"/>
                  </a:ext>
                </a:extLst>
              </p14:cNvPr>
              <p14:cNvContentPartPr/>
              <p14:nvPr/>
            </p14:nvContentPartPr>
            <p14:xfrm>
              <a:off x="9164778" y="1104967"/>
              <a:ext cx="66240" cy="18468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966728B6-A681-4322-A8F0-5E8BE06CE31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9160458" y="1100647"/>
                <a:ext cx="74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FB3EF17-0C17-4740-9B06-79B786E58552}"/>
                  </a:ext>
                </a:extLst>
              </p14:cNvPr>
              <p14:cNvContentPartPr/>
              <p14:nvPr/>
            </p14:nvContentPartPr>
            <p14:xfrm>
              <a:off x="9274218" y="1181287"/>
              <a:ext cx="209160" cy="1008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FB3EF17-0C17-4740-9B06-79B786E58552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269898" y="1176967"/>
                <a:ext cx="217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07A4DEBF-DDC8-4749-A099-12F39728E152}"/>
                  </a:ext>
                </a:extLst>
              </p14:cNvPr>
              <p14:cNvContentPartPr/>
              <p14:nvPr/>
            </p14:nvContentPartPr>
            <p14:xfrm>
              <a:off x="9481218" y="1133047"/>
              <a:ext cx="13320" cy="3276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07A4DEBF-DDC8-4749-A099-12F39728E152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9476898" y="1128727"/>
                <a:ext cx="219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9741DDE6-4494-4508-A844-E11E4743D3D1}"/>
                  </a:ext>
                </a:extLst>
              </p14:cNvPr>
              <p14:cNvContentPartPr/>
              <p14:nvPr/>
            </p14:nvContentPartPr>
            <p14:xfrm>
              <a:off x="9517578" y="1188847"/>
              <a:ext cx="104040" cy="6588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9741DDE6-4494-4508-A844-E11E4743D3D1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513258" y="1184527"/>
                <a:ext cx="112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BC170AD6-14A6-4CC2-841E-3D6158574A9F}"/>
                  </a:ext>
                </a:extLst>
              </p14:cNvPr>
              <p14:cNvContentPartPr/>
              <p14:nvPr/>
            </p14:nvContentPartPr>
            <p14:xfrm>
              <a:off x="9659778" y="1082647"/>
              <a:ext cx="156240" cy="17424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BC170AD6-14A6-4CC2-841E-3D6158574A9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9655458" y="1078327"/>
                <a:ext cx="164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6F269077-5625-4B24-8BB8-F87B016BD48C}"/>
                  </a:ext>
                </a:extLst>
              </p14:cNvPr>
              <p14:cNvContentPartPr/>
              <p14:nvPr/>
            </p14:nvContentPartPr>
            <p14:xfrm>
              <a:off x="10085658" y="1139887"/>
              <a:ext cx="137520" cy="10476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6F269077-5625-4B24-8BB8-F87B016BD48C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0081338" y="1135567"/>
                <a:ext cx="1461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81182667-5D32-4532-A7C7-BEC9DFB51790}"/>
                  </a:ext>
                </a:extLst>
              </p14:cNvPr>
              <p14:cNvContentPartPr/>
              <p14:nvPr/>
            </p14:nvContentPartPr>
            <p14:xfrm>
              <a:off x="10232178" y="1165807"/>
              <a:ext cx="169560" cy="7668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81182667-5D32-4532-A7C7-BEC9DFB51790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227858" y="1161487"/>
                <a:ext cx="178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C60887D5-A1A9-4782-AC66-7D0D6AFD6B9B}"/>
                  </a:ext>
                </a:extLst>
              </p14:cNvPr>
              <p14:cNvContentPartPr/>
              <p14:nvPr/>
            </p14:nvContentPartPr>
            <p14:xfrm>
              <a:off x="10451418" y="1076527"/>
              <a:ext cx="169920" cy="1652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C60887D5-A1A9-4782-AC66-7D0D6AFD6B9B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0447098" y="1072207"/>
                <a:ext cx="178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59ED83E-3A01-4240-B64F-9BA066F1FBE6}"/>
                  </a:ext>
                </a:extLst>
              </p14:cNvPr>
              <p14:cNvContentPartPr/>
              <p14:nvPr/>
            </p14:nvContentPartPr>
            <p14:xfrm>
              <a:off x="10628898" y="1137007"/>
              <a:ext cx="88560" cy="11484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59ED83E-3A01-4240-B64F-9BA066F1FBE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0624578" y="1132687"/>
                <a:ext cx="97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FA2A8394-7072-4063-AF20-A07D2BD6C9D2}"/>
                  </a:ext>
                </a:extLst>
              </p14:cNvPr>
              <p14:cNvContentPartPr/>
              <p14:nvPr/>
            </p14:nvContentPartPr>
            <p14:xfrm>
              <a:off x="10623138" y="1137367"/>
              <a:ext cx="93240" cy="774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FA2A8394-7072-4063-AF20-A07D2BD6C9D2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0618818" y="1133047"/>
                <a:ext cx="101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59F209B9-8DD8-491C-841B-650BD6B4120D}"/>
                  </a:ext>
                </a:extLst>
              </p14:cNvPr>
              <p14:cNvContentPartPr/>
              <p14:nvPr/>
            </p14:nvContentPartPr>
            <p14:xfrm>
              <a:off x="10768938" y="1027207"/>
              <a:ext cx="113760" cy="19584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59F209B9-8DD8-491C-841B-650BD6B4120D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0764618" y="1022887"/>
                <a:ext cx="122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2506D6F6-EDC8-4A2E-B30F-76D4C3FF171E}"/>
                  </a:ext>
                </a:extLst>
              </p14:cNvPr>
              <p14:cNvContentPartPr/>
              <p14:nvPr/>
            </p14:nvContentPartPr>
            <p14:xfrm>
              <a:off x="10932378" y="1234567"/>
              <a:ext cx="7560" cy="10656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2506D6F6-EDC8-4A2E-B30F-76D4C3FF171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0928058" y="1230247"/>
                <a:ext cx="16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47504652-8098-4B1D-8078-2FD4A6728FD1}"/>
                  </a:ext>
                </a:extLst>
              </p14:cNvPr>
              <p14:cNvContentPartPr/>
              <p14:nvPr/>
            </p14:nvContentPartPr>
            <p14:xfrm>
              <a:off x="11060538" y="1090567"/>
              <a:ext cx="180000" cy="18864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47504652-8098-4B1D-8078-2FD4A6728FD1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1056218" y="1086247"/>
                <a:ext cx="188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B52F771A-C120-4165-9A73-923808F00A80}"/>
                  </a:ext>
                </a:extLst>
              </p14:cNvPr>
              <p14:cNvContentPartPr/>
              <p14:nvPr/>
            </p14:nvContentPartPr>
            <p14:xfrm>
              <a:off x="11261778" y="1102807"/>
              <a:ext cx="246240" cy="13932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B52F771A-C120-4165-9A73-923808F00A8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1257458" y="1098487"/>
                <a:ext cx="254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CF494DB6-A018-4319-A8F5-754BA009127C}"/>
                  </a:ext>
                </a:extLst>
              </p14:cNvPr>
              <p14:cNvContentPartPr/>
              <p14:nvPr/>
            </p14:nvContentPartPr>
            <p14:xfrm>
              <a:off x="6501858" y="1670527"/>
              <a:ext cx="390960" cy="14904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CF494DB6-A018-4319-A8F5-754BA009127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497538" y="1666207"/>
                <a:ext cx="39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8E738360-78E3-4D50-AABD-50A1E77FB7C7}"/>
                  </a:ext>
                </a:extLst>
              </p14:cNvPr>
              <p14:cNvContentPartPr/>
              <p14:nvPr/>
            </p14:nvContentPartPr>
            <p14:xfrm>
              <a:off x="7070298" y="1587367"/>
              <a:ext cx="113760" cy="16668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8E738360-78E3-4D50-AABD-50A1E77FB7C7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7065978" y="1583047"/>
                <a:ext cx="1224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9BE90A39-BB30-4D29-8C3E-3A73C16D1119}"/>
                  </a:ext>
                </a:extLst>
              </p14:cNvPr>
              <p14:cNvContentPartPr/>
              <p14:nvPr/>
            </p14:nvContentPartPr>
            <p14:xfrm>
              <a:off x="7198458" y="1587367"/>
              <a:ext cx="265320" cy="1432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9BE90A39-BB30-4D29-8C3E-3A73C16D1119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194138" y="1583047"/>
                <a:ext cx="2739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153F1DCF-9FBF-4CA4-876B-BABDF24F153C}"/>
                  </a:ext>
                </a:extLst>
              </p14:cNvPr>
              <p14:cNvContentPartPr/>
              <p14:nvPr/>
            </p14:nvContentPartPr>
            <p14:xfrm>
              <a:off x="7699578" y="1638847"/>
              <a:ext cx="128520" cy="784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153F1DCF-9FBF-4CA4-876B-BABDF24F153C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7695258" y="1634527"/>
                <a:ext cx="137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7E0C744-75A9-436C-B932-E282270680D3}"/>
                  </a:ext>
                </a:extLst>
              </p14:cNvPr>
              <p14:cNvContentPartPr/>
              <p14:nvPr/>
            </p14:nvContentPartPr>
            <p14:xfrm>
              <a:off x="7984338" y="1610767"/>
              <a:ext cx="102960" cy="9864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7E0C744-75A9-436C-B932-E282270680D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7980018" y="1606447"/>
                <a:ext cx="1116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FFCD2748-8284-4884-ADA7-610C283B86C8}"/>
                  </a:ext>
                </a:extLst>
              </p14:cNvPr>
              <p14:cNvContentPartPr/>
              <p14:nvPr/>
            </p14:nvContentPartPr>
            <p14:xfrm>
              <a:off x="8117898" y="1625527"/>
              <a:ext cx="75240" cy="2466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FFCD2748-8284-4884-ADA7-610C283B86C8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113578" y="1621207"/>
                <a:ext cx="83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875DBBB2-E29D-48FA-90B8-6D4CE1C3205E}"/>
                  </a:ext>
                </a:extLst>
              </p14:cNvPr>
              <p14:cNvContentPartPr/>
              <p14:nvPr/>
            </p14:nvContentPartPr>
            <p14:xfrm>
              <a:off x="8224818" y="1614367"/>
              <a:ext cx="111600" cy="864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875DBBB2-E29D-48FA-90B8-6D4CE1C3205E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8220498" y="1610047"/>
                <a:ext cx="120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12BD4118-FD8C-4B70-9038-C0C40B7B0F6A}"/>
                  </a:ext>
                </a:extLst>
              </p14:cNvPr>
              <p14:cNvContentPartPr/>
              <p14:nvPr/>
            </p14:nvContentPartPr>
            <p14:xfrm>
              <a:off x="8347578" y="1525447"/>
              <a:ext cx="324720" cy="14256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12BD4118-FD8C-4B70-9038-C0C40B7B0F6A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343258" y="1521127"/>
                <a:ext cx="333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9B353C31-AF12-4883-BBD4-ECAA384E3737}"/>
                  </a:ext>
                </a:extLst>
              </p14:cNvPr>
              <p14:cNvContentPartPr/>
              <p14:nvPr/>
            </p14:nvContentPartPr>
            <p14:xfrm>
              <a:off x="8882538" y="1497007"/>
              <a:ext cx="261000" cy="2934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9B353C31-AF12-4883-BBD4-ECAA384E3737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8878218" y="1492687"/>
                <a:ext cx="2696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A0ABAA41-BBB9-4A87-8E05-28C6E4372CA6}"/>
                  </a:ext>
                </a:extLst>
              </p14:cNvPr>
              <p14:cNvContentPartPr/>
              <p14:nvPr/>
            </p14:nvContentPartPr>
            <p14:xfrm>
              <a:off x="9412458" y="1461367"/>
              <a:ext cx="159120" cy="1944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A0ABAA41-BBB9-4A87-8E05-28C6E4372CA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9408138" y="1457047"/>
                <a:ext cx="167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970AD29E-5E45-4DCC-A227-2B20D0E4F14F}"/>
                  </a:ext>
                </a:extLst>
              </p14:cNvPr>
              <p14:cNvContentPartPr/>
              <p14:nvPr/>
            </p14:nvContentPartPr>
            <p14:xfrm>
              <a:off x="9546738" y="1468567"/>
              <a:ext cx="41760" cy="522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970AD29E-5E45-4DCC-A227-2B20D0E4F14F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542418" y="1464247"/>
                <a:ext cx="50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55DA6B7-43EE-4EE7-A82C-A2E009820541}"/>
                  </a:ext>
                </a:extLst>
              </p14:cNvPr>
              <p14:cNvContentPartPr/>
              <p14:nvPr/>
            </p14:nvContentPartPr>
            <p14:xfrm>
              <a:off x="9580578" y="1527967"/>
              <a:ext cx="116280" cy="928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55DA6B7-43EE-4EE7-A82C-A2E00982054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9576258" y="1523647"/>
                <a:ext cx="124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3F0EF71-3C9A-4E88-87D7-F5E91672F8A3}"/>
                  </a:ext>
                </a:extLst>
              </p14:cNvPr>
              <p14:cNvContentPartPr/>
              <p14:nvPr/>
            </p14:nvContentPartPr>
            <p14:xfrm>
              <a:off x="9698298" y="1524007"/>
              <a:ext cx="113760" cy="9648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3F0EF71-3C9A-4E88-87D7-F5E91672F8A3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9693978" y="1519687"/>
                <a:ext cx="1224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87E3002-D29E-4637-9EFE-F48736E0F3E8}"/>
                  </a:ext>
                </a:extLst>
              </p14:cNvPr>
              <p14:cNvContentPartPr/>
              <p14:nvPr/>
            </p14:nvContentPartPr>
            <p14:xfrm>
              <a:off x="9824298" y="1472887"/>
              <a:ext cx="161640" cy="12024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87E3002-D29E-4637-9EFE-F48736E0F3E8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9819978" y="1468567"/>
                <a:ext cx="170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C0ED8F61-3FBF-44C3-A57C-652E97533924}"/>
                  </a:ext>
                </a:extLst>
              </p14:cNvPr>
              <p14:cNvContentPartPr/>
              <p14:nvPr/>
            </p14:nvContentPartPr>
            <p14:xfrm>
              <a:off x="9348738" y="1664047"/>
              <a:ext cx="732600" cy="7344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C0ED8F61-3FBF-44C3-A57C-652E97533924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9344418" y="1659727"/>
                <a:ext cx="741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E8B953E7-E7E9-4F10-9796-BF1BC4992160}"/>
                  </a:ext>
                </a:extLst>
              </p14:cNvPr>
              <p14:cNvContentPartPr/>
              <p14:nvPr/>
            </p14:nvContentPartPr>
            <p14:xfrm>
              <a:off x="10247658" y="1507447"/>
              <a:ext cx="137520" cy="1339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E8B953E7-E7E9-4F10-9796-BF1BC4992160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243338" y="1503127"/>
                <a:ext cx="146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9CA4944D-4BDB-4D17-8DEC-5D8AE32F3AC7}"/>
                  </a:ext>
                </a:extLst>
              </p14:cNvPr>
              <p14:cNvContentPartPr/>
              <p14:nvPr/>
            </p14:nvContentPartPr>
            <p14:xfrm>
              <a:off x="10416858" y="1526167"/>
              <a:ext cx="118440" cy="10584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9CA4944D-4BDB-4D17-8DEC-5D8AE32F3AC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412538" y="1521847"/>
                <a:ext cx="127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C268F6E0-2CBA-419A-9D58-FC367C4D0462}"/>
                  </a:ext>
                </a:extLst>
              </p14:cNvPr>
              <p14:cNvContentPartPr/>
              <p14:nvPr/>
            </p14:nvContentPartPr>
            <p14:xfrm>
              <a:off x="10461498" y="1535167"/>
              <a:ext cx="93240" cy="7704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C268F6E0-2CBA-419A-9D58-FC367C4D0462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0457178" y="1530847"/>
                <a:ext cx="101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80E75572-159D-43B5-9FE4-DD3850985E64}"/>
                  </a:ext>
                </a:extLst>
              </p14:cNvPr>
              <p14:cNvContentPartPr/>
              <p14:nvPr/>
            </p14:nvContentPartPr>
            <p14:xfrm>
              <a:off x="10608738" y="1424287"/>
              <a:ext cx="15120" cy="288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80E75572-159D-43B5-9FE4-DD3850985E6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604418" y="1419967"/>
                <a:ext cx="23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FD290990-F384-498F-A8B8-B717E8EC5CCA}"/>
                  </a:ext>
                </a:extLst>
              </p14:cNvPr>
              <p14:cNvContentPartPr/>
              <p14:nvPr/>
            </p14:nvContentPartPr>
            <p14:xfrm>
              <a:off x="10590738" y="1518967"/>
              <a:ext cx="109080" cy="795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FD290990-F384-498F-A8B8-B717E8EC5CCA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0586418" y="1514647"/>
                <a:ext cx="117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5737C060-67B1-4890-8B41-D620B62AF102}"/>
                  </a:ext>
                </a:extLst>
              </p14:cNvPr>
              <p14:cNvContentPartPr/>
              <p14:nvPr/>
            </p14:nvContentPartPr>
            <p14:xfrm>
              <a:off x="10699458" y="1450927"/>
              <a:ext cx="149760" cy="12852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5737C060-67B1-4890-8B41-D620B62AF102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0695138" y="1446607"/>
                <a:ext cx="158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6CAF20CD-3CC7-4CF1-A005-0EE86E583BB2}"/>
                  </a:ext>
                </a:extLst>
              </p14:cNvPr>
              <p14:cNvContentPartPr/>
              <p14:nvPr/>
            </p14:nvContentPartPr>
            <p14:xfrm>
              <a:off x="10893498" y="1523287"/>
              <a:ext cx="253080" cy="6084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6CAF20CD-3CC7-4CF1-A005-0EE86E583BB2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0889178" y="1518967"/>
                <a:ext cx="2617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5EB15534-8CCA-46E2-B86B-70034FC61474}"/>
                  </a:ext>
                </a:extLst>
              </p14:cNvPr>
              <p14:cNvContentPartPr/>
              <p14:nvPr/>
            </p14:nvContentPartPr>
            <p14:xfrm>
              <a:off x="11108778" y="1521127"/>
              <a:ext cx="160560" cy="20628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5EB15534-8CCA-46E2-B86B-70034FC61474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104458" y="1516807"/>
                <a:ext cx="1692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2BCF0693-04B5-4DCD-8CDB-6842EDB1DE5B}"/>
                  </a:ext>
                </a:extLst>
              </p14:cNvPr>
              <p14:cNvContentPartPr/>
              <p14:nvPr/>
            </p14:nvContentPartPr>
            <p14:xfrm>
              <a:off x="11385618" y="1391167"/>
              <a:ext cx="359640" cy="17136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2BCF0693-04B5-4DCD-8CDB-6842EDB1DE5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1381298" y="1386847"/>
                <a:ext cx="368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00F06990-F95A-485E-99BF-54C8340D8A6B}"/>
                  </a:ext>
                </a:extLst>
              </p14:cNvPr>
              <p14:cNvContentPartPr/>
              <p14:nvPr/>
            </p14:nvContentPartPr>
            <p14:xfrm>
              <a:off x="11774058" y="1421047"/>
              <a:ext cx="105120" cy="1256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00F06990-F95A-485E-99BF-54C8340D8A6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1769738" y="1416727"/>
                <a:ext cx="113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55A748D3-048D-4FFA-86B7-3885EAFA5252}"/>
                  </a:ext>
                </a:extLst>
              </p14:cNvPr>
              <p14:cNvContentPartPr/>
              <p14:nvPr/>
            </p14:nvContentPartPr>
            <p14:xfrm>
              <a:off x="6577098" y="1985527"/>
              <a:ext cx="96840" cy="16596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55A748D3-048D-4FFA-86B7-3885EAFA5252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6572778" y="1981207"/>
                <a:ext cx="105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365D11B8-48D5-47F0-9E19-EE9B56460FBC}"/>
                  </a:ext>
                </a:extLst>
              </p14:cNvPr>
              <p14:cNvContentPartPr/>
              <p14:nvPr/>
            </p14:nvContentPartPr>
            <p14:xfrm>
              <a:off x="6798498" y="1993447"/>
              <a:ext cx="14760" cy="1468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365D11B8-48D5-47F0-9E19-EE9B56460FBC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794178" y="1989127"/>
                <a:ext cx="23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9608EC5B-6A7F-4756-8C8B-E81E1B490425}"/>
                  </a:ext>
                </a:extLst>
              </p14:cNvPr>
              <p14:cNvContentPartPr/>
              <p14:nvPr/>
            </p14:nvContentPartPr>
            <p14:xfrm>
              <a:off x="6707418" y="1970407"/>
              <a:ext cx="164880" cy="18612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9608EC5B-6A7F-4756-8C8B-E81E1B490425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6703098" y="1966087"/>
                <a:ext cx="173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387A5A1E-4D60-4000-B8F5-37BBD25930F9}"/>
                  </a:ext>
                </a:extLst>
              </p14:cNvPr>
              <p14:cNvContentPartPr/>
              <p14:nvPr/>
            </p14:nvContentPartPr>
            <p14:xfrm>
              <a:off x="6905058" y="2037367"/>
              <a:ext cx="157320" cy="10260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387A5A1E-4D60-4000-B8F5-37BBD25930F9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900738" y="2033047"/>
                <a:ext cx="165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EDADBAC-209E-45CD-9684-070819B964C9}"/>
                  </a:ext>
                </a:extLst>
              </p14:cNvPr>
              <p14:cNvContentPartPr/>
              <p14:nvPr/>
            </p14:nvContentPartPr>
            <p14:xfrm>
              <a:off x="7074978" y="1953127"/>
              <a:ext cx="22320" cy="15084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EDADBAC-209E-45CD-9684-070819B964C9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7070658" y="1948807"/>
                <a:ext cx="309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1BFC5A6C-42BE-49C2-B2D3-0A9A326BE8C4}"/>
                  </a:ext>
                </a:extLst>
              </p14:cNvPr>
              <p14:cNvContentPartPr/>
              <p14:nvPr/>
            </p14:nvContentPartPr>
            <p14:xfrm>
              <a:off x="7033218" y="1989847"/>
              <a:ext cx="117000" cy="5220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1BFC5A6C-42BE-49C2-B2D3-0A9A326BE8C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7028898" y="1985527"/>
                <a:ext cx="1256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577D0B10-6707-4509-A5BE-95328E2659AC}"/>
                  </a:ext>
                </a:extLst>
              </p14:cNvPr>
              <p14:cNvContentPartPr/>
              <p14:nvPr/>
            </p14:nvContentPartPr>
            <p14:xfrm>
              <a:off x="7119258" y="1931527"/>
              <a:ext cx="128880" cy="17568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577D0B10-6707-4509-A5BE-95328E2659AC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7114938" y="1927207"/>
                <a:ext cx="1375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A336AEFA-AC29-416C-B5C2-BA9106FE13E3}"/>
                  </a:ext>
                </a:extLst>
              </p14:cNvPr>
              <p14:cNvContentPartPr/>
              <p14:nvPr/>
            </p14:nvContentPartPr>
            <p14:xfrm>
              <a:off x="7272258" y="2033407"/>
              <a:ext cx="122040" cy="7776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A336AEFA-AC29-416C-B5C2-BA9106FE13E3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7267938" y="2029087"/>
                <a:ext cx="130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031B6E57-8E1D-46E2-820E-3DFE58283DAD}"/>
                  </a:ext>
                </a:extLst>
              </p14:cNvPr>
              <p14:cNvContentPartPr/>
              <p14:nvPr/>
            </p14:nvContentPartPr>
            <p14:xfrm>
              <a:off x="7540458" y="1957447"/>
              <a:ext cx="213480" cy="13284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031B6E57-8E1D-46E2-820E-3DFE58283DAD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7536138" y="1953127"/>
                <a:ext cx="222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B75FB424-AB3C-4432-92A7-714AB986FB4F}"/>
                  </a:ext>
                </a:extLst>
              </p14:cNvPr>
              <p14:cNvContentPartPr/>
              <p14:nvPr/>
            </p14:nvContentPartPr>
            <p14:xfrm>
              <a:off x="7771578" y="2015767"/>
              <a:ext cx="96480" cy="6228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B75FB424-AB3C-4432-92A7-714AB986FB4F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7767258" y="2011447"/>
                <a:ext cx="105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2EDBF80D-7493-4DCC-9EA2-4B3A32E03730}"/>
                  </a:ext>
                </a:extLst>
              </p14:cNvPr>
              <p14:cNvContentPartPr/>
              <p14:nvPr/>
            </p14:nvContentPartPr>
            <p14:xfrm>
              <a:off x="7959858" y="2019727"/>
              <a:ext cx="360" cy="36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2EDBF80D-7493-4DCC-9EA2-4B3A32E0373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55538" y="20154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33C63C0E-CF2B-436A-A1CB-A4C41CD87821}"/>
                  </a:ext>
                </a:extLst>
              </p14:cNvPr>
              <p14:cNvContentPartPr/>
              <p14:nvPr/>
            </p14:nvContentPartPr>
            <p14:xfrm>
              <a:off x="7896498" y="1998847"/>
              <a:ext cx="77040" cy="799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33C63C0E-CF2B-436A-A1CB-A4C41CD87821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892178" y="1994527"/>
                <a:ext cx="856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86EC70C2-584C-42B4-A781-746D80FCB750}"/>
                  </a:ext>
                </a:extLst>
              </p14:cNvPr>
              <p14:cNvContentPartPr/>
              <p14:nvPr/>
            </p14:nvContentPartPr>
            <p14:xfrm>
              <a:off x="8004498" y="1920007"/>
              <a:ext cx="111240" cy="13500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86EC70C2-584C-42B4-A781-746D80FCB750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8000178" y="1915687"/>
                <a:ext cx="119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0B7DB7E6-4D6B-4812-BF6B-AA1C39F91CD5}"/>
                  </a:ext>
                </a:extLst>
              </p14:cNvPr>
              <p14:cNvContentPartPr/>
              <p14:nvPr/>
            </p14:nvContentPartPr>
            <p14:xfrm>
              <a:off x="8135178" y="1975447"/>
              <a:ext cx="77760" cy="698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0B7DB7E6-4D6B-4812-BF6B-AA1C39F91CD5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8130858" y="1971127"/>
                <a:ext cx="86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C7186962-7997-403B-988F-666C49BA0434}"/>
                  </a:ext>
                </a:extLst>
              </p14:cNvPr>
              <p14:cNvContentPartPr/>
              <p14:nvPr/>
            </p14:nvContentPartPr>
            <p14:xfrm>
              <a:off x="8246418" y="1878607"/>
              <a:ext cx="72360" cy="22536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C7186962-7997-403B-988F-666C49BA043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8242098" y="1874287"/>
                <a:ext cx="81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ED54620D-6539-47D0-8D40-EEBA831F5667}"/>
                  </a:ext>
                </a:extLst>
              </p14:cNvPr>
              <p14:cNvContentPartPr/>
              <p14:nvPr/>
            </p14:nvContentPartPr>
            <p14:xfrm>
              <a:off x="8599218" y="1970047"/>
              <a:ext cx="230400" cy="7920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ED54620D-6539-47D0-8D40-EEBA831F5667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8594898" y="1965727"/>
                <a:ext cx="2390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8E9937A1-D4B6-4E85-A6B4-70BD56C4DCB1}"/>
                  </a:ext>
                </a:extLst>
              </p14:cNvPr>
              <p14:cNvContentPartPr/>
              <p14:nvPr/>
            </p14:nvContentPartPr>
            <p14:xfrm>
              <a:off x="8892978" y="1879327"/>
              <a:ext cx="129240" cy="18756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8E9937A1-D4B6-4E85-A6B4-70BD56C4DCB1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8888658" y="1875007"/>
                <a:ext cx="1378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B6215B9D-3771-4C10-8F1F-66127D5D256A}"/>
                  </a:ext>
                </a:extLst>
              </p14:cNvPr>
              <p14:cNvContentPartPr/>
              <p14:nvPr/>
            </p14:nvContentPartPr>
            <p14:xfrm>
              <a:off x="8994858" y="1859887"/>
              <a:ext cx="15120" cy="3492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B6215B9D-3771-4C10-8F1F-66127D5D256A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8990538" y="1855567"/>
                <a:ext cx="23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62D2C185-670F-4B47-B598-951FB5F8022D}"/>
                  </a:ext>
                </a:extLst>
              </p14:cNvPr>
              <p14:cNvContentPartPr/>
              <p14:nvPr/>
            </p14:nvContentPartPr>
            <p14:xfrm>
              <a:off x="9063978" y="1829647"/>
              <a:ext cx="28440" cy="21420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62D2C185-670F-4B47-B598-951FB5F8022D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9059658" y="1825327"/>
                <a:ext cx="370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937B2DE6-52C8-46F7-96D0-64D1220860F7}"/>
                  </a:ext>
                </a:extLst>
              </p14:cNvPr>
              <p14:cNvContentPartPr/>
              <p14:nvPr/>
            </p14:nvContentPartPr>
            <p14:xfrm>
              <a:off x="9295098" y="1876447"/>
              <a:ext cx="200520" cy="18396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937B2DE6-52C8-46F7-96D0-64D1220860F7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290778" y="1872127"/>
                <a:ext cx="2091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D3ACACDE-5FC8-4D5C-A0EA-208CAB6F6104}"/>
                  </a:ext>
                </a:extLst>
              </p14:cNvPr>
              <p14:cNvContentPartPr/>
              <p14:nvPr/>
            </p14:nvContentPartPr>
            <p14:xfrm>
              <a:off x="9524778" y="1881127"/>
              <a:ext cx="103320" cy="2088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D3ACACDE-5FC8-4D5C-A0EA-208CAB6F6104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9520458" y="1876807"/>
                <a:ext cx="111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85773357-74FC-4146-916A-8FB6827E399F}"/>
                  </a:ext>
                </a:extLst>
              </p14:cNvPr>
              <p14:cNvContentPartPr/>
              <p14:nvPr/>
            </p14:nvContentPartPr>
            <p14:xfrm>
              <a:off x="9688218" y="1862407"/>
              <a:ext cx="160920" cy="21960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85773357-74FC-4146-916A-8FB6827E399F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9683898" y="1858087"/>
                <a:ext cx="1695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705C507E-2D4A-4BA6-AA4B-7FB36A54D288}"/>
                  </a:ext>
                </a:extLst>
              </p14:cNvPr>
              <p14:cNvContentPartPr/>
              <p14:nvPr/>
            </p14:nvContentPartPr>
            <p14:xfrm>
              <a:off x="9700818" y="1977247"/>
              <a:ext cx="170280" cy="1800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705C507E-2D4A-4BA6-AA4B-7FB36A54D288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9696498" y="1972927"/>
                <a:ext cx="178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9C3485EA-73F5-4932-AA57-C24C5A9119A0}"/>
                  </a:ext>
                </a:extLst>
              </p14:cNvPr>
              <p14:cNvContentPartPr/>
              <p14:nvPr/>
            </p14:nvContentPartPr>
            <p14:xfrm>
              <a:off x="9908898" y="1850527"/>
              <a:ext cx="158760" cy="20988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9C3485EA-73F5-4932-AA57-C24C5A9119A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9904578" y="1846207"/>
                <a:ext cx="167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BC517E73-65FB-4530-8183-DD85F2C6EDF2}"/>
                  </a:ext>
                </a:extLst>
              </p14:cNvPr>
              <p14:cNvContentPartPr/>
              <p14:nvPr/>
            </p14:nvContentPartPr>
            <p14:xfrm>
              <a:off x="10222818" y="1905247"/>
              <a:ext cx="303840" cy="13068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BC517E73-65FB-4530-8183-DD85F2C6EDF2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0218498" y="1900927"/>
                <a:ext cx="312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2C5E2A34-BD37-4259-B91E-70BBFF2DAFAE}"/>
                  </a:ext>
                </a:extLst>
              </p14:cNvPr>
              <p14:cNvContentPartPr/>
              <p14:nvPr/>
            </p14:nvContentPartPr>
            <p14:xfrm>
              <a:off x="10524498" y="1881127"/>
              <a:ext cx="23760" cy="1332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2C5E2A34-BD37-4259-B91E-70BBFF2DAFA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0520178" y="1876807"/>
                <a:ext cx="32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7B2227A2-9EB7-47FB-A59F-1E984FA49297}"/>
                  </a:ext>
                </a:extLst>
              </p14:cNvPr>
              <p14:cNvContentPartPr/>
              <p14:nvPr/>
            </p14:nvContentPartPr>
            <p14:xfrm>
              <a:off x="10581738" y="1809487"/>
              <a:ext cx="124560" cy="18396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7B2227A2-9EB7-47FB-A59F-1E984FA49297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577418" y="1805167"/>
                <a:ext cx="133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1F45F176-A5E9-49A5-94E9-2CB8E6A72228}"/>
                  </a:ext>
                </a:extLst>
              </p14:cNvPr>
              <p14:cNvContentPartPr/>
              <p14:nvPr/>
            </p14:nvContentPartPr>
            <p14:xfrm>
              <a:off x="10551138" y="1722727"/>
              <a:ext cx="360" cy="36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1F45F176-A5E9-49A5-94E9-2CB8E6A722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46818" y="17184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4A318C7C-5369-4548-834E-64CB0C85A16C}"/>
                  </a:ext>
                </a:extLst>
              </p14:cNvPr>
              <p14:cNvContentPartPr/>
              <p14:nvPr/>
            </p14:nvContentPartPr>
            <p14:xfrm>
              <a:off x="10929138" y="1801207"/>
              <a:ext cx="227520" cy="16848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4A318C7C-5369-4548-834E-64CB0C85A16C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0924818" y="1796887"/>
                <a:ext cx="236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F9C771F1-FA52-4E0A-9238-3381C1B57EB3}"/>
                  </a:ext>
                </a:extLst>
              </p14:cNvPr>
              <p14:cNvContentPartPr/>
              <p14:nvPr/>
            </p14:nvContentPartPr>
            <p14:xfrm>
              <a:off x="11306418" y="1851247"/>
              <a:ext cx="233280" cy="9000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F9C771F1-FA52-4E0A-9238-3381C1B57EB3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1302098" y="1846927"/>
                <a:ext cx="241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3B000F78-A0FC-437C-9269-476FBA9E1C69}"/>
                  </a:ext>
                </a:extLst>
              </p14:cNvPr>
              <p14:cNvContentPartPr/>
              <p14:nvPr/>
            </p14:nvContentPartPr>
            <p14:xfrm>
              <a:off x="11597658" y="1833247"/>
              <a:ext cx="98280" cy="7272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3B000F78-A0FC-437C-9269-476FBA9E1C69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1593338" y="1828927"/>
                <a:ext cx="106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357B103C-2D6F-401F-B583-33EC7440D91D}"/>
                  </a:ext>
                </a:extLst>
              </p14:cNvPr>
              <p14:cNvContentPartPr/>
              <p14:nvPr/>
            </p14:nvContentPartPr>
            <p14:xfrm>
              <a:off x="11693058" y="1752607"/>
              <a:ext cx="74520" cy="16056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357B103C-2D6F-401F-B583-33EC7440D91D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1688738" y="1748287"/>
                <a:ext cx="83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0E8806E9-D3E4-4216-AE3A-1F54A85B0AB0}"/>
                  </a:ext>
                </a:extLst>
              </p14:cNvPr>
              <p14:cNvContentPartPr/>
              <p14:nvPr/>
            </p14:nvContentPartPr>
            <p14:xfrm>
              <a:off x="11770818" y="1820287"/>
              <a:ext cx="147600" cy="7884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0E8806E9-D3E4-4216-AE3A-1F54A85B0AB0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1766498" y="1815967"/>
                <a:ext cx="156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DF9D8259-0760-49D2-AE22-D17B01269191}"/>
                  </a:ext>
                </a:extLst>
              </p14:cNvPr>
              <p14:cNvContentPartPr/>
              <p14:nvPr/>
            </p14:nvContentPartPr>
            <p14:xfrm>
              <a:off x="6173898" y="2768167"/>
              <a:ext cx="252360" cy="13500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DF9D8259-0760-49D2-AE22-D17B01269191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6169578" y="2763847"/>
                <a:ext cx="261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87CB8A36-361C-4661-B03E-4CE2A7A4E3F4}"/>
                  </a:ext>
                </a:extLst>
              </p14:cNvPr>
              <p14:cNvContentPartPr/>
              <p14:nvPr/>
            </p14:nvContentPartPr>
            <p14:xfrm>
              <a:off x="6439218" y="2805967"/>
              <a:ext cx="87840" cy="2188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87CB8A36-361C-4661-B03E-4CE2A7A4E3F4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6434898" y="2801647"/>
                <a:ext cx="96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86E70C01-77E3-49A7-A1DF-DAF03764BD02}"/>
                  </a:ext>
                </a:extLst>
              </p14:cNvPr>
              <p14:cNvContentPartPr/>
              <p14:nvPr/>
            </p14:nvContentPartPr>
            <p14:xfrm>
              <a:off x="4714098" y="724807"/>
              <a:ext cx="7345080" cy="322488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86E70C01-77E3-49A7-A1DF-DAF03764BD02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4709778" y="720487"/>
                <a:ext cx="7353720" cy="32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2" name="Gruppieren 681">
            <a:extLst>
              <a:ext uri="{FF2B5EF4-FFF2-40B4-BE49-F238E27FC236}">
                <a16:creationId xmlns:a16="http://schemas.microsoft.com/office/drawing/2014/main" id="{CA2BA945-0162-43EB-92DE-FF9D178AE8BB}"/>
              </a:ext>
            </a:extLst>
          </p:cNvPr>
          <p:cNvGrpSpPr/>
          <p:nvPr/>
        </p:nvGrpSpPr>
        <p:grpSpPr>
          <a:xfrm>
            <a:off x="6714258" y="2256607"/>
            <a:ext cx="3821400" cy="1290240"/>
            <a:chOff x="6714258" y="2256607"/>
            <a:chExt cx="3821400" cy="12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02707B2-C69C-4422-9E3D-0E1E420871F9}"/>
                    </a:ext>
                  </a:extLst>
                </p14:cNvPr>
                <p14:cNvContentPartPr/>
                <p14:nvPr/>
              </p14:nvContentPartPr>
              <p14:xfrm>
                <a:off x="6727938" y="2348407"/>
                <a:ext cx="145440" cy="1126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02707B2-C69C-4422-9E3D-0E1E420871F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723618" y="2344087"/>
                  <a:ext cx="154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1656A97A-8097-49F3-9358-DA7DF1EFB834}"/>
                    </a:ext>
                  </a:extLst>
                </p14:cNvPr>
                <p14:cNvContentPartPr/>
                <p14:nvPr/>
              </p14:nvContentPartPr>
              <p14:xfrm>
                <a:off x="6875178" y="2303047"/>
                <a:ext cx="132120" cy="1432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1656A97A-8097-49F3-9358-DA7DF1EFB83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870858" y="2298727"/>
                  <a:ext cx="140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FB8962E6-A82F-41B3-92D8-563B13828F8A}"/>
                    </a:ext>
                  </a:extLst>
                </p14:cNvPr>
                <p14:cNvContentPartPr/>
                <p14:nvPr/>
              </p14:nvContentPartPr>
              <p14:xfrm>
                <a:off x="7048698" y="2336527"/>
                <a:ext cx="89280" cy="241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FB8962E6-A82F-41B3-92D8-563B13828F8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044378" y="2332207"/>
                  <a:ext cx="97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8F1F177-56DA-4DAD-8051-F2F1F8A4EA43}"/>
                    </a:ext>
                  </a:extLst>
                </p14:cNvPr>
                <p14:cNvContentPartPr/>
                <p14:nvPr/>
              </p14:nvContentPartPr>
              <p14:xfrm>
                <a:off x="7251738" y="2316007"/>
                <a:ext cx="18360" cy="990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8F1F177-56DA-4DAD-8051-F2F1F8A4EA4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247418" y="2311687"/>
                  <a:ext cx="27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FDE26C1-F8E8-4802-9123-B2BAB7DF178F}"/>
                    </a:ext>
                  </a:extLst>
                </p14:cNvPr>
                <p14:cNvContentPartPr/>
                <p14:nvPr/>
              </p14:nvContentPartPr>
              <p14:xfrm>
                <a:off x="7157418" y="2292967"/>
                <a:ext cx="190080" cy="1411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FDE26C1-F8E8-4802-9123-B2BAB7DF178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153098" y="2288647"/>
                  <a:ext cx="198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6A3E96D-633E-40EA-94B3-3F5E9038ACBD}"/>
                    </a:ext>
                  </a:extLst>
                </p14:cNvPr>
                <p14:cNvContentPartPr/>
                <p14:nvPr/>
              </p14:nvContentPartPr>
              <p14:xfrm>
                <a:off x="7365498" y="2339407"/>
                <a:ext cx="80280" cy="896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6A3E96D-633E-40EA-94B3-3F5E9038ACB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361178" y="2335087"/>
                  <a:ext cx="88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F4D5E5C0-184D-4CD0-B27F-43473A48891D}"/>
                    </a:ext>
                  </a:extLst>
                </p14:cNvPr>
                <p14:cNvContentPartPr/>
                <p14:nvPr/>
              </p14:nvContentPartPr>
              <p14:xfrm>
                <a:off x="7490418" y="2256607"/>
                <a:ext cx="93600" cy="1378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F4D5E5C0-184D-4CD0-B27F-43473A48891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486098" y="2252287"/>
                  <a:ext cx="102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51FF1C6-9E10-4095-BC51-B575563F5429}"/>
                    </a:ext>
                  </a:extLst>
                </p14:cNvPr>
                <p14:cNvContentPartPr/>
                <p14:nvPr/>
              </p14:nvContentPartPr>
              <p14:xfrm>
                <a:off x="7627938" y="2299807"/>
                <a:ext cx="227880" cy="914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51FF1C6-9E10-4095-BC51-B575563F542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623618" y="2295487"/>
                  <a:ext cx="236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2B5E920B-1E32-46F3-970B-BDAC5D730A21}"/>
                    </a:ext>
                  </a:extLst>
                </p14:cNvPr>
                <p14:cNvContentPartPr/>
                <p14:nvPr/>
              </p14:nvContentPartPr>
              <p14:xfrm>
                <a:off x="6933138" y="2832247"/>
                <a:ext cx="9360" cy="1357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2B5E920B-1E32-46F3-970B-BDAC5D730A2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928818" y="2827927"/>
                  <a:ext cx="1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0EFED92-28E3-4109-9894-D9D4AB68DEE6}"/>
                    </a:ext>
                  </a:extLst>
                </p14:cNvPr>
                <p14:cNvContentPartPr/>
                <p14:nvPr/>
              </p14:nvContentPartPr>
              <p14:xfrm>
                <a:off x="6846378" y="2794087"/>
                <a:ext cx="155160" cy="158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0EFED92-28E3-4109-9894-D9D4AB68DEE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842058" y="2789767"/>
                  <a:ext cx="163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51EF1E79-A92E-46B9-B6DF-31C9CE25C32F}"/>
                    </a:ext>
                  </a:extLst>
                </p14:cNvPr>
                <p14:cNvContentPartPr/>
                <p14:nvPr/>
              </p14:nvContentPartPr>
              <p14:xfrm>
                <a:off x="7028898" y="2881567"/>
                <a:ext cx="95040" cy="1072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51EF1E79-A92E-46B9-B6DF-31C9CE25C32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024578" y="2877247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31853FE8-9E82-41C8-8DCF-E824D968256A}"/>
                    </a:ext>
                  </a:extLst>
                </p14:cNvPr>
                <p14:cNvContentPartPr/>
                <p14:nvPr/>
              </p14:nvContentPartPr>
              <p14:xfrm>
                <a:off x="7119978" y="2879767"/>
                <a:ext cx="119880" cy="795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31853FE8-9E82-41C8-8DCF-E824D968256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115658" y="2875447"/>
                  <a:ext cx="128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2BA369D-7661-4D37-9507-296DE939DB89}"/>
                    </a:ext>
                  </a:extLst>
                </p14:cNvPr>
                <p14:cNvContentPartPr/>
                <p14:nvPr/>
              </p14:nvContentPartPr>
              <p14:xfrm>
                <a:off x="7242018" y="2802007"/>
                <a:ext cx="158400" cy="1623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2BA369D-7661-4D37-9507-296DE939DB8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237698" y="2797687"/>
                  <a:ext cx="167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6307233-B341-44E1-8A64-BA70505A6640}"/>
                    </a:ext>
                  </a:extLst>
                </p14:cNvPr>
                <p14:cNvContentPartPr/>
                <p14:nvPr/>
              </p14:nvContentPartPr>
              <p14:xfrm>
                <a:off x="7463778" y="2887687"/>
                <a:ext cx="38880" cy="136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6307233-B341-44E1-8A64-BA70505A664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459458" y="2883367"/>
                  <a:ext cx="4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82D7C8D-E7B0-43E6-824A-8AB32F336867}"/>
                    </a:ext>
                  </a:extLst>
                </p14:cNvPr>
                <p14:cNvContentPartPr/>
                <p14:nvPr/>
              </p14:nvContentPartPr>
              <p14:xfrm>
                <a:off x="7448298" y="2860687"/>
                <a:ext cx="141120" cy="864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82D7C8D-E7B0-43E6-824A-8AB32F33686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443978" y="2856367"/>
                  <a:ext cx="149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F3E6CD0-FFD6-4AD5-A3F6-AF5383BC5408}"/>
                    </a:ext>
                  </a:extLst>
                </p14:cNvPr>
                <p14:cNvContentPartPr/>
                <p14:nvPr/>
              </p14:nvContentPartPr>
              <p14:xfrm>
                <a:off x="7791378" y="2718127"/>
                <a:ext cx="109440" cy="1800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F3E6CD0-FFD6-4AD5-A3F6-AF5383BC540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787058" y="2713807"/>
                  <a:ext cx="118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E29AE421-3616-4E75-B63E-2FD1BA7196E9}"/>
                    </a:ext>
                  </a:extLst>
                </p14:cNvPr>
                <p14:cNvContentPartPr/>
                <p14:nvPr/>
              </p14:nvContentPartPr>
              <p14:xfrm>
                <a:off x="7924218" y="2829727"/>
                <a:ext cx="62280" cy="644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E29AE421-3616-4E75-B63E-2FD1BA7196E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919898" y="2825407"/>
                  <a:ext cx="70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1E536B9-2EE4-4018-B437-38C19775CBDE}"/>
                    </a:ext>
                  </a:extLst>
                </p14:cNvPr>
                <p14:cNvContentPartPr/>
                <p14:nvPr/>
              </p14:nvContentPartPr>
              <p14:xfrm>
                <a:off x="7972098" y="2859607"/>
                <a:ext cx="360" cy="3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1E536B9-2EE4-4018-B437-38C19775CB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67778" y="28552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F59131E-50BF-4DDC-9F90-F0EC473E5260}"/>
                    </a:ext>
                  </a:extLst>
                </p14:cNvPr>
                <p14:cNvContentPartPr/>
                <p14:nvPr/>
              </p14:nvContentPartPr>
              <p14:xfrm>
                <a:off x="7926018" y="2835847"/>
                <a:ext cx="119520" cy="730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F59131E-50BF-4DDC-9F90-F0EC473E526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921698" y="2831527"/>
                  <a:ext cx="12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E9B2E1A2-59C2-4B7B-BB2B-DE6FA16531F8}"/>
                    </a:ext>
                  </a:extLst>
                </p14:cNvPr>
                <p14:cNvContentPartPr/>
                <p14:nvPr/>
              </p14:nvContentPartPr>
              <p14:xfrm>
                <a:off x="6955458" y="2591047"/>
                <a:ext cx="97920" cy="1130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E9B2E1A2-59C2-4B7B-BB2B-DE6FA16531F8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951138" y="2586727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F55910E-E186-4401-B9E8-04E6CC5BAC25}"/>
                    </a:ext>
                  </a:extLst>
                </p14:cNvPr>
                <p14:cNvContentPartPr/>
                <p14:nvPr/>
              </p14:nvContentPartPr>
              <p14:xfrm>
                <a:off x="7090098" y="2598607"/>
                <a:ext cx="63360" cy="514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F55910E-E186-4401-B9E8-04E6CC5BAC2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085778" y="2594287"/>
                  <a:ext cx="72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156F3868-3D3C-4CDC-B6FD-C4A0DAD13BEC}"/>
                    </a:ext>
                  </a:extLst>
                </p14:cNvPr>
                <p14:cNvContentPartPr/>
                <p14:nvPr/>
              </p14:nvContentPartPr>
              <p14:xfrm>
                <a:off x="7174698" y="2564047"/>
                <a:ext cx="83880" cy="590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156F3868-3D3C-4CDC-B6FD-C4A0DAD13B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170378" y="2559727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A3553CD-FD6C-41C0-93F4-DF1E6C51D25D}"/>
                    </a:ext>
                  </a:extLst>
                </p14:cNvPr>
                <p14:cNvContentPartPr/>
                <p14:nvPr/>
              </p14:nvContentPartPr>
              <p14:xfrm>
                <a:off x="7242378" y="2554687"/>
                <a:ext cx="69480" cy="810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A3553CD-FD6C-41C0-93F4-DF1E6C51D25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238058" y="2550367"/>
                  <a:ext cx="78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1739C14-2871-47E9-8547-650FB6E3180B}"/>
                    </a:ext>
                  </a:extLst>
                </p14:cNvPr>
                <p14:cNvContentPartPr/>
                <p14:nvPr/>
              </p14:nvContentPartPr>
              <p14:xfrm>
                <a:off x="7336698" y="2589967"/>
                <a:ext cx="14760" cy="612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1739C14-2871-47E9-8547-650FB6E3180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332378" y="2585647"/>
                  <a:ext cx="23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053A982-94B5-40CA-AE50-41E8FFDD41ED}"/>
                    </a:ext>
                  </a:extLst>
                </p14:cNvPr>
                <p14:cNvContentPartPr/>
                <p14:nvPr/>
              </p14:nvContentPartPr>
              <p14:xfrm>
                <a:off x="7379898" y="2501767"/>
                <a:ext cx="74880" cy="1353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053A982-94B5-40CA-AE50-41E8FFDD41E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375578" y="2497447"/>
                  <a:ext cx="83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8D7A6A5-9CF6-451E-B6A4-300B3EDB63BE}"/>
                    </a:ext>
                  </a:extLst>
                </p14:cNvPr>
                <p14:cNvContentPartPr/>
                <p14:nvPr/>
              </p14:nvContentPartPr>
              <p14:xfrm>
                <a:off x="7488618" y="2484487"/>
                <a:ext cx="21600" cy="1400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8D7A6A5-9CF6-451E-B6A4-300B3EDB63B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484298" y="2480167"/>
                  <a:ext cx="30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3A77893-4346-4618-8697-E07FD2A3DAEC}"/>
                    </a:ext>
                  </a:extLst>
                </p14:cNvPr>
                <p14:cNvContentPartPr/>
                <p14:nvPr/>
              </p14:nvContentPartPr>
              <p14:xfrm>
                <a:off x="7351098" y="2489527"/>
                <a:ext cx="250560" cy="1220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3A77893-4346-4618-8697-E07FD2A3DAE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346778" y="2485207"/>
                  <a:ext cx="259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7E401A0-4EE9-4F6E-A6F2-836AF07EA4E8}"/>
                    </a:ext>
                  </a:extLst>
                </p14:cNvPr>
                <p14:cNvContentPartPr/>
                <p14:nvPr/>
              </p14:nvContentPartPr>
              <p14:xfrm>
                <a:off x="7733778" y="2497807"/>
                <a:ext cx="125280" cy="1674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7E401A0-4EE9-4F6E-A6F2-836AF07EA4E8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729458" y="2493487"/>
                  <a:ext cx="133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DF836CB-519D-4CC6-863A-A58F169E4786}"/>
                    </a:ext>
                  </a:extLst>
                </p14:cNvPr>
                <p14:cNvContentPartPr/>
                <p14:nvPr/>
              </p14:nvContentPartPr>
              <p14:xfrm>
                <a:off x="7860858" y="2509687"/>
                <a:ext cx="74880" cy="608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DF836CB-519D-4CC6-863A-A58F169E478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856538" y="2505367"/>
                  <a:ext cx="83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E4BEAFA7-E5BB-4D5D-A8A4-FE183F3FA4E7}"/>
                    </a:ext>
                  </a:extLst>
                </p14:cNvPr>
                <p14:cNvContentPartPr/>
                <p14:nvPr/>
              </p14:nvContentPartPr>
              <p14:xfrm>
                <a:off x="7976058" y="2519407"/>
                <a:ext cx="74160" cy="453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E4BEAFA7-E5BB-4D5D-A8A4-FE183F3FA4E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971738" y="2515087"/>
                  <a:ext cx="82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8905940-53DE-41F4-BD04-E633678993CE}"/>
                    </a:ext>
                  </a:extLst>
                </p14:cNvPr>
                <p14:cNvContentPartPr/>
                <p14:nvPr/>
              </p14:nvContentPartPr>
              <p14:xfrm>
                <a:off x="8088378" y="2427247"/>
                <a:ext cx="23760" cy="1429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8905940-53DE-41F4-BD04-E633678993C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084058" y="2422927"/>
                  <a:ext cx="3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5B521F9-CCD3-4598-845F-9F25585E56E2}"/>
                    </a:ext>
                  </a:extLst>
                </p14:cNvPr>
                <p14:cNvContentPartPr/>
                <p14:nvPr/>
              </p14:nvContentPartPr>
              <p14:xfrm>
                <a:off x="8141658" y="2480527"/>
                <a:ext cx="73800" cy="687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5B521F9-CCD3-4598-845F-9F25585E56E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137338" y="2476207"/>
                  <a:ext cx="8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2362949-8164-4C44-9879-A42533999745}"/>
                    </a:ext>
                  </a:extLst>
                </p14:cNvPr>
                <p14:cNvContentPartPr/>
                <p14:nvPr/>
              </p14:nvContentPartPr>
              <p14:xfrm>
                <a:off x="8076858" y="2751967"/>
                <a:ext cx="33120" cy="1746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2362949-8164-4C44-9879-A4253399974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072538" y="2747647"/>
                  <a:ext cx="41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E2353DE-C9FF-46B7-B65F-067225B0621C}"/>
                    </a:ext>
                  </a:extLst>
                </p14:cNvPr>
                <p14:cNvContentPartPr/>
                <p14:nvPr/>
              </p14:nvContentPartPr>
              <p14:xfrm>
                <a:off x="8134818" y="2841247"/>
                <a:ext cx="186480" cy="694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E2353DE-C9FF-46B7-B65F-067225B0621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130498" y="2836927"/>
                  <a:ext cx="19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A3B1204-E6A2-42DD-905D-EAAD6E94017F}"/>
                    </a:ext>
                  </a:extLst>
                </p14:cNvPr>
                <p14:cNvContentPartPr/>
                <p14:nvPr/>
              </p14:nvContentPartPr>
              <p14:xfrm>
                <a:off x="8369178" y="2802367"/>
                <a:ext cx="105840" cy="1069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A3B1204-E6A2-42DD-905D-EAAD6E94017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64858" y="2798047"/>
                  <a:ext cx="11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C6488F5-49E0-4A9B-AF27-970B728207B5}"/>
                    </a:ext>
                  </a:extLst>
                </p14:cNvPr>
                <p14:cNvContentPartPr/>
                <p14:nvPr/>
              </p14:nvContentPartPr>
              <p14:xfrm>
                <a:off x="8478258" y="2808127"/>
                <a:ext cx="146520" cy="856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C6488F5-49E0-4A9B-AF27-970B728207B5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73938" y="2803807"/>
                  <a:ext cx="155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4A2A667F-D50B-4A36-B43C-AEBD77F9C066}"/>
                    </a:ext>
                  </a:extLst>
                </p14:cNvPr>
                <p14:cNvContentPartPr/>
                <p14:nvPr/>
              </p14:nvContentPartPr>
              <p14:xfrm>
                <a:off x="8757618" y="2807407"/>
                <a:ext cx="100800" cy="79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4A2A667F-D50B-4A36-B43C-AEBD77F9C06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753298" y="2803087"/>
                  <a:ext cx="109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BA34185A-A385-4614-BC33-B68825B5DF57}"/>
                    </a:ext>
                  </a:extLst>
                </p14:cNvPr>
                <p14:cNvContentPartPr/>
                <p14:nvPr/>
              </p14:nvContentPartPr>
              <p14:xfrm>
                <a:off x="8753658" y="2781127"/>
                <a:ext cx="367200" cy="896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BA34185A-A385-4614-BC33-B68825B5DF5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749338" y="2776807"/>
                  <a:ext cx="37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B1EF26F-820A-492D-9295-1DDA0E8885FB}"/>
                    </a:ext>
                  </a:extLst>
                </p14:cNvPr>
                <p14:cNvContentPartPr/>
                <p14:nvPr/>
              </p14:nvContentPartPr>
              <p14:xfrm>
                <a:off x="7043298" y="3149047"/>
                <a:ext cx="654480" cy="864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B1EF26F-820A-492D-9295-1DDA0E8885F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038978" y="3144727"/>
                  <a:ext cx="66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AF63215-464D-4950-A11C-6B0697CB39C7}"/>
                    </a:ext>
                  </a:extLst>
                </p14:cNvPr>
                <p14:cNvContentPartPr/>
                <p14:nvPr/>
              </p14:nvContentPartPr>
              <p14:xfrm>
                <a:off x="7656738" y="3073447"/>
                <a:ext cx="144720" cy="1342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AF63215-464D-4950-A11C-6B0697CB39C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652418" y="3069127"/>
                  <a:ext cx="153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8D42AEE-0295-4187-90DA-D71DC5CAA376}"/>
                    </a:ext>
                  </a:extLst>
                </p14:cNvPr>
                <p14:cNvContentPartPr/>
                <p14:nvPr/>
              </p14:nvContentPartPr>
              <p14:xfrm>
                <a:off x="7914498" y="3116647"/>
                <a:ext cx="128160" cy="846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8D42AEE-0295-4187-90DA-D71DC5CAA37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910178" y="3112327"/>
                  <a:ext cx="136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9236194A-A105-4F8D-89F5-2DD5835F0B4C}"/>
                    </a:ext>
                  </a:extLst>
                </p14:cNvPr>
                <p14:cNvContentPartPr/>
                <p14:nvPr/>
              </p14:nvContentPartPr>
              <p14:xfrm>
                <a:off x="8042298" y="3107287"/>
                <a:ext cx="78120" cy="896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9236194A-A105-4F8D-89F5-2DD5835F0B4C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037978" y="3102967"/>
                  <a:ext cx="86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DB00E5C3-AF42-4322-ADD4-57C373526D63}"/>
                    </a:ext>
                  </a:extLst>
                </p14:cNvPr>
                <p14:cNvContentPartPr/>
                <p14:nvPr/>
              </p14:nvContentPartPr>
              <p14:xfrm>
                <a:off x="8125818" y="3123487"/>
                <a:ext cx="88920" cy="691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DB00E5C3-AF42-4322-ADD4-57C373526D6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8121498" y="3119167"/>
                  <a:ext cx="97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8B3E625F-54A1-4625-B538-4EE0A901C34C}"/>
                    </a:ext>
                  </a:extLst>
                </p14:cNvPr>
                <p14:cNvContentPartPr/>
                <p14:nvPr/>
              </p14:nvContentPartPr>
              <p14:xfrm>
                <a:off x="8220858" y="3040327"/>
                <a:ext cx="317880" cy="1443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8B3E625F-54A1-4625-B538-4EE0A901C34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216538" y="3036007"/>
                  <a:ext cx="32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A4DDC1B6-58B8-41D0-B158-A8FF63F54207}"/>
                    </a:ext>
                  </a:extLst>
                </p14:cNvPr>
                <p14:cNvContentPartPr/>
                <p14:nvPr/>
              </p14:nvContentPartPr>
              <p14:xfrm>
                <a:off x="8458458" y="3070927"/>
                <a:ext cx="383760" cy="478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A4DDC1B6-58B8-41D0-B158-A8FF63F5420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454138" y="3066607"/>
                  <a:ext cx="39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2921B072-298E-4157-B2E9-95E2C79E9D54}"/>
                    </a:ext>
                  </a:extLst>
                </p14:cNvPr>
                <p14:cNvContentPartPr/>
                <p14:nvPr/>
              </p14:nvContentPartPr>
              <p14:xfrm>
                <a:off x="8738538" y="3096847"/>
                <a:ext cx="119520" cy="208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2921B072-298E-4157-B2E9-95E2C79E9D54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734218" y="3092527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41D20873-B367-45EA-8311-21EE88342A9C}"/>
                    </a:ext>
                  </a:extLst>
                </p14:cNvPr>
                <p14:cNvContentPartPr/>
                <p14:nvPr/>
              </p14:nvContentPartPr>
              <p14:xfrm>
                <a:off x="8971098" y="3029887"/>
                <a:ext cx="176040" cy="1072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41D20873-B367-45EA-8311-21EE88342A9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966778" y="3025567"/>
                  <a:ext cx="184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9632FD4-E0F8-4643-A789-6DBC9029B71D}"/>
                    </a:ext>
                  </a:extLst>
                </p14:cNvPr>
                <p14:cNvContentPartPr/>
                <p14:nvPr/>
              </p14:nvContentPartPr>
              <p14:xfrm>
                <a:off x="7053738" y="3390247"/>
                <a:ext cx="105840" cy="1378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9632FD4-E0F8-4643-A789-6DBC9029B71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049418" y="3385927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724F103-48DB-4645-B32E-D65F5952C85B}"/>
                    </a:ext>
                  </a:extLst>
                </p14:cNvPr>
                <p14:cNvContentPartPr/>
                <p14:nvPr/>
              </p14:nvContentPartPr>
              <p14:xfrm>
                <a:off x="7236258" y="3452167"/>
                <a:ext cx="15840" cy="205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724F103-48DB-4645-B32E-D65F5952C85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231938" y="3447847"/>
                  <a:ext cx="2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3B661B60-F705-4BC8-A60C-3AF01BC56FBE}"/>
                    </a:ext>
                  </a:extLst>
                </p14:cNvPr>
                <p14:cNvContentPartPr/>
                <p14:nvPr/>
              </p14:nvContentPartPr>
              <p14:xfrm>
                <a:off x="7071378" y="3375487"/>
                <a:ext cx="122760" cy="1684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3B661B60-F705-4BC8-A60C-3AF01BC56FB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67058" y="3371167"/>
                  <a:ext cx="131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C7F79781-97E3-4DE1-AD7D-471BA72F7070}"/>
                    </a:ext>
                  </a:extLst>
                </p14:cNvPr>
                <p14:cNvContentPartPr/>
                <p14:nvPr/>
              </p14:nvContentPartPr>
              <p14:xfrm>
                <a:off x="7203138" y="3425527"/>
                <a:ext cx="312480" cy="1018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C7F79781-97E3-4DE1-AD7D-471BA72F707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198818" y="3421207"/>
                  <a:ext cx="321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B3540C9-F13B-418F-BCE2-BF936B3FF6DF}"/>
                    </a:ext>
                  </a:extLst>
                </p14:cNvPr>
                <p14:cNvContentPartPr/>
                <p14:nvPr/>
              </p14:nvContentPartPr>
              <p14:xfrm>
                <a:off x="7672578" y="3416167"/>
                <a:ext cx="111240" cy="723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B3540C9-F13B-418F-BCE2-BF936B3FF6D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668258" y="3411847"/>
                  <a:ext cx="119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323353F1-4A2C-4AEE-B817-7D5E6429A09A}"/>
                    </a:ext>
                  </a:extLst>
                </p14:cNvPr>
                <p14:cNvContentPartPr/>
                <p14:nvPr/>
              </p14:nvContentPartPr>
              <p14:xfrm>
                <a:off x="8210058" y="3331207"/>
                <a:ext cx="360" cy="3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323353F1-4A2C-4AEE-B817-7D5E6429A0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05738" y="3326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8EB0528-780F-4AF4-815F-291FEDB6BCD1}"/>
                    </a:ext>
                  </a:extLst>
                </p14:cNvPr>
                <p14:cNvContentPartPr/>
                <p14:nvPr/>
              </p14:nvContentPartPr>
              <p14:xfrm>
                <a:off x="8327058" y="3233647"/>
                <a:ext cx="360" cy="3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8EB0528-780F-4AF4-815F-291FEDB6BC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22738" y="32293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725CFF4-76C5-4BF2-8FDD-39F97E295B1F}"/>
                    </a:ext>
                  </a:extLst>
                </p14:cNvPr>
                <p14:cNvContentPartPr/>
                <p14:nvPr/>
              </p14:nvContentPartPr>
              <p14:xfrm>
                <a:off x="8732778" y="3334447"/>
                <a:ext cx="2160" cy="43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725CFF4-76C5-4BF2-8FDD-39F97E295B1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728458" y="3330127"/>
                  <a:ext cx="10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694B1977-C5FC-4786-87A7-516ADC544DB9}"/>
                    </a:ext>
                  </a:extLst>
                </p14:cNvPr>
                <p14:cNvContentPartPr/>
                <p14:nvPr/>
              </p14:nvContentPartPr>
              <p14:xfrm>
                <a:off x="6714258" y="2906407"/>
                <a:ext cx="144360" cy="158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694B1977-C5FC-4786-87A7-516ADC544DB9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709938" y="2902087"/>
                  <a:ext cx="153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8328FFE1-D49A-45FF-8A18-F11666601C88}"/>
                    </a:ext>
                  </a:extLst>
                </p14:cNvPr>
                <p14:cNvContentPartPr/>
                <p14:nvPr/>
              </p14:nvContentPartPr>
              <p14:xfrm>
                <a:off x="6728658" y="3173887"/>
                <a:ext cx="212400" cy="291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8328FFE1-D49A-45FF-8A18-F11666601C8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724338" y="3169567"/>
                  <a:ext cx="22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BC4ED08C-BAF4-400F-87F4-23CDD2CBAE50}"/>
                    </a:ext>
                  </a:extLst>
                </p14:cNvPr>
                <p14:cNvContentPartPr/>
                <p14:nvPr/>
              </p14:nvContentPartPr>
              <p14:xfrm>
                <a:off x="6731178" y="3460087"/>
                <a:ext cx="223560" cy="478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BC4ED08C-BAF4-400F-87F4-23CDD2CBAE5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726858" y="3455767"/>
                  <a:ext cx="232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BFB98B7-614F-4973-BA4E-8015A039A462}"/>
                    </a:ext>
                  </a:extLst>
                </p14:cNvPr>
                <p14:cNvContentPartPr/>
                <p14:nvPr/>
              </p14:nvContentPartPr>
              <p14:xfrm>
                <a:off x="7821978" y="3411487"/>
                <a:ext cx="84960" cy="1029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BFB98B7-614F-4973-BA4E-8015A039A462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817658" y="3407167"/>
                  <a:ext cx="93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95728E0A-E39B-4BA4-8533-6EE9AF687F6A}"/>
                    </a:ext>
                  </a:extLst>
                </p14:cNvPr>
                <p14:cNvContentPartPr/>
                <p14:nvPr/>
              </p14:nvContentPartPr>
              <p14:xfrm>
                <a:off x="7972098" y="3319327"/>
                <a:ext cx="38520" cy="2077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95728E0A-E39B-4BA4-8533-6EE9AF687F6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967778" y="3315007"/>
                  <a:ext cx="47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50B5E200-F064-41AA-A5F0-6A79AA9D5757}"/>
                    </a:ext>
                  </a:extLst>
                </p14:cNvPr>
                <p14:cNvContentPartPr/>
                <p14:nvPr/>
              </p14:nvContentPartPr>
              <p14:xfrm>
                <a:off x="8052018" y="3404287"/>
                <a:ext cx="99000" cy="982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50B5E200-F064-41AA-A5F0-6A79AA9D5757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047698" y="3399967"/>
                  <a:ext cx="107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C36D8758-A15E-4CCF-8616-BC524FD5081A}"/>
                    </a:ext>
                  </a:extLst>
                </p14:cNvPr>
                <p14:cNvContentPartPr/>
                <p14:nvPr/>
              </p14:nvContentPartPr>
              <p14:xfrm>
                <a:off x="8197818" y="3321847"/>
                <a:ext cx="157320" cy="17100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C36D8758-A15E-4CCF-8616-BC524FD5081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193498" y="3317527"/>
                  <a:ext cx="165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F4DE7CB-9B8B-4B94-8022-CCD69479C1CE}"/>
                    </a:ext>
                  </a:extLst>
                </p14:cNvPr>
                <p14:cNvContentPartPr/>
                <p14:nvPr/>
              </p14:nvContentPartPr>
              <p14:xfrm>
                <a:off x="8327058" y="3269287"/>
                <a:ext cx="5400" cy="183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F4DE7CB-9B8B-4B94-8022-CCD69479C1C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322738" y="3264967"/>
                  <a:ext cx="14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526373D-FB2A-402E-8E1E-0079CC3E27DC}"/>
                    </a:ext>
                  </a:extLst>
                </p14:cNvPr>
                <p14:cNvContentPartPr/>
                <p14:nvPr/>
              </p14:nvContentPartPr>
              <p14:xfrm>
                <a:off x="8398338" y="3291247"/>
                <a:ext cx="127440" cy="16704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526373D-FB2A-402E-8E1E-0079CC3E27D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394018" y="3286927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140537FD-5291-4A66-A861-C9B14225B960}"/>
                    </a:ext>
                  </a:extLst>
                </p14:cNvPr>
                <p14:cNvContentPartPr/>
                <p14:nvPr/>
              </p14:nvContentPartPr>
              <p14:xfrm>
                <a:off x="8536938" y="3271087"/>
                <a:ext cx="187560" cy="2757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140537FD-5291-4A66-A861-C9B14225B96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532618" y="3266767"/>
                  <a:ext cx="19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4AF00997-9DB8-416B-9FF8-A9FA1A5A84D9}"/>
                    </a:ext>
                  </a:extLst>
                </p14:cNvPr>
                <p14:cNvContentPartPr/>
                <p14:nvPr/>
              </p14:nvContentPartPr>
              <p14:xfrm>
                <a:off x="8483658" y="3275767"/>
                <a:ext cx="360" cy="3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4AF00997-9DB8-416B-9FF8-A9FA1A5A84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79338" y="3271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749CC03D-8D85-4F7A-AB95-466164AD5B49}"/>
                    </a:ext>
                  </a:extLst>
                </p14:cNvPr>
                <p14:cNvContentPartPr/>
                <p14:nvPr/>
              </p14:nvContentPartPr>
              <p14:xfrm>
                <a:off x="8802978" y="3352807"/>
                <a:ext cx="209160" cy="748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749CC03D-8D85-4F7A-AB95-466164AD5B49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798658" y="3348487"/>
                  <a:ext cx="217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7BFD1354-B254-42E0-9376-A14D637A75D1}"/>
                    </a:ext>
                  </a:extLst>
                </p14:cNvPr>
                <p14:cNvContentPartPr/>
                <p14:nvPr/>
              </p14:nvContentPartPr>
              <p14:xfrm>
                <a:off x="8966418" y="3254167"/>
                <a:ext cx="360" cy="3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7BFD1354-B254-42E0-9376-A14D637A75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62098" y="3249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A144FBED-4467-475D-BDEB-D69BFF8AEED1}"/>
                    </a:ext>
                  </a:extLst>
                </p14:cNvPr>
                <p14:cNvContentPartPr/>
                <p14:nvPr/>
              </p14:nvContentPartPr>
              <p14:xfrm>
                <a:off x="9197898" y="3360727"/>
                <a:ext cx="360" cy="3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A144FBED-4467-475D-BDEB-D69BFF8AEE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93578" y="33564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878BFF6-140B-4876-B0D8-16530058D49E}"/>
                    </a:ext>
                  </a:extLst>
                </p14:cNvPr>
                <p14:cNvContentPartPr/>
                <p14:nvPr/>
              </p14:nvContentPartPr>
              <p14:xfrm>
                <a:off x="9150738" y="3302407"/>
                <a:ext cx="127080" cy="1105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878BFF6-140B-4876-B0D8-16530058D49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9146418" y="3298087"/>
                  <a:ext cx="135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DCC0C43F-CC95-45EC-9539-CB484191DEA3}"/>
                    </a:ext>
                  </a:extLst>
                </p14:cNvPr>
                <p14:cNvContentPartPr/>
                <p14:nvPr/>
              </p14:nvContentPartPr>
              <p14:xfrm>
                <a:off x="9285738" y="3293767"/>
                <a:ext cx="123480" cy="1198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DCC0C43F-CC95-45EC-9539-CB484191DEA3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9281418" y="3289447"/>
                  <a:ext cx="13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5B23C11-DC86-4810-BCAE-B2FF5ADA2DAD}"/>
                    </a:ext>
                  </a:extLst>
                </p14:cNvPr>
                <p14:cNvContentPartPr/>
                <p14:nvPr/>
              </p14:nvContentPartPr>
              <p14:xfrm>
                <a:off x="9442698" y="3291247"/>
                <a:ext cx="95760" cy="910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5B23C11-DC86-4810-BCAE-B2FF5ADA2DA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9438378" y="3286927"/>
                  <a:ext cx="104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EF2B2F95-8B38-4F83-BB36-277AC809C080}"/>
                    </a:ext>
                  </a:extLst>
                </p14:cNvPr>
                <p14:cNvContentPartPr/>
                <p14:nvPr/>
              </p14:nvContentPartPr>
              <p14:xfrm>
                <a:off x="9540258" y="3220687"/>
                <a:ext cx="124200" cy="1414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EF2B2F95-8B38-4F83-BB36-277AC809C08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9535938" y="3216367"/>
                  <a:ext cx="132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3AFF30F7-5F0A-4805-954E-B785DF4AB385}"/>
                    </a:ext>
                  </a:extLst>
                </p14:cNvPr>
                <p14:cNvContentPartPr/>
                <p14:nvPr/>
              </p14:nvContentPartPr>
              <p14:xfrm>
                <a:off x="9687498" y="3279367"/>
                <a:ext cx="210960" cy="777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3AFF30F7-5F0A-4805-954E-B785DF4AB385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683178" y="3275047"/>
                  <a:ext cx="219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0D92AF9C-5C4C-4525-B8C9-36E579C1746E}"/>
                    </a:ext>
                  </a:extLst>
                </p14:cNvPr>
                <p14:cNvContentPartPr/>
                <p14:nvPr/>
              </p14:nvContentPartPr>
              <p14:xfrm>
                <a:off x="9908898" y="3272527"/>
                <a:ext cx="122400" cy="1562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0D92AF9C-5C4C-4525-B8C9-36E579C1746E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9904578" y="3268207"/>
                  <a:ext cx="131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84655BF-A1C4-493F-B0FA-26F319ACB147}"/>
                    </a:ext>
                  </a:extLst>
                </p14:cNvPr>
                <p14:cNvContentPartPr/>
                <p14:nvPr/>
              </p14:nvContentPartPr>
              <p14:xfrm>
                <a:off x="10129578" y="3244807"/>
                <a:ext cx="83520" cy="950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84655BF-A1C4-493F-B0FA-26F319ACB147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0125258" y="3240487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087B4F30-5861-463C-8581-4A48509EB136}"/>
                    </a:ext>
                  </a:extLst>
                </p14:cNvPr>
                <p14:cNvContentPartPr/>
                <p14:nvPr/>
              </p14:nvContentPartPr>
              <p14:xfrm>
                <a:off x="10192578" y="3245527"/>
                <a:ext cx="135720" cy="788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087B4F30-5861-463C-8581-4A48509EB13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188258" y="3241207"/>
                  <a:ext cx="144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BAC46D00-D23D-4092-A5FF-B2397719DBCE}"/>
                    </a:ext>
                  </a:extLst>
                </p14:cNvPr>
                <p14:cNvContentPartPr/>
                <p14:nvPr/>
              </p14:nvContentPartPr>
              <p14:xfrm>
                <a:off x="10300938" y="3154447"/>
                <a:ext cx="128880" cy="1504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BAC46D00-D23D-4092-A5FF-B2397719DBCE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296618" y="3150127"/>
                  <a:ext cx="137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D9EDADC-2569-4255-85B7-0895941BA679}"/>
                    </a:ext>
                  </a:extLst>
                </p14:cNvPr>
                <p14:cNvContentPartPr/>
                <p14:nvPr/>
              </p14:nvContentPartPr>
              <p14:xfrm>
                <a:off x="10424418" y="3183247"/>
                <a:ext cx="111240" cy="1126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D9EDADC-2569-4255-85B7-0895941BA67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420098" y="3178927"/>
                  <a:ext cx="1198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8" name="Gruppieren 747">
            <a:extLst>
              <a:ext uri="{FF2B5EF4-FFF2-40B4-BE49-F238E27FC236}">
                <a16:creationId xmlns:a16="http://schemas.microsoft.com/office/drawing/2014/main" id="{D69D2A65-9F20-4AFF-B941-B53874D1671B}"/>
              </a:ext>
            </a:extLst>
          </p:cNvPr>
          <p:cNvGrpSpPr/>
          <p:nvPr/>
        </p:nvGrpSpPr>
        <p:grpSpPr>
          <a:xfrm>
            <a:off x="5326098" y="3696967"/>
            <a:ext cx="4308120" cy="2773080"/>
            <a:chOff x="5326098" y="3696967"/>
            <a:chExt cx="4308120" cy="27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A6EAD26-D38C-4189-88DC-3574ED78F1D6}"/>
                    </a:ext>
                  </a:extLst>
                </p14:cNvPr>
                <p14:cNvContentPartPr/>
                <p14:nvPr/>
              </p14:nvContentPartPr>
              <p14:xfrm>
                <a:off x="5326098" y="4762567"/>
                <a:ext cx="123480" cy="77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A6EAD26-D38C-4189-88DC-3574ED78F1D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321778" y="4758247"/>
                  <a:ext cx="132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1218CBC-CF82-4AA5-BD4F-A57FA07D845D}"/>
                    </a:ext>
                  </a:extLst>
                </p14:cNvPr>
                <p14:cNvContentPartPr/>
                <p14:nvPr/>
              </p14:nvContentPartPr>
              <p14:xfrm>
                <a:off x="5466138" y="4764367"/>
                <a:ext cx="82800" cy="81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1218CBC-CF82-4AA5-BD4F-A57FA07D845D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461818" y="4760047"/>
                  <a:ext cx="91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004288F-F3F0-4FAA-BBB4-ADE685EA654A}"/>
                    </a:ext>
                  </a:extLst>
                </p14:cNvPr>
                <p14:cNvContentPartPr/>
                <p14:nvPr/>
              </p14:nvContentPartPr>
              <p14:xfrm>
                <a:off x="5543538" y="4769407"/>
                <a:ext cx="105120" cy="802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004288F-F3F0-4FAA-BBB4-ADE685EA654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539218" y="4765087"/>
                  <a:ext cx="113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2D5C720-1D25-4FB5-8807-973406E5F366}"/>
                    </a:ext>
                  </a:extLst>
                </p14:cNvPr>
                <p14:cNvContentPartPr/>
                <p14:nvPr/>
              </p14:nvContentPartPr>
              <p14:xfrm>
                <a:off x="5645058" y="4752847"/>
                <a:ext cx="109080" cy="1000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2D5C720-1D25-4FB5-8807-973406E5F36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640738" y="4748527"/>
                  <a:ext cx="117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BFD8E717-4406-447B-B15D-817C495D0151}"/>
                    </a:ext>
                  </a:extLst>
                </p14:cNvPr>
                <p14:cNvContentPartPr/>
                <p14:nvPr/>
              </p14:nvContentPartPr>
              <p14:xfrm>
                <a:off x="5747298" y="4760767"/>
                <a:ext cx="244440" cy="73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BFD8E717-4406-447B-B15D-817C495D0151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742978" y="4756447"/>
                  <a:ext cx="25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EB8E994-72EF-4D95-AD73-A17E6806698E}"/>
                    </a:ext>
                  </a:extLst>
                </p14:cNvPr>
                <p14:cNvContentPartPr/>
                <p14:nvPr/>
              </p14:nvContentPartPr>
              <p14:xfrm>
                <a:off x="6142938" y="4745647"/>
                <a:ext cx="190440" cy="666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EB8E994-72EF-4D95-AD73-A17E6806698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138618" y="4741327"/>
                  <a:ext cx="199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586221C-E1AF-4761-83EB-9E0677E6D539}"/>
                    </a:ext>
                  </a:extLst>
                </p14:cNvPr>
                <p14:cNvContentPartPr/>
                <p14:nvPr/>
              </p14:nvContentPartPr>
              <p14:xfrm>
                <a:off x="6324378" y="4707847"/>
                <a:ext cx="25560" cy="10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586221C-E1AF-4761-83EB-9E0677E6D539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320058" y="4703527"/>
                  <a:ext cx="34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9E31621-C059-4813-B122-4D50B9606ADB}"/>
                    </a:ext>
                  </a:extLst>
                </p14:cNvPr>
                <p14:cNvContentPartPr/>
                <p14:nvPr/>
              </p14:nvContentPartPr>
              <p14:xfrm>
                <a:off x="6364338" y="4738087"/>
                <a:ext cx="113760" cy="76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9E31621-C059-4813-B122-4D50B9606ADB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360018" y="4733767"/>
                  <a:ext cx="12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4DCF58A-D5D7-411F-A388-27E703EF232C}"/>
                    </a:ext>
                  </a:extLst>
                </p14:cNvPr>
                <p14:cNvContentPartPr/>
                <p14:nvPr/>
              </p14:nvContentPartPr>
              <p14:xfrm>
                <a:off x="6632898" y="4643407"/>
                <a:ext cx="222840" cy="1310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4DCF58A-D5D7-411F-A388-27E703EF232C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628578" y="4639087"/>
                  <a:ext cx="23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D40E0EC-83B1-4FD9-A97A-526BB5179999}"/>
                    </a:ext>
                  </a:extLst>
                </p14:cNvPr>
                <p14:cNvContentPartPr/>
                <p14:nvPr/>
              </p14:nvContentPartPr>
              <p14:xfrm>
                <a:off x="5440218" y="5077207"/>
                <a:ext cx="192960" cy="85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D40E0EC-83B1-4FD9-A97A-526BB5179999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435898" y="5072887"/>
                  <a:ext cx="201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6A09469-68AC-426D-B15D-459A10ECF38E}"/>
                    </a:ext>
                  </a:extLst>
                </p14:cNvPr>
                <p14:cNvContentPartPr/>
                <p14:nvPr/>
              </p14:nvContentPartPr>
              <p14:xfrm>
                <a:off x="5695098" y="5089087"/>
                <a:ext cx="171360" cy="781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6A09469-68AC-426D-B15D-459A10ECF38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690778" y="5084767"/>
                  <a:ext cx="180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D5A787F-CABD-4094-9D52-92DFBC163937}"/>
                    </a:ext>
                  </a:extLst>
                </p14:cNvPr>
                <p14:cNvContentPartPr/>
                <p14:nvPr/>
              </p14:nvContentPartPr>
              <p14:xfrm>
                <a:off x="5897058" y="5091247"/>
                <a:ext cx="79920" cy="2210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D5A787F-CABD-4094-9D52-92DFBC163937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892738" y="5086927"/>
                  <a:ext cx="88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08164B7-CAE0-45A9-AF40-EACDAE6EB19E}"/>
                    </a:ext>
                  </a:extLst>
                </p14:cNvPr>
                <p14:cNvContentPartPr/>
                <p14:nvPr/>
              </p14:nvContentPartPr>
              <p14:xfrm>
                <a:off x="5991378" y="5013487"/>
                <a:ext cx="26280" cy="1411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08164B7-CAE0-45A9-AF40-EACDAE6EB19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987058" y="5009167"/>
                  <a:ext cx="3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06C7AA6-AD69-4DDA-982E-B7C7C5B16359}"/>
                    </a:ext>
                  </a:extLst>
                </p14:cNvPr>
                <p14:cNvContentPartPr/>
                <p14:nvPr/>
              </p14:nvContentPartPr>
              <p14:xfrm>
                <a:off x="6034938" y="5078647"/>
                <a:ext cx="59040" cy="770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06C7AA6-AD69-4DDA-982E-B7C7C5B1635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030618" y="5074327"/>
                  <a:ext cx="67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0DB9295-AAE3-4AB5-9294-95DFD04220BA}"/>
                    </a:ext>
                  </a:extLst>
                </p14:cNvPr>
                <p14:cNvContentPartPr/>
                <p14:nvPr/>
              </p14:nvContentPartPr>
              <p14:xfrm>
                <a:off x="6133578" y="5088727"/>
                <a:ext cx="71280" cy="1839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0DB9295-AAE3-4AB5-9294-95DFD04220B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129258" y="5084407"/>
                  <a:ext cx="79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8C90B34-C80A-481B-9312-54FA03093DEF}"/>
                    </a:ext>
                  </a:extLst>
                </p14:cNvPr>
                <p14:cNvContentPartPr/>
                <p14:nvPr/>
              </p14:nvContentPartPr>
              <p14:xfrm>
                <a:off x="6261018" y="5089087"/>
                <a:ext cx="136800" cy="52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8C90B34-C80A-481B-9312-54FA03093DEF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256698" y="5084767"/>
                  <a:ext cx="145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4D23A01-1307-4781-AD8F-FF4541A8578F}"/>
                    </a:ext>
                  </a:extLst>
                </p14:cNvPr>
                <p14:cNvContentPartPr/>
                <p14:nvPr/>
              </p14:nvContentPartPr>
              <p14:xfrm>
                <a:off x="6460098" y="5080807"/>
                <a:ext cx="168840" cy="63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4D23A01-1307-4781-AD8F-FF4541A8578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455778" y="5076487"/>
                  <a:ext cx="177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713E35-19DA-4F09-A22B-8488AE5690A8}"/>
                    </a:ext>
                  </a:extLst>
                </p14:cNvPr>
                <p14:cNvContentPartPr/>
                <p14:nvPr/>
              </p14:nvContentPartPr>
              <p14:xfrm>
                <a:off x="6606978" y="4982887"/>
                <a:ext cx="131040" cy="1807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713E35-19DA-4F09-A22B-8488AE5690A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602658" y="4978567"/>
                  <a:ext cx="13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A7B5320-0FD3-4A19-BF33-B6F3F8CCEA5A}"/>
                    </a:ext>
                  </a:extLst>
                </p14:cNvPr>
                <p14:cNvContentPartPr/>
                <p14:nvPr/>
              </p14:nvContentPartPr>
              <p14:xfrm>
                <a:off x="6854298" y="5061367"/>
                <a:ext cx="100080" cy="813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A7B5320-0FD3-4A19-BF33-B6F3F8CCEA5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849978" y="5057047"/>
                  <a:ext cx="108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E76E3B4-0147-4EE8-988C-5F9E417C4FFD}"/>
                    </a:ext>
                  </a:extLst>
                </p14:cNvPr>
                <p14:cNvContentPartPr/>
                <p14:nvPr/>
              </p14:nvContentPartPr>
              <p14:xfrm>
                <a:off x="6940698" y="4975687"/>
                <a:ext cx="317520" cy="168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E76E3B4-0147-4EE8-988C-5F9E417C4FF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936378" y="4971367"/>
                  <a:ext cx="326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6881392-F24D-408B-9762-469989DD9BF1}"/>
                    </a:ext>
                  </a:extLst>
                </p14:cNvPr>
                <p14:cNvContentPartPr/>
                <p14:nvPr/>
              </p14:nvContentPartPr>
              <p14:xfrm>
                <a:off x="5777178" y="5436127"/>
                <a:ext cx="170280" cy="918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6881392-F24D-408B-9762-469989DD9BF1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772858" y="5431807"/>
                  <a:ext cx="178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FE1630E-2CBB-46F3-923F-53C2F166EA74}"/>
                    </a:ext>
                  </a:extLst>
                </p14:cNvPr>
                <p14:cNvContentPartPr/>
                <p14:nvPr/>
              </p14:nvContentPartPr>
              <p14:xfrm>
                <a:off x="6126018" y="5381047"/>
                <a:ext cx="100080" cy="157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FE1630E-2CBB-46F3-923F-53C2F166EA7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121698" y="5376727"/>
                  <a:ext cx="108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DAC81DC-8D70-42EB-ACC2-F18FAB435CD9}"/>
                    </a:ext>
                  </a:extLst>
                </p14:cNvPr>
                <p14:cNvContentPartPr/>
                <p14:nvPr/>
              </p14:nvContentPartPr>
              <p14:xfrm>
                <a:off x="6327618" y="5436127"/>
                <a:ext cx="95760" cy="19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DAC81DC-8D70-42EB-ACC2-F18FAB435CD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323298" y="5431807"/>
                  <a:ext cx="104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14375D7-2271-4EDB-A15C-A6D35A624896}"/>
                    </a:ext>
                  </a:extLst>
                </p14:cNvPr>
                <p14:cNvContentPartPr/>
                <p14:nvPr/>
              </p14:nvContentPartPr>
              <p14:xfrm>
                <a:off x="6476658" y="5376727"/>
                <a:ext cx="84960" cy="817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14375D7-2271-4EDB-A15C-A6D35A62489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472338" y="5372407"/>
                  <a:ext cx="93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E9B131A-D063-4652-80B8-4243C55CA1EB}"/>
                    </a:ext>
                  </a:extLst>
                </p14:cNvPr>
                <p14:cNvContentPartPr/>
                <p14:nvPr/>
              </p14:nvContentPartPr>
              <p14:xfrm>
                <a:off x="6515898" y="5422087"/>
                <a:ext cx="45720" cy="979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E9B131A-D063-4652-80B8-4243C55CA1E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511578" y="5417767"/>
                  <a:ext cx="54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5E4419A-7FA5-4B05-8335-A6BA50CE1E49}"/>
                    </a:ext>
                  </a:extLst>
                </p14:cNvPr>
                <p14:cNvContentPartPr/>
                <p14:nvPr/>
              </p14:nvContentPartPr>
              <p14:xfrm>
                <a:off x="6655938" y="5391127"/>
                <a:ext cx="74160" cy="97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5E4419A-7FA5-4B05-8335-A6BA50CE1E49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651618" y="5386807"/>
                  <a:ext cx="82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12B6EF6-78D9-4A33-989A-103931F0A588}"/>
                    </a:ext>
                  </a:extLst>
                </p14:cNvPr>
                <p14:cNvContentPartPr/>
                <p14:nvPr/>
              </p14:nvContentPartPr>
              <p14:xfrm>
                <a:off x="6603378" y="5338927"/>
                <a:ext cx="79920" cy="84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12B6EF6-78D9-4A33-989A-103931F0A588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599058" y="5334607"/>
                  <a:ext cx="88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D3094FE-772A-4995-BCC3-6599CBF2CB5C}"/>
                    </a:ext>
                  </a:extLst>
                </p14:cNvPr>
                <p14:cNvContentPartPr/>
                <p14:nvPr/>
              </p14:nvContentPartPr>
              <p14:xfrm>
                <a:off x="6671418" y="5469967"/>
                <a:ext cx="84600" cy="56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D3094FE-772A-4995-BCC3-6599CBF2CB5C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667098" y="5465647"/>
                  <a:ext cx="9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CA4E861-C757-4C57-9469-FF8627BFE32D}"/>
                    </a:ext>
                  </a:extLst>
                </p14:cNvPr>
                <p14:cNvContentPartPr/>
                <p14:nvPr/>
              </p14:nvContentPartPr>
              <p14:xfrm>
                <a:off x="6234378" y="5345767"/>
                <a:ext cx="60120" cy="1422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CA4E861-C757-4C57-9469-FF8627BFE32D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230058" y="5341447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AC3C8F0-6907-47D3-9EB6-823806B69973}"/>
                    </a:ext>
                  </a:extLst>
                </p14:cNvPr>
                <p14:cNvContentPartPr/>
                <p14:nvPr/>
              </p14:nvContentPartPr>
              <p14:xfrm>
                <a:off x="6194418" y="5298247"/>
                <a:ext cx="70920" cy="1195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AC3C8F0-6907-47D3-9EB6-823806B6997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190098" y="5293927"/>
                  <a:ext cx="79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6BD5E24-8E27-44AE-9471-4865E67BB1A9}"/>
                    </a:ext>
                  </a:extLst>
                </p14:cNvPr>
                <p14:cNvContentPartPr/>
                <p14:nvPr/>
              </p14:nvContentPartPr>
              <p14:xfrm>
                <a:off x="6270378" y="5456647"/>
                <a:ext cx="59760" cy="806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6BD5E24-8E27-44AE-9471-4865E67BB1A9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266058" y="5452327"/>
                  <a:ext cx="6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BDC2447-3DB6-42B1-AA25-2A35D8E56D57}"/>
                    </a:ext>
                  </a:extLst>
                </p14:cNvPr>
                <p14:cNvContentPartPr/>
                <p14:nvPr/>
              </p14:nvContentPartPr>
              <p14:xfrm>
                <a:off x="6080658" y="5580127"/>
                <a:ext cx="318240" cy="1764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BDC2447-3DB6-42B1-AA25-2A35D8E56D57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076338" y="5575807"/>
                  <a:ext cx="326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18F640E-2FBD-4025-B630-B5A0BC776071}"/>
                    </a:ext>
                  </a:extLst>
                </p14:cNvPr>
                <p14:cNvContentPartPr/>
                <p14:nvPr/>
              </p14:nvContentPartPr>
              <p14:xfrm>
                <a:off x="6381618" y="5645647"/>
                <a:ext cx="352440" cy="1170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18F640E-2FBD-4025-B630-B5A0BC77607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377298" y="5641327"/>
                  <a:ext cx="36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0AF0561-E7BF-4FD7-ACC6-A4C852257CED}"/>
                    </a:ext>
                  </a:extLst>
                </p14:cNvPr>
                <p14:cNvContentPartPr/>
                <p14:nvPr/>
              </p14:nvContentPartPr>
              <p14:xfrm>
                <a:off x="6100098" y="5880367"/>
                <a:ext cx="113040" cy="80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0AF0561-E7BF-4FD7-ACC6-A4C852257CE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095778" y="5876047"/>
                  <a:ext cx="121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89504B8-B886-47E3-ACC7-5ADD4ECA9535}"/>
                    </a:ext>
                  </a:extLst>
                </p14:cNvPr>
                <p14:cNvContentPartPr/>
                <p14:nvPr/>
              </p14:nvContentPartPr>
              <p14:xfrm>
                <a:off x="6169578" y="5831047"/>
                <a:ext cx="119520" cy="1364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89504B8-B886-47E3-ACC7-5ADD4ECA9535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165258" y="5826727"/>
                  <a:ext cx="128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702E920-BEAE-4C35-8AB0-D05477BFDFC4}"/>
                    </a:ext>
                  </a:extLst>
                </p14:cNvPr>
                <p14:cNvContentPartPr/>
                <p14:nvPr/>
              </p14:nvContentPartPr>
              <p14:xfrm>
                <a:off x="6302418" y="5886127"/>
                <a:ext cx="167040" cy="756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702E920-BEAE-4C35-8AB0-D05477BFDFC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298098" y="5881807"/>
                  <a:ext cx="17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4BD8237-2CD5-49BD-9A03-C6F992AC3F70}"/>
                    </a:ext>
                  </a:extLst>
                </p14:cNvPr>
                <p14:cNvContentPartPr/>
                <p14:nvPr/>
              </p14:nvContentPartPr>
              <p14:xfrm>
                <a:off x="6486738" y="5822407"/>
                <a:ext cx="130680" cy="144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4BD8237-2CD5-49BD-9A03-C6F992AC3F70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482418" y="5818087"/>
                  <a:ext cx="139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47ADA10-ABD0-449E-8265-5028C725F627}"/>
                    </a:ext>
                  </a:extLst>
                </p14:cNvPr>
                <p14:cNvContentPartPr/>
                <p14:nvPr/>
              </p14:nvContentPartPr>
              <p14:xfrm>
                <a:off x="6596178" y="5808727"/>
                <a:ext cx="5400" cy="17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47ADA10-ABD0-449E-8265-5028C725F62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591858" y="5804407"/>
                  <a:ext cx="14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1453EAD-B852-4C0B-A2FA-D334AFCE63FA}"/>
                    </a:ext>
                  </a:extLst>
                </p14:cNvPr>
                <p14:cNvContentPartPr/>
                <p14:nvPr/>
              </p14:nvContentPartPr>
              <p14:xfrm>
                <a:off x="6673938" y="5759767"/>
                <a:ext cx="218520" cy="1990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1453EAD-B852-4C0B-A2FA-D334AFCE63FA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669618" y="5755447"/>
                  <a:ext cx="227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827138A-AC8F-4A5B-9344-9375E53E5021}"/>
                    </a:ext>
                  </a:extLst>
                </p14:cNvPr>
                <p14:cNvContentPartPr/>
                <p14:nvPr/>
              </p14:nvContentPartPr>
              <p14:xfrm>
                <a:off x="6905058" y="5773447"/>
                <a:ext cx="128520" cy="1173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827138A-AC8F-4A5B-9344-9375E53E502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900738" y="5769127"/>
                  <a:ext cx="137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9BC9DC4-85DF-42C6-805C-2C42FBE899B9}"/>
                    </a:ext>
                  </a:extLst>
                </p14:cNvPr>
                <p14:cNvContentPartPr/>
                <p14:nvPr/>
              </p14:nvContentPartPr>
              <p14:xfrm>
                <a:off x="7153098" y="5808367"/>
                <a:ext cx="245880" cy="99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9BC9DC4-85DF-42C6-805C-2C42FBE899B9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148778" y="5804047"/>
                  <a:ext cx="254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E5B7FEB-3CCB-4F51-A0AA-3D50DFD5C9AE}"/>
                    </a:ext>
                  </a:extLst>
                </p14:cNvPr>
                <p14:cNvContentPartPr/>
                <p14:nvPr/>
              </p14:nvContentPartPr>
              <p14:xfrm>
                <a:off x="7406178" y="5787127"/>
                <a:ext cx="23040" cy="961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E5B7FEB-3CCB-4F51-A0AA-3D50DFD5C9AE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401858" y="5782807"/>
                  <a:ext cx="31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00D87EB-FD7D-4DDC-B089-9F40AE17932E}"/>
                    </a:ext>
                  </a:extLst>
                </p14:cNvPr>
                <p14:cNvContentPartPr/>
                <p14:nvPr/>
              </p14:nvContentPartPr>
              <p14:xfrm>
                <a:off x="7487898" y="5701447"/>
                <a:ext cx="103680" cy="1670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00D87EB-FD7D-4DDC-B089-9F40AE17932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483578" y="5697127"/>
                  <a:ext cx="112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D21AEE8-C912-4E3C-9177-EF337C09862D}"/>
                    </a:ext>
                  </a:extLst>
                </p14:cNvPr>
                <p14:cNvContentPartPr/>
                <p14:nvPr/>
              </p14:nvContentPartPr>
              <p14:xfrm>
                <a:off x="7450818" y="5652847"/>
                <a:ext cx="360" cy="3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D21AEE8-C912-4E3C-9177-EF337C0986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6498" y="56485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18FD13A-E44E-426A-A463-74E31225B0AA}"/>
                    </a:ext>
                  </a:extLst>
                </p14:cNvPr>
                <p14:cNvContentPartPr/>
                <p14:nvPr/>
              </p14:nvContentPartPr>
              <p14:xfrm>
                <a:off x="6201618" y="6055327"/>
                <a:ext cx="104760" cy="2444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18FD13A-E44E-426A-A463-74E31225B0AA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197298" y="6051007"/>
                  <a:ext cx="113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CA621DE-1F6E-4C9A-AD50-A61459D2B2FC}"/>
                    </a:ext>
                  </a:extLst>
                </p14:cNvPr>
                <p14:cNvContentPartPr/>
                <p14:nvPr/>
              </p14:nvContentPartPr>
              <p14:xfrm>
                <a:off x="6335178" y="6129487"/>
                <a:ext cx="79200" cy="612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CA621DE-1F6E-4C9A-AD50-A61459D2B2F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330858" y="6125167"/>
                  <a:ext cx="87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0A04C0C-9B5D-4831-8176-F321A02F66FE}"/>
                    </a:ext>
                  </a:extLst>
                </p14:cNvPr>
                <p14:cNvContentPartPr/>
                <p14:nvPr/>
              </p14:nvContentPartPr>
              <p14:xfrm>
                <a:off x="6453978" y="6058207"/>
                <a:ext cx="51840" cy="1072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0A04C0C-9B5D-4831-8176-F321A02F66FE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6449658" y="6053887"/>
                  <a:ext cx="60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49254CC-3CFC-4EA4-B5F0-DCC372C6F832}"/>
                    </a:ext>
                  </a:extLst>
                </p14:cNvPr>
                <p14:cNvContentPartPr/>
                <p14:nvPr/>
              </p14:nvContentPartPr>
              <p14:xfrm>
                <a:off x="6112338" y="6035167"/>
                <a:ext cx="60120" cy="41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49254CC-3CFC-4EA4-B5F0-DCC372C6F832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6108018" y="6030847"/>
                  <a:ext cx="68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EB34901-6ADB-4819-A087-22889B2FE9DB}"/>
                    </a:ext>
                  </a:extLst>
                </p14:cNvPr>
                <p14:cNvContentPartPr/>
                <p14:nvPr/>
              </p14:nvContentPartPr>
              <p14:xfrm>
                <a:off x="6643698" y="6099247"/>
                <a:ext cx="303840" cy="784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EB34901-6ADB-4819-A087-22889B2FE9DB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6639378" y="6094927"/>
                  <a:ext cx="312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2FDC4F1-E9B5-41B6-A9C3-89EC33D309F1}"/>
                    </a:ext>
                  </a:extLst>
                </p14:cNvPr>
                <p14:cNvContentPartPr/>
                <p14:nvPr/>
              </p14:nvContentPartPr>
              <p14:xfrm>
                <a:off x="6981018" y="6099247"/>
                <a:ext cx="78480" cy="1803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2FDC4F1-E9B5-41B6-A9C3-89EC33D309F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6976698" y="6094927"/>
                  <a:ext cx="87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BFE9521-CE84-4C05-833B-C35CBE435271}"/>
                    </a:ext>
                  </a:extLst>
                </p14:cNvPr>
                <p14:cNvContentPartPr/>
                <p14:nvPr/>
              </p14:nvContentPartPr>
              <p14:xfrm>
                <a:off x="7083258" y="5999167"/>
                <a:ext cx="27720" cy="1544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BFE9521-CE84-4C05-833B-C35CBE435271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078938" y="5994847"/>
                  <a:ext cx="3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B5F48D5-18A1-4E79-B3D1-BE701736D742}"/>
                    </a:ext>
                  </a:extLst>
                </p14:cNvPr>
                <p14:cNvContentPartPr/>
                <p14:nvPr/>
              </p14:nvContentPartPr>
              <p14:xfrm>
                <a:off x="7124298" y="6101407"/>
                <a:ext cx="68040" cy="58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B5F48D5-18A1-4E79-B3D1-BE701736D742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119978" y="6097087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94FA3AF-F95A-48ED-9202-ADB00F367378}"/>
                    </a:ext>
                  </a:extLst>
                </p14:cNvPr>
                <p14:cNvContentPartPr/>
                <p14:nvPr/>
              </p14:nvContentPartPr>
              <p14:xfrm>
                <a:off x="7218978" y="6083047"/>
                <a:ext cx="280080" cy="189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94FA3AF-F95A-48ED-9202-ADB00F36737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214658" y="6078727"/>
                  <a:ext cx="288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8AD69BF-DA1A-4F36-AC61-FEC9073069D6}"/>
                    </a:ext>
                  </a:extLst>
                </p14:cNvPr>
                <p14:cNvContentPartPr/>
                <p14:nvPr/>
              </p14:nvContentPartPr>
              <p14:xfrm>
                <a:off x="7545498" y="6006367"/>
                <a:ext cx="299880" cy="1580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8AD69BF-DA1A-4F36-AC61-FEC9073069D6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41178" y="6002047"/>
                  <a:ext cx="308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406DD5B-9211-46A8-90C7-5F623865FE1B}"/>
                    </a:ext>
                  </a:extLst>
                </p14:cNvPr>
                <p14:cNvContentPartPr/>
                <p14:nvPr/>
              </p14:nvContentPartPr>
              <p14:xfrm>
                <a:off x="7868058" y="5898367"/>
                <a:ext cx="63000" cy="1209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406DD5B-9211-46A8-90C7-5F623865FE1B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863738" y="5894047"/>
                  <a:ext cx="7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26A4E43-2B2B-43D9-A120-42BD716F36F7}"/>
                    </a:ext>
                  </a:extLst>
                </p14:cNvPr>
                <p14:cNvContentPartPr/>
                <p14:nvPr/>
              </p14:nvContentPartPr>
              <p14:xfrm>
                <a:off x="8141298" y="3696967"/>
                <a:ext cx="1492920" cy="3186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26A4E43-2B2B-43D9-A120-42BD716F36F7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136978" y="3692647"/>
                  <a:ext cx="1501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B9E3302-9409-46B1-8599-B273464D683C}"/>
                    </a:ext>
                  </a:extLst>
                </p14:cNvPr>
                <p14:cNvContentPartPr/>
                <p14:nvPr/>
              </p14:nvContentPartPr>
              <p14:xfrm>
                <a:off x="7116378" y="4168207"/>
                <a:ext cx="95760" cy="759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B9E3302-9409-46B1-8599-B273464D683C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112058" y="4163887"/>
                  <a:ext cx="104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591ACC8A-05AE-4558-AAC9-F5D14FD95B33}"/>
                    </a:ext>
                  </a:extLst>
                </p14:cNvPr>
                <p14:cNvContentPartPr/>
                <p14:nvPr/>
              </p14:nvContentPartPr>
              <p14:xfrm>
                <a:off x="7351098" y="4162447"/>
                <a:ext cx="93240" cy="1778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591ACC8A-05AE-4558-AAC9-F5D14FD95B33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346778" y="4158127"/>
                  <a:ext cx="101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D0362D36-1646-43B3-8ADE-F0F26D56C9E2}"/>
                    </a:ext>
                  </a:extLst>
                </p14:cNvPr>
                <p14:cNvContentPartPr/>
                <p14:nvPr/>
              </p14:nvContentPartPr>
              <p14:xfrm>
                <a:off x="7468818" y="4143727"/>
                <a:ext cx="232920" cy="1731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D0362D36-1646-43B3-8ADE-F0F26D56C9E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464498" y="4139407"/>
                  <a:ext cx="241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C753817-FB6D-4F5C-AC21-B69D7D850EAB}"/>
                    </a:ext>
                  </a:extLst>
                </p14:cNvPr>
                <p14:cNvContentPartPr/>
                <p14:nvPr/>
              </p14:nvContentPartPr>
              <p14:xfrm>
                <a:off x="7830978" y="4245607"/>
                <a:ext cx="360" cy="3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C753817-FB6D-4F5C-AC21-B69D7D850E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26658" y="42412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32EB507-22D8-45B8-9A85-6CBD28C74C31}"/>
                    </a:ext>
                  </a:extLst>
                </p14:cNvPr>
                <p14:cNvContentPartPr/>
                <p14:nvPr/>
              </p14:nvContentPartPr>
              <p14:xfrm>
                <a:off x="7830258" y="4121407"/>
                <a:ext cx="86040" cy="2264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32EB507-22D8-45B8-9A85-6CBD28C74C31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825938" y="4117087"/>
                  <a:ext cx="94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240E1DA1-1F8D-4FA4-8EFA-698638D3D337}"/>
                    </a:ext>
                  </a:extLst>
                </p14:cNvPr>
                <p14:cNvContentPartPr/>
                <p14:nvPr/>
              </p14:nvContentPartPr>
              <p14:xfrm>
                <a:off x="6740538" y="4044007"/>
                <a:ext cx="1275840" cy="24260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240E1DA1-1F8D-4FA4-8EFA-698638D3D337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736218" y="4039687"/>
                  <a:ext cx="1284480" cy="24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2084CFE-435B-4F33-A967-EE6199CCD185}"/>
                    </a:ext>
                  </a:extLst>
                </p14:cNvPr>
                <p14:cNvContentPartPr/>
                <p14:nvPr/>
              </p14:nvContentPartPr>
              <p14:xfrm>
                <a:off x="7966338" y="4176127"/>
                <a:ext cx="181800" cy="774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2084CFE-435B-4F33-A967-EE6199CCD18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962018" y="4171807"/>
                  <a:ext cx="190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AC62D418-4B6F-4B19-8DA0-02B962F8FDE2}"/>
                    </a:ext>
                  </a:extLst>
                </p14:cNvPr>
                <p14:cNvContentPartPr/>
                <p14:nvPr/>
              </p14:nvContentPartPr>
              <p14:xfrm>
                <a:off x="7199538" y="4441807"/>
                <a:ext cx="127080" cy="1609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AC62D418-4B6F-4B19-8DA0-02B962F8FDE2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195218" y="4437487"/>
                  <a:ext cx="135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D7D988D-808F-4AA0-B7A8-91B7754AB56C}"/>
                    </a:ext>
                  </a:extLst>
                </p14:cNvPr>
                <p14:cNvContentPartPr/>
                <p14:nvPr/>
              </p14:nvContentPartPr>
              <p14:xfrm>
                <a:off x="7325538" y="4492207"/>
                <a:ext cx="82080" cy="1008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D7D988D-808F-4AA0-B7A8-91B7754AB56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321218" y="4487887"/>
                  <a:ext cx="90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CD71E5BD-F1A0-4113-A1F2-B7922F42EAA4}"/>
                    </a:ext>
                  </a:extLst>
                </p14:cNvPr>
                <p14:cNvContentPartPr/>
                <p14:nvPr/>
              </p14:nvContentPartPr>
              <p14:xfrm>
                <a:off x="7426698" y="4478167"/>
                <a:ext cx="210600" cy="8280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CD71E5BD-F1A0-4113-A1F2-B7922F42EAA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422378" y="4473847"/>
                  <a:ext cx="21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15EC0EAA-61B8-41E7-8C92-188EC89E4276}"/>
                    </a:ext>
                  </a:extLst>
                </p14:cNvPr>
                <p14:cNvContentPartPr/>
                <p14:nvPr/>
              </p14:nvContentPartPr>
              <p14:xfrm>
                <a:off x="7627938" y="4373407"/>
                <a:ext cx="10080" cy="64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15EC0EAA-61B8-41E7-8C92-188EC89E4276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623618" y="4369087"/>
                  <a:ext cx="18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63550708-C0E9-456A-9128-8D66022D7757}"/>
                    </a:ext>
                  </a:extLst>
                </p14:cNvPr>
                <p14:cNvContentPartPr/>
                <p14:nvPr/>
              </p14:nvContentPartPr>
              <p14:xfrm>
                <a:off x="7656018" y="4366207"/>
                <a:ext cx="36000" cy="1681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63550708-C0E9-456A-9128-8D66022D7757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651698" y="4361887"/>
                  <a:ext cx="44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762602D6-C008-4023-A5DE-040C3F5C151F}"/>
                    </a:ext>
                  </a:extLst>
                </p14:cNvPr>
                <p14:cNvContentPartPr/>
                <p14:nvPr/>
              </p14:nvContentPartPr>
              <p14:xfrm>
                <a:off x="7708218" y="4446127"/>
                <a:ext cx="48960" cy="604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762602D6-C008-4023-A5DE-040C3F5C151F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703898" y="4441807"/>
                  <a:ext cx="57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4B6E63BD-5A05-47A4-B016-937D7D76CCFF}"/>
                    </a:ext>
                  </a:extLst>
                </p14:cNvPr>
                <p14:cNvContentPartPr/>
                <p14:nvPr/>
              </p14:nvContentPartPr>
              <p14:xfrm>
                <a:off x="7800738" y="4422727"/>
                <a:ext cx="54720" cy="16848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4B6E63BD-5A05-47A4-B016-937D7D76CCF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796418" y="4418407"/>
                  <a:ext cx="63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65121906-A38A-4037-8467-F7D7B7B72510}"/>
                    </a:ext>
                  </a:extLst>
                </p14:cNvPr>
                <p14:cNvContentPartPr/>
                <p14:nvPr/>
              </p14:nvContentPartPr>
              <p14:xfrm>
                <a:off x="7876338" y="4399327"/>
                <a:ext cx="74880" cy="17964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65121906-A38A-4037-8467-F7D7B7B72510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872018" y="4395007"/>
                  <a:ext cx="83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DDF4DB11-0659-482F-9E9B-B7919BBAE952}"/>
                    </a:ext>
                  </a:extLst>
                </p14:cNvPr>
                <p14:cNvContentPartPr/>
                <p14:nvPr/>
              </p14:nvContentPartPr>
              <p14:xfrm>
                <a:off x="7988298" y="4384207"/>
                <a:ext cx="82440" cy="601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DDF4DB11-0659-482F-9E9B-B7919BBAE95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983978" y="4379887"/>
                  <a:ext cx="91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DA95391B-8577-4D5B-AD44-79F3973F5872}"/>
                    </a:ext>
                  </a:extLst>
                </p14:cNvPr>
                <p14:cNvContentPartPr/>
                <p14:nvPr/>
              </p14:nvContentPartPr>
              <p14:xfrm>
                <a:off x="8089098" y="4309327"/>
                <a:ext cx="167400" cy="1087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DA95391B-8577-4D5B-AD44-79F3973F587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8084778" y="4305007"/>
                  <a:ext cx="176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AAB2B2BA-86E6-4F57-A9A5-6846F6612628}"/>
                    </a:ext>
                  </a:extLst>
                </p14:cNvPr>
                <p14:cNvContentPartPr/>
                <p14:nvPr/>
              </p14:nvContentPartPr>
              <p14:xfrm>
                <a:off x="7389618" y="4707487"/>
                <a:ext cx="90720" cy="846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AAB2B2BA-86E6-4F57-A9A5-6846F6612628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385298" y="4703167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3DD3C51E-E818-410D-8490-3803335FB49D}"/>
                    </a:ext>
                  </a:extLst>
                </p14:cNvPr>
                <p14:cNvContentPartPr/>
                <p14:nvPr/>
              </p14:nvContentPartPr>
              <p14:xfrm>
                <a:off x="7495818" y="4711447"/>
                <a:ext cx="198000" cy="396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3DD3C51E-E818-410D-8490-3803335FB49D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491498" y="4707127"/>
                  <a:ext cx="206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56FB65F6-367F-44C4-94CB-09315424C9A2}"/>
                    </a:ext>
                  </a:extLst>
                </p14:cNvPr>
                <p14:cNvContentPartPr/>
                <p14:nvPr/>
              </p14:nvContentPartPr>
              <p14:xfrm>
                <a:off x="7715418" y="4618927"/>
                <a:ext cx="283680" cy="1126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56FB65F6-367F-44C4-94CB-09315424C9A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711098" y="4614607"/>
                  <a:ext cx="292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60844B1-A4D1-424E-9285-8078F9794F27}"/>
                    </a:ext>
                  </a:extLst>
                </p14:cNvPr>
                <p14:cNvContentPartPr/>
                <p14:nvPr/>
              </p14:nvContentPartPr>
              <p14:xfrm>
                <a:off x="7928178" y="4577527"/>
                <a:ext cx="66600" cy="223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60844B1-A4D1-424E-9285-8078F9794F27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923858" y="4573207"/>
                  <a:ext cx="75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69291F20-E976-4EDC-B5CB-DF5F46455589}"/>
                    </a:ext>
                  </a:extLst>
                </p14:cNvPr>
                <p14:cNvContentPartPr/>
                <p14:nvPr/>
              </p14:nvContentPartPr>
              <p14:xfrm>
                <a:off x="8020698" y="4601287"/>
                <a:ext cx="68040" cy="10260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69291F20-E976-4EDC-B5CB-DF5F4645558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016378" y="4596967"/>
                  <a:ext cx="76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A77FBC8-CB55-4C7C-8F76-B6BF383684A5}"/>
                    </a:ext>
                  </a:extLst>
                </p14:cNvPr>
                <p14:cNvContentPartPr/>
                <p14:nvPr/>
              </p14:nvContentPartPr>
              <p14:xfrm>
                <a:off x="8162898" y="4658167"/>
                <a:ext cx="14760" cy="979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A77FBC8-CB55-4C7C-8F76-B6BF383684A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158578" y="4653847"/>
                  <a:ext cx="23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F6E6A5A-6F10-43F9-9745-24F9194425CF}"/>
                    </a:ext>
                  </a:extLst>
                </p14:cNvPr>
                <p14:cNvContentPartPr/>
                <p14:nvPr/>
              </p14:nvContentPartPr>
              <p14:xfrm>
                <a:off x="8233818" y="4518487"/>
                <a:ext cx="236160" cy="11340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F6E6A5A-6F10-43F9-9745-24F9194425CF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229498" y="4514167"/>
                  <a:ext cx="244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0D604AB-4359-4894-88BD-CDFD5526B43B}"/>
                    </a:ext>
                  </a:extLst>
                </p14:cNvPr>
                <p14:cNvContentPartPr/>
                <p14:nvPr/>
              </p14:nvContentPartPr>
              <p14:xfrm>
                <a:off x="7483218" y="4892167"/>
                <a:ext cx="141840" cy="1285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0D604AB-4359-4894-88BD-CDFD5526B43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478898" y="4887847"/>
                  <a:ext cx="150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924F8CB7-1958-4695-96B8-9FF93445692A}"/>
                    </a:ext>
                  </a:extLst>
                </p14:cNvPr>
                <p14:cNvContentPartPr/>
                <p14:nvPr/>
              </p14:nvContentPartPr>
              <p14:xfrm>
                <a:off x="7622898" y="4929607"/>
                <a:ext cx="68040" cy="493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924F8CB7-1958-4695-96B8-9FF93445692A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618578" y="4925287"/>
                  <a:ext cx="7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0AB09908-FF5B-4E30-9B5C-1B6E6F413310}"/>
                    </a:ext>
                  </a:extLst>
                </p14:cNvPr>
                <p14:cNvContentPartPr/>
                <p14:nvPr/>
              </p14:nvContentPartPr>
              <p14:xfrm>
                <a:off x="7770498" y="4887847"/>
                <a:ext cx="97200" cy="543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0AB09908-FF5B-4E30-9B5C-1B6E6F413310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766178" y="4883527"/>
                  <a:ext cx="105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3997166-B657-4422-BFD9-5F9EA6EA114D}"/>
                    </a:ext>
                  </a:extLst>
                </p14:cNvPr>
                <p14:cNvContentPartPr/>
                <p14:nvPr/>
              </p14:nvContentPartPr>
              <p14:xfrm>
                <a:off x="7905858" y="4784527"/>
                <a:ext cx="174960" cy="1490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3997166-B657-4422-BFD9-5F9EA6EA114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901538" y="4780207"/>
                  <a:ext cx="18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CDD5DBD0-F4E3-4167-92AB-C626E8A5FB91}"/>
                    </a:ext>
                  </a:extLst>
                </p14:cNvPr>
                <p14:cNvContentPartPr/>
                <p14:nvPr/>
              </p14:nvContentPartPr>
              <p14:xfrm>
                <a:off x="8218338" y="4744567"/>
                <a:ext cx="223560" cy="1587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CDD5DBD0-F4E3-4167-92AB-C626E8A5FB91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8214018" y="4740247"/>
                  <a:ext cx="23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CDDD91D0-C513-49FF-BC81-F40B4BCB03AD}"/>
                    </a:ext>
                  </a:extLst>
                </p14:cNvPr>
                <p14:cNvContentPartPr/>
                <p14:nvPr/>
              </p14:nvContentPartPr>
              <p14:xfrm>
                <a:off x="8426778" y="4739167"/>
                <a:ext cx="43200" cy="90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CDDD91D0-C513-49FF-BC81-F40B4BCB03AD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422458" y="4734847"/>
                  <a:ext cx="51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B3DB842B-EE1F-4599-9480-903455E7E2C8}"/>
                    </a:ext>
                  </a:extLst>
                </p14:cNvPr>
                <p14:cNvContentPartPr/>
                <p14:nvPr/>
              </p14:nvContentPartPr>
              <p14:xfrm>
                <a:off x="8463858" y="4686607"/>
                <a:ext cx="97560" cy="1137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B3DB842B-EE1F-4599-9480-903455E7E2C8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459538" y="4682287"/>
                  <a:ext cx="10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1B5CF354-FFA3-4A1D-B2ED-179F5D7483C3}"/>
                    </a:ext>
                  </a:extLst>
                </p14:cNvPr>
                <p14:cNvContentPartPr/>
                <p14:nvPr/>
              </p14:nvContentPartPr>
              <p14:xfrm>
                <a:off x="8566818" y="4756807"/>
                <a:ext cx="49680" cy="1263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1B5CF354-FFA3-4A1D-B2ED-179F5D7483C3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562498" y="4752487"/>
                  <a:ext cx="58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6047DD86-39B9-4B8F-BFB3-5F5B02B03722}"/>
                    </a:ext>
                  </a:extLst>
                </p14:cNvPr>
                <p14:cNvContentPartPr/>
                <p14:nvPr/>
              </p14:nvContentPartPr>
              <p14:xfrm>
                <a:off x="7467738" y="5095567"/>
                <a:ext cx="149400" cy="1342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6047DD86-39B9-4B8F-BFB3-5F5B02B03722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463418" y="5091247"/>
                  <a:ext cx="158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511F51FD-2417-472A-A26C-E097E91EE4D1}"/>
                    </a:ext>
                  </a:extLst>
                </p14:cNvPr>
                <p14:cNvContentPartPr/>
                <p14:nvPr/>
              </p14:nvContentPartPr>
              <p14:xfrm>
                <a:off x="7636218" y="5025367"/>
                <a:ext cx="190440" cy="15084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511F51FD-2417-472A-A26C-E097E91EE4D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631898" y="5021047"/>
                  <a:ext cx="199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7D2030C5-0B35-43C1-AF48-15E0EB50E38C}"/>
                    </a:ext>
                  </a:extLst>
                </p14:cNvPr>
                <p14:cNvContentPartPr/>
                <p14:nvPr/>
              </p14:nvContentPartPr>
              <p14:xfrm>
                <a:off x="7457658" y="5078647"/>
                <a:ext cx="54360" cy="1281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7D2030C5-0B35-43C1-AF48-15E0EB50E38C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7453338" y="5074327"/>
                  <a:ext cx="63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635B5BA7-170F-4FFA-B212-617480A308BA}"/>
                    </a:ext>
                  </a:extLst>
                </p14:cNvPr>
                <p14:cNvContentPartPr/>
                <p14:nvPr/>
              </p14:nvContentPartPr>
              <p14:xfrm>
                <a:off x="7974978" y="5052367"/>
                <a:ext cx="193320" cy="730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635B5BA7-170F-4FFA-B212-617480A308BA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970658" y="5048047"/>
                  <a:ext cx="20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F53E25EB-1D60-416F-BA40-EAEB3D467E91}"/>
                    </a:ext>
                  </a:extLst>
                </p14:cNvPr>
                <p14:cNvContentPartPr/>
                <p14:nvPr/>
              </p14:nvContentPartPr>
              <p14:xfrm>
                <a:off x="8212218" y="4994047"/>
                <a:ext cx="92160" cy="8892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F53E25EB-1D60-416F-BA40-EAEB3D467E9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8207898" y="4989727"/>
                  <a:ext cx="100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AB59452F-B3B1-4DF3-826D-1CFFDC637BFF}"/>
                    </a:ext>
                  </a:extLst>
                </p14:cNvPr>
                <p14:cNvContentPartPr/>
                <p14:nvPr/>
              </p14:nvContentPartPr>
              <p14:xfrm>
                <a:off x="7472058" y="5311927"/>
                <a:ext cx="87480" cy="1447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AB59452F-B3B1-4DF3-826D-1CFFDC637BFF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467738" y="5307607"/>
                  <a:ext cx="96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935A74AC-18AC-42D6-B093-0F03D7C46591}"/>
                    </a:ext>
                  </a:extLst>
                </p14:cNvPr>
                <p14:cNvContentPartPr/>
                <p14:nvPr/>
              </p14:nvContentPartPr>
              <p14:xfrm>
                <a:off x="7569978" y="5336767"/>
                <a:ext cx="79560" cy="486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935A74AC-18AC-42D6-B093-0F03D7C46591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565658" y="5332447"/>
                  <a:ext cx="88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409A775-B888-4BBE-9B7C-35AE5F810D29}"/>
                    </a:ext>
                  </a:extLst>
                </p14:cNvPr>
                <p14:cNvContentPartPr/>
                <p14:nvPr/>
              </p14:nvContentPartPr>
              <p14:xfrm>
                <a:off x="7665738" y="5256487"/>
                <a:ext cx="101160" cy="1184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409A775-B888-4BBE-9B7C-35AE5F810D29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661418" y="5252167"/>
                  <a:ext cx="109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BF5A80AE-A408-4D9C-9780-28738B1CD281}"/>
                    </a:ext>
                  </a:extLst>
                </p14:cNvPr>
                <p14:cNvContentPartPr/>
                <p14:nvPr/>
              </p14:nvContentPartPr>
              <p14:xfrm>
                <a:off x="7826658" y="5256127"/>
                <a:ext cx="244080" cy="975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BF5A80AE-A408-4D9C-9780-28738B1CD281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822338" y="5251807"/>
                  <a:ext cx="252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28DB939-D4B4-46CA-9B36-C3749B6DFB54}"/>
                    </a:ext>
                  </a:extLst>
                </p14:cNvPr>
                <p14:cNvContentPartPr/>
                <p14:nvPr/>
              </p14:nvContentPartPr>
              <p14:xfrm>
                <a:off x="8096658" y="5210407"/>
                <a:ext cx="85320" cy="810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28DB939-D4B4-46CA-9B36-C3749B6DFB5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8092338" y="5206087"/>
                  <a:ext cx="93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6F68E9E9-D518-494C-8FD8-0A1BE16641CB}"/>
                    </a:ext>
                  </a:extLst>
                </p14:cNvPr>
                <p14:cNvContentPartPr/>
                <p14:nvPr/>
              </p14:nvContentPartPr>
              <p14:xfrm>
                <a:off x="7758978" y="5441167"/>
                <a:ext cx="108000" cy="10188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6F68E9E9-D518-494C-8FD8-0A1BE16641C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754658" y="5436847"/>
                  <a:ext cx="116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6EBC0C32-2EF9-49EA-AA73-2E428CB40D28}"/>
                    </a:ext>
                  </a:extLst>
                </p14:cNvPr>
                <p14:cNvContentPartPr/>
                <p14:nvPr/>
              </p14:nvContentPartPr>
              <p14:xfrm>
                <a:off x="7889298" y="5439727"/>
                <a:ext cx="99360" cy="6084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6EBC0C32-2EF9-49EA-AA73-2E428CB40D28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884978" y="5435407"/>
                  <a:ext cx="10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85AD90AE-8520-4009-B531-6DFADBEB625D}"/>
                    </a:ext>
                  </a:extLst>
                </p14:cNvPr>
                <p14:cNvContentPartPr/>
                <p14:nvPr/>
              </p14:nvContentPartPr>
              <p14:xfrm>
                <a:off x="8007378" y="5365567"/>
                <a:ext cx="123120" cy="1310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85AD90AE-8520-4009-B531-6DFADBEB625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003058" y="5361247"/>
                  <a:ext cx="131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719B3CD4-A16E-4A74-B7F6-04809AD5F206}"/>
                    </a:ext>
                  </a:extLst>
                </p14:cNvPr>
                <p14:cNvContentPartPr/>
                <p14:nvPr/>
              </p14:nvContentPartPr>
              <p14:xfrm>
                <a:off x="8220498" y="5334247"/>
                <a:ext cx="178920" cy="7848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719B3CD4-A16E-4A74-B7F6-04809AD5F206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216178" y="5329927"/>
                  <a:ext cx="18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9D0D0AE7-BA6B-4E42-AFD2-A068ADB92628}"/>
                    </a:ext>
                  </a:extLst>
                </p14:cNvPr>
                <p14:cNvContentPartPr/>
                <p14:nvPr/>
              </p14:nvContentPartPr>
              <p14:xfrm>
                <a:off x="8060298" y="5569687"/>
                <a:ext cx="302040" cy="1090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9D0D0AE7-BA6B-4E42-AFD2-A068ADB9262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055978" y="5565367"/>
                  <a:ext cx="310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5E505512-9F60-49D8-BAA3-D4CD2FCDCCBC}"/>
                    </a:ext>
                  </a:extLst>
                </p14:cNvPr>
                <p14:cNvContentPartPr/>
                <p14:nvPr/>
              </p14:nvContentPartPr>
              <p14:xfrm>
                <a:off x="8310138" y="5503447"/>
                <a:ext cx="360" cy="3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5E505512-9F60-49D8-BAA3-D4CD2FCDCC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05818" y="5499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A2921464-6CE9-445E-BB95-108A45329984}"/>
                    </a:ext>
                  </a:extLst>
                </p14:cNvPr>
                <p14:cNvContentPartPr/>
                <p14:nvPr/>
              </p14:nvContentPartPr>
              <p14:xfrm>
                <a:off x="8393298" y="5492287"/>
                <a:ext cx="92160" cy="11088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A2921464-6CE9-445E-BB95-108A45329984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8388978" y="5487967"/>
                  <a:ext cx="100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29B4AA3E-56BB-40AD-88CA-4E340236C70F}"/>
                    </a:ext>
                  </a:extLst>
                </p14:cNvPr>
                <p14:cNvContentPartPr/>
                <p14:nvPr/>
              </p14:nvContentPartPr>
              <p14:xfrm>
                <a:off x="8068938" y="5649607"/>
                <a:ext cx="460800" cy="1533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29B4AA3E-56BB-40AD-88CA-4E340236C70F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8064618" y="5645287"/>
                  <a:ext cx="469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DB766E1-54E1-4C62-9EF8-FDF00BFF581E}"/>
                    </a:ext>
                  </a:extLst>
                </p14:cNvPr>
                <p14:cNvContentPartPr/>
                <p14:nvPr/>
              </p14:nvContentPartPr>
              <p14:xfrm>
                <a:off x="8500578" y="5391487"/>
                <a:ext cx="129960" cy="14256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DB766E1-54E1-4C62-9EF8-FDF00BFF581E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8496258" y="5387167"/>
                  <a:ext cx="13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56D4C896-0AEF-406F-9A0D-7F955F394D95}"/>
                    </a:ext>
                  </a:extLst>
                </p14:cNvPr>
                <p14:cNvContentPartPr/>
                <p14:nvPr/>
              </p14:nvContentPartPr>
              <p14:xfrm>
                <a:off x="8474658" y="5348287"/>
                <a:ext cx="137160" cy="3312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56D4C896-0AEF-406F-9A0D-7F955F394D95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8470338" y="5343967"/>
                  <a:ext cx="145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B62E697-3C30-448C-B159-64B2C78AAB4F}"/>
                    </a:ext>
                  </a:extLst>
                </p14:cNvPr>
                <p14:cNvContentPartPr/>
                <p14:nvPr/>
              </p14:nvContentPartPr>
              <p14:xfrm>
                <a:off x="8548818" y="5553847"/>
                <a:ext cx="118080" cy="1159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B62E697-3C30-448C-B159-64B2C78AAB4F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8544498" y="5549527"/>
                  <a:ext cx="12672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47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9E71E5-B2A6-43BB-9E66-50A3CD3705DA}"/>
                  </a:ext>
                </a:extLst>
              </p14:cNvPr>
              <p14:cNvContentPartPr/>
              <p14:nvPr/>
            </p14:nvContentPartPr>
            <p14:xfrm>
              <a:off x="1351010" y="1495411"/>
              <a:ext cx="1857600" cy="54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9E71E5-B2A6-43BB-9E66-50A3CD3705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690" y="1491091"/>
                <a:ext cx="18662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0C94B90-0F75-4CCD-8988-46B1EEA5AC93}"/>
                  </a:ext>
                </a:extLst>
              </p14:cNvPr>
              <p14:cNvContentPartPr/>
              <p14:nvPr/>
            </p14:nvContentPartPr>
            <p14:xfrm>
              <a:off x="4625930" y="1482451"/>
              <a:ext cx="2940480" cy="72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0C94B90-0F75-4CCD-8988-46B1EEA5A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1610" y="1478131"/>
                <a:ext cx="2949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D81B315-F397-4184-A5F2-E33C28F8BBCD}"/>
                  </a:ext>
                </a:extLst>
              </p14:cNvPr>
              <p14:cNvContentPartPr/>
              <p14:nvPr/>
            </p14:nvContentPartPr>
            <p14:xfrm>
              <a:off x="1645490" y="1863331"/>
              <a:ext cx="3609360" cy="61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D81B315-F397-4184-A5F2-E33C28F8BB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1170" y="1859011"/>
                <a:ext cx="36180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51345C-E689-46E7-B997-DC2F0E58AF37}"/>
                  </a:ext>
                </a:extLst>
              </p14:cNvPr>
              <p14:cNvContentPartPr/>
              <p14:nvPr/>
            </p14:nvContentPartPr>
            <p14:xfrm>
              <a:off x="3267650" y="1519531"/>
              <a:ext cx="958680" cy="571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51345C-E689-46E7-B997-DC2F0E58AF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63330" y="1515211"/>
                <a:ext cx="96732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07C7F05-A796-41BA-8D67-AB1C20FB73FD}"/>
                  </a:ext>
                </a:extLst>
              </p14:cNvPr>
              <p14:cNvContentPartPr/>
              <p14:nvPr/>
            </p14:nvContentPartPr>
            <p14:xfrm>
              <a:off x="7420250" y="2607811"/>
              <a:ext cx="2453040" cy="84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07C7F05-A796-41BA-8D67-AB1C20FB73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5930" y="2603491"/>
                <a:ext cx="2461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7E30C56-E47D-4545-82EA-5E3EEA73B543}"/>
                  </a:ext>
                </a:extLst>
              </p14:cNvPr>
              <p14:cNvContentPartPr/>
              <p14:nvPr/>
            </p14:nvContentPartPr>
            <p14:xfrm>
              <a:off x="1259570" y="2990131"/>
              <a:ext cx="819360" cy="59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7E30C56-E47D-4545-82EA-5E3EEA73B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5250" y="2985811"/>
                <a:ext cx="8280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29A883A-05E6-4048-8082-920627361A7E}"/>
              </a:ext>
            </a:extLst>
          </p:cNvPr>
          <p:cNvGrpSpPr/>
          <p:nvPr/>
        </p:nvGrpSpPr>
        <p:grpSpPr>
          <a:xfrm>
            <a:off x="3471410" y="3161131"/>
            <a:ext cx="2759400" cy="1752840"/>
            <a:chOff x="3471410" y="3161131"/>
            <a:chExt cx="2759400" cy="175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7726F4-9416-48B0-A2F8-04047F02FFE6}"/>
                    </a:ext>
                  </a:extLst>
                </p14:cNvPr>
                <p14:cNvContentPartPr/>
                <p14:nvPr/>
              </p14:nvContentPartPr>
              <p14:xfrm>
                <a:off x="3601010" y="3161131"/>
                <a:ext cx="1200960" cy="837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7726F4-9416-48B0-A2F8-04047F02FF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96690" y="3156811"/>
                  <a:ext cx="1209600" cy="8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4BB1DA5-A60B-4455-8460-2D5D5489AA46}"/>
                    </a:ext>
                  </a:extLst>
                </p14:cNvPr>
                <p14:cNvContentPartPr/>
                <p14:nvPr/>
              </p14:nvContentPartPr>
              <p14:xfrm>
                <a:off x="3960290" y="4080211"/>
                <a:ext cx="77400" cy="314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4BB1DA5-A60B-4455-8460-2D5D5489AA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55970" y="4075891"/>
                  <a:ext cx="86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4DF243-19AB-4ED1-A0AF-427E02A3CF39}"/>
                    </a:ext>
                  </a:extLst>
                </p14:cNvPr>
                <p14:cNvContentPartPr/>
                <p14:nvPr/>
              </p14:nvContentPartPr>
              <p14:xfrm>
                <a:off x="3883970" y="4078051"/>
                <a:ext cx="178920" cy="120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4DF243-19AB-4ED1-A0AF-427E02A3CF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9650" y="4073731"/>
                  <a:ext cx="187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BC1B28F-7A42-4E56-ACC4-7086085F25EF}"/>
                    </a:ext>
                  </a:extLst>
                </p14:cNvPr>
                <p14:cNvContentPartPr/>
                <p14:nvPr/>
              </p14:nvContentPartPr>
              <p14:xfrm>
                <a:off x="3668690" y="4498531"/>
                <a:ext cx="146880" cy="21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BC1B28F-7A42-4E56-ACC4-7086085F25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64370" y="4494211"/>
                  <a:ext cx="155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62C296B-5AA0-48F9-AAF3-E1BAAE8EB939}"/>
                    </a:ext>
                  </a:extLst>
                </p14:cNvPr>
                <p14:cNvContentPartPr/>
                <p14:nvPr/>
              </p14:nvContentPartPr>
              <p14:xfrm>
                <a:off x="3858410" y="4494211"/>
                <a:ext cx="133560" cy="141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62C296B-5AA0-48F9-AAF3-E1BAAE8EB9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090" y="4489891"/>
                  <a:ext cx="142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7634BB2-D5E0-4EC5-AFD3-6C23919D3307}"/>
                    </a:ext>
                  </a:extLst>
                </p14:cNvPr>
                <p14:cNvContentPartPr/>
                <p14:nvPr/>
              </p14:nvContentPartPr>
              <p14:xfrm>
                <a:off x="4010330" y="4470451"/>
                <a:ext cx="106560" cy="106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7634BB2-D5E0-4EC5-AFD3-6C23919D33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06010" y="4466131"/>
                  <a:ext cx="11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95E5A0-B272-4BF4-B72A-2358B6C50A93}"/>
                    </a:ext>
                  </a:extLst>
                </p14:cNvPr>
                <p14:cNvContentPartPr/>
                <p14:nvPr/>
              </p14:nvContentPartPr>
              <p14:xfrm>
                <a:off x="4152170" y="4462891"/>
                <a:ext cx="2700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95E5A0-B272-4BF4-B72A-2358B6C50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47850" y="4458571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9EAEB9-6C39-4EEB-95CA-43E615708F1C}"/>
                    </a:ext>
                  </a:extLst>
                </p14:cNvPr>
                <p14:cNvContentPartPr/>
                <p14:nvPr/>
              </p14:nvContentPartPr>
              <p14:xfrm>
                <a:off x="4130930" y="4389091"/>
                <a:ext cx="12600" cy="11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9EAEB9-6C39-4EEB-95CA-43E615708F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26610" y="4384771"/>
                  <a:ext cx="2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2BF44B1-FEF4-4D0D-9950-71BA9A6A7423}"/>
                    </a:ext>
                  </a:extLst>
                </p14:cNvPr>
                <p14:cNvContentPartPr/>
                <p14:nvPr/>
              </p14:nvContentPartPr>
              <p14:xfrm>
                <a:off x="4229930" y="4299811"/>
                <a:ext cx="252360" cy="261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2BF44B1-FEF4-4D0D-9950-71BA9A6A74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25610" y="4295491"/>
                  <a:ext cx="261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686EEE8-B742-4A8E-BF03-BEFC5256AB67}"/>
                    </a:ext>
                  </a:extLst>
                </p14:cNvPr>
                <p14:cNvContentPartPr/>
                <p14:nvPr/>
              </p14:nvContentPartPr>
              <p14:xfrm>
                <a:off x="4646810" y="4353811"/>
                <a:ext cx="124560" cy="139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686EEE8-B742-4A8E-BF03-BEFC5256AB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42490" y="4349491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EAAAC5-822E-4A4C-8C77-B6372EF099DB}"/>
                    </a:ext>
                  </a:extLst>
                </p14:cNvPr>
                <p14:cNvContentPartPr/>
                <p14:nvPr/>
              </p14:nvContentPartPr>
              <p14:xfrm>
                <a:off x="4766690" y="4312411"/>
                <a:ext cx="129600" cy="113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EAAAC5-822E-4A4C-8C77-B6372EF099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62370" y="4308091"/>
                  <a:ext cx="138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7CB5568-94A1-425B-A832-C2E0C639030E}"/>
                    </a:ext>
                  </a:extLst>
                </p14:cNvPr>
                <p14:cNvContentPartPr/>
                <p14:nvPr/>
              </p14:nvContentPartPr>
              <p14:xfrm>
                <a:off x="4898090" y="4298011"/>
                <a:ext cx="68400" cy="10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7CB5568-94A1-425B-A832-C2E0C63903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93770" y="4293691"/>
                  <a:ext cx="77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DE98828-07C7-408C-A9A5-AECE27B1D054}"/>
                    </a:ext>
                  </a:extLst>
                </p14:cNvPr>
                <p14:cNvContentPartPr/>
                <p14:nvPr/>
              </p14:nvContentPartPr>
              <p14:xfrm>
                <a:off x="4986650" y="4285411"/>
                <a:ext cx="203400" cy="105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DE98828-07C7-408C-A9A5-AECE27B1D0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82330" y="4281091"/>
                  <a:ext cx="21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DF2E3B-340E-49D1-ABBA-1E106B295B2A}"/>
                    </a:ext>
                  </a:extLst>
                </p14:cNvPr>
                <p14:cNvContentPartPr/>
                <p14:nvPr/>
              </p14:nvContentPartPr>
              <p14:xfrm>
                <a:off x="5223530" y="4271011"/>
                <a:ext cx="23040" cy="91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DF2E3B-340E-49D1-ABBA-1E106B295B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19210" y="4266691"/>
                  <a:ext cx="31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CE016B1-0D8E-4F5A-8E94-8404733D77C6}"/>
                    </a:ext>
                  </a:extLst>
                </p14:cNvPr>
                <p14:cNvContentPartPr/>
                <p14:nvPr/>
              </p14:nvContentPartPr>
              <p14:xfrm>
                <a:off x="5268530" y="4158691"/>
                <a:ext cx="151200" cy="313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CE016B1-0D8E-4F5A-8E94-8404733D77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64210" y="4154371"/>
                  <a:ext cx="159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A84EDC6-BB55-4DDE-846B-C726F0FF4DC3}"/>
                    </a:ext>
                  </a:extLst>
                </p14:cNvPr>
                <p14:cNvContentPartPr/>
                <p14:nvPr/>
              </p14:nvContentPartPr>
              <p14:xfrm>
                <a:off x="5172410" y="4123771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A84EDC6-BB55-4DDE-846B-C726F0FF4D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68090" y="41194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68BD9E4-690A-477B-B31D-250F2B5B2E75}"/>
                    </a:ext>
                  </a:extLst>
                </p14:cNvPr>
                <p14:cNvContentPartPr/>
                <p14:nvPr/>
              </p14:nvContentPartPr>
              <p14:xfrm>
                <a:off x="5501090" y="4183531"/>
                <a:ext cx="129240" cy="147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68BD9E4-690A-477B-B31D-250F2B5B2E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6770" y="4179211"/>
                  <a:ext cx="13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2EC29F-26CE-4896-9408-84A3BFE13FE8}"/>
                    </a:ext>
                  </a:extLst>
                </p14:cNvPr>
                <p14:cNvContentPartPr/>
                <p14:nvPr/>
              </p14:nvContentPartPr>
              <p14:xfrm>
                <a:off x="5636810" y="4205851"/>
                <a:ext cx="68400" cy="224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2EC29F-26CE-4896-9408-84A3BFE13F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32490" y="4201531"/>
                  <a:ext cx="77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0F651D-2C21-4DF6-A60A-375F188D2E39}"/>
                    </a:ext>
                  </a:extLst>
                </p14:cNvPr>
                <p14:cNvContentPartPr/>
                <p14:nvPr/>
              </p14:nvContentPartPr>
              <p14:xfrm>
                <a:off x="5750930" y="4092811"/>
                <a:ext cx="60480" cy="205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0F651D-2C21-4DF6-A60A-375F188D2E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46610" y="4088491"/>
                  <a:ext cx="69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99F153-C495-439E-8FF7-18F264EE5C2D}"/>
                    </a:ext>
                  </a:extLst>
                </p14:cNvPr>
                <p14:cNvContentPartPr/>
                <p14:nvPr/>
              </p14:nvContentPartPr>
              <p14:xfrm>
                <a:off x="5673170" y="4208011"/>
                <a:ext cx="62640" cy="82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99F153-C495-439E-8FF7-18F264EE5C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68850" y="4203691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49993E5-33A3-4F6C-AEDC-D63E67A4B44F}"/>
                    </a:ext>
                  </a:extLst>
                </p14:cNvPr>
                <p14:cNvContentPartPr/>
                <p14:nvPr/>
              </p14:nvContentPartPr>
              <p14:xfrm>
                <a:off x="5766770" y="4161211"/>
                <a:ext cx="370800" cy="86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49993E5-33A3-4F6C-AEDC-D63E67A4B4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62450" y="4156891"/>
                  <a:ext cx="379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0D7990D-D496-4582-BA36-07A4EF3C14F5}"/>
                    </a:ext>
                  </a:extLst>
                </p14:cNvPr>
                <p14:cNvContentPartPr/>
                <p14:nvPr/>
              </p14:nvContentPartPr>
              <p14:xfrm>
                <a:off x="3471410" y="4356331"/>
                <a:ext cx="2759400" cy="557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0D7990D-D496-4582-BA36-07A4EF3C14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7090" y="4352011"/>
                  <a:ext cx="2768040" cy="56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DA99827-BDB3-41F8-AF37-49FF2BF6AADF}"/>
                  </a:ext>
                </a:extLst>
              </p14:cNvPr>
              <p14:cNvContentPartPr/>
              <p14:nvPr/>
            </p14:nvContentPartPr>
            <p14:xfrm>
              <a:off x="3703610" y="3179131"/>
              <a:ext cx="1198440" cy="6228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DA99827-BDB3-41F8-AF37-49FF2BF6AAD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9290" y="3174811"/>
                <a:ext cx="12070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246D00A-D83E-4345-B0E0-B3FDD5E1D791}"/>
                  </a:ext>
                </a:extLst>
              </p14:cNvPr>
              <p14:cNvContentPartPr/>
              <p14:nvPr/>
            </p14:nvContentPartPr>
            <p14:xfrm>
              <a:off x="5302370" y="1066651"/>
              <a:ext cx="2588400" cy="639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246D00A-D83E-4345-B0E0-B3FDD5E1D79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98050" y="1062331"/>
                <a:ext cx="259704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64B1246-433B-4636-A188-ECFB30C79AD0}"/>
                  </a:ext>
                </a:extLst>
              </p14:cNvPr>
              <p14:cNvContentPartPr/>
              <p14:nvPr/>
            </p14:nvContentPartPr>
            <p14:xfrm>
              <a:off x="1654625" y="1908098"/>
              <a:ext cx="3935520" cy="103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64B1246-433B-4636-A188-ECFB30C79A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650305" y="1903778"/>
                <a:ext cx="394416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C95A2D-0331-5563-8335-3316370A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5" y="695310"/>
            <a:ext cx="7866361" cy="4562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E7E6608-FD9E-4E52-8E55-774C9CBD13F0}"/>
                  </a:ext>
                </a:extLst>
              </p14:cNvPr>
              <p14:cNvContentPartPr/>
              <p14:nvPr/>
            </p14:nvContentPartPr>
            <p14:xfrm>
              <a:off x="1485290" y="1884571"/>
              <a:ext cx="2096640" cy="906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E7E6608-FD9E-4E52-8E55-774C9CBD13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0970" y="1880251"/>
                <a:ext cx="210528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1D515FC-0716-411E-8911-5B5472B80037}"/>
                  </a:ext>
                </a:extLst>
              </p14:cNvPr>
              <p14:cNvContentPartPr/>
              <p14:nvPr/>
            </p14:nvContentPartPr>
            <p14:xfrm>
              <a:off x="3554570" y="186981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1D515FC-0716-411E-8911-5B5472B800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0250" y="18654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563947D-5B81-41CE-B358-727692F034E4}"/>
                  </a:ext>
                </a:extLst>
              </p14:cNvPr>
              <p14:cNvContentPartPr/>
              <p14:nvPr/>
            </p14:nvContentPartPr>
            <p14:xfrm>
              <a:off x="3349370" y="1773331"/>
              <a:ext cx="347760" cy="203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563947D-5B81-41CE-B358-727692F034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5050" y="1769011"/>
                <a:ext cx="356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536A323-E6BC-4288-9A4B-87040C8C7DA0}"/>
                  </a:ext>
                </a:extLst>
              </p14:cNvPr>
              <p14:cNvContentPartPr/>
              <p14:nvPr/>
            </p14:nvContentPartPr>
            <p14:xfrm>
              <a:off x="4561850" y="1987171"/>
              <a:ext cx="2206440" cy="1241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536A323-E6BC-4288-9A4B-87040C8C7D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7530" y="1982851"/>
                <a:ext cx="221508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0F3AFBA-5D7F-407E-9703-AEFE6D16F189}"/>
                  </a:ext>
                </a:extLst>
              </p14:cNvPr>
              <p14:cNvContentPartPr/>
              <p14:nvPr/>
            </p14:nvContentPartPr>
            <p14:xfrm>
              <a:off x="4542770" y="2014531"/>
              <a:ext cx="1935360" cy="11844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0F3AFBA-5D7F-407E-9703-AEFE6D16F1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450" y="2010211"/>
                <a:ext cx="1944000" cy="11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EBCF644-D242-4945-BDFA-F18F3CD128B1}"/>
              </a:ext>
            </a:extLst>
          </p:cNvPr>
          <p:cNvGrpSpPr/>
          <p:nvPr/>
        </p:nvGrpSpPr>
        <p:grpSpPr>
          <a:xfrm>
            <a:off x="4173770" y="718171"/>
            <a:ext cx="3173760" cy="2379240"/>
            <a:chOff x="4173770" y="718171"/>
            <a:chExt cx="3173760" cy="23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1040F4-C802-4410-8082-9D5EAB9D8396}"/>
                    </a:ext>
                  </a:extLst>
                </p14:cNvPr>
                <p14:cNvContentPartPr/>
                <p14:nvPr/>
              </p14:nvContentPartPr>
              <p14:xfrm>
                <a:off x="4173770" y="1995811"/>
                <a:ext cx="2219400" cy="964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1040F4-C802-4410-8082-9D5EAB9D83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69450" y="1991491"/>
                  <a:ext cx="222804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364B531-BC2F-48FD-B48B-E0BAA80CEF55}"/>
                    </a:ext>
                  </a:extLst>
                </p14:cNvPr>
                <p14:cNvContentPartPr/>
                <p14:nvPr/>
              </p14:nvContentPartPr>
              <p14:xfrm>
                <a:off x="6102290" y="2838931"/>
                <a:ext cx="387000" cy="223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364B531-BC2F-48FD-B48B-E0BAA80CEF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7970" y="2834611"/>
                  <a:ext cx="395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4980ED-BFEB-4EA2-90C8-517F8522B004}"/>
                    </a:ext>
                  </a:extLst>
                </p14:cNvPr>
                <p14:cNvContentPartPr/>
                <p14:nvPr/>
              </p14:nvContentPartPr>
              <p14:xfrm>
                <a:off x="4556450" y="2022091"/>
                <a:ext cx="309600" cy="677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4980ED-BFEB-4EA2-90C8-517F8522B0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2130" y="2017771"/>
                  <a:ext cx="31824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F13B6C-ACB1-4A68-86E9-443EF611BD8E}"/>
                    </a:ext>
                  </a:extLst>
                </p14:cNvPr>
                <p14:cNvContentPartPr/>
                <p14:nvPr/>
              </p14:nvContentPartPr>
              <p14:xfrm>
                <a:off x="6637610" y="2532931"/>
                <a:ext cx="228600" cy="564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F13B6C-ACB1-4A68-86E9-443EF611BD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3290" y="2528611"/>
                  <a:ext cx="2372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35D8E5-43EF-482F-9A3C-01D2E07703B0}"/>
                    </a:ext>
                  </a:extLst>
                </p14:cNvPr>
                <p14:cNvContentPartPr/>
                <p14:nvPr/>
              </p14:nvContentPartPr>
              <p14:xfrm>
                <a:off x="4783250" y="1198411"/>
                <a:ext cx="816840" cy="820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35D8E5-43EF-482F-9A3C-01D2E07703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8930" y="1194091"/>
                  <a:ext cx="82548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912A4BD-729D-4AEC-8350-3D8681D93295}"/>
                    </a:ext>
                  </a:extLst>
                </p14:cNvPr>
                <p14:cNvContentPartPr/>
                <p14:nvPr/>
              </p14:nvContentPartPr>
              <p14:xfrm>
                <a:off x="5600810" y="1213891"/>
                <a:ext cx="1104480" cy="122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912A4BD-729D-4AEC-8350-3D8681D93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6490" y="1209571"/>
                  <a:ext cx="1113120" cy="12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DF24FBC-6EF3-4A69-AC1C-EA92BCEEF7CD}"/>
                    </a:ext>
                  </a:extLst>
                </p14:cNvPr>
                <p14:cNvContentPartPr/>
                <p14:nvPr/>
              </p14:nvContentPartPr>
              <p14:xfrm>
                <a:off x="4858850" y="918691"/>
                <a:ext cx="233280" cy="249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DF24FBC-6EF3-4A69-AC1C-EA92BCEEF7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54530" y="914371"/>
                  <a:ext cx="241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A88AE0-A867-4914-B685-D1C999FAB246}"/>
                    </a:ext>
                  </a:extLst>
                </p14:cNvPr>
                <p14:cNvContentPartPr/>
                <p14:nvPr/>
              </p14:nvContentPartPr>
              <p14:xfrm>
                <a:off x="5047130" y="932011"/>
                <a:ext cx="262800" cy="7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A88AE0-A867-4914-B685-D1C999FAB2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42810" y="927691"/>
                  <a:ext cx="271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DAD9FF5-C41B-4C03-8A6F-39077ECF059F}"/>
                    </a:ext>
                  </a:extLst>
                </p14:cNvPr>
                <p14:cNvContentPartPr/>
                <p14:nvPr/>
              </p14:nvContentPartPr>
              <p14:xfrm>
                <a:off x="5308490" y="873331"/>
                <a:ext cx="131760" cy="80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DAD9FF5-C41B-4C03-8A6F-39077ECF05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4170" y="869011"/>
                  <a:ext cx="14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42161AB-6303-4E49-B1A0-EF152DDA2FC0}"/>
                    </a:ext>
                  </a:extLst>
                </p14:cNvPr>
                <p14:cNvContentPartPr/>
                <p14:nvPr/>
              </p14:nvContentPartPr>
              <p14:xfrm>
                <a:off x="5416850" y="812491"/>
                <a:ext cx="50400" cy="42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42161AB-6303-4E49-B1A0-EF152DDA2F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2530" y="808171"/>
                  <a:ext cx="59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2E008E2-F184-4E88-8B1E-E89FF90F8FAE}"/>
                    </a:ext>
                  </a:extLst>
                </p14:cNvPr>
                <p14:cNvContentPartPr/>
                <p14:nvPr/>
              </p14:nvContentPartPr>
              <p14:xfrm>
                <a:off x="5470490" y="718171"/>
                <a:ext cx="277200" cy="181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E008E2-F184-4E88-8B1E-E89FF90F8F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6170" y="713851"/>
                  <a:ext cx="285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1F01ADD-A7E5-46C1-B01F-3D5BB00D13A5}"/>
                    </a:ext>
                  </a:extLst>
                </p14:cNvPr>
                <p14:cNvContentPartPr/>
                <p14:nvPr/>
              </p14:nvContentPartPr>
              <p14:xfrm>
                <a:off x="5113370" y="1110571"/>
                <a:ext cx="138600" cy="117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1F01ADD-A7E5-46C1-B01F-3D5BB00D13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09050" y="1106251"/>
                  <a:ext cx="147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F9E5DB-A2F2-4891-9E7D-49FE7AC02692}"/>
                    </a:ext>
                  </a:extLst>
                </p14:cNvPr>
                <p14:cNvContentPartPr/>
                <p14:nvPr/>
              </p14:nvContentPartPr>
              <p14:xfrm>
                <a:off x="5242970" y="1071691"/>
                <a:ext cx="137160" cy="121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F9E5DB-A2F2-4891-9E7D-49FE7AC026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8650" y="1067371"/>
                  <a:ext cx="145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EC1E99-887C-4679-89E6-E99AF783B386}"/>
                    </a:ext>
                  </a:extLst>
                </p14:cNvPr>
                <p14:cNvContentPartPr/>
                <p14:nvPr/>
              </p14:nvContentPartPr>
              <p14:xfrm>
                <a:off x="5329370" y="1018051"/>
                <a:ext cx="59400" cy="10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EC1E99-887C-4679-89E6-E99AF783B3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25050" y="1013731"/>
                  <a:ext cx="68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E4E03-660E-4B69-AC6A-6662B5BE7B82}"/>
                    </a:ext>
                  </a:extLst>
                </p14:cNvPr>
                <p14:cNvContentPartPr/>
                <p14:nvPr/>
              </p14:nvContentPartPr>
              <p14:xfrm>
                <a:off x="5382650" y="1016251"/>
                <a:ext cx="89640" cy="107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E4E03-660E-4B69-AC6A-6662B5BE7B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8330" y="1011931"/>
                  <a:ext cx="98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948ACE9-85BD-4B8B-8946-C7DCEB33035A}"/>
                    </a:ext>
                  </a:extLst>
                </p14:cNvPr>
                <p14:cNvContentPartPr/>
                <p14:nvPr/>
              </p14:nvContentPartPr>
              <p14:xfrm>
                <a:off x="5485970" y="981331"/>
                <a:ext cx="28800" cy="110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948ACE9-85BD-4B8B-8946-C7DCEB3303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81650" y="977011"/>
                  <a:ext cx="37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2B433C2-79DC-4479-B949-0A3F7ACFFCEE}"/>
                    </a:ext>
                  </a:extLst>
                </p14:cNvPr>
                <p14:cNvContentPartPr/>
                <p14:nvPr/>
              </p14:nvContentPartPr>
              <p14:xfrm>
                <a:off x="5536010" y="984211"/>
                <a:ext cx="78480" cy="78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2B433C2-79DC-4479-B949-0A3F7ACFFC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31690" y="979891"/>
                  <a:ext cx="87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45D8A75-1ABA-4885-A096-9A512C8FA577}"/>
                    </a:ext>
                  </a:extLst>
                </p14:cNvPr>
                <p14:cNvContentPartPr/>
                <p14:nvPr/>
              </p14:nvContentPartPr>
              <p14:xfrm>
                <a:off x="6764690" y="2330971"/>
                <a:ext cx="157680" cy="150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45D8A75-1ABA-4885-A096-9A512C8FA5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60370" y="2326651"/>
                  <a:ext cx="166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E7ED060-A7BC-4736-9A4D-F4481224B824}"/>
                    </a:ext>
                  </a:extLst>
                </p14:cNvPr>
                <p14:cNvContentPartPr/>
                <p14:nvPr/>
              </p14:nvContentPartPr>
              <p14:xfrm>
                <a:off x="6899330" y="2390371"/>
                <a:ext cx="191520" cy="99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E7ED060-A7BC-4736-9A4D-F4481224B8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95010" y="2386051"/>
                  <a:ext cx="200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86213D-D681-4928-8D8B-1B28ED056C6B}"/>
                    </a:ext>
                  </a:extLst>
                </p14:cNvPr>
                <p14:cNvContentPartPr/>
                <p14:nvPr/>
              </p14:nvContentPartPr>
              <p14:xfrm>
                <a:off x="7109210" y="2356531"/>
                <a:ext cx="183960" cy="60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86213D-D681-4928-8D8B-1B28ED056C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04890" y="2352211"/>
                  <a:ext cx="192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56E4B1-DB27-4198-A736-EABC3DD4311A}"/>
                    </a:ext>
                  </a:extLst>
                </p14:cNvPr>
                <p14:cNvContentPartPr/>
                <p14:nvPr/>
              </p14:nvContentPartPr>
              <p14:xfrm>
                <a:off x="7300730" y="2315491"/>
                <a:ext cx="46800" cy="50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56E4B1-DB27-4198-A736-EABC3DD431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96410" y="2311171"/>
                  <a:ext cx="55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F0B419-2EE4-4CCE-B089-2B0779DA3676}"/>
                    </a:ext>
                  </a:extLst>
                </p14:cNvPr>
                <p14:cNvContentPartPr/>
                <p14:nvPr/>
              </p14:nvContentPartPr>
              <p14:xfrm>
                <a:off x="4460330" y="2215411"/>
                <a:ext cx="2056680" cy="695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F0B419-2EE4-4CCE-B089-2B0779DA36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56010" y="2211091"/>
                  <a:ext cx="2065320" cy="70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39D6178-46BD-49B7-B02E-F91B14B67DAF}"/>
                  </a:ext>
                </a:extLst>
              </p14:cNvPr>
              <p14:cNvContentPartPr/>
              <p14:nvPr/>
            </p14:nvContentPartPr>
            <p14:xfrm>
              <a:off x="4079225" y="1961018"/>
              <a:ext cx="2516400" cy="9846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39D6178-46BD-49B7-B02E-F91B14B67D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74905" y="1956698"/>
                <a:ext cx="2525040" cy="9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BF198-C587-454A-9369-D03AD9A6E8BE}"/>
              </a:ext>
            </a:extLst>
          </p:cNvPr>
          <p:cNvGrpSpPr/>
          <p:nvPr/>
        </p:nvGrpSpPr>
        <p:grpSpPr>
          <a:xfrm>
            <a:off x="1524665" y="1659698"/>
            <a:ext cx="5126040" cy="1632600"/>
            <a:chOff x="1524665" y="1659698"/>
            <a:chExt cx="5126040" cy="16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FDB235C-D6C5-4E7A-9DDE-3C01AD79BCAD}"/>
                    </a:ext>
                  </a:extLst>
                </p14:cNvPr>
                <p14:cNvContentPartPr/>
                <p14:nvPr/>
              </p14:nvContentPartPr>
              <p14:xfrm>
                <a:off x="1524665" y="1705778"/>
                <a:ext cx="2458080" cy="1166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FDB235C-D6C5-4E7A-9DDE-3C01AD79BC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20345" y="1701458"/>
                  <a:ext cx="2466720" cy="11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E1613FA-1007-45F4-BCAC-B5E76A6FB004}"/>
                    </a:ext>
                  </a:extLst>
                </p14:cNvPr>
                <p14:cNvContentPartPr/>
                <p14:nvPr/>
              </p14:nvContentPartPr>
              <p14:xfrm>
                <a:off x="3478385" y="1659698"/>
                <a:ext cx="371520" cy="420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E1613FA-1007-45F4-BCAC-B5E76A6FB0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74065" y="1655378"/>
                  <a:ext cx="3801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772902-E362-45DD-A744-805384402426}"/>
                    </a:ext>
                  </a:extLst>
                </p14:cNvPr>
                <p14:cNvContentPartPr/>
                <p14:nvPr/>
              </p14:nvContentPartPr>
              <p14:xfrm>
                <a:off x="4129985" y="2096018"/>
                <a:ext cx="2369880" cy="846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772902-E362-45DD-A744-8053844024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25665" y="2091698"/>
                  <a:ext cx="237852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1A634E-92B8-492A-AB6F-2CF1AD39D5C3}"/>
                    </a:ext>
                  </a:extLst>
                </p14:cNvPr>
                <p14:cNvContentPartPr/>
                <p14:nvPr/>
              </p14:nvContentPartPr>
              <p14:xfrm>
                <a:off x="4252385" y="2104658"/>
                <a:ext cx="2248560" cy="839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1A634E-92B8-492A-AB6F-2CF1AD39D5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48065" y="2100338"/>
                  <a:ext cx="225720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38C34C9-876F-4FA8-BE3B-546E58D3901B}"/>
                    </a:ext>
                  </a:extLst>
                </p14:cNvPr>
                <p14:cNvContentPartPr/>
                <p14:nvPr/>
              </p14:nvContentPartPr>
              <p14:xfrm>
                <a:off x="6082265" y="2714498"/>
                <a:ext cx="380520" cy="399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38C34C9-876F-4FA8-BE3B-546E58D390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77945" y="2710178"/>
                  <a:ext cx="3891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8FF5F35-EB88-4D50-B6B4-9BD95E23EA77}"/>
                    </a:ext>
                  </a:extLst>
                </p14:cNvPr>
                <p14:cNvContentPartPr/>
                <p14:nvPr/>
              </p14:nvContentPartPr>
              <p14:xfrm>
                <a:off x="4220345" y="1782458"/>
                <a:ext cx="2430360" cy="1509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8FF5F35-EB88-4D50-B6B4-9BD95E23EA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6025" y="1778138"/>
                  <a:ext cx="2439000" cy="151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02A0CE9-3AE5-4EFD-BA25-884328A0C879}"/>
                  </a:ext>
                </a:extLst>
              </p14:cNvPr>
              <p14:cNvContentPartPr/>
              <p14:nvPr/>
            </p14:nvContentPartPr>
            <p14:xfrm>
              <a:off x="7392890" y="191491"/>
              <a:ext cx="760320" cy="495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02A0CE9-3AE5-4EFD-BA25-884328A0C8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8570" y="187171"/>
                <a:ext cx="7689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248697-4964-47F9-8631-A4C1C4F996C4}"/>
                  </a:ext>
                </a:extLst>
              </p14:cNvPr>
              <p14:cNvContentPartPr/>
              <p14:nvPr/>
            </p14:nvContentPartPr>
            <p14:xfrm>
              <a:off x="275330" y="1376611"/>
              <a:ext cx="3439800" cy="175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248697-4964-47F9-8631-A4C1C4F996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010" y="1372291"/>
                <a:ext cx="3448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85809A-7C35-4B64-8317-0F724424F787}"/>
                  </a:ext>
                </a:extLst>
              </p14:cNvPr>
              <p14:cNvContentPartPr/>
              <p14:nvPr/>
            </p14:nvContentPartPr>
            <p14:xfrm>
              <a:off x="1803890" y="2098771"/>
              <a:ext cx="3578400" cy="24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85809A-7C35-4B64-8317-0F724424F7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9210" y="2094451"/>
                <a:ext cx="3587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4DF6651-0098-441E-916B-86C89BCDAE9D}"/>
                  </a:ext>
                </a:extLst>
              </p14:cNvPr>
              <p14:cNvContentPartPr/>
              <p14:nvPr/>
            </p14:nvContentPartPr>
            <p14:xfrm>
              <a:off x="4324250" y="1626451"/>
              <a:ext cx="1137240" cy="587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4DF6651-0098-441E-916B-86C89BCDAE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19930" y="1622131"/>
                <a:ext cx="114588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06B35A2-8671-4081-8C0E-775ED6E9E47C}"/>
              </a:ext>
            </a:extLst>
          </p:cNvPr>
          <p:cNvGrpSpPr/>
          <p:nvPr/>
        </p:nvGrpSpPr>
        <p:grpSpPr>
          <a:xfrm>
            <a:off x="382250" y="3072931"/>
            <a:ext cx="3773880" cy="135720"/>
            <a:chOff x="382250" y="3072931"/>
            <a:chExt cx="377388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A518341-EF84-497B-8F14-BCC302B70F44}"/>
                    </a:ext>
                  </a:extLst>
                </p14:cNvPr>
                <p14:cNvContentPartPr/>
                <p14:nvPr/>
              </p14:nvContentPartPr>
              <p14:xfrm>
                <a:off x="382250" y="3072931"/>
                <a:ext cx="1990440" cy="70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A518341-EF84-497B-8F14-BCC302B70F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7930" y="3068611"/>
                  <a:ext cx="1999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E0221C5-8E1C-4089-82BC-B909823DEEF1}"/>
                    </a:ext>
                  </a:extLst>
                </p14:cNvPr>
                <p14:cNvContentPartPr/>
                <p14:nvPr/>
              </p14:nvContentPartPr>
              <p14:xfrm>
                <a:off x="2220770" y="3143851"/>
                <a:ext cx="1935360" cy="64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E0221C5-8E1C-4089-82BC-B909823DEE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16450" y="3139531"/>
                  <a:ext cx="19440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02F5DAB-9DCA-433F-BCE9-64C91407E60F}"/>
                  </a:ext>
                </a:extLst>
              </p14:cNvPr>
              <p14:cNvContentPartPr/>
              <p14:nvPr/>
            </p14:nvContentPartPr>
            <p14:xfrm>
              <a:off x="6433490" y="3140611"/>
              <a:ext cx="1689120" cy="428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02F5DAB-9DCA-433F-BCE9-64C91407E6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9170" y="3136291"/>
                <a:ext cx="1697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778BD20-9646-438B-8A86-012965C59E75}"/>
                  </a:ext>
                </a:extLst>
              </p14:cNvPr>
              <p14:cNvContentPartPr/>
              <p14:nvPr/>
            </p14:nvContentPartPr>
            <p14:xfrm>
              <a:off x="340130" y="3707971"/>
              <a:ext cx="2017080" cy="68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778BD20-9646-438B-8A86-012965C59E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5810" y="3703651"/>
                <a:ext cx="2025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AEBCA07-3A7F-4E11-941D-76E66802A88C}"/>
                  </a:ext>
                </a:extLst>
              </p14:cNvPr>
              <p14:cNvContentPartPr/>
              <p14:nvPr/>
            </p14:nvContentPartPr>
            <p14:xfrm>
              <a:off x="382250" y="3755851"/>
              <a:ext cx="1629360" cy="55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AEBCA07-3A7F-4E11-941D-76E66802A8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7930" y="3751531"/>
                <a:ext cx="1638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1DFEAD8-9AE1-4FB7-A22F-67057C1BA6B9}"/>
                  </a:ext>
                </a:extLst>
              </p14:cNvPr>
              <p14:cNvContentPartPr/>
              <p14:nvPr/>
            </p14:nvContentPartPr>
            <p14:xfrm>
              <a:off x="1664930" y="4407091"/>
              <a:ext cx="5860800" cy="1789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1DFEAD8-9AE1-4FB7-A22F-67057C1BA6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0610" y="4402771"/>
                <a:ext cx="5869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9A9C301-D093-42C2-9C95-DDEB78F39AE3}"/>
                  </a:ext>
                </a:extLst>
              </p14:cNvPr>
              <p14:cNvContentPartPr/>
              <p14:nvPr/>
            </p14:nvContentPartPr>
            <p14:xfrm>
              <a:off x="2927450" y="4709851"/>
              <a:ext cx="5439960" cy="58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9A9C301-D093-42C2-9C95-DDEB78F39AE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3130" y="4705531"/>
                <a:ext cx="5448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78216BF-838C-419D-801A-EB81C04671DA}"/>
                  </a:ext>
                </a:extLst>
              </p14:cNvPr>
              <p14:cNvContentPartPr/>
              <p14:nvPr/>
            </p14:nvContentPartPr>
            <p14:xfrm>
              <a:off x="331850" y="5043571"/>
              <a:ext cx="1914480" cy="338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78216BF-838C-419D-801A-EB81C04671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7530" y="5039251"/>
                <a:ext cx="1923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F5E405E-3022-44FA-A200-3AB311F0B1FD}"/>
                  </a:ext>
                </a:extLst>
              </p14:cNvPr>
              <p14:cNvContentPartPr/>
              <p14:nvPr/>
            </p14:nvContentPartPr>
            <p14:xfrm>
              <a:off x="750890" y="5486731"/>
              <a:ext cx="4248720" cy="113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F5E405E-3022-44FA-A200-3AB311F0B1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6570" y="5482411"/>
                <a:ext cx="4257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8638A9D-938F-4E9C-8F25-2285F745DBFD}"/>
                  </a:ext>
                </a:extLst>
              </p14:cNvPr>
              <p14:cNvContentPartPr/>
              <p14:nvPr/>
            </p14:nvContentPartPr>
            <p14:xfrm>
              <a:off x="1338410" y="4962211"/>
              <a:ext cx="1440720" cy="6375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8638A9D-938F-4E9C-8F25-2285F745DBF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34090" y="4957891"/>
                <a:ext cx="14493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337E648-4421-46F0-9402-B9E8C09BEC65}"/>
                  </a:ext>
                </a:extLst>
              </p14:cNvPr>
              <p14:cNvContentPartPr/>
              <p14:nvPr/>
            </p14:nvContentPartPr>
            <p14:xfrm>
              <a:off x="5450105" y="3093578"/>
              <a:ext cx="3019320" cy="1425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337E648-4421-46F0-9402-B9E8C09BEC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45785" y="3089258"/>
                <a:ext cx="3027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B3F7A28-B3B2-4283-9850-6B5B57DA1578}"/>
                  </a:ext>
                </a:extLst>
              </p14:cNvPr>
              <p14:cNvContentPartPr/>
              <p14:nvPr/>
            </p14:nvContentPartPr>
            <p14:xfrm>
              <a:off x="745265" y="5343938"/>
              <a:ext cx="2527560" cy="158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B3F7A28-B3B2-4283-9850-6B5B57DA157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0945" y="5339618"/>
                <a:ext cx="253620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07D7F25-B4C4-4509-871B-AD6FF5B78BBE}"/>
              </a:ext>
            </a:extLst>
          </p:cNvPr>
          <p:cNvGrpSpPr/>
          <p:nvPr/>
        </p:nvGrpSpPr>
        <p:grpSpPr>
          <a:xfrm>
            <a:off x="7966370" y="345571"/>
            <a:ext cx="1423800" cy="234720"/>
            <a:chOff x="7966370" y="345571"/>
            <a:chExt cx="142380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6B1711-F68C-447B-BB8F-5058E4DC7697}"/>
                    </a:ext>
                  </a:extLst>
                </p14:cNvPr>
                <p14:cNvContentPartPr/>
                <p14:nvPr/>
              </p14:nvContentPartPr>
              <p14:xfrm>
                <a:off x="8081210" y="417211"/>
                <a:ext cx="7560" cy="150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6B1711-F68C-447B-BB8F-5058E4DC76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76890" y="412891"/>
                  <a:ext cx="1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FCF33EC-22D9-4D6E-9175-A6C1046B358F}"/>
                    </a:ext>
                  </a:extLst>
                </p14:cNvPr>
                <p14:cNvContentPartPr/>
                <p14:nvPr/>
              </p14:nvContentPartPr>
              <p14:xfrm>
                <a:off x="7969610" y="548611"/>
                <a:ext cx="185760" cy="31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FCF33EC-22D9-4D6E-9175-A6C1046B35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5290" y="544291"/>
                  <a:ext cx="194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C5CF7C6-DA31-4BA8-8835-DF9EBA8E0D61}"/>
                    </a:ext>
                  </a:extLst>
                </p14:cNvPr>
                <p14:cNvContentPartPr/>
                <p14:nvPr/>
              </p14:nvContentPartPr>
              <p14:xfrm>
                <a:off x="7966370" y="387331"/>
                <a:ext cx="194760" cy="29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C5CF7C6-DA31-4BA8-8835-DF9EBA8E0D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62050" y="383011"/>
                  <a:ext cx="20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A56B257-043D-42EE-9A57-5A0DB1A72176}"/>
                    </a:ext>
                  </a:extLst>
                </p14:cNvPr>
                <p14:cNvContentPartPr/>
                <p14:nvPr/>
              </p14:nvContentPartPr>
              <p14:xfrm>
                <a:off x="8155010" y="479131"/>
                <a:ext cx="111240" cy="72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A56B257-043D-42EE-9A57-5A0DB1A721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50690" y="474811"/>
                  <a:ext cx="11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C475C40-BE02-43D4-8AE9-7F4D632FD6A9}"/>
                    </a:ext>
                  </a:extLst>
                </p14:cNvPr>
                <p14:cNvContentPartPr/>
                <p14:nvPr/>
              </p14:nvContentPartPr>
              <p14:xfrm>
                <a:off x="8329610" y="345571"/>
                <a:ext cx="223560" cy="190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C475C40-BE02-43D4-8AE9-7F4D632FD6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25290" y="341251"/>
                  <a:ext cx="232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82F120-4515-492B-A196-753D22BDFF19}"/>
                    </a:ext>
                  </a:extLst>
                </p14:cNvPr>
                <p14:cNvContentPartPr/>
                <p14:nvPr/>
              </p14:nvContentPartPr>
              <p14:xfrm>
                <a:off x="8594210" y="440251"/>
                <a:ext cx="133200" cy="75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82F120-4515-492B-A196-753D22BDFF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89890" y="435931"/>
                  <a:ext cx="141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59C010-2947-4BCA-9361-9AB05606F13B}"/>
                    </a:ext>
                  </a:extLst>
                </p14:cNvPr>
                <p14:cNvContentPartPr/>
                <p14:nvPr/>
              </p14:nvContentPartPr>
              <p14:xfrm>
                <a:off x="8733530" y="349531"/>
                <a:ext cx="240120" cy="185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59C010-2947-4BCA-9361-9AB05606F1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29210" y="345211"/>
                  <a:ext cx="24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576D189-1289-42FD-A178-AB989954BE78}"/>
                    </a:ext>
                  </a:extLst>
                </p14:cNvPr>
                <p14:cNvContentPartPr/>
                <p14:nvPr/>
              </p14:nvContentPartPr>
              <p14:xfrm>
                <a:off x="8972930" y="379771"/>
                <a:ext cx="10800" cy="4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576D189-1289-42FD-A178-AB989954BE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68610" y="375451"/>
                  <a:ext cx="19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CBD4C19-E568-47BF-B9FE-6DE7514202AE}"/>
                    </a:ext>
                  </a:extLst>
                </p14:cNvPr>
                <p14:cNvContentPartPr/>
                <p14:nvPr/>
              </p14:nvContentPartPr>
              <p14:xfrm>
                <a:off x="8986970" y="458611"/>
                <a:ext cx="148320" cy="45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CBD4C19-E568-47BF-B9FE-6DE7514202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82650" y="454291"/>
                  <a:ext cx="156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6F5FBA-8D14-46EC-B8D1-5CEBEC4F3492}"/>
                    </a:ext>
                  </a:extLst>
                </p14:cNvPr>
                <p14:cNvContentPartPr/>
                <p14:nvPr/>
              </p14:nvContentPartPr>
              <p14:xfrm>
                <a:off x="9169850" y="389851"/>
                <a:ext cx="220320" cy="129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6F5FBA-8D14-46EC-B8D1-5CEBEC4F34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65530" y="385531"/>
                  <a:ext cx="2289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A23644E-C1F7-45BF-A8AD-5E5115142505}"/>
              </a:ext>
            </a:extLst>
          </p:cNvPr>
          <p:cNvGrpSpPr/>
          <p:nvPr/>
        </p:nvGrpSpPr>
        <p:grpSpPr>
          <a:xfrm>
            <a:off x="9628490" y="316051"/>
            <a:ext cx="1797120" cy="281160"/>
            <a:chOff x="9628490" y="316051"/>
            <a:chExt cx="17971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79265D4-424B-411F-B480-595A40E51531}"/>
                    </a:ext>
                  </a:extLst>
                </p14:cNvPr>
                <p14:cNvContentPartPr/>
                <p14:nvPr/>
              </p14:nvContentPartPr>
              <p14:xfrm>
                <a:off x="9628490" y="340171"/>
                <a:ext cx="93600" cy="143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79265D4-424B-411F-B480-595A40E515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24170" y="335851"/>
                  <a:ext cx="102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A50F130-CD61-4DDE-99F5-772229EFF64E}"/>
                    </a:ext>
                  </a:extLst>
                </p14:cNvPr>
                <p14:cNvContentPartPr/>
                <p14:nvPr/>
              </p14:nvContentPartPr>
              <p14:xfrm>
                <a:off x="9715610" y="421891"/>
                <a:ext cx="116640" cy="73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A50F130-CD61-4DDE-99F5-772229EFF6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1290" y="417571"/>
                  <a:ext cx="125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4A2EB63-ACE6-48C3-B126-E76DD64A4548}"/>
                    </a:ext>
                  </a:extLst>
                </p14:cNvPr>
                <p14:cNvContentPartPr/>
                <p14:nvPr/>
              </p14:nvContentPartPr>
              <p14:xfrm>
                <a:off x="9851330" y="350611"/>
                <a:ext cx="77040" cy="14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4A2EB63-ACE6-48C3-B126-E76DD64A45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47010" y="346291"/>
                  <a:ext cx="85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2FBEFD-5D81-4E05-AF71-0BBD96BFF44A}"/>
                    </a:ext>
                  </a:extLst>
                </p14:cNvPr>
                <p14:cNvContentPartPr/>
                <p14:nvPr/>
              </p14:nvContentPartPr>
              <p14:xfrm>
                <a:off x="9958610" y="412171"/>
                <a:ext cx="160920" cy="64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2FBEFD-5D81-4E05-AF71-0BBD96BFF4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54290" y="407851"/>
                  <a:ext cx="169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672EADF-2AF4-426E-BDD5-A3CA96C2B37C}"/>
                    </a:ext>
                  </a:extLst>
                </p14:cNvPr>
                <p14:cNvContentPartPr/>
                <p14:nvPr/>
              </p14:nvContentPartPr>
              <p14:xfrm>
                <a:off x="10268210" y="416851"/>
                <a:ext cx="165240" cy="6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672EADF-2AF4-426E-BDD5-A3CA96C2B3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3890" y="412531"/>
                  <a:ext cx="17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A95130-514F-40A1-959C-F417A9494381}"/>
                    </a:ext>
                  </a:extLst>
                </p14:cNvPr>
                <p14:cNvContentPartPr/>
                <p14:nvPr/>
              </p14:nvContentPartPr>
              <p14:xfrm>
                <a:off x="10472330" y="405691"/>
                <a:ext cx="93240" cy="191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A95130-514F-40A1-959C-F417A94943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68010" y="401371"/>
                  <a:ext cx="101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CD6A51-39D7-42CF-9383-F12E107116BB}"/>
                    </a:ext>
                  </a:extLst>
                </p14:cNvPr>
                <p14:cNvContentPartPr/>
                <p14:nvPr/>
              </p14:nvContentPartPr>
              <p14:xfrm>
                <a:off x="10591130" y="416851"/>
                <a:ext cx="229320" cy="60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CD6A51-39D7-42CF-9383-F12E107116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6810" y="412531"/>
                  <a:ext cx="237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AF5648-9763-467C-9267-E549A34F4CCD}"/>
                    </a:ext>
                  </a:extLst>
                </p14:cNvPr>
                <p14:cNvContentPartPr/>
                <p14:nvPr/>
              </p14:nvContentPartPr>
              <p14:xfrm>
                <a:off x="10830530" y="356371"/>
                <a:ext cx="45000" cy="33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AF5648-9763-467C-9267-E549A34F4C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26210" y="352051"/>
                  <a:ext cx="53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106FFFA-8186-4CB9-8F63-5679A9E4A3F3}"/>
                    </a:ext>
                  </a:extLst>
                </p14:cNvPr>
                <p14:cNvContentPartPr/>
                <p14:nvPr/>
              </p14:nvContentPartPr>
              <p14:xfrm>
                <a:off x="10861850" y="404611"/>
                <a:ext cx="53280" cy="70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106FFFA-8186-4CB9-8F63-5679A9E4A3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57530" y="400291"/>
                  <a:ext cx="6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B9B513-2B6D-4A89-A38C-89C132D7D3BD}"/>
                    </a:ext>
                  </a:extLst>
                </p14:cNvPr>
                <p14:cNvContentPartPr/>
                <p14:nvPr/>
              </p14:nvContentPartPr>
              <p14:xfrm>
                <a:off x="10929890" y="427291"/>
                <a:ext cx="108720" cy="52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B9B513-2B6D-4A89-A38C-89C132D7D3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25570" y="422971"/>
                  <a:ext cx="117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C2D7EF-D738-4A1C-BF7C-0E463CA9C35F}"/>
                    </a:ext>
                  </a:extLst>
                </p14:cNvPr>
                <p14:cNvContentPartPr/>
                <p14:nvPr/>
              </p14:nvContentPartPr>
              <p14:xfrm>
                <a:off x="11060570" y="316051"/>
                <a:ext cx="153360" cy="163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C2D7EF-D738-4A1C-BF7C-0E463CA9C3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56250" y="311731"/>
                  <a:ext cx="162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901D2F2-25F6-46C7-8148-385527F546AF}"/>
                    </a:ext>
                  </a:extLst>
                </p14:cNvPr>
                <p14:cNvContentPartPr/>
                <p14:nvPr/>
              </p14:nvContentPartPr>
              <p14:xfrm>
                <a:off x="11173610" y="319291"/>
                <a:ext cx="33480" cy="7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901D2F2-25F6-46C7-8148-385527F546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9290" y="314971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6D6CF6-64CC-44F7-8F78-D7BD5D1B95F1}"/>
                    </a:ext>
                  </a:extLst>
                </p14:cNvPr>
                <p14:cNvContentPartPr/>
                <p14:nvPr/>
              </p14:nvContentPartPr>
              <p14:xfrm>
                <a:off x="11220770" y="404611"/>
                <a:ext cx="204840" cy="79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6D6CF6-64CC-44F7-8F78-D7BD5D1B95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16450" y="400291"/>
                  <a:ext cx="2134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B8E039A-E33A-4A05-9C8E-35B1B8E58C93}"/>
                  </a:ext>
                </a:extLst>
              </p14:cNvPr>
              <p14:cNvContentPartPr/>
              <p14:nvPr/>
            </p14:nvContentPartPr>
            <p14:xfrm>
              <a:off x="5784410" y="1398571"/>
              <a:ext cx="2122200" cy="6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B8E039A-E33A-4A05-9C8E-35B1B8E58C9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0090" y="1394251"/>
                <a:ext cx="21308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21EF780-D47B-4BE2-9F1D-E1D8C9197F4D}"/>
                  </a:ext>
                </a:extLst>
              </p14:cNvPr>
              <p14:cNvContentPartPr/>
              <p14:nvPr/>
            </p14:nvContentPartPr>
            <p14:xfrm>
              <a:off x="5039930" y="2111371"/>
              <a:ext cx="5194800" cy="572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21EF780-D47B-4BE2-9F1D-E1D8C9197F4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35610" y="2107051"/>
                <a:ext cx="5203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0BA361E-F0FB-4CEA-AE4E-C3316AC95605}"/>
                  </a:ext>
                </a:extLst>
              </p14:cNvPr>
              <p14:cNvContentPartPr/>
              <p14:nvPr/>
            </p14:nvContentPartPr>
            <p14:xfrm>
              <a:off x="5447090" y="2825251"/>
              <a:ext cx="3115440" cy="31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0BA361E-F0FB-4CEA-AE4E-C3316AC956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42770" y="2820931"/>
                <a:ext cx="31240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A6A42CA-CBFA-45D3-A4C7-9F4D52374CA1}"/>
                  </a:ext>
                </a:extLst>
              </p14:cNvPr>
              <p14:cNvContentPartPr/>
              <p14:nvPr/>
            </p14:nvContentPartPr>
            <p14:xfrm>
              <a:off x="6308210" y="3206131"/>
              <a:ext cx="4241880" cy="446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A6A42CA-CBFA-45D3-A4C7-9F4D52374CA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03890" y="3201811"/>
                <a:ext cx="4250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899F9DA-8536-4177-ABA5-BC687293B2CF}"/>
                  </a:ext>
                </a:extLst>
              </p14:cNvPr>
              <p14:cNvContentPartPr/>
              <p14:nvPr/>
            </p14:nvContentPartPr>
            <p14:xfrm>
              <a:off x="6692330" y="3169771"/>
              <a:ext cx="3733200" cy="831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899F9DA-8536-4177-ABA5-BC687293B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88010" y="3165451"/>
                <a:ext cx="3741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2126" name="Freihand 132125">
                <a:extLst>
                  <a:ext uri="{FF2B5EF4-FFF2-40B4-BE49-F238E27FC236}">
                    <a16:creationId xmlns:a16="http://schemas.microsoft.com/office/drawing/2014/main" id="{293192A0-670C-4058-8C18-4BDC3C7F5C31}"/>
                  </a:ext>
                </a:extLst>
              </p14:cNvPr>
              <p14:cNvContentPartPr/>
              <p14:nvPr/>
            </p14:nvContentPartPr>
            <p14:xfrm>
              <a:off x="3872090" y="4455691"/>
              <a:ext cx="27720" cy="18720"/>
            </p14:xfrm>
          </p:contentPart>
        </mc:Choice>
        <mc:Fallback xmlns="">
          <p:pic>
            <p:nvPicPr>
              <p:cNvPr id="132126" name="Freihand 132125">
                <a:extLst>
                  <a:ext uri="{FF2B5EF4-FFF2-40B4-BE49-F238E27FC236}">
                    <a16:creationId xmlns:a16="http://schemas.microsoft.com/office/drawing/2014/main" id="{293192A0-670C-4058-8C18-4BDC3C7F5C3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67770" y="4451371"/>
                <a:ext cx="363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150" name="Gruppieren 132149">
            <a:extLst>
              <a:ext uri="{FF2B5EF4-FFF2-40B4-BE49-F238E27FC236}">
                <a16:creationId xmlns:a16="http://schemas.microsoft.com/office/drawing/2014/main" id="{DD29F2E1-B322-468B-B3F4-395E9A0ECA28}"/>
              </a:ext>
            </a:extLst>
          </p:cNvPr>
          <p:cNvGrpSpPr/>
          <p:nvPr/>
        </p:nvGrpSpPr>
        <p:grpSpPr>
          <a:xfrm>
            <a:off x="528770" y="3838291"/>
            <a:ext cx="7107840" cy="767880"/>
            <a:chOff x="528770" y="3838291"/>
            <a:chExt cx="71078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B902F65-38FF-4960-8EB3-108A62F16054}"/>
                    </a:ext>
                  </a:extLst>
                </p14:cNvPr>
                <p14:cNvContentPartPr/>
                <p14:nvPr/>
              </p14:nvContentPartPr>
              <p14:xfrm>
                <a:off x="629930" y="4025491"/>
                <a:ext cx="10440" cy="182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B902F65-38FF-4960-8EB3-108A62F160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5610" y="4021171"/>
                  <a:ext cx="1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162B983-F7E5-42CD-87C0-3F9263EEB095}"/>
                    </a:ext>
                  </a:extLst>
                </p14:cNvPr>
                <p14:cNvContentPartPr/>
                <p14:nvPr/>
              </p14:nvContentPartPr>
              <p14:xfrm>
                <a:off x="528770" y="4176691"/>
                <a:ext cx="190440" cy="25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162B983-F7E5-42CD-87C0-3F9263EEB09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4450" y="4172371"/>
                  <a:ext cx="19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BEFEB3-E866-4A76-86C0-7CEE60416DA1}"/>
                    </a:ext>
                  </a:extLst>
                </p14:cNvPr>
                <p14:cNvContentPartPr/>
                <p14:nvPr/>
              </p14:nvContentPartPr>
              <p14:xfrm>
                <a:off x="546410" y="4003891"/>
                <a:ext cx="139680" cy="28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BEFEB3-E866-4A76-86C0-7CEE60416D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090" y="3999571"/>
                  <a:ext cx="148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8698FCC-2F0D-4D1E-8ED4-6A98B6B0336A}"/>
                    </a:ext>
                  </a:extLst>
                </p14:cNvPr>
                <p14:cNvContentPartPr/>
                <p14:nvPr/>
              </p14:nvContentPartPr>
              <p14:xfrm>
                <a:off x="739370" y="4089571"/>
                <a:ext cx="121320" cy="99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8698FCC-2F0D-4D1E-8ED4-6A98B6B033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050" y="4085251"/>
                  <a:ext cx="129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2EE97FF-CF06-4B2D-AA99-8C1EC52B429E}"/>
                    </a:ext>
                  </a:extLst>
                </p14:cNvPr>
                <p14:cNvContentPartPr/>
                <p14:nvPr/>
              </p14:nvContentPartPr>
              <p14:xfrm>
                <a:off x="1127450" y="4102171"/>
                <a:ext cx="352440" cy="235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2EE97FF-CF06-4B2D-AA99-8C1EC52B42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3130" y="4097851"/>
                  <a:ext cx="361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30A45E-72AA-4477-A431-A01106F3A016}"/>
                    </a:ext>
                  </a:extLst>
                </p14:cNvPr>
                <p14:cNvContentPartPr/>
                <p14:nvPr/>
              </p14:nvContentPartPr>
              <p14:xfrm>
                <a:off x="1515170" y="4122331"/>
                <a:ext cx="201240" cy="92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30A45E-72AA-4477-A431-A01106F3A0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10850" y="4118011"/>
                  <a:ext cx="20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5D4CDA3-B97E-4EFF-BB39-9A1B42DB7CDE}"/>
                    </a:ext>
                  </a:extLst>
                </p14:cNvPr>
                <p14:cNvContentPartPr/>
                <p14:nvPr/>
              </p14:nvContentPartPr>
              <p14:xfrm>
                <a:off x="1781930" y="4119451"/>
                <a:ext cx="136800" cy="69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5D4CDA3-B97E-4EFF-BB39-9A1B42DB7C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7610" y="4115131"/>
                  <a:ext cx="145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A54BDC1-7B15-45B4-A8C0-8EBF883F6B17}"/>
                    </a:ext>
                  </a:extLst>
                </p14:cNvPr>
                <p14:cNvContentPartPr/>
                <p14:nvPr/>
              </p14:nvContentPartPr>
              <p14:xfrm>
                <a:off x="2025650" y="4110811"/>
                <a:ext cx="18360" cy="28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A54BDC1-7B15-45B4-A8C0-8EBF883F6B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21330" y="4106491"/>
                  <a:ext cx="2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A786676-476A-4427-82DC-CE18E9A490F6}"/>
                    </a:ext>
                  </a:extLst>
                </p14:cNvPr>
                <p14:cNvContentPartPr/>
                <p14:nvPr/>
              </p14:nvContentPartPr>
              <p14:xfrm>
                <a:off x="2021330" y="4008571"/>
                <a:ext cx="25200" cy="178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A786676-476A-4427-82DC-CE18E9A490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17010" y="4004251"/>
                  <a:ext cx="3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259F56B-556F-476C-A2E3-495D3FE7E40E}"/>
                    </a:ext>
                  </a:extLst>
                </p14:cNvPr>
                <p14:cNvContentPartPr/>
                <p14:nvPr/>
              </p14:nvContentPartPr>
              <p14:xfrm>
                <a:off x="2351090" y="4062931"/>
                <a:ext cx="427680" cy="106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259F56B-556F-476C-A2E3-495D3FE7E4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46770" y="4058611"/>
                  <a:ext cx="436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EDFDDE8-BACA-4ACE-8953-416275549FBA}"/>
                    </a:ext>
                  </a:extLst>
                </p14:cNvPr>
                <p14:cNvContentPartPr/>
                <p14:nvPr/>
              </p14:nvContentPartPr>
              <p14:xfrm>
                <a:off x="3183410" y="4123051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EDFDDE8-BACA-4ACE-8953-416275549F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79090" y="4118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82F052-3F71-4015-8605-B60C3494A1FB}"/>
                    </a:ext>
                  </a:extLst>
                </p14:cNvPr>
                <p14:cNvContentPartPr/>
                <p14:nvPr/>
              </p14:nvContentPartPr>
              <p14:xfrm>
                <a:off x="3071450" y="4043491"/>
                <a:ext cx="151920" cy="90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82F052-3F71-4015-8605-B60C3494A1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67130" y="4039171"/>
                  <a:ext cx="160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8CC2503-D08B-4894-A182-FD4E9894ADC2}"/>
                    </a:ext>
                  </a:extLst>
                </p14:cNvPr>
                <p14:cNvContentPartPr/>
                <p14:nvPr/>
              </p14:nvContentPartPr>
              <p14:xfrm>
                <a:off x="3237410" y="4061131"/>
                <a:ext cx="227880" cy="58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8CC2503-D08B-4894-A182-FD4E9894AD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33090" y="4056811"/>
                  <a:ext cx="23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FC8E530-EEA5-4EA0-8CDF-8AD2BD046F50}"/>
                    </a:ext>
                  </a:extLst>
                </p14:cNvPr>
                <p14:cNvContentPartPr/>
                <p14:nvPr/>
              </p14:nvContentPartPr>
              <p14:xfrm>
                <a:off x="3457010" y="4085971"/>
                <a:ext cx="108360" cy="46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FC8E530-EEA5-4EA0-8CDF-8AD2BD046F5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52690" y="4081651"/>
                  <a:ext cx="117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162EED8-5A7A-46B8-9AAC-C44AE3A5D505}"/>
                    </a:ext>
                  </a:extLst>
                </p14:cNvPr>
                <p14:cNvContentPartPr/>
                <p14:nvPr/>
              </p14:nvContentPartPr>
              <p14:xfrm>
                <a:off x="3664010" y="4069051"/>
                <a:ext cx="155880" cy="59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162EED8-5A7A-46B8-9AAC-C44AE3A5D5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59690" y="4064731"/>
                  <a:ext cx="16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2A851A-20A9-4EB8-B31C-FCEC8D064B91}"/>
                    </a:ext>
                  </a:extLst>
                </p14:cNvPr>
                <p14:cNvContentPartPr/>
                <p14:nvPr/>
              </p14:nvContentPartPr>
              <p14:xfrm>
                <a:off x="3831410" y="3957811"/>
                <a:ext cx="237960" cy="160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2A851A-20A9-4EB8-B31C-FCEC8D064B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27090" y="3953491"/>
                  <a:ext cx="24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1E04A03-5D97-4A18-8822-16B4F859431A}"/>
                    </a:ext>
                  </a:extLst>
                </p14:cNvPr>
                <p14:cNvContentPartPr/>
                <p14:nvPr/>
              </p14:nvContentPartPr>
              <p14:xfrm>
                <a:off x="4473650" y="3986971"/>
                <a:ext cx="152640" cy="87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1E04A03-5D97-4A18-8822-16B4F85943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69330" y="3982651"/>
                  <a:ext cx="16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C21199C-C838-48C1-B819-4CDD778246C2}"/>
                    </a:ext>
                  </a:extLst>
                </p14:cNvPr>
                <p14:cNvContentPartPr/>
                <p14:nvPr/>
              </p14:nvContentPartPr>
              <p14:xfrm>
                <a:off x="4644650" y="4007851"/>
                <a:ext cx="129240" cy="86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C21199C-C838-48C1-B819-4CDD778246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40330" y="4003531"/>
                  <a:ext cx="137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A8802DC-832B-43C0-A79A-9BCE7C3864A6}"/>
                    </a:ext>
                  </a:extLst>
                </p14:cNvPr>
                <p14:cNvContentPartPr/>
                <p14:nvPr/>
              </p14:nvContentPartPr>
              <p14:xfrm>
                <a:off x="4468610" y="3967891"/>
                <a:ext cx="135720" cy="128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A8802DC-832B-43C0-A79A-9BCE7C3864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64290" y="3963571"/>
                  <a:ext cx="14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ADA440-0734-404B-8BDD-108378A6F10E}"/>
                    </a:ext>
                  </a:extLst>
                </p14:cNvPr>
                <p14:cNvContentPartPr/>
                <p14:nvPr/>
              </p14:nvContentPartPr>
              <p14:xfrm>
                <a:off x="4849490" y="4003171"/>
                <a:ext cx="104400" cy="228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ADA440-0734-404B-8BDD-108378A6F1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45170" y="3998851"/>
                  <a:ext cx="113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CB31A4A-8443-4E87-B056-EAE1094F4DA7}"/>
                    </a:ext>
                  </a:extLst>
                </p14:cNvPr>
                <p14:cNvContentPartPr/>
                <p14:nvPr/>
              </p14:nvContentPartPr>
              <p14:xfrm>
                <a:off x="5191850" y="4063651"/>
                <a:ext cx="22320" cy="75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CB31A4A-8443-4E87-B056-EAE1094F4D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87530" y="4059331"/>
                  <a:ext cx="30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8BAECE-859E-4170-AED8-3FC75F018892}"/>
                    </a:ext>
                  </a:extLst>
                </p14:cNvPr>
                <p14:cNvContentPartPr/>
                <p14:nvPr/>
              </p14:nvContentPartPr>
              <p14:xfrm>
                <a:off x="5318210" y="3979411"/>
                <a:ext cx="212400" cy="103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8BAECE-859E-4170-AED8-3FC75F0188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13890" y="3975091"/>
                  <a:ext cx="221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6502912-E1F0-42AC-BE48-396DB81FE5E6}"/>
                    </a:ext>
                  </a:extLst>
                </p14:cNvPr>
                <p14:cNvContentPartPr/>
                <p14:nvPr/>
              </p14:nvContentPartPr>
              <p14:xfrm>
                <a:off x="5591450" y="3892291"/>
                <a:ext cx="189360" cy="15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6502912-E1F0-42AC-BE48-396DB81FE5E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87130" y="3887971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4D6A1F0-84C8-4C3C-A11C-FF375F2343B8}"/>
                    </a:ext>
                  </a:extLst>
                </p14:cNvPr>
                <p14:cNvContentPartPr/>
                <p14:nvPr/>
              </p14:nvContentPartPr>
              <p14:xfrm>
                <a:off x="5769650" y="3902011"/>
                <a:ext cx="15120" cy="41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4D6A1F0-84C8-4C3C-A11C-FF375F2343B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65330" y="3897691"/>
                  <a:ext cx="2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948E7EA-A374-47D6-BB47-B9D40E4152CB}"/>
                    </a:ext>
                  </a:extLst>
                </p14:cNvPr>
                <p14:cNvContentPartPr/>
                <p14:nvPr/>
              </p14:nvContentPartPr>
              <p14:xfrm>
                <a:off x="5841290" y="3865651"/>
                <a:ext cx="193680" cy="209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948E7EA-A374-47D6-BB47-B9D40E4152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36970" y="3861331"/>
                  <a:ext cx="20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2096" name="Freihand 132095">
                  <a:extLst>
                    <a:ext uri="{FF2B5EF4-FFF2-40B4-BE49-F238E27FC236}">
                      <a16:creationId xmlns:a16="http://schemas.microsoft.com/office/drawing/2014/main" id="{CC610029-A230-4EA5-9ECF-0258AB01543F}"/>
                    </a:ext>
                  </a:extLst>
                </p14:cNvPr>
                <p14:cNvContentPartPr/>
                <p14:nvPr/>
              </p14:nvContentPartPr>
              <p14:xfrm>
                <a:off x="6315770" y="3923971"/>
                <a:ext cx="129240" cy="195120"/>
              </p14:xfrm>
            </p:contentPart>
          </mc:Choice>
          <mc:Fallback xmlns="">
            <p:pic>
              <p:nvPicPr>
                <p:cNvPr id="132096" name="Freihand 132095">
                  <a:extLst>
                    <a:ext uri="{FF2B5EF4-FFF2-40B4-BE49-F238E27FC236}">
                      <a16:creationId xmlns:a16="http://schemas.microsoft.com/office/drawing/2014/main" id="{CC610029-A230-4EA5-9ECF-0258AB0154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11450" y="3919651"/>
                  <a:ext cx="13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2097" name="Freihand 132096">
                  <a:extLst>
                    <a:ext uri="{FF2B5EF4-FFF2-40B4-BE49-F238E27FC236}">
                      <a16:creationId xmlns:a16="http://schemas.microsoft.com/office/drawing/2014/main" id="{DABB49DD-7556-4E97-9C1F-0231820FBD19}"/>
                    </a:ext>
                  </a:extLst>
                </p14:cNvPr>
                <p14:cNvContentPartPr/>
                <p14:nvPr/>
              </p14:nvContentPartPr>
              <p14:xfrm>
                <a:off x="6474170" y="3943051"/>
                <a:ext cx="257760" cy="83160"/>
              </p14:xfrm>
            </p:contentPart>
          </mc:Choice>
          <mc:Fallback xmlns="">
            <p:pic>
              <p:nvPicPr>
                <p:cNvPr id="132097" name="Freihand 132096">
                  <a:extLst>
                    <a:ext uri="{FF2B5EF4-FFF2-40B4-BE49-F238E27FC236}">
                      <a16:creationId xmlns:a16="http://schemas.microsoft.com/office/drawing/2014/main" id="{DABB49DD-7556-4E97-9C1F-0231820FBD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69850" y="3938731"/>
                  <a:ext cx="266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2098" name="Freihand 132097">
                  <a:extLst>
                    <a:ext uri="{FF2B5EF4-FFF2-40B4-BE49-F238E27FC236}">
                      <a16:creationId xmlns:a16="http://schemas.microsoft.com/office/drawing/2014/main" id="{DC130431-7DB5-41F7-BFD3-A62B369B8CB4}"/>
                    </a:ext>
                  </a:extLst>
                </p14:cNvPr>
                <p14:cNvContentPartPr/>
                <p14:nvPr/>
              </p14:nvContentPartPr>
              <p14:xfrm>
                <a:off x="6767930" y="3937291"/>
                <a:ext cx="299160" cy="84600"/>
              </p14:xfrm>
            </p:contentPart>
          </mc:Choice>
          <mc:Fallback xmlns="">
            <p:pic>
              <p:nvPicPr>
                <p:cNvPr id="132098" name="Freihand 132097">
                  <a:extLst>
                    <a:ext uri="{FF2B5EF4-FFF2-40B4-BE49-F238E27FC236}">
                      <a16:creationId xmlns:a16="http://schemas.microsoft.com/office/drawing/2014/main" id="{DC130431-7DB5-41F7-BFD3-A62B369B8C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63610" y="3932971"/>
                  <a:ext cx="307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2101" name="Freihand 132100">
                  <a:extLst>
                    <a:ext uri="{FF2B5EF4-FFF2-40B4-BE49-F238E27FC236}">
                      <a16:creationId xmlns:a16="http://schemas.microsoft.com/office/drawing/2014/main" id="{80B189D7-CF06-45BE-BE14-E044B5D8CE48}"/>
                    </a:ext>
                  </a:extLst>
                </p14:cNvPr>
                <p14:cNvContentPartPr/>
                <p14:nvPr/>
              </p14:nvContentPartPr>
              <p14:xfrm>
                <a:off x="7142690" y="3922531"/>
                <a:ext cx="151560" cy="81360"/>
              </p14:xfrm>
            </p:contentPart>
          </mc:Choice>
          <mc:Fallback xmlns="">
            <p:pic>
              <p:nvPicPr>
                <p:cNvPr id="132101" name="Freihand 132100">
                  <a:extLst>
                    <a:ext uri="{FF2B5EF4-FFF2-40B4-BE49-F238E27FC236}">
                      <a16:creationId xmlns:a16="http://schemas.microsoft.com/office/drawing/2014/main" id="{80B189D7-CF06-45BE-BE14-E044B5D8CE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38370" y="3918211"/>
                  <a:ext cx="160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102" name="Freihand 132101">
                  <a:extLst>
                    <a:ext uri="{FF2B5EF4-FFF2-40B4-BE49-F238E27FC236}">
                      <a16:creationId xmlns:a16="http://schemas.microsoft.com/office/drawing/2014/main" id="{865B6270-A3A8-4A13-A288-EDB4064CA359}"/>
                    </a:ext>
                  </a:extLst>
                </p14:cNvPr>
                <p14:cNvContentPartPr/>
                <p14:nvPr/>
              </p14:nvContentPartPr>
              <p14:xfrm>
                <a:off x="7288130" y="3838291"/>
                <a:ext cx="290880" cy="174240"/>
              </p14:xfrm>
            </p:contentPart>
          </mc:Choice>
          <mc:Fallback xmlns="">
            <p:pic>
              <p:nvPicPr>
                <p:cNvPr id="132102" name="Freihand 132101">
                  <a:extLst>
                    <a:ext uri="{FF2B5EF4-FFF2-40B4-BE49-F238E27FC236}">
                      <a16:creationId xmlns:a16="http://schemas.microsoft.com/office/drawing/2014/main" id="{865B6270-A3A8-4A13-A288-EDB4064CA3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83810" y="3833971"/>
                  <a:ext cx="299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2104" name="Freihand 132103">
                  <a:extLst>
                    <a:ext uri="{FF2B5EF4-FFF2-40B4-BE49-F238E27FC236}">
                      <a16:creationId xmlns:a16="http://schemas.microsoft.com/office/drawing/2014/main" id="{7F6F3E1E-C86A-4267-9A01-713F3AC39EE1}"/>
                    </a:ext>
                  </a:extLst>
                </p14:cNvPr>
                <p14:cNvContentPartPr/>
                <p14:nvPr/>
              </p14:nvContentPartPr>
              <p14:xfrm>
                <a:off x="626330" y="4498531"/>
                <a:ext cx="7560" cy="97920"/>
              </p14:xfrm>
            </p:contentPart>
          </mc:Choice>
          <mc:Fallback xmlns="">
            <p:pic>
              <p:nvPicPr>
                <p:cNvPr id="132104" name="Freihand 132103">
                  <a:extLst>
                    <a:ext uri="{FF2B5EF4-FFF2-40B4-BE49-F238E27FC236}">
                      <a16:creationId xmlns:a16="http://schemas.microsoft.com/office/drawing/2014/main" id="{7F6F3E1E-C86A-4267-9A01-713F3AC39E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2010" y="4494211"/>
                  <a:ext cx="1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2105" name="Freihand 132104">
                  <a:extLst>
                    <a:ext uri="{FF2B5EF4-FFF2-40B4-BE49-F238E27FC236}">
                      <a16:creationId xmlns:a16="http://schemas.microsoft.com/office/drawing/2014/main" id="{C70FEF4D-E5E2-43D4-9F47-102E51E00DF1}"/>
                    </a:ext>
                  </a:extLst>
                </p14:cNvPr>
                <p14:cNvContentPartPr/>
                <p14:nvPr/>
              </p14:nvContentPartPr>
              <p14:xfrm>
                <a:off x="620210" y="4438771"/>
                <a:ext cx="31320" cy="21240"/>
              </p14:xfrm>
            </p:contentPart>
          </mc:Choice>
          <mc:Fallback xmlns="">
            <p:pic>
              <p:nvPicPr>
                <p:cNvPr id="132105" name="Freihand 132104">
                  <a:extLst>
                    <a:ext uri="{FF2B5EF4-FFF2-40B4-BE49-F238E27FC236}">
                      <a16:creationId xmlns:a16="http://schemas.microsoft.com/office/drawing/2014/main" id="{C70FEF4D-E5E2-43D4-9F47-102E51E00D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5890" y="4434451"/>
                  <a:ext cx="3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2106" name="Freihand 132105">
                  <a:extLst>
                    <a:ext uri="{FF2B5EF4-FFF2-40B4-BE49-F238E27FC236}">
                      <a16:creationId xmlns:a16="http://schemas.microsoft.com/office/drawing/2014/main" id="{17B436C1-4A65-455C-99C8-A2A1EF62FD1F}"/>
                    </a:ext>
                  </a:extLst>
                </p14:cNvPr>
                <p14:cNvContentPartPr/>
                <p14:nvPr/>
              </p14:nvContentPartPr>
              <p14:xfrm>
                <a:off x="699410" y="4496731"/>
                <a:ext cx="83880" cy="86040"/>
              </p14:xfrm>
            </p:contentPart>
          </mc:Choice>
          <mc:Fallback xmlns="">
            <p:pic>
              <p:nvPicPr>
                <p:cNvPr id="132106" name="Freihand 132105">
                  <a:extLst>
                    <a:ext uri="{FF2B5EF4-FFF2-40B4-BE49-F238E27FC236}">
                      <a16:creationId xmlns:a16="http://schemas.microsoft.com/office/drawing/2014/main" id="{17B436C1-4A65-455C-99C8-A2A1EF62FD1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5090" y="4492411"/>
                  <a:ext cx="92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2108" name="Freihand 132107">
                  <a:extLst>
                    <a:ext uri="{FF2B5EF4-FFF2-40B4-BE49-F238E27FC236}">
                      <a16:creationId xmlns:a16="http://schemas.microsoft.com/office/drawing/2014/main" id="{D79B31F2-68DD-4DB5-ADAE-4A23B9B366C6}"/>
                    </a:ext>
                  </a:extLst>
                </p14:cNvPr>
                <p14:cNvContentPartPr/>
                <p14:nvPr/>
              </p14:nvContentPartPr>
              <p14:xfrm>
                <a:off x="959330" y="4416091"/>
                <a:ext cx="104760" cy="158040"/>
              </p14:xfrm>
            </p:contentPart>
          </mc:Choice>
          <mc:Fallback xmlns="">
            <p:pic>
              <p:nvPicPr>
                <p:cNvPr id="132108" name="Freihand 132107">
                  <a:extLst>
                    <a:ext uri="{FF2B5EF4-FFF2-40B4-BE49-F238E27FC236}">
                      <a16:creationId xmlns:a16="http://schemas.microsoft.com/office/drawing/2014/main" id="{D79B31F2-68DD-4DB5-ADAE-4A23B9B366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5010" y="4411771"/>
                  <a:ext cx="113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2109" name="Freihand 132108">
                  <a:extLst>
                    <a:ext uri="{FF2B5EF4-FFF2-40B4-BE49-F238E27FC236}">
                      <a16:creationId xmlns:a16="http://schemas.microsoft.com/office/drawing/2014/main" id="{5070BCE6-43CA-4534-A0BA-6BF77940D3D3}"/>
                    </a:ext>
                  </a:extLst>
                </p14:cNvPr>
                <p14:cNvContentPartPr/>
                <p14:nvPr/>
              </p14:nvContentPartPr>
              <p14:xfrm>
                <a:off x="1127450" y="4445611"/>
                <a:ext cx="96840" cy="84960"/>
              </p14:xfrm>
            </p:contentPart>
          </mc:Choice>
          <mc:Fallback xmlns="">
            <p:pic>
              <p:nvPicPr>
                <p:cNvPr id="132109" name="Freihand 132108">
                  <a:extLst>
                    <a:ext uri="{FF2B5EF4-FFF2-40B4-BE49-F238E27FC236}">
                      <a16:creationId xmlns:a16="http://schemas.microsoft.com/office/drawing/2014/main" id="{5070BCE6-43CA-4534-A0BA-6BF77940D3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3130" y="4441291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2111" name="Freihand 132110">
                  <a:extLst>
                    <a:ext uri="{FF2B5EF4-FFF2-40B4-BE49-F238E27FC236}">
                      <a16:creationId xmlns:a16="http://schemas.microsoft.com/office/drawing/2014/main" id="{7EF54AF5-9022-4959-A351-D30D178CA2DC}"/>
                    </a:ext>
                  </a:extLst>
                </p14:cNvPr>
                <p14:cNvContentPartPr/>
                <p14:nvPr/>
              </p14:nvContentPartPr>
              <p14:xfrm>
                <a:off x="1321130" y="4380091"/>
                <a:ext cx="187920" cy="141120"/>
              </p14:xfrm>
            </p:contentPart>
          </mc:Choice>
          <mc:Fallback xmlns="">
            <p:pic>
              <p:nvPicPr>
                <p:cNvPr id="132111" name="Freihand 132110">
                  <a:extLst>
                    <a:ext uri="{FF2B5EF4-FFF2-40B4-BE49-F238E27FC236}">
                      <a16:creationId xmlns:a16="http://schemas.microsoft.com/office/drawing/2014/main" id="{7EF54AF5-9022-4959-A351-D30D178CA2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16810" y="4375771"/>
                  <a:ext cx="196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2112" name="Freihand 132111">
                  <a:extLst>
                    <a:ext uri="{FF2B5EF4-FFF2-40B4-BE49-F238E27FC236}">
                      <a16:creationId xmlns:a16="http://schemas.microsoft.com/office/drawing/2014/main" id="{8AC402F4-5E59-4C4E-B981-BCB57A8362E2}"/>
                    </a:ext>
                  </a:extLst>
                </p14:cNvPr>
                <p14:cNvContentPartPr/>
                <p14:nvPr/>
              </p14:nvContentPartPr>
              <p14:xfrm>
                <a:off x="1512650" y="4417171"/>
                <a:ext cx="215640" cy="125280"/>
              </p14:xfrm>
            </p:contentPart>
          </mc:Choice>
          <mc:Fallback xmlns="">
            <p:pic>
              <p:nvPicPr>
                <p:cNvPr id="132112" name="Freihand 132111">
                  <a:extLst>
                    <a:ext uri="{FF2B5EF4-FFF2-40B4-BE49-F238E27FC236}">
                      <a16:creationId xmlns:a16="http://schemas.microsoft.com/office/drawing/2014/main" id="{8AC402F4-5E59-4C4E-B981-BCB57A8362E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08330" y="4412851"/>
                  <a:ext cx="224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2113" name="Freihand 132112">
                  <a:extLst>
                    <a:ext uri="{FF2B5EF4-FFF2-40B4-BE49-F238E27FC236}">
                      <a16:creationId xmlns:a16="http://schemas.microsoft.com/office/drawing/2014/main" id="{E467F2B6-86B4-462B-B633-C6930B452CA4}"/>
                    </a:ext>
                  </a:extLst>
                </p14:cNvPr>
                <p14:cNvContentPartPr/>
                <p14:nvPr/>
              </p14:nvContentPartPr>
              <p14:xfrm>
                <a:off x="2090810" y="4381891"/>
                <a:ext cx="86400" cy="156600"/>
              </p14:xfrm>
            </p:contentPart>
          </mc:Choice>
          <mc:Fallback xmlns="">
            <p:pic>
              <p:nvPicPr>
                <p:cNvPr id="132113" name="Freihand 132112">
                  <a:extLst>
                    <a:ext uri="{FF2B5EF4-FFF2-40B4-BE49-F238E27FC236}">
                      <a16:creationId xmlns:a16="http://schemas.microsoft.com/office/drawing/2014/main" id="{E467F2B6-86B4-462B-B633-C6930B452CA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86490" y="4377571"/>
                  <a:ext cx="95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2114" name="Freihand 132113">
                  <a:extLst>
                    <a:ext uri="{FF2B5EF4-FFF2-40B4-BE49-F238E27FC236}">
                      <a16:creationId xmlns:a16="http://schemas.microsoft.com/office/drawing/2014/main" id="{AB30D43A-12D8-43A1-ACF3-EE1C53361B9C}"/>
                    </a:ext>
                  </a:extLst>
                </p14:cNvPr>
                <p14:cNvContentPartPr/>
                <p14:nvPr/>
              </p14:nvContentPartPr>
              <p14:xfrm>
                <a:off x="2388530" y="4393411"/>
                <a:ext cx="15840" cy="109080"/>
              </p14:xfrm>
            </p:contentPart>
          </mc:Choice>
          <mc:Fallback xmlns="">
            <p:pic>
              <p:nvPicPr>
                <p:cNvPr id="132114" name="Freihand 132113">
                  <a:extLst>
                    <a:ext uri="{FF2B5EF4-FFF2-40B4-BE49-F238E27FC236}">
                      <a16:creationId xmlns:a16="http://schemas.microsoft.com/office/drawing/2014/main" id="{AB30D43A-12D8-43A1-ACF3-EE1C53361B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84210" y="4389091"/>
                  <a:ext cx="2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2115" name="Freihand 132114">
                  <a:extLst>
                    <a:ext uri="{FF2B5EF4-FFF2-40B4-BE49-F238E27FC236}">
                      <a16:creationId xmlns:a16="http://schemas.microsoft.com/office/drawing/2014/main" id="{5316381F-5521-497D-9BF6-C447E0B5210B}"/>
                    </a:ext>
                  </a:extLst>
                </p14:cNvPr>
                <p14:cNvContentPartPr/>
                <p14:nvPr/>
              </p14:nvContentPartPr>
              <p14:xfrm>
                <a:off x="2306450" y="4345171"/>
                <a:ext cx="166680" cy="183240"/>
              </p14:xfrm>
            </p:contentPart>
          </mc:Choice>
          <mc:Fallback xmlns="">
            <p:pic>
              <p:nvPicPr>
                <p:cNvPr id="132115" name="Freihand 132114">
                  <a:extLst>
                    <a:ext uri="{FF2B5EF4-FFF2-40B4-BE49-F238E27FC236}">
                      <a16:creationId xmlns:a16="http://schemas.microsoft.com/office/drawing/2014/main" id="{5316381F-5521-497D-9BF6-C447E0B521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02130" y="4340851"/>
                  <a:ext cx="175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2116" name="Freihand 132115">
                  <a:extLst>
                    <a:ext uri="{FF2B5EF4-FFF2-40B4-BE49-F238E27FC236}">
                      <a16:creationId xmlns:a16="http://schemas.microsoft.com/office/drawing/2014/main" id="{D7B83B7E-DF14-4D6F-8139-B0289C7E37BD}"/>
                    </a:ext>
                  </a:extLst>
                </p14:cNvPr>
                <p14:cNvContentPartPr/>
                <p14:nvPr/>
              </p14:nvContentPartPr>
              <p14:xfrm>
                <a:off x="2620010" y="4395931"/>
                <a:ext cx="125640" cy="104040"/>
              </p14:xfrm>
            </p:contentPart>
          </mc:Choice>
          <mc:Fallback xmlns="">
            <p:pic>
              <p:nvPicPr>
                <p:cNvPr id="132116" name="Freihand 132115">
                  <a:extLst>
                    <a:ext uri="{FF2B5EF4-FFF2-40B4-BE49-F238E27FC236}">
                      <a16:creationId xmlns:a16="http://schemas.microsoft.com/office/drawing/2014/main" id="{D7B83B7E-DF14-4D6F-8139-B0289C7E37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15690" y="4391611"/>
                  <a:ext cx="134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2117" name="Freihand 132116">
                  <a:extLst>
                    <a:ext uri="{FF2B5EF4-FFF2-40B4-BE49-F238E27FC236}">
                      <a16:creationId xmlns:a16="http://schemas.microsoft.com/office/drawing/2014/main" id="{3567EB01-2A0A-4BEF-A161-B5F932EA782C}"/>
                    </a:ext>
                  </a:extLst>
                </p14:cNvPr>
                <p14:cNvContentPartPr/>
                <p14:nvPr/>
              </p14:nvContentPartPr>
              <p14:xfrm>
                <a:off x="2718650" y="4367491"/>
                <a:ext cx="34920" cy="146160"/>
              </p14:xfrm>
            </p:contentPart>
          </mc:Choice>
          <mc:Fallback xmlns="">
            <p:pic>
              <p:nvPicPr>
                <p:cNvPr id="132117" name="Freihand 132116">
                  <a:extLst>
                    <a:ext uri="{FF2B5EF4-FFF2-40B4-BE49-F238E27FC236}">
                      <a16:creationId xmlns:a16="http://schemas.microsoft.com/office/drawing/2014/main" id="{3567EB01-2A0A-4BEF-A161-B5F932EA78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14330" y="4363171"/>
                  <a:ext cx="43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2118" name="Freihand 132117">
                  <a:extLst>
                    <a:ext uri="{FF2B5EF4-FFF2-40B4-BE49-F238E27FC236}">
                      <a16:creationId xmlns:a16="http://schemas.microsoft.com/office/drawing/2014/main" id="{8968F7B6-308E-4E29-A4DC-6DE9CC647E78}"/>
                    </a:ext>
                  </a:extLst>
                </p14:cNvPr>
                <p14:cNvContentPartPr/>
                <p14:nvPr/>
              </p14:nvContentPartPr>
              <p14:xfrm>
                <a:off x="2658170" y="4439491"/>
                <a:ext cx="261720" cy="166680"/>
              </p14:xfrm>
            </p:contentPart>
          </mc:Choice>
          <mc:Fallback xmlns="">
            <p:pic>
              <p:nvPicPr>
                <p:cNvPr id="132118" name="Freihand 132117">
                  <a:extLst>
                    <a:ext uri="{FF2B5EF4-FFF2-40B4-BE49-F238E27FC236}">
                      <a16:creationId xmlns:a16="http://schemas.microsoft.com/office/drawing/2014/main" id="{8968F7B6-308E-4E29-A4DC-6DE9CC647E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53850" y="4435171"/>
                  <a:ext cx="270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2121" name="Freihand 132120">
                  <a:extLst>
                    <a:ext uri="{FF2B5EF4-FFF2-40B4-BE49-F238E27FC236}">
                      <a16:creationId xmlns:a16="http://schemas.microsoft.com/office/drawing/2014/main" id="{29419361-E97F-4379-86F6-77E00D09C6DD}"/>
                    </a:ext>
                  </a:extLst>
                </p14:cNvPr>
                <p14:cNvContentPartPr/>
                <p14:nvPr/>
              </p14:nvContentPartPr>
              <p14:xfrm>
                <a:off x="3161450" y="4349491"/>
                <a:ext cx="10800" cy="133200"/>
              </p14:xfrm>
            </p:contentPart>
          </mc:Choice>
          <mc:Fallback xmlns="">
            <p:pic>
              <p:nvPicPr>
                <p:cNvPr id="132121" name="Freihand 132120">
                  <a:extLst>
                    <a:ext uri="{FF2B5EF4-FFF2-40B4-BE49-F238E27FC236}">
                      <a16:creationId xmlns:a16="http://schemas.microsoft.com/office/drawing/2014/main" id="{29419361-E97F-4379-86F6-77E00D09C6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57130" y="4345171"/>
                  <a:ext cx="1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2122" name="Freihand 132121">
                  <a:extLst>
                    <a:ext uri="{FF2B5EF4-FFF2-40B4-BE49-F238E27FC236}">
                      <a16:creationId xmlns:a16="http://schemas.microsoft.com/office/drawing/2014/main" id="{C5F14823-FCFA-46EC-A1C6-54081E9BCDE7}"/>
                    </a:ext>
                  </a:extLst>
                </p14:cNvPr>
                <p14:cNvContentPartPr/>
                <p14:nvPr/>
              </p14:nvContentPartPr>
              <p14:xfrm>
                <a:off x="3268370" y="4344091"/>
                <a:ext cx="100080" cy="150840"/>
              </p14:xfrm>
            </p:contentPart>
          </mc:Choice>
          <mc:Fallback xmlns="">
            <p:pic>
              <p:nvPicPr>
                <p:cNvPr id="132122" name="Freihand 132121">
                  <a:extLst>
                    <a:ext uri="{FF2B5EF4-FFF2-40B4-BE49-F238E27FC236}">
                      <a16:creationId xmlns:a16="http://schemas.microsoft.com/office/drawing/2014/main" id="{C5F14823-FCFA-46EC-A1C6-54081E9BCD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64050" y="4339771"/>
                  <a:ext cx="108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2123" name="Freihand 132122">
                  <a:extLst>
                    <a:ext uri="{FF2B5EF4-FFF2-40B4-BE49-F238E27FC236}">
                      <a16:creationId xmlns:a16="http://schemas.microsoft.com/office/drawing/2014/main" id="{BC25F0E2-135B-462B-B54A-1038921B2B82}"/>
                    </a:ext>
                  </a:extLst>
                </p14:cNvPr>
                <p14:cNvContentPartPr/>
                <p14:nvPr/>
              </p14:nvContentPartPr>
              <p14:xfrm>
                <a:off x="3422450" y="4362811"/>
                <a:ext cx="120240" cy="89640"/>
              </p14:xfrm>
            </p:contentPart>
          </mc:Choice>
          <mc:Fallback xmlns="">
            <p:pic>
              <p:nvPicPr>
                <p:cNvPr id="132123" name="Freihand 132122">
                  <a:extLst>
                    <a:ext uri="{FF2B5EF4-FFF2-40B4-BE49-F238E27FC236}">
                      <a16:creationId xmlns:a16="http://schemas.microsoft.com/office/drawing/2014/main" id="{BC25F0E2-135B-462B-B54A-1038921B2B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18130" y="4358491"/>
                  <a:ext cx="128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2124" name="Freihand 132123">
                  <a:extLst>
                    <a:ext uri="{FF2B5EF4-FFF2-40B4-BE49-F238E27FC236}">
                      <a16:creationId xmlns:a16="http://schemas.microsoft.com/office/drawing/2014/main" id="{8E5354FC-2E6E-4D0A-8ED1-61495D7ECF0A}"/>
                    </a:ext>
                  </a:extLst>
                </p14:cNvPr>
                <p14:cNvContentPartPr/>
                <p14:nvPr/>
              </p14:nvContentPartPr>
              <p14:xfrm>
                <a:off x="3549170" y="4295131"/>
                <a:ext cx="142920" cy="293760"/>
              </p14:xfrm>
            </p:contentPart>
          </mc:Choice>
          <mc:Fallback xmlns="">
            <p:pic>
              <p:nvPicPr>
                <p:cNvPr id="132124" name="Freihand 132123">
                  <a:extLst>
                    <a:ext uri="{FF2B5EF4-FFF2-40B4-BE49-F238E27FC236}">
                      <a16:creationId xmlns:a16="http://schemas.microsoft.com/office/drawing/2014/main" id="{8E5354FC-2E6E-4D0A-8ED1-61495D7ECF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44850" y="4290811"/>
                  <a:ext cx="151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2127" name="Freihand 132126">
                  <a:extLst>
                    <a:ext uri="{FF2B5EF4-FFF2-40B4-BE49-F238E27FC236}">
                      <a16:creationId xmlns:a16="http://schemas.microsoft.com/office/drawing/2014/main" id="{55EFF343-2E6E-4DB4-86CB-98105DFE93C3}"/>
                    </a:ext>
                  </a:extLst>
                </p14:cNvPr>
                <p14:cNvContentPartPr/>
                <p14:nvPr/>
              </p14:nvContentPartPr>
              <p14:xfrm>
                <a:off x="4176290" y="4306291"/>
                <a:ext cx="20160" cy="136800"/>
              </p14:xfrm>
            </p:contentPart>
          </mc:Choice>
          <mc:Fallback xmlns="">
            <p:pic>
              <p:nvPicPr>
                <p:cNvPr id="132127" name="Freihand 132126">
                  <a:extLst>
                    <a:ext uri="{FF2B5EF4-FFF2-40B4-BE49-F238E27FC236}">
                      <a16:creationId xmlns:a16="http://schemas.microsoft.com/office/drawing/2014/main" id="{55EFF343-2E6E-4DB4-86CB-98105DFE93C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71970" y="4301971"/>
                  <a:ext cx="28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2128" name="Freihand 132127">
                  <a:extLst>
                    <a:ext uri="{FF2B5EF4-FFF2-40B4-BE49-F238E27FC236}">
                      <a16:creationId xmlns:a16="http://schemas.microsoft.com/office/drawing/2014/main" id="{51368FE1-4DF1-4C90-8D1C-711D35AECD4B}"/>
                    </a:ext>
                  </a:extLst>
                </p14:cNvPr>
                <p14:cNvContentPartPr/>
                <p14:nvPr/>
              </p14:nvContentPartPr>
              <p14:xfrm>
                <a:off x="4092770" y="4418611"/>
                <a:ext cx="172800" cy="31680"/>
              </p14:xfrm>
            </p:contentPart>
          </mc:Choice>
          <mc:Fallback xmlns="">
            <p:pic>
              <p:nvPicPr>
                <p:cNvPr id="132128" name="Freihand 132127">
                  <a:extLst>
                    <a:ext uri="{FF2B5EF4-FFF2-40B4-BE49-F238E27FC236}">
                      <a16:creationId xmlns:a16="http://schemas.microsoft.com/office/drawing/2014/main" id="{51368FE1-4DF1-4C90-8D1C-711D35AECD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88450" y="4414291"/>
                  <a:ext cx="18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129" name="Freihand 132128">
                  <a:extLst>
                    <a:ext uri="{FF2B5EF4-FFF2-40B4-BE49-F238E27FC236}">
                      <a16:creationId xmlns:a16="http://schemas.microsoft.com/office/drawing/2014/main" id="{3136F034-A0BF-4520-B6E8-BEC6AA2FAC93}"/>
                    </a:ext>
                  </a:extLst>
                </p14:cNvPr>
                <p14:cNvContentPartPr/>
                <p14:nvPr/>
              </p14:nvContentPartPr>
              <p14:xfrm>
                <a:off x="4101050" y="4288291"/>
                <a:ext cx="159120" cy="10440"/>
              </p14:xfrm>
            </p:contentPart>
          </mc:Choice>
          <mc:Fallback xmlns="">
            <p:pic>
              <p:nvPicPr>
                <p:cNvPr id="132129" name="Freihand 132128">
                  <a:extLst>
                    <a:ext uri="{FF2B5EF4-FFF2-40B4-BE49-F238E27FC236}">
                      <a16:creationId xmlns:a16="http://schemas.microsoft.com/office/drawing/2014/main" id="{3136F034-A0BF-4520-B6E8-BEC6AA2FAC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96730" y="4283971"/>
                  <a:ext cx="167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2130" name="Freihand 132129">
                  <a:extLst>
                    <a:ext uri="{FF2B5EF4-FFF2-40B4-BE49-F238E27FC236}">
                      <a16:creationId xmlns:a16="http://schemas.microsoft.com/office/drawing/2014/main" id="{1FC78DE1-07D1-4851-81F1-B57FAEBA24A1}"/>
                    </a:ext>
                  </a:extLst>
                </p14:cNvPr>
                <p14:cNvContentPartPr/>
                <p14:nvPr/>
              </p14:nvContentPartPr>
              <p14:xfrm>
                <a:off x="4245410" y="4285051"/>
                <a:ext cx="123840" cy="173160"/>
              </p14:xfrm>
            </p:contentPart>
          </mc:Choice>
          <mc:Fallback xmlns="">
            <p:pic>
              <p:nvPicPr>
                <p:cNvPr id="132130" name="Freihand 132129">
                  <a:extLst>
                    <a:ext uri="{FF2B5EF4-FFF2-40B4-BE49-F238E27FC236}">
                      <a16:creationId xmlns:a16="http://schemas.microsoft.com/office/drawing/2014/main" id="{1FC78DE1-07D1-4851-81F1-B57FAEBA24A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41090" y="4280731"/>
                  <a:ext cx="13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2132" name="Freihand 132131">
                  <a:extLst>
                    <a:ext uri="{FF2B5EF4-FFF2-40B4-BE49-F238E27FC236}">
                      <a16:creationId xmlns:a16="http://schemas.microsoft.com/office/drawing/2014/main" id="{B11EC4B3-9E2D-4C5F-BBE9-9612F9DFE903}"/>
                    </a:ext>
                  </a:extLst>
                </p14:cNvPr>
                <p14:cNvContentPartPr/>
                <p14:nvPr/>
              </p14:nvContentPartPr>
              <p14:xfrm>
                <a:off x="4525130" y="4348771"/>
                <a:ext cx="165600" cy="87120"/>
              </p14:xfrm>
            </p:contentPart>
          </mc:Choice>
          <mc:Fallback xmlns="">
            <p:pic>
              <p:nvPicPr>
                <p:cNvPr id="132132" name="Freihand 132131">
                  <a:extLst>
                    <a:ext uri="{FF2B5EF4-FFF2-40B4-BE49-F238E27FC236}">
                      <a16:creationId xmlns:a16="http://schemas.microsoft.com/office/drawing/2014/main" id="{B11EC4B3-9E2D-4C5F-BBE9-9612F9DFE90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20810" y="4344451"/>
                  <a:ext cx="17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2133" name="Freihand 132132">
                  <a:extLst>
                    <a:ext uri="{FF2B5EF4-FFF2-40B4-BE49-F238E27FC236}">
                      <a16:creationId xmlns:a16="http://schemas.microsoft.com/office/drawing/2014/main" id="{64D0C3B7-2A80-4F8E-AAC6-AF07EA1B08C6}"/>
                    </a:ext>
                  </a:extLst>
                </p14:cNvPr>
                <p14:cNvContentPartPr/>
                <p14:nvPr/>
              </p14:nvContentPartPr>
              <p14:xfrm>
                <a:off x="4701530" y="4290811"/>
                <a:ext cx="37440" cy="154440"/>
              </p14:xfrm>
            </p:contentPart>
          </mc:Choice>
          <mc:Fallback xmlns="">
            <p:pic>
              <p:nvPicPr>
                <p:cNvPr id="132133" name="Freihand 132132">
                  <a:extLst>
                    <a:ext uri="{FF2B5EF4-FFF2-40B4-BE49-F238E27FC236}">
                      <a16:creationId xmlns:a16="http://schemas.microsoft.com/office/drawing/2014/main" id="{64D0C3B7-2A80-4F8E-AAC6-AF07EA1B08C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97210" y="4286491"/>
                  <a:ext cx="4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2134" name="Freihand 132133">
                  <a:extLst>
                    <a:ext uri="{FF2B5EF4-FFF2-40B4-BE49-F238E27FC236}">
                      <a16:creationId xmlns:a16="http://schemas.microsoft.com/office/drawing/2014/main" id="{658FCA7E-F6F6-4B33-847A-32FCD3C518E9}"/>
                    </a:ext>
                  </a:extLst>
                </p14:cNvPr>
                <p14:cNvContentPartPr/>
                <p14:nvPr/>
              </p14:nvContentPartPr>
              <p14:xfrm>
                <a:off x="4769570" y="4371811"/>
                <a:ext cx="167760" cy="62640"/>
              </p14:xfrm>
            </p:contentPart>
          </mc:Choice>
          <mc:Fallback xmlns="">
            <p:pic>
              <p:nvPicPr>
                <p:cNvPr id="132134" name="Freihand 132133">
                  <a:extLst>
                    <a:ext uri="{FF2B5EF4-FFF2-40B4-BE49-F238E27FC236}">
                      <a16:creationId xmlns:a16="http://schemas.microsoft.com/office/drawing/2014/main" id="{658FCA7E-F6F6-4B33-847A-32FCD3C518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5250" y="4367491"/>
                  <a:ext cx="176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2135" name="Freihand 132134">
                  <a:extLst>
                    <a:ext uri="{FF2B5EF4-FFF2-40B4-BE49-F238E27FC236}">
                      <a16:creationId xmlns:a16="http://schemas.microsoft.com/office/drawing/2014/main" id="{437FE4FC-FCC7-46EB-B12A-6F7A3E661484}"/>
                    </a:ext>
                  </a:extLst>
                </p14:cNvPr>
                <p14:cNvContentPartPr/>
                <p14:nvPr/>
              </p14:nvContentPartPr>
              <p14:xfrm>
                <a:off x="4960010" y="4362451"/>
                <a:ext cx="121320" cy="55080"/>
              </p14:xfrm>
            </p:contentPart>
          </mc:Choice>
          <mc:Fallback xmlns="">
            <p:pic>
              <p:nvPicPr>
                <p:cNvPr id="132135" name="Freihand 132134">
                  <a:extLst>
                    <a:ext uri="{FF2B5EF4-FFF2-40B4-BE49-F238E27FC236}">
                      <a16:creationId xmlns:a16="http://schemas.microsoft.com/office/drawing/2014/main" id="{437FE4FC-FCC7-46EB-B12A-6F7A3E6614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55690" y="4358131"/>
                  <a:ext cx="129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2136" name="Freihand 132135">
                  <a:extLst>
                    <a:ext uri="{FF2B5EF4-FFF2-40B4-BE49-F238E27FC236}">
                      <a16:creationId xmlns:a16="http://schemas.microsoft.com/office/drawing/2014/main" id="{EF1039D8-569C-4633-8F63-D04B5BAF6DE5}"/>
                    </a:ext>
                  </a:extLst>
                </p14:cNvPr>
                <p14:cNvContentPartPr/>
                <p14:nvPr/>
              </p14:nvContentPartPr>
              <p14:xfrm>
                <a:off x="5091770" y="4361371"/>
                <a:ext cx="72000" cy="212040"/>
              </p14:xfrm>
            </p:contentPart>
          </mc:Choice>
          <mc:Fallback xmlns="">
            <p:pic>
              <p:nvPicPr>
                <p:cNvPr id="132136" name="Freihand 132135">
                  <a:extLst>
                    <a:ext uri="{FF2B5EF4-FFF2-40B4-BE49-F238E27FC236}">
                      <a16:creationId xmlns:a16="http://schemas.microsoft.com/office/drawing/2014/main" id="{EF1039D8-569C-4633-8F63-D04B5BAF6D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87450" y="4357051"/>
                  <a:ext cx="80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2137" name="Freihand 132136">
                  <a:extLst>
                    <a:ext uri="{FF2B5EF4-FFF2-40B4-BE49-F238E27FC236}">
                      <a16:creationId xmlns:a16="http://schemas.microsoft.com/office/drawing/2014/main" id="{48531E04-3E20-46A9-956E-7C148AF90787}"/>
                    </a:ext>
                  </a:extLst>
                </p14:cNvPr>
                <p14:cNvContentPartPr/>
                <p14:nvPr/>
              </p14:nvContentPartPr>
              <p14:xfrm>
                <a:off x="5230730" y="4353091"/>
                <a:ext cx="74160" cy="66960"/>
              </p14:xfrm>
            </p:contentPart>
          </mc:Choice>
          <mc:Fallback xmlns="">
            <p:pic>
              <p:nvPicPr>
                <p:cNvPr id="132137" name="Freihand 132136">
                  <a:extLst>
                    <a:ext uri="{FF2B5EF4-FFF2-40B4-BE49-F238E27FC236}">
                      <a16:creationId xmlns:a16="http://schemas.microsoft.com/office/drawing/2014/main" id="{48531E04-3E20-46A9-956E-7C148AF9078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26410" y="4348771"/>
                  <a:ext cx="82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2138" name="Freihand 132137">
                  <a:extLst>
                    <a:ext uri="{FF2B5EF4-FFF2-40B4-BE49-F238E27FC236}">
                      <a16:creationId xmlns:a16="http://schemas.microsoft.com/office/drawing/2014/main" id="{88805A06-97BB-4ABA-BE69-CDCBA55CD26A}"/>
                    </a:ext>
                  </a:extLst>
                </p14:cNvPr>
                <p14:cNvContentPartPr/>
                <p14:nvPr/>
              </p14:nvContentPartPr>
              <p14:xfrm>
                <a:off x="5578850" y="4268491"/>
                <a:ext cx="156600" cy="148320"/>
              </p14:xfrm>
            </p:contentPart>
          </mc:Choice>
          <mc:Fallback xmlns="">
            <p:pic>
              <p:nvPicPr>
                <p:cNvPr id="132138" name="Freihand 132137">
                  <a:extLst>
                    <a:ext uri="{FF2B5EF4-FFF2-40B4-BE49-F238E27FC236}">
                      <a16:creationId xmlns:a16="http://schemas.microsoft.com/office/drawing/2014/main" id="{88805A06-97BB-4ABA-BE69-CDCBA55CD26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74530" y="4264171"/>
                  <a:ext cx="16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139" name="Freihand 132138">
                  <a:extLst>
                    <a:ext uri="{FF2B5EF4-FFF2-40B4-BE49-F238E27FC236}">
                      <a16:creationId xmlns:a16="http://schemas.microsoft.com/office/drawing/2014/main" id="{4B48AD36-0B4D-4172-801A-676DF639363A}"/>
                    </a:ext>
                  </a:extLst>
                </p14:cNvPr>
                <p14:cNvContentPartPr/>
                <p14:nvPr/>
              </p14:nvContentPartPr>
              <p14:xfrm>
                <a:off x="5757770" y="4327171"/>
                <a:ext cx="90360" cy="91080"/>
              </p14:xfrm>
            </p:contentPart>
          </mc:Choice>
          <mc:Fallback xmlns="">
            <p:pic>
              <p:nvPicPr>
                <p:cNvPr id="132139" name="Freihand 132138">
                  <a:extLst>
                    <a:ext uri="{FF2B5EF4-FFF2-40B4-BE49-F238E27FC236}">
                      <a16:creationId xmlns:a16="http://schemas.microsoft.com/office/drawing/2014/main" id="{4B48AD36-0B4D-4172-801A-676DF63936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53450" y="4322851"/>
                  <a:ext cx="99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140" name="Freihand 132139">
                  <a:extLst>
                    <a:ext uri="{FF2B5EF4-FFF2-40B4-BE49-F238E27FC236}">
                      <a16:creationId xmlns:a16="http://schemas.microsoft.com/office/drawing/2014/main" id="{22CFF90E-F23D-4A95-B3F4-F40F82B5CC5F}"/>
                    </a:ext>
                  </a:extLst>
                </p14:cNvPr>
                <p14:cNvContentPartPr/>
                <p14:nvPr/>
              </p14:nvContentPartPr>
              <p14:xfrm>
                <a:off x="5837330" y="4317091"/>
                <a:ext cx="136800" cy="202680"/>
              </p14:xfrm>
            </p:contentPart>
          </mc:Choice>
          <mc:Fallback xmlns="">
            <p:pic>
              <p:nvPicPr>
                <p:cNvPr id="132140" name="Freihand 132139">
                  <a:extLst>
                    <a:ext uri="{FF2B5EF4-FFF2-40B4-BE49-F238E27FC236}">
                      <a16:creationId xmlns:a16="http://schemas.microsoft.com/office/drawing/2014/main" id="{22CFF90E-F23D-4A95-B3F4-F40F82B5CC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33010" y="4312771"/>
                  <a:ext cx="145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141" name="Freihand 132140">
                  <a:extLst>
                    <a:ext uri="{FF2B5EF4-FFF2-40B4-BE49-F238E27FC236}">
                      <a16:creationId xmlns:a16="http://schemas.microsoft.com/office/drawing/2014/main" id="{48CD7439-2F5B-4F5E-9510-60E5A11DE60E}"/>
                    </a:ext>
                  </a:extLst>
                </p14:cNvPr>
                <p14:cNvContentPartPr/>
                <p14:nvPr/>
              </p14:nvContentPartPr>
              <p14:xfrm>
                <a:off x="6009770" y="4340491"/>
                <a:ext cx="224640" cy="61560"/>
              </p14:xfrm>
            </p:contentPart>
          </mc:Choice>
          <mc:Fallback xmlns="">
            <p:pic>
              <p:nvPicPr>
                <p:cNvPr id="132141" name="Freihand 132140">
                  <a:extLst>
                    <a:ext uri="{FF2B5EF4-FFF2-40B4-BE49-F238E27FC236}">
                      <a16:creationId xmlns:a16="http://schemas.microsoft.com/office/drawing/2014/main" id="{48CD7439-2F5B-4F5E-9510-60E5A11DE60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5450" y="4336171"/>
                  <a:ext cx="233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142" name="Freihand 132141">
                  <a:extLst>
                    <a:ext uri="{FF2B5EF4-FFF2-40B4-BE49-F238E27FC236}">
                      <a16:creationId xmlns:a16="http://schemas.microsoft.com/office/drawing/2014/main" id="{7F8E8719-DF08-42BB-8EF9-CE70533F4087}"/>
                    </a:ext>
                  </a:extLst>
                </p14:cNvPr>
                <p14:cNvContentPartPr/>
                <p14:nvPr/>
              </p14:nvContentPartPr>
              <p14:xfrm>
                <a:off x="6271130" y="4278211"/>
                <a:ext cx="140040" cy="123840"/>
              </p14:xfrm>
            </p:contentPart>
          </mc:Choice>
          <mc:Fallback xmlns="">
            <p:pic>
              <p:nvPicPr>
                <p:cNvPr id="132142" name="Freihand 132141">
                  <a:extLst>
                    <a:ext uri="{FF2B5EF4-FFF2-40B4-BE49-F238E27FC236}">
                      <a16:creationId xmlns:a16="http://schemas.microsoft.com/office/drawing/2014/main" id="{7F8E8719-DF08-42BB-8EF9-CE70533F40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66810" y="4273891"/>
                  <a:ext cx="14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143" name="Freihand 132142">
                  <a:extLst>
                    <a:ext uri="{FF2B5EF4-FFF2-40B4-BE49-F238E27FC236}">
                      <a16:creationId xmlns:a16="http://schemas.microsoft.com/office/drawing/2014/main" id="{ACA956F0-AE1F-4741-AED7-94EDB1767822}"/>
                    </a:ext>
                  </a:extLst>
                </p14:cNvPr>
                <p14:cNvContentPartPr/>
                <p14:nvPr/>
              </p14:nvContentPartPr>
              <p14:xfrm>
                <a:off x="6421250" y="4308451"/>
                <a:ext cx="119160" cy="84960"/>
              </p14:xfrm>
            </p:contentPart>
          </mc:Choice>
          <mc:Fallback xmlns="">
            <p:pic>
              <p:nvPicPr>
                <p:cNvPr id="132143" name="Freihand 132142">
                  <a:extLst>
                    <a:ext uri="{FF2B5EF4-FFF2-40B4-BE49-F238E27FC236}">
                      <a16:creationId xmlns:a16="http://schemas.microsoft.com/office/drawing/2014/main" id="{ACA956F0-AE1F-4741-AED7-94EDB176782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16930" y="4304131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146" name="Freihand 132145">
                  <a:extLst>
                    <a:ext uri="{FF2B5EF4-FFF2-40B4-BE49-F238E27FC236}">
                      <a16:creationId xmlns:a16="http://schemas.microsoft.com/office/drawing/2014/main" id="{0D41A77D-AF32-4145-936D-70B176FD292C}"/>
                    </a:ext>
                  </a:extLst>
                </p14:cNvPr>
                <p14:cNvContentPartPr/>
                <p14:nvPr/>
              </p14:nvContentPartPr>
              <p14:xfrm>
                <a:off x="6756410" y="4346971"/>
                <a:ext cx="267480" cy="79560"/>
              </p14:xfrm>
            </p:contentPart>
          </mc:Choice>
          <mc:Fallback xmlns="">
            <p:pic>
              <p:nvPicPr>
                <p:cNvPr id="132146" name="Freihand 132145">
                  <a:extLst>
                    <a:ext uri="{FF2B5EF4-FFF2-40B4-BE49-F238E27FC236}">
                      <a16:creationId xmlns:a16="http://schemas.microsoft.com/office/drawing/2014/main" id="{0D41A77D-AF32-4145-936D-70B176FD29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52090" y="4342651"/>
                  <a:ext cx="276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148" name="Freihand 132147">
                  <a:extLst>
                    <a:ext uri="{FF2B5EF4-FFF2-40B4-BE49-F238E27FC236}">
                      <a16:creationId xmlns:a16="http://schemas.microsoft.com/office/drawing/2014/main" id="{CF788824-ABEA-4517-BADC-07FBE5ECA7FF}"/>
                    </a:ext>
                  </a:extLst>
                </p14:cNvPr>
                <p14:cNvContentPartPr/>
                <p14:nvPr/>
              </p14:nvContentPartPr>
              <p14:xfrm>
                <a:off x="7266890" y="4253731"/>
                <a:ext cx="187200" cy="155160"/>
              </p14:xfrm>
            </p:contentPart>
          </mc:Choice>
          <mc:Fallback xmlns="">
            <p:pic>
              <p:nvPicPr>
                <p:cNvPr id="132148" name="Freihand 132147">
                  <a:extLst>
                    <a:ext uri="{FF2B5EF4-FFF2-40B4-BE49-F238E27FC236}">
                      <a16:creationId xmlns:a16="http://schemas.microsoft.com/office/drawing/2014/main" id="{CF788824-ABEA-4517-BADC-07FBE5ECA7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62570" y="4249411"/>
                  <a:ext cx="195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149" name="Freihand 132148">
                  <a:extLst>
                    <a:ext uri="{FF2B5EF4-FFF2-40B4-BE49-F238E27FC236}">
                      <a16:creationId xmlns:a16="http://schemas.microsoft.com/office/drawing/2014/main" id="{3D84B7FF-D2FC-4DC6-A9D9-C340528CE8D5}"/>
                    </a:ext>
                  </a:extLst>
                </p14:cNvPr>
                <p14:cNvContentPartPr/>
                <p14:nvPr/>
              </p14:nvContentPartPr>
              <p14:xfrm>
                <a:off x="7496570" y="4307731"/>
                <a:ext cx="140040" cy="90000"/>
              </p14:xfrm>
            </p:contentPart>
          </mc:Choice>
          <mc:Fallback xmlns="">
            <p:pic>
              <p:nvPicPr>
                <p:cNvPr id="132149" name="Freihand 132148">
                  <a:extLst>
                    <a:ext uri="{FF2B5EF4-FFF2-40B4-BE49-F238E27FC236}">
                      <a16:creationId xmlns:a16="http://schemas.microsoft.com/office/drawing/2014/main" id="{3D84B7FF-D2FC-4DC6-A9D9-C340528CE8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92250" y="4303411"/>
                  <a:ext cx="1486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62" name="Gruppieren 132161">
            <a:extLst>
              <a:ext uri="{FF2B5EF4-FFF2-40B4-BE49-F238E27FC236}">
                <a16:creationId xmlns:a16="http://schemas.microsoft.com/office/drawing/2014/main" id="{4BC5C1DD-F5BD-4576-8B52-24C269466B2B}"/>
              </a:ext>
            </a:extLst>
          </p:cNvPr>
          <p:cNvGrpSpPr/>
          <p:nvPr/>
        </p:nvGrpSpPr>
        <p:grpSpPr>
          <a:xfrm>
            <a:off x="646850" y="4728211"/>
            <a:ext cx="986400" cy="320400"/>
            <a:chOff x="646850" y="4728211"/>
            <a:chExt cx="9864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151" name="Freihand 132150">
                  <a:extLst>
                    <a:ext uri="{FF2B5EF4-FFF2-40B4-BE49-F238E27FC236}">
                      <a16:creationId xmlns:a16="http://schemas.microsoft.com/office/drawing/2014/main" id="{9642D6A2-EB56-43B8-881F-0D7500D34849}"/>
                    </a:ext>
                  </a:extLst>
                </p14:cNvPr>
                <p14:cNvContentPartPr/>
                <p14:nvPr/>
              </p14:nvContentPartPr>
              <p14:xfrm>
                <a:off x="646850" y="4827931"/>
                <a:ext cx="121680" cy="220680"/>
              </p14:xfrm>
            </p:contentPart>
          </mc:Choice>
          <mc:Fallback xmlns="">
            <p:pic>
              <p:nvPicPr>
                <p:cNvPr id="132151" name="Freihand 132150">
                  <a:extLst>
                    <a:ext uri="{FF2B5EF4-FFF2-40B4-BE49-F238E27FC236}">
                      <a16:creationId xmlns:a16="http://schemas.microsoft.com/office/drawing/2014/main" id="{9642D6A2-EB56-43B8-881F-0D7500D348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2530" y="4823611"/>
                  <a:ext cx="130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152" name="Freihand 132151">
                  <a:extLst>
                    <a:ext uri="{FF2B5EF4-FFF2-40B4-BE49-F238E27FC236}">
                      <a16:creationId xmlns:a16="http://schemas.microsoft.com/office/drawing/2014/main" id="{200B866C-155C-44C8-9606-104C1AB49270}"/>
                    </a:ext>
                  </a:extLst>
                </p14:cNvPr>
                <p14:cNvContentPartPr/>
                <p14:nvPr/>
              </p14:nvContentPartPr>
              <p14:xfrm>
                <a:off x="785450" y="4845571"/>
                <a:ext cx="104400" cy="84240"/>
              </p14:xfrm>
            </p:contentPart>
          </mc:Choice>
          <mc:Fallback xmlns="">
            <p:pic>
              <p:nvPicPr>
                <p:cNvPr id="132152" name="Freihand 132151">
                  <a:extLst>
                    <a:ext uri="{FF2B5EF4-FFF2-40B4-BE49-F238E27FC236}">
                      <a16:creationId xmlns:a16="http://schemas.microsoft.com/office/drawing/2014/main" id="{200B866C-155C-44C8-9606-104C1AB492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1130" y="4841251"/>
                  <a:ext cx="113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153" name="Freihand 132152">
                  <a:extLst>
                    <a:ext uri="{FF2B5EF4-FFF2-40B4-BE49-F238E27FC236}">
                      <a16:creationId xmlns:a16="http://schemas.microsoft.com/office/drawing/2014/main" id="{19FD5830-101C-454B-8F12-CC36E3F6D882}"/>
                    </a:ext>
                  </a:extLst>
                </p14:cNvPr>
                <p14:cNvContentPartPr/>
                <p14:nvPr/>
              </p14:nvContentPartPr>
              <p14:xfrm>
                <a:off x="961490" y="4785451"/>
                <a:ext cx="123480" cy="113760"/>
              </p14:xfrm>
            </p:contentPart>
          </mc:Choice>
          <mc:Fallback xmlns="">
            <p:pic>
              <p:nvPicPr>
                <p:cNvPr id="132153" name="Freihand 132152">
                  <a:extLst>
                    <a:ext uri="{FF2B5EF4-FFF2-40B4-BE49-F238E27FC236}">
                      <a16:creationId xmlns:a16="http://schemas.microsoft.com/office/drawing/2014/main" id="{19FD5830-101C-454B-8F12-CC36E3F6D88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7170" y="4781131"/>
                  <a:ext cx="13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154" name="Freihand 132153">
                  <a:extLst>
                    <a:ext uri="{FF2B5EF4-FFF2-40B4-BE49-F238E27FC236}">
                      <a16:creationId xmlns:a16="http://schemas.microsoft.com/office/drawing/2014/main" id="{15915C5E-C9A1-4828-B6A0-5B4DAC4D7C00}"/>
                    </a:ext>
                  </a:extLst>
                </p14:cNvPr>
                <p14:cNvContentPartPr/>
                <p14:nvPr/>
              </p14:nvContentPartPr>
              <p14:xfrm>
                <a:off x="1099010" y="4795171"/>
                <a:ext cx="97920" cy="110160"/>
              </p14:xfrm>
            </p:contentPart>
          </mc:Choice>
          <mc:Fallback xmlns="">
            <p:pic>
              <p:nvPicPr>
                <p:cNvPr id="132154" name="Freihand 132153">
                  <a:extLst>
                    <a:ext uri="{FF2B5EF4-FFF2-40B4-BE49-F238E27FC236}">
                      <a16:creationId xmlns:a16="http://schemas.microsoft.com/office/drawing/2014/main" id="{15915C5E-C9A1-4828-B6A0-5B4DAC4D7C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4690" y="4790851"/>
                  <a:ext cx="10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155" name="Freihand 132154">
                  <a:extLst>
                    <a:ext uri="{FF2B5EF4-FFF2-40B4-BE49-F238E27FC236}">
                      <a16:creationId xmlns:a16="http://schemas.microsoft.com/office/drawing/2014/main" id="{F7E1E9CF-D730-48CE-A51E-95212E88B359}"/>
                    </a:ext>
                  </a:extLst>
                </p14:cNvPr>
                <p14:cNvContentPartPr/>
                <p14:nvPr/>
              </p14:nvContentPartPr>
              <p14:xfrm>
                <a:off x="1245890" y="4728571"/>
                <a:ext cx="156960" cy="147960"/>
              </p14:xfrm>
            </p:contentPart>
          </mc:Choice>
          <mc:Fallback xmlns="">
            <p:pic>
              <p:nvPicPr>
                <p:cNvPr id="132155" name="Freihand 132154">
                  <a:extLst>
                    <a:ext uri="{FF2B5EF4-FFF2-40B4-BE49-F238E27FC236}">
                      <a16:creationId xmlns:a16="http://schemas.microsoft.com/office/drawing/2014/main" id="{F7E1E9CF-D730-48CE-A51E-95212E88B3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41570" y="4724251"/>
                  <a:ext cx="16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157" name="Freihand 132156">
                  <a:extLst>
                    <a:ext uri="{FF2B5EF4-FFF2-40B4-BE49-F238E27FC236}">
                      <a16:creationId xmlns:a16="http://schemas.microsoft.com/office/drawing/2014/main" id="{8D92D779-517A-475B-88A9-BA7940D324C0}"/>
                    </a:ext>
                  </a:extLst>
                </p14:cNvPr>
                <p14:cNvContentPartPr/>
                <p14:nvPr/>
              </p14:nvContentPartPr>
              <p14:xfrm>
                <a:off x="1410050" y="4728211"/>
                <a:ext cx="223200" cy="133920"/>
              </p14:xfrm>
            </p:contentPart>
          </mc:Choice>
          <mc:Fallback xmlns="">
            <p:pic>
              <p:nvPicPr>
                <p:cNvPr id="132157" name="Freihand 132156">
                  <a:extLst>
                    <a:ext uri="{FF2B5EF4-FFF2-40B4-BE49-F238E27FC236}">
                      <a16:creationId xmlns:a16="http://schemas.microsoft.com/office/drawing/2014/main" id="{8D92D779-517A-475B-88A9-BA7940D324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05730" y="4723891"/>
                  <a:ext cx="2318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61" name="Gruppieren 132160">
            <a:extLst>
              <a:ext uri="{FF2B5EF4-FFF2-40B4-BE49-F238E27FC236}">
                <a16:creationId xmlns:a16="http://schemas.microsoft.com/office/drawing/2014/main" id="{729FA4A8-A0E8-4981-8CAF-0F1FBBC00A14}"/>
              </a:ext>
            </a:extLst>
          </p:cNvPr>
          <p:cNvGrpSpPr/>
          <p:nvPr/>
        </p:nvGrpSpPr>
        <p:grpSpPr>
          <a:xfrm>
            <a:off x="1871930" y="4789051"/>
            <a:ext cx="430920" cy="227520"/>
            <a:chOff x="1871930" y="4789051"/>
            <a:chExt cx="4309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158" name="Freihand 132157">
                  <a:extLst>
                    <a:ext uri="{FF2B5EF4-FFF2-40B4-BE49-F238E27FC236}">
                      <a16:creationId xmlns:a16="http://schemas.microsoft.com/office/drawing/2014/main" id="{E643CD78-80A2-47F1-8CAB-F02E4BD4CBCF}"/>
                    </a:ext>
                  </a:extLst>
                </p14:cNvPr>
                <p14:cNvContentPartPr/>
                <p14:nvPr/>
              </p14:nvContentPartPr>
              <p14:xfrm>
                <a:off x="1871930" y="4818211"/>
                <a:ext cx="93960" cy="198360"/>
              </p14:xfrm>
            </p:contentPart>
          </mc:Choice>
          <mc:Fallback xmlns="">
            <p:pic>
              <p:nvPicPr>
                <p:cNvPr id="132158" name="Freihand 132157">
                  <a:extLst>
                    <a:ext uri="{FF2B5EF4-FFF2-40B4-BE49-F238E27FC236}">
                      <a16:creationId xmlns:a16="http://schemas.microsoft.com/office/drawing/2014/main" id="{E643CD78-80A2-47F1-8CAB-F02E4BD4CB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67610" y="4813891"/>
                  <a:ext cx="102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159" name="Freihand 132158">
                  <a:extLst>
                    <a:ext uri="{FF2B5EF4-FFF2-40B4-BE49-F238E27FC236}">
                      <a16:creationId xmlns:a16="http://schemas.microsoft.com/office/drawing/2014/main" id="{A5405C32-2191-46FB-A8D0-0581A6A61D76}"/>
                    </a:ext>
                  </a:extLst>
                </p14:cNvPr>
                <p14:cNvContentPartPr/>
                <p14:nvPr/>
              </p14:nvContentPartPr>
              <p14:xfrm>
                <a:off x="2060570" y="4789051"/>
                <a:ext cx="242280" cy="61560"/>
              </p14:xfrm>
            </p:contentPart>
          </mc:Choice>
          <mc:Fallback xmlns="">
            <p:pic>
              <p:nvPicPr>
                <p:cNvPr id="132159" name="Freihand 132158">
                  <a:extLst>
                    <a:ext uri="{FF2B5EF4-FFF2-40B4-BE49-F238E27FC236}">
                      <a16:creationId xmlns:a16="http://schemas.microsoft.com/office/drawing/2014/main" id="{A5405C32-2191-46FB-A8D0-0581A6A61D7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56250" y="4784731"/>
                  <a:ext cx="2509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74" name="Gruppieren 132173">
            <a:extLst>
              <a:ext uri="{FF2B5EF4-FFF2-40B4-BE49-F238E27FC236}">
                <a16:creationId xmlns:a16="http://schemas.microsoft.com/office/drawing/2014/main" id="{E37199C9-5AB6-4C62-8EBE-0E9F36C8DA37}"/>
              </a:ext>
            </a:extLst>
          </p:cNvPr>
          <p:cNvGrpSpPr/>
          <p:nvPr/>
        </p:nvGrpSpPr>
        <p:grpSpPr>
          <a:xfrm>
            <a:off x="2462690" y="4772131"/>
            <a:ext cx="363960" cy="86760"/>
            <a:chOff x="2462690" y="4772131"/>
            <a:chExt cx="36396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160" name="Freihand 132159">
                  <a:extLst>
                    <a:ext uri="{FF2B5EF4-FFF2-40B4-BE49-F238E27FC236}">
                      <a16:creationId xmlns:a16="http://schemas.microsoft.com/office/drawing/2014/main" id="{7D9B1864-8FB8-4AE0-ABE3-6076E69BF8E8}"/>
                    </a:ext>
                  </a:extLst>
                </p14:cNvPr>
                <p14:cNvContentPartPr/>
                <p14:nvPr/>
              </p14:nvContentPartPr>
              <p14:xfrm>
                <a:off x="2462690" y="4784011"/>
                <a:ext cx="213840" cy="74880"/>
              </p14:xfrm>
            </p:contentPart>
          </mc:Choice>
          <mc:Fallback xmlns="">
            <p:pic>
              <p:nvPicPr>
                <p:cNvPr id="132160" name="Freihand 132159">
                  <a:extLst>
                    <a:ext uri="{FF2B5EF4-FFF2-40B4-BE49-F238E27FC236}">
                      <a16:creationId xmlns:a16="http://schemas.microsoft.com/office/drawing/2014/main" id="{7D9B1864-8FB8-4AE0-ABE3-6076E69BF8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58370" y="4779691"/>
                  <a:ext cx="222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163" name="Freihand 132162">
                  <a:extLst>
                    <a:ext uri="{FF2B5EF4-FFF2-40B4-BE49-F238E27FC236}">
                      <a16:creationId xmlns:a16="http://schemas.microsoft.com/office/drawing/2014/main" id="{222C7BAE-6221-480D-90F4-A686FDA2B3AE}"/>
                    </a:ext>
                  </a:extLst>
                </p14:cNvPr>
                <p14:cNvContentPartPr/>
                <p14:nvPr/>
              </p14:nvContentPartPr>
              <p14:xfrm>
                <a:off x="2694170" y="4772131"/>
                <a:ext cx="132480" cy="57240"/>
              </p14:xfrm>
            </p:contentPart>
          </mc:Choice>
          <mc:Fallback xmlns="">
            <p:pic>
              <p:nvPicPr>
                <p:cNvPr id="132163" name="Freihand 132162">
                  <a:extLst>
                    <a:ext uri="{FF2B5EF4-FFF2-40B4-BE49-F238E27FC236}">
                      <a16:creationId xmlns:a16="http://schemas.microsoft.com/office/drawing/2014/main" id="{222C7BAE-6221-480D-90F4-A686FDA2B3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89850" y="4767811"/>
                  <a:ext cx="1411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73" name="Gruppieren 132172">
            <a:extLst>
              <a:ext uri="{FF2B5EF4-FFF2-40B4-BE49-F238E27FC236}">
                <a16:creationId xmlns:a16="http://schemas.microsoft.com/office/drawing/2014/main" id="{103C33BC-98C3-41EE-B398-57F7275D5103}"/>
              </a:ext>
            </a:extLst>
          </p:cNvPr>
          <p:cNvGrpSpPr/>
          <p:nvPr/>
        </p:nvGrpSpPr>
        <p:grpSpPr>
          <a:xfrm>
            <a:off x="3009890" y="4748371"/>
            <a:ext cx="693360" cy="248760"/>
            <a:chOff x="3009890" y="4748371"/>
            <a:chExt cx="6933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164" name="Freihand 132163">
                  <a:extLst>
                    <a:ext uri="{FF2B5EF4-FFF2-40B4-BE49-F238E27FC236}">
                      <a16:creationId xmlns:a16="http://schemas.microsoft.com/office/drawing/2014/main" id="{2AE618A5-3AB5-47F5-90F6-ADA5A9CC6702}"/>
                    </a:ext>
                  </a:extLst>
                </p14:cNvPr>
                <p14:cNvContentPartPr/>
                <p14:nvPr/>
              </p14:nvContentPartPr>
              <p14:xfrm>
                <a:off x="3009890" y="4764211"/>
                <a:ext cx="73800" cy="177480"/>
              </p14:xfrm>
            </p:contentPart>
          </mc:Choice>
          <mc:Fallback xmlns="">
            <p:pic>
              <p:nvPicPr>
                <p:cNvPr id="132164" name="Freihand 132163">
                  <a:extLst>
                    <a:ext uri="{FF2B5EF4-FFF2-40B4-BE49-F238E27FC236}">
                      <a16:creationId xmlns:a16="http://schemas.microsoft.com/office/drawing/2014/main" id="{2AE618A5-3AB5-47F5-90F6-ADA5A9CC67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05570" y="4759891"/>
                  <a:ext cx="82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165" name="Freihand 132164">
                  <a:extLst>
                    <a:ext uri="{FF2B5EF4-FFF2-40B4-BE49-F238E27FC236}">
                      <a16:creationId xmlns:a16="http://schemas.microsoft.com/office/drawing/2014/main" id="{0D76C7B6-3712-4939-B735-C2459EE85D55}"/>
                    </a:ext>
                  </a:extLst>
                </p14:cNvPr>
                <p14:cNvContentPartPr/>
                <p14:nvPr/>
              </p14:nvContentPartPr>
              <p14:xfrm>
                <a:off x="3134090" y="4765651"/>
                <a:ext cx="78840" cy="71640"/>
              </p14:xfrm>
            </p:contentPart>
          </mc:Choice>
          <mc:Fallback xmlns="">
            <p:pic>
              <p:nvPicPr>
                <p:cNvPr id="132165" name="Freihand 132164">
                  <a:extLst>
                    <a:ext uri="{FF2B5EF4-FFF2-40B4-BE49-F238E27FC236}">
                      <a16:creationId xmlns:a16="http://schemas.microsoft.com/office/drawing/2014/main" id="{0D76C7B6-3712-4939-B735-C2459EE85D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29770" y="4761331"/>
                  <a:ext cx="8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166" name="Freihand 132165">
                  <a:extLst>
                    <a:ext uri="{FF2B5EF4-FFF2-40B4-BE49-F238E27FC236}">
                      <a16:creationId xmlns:a16="http://schemas.microsoft.com/office/drawing/2014/main" id="{DA7510C7-9029-49A8-A7F8-590584E82C7D}"/>
                    </a:ext>
                  </a:extLst>
                </p14:cNvPr>
                <p14:cNvContentPartPr/>
                <p14:nvPr/>
              </p14:nvContentPartPr>
              <p14:xfrm>
                <a:off x="3246050" y="4755211"/>
                <a:ext cx="93960" cy="83160"/>
              </p14:xfrm>
            </p:contentPart>
          </mc:Choice>
          <mc:Fallback xmlns="">
            <p:pic>
              <p:nvPicPr>
                <p:cNvPr id="132166" name="Freihand 132165">
                  <a:extLst>
                    <a:ext uri="{FF2B5EF4-FFF2-40B4-BE49-F238E27FC236}">
                      <a16:creationId xmlns:a16="http://schemas.microsoft.com/office/drawing/2014/main" id="{DA7510C7-9029-49A8-A7F8-590584E82C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41730" y="4750891"/>
                  <a:ext cx="102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167" name="Freihand 132166">
                  <a:extLst>
                    <a:ext uri="{FF2B5EF4-FFF2-40B4-BE49-F238E27FC236}">
                      <a16:creationId xmlns:a16="http://schemas.microsoft.com/office/drawing/2014/main" id="{06824BD6-3A0A-44FC-90EC-27AF10C6BC1D}"/>
                    </a:ext>
                  </a:extLst>
                </p14:cNvPr>
                <p14:cNvContentPartPr/>
                <p14:nvPr/>
              </p14:nvContentPartPr>
              <p14:xfrm>
                <a:off x="3365210" y="4748371"/>
                <a:ext cx="185760" cy="70560"/>
              </p14:xfrm>
            </p:contentPart>
          </mc:Choice>
          <mc:Fallback xmlns="">
            <p:pic>
              <p:nvPicPr>
                <p:cNvPr id="132167" name="Freihand 132166">
                  <a:extLst>
                    <a:ext uri="{FF2B5EF4-FFF2-40B4-BE49-F238E27FC236}">
                      <a16:creationId xmlns:a16="http://schemas.microsoft.com/office/drawing/2014/main" id="{06824BD6-3A0A-44FC-90EC-27AF10C6BC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60890" y="4744051"/>
                  <a:ext cx="194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168" name="Freihand 132167">
                  <a:extLst>
                    <a:ext uri="{FF2B5EF4-FFF2-40B4-BE49-F238E27FC236}">
                      <a16:creationId xmlns:a16="http://schemas.microsoft.com/office/drawing/2014/main" id="{286AB875-8CE9-47E6-8B36-3406FBEE1678}"/>
                    </a:ext>
                  </a:extLst>
                </p14:cNvPr>
                <p14:cNvContentPartPr/>
                <p14:nvPr/>
              </p14:nvContentPartPr>
              <p14:xfrm>
                <a:off x="3576890" y="4770691"/>
                <a:ext cx="126360" cy="226440"/>
              </p14:xfrm>
            </p:contentPart>
          </mc:Choice>
          <mc:Fallback xmlns="">
            <p:pic>
              <p:nvPicPr>
                <p:cNvPr id="132168" name="Freihand 132167">
                  <a:extLst>
                    <a:ext uri="{FF2B5EF4-FFF2-40B4-BE49-F238E27FC236}">
                      <a16:creationId xmlns:a16="http://schemas.microsoft.com/office/drawing/2014/main" id="{286AB875-8CE9-47E6-8B36-3406FBEE16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72570" y="4766371"/>
                  <a:ext cx="13500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2169" name="Freihand 132168">
                <a:extLst>
                  <a:ext uri="{FF2B5EF4-FFF2-40B4-BE49-F238E27FC236}">
                    <a16:creationId xmlns:a16="http://schemas.microsoft.com/office/drawing/2014/main" id="{FEC3BD92-60F7-457E-BF62-4500E2475958}"/>
                  </a:ext>
                </a:extLst>
              </p14:cNvPr>
              <p14:cNvContentPartPr/>
              <p14:nvPr/>
            </p14:nvContentPartPr>
            <p14:xfrm>
              <a:off x="3392210" y="4615531"/>
              <a:ext cx="360" cy="360"/>
            </p14:xfrm>
          </p:contentPart>
        </mc:Choice>
        <mc:Fallback xmlns="">
          <p:pic>
            <p:nvPicPr>
              <p:cNvPr id="132169" name="Freihand 132168">
                <a:extLst>
                  <a:ext uri="{FF2B5EF4-FFF2-40B4-BE49-F238E27FC236}">
                    <a16:creationId xmlns:a16="http://schemas.microsoft.com/office/drawing/2014/main" id="{FEC3BD92-60F7-457E-BF62-4500E247595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87890" y="461121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172" name="Gruppieren 132171">
            <a:extLst>
              <a:ext uri="{FF2B5EF4-FFF2-40B4-BE49-F238E27FC236}">
                <a16:creationId xmlns:a16="http://schemas.microsoft.com/office/drawing/2014/main" id="{E27EDAB2-2FA9-4A17-B9F4-9D6B16FE94B3}"/>
              </a:ext>
            </a:extLst>
          </p:cNvPr>
          <p:cNvGrpSpPr/>
          <p:nvPr/>
        </p:nvGrpSpPr>
        <p:grpSpPr>
          <a:xfrm>
            <a:off x="3873530" y="4578091"/>
            <a:ext cx="10080" cy="205920"/>
            <a:chOff x="3873530" y="4578091"/>
            <a:chExt cx="100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170" name="Freihand 132169">
                  <a:extLst>
                    <a:ext uri="{FF2B5EF4-FFF2-40B4-BE49-F238E27FC236}">
                      <a16:creationId xmlns:a16="http://schemas.microsoft.com/office/drawing/2014/main" id="{BE781747-5BB9-4A7D-BE8B-5FE536F247AB}"/>
                    </a:ext>
                  </a:extLst>
                </p14:cNvPr>
                <p14:cNvContentPartPr/>
                <p14:nvPr/>
              </p14:nvContentPartPr>
              <p14:xfrm>
                <a:off x="3873530" y="4578091"/>
                <a:ext cx="7560" cy="137520"/>
              </p14:xfrm>
            </p:contentPart>
          </mc:Choice>
          <mc:Fallback xmlns="">
            <p:pic>
              <p:nvPicPr>
                <p:cNvPr id="132170" name="Freihand 132169">
                  <a:extLst>
                    <a:ext uri="{FF2B5EF4-FFF2-40B4-BE49-F238E27FC236}">
                      <a16:creationId xmlns:a16="http://schemas.microsoft.com/office/drawing/2014/main" id="{BE781747-5BB9-4A7D-BE8B-5FE536F247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69210" y="4573771"/>
                  <a:ext cx="16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171" name="Freihand 132170">
                  <a:extLst>
                    <a:ext uri="{FF2B5EF4-FFF2-40B4-BE49-F238E27FC236}">
                      <a16:creationId xmlns:a16="http://schemas.microsoft.com/office/drawing/2014/main" id="{D3D1CB97-8981-4015-A55A-B93921F6FC66}"/>
                    </a:ext>
                  </a:extLst>
                </p14:cNvPr>
                <p14:cNvContentPartPr/>
                <p14:nvPr/>
              </p14:nvContentPartPr>
              <p14:xfrm>
                <a:off x="3875330" y="4766731"/>
                <a:ext cx="8280" cy="17280"/>
              </p14:xfrm>
            </p:contentPart>
          </mc:Choice>
          <mc:Fallback xmlns="">
            <p:pic>
              <p:nvPicPr>
                <p:cNvPr id="132171" name="Freihand 132170">
                  <a:extLst>
                    <a:ext uri="{FF2B5EF4-FFF2-40B4-BE49-F238E27FC236}">
                      <a16:creationId xmlns:a16="http://schemas.microsoft.com/office/drawing/2014/main" id="{D3D1CB97-8981-4015-A55A-B93921F6FC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71010" y="4762411"/>
                  <a:ext cx="16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88" name="Gruppieren 132187">
            <a:extLst>
              <a:ext uri="{FF2B5EF4-FFF2-40B4-BE49-F238E27FC236}">
                <a16:creationId xmlns:a16="http://schemas.microsoft.com/office/drawing/2014/main" id="{73F640D4-D17A-4A45-B084-621396F57584}"/>
              </a:ext>
            </a:extLst>
          </p:cNvPr>
          <p:cNvGrpSpPr/>
          <p:nvPr/>
        </p:nvGrpSpPr>
        <p:grpSpPr>
          <a:xfrm>
            <a:off x="342290" y="5188651"/>
            <a:ext cx="672120" cy="162360"/>
            <a:chOff x="342290" y="5188651"/>
            <a:chExt cx="67212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175" name="Freihand 132174">
                  <a:extLst>
                    <a:ext uri="{FF2B5EF4-FFF2-40B4-BE49-F238E27FC236}">
                      <a16:creationId xmlns:a16="http://schemas.microsoft.com/office/drawing/2014/main" id="{E99E6BD2-30E1-4C41-8CEC-8EE2EC607BF6}"/>
                    </a:ext>
                  </a:extLst>
                </p14:cNvPr>
                <p14:cNvContentPartPr/>
                <p14:nvPr/>
              </p14:nvContentPartPr>
              <p14:xfrm>
                <a:off x="342290" y="5298451"/>
                <a:ext cx="181800" cy="13320"/>
              </p14:xfrm>
            </p:contentPart>
          </mc:Choice>
          <mc:Fallback xmlns="">
            <p:pic>
              <p:nvPicPr>
                <p:cNvPr id="132175" name="Freihand 132174">
                  <a:extLst>
                    <a:ext uri="{FF2B5EF4-FFF2-40B4-BE49-F238E27FC236}">
                      <a16:creationId xmlns:a16="http://schemas.microsoft.com/office/drawing/2014/main" id="{E99E6BD2-30E1-4C41-8CEC-8EE2EC607B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7970" y="5294131"/>
                  <a:ext cx="19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176" name="Freihand 132175">
                  <a:extLst>
                    <a:ext uri="{FF2B5EF4-FFF2-40B4-BE49-F238E27FC236}">
                      <a16:creationId xmlns:a16="http://schemas.microsoft.com/office/drawing/2014/main" id="{8C6166F4-34B4-447E-B5BE-3334213939AB}"/>
                    </a:ext>
                  </a:extLst>
                </p14:cNvPr>
                <p14:cNvContentPartPr/>
                <p14:nvPr/>
              </p14:nvContentPartPr>
              <p14:xfrm>
                <a:off x="735770" y="5216011"/>
                <a:ext cx="12240" cy="135000"/>
              </p14:xfrm>
            </p:contentPart>
          </mc:Choice>
          <mc:Fallback xmlns="">
            <p:pic>
              <p:nvPicPr>
                <p:cNvPr id="132176" name="Freihand 132175">
                  <a:extLst>
                    <a:ext uri="{FF2B5EF4-FFF2-40B4-BE49-F238E27FC236}">
                      <a16:creationId xmlns:a16="http://schemas.microsoft.com/office/drawing/2014/main" id="{8C6166F4-34B4-447E-B5BE-3334213939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1450" y="5211691"/>
                  <a:ext cx="20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177" name="Freihand 132176">
                  <a:extLst>
                    <a:ext uri="{FF2B5EF4-FFF2-40B4-BE49-F238E27FC236}">
                      <a16:creationId xmlns:a16="http://schemas.microsoft.com/office/drawing/2014/main" id="{D6AB2823-F2DB-44E2-972E-3DB36FC7EAA4}"/>
                    </a:ext>
                  </a:extLst>
                </p14:cNvPr>
                <p14:cNvContentPartPr/>
                <p14:nvPr/>
              </p14:nvContentPartPr>
              <p14:xfrm>
                <a:off x="650810" y="5188651"/>
                <a:ext cx="171720" cy="11160"/>
              </p14:xfrm>
            </p:contentPart>
          </mc:Choice>
          <mc:Fallback xmlns="">
            <p:pic>
              <p:nvPicPr>
                <p:cNvPr id="132177" name="Freihand 132176">
                  <a:extLst>
                    <a:ext uri="{FF2B5EF4-FFF2-40B4-BE49-F238E27FC236}">
                      <a16:creationId xmlns:a16="http://schemas.microsoft.com/office/drawing/2014/main" id="{D6AB2823-F2DB-44E2-972E-3DB36FC7EA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6490" y="5184331"/>
                  <a:ext cx="180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178" name="Freihand 132177">
                  <a:extLst>
                    <a:ext uri="{FF2B5EF4-FFF2-40B4-BE49-F238E27FC236}">
                      <a16:creationId xmlns:a16="http://schemas.microsoft.com/office/drawing/2014/main" id="{A2CD8BB7-004B-4FBA-80E8-7D322107FD1F}"/>
                    </a:ext>
                  </a:extLst>
                </p14:cNvPr>
                <p14:cNvContentPartPr/>
                <p14:nvPr/>
              </p14:nvContentPartPr>
              <p14:xfrm>
                <a:off x="659810" y="5255611"/>
                <a:ext cx="128880" cy="22680"/>
              </p14:xfrm>
            </p:contentPart>
          </mc:Choice>
          <mc:Fallback xmlns="">
            <p:pic>
              <p:nvPicPr>
                <p:cNvPr id="132178" name="Freihand 132177">
                  <a:extLst>
                    <a:ext uri="{FF2B5EF4-FFF2-40B4-BE49-F238E27FC236}">
                      <a16:creationId xmlns:a16="http://schemas.microsoft.com/office/drawing/2014/main" id="{A2CD8BB7-004B-4FBA-80E8-7D322107FD1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5490" y="5251291"/>
                  <a:ext cx="13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2179" name="Freihand 132178">
                  <a:extLst>
                    <a:ext uri="{FF2B5EF4-FFF2-40B4-BE49-F238E27FC236}">
                      <a16:creationId xmlns:a16="http://schemas.microsoft.com/office/drawing/2014/main" id="{CBD378E5-7C79-4D76-A6C9-DC4AE7394E3A}"/>
                    </a:ext>
                  </a:extLst>
                </p14:cNvPr>
                <p14:cNvContentPartPr/>
                <p14:nvPr/>
              </p14:nvContentPartPr>
              <p14:xfrm>
                <a:off x="840530" y="5268571"/>
                <a:ext cx="173880" cy="68040"/>
              </p14:xfrm>
            </p:contentPart>
          </mc:Choice>
          <mc:Fallback xmlns="">
            <p:pic>
              <p:nvPicPr>
                <p:cNvPr id="132179" name="Freihand 132178">
                  <a:extLst>
                    <a:ext uri="{FF2B5EF4-FFF2-40B4-BE49-F238E27FC236}">
                      <a16:creationId xmlns:a16="http://schemas.microsoft.com/office/drawing/2014/main" id="{CBD378E5-7C79-4D76-A6C9-DC4AE7394E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6210" y="5264251"/>
                  <a:ext cx="1825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95" name="Gruppieren 132194">
            <a:extLst>
              <a:ext uri="{FF2B5EF4-FFF2-40B4-BE49-F238E27FC236}">
                <a16:creationId xmlns:a16="http://schemas.microsoft.com/office/drawing/2014/main" id="{099838D9-C986-4D35-8116-E7D0F79E5085}"/>
              </a:ext>
            </a:extLst>
          </p:cNvPr>
          <p:cNvGrpSpPr/>
          <p:nvPr/>
        </p:nvGrpSpPr>
        <p:grpSpPr>
          <a:xfrm>
            <a:off x="1180010" y="5146171"/>
            <a:ext cx="1474560" cy="198000"/>
            <a:chOff x="1180010" y="5146171"/>
            <a:chExt cx="14745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2180" name="Freihand 132179">
                  <a:extLst>
                    <a:ext uri="{FF2B5EF4-FFF2-40B4-BE49-F238E27FC236}">
                      <a16:creationId xmlns:a16="http://schemas.microsoft.com/office/drawing/2014/main" id="{C0E3EE84-3F5C-4131-92EC-222DFB0C6D89}"/>
                    </a:ext>
                  </a:extLst>
                </p14:cNvPr>
                <p14:cNvContentPartPr/>
                <p14:nvPr/>
              </p14:nvContentPartPr>
              <p14:xfrm>
                <a:off x="1180010" y="5282251"/>
                <a:ext cx="173520" cy="52560"/>
              </p14:xfrm>
            </p:contentPart>
          </mc:Choice>
          <mc:Fallback xmlns="">
            <p:pic>
              <p:nvPicPr>
                <p:cNvPr id="132180" name="Freihand 132179">
                  <a:extLst>
                    <a:ext uri="{FF2B5EF4-FFF2-40B4-BE49-F238E27FC236}">
                      <a16:creationId xmlns:a16="http://schemas.microsoft.com/office/drawing/2014/main" id="{C0E3EE84-3F5C-4131-92EC-222DFB0C6D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5690" y="5277931"/>
                  <a:ext cx="182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2181" name="Freihand 132180">
                  <a:extLst>
                    <a:ext uri="{FF2B5EF4-FFF2-40B4-BE49-F238E27FC236}">
                      <a16:creationId xmlns:a16="http://schemas.microsoft.com/office/drawing/2014/main" id="{248DF60F-4A02-447E-BF9F-AB87EF81CA2C}"/>
                    </a:ext>
                  </a:extLst>
                </p14:cNvPr>
                <p14:cNvContentPartPr/>
                <p14:nvPr/>
              </p14:nvContentPartPr>
              <p14:xfrm>
                <a:off x="1395290" y="5198011"/>
                <a:ext cx="169560" cy="141840"/>
              </p14:xfrm>
            </p:contentPart>
          </mc:Choice>
          <mc:Fallback xmlns="">
            <p:pic>
              <p:nvPicPr>
                <p:cNvPr id="132181" name="Freihand 132180">
                  <a:extLst>
                    <a:ext uri="{FF2B5EF4-FFF2-40B4-BE49-F238E27FC236}">
                      <a16:creationId xmlns:a16="http://schemas.microsoft.com/office/drawing/2014/main" id="{248DF60F-4A02-447E-BF9F-AB87EF81CA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90970" y="5193691"/>
                  <a:ext cx="178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2182" name="Freihand 132181">
                  <a:extLst>
                    <a:ext uri="{FF2B5EF4-FFF2-40B4-BE49-F238E27FC236}">
                      <a16:creationId xmlns:a16="http://schemas.microsoft.com/office/drawing/2014/main" id="{7E7106A5-49AA-4F09-A295-7E60E0DE0A14}"/>
                    </a:ext>
                  </a:extLst>
                </p14:cNvPr>
                <p14:cNvContentPartPr/>
                <p14:nvPr/>
              </p14:nvContentPartPr>
              <p14:xfrm>
                <a:off x="1262810" y="5146171"/>
                <a:ext cx="37440" cy="5760"/>
              </p14:xfrm>
            </p:contentPart>
          </mc:Choice>
          <mc:Fallback xmlns="">
            <p:pic>
              <p:nvPicPr>
                <p:cNvPr id="132182" name="Freihand 132181">
                  <a:extLst>
                    <a:ext uri="{FF2B5EF4-FFF2-40B4-BE49-F238E27FC236}">
                      <a16:creationId xmlns:a16="http://schemas.microsoft.com/office/drawing/2014/main" id="{7E7106A5-49AA-4F09-A295-7E60E0DE0A1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58490" y="5141851"/>
                  <a:ext cx="46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2183" name="Freihand 132182">
                  <a:extLst>
                    <a:ext uri="{FF2B5EF4-FFF2-40B4-BE49-F238E27FC236}">
                      <a16:creationId xmlns:a16="http://schemas.microsoft.com/office/drawing/2014/main" id="{C1C36F19-BE93-49A1-B563-1C4C1341B16D}"/>
                    </a:ext>
                  </a:extLst>
                </p14:cNvPr>
                <p14:cNvContentPartPr/>
                <p14:nvPr/>
              </p14:nvContentPartPr>
              <p14:xfrm>
                <a:off x="1603370" y="5263531"/>
                <a:ext cx="124920" cy="80640"/>
              </p14:xfrm>
            </p:contentPart>
          </mc:Choice>
          <mc:Fallback xmlns="">
            <p:pic>
              <p:nvPicPr>
                <p:cNvPr id="132183" name="Freihand 132182">
                  <a:extLst>
                    <a:ext uri="{FF2B5EF4-FFF2-40B4-BE49-F238E27FC236}">
                      <a16:creationId xmlns:a16="http://schemas.microsoft.com/office/drawing/2014/main" id="{C1C36F19-BE93-49A1-B563-1C4C1341B1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99050" y="5259211"/>
                  <a:ext cx="133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2184" name="Freihand 132183">
                  <a:extLst>
                    <a:ext uri="{FF2B5EF4-FFF2-40B4-BE49-F238E27FC236}">
                      <a16:creationId xmlns:a16="http://schemas.microsoft.com/office/drawing/2014/main" id="{6BA27A00-ABCE-4E70-90FE-69FE4A0D5DBF}"/>
                    </a:ext>
                  </a:extLst>
                </p14:cNvPr>
                <p14:cNvContentPartPr/>
                <p14:nvPr/>
              </p14:nvContentPartPr>
              <p14:xfrm>
                <a:off x="1740170" y="5174251"/>
                <a:ext cx="340200" cy="168480"/>
              </p14:xfrm>
            </p:contentPart>
          </mc:Choice>
          <mc:Fallback xmlns="">
            <p:pic>
              <p:nvPicPr>
                <p:cNvPr id="132184" name="Freihand 132183">
                  <a:extLst>
                    <a:ext uri="{FF2B5EF4-FFF2-40B4-BE49-F238E27FC236}">
                      <a16:creationId xmlns:a16="http://schemas.microsoft.com/office/drawing/2014/main" id="{6BA27A00-ABCE-4E70-90FE-69FE4A0D5D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735850" y="5169931"/>
                  <a:ext cx="348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2185" name="Freihand 132184">
                  <a:extLst>
                    <a:ext uri="{FF2B5EF4-FFF2-40B4-BE49-F238E27FC236}">
                      <a16:creationId xmlns:a16="http://schemas.microsoft.com/office/drawing/2014/main" id="{6F114537-4551-4375-ACB1-F6C27B56CCCC}"/>
                    </a:ext>
                  </a:extLst>
                </p14:cNvPr>
                <p14:cNvContentPartPr/>
                <p14:nvPr/>
              </p14:nvContentPartPr>
              <p14:xfrm>
                <a:off x="2058050" y="5182531"/>
                <a:ext cx="52200" cy="38520"/>
              </p14:xfrm>
            </p:contentPart>
          </mc:Choice>
          <mc:Fallback xmlns="">
            <p:pic>
              <p:nvPicPr>
                <p:cNvPr id="132185" name="Freihand 132184">
                  <a:extLst>
                    <a:ext uri="{FF2B5EF4-FFF2-40B4-BE49-F238E27FC236}">
                      <a16:creationId xmlns:a16="http://schemas.microsoft.com/office/drawing/2014/main" id="{6F114537-4551-4375-ACB1-F6C27B56CC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53730" y="5178211"/>
                  <a:ext cx="60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2186" name="Freihand 132185">
                  <a:extLst>
                    <a:ext uri="{FF2B5EF4-FFF2-40B4-BE49-F238E27FC236}">
                      <a16:creationId xmlns:a16="http://schemas.microsoft.com/office/drawing/2014/main" id="{D661790C-BE44-499F-99A6-F83412E993A9}"/>
                    </a:ext>
                  </a:extLst>
                </p14:cNvPr>
                <p14:cNvContentPartPr/>
                <p14:nvPr/>
              </p14:nvContentPartPr>
              <p14:xfrm>
                <a:off x="2102330" y="5255611"/>
                <a:ext cx="189720" cy="66600"/>
              </p14:xfrm>
            </p:contentPart>
          </mc:Choice>
          <mc:Fallback xmlns="">
            <p:pic>
              <p:nvPicPr>
                <p:cNvPr id="132186" name="Freihand 132185">
                  <a:extLst>
                    <a:ext uri="{FF2B5EF4-FFF2-40B4-BE49-F238E27FC236}">
                      <a16:creationId xmlns:a16="http://schemas.microsoft.com/office/drawing/2014/main" id="{D661790C-BE44-499F-99A6-F83412E993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98010" y="5251291"/>
                  <a:ext cx="198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2189" name="Freihand 132188">
                  <a:extLst>
                    <a:ext uri="{FF2B5EF4-FFF2-40B4-BE49-F238E27FC236}">
                      <a16:creationId xmlns:a16="http://schemas.microsoft.com/office/drawing/2014/main" id="{BB33F87F-E59E-42FE-93C8-42AE8BEF5CD6}"/>
                    </a:ext>
                  </a:extLst>
                </p14:cNvPr>
                <p14:cNvContentPartPr/>
                <p14:nvPr/>
              </p14:nvContentPartPr>
              <p14:xfrm>
                <a:off x="2380250" y="5257411"/>
                <a:ext cx="133560" cy="86040"/>
              </p14:xfrm>
            </p:contentPart>
          </mc:Choice>
          <mc:Fallback xmlns="">
            <p:pic>
              <p:nvPicPr>
                <p:cNvPr id="132189" name="Freihand 132188">
                  <a:extLst>
                    <a:ext uri="{FF2B5EF4-FFF2-40B4-BE49-F238E27FC236}">
                      <a16:creationId xmlns:a16="http://schemas.microsoft.com/office/drawing/2014/main" id="{BB33F87F-E59E-42FE-93C8-42AE8BEF5C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75930" y="5253091"/>
                  <a:ext cx="142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2190" name="Freihand 132189">
                  <a:extLst>
                    <a:ext uri="{FF2B5EF4-FFF2-40B4-BE49-F238E27FC236}">
                      <a16:creationId xmlns:a16="http://schemas.microsoft.com/office/drawing/2014/main" id="{201577AC-7D55-4DEA-B507-431797AD49ED}"/>
                    </a:ext>
                  </a:extLst>
                </p14:cNvPr>
                <p14:cNvContentPartPr/>
                <p14:nvPr/>
              </p14:nvContentPartPr>
              <p14:xfrm>
                <a:off x="2554130" y="5177491"/>
                <a:ext cx="100440" cy="138960"/>
              </p14:xfrm>
            </p:contentPart>
          </mc:Choice>
          <mc:Fallback xmlns="">
            <p:pic>
              <p:nvPicPr>
                <p:cNvPr id="132190" name="Freihand 132189">
                  <a:extLst>
                    <a:ext uri="{FF2B5EF4-FFF2-40B4-BE49-F238E27FC236}">
                      <a16:creationId xmlns:a16="http://schemas.microsoft.com/office/drawing/2014/main" id="{201577AC-7D55-4DEA-B507-431797AD49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49810" y="5173171"/>
                  <a:ext cx="1090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12" name="Gruppieren 132211">
            <a:extLst>
              <a:ext uri="{FF2B5EF4-FFF2-40B4-BE49-F238E27FC236}">
                <a16:creationId xmlns:a16="http://schemas.microsoft.com/office/drawing/2014/main" id="{248DC29A-25EC-4C1F-8B2D-BE7380E747A2}"/>
              </a:ext>
            </a:extLst>
          </p:cNvPr>
          <p:cNvGrpSpPr/>
          <p:nvPr/>
        </p:nvGrpSpPr>
        <p:grpSpPr>
          <a:xfrm>
            <a:off x="2905850" y="5162731"/>
            <a:ext cx="1651680" cy="256680"/>
            <a:chOff x="2905850" y="5162731"/>
            <a:chExt cx="16516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2191" name="Freihand 132190">
                  <a:extLst>
                    <a:ext uri="{FF2B5EF4-FFF2-40B4-BE49-F238E27FC236}">
                      <a16:creationId xmlns:a16="http://schemas.microsoft.com/office/drawing/2014/main" id="{6CA2F490-C27F-4860-B937-7E0AF11DE7A7}"/>
                    </a:ext>
                  </a:extLst>
                </p14:cNvPr>
                <p14:cNvContentPartPr/>
                <p14:nvPr/>
              </p14:nvContentPartPr>
              <p14:xfrm>
                <a:off x="2905850" y="5231851"/>
                <a:ext cx="85680" cy="84240"/>
              </p14:xfrm>
            </p:contentPart>
          </mc:Choice>
          <mc:Fallback xmlns="">
            <p:pic>
              <p:nvPicPr>
                <p:cNvPr id="132191" name="Freihand 132190">
                  <a:extLst>
                    <a:ext uri="{FF2B5EF4-FFF2-40B4-BE49-F238E27FC236}">
                      <a16:creationId xmlns:a16="http://schemas.microsoft.com/office/drawing/2014/main" id="{6CA2F490-C27F-4860-B937-7E0AF11DE7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01530" y="5227531"/>
                  <a:ext cx="94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2192" name="Freihand 132191">
                  <a:extLst>
                    <a:ext uri="{FF2B5EF4-FFF2-40B4-BE49-F238E27FC236}">
                      <a16:creationId xmlns:a16="http://schemas.microsoft.com/office/drawing/2014/main" id="{CE191D33-5166-44DD-9D27-D006183707B0}"/>
                    </a:ext>
                  </a:extLst>
                </p14:cNvPr>
                <p14:cNvContentPartPr/>
                <p14:nvPr/>
              </p14:nvContentPartPr>
              <p14:xfrm>
                <a:off x="3044810" y="5249131"/>
                <a:ext cx="315360" cy="63360"/>
              </p14:xfrm>
            </p:contentPart>
          </mc:Choice>
          <mc:Fallback xmlns="">
            <p:pic>
              <p:nvPicPr>
                <p:cNvPr id="132192" name="Freihand 132191">
                  <a:extLst>
                    <a:ext uri="{FF2B5EF4-FFF2-40B4-BE49-F238E27FC236}">
                      <a16:creationId xmlns:a16="http://schemas.microsoft.com/office/drawing/2014/main" id="{CE191D33-5166-44DD-9D27-D006183707B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40490" y="5244811"/>
                  <a:ext cx="32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2193" name="Freihand 132192">
                  <a:extLst>
                    <a:ext uri="{FF2B5EF4-FFF2-40B4-BE49-F238E27FC236}">
                      <a16:creationId xmlns:a16="http://schemas.microsoft.com/office/drawing/2014/main" id="{6873A4D0-F037-439E-8133-943341BE8F79}"/>
                    </a:ext>
                  </a:extLst>
                </p14:cNvPr>
                <p14:cNvContentPartPr/>
                <p14:nvPr/>
              </p14:nvContentPartPr>
              <p14:xfrm>
                <a:off x="3455570" y="5247691"/>
                <a:ext cx="165240" cy="171720"/>
              </p14:xfrm>
            </p:contentPart>
          </mc:Choice>
          <mc:Fallback xmlns="">
            <p:pic>
              <p:nvPicPr>
                <p:cNvPr id="132193" name="Freihand 132192">
                  <a:extLst>
                    <a:ext uri="{FF2B5EF4-FFF2-40B4-BE49-F238E27FC236}">
                      <a16:creationId xmlns:a16="http://schemas.microsoft.com/office/drawing/2014/main" id="{6873A4D0-F037-439E-8133-943341BE8F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51250" y="5243371"/>
                  <a:ext cx="17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2196" name="Freihand 132195">
                  <a:extLst>
                    <a:ext uri="{FF2B5EF4-FFF2-40B4-BE49-F238E27FC236}">
                      <a16:creationId xmlns:a16="http://schemas.microsoft.com/office/drawing/2014/main" id="{8A989D63-0136-4C73-A52C-08F2B7C81631}"/>
                    </a:ext>
                  </a:extLst>
                </p14:cNvPr>
                <p14:cNvContentPartPr/>
                <p14:nvPr/>
              </p14:nvContentPartPr>
              <p14:xfrm>
                <a:off x="3683810" y="5249131"/>
                <a:ext cx="101880" cy="75600"/>
              </p14:xfrm>
            </p:contentPart>
          </mc:Choice>
          <mc:Fallback xmlns="">
            <p:pic>
              <p:nvPicPr>
                <p:cNvPr id="132196" name="Freihand 132195">
                  <a:extLst>
                    <a:ext uri="{FF2B5EF4-FFF2-40B4-BE49-F238E27FC236}">
                      <a16:creationId xmlns:a16="http://schemas.microsoft.com/office/drawing/2014/main" id="{8A989D63-0136-4C73-A52C-08F2B7C816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79490" y="5244811"/>
                  <a:ext cx="110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2197" name="Freihand 132196">
                  <a:extLst>
                    <a:ext uri="{FF2B5EF4-FFF2-40B4-BE49-F238E27FC236}">
                      <a16:creationId xmlns:a16="http://schemas.microsoft.com/office/drawing/2014/main" id="{A7F001A6-37D1-461D-ACE3-525378FACF73}"/>
                    </a:ext>
                  </a:extLst>
                </p14:cNvPr>
                <p14:cNvContentPartPr/>
                <p14:nvPr/>
              </p14:nvContentPartPr>
              <p14:xfrm>
                <a:off x="3833930" y="5241931"/>
                <a:ext cx="163800" cy="80640"/>
              </p14:xfrm>
            </p:contentPart>
          </mc:Choice>
          <mc:Fallback xmlns="">
            <p:pic>
              <p:nvPicPr>
                <p:cNvPr id="132197" name="Freihand 132196">
                  <a:extLst>
                    <a:ext uri="{FF2B5EF4-FFF2-40B4-BE49-F238E27FC236}">
                      <a16:creationId xmlns:a16="http://schemas.microsoft.com/office/drawing/2014/main" id="{A7F001A6-37D1-461D-ACE3-525378FACF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29610" y="5237611"/>
                  <a:ext cx="172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2198" name="Freihand 132197">
                  <a:extLst>
                    <a:ext uri="{FF2B5EF4-FFF2-40B4-BE49-F238E27FC236}">
                      <a16:creationId xmlns:a16="http://schemas.microsoft.com/office/drawing/2014/main" id="{2DD01C19-779A-4D78-994F-5DB88BE51C9E}"/>
                    </a:ext>
                  </a:extLst>
                </p14:cNvPr>
                <p14:cNvContentPartPr/>
                <p14:nvPr/>
              </p14:nvContentPartPr>
              <p14:xfrm>
                <a:off x="4029050" y="5174971"/>
                <a:ext cx="47520" cy="51480"/>
              </p14:xfrm>
            </p:contentPart>
          </mc:Choice>
          <mc:Fallback xmlns="">
            <p:pic>
              <p:nvPicPr>
                <p:cNvPr id="132198" name="Freihand 132197">
                  <a:extLst>
                    <a:ext uri="{FF2B5EF4-FFF2-40B4-BE49-F238E27FC236}">
                      <a16:creationId xmlns:a16="http://schemas.microsoft.com/office/drawing/2014/main" id="{2DD01C19-779A-4D78-994F-5DB88BE51C9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24730" y="5170651"/>
                  <a:ext cx="56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2199" name="Freihand 132198">
                  <a:extLst>
                    <a:ext uri="{FF2B5EF4-FFF2-40B4-BE49-F238E27FC236}">
                      <a16:creationId xmlns:a16="http://schemas.microsoft.com/office/drawing/2014/main" id="{BB286A2E-F5E7-476A-A028-210473949AB0}"/>
                    </a:ext>
                  </a:extLst>
                </p14:cNvPr>
                <p14:cNvContentPartPr/>
                <p14:nvPr/>
              </p14:nvContentPartPr>
              <p14:xfrm>
                <a:off x="4051730" y="5225011"/>
                <a:ext cx="124200" cy="88560"/>
              </p14:xfrm>
            </p:contentPart>
          </mc:Choice>
          <mc:Fallback xmlns="">
            <p:pic>
              <p:nvPicPr>
                <p:cNvPr id="132199" name="Freihand 132198">
                  <a:extLst>
                    <a:ext uri="{FF2B5EF4-FFF2-40B4-BE49-F238E27FC236}">
                      <a16:creationId xmlns:a16="http://schemas.microsoft.com/office/drawing/2014/main" id="{BB286A2E-F5E7-476A-A028-210473949A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47410" y="5220691"/>
                  <a:ext cx="132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2200" name="Freihand 132199">
                  <a:extLst>
                    <a:ext uri="{FF2B5EF4-FFF2-40B4-BE49-F238E27FC236}">
                      <a16:creationId xmlns:a16="http://schemas.microsoft.com/office/drawing/2014/main" id="{954E5B05-436C-4166-A6D7-32F59F1C44F2}"/>
                    </a:ext>
                  </a:extLst>
                </p14:cNvPr>
                <p14:cNvContentPartPr/>
                <p14:nvPr/>
              </p14:nvContentPartPr>
              <p14:xfrm>
                <a:off x="4192490" y="5162731"/>
                <a:ext cx="10800" cy="36000"/>
              </p14:xfrm>
            </p:contentPart>
          </mc:Choice>
          <mc:Fallback xmlns="">
            <p:pic>
              <p:nvPicPr>
                <p:cNvPr id="132200" name="Freihand 132199">
                  <a:extLst>
                    <a:ext uri="{FF2B5EF4-FFF2-40B4-BE49-F238E27FC236}">
                      <a16:creationId xmlns:a16="http://schemas.microsoft.com/office/drawing/2014/main" id="{954E5B05-436C-4166-A6D7-32F59F1C44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88170" y="5158411"/>
                  <a:ext cx="1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2201" name="Freihand 132200">
                  <a:extLst>
                    <a:ext uri="{FF2B5EF4-FFF2-40B4-BE49-F238E27FC236}">
                      <a16:creationId xmlns:a16="http://schemas.microsoft.com/office/drawing/2014/main" id="{DC03D02C-7961-441A-8597-148AAEA47997}"/>
                    </a:ext>
                  </a:extLst>
                </p14:cNvPr>
                <p14:cNvContentPartPr/>
                <p14:nvPr/>
              </p14:nvContentPartPr>
              <p14:xfrm>
                <a:off x="4225610" y="5217091"/>
                <a:ext cx="151560" cy="73800"/>
              </p14:xfrm>
            </p:contentPart>
          </mc:Choice>
          <mc:Fallback xmlns="">
            <p:pic>
              <p:nvPicPr>
                <p:cNvPr id="132201" name="Freihand 132200">
                  <a:extLst>
                    <a:ext uri="{FF2B5EF4-FFF2-40B4-BE49-F238E27FC236}">
                      <a16:creationId xmlns:a16="http://schemas.microsoft.com/office/drawing/2014/main" id="{DC03D02C-7961-441A-8597-148AAEA479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21290" y="5212771"/>
                  <a:ext cx="16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2202" name="Freihand 132201">
                  <a:extLst>
                    <a:ext uri="{FF2B5EF4-FFF2-40B4-BE49-F238E27FC236}">
                      <a16:creationId xmlns:a16="http://schemas.microsoft.com/office/drawing/2014/main" id="{8B5AD452-664B-4F88-BE6D-F4ED45F0557B}"/>
                    </a:ext>
                  </a:extLst>
                </p14:cNvPr>
                <p14:cNvContentPartPr/>
                <p14:nvPr/>
              </p14:nvContentPartPr>
              <p14:xfrm>
                <a:off x="4457810" y="5215291"/>
                <a:ext cx="99720" cy="72720"/>
              </p14:xfrm>
            </p:contentPart>
          </mc:Choice>
          <mc:Fallback xmlns="">
            <p:pic>
              <p:nvPicPr>
                <p:cNvPr id="132202" name="Freihand 132201">
                  <a:extLst>
                    <a:ext uri="{FF2B5EF4-FFF2-40B4-BE49-F238E27FC236}">
                      <a16:creationId xmlns:a16="http://schemas.microsoft.com/office/drawing/2014/main" id="{8B5AD452-664B-4F88-BE6D-F4ED45F0557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53490" y="5210971"/>
                  <a:ext cx="108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11" name="Gruppieren 132210">
            <a:extLst>
              <a:ext uri="{FF2B5EF4-FFF2-40B4-BE49-F238E27FC236}">
                <a16:creationId xmlns:a16="http://schemas.microsoft.com/office/drawing/2014/main" id="{18FC2862-00D3-4E80-89C9-5FF85524B217}"/>
              </a:ext>
            </a:extLst>
          </p:cNvPr>
          <p:cNvGrpSpPr/>
          <p:nvPr/>
        </p:nvGrpSpPr>
        <p:grpSpPr>
          <a:xfrm>
            <a:off x="4772810" y="5184331"/>
            <a:ext cx="277920" cy="114480"/>
            <a:chOff x="4772810" y="5184331"/>
            <a:chExt cx="27792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2203" name="Freihand 132202">
                  <a:extLst>
                    <a:ext uri="{FF2B5EF4-FFF2-40B4-BE49-F238E27FC236}">
                      <a16:creationId xmlns:a16="http://schemas.microsoft.com/office/drawing/2014/main" id="{F74CE5FE-86C8-434C-9243-979BA3470D63}"/>
                    </a:ext>
                  </a:extLst>
                </p14:cNvPr>
                <p14:cNvContentPartPr/>
                <p14:nvPr/>
              </p14:nvContentPartPr>
              <p14:xfrm>
                <a:off x="4772810" y="5234011"/>
                <a:ext cx="214200" cy="29520"/>
              </p14:xfrm>
            </p:contentPart>
          </mc:Choice>
          <mc:Fallback xmlns="">
            <p:pic>
              <p:nvPicPr>
                <p:cNvPr id="132203" name="Freihand 132202">
                  <a:extLst>
                    <a:ext uri="{FF2B5EF4-FFF2-40B4-BE49-F238E27FC236}">
                      <a16:creationId xmlns:a16="http://schemas.microsoft.com/office/drawing/2014/main" id="{F74CE5FE-86C8-434C-9243-979BA3470D6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68490" y="5229691"/>
                  <a:ext cx="22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32204" name="Freihand 132203">
                  <a:extLst>
                    <a:ext uri="{FF2B5EF4-FFF2-40B4-BE49-F238E27FC236}">
                      <a16:creationId xmlns:a16="http://schemas.microsoft.com/office/drawing/2014/main" id="{FD5AFFD8-1B6D-4EC5-96EC-C7351B3C900D}"/>
                    </a:ext>
                  </a:extLst>
                </p14:cNvPr>
                <p14:cNvContentPartPr/>
                <p14:nvPr/>
              </p14:nvContentPartPr>
              <p14:xfrm>
                <a:off x="4980530" y="5184331"/>
                <a:ext cx="70200" cy="114480"/>
              </p14:xfrm>
            </p:contentPart>
          </mc:Choice>
          <mc:Fallback xmlns="">
            <p:pic>
              <p:nvPicPr>
                <p:cNvPr id="132204" name="Freihand 132203">
                  <a:extLst>
                    <a:ext uri="{FF2B5EF4-FFF2-40B4-BE49-F238E27FC236}">
                      <a16:creationId xmlns:a16="http://schemas.microsoft.com/office/drawing/2014/main" id="{FD5AFFD8-1B6D-4EC5-96EC-C7351B3C90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76210" y="5180011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10" name="Gruppieren 132209">
            <a:extLst>
              <a:ext uri="{FF2B5EF4-FFF2-40B4-BE49-F238E27FC236}">
                <a16:creationId xmlns:a16="http://schemas.microsoft.com/office/drawing/2014/main" id="{2EC77DE6-C2CF-4366-A7D0-F30388AB28D6}"/>
              </a:ext>
            </a:extLst>
          </p:cNvPr>
          <p:cNvGrpSpPr/>
          <p:nvPr/>
        </p:nvGrpSpPr>
        <p:grpSpPr>
          <a:xfrm>
            <a:off x="5277890" y="5082811"/>
            <a:ext cx="658080" cy="188640"/>
            <a:chOff x="5277890" y="5082811"/>
            <a:chExt cx="6580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2205" name="Freihand 132204">
                  <a:extLst>
                    <a:ext uri="{FF2B5EF4-FFF2-40B4-BE49-F238E27FC236}">
                      <a16:creationId xmlns:a16="http://schemas.microsoft.com/office/drawing/2014/main" id="{6DDFA8AB-7EB4-40BB-80C6-C0ED8974067C}"/>
                    </a:ext>
                  </a:extLst>
                </p14:cNvPr>
                <p14:cNvContentPartPr/>
                <p14:nvPr/>
              </p14:nvContentPartPr>
              <p14:xfrm>
                <a:off x="5364290" y="5149411"/>
                <a:ext cx="19800" cy="121680"/>
              </p14:xfrm>
            </p:contentPart>
          </mc:Choice>
          <mc:Fallback xmlns="">
            <p:pic>
              <p:nvPicPr>
                <p:cNvPr id="132205" name="Freihand 132204">
                  <a:extLst>
                    <a:ext uri="{FF2B5EF4-FFF2-40B4-BE49-F238E27FC236}">
                      <a16:creationId xmlns:a16="http://schemas.microsoft.com/office/drawing/2014/main" id="{6DDFA8AB-7EB4-40BB-80C6-C0ED897406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59970" y="5145091"/>
                  <a:ext cx="28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2206" name="Freihand 132205">
                  <a:extLst>
                    <a:ext uri="{FF2B5EF4-FFF2-40B4-BE49-F238E27FC236}">
                      <a16:creationId xmlns:a16="http://schemas.microsoft.com/office/drawing/2014/main" id="{FCB69FCD-746B-4DB6-98F8-1C1BCA4DE1F4}"/>
                    </a:ext>
                  </a:extLst>
                </p14:cNvPr>
                <p14:cNvContentPartPr/>
                <p14:nvPr/>
              </p14:nvContentPartPr>
              <p14:xfrm>
                <a:off x="5277890" y="5241571"/>
                <a:ext cx="205200" cy="29880"/>
              </p14:xfrm>
            </p:contentPart>
          </mc:Choice>
          <mc:Fallback xmlns="">
            <p:pic>
              <p:nvPicPr>
                <p:cNvPr id="132206" name="Freihand 132205">
                  <a:extLst>
                    <a:ext uri="{FF2B5EF4-FFF2-40B4-BE49-F238E27FC236}">
                      <a16:creationId xmlns:a16="http://schemas.microsoft.com/office/drawing/2014/main" id="{FCB69FCD-746B-4DB6-98F8-1C1BCA4DE1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3570" y="5237251"/>
                  <a:ext cx="213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2207" name="Freihand 132206">
                  <a:extLst>
                    <a:ext uri="{FF2B5EF4-FFF2-40B4-BE49-F238E27FC236}">
                      <a16:creationId xmlns:a16="http://schemas.microsoft.com/office/drawing/2014/main" id="{688703C6-DCCB-4308-B61C-4C2CD6930B10}"/>
                    </a:ext>
                  </a:extLst>
                </p14:cNvPr>
                <p14:cNvContentPartPr/>
                <p14:nvPr/>
              </p14:nvContentPartPr>
              <p14:xfrm>
                <a:off x="5287250" y="5101531"/>
                <a:ext cx="183960" cy="9360"/>
              </p14:xfrm>
            </p:contentPart>
          </mc:Choice>
          <mc:Fallback xmlns="">
            <p:pic>
              <p:nvPicPr>
                <p:cNvPr id="132207" name="Freihand 132206">
                  <a:extLst>
                    <a:ext uri="{FF2B5EF4-FFF2-40B4-BE49-F238E27FC236}">
                      <a16:creationId xmlns:a16="http://schemas.microsoft.com/office/drawing/2014/main" id="{688703C6-DCCB-4308-B61C-4C2CD6930B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82930" y="5097211"/>
                  <a:ext cx="19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2208" name="Freihand 132207">
                  <a:extLst>
                    <a:ext uri="{FF2B5EF4-FFF2-40B4-BE49-F238E27FC236}">
                      <a16:creationId xmlns:a16="http://schemas.microsoft.com/office/drawing/2014/main" id="{21FDF0F6-230A-409D-82A8-D12B24DB4035}"/>
                    </a:ext>
                  </a:extLst>
                </p14:cNvPr>
                <p14:cNvContentPartPr/>
                <p14:nvPr/>
              </p14:nvContentPartPr>
              <p14:xfrm>
                <a:off x="5572010" y="5082811"/>
                <a:ext cx="111960" cy="156600"/>
              </p14:xfrm>
            </p:contentPart>
          </mc:Choice>
          <mc:Fallback xmlns="">
            <p:pic>
              <p:nvPicPr>
                <p:cNvPr id="132208" name="Freihand 132207">
                  <a:extLst>
                    <a:ext uri="{FF2B5EF4-FFF2-40B4-BE49-F238E27FC236}">
                      <a16:creationId xmlns:a16="http://schemas.microsoft.com/office/drawing/2014/main" id="{21FDF0F6-230A-409D-82A8-D12B24DB40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7690" y="5078491"/>
                  <a:ext cx="120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2209" name="Freihand 132208">
                  <a:extLst>
                    <a:ext uri="{FF2B5EF4-FFF2-40B4-BE49-F238E27FC236}">
                      <a16:creationId xmlns:a16="http://schemas.microsoft.com/office/drawing/2014/main" id="{C11D0347-084D-46C9-91FE-94A7EA3C073A}"/>
                    </a:ext>
                  </a:extLst>
                </p14:cNvPr>
                <p14:cNvContentPartPr/>
                <p14:nvPr/>
              </p14:nvContentPartPr>
              <p14:xfrm>
                <a:off x="5780450" y="5104051"/>
                <a:ext cx="155520" cy="110160"/>
              </p14:xfrm>
            </p:contentPart>
          </mc:Choice>
          <mc:Fallback xmlns="">
            <p:pic>
              <p:nvPicPr>
                <p:cNvPr id="132209" name="Freihand 132208">
                  <a:extLst>
                    <a:ext uri="{FF2B5EF4-FFF2-40B4-BE49-F238E27FC236}">
                      <a16:creationId xmlns:a16="http://schemas.microsoft.com/office/drawing/2014/main" id="{C11D0347-084D-46C9-91FE-94A7EA3C07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76130" y="5099731"/>
                  <a:ext cx="1641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55" name="Gruppieren 132254">
            <a:extLst>
              <a:ext uri="{FF2B5EF4-FFF2-40B4-BE49-F238E27FC236}">
                <a16:creationId xmlns:a16="http://schemas.microsoft.com/office/drawing/2014/main" id="{00FE01BA-5AB1-4A8C-86DF-2F3B8F1E8FCE}"/>
              </a:ext>
            </a:extLst>
          </p:cNvPr>
          <p:cNvGrpSpPr/>
          <p:nvPr/>
        </p:nvGrpSpPr>
        <p:grpSpPr>
          <a:xfrm>
            <a:off x="352370" y="5496091"/>
            <a:ext cx="6462360" cy="425520"/>
            <a:chOff x="352370" y="5496091"/>
            <a:chExt cx="646236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2213" name="Freihand 132212">
                  <a:extLst>
                    <a:ext uri="{FF2B5EF4-FFF2-40B4-BE49-F238E27FC236}">
                      <a16:creationId xmlns:a16="http://schemas.microsoft.com/office/drawing/2014/main" id="{FEB98981-4528-4A51-97FB-2E11F2BAD617}"/>
                    </a:ext>
                  </a:extLst>
                </p14:cNvPr>
                <p14:cNvContentPartPr/>
                <p14:nvPr/>
              </p14:nvContentPartPr>
              <p14:xfrm>
                <a:off x="352370" y="5781211"/>
                <a:ext cx="143640" cy="12960"/>
              </p14:xfrm>
            </p:contentPart>
          </mc:Choice>
          <mc:Fallback xmlns="">
            <p:pic>
              <p:nvPicPr>
                <p:cNvPr id="132213" name="Freihand 132212">
                  <a:extLst>
                    <a:ext uri="{FF2B5EF4-FFF2-40B4-BE49-F238E27FC236}">
                      <a16:creationId xmlns:a16="http://schemas.microsoft.com/office/drawing/2014/main" id="{FEB98981-4528-4A51-97FB-2E11F2BAD61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8050" y="5776891"/>
                  <a:ext cx="15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32214" name="Freihand 132213">
                  <a:extLst>
                    <a:ext uri="{FF2B5EF4-FFF2-40B4-BE49-F238E27FC236}">
                      <a16:creationId xmlns:a16="http://schemas.microsoft.com/office/drawing/2014/main" id="{67BBE877-D18A-4042-B06A-9BA70C8C5200}"/>
                    </a:ext>
                  </a:extLst>
                </p14:cNvPr>
                <p14:cNvContentPartPr/>
                <p14:nvPr/>
              </p14:nvContentPartPr>
              <p14:xfrm>
                <a:off x="354890" y="5755291"/>
                <a:ext cx="167400" cy="35280"/>
              </p14:xfrm>
            </p:contentPart>
          </mc:Choice>
          <mc:Fallback xmlns="">
            <p:pic>
              <p:nvPicPr>
                <p:cNvPr id="132214" name="Freihand 132213">
                  <a:extLst>
                    <a:ext uri="{FF2B5EF4-FFF2-40B4-BE49-F238E27FC236}">
                      <a16:creationId xmlns:a16="http://schemas.microsoft.com/office/drawing/2014/main" id="{67BBE877-D18A-4042-B06A-9BA70C8C520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0570" y="5750971"/>
                  <a:ext cx="176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2216" name="Freihand 132215">
                  <a:extLst>
                    <a:ext uri="{FF2B5EF4-FFF2-40B4-BE49-F238E27FC236}">
                      <a16:creationId xmlns:a16="http://schemas.microsoft.com/office/drawing/2014/main" id="{79436240-8138-426B-BC68-E4C9A4B6A72A}"/>
                    </a:ext>
                  </a:extLst>
                </p14:cNvPr>
                <p14:cNvContentPartPr/>
                <p14:nvPr/>
              </p14:nvContentPartPr>
              <p14:xfrm>
                <a:off x="712370" y="5726851"/>
                <a:ext cx="9360" cy="113400"/>
              </p14:xfrm>
            </p:contentPart>
          </mc:Choice>
          <mc:Fallback xmlns="">
            <p:pic>
              <p:nvPicPr>
                <p:cNvPr id="132216" name="Freihand 132215">
                  <a:extLst>
                    <a:ext uri="{FF2B5EF4-FFF2-40B4-BE49-F238E27FC236}">
                      <a16:creationId xmlns:a16="http://schemas.microsoft.com/office/drawing/2014/main" id="{79436240-8138-426B-BC68-E4C9A4B6A72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8050" y="5722531"/>
                  <a:ext cx="18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2217" name="Freihand 132216">
                  <a:extLst>
                    <a:ext uri="{FF2B5EF4-FFF2-40B4-BE49-F238E27FC236}">
                      <a16:creationId xmlns:a16="http://schemas.microsoft.com/office/drawing/2014/main" id="{72EA7FC1-898C-49F6-B53A-356663E8EA47}"/>
                    </a:ext>
                  </a:extLst>
                </p14:cNvPr>
                <p14:cNvContentPartPr/>
                <p14:nvPr/>
              </p14:nvContentPartPr>
              <p14:xfrm>
                <a:off x="634610" y="5700211"/>
                <a:ext cx="180720" cy="8280"/>
              </p14:xfrm>
            </p:contentPart>
          </mc:Choice>
          <mc:Fallback xmlns="">
            <p:pic>
              <p:nvPicPr>
                <p:cNvPr id="132217" name="Freihand 132216">
                  <a:extLst>
                    <a:ext uri="{FF2B5EF4-FFF2-40B4-BE49-F238E27FC236}">
                      <a16:creationId xmlns:a16="http://schemas.microsoft.com/office/drawing/2014/main" id="{72EA7FC1-898C-49F6-B53A-356663E8EA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0290" y="5695891"/>
                  <a:ext cx="189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2218" name="Freihand 132217">
                  <a:extLst>
                    <a:ext uri="{FF2B5EF4-FFF2-40B4-BE49-F238E27FC236}">
                      <a16:creationId xmlns:a16="http://schemas.microsoft.com/office/drawing/2014/main" id="{4C356DE9-EEB2-4387-9E92-2C709FD45E59}"/>
                    </a:ext>
                  </a:extLst>
                </p14:cNvPr>
                <p14:cNvContentPartPr/>
                <p14:nvPr/>
              </p14:nvContentPartPr>
              <p14:xfrm>
                <a:off x="654770" y="5769691"/>
                <a:ext cx="111240" cy="2160"/>
              </p14:xfrm>
            </p:contentPart>
          </mc:Choice>
          <mc:Fallback xmlns="">
            <p:pic>
              <p:nvPicPr>
                <p:cNvPr id="132218" name="Freihand 132217">
                  <a:extLst>
                    <a:ext uri="{FF2B5EF4-FFF2-40B4-BE49-F238E27FC236}">
                      <a16:creationId xmlns:a16="http://schemas.microsoft.com/office/drawing/2014/main" id="{4C356DE9-EEB2-4387-9E92-2C709FD45E5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0450" y="5765371"/>
                  <a:ext cx="119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2220" name="Freihand 132219">
                  <a:extLst>
                    <a:ext uri="{FF2B5EF4-FFF2-40B4-BE49-F238E27FC236}">
                      <a16:creationId xmlns:a16="http://schemas.microsoft.com/office/drawing/2014/main" id="{A905829D-50CE-4864-BFD1-66FB6D199991}"/>
                    </a:ext>
                  </a:extLst>
                </p14:cNvPr>
                <p14:cNvContentPartPr/>
                <p14:nvPr/>
              </p14:nvContentPartPr>
              <p14:xfrm>
                <a:off x="836210" y="5760691"/>
                <a:ext cx="201600" cy="60840"/>
              </p14:xfrm>
            </p:contentPart>
          </mc:Choice>
          <mc:Fallback xmlns="">
            <p:pic>
              <p:nvPicPr>
                <p:cNvPr id="132220" name="Freihand 132219">
                  <a:extLst>
                    <a:ext uri="{FF2B5EF4-FFF2-40B4-BE49-F238E27FC236}">
                      <a16:creationId xmlns:a16="http://schemas.microsoft.com/office/drawing/2014/main" id="{A905829D-50CE-4864-BFD1-66FB6D19999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1890" y="5756371"/>
                  <a:ext cx="210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32221" name="Freihand 132220">
                  <a:extLst>
                    <a:ext uri="{FF2B5EF4-FFF2-40B4-BE49-F238E27FC236}">
                      <a16:creationId xmlns:a16="http://schemas.microsoft.com/office/drawing/2014/main" id="{3888533F-7DD2-4622-A103-FBE553CF0D87}"/>
                    </a:ext>
                  </a:extLst>
                </p14:cNvPr>
                <p14:cNvContentPartPr/>
                <p14:nvPr/>
              </p14:nvContentPartPr>
              <p14:xfrm>
                <a:off x="1219970" y="5735491"/>
                <a:ext cx="99720" cy="66960"/>
              </p14:xfrm>
            </p:contentPart>
          </mc:Choice>
          <mc:Fallback xmlns="">
            <p:pic>
              <p:nvPicPr>
                <p:cNvPr id="132221" name="Freihand 132220">
                  <a:extLst>
                    <a:ext uri="{FF2B5EF4-FFF2-40B4-BE49-F238E27FC236}">
                      <a16:creationId xmlns:a16="http://schemas.microsoft.com/office/drawing/2014/main" id="{3888533F-7DD2-4622-A103-FBE553CF0D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15650" y="5731171"/>
                  <a:ext cx="108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2222" name="Freihand 132221">
                  <a:extLst>
                    <a:ext uri="{FF2B5EF4-FFF2-40B4-BE49-F238E27FC236}">
                      <a16:creationId xmlns:a16="http://schemas.microsoft.com/office/drawing/2014/main" id="{F3A1E7CE-0ADC-4D8E-93D5-8E4139917FD0}"/>
                    </a:ext>
                  </a:extLst>
                </p14:cNvPr>
                <p14:cNvContentPartPr/>
                <p14:nvPr/>
              </p14:nvContentPartPr>
              <p14:xfrm>
                <a:off x="1354970" y="5750971"/>
                <a:ext cx="113400" cy="57240"/>
              </p14:xfrm>
            </p:contentPart>
          </mc:Choice>
          <mc:Fallback xmlns="">
            <p:pic>
              <p:nvPicPr>
                <p:cNvPr id="132222" name="Freihand 132221">
                  <a:extLst>
                    <a:ext uri="{FF2B5EF4-FFF2-40B4-BE49-F238E27FC236}">
                      <a16:creationId xmlns:a16="http://schemas.microsoft.com/office/drawing/2014/main" id="{F3A1E7CE-0ADC-4D8E-93D5-8E4139917FD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50650" y="5746651"/>
                  <a:ext cx="122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2225" name="Freihand 132224">
                  <a:extLst>
                    <a:ext uri="{FF2B5EF4-FFF2-40B4-BE49-F238E27FC236}">
                      <a16:creationId xmlns:a16="http://schemas.microsoft.com/office/drawing/2014/main" id="{848D7A65-A6CF-4B20-B89F-C159394537E9}"/>
                    </a:ext>
                  </a:extLst>
                </p14:cNvPr>
                <p14:cNvContentPartPr/>
                <p14:nvPr/>
              </p14:nvContentPartPr>
              <p14:xfrm>
                <a:off x="1478450" y="5645491"/>
                <a:ext cx="104040" cy="164880"/>
              </p14:xfrm>
            </p:contentPart>
          </mc:Choice>
          <mc:Fallback xmlns="">
            <p:pic>
              <p:nvPicPr>
                <p:cNvPr id="132225" name="Freihand 132224">
                  <a:extLst>
                    <a:ext uri="{FF2B5EF4-FFF2-40B4-BE49-F238E27FC236}">
                      <a16:creationId xmlns:a16="http://schemas.microsoft.com/office/drawing/2014/main" id="{848D7A65-A6CF-4B20-B89F-C159394537E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474130" y="5641171"/>
                  <a:ext cx="112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2226" name="Freihand 132225">
                  <a:extLst>
                    <a:ext uri="{FF2B5EF4-FFF2-40B4-BE49-F238E27FC236}">
                      <a16:creationId xmlns:a16="http://schemas.microsoft.com/office/drawing/2014/main" id="{B9BA1EB9-CE97-41B3-9653-B8DEDDA1018F}"/>
                    </a:ext>
                  </a:extLst>
                </p14:cNvPr>
                <p14:cNvContentPartPr/>
                <p14:nvPr/>
              </p14:nvContentPartPr>
              <p14:xfrm>
                <a:off x="1600850" y="5729731"/>
                <a:ext cx="20520" cy="73080"/>
              </p14:xfrm>
            </p:contentPart>
          </mc:Choice>
          <mc:Fallback xmlns="">
            <p:pic>
              <p:nvPicPr>
                <p:cNvPr id="132226" name="Freihand 132225">
                  <a:extLst>
                    <a:ext uri="{FF2B5EF4-FFF2-40B4-BE49-F238E27FC236}">
                      <a16:creationId xmlns:a16="http://schemas.microsoft.com/office/drawing/2014/main" id="{B9BA1EB9-CE97-41B3-9653-B8DEDDA1018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96530" y="5725411"/>
                  <a:ext cx="29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2227" name="Freihand 132226">
                  <a:extLst>
                    <a:ext uri="{FF2B5EF4-FFF2-40B4-BE49-F238E27FC236}">
                      <a16:creationId xmlns:a16="http://schemas.microsoft.com/office/drawing/2014/main" id="{117DDE5C-23E2-4BD6-9E8F-DA13870A2D7D}"/>
                    </a:ext>
                  </a:extLst>
                </p14:cNvPr>
                <p14:cNvContentPartPr/>
                <p14:nvPr/>
              </p14:nvContentPartPr>
              <p14:xfrm>
                <a:off x="1614530" y="5681131"/>
                <a:ext cx="10800" cy="12960"/>
              </p14:xfrm>
            </p:contentPart>
          </mc:Choice>
          <mc:Fallback xmlns="">
            <p:pic>
              <p:nvPicPr>
                <p:cNvPr id="132227" name="Freihand 132226">
                  <a:extLst>
                    <a:ext uri="{FF2B5EF4-FFF2-40B4-BE49-F238E27FC236}">
                      <a16:creationId xmlns:a16="http://schemas.microsoft.com/office/drawing/2014/main" id="{117DDE5C-23E2-4BD6-9E8F-DA13870A2D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10210" y="5676811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2228" name="Freihand 132227">
                  <a:extLst>
                    <a:ext uri="{FF2B5EF4-FFF2-40B4-BE49-F238E27FC236}">
                      <a16:creationId xmlns:a16="http://schemas.microsoft.com/office/drawing/2014/main" id="{ABBD3BFD-427C-4703-9605-D125EBDCB926}"/>
                    </a:ext>
                  </a:extLst>
                </p14:cNvPr>
                <p14:cNvContentPartPr/>
                <p14:nvPr/>
              </p14:nvContentPartPr>
              <p14:xfrm>
                <a:off x="1670690" y="5736931"/>
                <a:ext cx="171720" cy="58320"/>
              </p14:xfrm>
            </p:contentPart>
          </mc:Choice>
          <mc:Fallback xmlns="">
            <p:pic>
              <p:nvPicPr>
                <p:cNvPr id="132228" name="Freihand 132227">
                  <a:extLst>
                    <a:ext uri="{FF2B5EF4-FFF2-40B4-BE49-F238E27FC236}">
                      <a16:creationId xmlns:a16="http://schemas.microsoft.com/office/drawing/2014/main" id="{ABBD3BFD-427C-4703-9605-D125EBDCB9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66370" y="5732611"/>
                  <a:ext cx="180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2229" name="Freihand 132228">
                  <a:extLst>
                    <a:ext uri="{FF2B5EF4-FFF2-40B4-BE49-F238E27FC236}">
                      <a16:creationId xmlns:a16="http://schemas.microsoft.com/office/drawing/2014/main" id="{7834DE2B-82F4-475F-A926-53CC0C9B4F3C}"/>
                    </a:ext>
                  </a:extLst>
                </p14:cNvPr>
                <p14:cNvContentPartPr/>
                <p14:nvPr/>
              </p14:nvContentPartPr>
              <p14:xfrm>
                <a:off x="1893890" y="5646211"/>
                <a:ext cx="223200" cy="153360"/>
              </p14:xfrm>
            </p:contentPart>
          </mc:Choice>
          <mc:Fallback xmlns="">
            <p:pic>
              <p:nvPicPr>
                <p:cNvPr id="132229" name="Freihand 132228">
                  <a:extLst>
                    <a:ext uri="{FF2B5EF4-FFF2-40B4-BE49-F238E27FC236}">
                      <a16:creationId xmlns:a16="http://schemas.microsoft.com/office/drawing/2014/main" id="{7834DE2B-82F4-475F-A926-53CC0C9B4F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89570" y="5641891"/>
                  <a:ext cx="23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2230" name="Freihand 132229">
                  <a:extLst>
                    <a:ext uri="{FF2B5EF4-FFF2-40B4-BE49-F238E27FC236}">
                      <a16:creationId xmlns:a16="http://schemas.microsoft.com/office/drawing/2014/main" id="{12955C04-4FA5-46F8-BD9E-0D24AEF0FDBB}"/>
                    </a:ext>
                  </a:extLst>
                </p14:cNvPr>
                <p14:cNvContentPartPr/>
                <p14:nvPr/>
              </p14:nvContentPartPr>
              <p14:xfrm>
                <a:off x="2271890" y="5696611"/>
                <a:ext cx="116640" cy="87840"/>
              </p14:xfrm>
            </p:contentPart>
          </mc:Choice>
          <mc:Fallback xmlns="">
            <p:pic>
              <p:nvPicPr>
                <p:cNvPr id="132230" name="Freihand 132229">
                  <a:extLst>
                    <a:ext uri="{FF2B5EF4-FFF2-40B4-BE49-F238E27FC236}">
                      <a16:creationId xmlns:a16="http://schemas.microsoft.com/office/drawing/2014/main" id="{12955C04-4FA5-46F8-BD9E-0D24AEF0FDB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67570" y="5692291"/>
                  <a:ext cx="12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2231" name="Freihand 132230">
                  <a:extLst>
                    <a:ext uri="{FF2B5EF4-FFF2-40B4-BE49-F238E27FC236}">
                      <a16:creationId xmlns:a16="http://schemas.microsoft.com/office/drawing/2014/main" id="{D564C9DA-24EC-4BD4-B777-E8D03B4A23C5}"/>
                    </a:ext>
                  </a:extLst>
                </p14:cNvPr>
                <p14:cNvContentPartPr/>
                <p14:nvPr/>
              </p14:nvContentPartPr>
              <p14:xfrm>
                <a:off x="2456570" y="5707051"/>
                <a:ext cx="92520" cy="51120"/>
              </p14:xfrm>
            </p:contentPart>
          </mc:Choice>
          <mc:Fallback xmlns="">
            <p:pic>
              <p:nvPicPr>
                <p:cNvPr id="132231" name="Freihand 132230">
                  <a:extLst>
                    <a:ext uri="{FF2B5EF4-FFF2-40B4-BE49-F238E27FC236}">
                      <a16:creationId xmlns:a16="http://schemas.microsoft.com/office/drawing/2014/main" id="{D564C9DA-24EC-4BD4-B777-E8D03B4A23C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52250" y="5702731"/>
                  <a:ext cx="101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2232" name="Freihand 132231">
                  <a:extLst>
                    <a:ext uri="{FF2B5EF4-FFF2-40B4-BE49-F238E27FC236}">
                      <a16:creationId xmlns:a16="http://schemas.microsoft.com/office/drawing/2014/main" id="{A6059BBE-214E-43F7-8A34-043BE05CD81B}"/>
                    </a:ext>
                  </a:extLst>
                </p14:cNvPr>
                <p14:cNvContentPartPr/>
                <p14:nvPr/>
              </p14:nvContentPartPr>
              <p14:xfrm>
                <a:off x="2633690" y="5699131"/>
                <a:ext cx="102600" cy="69480"/>
              </p14:xfrm>
            </p:contentPart>
          </mc:Choice>
          <mc:Fallback xmlns="">
            <p:pic>
              <p:nvPicPr>
                <p:cNvPr id="132232" name="Freihand 132231">
                  <a:extLst>
                    <a:ext uri="{FF2B5EF4-FFF2-40B4-BE49-F238E27FC236}">
                      <a16:creationId xmlns:a16="http://schemas.microsoft.com/office/drawing/2014/main" id="{A6059BBE-214E-43F7-8A34-043BE05CD8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29370" y="5694811"/>
                  <a:ext cx="111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32233" name="Freihand 132232">
                  <a:extLst>
                    <a:ext uri="{FF2B5EF4-FFF2-40B4-BE49-F238E27FC236}">
                      <a16:creationId xmlns:a16="http://schemas.microsoft.com/office/drawing/2014/main" id="{5BDF0433-E4DD-4835-9C9B-45EC59CA1176}"/>
                    </a:ext>
                  </a:extLst>
                </p14:cNvPr>
                <p14:cNvContentPartPr/>
                <p14:nvPr/>
              </p14:nvContentPartPr>
              <p14:xfrm>
                <a:off x="2803250" y="5701291"/>
                <a:ext cx="111600" cy="72720"/>
              </p14:xfrm>
            </p:contentPart>
          </mc:Choice>
          <mc:Fallback xmlns="">
            <p:pic>
              <p:nvPicPr>
                <p:cNvPr id="132233" name="Freihand 132232">
                  <a:extLst>
                    <a:ext uri="{FF2B5EF4-FFF2-40B4-BE49-F238E27FC236}">
                      <a16:creationId xmlns:a16="http://schemas.microsoft.com/office/drawing/2014/main" id="{5BDF0433-E4DD-4835-9C9B-45EC59CA11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98930" y="5696971"/>
                  <a:ext cx="12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32234" name="Freihand 132233">
                  <a:extLst>
                    <a:ext uri="{FF2B5EF4-FFF2-40B4-BE49-F238E27FC236}">
                      <a16:creationId xmlns:a16="http://schemas.microsoft.com/office/drawing/2014/main" id="{A8608BC7-B067-4AA3-9551-BC45689BA055}"/>
                    </a:ext>
                  </a:extLst>
                </p14:cNvPr>
                <p14:cNvContentPartPr/>
                <p14:nvPr/>
              </p14:nvContentPartPr>
              <p14:xfrm>
                <a:off x="2964530" y="5707411"/>
                <a:ext cx="429120" cy="64080"/>
              </p14:xfrm>
            </p:contentPart>
          </mc:Choice>
          <mc:Fallback xmlns="">
            <p:pic>
              <p:nvPicPr>
                <p:cNvPr id="132234" name="Freihand 132233">
                  <a:extLst>
                    <a:ext uri="{FF2B5EF4-FFF2-40B4-BE49-F238E27FC236}">
                      <a16:creationId xmlns:a16="http://schemas.microsoft.com/office/drawing/2014/main" id="{A8608BC7-B067-4AA3-9551-BC45689BA0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60210" y="5703091"/>
                  <a:ext cx="43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32235" name="Freihand 132234">
                  <a:extLst>
                    <a:ext uri="{FF2B5EF4-FFF2-40B4-BE49-F238E27FC236}">
                      <a16:creationId xmlns:a16="http://schemas.microsoft.com/office/drawing/2014/main" id="{F0988191-003D-4EFB-8B88-B128EF0DCC93}"/>
                    </a:ext>
                  </a:extLst>
                </p14:cNvPr>
                <p14:cNvContentPartPr/>
                <p14:nvPr/>
              </p14:nvContentPartPr>
              <p14:xfrm>
                <a:off x="3388610" y="5642971"/>
                <a:ext cx="23040" cy="33120"/>
              </p14:xfrm>
            </p:contentPart>
          </mc:Choice>
          <mc:Fallback xmlns="">
            <p:pic>
              <p:nvPicPr>
                <p:cNvPr id="132235" name="Freihand 132234">
                  <a:extLst>
                    <a:ext uri="{FF2B5EF4-FFF2-40B4-BE49-F238E27FC236}">
                      <a16:creationId xmlns:a16="http://schemas.microsoft.com/office/drawing/2014/main" id="{F0988191-003D-4EFB-8B88-B128EF0DCC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84290" y="5638651"/>
                  <a:ext cx="31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32236" name="Freihand 132235">
                  <a:extLst>
                    <a:ext uri="{FF2B5EF4-FFF2-40B4-BE49-F238E27FC236}">
                      <a16:creationId xmlns:a16="http://schemas.microsoft.com/office/drawing/2014/main" id="{FA025BF5-DA9E-4D1B-8013-A8764BFAA104}"/>
                    </a:ext>
                  </a:extLst>
                </p14:cNvPr>
                <p14:cNvContentPartPr/>
                <p14:nvPr/>
              </p14:nvContentPartPr>
              <p14:xfrm>
                <a:off x="3411290" y="5684731"/>
                <a:ext cx="97560" cy="76320"/>
              </p14:xfrm>
            </p:contentPart>
          </mc:Choice>
          <mc:Fallback xmlns="">
            <p:pic>
              <p:nvPicPr>
                <p:cNvPr id="132236" name="Freihand 132235">
                  <a:extLst>
                    <a:ext uri="{FF2B5EF4-FFF2-40B4-BE49-F238E27FC236}">
                      <a16:creationId xmlns:a16="http://schemas.microsoft.com/office/drawing/2014/main" id="{FA025BF5-DA9E-4D1B-8013-A8764BFAA10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06970" y="5680411"/>
                  <a:ext cx="106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32237" name="Freihand 132236">
                  <a:extLst>
                    <a:ext uri="{FF2B5EF4-FFF2-40B4-BE49-F238E27FC236}">
                      <a16:creationId xmlns:a16="http://schemas.microsoft.com/office/drawing/2014/main" id="{2D475DE4-AD22-403D-98E0-1A389CD30F84}"/>
                    </a:ext>
                  </a:extLst>
                </p14:cNvPr>
                <p14:cNvContentPartPr/>
                <p14:nvPr/>
              </p14:nvContentPartPr>
              <p14:xfrm>
                <a:off x="3638450" y="5666371"/>
                <a:ext cx="144720" cy="206280"/>
              </p14:xfrm>
            </p:contentPart>
          </mc:Choice>
          <mc:Fallback xmlns="">
            <p:pic>
              <p:nvPicPr>
                <p:cNvPr id="132237" name="Freihand 132236">
                  <a:extLst>
                    <a:ext uri="{FF2B5EF4-FFF2-40B4-BE49-F238E27FC236}">
                      <a16:creationId xmlns:a16="http://schemas.microsoft.com/office/drawing/2014/main" id="{2D475DE4-AD22-403D-98E0-1A389CD30F8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34130" y="5662051"/>
                  <a:ext cx="153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2238" name="Freihand 132237">
                  <a:extLst>
                    <a:ext uri="{FF2B5EF4-FFF2-40B4-BE49-F238E27FC236}">
                      <a16:creationId xmlns:a16="http://schemas.microsoft.com/office/drawing/2014/main" id="{997C4B08-5E6A-4D37-961E-73579A3AD974}"/>
                    </a:ext>
                  </a:extLst>
                </p14:cNvPr>
                <p14:cNvContentPartPr/>
                <p14:nvPr/>
              </p14:nvContentPartPr>
              <p14:xfrm>
                <a:off x="3817730" y="5615611"/>
                <a:ext cx="305280" cy="150480"/>
              </p14:xfrm>
            </p:contentPart>
          </mc:Choice>
          <mc:Fallback xmlns="">
            <p:pic>
              <p:nvPicPr>
                <p:cNvPr id="132238" name="Freihand 132237">
                  <a:extLst>
                    <a:ext uri="{FF2B5EF4-FFF2-40B4-BE49-F238E27FC236}">
                      <a16:creationId xmlns:a16="http://schemas.microsoft.com/office/drawing/2014/main" id="{997C4B08-5E6A-4D37-961E-73579A3AD97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13410" y="5611291"/>
                  <a:ext cx="313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2239" name="Freihand 132238">
                  <a:extLst>
                    <a:ext uri="{FF2B5EF4-FFF2-40B4-BE49-F238E27FC236}">
                      <a16:creationId xmlns:a16="http://schemas.microsoft.com/office/drawing/2014/main" id="{CD8B4701-6DFE-4E53-863B-3BC73F97381A}"/>
                    </a:ext>
                  </a:extLst>
                </p14:cNvPr>
                <p14:cNvContentPartPr/>
                <p14:nvPr/>
              </p14:nvContentPartPr>
              <p14:xfrm>
                <a:off x="4133450" y="5614531"/>
                <a:ext cx="6840" cy="19800"/>
              </p14:xfrm>
            </p:contentPart>
          </mc:Choice>
          <mc:Fallback xmlns="">
            <p:pic>
              <p:nvPicPr>
                <p:cNvPr id="132239" name="Freihand 132238">
                  <a:extLst>
                    <a:ext uri="{FF2B5EF4-FFF2-40B4-BE49-F238E27FC236}">
                      <a16:creationId xmlns:a16="http://schemas.microsoft.com/office/drawing/2014/main" id="{CD8B4701-6DFE-4E53-863B-3BC73F97381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29130" y="5610211"/>
                  <a:ext cx="1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32240" name="Freihand 132239">
                  <a:extLst>
                    <a:ext uri="{FF2B5EF4-FFF2-40B4-BE49-F238E27FC236}">
                      <a16:creationId xmlns:a16="http://schemas.microsoft.com/office/drawing/2014/main" id="{FB66C048-DDB9-4EF3-B52B-92B24EB68407}"/>
                    </a:ext>
                  </a:extLst>
                </p14:cNvPr>
                <p14:cNvContentPartPr/>
                <p14:nvPr/>
              </p14:nvContentPartPr>
              <p14:xfrm>
                <a:off x="4183130" y="5676811"/>
                <a:ext cx="200520" cy="244800"/>
              </p14:xfrm>
            </p:contentPart>
          </mc:Choice>
          <mc:Fallback xmlns="">
            <p:pic>
              <p:nvPicPr>
                <p:cNvPr id="132240" name="Freihand 132239">
                  <a:extLst>
                    <a:ext uri="{FF2B5EF4-FFF2-40B4-BE49-F238E27FC236}">
                      <a16:creationId xmlns:a16="http://schemas.microsoft.com/office/drawing/2014/main" id="{FB66C048-DDB9-4EF3-B52B-92B24EB684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78810" y="5672491"/>
                  <a:ext cx="209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2242" name="Freihand 132241">
                  <a:extLst>
                    <a:ext uri="{FF2B5EF4-FFF2-40B4-BE49-F238E27FC236}">
                      <a16:creationId xmlns:a16="http://schemas.microsoft.com/office/drawing/2014/main" id="{D89BB315-FBCB-4426-9772-D6E93F4EE238}"/>
                    </a:ext>
                  </a:extLst>
                </p14:cNvPr>
                <p14:cNvContentPartPr/>
                <p14:nvPr/>
              </p14:nvContentPartPr>
              <p14:xfrm>
                <a:off x="4597130" y="5674291"/>
                <a:ext cx="95760" cy="180720"/>
              </p14:xfrm>
            </p:contentPart>
          </mc:Choice>
          <mc:Fallback xmlns="">
            <p:pic>
              <p:nvPicPr>
                <p:cNvPr id="132242" name="Freihand 132241">
                  <a:extLst>
                    <a:ext uri="{FF2B5EF4-FFF2-40B4-BE49-F238E27FC236}">
                      <a16:creationId xmlns:a16="http://schemas.microsoft.com/office/drawing/2014/main" id="{D89BB315-FBCB-4426-9772-D6E93F4EE23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92810" y="5669971"/>
                  <a:ext cx="10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2243" name="Freihand 132242">
                  <a:extLst>
                    <a:ext uri="{FF2B5EF4-FFF2-40B4-BE49-F238E27FC236}">
                      <a16:creationId xmlns:a16="http://schemas.microsoft.com/office/drawing/2014/main" id="{9376F8A7-55B6-470F-A8CA-FCBBEE71A79F}"/>
                    </a:ext>
                  </a:extLst>
                </p14:cNvPr>
                <p14:cNvContentPartPr/>
                <p14:nvPr/>
              </p14:nvContentPartPr>
              <p14:xfrm>
                <a:off x="4711970" y="5653051"/>
                <a:ext cx="211680" cy="105840"/>
              </p14:xfrm>
            </p:contentPart>
          </mc:Choice>
          <mc:Fallback xmlns="">
            <p:pic>
              <p:nvPicPr>
                <p:cNvPr id="132243" name="Freihand 132242">
                  <a:extLst>
                    <a:ext uri="{FF2B5EF4-FFF2-40B4-BE49-F238E27FC236}">
                      <a16:creationId xmlns:a16="http://schemas.microsoft.com/office/drawing/2014/main" id="{9376F8A7-55B6-470F-A8CA-FCBBEE71A7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07650" y="5648731"/>
                  <a:ext cx="220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32244" name="Freihand 132243">
                  <a:extLst>
                    <a:ext uri="{FF2B5EF4-FFF2-40B4-BE49-F238E27FC236}">
                      <a16:creationId xmlns:a16="http://schemas.microsoft.com/office/drawing/2014/main" id="{A0AE9B87-E716-4D53-BC39-EF4E49B840C3}"/>
                    </a:ext>
                  </a:extLst>
                </p14:cNvPr>
                <p14:cNvContentPartPr/>
                <p14:nvPr/>
              </p14:nvContentPartPr>
              <p14:xfrm>
                <a:off x="4955330" y="5641891"/>
                <a:ext cx="130680" cy="108360"/>
              </p14:xfrm>
            </p:contentPart>
          </mc:Choice>
          <mc:Fallback xmlns="">
            <p:pic>
              <p:nvPicPr>
                <p:cNvPr id="132244" name="Freihand 132243">
                  <a:extLst>
                    <a:ext uri="{FF2B5EF4-FFF2-40B4-BE49-F238E27FC236}">
                      <a16:creationId xmlns:a16="http://schemas.microsoft.com/office/drawing/2014/main" id="{A0AE9B87-E716-4D53-BC39-EF4E49B840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51010" y="5637571"/>
                  <a:ext cx="139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32245" name="Freihand 132244">
                  <a:extLst>
                    <a:ext uri="{FF2B5EF4-FFF2-40B4-BE49-F238E27FC236}">
                      <a16:creationId xmlns:a16="http://schemas.microsoft.com/office/drawing/2014/main" id="{6117F5BB-E230-4109-BD83-B42D7E2FE09D}"/>
                    </a:ext>
                  </a:extLst>
                </p14:cNvPr>
                <p14:cNvContentPartPr/>
                <p14:nvPr/>
              </p14:nvContentPartPr>
              <p14:xfrm>
                <a:off x="5108690" y="5569531"/>
                <a:ext cx="205200" cy="168840"/>
              </p14:xfrm>
            </p:contentPart>
          </mc:Choice>
          <mc:Fallback xmlns="">
            <p:pic>
              <p:nvPicPr>
                <p:cNvPr id="132245" name="Freihand 132244">
                  <a:extLst>
                    <a:ext uri="{FF2B5EF4-FFF2-40B4-BE49-F238E27FC236}">
                      <a16:creationId xmlns:a16="http://schemas.microsoft.com/office/drawing/2014/main" id="{6117F5BB-E230-4109-BD83-B42D7E2FE09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04370" y="5565211"/>
                  <a:ext cx="213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2246" name="Freihand 132245">
                  <a:extLst>
                    <a:ext uri="{FF2B5EF4-FFF2-40B4-BE49-F238E27FC236}">
                      <a16:creationId xmlns:a16="http://schemas.microsoft.com/office/drawing/2014/main" id="{B5442174-047A-4C97-8EE2-4C72FAC29EB4}"/>
                    </a:ext>
                  </a:extLst>
                </p14:cNvPr>
                <p14:cNvContentPartPr/>
                <p14:nvPr/>
              </p14:nvContentPartPr>
              <p14:xfrm>
                <a:off x="5339810" y="5642971"/>
                <a:ext cx="204840" cy="70200"/>
              </p14:xfrm>
            </p:contentPart>
          </mc:Choice>
          <mc:Fallback xmlns="">
            <p:pic>
              <p:nvPicPr>
                <p:cNvPr id="132246" name="Freihand 132245">
                  <a:extLst>
                    <a:ext uri="{FF2B5EF4-FFF2-40B4-BE49-F238E27FC236}">
                      <a16:creationId xmlns:a16="http://schemas.microsoft.com/office/drawing/2014/main" id="{B5442174-047A-4C97-8EE2-4C72FAC29E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35490" y="5638651"/>
                  <a:ext cx="213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32247" name="Freihand 132246">
                  <a:extLst>
                    <a:ext uri="{FF2B5EF4-FFF2-40B4-BE49-F238E27FC236}">
                      <a16:creationId xmlns:a16="http://schemas.microsoft.com/office/drawing/2014/main" id="{30FD1209-7A6A-4EFC-9F7E-B7978EAD554F}"/>
                    </a:ext>
                  </a:extLst>
                </p14:cNvPr>
                <p14:cNvContentPartPr/>
                <p14:nvPr/>
              </p14:nvContentPartPr>
              <p14:xfrm>
                <a:off x="5614850" y="5657371"/>
                <a:ext cx="80640" cy="73800"/>
              </p14:xfrm>
            </p:contentPart>
          </mc:Choice>
          <mc:Fallback xmlns="">
            <p:pic>
              <p:nvPicPr>
                <p:cNvPr id="132247" name="Freihand 132246">
                  <a:extLst>
                    <a:ext uri="{FF2B5EF4-FFF2-40B4-BE49-F238E27FC236}">
                      <a16:creationId xmlns:a16="http://schemas.microsoft.com/office/drawing/2014/main" id="{30FD1209-7A6A-4EFC-9F7E-B7978EAD55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10530" y="5653051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2249" name="Freihand 132248">
                  <a:extLst>
                    <a:ext uri="{FF2B5EF4-FFF2-40B4-BE49-F238E27FC236}">
                      <a16:creationId xmlns:a16="http://schemas.microsoft.com/office/drawing/2014/main" id="{2EC460E5-20CB-4E7A-A254-D12A9790EB75}"/>
                    </a:ext>
                  </a:extLst>
                </p14:cNvPr>
                <p14:cNvContentPartPr/>
                <p14:nvPr/>
              </p14:nvContentPartPr>
              <p14:xfrm>
                <a:off x="5872610" y="5652691"/>
                <a:ext cx="231840" cy="23400"/>
              </p14:xfrm>
            </p:contentPart>
          </mc:Choice>
          <mc:Fallback xmlns="">
            <p:pic>
              <p:nvPicPr>
                <p:cNvPr id="132249" name="Freihand 132248">
                  <a:extLst>
                    <a:ext uri="{FF2B5EF4-FFF2-40B4-BE49-F238E27FC236}">
                      <a16:creationId xmlns:a16="http://schemas.microsoft.com/office/drawing/2014/main" id="{2EC460E5-20CB-4E7A-A254-D12A9790EB7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68290" y="5648371"/>
                  <a:ext cx="24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32250" name="Freihand 132249">
                  <a:extLst>
                    <a:ext uri="{FF2B5EF4-FFF2-40B4-BE49-F238E27FC236}">
                      <a16:creationId xmlns:a16="http://schemas.microsoft.com/office/drawing/2014/main" id="{95E08BBB-2B3E-4AAE-BA1F-8E0F19B6DCB4}"/>
                    </a:ext>
                  </a:extLst>
                </p14:cNvPr>
                <p14:cNvContentPartPr/>
                <p14:nvPr/>
              </p14:nvContentPartPr>
              <p14:xfrm>
                <a:off x="6110570" y="5588251"/>
                <a:ext cx="111600" cy="136080"/>
              </p14:xfrm>
            </p:contentPart>
          </mc:Choice>
          <mc:Fallback xmlns="">
            <p:pic>
              <p:nvPicPr>
                <p:cNvPr id="132250" name="Freihand 132249">
                  <a:extLst>
                    <a:ext uri="{FF2B5EF4-FFF2-40B4-BE49-F238E27FC236}">
                      <a16:creationId xmlns:a16="http://schemas.microsoft.com/office/drawing/2014/main" id="{95E08BBB-2B3E-4AAE-BA1F-8E0F19B6DCB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106250" y="5583931"/>
                  <a:ext cx="12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2251" name="Freihand 132250">
                  <a:extLst>
                    <a:ext uri="{FF2B5EF4-FFF2-40B4-BE49-F238E27FC236}">
                      <a16:creationId xmlns:a16="http://schemas.microsoft.com/office/drawing/2014/main" id="{A04AC2C5-AAB1-416D-982B-5C650A50E478}"/>
                    </a:ext>
                  </a:extLst>
                </p14:cNvPr>
                <p14:cNvContentPartPr/>
                <p14:nvPr/>
              </p14:nvContentPartPr>
              <p14:xfrm>
                <a:off x="6467330" y="5554771"/>
                <a:ext cx="43200" cy="118080"/>
              </p14:xfrm>
            </p:contentPart>
          </mc:Choice>
          <mc:Fallback xmlns="">
            <p:pic>
              <p:nvPicPr>
                <p:cNvPr id="132251" name="Freihand 132250">
                  <a:extLst>
                    <a:ext uri="{FF2B5EF4-FFF2-40B4-BE49-F238E27FC236}">
                      <a16:creationId xmlns:a16="http://schemas.microsoft.com/office/drawing/2014/main" id="{A04AC2C5-AAB1-416D-982B-5C650A50E4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463010" y="5550451"/>
                  <a:ext cx="51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32252" name="Freihand 132251">
                  <a:extLst>
                    <a:ext uri="{FF2B5EF4-FFF2-40B4-BE49-F238E27FC236}">
                      <a16:creationId xmlns:a16="http://schemas.microsoft.com/office/drawing/2014/main" id="{360287C5-F887-4AA1-BFD5-9C6E62899769}"/>
                    </a:ext>
                  </a:extLst>
                </p14:cNvPr>
                <p14:cNvContentPartPr/>
                <p14:nvPr/>
              </p14:nvContentPartPr>
              <p14:xfrm>
                <a:off x="6401810" y="5496091"/>
                <a:ext cx="170640" cy="200880"/>
              </p14:xfrm>
            </p:contentPart>
          </mc:Choice>
          <mc:Fallback xmlns="">
            <p:pic>
              <p:nvPicPr>
                <p:cNvPr id="132252" name="Freihand 132251">
                  <a:extLst>
                    <a:ext uri="{FF2B5EF4-FFF2-40B4-BE49-F238E27FC236}">
                      <a16:creationId xmlns:a16="http://schemas.microsoft.com/office/drawing/2014/main" id="{360287C5-F887-4AA1-BFD5-9C6E628997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97490" y="5491771"/>
                  <a:ext cx="17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32253" name="Freihand 132252">
                  <a:extLst>
                    <a:ext uri="{FF2B5EF4-FFF2-40B4-BE49-F238E27FC236}">
                      <a16:creationId xmlns:a16="http://schemas.microsoft.com/office/drawing/2014/main" id="{D3BE6498-2D4F-4921-9D2F-AA40C24BFB33}"/>
                    </a:ext>
                  </a:extLst>
                </p14:cNvPr>
                <p14:cNvContentPartPr/>
                <p14:nvPr/>
              </p14:nvContentPartPr>
              <p14:xfrm>
                <a:off x="6641570" y="5537131"/>
                <a:ext cx="115200" cy="110160"/>
              </p14:xfrm>
            </p:contentPart>
          </mc:Choice>
          <mc:Fallback xmlns="">
            <p:pic>
              <p:nvPicPr>
                <p:cNvPr id="132253" name="Freihand 132252">
                  <a:extLst>
                    <a:ext uri="{FF2B5EF4-FFF2-40B4-BE49-F238E27FC236}">
                      <a16:creationId xmlns:a16="http://schemas.microsoft.com/office/drawing/2014/main" id="{D3BE6498-2D4F-4921-9D2F-AA40C24BFB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37250" y="5532811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2254" name="Freihand 132253">
                  <a:extLst>
                    <a:ext uri="{FF2B5EF4-FFF2-40B4-BE49-F238E27FC236}">
                      <a16:creationId xmlns:a16="http://schemas.microsoft.com/office/drawing/2014/main" id="{35F0B832-D991-41F4-82DF-116A3692E677}"/>
                    </a:ext>
                  </a:extLst>
                </p14:cNvPr>
                <p14:cNvContentPartPr/>
                <p14:nvPr/>
              </p14:nvContentPartPr>
              <p14:xfrm>
                <a:off x="6650210" y="5501131"/>
                <a:ext cx="164520" cy="186120"/>
              </p14:xfrm>
            </p:contentPart>
          </mc:Choice>
          <mc:Fallback xmlns="">
            <p:pic>
              <p:nvPicPr>
                <p:cNvPr id="132254" name="Freihand 132253">
                  <a:extLst>
                    <a:ext uri="{FF2B5EF4-FFF2-40B4-BE49-F238E27FC236}">
                      <a16:creationId xmlns:a16="http://schemas.microsoft.com/office/drawing/2014/main" id="{35F0B832-D991-41F4-82DF-116A3692E6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45890" y="5496811"/>
                  <a:ext cx="173160" cy="19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4E5BF1-1B32-A93C-5D37-8F2339EE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8" y="643127"/>
            <a:ext cx="8201285" cy="54795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1C8F545-4148-4993-9EA9-F3D9EA63738B}"/>
              </a:ext>
            </a:extLst>
          </p:cNvPr>
          <p:cNvGrpSpPr/>
          <p:nvPr/>
        </p:nvGrpSpPr>
        <p:grpSpPr>
          <a:xfrm>
            <a:off x="2397530" y="1207411"/>
            <a:ext cx="1515240" cy="1124640"/>
            <a:chOff x="2397530" y="1207411"/>
            <a:chExt cx="1515240" cy="11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34D6934-F2E3-4F32-BAE6-250C4AD854F6}"/>
                    </a:ext>
                  </a:extLst>
                </p14:cNvPr>
                <p14:cNvContentPartPr/>
                <p14:nvPr/>
              </p14:nvContentPartPr>
              <p14:xfrm>
                <a:off x="2397530" y="1207411"/>
                <a:ext cx="454680" cy="529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34D6934-F2E3-4F32-BAE6-250C4AD854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3210" y="1203091"/>
                  <a:ext cx="4633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B6A706F-DF7A-4514-AE97-D3C6B3BA30E2}"/>
                    </a:ext>
                  </a:extLst>
                </p14:cNvPr>
                <p14:cNvContentPartPr/>
                <p14:nvPr/>
              </p14:nvContentPartPr>
              <p14:xfrm>
                <a:off x="2742770" y="1497931"/>
                <a:ext cx="507240" cy="563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B6A706F-DF7A-4514-AE97-D3C6B3BA30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8450" y="1493611"/>
                  <a:ext cx="5158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82ECC29-3C60-473B-9F68-01A1B6FEA986}"/>
                    </a:ext>
                  </a:extLst>
                </p14:cNvPr>
                <p14:cNvContentPartPr/>
                <p14:nvPr/>
              </p14:nvContentPartPr>
              <p14:xfrm>
                <a:off x="3133730" y="1846051"/>
                <a:ext cx="398160" cy="486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82ECC29-3C60-473B-9F68-01A1B6FEA9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29410" y="1841731"/>
                  <a:ext cx="406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A31167-36FF-4324-8E6D-19A560F30744}"/>
                    </a:ext>
                  </a:extLst>
                </p14:cNvPr>
                <p14:cNvContentPartPr/>
                <p14:nvPr/>
              </p14:nvContentPartPr>
              <p14:xfrm>
                <a:off x="3524330" y="1559131"/>
                <a:ext cx="388440" cy="407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A31167-36FF-4324-8E6D-19A560F307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0010" y="1554811"/>
                  <a:ext cx="39708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D5B2C83-6123-4B57-849E-B74D273E9AD3}"/>
                  </a:ext>
                </a:extLst>
              </p14:cNvPr>
              <p14:cNvContentPartPr/>
              <p14:nvPr/>
            </p14:nvContentPartPr>
            <p14:xfrm>
              <a:off x="7058585" y="3158378"/>
              <a:ext cx="665280" cy="594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D5B2C83-6123-4B57-849E-B74D273E9A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54265" y="3154058"/>
                <a:ext cx="67392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DF888E0-2850-49BE-B8FA-F7ADEA16E2E1}"/>
                  </a:ext>
                </a:extLst>
              </p14:cNvPr>
              <p14:cNvContentPartPr/>
              <p14:nvPr/>
            </p14:nvContentPartPr>
            <p14:xfrm>
              <a:off x="3171138" y="643087"/>
              <a:ext cx="1240920" cy="927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DF888E0-2850-49BE-B8FA-F7ADEA16E2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6818" y="638767"/>
                <a:ext cx="124956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9554E48-6C43-4B8B-9CCB-F9B1EA7F1D5C}"/>
                  </a:ext>
                </a:extLst>
              </p14:cNvPr>
              <p14:cNvContentPartPr/>
              <p14:nvPr/>
            </p14:nvContentPartPr>
            <p14:xfrm>
              <a:off x="4666218" y="576127"/>
              <a:ext cx="310320" cy="162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9554E48-6C43-4B8B-9CCB-F9B1EA7F1D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1898" y="571807"/>
                <a:ext cx="318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E5F129C-93A8-49A5-B78D-AE0749C195C4}"/>
                  </a:ext>
                </a:extLst>
              </p14:cNvPr>
              <p14:cNvContentPartPr/>
              <p14:nvPr/>
            </p14:nvContentPartPr>
            <p14:xfrm>
              <a:off x="5048898" y="519607"/>
              <a:ext cx="91800" cy="157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E5F129C-93A8-49A5-B78D-AE0749C195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44578" y="515287"/>
                <a:ext cx="100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C012C0D-59E8-4227-A93B-01D875F5B411}"/>
                  </a:ext>
                </a:extLst>
              </p14:cNvPr>
              <p14:cNvContentPartPr/>
              <p14:nvPr/>
            </p14:nvContentPartPr>
            <p14:xfrm>
              <a:off x="5164458" y="533287"/>
              <a:ext cx="272520" cy="184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C012C0D-59E8-4227-A93B-01D875F5B4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60138" y="528967"/>
                <a:ext cx="2811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B93F1F6-EE93-4F43-B0E7-FC593558A6A4}"/>
                  </a:ext>
                </a:extLst>
              </p14:cNvPr>
              <p14:cNvContentPartPr/>
              <p14:nvPr/>
            </p14:nvContentPartPr>
            <p14:xfrm>
              <a:off x="5523738" y="561007"/>
              <a:ext cx="54720" cy="128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B93F1F6-EE93-4F43-B0E7-FC593558A6A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9418" y="556687"/>
                <a:ext cx="63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14E7051-9B41-48DC-81FD-B3FD2DD21B92}"/>
                  </a:ext>
                </a:extLst>
              </p14:cNvPr>
              <p14:cNvContentPartPr/>
              <p14:nvPr/>
            </p14:nvContentPartPr>
            <p14:xfrm>
              <a:off x="5606538" y="600967"/>
              <a:ext cx="124200" cy="86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14E7051-9B41-48DC-81FD-B3FD2DD21B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2218" y="596647"/>
                <a:ext cx="132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4A846E7-EA4E-4C2B-A973-F679B5252112}"/>
                  </a:ext>
                </a:extLst>
              </p14:cNvPr>
              <p14:cNvContentPartPr/>
              <p14:nvPr/>
            </p14:nvContentPartPr>
            <p14:xfrm>
              <a:off x="5852058" y="519967"/>
              <a:ext cx="182160" cy="1965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4A846E7-EA4E-4C2B-A973-F679B52521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47738" y="515647"/>
                <a:ext cx="190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2B80A30-523A-457A-AC9A-F52DE2384F83}"/>
                  </a:ext>
                </a:extLst>
              </p14:cNvPr>
              <p14:cNvContentPartPr/>
              <p14:nvPr/>
            </p14:nvContentPartPr>
            <p14:xfrm>
              <a:off x="6083898" y="595927"/>
              <a:ext cx="141840" cy="76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2B80A30-523A-457A-AC9A-F52DE2384F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9578" y="591607"/>
                <a:ext cx="150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EC782F5-5FE7-4AA3-A521-0A21CDC0711C}"/>
                  </a:ext>
                </a:extLst>
              </p14:cNvPr>
              <p14:cNvContentPartPr/>
              <p14:nvPr/>
            </p14:nvContentPartPr>
            <p14:xfrm>
              <a:off x="6430218" y="573967"/>
              <a:ext cx="222840" cy="116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EC782F5-5FE7-4AA3-A521-0A21CDC071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25898" y="569647"/>
                <a:ext cx="231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8F573E5-11DD-4E4C-AD96-716FD707F968}"/>
                  </a:ext>
                </a:extLst>
              </p14:cNvPr>
              <p14:cNvContentPartPr/>
              <p14:nvPr/>
            </p14:nvContentPartPr>
            <p14:xfrm>
              <a:off x="6633618" y="596647"/>
              <a:ext cx="174240" cy="648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8F573E5-11DD-4E4C-AD96-716FD707F9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9298" y="592327"/>
                <a:ext cx="182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57B1108-E40C-46C5-B2C6-92FF1F0AAD09}"/>
                  </a:ext>
                </a:extLst>
              </p14:cNvPr>
              <p14:cNvContentPartPr/>
              <p14:nvPr/>
            </p14:nvContentPartPr>
            <p14:xfrm>
              <a:off x="6795258" y="584767"/>
              <a:ext cx="116280" cy="734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57B1108-E40C-46C5-B2C6-92FF1F0AAD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90938" y="580447"/>
                <a:ext cx="124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AF672F4-36FA-45C4-9A72-BA4E3CC01238}"/>
                  </a:ext>
                </a:extLst>
              </p14:cNvPr>
              <p14:cNvContentPartPr/>
              <p14:nvPr/>
            </p14:nvContentPartPr>
            <p14:xfrm>
              <a:off x="6922338" y="584407"/>
              <a:ext cx="262800" cy="666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AF672F4-36FA-45C4-9A72-BA4E3CC012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18018" y="580087"/>
                <a:ext cx="27144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4913150-90BA-4BE4-A53D-5CBAAB65775A}"/>
              </a:ext>
            </a:extLst>
          </p:cNvPr>
          <p:cNvGrpSpPr/>
          <p:nvPr/>
        </p:nvGrpSpPr>
        <p:grpSpPr>
          <a:xfrm>
            <a:off x="7413018" y="399727"/>
            <a:ext cx="1924920" cy="289800"/>
            <a:chOff x="7413018" y="399727"/>
            <a:chExt cx="19249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B5ABE6C-4EB6-4A04-8ACF-4FACA901956F}"/>
                    </a:ext>
                  </a:extLst>
                </p14:cNvPr>
                <p14:cNvContentPartPr/>
                <p14:nvPr/>
              </p14:nvContentPartPr>
              <p14:xfrm>
                <a:off x="7413018" y="453727"/>
                <a:ext cx="347400" cy="230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B5ABE6C-4EB6-4A04-8ACF-4FACA90195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08698" y="449407"/>
                  <a:ext cx="356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F319FA6-1F04-4A00-B0BB-9788159E0EE0}"/>
                    </a:ext>
                  </a:extLst>
                </p14:cNvPr>
                <p14:cNvContentPartPr/>
                <p14:nvPr/>
              </p14:nvContentPartPr>
              <p14:xfrm>
                <a:off x="7933218" y="399727"/>
                <a:ext cx="61920" cy="221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F319FA6-1F04-4A00-B0BB-9788159E0E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28898" y="395407"/>
                  <a:ext cx="70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F19E366-E76C-44AD-920F-52BBECB73E5B}"/>
                    </a:ext>
                  </a:extLst>
                </p14:cNvPr>
                <p14:cNvContentPartPr/>
                <p14:nvPr/>
              </p14:nvContentPartPr>
              <p14:xfrm>
                <a:off x="7915218" y="517447"/>
                <a:ext cx="105840" cy="28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F19E366-E76C-44AD-920F-52BBECB73E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10898" y="513127"/>
                  <a:ext cx="11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750B3D8-85EA-4095-B1CF-5DDFCF5CC192}"/>
                    </a:ext>
                  </a:extLst>
                </p14:cNvPr>
                <p14:cNvContentPartPr/>
                <p14:nvPr/>
              </p14:nvContentPartPr>
              <p14:xfrm>
                <a:off x="8047698" y="503047"/>
                <a:ext cx="209160" cy="81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750B3D8-85EA-4095-B1CF-5DDFCF5CC1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43378" y="498727"/>
                  <a:ext cx="217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2B5B2DF-EE2D-4AC2-8168-0056C686350F}"/>
                    </a:ext>
                  </a:extLst>
                </p14:cNvPr>
                <p14:cNvContentPartPr/>
                <p14:nvPr/>
              </p14:nvContentPartPr>
              <p14:xfrm>
                <a:off x="8245338" y="473887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2B5B2DF-EE2D-4AC2-8168-0056C68635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41018" y="469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8B5368D-8B43-439F-8DE4-1AFA855E0AC4}"/>
                    </a:ext>
                  </a:extLst>
                </p14:cNvPr>
                <p14:cNvContentPartPr/>
                <p14:nvPr/>
              </p14:nvContentPartPr>
              <p14:xfrm>
                <a:off x="8302218" y="500167"/>
                <a:ext cx="137880" cy="74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8B5368D-8B43-439F-8DE4-1AFA855E0A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97898" y="495847"/>
                  <a:ext cx="14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AE075E1-F081-4AA8-B135-0FFB80FC1A9B}"/>
                    </a:ext>
                  </a:extLst>
                </p14:cNvPr>
                <p14:cNvContentPartPr/>
                <p14:nvPr/>
              </p14:nvContentPartPr>
              <p14:xfrm>
                <a:off x="8617218" y="496927"/>
                <a:ext cx="113040" cy="192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AE075E1-F081-4AA8-B135-0FFB80FC1A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12898" y="492607"/>
                  <a:ext cx="121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B014FCD-E259-4282-9910-EE755A581513}"/>
                    </a:ext>
                  </a:extLst>
                </p14:cNvPr>
                <p14:cNvContentPartPr/>
                <p14:nvPr/>
              </p14:nvContentPartPr>
              <p14:xfrm>
                <a:off x="8729898" y="510247"/>
                <a:ext cx="124560" cy="64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B014FCD-E259-4282-9910-EE755A5815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25578" y="505927"/>
                  <a:ext cx="133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FD750B4-530B-4869-8D77-09BA678ABBB0}"/>
                    </a:ext>
                  </a:extLst>
                </p14:cNvPr>
                <p14:cNvContentPartPr/>
                <p14:nvPr/>
              </p14:nvContentPartPr>
              <p14:xfrm>
                <a:off x="8868858" y="421327"/>
                <a:ext cx="108720" cy="163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FD750B4-530B-4869-8D77-09BA678ABB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64538" y="417007"/>
                  <a:ext cx="117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E2860F-1819-455C-A3E7-22F4D713DF4A}"/>
                    </a:ext>
                  </a:extLst>
                </p14:cNvPr>
                <p14:cNvContentPartPr/>
                <p14:nvPr/>
              </p14:nvContentPartPr>
              <p14:xfrm>
                <a:off x="8956698" y="406567"/>
                <a:ext cx="381240" cy="156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E2860F-1819-455C-A3E7-22F4D713DF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52378" y="402247"/>
                  <a:ext cx="3898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152A527-69BD-46F3-83FC-6374B79EBFB9}"/>
              </a:ext>
            </a:extLst>
          </p:cNvPr>
          <p:cNvGrpSpPr/>
          <p:nvPr/>
        </p:nvGrpSpPr>
        <p:grpSpPr>
          <a:xfrm>
            <a:off x="2374098" y="1236727"/>
            <a:ext cx="1562040" cy="3731040"/>
            <a:chOff x="2374098" y="1236727"/>
            <a:chExt cx="1562040" cy="37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A073D44-2FCA-4825-9EC9-8D1FC0D97DED}"/>
                    </a:ext>
                  </a:extLst>
                </p14:cNvPr>
                <p14:cNvContentPartPr/>
                <p14:nvPr/>
              </p14:nvContentPartPr>
              <p14:xfrm>
                <a:off x="2374098" y="1236727"/>
                <a:ext cx="543240" cy="509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A073D44-2FCA-4825-9EC9-8D1FC0D97D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69778" y="1232407"/>
                  <a:ext cx="5518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2EAA233-EBC5-4C15-AC70-1D32D9ECB84A}"/>
                    </a:ext>
                  </a:extLst>
                </p14:cNvPr>
                <p14:cNvContentPartPr/>
                <p14:nvPr/>
              </p14:nvContentPartPr>
              <p14:xfrm>
                <a:off x="2828058" y="1550287"/>
                <a:ext cx="529560" cy="600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2EAA233-EBC5-4C15-AC70-1D32D9ECB8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23738" y="1545967"/>
                  <a:ext cx="53820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CF3E97-DBB7-4DC6-8860-A76455A364C7}"/>
                    </a:ext>
                  </a:extLst>
                </p14:cNvPr>
                <p14:cNvContentPartPr/>
                <p14:nvPr/>
              </p14:nvContentPartPr>
              <p14:xfrm>
                <a:off x="3178698" y="1878967"/>
                <a:ext cx="412560" cy="487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CF3E97-DBB7-4DC6-8860-A76455A364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74378" y="1874647"/>
                  <a:ext cx="4212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11BBCF-1628-4202-82E3-A555D3F8B106}"/>
                    </a:ext>
                  </a:extLst>
                </p14:cNvPr>
                <p14:cNvContentPartPr/>
                <p14:nvPr/>
              </p14:nvContentPartPr>
              <p14:xfrm>
                <a:off x="3551658" y="1537327"/>
                <a:ext cx="384480" cy="522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11BBCF-1628-4202-82E3-A555D3F8B1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47338" y="1533007"/>
                  <a:ext cx="3931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AAE74B8-EC1B-47A4-98C2-6858B7FF77C4}"/>
                    </a:ext>
                  </a:extLst>
                </p14:cNvPr>
                <p14:cNvContentPartPr/>
                <p14:nvPr/>
              </p14:nvContentPartPr>
              <p14:xfrm>
                <a:off x="3423498" y="2151847"/>
                <a:ext cx="16560" cy="79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AAE74B8-EC1B-47A4-98C2-6858B7FF77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19178" y="2147527"/>
                  <a:ext cx="25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8B75DE-DFFA-4B7C-9415-233A7FBD11C2}"/>
                    </a:ext>
                  </a:extLst>
                </p14:cNvPr>
                <p14:cNvContentPartPr/>
                <p14:nvPr/>
              </p14:nvContentPartPr>
              <p14:xfrm>
                <a:off x="3379218" y="2300167"/>
                <a:ext cx="21960" cy="147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8B75DE-DFFA-4B7C-9415-233A7FBD11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74898" y="2295847"/>
                  <a:ext cx="30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CE558B8-028C-45E1-82F5-7621DBFE52E4}"/>
                    </a:ext>
                  </a:extLst>
                </p14:cNvPr>
                <p14:cNvContentPartPr/>
                <p14:nvPr/>
              </p14:nvContentPartPr>
              <p14:xfrm>
                <a:off x="3366258" y="2412847"/>
                <a:ext cx="35280" cy="973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CE558B8-028C-45E1-82F5-7621DBFE52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1938" y="2408527"/>
                  <a:ext cx="4392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F8D39F-DC29-467B-A484-94EB97B594D9}"/>
                    </a:ext>
                  </a:extLst>
                </p14:cNvPr>
                <p14:cNvContentPartPr/>
                <p14:nvPr/>
              </p14:nvContentPartPr>
              <p14:xfrm>
                <a:off x="3353298" y="3412567"/>
                <a:ext cx="56520" cy="1555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F8D39F-DC29-467B-A484-94EB97B594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8978" y="3408247"/>
                  <a:ext cx="65160" cy="156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1F71BA2-BA94-4F7D-8057-CABE6787220F}"/>
              </a:ext>
            </a:extLst>
          </p:cNvPr>
          <p:cNvGrpSpPr/>
          <p:nvPr/>
        </p:nvGrpSpPr>
        <p:grpSpPr>
          <a:xfrm>
            <a:off x="4652178" y="1232047"/>
            <a:ext cx="2473560" cy="2404440"/>
            <a:chOff x="4652178" y="1232047"/>
            <a:chExt cx="2473560" cy="24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DCC7E0-CEF5-41D0-9541-79A69BE54A3F}"/>
                    </a:ext>
                  </a:extLst>
                </p14:cNvPr>
                <p14:cNvContentPartPr/>
                <p14:nvPr/>
              </p14:nvContentPartPr>
              <p14:xfrm>
                <a:off x="4652178" y="2328607"/>
                <a:ext cx="573840" cy="1036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DCC7E0-CEF5-41D0-9541-79A69BE54A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47858" y="2324287"/>
                  <a:ext cx="582480" cy="10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1AC5830-4B5F-43E0-8178-8A2FBA286666}"/>
                    </a:ext>
                  </a:extLst>
                </p14:cNvPr>
                <p14:cNvContentPartPr/>
                <p14:nvPr/>
              </p14:nvContentPartPr>
              <p14:xfrm>
                <a:off x="6767538" y="2956807"/>
                <a:ext cx="358200" cy="679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1AC5830-4B5F-43E0-8178-8A2FBA28666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63218" y="2952487"/>
                  <a:ext cx="3668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2A2905-51CC-4303-92C7-7C7050136502}"/>
                    </a:ext>
                  </a:extLst>
                </p14:cNvPr>
                <p14:cNvContentPartPr/>
                <p14:nvPr/>
              </p14:nvContentPartPr>
              <p14:xfrm>
                <a:off x="5114058" y="1232047"/>
                <a:ext cx="1755000" cy="1643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2A2905-51CC-4303-92C7-7C70501365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09738" y="1227727"/>
                  <a:ext cx="1763640" cy="165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68" name="Gruppieren 135167">
            <a:extLst>
              <a:ext uri="{FF2B5EF4-FFF2-40B4-BE49-F238E27FC236}">
                <a16:creationId xmlns:a16="http://schemas.microsoft.com/office/drawing/2014/main" id="{20D3F856-64CE-4162-9932-C331E293F5A3}"/>
              </a:ext>
            </a:extLst>
          </p:cNvPr>
          <p:cNvGrpSpPr/>
          <p:nvPr/>
        </p:nvGrpSpPr>
        <p:grpSpPr>
          <a:xfrm>
            <a:off x="4994178" y="1230247"/>
            <a:ext cx="819000" cy="654120"/>
            <a:chOff x="4994178" y="1230247"/>
            <a:chExt cx="819000" cy="65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88D53EE-890E-485B-A7EF-037DF29034A4}"/>
                    </a:ext>
                  </a:extLst>
                </p14:cNvPr>
                <p14:cNvContentPartPr/>
                <p14:nvPr/>
              </p14:nvContentPartPr>
              <p14:xfrm>
                <a:off x="4994178" y="1580167"/>
                <a:ext cx="270720" cy="263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88D53EE-890E-485B-A7EF-037DF29034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89858" y="1575847"/>
                  <a:ext cx="279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6965E2B-7A0D-4ABF-BBB5-75E5F7B5C4B7}"/>
                    </a:ext>
                  </a:extLst>
                </p14:cNvPr>
                <p14:cNvContentPartPr/>
                <p14:nvPr/>
              </p14:nvContentPartPr>
              <p14:xfrm>
                <a:off x="5251938" y="1516087"/>
                <a:ext cx="25560" cy="9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6965E2B-7A0D-4ABF-BBB5-75E5F7B5C4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47618" y="1511767"/>
                  <a:ext cx="34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6569C2B-0709-4E95-B8BD-DB14B0444DD6}"/>
                    </a:ext>
                  </a:extLst>
                </p14:cNvPr>
                <p14:cNvContentPartPr/>
                <p14:nvPr/>
              </p14:nvContentPartPr>
              <p14:xfrm>
                <a:off x="5317458" y="1486207"/>
                <a:ext cx="199440" cy="101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6569C2B-0709-4E95-B8BD-DB14B0444D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13138" y="1481887"/>
                  <a:ext cx="20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3717048-FC39-4B07-AD6C-B13C496CF4C1}"/>
                    </a:ext>
                  </a:extLst>
                </p14:cNvPr>
                <p14:cNvContentPartPr/>
                <p14:nvPr/>
              </p14:nvContentPartPr>
              <p14:xfrm>
                <a:off x="5543178" y="1424287"/>
                <a:ext cx="56880" cy="47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3717048-FC39-4B07-AD6C-B13C496CF4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38858" y="1419967"/>
                  <a:ext cx="65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3881FE-F998-4A3F-9DF7-A2F9D5ACF1D0}"/>
                    </a:ext>
                  </a:extLst>
                </p14:cNvPr>
                <p14:cNvContentPartPr/>
                <p14:nvPr/>
              </p14:nvContentPartPr>
              <p14:xfrm>
                <a:off x="5610498" y="1386487"/>
                <a:ext cx="28440" cy="68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3881FE-F998-4A3F-9DF7-A2F9D5ACF1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06178" y="1382167"/>
                  <a:ext cx="37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5F222C5-A739-4E13-AB73-8F3D7AB6CC02}"/>
                    </a:ext>
                  </a:extLst>
                </p14:cNvPr>
                <p14:cNvContentPartPr/>
                <p14:nvPr/>
              </p14:nvContentPartPr>
              <p14:xfrm>
                <a:off x="5620578" y="1274167"/>
                <a:ext cx="9360" cy="10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5F222C5-A739-4E13-AB73-8F3D7AB6CC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16258" y="1269847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B6A0599-E2D3-414C-B883-9152D3282260}"/>
                    </a:ext>
                  </a:extLst>
                </p14:cNvPr>
                <p14:cNvContentPartPr/>
                <p14:nvPr/>
              </p14:nvContentPartPr>
              <p14:xfrm>
                <a:off x="5662698" y="1230247"/>
                <a:ext cx="150480" cy="200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B6A0599-E2D3-414C-B883-9152D32822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58378" y="1225927"/>
                  <a:ext cx="159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291F24-6297-4C76-94A1-8874199F91F1}"/>
                    </a:ext>
                  </a:extLst>
                </p14:cNvPr>
                <p14:cNvContentPartPr/>
                <p14:nvPr/>
              </p14:nvContentPartPr>
              <p14:xfrm>
                <a:off x="5179578" y="1793647"/>
                <a:ext cx="92520" cy="90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291F24-6297-4C76-94A1-8874199F91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75258" y="1789327"/>
                  <a:ext cx="101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FD48A-132F-45DA-B49E-3F5B636925DD}"/>
                    </a:ext>
                  </a:extLst>
                </p14:cNvPr>
                <p14:cNvContentPartPr/>
                <p14:nvPr/>
              </p14:nvContentPartPr>
              <p14:xfrm>
                <a:off x="5280738" y="1693927"/>
                <a:ext cx="133560" cy="150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FD48A-132F-45DA-B49E-3F5B636925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76418" y="1689607"/>
                  <a:ext cx="142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D459D5F-2760-41A4-A569-76266B317D12}"/>
                    </a:ext>
                  </a:extLst>
                </p14:cNvPr>
                <p14:cNvContentPartPr/>
                <p14:nvPr/>
              </p14:nvContentPartPr>
              <p14:xfrm>
                <a:off x="5387298" y="1643887"/>
                <a:ext cx="110880" cy="13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D459D5F-2760-41A4-A569-76266B317D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82978" y="1639567"/>
                  <a:ext cx="11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D511437-1F5F-4689-A9B4-3EE6C943DD17}"/>
                    </a:ext>
                  </a:extLst>
                </p14:cNvPr>
                <p14:cNvContentPartPr/>
                <p14:nvPr/>
              </p14:nvContentPartPr>
              <p14:xfrm>
                <a:off x="5499258" y="1589527"/>
                <a:ext cx="33480" cy="118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D511437-1F5F-4689-A9B4-3EE6C943DD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94938" y="1585207"/>
                  <a:ext cx="42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69756B5-7D42-4943-88C0-28842F3D3D2D}"/>
                    </a:ext>
                  </a:extLst>
                </p14:cNvPr>
                <p14:cNvContentPartPr/>
                <p14:nvPr/>
              </p14:nvContentPartPr>
              <p14:xfrm>
                <a:off x="5552898" y="1584127"/>
                <a:ext cx="77760" cy="93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69756B5-7D42-4943-88C0-28842F3D3D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48578" y="1579807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77" name="Gruppieren 135176">
            <a:extLst>
              <a:ext uri="{FF2B5EF4-FFF2-40B4-BE49-F238E27FC236}">
                <a16:creationId xmlns:a16="http://schemas.microsoft.com/office/drawing/2014/main" id="{F2C2EA7F-D127-4920-A2B6-8D3EA232AE06}"/>
              </a:ext>
            </a:extLst>
          </p:cNvPr>
          <p:cNvGrpSpPr/>
          <p:nvPr/>
        </p:nvGrpSpPr>
        <p:grpSpPr>
          <a:xfrm>
            <a:off x="6891378" y="2236807"/>
            <a:ext cx="837360" cy="344520"/>
            <a:chOff x="6891378" y="2236807"/>
            <a:chExt cx="83736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5169" name="Freihand 135168">
                  <a:extLst>
                    <a:ext uri="{FF2B5EF4-FFF2-40B4-BE49-F238E27FC236}">
                      <a16:creationId xmlns:a16="http://schemas.microsoft.com/office/drawing/2014/main" id="{F5909F4B-8C5A-49E6-AC66-12D7F2A4AC6A}"/>
                    </a:ext>
                  </a:extLst>
                </p14:cNvPr>
                <p14:cNvContentPartPr/>
                <p14:nvPr/>
              </p14:nvContentPartPr>
              <p14:xfrm>
                <a:off x="6891378" y="2276767"/>
                <a:ext cx="84600" cy="127080"/>
              </p14:xfrm>
            </p:contentPart>
          </mc:Choice>
          <mc:Fallback>
            <p:pic>
              <p:nvPicPr>
                <p:cNvPr id="135169" name="Freihand 135168">
                  <a:extLst>
                    <a:ext uri="{FF2B5EF4-FFF2-40B4-BE49-F238E27FC236}">
                      <a16:creationId xmlns:a16="http://schemas.microsoft.com/office/drawing/2014/main" id="{F5909F4B-8C5A-49E6-AC66-12D7F2A4AC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87058" y="2272447"/>
                  <a:ext cx="93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5170" name="Freihand 135169">
                  <a:extLst>
                    <a:ext uri="{FF2B5EF4-FFF2-40B4-BE49-F238E27FC236}">
                      <a16:creationId xmlns:a16="http://schemas.microsoft.com/office/drawing/2014/main" id="{FDCAC28E-945F-4722-A848-5B183FB2D8CF}"/>
                    </a:ext>
                  </a:extLst>
                </p14:cNvPr>
                <p14:cNvContentPartPr/>
                <p14:nvPr/>
              </p14:nvContentPartPr>
              <p14:xfrm>
                <a:off x="7005498" y="2329327"/>
                <a:ext cx="73080" cy="86040"/>
              </p14:xfrm>
            </p:contentPart>
          </mc:Choice>
          <mc:Fallback>
            <p:pic>
              <p:nvPicPr>
                <p:cNvPr id="135170" name="Freihand 135169">
                  <a:extLst>
                    <a:ext uri="{FF2B5EF4-FFF2-40B4-BE49-F238E27FC236}">
                      <a16:creationId xmlns:a16="http://schemas.microsoft.com/office/drawing/2014/main" id="{FDCAC28E-945F-4722-A848-5B183FB2D8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01178" y="2325007"/>
                  <a:ext cx="81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5173" name="Freihand 135172">
                  <a:extLst>
                    <a:ext uri="{FF2B5EF4-FFF2-40B4-BE49-F238E27FC236}">
                      <a16:creationId xmlns:a16="http://schemas.microsoft.com/office/drawing/2014/main" id="{49AD4D0F-EDB0-483B-B33D-C65D488C4780}"/>
                    </a:ext>
                  </a:extLst>
                </p14:cNvPr>
                <p14:cNvContentPartPr/>
                <p14:nvPr/>
              </p14:nvContentPartPr>
              <p14:xfrm>
                <a:off x="7116378" y="2295487"/>
                <a:ext cx="247320" cy="99720"/>
              </p14:xfrm>
            </p:contentPart>
          </mc:Choice>
          <mc:Fallback>
            <p:pic>
              <p:nvPicPr>
                <p:cNvPr id="135173" name="Freihand 135172">
                  <a:extLst>
                    <a:ext uri="{FF2B5EF4-FFF2-40B4-BE49-F238E27FC236}">
                      <a16:creationId xmlns:a16="http://schemas.microsoft.com/office/drawing/2014/main" id="{49AD4D0F-EDB0-483B-B33D-C65D488C47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2058" y="2291167"/>
                  <a:ext cx="255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5174" name="Freihand 135173">
                  <a:extLst>
                    <a:ext uri="{FF2B5EF4-FFF2-40B4-BE49-F238E27FC236}">
                      <a16:creationId xmlns:a16="http://schemas.microsoft.com/office/drawing/2014/main" id="{33F099D4-237E-45FF-8362-3C4EDEE569AB}"/>
                    </a:ext>
                  </a:extLst>
                </p14:cNvPr>
                <p14:cNvContentPartPr/>
                <p14:nvPr/>
              </p14:nvContentPartPr>
              <p14:xfrm>
                <a:off x="7404378" y="2247247"/>
                <a:ext cx="48240" cy="76320"/>
              </p14:xfrm>
            </p:contentPart>
          </mc:Choice>
          <mc:Fallback>
            <p:pic>
              <p:nvPicPr>
                <p:cNvPr id="135174" name="Freihand 135173">
                  <a:extLst>
                    <a:ext uri="{FF2B5EF4-FFF2-40B4-BE49-F238E27FC236}">
                      <a16:creationId xmlns:a16="http://schemas.microsoft.com/office/drawing/2014/main" id="{33F099D4-237E-45FF-8362-3C4EDEE569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0058" y="2242927"/>
                  <a:ext cx="56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5175" name="Freihand 135174">
                  <a:extLst>
                    <a:ext uri="{FF2B5EF4-FFF2-40B4-BE49-F238E27FC236}">
                      <a16:creationId xmlns:a16="http://schemas.microsoft.com/office/drawing/2014/main" id="{786C38A6-A684-4EFE-997E-3095F1E60154}"/>
                    </a:ext>
                  </a:extLst>
                </p14:cNvPr>
                <p14:cNvContentPartPr/>
                <p14:nvPr/>
              </p14:nvContentPartPr>
              <p14:xfrm>
                <a:off x="7449738" y="2236807"/>
                <a:ext cx="30960" cy="70200"/>
              </p14:xfrm>
            </p:contentPart>
          </mc:Choice>
          <mc:Fallback>
            <p:pic>
              <p:nvPicPr>
                <p:cNvPr id="135175" name="Freihand 135174">
                  <a:extLst>
                    <a:ext uri="{FF2B5EF4-FFF2-40B4-BE49-F238E27FC236}">
                      <a16:creationId xmlns:a16="http://schemas.microsoft.com/office/drawing/2014/main" id="{786C38A6-A684-4EFE-997E-3095F1E601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45418" y="2232487"/>
                  <a:ext cx="39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5176" name="Freihand 135175">
                  <a:extLst>
                    <a:ext uri="{FF2B5EF4-FFF2-40B4-BE49-F238E27FC236}">
                      <a16:creationId xmlns:a16="http://schemas.microsoft.com/office/drawing/2014/main" id="{AE1F36EB-C257-450F-9BFD-0FCC2F2BBE45}"/>
                    </a:ext>
                  </a:extLst>
                </p14:cNvPr>
                <p14:cNvContentPartPr/>
                <p14:nvPr/>
              </p14:nvContentPartPr>
              <p14:xfrm>
                <a:off x="6945018" y="2311327"/>
                <a:ext cx="783720" cy="270000"/>
              </p14:xfrm>
            </p:contentPart>
          </mc:Choice>
          <mc:Fallback>
            <p:pic>
              <p:nvPicPr>
                <p:cNvPr id="135176" name="Freihand 135175">
                  <a:extLst>
                    <a:ext uri="{FF2B5EF4-FFF2-40B4-BE49-F238E27FC236}">
                      <a16:creationId xmlns:a16="http://schemas.microsoft.com/office/drawing/2014/main" id="{AE1F36EB-C257-450F-9BFD-0FCC2F2BBE4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40698" y="2307007"/>
                  <a:ext cx="792360" cy="27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CFC15F9-43E4-4F7F-B2ED-5CCD2174A20D}"/>
              </a:ext>
            </a:extLst>
          </p:cNvPr>
          <p:cNvGrpSpPr/>
          <p:nvPr/>
        </p:nvGrpSpPr>
        <p:grpSpPr>
          <a:xfrm>
            <a:off x="3320898" y="1009927"/>
            <a:ext cx="3345840" cy="1343880"/>
            <a:chOff x="3320898" y="1009927"/>
            <a:chExt cx="3345840" cy="13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51F24EF-1A97-4AB8-923A-7B5B2CA2A8E5}"/>
                    </a:ext>
                  </a:extLst>
                </p14:cNvPr>
                <p14:cNvContentPartPr/>
                <p14:nvPr/>
              </p14:nvContentPartPr>
              <p14:xfrm>
                <a:off x="3408378" y="1983727"/>
                <a:ext cx="220680" cy="294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51F24EF-1A97-4AB8-923A-7B5B2CA2A8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4058" y="1979407"/>
                  <a:ext cx="229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1851DA4-0455-4250-ADF8-5FBE3C8053CA}"/>
                    </a:ext>
                  </a:extLst>
                </p14:cNvPr>
                <p14:cNvContentPartPr/>
                <p14:nvPr/>
              </p14:nvContentPartPr>
              <p14:xfrm>
                <a:off x="3320898" y="2024767"/>
                <a:ext cx="216720" cy="329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1851DA4-0455-4250-ADF8-5FBE3C8053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16578" y="2020447"/>
                  <a:ext cx="225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1F205F3-1657-49D9-B12A-DD2C08EC6EAA}"/>
                    </a:ext>
                  </a:extLst>
                </p14:cNvPr>
                <p14:cNvContentPartPr/>
                <p14:nvPr/>
              </p14:nvContentPartPr>
              <p14:xfrm>
                <a:off x="3545898" y="1665847"/>
                <a:ext cx="149040" cy="213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1F205F3-1657-49D9-B12A-DD2C08EC6E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41578" y="1661527"/>
                  <a:ext cx="157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0551D1F-82D5-4F09-A74A-AB9849509A6C}"/>
                    </a:ext>
                  </a:extLst>
                </p14:cNvPr>
                <p14:cNvContentPartPr/>
                <p14:nvPr/>
              </p14:nvContentPartPr>
              <p14:xfrm>
                <a:off x="3729138" y="1651447"/>
                <a:ext cx="402120" cy="157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0551D1F-82D5-4F09-A74A-AB9849509A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4818" y="1647127"/>
                  <a:ext cx="41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1391B54-6F13-4A99-A20A-D392D2C90461}"/>
                    </a:ext>
                  </a:extLst>
                </p14:cNvPr>
                <p14:cNvContentPartPr/>
                <p14:nvPr/>
              </p14:nvContentPartPr>
              <p14:xfrm>
                <a:off x="4077978" y="1590967"/>
                <a:ext cx="108000" cy="122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1391B54-6F13-4A99-A20A-D392D2C904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3658" y="1586647"/>
                  <a:ext cx="116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B9727CA-6CAB-4C31-846B-7B223A44984F}"/>
                    </a:ext>
                  </a:extLst>
                </p14:cNvPr>
                <p14:cNvContentPartPr/>
                <p14:nvPr/>
              </p14:nvContentPartPr>
              <p14:xfrm>
                <a:off x="4232418" y="1575487"/>
                <a:ext cx="219240" cy="70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B9727CA-6CAB-4C31-846B-7B223A4498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8098" y="1571167"/>
                  <a:ext cx="227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7F8D5D-B1A1-43DC-9678-A389EFA00252}"/>
                    </a:ext>
                  </a:extLst>
                </p14:cNvPr>
                <p14:cNvContentPartPr/>
                <p14:nvPr/>
              </p14:nvContentPartPr>
              <p14:xfrm>
                <a:off x="4229538" y="1434367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7F8D5D-B1A1-43DC-9678-A389EFA002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25218" y="1430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EDD2C1-737D-46ED-8441-D7D3ED1D49CE}"/>
                    </a:ext>
                  </a:extLst>
                </p14:cNvPr>
                <p14:cNvContentPartPr/>
                <p14:nvPr/>
              </p14:nvContentPartPr>
              <p14:xfrm>
                <a:off x="4553178" y="1592047"/>
                <a:ext cx="41760" cy="104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EDD2C1-737D-46ED-8441-D7D3ED1D49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8858" y="1587727"/>
                  <a:ext cx="50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89AD9EE-A17F-4268-BB9B-45A9B28E38CB}"/>
                    </a:ext>
                  </a:extLst>
                </p14:cNvPr>
                <p14:cNvContentPartPr/>
                <p14:nvPr/>
              </p14:nvContentPartPr>
              <p14:xfrm>
                <a:off x="4652178" y="1496647"/>
                <a:ext cx="78120" cy="84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89AD9EE-A17F-4268-BB9B-45A9B28E38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47858" y="1492327"/>
                  <a:ext cx="86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5724A1-1F8F-4BB2-AB03-E746BB080CA3}"/>
                    </a:ext>
                  </a:extLst>
                </p14:cNvPr>
                <p14:cNvContentPartPr/>
                <p14:nvPr/>
              </p14:nvContentPartPr>
              <p14:xfrm>
                <a:off x="4750818" y="1426087"/>
                <a:ext cx="169200" cy="263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5724A1-1F8F-4BB2-AB03-E746BB080C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46498" y="1421767"/>
                  <a:ext cx="177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7A3A63-6E49-4B5C-B591-0581B84CDF43}"/>
                    </a:ext>
                  </a:extLst>
                </p14:cNvPr>
                <p14:cNvContentPartPr/>
                <p14:nvPr/>
              </p14:nvContentPartPr>
              <p14:xfrm>
                <a:off x="4893378" y="1396567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7A3A63-6E49-4B5C-B591-0581B84CDF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89058" y="13922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1ED264-3946-49D9-A9A2-8AD423D18E06}"/>
                    </a:ext>
                  </a:extLst>
                </p14:cNvPr>
                <p14:cNvContentPartPr/>
                <p14:nvPr/>
              </p14:nvContentPartPr>
              <p14:xfrm>
                <a:off x="4993818" y="1399447"/>
                <a:ext cx="70560" cy="108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1ED264-3946-49D9-A9A2-8AD423D18E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9498" y="1395127"/>
                  <a:ext cx="79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E5359C6-7AA1-4768-A5E4-EF8D297A977F}"/>
                    </a:ext>
                  </a:extLst>
                </p14:cNvPr>
                <p14:cNvContentPartPr/>
                <p14:nvPr/>
              </p14:nvContentPartPr>
              <p14:xfrm>
                <a:off x="5088858" y="1353367"/>
                <a:ext cx="131040" cy="103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E5359C6-7AA1-4768-A5E4-EF8D297A97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4538" y="1349047"/>
                  <a:ext cx="139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F4859B9-F5FB-4701-BBA0-04A07A131B59}"/>
                    </a:ext>
                  </a:extLst>
                </p14:cNvPr>
                <p14:cNvContentPartPr/>
                <p14:nvPr/>
              </p14:nvContentPartPr>
              <p14:xfrm>
                <a:off x="5238618" y="1269127"/>
                <a:ext cx="57240" cy="132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F4859B9-F5FB-4701-BBA0-04A07A131B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34298" y="1264807"/>
                  <a:ext cx="65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C69F06A-3FEB-4188-A392-AFAA8E14BD37}"/>
                    </a:ext>
                  </a:extLst>
                </p14:cNvPr>
                <p14:cNvContentPartPr/>
                <p14:nvPr/>
              </p14:nvContentPartPr>
              <p14:xfrm>
                <a:off x="5324658" y="1237807"/>
                <a:ext cx="233640" cy="166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C69F06A-3FEB-4188-A392-AFAA8E14BD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20338" y="1233487"/>
                  <a:ext cx="24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926C56-A5BA-43F0-B6DA-096A2E446348}"/>
                    </a:ext>
                  </a:extLst>
                </p14:cNvPr>
                <p14:cNvContentPartPr/>
                <p14:nvPr/>
              </p14:nvContentPartPr>
              <p14:xfrm>
                <a:off x="5566578" y="1140247"/>
                <a:ext cx="252360" cy="197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926C56-A5BA-43F0-B6DA-096A2E4463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2258" y="1135927"/>
                  <a:ext cx="261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A846435-40D3-4F51-BC4B-CE98F4A97185}"/>
                    </a:ext>
                  </a:extLst>
                </p14:cNvPr>
                <p14:cNvContentPartPr/>
                <p14:nvPr/>
              </p14:nvContentPartPr>
              <p14:xfrm>
                <a:off x="5962578" y="1162207"/>
                <a:ext cx="86400" cy="119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A846435-40D3-4F51-BC4B-CE98F4A971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58258" y="1157887"/>
                  <a:ext cx="9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F591F52-F172-41BC-BEFC-BD7B2886261F}"/>
                    </a:ext>
                  </a:extLst>
                </p14:cNvPr>
                <p14:cNvContentPartPr/>
                <p14:nvPr/>
              </p14:nvContentPartPr>
              <p14:xfrm>
                <a:off x="6064458" y="1131967"/>
                <a:ext cx="96840" cy="105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F591F52-F172-41BC-BEFC-BD7B288626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60138" y="1127647"/>
                  <a:ext cx="10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1B7F93B-2DAE-4BC8-8D11-FC4E62DFF002}"/>
                    </a:ext>
                  </a:extLst>
                </p14:cNvPr>
                <p14:cNvContentPartPr/>
                <p14:nvPr/>
              </p14:nvContentPartPr>
              <p14:xfrm>
                <a:off x="6185058" y="1129807"/>
                <a:ext cx="76320" cy="81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1B7F93B-2DAE-4BC8-8D11-FC4E62DFF0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80738" y="1125487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EA732EB-CD71-4B1B-BBC6-332B2BFEF196}"/>
                    </a:ext>
                  </a:extLst>
                </p14:cNvPr>
                <p14:cNvContentPartPr/>
                <p14:nvPr/>
              </p14:nvContentPartPr>
              <p14:xfrm>
                <a:off x="6274698" y="1009927"/>
                <a:ext cx="65520" cy="187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EA732EB-CD71-4B1B-BBC6-332B2BFEF1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70378" y="1005607"/>
                  <a:ext cx="7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F46A9C8-AE49-453C-AC91-A3ACB65719EF}"/>
                    </a:ext>
                  </a:extLst>
                </p14:cNvPr>
                <p14:cNvContentPartPr/>
                <p14:nvPr/>
              </p14:nvContentPartPr>
              <p14:xfrm>
                <a:off x="6363978" y="1028647"/>
                <a:ext cx="227160" cy="112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F46A9C8-AE49-453C-AC91-A3ACB65719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59658" y="1024327"/>
                  <a:ext cx="235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8E3FDF5-89B6-45B6-8EF7-88E0889AE7E4}"/>
                    </a:ext>
                  </a:extLst>
                </p14:cNvPr>
                <p14:cNvContentPartPr/>
                <p14:nvPr/>
              </p14:nvContentPartPr>
              <p14:xfrm>
                <a:off x="6555498" y="1134487"/>
                <a:ext cx="111240" cy="229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8E3FDF5-89B6-45B6-8EF7-88E0889AE7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51178" y="1130167"/>
                  <a:ext cx="119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E5929BB-6565-4437-9DF8-93F45BDE8D03}"/>
                    </a:ext>
                  </a:extLst>
                </p14:cNvPr>
                <p14:cNvContentPartPr/>
                <p14:nvPr/>
              </p14:nvContentPartPr>
              <p14:xfrm>
                <a:off x="3418098" y="1342567"/>
                <a:ext cx="1312560" cy="678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E5929BB-6565-4437-9DF8-93F45BDE8D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13778" y="1338247"/>
                  <a:ext cx="1321200" cy="68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227" name="Gruppieren 136226">
            <a:extLst>
              <a:ext uri="{FF2B5EF4-FFF2-40B4-BE49-F238E27FC236}">
                <a16:creationId xmlns:a16="http://schemas.microsoft.com/office/drawing/2014/main" id="{CEC303F2-AEB4-4CD0-8614-57370BAA7F5E}"/>
              </a:ext>
            </a:extLst>
          </p:cNvPr>
          <p:cNvGrpSpPr/>
          <p:nvPr/>
        </p:nvGrpSpPr>
        <p:grpSpPr>
          <a:xfrm>
            <a:off x="6785178" y="422407"/>
            <a:ext cx="4331160" cy="1059840"/>
            <a:chOff x="6785178" y="422407"/>
            <a:chExt cx="4331160" cy="10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9F652E-9FC4-4FBC-864B-4861DBF0E9CB}"/>
                    </a:ext>
                  </a:extLst>
                </p14:cNvPr>
                <p14:cNvContentPartPr/>
                <p14:nvPr/>
              </p14:nvContentPartPr>
              <p14:xfrm>
                <a:off x="6785178" y="996607"/>
                <a:ext cx="237600" cy="68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9F652E-9FC4-4FBC-864B-4861DBF0E9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0858" y="992287"/>
                  <a:ext cx="246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10D1C25-8FDA-4BA3-A5C0-E86276F05E6B}"/>
                    </a:ext>
                  </a:extLst>
                </p14:cNvPr>
                <p14:cNvContentPartPr/>
                <p14:nvPr/>
              </p14:nvContentPartPr>
              <p14:xfrm>
                <a:off x="7100538" y="904087"/>
                <a:ext cx="174600" cy="126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10D1C25-8FDA-4BA3-A5C0-E86276F05E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96218" y="899767"/>
                  <a:ext cx="183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BE0E83-7320-466B-8402-AFC46493009C}"/>
                    </a:ext>
                  </a:extLst>
                </p14:cNvPr>
                <p14:cNvContentPartPr/>
                <p14:nvPr/>
              </p14:nvContentPartPr>
              <p14:xfrm>
                <a:off x="7443258" y="892567"/>
                <a:ext cx="86400" cy="90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BE0E83-7320-466B-8402-AFC4649300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38938" y="888247"/>
                  <a:ext cx="95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DBF194-2955-4026-8345-6E1DECFFC002}"/>
                    </a:ext>
                  </a:extLst>
                </p14:cNvPr>
                <p14:cNvContentPartPr/>
                <p14:nvPr/>
              </p14:nvContentPartPr>
              <p14:xfrm>
                <a:off x="7580778" y="891847"/>
                <a:ext cx="192600" cy="46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DBF194-2955-4026-8345-6E1DECFFC0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76458" y="887527"/>
                  <a:ext cx="201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F7E20E4-1C61-4F53-AB81-8A37047FA885}"/>
                    </a:ext>
                  </a:extLst>
                </p14:cNvPr>
                <p14:cNvContentPartPr/>
                <p14:nvPr/>
              </p14:nvContentPartPr>
              <p14:xfrm>
                <a:off x="7838178" y="855487"/>
                <a:ext cx="4320" cy="18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F7E20E4-1C61-4F53-AB81-8A37047FA8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33858" y="851167"/>
                  <a:ext cx="1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4E767F8-0829-4363-AC0D-824EFD994BBD}"/>
                    </a:ext>
                  </a:extLst>
                </p14:cNvPr>
                <p14:cNvContentPartPr/>
                <p14:nvPr/>
              </p14:nvContentPartPr>
              <p14:xfrm>
                <a:off x="7841058" y="855487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4E767F8-0829-4363-AC0D-824EFD994B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6738" y="8511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7AC0CFC-E629-4EA0-91B1-C171F9BB4C7E}"/>
                    </a:ext>
                  </a:extLst>
                </p14:cNvPr>
                <p14:cNvContentPartPr/>
                <p14:nvPr/>
              </p14:nvContentPartPr>
              <p14:xfrm>
                <a:off x="7839618" y="827407"/>
                <a:ext cx="130320" cy="195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7AC0CFC-E629-4EA0-91B1-C171F9BB4C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35298" y="823087"/>
                  <a:ext cx="138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2D3BEA6-A06A-453D-A5C6-A5949E164B7F}"/>
                    </a:ext>
                  </a:extLst>
                </p14:cNvPr>
                <p14:cNvContentPartPr/>
                <p14:nvPr/>
              </p14:nvContentPartPr>
              <p14:xfrm>
                <a:off x="8007018" y="808687"/>
                <a:ext cx="228960" cy="71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2D3BEA6-A06A-453D-A5C6-A5949E164B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02698" y="804367"/>
                  <a:ext cx="237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37FDAB7-DB4A-4AD8-87F1-F214AC5014CB}"/>
                    </a:ext>
                  </a:extLst>
                </p14:cNvPr>
                <p14:cNvContentPartPr/>
                <p14:nvPr/>
              </p14:nvContentPartPr>
              <p14:xfrm>
                <a:off x="8273778" y="795007"/>
                <a:ext cx="18000" cy="53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37FDAB7-DB4A-4AD8-87F1-F214AC5014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69458" y="790687"/>
                  <a:ext cx="26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F0BD0F8-C487-4320-87ED-749670B3AFE9}"/>
                    </a:ext>
                  </a:extLst>
                </p14:cNvPr>
                <p14:cNvContentPartPr/>
                <p14:nvPr/>
              </p14:nvContentPartPr>
              <p14:xfrm>
                <a:off x="8317698" y="726607"/>
                <a:ext cx="90360" cy="118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F0BD0F8-C487-4320-87ED-749670B3AF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13378" y="722287"/>
                  <a:ext cx="99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1B5DE4-2EE4-4754-B7AC-EC0687083982}"/>
                    </a:ext>
                  </a:extLst>
                </p14:cNvPr>
                <p14:cNvContentPartPr/>
                <p14:nvPr/>
              </p14:nvContentPartPr>
              <p14:xfrm>
                <a:off x="8398698" y="748567"/>
                <a:ext cx="87480" cy="79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1B5DE4-2EE4-4754-B7AC-EC06870839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94378" y="744247"/>
                  <a:ext cx="96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97B1441-1ED4-4150-B960-EC9519263022}"/>
                    </a:ext>
                  </a:extLst>
                </p14:cNvPr>
                <p14:cNvContentPartPr/>
                <p14:nvPr/>
              </p14:nvContentPartPr>
              <p14:xfrm>
                <a:off x="8667258" y="722647"/>
                <a:ext cx="183240" cy="96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97B1441-1ED4-4150-B960-EC95192630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62938" y="718327"/>
                  <a:ext cx="191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33797F-8986-489E-9C91-767494EFC9BA}"/>
                    </a:ext>
                  </a:extLst>
                </p14:cNvPr>
                <p14:cNvContentPartPr/>
                <p14:nvPr/>
              </p14:nvContentPartPr>
              <p14:xfrm>
                <a:off x="8873538" y="714007"/>
                <a:ext cx="29520" cy="96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33797F-8986-489E-9C91-767494EFC9B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69218" y="709687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9FE0EBA-F196-42EE-B0F8-57AF9BE4D1ED}"/>
                    </a:ext>
                  </a:extLst>
                </p14:cNvPr>
                <p14:cNvContentPartPr/>
                <p14:nvPr/>
              </p14:nvContentPartPr>
              <p14:xfrm>
                <a:off x="8938698" y="620767"/>
                <a:ext cx="79560" cy="153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9FE0EBA-F196-42EE-B0F8-57AF9BE4D1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34378" y="616447"/>
                  <a:ext cx="88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8094F6-FE08-49FF-A66C-823BCD643BC1}"/>
                    </a:ext>
                  </a:extLst>
                </p14:cNvPr>
                <p14:cNvContentPartPr/>
                <p14:nvPr/>
              </p14:nvContentPartPr>
              <p14:xfrm>
                <a:off x="8891178" y="534367"/>
                <a:ext cx="360" cy="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8094F6-FE08-49FF-A66C-823BCD643B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6858" y="530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4BF2DC-9CBF-43ED-81CA-DB55BC4ACEB3}"/>
                    </a:ext>
                  </a:extLst>
                </p14:cNvPr>
                <p14:cNvContentPartPr/>
                <p14:nvPr/>
              </p14:nvContentPartPr>
              <p14:xfrm>
                <a:off x="9204738" y="676207"/>
                <a:ext cx="163440" cy="75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4BF2DC-9CBF-43ED-81CA-DB55BC4ACE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00418" y="671887"/>
                  <a:ext cx="17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EC49629-965B-4E97-A03D-0F7C6208B924}"/>
                    </a:ext>
                  </a:extLst>
                </p14:cNvPr>
                <p14:cNvContentPartPr/>
                <p14:nvPr/>
              </p14:nvContentPartPr>
              <p14:xfrm>
                <a:off x="9398058" y="657127"/>
                <a:ext cx="284400" cy="86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EC49629-965B-4E97-A03D-0F7C6208B9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93738" y="652807"/>
                  <a:ext cx="293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2F5C589-98BD-41D6-A6BF-68E7797BAF81}"/>
                    </a:ext>
                  </a:extLst>
                </p14:cNvPr>
                <p14:cNvContentPartPr/>
                <p14:nvPr/>
              </p14:nvContentPartPr>
              <p14:xfrm>
                <a:off x="9692538" y="587287"/>
                <a:ext cx="360" cy="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2F5C589-98BD-41D6-A6BF-68E7797BAF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88218" y="582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EF6217-EA3D-4292-A308-EEB73D6916EF}"/>
                    </a:ext>
                  </a:extLst>
                </p14:cNvPr>
                <p14:cNvContentPartPr/>
                <p14:nvPr/>
              </p14:nvContentPartPr>
              <p14:xfrm>
                <a:off x="9724938" y="544087"/>
                <a:ext cx="117360" cy="334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EF6217-EA3D-4292-A308-EEB73D6916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20618" y="539767"/>
                  <a:ext cx="126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B93DAD-5359-4FEA-BF7A-F577D05C6D78}"/>
                    </a:ext>
                  </a:extLst>
                </p14:cNvPr>
                <p14:cNvContentPartPr/>
                <p14:nvPr/>
              </p14:nvContentPartPr>
              <p14:xfrm>
                <a:off x="10000338" y="497287"/>
                <a:ext cx="312840" cy="177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B93DAD-5359-4FEA-BF7A-F577D05C6D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96018" y="492967"/>
                  <a:ext cx="321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2069AF-BF02-45A9-8A80-553428383465}"/>
                    </a:ext>
                  </a:extLst>
                </p14:cNvPr>
                <p14:cNvContentPartPr/>
                <p14:nvPr/>
              </p14:nvContentPartPr>
              <p14:xfrm>
                <a:off x="10276818" y="444727"/>
                <a:ext cx="15120" cy="11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2069AF-BF02-45A9-8A80-5534283834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72498" y="440407"/>
                  <a:ext cx="2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093DA26-C52E-42BB-B2AD-A0DFA4E4B89B}"/>
                    </a:ext>
                  </a:extLst>
                </p14:cNvPr>
                <p14:cNvContentPartPr/>
                <p14:nvPr/>
              </p14:nvContentPartPr>
              <p14:xfrm>
                <a:off x="10481658" y="545887"/>
                <a:ext cx="130320" cy="250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093DA26-C52E-42BB-B2AD-A0DFA4E4B89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77338" y="541567"/>
                  <a:ext cx="138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3FAEE8E-6822-4967-B4F9-E630C64BC1CC}"/>
                    </a:ext>
                  </a:extLst>
                </p14:cNvPr>
                <p14:cNvContentPartPr/>
                <p14:nvPr/>
              </p14:nvContentPartPr>
              <p14:xfrm>
                <a:off x="10618098" y="547687"/>
                <a:ext cx="95760" cy="8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3FAEE8E-6822-4967-B4F9-E630C64BC1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13778" y="543367"/>
                  <a:ext cx="104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F812B5E-AC63-4CEB-AD71-9EB5F37E9E9F}"/>
                    </a:ext>
                  </a:extLst>
                </p14:cNvPr>
                <p14:cNvContentPartPr/>
                <p14:nvPr/>
              </p14:nvContentPartPr>
              <p14:xfrm>
                <a:off x="10713858" y="565327"/>
                <a:ext cx="84240" cy="57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F812B5E-AC63-4CEB-AD71-9EB5F37E9E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09538" y="561007"/>
                  <a:ext cx="92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3D1664A-DA6C-4DBE-B23E-2631DBA05FE0}"/>
                    </a:ext>
                  </a:extLst>
                </p14:cNvPr>
                <p14:cNvContentPartPr/>
                <p14:nvPr/>
              </p14:nvContentPartPr>
              <p14:xfrm>
                <a:off x="10817538" y="539047"/>
                <a:ext cx="95400" cy="180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3D1664A-DA6C-4DBE-B23E-2631DBA05F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13218" y="534727"/>
                  <a:ext cx="104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A343FD-253B-4053-BF9B-CA20E77B69F9}"/>
                    </a:ext>
                  </a:extLst>
                </p14:cNvPr>
                <p14:cNvContentPartPr/>
                <p14:nvPr/>
              </p14:nvContentPartPr>
              <p14:xfrm>
                <a:off x="10950018" y="422407"/>
                <a:ext cx="28440" cy="195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A343FD-253B-4053-BF9B-CA20E77B69F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45698" y="418087"/>
                  <a:ext cx="37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0EAA4CF-ABF4-46F3-B25B-6684C2F9C625}"/>
                    </a:ext>
                  </a:extLst>
                </p14:cNvPr>
                <p14:cNvContentPartPr/>
                <p14:nvPr/>
              </p14:nvContentPartPr>
              <p14:xfrm>
                <a:off x="10996098" y="503407"/>
                <a:ext cx="120240" cy="96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0EAA4CF-ABF4-46F3-B25B-6684C2F9C6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91778" y="499087"/>
                  <a:ext cx="12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6192" name="Freihand 136191">
                  <a:extLst>
                    <a:ext uri="{FF2B5EF4-FFF2-40B4-BE49-F238E27FC236}">
                      <a16:creationId xmlns:a16="http://schemas.microsoft.com/office/drawing/2014/main" id="{8CBA3699-DC5C-4383-8F73-9B02EF1C2FA4}"/>
                    </a:ext>
                  </a:extLst>
                </p14:cNvPr>
                <p14:cNvContentPartPr/>
                <p14:nvPr/>
              </p14:nvContentPartPr>
              <p14:xfrm>
                <a:off x="8075418" y="1035847"/>
                <a:ext cx="181440" cy="109800"/>
              </p14:xfrm>
            </p:contentPart>
          </mc:Choice>
          <mc:Fallback>
            <p:pic>
              <p:nvPicPr>
                <p:cNvPr id="136192" name="Freihand 136191">
                  <a:extLst>
                    <a:ext uri="{FF2B5EF4-FFF2-40B4-BE49-F238E27FC236}">
                      <a16:creationId xmlns:a16="http://schemas.microsoft.com/office/drawing/2014/main" id="{8CBA3699-DC5C-4383-8F73-9B02EF1C2F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71098" y="1031527"/>
                  <a:ext cx="190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6193" name="Freihand 136192">
                  <a:extLst>
                    <a:ext uri="{FF2B5EF4-FFF2-40B4-BE49-F238E27FC236}">
                      <a16:creationId xmlns:a16="http://schemas.microsoft.com/office/drawing/2014/main" id="{7A79B465-7C58-4961-AE78-F34341C6EE29}"/>
                    </a:ext>
                  </a:extLst>
                </p14:cNvPr>
                <p14:cNvContentPartPr/>
                <p14:nvPr/>
              </p14:nvContentPartPr>
              <p14:xfrm>
                <a:off x="8192778" y="990127"/>
                <a:ext cx="360" cy="360"/>
              </p14:xfrm>
            </p:contentPart>
          </mc:Choice>
          <mc:Fallback>
            <p:pic>
              <p:nvPicPr>
                <p:cNvPr id="136193" name="Freihand 136192">
                  <a:extLst>
                    <a:ext uri="{FF2B5EF4-FFF2-40B4-BE49-F238E27FC236}">
                      <a16:creationId xmlns:a16="http://schemas.microsoft.com/office/drawing/2014/main" id="{7A79B465-7C58-4961-AE78-F34341C6EE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88458" y="9858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6197" name="Freihand 136196">
                  <a:extLst>
                    <a:ext uri="{FF2B5EF4-FFF2-40B4-BE49-F238E27FC236}">
                      <a16:creationId xmlns:a16="http://schemas.microsoft.com/office/drawing/2014/main" id="{FB25FC0D-BA0E-4FB1-8FCA-0B32CFFE8A7D}"/>
                    </a:ext>
                  </a:extLst>
                </p14:cNvPr>
                <p14:cNvContentPartPr/>
                <p14:nvPr/>
              </p14:nvContentPartPr>
              <p14:xfrm>
                <a:off x="8414898" y="962407"/>
                <a:ext cx="187200" cy="167760"/>
              </p14:xfrm>
            </p:contentPart>
          </mc:Choice>
          <mc:Fallback>
            <p:pic>
              <p:nvPicPr>
                <p:cNvPr id="136197" name="Freihand 136196">
                  <a:extLst>
                    <a:ext uri="{FF2B5EF4-FFF2-40B4-BE49-F238E27FC236}">
                      <a16:creationId xmlns:a16="http://schemas.microsoft.com/office/drawing/2014/main" id="{FB25FC0D-BA0E-4FB1-8FCA-0B32CFFE8A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10578" y="958087"/>
                  <a:ext cx="195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6198" name="Freihand 136197">
                  <a:extLst>
                    <a:ext uri="{FF2B5EF4-FFF2-40B4-BE49-F238E27FC236}">
                      <a16:creationId xmlns:a16="http://schemas.microsoft.com/office/drawing/2014/main" id="{AAB071F7-8E03-4E00-85C5-BDD10B3AE305}"/>
                    </a:ext>
                  </a:extLst>
                </p14:cNvPr>
                <p14:cNvContentPartPr/>
                <p14:nvPr/>
              </p14:nvContentPartPr>
              <p14:xfrm>
                <a:off x="8660058" y="909127"/>
                <a:ext cx="69120" cy="148680"/>
              </p14:xfrm>
            </p:contentPart>
          </mc:Choice>
          <mc:Fallback>
            <p:pic>
              <p:nvPicPr>
                <p:cNvPr id="136198" name="Freihand 136197">
                  <a:extLst>
                    <a:ext uri="{FF2B5EF4-FFF2-40B4-BE49-F238E27FC236}">
                      <a16:creationId xmlns:a16="http://schemas.microsoft.com/office/drawing/2014/main" id="{AAB071F7-8E03-4E00-85C5-BDD10B3AE3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55738" y="904807"/>
                  <a:ext cx="77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6199" name="Freihand 136198">
                  <a:extLst>
                    <a:ext uri="{FF2B5EF4-FFF2-40B4-BE49-F238E27FC236}">
                      <a16:creationId xmlns:a16="http://schemas.microsoft.com/office/drawing/2014/main" id="{E2E382A0-50B6-4A4D-BD53-AF933EAAF121}"/>
                    </a:ext>
                  </a:extLst>
                </p14:cNvPr>
                <p14:cNvContentPartPr/>
                <p14:nvPr/>
              </p14:nvContentPartPr>
              <p14:xfrm>
                <a:off x="8741058" y="958087"/>
                <a:ext cx="88560" cy="75600"/>
              </p14:xfrm>
            </p:contentPart>
          </mc:Choice>
          <mc:Fallback>
            <p:pic>
              <p:nvPicPr>
                <p:cNvPr id="136199" name="Freihand 136198">
                  <a:extLst>
                    <a:ext uri="{FF2B5EF4-FFF2-40B4-BE49-F238E27FC236}">
                      <a16:creationId xmlns:a16="http://schemas.microsoft.com/office/drawing/2014/main" id="{E2E382A0-50B6-4A4D-BD53-AF933EAAF1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36738" y="953767"/>
                  <a:ext cx="97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6200" name="Freihand 136199">
                  <a:extLst>
                    <a:ext uri="{FF2B5EF4-FFF2-40B4-BE49-F238E27FC236}">
                      <a16:creationId xmlns:a16="http://schemas.microsoft.com/office/drawing/2014/main" id="{D27113DB-1512-47D0-970A-52BC6ABEFBC4}"/>
                    </a:ext>
                  </a:extLst>
                </p14:cNvPr>
                <p14:cNvContentPartPr/>
                <p14:nvPr/>
              </p14:nvContentPartPr>
              <p14:xfrm>
                <a:off x="8827458" y="946927"/>
                <a:ext cx="494640" cy="209520"/>
              </p14:xfrm>
            </p:contentPart>
          </mc:Choice>
          <mc:Fallback>
            <p:pic>
              <p:nvPicPr>
                <p:cNvPr id="136200" name="Freihand 136199">
                  <a:extLst>
                    <a:ext uri="{FF2B5EF4-FFF2-40B4-BE49-F238E27FC236}">
                      <a16:creationId xmlns:a16="http://schemas.microsoft.com/office/drawing/2014/main" id="{D27113DB-1512-47D0-970A-52BC6ABEFB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23138" y="942607"/>
                  <a:ext cx="503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6201" name="Freihand 136200">
                  <a:extLst>
                    <a:ext uri="{FF2B5EF4-FFF2-40B4-BE49-F238E27FC236}">
                      <a16:creationId xmlns:a16="http://schemas.microsoft.com/office/drawing/2014/main" id="{6CF48308-DDA4-4071-899F-C48833E5C4E2}"/>
                    </a:ext>
                  </a:extLst>
                </p14:cNvPr>
                <p14:cNvContentPartPr/>
                <p14:nvPr/>
              </p14:nvContentPartPr>
              <p14:xfrm>
                <a:off x="9190698" y="835327"/>
                <a:ext cx="24480" cy="29520"/>
              </p14:xfrm>
            </p:contentPart>
          </mc:Choice>
          <mc:Fallback>
            <p:pic>
              <p:nvPicPr>
                <p:cNvPr id="136201" name="Freihand 136200">
                  <a:extLst>
                    <a:ext uri="{FF2B5EF4-FFF2-40B4-BE49-F238E27FC236}">
                      <a16:creationId xmlns:a16="http://schemas.microsoft.com/office/drawing/2014/main" id="{6CF48308-DDA4-4071-899F-C48833E5C4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86378" y="831007"/>
                  <a:ext cx="33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6202" name="Freihand 136201">
                  <a:extLst>
                    <a:ext uri="{FF2B5EF4-FFF2-40B4-BE49-F238E27FC236}">
                      <a16:creationId xmlns:a16="http://schemas.microsoft.com/office/drawing/2014/main" id="{6F62DC16-EF98-4E00-A5DD-7120BE1A1287}"/>
                    </a:ext>
                  </a:extLst>
                </p14:cNvPr>
                <p14:cNvContentPartPr/>
                <p14:nvPr/>
              </p14:nvContentPartPr>
              <p14:xfrm>
                <a:off x="9485538" y="879247"/>
                <a:ext cx="106200" cy="94320"/>
              </p14:xfrm>
            </p:contentPart>
          </mc:Choice>
          <mc:Fallback>
            <p:pic>
              <p:nvPicPr>
                <p:cNvPr id="136202" name="Freihand 136201">
                  <a:extLst>
                    <a:ext uri="{FF2B5EF4-FFF2-40B4-BE49-F238E27FC236}">
                      <a16:creationId xmlns:a16="http://schemas.microsoft.com/office/drawing/2014/main" id="{6F62DC16-EF98-4E00-A5DD-7120BE1A12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81218" y="874927"/>
                  <a:ext cx="11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6203" name="Freihand 136202">
                  <a:extLst>
                    <a:ext uri="{FF2B5EF4-FFF2-40B4-BE49-F238E27FC236}">
                      <a16:creationId xmlns:a16="http://schemas.microsoft.com/office/drawing/2014/main" id="{2FCCDC53-7167-47B6-8B50-7373B49C973D}"/>
                    </a:ext>
                  </a:extLst>
                </p14:cNvPr>
                <p14:cNvContentPartPr/>
                <p14:nvPr/>
              </p14:nvContentPartPr>
              <p14:xfrm>
                <a:off x="9588138" y="788167"/>
                <a:ext cx="124560" cy="219600"/>
              </p14:xfrm>
            </p:contentPart>
          </mc:Choice>
          <mc:Fallback>
            <p:pic>
              <p:nvPicPr>
                <p:cNvPr id="136203" name="Freihand 136202">
                  <a:extLst>
                    <a:ext uri="{FF2B5EF4-FFF2-40B4-BE49-F238E27FC236}">
                      <a16:creationId xmlns:a16="http://schemas.microsoft.com/office/drawing/2014/main" id="{2FCCDC53-7167-47B6-8B50-7373B49C97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83818" y="783847"/>
                  <a:ext cx="133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6204" name="Freihand 136203">
                  <a:extLst>
                    <a:ext uri="{FF2B5EF4-FFF2-40B4-BE49-F238E27FC236}">
                      <a16:creationId xmlns:a16="http://schemas.microsoft.com/office/drawing/2014/main" id="{0EC1DE04-8446-4FEF-943F-68C2E45BBEA6}"/>
                    </a:ext>
                  </a:extLst>
                </p14:cNvPr>
                <p14:cNvContentPartPr/>
                <p14:nvPr/>
              </p14:nvContentPartPr>
              <p14:xfrm>
                <a:off x="9856338" y="858367"/>
                <a:ext cx="248760" cy="73800"/>
              </p14:xfrm>
            </p:contentPart>
          </mc:Choice>
          <mc:Fallback>
            <p:pic>
              <p:nvPicPr>
                <p:cNvPr id="136204" name="Freihand 136203">
                  <a:extLst>
                    <a:ext uri="{FF2B5EF4-FFF2-40B4-BE49-F238E27FC236}">
                      <a16:creationId xmlns:a16="http://schemas.microsoft.com/office/drawing/2014/main" id="{0EC1DE04-8446-4FEF-943F-68C2E45BBE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52018" y="854047"/>
                  <a:ext cx="257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6205" name="Freihand 136204">
                  <a:extLst>
                    <a:ext uri="{FF2B5EF4-FFF2-40B4-BE49-F238E27FC236}">
                      <a16:creationId xmlns:a16="http://schemas.microsoft.com/office/drawing/2014/main" id="{9B286FD9-DBE1-4B98-B712-BB38F8C12814}"/>
                    </a:ext>
                  </a:extLst>
                </p14:cNvPr>
                <p14:cNvContentPartPr/>
                <p14:nvPr/>
              </p14:nvContentPartPr>
              <p14:xfrm>
                <a:off x="10114098" y="783487"/>
                <a:ext cx="448200" cy="141120"/>
              </p14:xfrm>
            </p:contentPart>
          </mc:Choice>
          <mc:Fallback>
            <p:pic>
              <p:nvPicPr>
                <p:cNvPr id="136205" name="Freihand 136204">
                  <a:extLst>
                    <a:ext uri="{FF2B5EF4-FFF2-40B4-BE49-F238E27FC236}">
                      <a16:creationId xmlns:a16="http://schemas.microsoft.com/office/drawing/2014/main" id="{9B286FD9-DBE1-4B98-B712-BB38F8C128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09778" y="779167"/>
                  <a:ext cx="45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6206" name="Freihand 136205">
                  <a:extLst>
                    <a:ext uri="{FF2B5EF4-FFF2-40B4-BE49-F238E27FC236}">
                      <a16:creationId xmlns:a16="http://schemas.microsoft.com/office/drawing/2014/main" id="{FFE56882-DF2E-44B8-8EB9-FDF8CABF765B}"/>
                    </a:ext>
                  </a:extLst>
                </p14:cNvPr>
                <p14:cNvContentPartPr/>
                <p14:nvPr/>
              </p14:nvContentPartPr>
              <p14:xfrm>
                <a:off x="10619538" y="852967"/>
                <a:ext cx="101160" cy="62640"/>
              </p14:xfrm>
            </p:contentPart>
          </mc:Choice>
          <mc:Fallback>
            <p:pic>
              <p:nvPicPr>
                <p:cNvPr id="136206" name="Freihand 136205">
                  <a:extLst>
                    <a:ext uri="{FF2B5EF4-FFF2-40B4-BE49-F238E27FC236}">
                      <a16:creationId xmlns:a16="http://schemas.microsoft.com/office/drawing/2014/main" id="{FFE56882-DF2E-44B8-8EB9-FDF8CABF76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15218" y="848647"/>
                  <a:ext cx="109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6207" name="Freihand 136206">
                  <a:extLst>
                    <a:ext uri="{FF2B5EF4-FFF2-40B4-BE49-F238E27FC236}">
                      <a16:creationId xmlns:a16="http://schemas.microsoft.com/office/drawing/2014/main" id="{5AF9D773-28EA-48BE-9BCD-7DF2EA8B5F59}"/>
                    </a:ext>
                  </a:extLst>
                </p14:cNvPr>
                <p14:cNvContentPartPr/>
                <p14:nvPr/>
              </p14:nvContentPartPr>
              <p14:xfrm>
                <a:off x="10868298" y="768727"/>
                <a:ext cx="87480" cy="140400"/>
              </p14:xfrm>
            </p:contentPart>
          </mc:Choice>
          <mc:Fallback>
            <p:pic>
              <p:nvPicPr>
                <p:cNvPr id="136207" name="Freihand 136206">
                  <a:extLst>
                    <a:ext uri="{FF2B5EF4-FFF2-40B4-BE49-F238E27FC236}">
                      <a16:creationId xmlns:a16="http://schemas.microsoft.com/office/drawing/2014/main" id="{5AF9D773-28EA-48BE-9BCD-7DF2EA8B5F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63978" y="764407"/>
                  <a:ext cx="96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6208" name="Freihand 136207">
                  <a:extLst>
                    <a:ext uri="{FF2B5EF4-FFF2-40B4-BE49-F238E27FC236}">
                      <a16:creationId xmlns:a16="http://schemas.microsoft.com/office/drawing/2014/main" id="{C7D4DEEB-CC2F-4A57-A4E7-C04763D381B9}"/>
                    </a:ext>
                  </a:extLst>
                </p14:cNvPr>
                <p14:cNvContentPartPr/>
                <p14:nvPr/>
              </p14:nvContentPartPr>
              <p14:xfrm>
                <a:off x="10958658" y="808687"/>
                <a:ext cx="104040" cy="66240"/>
              </p14:xfrm>
            </p:contentPart>
          </mc:Choice>
          <mc:Fallback>
            <p:pic>
              <p:nvPicPr>
                <p:cNvPr id="136208" name="Freihand 136207">
                  <a:extLst>
                    <a:ext uri="{FF2B5EF4-FFF2-40B4-BE49-F238E27FC236}">
                      <a16:creationId xmlns:a16="http://schemas.microsoft.com/office/drawing/2014/main" id="{C7D4DEEB-CC2F-4A57-A4E7-C04763D381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54338" y="804367"/>
                  <a:ext cx="11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6210" name="Freihand 136209">
                  <a:extLst>
                    <a:ext uri="{FF2B5EF4-FFF2-40B4-BE49-F238E27FC236}">
                      <a16:creationId xmlns:a16="http://schemas.microsoft.com/office/drawing/2014/main" id="{A6B30582-B1FD-4BE3-B97D-91BCB060165E}"/>
                    </a:ext>
                  </a:extLst>
                </p14:cNvPr>
                <p14:cNvContentPartPr/>
                <p14:nvPr/>
              </p14:nvContentPartPr>
              <p14:xfrm>
                <a:off x="8078298" y="1255447"/>
                <a:ext cx="261360" cy="122040"/>
              </p14:xfrm>
            </p:contentPart>
          </mc:Choice>
          <mc:Fallback>
            <p:pic>
              <p:nvPicPr>
                <p:cNvPr id="136210" name="Freihand 136209">
                  <a:extLst>
                    <a:ext uri="{FF2B5EF4-FFF2-40B4-BE49-F238E27FC236}">
                      <a16:creationId xmlns:a16="http://schemas.microsoft.com/office/drawing/2014/main" id="{A6B30582-B1FD-4BE3-B97D-91BCB06016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73978" y="1251127"/>
                  <a:ext cx="270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6211" name="Freihand 136210">
                  <a:extLst>
                    <a:ext uri="{FF2B5EF4-FFF2-40B4-BE49-F238E27FC236}">
                      <a16:creationId xmlns:a16="http://schemas.microsoft.com/office/drawing/2014/main" id="{8E6F2D49-1A52-4410-B3BA-620262550AE7}"/>
                    </a:ext>
                  </a:extLst>
                </p14:cNvPr>
                <p14:cNvContentPartPr/>
                <p14:nvPr/>
              </p14:nvContentPartPr>
              <p14:xfrm>
                <a:off x="8355498" y="1292167"/>
                <a:ext cx="109080" cy="62640"/>
              </p14:xfrm>
            </p:contentPart>
          </mc:Choice>
          <mc:Fallback>
            <p:pic>
              <p:nvPicPr>
                <p:cNvPr id="136211" name="Freihand 136210">
                  <a:extLst>
                    <a:ext uri="{FF2B5EF4-FFF2-40B4-BE49-F238E27FC236}">
                      <a16:creationId xmlns:a16="http://schemas.microsoft.com/office/drawing/2014/main" id="{8E6F2D49-1A52-4410-B3BA-620262550A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51178" y="1287847"/>
                  <a:ext cx="11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6213" name="Freihand 136212">
                  <a:extLst>
                    <a:ext uri="{FF2B5EF4-FFF2-40B4-BE49-F238E27FC236}">
                      <a16:creationId xmlns:a16="http://schemas.microsoft.com/office/drawing/2014/main" id="{849D070F-CA46-4C40-AAEB-CEFC38BF9F9C}"/>
                    </a:ext>
                  </a:extLst>
                </p14:cNvPr>
                <p14:cNvContentPartPr/>
                <p14:nvPr/>
              </p14:nvContentPartPr>
              <p14:xfrm>
                <a:off x="8605338" y="1253287"/>
                <a:ext cx="182880" cy="228960"/>
              </p14:xfrm>
            </p:contentPart>
          </mc:Choice>
          <mc:Fallback>
            <p:pic>
              <p:nvPicPr>
                <p:cNvPr id="136213" name="Freihand 136212">
                  <a:extLst>
                    <a:ext uri="{FF2B5EF4-FFF2-40B4-BE49-F238E27FC236}">
                      <a16:creationId xmlns:a16="http://schemas.microsoft.com/office/drawing/2014/main" id="{849D070F-CA46-4C40-AAEB-CEFC38BF9F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01018" y="1248967"/>
                  <a:ext cx="191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6214" name="Freihand 136213">
                  <a:extLst>
                    <a:ext uri="{FF2B5EF4-FFF2-40B4-BE49-F238E27FC236}">
                      <a16:creationId xmlns:a16="http://schemas.microsoft.com/office/drawing/2014/main" id="{3D68C1C6-6DD4-4F89-9931-958ADFDDFBA4}"/>
                    </a:ext>
                  </a:extLst>
                </p14:cNvPr>
                <p14:cNvContentPartPr/>
                <p14:nvPr/>
              </p14:nvContentPartPr>
              <p14:xfrm>
                <a:off x="8807658" y="1280287"/>
                <a:ext cx="52560" cy="61200"/>
              </p14:xfrm>
            </p:contentPart>
          </mc:Choice>
          <mc:Fallback>
            <p:pic>
              <p:nvPicPr>
                <p:cNvPr id="136214" name="Freihand 136213">
                  <a:extLst>
                    <a:ext uri="{FF2B5EF4-FFF2-40B4-BE49-F238E27FC236}">
                      <a16:creationId xmlns:a16="http://schemas.microsoft.com/office/drawing/2014/main" id="{3D68C1C6-6DD4-4F89-9931-958ADFDDFB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3338" y="1275967"/>
                  <a:ext cx="61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6215" name="Freihand 136214">
                  <a:extLst>
                    <a:ext uri="{FF2B5EF4-FFF2-40B4-BE49-F238E27FC236}">
                      <a16:creationId xmlns:a16="http://schemas.microsoft.com/office/drawing/2014/main" id="{F99F1944-D690-4CF0-B15C-FA218EB88A20}"/>
                    </a:ext>
                  </a:extLst>
                </p14:cNvPr>
                <p14:cNvContentPartPr/>
                <p14:nvPr/>
              </p14:nvContentPartPr>
              <p14:xfrm>
                <a:off x="8896218" y="1199287"/>
                <a:ext cx="230040" cy="119520"/>
              </p14:xfrm>
            </p:contentPart>
          </mc:Choice>
          <mc:Fallback>
            <p:pic>
              <p:nvPicPr>
                <p:cNvPr id="136215" name="Freihand 136214">
                  <a:extLst>
                    <a:ext uri="{FF2B5EF4-FFF2-40B4-BE49-F238E27FC236}">
                      <a16:creationId xmlns:a16="http://schemas.microsoft.com/office/drawing/2014/main" id="{F99F1944-D690-4CF0-B15C-FA218EB88A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91898" y="1194967"/>
                  <a:ext cx="238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6216" name="Freihand 136215">
                  <a:extLst>
                    <a:ext uri="{FF2B5EF4-FFF2-40B4-BE49-F238E27FC236}">
                      <a16:creationId xmlns:a16="http://schemas.microsoft.com/office/drawing/2014/main" id="{03277213-27D6-43EE-AF65-3CDD47D89152}"/>
                    </a:ext>
                  </a:extLst>
                </p14:cNvPr>
                <p14:cNvContentPartPr/>
                <p14:nvPr/>
              </p14:nvContentPartPr>
              <p14:xfrm>
                <a:off x="9137418" y="1143847"/>
                <a:ext cx="393840" cy="145800"/>
              </p14:xfrm>
            </p:contentPart>
          </mc:Choice>
          <mc:Fallback>
            <p:pic>
              <p:nvPicPr>
                <p:cNvPr id="136216" name="Freihand 136215">
                  <a:extLst>
                    <a:ext uri="{FF2B5EF4-FFF2-40B4-BE49-F238E27FC236}">
                      <a16:creationId xmlns:a16="http://schemas.microsoft.com/office/drawing/2014/main" id="{03277213-27D6-43EE-AF65-3CDD47D8915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33098" y="1139527"/>
                  <a:ext cx="40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6217" name="Freihand 136216">
                  <a:extLst>
                    <a:ext uri="{FF2B5EF4-FFF2-40B4-BE49-F238E27FC236}">
                      <a16:creationId xmlns:a16="http://schemas.microsoft.com/office/drawing/2014/main" id="{DDA5832F-BBC4-4C49-8ABE-3EBD332EE8E4}"/>
                    </a:ext>
                  </a:extLst>
                </p14:cNvPr>
                <p14:cNvContentPartPr/>
                <p14:nvPr/>
              </p14:nvContentPartPr>
              <p14:xfrm>
                <a:off x="9534858" y="1152847"/>
                <a:ext cx="14760" cy="14040"/>
              </p14:xfrm>
            </p:contentPart>
          </mc:Choice>
          <mc:Fallback>
            <p:pic>
              <p:nvPicPr>
                <p:cNvPr id="136217" name="Freihand 136216">
                  <a:extLst>
                    <a:ext uri="{FF2B5EF4-FFF2-40B4-BE49-F238E27FC236}">
                      <a16:creationId xmlns:a16="http://schemas.microsoft.com/office/drawing/2014/main" id="{DDA5832F-BBC4-4C49-8ABE-3EBD332EE8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30538" y="1148527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6218" name="Freihand 136217">
                  <a:extLst>
                    <a:ext uri="{FF2B5EF4-FFF2-40B4-BE49-F238E27FC236}">
                      <a16:creationId xmlns:a16="http://schemas.microsoft.com/office/drawing/2014/main" id="{532C6D66-828A-494E-BB47-09601BAB40D1}"/>
                    </a:ext>
                  </a:extLst>
                </p14:cNvPr>
                <p14:cNvContentPartPr/>
                <p14:nvPr/>
              </p14:nvContentPartPr>
              <p14:xfrm>
                <a:off x="9555738" y="1197847"/>
                <a:ext cx="145800" cy="270720"/>
              </p14:xfrm>
            </p:contentPart>
          </mc:Choice>
          <mc:Fallback>
            <p:pic>
              <p:nvPicPr>
                <p:cNvPr id="136218" name="Freihand 136217">
                  <a:extLst>
                    <a:ext uri="{FF2B5EF4-FFF2-40B4-BE49-F238E27FC236}">
                      <a16:creationId xmlns:a16="http://schemas.microsoft.com/office/drawing/2014/main" id="{532C6D66-828A-494E-BB47-09601BAB40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51418" y="1193527"/>
                  <a:ext cx="154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6220" name="Freihand 136219">
                  <a:extLst>
                    <a:ext uri="{FF2B5EF4-FFF2-40B4-BE49-F238E27FC236}">
                      <a16:creationId xmlns:a16="http://schemas.microsoft.com/office/drawing/2014/main" id="{5FE64169-BE4C-40A7-BFB4-4B48C422807C}"/>
                    </a:ext>
                  </a:extLst>
                </p14:cNvPr>
                <p14:cNvContentPartPr/>
                <p14:nvPr/>
              </p14:nvContentPartPr>
              <p14:xfrm>
                <a:off x="8522178" y="1097047"/>
                <a:ext cx="158040" cy="143280"/>
              </p14:xfrm>
            </p:contentPart>
          </mc:Choice>
          <mc:Fallback>
            <p:pic>
              <p:nvPicPr>
                <p:cNvPr id="136220" name="Freihand 136219">
                  <a:extLst>
                    <a:ext uri="{FF2B5EF4-FFF2-40B4-BE49-F238E27FC236}">
                      <a16:creationId xmlns:a16="http://schemas.microsoft.com/office/drawing/2014/main" id="{5FE64169-BE4C-40A7-BFB4-4B48C42280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17858" y="1092727"/>
                  <a:ext cx="166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6221" name="Freihand 136220">
                  <a:extLst>
                    <a:ext uri="{FF2B5EF4-FFF2-40B4-BE49-F238E27FC236}">
                      <a16:creationId xmlns:a16="http://schemas.microsoft.com/office/drawing/2014/main" id="{06221C24-4BAD-4A17-B90F-CCB01289E964}"/>
                    </a:ext>
                  </a:extLst>
                </p14:cNvPr>
                <p14:cNvContentPartPr/>
                <p14:nvPr/>
              </p14:nvContentPartPr>
              <p14:xfrm>
                <a:off x="8693898" y="1162567"/>
                <a:ext cx="80640" cy="42120"/>
              </p14:xfrm>
            </p:contentPart>
          </mc:Choice>
          <mc:Fallback>
            <p:pic>
              <p:nvPicPr>
                <p:cNvPr id="136221" name="Freihand 136220">
                  <a:extLst>
                    <a:ext uri="{FF2B5EF4-FFF2-40B4-BE49-F238E27FC236}">
                      <a16:creationId xmlns:a16="http://schemas.microsoft.com/office/drawing/2014/main" id="{06221C24-4BAD-4A17-B90F-CCB01289E9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89578" y="1158247"/>
                  <a:ext cx="89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6223" name="Freihand 136222">
                  <a:extLst>
                    <a:ext uri="{FF2B5EF4-FFF2-40B4-BE49-F238E27FC236}">
                      <a16:creationId xmlns:a16="http://schemas.microsoft.com/office/drawing/2014/main" id="{7071E21E-45B2-4C78-819F-BED15FC14B07}"/>
                    </a:ext>
                  </a:extLst>
                </p14:cNvPr>
                <p14:cNvContentPartPr/>
                <p14:nvPr/>
              </p14:nvContentPartPr>
              <p14:xfrm>
                <a:off x="8872098" y="1078687"/>
                <a:ext cx="246600" cy="163800"/>
              </p14:xfrm>
            </p:contentPart>
          </mc:Choice>
          <mc:Fallback>
            <p:pic>
              <p:nvPicPr>
                <p:cNvPr id="136223" name="Freihand 136222">
                  <a:extLst>
                    <a:ext uri="{FF2B5EF4-FFF2-40B4-BE49-F238E27FC236}">
                      <a16:creationId xmlns:a16="http://schemas.microsoft.com/office/drawing/2014/main" id="{7071E21E-45B2-4C78-819F-BED15FC14B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67778" y="1074367"/>
                  <a:ext cx="255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6224" name="Freihand 136223">
                  <a:extLst>
                    <a:ext uri="{FF2B5EF4-FFF2-40B4-BE49-F238E27FC236}">
                      <a16:creationId xmlns:a16="http://schemas.microsoft.com/office/drawing/2014/main" id="{191A41F8-60D7-422B-9779-78093994C965}"/>
                    </a:ext>
                  </a:extLst>
                </p14:cNvPr>
                <p14:cNvContentPartPr/>
                <p14:nvPr/>
              </p14:nvContentPartPr>
              <p14:xfrm>
                <a:off x="9148938" y="1074007"/>
                <a:ext cx="120960" cy="59040"/>
              </p14:xfrm>
            </p:contentPart>
          </mc:Choice>
          <mc:Fallback>
            <p:pic>
              <p:nvPicPr>
                <p:cNvPr id="136224" name="Freihand 136223">
                  <a:extLst>
                    <a:ext uri="{FF2B5EF4-FFF2-40B4-BE49-F238E27FC236}">
                      <a16:creationId xmlns:a16="http://schemas.microsoft.com/office/drawing/2014/main" id="{191A41F8-60D7-422B-9779-78093994C9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44618" y="1069687"/>
                  <a:ext cx="129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6225" name="Freihand 136224">
                  <a:extLst>
                    <a:ext uri="{FF2B5EF4-FFF2-40B4-BE49-F238E27FC236}">
                      <a16:creationId xmlns:a16="http://schemas.microsoft.com/office/drawing/2014/main" id="{EBCBB204-C3F2-48BD-BF15-72B6DA466112}"/>
                    </a:ext>
                  </a:extLst>
                </p14:cNvPr>
                <p14:cNvContentPartPr/>
                <p14:nvPr/>
              </p14:nvContentPartPr>
              <p14:xfrm>
                <a:off x="9292218" y="980407"/>
                <a:ext cx="188640" cy="131400"/>
              </p14:xfrm>
            </p:contentPart>
          </mc:Choice>
          <mc:Fallback>
            <p:pic>
              <p:nvPicPr>
                <p:cNvPr id="136225" name="Freihand 136224">
                  <a:extLst>
                    <a:ext uri="{FF2B5EF4-FFF2-40B4-BE49-F238E27FC236}">
                      <a16:creationId xmlns:a16="http://schemas.microsoft.com/office/drawing/2014/main" id="{EBCBB204-C3F2-48BD-BF15-72B6DA4661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87898" y="976087"/>
                  <a:ext cx="197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6226" name="Freihand 136225">
                  <a:extLst>
                    <a:ext uri="{FF2B5EF4-FFF2-40B4-BE49-F238E27FC236}">
                      <a16:creationId xmlns:a16="http://schemas.microsoft.com/office/drawing/2014/main" id="{51118000-664B-48C4-89F2-B4B518E314A1}"/>
                    </a:ext>
                  </a:extLst>
                </p14:cNvPr>
                <p14:cNvContentPartPr/>
                <p14:nvPr/>
              </p14:nvContentPartPr>
              <p14:xfrm>
                <a:off x="8554578" y="1035487"/>
                <a:ext cx="968400" cy="266040"/>
              </p14:xfrm>
            </p:contentPart>
          </mc:Choice>
          <mc:Fallback>
            <p:pic>
              <p:nvPicPr>
                <p:cNvPr id="136226" name="Freihand 136225">
                  <a:extLst>
                    <a:ext uri="{FF2B5EF4-FFF2-40B4-BE49-F238E27FC236}">
                      <a16:creationId xmlns:a16="http://schemas.microsoft.com/office/drawing/2014/main" id="{51118000-664B-48C4-89F2-B4B518E314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50258" y="1031167"/>
                  <a:ext cx="97704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36228" name="Freihand 136227">
                <a:extLst>
                  <a:ext uri="{FF2B5EF4-FFF2-40B4-BE49-F238E27FC236}">
                    <a16:creationId xmlns:a16="http://schemas.microsoft.com/office/drawing/2014/main" id="{FB6E80DC-B195-4C38-B085-DEB41EF25E6B}"/>
                  </a:ext>
                </a:extLst>
              </p14:cNvPr>
              <p14:cNvContentPartPr/>
              <p14:nvPr/>
            </p14:nvContentPartPr>
            <p14:xfrm>
              <a:off x="9846978" y="1062487"/>
              <a:ext cx="200160" cy="290160"/>
            </p14:xfrm>
          </p:contentPart>
        </mc:Choice>
        <mc:Fallback>
          <p:pic>
            <p:nvPicPr>
              <p:cNvPr id="136228" name="Freihand 136227">
                <a:extLst>
                  <a:ext uri="{FF2B5EF4-FFF2-40B4-BE49-F238E27FC236}">
                    <a16:creationId xmlns:a16="http://schemas.microsoft.com/office/drawing/2014/main" id="{FB6E80DC-B195-4C38-B085-DEB41EF25E6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842658" y="1058167"/>
                <a:ext cx="20880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244" name="Gruppieren 136243">
            <a:extLst>
              <a:ext uri="{FF2B5EF4-FFF2-40B4-BE49-F238E27FC236}">
                <a16:creationId xmlns:a16="http://schemas.microsoft.com/office/drawing/2014/main" id="{CD31A410-4B3E-4B65-97F7-F0B04E95070B}"/>
              </a:ext>
            </a:extLst>
          </p:cNvPr>
          <p:cNvGrpSpPr/>
          <p:nvPr/>
        </p:nvGrpSpPr>
        <p:grpSpPr>
          <a:xfrm>
            <a:off x="10235058" y="1103887"/>
            <a:ext cx="511200" cy="232200"/>
            <a:chOff x="10235058" y="1103887"/>
            <a:chExt cx="51120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6229" name="Freihand 136228">
                  <a:extLst>
                    <a:ext uri="{FF2B5EF4-FFF2-40B4-BE49-F238E27FC236}">
                      <a16:creationId xmlns:a16="http://schemas.microsoft.com/office/drawing/2014/main" id="{1B2C399D-3260-4C83-A099-CB1DAEBC4527}"/>
                    </a:ext>
                  </a:extLst>
                </p14:cNvPr>
                <p14:cNvContentPartPr/>
                <p14:nvPr/>
              </p14:nvContentPartPr>
              <p14:xfrm>
                <a:off x="10235058" y="1111447"/>
                <a:ext cx="95760" cy="224640"/>
              </p14:xfrm>
            </p:contentPart>
          </mc:Choice>
          <mc:Fallback>
            <p:pic>
              <p:nvPicPr>
                <p:cNvPr id="136229" name="Freihand 136228">
                  <a:extLst>
                    <a:ext uri="{FF2B5EF4-FFF2-40B4-BE49-F238E27FC236}">
                      <a16:creationId xmlns:a16="http://schemas.microsoft.com/office/drawing/2014/main" id="{1B2C399D-3260-4C83-A099-CB1DAEBC45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30738" y="1107127"/>
                  <a:ext cx="104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6230" name="Freihand 136229">
                  <a:extLst>
                    <a:ext uri="{FF2B5EF4-FFF2-40B4-BE49-F238E27FC236}">
                      <a16:creationId xmlns:a16="http://schemas.microsoft.com/office/drawing/2014/main" id="{6F3CFDA1-F42F-4DEF-88ED-F6943F9799D9}"/>
                    </a:ext>
                  </a:extLst>
                </p14:cNvPr>
                <p14:cNvContentPartPr/>
                <p14:nvPr/>
              </p14:nvContentPartPr>
              <p14:xfrm>
                <a:off x="10366818" y="1103887"/>
                <a:ext cx="379440" cy="228240"/>
              </p14:xfrm>
            </p:contentPart>
          </mc:Choice>
          <mc:Fallback>
            <p:pic>
              <p:nvPicPr>
                <p:cNvPr id="136230" name="Freihand 136229">
                  <a:extLst>
                    <a:ext uri="{FF2B5EF4-FFF2-40B4-BE49-F238E27FC236}">
                      <a16:creationId xmlns:a16="http://schemas.microsoft.com/office/drawing/2014/main" id="{6F3CFDA1-F42F-4DEF-88ED-F6943F9799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62498" y="1099567"/>
                  <a:ext cx="3880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243" name="Gruppieren 136242">
            <a:extLst>
              <a:ext uri="{FF2B5EF4-FFF2-40B4-BE49-F238E27FC236}">
                <a16:creationId xmlns:a16="http://schemas.microsoft.com/office/drawing/2014/main" id="{0B479A07-2DA8-4CFB-A25C-FEA56656DC41}"/>
              </a:ext>
            </a:extLst>
          </p:cNvPr>
          <p:cNvGrpSpPr/>
          <p:nvPr/>
        </p:nvGrpSpPr>
        <p:grpSpPr>
          <a:xfrm>
            <a:off x="10941018" y="971407"/>
            <a:ext cx="662760" cy="355680"/>
            <a:chOff x="10941018" y="971407"/>
            <a:chExt cx="66276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6231" name="Freihand 136230">
                  <a:extLst>
                    <a:ext uri="{FF2B5EF4-FFF2-40B4-BE49-F238E27FC236}">
                      <a16:creationId xmlns:a16="http://schemas.microsoft.com/office/drawing/2014/main" id="{F898D9E8-A19A-40F7-80E4-21ECF015E92F}"/>
                    </a:ext>
                  </a:extLst>
                </p14:cNvPr>
                <p14:cNvContentPartPr/>
                <p14:nvPr/>
              </p14:nvContentPartPr>
              <p14:xfrm>
                <a:off x="10941018" y="1112527"/>
                <a:ext cx="113040" cy="214560"/>
              </p14:xfrm>
            </p:contentPart>
          </mc:Choice>
          <mc:Fallback>
            <p:pic>
              <p:nvPicPr>
                <p:cNvPr id="136231" name="Freihand 136230">
                  <a:extLst>
                    <a:ext uri="{FF2B5EF4-FFF2-40B4-BE49-F238E27FC236}">
                      <a16:creationId xmlns:a16="http://schemas.microsoft.com/office/drawing/2014/main" id="{F898D9E8-A19A-40F7-80E4-21ECF015E9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36698" y="1108207"/>
                  <a:ext cx="121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6232" name="Freihand 136231">
                  <a:extLst>
                    <a:ext uri="{FF2B5EF4-FFF2-40B4-BE49-F238E27FC236}">
                      <a16:creationId xmlns:a16="http://schemas.microsoft.com/office/drawing/2014/main" id="{3ED74BA4-9630-48DA-832B-40E20BD81795}"/>
                    </a:ext>
                  </a:extLst>
                </p14:cNvPr>
                <p14:cNvContentPartPr/>
                <p14:nvPr/>
              </p14:nvContentPartPr>
              <p14:xfrm>
                <a:off x="11108778" y="1087687"/>
                <a:ext cx="81360" cy="105840"/>
              </p14:xfrm>
            </p:contentPart>
          </mc:Choice>
          <mc:Fallback>
            <p:pic>
              <p:nvPicPr>
                <p:cNvPr id="136232" name="Freihand 136231">
                  <a:extLst>
                    <a:ext uri="{FF2B5EF4-FFF2-40B4-BE49-F238E27FC236}">
                      <a16:creationId xmlns:a16="http://schemas.microsoft.com/office/drawing/2014/main" id="{3ED74BA4-9630-48DA-832B-40E20BD817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04458" y="1083367"/>
                  <a:ext cx="90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6233" name="Freihand 136232">
                  <a:extLst>
                    <a:ext uri="{FF2B5EF4-FFF2-40B4-BE49-F238E27FC236}">
                      <a16:creationId xmlns:a16="http://schemas.microsoft.com/office/drawing/2014/main" id="{3973C076-E654-45E9-B310-AE7D179262DD}"/>
                    </a:ext>
                  </a:extLst>
                </p14:cNvPr>
                <p14:cNvContentPartPr/>
                <p14:nvPr/>
              </p14:nvContentPartPr>
              <p14:xfrm>
                <a:off x="11219658" y="1093807"/>
                <a:ext cx="90360" cy="62640"/>
              </p14:xfrm>
            </p:contentPart>
          </mc:Choice>
          <mc:Fallback>
            <p:pic>
              <p:nvPicPr>
                <p:cNvPr id="136233" name="Freihand 136232">
                  <a:extLst>
                    <a:ext uri="{FF2B5EF4-FFF2-40B4-BE49-F238E27FC236}">
                      <a16:creationId xmlns:a16="http://schemas.microsoft.com/office/drawing/2014/main" id="{3973C076-E654-45E9-B310-AE7D179262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15338" y="1089487"/>
                  <a:ext cx="99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6234" name="Freihand 136233">
                  <a:extLst>
                    <a:ext uri="{FF2B5EF4-FFF2-40B4-BE49-F238E27FC236}">
                      <a16:creationId xmlns:a16="http://schemas.microsoft.com/office/drawing/2014/main" id="{C8C2F306-A4D6-4CFB-9E30-9E657C7765AF}"/>
                    </a:ext>
                  </a:extLst>
                </p14:cNvPr>
                <p14:cNvContentPartPr/>
                <p14:nvPr/>
              </p14:nvContentPartPr>
              <p14:xfrm>
                <a:off x="11288058" y="1066087"/>
                <a:ext cx="99720" cy="200160"/>
              </p14:xfrm>
            </p:contentPart>
          </mc:Choice>
          <mc:Fallback>
            <p:pic>
              <p:nvPicPr>
                <p:cNvPr id="136234" name="Freihand 136233">
                  <a:extLst>
                    <a:ext uri="{FF2B5EF4-FFF2-40B4-BE49-F238E27FC236}">
                      <a16:creationId xmlns:a16="http://schemas.microsoft.com/office/drawing/2014/main" id="{C8C2F306-A4D6-4CFB-9E30-9E657C7765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83738" y="1061767"/>
                  <a:ext cx="108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6235" name="Freihand 136234">
                  <a:extLst>
                    <a:ext uri="{FF2B5EF4-FFF2-40B4-BE49-F238E27FC236}">
                      <a16:creationId xmlns:a16="http://schemas.microsoft.com/office/drawing/2014/main" id="{7C8874A9-B15F-41A7-8AB0-5C9C3A2AA7A6}"/>
                    </a:ext>
                  </a:extLst>
                </p14:cNvPr>
                <p14:cNvContentPartPr/>
                <p14:nvPr/>
              </p14:nvContentPartPr>
              <p14:xfrm>
                <a:off x="11410098" y="971407"/>
                <a:ext cx="42480" cy="169560"/>
              </p14:xfrm>
            </p:contentPart>
          </mc:Choice>
          <mc:Fallback>
            <p:pic>
              <p:nvPicPr>
                <p:cNvPr id="136235" name="Freihand 136234">
                  <a:extLst>
                    <a:ext uri="{FF2B5EF4-FFF2-40B4-BE49-F238E27FC236}">
                      <a16:creationId xmlns:a16="http://schemas.microsoft.com/office/drawing/2014/main" id="{7C8874A9-B15F-41A7-8AB0-5C9C3A2AA7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05778" y="967087"/>
                  <a:ext cx="51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236" name="Freihand 136235">
                  <a:extLst>
                    <a:ext uri="{FF2B5EF4-FFF2-40B4-BE49-F238E27FC236}">
                      <a16:creationId xmlns:a16="http://schemas.microsoft.com/office/drawing/2014/main" id="{1735DF51-E5C4-4296-B722-D4A5549009D4}"/>
                    </a:ext>
                  </a:extLst>
                </p14:cNvPr>
                <p14:cNvContentPartPr/>
                <p14:nvPr/>
              </p14:nvContentPartPr>
              <p14:xfrm>
                <a:off x="11478138" y="1054567"/>
                <a:ext cx="125640" cy="96840"/>
              </p14:xfrm>
            </p:contentPart>
          </mc:Choice>
          <mc:Fallback>
            <p:pic>
              <p:nvPicPr>
                <p:cNvPr id="136236" name="Freihand 136235">
                  <a:extLst>
                    <a:ext uri="{FF2B5EF4-FFF2-40B4-BE49-F238E27FC236}">
                      <a16:creationId xmlns:a16="http://schemas.microsoft.com/office/drawing/2014/main" id="{1735DF51-E5C4-4296-B722-D4A5549009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73818" y="1050247"/>
                  <a:ext cx="1342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6237" name="Freihand 136236">
                <a:extLst>
                  <a:ext uri="{FF2B5EF4-FFF2-40B4-BE49-F238E27FC236}">
                    <a16:creationId xmlns:a16="http://schemas.microsoft.com/office/drawing/2014/main" id="{F90E7C57-D88C-43DD-9FB5-A4884B9F271B}"/>
                  </a:ext>
                </a:extLst>
              </p14:cNvPr>
              <p14:cNvContentPartPr/>
              <p14:nvPr/>
            </p14:nvContentPartPr>
            <p14:xfrm>
              <a:off x="8286018" y="1584847"/>
              <a:ext cx="193320" cy="82080"/>
            </p14:xfrm>
          </p:contentPart>
        </mc:Choice>
        <mc:Fallback>
          <p:pic>
            <p:nvPicPr>
              <p:cNvPr id="136237" name="Freihand 136236">
                <a:extLst>
                  <a:ext uri="{FF2B5EF4-FFF2-40B4-BE49-F238E27FC236}">
                    <a16:creationId xmlns:a16="http://schemas.microsoft.com/office/drawing/2014/main" id="{F90E7C57-D88C-43DD-9FB5-A4884B9F27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281698" y="1580527"/>
                <a:ext cx="2019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6238" name="Freihand 136237">
                <a:extLst>
                  <a:ext uri="{FF2B5EF4-FFF2-40B4-BE49-F238E27FC236}">
                    <a16:creationId xmlns:a16="http://schemas.microsoft.com/office/drawing/2014/main" id="{CF5CE746-C98F-4485-A6D9-09AA4383D5C9}"/>
                  </a:ext>
                </a:extLst>
              </p14:cNvPr>
              <p14:cNvContentPartPr/>
              <p14:nvPr/>
            </p14:nvContentPartPr>
            <p14:xfrm>
              <a:off x="8466378" y="1516087"/>
              <a:ext cx="38520" cy="15480"/>
            </p14:xfrm>
          </p:contentPart>
        </mc:Choice>
        <mc:Fallback>
          <p:pic>
            <p:nvPicPr>
              <p:cNvPr id="136238" name="Freihand 136237">
                <a:extLst>
                  <a:ext uri="{FF2B5EF4-FFF2-40B4-BE49-F238E27FC236}">
                    <a16:creationId xmlns:a16="http://schemas.microsoft.com/office/drawing/2014/main" id="{CF5CE746-C98F-4485-A6D9-09AA4383D5C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62058" y="1511767"/>
                <a:ext cx="47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6239" name="Freihand 136238">
                <a:extLst>
                  <a:ext uri="{FF2B5EF4-FFF2-40B4-BE49-F238E27FC236}">
                    <a16:creationId xmlns:a16="http://schemas.microsoft.com/office/drawing/2014/main" id="{76F49B6B-E100-4C5F-9FA2-46F9CB2D4E68}"/>
                  </a:ext>
                </a:extLst>
              </p14:cNvPr>
              <p14:cNvContentPartPr/>
              <p14:nvPr/>
            </p14:nvContentPartPr>
            <p14:xfrm>
              <a:off x="8601378" y="1491967"/>
              <a:ext cx="100080" cy="134280"/>
            </p14:xfrm>
          </p:contentPart>
        </mc:Choice>
        <mc:Fallback>
          <p:pic>
            <p:nvPicPr>
              <p:cNvPr id="136239" name="Freihand 136238">
                <a:extLst>
                  <a:ext uri="{FF2B5EF4-FFF2-40B4-BE49-F238E27FC236}">
                    <a16:creationId xmlns:a16="http://schemas.microsoft.com/office/drawing/2014/main" id="{76F49B6B-E100-4C5F-9FA2-46F9CB2D4E6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597058" y="1487647"/>
                <a:ext cx="108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6240" name="Freihand 136239">
                <a:extLst>
                  <a:ext uri="{FF2B5EF4-FFF2-40B4-BE49-F238E27FC236}">
                    <a16:creationId xmlns:a16="http://schemas.microsoft.com/office/drawing/2014/main" id="{F31E3974-524D-4BDC-A362-3AA5611DE03E}"/>
                  </a:ext>
                </a:extLst>
              </p14:cNvPr>
              <p14:cNvContentPartPr/>
              <p14:nvPr/>
            </p14:nvContentPartPr>
            <p14:xfrm>
              <a:off x="8742138" y="1518967"/>
              <a:ext cx="560160" cy="102600"/>
            </p14:xfrm>
          </p:contentPart>
        </mc:Choice>
        <mc:Fallback>
          <p:pic>
            <p:nvPicPr>
              <p:cNvPr id="136240" name="Freihand 136239">
                <a:extLst>
                  <a:ext uri="{FF2B5EF4-FFF2-40B4-BE49-F238E27FC236}">
                    <a16:creationId xmlns:a16="http://schemas.microsoft.com/office/drawing/2014/main" id="{F31E3974-524D-4BDC-A362-3AA5611DE03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737818" y="1514647"/>
                <a:ext cx="568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6241" name="Freihand 136240">
                <a:extLst>
                  <a:ext uri="{FF2B5EF4-FFF2-40B4-BE49-F238E27FC236}">
                    <a16:creationId xmlns:a16="http://schemas.microsoft.com/office/drawing/2014/main" id="{9546A5DB-915E-4C11-9E01-5D8963AA593E}"/>
                  </a:ext>
                </a:extLst>
              </p14:cNvPr>
              <p14:cNvContentPartPr/>
              <p14:nvPr/>
            </p14:nvContentPartPr>
            <p14:xfrm>
              <a:off x="9347298" y="1484407"/>
              <a:ext cx="191160" cy="78480"/>
            </p14:xfrm>
          </p:contentPart>
        </mc:Choice>
        <mc:Fallback>
          <p:pic>
            <p:nvPicPr>
              <p:cNvPr id="136241" name="Freihand 136240">
                <a:extLst>
                  <a:ext uri="{FF2B5EF4-FFF2-40B4-BE49-F238E27FC236}">
                    <a16:creationId xmlns:a16="http://schemas.microsoft.com/office/drawing/2014/main" id="{9546A5DB-915E-4C11-9E01-5D8963AA593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42978" y="1480087"/>
                <a:ext cx="199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6245" name="Freihand 136244">
                <a:extLst>
                  <a:ext uri="{FF2B5EF4-FFF2-40B4-BE49-F238E27FC236}">
                    <a16:creationId xmlns:a16="http://schemas.microsoft.com/office/drawing/2014/main" id="{1A91D50C-9DD3-4D1B-BA3B-6C181B61BE98}"/>
                  </a:ext>
                </a:extLst>
              </p14:cNvPr>
              <p14:cNvContentPartPr/>
              <p14:nvPr/>
            </p14:nvContentPartPr>
            <p14:xfrm>
              <a:off x="8144538" y="1844047"/>
              <a:ext cx="355320" cy="110880"/>
            </p14:xfrm>
          </p:contentPart>
        </mc:Choice>
        <mc:Fallback>
          <p:pic>
            <p:nvPicPr>
              <p:cNvPr id="136245" name="Freihand 136244">
                <a:extLst>
                  <a:ext uri="{FF2B5EF4-FFF2-40B4-BE49-F238E27FC236}">
                    <a16:creationId xmlns:a16="http://schemas.microsoft.com/office/drawing/2014/main" id="{1A91D50C-9DD3-4D1B-BA3B-6C181B61BE9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140218" y="1839727"/>
                <a:ext cx="363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6246" name="Freihand 136245">
                <a:extLst>
                  <a:ext uri="{FF2B5EF4-FFF2-40B4-BE49-F238E27FC236}">
                    <a16:creationId xmlns:a16="http://schemas.microsoft.com/office/drawing/2014/main" id="{8AE1996F-D51F-42DA-82D8-42DC37E515D4}"/>
                  </a:ext>
                </a:extLst>
              </p14:cNvPr>
              <p14:cNvContentPartPr/>
              <p14:nvPr/>
            </p14:nvContentPartPr>
            <p14:xfrm>
              <a:off x="8487258" y="1797967"/>
              <a:ext cx="176040" cy="132480"/>
            </p14:xfrm>
          </p:contentPart>
        </mc:Choice>
        <mc:Fallback>
          <p:pic>
            <p:nvPicPr>
              <p:cNvPr id="136246" name="Freihand 136245">
                <a:extLst>
                  <a:ext uri="{FF2B5EF4-FFF2-40B4-BE49-F238E27FC236}">
                    <a16:creationId xmlns:a16="http://schemas.microsoft.com/office/drawing/2014/main" id="{8AE1996F-D51F-42DA-82D8-42DC37E515D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482938" y="1793647"/>
                <a:ext cx="1846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6247" name="Freihand 136246">
                <a:extLst>
                  <a:ext uri="{FF2B5EF4-FFF2-40B4-BE49-F238E27FC236}">
                    <a16:creationId xmlns:a16="http://schemas.microsoft.com/office/drawing/2014/main" id="{6DFF59C3-F5DD-47F8-AB34-EA2CB293855F}"/>
                  </a:ext>
                </a:extLst>
              </p14:cNvPr>
              <p14:cNvContentPartPr/>
              <p14:nvPr/>
            </p14:nvContentPartPr>
            <p14:xfrm>
              <a:off x="8827458" y="1945207"/>
              <a:ext cx="360" cy="360"/>
            </p14:xfrm>
          </p:contentPart>
        </mc:Choice>
        <mc:Fallback>
          <p:pic>
            <p:nvPicPr>
              <p:cNvPr id="136247" name="Freihand 136246">
                <a:extLst>
                  <a:ext uri="{FF2B5EF4-FFF2-40B4-BE49-F238E27FC236}">
                    <a16:creationId xmlns:a16="http://schemas.microsoft.com/office/drawing/2014/main" id="{6DFF59C3-F5DD-47F8-AB34-EA2CB293855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3138" y="19408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6248" name="Freihand 136247">
                <a:extLst>
                  <a:ext uri="{FF2B5EF4-FFF2-40B4-BE49-F238E27FC236}">
                    <a16:creationId xmlns:a16="http://schemas.microsoft.com/office/drawing/2014/main" id="{26AB20AE-AC29-41F1-8904-75009FE73FF5}"/>
                  </a:ext>
                </a:extLst>
              </p14:cNvPr>
              <p14:cNvContentPartPr/>
              <p14:nvPr/>
            </p14:nvContentPartPr>
            <p14:xfrm>
              <a:off x="8824938" y="1743247"/>
              <a:ext cx="185040" cy="213120"/>
            </p14:xfrm>
          </p:contentPart>
        </mc:Choice>
        <mc:Fallback>
          <p:pic>
            <p:nvPicPr>
              <p:cNvPr id="136248" name="Freihand 136247">
                <a:extLst>
                  <a:ext uri="{FF2B5EF4-FFF2-40B4-BE49-F238E27FC236}">
                    <a16:creationId xmlns:a16="http://schemas.microsoft.com/office/drawing/2014/main" id="{26AB20AE-AC29-41F1-8904-75009FE73FF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820618" y="1738927"/>
                <a:ext cx="193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6249" name="Freihand 136248">
                <a:extLst>
                  <a:ext uri="{FF2B5EF4-FFF2-40B4-BE49-F238E27FC236}">
                    <a16:creationId xmlns:a16="http://schemas.microsoft.com/office/drawing/2014/main" id="{77DA2427-A901-4AE1-A860-C4652855A32A}"/>
                  </a:ext>
                </a:extLst>
              </p14:cNvPr>
              <p14:cNvContentPartPr/>
              <p14:nvPr/>
            </p14:nvContentPartPr>
            <p14:xfrm>
              <a:off x="9025818" y="1807687"/>
              <a:ext cx="142200" cy="91800"/>
            </p14:xfrm>
          </p:contentPart>
        </mc:Choice>
        <mc:Fallback>
          <p:pic>
            <p:nvPicPr>
              <p:cNvPr id="136249" name="Freihand 136248">
                <a:extLst>
                  <a:ext uri="{FF2B5EF4-FFF2-40B4-BE49-F238E27FC236}">
                    <a16:creationId xmlns:a16="http://schemas.microsoft.com/office/drawing/2014/main" id="{77DA2427-A901-4AE1-A860-C4652855A32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021498" y="1803367"/>
                <a:ext cx="1508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6251" name="Freihand 136250">
                <a:extLst>
                  <a:ext uri="{FF2B5EF4-FFF2-40B4-BE49-F238E27FC236}">
                    <a16:creationId xmlns:a16="http://schemas.microsoft.com/office/drawing/2014/main" id="{CF3838FF-9943-4163-A1B8-C5E33DBB7121}"/>
                  </a:ext>
                </a:extLst>
              </p14:cNvPr>
              <p14:cNvContentPartPr/>
              <p14:nvPr/>
            </p14:nvContentPartPr>
            <p14:xfrm>
              <a:off x="9331818" y="1778527"/>
              <a:ext cx="102960" cy="132840"/>
            </p14:xfrm>
          </p:contentPart>
        </mc:Choice>
        <mc:Fallback>
          <p:pic>
            <p:nvPicPr>
              <p:cNvPr id="136251" name="Freihand 136250">
                <a:extLst>
                  <a:ext uri="{FF2B5EF4-FFF2-40B4-BE49-F238E27FC236}">
                    <a16:creationId xmlns:a16="http://schemas.microsoft.com/office/drawing/2014/main" id="{CF3838FF-9943-4163-A1B8-C5E33DBB712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327498" y="1774207"/>
                <a:ext cx="1116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6252" name="Freihand 136251">
                <a:extLst>
                  <a:ext uri="{FF2B5EF4-FFF2-40B4-BE49-F238E27FC236}">
                    <a16:creationId xmlns:a16="http://schemas.microsoft.com/office/drawing/2014/main" id="{04DF117E-6F67-43BF-970C-78B7B3390CE9}"/>
                  </a:ext>
                </a:extLst>
              </p14:cNvPr>
              <p14:cNvContentPartPr/>
              <p14:nvPr/>
            </p14:nvContentPartPr>
            <p14:xfrm>
              <a:off x="9462138" y="1791847"/>
              <a:ext cx="187920" cy="83880"/>
            </p14:xfrm>
          </p:contentPart>
        </mc:Choice>
        <mc:Fallback>
          <p:pic>
            <p:nvPicPr>
              <p:cNvPr id="136252" name="Freihand 136251">
                <a:extLst>
                  <a:ext uri="{FF2B5EF4-FFF2-40B4-BE49-F238E27FC236}">
                    <a16:creationId xmlns:a16="http://schemas.microsoft.com/office/drawing/2014/main" id="{04DF117E-6F67-43BF-970C-78B7B3390CE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457818" y="1787527"/>
                <a:ext cx="196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6253" name="Freihand 136252">
                <a:extLst>
                  <a:ext uri="{FF2B5EF4-FFF2-40B4-BE49-F238E27FC236}">
                    <a16:creationId xmlns:a16="http://schemas.microsoft.com/office/drawing/2014/main" id="{E1DE2F30-04D3-4C9A-82C2-46D50111DFC4}"/>
                  </a:ext>
                </a:extLst>
              </p14:cNvPr>
              <p14:cNvContentPartPr/>
              <p14:nvPr/>
            </p14:nvContentPartPr>
            <p14:xfrm>
              <a:off x="9673818" y="1783207"/>
              <a:ext cx="90000" cy="107280"/>
            </p14:xfrm>
          </p:contentPart>
        </mc:Choice>
        <mc:Fallback>
          <p:pic>
            <p:nvPicPr>
              <p:cNvPr id="136253" name="Freihand 136252">
                <a:extLst>
                  <a:ext uri="{FF2B5EF4-FFF2-40B4-BE49-F238E27FC236}">
                    <a16:creationId xmlns:a16="http://schemas.microsoft.com/office/drawing/2014/main" id="{E1DE2F30-04D3-4C9A-82C2-46D50111DFC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669498" y="1778887"/>
                <a:ext cx="986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6255" name="Freihand 136254">
                <a:extLst>
                  <a:ext uri="{FF2B5EF4-FFF2-40B4-BE49-F238E27FC236}">
                    <a16:creationId xmlns:a16="http://schemas.microsoft.com/office/drawing/2014/main" id="{72BAF914-82BF-4886-8FFD-445C680B7240}"/>
                  </a:ext>
                </a:extLst>
              </p14:cNvPr>
              <p14:cNvContentPartPr/>
              <p14:nvPr/>
            </p14:nvContentPartPr>
            <p14:xfrm>
              <a:off x="9780018" y="1667647"/>
              <a:ext cx="226800" cy="201600"/>
            </p14:xfrm>
          </p:contentPart>
        </mc:Choice>
        <mc:Fallback>
          <p:pic>
            <p:nvPicPr>
              <p:cNvPr id="136255" name="Freihand 136254">
                <a:extLst>
                  <a:ext uri="{FF2B5EF4-FFF2-40B4-BE49-F238E27FC236}">
                    <a16:creationId xmlns:a16="http://schemas.microsoft.com/office/drawing/2014/main" id="{72BAF914-82BF-4886-8FFD-445C680B724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775698" y="1663327"/>
                <a:ext cx="235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6256" name="Freihand 136255">
                <a:extLst>
                  <a:ext uri="{FF2B5EF4-FFF2-40B4-BE49-F238E27FC236}">
                    <a16:creationId xmlns:a16="http://schemas.microsoft.com/office/drawing/2014/main" id="{06CF7780-CD44-4A0B-BBED-C44BCE74611A}"/>
                  </a:ext>
                </a:extLst>
              </p14:cNvPr>
              <p14:cNvContentPartPr/>
              <p14:nvPr/>
            </p14:nvContentPartPr>
            <p14:xfrm>
              <a:off x="10002498" y="1754407"/>
              <a:ext cx="147960" cy="95400"/>
            </p14:xfrm>
          </p:contentPart>
        </mc:Choice>
        <mc:Fallback>
          <p:pic>
            <p:nvPicPr>
              <p:cNvPr id="136256" name="Freihand 136255">
                <a:extLst>
                  <a:ext uri="{FF2B5EF4-FFF2-40B4-BE49-F238E27FC236}">
                    <a16:creationId xmlns:a16="http://schemas.microsoft.com/office/drawing/2014/main" id="{06CF7780-CD44-4A0B-BBED-C44BCE74611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998178" y="1750087"/>
                <a:ext cx="156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6257" name="Freihand 136256">
                <a:extLst>
                  <a:ext uri="{FF2B5EF4-FFF2-40B4-BE49-F238E27FC236}">
                    <a16:creationId xmlns:a16="http://schemas.microsoft.com/office/drawing/2014/main" id="{2464D043-47F5-483D-A690-88E72F9BEE40}"/>
                  </a:ext>
                </a:extLst>
              </p14:cNvPr>
              <p14:cNvContentPartPr/>
              <p14:nvPr/>
            </p14:nvContentPartPr>
            <p14:xfrm>
              <a:off x="10199058" y="1649287"/>
              <a:ext cx="153360" cy="179280"/>
            </p14:xfrm>
          </p:contentPart>
        </mc:Choice>
        <mc:Fallback>
          <p:pic>
            <p:nvPicPr>
              <p:cNvPr id="136257" name="Freihand 136256">
                <a:extLst>
                  <a:ext uri="{FF2B5EF4-FFF2-40B4-BE49-F238E27FC236}">
                    <a16:creationId xmlns:a16="http://schemas.microsoft.com/office/drawing/2014/main" id="{2464D043-47F5-483D-A690-88E72F9BEE4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194738" y="1644967"/>
                <a:ext cx="162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6258" name="Freihand 136257">
                <a:extLst>
                  <a:ext uri="{FF2B5EF4-FFF2-40B4-BE49-F238E27FC236}">
                    <a16:creationId xmlns:a16="http://schemas.microsoft.com/office/drawing/2014/main" id="{48975801-EEAB-4910-9967-43B8AEE8B504}"/>
                  </a:ext>
                </a:extLst>
              </p14:cNvPr>
              <p14:cNvContentPartPr/>
              <p14:nvPr/>
            </p14:nvContentPartPr>
            <p14:xfrm>
              <a:off x="10346658" y="1655407"/>
              <a:ext cx="24840" cy="41040"/>
            </p14:xfrm>
          </p:contentPart>
        </mc:Choice>
        <mc:Fallback>
          <p:pic>
            <p:nvPicPr>
              <p:cNvPr id="136258" name="Freihand 136257">
                <a:extLst>
                  <a:ext uri="{FF2B5EF4-FFF2-40B4-BE49-F238E27FC236}">
                    <a16:creationId xmlns:a16="http://schemas.microsoft.com/office/drawing/2014/main" id="{48975801-EEAB-4910-9967-43B8AEE8B50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342338" y="1651087"/>
                <a:ext cx="33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6259" name="Freihand 136258">
                <a:extLst>
                  <a:ext uri="{FF2B5EF4-FFF2-40B4-BE49-F238E27FC236}">
                    <a16:creationId xmlns:a16="http://schemas.microsoft.com/office/drawing/2014/main" id="{FB2D7A51-BB90-490C-AF64-3BA6E5687906}"/>
                  </a:ext>
                </a:extLst>
              </p14:cNvPr>
              <p14:cNvContentPartPr/>
              <p14:nvPr/>
            </p14:nvContentPartPr>
            <p14:xfrm>
              <a:off x="10391658" y="1710487"/>
              <a:ext cx="193680" cy="92880"/>
            </p14:xfrm>
          </p:contentPart>
        </mc:Choice>
        <mc:Fallback>
          <p:pic>
            <p:nvPicPr>
              <p:cNvPr id="136259" name="Freihand 136258">
                <a:extLst>
                  <a:ext uri="{FF2B5EF4-FFF2-40B4-BE49-F238E27FC236}">
                    <a16:creationId xmlns:a16="http://schemas.microsoft.com/office/drawing/2014/main" id="{FB2D7A51-BB90-490C-AF64-3BA6E568790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387338" y="1706167"/>
                <a:ext cx="202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6260" name="Freihand 136259">
                <a:extLst>
                  <a:ext uri="{FF2B5EF4-FFF2-40B4-BE49-F238E27FC236}">
                    <a16:creationId xmlns:a16="http://schemas.microsoft.com/office/drawing/2014/main" id="{D2EE455D-AF9F-4C73-92AD-930F90C198BA}"/>
                  </a:ext>
                </a:extLst>
              </p14:cNvPr>
              <p14:cNvContentPartPr/>
              <p14:nvPr/>
            </p14:nvContentPartPr>
            <p14:xfrm>
              <a:off x="10757418" y="1676287"/>
              <a:ext cx="105120" cy="148320"/>
            </p14:xfrm>
          </p:contentPart>
        </mc:Choice>
        <mc:Fallback>
          <p:pic>
            <p:nvPicPr>
              <p:cNvPr id="136260" name="Freihand 136259">
                <a:extLst>
                  <a:ext uri="{FF2B5EF4-FFF2-40B4-BE49-F238E27FC236}">
                    <a16:creationId xmlns:a16="http://schemas.microsoft.com/office/drawing/2014/main" id="{D2EE455D-AF9F-4C73-92AD-930F90C198B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753098" y="1671967"/>
                <a:ext cx="1137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6261" name="Freihand 136260">
                <a:extLst>
                  <a:ext uri="{FF2B5EF4-FFF2-40B4-BE49-F238E27FC236}">
                    <a16:creationId xmlns:a16="http://schemas.microsoft.com/office/drawing/2014/main" id="{BDD8831B-F4C0-4BDF-8199-68CD7C43E615}"/>
                  </a:ext>
                </a:extLst>
              </p14:cNvPr>
              <p14:cNvContentPartPr/>
              <p14:nvPr/>
            </p14:nvContentPartPr>
            <p14:xfrm>
              <a:off x="10869378" y="1691047"/>
              <a:ext cx="146160" cy="108000"/>
            </p14:xfrm>
          </p:contentPart>
        </mc:Choice>
        <mc:Fallback>
          <p:pic>
            <p:nvPicPr>
              <p:cNvPr id="136261" name="Freihand 136260">
                <a:extLst>
                  <a:ext uri="{FF2B5EF4-FFF2-40B4-BE49-F238E27FC236}">
                    <a16:creationId xmlns:a16="http://schemas.microsoft.com/office/drawing/2014/main" id="{BDD8831B-F4C0-4BDF-8199-68CD7C43E61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865058" y="1686727"/>
                <a:ext cx="1548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6262" name="Freihand 136261">
                <a:extLst>
                  <a:ext uri="{FF2B5EF4-FFF2-40B4-BE49-F238E27FC236}">
                    <a16:creationId xmlns:a16="http://schemas.microsoft.com/office/drawing/2014/main" id="{442CF354-562B-4E25-80C2-EA8450366033}"/>
                  </a:ext>
                </a:extLst>
              </p14:cNvPr>
              <p14:cNvContentPartPr/>
              <p14:nvPr/>
            </p14:nvContentPartPr>
            <p14:xfrm>
              <a:off x="11012658" y="1698247"/>
              <a:ext cx="131400" cy="68760"/>
            </p14:xfrm>
          </p:contentPart>
        </mc:Choice>
        <mc:Fallback>
          <p:pic>
            <p:nvPicPr>
              <p:cNvPr id="136262" name="Freihand 136261">
                <a:extLst>
                  <a:ext uri="{FF2B5EF4-FFF2-40B4-BE49-F238E27FC236}">
                    <a16:creationId xmlns:a16="http://schemas.microsoft.com/office/drawing/2014/main" id="{442CF354-562B-4E25-80C2-EA845036603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008338" y="1693927"/>
                <a:ext cx="140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6263" name="Freihand 136262">
                <a:extLst>
                  <a:ext uri="{FF2B5EF4-FFF2-40B4-BE49-F238E27FC236}">
                    <a16:creationId xmlns:a16="http://schemas.microsoft.com/office/drawing/2014/main" id="{71B69214-7718-4A9F-81F5-635A0485018B}"/>
                  </a:ext>
                </a:extLst>
              </p14:cNvPr>
              <p14:cNvContentPartPr/>
              <p14:nvPr/>
            </p14:nvContentPartPr>
            <p14:xfrm>
              <a:off x="11172858" y="1564327"/>
              <a:ext cx="277920" cy="192240"/>
            </p14:xfrm>
          </p:contentPart>
        </mc:Choice>
        <mc:Fallback>
          <p:pic>
            <p:nvPicPr>
              <p:cNvPr id="136263" name="Freihand 136262">
                <a:extLst>
                  <a:ext uri="{FF2B5EF4-FFF2-40B4-BE49-F238E27FC236}">
                    <a16:creationId xmlns:a16="http://schemas.microsoft.com/office/drawing/2014/main" id="{71B69214-7718-4A9F-81F5-635A0485018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168538" y="1560007"/>
                <a:ext cx="2865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6265" name="Freihand 136264">
                <a:extLst>
                  <a:ext uri="{FF2B5EF4-FFF2-40B4-BE49-F238E27FC236}">
                    <a16:creationId xmlns:a16="http://schemas.microsoft.com/office/drawing/2014/main" id="{2EB83832-CD92-4E22-B865-C0D7D97EFD8B}"/>
                  </a:ext>
                </a:extLst>
              </p14:cNvPr>
              <p14:cNvContentPartPr/>
              <p14:nvPr/>
            </p14:nvContentPartPr>
            <p14:xfrm>
              <a:off x="8248938" y="2163727"/>
              <a:ext cx="222840" cy="113760"/>
            </p14:xfrm>
          </p:contentPart>
        </mc:Choice>
        <mc:Fallback>
          <p:pic>
            <p:nvPicPr>
              <p:cNvPr id="136265" name="Freihand 136264">
                <a:extLst>
                  <a:ext uri="{FF2B5EF4-FFF2-40B4-BE49-F238E27FC236}">
                    <a16:creationId xmlns:a16="http://schemas.microsoft.com/office/drawing/2014/main" id="{2EB83832-CD92-4E22-B865-C0D7D97EFD8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244618" y="2159407"/>
                <a:ext cx="231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6266" name="Freihand 136265">
                <a:extLst>
                  <a:ext uri="{FF2B5EF4-FFF2-40B4-BE49-F238E27FC236}">
                    <a16:creationId xmlns:a16="http://schemas.microsoft.com/office/drawing/2014/main" id="{8522B5A6-BB74-4B3A-ACBC-1A686FE84488}"/>
                  </a:ext>
                </a:extLst>
              </p14:cNvPr>
              <p14:cNvContentPartPr/>
              <p14:nvPr/>
            </p14:nvContentPartPr>
            <p14:xfrm>
              <a:off x="8520378" y="2154007"/>
              <a:ext cx="59040" cy="99720"/>
            </p14:xfrm>
          </p:contentPart>
        </mc:Choice>
        <mc:Fallback>
          <p:pic>
            <p:nvPicPr>
              <p:cNvPr id="136266" name="Freihand 136265">
                <a:extLst>
                  <a:ext uri="{FF2B5EF4-FFF2-40B4-BE49-F238E27FC236}">
                    <a16:creationId xmlns:a16="http://schemas.microsoft.com/office/drawing/2014/main" id="{8522B5A6-BB74-4B3A-ACBC-1A686FE8448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516058" y="2149687"/>
                <a:ext cx="67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6267" name="Freihand 136266">
                <a:extLst>
                  <a:ext uri="{FF2B5EF4-FFF2-40B4-BE49-F238E27FC236}">
                    <a16:creationId xmlns:a16="http://schemas.microsoft.com/office/drawing/2014/main" id="{E849EA0E-F24C-4A27-96EE-7641C6E1D60C}"/>
                  </a:ext>
                </a:extLst>
              </p14:cNvPr>
              <p14:cNvContentPartPr/>
              <p14:nvPr/>
            </p14:nvContentPartPr>
            <p14:xfrm>
              <a:off x="8598858" y="2066887"/>
              <a:ext cx="104040" cy="145800"/>
            </p14:xfrm>
          </p:contentPart>
        </mc:Choice>
        <mc:Fallback>
          <p:pic>
            <p:nvPicPr>
              <p:cNvPr id="136267" name="Freihand 136266">
                <a:extLst>
                  <a:ext uri="{FF2B5EF4-FFF2-40B4-BE49-F238E27FC236}">
                    <a16:creationId xmlns:a16="http://schemas.microsoft.com/office/drawing/2014/main" id="{E849EA0E-F24C-4A27-96EE-7641C6E1D60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594538" y="2062567"/>
                <a:ext cx="112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6268" name="Freihand 136267">
                <a:extLst>
                  <a:ext uri="{FF2B5EF4-FFF2-40B4-BE49-F238E27FC236}">
                    <a16:creationId xmlns:a16="http://schemas.microsoft.com/office/drawing/2014/main" id="{386CEF75-B209-47C7-9641-FA0232C7A853}"/>
                  </a:ext>
                </a:extLst>
              </p14:cNvPr>
              <p14:cNvContentPartPr/>
              <p14:nvPr/>
            </p14:nvContentPartPr>
            <p14:xfrm>
              <a:off x="8549898" y="2042767"/>
              <a:ext cx="23760" cy="5040"/>
            </p14:xfrm>
          </p:contentPart>
        </mc:Choice>
        <mc:Fallback>
          <p:pic>
            <p:nvPicPr>
              <p:cNvPr id="136268" name="Freihand 136267">
                <a:extLst>
                  <a:ext uri="{FF2B5EF4-FFF2-40B4-BE49-F238E27FC236}">
                    <a16:creationId xmlns:a16="http://schemas.microsoft.com/office/drawing/2014/main" id="{386CEF75-B209-47C7-9641-FA0232C7A85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545578" y="2038447"/>
                <a:ext cx="32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6269" name="Freihand 136268">
                <a:extLst>
                  <a:ext uri="{FF2B5EF4-FFF2-40B4-BE49-F238E27FC236}">
                    <a16:creationId xmlns:a16="http://schemas.microsoft.com/office/drawing/2014/main" id="{1C28F485-0FC7-46AA-B924-C9683AE9282B}"/>
                  </a:ext>
                </a:extLst>
              </p14:cNvPr>
              <p14:cNvContentPartPr/>
              <p14:nvPr/>
            </p14:nvContentPartPr>
            <p14:xfrm>
              <a:off x="8917818" y="2065807"/>
              <a:ext cx="99720" cy="142200"/>
            </p14:xfrm>
          </p:contentPart>
        </mc:Choice>
        <mc:Fallback>
          <p:pic>
            <p:nvPicPr>
              <p:cNvPr id="136269" name="Freihand 136268">
                <a:extLst>
                  <a:ext uri="{FF2B5EF4-FFF2-40B4-BE49-F238E27FC236}">
                    <a16:creationId xmlns:a16="http://schemas.microsoft.com/office/drawing/2014/main" id="{1C28F485-0FC7-46AA-B924-C9683AE9282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913498" y="2061487"/>
                <a:ext cx="1083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6270" name="Freihand 136269">
                <a:extLst>
                  <a:ext uri="{FF2B5EF4-FFF2-40B4-BE49-F238E27FC236}">
                    <a16:creationId xmlns:a16="http://schemas.microsoft.com/office/drawing/2014/main" id="{B0AE7DDF-9758-4ABD-8078-78D8719045E9}"/>
                  </a:ext>
                </a:extLst>
              </p14:cNvPr>
              <p14:cNvContentPartPr/>
              <p14:nvPr/>
            </p14:nvContentPartPr>
            <p14:xfrm>
              <a:off x="8999898" y="2113327"/>
              <a:ext cx="237600" cy="250920"/>
            </p14:xfrm>
          </p:contentPart>
        </mc:Choice>
        <mc:Fallback>
          <p:pic>
            <p:nvPicPr>
              <p:cNvPr id="136270" name="Freihand 136269">
                <a:extLst>
                  <a:ext uri="{FF2B5EF4-FFF2-40B4-BE49-F238E27FC236}">
                    <a16:creationId xmlns:a16="http://schemas.microsoft.com/office/drawing/2014/main" id="{B0AE7DDF-9758-4ABD-8078-78D8719045E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995578" y="2109007"/>
                <a:ext cx="246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6271" name="Freihand 136270">
                <a:extLst>
                  <a:ext uri="{FF2B5EF4-FFF2-40B4-BE49-F238E27FC236}">
                    <a16:creationId xmlns:a16="http://schemas.microsoft.com/office/drawing/2014/main" id="{D3059A02-D555-48F2-B9F2-74E07AD7ED4A}"/>
                  </a:ext>
                </a:extLst>
              </p14:cNvPr>
              <p14:cNvContentPartPr/>
              <p14:nvPr/>
            </p14:nvContentPartPr>
            <p14:xfrm>
              <a:off x="9332898" y="1998847"/>
              <a:ext cx="225000" cy="244800"/>
            </p14:xfrm>
          </p:contentPart>
        </mc:Choice>
        <mc:Fallback>
          <p:pic>
            <p:nvPicPr>
              <p:cNvPr id="136271" name="Freihand 136270">
                <a:extLst>
                  <a:ext uri="{FF2B5EF4-FFF2-40B4-BE49-F238E27FC236}">
                    <a16:creationId xmlns:a16="http://schemas.microsoft.com/office/drawing/2014/main" id="{D3059A02-D555-48F2-B9F2-74E07AD7ED4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328578" y="1994527"/>
                <a:ext cx="233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6272" name="Freihand 136271">
                <a:extLst>
                  <a:ext uri="{FF2B5EF4-FFF2-40B4-BE49-F238E27FC236}">
                    <a16:creationId xmlns:a16="http://schemas.microsoft.com/office/drawing/2014/main" id="{CDBEE79A-157A-49FD-AD3C-795E6056C0D3}"/>
                  </a:ext>
                </a:extLst>
              </p14:cNvPr>
              <p14:cNvContentPartPr/>
              <p14:nvPr/>
            </p14:nvContentPartPr>
            <p14:xfrm>
              <a:off x="9787218" y="2058607"/>
              <a:ext cx="90360" cy="222840"/>
            </p14:xfrm>
          </p:contentPart>
        </mc:Choice>
        <mc:Fallback>
          <p:pic>
            <p:nvPicPr>
              <p:cNvPr id="136272" name="Freihand 136271">
                <a:extLst>
                  <a:ext uri="{FF2B5EF4-FFF2-40B4-BE49-F238E27FC236}">
                    <a16:creationId xmlns:a16="http://schemas.microsoft.com/office/drawing/2014/main" id="{CDBEE79A-157A-49FD-AD3C-795E6056C0D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782898" y="2054287"/>
                <a:ext cx="990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6273" name="Freihand 136272">
                <a:extLst>
                  <a:ext uri="{FF2B5EF4-FFF2-40B4-BE49-F238E27FC236}">
                    <a16:creationId xmlns:a16="http://schemas.microsoft.com/office/drawing/2014/main" id="{DAD7DF2A-3179-4BBD-B074-D1433FB9B875}"/>
                  </a:ext>
                </a:extLst>
              </p14:cNvPr>
              <p14:cNvContentPartPr/>
              <p14:nvPr/>
            </p14:nvContentPartPr>
            <p14:xfrm>
              <a:off x="9939138" y="2046727"/>
              <a:ext cx="106560" cy="102600"/>
            </p14:xfrm>
          </p:contentPart>
        </mc:Choice>
        <mc:Fallback>
          <p:pic>
            <p:nvPicPr>
              <p:cNvPr id="136273" name="Freihand 136272">
                <a:extLst>
                  <a:ext uri="{FF2B5EF4-FFF2-40B4-BE49-F238E27FC236}">
                    <a16:creationId xmlns:a16="http://schemas.microsoft.com/office/drawing/2014/main" id="{DAD7DF2A-3179-4BBD-B074-D1433FB9B87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934818" y="2042407"/>
                <a:ext cx="115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6276" name="Freihand 136275">
                <a:extLst>
                  <a:ext uri="{FF2B5EF4-FFF2-40B4-BE49-F238E27FC236}">
                    <a16:creationId xmlns:a16="http://schemas.microsoft.com/office/drawing/2014/main" id="{37EB551D-C82D-44C5-9034-14219B3A70A9}"/>
                  </a:ext>
                </a:extLst>
              </p14:cNvPr>
              <p14:cNvContentPartPr/>
              <p14:nvPr/>
            </p14:nvContentPartPr>
            <p14:xfrm>
              <a:off x="10080258" y="2040967"/>
              <a:ext cx="122400" cy="85680"/>
            </p14:xfrm>
          </p:contentPart>
        </mc:Choice>
        <mc:Fallback>
          <p:pic>
            <p:nvPicPr>
              <p:cNvPr id="136276" name="Freihand 136275">
                <a:extLst>
                  <a:ext uri="{FF2B5EF4-FFF2-40B4-BE49-F238E27FC236}">
                    <a16:creationId xmlns:a16="http://schemas.microsoft.com/office/drawing/2014/main" id="{37EB551D-C82D-44C5-9034-14219B3A70A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075938" y="2036647"/>
                <a:ext cx="131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36277" name="Freihand 136276">
                <a:extLst>
                  <a:ext uri="{FF2B5EF4-FFF2-40B4-BE49-F238E27FC236}">
                    <a16:creationId xmlns:a16="http://schemas.microsoft.com/office/drawing/2014/main" id="{C7562527-5BCB-4227-A375-081ACDA3E1F3}"/>
                  </a:ext>
                </a:extLst>
              </p14:cNvPr>
              <p14:cNvContentPartPr/>
              <p14:nvPr/>
            </p14:nvContentPartPr>
            <p14:xfrm>
              <a:off x="10183218" y="2025127"/>
              <a:ext cx="126720" cy="256320"/>
            </p14:xfrm>
          </p:contentPart>
        </mc:Choice>
        <mc:Fallback>
          <p:pic>
            <p:nvPicPr>
              <p:cNvPr id="136277" name="Freihand 136276">
                <a:extLst>
                  <a:ext uri="{FF2B5EF4-FFF2-40B4-BE49-F238E27FC236}">
                    <a16:creationId xmlns:a16="http://schemas.microsoft.com/office/drawing/2014/main" id="{C7562527-5BCB-4227-A375-081ACDA3E1F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178898" y="2020807"/>
                <a:ext cx="135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36278" name="Freihand 136277">
                <a:extLst>
                  <a:ext uri="{FF2B5EF4-FFF2-40B4-BE49-F238E27FC236}">
                    <a16:creationId xmlns:a16="http://schemas.microsoft.com/office/drawing/2014/main" id="{77AA88DB-4D06-4459-BA02-166950CD3A93}"/>
                  </a:ext>
                </a:extLst>
              </p14:cNvPr>
              <p14:cNvContentPartPr/>
              <p14:nvPr/>
            </p14:nvContentPartPr>
            <p14:xfrm>
              <a:off x="10321818" y="1943767"/>
              <a:ext cx="35640" cy="155520"/>
            </p14:xfrm>
          </p:contentPart>
        </mc:Choice>
        <mc:Fallback>
          <p:pic>
            <p:nvPicPr>
              <p:cNvPr id="136278" name="Freihand 136277">
                <a:extLst>
                  <a:ext uri="{FF2B5EF4-FFF2-40B4-BE49-F238E27FC236}">
                    <a16:creationId xmlns:a16="http://schemas.microsoft.com/office/drawing/2014/main" id="{77AA88DB-4D06-4459-BA02-166950CD3A9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317498" y="1939447"/>
                <a:ext cx="44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36279" name="Freihand 136278">
                <a:extLst>
                  <a:ext uri="{FF2B5EF4-FFF2-40B4-BE49-F238E27FC236}">
                    <a16:creationId xmlns:a16="http://schemas.microsoft.com/office/drawing/2014/main" id="{B942C21D-634E-4A85-A12F-03FFDE2B3560}"/>
                  </a:ext>
                </a:extLst>
              </p14:cNvPr>
              <p14:cNvContentPartPr/>
              <p14:nvPr/>
            </p14:nvContentPartPr>
            <p14:xfrm>
              <a:off x="10371498" y="2003167"/>
              <a:ext cx="113040" cy="94320"/>
            </p14:xfrm>
          </p:contentPart>
        </mc:Choice>
        <mc:Fallback>
          <p:pic>
            <p:nvPicPr>
              <p:cNvPr id="136279" name="Freihand 136278">
                <a:extLst>
                  <a:ext uri="{FF2B5EF4-FFF2-40B4-BE49-F238E27FC236}">
                    <a16:creationId xmlns:a16="http://schemas.microsoft.com/office/drawing/2014/main" id="{B942C21D-634E-4A85-A12F-03FFDE2B356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367178" y="1998847"/>
                <a:ext cx="121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36281" name="Freihand 136280">
                <a:extLst>
                  <a:ext uri="{FF2B5EF4-FFF2-40B4-BE49-F238E27FC236}">
                    <a16:creationId xmlns:a16="http://schemas.microsoft.com/office/drawing/2014/main" id="{0D99EECB-05FD-418B-B119-B29C6AB1C8B4}"/>
                  </a:ext>
                </a:extLst>
              </p14:cNvPr>
              <p14:cNvContentPartPr/>
              <p14:nvPr/>
            </p14:nvContentPartPr>
            <p14:xfrm>
              <a:off x="10627818" y="2033407"/>
              <a:ext cx="168480" cy="77040"/>
            </p14:xfrm>
          </p:contentPart>
        </mc:Choice>
        <mc:Fallback>
          <p:pic>
            <p:nvPicPr>
              <p:cNvPr id="136281" name="Freihand 136280">
                <a:extLst>
                  <a:ext uri="{FF2B5EF4-FFF2-40B4-BE49-F238E27FC236}">
                    <a16:creationId xmlns:a16="http://schemas.microsoft.com/office/drawing/2014/main" id="{0D99EECB-05FD-418B-B119-B29C6AB1C8B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623498" y="2029087"/>
                <a:ext cx="177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36282" name="Freihand 136281">
                <a:extLst>
                  <a:ext uri="{FF2B5EF4-FFF2-40B4-BE49-F238E27FC236}">
                    <a16:creationId xmlns:a16="http://schemas.microsoft.com/office/drawing/2014/main" id="{6A04CDA4-F1A6-42C3-A1B0-1702F9384DC4}"/>
                  </a:ext>
                </a:extLst>
              </p14:cNvPr>
              <p14:cNvContentPartPr/>
              <p14:nvPr/>
            </p14:nvContentPartPr>
            <p14:xfrm>
              <a:off x="10783698" y="1940527"/>
              <a:ext cx="28800" cy="31680"/>
            </p14:xfrm>
          </p:contentPart>
        </mc:Choice>
        <mc:Fallback>
          <p:pic>
            <p:nvPicPr>
              <p:cNvPr id="136282" name="Freihand 136281">
                <a:extLst>
                  <a:ext uri="{FF2B5EF4-FFF2-40B4-BE49-F238E27FC236}">
                    <a16:creationId xmlns:a16="http://schemas.microsoft.com/office/drawing/2014/main" id="{6A04CDA4-F1A6-42C3-A1B0-1702F9384DC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779378" y="1936207"/>
                <a:ext cx="374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36283" name="Freihand 136282">
                <a:extLst>
                  <a:ext uri="{FF2B5EF4-FFF2-40B4-BE49-F238E27FC236}">
                    <a16:creationId xmlns:a16="http://schemas.microsoft.com/office/drawing/2014/main" id="{64B067B8-F963-4028-862E-D201C05CC359}"/>
                  </a:ext>
                </a:extLst>
              </p14:cNvPr>
              <p14:cNvContentPartPr/>
              <p14:nvPr/>
            </p14:nvContentPartPr>
            <p14:xfrm>
              <a:off x="10920498" y="1920367"/>
              <a:ext cx="219600" cy="154440"/>
            </p14:xfrm>
          </p:contentPart>
        </mc:Choice>
        <mc:Fallback>
          <p:pic>
            <p:nvPicPr>
              <p:cNvPr id="136283" name="Freihand 136282">
                <a:extLst>
                  <a:ext uri="{FF2B5EF4-FFF2-40B4-BE49-F238E27FC236}">
                    <a16:creationId xmlns:a16="http://schemas.microsoft.com/office/drawing/2014/main" id="{64B067B8-F963-4028-862E-D201C05CC35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916178" y="1916047"/>
                <a:ext cx="228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36284" name="Freihand 136283">
                <a:extLst>
                  <a:ext uri="{FF2B5EF4-FFF2-40B4-BE49-F238E27FC236}">
                    <a16:creationId xmlns:a16="http://schemas.microsoft.com/office/drawing/2014/main" id="{05498BBA-058F-45D8-88E3-86250EF55A0D}"/>
                  </a:ext>
                </a:extLst>
              </p14:cNvPr>
              <p14:cNvContentPartPr/>
              <p14:nvPr/>
            </p14:nvContentPartPr>
            <p14:xfrm>
              <a:off x="11209578" y="1861687"/>
              <a:ext cx="70920" cy="187200"/>
            </p14:xfrm>
          </p:contentPart>
        </mc:Choice>
        <mc:Fallback>
          <p:pic>
            <p:nvPicPr>
              <p:cNvPr id="136284" name="Freihand 136283">
                <a:extLst>
                  <a:ext uri="{FF2B5EF4-FFF2-40B4-BE49-F238E27FC236}">
                    <a16:creationId xmlns:a16="http://schemas.microsoft.com/office/drawing/2014/main" id="{05498BBA-058F-45D8-88E3-86250EF55A0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205258" y="1857367"/>
                <a:ext cx="795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36285" name="Freihand 136284">
                <a:extLst>
                  <a:ext uri="{FF2B5EF4-FFF2-40B4-BE49-F238E27FC236}">
                    <a16:creationId xmlns:a16="http://schemas.microsoft.com/office/drawing/2014/main" id="{9AD66A4E-057B-4AE2-8546-C0DBD68FF1EB}"/>
                  </a:ext>
                </a:extLst>
              </p14:cNvPr>
              <p14:cNvContentPartPr/>
              <p14:nvPr/>
            </p14:nvContentPartPr>
            <p14:xfrm>
              <a:off x="11300658" y="1913167"/>
              <a:ext cx="395280" cy="241920"/>
            </p14:xfrm>
          </p:contentPart>
        </mc:Choice>
        <mc:Fallback>
          <p:pic>
            <p:nvPicPr>
              <p:cNvPr id="136285" name="Freihand 136284">
                <a:extLst>
                  <a:ext uri="{FF2B5EF4-FFF2-40B4-BE49-F238E27FC236}">
                    <a16:creationId xmlns:a16="http://schemas.microsoft.com/office/drawing/2014/main" id="{9AD66A4E-057B-4AE2-8546-C0DBD68FF1E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296338" y="1908847"/>
                <a:ext cx="403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36286" name="Freihand 136285">
                <a:extLst>
                  <a:ext uri="{FF2B5EF4-FFF2-40B4-BE49-F238E27FC236}">
                    <a16:creationId xmlns:a16="http://schemas.microsoft.com/office/drawing/2014/main" id="{949DE38C-5595-4C55-B352-0F29855786D8}"/>
                  </a:ext>
                </a:extLst>
              </p14:cNvPr>
              <p14:cNvContentPartPr/>
              <p14:nvPr/>
            </p14:nvContentPartPr>
            <p14:xfrm>
              <a:off x="11718618" y="1902727"/>
              <a:ext cx="159480" cy="230760"/>
            </p14:xfrm>
          </p:contentPart>
        </mc:Choice>
        <mc:Fallback>
          <p:pic>
            <p:nvPicPr>
              <p:cNvPr id="136286" name="Freihand 136285">
                <a:extLst>
                  <a:ext uri="{FF2B5EF4-FFF2-40B4-BE49-F238E27FC236}">
                    <a16:creationId xmlns:a16="http://schemas.microsoft.com/office/drawing/2014/main" id="{949DE38C-5595-4C55-B352-0F29855786D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714298" y="1898407"/>
                <a:ext cx="168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36287" name="Freihand 136286">
                <a:extLst>
                  <a:ext uri="{FF2B5EF4-FFF2-40B4-BE49-F238E27FC236}">
                    <a16:creationId xmlns:a16="http://schemas.microsoft.com/office/drawing/2014/main" id="{1EDA0A81-46B1-48FE-B416-934C4087B36E}"/>
                  </a:ext>
                </a:extLst>
              </p14:cNvPr>
              <p14:cNvContentPartPr/>
              <p14:nvPr/>
            </p14:nvContentPartPr>
            <p14:xfrm>
              <a:off x="11782338" y="1805887"/>
              <a:ext cx="360" cy="360"/>
            </p14:xfrm>
          </p:contentPart>
        </mc:Choice>
        <mc:Fallback>
          <p:pic>
            <p:nvPicPr>
              <p:cNvPr id="136287" name="Freihand 136286">
                <a:extLst>
                  <a:ext uri="{FF2B5EF4-FFF2-40B4-BE49-F238E27FC236}">
                    <a16:creationId xmlns:a16="http://schemas.microsoft.com/office/drawing/2014/main" id="{1EDA0A81-46B1-48FE-B416-934C4087B3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78018" y="18015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36288" name="Freihand 136287">
                <a:extLst>
                  <a:ext uri="{FF2B5EF4-FFF2-40B4-BE49-F238E27FC236}">
                    <a16:creationId xmlns:a16="http://schemas.microsoft.com/office/drawing/2014/main" id="{EB840F3A-2762-429F-865F-0C382623FC18}"/>
                  </a:ext>
                </a:extLst>
              </p14:cNvPr>
              <p14:cNvContentPartPr/>
              <p14:nvPr/>
            </p14:nvContentPartPr>
            <p14:xfrm>
              <a:off x="8243178" y="2385487"/>
              <a:ext cx="254160" cy="308520"/>
            </p14:xfrm>
          </p:contentPart>
        </mc:Choice>
        <mc:Fallback>
          <p:pic>
            <p:nvPicPr>
              <p:cNvPr id="136288" name="Freihand 136287">
                <a:extLst>
                  <a:ext uri="{FF2B5EF4-FFF2-40B4-BE49-F238E27FC236}">
                    <a16:creationId xmlns:a16="http://schemas.microsoft.com/office/drawing/2014/main" id="{EB840F3A-2762-429F-865F-0C382623FC1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238858" y="2381167"/>
                <a:ext cx="262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36289" name="Freihand 136288">
                <a:extLst>
                  <a:ext uri="{FF2B5EF4-FFF2-40B4-BE49-F238E27FC236}">
                    <a16:creationId xmlns:a16="http://schemas.microsoft.com/office/drawing/2014/main" id="{A43D8B85-E0FE-4B5F-A825-C3B906C2BC87}"/>
                  </a:ext>
                </a:extLst>
              </p14:cNvPr>
              <p14:cNvContentPartPr/>
              <p14:nvPr/>
            </p14:nvContentPartPr>
            <p14:xfrm>
              <a:off x="8741418" y="2439127"/>
              <a:ext cx="296640" cy="118800"/>
            </p14:xfrm>
          </p:contentPart>
        </mc:Choice>
        <mc:Fallback>
          <p:pic>
            <p:nvPicPr>
              <p:cNvPr id="136289" name="Freihand 136288">
                <a:extLst>
                  <a:ext uri="{FF2B5EF4-FFF2-40B4-BE49-F238E27FC236}">
                    <a16:creationId xmlns:a16="http://schemas.microsoft.com/office/drawing/2014/main" id="{A43D8B85-E0FE-4B5F-A825-C3B906C2BC8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737098" y="2434807"/>
                <a:ext cx="305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36290" name="Freihand 136289">
                <a:extLst>
                  <a:ext uri="{FF2B5EF4-FFF2-40B4-BE49-F238E27FC236}">
                    <a16:creationId xmlns:a16="http://schemas.microsoft.com/office/drawing/2014/main" id="{68FE149E-2D07-4564-A522-972E3A2A8BB0}"/>
                  </a:ext>
                </a:extLst>
              </p14:cNvPr>
              <p14:cNvContentPartPr/>
              <p14:nvPr/>
            </p14:nvContentPartPr>
            <p14:xfrm>
              <a:off x="9046698" y="2366047"/>
              <a:ext cx="313200" cy="156960"/>
            </p14:xfrm>
          </p:contentPart>
        </mc:Choice>
        <mc:Fallback>
          <p:pic>
            <p:nvPicPr>
              <p:cNvPr id="136290" name="Freihand 136289">
                <a:extLst>
                  <a:ext uri="{FF2B5EF4-FFF2-40B4-BE49-F238E27FC236}">
                    <a16:creationId xmlns:a16="http://schemas.microsoft.com/office/drawing/2014/main" id="{68FE149E-2D07-4564-A522-972E3A2A8BB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042378" y="2361727"/>
                <a:ext cx="321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36291" name="Freihand 136290">
                <a:extLst>
                  <a:ext uri="{FF2B5EF4-FFF2-40B4-BE49-F238E27FC236}">
                    <a16:creationId xmlns:a16="http://schemas.microsoft.com/office/drawing/2014/main" id="{3F3F91A0-D896-49D5-A5C9-D9A5FE00E558}"/>
                  </a:ext>
                </a:extLst>
              </p14:cNvPr>
              <p14:cNvContentPartPr/>
              <p14:nvPr/>
            </p14:nvContentPartPr>
            <p14:xfrm>
              <a:off x="8947338" y="2358127"/>
              <a:ext cx="41040" cy="5040"/>
            </p14:xfrm>
          </p:contentPart>
        </mc:Choice>
        <mc:Fallback>
          <p:pic>
            <p:nvPicPr>
              <p:cNvPr id="136291" name="Freihand 136290">
                <a:extLst>
                  <a:ext uri="{FF2B5EF4-FFF2-40B4-BE49-F238E27FC236}">
                    <a16:creationId xmlns:a16="http://schemas.microsoft.com/office/drawing/2014/main" id="{3F3F91A0-D896-49D5-A5C9-D9A5FE00E55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943018" y="2353807"/>
                <a:ext cx="496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36294" name="Freihand 136293">
                <a:extLst>
                  <a:ext uri="{FF2B5EF4-FFF2-40B4-BE49-F238E27FC236}">
                    <a16:creationId xmlns:a16="http://schemas.microsoft.com/office/drawing/2014/main" id="{04D61E0A-525E-4D6D-9BF0-EE3B1145AD6D}"/>
                  </a:ext>
                </a:extLst>
              </p14:cNvPr>
              <p14:cNvContentPartPr/>
              <p14:nvPr/>
            </p14:nvContentPartPr>
            <p14:xfrm>
              <a:off x="9538818" y="2394127"/>
              <a:ext cx="312120" cy="105120"/>
            </p14:xfrm>
          </p:contentPart>
        </mc:Choice>
        <mc:Fallback>
          <p:pic>
            <p:nvPicPr>
              <p:cNvPr id="136294" name="Freihand 136293">
                <a:extLst>
                  <a:ext uri="{FF2B5EF4-FFF2-40B4-BE49-F238E27FC236}">
                    <a16:creationId xmlns:a16="http://schemas.microsoft.com/office/drawing/2014/main" id="{04D61E0A-525E-4D6D-9BF0-EE3B1145AD6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534498" y="2389807"/>
                <a:ext cx="320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36295" name="Freihand 136294">
                <a:extLst>
                  <a:ext uri="{FF2B5EF4-FFF2-40B4-BE49-F238E27FC236}">
                    <a16:creationId xmlns:a16="http://schemas.microsoft.com/office/drawing/2014/main" id="{5BE4364A-0F8D-4403-A173-0EFD1E9A2F99}"/>
                  </a:ext>
                </a:extLst>
              </p14:cNvPr>
              <p14:cNvContentPartPr/>
              <p14:nvPr/>
            </p14:nvContentPartPr>
            <p14:xfrm>
              <a:off x="9903498" y="2326807"/>
              <a:ext cx="118440" cy="117360"/>
            </p14:xfrm>
          </p:contentPart>
        </mc:Choice>
        <mc:Fallback>
          <p:pic>
            <p:nvPicPr>
              <p:cNvPr id="136295" name="Freihand 136294">
                <a:extLst>
                  <a:ext uri="{FF2B5EF4-FFF2-40B4-BE49-F238E27FC236}">
                    <a16:creationId xmlns:a16="http://schemas.microsoft.com/office/drawing/2014/main" id="{5BE4364A-0F8D-4403-A173-0EFD1E9A2F9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899178" y="2322487"/>
                <a:ext cx="127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36296" name="Freihand 136295">
                <a:extLst>
                  <a:ext uri="{FF2B5EF4-FFF2-40B4-BE49-F238E27FC236}">
                    <a16:creationId xmlns:a16="http://schemas.microsoft.com/office/drawing/2014/main" id="{492B0B28-778A-4CAE-9E6A-1823D3406564}"/>
                  </a:ext>
                </a:extLst>
              </p14:cNvPr>
              <p14:cNvContentPartPr/>
              <p14:nvPr/>
            </p14:nvContentPartPr>
            <p14:xfrm>
              <a:off x="10274658" y="2326447"/>
              <a:ext cx="154800" cy="116280"/>
            </p14:xfrm>
          </p:contentPart>
        </mc:Choice>
        <mc:Fallback>
          <p:pic>
            <p:nvPicPr>
              <p:cNvPr id="136296" name="Freihand 136295">
                <a:extLst>
                  <a:ext uri="{FF2B5EF4-FFF2-40B4-BE49-F238E27FC236}">
                    <a16:creationId xmlns:a16="http://schemas.microsoft.com/office/drawing/2014/main" id="{492B0B28-778A-4CAE-9E6A-1823D340656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270338" y="2322127"/>
                <a:ext cx="163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36297" name="Freihand 136296">
                <a:extLst>
                  <a:ext uri="{FF2B5EF4-FFF2-40B4-BE49-F238E27FC236}">
                    <a16:creationId xmlns:a16="http://schemas.microsoft.com/office/drawing/2014/main" id="{7AC2ED07-9FE3-4F45-9BF8-1CD54C6A17B7}"/>
                  </a:ext>
                </a:extLst>
              </p14:cNvPr>
              <p14:cNvContentPartPr/>
              <p14:nvPr/>
            </p14:nvContentPartPr>
            <p14:xfrm>
              <a:off x="10406418" y="2316367"/>
              <a:ext cx="111240" cy="136080"/>
            </p14:xfrm>
          </p:contentPart>
        </mc:Choice>
        <mc:Fallback>
          <p:pic>
            <p:nvPicPr>
              <p:cNvPr id="136297" name="Freihand 136296">
                <a:extLst>
                  <a:ext uri="{FF2B5EF4-FFF2-40B4-BE49-F238E27FC236}">
                    <a16:creationId xmlns:a16="http://schemas.microsoft.com/office/drawing/2014/main" id="{7AC2ED07-9FE3-4F45-9BF8-1CD54C6A17B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402098" y="2312047"/>
                <a:ext cx="119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36298" name="Freihand 136297">
                <a:extLst>
                  <a:ext uri="{FF2B5EF4-FFF2-40B4-BE49-F238E27FC236}">
                    <a16:creationId xmlns:a16="http://schemas.microsoft.com/office/drawing/2014/main" id="{7588CCDE-0412-41FB-B353-11FCD3F72FB3}"/>
                  </a:ext>
                </a:extLst>
              </p14:cNvPr>
              <p14:cNvContentPartPr/>
              <p14:nvPr/>
            </p14:nvContentPartPr>
            <p14:xfrm>
              <a:off x="10518378" y="2201167"/>
              <a:ext cx="197640" cy="232560"/>
            </p14:xfrm>
          </p:contentPart>
        </mc:Choice>
        <mc:Fallback>
          <p:pic>
            <p:nvPicPr>
              <p:cNvPr id="136298" name="Freihand 136297">
                <a:extLst>
                  <a:ext uri="{FF2B5EF4-FFF2-40B4-BE49-F238E27FC236}">
                    <a16:creationId xmlns:a16="http://schemas.microsoft.com/office/drawing/2014/main" id="{7588CCDE-0412-41FB-B353-11FCD3F72FB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514058" y="2196847"/>
                <a:ext cx="2062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36299" name="Freihand 136298">
                <a:extLst>
                  <a:ext uri="{FF2B5EF4-FFF2-40B4-BE49-F238E27FC236}">
                    <a16:creationId xmlns:a16="http://schemas.microsoft.com/office/drawing/2014/main" id="{60EAA1D8-28FE-4BCB-81C6-B091E306B56E}"/>
                  </a:ext>
                </a:extLst>
              </p14:cNvPr>
              <p14:cNvContentPartPr/>
              <p14:nvPr/>
            </p14:nvContentPartPr>
            <p14:xfrm>
              <a:off x="10735818" y="2193247"/>
              <a:ext cx="149760" cy="189000"/>
            </p14:xfrm>
          </p:contentPart>
        </mc:Choice>
        <mc:Fallback>
          <p:pic>
            <p:nvPicPr>
              <p:cNvPr id="136299" name="Freihand 136298">
                <a:extLst>
                  <a:ext uri="{FF2B5EF4-FFF2-40B4-BE49-F238E27FC236}">
                    <a16:creationId xmlns:a16="http://schemas.microsoft.com/office/drawing/2014/main" id="{60EAA1D8-28FE-4BCB-81C6-B091E306B56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731498" y="2188927"/>
                <a:ext cx="158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36300" name="Freihand 136299">
                <a:extLst>
                  <a:ext uri="{FF2B5EF4-FFF2-40B4-BE49-F238E27FC236}">
                    <a16:creationId xmlns:a16="http://schemas.microsoft.com/office/drawing/2014/main" id="{090A48E7-B88C-4B36-8B4F-0DA2B35EF012}"/>
                  </a:ext>
                </a:extLst>
              </p14:cNvPr>
              <p14:cNvContentPartPr/>
              <p14:nvPr/>
            </p14:nvContentPartPr>
            <p14:xfrm>
              <a:off x="11037858" y="2170207"/>
              <a:ext cx="93960" cy="187200"/>
            </p14:xfrm>
          </p:contentPart>
        </mc:Choice>
        <mc:Fallback>
          <p:pic>
            <p:nvPicPr>
              <p:cNvPr id="136300" name="Freihand 136299">
                <a:extLst>
                  <a:ext uri="{FF2B5EF4-FFF2-40B4-BE49-F238E27FC236}">
                    <a16:creationId xmlns:a16="http://schemas.microsoft.com/office/drawing/2014/main" id="{090A48E7-B88C-4B36-8B4F-0DA2B35EF01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033178" y="2165887"/>
                <a:ext cx="102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36301" name="Freihand 136300">
                <a:extLst>
                  <a:ext uri="{FF2B5EF4-FFF2-40B4-BE49-F238E27FC236}">
                    <a16:creationId xmlns:a16="http://schemas.microsoft.com/office/drawing/2014/main" id="{F8CEFF54-0DAC-44E5-B295-F1D8CBF1B6A8}"/>
                  </a:ext>
                </a:extLst>
              </p14:cNvPr>
              <p14:cNvContentPartPr/>
              <p14:nvPr/>
            </p14:nvContentPartPr>
            <p14:xfrm>
              <a:off x="11129658" y="2284687"/>
              <a:ext cx="96840" cy="65880"/>
            </p14:xfrm>
          </p:contentPart>
        </mc:Choice>
        <mc:Fallback>
          <p:pic>
            <p:nvPicPr>
              <p:cNvPr id="136301" name="Freihand 136300">
                <a:extLst>
                  <a:ext uri="{FF2B5EF4-FFF2-40B4-BE49-F238E27FC236}">
                    <a16:creationId xmlns:a16="http://schemas.microsoft.com/office/drawing/2014/main" id="{F8CEFF54-0DAC-44E5-B295-F1D8CBF1B6A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125338" y="2280367"/>
                <a:ext cx="1054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36302" name="Freihand 136301">
                <a:extLst>
                  <a:ext uri="{FF2B5EF4-FFF2-40B4-BE49-F238E27FC236}">
                    <a16:creationId xmlns:a16="http://schemas.microsoft.com/office/drawing/2014/main" id="{F5154428-15E6-4887-B3B2-9A9EB13EA8D0}"/>
                  </a:ext>
                </a:extLst>
              </p14:cNvPr>
              <p14:cNvContentPartPr/>
              <p14:nvPr/>
            </p14:nvContentPartPr>
            <p14:xfrm>
              <a:off x="11312898" y="2156887"/>
              <a:ext cx="333000" cy="171000"/>
            </p14:xfrm>
          </p:contentPart>
        </mc:Choice>
        <mc:Fallback>
          <p:pic>
            <p:nvPicPr>
              <p:cNvPr id="136302" name="Freihand 136301">
                <a:extLst>
                  <a:ext uri="{FF2B5EF4-FFF2-40B4-BE49-F238E27FC236}">
                    <a16:creationId xmlns:a16="http://schemas.microsoft.com/office/drawing/2014/main" id="{F5154428-15E6-4887-B3B2-9A9EB13EA8D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308578" y="2152567"/>
                <a:ext cx="341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36303" name="Freihand 136302">
                <a:extLst>
                  <a:ext uri="{FF2B5EF4-FFF2-40B4-BE49-F238E27FC236}">
                    <a16:creationId xmlns:a16="http://schemas.microsoft.com/office/drawing/2014/main" id="{868C2249-0731-47A0-B762-E5A847C83796}"/>
                  </a:ext>
                </a:extLst>
              </p14:cNvPr>
              <p14:cNvContentPartPr/>
              <p14:nvPr/>
            </p14:nvContentPartPr>
            <p14:xfrm>
              <a:off x="11578938" y="2112967"/>
              <a:ext cx="11520" cy="21960"/>
            </p14:xfrm>
          </p:contentPart>
        </mc:Choice>
        <mc:Fallback>
          <p:pic>
            <p:nvPicPr>
              <p:cNvPr id="136303" name="Freihand 136302">
                <a:extLst>
                  <a:ext uri="{FF2B5EF4-FFF2-40B4-BE49-F238E27FC236}">
                    <a16:creationId xmlns:a16="http://schemas.microsoft.com/office/drawing/2014/main" id="{868C2249-0731-47A0-B762-E5A847C8379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574618" y="2108647"/>
                <a:ext cx="20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6314" name="Freihand 136313">
                <a:extLst>
                  <a:ext uri="{FF2B5EF4-FFF2-40B4-BE49-F238E27FC236}">
                    <a16:creationId xmlns:a16="http://schemas.microsoft.com/office/drawing/2014/main" id="{1EE77450-8E11-43FA-AED2-862441FD0526}"/>
                  </a:ext>
                </a:extLst>
              </p14:cNvPr>
              <p14:cNvContentPartPr/>
              <p14:nvPr/>
            </p14:nvContentPartPr>
            <p14:xfrm>
              <a:off x="9469698" y="2609767"/>
              <a:ext cx="129960" cy="183960"/>
            </p14:xfrm>
          </p:contentPart>
        </mc:Choice>
        <mc:Fallback>
          <p:pic>
            <p:nvPicPr>
              <p:cNvPr id="136314" name="Freihand 136313">
                <a:extLst>
                  <a:ext uri="{FF2B5EF4-FFF2-40B4-BE49-F238E27FC236}">
                    <a16:creationId xmlns:a16="http://schemas.microsoft.com/office/drawing/2014/main" id="{1EE77450-8E11-43FA-AED2-862441FD052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465378" y="2605447"/>
                <a:ext cx="1386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36315" name="Freihand 136314">
                <a:extLst>
                  <a:ext uri="{FF2B5EF4-FFF2-40B4-BE49-F238E27FC236}">
                    <a16:creationId xmlns:a16="http://schemas.microsoft.com/office/drawing/2014/main" id="{47757D20-8597-4176-AC86-4E5034E150B4}"/>
                  </a:ext>
                </a:extLst>
              </p14:cNvPr>
              <p14:cNvContentPartPr/>
              <p14:nvPr/>
            </p14:nvContentPartPr>
            <p14:xfrm>
              <a:off x="9574818" y="2717767"/>
              <a:ext cx="97920" cy="70560"/>
            </p14:xfrm>
          </p:contentPart>
        </mc:Choice>
        <mc:Fallback>
          <p:pic>
            <p:nvPicPr>
              <p:cNvPr id="136315" name="Freihand 136314">
                <a:extLst>
                  <a:ext uri="{FF2B5EF4-FFF2-40B4-BE49-F238E27FC236}">
                    <a16:creationId xmlns:a16="http://schemas.microsoft.com/office/drawing/2014/main" id="{47757D20-8597-4176-AC86-4E5034E150B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570498" y="2713447"/>
                <a:ext cx="106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36316" name="Freihand 136315">
                <a:extLst>
                  <a:ext uri="{FF2B5EF4-FFF2-40B4-BE49-F238E27FC236}">
                    <a16:creationId xmlns:a16="http://schemas.microsoft.com/office/drawing/2014/main" id="{6323DE8A-2445-4687-98FC-195E19AD04A4}"/>
                  </a:ext>
                </a:extLst>
              </p14:cNvPr>
              <p14:cNvContentPartPr/>
              <p14:nvPr/>
            </p14:nvContentPartPr>
            <p14:xfrm>
              <a:off x="9705138" y="2673847"/>
              <a:ext cx="104040" cy="97560"/>
            </p14:xfrm>
          </p:contentPart>
        </mc:Choice>
        <mc:Fallback>
          <p:pic>
            <p:nvPicPr>
              <p:cNvPr id="136316" name="Freihand 136315">
                <a:extLst>
                  <a:ext uri="{FF2B5EF4-FFF2-40B4-BE49-F238E27FC236}">
                    <a16:creationId xmlns:a16="http://schemas.microsoft.com/office/drawing/2014/main" id="{6323DE8A-2445-4687-98FC-195E19AD04A4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700818" y="2669527"/>
                <a:ext cx="112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36317" name="Freihand 136316">
                <a:extLst>
                  <a:ext uri="{FF2B5EF4-FFF2-40B4-BE49-F238E27FC236}">
                    <a16:creationId xmlns:a16="http://schemas.microsoft.com/office/drawing/2014/main" id="{A4E2CFC4-2EDA-420B-9C7A-AD807C974806}"/>
                  </a:ext>
                </a:extLst>
              </p14:cNvPr>
              <p14:cNvContentPartPr/>
              <p14:nvPr/>
            </p14:nvContentPartPr>
            <p14:xfrm>
              <a:off x="9880458" y="2551447"/>
              <a:ext cx="124200" cy="201600"/>
            </p14:xfrm>
          </p:contentPart>
        </mc:Choice>
        <mc:Fallback>
          <p:pic>
            <p:nvPicPr>
              <p:cNvPr id="136317" name="Freihand 136316">
                <a:extLst>
                  <a:ext uri="{FF2B5EF4-FFF2-40B4-BE49-F238E27FC236}">
                    <a16:creationId xmlns:a16="http://schemas.microsoft.com/office/drawing/2014/main" id="{A4E2CFC4-2EDA-420B-9C7A-AD807C97480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876138" y="2547127"/>
                <a:ext cx="1328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36318" name="Freihand 136317">
                <a:extLst>
                  <a:ext uri="{FF2B5EF4-FFF2-40B4-BE49-F238E27FC236}">
                    <a16:creationId xmlns:a16="http://schemas.microsoft.com/office/drawing/2014/main" id="{32E4CBD4-9767-4A61-AFD1-43D3D5E94D80}"/>
                  </a:ext>
                </a:extLst>
              </p14:cNvPr>
              <p14:cNvContentPartPr/>
              <p14:nvPr/>
            </p14:nvContentPartPr>
            <p14:xfrm>
              <a:off x="10026618" y="2644687"/>
              <a:ext cx="106920" cy="81720"/>
            </p14:xfrm>
          </p:contentPart>
        </mc:Choice>
        <mc:Fallback>
          <p:pic>
            <p:nvPicPr>
              <p:cNvPr id="136318" name="Freihand 136317">
                <a:extLst>
                  <a:ext uri="{FF2B5EF4-FFF2-40B4-BE49-F238E27FC236}">
                    <a16:creationId xmlns:a16="http://schemas.microsoft.com/office/drawing/2014/main" id="{32E4CBD4-9767-4A61-AFD1-43D3D5E94D8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022298" y="2640367"/>
                <a:ext cx="115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36319" name="Freihand 136318">
                <a:extLst>
                  <a:ext uri="{FF2B5EF4-FFF2-40B4-BE49-F238E27FC236}">
                    <a16:creationId xmlns:a16="http://schemas.microsoft.com/office/drawing/2014/main" id="{FA82810D-F4FF-4108-B71B-4B5260A1C500}"/>
                  </a:ext>
                </a:extLst>
              </p14:cNvPr>
              <p14:cNvContentPartPr/>
              <p14:nvPr/>
            </p14:nvContentPartPr>
            <p14:xfrm>
              <a:off x="10213818" y="2625607"/>
              <a:ext cx="329760" cy="276120"/>
            </p14:xfrm>
          </p:contentPart>
        </mc:Choice>
        <mc:Fallback>
          <p:pic>
            <p:nvPicPr>
              <p:cNvPr id="136319" name="Freihand 136318">
                <a:extLst>
                  <a:ext uri="{FF2B5EF4-FFF2-40B4-BE49-F238E27FC236}">
                    <a16:creationId xmlns:a16="http://schemas.microsoft.com/office/drawing/2014/main" id="{FA82810D-F4FF-4108-B71B-4B5260A1C50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209498" y="2621287"/>
                <a:ext cx="3384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36320" name="Freihand 136319">
                <a:extLst>
                  <a:ext uri="{FF2B5EF4-FFF2-40B4-BE49-F238E27FC236}">
                    <a16:creationId xmlns:a16="http://schemas.microsoft.com/office/drawing/2014/main" id="{3BB6341C-60B5-457A-908C-6B6573D6F331}"/>
                  </a:ext>
                </a:extLst>
              </p14:cNvPr>
              <p14:cNvContentPartPr/>
              <p14:nvPr/>
            </p14:nvContentPartPr>
            <p14:xfrm>
              <a:off x="10540698" y="2573047"/>
              <a:ext cx="398520" cy="272880"/>
            </p14:xfrm>
          </p:contentPart>
        </mc:Choice>
        <mc:Fallback>
          <p:pic>
            <p:nvPicPr>
              <p:cNvPr id="136320" name="Freihand 136319">
                <a:extLst>
                  <a:ext uri="{FF2B5EF4-FFF2-40B4-BE49-F238E27FC236}">
                    <a16:creationId xmlns:a16="http://schemas.microsoft.com/office/drawing/2014/main" id="{3BB6341C-60B5-457A-908C-6B6573D6F33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536378" y="2568727"/>
                <a:ext cx="407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36321" name="Freihand 136320">
                <a:extLst>
                  <a:ext uri="{FF2B5EF4-FFF2-40B4-BE49-F238E27FC236}">
                    <a16:creationId xmlns:a16="http://schemas.microsoft.com/office/drawing/2014/main" id="{82597B58-CAB4-4970-B34F-B30E52B114C3}"/>
                  </a:ext>
                </a:extLst>
              </p14:cNvPr>
              <p14:cNvContentPartPr/>
              <p14:nvPr/>
            </p14:nvContentPartPr>
            <p14:xfrm>
              <a:off x="11096538" y="2483767"/>
              <a:ext cx="227880" cy="302040"/>
            </p14:xfrm>
          </p:contentPart>
        </mc:Choice>
        <mc:Fallback>
          <p:pic>
            <p:nvPicPr>
              <p:cNvPr id="136321" name="Freihand 136320">
                <a:extLst>
                  <a:ext uri="{FF2B5EF4-FFF2-40B4-BE49-F238E27FC236}">
                    <a16:creationId xmlns:a16="http://schemas.microsoft.com/office/drawing/2014/main" id="{82597B58-CAB4-4970-B34F-B30E52B114C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092218" y="2479447"/>
                <a:ext cx="2365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36304" name="Freihand 136303">
                <a:extLst>
                  <a:ext uri="{FF2B5EF4-FFF2-40B4-BE49-F238E27FC236}">
                    <a16:creationId xmlns:a16="http://schemas.microsoft.com/office/drawing/2014/main" id="{FCDD2308-9DF8-4427-A680-F5AD8D1FA958}"/>
                  </a:ext>
                </a:extLst>
              </p14:cNvPr>
              <p14:cNvContentPartPr/>
              <p14:nvPr/>
            </p14:nvContentPartPr>
            <p14:xfrm>
              <a:off x="8289978" y="2771407"/>
              <a:ext cx="100440" cy="231840"/>
            </p14:xfrm>
          </p:contentPart>
        </mc:Choice>
        <mc:Fallback>
          <p:pic>
            <p:nvPicPr>
              <p:cNvPr id="136304" name="Freihand 136303">
                <a:extLst>
                  <a:ext uri="{FF2B5EF4-FFF2-40B4-BE49-F238E27FC236}">
                    <a16:creationId xmlns:a16="http://schemas.microsoft.com/office/drawing/2014/main" id="{FCDD2308-9DF8-4427-A680-F5AD8D1FA95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285658" y="2767087"/>
                <a:ext cx="1090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36305" name="Freihand 136304">
                <a:extLst>
                  <a:ext uri="{FF2B5EF4-FFF2-40B4-BE49-F238E27FC236}">
                    <a16:creationId xmlns:a16="http://schemas.microsoft.com/office/drawing/2014/main" id="{B1C88A6D-E76C-4BFC-9922-9407C1BA1F35}"/>
                  </a:ext>
                </a:extLst>
              </p14:cNvPr>
              <p14:cNvContentPartPr/>
              <p14:nvPr/>
            </p14:nvContentPartPr>
            <p14:xfrm>
              <a:off x="8450178" y="2787607"/>
              <a:ext cx="104040" cy="100080"/>
            </p14:xfrm>
          </p:contentPart>
        </mc:Choice>
        <mc:Fallback>
          <p:pic>
            <p:nvPicPr>
              <p:cNvPr id="136305" name="Freihand 136304">
                <a:extLst>
                  <a:ext uri="{FF2B5EF4-FFF2-40B4-BE49-F238E27FC236}">
                    <a16:creationId xmlns:a16="http://schemas.microsoft.com/office/drawing/2014/main" id="{B1C88A6D-E76C-4BFC-9922-9407C1BA1F3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445858" y="2783287"/>
                <a:ext cx="1126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36306" name="Freihand 136305">
                <a:extLst>
                  <a:ext uri="{FF2B5EF4-FFF2-40B4-BE49-F238E27FC236}">
                    <a16:creationId xmlns:a16="http://schemas.microsoft.com/office/drawing/2014/main" id="{C85F0B3C-6662-4C23-9697-EDC91A7A3AA8}"/>
                  </a:ext>
                </a:extLst>
              </p14:cNvPr>
              <p14:cNvContentPartPr/>
              <p14:nvPr/>
            </p14:nvContentPartPr>
            <p14:xfrm>
              <a:off x="8564658" y="2784007"/>
              <a:ext cx="104760" cy="79920"/>
            </p14:xfrm>
          </p:contentPart>
        </mc:Choice>
        <mc:Fallback>
          <p:pic>
            <p:nvPicPr>
              <p:cNvPr id="136306" name="Freihand 136305">
                <a:extLst>
                  <a:ext uri="{FF2B5EF4-FFF2-40B4-BE49-F238E27FC236}">
                    <a16:creationId xmlns:a16="http://schemas.microsoft.com/office/drawing/2014/main" id="{C85F0B3C-6662-4C23-9697-EDC91A7A3AA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560338" y="2779687"/>
                <a:ext cx="11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36307" name="Freihand 136306">
                <a:extLst>
                  <a:ext uri="{FF2B5EF4-FFF2-40B4-BE49-F238E27FC236}">
                    <a16:creationId xmlns:a16="http://schemas.microsoft.com/office/drawing/2014/main" id="{C4B95A9A-AFFE-43F4-9BE0-543FF563880C}"/>
                  </a:ext>
                </a:extLst>
              </p14:cNvPr>
              <p14:cNvContentPartPr/>
              <p14:nvPr/>
            </p14:nvContentPartPr>
            <p14:xfrm>
              <a:off x="8658258" y="2760247"/>
              <a:ext cx="113760" cy="252360"/>
            </p14:xfrm>
          </p:contentPart>
        </mc:Choice>
        <mc:Fallback>
          <p:pic>
            <p:nvPicPr>
              <p:cNvPr id="136307" name="Freihand 136306">
                <a:extLst>
                  <a:ext uri="{FF2B5EF4-FFF2-40B4-BE49-F238E27FC236}">
                    <a16:creationId xmlns:a16="http://schemas.microsoft.com/office/drawing/2014/main" id="{C4B95A9A-AFFE-43F4-9BE0-543FF563880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653938" y="2755927"/>
                <a:ext cx="1224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36308" name="Freihand 136307">
                <a:extLst>
                  <a:ext uri="{FF2B5EF4-FFF2-40B4-BE49-F238E27FC236}">
                    <a16:creationId xmlns:a16="http://schemas.microsoft.com/office/drawing/2014/main" id="{B3A0801C-B7FD-4FA2-BE1E-3DEA7FFA85A7}"/>
                  </a:ext>
                </a:extLst>
              </p14:cNvPr>
              <p14:cNvContentPartPr/>
              <p14:nvPr/>
            </p14:nvContentPartPr>
            <p14:xfrm>
              <a:off x="8775618" y="2706247"/>
              <a:ext cx="28800" cy="131040"/>
            </p14:xfrm>
          </p:contentPart>
        </mc:Choice>
        <mc:Fallback>
          <p:pic>
            <p:nvPicPr>
              <p:cNvPr id="136308" name="Freihand 136307">
                <a:extLst>
                  <a:ext uri="{FF2B5EF4-FFF2-40B4-BE49-F238E27FC236}">
                    <a16:creationId xmlns:a16="http://schemas.microsoft.com/office/drawing/2014/main" id="{B3A0801C-B7FD-4FA2-BE1E-3DEA7FFA85A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71298" y="2701927"/>
                <a:ext cx="374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36309" name="Freihand 136308">
                <a:extLst>
                  <a:ext uri="{FF2B5EF4-FFF2-40B4-BE49-F238E27FC236}">
                    <a16:creationId xmlns:a16="http://schemas.microsoft.com/office/drawing/2014/main" id="{45975193-3DEC-476C-98DA-CF23461A3CA5}"/>
                  </a:ext>
                </a:extLst>
              </p14:cNvPr>
              <p14:cNvContentPartPr/>
              <p14:nvPr/>
            </p14:nvContentPartPr>
            <p14:xfrm>
              <a:off x="8837898" y="2752327"/>
              <a:ext cx="100800" cy="87840"/>
            </p14:xfrm>
          </p:contentPart>
        </mc:Choice>
        <mc:Fallback>
          <p:pic>
            <p:nvPicPr>
              <p:cNvPr id="136309" name="Freihand 136308">
                <a:extLst>
                  <a:ext uri="{FF2B5EF4-FFF2-40B4-BE49-F238E27FC236}">
                    <a16:creationId xmlns:a16="http://schemas.microsoft.com/office/drawing/2014/main" id="{45975193-3DEC-476C-98DA-CF23461A3CA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833578" y="2748007"/>
                <a:ext cx="109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36312" name="Freihand 136311">
                <a:extLst>
                  <a:ext uri="{FF2B5EF4-FFF2-40B4-BE49-F238E27FC236}">
                    <a16:creationId xmlns:a16="http://schemas.microsoft.com/office/drawing/2014/main" id="{77A631F3-6783-49A1-839A-B25FE232FF5D}"/>
                  </a:ext>
                </a:extLst>
              </p14:cNvPr>
              <p14:cNvContentPartPr/>
              <p14:nvPr/>
            </p14:nvContentPartPr>
            <p14:xfrm>
              <a:off x="9078738" y="2741527"/>
              <a:ext cx="197640" cy="115560"/>
            </p14:xfrm>
          </p:contentPart>
        </mc:Choice>
        <mc:Fallback>
          <p:pic>
            <p:nvPicPr>
              <p:cNvPr id="136312" name="Freihand 136311">
                <a:extLst>
                  <a:ext uri="{FF2B5EF4-FFF2-40B4-BE49-F238E27FC236}">
                    <a16:creationId xmlns:a16="http://schemas.microsoft.com/office/drawing/2014/main" id="{77A631F3-6783-49A1-839A-B25FE232FF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074418" y="2737207"/>
                <a:ext cx="206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36313" name="Freihand 136312">
                <a:extLst>
                  <a:ext uri="{FF2B5EF4-FFF2-40B4-BE49-F238E27FC236}">
                    <a16:creationId xmlns:a16="http://schemas.microsoft.com/office/drawing/2014/main" id="{342FE025-2D58-4EE2-A9AE-52C046C2A3C1}"/>
                  </a:ext>
                </a:extLst>
              </p14:cNvPr>
              <p14:cNvContentPartPr/>
              <p14:nvPr/>
            </p14:nvContentPartPr>
            <p14:xfrm>
              <a:off x="9279978" y="2649007"/>
              <a:ext cx="360" cy="360"/>
            </p14:xfrm>
          </p:contentPart>
        </mc:Choice>
        <mc:Fallback>
          <p:pic>
            <p:nvPicPr>
              <p:cNvPr id="136313" name="Freihand 136312">
                <a:extLst>
                  <a:ext uri="{FF2B5EF4-FFF2-40B4-BE49-F238E27FC236}">
                    <a16:creationId xmlns:a16="http://schemas.microsoft.com/office/drawing/2014/main" id="{342FE025-2D58-4EE2-A9AE-52C046C2A3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75658" y="26446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36322" name="Freihand 136321">
                <a:extLst>
                  <a:ext uri="{FF2B5EF4-FFF2-40B4-BE49-F238E27FC236}">
                    <a16:creationId xmlns:a16="http://schemas.microsoft.com/office/drawing/2014/main" id="{7AAACFB9-4CB3-4802-935A-5B81AD24997E}"/>
                  </a:ext>
                </a:extLst>
              </p14:cNvPr>
              <p14:cNvContentPartPr/>
              <p14:nvPr/>
            </p14:nvContentPartPr>
            <p14:xfrm>
              <a:off x="8340378" y="3077047"/>
              <a:ext cx="108000" cy="172440"/>
            </p14:xfrm>
          </p:contentPart>
        </mc:Choice>
        <mc:Fallback>
          <p:pic>
            <p:nvPicPr>
              <p:cNvPr id="136322" name="Freihand 136321">
                <a:extLst>
                  <a:ext uri="{FF2B5EF4-FFF2-40B4-BE49-F238E27FC236}">
                    <a16:creationId xmlns:a16="http://schemas.microsoft.com/office/drawing/2014/main" id="{7AAACFB9-4CB3-4802-935A-5B81AD24997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336058" y="3072727"/>
                <a:ext cx="116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36323" name="Freihand 136322">
                <a:extLst>
                  <a:ext uri="{FF2B5EF4-FFF2-40B4-BE49-F238E27FC236}">
                    <a16:creationId xmlns:a16="http://schemas.microsoft.com/office/drawing/2014/main" id="{0A9752E7-E83D-4354-9463-86DC4BFC2F73}"/>
                  </a:ext>
                </a:extLst>
              </p14:cNvPr>
              <p14:cNvContentPartPr/>
              <p14:nvPr/>
            </p14:nvContentPartPr>
            <p14:xfrm>
              <a:off x="8457738" y="3126727"/>
              <a:ext cx="78120" cy="258840"/>
            </p14:xfrm>
          </p:contentPart>
        </mc:Choice>
        <mc:Fallback>
          <p:pic>
            <p:nvPicPr>
              <p:cNvPr id="136323" name="Freihand 136322">
                <a:extLst>
                  <a:ext uri="{FF2B5EF4-FFF2-40B4-BE49-F238E27FC236}">
                    <a16:creationId xmlns:a16="http://schemas.microsoft.com/office/drawing/2014/main" id="{0A9752E7-E83D-4354-9463-86DC4BFC2F7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453418" y="3122407"/>
                <a:ext cx="867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36324" name="Freihand 136323">
                <a:extLst>
                  <a:ext uri="{FF2B5EF4-FFF2-40B4-BE49-F238E27FC236}">
                    <a16:creationId xmlns:a16="http://schemas.microsoft.com/office/drawing/2014/main" id="{8CA2EC9F-9C0E-4E63-9482-E10B74E765AC}"/>
                  </a:ext>
                </a:extLst>
              </p14:cNvPr>
              <p14:cNvContentPartPr/>
              <p14:nvPr/>
            </p14:nvContentPartPr>
            <p14:xfrm>
              <a:off x="8574738" y="3114127"/>
              <a:ext cx="299520" cy="90000"/>
            </p14:xfrm>
          </p:contentPart>
        </mc:Choice>
        <mc:Fallback>
          <p:pic>
            <p:nvPicPr>
              <p:cNvPr id="136324" name="Freihand 136323">
                <a:extLst>
                  <a:ext uri="{FF2B5EF4-FFF2-40B4-BE49-F238E27FC236}">
                    <a16:creationId xmlns:a16="http://schemas.microsoft.com/office/drawing/2014/main" id="{8CA2EC9F-9C0E-4E63-9482-E10B74E765A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570418" y="3109807"/>
                <a:ext cx="308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36325" name="Freihand 136324">
                <a:extLst>
                  <a:ext uri="{FF2B5EF4-FFF2-40B4-BE49-F238E27FC236}">
                    <a16:creationId xmlns:a16="http://schemas.microsoft.com/office/drawing/2014/main" id="{35F40AB0-10FA-4B2D-9DC3-BD40278682DC}"/>
                  </a:ext>
                </a:extLst>
              </p14:cNvPr>
              <p14:cNvContentPartPr/>
              <p14:nvPr/>
            </p14:nvContentPartPr>
            <p14:xfrm>
              <a:off x="8795778" y="3071287"/>
              <a:ext cx="80640" cy="17280"/>
            </p14:xfrm>
          </p:contentPart>
        </mc:Choice>
        <mc:Fallback>
          <p:pic>
            <p:nvPicPr>
              <p:cNvPr id="136325" name="Freihand 136324">
                <a:extLst>
                  <a:ext uri="{FF2B5EF4-FFF2-40B4-BE49-F238E27FC236}">
                    <a16:creationId xmlns:a16="http://schemas.microsoft.com/office/drawing/2014/main" id="{35F40AB0-10FA-4B2D-9DC3-BD40278682D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791458" y="3066967"/>
                <a:ext cx="892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36326" name="Freihand 136325">
                <a:extLst>
                  <a:ext uri="{FF2B5EF4-FFF2-40B4-BE49-F238E27FC236}">
                    <a16:creationId xmlns:a16="http://schemas.microsoft.com/office/drawing/2014/main" id="{5B0FD9BA-B56D-49C7-94F9-D0C7D38E9042}"/>
                  </a:ext>
                </a:extLst>
              </p14:cNvPr>
              <p14:cNvContentPartPr/>
              <p14:nvPr/>
            </p14:nvContentPartPr>
            <p14:xfrm>
              <a:off x="8855898" y="3073087"/>
              <a:ext cx="174960" cy="268200"/>
            </p14:xfrm>
          </p:contentPart>
        </mc:Choice>
        <mc:Fallback>
          <p:pic>
            <p:nvPicPr>
              <p:cNvPr id="136326" name="Freihand 136325">
                <a:extLst>
                  <a:ext uri="{FF2B5EF4-FFF2-40B4-BE49-F238E27FC236}">
                    <a16:creationId xmlns:a16="http://schemas.microsoft.com/office/drawing/2014/main" id="{5B0FD9BA-B56D-49C7-94F9-D0C7D38E904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851578" y="3068767"/>
                <a:ext cx="1836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36329" name="Freihand 136328">
                <a:extLst>
                  <a:ext uri="{FF2B5EF4-FFF2-40B4-BE49-F238E27FC236}">
                    <a16:creationId xmlns:a16="http://schemas.microsoft.com/office/drawing/2014/main" id="{6F10A160-7D03-4A94-8A29-F2401EDE32B7}"/>
                  </a:ext>
                </a:extLst>
              </p14:cNvPr>
              <p14:cNvContentPartPr/>
              <p14:nvPr/>
            </p14:nvContentPartPr>
            <p14:xfrm>
              <a:off x="9106458" y="3119887"/>
              <a:ext cx="19800" cy="32040"/>
            </p14:xfrm>
          </p:contentPart>
        </mc:Choice>
        <mc:Fallback>
          <p:pic>
            <p:nvPicPr>
              <p:cNvPr id="136329" name="Freihand 136328">
                <a:extLst>
                  <a:ext uri="{FF2B5EF4-FFF2-40B4-BE49-F238E27FC236}">
                    <a16:creationId xmlns:a16="http://schemas.microsoft.com/office/drawing/2014/main" id="{6F10A160-7D03-4A94-8A29-F2401EDE32B7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102138" y="3115567"/>
                <a:ext cx="28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36331" name="Freihand 136330">
                <a:extLst>
                  <a:ext uri="{FF2B5EF4-FFF2-40B4-BE49-F238E27FC236}">
                    <a16:creationId xmlns:a16="http://schemas.microsoft.com/office/drawing/2014/main" id="{E7E7A814-DE16-42EA-8BAC-B2D4A8D869E7}"/>
                  </a:ext>
                </a:extLst>
              </p14:cNvPr>
              <p14:cNvContentPartPr/>
              <p14:nvPr/>
            </p14:nvContentPartPr>
            <p14:xfrm>
              <a:off x="7221858" y="3456847"/>
              <a:ext cx="241560" cy="40680"/>
            </p14:xfrm>
          </p:contentPart>
        </mc:Choice>
        <mc:Fallback>
          <p:pic>
            <p:nvPicPr>
              <p:cNvPr id="136331" name="Freihand 136330">
                <a:extLst>
                  <a:ext uri="{FF2B5EF4-FFF2-40B4-BE49-F238E27FC236}">
                    <a16:creationId xmlns:a16="http://schemas.microsoft.com/office/drawing/2014/main" id="{E7E7A814-DE16-42EA-8BAC-B2D4A8D869E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217538" y="3452527"/>
                <a:ext cx="250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36332" name="Freihand 136331">
                <a:extLst>
                  <a:ext uri="{FF2B5EF4-FFF2-40B4-BE49-F238E27FC236}">
                    <a16:creationId xmlns:a16="http://schemas.microsoft.com/office/drawing/2014/main" id="{B6DB894C-4B0C-465D-8DA1-0E0C6F7FD932}"/>
                  </a:ext>
                </a:extLst>
              </p14:cNvPr>
              <p14:cNvContentPartPr/>
              <p14:nvPr/>
            </p14:nvContentPartPr>
            <p14:xfrm>
              <a:off x="7263978" y="3493567"/>
              <a:ext cx="227880" cy="43560"/>
            </p14:xfrm>
          </p:contentPart>
        </mc:Choice>
        <mc:Fallback>
          <p:pic>
            <p:nvPicPr>
              <p:cNvPr id="136332" name="Freihand 136331">
                <a:extLst>
                  <a:ext uri="{FF2B5EF4-FFF2-40B4-BE49-F238E27FC236}">
                    <a16:creationId xmlns:a16="http://schemas.microsoft.com/office/drawing/2014/main" id="{B6DB894C-4B0C-465D-8DA1-0E0C6F7FD932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259658" y="3489247"/>
                <a:ext cx="236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36333" name="Freihand 136332">
                <a:extLst>
                  <a:ext uri="{FF2B5EF4-FFF2-40B4-BE49-F238E27FC236}">
                    <a16:creationId xmlns:a16="http://schemas.microsoft.com/office/drawing/2014/main" id="{0CD68CA3-1621-4125-9E7B-8213768FED67}"/>
                  </a:ext>
                </a:extLst>
              </p14:cNvPr>
              <p14:cNvContentPartPr/>
              <p14:nvPr/>
            </p14:nvContentPartPr>
            <p14:xfrm>
              <a:off x="7467738" y="3388447"/>
              <a:ext cx="138240" cy="214560"/>
            </p14:xfrm>
          </p:contentPart>
        </mc:Choice>
        <mc:Fallback>
          <p:pic>
            <p:nvPicPr>
              <p:cNvPr id="136333" name="Freihand 136332">
                <a:extLst>
                  <a:ext uri="{FF2B5EF4-FFF2-40B4-BE49-F238E27FC236}">
                    <a16:creationId xmlns:a16="http://schemas.microsoft.com/office/drawing/2014/main" id="{0CD68CA3-1621-4125-9E7B-8213768FED6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463418" y="3384127"/>
                <a:ext cx="146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36335" name="Freihand 136334">
                <a:extLst>
                  <a:ext uri="{FF2B5EF4-FFF2-40B4-BE49-F238E27FC236}">
                    <a16:creationId xmlns:a16="http://schemas.microsoft.com/office/drawing/2014/main" id="{8E51012E-51B5-491A-B9E5-5F082DDF4E12}"/>
                  </a:ext>
                </a:extLst>
              </p14:cNvPr>
              <p14:cNvContentPartPr/>
              <p14:nvPr/>
            </p14:nvContentPartPr>
            <p14:xfrm>
              <a:off x="7784898" y="3331207"/>
              <a:ext cx="207360" cy="206280"/>
            </p14:xfrm>
          </p:contentPart>
        </mc:Choice>
        <mc:Fallback>
          <p:pic>
            <p:nvPicPr>
              <p:cNvPr id="136335" name="Freihand 136334">
                <a:extLst>
                  <a:ext uri="{FF2B5EF4-FFF2-40B4-BE49-F238E27FC236}">
                    <a16:creationId xmlns:a16="http://schemas.microsoft.com/office/drawing/2014/main" id="{8E51012E-51B5-491A-B9E5-5F082DDF4E1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780578" y="3326887"/>
                <a:ext cx="216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36336" name="Freihand 136335">
                <a:extLst>
                  <a:ext uri="{FF2B5EF4-FFF2-40B4-BE49-F238E27FC236}">
                    <a16:creationId xmlns:a16="http://schemas.microsoft.com/office/drawing/2014/main" id="{DE675413-7BD9-462A-ACDB-003253367848}"/>
                  </a:ext>
                </a:extLst>
              </p14:cNvPr>
              <p14:cNvContentPartPr/>
              <p14:nvPr/>
            </p14:nvContentPartPr>
            <p14:xfrm>
              <a:off x="7996218" y="3411847"/>
              <a:ext cx="291600" cy="91800"/>
            </p14:xfrm>
          </p:contentPart>
        </mc:Choice>
        <mc:Fallback>
          <p:pic>
            <p:nvPicPr>
              <p:cNvPr id="136336" name="Freihand 136335">
                <a:extLst>
                  <a:ext uri="{FF2B5EF4-FFF2-40B4-BE49-F238E27FC236}">
                    <a16:creationId xmlns:a16="http://schemas.microsoft.com/office/drawing/2014/main" id="{DE675413-7BD9-462A-ACDB-00325336784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991898" y="3407527"/>
                <a:ext cx="300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36338" name="Freihand 136337">
                <a:extLst>
                  <a:ext uri="{FF2B5EF4-FFF2-40B4-BE49-F238E27FC236}">
                    <a16:creationId xmlns:a16="http://schemas.microsoft.com/office/drawing/2014/main" id="{82EE9EFA-E6AB-45D7-A1D2-563C1647DC4A}"/>
                  </a:ext>
                </a:extLst>
              </p14:cNvPr>
              <p14:cNvContentPartPr/>
              <p14:nvPr/>
            </p14:nvContentPartPr>
            <p14:xfrm>
              <a:off x="8472498" y="3412927"/>
              <a:ext cx="289080" cy="76680"/>
            </p14:xfrm>
          </p:contentPart>
        </mc:Choice>
        <mc:Fallback>
          <p:pic>
            <p:nvPicPr>
              <p:cNvPr id="136338" name="Freihand 136337">
                <a:extLst>
                  <a:ext uri="{FF2B5EF4-FFF2-40B4-BE49-F238E27FC236}">
                    <a16:creationId xmlns:a16="http://schemas.microsoft.com/office/drawing/2014/main" id="{82EE9EFA-E6AB-45D7-A1D2-563C1647DC4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468178" y="3408607"/>
                <a:ext cx="297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36339" name="Freihand 136338">
                <a:extLst>
                  <a:ext uri="{FF2B5EF4-FFF2-40B4-BE49-F238E27FC236}">
                    <a16:creationId xmlns:a16="http://schemas.microsoft.com/office/drawing/2014/main" id="{0ADCF725-6800-4498-A5EE-9D564A09819E}"/>
                  </a:ext>
                </a:extLst>
              </p14:cNvPr>
              <p14:cNvContentPartPr/>
              <p14:nvPr/>
            </p14:nvContentPartPr>
            <p14:xfrm>
              <a:off x="8832498" y="3371887"/>
              <a:ext cx="351720" cy="117360"/>
            </p14:xfrm>
          </p:contentPart>
        </mc:Choice>
        <mc:Fallback>
          <p:pic>
            <p:nvPicPr>
              <p:cNvPr id="136339" name="Freihand 136338">
                <a:extLst>
                  <a:ext uri="{FF2B5EF4-FFF2-40B4-BE49-F238E27FC236}">
                    <a16:creationId xmlns:a16="http://schemas.microsoft.com/office/drawing/2014/main" id="{0ADCF725-6800-4498-A5EE-9D564A09819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828178" y="3367567"/>
                <a:ext cx="360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36340" name="Freihand 136339">
                <a:extLst>
                  <a:ext uri="{FF2B5EF4-FFF2-40B4-BE49-F238E27FC236}">
                    <a16:creationId xmlns:a16="http://schemas.microsoft.com/office/drawing/2014/main" id="{D81F4B82-FB7C-4B37-9461-97DE3C31DE8C}"/>
                  </a:ext>
                </a:extLst>
              </p14:cNvPr>
              <p14:cNvContentPartPr/>
              <p14:nvPr/>
            </p14:nvContentPartPr>
            <p14:xfrm>
              <a:off x="9204018" y="3367927"/>
              <a:ext cx="141840" cy="273600"/>
            </p14:xfrm>
          </p:contentPart>
        </mc:Choice>
        <mc:Fallback>
          <p:pic>
            <p:nvPicPr>
              <p:cNvPr id="136340" name="Freihand 136339">
                <a:extLst>
                  <a:ext uri="{FF2B5EF4-FFF2-40B4-BE49-F238E27FC236}">
                    <a16:creationId xmlns:a16="http://schemas.microsoft.com/office/drawing/2014/main" id="{D81F4B82-FB7C-4B37-9461-97DE3C31DE8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9199698" y="3363607"/>
                <a:ext cx="150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36341" name="Freihand 136340">
                <a:extLst>
                  <a:ext uri="{FF2B5EF4-FFF2-40B4-BE49-F238E27FC236}">
                    <a16:creationId xmlns:a16="http://schemas.microsoft.com/office/drawing/2014/main" id="{720034A5-91B8-409A-A7E3-7892CCDC4540}"/>
                  </a:ext>
                </a:extLst>
              </p14:cNvPr>
              <p14:cNvContentPartPr/>
              <p14:nvPr/>
            </p14:nvContentPartPr>
            <p14:xfrm>
              <a:off x="9370338" y="3258487"/>
              <a:ext cx="17280" cy="213120"/>
            </p14:xfrm>
          </p:contentPart>
        </mc:Choice>
        <mc:Fallback>
          <p:pic>
            <p:nvPicPr>
              <p:cNvPr id="136341" name="Freihand 136340">
                <a:extLst>
                  <a:ext uri="{FF2B5EF4-FFF2-40B4-BE49-F238E27FC236}">
                    <a16:creationId xmlns:a16="http://schemas.microsoft.com/office/drawing/2014/main" id="{720034A5-91B8-409A-A7E3-7892CCDC454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366018" y="3254167"/>
                <a:ext cx="25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36342" name="Freihand 136341">
                <a:extLst>
                  <a:ext uri="{FF2B5EF4-FFF2-40B4-BE49-F238E27FC236}">
                    <a16:creationId xmlns:a16="http://schemas.microsoft.com/office/drawing/2014/main" id="{BB633D51-7795-47A3-A46E-F4D91DE02854}"/>
                  </a:ext>
                </a:extLst>
              </p14:cNvPr>
              <p14:cNvContentPartPr/>
              <p14:nvPr/>
            </p14:nvContentPartPr>
            <p14:xfrm>
              <a:off x="9429018" y="3368287"/>
              <a:ext cx="88560" cy="66240"/>
            </p14:xfrm>
          </p:contentPart>
        </mc:Choice>
        <mc:Fallback>
          <p:pic>
            <p:nvPicPr>
              <p:cNvPr id="136342" name="Freihand 136341">
                <a:extLst>
                  <a:ext uri="{FF2B5EF4-FFF2-40B4-BE49-F238E27FC236}">
                    <a16:creationId xmlns:a16="http://schemas.microsoft.com/office/drawing/2014/main" id="{BB633D51-7795-47A3-A46E-F4D91DE0285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424698" y="3363967"/>
                <a:ext cx="97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36343" name="Freihand 136342">
                <a:extLst>
                  <a:ext uri="{FF2B5EF4-FFF2-40B4-BE49-F238E27FC236}">
                    <a16:creationId xmlns:a16="http://schemas.microsoft.com/office/drawing/2014/main" id="{FED68692-B2BC-4627-B4F6-FFB20FA42931}"/>
                  </a:ext>
                </a:extLst>
              </p14:cNvPr>
              <p14:cNvContentPartPr/>
              <p14:nvPr/>
            </p14:nvContentPartPr>
            <p14:xfrm>
              <a:off x="9547818" y="3340567"/>
              <a:ext cx="175680" cy="262080"/>
            </p14:xfrm>
          </p:contentPart>
        </mc:Choice>
        <mc:Fallback>
          <p:pic>
            <p:nvPicPr>
              <p:cNvPr id="136343" name="Freihand 136342">
                <a:extLst>
                  <a:ext uri="{FF2B5EF4-FFF2-40B4-BE49-F238E27FC236}">
                    <a16:creationId xmlns:a16="http://schemas.microsoft.com/office/drawing/2014/main" id="{FED68692-B2BC-4627-B4F6-FFB20FA4293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543498" y="3336247"/>
                <a:ext cx="1843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36344" name="Freihand 136343">
                <a:extLst>
                  <a:ext uri="{FF2B5EF4-FFF2-40B4-BE49-F238E27FC236}">
                    <a16:creationId xmlns:a16="http://schemas.microsoft.com/office/drawing/2014/main" id="{DC16B9A6-B215-4D45-AB63-B6151956098C}"/>
                  </a:ext>
                </a:extLst>
              </p14:cNvPr>
              <p14:cNvContentPartPr/>
              <p14:nvPr/>
            </p14:nvContentPartPr>
            <p14:xfrm>
              <a:off x="9911058" y="3275767"/>
              <a:ext cx="253800" cy="132840"/>
            </p14:xfrm>
          </p:contentPart>
        </mc:Choice>
        <mc:Fallback>
          <p:pic>
            <p:nvPicPr>
              <p:cNvPr id="136344" name="Freihand 136343">
                <a:extLst>
                  <a:ext uri="{FF2B5EF4-FFF2-40B4-BE49-F238E27FC236}">
                    <a16:creationId xmlns:a16="http://schemas.microsoft.com/office/drawing/2014/main" id="{DC16B9A6-B215-4D45-AB63-B6151956098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906738" y="3271447"/>
                <a:ext cx="262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36345" name="Freihand 136344">
                <a:extLst>
                  <a:ext uri="{FF2B5EF4-FFF2-40B4-BE49-F238E27FC236}">
                    <a16:creationId xmlns:a16="http://schemas.microsoft.com/office/drawing/2014/main" id="{C6048661-8621-4FB1-B8BB-6CC6780CA1AC}"/>
                  </a:ext>
                </a:extLst>
              </p14:cNvPr>
              <p14:cNvContentPartPr/>
              <p14:nvPr/>
            </p14:nvContentPartPr>
            <p14:xfrm>
              <a:off x="10188618" y="3287647"/>
              <a:ext cx="18720" cy="83160"/>
            </p14:xfrm>
          </p:contentPart>
        </mc:Choice>
        <mc:Fallback>
          <p:pic>
            <p:nvPicPr>
              <p:cNvPr id="136345" name="Freihand 136344">
                <a:extLst>
                  <a:ext uri="{FF2B5EF4-FFF2-40B4-BE49-F238E27FC236}">
                    <a16:creationId xmlns:a16="http://schemas.microsoft.com/office/drawing/2014/main" id="{C6048661-8621-4FB1-B8BB-6CC6780CA1A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184298" y="3283327"/>
                <a:ext cx="273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36346" name="Freihand 136345">
                <a:extLst>
                  <a:ext uri="{FF2B5EF4-FFF2-40B4-BE49-F238E27FC236}">
                    <a16:creationId xmlns:a16="http://schemas.microsoft.com/office/drawing/2014/main" id="{E5270131-A43C-4C23-B857-4CAD1D3C5778}"/>
                  </a:ext>
                </a:extLst>
              </p14:cNvPr>
              <p14:cNvContentPartPr/>
              <p14:nvPr/>
            </p14:nvContentPartPr>
            <p14:xfrm>
              <a:off x="10252698" y="3165607"/>
              <a:ext cx="113040" cy="180720"/>
            </p14:xfrm>
          </p:contentPart>
        </mc:Choice>
        <mc:Fallback>
          <p:pic>
            <p:nvPicPr>
              <p:cNvPr id="136346" name="Freihand 136345">
                <a:extLst>
                  <a:ext uri="{FF2B5EF4-FFF2-40B4-BE49-F238E27FC236}">
                    <a16:creationId xmlns:a16="http://schemas.microsoft.com/office/drawing/2014/main" id="{E5270131-A43C-4C23-B857-4CAD1D3C577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248378" y="3161287"/>
                <a:ext cx="1216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36347" name="Freihand 136346">
                <a:extLst>
                  <a:ext uri="{FF2B5EF4-FFF2-40B4-BE49-F238E27FC236}">
                    <a16:creationId xmlns:a16="http://schemas.microsoft.com/office/drawing/2014/main" id="{D738EE3A-17BD-4C89-A335-DCDC6BF925A1}"/>
                  </a:ext>
                </a:extLst>
              </p14:cNvPr>
              <p14:cNvContentPartPr/>
              <p14:nvPr/>
            </p14:nvContentPartPr>
            <p14:xfrm>
              <a:off x="10207338" y="3105847"/>
              <a:ext cx="360" cy="360"/>
            </p14:xfrm>
          </p:contentPart>
        </mc:Choice>
        <mc:Fallback>
          <p:pic>
            <p:nvPicPr>
              <p:cNvPr id="136347" name="Freihand 136346">
                <a:extLst>
                  <a:ext uri="{FF2B5EF4-FFF2-40B4-BE49-F238E27FC236}">
                    <a16:creationId xmlns:a16="http://schemas.microsoft.com/office/drawing/2014/main" id="{D738EE3A-17BD-4C89-A335-DCDC6BF925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03018" y="31015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36348" name="Freihand 136347">
                <a:extLst>
                  <a:ext uri="{FF2B5EF4-FFF2-40B4-BE49-F238E27FC236}">
                    <a16:creationId xmlns:a16="http://schemas.microsoft.com/office/drawing/2014/main" id="{530F01A1-CB1C-4B10-944D-76CAF3774F56}"/>
                  </a:ext>
                </a:extLst>
              </p14:cNvPr>
              <p14:cNvContentPartPr/>
              <p14:nvPr/>
            </p14:nvContentPartPr>
            <p14:xfrm>
              <a:off x="10594698" y="3210607"/>
              <a:ext cx="120600" cy="131760"/>
            </p14:xfrm>
          </p:contentPart>
        </mc:Choice>
        <mc:Fallback>
          <p:pic>
            <p:nvPicPr>
              <p:cNvPr id="136348" name="Freihand 136347">
                <a:extLst>
                  <a:ext uri="{FF2B5EF4-FFF2-40B4-BE49-F238E27FC236}">
                    <a16:creationId xmlns:a16="http://schemas.microsoft.com/office/drawing/2014/main" id="{530F01A1-CB1C-4B10-944D-76CAF3774F5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590378" y="3206287"/>
                <a:ext cx="129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36349" name="Freihand 136348">
                <a:extLst>
                  <a:ext uri="{FF2B5EF4-FFF2-40B4-BE49-F238E27FC236}">
                    <a16:creationId xmlns:a16="http://schemas.microsoft.com/office/drawing/2014/main" id="{D40B0EE8-FF95-4833-9D13-2C9A065AE5A4}"/>
                  </a:ext>
                </a:extLst>
              </p14:cNvPr>
              <p14:cNvContentPartPr/>
              <p14:nvPr/>
            </p14:nvContentPartPr>
            <p14:xfrm>
              <a:off x="10769298" y="3093967"/>
              <a:ext cx="37440" cy="228240"/>
            </p14:xfrm>
          </p:contentPart>
        </mc:Choice>
        <mc:Fallback>
          <p:pic>
            <p:nvPicPr>
              <p:cNvPr id="136349" name="Freihand 136348">
                <a:extLst>
                  <a:ext uri="{FF2B5EF4-FFF2-40B4-BE49-F238E27FC236}">
                    <a16:creationId xmlns:a16="http://schemas.microsoft.com/office/drawing/2014/main" id="{D40B0EE8-FF95-4833-9D13-2C9A065AE5A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764978" y="3089647"/>
                <a:ext cx="460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36350" name="Freihand 136349">
                <a:extLst>
                  <a:ext uri="{FF2B5EF4-FFF2-40B4-BE49-F238E27FC236}">
                    <a16:creationId xmlns:a16="http://schemas.microsoft.com/office/drawing/2014/main" id="{7A1A1AED-D01B-4872-8C1E-4327DB5E28C7}"/>
                  </a:ext>
                </a:extLst>
              </p14:cNvPr>
              <p14:cNvContentPartPr/>
              <p14:nvPr/>
            </p14:nvContentPartPr>
            <p14:xfrm>
              <a:off x="10840938" y="3184327"/>
              <a:ext cx="199440" cy="119520"/>
            </p14:xfrm>
          </p:contentPart>
        </mc:Choice>
        <mc:Fallback>
          <p:pic>
            <p:nvPicPr>
              <p:cNvPr id="136350" name="Freihand 136349">
                <a:extLst>
                  <a:ext uri="{FF2B5EF4-FFF2-40B4-BE49-F238E27FC236}">
                    <a16:creationId xmlns:a16="http://schemas.microsoft.com/office/drawing/2014/main" id="{7A1A1AED-D01B-4872-8C1E-4327DB5E28C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836618" y="3180007"/>
                <a:ext cx="208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36351" name="Freihand 136350">
                <a:extLst>
                  <a:ext uri="{FF2B5EF4-FFF2-40B4-BE49-F238E27FC236}">
                    <a16:creationId xmlns:a16="http://schemas.microsoft.com/office/drawing/2014/main" id="{325B8E26-CC2E-4D80-AB97-3AF70F12B471}"/>
                  </a:ext>
                </a:extLst>
              </p14:cNvPr>
              <p14:cNvContentPartPr/>
              <p14:nvPr/>
            </p14:nvContentPartPr>
            <p14:xfrm>
              <a:off x="11050458" y="3142567"/>
              <a:ext cx="241560" cy="277920"/>
            </p14:xfrm>
          </p:contentPart>
        </mc:Choice>
        <mc:Fallback>
          <p:pic>
            <p:nvPicPr>
              <p:cNvPr id="136351" name="Freihand 136350">
                <a:extLst>
                  <a:ext uri="{FF2B5EF4-FFF2-40B4-BE49-F238E27FC236}">
                    <a16:creationId xmlns:a16="http://schemas.microsoft.com/office/drawing/2014/main" id="{325B8E26-CC2E-4D80-AB97-3AF70F12B471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1046138" y="3138247"/>
                <a:ext cx="2502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36352" name="Freihand 136351">
                <a:extLst>
                  <a:ext uri="{FF2B5EF4-FFF2-40B4-BE49-F238E27FC236}">
                    <a16:creationId xmlns:a16="http://schemas.microsoft.com/office/drawing/2014/main" id="{E8B9F3DB-772A-43E7-BF42-7A91C6390F37}"/>
                  </a:ext>
                </a:extLst>
              </p14:cNvPr>
              <p14:cNvContentPartPr/>
              <p14:nvPr/>
            </p14:nvContentPartPr>
            <p14:xfrm>
              <a:off x="11376978" y="3108727"/>
              <a:ext cx="71280" cy="151200"/>
            </p14:xfrm>
          </p:contentPart>
        </mc:Choice>
        <mc:Fallback>
          <p:pic>
            <p:nvPicPr>
              <p:cNvPr id="136352" name="Freihand 136351">
                <a:extLst>
                  <a:ext uri="{FF2B5EF4-FFF2-40B4-BE49-F238E27FC236}">
                    <a16:creationId xmlns:a16="http://schemas.microsoft.com/office/drawing/2014/main" id="{E8B9F3DB-772A-43E7-BF42-7A91C6390F3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372658" y="3104407"/>
                <a:ext cx="79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36356" name="Freihand 136355">
                <a:extLst>
                  <a:ext uri="{FF2B5EF4-FFF2-40B4-BE49-F238E27FC236}">
                    <a16:creationId xmlns:a16="http://schemas.microsoft.com/office/drawing/2014/main" id="{0667CFDC-7FB7-4F6C-A5BC-EAD134CD63F1}"/>
                  </a:ext>
                </a:extLst>
              </p14:cNvPr>
              <p14:cNvContentPartPr/>
              <p14:nvPr/>
            </p14:nvContentPartPr>
            <p14:xfrm>
              <a:off x="7842138" y="3661687"/>
              <a:ext cx="77400" cy="266400"/>
            </p14:xfrm>
          </p:contentPart>
        </mc:Choice>
        <mc:Fallback>
          <p:pic>
            <p:nvPicPr>
              <p:cNvPr id="136356" name="Freihand 136355">
                <a:extLst>
                  <a:ext uri="{FF2B5EF4-FFF2-40B4-BE49-F238E27FC236}">
                    <a16:creationId xmlns:a16="http://schemas.microsoft.com/office/drawing/2014/main" id="{0667CFDC-7FB7-4F6C-A5BC-EAD134CD63F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837818" y="3657367"/>
                <a:ext cx="86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36357" name="Freihand 136356">
                <a:extLst>
                  <a:ext uri="{FF2B5EF4-FFF2-40B4-BE49-F238E27FC236}">
                    <a16:creationId xmlns:a16="http://schemas.microsoft.com/office/drawing/2014/main" id="{27FB01C5-E7E8-4848-9079-4B89C43FEB97}"/>
                  </a:ext>
                </a:extLst>
              </p14:cNvPr>
              <p14:cNvContentPartPr/>
              <p14:nvPr/>
            </p14:nvContentPartPr>
            <p14:xfrm>
              <a:off x="7974618" y="3734047"/>
              <a:ext cx="184680" cy="96120"/>
            </p14:xfrm>
          </p:contentPart>
        </mc:Choice>
        <mc:Fallback>
          <p:pic>
            <p:nvPicPr>
              <p:cNvPr id="136357" name="Freihand 136356">
                <a:extLst>
                  <a:ext uri="{FF2B5EF4-FFF2-40B4-BE49-F238E27FC236}">
                    <a16:creationId xmlns:a16="http://schemas.microsoft.com/office/drawing/2014/main" id="{27FB01C5-E7E8-4848-9079-4B89C43FEB97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970298" y="3729727"/>
                <a:ext cx="193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36358" name="Freihand 136357">
                <a:extLst>
                  <a:ext uri="{FF2B5EF4-FFF2-40B4-BE49-F238E27FC236}">
                    <a16:creationId xmlns:a16="http://schemas.microsoft.com/office/drawing/2014/main" id="{10209A79-B93B-4127-885B-0DFEB17E98DF}"/>
                  </a:ext>
                </a:extLst>
              </p14:cNvPr>
              <p14:cNvContentPartPr/>
              <p14:nvPr/>
            </p14:nvContentPartPr>
            <p14:xfrm>
              <a:off x="8141298" y="3647647"/>
              <a:ext cx="173520" cy="140760"/>
            </p14:xfrm>
          </p:contentPart>
        </mc:Choice>
        <mc:Fallback>
          <p:pic>
            <p:nvPicPr>
              <p:cNvPr id="136358" name="Freihand 136357">
                <a:extLst>
                  <a:ext uri="{FF2B5EF4-FFF2-40B4-BE49-F238E27FC236}">
                    <a16:creationId xmlns:a16="http://schemas.microsoft.com/office/drawing/2014/main" id="{10209A79-B93B-4127-885B-0DFEB17E98DF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136978" y="3643327"/>
                <a:ext cx="1821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36359" name="Freihand 136358">
                <a:extLst>
                  <a:ext uri="{FF2B5EF4-FFF2-40B4-BE49-F238E27FC236}">
                    <a16:creationId xmlns:a16="http://schemas.microsoft.com/office/drawing/2014/main" id="{8004606D-C9A9-4BC6-816E-0D5E86147893}"/>
                  </a:ext>
                </a:extLst>
              </p14:cNvPr>
              <p14:cNvContentPartPr/>
              <p14:nvPr/>
            </p14:nvContentPartPr>
            <p14:xfrm>
              <a:off x="8472138" y="3713527"/>
              <a:ext cx="232560" cy="92160"/>
            </p14:xfrm>
          </p:contentPart>
        </mc:Choice>
        <mc:Fallback>
          <p:pic>
            <p:nvPicPr>
              <p:cNvPr id="136359" name="Freihand 136358">
                <a:extLst>
                  <a:ext uri="{FF2B5EF4-FFF2-40B4-BE49-F238E27FC236}">
                    <a16:creationId xmlns:a16="http://schemas.microsoft.com/office/drawing/2014/main" id="{8004606D-C9A9-4BC6-816E-0D5E8614789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467818" y="3709207"/>
                <a:ext cx="241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36360" name="Freihand 136359">
                <a:extLst>
                  <a:ext uri="{FF2B5EF4-FFF2-40B4-BE49-F238E27FC236}">
                    <a16:creationId xmlns:a16="http://schemas.microsoft.com/office/drawing/2014/main" id="{B7D276FB-D4ED-4FBC-83D0-798E5FD2D9A8}"/>
                  </a:ext>
                </a:extLst>
              </p14:cNvPr>
              <p14:cNvContentPartPr/>
              <p14:nvPr/>
            </p14:nvContentPartPr>
            <p14:xfrm>
              <a:off x="8667258" y="3611647"/>
              <a:ext cx="360" cy="360"/>
            </p14:xfrm>
          </p:contentPart>
        </mc:Choice>
        <mc:Fallback>
          <p:pic>
            <p:nvPicPr>
              <p:cNvPr id="136360" name="Freihand 136359">
                <a:extLst>
                  <a:ext uri="{FF2B5EF4-FFF2-40B4-BE49-F238E27FC236}">
                    <a16:creationId xmlns:a16="http://schemas.microsoft.com/office/drawing/2014/main" id="{B7D276FB-D4ED-4FBC-83D0-798E5FD2D9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2938" y="36073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36362" name="Freihand 136361">
                <a:extLst>
                  <a:ext uri="{FF2B5EF4-FFF2-40B4-BE49-F238E27FC236}">
                    <a16:creationId xmlns:a16="http://schemas.microsoft.com/office/drawing/2014/main" id="{73D32F95-38CB-410C-9346-72B653D7FB1C}"/>
                  </a:ext>
                </a:extLst>
              </p14:cNvPr>
              <p14:cNvContentPartPr/>
              <p14:nvPr/>
            </p14:nvContentPartPr>
            <p14:xfrm>
              <a:off x="8887938" y="3599407"/>
              <a:ext cx="273960" cy="153360"/>
            </p14:xfrm>
          </p:contentPart>
        </mc:Choice>
        <mc:Fallback>
          <p:pic>
            <p:nvPicPr>
              <p:cNvPr id="136362" name="Freihand 136361">
                <a:extLst>
                  <a:ext uri="{FF2B5EF4-FFF2-40B4-BE49-F238E27FC236}">
                    <a16:creationId xmlns:a16="http://schemas.microsoft.com/office/drawing/2014/main" id="{73D32F95-38CB-410C-9346-72B653D7FB1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883618" y="3595087"/>
                <a:ext cx="282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36363" name="Freihand 136362">
                <a:extLst>
                  <a:ext uri="{FF2B5EF4-FFF2-40B4-BE49-F238E27FC236}">
                    <a16:creationId xmlns:a16="http://schemas.microsoft.com/office/drawing/2014/main" id="{309B4743-61A6-40BF-8A06-DD0B61E988BA}"/>
                  </a:ext>
                </a:extLst>
              </p14:cNvPr>
              <p14:cNvContentPartPr/>
              <p14:nvPr/>
            </p14:nvContentPartPr>
            <p14:xfrm>
              <a:off x="9322458" y="3646207"/>
              <a:ext cx="91080" cy="135360"/>
            </p14:xfrm>
          </p:contentPart>
        </mc:Choice>
        <mc:Fallback>
          <p:pic>
            <p:nvPicPr>
              <p:cNvPr id="136363" name="Freihand 136362">
                <a:extLst>
                  <a:ext uri="{FF2B5EF4-FFF2-40B4-BE49-F238E27FC236}">
                    <a16:creationId xmlns:a16="http://schemas.microsoft.com/office/drawing/2014/main" id="{309B4743-61A6-40BF-8A06-DD0B61E988B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318138" y="3641887"/>
                <a:ext cx="99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36364" name="Freihand 136363">
                <a:extLst>
                  <a:ext uri="{FF2B5EF4-FFF2-40B4-BE49-F238E27FC236}">
                    <a16:creationId xmlns:a16="http://schemas.microsoft.com/office/drawing/2014/main" id="{7B8353FE-1FD7-4935-BD7A-41426197BA34}"/>
                  </a:ext>
                </a:extLst>
              </p14:cNvPr>
              <p14:cNvContentPartPr/>
              <p14:nvPr/>
            </p14:nvContentPartPr>
            <p14:xfrm>
              <a:off x="9448458" y="3684367"/>
              <a:ext cx="123480" cy="77040"/>
            </p14:xfrm>
          </p:contentPart>
        </mc:Choice>
        <mc:Fallback>
          <p:pic>
            <p:nvPicPr>
              <p:cNvPr id="136364" name="Freihand 136363">
                <a:extLst>
                  <a:ext uri="{FF2B5EF4-FFF2-40B4-BE49-F238E27FC236}">
                    <a16:creationId xmlns:a16="http://schemas.microsoft.com/office/drawing/2014/main" id="{7B8353FE-1FD7-4935-BD7A-41426197BA34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444138" y="3680047"/>
                <a:ext cx="132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36365" name="Freihand 136364">
                <a:extLst>
                  <a:ext uri="{FF2B5EF4-FFF2-40B4-BE49-F238E27FC236}">
                    <a16:creationId xmlns:a16="http://schemas.microsoft.com/office/drawing/2014/main" id="{AAE0A985-4BE1-49E1-BFF2-D6C3C8143885}"/>
                  </a:ext>
                </a:extLst>
              </p14:cNvPr>
              <p14:cNvContentPartPr/>
              <p14:nvPr/>
            </p14:nvContentPartPr>
            <p14:xfrm>
              <a:off x="9580578" y="3655567"/>
              <a:ext cx="340920" cy="204480"/>
            </p14:xfrm>
          </p:contentPart>
        </mc:Choice>
        <mc:Fallback>
          <p:pic>
            <p:nvPicPr>
              <p:cNvPr id="136365" name="Freihand 136364">
                <a:extLst>
                  <a:ext uri="{FF2B5EF4-FFF2-40B4-BE49-F238E27FC236}">
                    <a16:creationId xmlns:a16="http://schemas.microsoft.com/office/drawing/2014/main" id="{AAE0A985-4BE1-49E1-BFF2-D6C3C8143885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576258" y="3651247"/>
                <a:ext cx="349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36366" name="Freihand 136365">
                <a:extLst>
                  <a:ext uri="{FF2B5EF4-FFF2-40B4-BE49-F238E27FC236}">
                    <a16:creationId xmlns:a16="http://schemas.microsoft.com/office/drawing/2014/main" id="{B90F1350-F9C3-4DDD-9B93-F17AA169A236}"/>
                  </a:ext>
                </a:extLst>
              </p14:cNvPr>
              <p14:cNvContentPartPr/>
              <p14:nvPr/>
            </p14:nvContentPartPr>
            <p14:xfrm>
              <a:off x="9942378" y="3621007"/>
              <a:ext cx="247320" cy="233280"/>
            </p14:xfrm>
          </p:contentPart>
        </mc:Choice>
        <mc:Fallback>
          <p:pic>
            <p:nvPicPr>
              <p:cNvPr id="136366" name="Freihand 136365">
                <a:extLst>
                  <a:ext uri="{FF2B5EF4-FFF2-40B4-BE49-F238E27FC236}">
                    <a16:creationId xmlns:a16="http://schemas.microsoft.com/office/drawing/2014/main" id="{B90F1350-F9C3-4DDD-9B93-F17AA169A236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938058" y="3616687"/>
                <a:ext cx="255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36367" name="Freihand 136366">
                <a:extLst>
                  <a:ext uri="{FF2B5EF4-FFF2-40B4-BE49-F238E27FC236}">
                    <a16:creationId xmlns:a16="http://schemas.microsoft.com/office/drawing/2014/main" id="{A21E5624-A0D9-40F6-85EA-E719F56087AF}"/>
                  </a:ext>
                </a:extLst>
              </p14:cNvPr>
              <p14:cNvContentPartPr/>
              <p14:nvPr/>
            </p14:nvContentPartPr>
            <p14:xfrm>
              <a:off x="9945978" y="3481327"/>
              <a:ext cx="18000" cy="20160"/>
            </p14:xfrm>
          </p:contentPart>
        </mc:Choice>
        <mc:Fallback>
          <p:pic>
            <p:nvPicPr>
              <p:cNvPr id="136367" name="Freihand 136366">
                <a:extLst>
                  <a:ext uri="{FF2B5EF4-FFF2-40B4-BE49-F238E27FC236}">
                    <a16:creationId xmlns:a16="http://schemas.microsoft.com/office/drawing/2014/main" id="{A21E5624-A0D9-40F6-85EA-E719F56087A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941658" y="3477007"/>
                <a:ext cx="26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36368" name="Freihand 136367">
                <a:extLst>
                  <a:ext uri="{FF2B5EF4-FFF2-40B4-BE49-F238E27FC236}">
                    <a16:creationId xmlns:a16="http://schemas.microsoft.com/office/drawing/2014/main" id="{04CBA846-70D1-40FB-A028-DA07CF06CEC5}"/>
                  </a:ext>
                </a:extLst>
              </p14:cNvPr>
              <p14:cNvContentPartPr/>
              <p14:nvPr/>
            </p14:nvContentPartPr>
            <p14:xfrm>
              <a:off x="10361058" y="3519487"/>
              <a:ext cx="204480" cy="302400"/>
            </p14:xfrm>
          </p:contentPart>
        </mc:Choice>
        <mc:Fallback>
          <p:pic>
            <p:nvPicPr>
              <p:cNvPr id="136368" name="Freihand 136367">
                <a:extLst>
                  <a:ext uri="{FF2B5EF4-FFF2-40B4-BE49-F238E27FC236}">
                    <a16:creationId xmlns:a16="http://schemas.microsoft.com/office/drawing/2014/main" id="{04CBA846-70D1-40FB-A028-DA07CF06CEC5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356738" y="3515167"/>
                <a:ext cx="21312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381" name="Gruppieren 136380">
            <a:extLst>
              <a:ext uri="{FF2B5EF4-FFF2-40B4-BE49-F238E27FC236}">
                <a16:creationId xmlns:a16="http://schemas.microsoft.com/office/drawing/2014/main" id="{8C69139A-91A6-44A8-91FE-4385E8B22372}"/>
              </a:ext>
            </a:extLst>
          </p:cNvPr>
          <p:cNvGrpSpPr/>
          <p:nvPr/>
        </p:nvGrpSpPr>
        <p:grpSpPr>
          <a:xfrm>
            <a:off x="8458098" y="3927367"/>
            <a:ext cx="423000" cy="175320"/>
            <a:chOff x="8458098" y="3927367"/>
            <a:chExt cx="42300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36376" name="Freihand 136375">
                  <a:extLst>
                    <a:ext uri="{FF2B5EF4-FFF2-40B4-BE49-F238E27FC236}">
                      <a16:creationId xmlns:a16="http://schemas.microsoft.com/office/drawing/2014/main" id="{62C2EA1F-60ED-433B-8240-7A465E11AB70}"/>
                    </a:ext>
                  </a:extLst>
                </p14:cNvPr>
                <p14:cNvContentPartPr/>
                <p14:nvPr/>
              </p14:nvContentPartPr>
              <p14:xfrm>
                <a:off x="8458098" y="4004047"/>
                <a:ext cx="242640" cy="98640"/>
              </p14:xfrm>
            </p:contentPart>
          </mc:Choice>
          <mc:Fallback>
            <p:pic>
              <p:nvPicPr>
                <p:cNvPr id="136376" name="Freihand 136375">
                  <a:extLst>
                    <a:ext uri="{FF2B5EF4-FFF2-40B4-BE49-F238E27FC236}">
                      <a16:creationId xmlns:a16="http://schemas.microsoft.com/office/drawing/2014/main" id="{62C2EA1F-60ED-433B-8240-7A465E11AB7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53778" y="3999727"/>
                  <a:ext cx="251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36377" name="Freihand 136376">
                  <a:extLst>
                    <a:ext uri="{FF2B5EF4-FFF2-40B4-BE49-F238E27FC236}">
                      <a16:creationId xmlns:a16="http://schemas.microsoft.com/office/drawing/2014/main" id="{FC9F40D3-5E1A-4FA9-AC7C-0C442F1F4625}"/>
                    </a:ext>
                  </a:extLst>
                </p14:cNvPr>
                <p14:cNvContentPartPr/>
                <p14:nvPr/>
              </p14:nvContentPartPr>
              <p14:xfrm>
                <a:off x="8743218" y="3927367"/>
                <a:ext cx="137880" cy="138600"/>
              </p14:xfrm>
            </p:contentPart>
          </mc:Choice>
          <mc:Fallback>
            <p:pic>
              <p:nvPicPr>
                <p:cNvPr id="136377" name="Freihand 136376">
                  <a:extLst>
                    <a:ext uri="{FF2B5EF4-FFF2-40B4-BE49-F238E27FC236}">
                      <a16:creationId xmlns:a16="http://schemas.microsoft.com/office/drawing/2014/main" id="{FC9F40D3-5E1A-4FA9-AC7C-0C442F1F462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738898" y="3923047"/>
                  <a:ext cx="1465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380" name="Gruppieren 136379">
            <a:extLst>
              <a:ext uri="{FF2B5EF4-FFF2-40B4-BE49-F238E27FC236}">
                <a16:creationId xmlns:a16="http://schemas.microsoft.com/office/drawing/2014/main" id="{CA269FA1-2C83-467D-AA20-03B11F435675}"/>
              </a:ext>
            </a:extLst>
          </p:cNvPr>
          <p:cNvGrpSpPr/>
          <p:nvPr/>
        </p:nvGrpSpPr>
        <p:grpSpPr>
          <a:xfrm>
            <a:off x="9372858" y="3904327"/>
            <a:ext cx="124920" cy="121320"/>
            <a:chOff x="9372858" y="3904327"/>
            <a:chExt cx="12492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36378" name="Freihand 136377">
                  <a:extLst>
                    <a:ext uri="{FF2B5EF4-FFF2-40B4-BE49-F238E27FC236}">
                      <a16:creationId xmlns:a16="http://schemas.microsoft.com/office/drawing/2014/main" id="{DB62C5B5-A68C-4611-89F3-8077F7D7AED3}"/>
                    </a:ext>
                  </a:extLst>
                </p14:cNvPr>
                <p14:cNvContentPartPr/>
                <p14:nvPr/>
              </p14:nvContentPartPr>
              <p14:xfrm>
                <a:off x="9372858" y="3904327"/>
                <a:ext cx="72360" cy="121320"/>
              </p14:xfrm>
            </p:contentPart>
          </mc:Choice>
          <mc:Fallback>
            <p:pic>
              <p:nvPicPr>
                <p:cNvPr id="136378" name="Freihand 136377">
                  <a:extLst>
                    <a:ext uri="{FF2B5EF4-FFF2-40B4-BE49-F238E27FC236}">
                      <a16:creationId xmlns:a16="http://schemas.microsoft.com/office/drawing/2014/main" id="{DB62C5B5-A68C-4611-89F3-8077F7D7AED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68538" y="3900007"/>
                  <a:ext cx="81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36379" name="Freihand 136378">
                  <a:extLst>
                    <a:ext uri="{FF2B5EF4-FFF2-40B4-BE49-F238E27FC236}">
                      <a16:creationId xmlns:a16="http://schemas.microsoft.com/office/drawing/2014/main" id="{F84696EF-3324-430E-9EB1-52203C2C496D}"/>
                    </a:ext>
                  </a:extLst>
                </p14:cNvPr>
                <p14:cNvContentPartPr/>
                <p14:nvPr/>
              </p14:nvContentPartPr>
              <p14:xfrm>
                <a:off x="9464298" y="3926647"/>
                <a:ext cx="33480" cy="74880"/>
              </p14:xfrm>
            </p:contentPart>
          </mc:Choice>
          <mc:Fallback>
            <p:pic>
              <p:nvPicPr>
                <p:cNvPr id="136379" name="Freihand 136378">
                  <a:extLst>
                    <a:ext uri="{FF2B5EF4-FFF2-40B4-BE49-F238E27FC236}">
                      <a16:creationId xmlns:a16="http://schemas.microsoft.com/office/drawing/2014/main" id="{F84696EF-3324-430E-9EB1-52203C2C496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59978" y="3922327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36382" name="Freihand 136381">
                <a:extLst>
                  <a:ext uri="{FF2B5EF4-FFF2-40B4-BE49-F238E27FC236}">
                    <a16:creationId xmlns:a16="http://schemas.microsoft.com/office/drawing/2014/main" id="{9CAB5C64-60CF-402A-847E-7AC31347A34C}"/>
                  </a:ext>
                </a:extLst>
              </p14:cNvPr>
              <p14:cNvContentPartPr/>
              <p14:nvPr/>
            </p14:nvContentPartPr>
            <p14:xfrm>
              <a:off x="10386258" y="3912607"/>
              <a:ext cx="73800" cy="71280"/>
            </p14:xfrm>
          </p:contentPart>
        </mc:Choice>
        <mc:Fallback>
          <p:pic>
            <p:nvPicPr>
              <p:cNvPr id="136382" name="Freihand 136381">
                <a:extLst>
                  <a:ext uri="{FF2B5EF4-FFF2-40B4-BE49-F238E27FC236}">
                    <a16:creationId xmlns:a16="http://schemas.microsoft.com/office/drawing/2014/main" id="{9CAB5C64-60CF-402A-847E-7AC31347A34C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381938" y="3908287"/>
                <a:ext cx="824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386" name="Gruppieren 136385">
            <a:extLst>
              <a:ext uri="{FF2B5EF4-FFF2-40B4-BE49-F238E27FC236}">
                <a16:creationId xmlns:a16="http://schemas.microsoft.com/office/drawing/2014/main" id="{AFDF950C-9043-42C7-BCDA-8B414ED81586}"/>
              </a:ext>
            </a:extLst>
          </p:cNvPr>
          <p:cNvGrpSpPr/>
          <p:nvPr/>
        </p:nvGrpSpPr>
        <p:grpSpPr>
          <a:xfrm>
            <a:off x="10773258" y="3488527"/>
            <a:ext cx="794880" cy="559440"/>
            <a:chOff x="10773258" y="3488527"/>
            <a:chExt cx="79488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36369" name="Freihand 136368">
                  <a:extLst>
                    <a:ext uri="{FF2B5EF4-FFF2-40B4-BE49-F238E27FC236}">
                      <a16:creationId xmlns:a16="http://schemas.microsoft.com/office/drawing/2014/main" id="{80DA85E7-CD63-4601-A9C0-49DC1F064D59}"/>
                    </a:ext>
                  </a:extLst>
                </p14:cNvPr>
                <p14:cNvContentPartPr/>
                <p14:nvPr/>
              </p14:nvContentPartPr>
              <p14:xfrm>
                <a:off x="10826898" y="3568087"/>
                <a:ext cx="82080" cy="114840"/>
              </p14:xfrm>
            </p:contentPart>
          </mc:Choice>
          <mc:Fallback>
            <p:pic>
              <p:nvPicPr>
                <p:cNvPr id="136369" name="Freihand 136368">
                  <a:extLst>
                    <a:ext uri="{FF2B5EF4-FFF2-40B4-BE49-F238E27FC236}">
                      <a16:creationId xmlns:a16="http://schemas.microsoft.com/office/drawing/2014/main" id="{80DA85E7-CD63-4601-A9C0-49DC1F064D5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22578" y="3563767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36370" name="Freihand 136369">
                  <a:extLst>
                    <a:ext uri="{FF2B5EF4-FFF2-40B4-BE49-F238E27FC236}">
                      <a16:creationId xmlns:a16="http://schemas.microsoft.com/office/drawing/2014/main" id="{A20543B0-E89B-40A3-946D-BD8A05BCD3BE}"/>
                    </a:ext>
                  </a:extLst>
                </p14:cNvPr>
                <p14:cNvContentPartPr/>
                <p14:nvPr/>
              </p14:nvContentPartPr>
              <p14:xfrm>
                <a:off x="10917978" y="3551527"/>
                <a:ext cx="119520" cy="244800"/>
              </p14:xfrm>
            </p:contentPart>
          </mc:Choice>
          <mc:Fallback>
            <p:pic>
              <p:nvPicPr>
                <p:cNvPr id="136370" name="Freihand 136369">
                  <a:extLst>
                    <a:ext uri="{FF2B5EF4-FFF2-40B4-BE49-F238E27FC236}">
                      <a16:creationId xmlns:a16="http://schemas.microsoft.com/office/drawing/2014/main" id="{A20543B0-E89B-40A3-946D-BD8A05BCD3B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913658" y="3547207"/>
                  <a:ext cx="128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36371" name="Freihand 136370">
                  <a:extLst>
                    <a:ext uri="{FF2B5EF4-FFF2-40B4-BE49-F238E27FC236}">
                      <a16:creationId xmlns:a16="http://schemas.microsoft.com/office/drawing/2014/main" id="{D44A582E-3653-4ADD-87D2-B71B0FE0D0EB}"/>
                    </a:ext>
                  </a:extLst>
                </p14:cNvPr>
                <p14:cNvContentPartPr/>
                <p14:nvPr/>
              </p14:nvContentPartPr>
              <p14:xfrm>
                <a:off x="11060538" y="3544327"/>
                <a:ext cx="291600" cy="118440"/>
              </p14:xfrm>
            </p:contentPart>
          </mc:Choice>
          <mc:Fallback>
            <p:pic>
              <p:nvPicPr>
                <p:cNvPr id="136371" name="Freihand 136370">
                  <a:extLst>
                    <a:ext uri="{FF2B5EF4-FFF2-40B4-BE49-F238E27FC236}">
                      <a16:creationId xmlns:a16="http://schemas.microsoft.com/office/drawing/2014/main" id="{D44A582E-3653-4ADD-87D2-B71B0FE0D0E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56218" y="3540007"/>
                  <a:ext cx="300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36372" name="Freihand 136371">
                  <a:extLst>
                    <a:ext uri="{FF2B5EF4-FFF2-40B4-BE49-F238E27FC236}">
                      <a16:creationId xmlns:a16="http://schemas.microsoft.com/office/drawing/2014/main" id="{FD06C316-0230-49F6-AABF-29674352A497}"/>
                    </a:ext>
                  </a:extLst>
                </p14:cNvPr>
                <p14:cNvContentPartPr/>
                <p14:nvPr/>
              </p14:nvContentPartPr>
              <p14:xfrm>
                <a:off x="11339538" y="3488527"/>
                <a:ext cx="74160" cy="30960"/>
              </p14:xfrm>
            </p:contentPart>
          </mc:Choice>
          <mc:Fallback>
            <p:pic>
              <p:nvPicPr>
                <p:cNvPr id="136372" name="Freihand 136371">
                  <a:extLst>
                    <a:ext uri="{FF2B5EF4-FFF2-40B4-BE49-F238E27FC236}">
                      <a16:creationId xmlns:a16="http://schemas.microsoft.com/office/drawing/2014/main" id="{FD06C316-0230-49F6-AABF-29674352A49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335218" y="3484207"/>
                  <a:ext cx="8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36373" name="Freihand 136372">
                  <a:extLst>
                    <a:ext uri="{FF2B5EF4-FFF2-40B4-BE49-F238E27FC236}">
                      <a16:creationId xmlns:a16="http://schemas.microsoft.com/office/drawing/2014/main" id="{DBFAD609-E572-42D0-ABAB-7F96B6FD289A}"/>
                    </a:ext>
                  </a:extLst>
                </p14:cNvPr>
                <p14:cNvContentPartPr/>
                <p14:nvPr/>
              </p14:nvContentPartPr>
              <p14:xfrm>
                <a:off x="11402898" y="3506167"/>
                <a:ext cx="151920" cy="282600"/>
              </p14:xfrm>
            </p:contentPart>
          </mc:Choice>
          <mc:Fallback>
            <p:pic>
              <p:nvPicPr>
                <p:cNvPr id="136373" name="Freihand 136372">
                  <a:extLst>
                    <a:ext uri="{FF2B5EF4-FFF2-40B4-BE49-F238E27FC236}">
                      <a16:creationId xmlns:a16="http://schemas.microsoft.com/office/drawing/2014/main" id="{DBFAD609-E572-42D0-ABAB-7F96B6FD289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398578" y="3501847"/>
                  <a:ext cx="160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36383" name="Freihand 136382">
                  <a:extLst>
                    <a:ext uri="{FF2B5EF4-FFF2-40B4-BE49-F238E27FC236}">
                      <a16:creationId xmlns:a16="http://schemas.microsoft.com/office/drawing/2014/main" id="{0A2A38C6-9320-41A7-9989-CEB2784224A9}"/>
                    </a:ext>
                  </a:extLst>
                </p14:cNvPr>
                <p14:cNvContentPartPr/>
                <p14:nvPr/>
              </p14:nvContentPartPr>
              <p14:xfrm>
                <a:off x="10773258" y="3927367"/>
                <a:ext cx="250560" cy="120600"/>
              </p14:xfrm>
            </p:contentPart>
          </mc:Choice>
          <mc:Fallback>
            <p:pic>
              <p:nvPicPr>
                <p:cNvPr id="136383" name="Freihand 136382">
                  <a:extLst>
                    <a:ext uri="{FF2B5EF4-FFF2-40B4-BE49-F238E27FC236}">
                      <a16:creationId xmlns:a16="http://schemas.microsoft.com/office/drawing/2014/main" id="{0A2A38C6-9320-41A7-9989-CEB2784224A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768938" y="3923047"/>
                  <a:ext cx="259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36384" name="Freihand 136383">
                  <a:extLst>
                    <a:ext uri="{FF2B5EF4-FFF2-40B4-BE49-F238E27FC236}">
                      <a16:creationId xmlns:a16="http://schemas.microsoft.com/office/drawing/2014/main" id="{60B04F44-28A4-4DF9-A2E1-B51F2ED4CBF7}"/>
                    </a:ext>
                  </a:extLst>
                </p14:cNvPr>
                <p14:cNvContentPartPr/>
                <p14:nvPr/>
              </p14:nvContentPartPr>
              <p14:xfrm>
                <a:off x="11083938" y="3795607"/>
                <a:ext cx="348120" cy="213840"/>
              </p14:xfrm>
            </p:contentPart>
          </mc:Choice>
          <mc:Fallback>
            <p:pic>
              <p:nvPicPr>
                <p:cNvPr id="136384" name="Freihand 136383">
                  <a:extLst>
                    <a:ext uri="{FF2B5EF4-FFF2-40B4-BE49-F238E27FC236}">
                      <a16:creationId xmlns:a16="http://schemas.microsoft.com/office/drawing/2014/main" id="{60B04F44-28A4-4DF9-A2E1-B51F2ED4CB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079618" y="3791287"/>
                  <a:ext cx="356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36385" name="Freihand 136384">
                  <a:extLst>
                    <a:ext uri="{FF2B5EF4-FFF2-40B4-BE49-F238E27FC236}">
                      <a16:creationId xmlns:a16="http://schemas.microsoft.com/office/drawing/2014/main" id="{F2C991EE-7660-470F-9E20-5AAE22202754}"/>
                    </a:ext>
                  </a:extLst>
                </p14:cNvPr>
                <p14:cNvContentPartPr/>
                <p14:nvPr/>
              </p14:nvContentPartPr>
              <p14:xfrm>
                <a:off x="11456178" y="3911167"/>
                <a:ext cx="111960" cy="82440"/>
              </p14:xfrm>
            </p:contentPart>
          </mc:Choice>
          <mc:Fallback>
            <p:pic>
              <p:nvPicPr>
                <p:cNvPr id="136385" name="Freihand 136384">
                  <a:extLst>
                    <a:ext uri="{FF2B5EF4-FFF2-40B4-BE49-F238E27FC236}">
                      <a16:creationId xmlns:a16="http://schemas.microsoft.com/office/drawing/2014/main" id="{F2C991EE-7660-470F-9E20-5AAE2220275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51858" y="3906847"/>
                  <a:ext cx="1206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36387" name="Freihand 136386">
                <a:extLst>
                  <a:ext uri="{FF2B5EF4-FFF2-40B4-BE49-F238E27FC236}">
                    <a16:creationId xmlns:a16="http://schemas.microsoft.com/office/drawing/2014/main" id="{79F46CE4-5442-42EB-8869-0FE4DA7B04A9}"/>
                  </a:ext>
                </a:extLst>
              </p14:cNvPr>
              <p14:cNvContentPartPr/>
              <p14:nvPr/>
            </p14:nvContentPartPr>
            <p14:xfrm>
              <a:off x="4371378" y="2681047"/>
              <a:ext cx="3270960" cy="68760"/>
            </p14:xfrm>
          </p:contentPart>
        </mc:Choice>
        <mc:Fallback>
          <p:pic>
            <p:nvPicPr>
              <p:cNvPr id="136387" name="Freihand 136386">
                <a:extLst>
                  <a:ext uri="{FF2B5EF4-FFF2-40B4-BE49-F238E27FC236}">
                    <a16:creationId xmlns:a16="http://schemas.microsoft.com/office/drawing/2014/main" id="{79F46CE4-5442-42EB-8869-0FE4DA7B04A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367058" y="2676727"/>
                <a:ext cx="327960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390" name="Gruppieren 136389">
            <a:extLst>
              <a:ext uri="{FF2B5EF4-FFF2-40B4-BE49-F238E27FC236}">
                <a16:creationId xmlns:a16="http://schemas.microsoft.com/office/drawing/2014/main" id="{C054E8DD-5510-4C31-BF88-8DB6677C8027}"/>
              </a:ext>
            </a:extLst>
          </p:cNvPr>
          <p:cNvGrpSpPr/>
          <p:nvPr/>
        </p:nvGrpSpPr>
        <p:grpSpPr>
          <a:xfrm>
            <a:off x="946338" y="1686367"/>
            <a:ext cx="336240" cy="582840"/>
            <a:chOff x="946338" y="1686367"/>
            <a:chExt cx="33624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36388" name="Freihand 136387">
                  <a:extLst>
                    <a:ext uri="{FF2B5EF4-FFF2-40B4-BE49-F238E27FC236}">
                      <a16:creationId xmlns:a16="http://schemas.microsoft.com/office/drawing/2014/main" id="{023D30FB-DB13-4CE8-810C-ABA2873A459C}"/>
                    </a:ext>
                  </a:extLst>
                </p14:cNvPr>
                <p14:cNvContentPartPr/>
                <p14:nvPr/>
              </p14:nvContentPartPr>
              <p14:xfrm>
                <a:off x="1057218" y="1686367"/>
                <a:ext cx="225360" cy="470160"/>
              </p14:xfrm>
            </p:contentPart>
          </mc:Choice>
          <mc:Fallback>
            <p:pic>
              <p:nvPicPr>
                <p:cNvPr id="136388" name="Freihand 136387">
                  <a:extLst>
                    <a:ext uri="{FF2B5EF4-FFF2-40B4-BE49-F238E27FC236}">
                      <a16:creationId xmlns:a16="http://schemas.microsoft.com/office/drawing/2014/main" id="{023D30FB-DB13-4CE8-810C-ABA2873A459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2898" y="1682047"/>
                  <a:ext cx="234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36389" name="Freihand 136388">
                  <a:extLst>
                    <a:ext uri="{FF2B5EF4-FFF2-40B4-BE49-F238E27FC236}">
                      <a16:creationId xmlns:a16="http://schemas.microsoft.com/office/drawing/2014/main" id="{120DEB71-6D20-4737-B8E5-15277D549ED8}"/>
                    </a:ext>
                  </a:extLst>
                </p14:cNvPr>
                <p14:cNvContentPartPr/>
                <p14:nvPr/>
              </p14:nvContentPartPr>
              <p14:xfrm>
                <a:off x="946338" y="1827127"/>
                <a:ext cx="268560" cy="442080"/>
              </p14:xfrm>
            </p:contentPart>
          </mc:Choice>
          <mc:Fallback>
            <p:pic>
              <p:nvPicPr>
                <p:cNvPr id="136389" name="Freihand 136388">
                  <a:extLst>
                    <a:ext uri="{FF2B5EF4-FFF2-40B4-BE49-F238E27FC236}">
                      <a16:creationId xmlns:a16="http://schemas.microsoft.com/office/drawing/2014/main" id="{120DEB71-6D20-4737-B8E5-15277D549ED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2018" y="1822807"/>
                  <a:ext cx="27720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409" name="Gruppieren 136408">
            <a:extLst>
              <a:ext uri="{FF2B5EF4-FFF2-40B4-BE49-F238E27FC236}">
                <a16:creationId xmlns:a16="http://schemas.microsoft.com/office/drawing/2014/main" id="{7D87F0F5-8E96-44C5-A3DE-C9824F6141C9}"/>
              </a:ext>
            </a:extLst>
          </p:cNvPr>
          <p:cNvGrpSpPr/>
          <p:nvPr/>
        </p:nvGrpSpPr>
        <p:grpSpPr>
          <a:xfrm>
            <a:off x="910698" y="203527"/>
            <a:ext cx="2594880" cy="1247760"/>
            <a:chOff x="910698" y="203527"/>
            <a:chExt cx="2594880" cy="12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36391" name="Freihand 136390">
                  <a:extLst>
                    <a:ext uri="{FF2B5EF4-FFF2-40B4-BE49-F238E27FC236}">
                      <a16:creationId xmlns:a16="http://schemas.microsoft.com/office/drawing/2014/main" id="{5E086406-B66F-4183-A0EB-DCBBDCFCB009}"/>
                    </a:ext>
                  </a:extLst>
                </p14:cNvPr>
                <p14:cNvContentPartPr/>
                <p14:nvPr/>
              </p14:nvContentPartPr>
              <p14:xfrm>
                <a:off x="910698" y="1242847"/>
                <a:ext cx="99720" cy="208440"/>
              </p14:xfrm>
            </p:contentPart>
          </mc:Choice>
          <mc:Fallback>
            <p:pic>
              <p:nvPicPr>
                <p:cNvPr id="136391" name="Freihand 136390">
                  <a:extLst>
                    <a:ext uri="{FF2B5EF4-FFF2-40B4-BE49-F238E27FC236}">
                      <a16:creationId xmlns:a16="http://schemas.microsoft.com/office/drawing/2014/main" id="{5E086406-B66F-4183-A0EB-DCBBDCFCB00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6378" y="1238527"/>
                  <a:ext cx="108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36392" name="Freihand 136391">
                  <a:extLst>
                    <a:ext uri="{FF2B5EF4-FFF2-40B4-BE49-F238E27FC236}">
                      <a16:creationId xmlns:a16="http://schemas.microsoft.com/office/drawing/2014/main" id="{3C17B846-C145-448B-A712-4E1B2D1A5604}"/>
                    </a:ext>
                  </a:extLst>
                </p14:cNvPr>
                <p14:cNvContentPartPr/>
                <p14:nvPr/>
              </p14:nvContentPartPr>
              <p14:xfrm>
                <a:off x="1023738" y="1176607"/>
                <a:ext cx="304560" cy="189720"/>
              </p14:xfrm>
            </p:contentPart>
          </mc:Choice>
          <mc:Fallback>
            <p:pic>
              <p:nvPicPr>
                <p:cNvPr id="136392" name="Freihand 136391">
                  <a:extLst>
                    <a:ext uri="{FF2B5EF4-FFF2-40B4-BE49-F238E27FC236}">
                      <a16:creationId xmlns:a16="http://schemas.microsoft.com/office/drawing/2014/main" id="{3C17B846-C145-448B-A712-4E1B2D1A560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9418" y="1172287"/>
                  <a:ext cx="31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36393" name="Freihand 136392">
                  <a:extLst>
                    <a:ext uri="{FF2B5EF4-FFF2-40B4-BE49-F238E27FC236}">
                      <a16:creationId xmlns:a16="http://schemas.microsoft.com/office/drawing/2014/main" id="{7E161101-DB88-4E26-BD2D-C155E5956F9E}"/>
                    </a:ext>
                  </a:extLst>
                </p14:cNvPr>
                <p14:cNvContentPartPr/>
                <p14:nvPr/>
              </p14:nvContentPartPr>
              <p14:xfrm>
                <a:off x="1337298" y="1136647"/>
                <a:ext cx="82080" cy="248040"/>
              </p14:xfrm>
            </p:contentPart>
          </mc:Choice>
          <mc:Fallback>
            <p:pic>
              <p:nvPicPr>
                <p:cNvPr id="136393" name="Freihand 136392">
                  <a:extLst>
                    <a:ext uri="{FF2B5EF4-FFF2-40B4-BE49-F238E27FC236}">
                      <a16:creationId xmlns:a16="http://schemas.microsoft.com/office/drawing/2014/main" id="{7E161101-DB88-4E26-BD2D-C155E5956F9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332978" y="1132327"/>
                  <a:ext cx="90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36394" name="Freihand 136393">
                  <a:extLst>
                    <a:ext uri="{FF2B5EF4-FFF2-40B4-BE49-F238E27FC236}">
                      <a16:creationId xmlns:a16="http://schemas.microsoft.com/office/drawing/2014/main" id="{38BAED55-3AFA-472E-9F48-EE03CB62095B}"/>
                    </a:ext>
                  </a:extLst>
                </p14:cNvPr>
                <p14:cNvContentPartPr/>
                <p14:nvPr/>
              </p14:nvContentPartPr>
              <p14:xfrm>
                <a:off x="1404618" y="1032247"/>
                <a:ext cx="111600" cy="138960"/>
              </p14:xfrm>
            </p:contentPart>
          </mc:Choice>
          <mc:Fallback>
            <p:pic>
              <p:nvPicPr>
                <p:cNvPr id="136394" name="Freihand 136393">
                  <a:extLst>
                    <a:ext uri="{FF2B5EF4-FFF2-40B4-BE49-F238E27FC236}">
                      <a16:creationId xmlns:a16="http://schemas.microsoft.com/office/drawing/2014/main" id="{38BAED55-3AFA-472E-9F48-EE03CB62095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00298" y="1027927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36395" name="Freihand 136394">
                  <a:extLst>
                    <a:ext uri="{FF2B5EF4-FFF2-40B4-BE49-F238E27FC236}">
                      <a16:creationId xmlns:a16="http://schemas.microsoft.com/office/drawing/2014/main" id="{12A03461-3AA2-4748-9C88-FED914D75C5D}"/>
                    </a:ext>
                  </a:extLst>
                </p14:cNvPr>
                <p14:cNvContentPartPr/>
                <p14:nvPr/>
              </p14:nvContentPartPr>
              <p14:xfrm>
                <a:off x="1526298" y="1000567"/>
                <a:ext cx="39240" cy="138960"/>
              </p14:xfrm>
            </p:contentPart>
          </mc:Choice>
          <mc:Fallback>
            <p:pic>
              <p:nvPicPr>
                <p:cNvPr id="136395" name="Freihand 136394">
                  <a:extLst>
                    <a:ext uri="{FF2B5EF4-FFF2-40B4-BE49-F238E27FC236}">
                      <a16:creationId xmlns:a16="http://schemas.microsoft.com/office/drawing/2014/main" id="{12A03461-3AA2-4748-9C88-FED914D75C5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21978" y="996247"/>
                  <a:ext cx="4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36396" name="Freihand 136395">
                  <a:extLst>
                    <a:ext uri="{FF2B5EF4-FFF2-40B4-BE49-F238E27FC236}">
                      <a16:creationId xmlns:a16="http://schemas.microsoft.com/office/drawing/2014/main" id="{98825FDA-F6EF-4167-AEA2-D87C2CCA1684}"/>
                    </a:ext>
                  </a:extLst>
                </p14:cNvPr>
                <p14:cNvContentPartPr/>
                <p14:nvPr/>
              </p14:nvContentPartPr>
              <p14:xfrm>
                <a:off x="1572738" y="1041607"/>
                <a:ext cx="149400" cy="227520"/>
              </p14:xfrm>
            </p:contentPart>
          </mc:Choice>
          <mc:Fallback>
            <p:pic>
              <p:nvPicPr>
                <p:cNvPr id="136396" name="Freihand 136395">
                  <a:extLst>
                    <a:ext uri="{FF2B5EF4-FFF2-40B4-BE49-F238E27FC236}">
                      <a16:creationId xmlns:a16="http://schemas.microsoft.com/office/drawing/2014/main" id="{98825FDA-F6EF-4167-AEA2-D87C2CCA168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568418" y="1037287"/>
                  <a:ext cx="15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36398" name="Freihand 136397">
                  <a:extLst>
                    <a:ext uri="{FF2B5EF4-FFF2-40B4-BE49-F238E27FC236}">
                      <a16:creationId xmlns:a16="http://schemas.microsoft.com/office/drawing/2014/main" id="{4898319D-57D6-4E41-9660-FFB2B679416D}"/>
                    </a:ext>
                  </a:extLst>
                </p14:cNvPr>
                <p14:cNvContentPartPr/>
                <p14:nvPr/>
              </p14:nvContentPartPr>
              <p14:xfrm>
                <a:off x="1807098" y="830287"/>
                <a:ext cx="113760" cy="205200"/>
              </p14:xfrm>
            </p:contentPart>
          </mc:Choice>
          <mc:Fallback>
            <p:pic>
              <p:nvPicPr>
                <p:cNvPr id="136398" name="Freihand 136397">
                  <a:extLst>
                    <a:ext uri="{FF2B5EF4-FFF2-40B4-BE49-F238E27FC236}">
                      <a16:creationId xmlns:a16="http://schemas.microsoft.com/office/drawing/2014/main" id="{4898319D-57D6-4E41-9660-FFB2B679416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02778" y="825967"/>
                  <a:ext cx="122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36399" name="Freihand 136398">
                  <a:extLst>
                    <a:ext uri="{FF2B5EF4-FFF2-40B4-BE49-F238E27FC236}">
                      <a16:creationId xmlns:a16="http://schemas.microsoft.com/office/drawing/2014/main" id="{B94495A6-E565-42C0-B304-9DA0944702C0}"/>
                    </a:ext>
                  </a:extLst>
                </p14:cNvPr>
                <p14:cNvContentPartPr/>
                <p14:nvPr/>
              </p14:nvContentPartPr>
              <p14:xfrm>
                <a:off x="1912578" y="864847"/>
                <a:ext cx="133200" cy="109080"/>
              </p14:xfrm>
            </p:contentPart>
          </mc:Choice>
          <mc:Fallback>
            <p:pic>
              <p:nvPicPr>
                <p:cNvPr id="136399" name="Freihand 136398">
                  <a:extLst>
                    <a:ext uri="{FF2B5EF4-FFF2-40B4-BE49-F238E27FC236}">
                      <a16:creationId xmlns:a16="http://schemas.microsoft.com/office/drawing/2014/main" id="{B94495A6-E565-42C0-B304-9DA0944702C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08258" y="860527"/>
                  <a:ext cx="141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36400" name="Freihand 136399">
                  <a:extLst>
                    <a:ext uri="{FF2B5EF4-FFF2-40B4-BE49-F238E27FC236}">
                      <a16:creationId xmlns:a16="http://schemas.microsoft.com/office/drawing/2014/main" id="{CE5AE5B9-A602-4A9F-9EC0-BFC0A8778374}"/>
                    </a:ext>
                  </a:extLst>
                </p14:cNvPr>
                <p14:cNvContentPartPr/>
                <p14:nvPr/>
              </p14:nvContentPartPr>
              <p14:xfrm>
                <a:off x="2022738" y="796447"/>
                <a:ext cx="101880" cy="123120"/>
              </p14:xfrm>
            </p:contentPart>
          </mc:Choice>
          <mc:Fallback>
            <p:pic>
              <p:nvPicPr>
                <p:cNvPr id="136400" name="Freihand 136399">
                  <a:extLst>
                    <a:ext uri="{FF2B5EF4-FFF2-40B4-BE49-F238E27FC236}">
                      <a16:creationId xmlns:a16="http://schemas.microsoft.com/office/drawing/2014/main" id="{CE5AE5B9-A602-4A9F-9EC0-BFC0A877837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18418" y="792127"/>
                  <a:ext cx="11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36401" name="Freihand 136400">
                  <a:extLst>
                    <a:ext uri="{FF2B5EF4-FFF2-40B4-BE49-F238E27FC236}">
                      <a16:creationId xmlns:a16="http://schemas.microsoft.com/office/drawing/2014/main" id="{11A19B7B-F84A-4662-9519-7F2E1919DB02}"/>
                    </a:ext>
                  </a:extLst>
                </p14:cNvPr>
                <p14:cNvContentPartPr/>
                <p14:nvPr/>
              </p14:nvContentPartPr>
              <p14:xfrm>
                <a:off x="2180418" y="710047"/>
                <a:ext cx="91080" cy="152640"/>
              </p14:xfrm>
            </p:contentPart>
          </mc:Choice>
          <mc:Fallback>
            <p:pic>
              <p:nvPicPr>
                <p:cNvPr id="136401" name="Freihand 136400">
                  <a:extLst>
                    <a:ext uri="{FF2B5EF4-FFF2-40B4-BE49-F238E27FC236}">
                      <a16:creationId xmlns:a16="http://schemas.microsoft.com/office/drawing/2014/main" id="{11A19B7B-F84A-4662-9519-7F2E1919DB0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76098" y="705727"/>
                  <a:ext cx="99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36403" name="Freihand 136402">
                  <a:extLst>
                    <a:ext uri="{FF2B5EF4-FFF2-40B4-BE49-F238E27FC236}">
                      <a16:creationId xmlns:a16="http://schemas.microsoft.com/office/drawing/2014/main" id="{FD2927F3-7B15-4EE9-BBA8-14D33170B069}"/>
                    </a:ext>
                  </a:extLst>
                </p14:cNvPr>
                <p14:cNvContentPartPr/>
                <p14:nvPr/>
              </p14:nvContentPartPr>
              <p14:xfrm>
                <a:off x="2350338" y="514207"/>
                <a:ext cx="201240" cy="248040"/>
              </p14:xfrm>
            </p:contentPart>
          </mc:Choice>
          <mc:Fallback>
            <p:pic>
              <p:nvPicPr>
                <p:cNvPr id="136403" name="Freihand 136402">
                  <a:extLst>
                    <a:ext uri="{FF2B5EF4-FFF2-40B4-BE49-F238E27FC236}">
                      <a16:creationId xmlns:a16="http://schemas.microsoft.com/office/drawing/2014/main" id="{FD2927F3-7B15-4EE9-BBA8-14D33170B06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46018" y="509887"/>
                  <a:ext cx="209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36404" name="Freihand 136403">
                  <a:extLst>
                    <a:ext uri="{FF2B5EF4-FFF2-40B4-BE49-F238E27FC236}">
                      <a16:creationId xmlns:a16="http://schemas.microsoft.com/office/drawing/2014/main" id="{D2A9428D-9959-42C8-8195-3492C26C006D}"/>
                    </a:ext>
                  </a:extLst>
                </p14:cNvPr>
                <p14:cNvContentPartPr/>
                <p14:nvPr/>
              </p14:nvContentPartPr>
              <p14:xfrm>
                <a:off x="2560218" y="511687"/>
                <a:ext cx="237600" cy="115200"/>
              </p14:xfrm>
            </p:contentPart>
          </mc:Choice>
          <mc:Fallback>
            <p:pic>
              <p:nvPicPr>
                <p:cNvPr id="136404" name="Freihand 136403">
                  <a:extLst>
                    <a:ext uri="{FF2B5EF4-FFF2-40B4-BE49-F238E27FC236}">
                      <a16:creationId xmlns:a16="http://schemas.microsoft.com/office/drawing/2014/main" id="{D2A9428D-9959-42C8-8195-3492C26C006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555898" y="507367"/>
                  <a:ext cx="246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36405" name="Freihand 136404">
                  <a:extLst>
                    <a:ext uri="{FF2B5EF4-FFF2-40B4-BE49-F238E27FC236}">
                      <a16:creationId xmlns:a16="http://schemas.microsoft.com/office/drawing/2014/main" id="{91CC7D05-0D0B-4EFE-B764-F85B8A1B828A}"/>
                    </a:ext>
                  </a:extLst>
                </p14:cNvPr>
                <p14:cNvContentPartPr/>
                <p14:nvPr/>
              </p14:nvContentPartPr>
              <p14:xfrm>
                <a:off x="2902938" y="280207"/>
                <a:ext cx="144360" cy="260640"/>
              </p14:xfrm>
            </p:contentPart>
          </mc:Choice>
          <mc:Fallback>
            <p:pic>
              <p:nvPicPr>
                <p:cNvPr id="136405" name="Freihand 136404">
                  <a:extLst>
                    <a:ext uri="{FF2B5EF4-FFF2-40B4-BE49-F238E27FC236}">
                      <a16:creationId xmlns:a16="http://schemas.microsoft.com/office/drawing/2014/main" id="{91CC7D05-0D0B-4EFE-B764-F85B8A1B828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98618" y="275887"/>
                  <a:ext cx="153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36406" name="Freihand 136405">
                  <a:extLst>
                    <a:ext uri="{FF2B5EF4-FFF2-40B4-BE49-F238E27FC236}">
                      <a16:creationId xmlns:a16="http://schemas.microsoft.com/office/drawing/2014/main" id="{CB162921-01DB-4496-ADCC-9EDABFE64622}"/>
                    </a:ext>
                  </a:extLst>
                </p14:cNvPr>
                <p14:cNvContentPartPr/>
                <p14:nvPr/>
              </p14:nvContentPartPr>
              <p14:xfrm>
                <a:off x="3087618" y="334567"/>
                <a:ext cx="129240" cy="241920"/>
              </p14:xfrm>
            </p:contentPart>
          </mc:Choice>
          <mc:Fallback>
            <p:pic>
              <p:nvPicPr>
                <p:cNvPr id="136406" name="Freihand 136405">
                  <a:extLst>
                    <a:ext uri="{FF2B5EF4-FFF2-40B4-BE49-F238E27FC236}">
                      <a16:creationId xmlns:a16="http://schemas.microsoft.com/office/drawing/2014/main" id="{CB162921-01DB-4496-ADCC-9EDABFE6462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083298" y="330247"/>
                  <a:ext cx="137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36407" name="Freihand 136406">
                  <a:extLst>
                    <a:ext uri="{FF2B5EF4-FFF2-40B4-BE49-F238E27FC236}">
                      <a16:creationId xmlns:a16="http://schemas.microsoft.com/office/drawing/2014/main" id="{7753C6D4-F48A-412D-BACE-0E78698917EE}"/>
                    </a:ext>
                  </a:extLst>
                </p14:cNvPr>
                <p14:cNvContentPartPr/>
                <p14:nvPr/>
              </p14:nvContentPartPr>
              <p14:xfrm>
                <a:off x="3213978" y="293527"/>
                <a:ext cx="70920" cy="101160"/>
              </p14:xfrm>
            </p:contentPart>
          </mc:Choice>
          <mc:Fallback>
            <p:pic>
              <p:nvPicPr>
                <p:cNvPr id="136407" name="Freihand 136406">
                  <a:extLst>
                    <a:ext uri="{FF2B5EF4-FFF2-40B4-BE49-F238E27FC236}">
                      <a16:creationId xmlns:a16="http://schemas.microsoft.com/office/drawing/2014/main" id="{7753C6D4-F48A-412D-BACE-0E78698917E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209658" y="289207"/>
                  <a:ext cx="79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36408" name="Freihand 136407">
                  <a:extLst>
                    <a:ext uri="{FF2B5EF4-FFF2-40B4-BE49-F238E27FC236}">
                      <a16:creationId xmlns:a16="http://schemas.microsoft.com/office/drawing/2014/main" id="{5F7714CE-E737-4A6A-8464-AF0F49C47D4A}"/>
                    </a:ext>
                  </a:extLst>
                </p14:cNvPr>
                <p14:cNvContentPartPr/>
                <p14:nvPr/>
              </p14:nvContentPartPr>
              <p14:xfrm>
                <a:off x="3312618" y="203527"/>
                <a:ext cx="192960" cy="146160"/>
              </p14:xfrm>
            </p:contentPart>
          </mc:Choice>
          <mc:Fallback>
            <p:pic>
              <p:nvPicPr>
                <p:cNvPr id="136408" name="Freihand 136407">
                  <a:extLst>
                    <a:ext uri="{FF2B5EF4-FFF2-40B4-BE49-F238E27FC236}">
                      <a16:creationId xmlns:a16="http://schemas.microsoft.com/office/drawing/2014/main" id="{5F7714CE-E737-4A6A-8464-AF0F49C47D4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08298" y="199207"/>
                  <a:ext cx="201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415" name="Gruppieren 136414">
            <a:extLst>
              <a:ext uri="{FF2B5EF4-FFF2-40B4-BE49-F238E27FC236}">
                <a16:creationId xmlns:a16="http://schemas.microsoft.com/office/drawing/2014/main" id="{51FA0874-ED9C-458D-9B91-AA1A54D05C39}"/>
              </a:ext>
            </a:extLst>
          </p:cNvPr>
          <p:cNvGrpSpPr/>
          <p:nvPr/>
        </p:nvGrpSpPr>
        <p:grpSpPr>
          <a:xfrm>
            <a:off x="522258" y="2749807"/>
            <a:ext cx="651600" cy="290160"/>
            <a:chOff x="522258" y="2749807"/>
            <a:chExt cx="65160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36410" name="Freihand 136409">
                  <a:extLst>
                    <a:ext uri="{FF2B5EF4-FFF2-40B4-BE49-F238E27FC236}">
                      <a16:creationId xmlns:a16="http://schemas.microsoft.com/office/drawing/2014/main" id="{65794C12-C20E-4B54-A024-4693F5494BDC}"/>
                    </a:ext>
                  </a:extLst>
                </p14:cNvPr>
                <p14:cNvContentPartPr/>
                <p14:nvPr/>
              </p14:nvContentPartPr>
              <p14:xfrm>
                <a:off x="522258" y="2857447"/>
                <a:ext cx="52920" cy="125640"/>
              </p14:xfrm>
            </p:contentPart>
          </mc:Choice>
          <mc:Fallback>
            <p:pic>
              <p:nvPicPr>
                <p:cNvPr id="136410" name="Freihand 136409">
                  <a:extLst>
                    <a:ext uri="{FF2B5EF4-FFF2-40B4-BE49-F238E27FC236}">
                      <a16:creationId xmlns:a16="http://schemas.microsoft.com/office/drawing/2014/main" id="{65794C12-C20E-4B54-A024-4693F5494BD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7938" y="2853127"/>
                  <a:ext cx="61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36411" name="Freihand 136410">
                  <a:extLst>
                    <a:ext uri="{FF2B5EF4-FFF2-40B4-BE49-F238E27FC236}">
                      <a16:creationId xmlns:a16="http://schemas.microsoft.com/office/drawing/2014/main" id="{BEF730A7-2C46-4304-9E3E-E4C13FFC0024}"/>
                    </a:ext>
                  </a:extLst>
                </p14:cNvPr>
                <p14:cNvContentPartPr/>
                <p14:nvPr/>
              </p14:nvContentPartPr>
              <p14:xfrm>
                <a:off x="611898" y="2831527"/>
                <a:ext cx="216360" cy="111240"/>
              </p14:xfrm>
            </p:contentPart>
          </mc:Choice>
          <mc:Fallback>
            <p:pic>
              <p:nvPicPr>
                <p:cNvPr id="136411" name="Freihand 136410">
                  <a:extLst>
                    <a:ext uri="{FF2B5EF4-FFF2-40B4-BE49-F238E27FC236}">
                      <a16:creationId xmlns:a16="http://schemas.microsoft.com/office/drawing/2014/main" id="{BEF730A7-2C46-4304-9E3E-E4C13FFC002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7578" y="2827207"/>
                  <a:ext cx="225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36412" name="Freihand 136411">
                  <a:extLst>
                    <a:ext uri="{FF2B5EF4-FFF2-40B4-BE49-F238E27FC236}">
                      <a16:creationId xmlns:a16="http://schemas.microsoft.com/office/drawing/2014/main" id="{D7DC5A45-2B80-4D16-8E53-5C51037A00AB}"/>
                    </a:ext>
                  </a:extLst>
                </p14:cNvPr>
                <p14:cNvContentPartPr/>
                <p14:nvPr/>
              </p14:nvContentPartPr>
              <p14:xfrm>
                <a:off x="800178" y="2848807"/>
                <a:ext cx="70200" cy="165240"/>
              </p14:xfrm>
            </p:contentPart>
          </mc:Choice>
          <mc:Fallback>
            <p:pic>
              <p:nvPicPr>
                <p:cNvPr id="136412" name="Freihand 136411">
                  <a:extLst>
                    <a:ext uri="{FF2B5EF4-FFF2-40B4-BE49-F238E27FC236}">
                      <a16:creationId xmlns:a16="http://schemas.microsoft.com/office/drawing/2014/main" id="{D7DC5A45-2B80-4D16-8E53-5C51037A00A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95858" y="2844487"/>
                  <a:ext cx="78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36413" name="Freihand 136412">
                  <a:extLst>
                    <a:ext uri="{FF2B5EF4-FFF2-40B4-BE49-F238E27FC236}">
                      <a16:creationId xmlns:a16="http://schemas.microsoft.com/office/drawing/2014/main" id="{355181AE-2CCA-4E59-A076-5BC3A9DCBACD}"/>
                    </a:ext>
                  </a:extLst>
                </p14:cNvPr>
                <p14:cNvContentPartPr/>
                <p14:nvPr/>
              </p14:nvContentPartPr>
              <p14:xfrm>
                <a:off x="876498" y="2749807"/>
                <a:ext cx="92520" cy="142200"/>
              </p14:xfrm>
            </p:contentPart>
          </mc:Choice>
          <mc:Fallback>
            <p:pic>
              <p:nvPicPr>
                <p:cNvPr id="136413" name="Freihand 136412">
                  <a:extLst>
                    <a:ext uri="{FF2B5EF4-FFF2-40B4-BE49-F238E27FC236}">
                      <a16:creationId xmlns:a16="http://schemas.microsoft.com/office/drawing/2014/main" id="{355181AE-2CCA-4E59-A076-5BC3A9DCBAC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2178" y="2745487"/>
                  <a:ext cx="101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36414" name="Freihand 136413">
                  <a:extLst>
                    <a:ext uri="{FF2B5EF4-FFF2-40B4-BE49-F238E27FC236}">
                      <a16:creationId xmlns:a16="http://schemas.microsoft.com/office/drawing/2014/main" id="{E3B52D7E-3650-4770-B988-406F41383D6A}"/>
                    </a:ext>
                  </a:extLst>
                </p14:cNvPr>
                <p14:cNvContentPartPr/>
                <p14:nvPr/>
              </p14:nvContentPartPr>
              <p14:xfrm>
                <a:off x="1002138" y="2749807"/>
                <a:ext cx="171720" cy="290160"/>
              </p14:xfrm>
            </p:contentPart>
          </mc:Choice>
          <mc:Fallback>
            <p:pic>
              <p:nvPicPr>
                <p:cNvPr id="136414" name="Freihand 136413">
                  <a:extLst>
                    <a:ext uri="{FF2B5EF4-FFF2-40B4-BE49-F238E27FC236}">
                      <a16:creationId xmlns:a16="http://schemas.microsoft.com/office/drawing/2014/main" id="{E3B52D7E-3650-4770-B988-406F41383D6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97818" y="2745487"/>
                  <a:ext cx="1803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423" name="Gruppieren 136422">
            <a:extLst>
              <a:ext uri="{FF2B5EF4-FFF2-40B4-BE49-F238E27FC236}">
                <a16:creationId xmlns:a16="http://schemas.microsoft.com/office/drawing/2014/main" id="{EBA65104-4C05-4AA6-B358-294B2AF80F04}"/>
              </a:ext>
            </a:extLst>
          </p:cNvPr>
          <p:cNvGrpSpPr/>
          <p:nvPr/>
        </p:nvGrpSpPr>
        <p:grpSpPr>
          <a:xfrm>
            <a:off x="1328298" y="2733607"/>
            <a:ext cx="981720" cy="257400"/>
            <a:chOff x="1328298" y="2733607"/>
            <a:chExt cx="98172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36416" name="Freihand 136415">
                  <a:extLst>
                    <a:ext uri="{FF2B5EF4-FFF2-40B4-BE49-F238E27FC236}">
                      <a16:creationId xmlns:a16="http://schemas.microsoft.com/office/drawing/2014/main" id="{B9B3A9F7-B47B-4B87-A2F2-C1E3B8FDB747}"/>
                    </a:ext>
                  </a:extLst>
                </p14:cNvPr>
                <p14:cNvContentPartPr/>
                <p14:nvPr/>
              </p14:nvContentPartPr>
              <p14:xfrm>
                <a:off x="1328298" y="2749447"/>
                <a:ext cx="121680" cy="143640"/>
              </p14:xfrm>
            </p:contentPart>
          </mc:Choice>
          <mc:Fallback>
            <p:pic>
              <p:nvPicPr>
                <p:cNvPr id="136416" name="Freihand 136415">
                  <a:extLst>
                    <a:ext uri="{FF2B5EF4-FFF2-40B4-BE49-F238E27FC236}">
                      <a16:creationId xmlns:a16="http://schemas.microsoft.com/office/drawing/2014/main" id="{B9B3A9F7-B47B-4B87-A2F2-C1E3B8FDB74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323978" y="2745127"/>
                  <a:ext cx="130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36417" name="Freihand 136416">
                  <a:extLst>
                    <a:ext uri="{FF2B5EF4-FFF2-40B4-BE49-F238E27FC236}">
                      <a16:creationId xmlns:a16="http://schemas.microsoft.com/office/drawing/2014/main" id="{F5B70378-A0E8-466F-AE03-5E3EA9E8B1DD}"/>
                    </a:ext>
                  </a:extLst>
                </p14:cNvPr>
                <p14:cNvContentPartPr/>
                <p14:nvPr/>
              </p14:nvContentPartPr>
              <p14:xfrm>
                <a:off x="1501458" y="2818927"/>
                <a:ext cx="70560" cy="19800"/>
              </p14:xfrm>
            </p:contentPart>
          </mc:Choice>
          <mc:Fallback>
            <p:pic>
              <p:nvPicPr>
                <p:cNvPr id="136417" name="Freihand 136416">
                  <a:extLst>
                    <a:ext uri="{FF2B5EF4-FFF2-40B4-BE49-F238E27FC236}">
                      <a16:creationId xmlns:a16="http://schemas.microsoft.com/office/drawing/2014/main" id="{F5B70378-A0E8-466F-AE03-5E3EA9E8B1D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497138" y="2814607"/>
                  <a:ext cx="79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36418" name="Freihand 136417">
                  <a:extLst>
                    <a:ext uri="{FF2B5EF4-FFF2-40B4-BE49-F238E27FC236}">
                      <a16:creationId xmlns:a16="http://schemas.microsoft.com/office/drawing/2014/main" id="{960AE5DE-DE3E-43E9-8E57-BCA1AE99CEDB}"/>
                    </a:ext>
                  </a:extLst>
                </p14:cNvPr>
                <p14:cNvContentPartPr/>
                <p14:nvPr/>
              </p14:nvContentPartPr>
              <p14:xfrm>
                <a:off x="1641858" y="2738287"/>
                <a:ext cx="65880" cy="157320"/>
              </p14:xfrm>
            </p:contentPart>
          </mc:Choice>
          <mc:Fallback>
            <p:pic>
              <p:nvPicPr>
                <p:cNvPr id="136418" name="Freihand 136417">
                  <a:extLst>
                    <a:ext uri="{FF2B5EF4-FFF2-40B4-BE49-F238E27FC236}">
                      <a16:creationId xmlns:a16="http://schemas.microsoft.com/office/drawing/2014/main" id="{960AE5DE-DE3E-43E9-8E57-BCA1AE99CED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637538" y="2733967"/>
                  <a:ext cx="74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36419" name="Freihand 136418">
                  <a:extLst>
                    <a:ext uri="{FF2B5EF4-FFF2-40B4-BE49-F238E27FC236}">
                      <a16:creationId xmlns:a16="http://schemas.microsoft.com/office/drawing/2014/main" id="{609A84BC-AFF1-4096-997A-5F4B743AC921}"/>
                    </a:ext>
                  </a:extLst>
                </p14:cNvPr>
                <p14:cNvContentPartPr/>
                <p14:nvPr/>
              </p14:nvContentPartPr>
              <p14:xfrm>
                <a:off x="1821858" y="2786167"/>
                <a:ext cx="60480" cy="204840"/>
              </p14:xfrm>
            </p:contentPart>
          </mc:Choice>
          <mc:Fallback>
            <p:pic>
              <p:nvPicPr>
                <p:cNvPr id="136419" name="Freihand 136418">
                  <a:extLst>
                    <a:ext uri="{FF2B5EF4-FFF2-40B4-BE49-F238E27FC236}">
                      <a16:creationId xmlns:a16="http://schemas.microsoft.com/office/drawing/2014/main" id="{609A84BC-AFF1-4096-997A-5F4B743AC92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17538" y="2781847"/>
                  <a:ext cx="69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36420" name="Freihand 136419">
                  <a:extLst>
                    <a:ext uri="{FF2B5EF4-FFF2-40B4-BE49-F238E27FC236}">
                      <a16:creationId xmlns:a16="http://schemas.microsoft.com/office/drawing/2014/main" id="{2FB22096-9656-4E75-A99B-DA0221ACF989}"/>
                    </a:ext>
                  </a:extLst>
                </p14:cNvPr>
                <p14:cNvContentPartPr/>
                <p14:nvPr/>
              </p14:nvContentPartPr>
              <p14:xfrm>
                <a:off x="1946418" y="2766727"/>
                <a:ext cx="59760" cy="96480"/>
              </p14:xfrm>
            </p:contentPart>
          </mc:Choice>
          <mc:Fallback>
            <p:pic>
              <p:nvPicPr>
                <p:cNvPr id="136420" name="Freihand 136419">
                  <a:extLst>
                    <a:ext uri="{FF2B5EF4-FFF2-40B4-BE49-F238E27FC236}">
                      <a16:creationId xmlns:a16="http://schemas.microsoft.com/office/drawing/2014/main" id="{2FB22096-9656-4E75-A99B-DA0221ACF98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942098" y="2762407"/>
                  <a:ext cx="68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36421" name="Freihand 136420">
                  <a:extLst>
                    <a:ext uri="{FF2B5EF4-FFF2-40B4-BE49-F238E27FC236}">
                      <a16:creationId xmlns:a16="http://schemas.microsoft.com/office/drawing/2014/main" id="{A368EEF1-46EC-45AC-9DAA-72A2925E26D9}"/>
                    </a:ext>
                  </a:extLst>
                </p14:cNvPr>
                <p14:cNvContentPartPr/>
                <p14:nvPr/>
              </p14:nvContentPartPr>
              <p14:xfrm>
                <a:off x="2019138" y="2760607"/>
                <a:ext cx="116280" cy="70920"/>
              </p14:xfrm>
            </p:contentPart>
          </mc:Choice>
          <mc:Fallback>
            <p:pic>
              <p:nvPicPr>
                <p:cNvPr id="136421" name="Freihand 136420">
                  <a:extLst>
                    <a:ext uri="{FF2B5EF4-FFF2-40B4-BE49-F238E27FC236}">
                      <a16:creationId xmlns:a16="http://schemas.microsoft.com/office/drawing/2014/main" id="{A368EEF1-46EC-45AC-9DAA-72A2925E26D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014818" y="2756287"/>
                  <a:ext cx="124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36422" name="Freihand 136421">
                  <a:extLst>
                    <a:ext uri="{FF2B5EF4-FFF2-40B4-BE49-F238E27FC236}">
                      <a16:creationId xmlns:a16="http://schemas.microsoft.com/office/drawing/2014/main" id="{72F7A74B-6557-493F-95BD-3933AA68B4B1}"/>
                    </a:ext>
                  </a:extLst>
                </p14:cNvPr>
                <p14:cNvContentPartPr/>
                <p14:nvPr/>
              </p14:nvContentPartPr>
              <p14:xfrm>
                <a:off x="2159898" y="2733607"/>
                <a:ext cx="150120" cy="113040"/>
              </p14:xfrm>
            </p:contentPart>
          </mc:Choice>
          <mc:Fallback>
            <p:pic>
              <p:nvPicPr>
                <p:cNvPr id="136422" name="Freihand 136421">
                  <a:extLst>
                    <a:ext uri="{FF2B5EF4-FFF2-40B4-BE49-F238E27FC236}">
                      <a16:creationId xmlns:a16="http://schemas.microsoft.com/office/drawing/2014/main" id="{72F7A74B-6557-493F-95BD-3933AA68B4B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155578" y="2729287"/>
                  <a:ext cx="1587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434" name="Gruppieren 136433">
            <a:extLst>
              <a:ext uri="{FF2B5EF4-FFF2-40B4-BE49-F238E27FC236}">
                <a16:creationId xmlns:a16="http://schemas.microsoft.com/office/drawing/2014/main" id="{EFA67AF3-BC57-491E-979B-8154427F2DA8}"/>
              </a:ext>
            </a:extLst>
          </p:cNvPr>
          <p:cNvGrpSpPr/>
          <p:nvPr/>
        </p:nvGrpSpPr>
        <p:grpSpPr>
          <a:xfrm>
            <a:off x="510018" y="3530647"/>
            <a:ext cx="1760760" cy="285480"/>
            <a:chOff x="510018" y="3530647"/>
            <a:chExt cx="176076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36424" name="Freihand 136423">
                  <a:extLst>
                    <a:ext uri="{FF2B5EF4-FFF2-40B4-BE49-F238E27FC236}">
                      <a16:creationId xmlns:a16="http://schemas.microsoft.com/office/drawing/2014/main" id="{4197FF4F-EC1D-4BD8-BBB1-5268C18211D3}"/>
                    </a:ext>
                  </a:extLst>
                </p14:cNvPr>
                <p14:cNvContentPartPr/>
                <p14:nvPr/>
              </p14:nvContentPartPr>
              <p14:xfrm>
                <a:off x="510018" y="3582487"/>
                <a:ext cx="99000" cy="153360"/>
              </p14:xfrm>
            </p:contentPart>
          </mc:Choice>
          <mc:Fallback>
            <p:pic>
              <p:nvPicPr>
                <p:cNvPr id="136424" name="Freihand 136423">
                  <a:extLst>
                    <a:ext uri="{FF2B5EF4-FFF2-40B4-BE49-F238E27FC236}">
                      <a16:creationId xmlns:a16="http://schemas.microsoft.com/office/drawing/2014/main" id="{4197FF4F-EC1D-4BD8-BBB1-5268C18211D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5698" y="3578167"/>
                  <a:ext cx="10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36425" name="Freihand 136424">
                  <a:extLst>
                    <a:ext uri="{FF2B5EF4-FFF2-40B4-BE49-F238E27FC236}">
                      <a16:creationId xmlns:a16="http://schemas.microsoft.com/office/drawing/2014/main" id="{8AB466AE-B210-419D-AA70-6C87587A4CE2}"/>
                    </a:ext>
                  </a:extLst>
                </p14:cNvPr>
                <p14:cNvContentPartPr/>
                <p14:nvPr/>
              </p14:nvContentPartPr>
              <p14:xfrm>
                <a:off x="604338" y="3604447"/>
                <a:ext cx="209160" cy="211680"/>
              </p14:xfrm>
            </p:contentPart>
          </mc:Choice>
          <mc:Fallback>
            <p:pic>
              <p:nvPicPr>
                <p:cNvPr id="136425" name="Freihand 136424">
                  <a:extLst>
                    <a:ext uri="{FF2B5EF4-FFF2-40B4-BE49-F238E27FC236}">
                      <a16:creationId xmlns:a16="http://schemas.microsoft.com/office/drawing/2014/main" id="{8AB466AE-B210-419D-AA70-6C87587A4CE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0018" y="3600127"/>
                  <a:ext cx="217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36426" name="Freihand 136425">
                  <a:extLst>
                    <a:ext uri="{FF2B5EF4-FFF2-40B4-BE49-F238E27FC236}">
                      <a16:creationId xmlns:a16="http://schemas.microsoft.com/office/drawing/2014/main" id="{4B3A5C91-AB11-4509-AF8D-07BCF33ED7CB}"/>
                    </a:ext>
                  </a:extLst>
                </p14:cNvPr>
                <p14:cNvContentPartPr/>
                <p14:nvPr/>
              </p14:nvContentPartPr>
              <p14:xfrm>
                <a:off x="848058" y="3554047"/>
                <a:ext cx="73440" cy="141480"/>
              </p14:xfrm>
            </p:contentPart>
          </mc:Choice>
          <mc:Fallback>
            <p:pic>
              <p:nvPicPr>
                <p:cNvPr id="136426" name="Freihand 136425">
                  <a:extLst>
                    <a:ext uri="{FF2B5EF4-FFF2-40B4-BE49-F238E27FC236}">
                      <a16:creationId xmlns:a16="http://schemas.microsoft.com/office/drawing/2014/main" id="{4B3A5C91-AB11-4509-AF8D-07BCF33ED7C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43738" y="3549727"/>
                  <a:ext cx="82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36427" name="Freihand 136426">
                  <a:extLst>
                    <a:ext uri="{FF2B5EF4-FFF2-40B4-BE49-F238E27FC236}">
                      <a16:creationId xmlns:a16="http://schemas.microsoft.com/office/drawing/2014/main" id="{0912C9C9-F82A-48B4-83CE-FB138379BDB6}"/>
                    </a:ext>
                  </a:extLst>
                </p14:cNvPr>
                <p14:cNvContentPartPr/>
                <p14:nvPr/>
              </p14:nvContentPartPr>
              <p14:xfrm>
                <a:off x="952818" y="3530647"/>
                <a:ext cx="137880" cy="285120"/>
              </p14:xfrm>
            </p:contentPart>
          </mc:Choice>
          <mc:Fallback>
            <p:pic>
              <p:nvPicPr>
                <p:cNvPr id="136427" name="Freihand 136426">
                  <a:extLst>
                    <a:ext uri="{FF2B5EF4-FFF2-40B4-BE49-F238E27FC236}">
                      <a16:creationId xmlns:a16="http://schemas.microsoft.com/office/drawing/2014/main" id="{0912C9C9-F82A-48B4-83CE-FB138379BDB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48498" y="3526327"/>
                  <a:ext cx="146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36428" name="Freihand 136427">
                  <a:extLst>
                    <a:ext uri="{FF2B5EF4-FFF2-40B4-BE49-F238E27FC236}">
                      <a16:creationId xmlns:a16="http://schemas.microsoft.com/office/drawing/2014/main" id="{67AA7D67-83D3-43D0-8C45-052016A3873A}"/>
                    </a:ext>
                  </a:extLst>
                </p14:cNvPr>
                <p14:cNvContentPartPr/>
                <p14:nvPr/>
              </p14:nvContentPartPr>
              <p14:xfrm>
                <a:off x="1231818" y="3615967"/>
                <a:ext cx="156240" cy="123480"/>
              </p14:xfrm>
            </p:contentPart>
          </mc:Choice>
          <mc:Fallback>
            <p:pic>
              <p:nvPicPr>
                <p:cNvPr id="136428" name="Freihand 136427">
                  <a:extLst>
                    <a:ext uri="{FF2B5EF4-FFF2-40B4-BE49-F238E27FC236}">
                      <a16:creationId xmlns:a16="http://schemas.microsoft.com/office/drawing/2014/main" id="{67AA7D67-83D3-43D0-8C45-052016A3873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227498" y="3611647"/>
                  <a:ext cx="164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36429" name="Freihand 136428">
                  <a:extLst>
                    <a:ext uri="{FF2B5EF4-FFF2-40B4-BE49-F238E27FC236}">
                      <a16:creationId xmlns:a16="http://schemas.microsoft.com/office/drawing/2014/main" id="{40FD4498-07E4-43DD-A7C4-3B949F4CAF1D}"/>
                    </a:ext>
                  </a:extLst>
                </p14:cNvPr>
                <p14:cNvContentPartPr/>
                <p14:nvPr/>
              </p14:nvContentPartPr>
              <p14:xfrm>
                <a:off x="1513698" y="3578887"/>
                <a:ext cx="126360" cy="149760"/>
              </p14:xfrm>
            </p:contentPart>
          </mc:Choice>
          <mc:Fallback>
            <p:pic>
              <p:nvPicPr>
                <p:cNvPr id="136429" name="Freihand 136428">
                  <a:extLst>
                    <a:ext uri="{FF2B5EF4-FFF2-40B4-BE49-F238E27FC236}">
                      <a16:creationId xmlns:a16="http://schemas.microsoft.com/office/drawing/2014/main" id="{40FD4498-07E4-43DD-A7C4-3B949F4CAF1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509378" y="3574567"/>
                  <a:ext cx="13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36430" name="Freihand 136429">
                  <a:extLst>
                    <a:ext uri="{FF2B5EF4-FFF2-40B4-BE49-F238E27FC236}">
                      <a16:creationId xmlns:a16="http://schemas.microsoft.com/office/drawing/2014/main" id="{888565D9-B049-4F8A-AA97-21BDE2470C27}"/>
                    </a:ext>
                  </a:extLst>
                </p14:cNvPr>
                <p14:cNvContentPartPr/>
                <p14:nvPr/>
              </p14:nvContentPartPr>
              <p14:xfrm>
                <a:off x="1748418" y="3627847"/>
                <a:ext cx="117360" cy="154080"/>
              </p14:xfrm>
            </p:contentPart>
          </mc:Choice>
          <mc:Fallback>
            <p:pic>
              <p:nvPicPr>
                <p:cNvPr id="136430" name="Freihand 136429">
                  <a:extLst>
                    <a:ext uri="{FF2B5EF4-FFF2-40B4-BE49-F238E27FC236}">
                      <a16:creationId xmlns:a16="http://schemas.microsoft.com/office/drawing/2014/main" id="{888565D9-B049-4F8A-AA97-21BDE2470C2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744098" y="3623527"/>
                  <a:ext cx="12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6431" name="Freihand 136430">
                  <a:extLst>
                    <a:ext uri="{FF2B5EF4-FFF2-40B4-BE49-F238E27FC236}">
                      <a16:creationId xmlns:a16="http://schemas.microsoft.com/office/drawing/2014/main" id="{08BB283C-33EF-41E7-AB1E-9BC4B60DEAB8}"/>
                    </a:ext>
                  </a:extLst>
                </p14:cNvPr>
                <p14:cNvContentPartPr/>
                <p14:nvPr/>
              </p14:nvContentPartPr>
              <p14:xfrm>
                <a:off x="1883778" y="3612007"/>
                <a:ext cx="102960" cy="86760"/>
              </p14:xfrm>
            </p:contentPart>
          </mc:Choice>
          <mc:Fallback>
            <p:pic>
              <p:nvPicPr>
                <p:cNvPr id="136431" name="Freihand 136430">
                  <a:extLst>
                    <a:ext uri="{FF2B5EF4-FFF2-40B4-BE49-F238E27FC236}">
                      <a16:creationId xmlns:a16="http://schemas.microsoft.com/office/drawing/2014/main" id="{08BB283C-33EF-41E7-AB1E-9BC4B60DEAB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879458" y="3607687"/>
                  <a:ext cx="11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6432" name="Freihand 136431">
                  <a:extLst>
                    <a:ext uri="{FF2B5EF4-FFF2-40B4-BE49-F238E27FC236}">
                      <a16:creationId xmlns:a16="http://schemas.microsoft.com/office/drawing/2014/main" id="{173F09B5-1E7C-4F2B-9DBD-D0AE0545D9F6}"/>
                    </a:ext>
                  </a:extLst>
                </p14:cNvPr>
                <p14:cNvContentPartPr/>
                <p14:nvPr/>
              </p14:nvContentPartPr>
              <p14:xfrm>
                <a:off x="1986018" y="3620287"/>
                <a:ext cx="167040" cy="74160"/>
              </p14:xfrm>
            </p:contentPart>
          </mc:Choice>
          <mc:Fallback>
            <p:pic>
              <p:nvPicPr>
                <p:cNvPr id="136432" name="Freihand 136431">
                  <a:extLst>
                    <a:ext uri="{FF2B5EF4-FFF2-40B4-BE49-F238E27FC236}">
                      <a16:creationId xmlns:a16="http://schemas.microsoft.com/office/drawing/2014/main" id="{173F09B5-1E7C-4F2B-9DBD-D0AE0545D9F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981698" y="3615967"/>
                  <a:ext cx="175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36433" name="Freihand 136432">
                  <a:extLst>
                    <a:ext uri="{FF2B5EF4-FFF2-40B4-BE49-F238E27FC236}">
                      <a16:creationId xmlns:a16="http://schemas.microsoft.com/office/drawing/2014/main" id="{EADDD1E1-EA59-4E0E-B569-DB3DF8C321D2}"/>
                    </a:ext>
                  </a:extLst>
                </p14:cNvPr>
                <p14:cNvContentPartPr/>
                <p14:nvPr/>
              </p14:nvContentPartPr>
              <p14:xfrm>
                <a:off x="2137938" y="3601927"/>
                <a:ext cx="132840" cy="105120"/>
              </p14:xfrm>
            </p:contentPart>
          </mc:Choice>
          <mc:Fallback>
            <p:pic>
              <p:nvPicPr>
                <p:cNvPr id="136433" name="Freihand 136432">
                  <a:extLst>
                    <a:ext uri="{FF2B5EF4-FFF2-40B4-BE49-F238E27FC236}">
                      <a16:creationId xmlns:a16="http://schemas.microsoft.com/office/drawing/2014/main" id="{EADDD1E1-EA59-4E0E-B569-DB3DF8C321D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133618" y="3597607"/>
                  <a:ext cx="14148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5CC6B-2600-4A42-B48D-0EAB363088F2}"/>
                  </a:ext>
                </a:extLst>
              </p14:cNvPr>
              <p14:cNvContentPartPr/>
              <p14:nvPr/>
            </p14:nvContentPartPr>
            <p14:xfrm>
              <a:off x="1023738" y="2898127"/>
              <a:ext cx="1604520" cy="75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5CC6B-2600-4A42-B48D-0EAB363088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418" y="2893807"/>
                <a:ext cx="16131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2D36BA3-DB85-46B5-9B5F-3899576E961E}"/>
                  </a:ext>
                </a:extLst>
              </p14:cNvPr>
              <p14:cNvContentPartPr/>
              <p14:nvPr/>
            </p14:nvContentPartPr>
            <p14:xfrm>
              <a:off x="5745498" y="4572847"/>
              <a:ext cx="2053800" cy="77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2D36BA3-DB85-46B5-9B5F-3899576E96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178" y="4568527"/>
                <a:ext cx="2062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7CB581F-51EF-4DB3-8C62-C582BAA8C3A3}"/>
                  </a:ext>
                </a:extLst>
              </p14:cNvPr>
              <p14:cNvContentPartPr/>
              <p14:nvPr/>
            </p14:nvContentPartPr>
            <p14:xfrm>
              <a:off x="8405898" y="833887"/>
              <a:ext cx="388800" cy="1835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7CB581F-51EF-4DB3-8C62-C582BAA8C3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1578" y="829567"/>
                <a:ext cx="397440" cy="18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37066FB-7C1B-4C0B-8D6E-BFA8BA3839DB}"/>
                  </a:ext>
                </a:extLst>
              </p14:cNvPr>
              <p14:cNvContentPartPr/>
              <p14:nvPr/>
            </p14:nvContentPartPr>
            <p14:xfrm>
              <a:off x="9116178" y="1438687"/>
              <a:ext cx="240120" cy="222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37066FB-7C1B-4C0B-8D6E-BFA8BA3839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11858" y="1434367"/>
                <a:ext cx="248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7D9AC43-13CA-4771-88D4-6F18704F37A8}"/>
                  </a:ext>
                </a:extLst>
              </p14:cNvPr>
              <p14:cNvContentPartPr/>
              <p14:nvPr/>
            </p14:nvContentPartPr>
            <p14:xfrm>
              <a:off x="9344418" y="1450567"/>
              <a:ext cx="11880" cy="39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7D9AC43-13CA-4771-88D4-6F18704F37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0098" y="1446247"/>
                <a:ext cx="20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682B0D6-6037-477E-9457-8EA3B2278430}"/>
                  </a:ext>
                </a:extLst>
              </p14:cNvPr>
              <p14:cNvContentPartPr/>
              <p14:nvPr/>
            </p14:nvContentPartPr>
            <p14:xfrm>
              <a:off x="9372858" y="1512487"/>
              <a:ext cx="86760" cy="126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682B0D6-6037-477E-9457-8EA3B22784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68538" y="1508167"/>
                <a:ext cx="95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F4DA83-61F4-4F84-82C0-49B3D1B3DC09}"/>
                  </a:ext>
                </a:extLst>
              </p14:cNvPr>
              <p14:cNvContentPartPr/>
              <p14:nvPr/>
            </p14:nvContentPartPr>
            <p14:xfrm>
              <a:off x="9651858" y="1558927"/>
              <a:ext cx="176040" cy="88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F4DA83-61F4-4F84-82C0-49B3D1B3DC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47538" y="1554607"/>
                <a:ext cx="184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DC2520E-DC07-4E65-AA49-39AB3CA28AA2}"/>
                  </a:ext>
                </a:extLst>
              </p14:cNvPr>
              <p14:cNvContentPartPr/>
              <p14:nvPr/>
            </p14:nvContentPartPr>
            <p14:xfrm>
              <a:off x="9830058" y="1463527"/>
              <a:ext cx="360" cy="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DC2520E-DC07-4E65-AA49-39AB3CA28A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25738" y="14592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DBEF6EE-8A6F-4692-8014-1FB593F539D0}"/>
                  </a:ext>
                </a:extLst>
              </p14:cNvPr>
              <p14:cNvContentPartPr/>
              <p14:nvPr/>
            </p14:nvContentPartPr>
            <p14:xfrm>
              <a:off x="10006458" y="1545247"/>
              <a:ext cx="361440" cy="262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DBEF6EE-8A6F-4692-8014-1FB593F539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02138" y="1540927"/>
                <a:ext cx="3700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DDD16D2-B784-4B72-90B8-2C352386B035}"/>
                  </a:ext>
                </a:extLst>
              </p14:cNvPr>
              <p14:cNvContentPartPr/>
              <p14:nvPr/>
            </p14:nvContentPartPr>
            <p14:xfrm>
              <a:off x="10376538" y="1570087"/>
              <a:ext cx="114480" cy="44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DDD16D2-B784-4B72-90B8-2C352386B0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72218" y="1565767"/>
                <a:ext cx="123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84015C0-CC84-483D-8CC1-CD1A378B28F8}"/>
                  </a:ext>
                </a:extLst>
              </p14:cNvPr>
              <p14:cNvContentPartPr/>
              <p14:nvPr/>
            </p14:nvContentPartPr>
            <p14:xfrm>
              <a:off x="10541058" y="1497727"/>
              <a:ext cx="228240" cy="123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84015C0-CC84-483D-8CC1-CD1A378B28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36738" y="1493407"/>
                <a:ext cx="236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D7D0065-7B9D-4C8C-95DA-A593AFE10368}"/>
                  </a:ext>
                </a:extLst>
              </p14:cNvPr>
              <p14:cNvContentPartPr/>
              <p14:nvPr/>
            </p14:nvContentPartPr>
            <p14:xfrm>
              <a:off x="10912578" y="1522927"/>
              <a:ext cx="169920" cy="110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D7D0065-7B9D-4C8C-95DA-A593AFE103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08258" y="1518607"/>
                <a:ext cx="178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2099639-AC70-44AB-9343-18FD21B7CB86}"/>
                  </a:ext>
                </a:extLst>
              </p14:cNvPr>
              <p14:cNvContentPartPr/>
              <p14:nvPr/>
            </p14:nvContentPartPr>
            <p14:xfrm>
              <a:off x="11144058" y="1450567"/>
              <a:ext cx="180360" cy="275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2099639-AC70-44AB-9343-18FD21B7CB8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39738" y="1446247"/>
                <a:ext cx="189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FA7EFE6-829D-4B9C-ACF1-A56546973781}"/>
                  </a:ext>
                </a:extLst>
              </p14:cNvPr>
              <p14:cNvContentPartPr/>
              <p14:nvPr/>
            </p14:nvContentPartPr>
            <p14:xfrm>
              <a:off x="11333778" y="1536247"/>
              <a:ext cx="142560" cy="221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FA7EFE6-829D-4B9C-ACF1-A565469737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29458" y="1531927"/>
                <a:ext cx="151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1F94476-FF11-4EAC-B400-B796D490E962}"/>
                  </a:ext>
                </a:extLst>
              </p14:cNvPr>
              <p14:cNvContentPartPr/>
              <p14:nvPr/>
            </p14:nvContentPartPr>
            <p14:xfrm>
              <a:off x="11488578" y="1511767"/>
              <a:ext cx="120240" cy="124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1F94476-FF11-4EAC-B400-B796D490E9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484258" y="1507447"/>
                <a:ext cx="12888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C894BF9-4465-449E-97BB-448AE37D4E3B}"/>
              </a:ext>
            </a:extLst>
          </p:cNvPr>
          <p:cNvGrpSpPr/>
          <p:nvPr/>
        </p:nvGrpSpPr>
        <p:grpSpPr>
          <a:xfrm>
            <a:off x="9021498" y="1874287"/>
            <a:ext cx="2309760" cy="570600"/>
            <a:chOff x="9021498" y="1874287"/>
            <a:chExt cx="230976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D7927FF-9360-4AFD-AD3F-FEA95AE2921B}"/>
                    </a:ext>
                  </a:extLst>
                </p14:cNvPr>
                <p14:cNvContentPartPr/>
                <p14:nvPr/>
              </p14:nvContentPartPr>
              <p14:xfrm>
                <a:off x="9107538" y="1874287"/>
                <a:ext cx="239040" cy="249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D7927FF-9360-4AFD-AD3F-FEA95AE292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3218" y="1869967"/>
                  <a:ext cx="247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EDC1E3-C2AA-4F2D-9BA9-A7289635B2A3}"/>
                    </a:ext>
                  </a:extLst>
                </p14:cNvPr>
                <p14:cNvContentPartPr/>
                <p14:nvPr/>
              </p14:nvContentPartPr>
              <p14:xfrm>
                <a:off x="9561498" y="1925407"/>
                <a:ext cx="293760" cy="108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EDC1E3-C2AA-4F2D-9BA9-A7289635B2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57178" y="1921087"/>
                  <a:ext cx="302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2DD2FFA-717B-475D-ABBA-B54AEE656154}"/>
                    </a:ext>
                  </a:extLst>
                </p14:cNvPr>
                <p14:cNvContentPartPr/>
                <p14:nvPr/>
              </p14:nvContentPartPr>
              <p14:xfrm>
                <a:off x="9902058" y="1946287"/>
                <a:ext cx="353160" cy="91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2DD2FFA-717B-475D-ABBA-B54AEE6561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97738" y="1941967"/>
                  <a:ext cx="361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4E3DE7E-DC09-4863-8DE7-C20928F5D9C8}"/>
                    </a:ext>
                  </a:extLst>
                </p14:cNvPr>
                <p14:cNvContentPartPr/>
                <p14:nvPr/>
              </p14:nvContentPartPr>
              <p14:xfrm>
                <a:off x="10317138" y="1967527"/>
                <a:ext cx="125640" cy="222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4E3DE7E-DC09-4863-8DE7-C20928F5D9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12818" y="1963207"/>
                  <a:ext cx="134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791F4DE-6C98-434B-9E59-0D8887526A1B}"/>
                    </a:ext>
                  </a:extLst>
                </p14:cNvPr>
                <p14:cNvContentPartPr/>
                <p14:nvPr/>
              </p14:nvContentPartPr>
              <p14:xfrm>
                <a:off x="10461498" y="1880047"/>
                <a:ext cx="67680" cy="144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791F4DE-6C98-434B-9E59-0D8887526A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7178" y="1875727"/>
                  <a:ext cx="76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6BA08A4-124F-4467-9FA9-0FEAF71E12CB}"/>
                    </a:ext>
                  </a:extLst>
                </p14:cNvPr>
                <p14:cNvContentPartPr/>
                <p14:nvPr/>
              </p14:nvContentPartPr>
              <p14:xfrm>
                <a:off x="10512618" y="1967167"/>
                <a:ext cx="72000" cy="51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6BA08A4-124F-4467-9FA9-0FEAF71E12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08298" y="1962847"/>
                  <a:ext cx="80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53E7010-44D3-4BEE-A962-6FD9AF7A6517}"/>
                    </a:ext>
                  </a:extLst>
                </p14:cNvPr>
                <p14:cNvContentPartPr/>
                <p14:nvPr/>
              </p14:nvContentPartPr>
              <p14:xfrm>
                <a:off x="10585698" y="1965727"/>
                <a:ext cx="322920" cy="213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53E7010-44D3-4BEE-A962-6FD9AF7A65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81378" y="1961407"/>
                  <a:ext cx="331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B0B3B1E-AC5D-4D9F-8F3D-07A7AD987C3F}"/>
                    </a:ext>
                  </a:extLst>
                </p14:cNvPr>
                <p14:cNvContentPartPr/>
                <p14:nvPr/>
              </p14:nvContentPartPr>
              <p14:xfrm>
                <a:off x="10935258" y="1876447"/>
                <a:ext cx="351360" cy="166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B0B3B1E-AC5D-4D9F-8F3D-07A7AD987C3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30938" y="1872127"/>
                  <a:ext cx="360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5CA8D8-7296-4794-B1AA-A1354361F482}"/>
                    </a:ext>
                  </a:extLst>
                </p14:cNvPr>
                <p14:cNvContentPartPr/>
                <p14:nvPr/>
              </p14:nvContentPartPr>
              <p14:xfrm>
                <a:off x="11318658" y="2029087"/>
                <a:ext cx="12600" cy="100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5CA8D8-7296-4794-B1AA-A1354361F4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14338" y="2024767"/>
                  <a:ext cx="21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1B3B2D3-8C01-4FC9-B02C-BEA30BE9ED4B}"/>
                    </a:ext>
                  </a:extLst>
                </p14:cNvPr>
                <p14:cNvContentPartPr/>
                <p14:nvPr/>
              </p14:nvContentPartPr>
              <p14:xfrm>
                <a:off x="9021498" y="2289007"/>
                <a:ext cx="220680" cy="155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1B3B2D3-8C01-4FC9-B02C-BEA30BE9ED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17178" y="2284687"/>
                  <a:ext cx="22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E70AE4-5C61-4035-9144-69A724FBBBE3}"/>
                    </a:ext>
                  </a:extLst>
                </p14:cNvPr>
                <p14:cNvContentPartPr/>
                <p14:nvPr/>
              </p14:nvContentPartPr>
              <p14:xfrm>
                <a:off x="9267738" y="2252287"/>
                <a:ext cx="165240" cy="167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E70AE4-5C61-4035-9144-69A724FBBB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63418" y="2247967"/>
                  <a:ext cx="173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4A23B4-02E2-4E18-9E98-8752E13FB702}"/>
                    </a:ext>
                  </a:extLst>
                </p14:cNvPr>
                <p14:cNvContentPartPr/>
                <p14:nvPr/>
              </p14:nvContentPartPr>
              <p14:xfrm>
                <a:off x="9429378" y="2268847"/>
                <a:ext cx="34200" cy="28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4A23B4-02E2-4E18-9E98-8752E13FB70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25058" y="2264527"/>
                  <a:ext cx="42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876FB38-DA09-43D2-99CA-44EC24D442ED}"/>
                    </a:ext>
                  </a:extLst>
                </p14:cNvPr>
                <p14:cNvContentPartPr/>
                <p14:nvPr/>
              </p14:nvContentPartPr>
              <p14:xfrm>
                <a:off x="9457098" y="2246887"/>
                <a:ext cx="141480" cy="168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876FB38-DA09-43D2-99CA-44EC24D442E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52778" y="2242567"/>
                  <a:ext cx="150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311A7B1-668F-4D0F-AACE-50E5F1182470}"/>
                    </a:ext>
                  </a:extLst>
                </p14:cNvPr>
                <p14:cNvContentPartPr/>
                <p14:nvPr/>
              </p14:nvContentPartPr>
              <p14:xfrm>
                <a:off x="9894138" y="2339767"/>
                <a:ext cx="376560" cy="86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311A7B1-668F-4D0F-AACE-50E5F11824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89818" y="2335447"/>
                  <a:ext cx="385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203C12-BE7B-4483-906E-766FECB42302}"/>
                    </a:ext>
                  </a:extLst>
                </p14:cNvPr>
                <p14:cNvContentPartPr/>
                <p14:nvPr/>
              </p14:nvContentPartPr>
              <p14:xfrm>
                <a:off x="10441698" y="2351647"/>
                <a:ext cx="116640" cy="72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203C12-BE7B-4483-906E-766FECB423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37378" y="2347327"/>
                  <a:ext cx="125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A0B13CF-9578-48C2-B8A5-724823529897}"/>
                    </a:ext>
                  </a:extLst>
                </p14:cNvPr>
                <p14:cNvContentPartPr/>
                <p14:nvPr/>
              </p14:nvContentPartPr>
              <p14:xfrm>
                <a:off x="10572738" y="2360647"/>
                <a:ext cx="195840" cy="7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A0B13CF-9578-48C2-B8A5-7248235298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8418" y="2356327"/>
                  <a:ext cx="204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6752BF-C5FB-450E-9E4F-9FE748991256}"/>
                    </a:ext>
                  </a:extLst>
                </p14:cNvPr>
                <p14:cNvContentPartPr/>
                <p14:nvPr/>
              </p14:nvContentPartPr>
              <p14:xfrm>
                <a:off x="10813578" y="2370367"/>
                <a:ext cx="73080" cy="73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6752BF-C5FB-450E-9E4F-9FE7489912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09258" y="2366047"/>
                  <a:ext cx="81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DCA339A-A0AE-45E8-B845-724849F2CC63}"/>
                    </a:ext>
                  </a:extLst>
                </p14:cNvPr>
                <p14:cNvContentPartPr/>
                <p14:nvPr/>
              </p14:nvContentPartPr>
              <p14:xfrm>
                <a:off x="10961538" y="2296207"/>
                <a:ext cx="150480" cy="145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DCA339A-A0AE-45E8-B845-724849F2CC6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57218" y="2291887"/>
                  <a:ext cx="1591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04BCCDD-7DA5-4D41-A2CB-934CC721D629}"/>
              </a:ext>
            </a:extLst>
          </p:cNvPr>
          <p:cNvGrpSpPr/>
          <p:nvPr/>
        </p:nvGrpSpPr>
        <p:grpSpPr>
          <a:xfrm>
            <a:off x="9059298" y="2591767"/>
            <a:ext cx="728280" cy="343080"/>
            <a:chOff x="9059298" y="2591767"/>
            <a:chExt cx="72828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36D01E4-02E2-49B3-A25D-33BE8CCD494C}"/>
                    </a:ext>
                  </a:extLst>
                </p14:cNvPr>
                <p14:cNvContentPartPr/>
                <p14:nvPr/>
              </p14:nvContentPartPr>
              <p14:xfrm>
                <a:off x="9059298" y="2658007"/>
                <a:ext cx="116640" cy="10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36D01E4-02E2-49B3-A25D-33BE8CCD49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4978" y="2653687"/>
                  <a:ext cx="125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88E581-9BAD-4DE9-9FA9-678D182E933A}"/>
                    </a:ext>
                  </a:extLst>
                </p14:cNvPr>
                <p14:cNvContentPartPr/>
                <p14:nvPr/>
              </p14:nvContentPartPr>
              <p14:xfrm>
                <a:off x="9177018" y="2591767"/>
                <a:ext cx="136440" cy="160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88E581-9BAD-4DE9-9FA9-678D182E93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72698" y="2587447"/>
                  <a:ext cx="145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2DE27D-1D18-4CCD-A4F1-6A5354D8C49A}"/>
                    </a:ext>
                  </a:extLst>
                </p14:cNvPr>
                <p14:cNvContentPartPr/>
                <p14:nvPr/>
              </p14:nvContentPartPr>
              <p14:xfrm>
                <a:off x="9342978" y="2672407"/>
                <a:ext cx="444600" cy="262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2DE27D-1D18-4CCD-A4F1-6A5354D8C4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38658" y="2668087"/>
                  <a:ext cx="45324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265" name="Gruppieren 137264">
            <a:extLst>
              <a:ext uri="{FF2B5EF4-FFF2-40B4-BE49-F238E27FC236}">
                <a16:creationId xmlns:a16="http://schemas.microsoft.com/office/drawing/2014/main" id="{738FD8DB-7BDE-451B-B7CF-C991ECEAD873}"/>
              </a:ext>
            </a:extLst>
          </p:cNvPr>
          <p:cNvGrpSpPr/>
          <p:nvPr/>
        </p:nvGrpSpPr>
        <p:grpSpPr>
          <a:xfrm>
            <a:off x="424698" y="3031687"/>
            <a:ext cx="11084760" cy="1629720"/>
            <a:chOff x="424698" y="3031687"/>
            <a:chExt cx="11084760" cy="16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F297E9-FC92-4471-8DAE-A12A258CE7FC}"/>
                    </a:ext>
                  </a:extLst>
                </p14:cNvPr>
                <p14:cNvContentPartPr/>
                <p14:nvPr/>
              </p14:nvContentPartPr>
              <p14:xfrm>
                <a:off x="5556138" y="4077487"/>
                <a:ext cx="2232360" cy="583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F297E9-FC92-4471-8DAE-A12A258CE7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51818" y="4073167"/>
                  <a:ext cx="22410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DA278C3-1609-4F9F-9034-1346CF0C91D5}"/>
                    </a:ext>
                  </a:extLst>
                </p14:cNvPr>
                <p14:cNvContentPartPr/>
                <p14:nvPr/>
              </p14:nvContentPartPr>
              <p14:xfrm>
                <a:off x="424698" y="4092607"/>
                <a:ext cx="2905200" cy="560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DA278C3-1609-4F9F-9034-1346CF0C91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0378" y="4088287"/>
                  <a:ext cx="29138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0F550D6-55DC-435A-B5C9-9BB40FCB627A}"/>
                    </a:ext>
                  </a:extLst>
                </p14:cNvPr>
                <p14:cNvContentPartPr/>
                <p14:nvPr/>
              </p14:nvContentPartPr>
              <p14:xfrm>
                <a:off x="2865138" y="3844567"/>
                <a:ext cx="3399480" cy="392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0F550D6-55DC-435A-B5C9-9BB40FCB627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60818" y="3840247"/>
                  <a:ext cx="34081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ABFB205-FAEB-4628-9095-176E48C1B959}"/>
                    </a:ext>
                  </a:extLst>
                </p14:cNvPr>
                <p14:cNvContentPartPr/>
                <p14:nvPr/>
              </p14:nvContentPartPr>
              <p14:xfrm>
                <a:off x="5724258" y="3342007"/>
                <a:ext cx="261000" cy="209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ABFB205-FAEB-4628-9095-176E48C1B9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9938" y="3337687"/>
                  <a:ext cx="269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ABC00B-FA66-401B-B0E7-22494E6FCE1C}"/>
                    </a:ext>
                  </a:extLst>
                </p14:cNvPr>
                <p14:cNvContentPartPr/>
                <p14:nvPr/>
              </p14:nvContentPartPr>
              <p14:xfrm>
                <a:off x="5941338" y="3315007"/>
                <a:ext cx="31320" cy="31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ABC00B-FA66-401B-B0E7-22494E6FCE1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37018" y="3310687"/>
                  <a:ext cx="3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404B39C-9058-4BE4-A8D7-BA680C82E1C1}"/>
                    </a:ext>
                  </a:extLst>
                </p14:cNvPr>
                <p14:cNvContentPartPr/>
                <p14:nvPr/>
              </p14:nvContentPartPr>
              <p14:xfrm>
                <a:off x="5988498" y="3371167"/>
                <a:ext cx="108360" cy="138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404B39C-9058-4BE4-A8D7-BA680C82E1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84178" y="3366847"/>
                  <a:ext cx="117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ABFC12-5F28-4807-9BCF-26BDFDBE38C5}"/>
                    </a:ext>
                  </a:extLst>
                </p14:cNvPr>
                <p14:cNvContentPartPr/>
                <p14:nvPr/>
              </p14:nvContentPartPr>
              <p14:xfrm>
                <a:off x="6260298" y="3362887"/>
                <a:ext cx="329040" cy="127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ABFC12-5F28-4807-9BCF-26BDFDBE38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5978" y="3358567"/>
                  <a:ext cx="337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53F2AF9-AA34-404B-BBD2-FF69BBC8B0F4}"/>
                    </a:ext>
                  </a:extLst>
                </p14:cNvPr>
                <p14:cNvContentPartPr/>
                <p14:nvPr/>
              </p14:nvContentPartPr>
              <p14:xfrm>
                <a:off x="6624978" y="3352807"/>
                <a:ext cx="344520" cy="101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53F2AF9-AA34-404B-BBD2-FF69BBC8B0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20658" y="3348487"/>
                  <a:ext cx="353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42157C7-12EB-43B2-B468-A3116482E773}"/>
                    </a:ext>
                  </a:extLst>
                </p14:cNvPr>
                <p14:cNvContentPartPr/>
                <p14:nvPr/>
              </p14:nvContentPartPr>
              <p14:xfrm>
                <a:off x="6979578" y="3350287"/>
                <a:ext cx="115560" cy="222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42157C7-12EB-43B2-B468-A3116482E7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75258" y="3345967"/>
                  <a:ext cx="124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08C5032-7B6D-48F7-9804-A7564F22C499}"/>
                    </a:ext>
                  </a:extLst>
                </p14:cNvPr>
                <p14:cNvContentPartPr/>
                <p14:nvPr/>
              </p14:nvContentPartPr>
              <p14:xfrm>
                <a:off x="7112778" y="3266047"/>
                <a:ext cx="63360" cy="149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08C5032-7B6D-48F7-9804-A7564F22C4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08458" y="3261727"/>
                  <a:ext cx="7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823BEF-6C6F-441F-A8F5-65038A2C47EC}"/>
                    </a:ext>
                  </a:extLst>
                </p14:cNvPr>
                <p14:cNvContentPartPr/>
                <p14:nvPr/>
              </p14:nvContentPartPr>
              <p14:xfrm>
                <a:off x="7168938" y="3333007"/>
                <a:ext cx="102960" cy="78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823BEF-6C6F-441F-A8F5-65038A2C47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64618" y="3328687"/>
                  <a:ext cx="11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C0D1A18-4299-4CA8-A4A5-DABE15198447}"/>
                    </a:ext>
                  </a:extLst>
                </p14:cNvPr>
                <p14:cNvContentPartPr/>
                <p14:nvPr/>
              </p14:nvContentPartPr>
              <p14:xfrm>
                <a:off x="7327338" y="3318247"/>
                <a:ext cx="138960" cy="231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C0D1A18-4299-4CA8-A4A5-DABE151984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23018" y="3313927"/>
                  <a:ext cx="147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8A3876B-7BDA-4552-AFBA-9449FBF64215}"/>
                    </a:ext>
                  </a:extLst>
                </p14:cNvPr>
                <p14:cNvContentPartPr/>
                <p14:nvPr/>
              </p14:nvContentPartPr>
              <p14:xfrm>
                <a:off x="7492218" y="3325447"/>
                <a:ext cx="234360" cy="65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8A3876B-7BDA-4552-AFBA-9449FBF642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87898" y="3321127"/>
                  <a:ext cx="24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2DDDE36-D64F-4B71-A61D-03D94B12B3AA}"/>
                    </a:ext>
                  </a:extLst>
                </p14:cNvPr>
                <p14:cNvContentPartPr/>
                <p14:nvPr/>
              </p14:nvContentPartPr>
              <p14:xfrm>
                <a:off x="7761858" y="3197287"/>
                <a:ext cx="318240" cy="175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2DDDE36-D64F-4B71-A61D-03D94B12B3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57538" y="3192967"/>
                  <a:ext cx="32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403646-973A-42D9-8E68-1BC81EE18ED9}"/>
                    </a:ext>
                  </a:extLst>
                </p14:cNvPr>
                <p14:cNvContentPartPr/>
                <p14:nvPr/>
              </p14:nvContentPartPr>
              <p14:xfrm>
                <a:off x="8302218" y="3250207"/>
                <a:ext cx="118440" cy="100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403646-973A-42D9-8E68-1BC81EE18E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97898" y="3245887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7216" name="Freihand 137215">
                  <a:extLst>
                    <a:ext uri="{FF2B5EF4-FFF2-40B4-BE49-F238E27FC236}">
                      <a16:creationId xmlns:a16="http://schemas.microsoft.com/office/drawing/2014/main" id="{3199D428-3C1C-4547-BCC2-A709B6D39328}"/>
                    </a:ext>
                  </a:extLst>
                </p14:cNvPr>
                <p14:cNvContentPartPr/>
                <p14:nvPr/>
              </p14:nvContentPartPr>
              <p14:xfrm>
                <a:off x="8423898" y="3261367"/>
                <a:ext cx="254160" cy="96480"/>
              </p14:xfrm>
            </p:contentPart>
          </mc:Choice>
          <mc:Fallback>
            <p:pic>
              <p:nvPicPr>
                <p:cNvPr id="137216" name="Freihand 137215">
                  <a:extLst>
                    <a:ext uri="{FF2B5EF4-FFF2-40B4-BE49-F238E27FC236}">
                      <a16:creationId xmlns:a16="http://schemas.microsoft.com/office/drawing/2014/main" id="{3199D428-3C1C-4547-BCC2-A709B6D3932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19578" y="3257047"/>
                  <a:ext cx="262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7218" name="Freihand 137217">
                  <a:extLst>
                    <a:ext uri="{FF2B5EF4-FFF2-40B4-BE49-F238E27FC236}">
                      <a16:creationId xmlns:a16="http://schemas.microsoft.com/office/drawing/2014/main" id="{6FF061A5-DC06-4335-B8B0-0FC181944236}"/>
                    </a:ext>
                  </a:extLst>
                </p14:cNvPr>
                <p14:cNvContentPartPr/>
                <p14:nvPr/>
              </p14:nvContentPartPr>
              <p14:xfrm>
                <a:off x="8863818" y="3222847"/>
                <a:ext cx="227520" cy="107280"/>
              </p14:xfrm>
            </p:contentPart>
          </mc:Choice>
          <mc:Fallback>
            <p:pic>
              <p:nvPicPr>
                <p:cNvPr id="137218" name="Freihand 137217">
                  <a:extLst>
                    <a:ext uri="{FF2B5EF4-FFF2-40B4-BE49-F238E27FC236}">
                      <a16:creationId xmlns:a16="http://schemas.microsoft.com/office/drawing/2014/main" id="{6FF061A5-DC06-4335-B8B0-0FC1819442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59498" y="3218527"/>
                  <a:ext cx="236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7221" name="Freihand 137220">
                  <a:extLst>
                    <a:ext uri="{FF2B5EF4-FFF2-40B4-BE49-F238E27FC236}">
                      <a16:creationId xmlns:a16="http://schemas.microsoft.com/office/drawing/2014/main" id="{23F315FA-234C-481F-89FD-392616071084}"/>
                    </a:ext>
                  </a:extLst>
                </p14:cNvPr>
                <p14:cNvContentPartPr/>
                <p14:nvPr/>
              </p14:nvContentPartPr>
              <p14:xfrm>
                <a:off x="9067218" y="3122047"/>
                <a:ext cx="360" cy="360"/>
              </p14:xfrm>
            </p:contentPart>
          </mc:Choice>
          <mc:Fallback>
            <p:pic>
              <p:nvPicPr>
                <p:cNvPr id="137221" name="Freihand 137220">
                  <a:extLst>
                    <a:ext uri="{FF2B5EF4-FFF2-40B4-BE49-F238E27FC236}">
                      <a16:creationId xmlns:a16="http://schemas.microsoft.com/office/drawing/2014/main" id="{23F315FA-234C-481F-89FD-3926160710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62898" y="3117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7222" name="Freihand 137221">
                  <a:extLst>
                    <a:ext uri="{FF2B5EF4-FFF2-40B4-BE49-F238E27FC236}">
                      <a16:creationId xmlns:a16="http://schemas.microsoft.com/office/drawing/2014/main" id="{21C97D98-7FC7-42F0-ACFC-EF7EEAB54F7C}"/>
                    </a:ext>
                  </a:extLst>
                </p14:cNvPr>
                <p14:cNvContentPartPr/>
                <p14:nvPr/>
              </p14:nvContentPartPr>
              <p14:xfrm>
                <a:off x="9232098" y="3218887"/>
                <a:ext cx="181080" cy="260280"/>
              </p14:xfrm>
            </p:contentPart>
          </mc:Choice>
          <mc:Fallback>
            <p:pic>
              <p:nvPicPr>
                <p:cNvPr id="137222" name="Freihand 137221">
                  <a:extLst>
                    <a:ext uri="{FF2B5EF4-FFF2-40B4-BE49-F238E27FC236}">
                      <a16:creationId xmlns:a16="http://schemas.microsoft.com/office/drawing/2014/main" id="{21C97D98-7FC7-42F0-ACFC-EF7EEAB54F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27778" y="3214567"/>
                  <a:ext cx="189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7223" name="Freihand 137222">
                  <a:extLst>
                    <a:ext uri="{FF2B5EF4-FFF2-40B4-BE49-F238E27FC236}">
                      <a16:creationId xmlns:a16="http://schemas.microsoft.com/office/drawing/2014/main" id="{52DC29FF-F6B5-496F-AA4C-156068F9D35B}"/>
                    </a:ext>
                  </a:extLst>
                </p14:cNvPr>
                <p14:cNvContentPartPr/>
                <p14:nvPr/>
              </p14:nvContentPartPr>
              <p14:xfrm>
                <a:off x="9449898" y="3218167"/>
                <a:ext cx="102960" cy="90720"/>
              </p14:xfrm>
            </p:contentPart>
          </mc:Choice>
          <mc:Fallback>
            <p:pic>
              <p:nvPicPr>
                <p:cNvPr id="137223" name="Freihand 137222">
                  <a:extLst>
                    <a:ext uri="{FF2B5EF4-FFF2-40B4-BE49-F238E27FC236}">
                      <a16:creationId xmlns:a16="http://schemas.microsoft.com/office/drawing/2014/main" id="{52DC29FF-F6B5-496F-AA4C-156068F9D3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5578" y="3213847"/>
                  <a:ext cx="111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7224" name="Freihand 137223">
                  <a:extLst>
                    <a:ext uri="{FF2B5EF4-FFF2-40B4-BE49-F238E27FC236}">
                      <a16:creationId xmlns:a16="http://schemas.microsoft.com/office/drawing/2014/main" id="{617942DC-4E65-4A22-925B-AFE23F011A49}"/>
                    </a:ext>
                  </a:extLst>
                </p14:cNvPr>
                <p14:cNvContentPartPr/>
                <p14:nvPr/>
              </p14:nvContentPartPr>
              <p14:xfrm>
                <a:off x="9584538" y="3226807"/>
                <a:ext cx="228960" cy="70200"/>
              </p14:xfrm>
            </p:contentPart>
          </mc:Choice>
          <mc:Fallback>
            <p:pic>
              <p:nvPicPr>
                <p:cNvPr id="137224" name="Freihand 137223">
                  <a:extLst>
                    <a:ext uri="{FF2B5EF4-FFF2-40B4-BE49-F238E27FC236}">
                      <a16:creationId xmlns:a16="http://schemas.microsoft.com/office/drawing/2014/main" id="{617942DC-4E65-4A22-925B-AFE23F011A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80218" y="3222487"/>
                  <a:ext cx="237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7225" name="Freihand 137224">
                  <a:extLst>
                    <a:ext uri="{FF2B5EF4-FFF2-40B4-BE49-F238E27FC236}">
                      <a16:creationId xmlns:a16="http://schemas.microsoft.com/office/drawing/2014/main" id="{EA40641B-75D9-4117-8A36-C60E71A1856A}"/>
                    </a:ext>
                  </a:extLst>
                </p14:cNvPr>
                <p14:cNvContentPartPr/>
                <p14:nvPr/>
              </p14:nvContentPartPr>
              <p14:xfrm>
                <a:off x="9791538" y="3113047"/>
                <a:ext cx="268560" cy="172800"/>
              </p14:xfrm>
            </p:contentPart>
          </mc:Choice>
          <mc:Fallback>
            <p:pic>
              <p:nvPicPr>
                <p:cNvPr id="137225" name="Freihand 137224">
                  <a:extLst>
                    <a:ext uri="{FF2B5EF4-FFF2-40B4-BE49-F238E27FC236}">
                      <a16:creationId xmlns:a16="http://schemas.microsoft.com/office/drawing/2014/main" id="{EA40641B-75D9-4117-8A36-C60E71A185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87218" y="3108727"/>
                  <a:ext cx="277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7226" name="Freihand 137225">
                  <a:extLst>
                    <a:ext uri="{FF2B5EF4-FFF2-40B4-BE49-F238E27FC236}">
                      <a16:creationId xmlns:a16="http://schemas.microsoft.com/office/drawing/2014/main" id="{7F162230-6D05-4BC2-8FF1-02E608424FEB}"/>
                    </a:ext>
                  </a:extLst>
                </p14:cNvPr>
                <p14:cNvContentPartPr/>
                <p14:nvPr/>
              </p14:nvContentPartPr>
              <p14:xfrm>
                <a:off x="10227858" y="3082447"/>
                <a:ext cx="135360" cy="180720"/>
              </p14:xfrm>
            </p:contentPart>
          </mc:Choice>
          <mc:Fallback>
            <p:pic>
              <p:nvPicPr>
                <p:cNvPr id="137226" name="Freihand 137225">
                  <a:extLst>
                    <a:ext uri="{FF2B5EF4-FFF2-40B4-BE49-F238E27FC236}">
                      <a16:creationId xmlns:a16="http://schemas.microsoft.com/office/drawing/2014/main" id="{7F162230-6D05-4BC2-8FF1-02E608424F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23538" y="3078127"/>
                  <a:ext cx="14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7227" name="Freihand 137226">
                  <a:extLst>
                    <a:ext uri="{FF2B5EF4-FFF2-40B4-BE49-F238E27FC236}">
                      <a16:creationId xmlns:a16="http://schemas.microsoft.com/office/drawing/2014/main" id="{CF5D2FFD-5E87-4171-9444-5EBACDCCFCC9}"/>
                    </a:ext>
                  </a:extLst>
                </p14:cNvPr>
                <p14:cNvContentPartPr/>
                <p14:nvPr/>
              </p14:nvContentPartPr>
              <p14:xfrm>
                <a:off x="10399578" y="3152287"/>
                <a:ext cx="146520" cy="101880"/>
              </p14:xfrm>
            </p:contentPart>
          </mc:Choice>
          <mc:Fallback>
            <p:pic>
              <p:nvPicPr>
                <p:cNvPr id="137227" name="Freihand 137226">
                  <a:extLst>
                    <a:ext uri="{FF2B5EF4-FFF2-40B4-BE49-F238E27FC236}">
                      <a16:creationId xmlns:a16="http://schemas.microsoft.com/office/drawing/2014/main" id="{CF5D2FFD-5E87-4171-9444-5EBACDCCFC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95258" y="3147967"/>
                  <a:ext cx="155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7229" name="Freihand 137228">
                  <a:extLst>
                    <a:ext uri="{FF2B5EF4-FFF2-40B4-BE49-F238E27FC236}">
                      <a16:creationId xmlns:a16="http://schemas.microsoft.com/office/drawing/2014/main" id="{4D8EE0FA-ED15-4729-B7F5-E89C7AB1C317}"/>
                    </a:ext>
                  </a:extLst>
                </p14:cNvPr>
                <p14:cNvContentPartPr/>
                <p14:nvPr/>
              </p14:nvContentPartPr>
              <p14:xfrm>
                <a:off x="10695498" y="3031687"/>
                <a:ext cx="28080" cy="191880"/>
              </p14:xfrm>
            </p:contentPart>
          </mc:Choice>
          <mc:Fallback>
            <p:pic>
              <p:nvPicPr>
                <p:cNvPr id="137229" name="Freihand 137228">
                  <a:extLst>
                    <a:ext uri="{FF2B5EF4-FFF2-40B4-BE49-F238E27FC236}">
                      <a16:creationId xmlns:a16="http://schemas.microsoft.com/office/drawing/2014/main" id="{4D8EE0FA-ED15-4729-B7F5-E89C7AB1C3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91178" y="3027367"/>
                  <a:ext cx="36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7230" name="Freihand 137229">
                  <a:extLst>
                    <a:ext uri="{FF2B5EF4-FFF2-40B4-BE49-F238E27FC236}">
                      <a16:creationId xmlns:a16="http://schemas.microsoft.com/office/drawing/2014/main" id="{20CE001C-78FD-4155-A02B-61DDDF8E45BC}"/>
                    </a:ext>
                  </a:extLst>
                </p14:cNvPr>
                <p14:cNvContentPartPr/>
                <p14:nvPr/>
              </p14:nvContentPartPr>
              <p14:xfrm>
                <a:off x="10752738" y="3117367"/>
                <a:ext cx="521640" cy="88920"/>
              </p14:xfrm>
            </p:contentPart>
          </mc:Choice>
          <mc:Fallback>
            <p:pic>
              <p:nvPicPr>
                <p:cNvPr id="137230" name="Freihand 137229">
                  <a:extLst>
                    <a:ext uri="{FF2B5EF4-FFF2-40B4-BE49-F238E27FC236}">
                      <a16:creationId xmlns:a16="http://schemas.microsoft.com/office/drawing/2014/main" id="{20CE001C-78FD-4155-A02B-61DDDF8E45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48418" y="3113047"/>
                  <a:ext cx="530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7231" name="Freihand 137230">
                  <a:extLst>
                    <a:ext uri="{FF2B5EF4-FFF2-40B4-BE49-F238E27FC236}">
                      <a16:creationId xmlns:a16="http://schemas.microsoft.com/office/drawing/2014/main" id="{F8019C9A-69C5-46D6-8B1B-F4BA8806C239}"/>
                    </a:ext>
                  </a:extLst>
                </p14:cNvPr>
                <p14:cNvContentPartPr/>
                <p14:nvPr/>
              </p14:nvContentPartPr>
              <p14:xfrm>
                <a:off x="11304978" y="3048247"/>
                <a:ext cx="183960" cy="132840"/>
              </p14:xfrm>
            </p:contentPart>
          </mc:Choice>
          <mc:Fallback>
            <p:pic>
              <p:nvPicPr>
                <p:cNvPr id="137231" name="Freihand 137230">
                  <a:extLst>
                    <a:ext uri="{FF2B5EF4-FFF2-40B4-BE49-F238E27FC236}">
                      <a16:creationId xmlns:a16="http://schemas.microsoft.com/office/drawing/2014/main" id="{F8019C9A-69C5-46D6-8B1B-F4BA8806C2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00658" y="3043927"/>
                  <a:ext cx="192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7233" name="Freihand 137232">
                  <a:extLst>
                    <a:ext uri="{FF2B5EF4-FFF2-40B4-BE49-F238E27FC236}">
                      <a16:creationId xmlns:a16="http://schemas.microsoft.com/office/drawing/2014/main" id="{D679B1FF-4893-4FCE-814D-4CC2EF14CEB0}"/>
                    </a:ext>
                  </a:extLst>
                </p14:cNvPr>
                <p14:cNvContentPartPr/>
                <p14:nvPr/>
              </p14:nvContentPartPr>
              <p14:xfrm>
                <a:off x="7041138" y="3643327"/>
                <a:ext cx="212760" cy="99720"/>
              </p14:xfrm>
            </p:contentPart>
          </mc:Choice>
          <mc:Fallback>
            <p:pic>
              <p:nvPicPr>
                <p:cNvPr id="137233" name="Freihand 137232">
                  <a:extLst>
                    <a:ext uri="{FF2B5EF4-FFF2-40B4-BE49-F238E27FC236}">
                      <a16:creationId xmlns:a16="http://schemas.microsoft.com/office/drawing/2014/main" id="{D679B1FF-4893-4FCE-814D-4CC2EF14CE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36818" y="3639007"/>
                  <a:ext cx="221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7234" name="Freihand 137233">
                  <a:extLst>
                    <a:ext uri="{FF2B5EF4-FFF2-40B4-BE49-F238E27FC236}">
                      <a16:creationId xmlns:a16="http://schemas.microsoft.com/office/drawing/2014/main" id="{23AA59DC-87BC-4F04-966E-14E546B60BB4}"/>
                    </a:ext>
                  </a:extLst>
                </p14:cNvPr>
                <p14:cNvContentPartPr/>
                <p14:nvPr/>
              </p14:nvContentPartPr>
              <p14:xfrm>
                <a:off x="7241298" y="3576007"/>
                <a:ext cx="360" cy="14760"/>
              </p14:xfrm>
            </p:contentPart>
          </mc:Choice>
          <mc:Fallback>
            <p:pic>
              <p:nvPicPr>
                <p:cNvPr id="137234" name="Freihand 137233">
                  <a:extLst>
                    <a:ext uri="{FF2B5EF4-FFF2-40B4-BE49-F238E27FC236}">
                      <a16:creationId xmlns:a16="http://schemas.microsoft.com/office/drawing/2014/main" id="{23AA59DC-87BC-4F04-966E-14E546B60B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36978" y="3571687"/>
                  <a:ext cx="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7235" name="Freihand 137234">
                  <a:extLst>
                    <a:ext uri="{FF2B5EF4-FFF2-40B4-BE49-F238E27FC236}">
                      <a16:creationId xmlns:a16="http://schemas.microsoft.com/office/drawing/2014/main" id="{FEE24F98-AEFA-4896-8D21-F9EA0DC53703}"/>
                    </a:ext>
                  </a:extLst>
                </p14:cNvPr>
                <p14:cNvContentPartPr/>
                <p14:nvPr/>
              </p14:nvContentPartPr>
              <p14:xfrm>
                <a:off x="7292778" y="3632527"/>
                <a:ext cx="162360" cy="81360"/>
              </p14:xfrm>
            </p:contentPart>
          </mc:Choice>
          <mc:Fallback>
            <p:pic>
              <p:nvPicPr>
                <p:cNvPr id="137235" name="Freihand 137234">
                  <a:extLst>
                    <a:ext uri="{FF2B5EF4-FFF2-40B4-BE49-F238E27FC236}">
                      <a16:creationId xmlns:a16="http://schemas.microsoft.com/office/drawing/2014/main" id="{FEE24F98-AEFA-4896-8D21-F9EA0DC537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88458" y="3628207"/>
                  <a:ext cx="171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7236" name="Freihand 137235">
                  <a:extLst>
                    <a:ext uri="{FF2B5EF4-FFF2-40B4-BE49-F238E27FC236}">
                      <a16:creationId xmlns:a16="http://schemas.microsoft.com/office/drawing/2014/main" id="{262715F2-40AE-4ED5-9AB0-962AE5232D55}"/>
                    </a:ext>
                  </a:extLst>
                </p14:cNvPr>
                <p14:cNvContentPartPr/>
                <p14:nvPr/>
              </p14:nvContentPartPr>
              <p14:xfrm>
                <a:off x="7616058" y="3543247"/>
                <a:ext cx="105840" cy="179280"/>
              </p14:xfrm>
            </p:contentPart>
          </mc:Choice>
          <mc:Fallback>
            <p:pic>
              <p:nvPicPr>
                <p:cNvPr id="137236" name="Freihand 137235">
                  <a:extLst>
                    <a:ext uri="{FF2B5EF4-FFF2-40B4-BE49-F238E27FC236}">
                      <a16:creationId xmlns:a16="http://schemas.microsoft.com/office/drawing/2014/main" id="{262715F2-40AE-4ED5-9AB0-962AE5232D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11738" y="3538927"/>
                  <a:ext cx="114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7237" name="Freihand 137236">
                  <a:extLst>
                    <a:ext uri="{FF2B5EF4-FFF2-40B4-BE49-F238E27FC236}">
                      <a16:creationId xmlns:a16="http://schemas.microsoft.com/office/drawing/2014/main" id="{D8318EE6-FE00-4EF0-86FD-9F58327B0C7E}"/>
                    </a:ext>
                  </a:extLst>
                </p14:cNvPr>
                <p14:cNvContentPartPr/>
                <p14:nvPr/>
              </p14:nvContentPartPr>
              <p14:xfrm>
                <a:off x="7762578" y="3601927"/>
                <a:ext cx="86760" cy="102600"/>
              </p14:xfrm>
            </p:contentPart>
          </mc:Choice>
          <mc:Fallback>
            <p:pic>
              <p:nvPicPr>
                <p:cNvPr id="137237" name="Freihand 137236">
                  <a:extLst>
                    <a:ext uri="{FF2B5EF4-FFF2-40B4-BE49-F238E27FC236}">
                      <a16:creationId xmlns:a16="http://schemas.microsoft.com/office/drawing/2014/main" id="{D8318EE6-FE00-4EF0-86FD-9F58327B0C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258" y="3597607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7238" name="Freihand 137237">
                  <a:extLst>
                    <a:ext uri="{FF2B5EF4-FFF2-40B4-BE49-F238E27FC236}">
                      <a16:creationId xmlns:a16="http://schemas.microsoft.com/office/drawing/2014/main" id="{F4847E9A-85E5-4A19-8296-BF2422C104B8}"/>
                    </a:ext>
                  </a:extLst>
                </p14:cNvPr>
                <p14:cNvContentPartPr/>
                <p14:nvPr/>
              </p14:nvContentPartPr>
              <p14:xfrm>
                <a:off x="7877778" y="3502927"/>
                <a:ext cx="324360" cy="192240"/>
              </p14:xfrm>
            </p:contentPart>
          </mc:Choice>
          <mc:Fallback>
            <p:pic>
              <p:nvPicPr>
                <p:cNvPr id="137238" name="Freihand 137237">
                  <a:extLst>
                    <a:ext uri="{FF2B5EF4-FFF2-40B4-BE49-F238E27FC236}">
                      <a16:creationId xmlns:a16="http://schemas.microsoft.com/office/drawing/2014/main" id="{F4847E9A-85E5-4A19-8296-BF2422C104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73458" y="3498607"/>
                  <a:ext cx="333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7240" name="Freihand 137239">
                  <a:extLst>
                    <a:ext uri="{FF2B5EF4-FFF2-40B4-BE49-F238E27FC236}">
                      <a16:creationId xmlns:a16="http://schemas.microsoft.com/office/drawing/2014/main" id="{3B37E3FD-B4B9-46AD-B516-F527B3280570}"/>
                    </a:ext>
                  </a:extLst>
                </p14:cNvPr>
                <p14:cNvContentPartPr/>
                <p14:nvPr/>
              </p14:nvContentPartPr>
              <p14:xfrm>
                <a:off x="7537218" y="3759967"/>
                <a:ext cx="114480" cy="54000"/>
              </p14:xfrm>
            </p:contentPart>
          </mc:Choice>
          <mc:Fallback>
            <p:pic>
              <p:nvPicPr>
                <p:cNvPr id="137240" name="Freihand 137239">
                  <a:extLst>
                    <a:ext uri="{FF2B5EF4-FFF2-40B4-BE49-F238E27FC236}">
                      <a16:creationId xmlns:a16="http://schemas.microsoft.com/office/drawing/2014/main" id="{3B37E3FD-B4B9-46AD-B516-F527B32805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32898" y="3755647"/>
                  <a:ext cx="12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7241" name="Freihand 137240">
                  <a:extLst>
                    <a:ext uri="{FF2B5EF4-FFF2-40B4-BE49-F238E27FC236}">
                      <a16:creationId xmlns:a16="http://schemas.microsoft.com/office/drawing/2014/main" id="{9C496471-BC5B-4D78-89F2-EDF1CFD8C23A}"/>
                    </a:ext>
                  </a:extLst>
                </p14:cNvPr>
                <p14:cNvContentPartPr/>
                <p14:nvPr/>
              </p14:nvContentPartPr>
              <p14:xfrm>
                <a:off x="8224458" y="3470887"/>
                <a:ext cx="71640" cy="68040"/>
              </p14:xfrm>
            </p:contentPart>
          </mc:Choice>
          <mc:Fallback>
            <p:pic>
              <p:nvPicPr>
                <p:cNvPr id="137241" name="Freihand 137240">
                  <a:extLst>
                    <a:ext uri="{FF2B5EF4-FFF2-40B4-BE49-F238E27FC236}">
                      <a16:creationId xmlns:a16="http://schemas.microsoft.com/office/drawing/2014/main" id="{9C496471-BC5B-4D78-89F2-EDF1CFD8C2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20138" y="3466567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7242" name="Freihand 137241">
                  <a:extLst>
                    <a:ext uri="{FF2B5EF4-FFF2-40B4-BE49-F238E27FC236}">
                      <a16:creationId xmlns:a16="http://schemas.microsoft.com/office/drawing/2014/main" id="{04E7D7AC-129D-4C43-9A7C-75EAA204D145}"/>
                    </a:ext>
                  </a:extLst>
                </p14:cNvPr>
                <p14:cNvContentPartPr/>
                <p14:nvPr/>
              </p14:nvContentPartPr>
              <p14:xfrm>
                <a:off x="8561058" y="3556927"/>
                <a:ext cx="134640" cy="282240"/>
              </p14:xfrm>
            </p:contentPart>
          </mc:Choice>
          <mc:Fallback>
            <p:pic>
              <p:nvPicPr>
                <p:cNvPr id="137242" name="Freihand 137241">
                  <a:extLst>
                    <a:ext uri="{FF2B5EF4-FFF2-40B4-BE49-F238E27FC236}">
                      <a16:creationId xmlns:a16="http://schemas.microsoft.com/office/drawing/2014/main" id="{04E7D7AC-129D-4C43-9A7C-75EAA204D1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56738" y="3552607"/>
                  <a:ext cx="143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7243" name="Freihand 137242">
                  <a:extLst>
                    <a:ext uri="{FF2B5EF4-FFF2-40B4-BE49-F238E27FC236}">
                      <a16:creationId xmlns:a16="http://schemas.microsoft.com/office/drawing/2014/main" id="{28A7B8D2-5D43-46A2-843F-EBC908A44139}"/>
                    </a:ext>
                  </a:extLst>
                </p14:cNvPr>
                <p14:cNvContentPartPr/>
                <p14:nvPr/>
              </p14:nvContentPartPr>
              <p14:xfrm>
                <a:off x="8757258" y="3586087"/>
                <a:ext cx="82080" cy="85680"/>
              </p14:xfrm>
            </p:contentPart>
          </mc:Choice>
          <mc:Fallback>
            <p:pic>
              <p:nvPicPr>
                <p:cNvPr id="137243" name="Freihand 137242">
                  <a:extLst>
                    <a:ext uri="{FF2B5EF4-FFF2-40B4-BE49-F238E27FC236}">
                      <a16:creationId xmlns:a16="http://schemas.microsoft.com/office/drawing/2014/main" id="{28A7B8D2-5D43-46A2-843F-EBC908A4413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52938" y="3581767"/>
                  <a:ext cx="90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7244" name="Freihand 137243">
                  <a:extLst>
                    <a:ext uri="{FF2B5EF4-FFF2-40B4-BE49-F238E27FC236}">
                      <a16:creationId xmlns:a16="http://schemas.microsoft.com/office/drawing/2014/main" id="{A8F40363-3806-45AB-881E-4564D953978D}"/>
                    </a:ext>
                  </a:extLst>
                </p14:cNvPr>
                <p14:cNvContentPartPr/>
                <p14:nvPr/>
              </p14:nvContentPartPr>
              <p14:xfrm>
                <a:off x="8755458" y="3474127"/>
                <a:ext cx="24840" cy="21960"/>
              </p14:xfrm>
            </p:contentPart>
          </mc:Choice>
          <mc:Fallback>
            <p:pic>
              <p:nvPicPr>
                <p:cNvPr id="137244" name="Freihand 137243">
                  <a:extLst>
                    <a:ext uri="{FF2B5EF4-FFF2-40B4-BE49-F238E27FC236}">
                      <a16:creationId xmlns:a16="http://schemas.microsoft.com/office/drawing/2014/main" id="{A8F40363-3806-45AB-881E-4564D95397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51138" y="3469807"/>
                  <a:ext cx="33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7245" name="Freihand 137244">
                  <a:extLst>
                    <a:ext uri="{FF2B5EF4-FFF2-40B4-BE49-F238E27FC236}">
                      <a16:creationId xmlns:a16="http://schemas.microsoft.com/office/drawing/2014/main" id="{566F8B8D-D145-4B04-9C57-DDF2AFAF92B5}"/>
                    </a:ext>
                  </a:extLst>
                </p14:cNvPr>
                <p14:cNvContentPartPr/>
                <p14:nvPr/>
              </p14:nvContentPartPr>
              <p14:xfrm>
                <a:off x="8871738" y="3508327"/>
                <a:ext cx="101520" cy="162000"/>
              </p14:xfrm>
            </p:contentPart>
          </mc:Choice>
          <mc:Fallback>
            <p:pic>
              <p:nvPicPr>
                <p:cNvPr id="137245" name="Freihand 137244">
                  <a:extLst>
                    <a:ext uri="{FF2B5EF4-FFF2-40B4-BE49-F238E27FC236}">
                      <a16:creationId xmlns:a16="http://schemas.microsoft.com/office/drawing/2014/main" id="{566F8B8D-D145-4B04-9C57-DDF2AFAF92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67418" y="3504007"/>
                  <a:ext cx="110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7246" name="Freihand 137245">
                  <a:extLst>
                    <a:ext uri="{FF2B5EF4-FFF2-40B4-BE49-F238E27FC236}">
                      <a16:creationId xmlns:a16="http://schemas.microsoft.com/office/drawing/2014/main" id="{CE656257-64F1-463E-8EBA-C274DE92C6C2}"/>
                    </a:ext>
                  </a:extLst>
                </p14:cNvPr>
                <p14:cNvContentPartPr/>
                <p14:nvPr/>
              </p14:nvContentPartPr>
              <p14:xfrm>
                <a:off x="9168018" y="3603727"/>
                <a:ext cx="95760" cy="113760"/>
              </p14:xfrm>
            </p:contentPart>
          </mc:Choice>
          <mc:Fallback>
            <p:pic>
              <p:nvPicPr>
                <p:cNvPr id="137246" name="Freihand 137245">
                  <a:extLst>
                    <a:ext uri="{FF2B5EF4-FFF2-40B4-BE49-F238E27FC236}">
                      <a16:creationId xmlns:a16="http://schemas.microsoft.com/office/drawing/2014/main" id="{CE656257-64F1-463E-8EBA-C274DE92C6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63698" y="3599407"/>
                  <a:ext cx="104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7247" name="Freihand 137246">
                  <a:extLst>
                    <a:ext uri="{FF2B5EF4-FFF2-40B4-BE49-F238E27FC236}">
                      <a16:creationId xmlns:a16="http://schemas.microsoft.com/office/drawing/2014/main" id="{72DD25EE-4510-4347-B1EC-84BA3BDD64F6}"/>
                    </a:ext>
                  </a:extLst>
                </p14:cNvPr>
                <p14:cNvContentPartPr/>
                <p14:nvPr/>
              </p14:nvContentPartPr>
              <p14:xfrm>
                <a:off x="9300498" y="3596167"/>
                <a:ext cx="90720" cy="83520"/>
              </p14:xfrm>
            </p:contentPart>
          </mc:Choice>
          <mc:Fallback>
            <p:pic>
              <p:nvPicPr>
                <p:cNvPr id="137247" name="Freihand 137246">
                  <a:extLst>
                    <a:ext uri="{FF2B5EF4-FFF2-40B4-BE49-F238E27FC236}">
                      <a16:creationId xmlns:a16="http://schemas.microsoft.com/office/drawing/2014/main" id="{72DD25EE-4510-4347-B1EC-84BA3BDD64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6178" y="3591847"/>
                  <a:ext cx="99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7248" name="Freihand 137247">
                  <a:extLst>
                    <a:ext uri="{FF2B5EF4-FFF2-40B4-BE49-F238E27FC236}">
                      <a16:creationId xmlns:a16="http://schemas.microsoft.com/office/drawing/2014/main" id="{339D4CE7-9699-454D-A45D-81E62A545563}"/>
                    </a:ext>
                  </a:extLst>
                </p14:cNvPr>
                <p14:cNvContentPartPr/>
                <p14:nvPr/>
              </p14:nvContentPartPr>
              <p14:xfrm>
                <a:off x="9421458" y="3575647"/>
                <a:ext cx="123120" cy="111240"/>
              </p14:xfrm>
            </p:contentPart>
          </mc:Choice>
          <mc:Fallback>
            <p:pic>
              <p:nvPicPr>
                <p:cNvPr id="137248" name="Freihand 137247">
                  <a:extLst>
                    <a:ext uri="{FF2B5EF4-FFF2-40B4-BE49-F238E27FC236}">
                      <a16:creationId xmlns:a16="http://schemas.microsoft.com/office/drawing/2014/main" id="{339D4CE7-9699-454D-A45D-81E62A5455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17138" y="3571327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7249" name="Freihand 137248">
                  <a:extLst>
                    <a:ext uri="{FF2B5EF4-FFF2-40B4-BE49-F238E27FC236}">
                      <a16:creationId xmlns:a16="http://schemas.microsoft.com/office/drawing/2014/main" id="{31F830EB-9643-4F3E-8C43-BC6FF1301D99}"/>
                    </a:ext>
                  </a:extLst>
                </p14:cNvPr>
                <p14:cNvContentPartPr/>
                <p14:nvPr/>
              </p14:nvContentPartPr>
              <p14:xfrm>
                <a:off x="9596418" y="3511927"/>
                <a:ext cx="100800" cy="133920"/>
              </p14:xfrm>
            </p:contentPart>
          </mc:Choice>
          <mc:Fallback>
            <p:pic>
              <p:nvPicPr>
                <p:cNvPr id="137249" name="Freihand 137248">
                  <a:extLst>
                    <a:ext uri="{FF2B5EF4-FFF2-40B4-BE49-F238E27FC236}">
                      <a16:creationId xmlns:a16="http://schemas.microsoft.com/office/drawing/2014/main" id="{31F830EB-9643-4F3E-8C43-BC6FF1301D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92098" y="3507607"/>
                  <a:ext cx="109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7250" name="Freihand 137249">
                  <a:extLst>
                    <a:ext uri="{FF2B5EF4-FFF2-40B4-BE49-F238E27FC236}">
                      <a16:creationId xmlns:a16="http://schemas.microsoft.com/office/drawing/2014/main" id="{8B15EFFB-3FE0-4939-9624-306ACA9BD54C}"/>
                    </a:ext>
                  </a:extLst>
                </p14:cNvPr>
                <p14:cNvContentPartPr/>
                <p14:nvPr/>
              </p14:nvContentPartPr>
              <p14:xfrm>
                <a:off x="9688578" y="3607327"/>
                <a:ext cx="287640" cy="58320"/>
              </p14:xfrm>
            </p:contentPart>
          </mc:Choice>
          <mc:Fallback>
            <p:pic>
              <p:nvPicPr>
                <p:cNvPr id="137250" name="Freihand 137249">
                  <a:extLst>
                    <a:ext uri="{FF2B5EF4-FFF2-40B4-BE49-F238E27FC236}">
                      <a16:creationId xmlns:a16="http://schemas.microsoft.com/office/drawing/2014/main" id="{8B15EFFB-3FE0-4939-9624-306ACA9BD5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84258" y="3603007"/>
                  <a:ext cx="29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7251" name="Freihand 137250">
                  <a:extLst>
                    <a:ext uri="{FF2B5EF4-FFF2-40B4-BE49-F238E27FC236}">
                      <a16:creationId xmlns:a16="http://schemas.microsoft.com/office/drawing/2014/main" id="{498A6EB2-9103-40B1-9458-B066B36E514F}"/>
                    </a:ext>
                  </a:extLst>
                </p14:cNvPr>
                <p14:cNvContentPartPr/>
                <p14:nvPr/>
              </p14:nvContentPartPr>
              <p14:xfrm>
                <a:off x="9969378" y="3544687"/>
                <a:ext cx="52920" cy="15840"/>
              </p14:xfrm>
            </p:contentPart>
          </mc:Choice>
          <mc:Fallback>
            <p:pic>
              <p:nvPicPr>
                <p:cNvPr id="137251" name="Freihand 137250">
                  <a:extLst>
                    <a:ext uri="{FF2B5EF4-FFF2-40B4-BE49-F238E27FC236}">
                      <a16:creationId xmlns:a16="http://schemas.microsoft.com/office/drawing/2014/main" id="{498A6EB2-9103-40B1-9458-B066B36E51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65058" y="3540367"/>
                  <a:ext cx="61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7252" name="Freihand 137251">
                  <a:extLst>
                    <a:ext uri="{FF2B5EF4-FFF2-40B4-BE49-F238E27FC236}">
                      <a16:creationId xmlns:a16="http://schemas.microsoft.com/office/drawing/2014/main" id="{93C881E0-8002-4549-BCC4-F5137A252F04}"/>
                    </a:ext>
                  </a:extLst>
                </p14:cNvPr>
                <p14:cNvContentPartPr/>
                <p14:nvPr/>
              </p14:nvContentPartPr>
              <p14:xfrm>
                <a:off x="9991338" y="3564127"/>
                <a:ext cx="143640" cy="249120"/>
              </p14:xfrm>
            </p:contentPart>
          </mc:Choice>
          <mc:Fallback>
            <p:pic>
              <p:nvPicPr>
                <p:cNvPr id="137252" name="Freihand 137251">
                  <a:extLst>
                    <a:ext uri="{FF2B5EF4-FFF2-40B4-BE49-F238E27FC236}">
                      <a16:creationId xmlns:a16="http://schemas.microsoft.com/office/drawing/2014/main" id="{93C881E0-8002-4549-BCC4-F5137A252F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87018" y="3559807"/>
                  <a:ext cx="152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7253" name="Freihand 137252">
                  <a:extLst>
                    <a:ext uri="{FF2B5EF4-FFF2-40B4-BE49-F238E27FC236}">
                      <a16:creationId xmlns:a16="http://schemas.microsoft.com/office/drawing/2014/main" id="{731DD582-8BC4-4150-9A43-905C34E18030}"/>
                    </a:ext>
                  </a:extLst>
                </p14:cNvPr>
                <p14:cNvContentPartPr/>
                <p14:nvPr/>
              </p14:nvContentPartPr>
              <p14:xfrm>
                <a:off x="10369698" y="3530287"/>
                <a:ext cx="122400" cy="223920"/>
              </p14:xfrm>
            </p:contentPart>
          </mc:Choice>
          <mc:Fallback>
            <p:pic>
              <p:nvPicPr>
                <p:cNvPr id="137253" name="Freihand 137252">
                  <a:extLst>
                    <a:ext uri="{FF2B5EF4-FFF2-40B4-BE49-F238E27FC236}">
                      <a16:creationId xmlns:a16="http://schemas.microsoft.com/office/drawing/2014/main" id="{731DD582-8BC4-4150-9A43-905C34E1803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65378" y="3525967"/>
                  <a:ext cx="131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7254" name="Freihand 137253">
                  <a:extLst>
                    <a:ext uri="{FF2B5EF4-FFF2-40B4-BE49-F238E27FC236}">
                      <a16:creationId xmlns:a16="http://schemas.microsoft.com/office/drawing/2014/main" id="{CBB8EAB1-8B11-476C-9BF7-11269862E55E}"/>
                    </a:ext>
                  </a:extLst>
                </p14:cNvPr>
                <p14:cNvContentPartPr/>
                <p14:nvPr/>
              </p14:nvContentPartPr>
              <p14:xfrm>
                <a:off x="10520898" y="3541807"/>
                <a:ext cx="61560" cy="81720"/>
              </p14:xfrm>
            </p:contentPart>
          </mc:Choice>
          <mc:Fallback>
            <p:pic>
              <p:nvPicPr>
                <p:cNvPr id="137254" name="Freihand 137253">
                  <a:extLst>
                    <a:ext uri="{FF2B5EF4-FFF2-40B4-BE49-F238E27FC236}">
                      <a16:creationId xmlns:a16="http://schemas.microsoft.com/office/drawing/2014/main" id="{CBB8EAB1-8B11-476C-9BF7-11269862E5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16578" y="3537487"/>
                  <a:ext cx="7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7255" name="Freihand 137254">
                  <a:extLst>
                    <a:ext uri="{FF2B5EF4-FFF2-40B4-BE49-F238E27FC236}">
                      <a16:creationId xmlns:a16="http://schemas.microsoft.com/office/drawing/2014/main" id="{8D0A08CE-BDCC-4C10-8934-BE388E0E4E3C}"/>
                    </a:ext>
                  </a:extLst>
                </p14:cNvPr>
                <p14:cNvContentPartPr/>
                <p14:nvPr/>
              </p14:nvContentPartPr>
              <p14:xfrm>
                <a:off x="10590378" y="3538927"/>
                <a:ext cx="98640" cy="84240"/>
              </p14:xfrm>
            </p:contentPart>
          </mc:Choice>
          <mc:Fallback>
            <p:pic>
              <p:nvPicPr>
                <p:cNvPr id="137255" name="Freihand 137254">
                  <a:extLst>
                    <a:ext uri="{FF2B5EF4-FFF2-40B4-BE49-F238E27FC236}">
                      <a16:creationId xmlns:a16="http://schemas.microsoft.com/office/drawing/2014/main" id="{8D0A08CE-BDCC-4C10-8934-BE388E0E4E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86058" y="3534607"/>
                  <a:ext cx="107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256" name="Freihand 137255">
                  <a:extLst>
                    <a:ext uri="{FF2B5EF4-FFF2-40B4-BE49-F238E27FC236}">
                      <a16:creationId xmlns:a16="http://schemas.microsoft.com/office/drawing/2014/main" id="{11B4A0B4-7BE7-4C9E-A1E8-E7CC10183FD9}"/>
                    </a:ext>
                  </a:extLst>
                </p14:cNvPr>
                <p14:cNvContentPartPr/>
                <p14:nvPr/>
              </p14:nvContentPartPr>
              <p14:xfrm>
                <a:off x="10717818" y="3531367"/>
                <a:ext cx="94680" cy="74880"/>
              </p14:xfrm>
            </p:contentPart>
          </mc:Choice>
          <mc:Fallback>
            <p:pic>
              <p:nvPicPr>
                <p:cNvPr id="137256" name="Freihand 137255">
                  <a:extLst>
                    <a:ext uri="{FF2B5EF4-FFF2-40B4-BE49-F238E27FC236}">
                      <a16:creationId xmlns:a16="http://schemas.microsoft.com/office/drawing/2014/main" id="{11B4A0B4-7BE7-4C9E-A1E8-E7CC10183F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13498" y="3527047"/>
                  <a:ext cx="103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257" name="Freihand 137256">
                  <a:extLst>
                    <a:ext uri="{FF2B5EF4-FFF2-40B4-BE49-F238E27FC236}">
                      <a16:creationId xmlns:a16="http://schemas.microsoft.com/office/drawing/2014/main" id="{316A2EC3-7E92-44E0-B90E-308FAC7BE2CC}"/>
                    </a:ext>
                  </a:extLst>
                </p14:cNvPr>
                <p14:cNvContentPartPr/>
                <p14:nvPr/>
              </p14:nvContentPartPr>
              <p14:xfrm>
                <a:off x="10722138" y="3523087"/>
                <a:ext cx="143280" cy="65880"/>
              </p14:xfrm>
            </p:contentPart>
          </mc:Choice>
          <mc:Fallback>
            <p:pic>
              <p:nvPicPr>
                <p:cNvPr id="137257" name="Freihand 137256">
                  <a:extLst>
                    <a:ext uri="{FF2B5EF4-FFF2-40B4-BE49-F238E27FC236}">
                      <a16:creationId xmlns:a16="http://schemas.microsoft.com/office/drawing/2014/main" id="{316A2EC3-7E92-44E0-B90E-308FAC7BE2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17818" y="3518767"/>
                  <a:ext cx="151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7258" name="Freihand 137257">
                  <a:extLst>
                    <a:ext uri="{FF2B5EF4-FFF2-40B4-BE49-F238E27FC236}">
                      <a16:creationId xmlns:a16="http://schemas.microsoft.com/office/drawing/2014/main" id="{35A4020F-F112-41AA-A46F-2D8B8C84A125}"/>
                    </a:ext>
                  </a:extLst>
                </p14:cNvPr>
                <p14:cNvContentPartPr/>
                <p14:nvPr/>
              </p14:nvContentPartPr>
              <p14:xfrm>
                <a:off x="10908978" y="3503647"/>
                <a:ext cx="102600" cy="96480"/>
              </p14:xfrm>
            </p:contentPart>
          </mc:Choice>
          <mc:Fallback>
            <p:pic>
              <p:nvPicPr>
                <p:cNvPr id="137258" name="Freihand 137257">
                  <a:extLst>
                    <a:ext uri="{FF2B5EF4-FFF2-40B4-BE49-F238E27FC236}">
                      <a16:creationId xmlns:a16="http://schemas.microsoft.com/office/drawing/2014/main" id="{35A4020F-F112-41AA-A46F-2D8B8C84A1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04658" y="3499327"/>
                  <a:ext cx="111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7259" name="Freihand 137258">
                  <a:extLst>
                    <a:ext uri="{FF2B5EF4-FFF2-40B4-BE49-F238E27FC236}">
                      <a16:creationId xmlns:a16="http://schemas.microsoft.com/office/drawing/2014/main" id="{8C6543ED-589E-4312-A8FB-89EC7ADFD6D2}"/>
                    </a:ext>
                  </a:extLst>
                </p14:cNvPr>
                <p14:cNvContentPartPr/>
                <p14:nvPr/>
              </p14:nvContentPartPr>
              <p14:xfrm>
                <a:off x="11024898" y="3498967"/>
                <a:ext cx="93600" cy="91080"/>
              </p14:xfrm>
            </p:contentPart>
          </mc:Choice>
          <mc:Fallback>
            <p:pic>
              <p:nvPicPr>
                <p:cNvPr id="137259" name="Freihand 137258">
                  <a:extLst>
                    <a:ext uri="{FF2B5EF4-FFF2-40B4-BE49-F238E27FC236}">
                      <a16:creationId xmlns:a16="http://schemas.microsoft.com/office/drawing/2014/main" id="{8C6543ED-589E-4312-A8FB-89EC7ADFD6D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20578" y="3494647"/>
                  <a:ext cx="102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7260" name="Freihand 137259">
                  <a:extLst>
                    <a:ext uri="{FF2B5EF4-FFF2-40B4-BE49-F238E27FC236}">
                      <a16:creationId xmlns:a16="http://schemas.microsoft.com/office/drawing/2014/main" id="{1F1E70B8-7E0E-4DFA-82F1-B48854985FBE}"/>
                    </a:ext>
                  </a:extLst>
                </p14:cNvPr>
                <p14:cNvContentPartPr/>
                <p14:nvPr/>
              </p14:nvContentPartPr>
              <p14:xfrm>
                <a:off x="11152698" y="3487807"/>
                <a:ext cx="92880" cy="82080"/>
              </p14:xfrm>
            </p:contentPart>
          </mc:Choice>
          <mc:Fallback>
            <p:pic>
              <p:nvPicPr>
                <p:cNvPr id="137260" name="Freihand 137259">
                  <a:extLst>
                    <a:ext uri="{FF2B5EF4-FFF2-40B4-BE49-F238E27FC236}">
                      <a16:creationId xmlns:a16="http://schemas.microsoft.com/office/drawing/2014/main" id="{1F1E70B8-7E0E-4DFA-82F1-B48854985F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48378" y="3483487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7261" name="Freihand 137260">
                  <a:extLst>
                    <a:ext uri="{FF2B5EF4-FFF2-40B4-BE49-F238E27FC236}">
                      <a16:creationId xmlns:a16="http://schemas.microsoft.com/office/drawing/2014/main" id="{EA9C26C4-91F3-41B3-8012-DF7FAC3DE5D5}"/>
                    </a:ext>
                  </a:extLst>
                </p14:cNvPr>
                <p14:cNvContentPartPr/>
                <p14:nvPr/>
              </p14:nvContentPartPr>
              <p14:xfrm>
                <a:off x="11271138" y="3483127"/>
                <a:ext cx="102960" cy="84600"/>
              </p14:xfrm>
            </p:contentPart>
          </mc:Choice>
          <mc:Fallback>
            <p:pic>
              <p:nvPicPr>
                <p:cNvPr id="137261" name="Freihand 137260">
                  <a:extLst>
                    <a:ext uri="{FF2B5EF4-FFF2-40B4-BE49-F238E27FC236}">
                      <a16:creationId xmlns:a16="http://schemas.microsoft.com/office/drawing/2014/main" id="{EA9C26C4-91F3-41B3-8012-DF7FAC3DE5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66818" y="3478807"/>
                  <a:ext cx="111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262" name="Freihand 137261">
                  <a:extLst>
                    <a:ext uri="{FF2B5EF4-FFF2-40B4-BE49-F238E27FC236}">
                      <a16:creationId xmlns:a16="http://schemas.microsoft.com/office/drawing/2014/main" id="{68F3C32E-3121-4DFD-ACF7-EDDA9FEB3BD9}"/>
                    </a:ext>
                  </a:extLst>
                </p14:cNvPr>
                <p14:cNvContentPartPr/>
                <p14:nvPr/>
              </p14:nvContentPartPr>
              <p14:xfrm>
                <a:off x="11336298" y="3467287"/>
                <a:ext cx="173160" cy="104040"/>
              </p14:xfrm>
            </p:contentPart>
          </mc:Choice>
          <mc:Fallback>
            <p:pic>
              <p:nvPicPr>
                <p:cNvPr id="137262" name="Freihand 137261">
                  <a:extLst>
                    <a:ext uri="{FF2B5EF4-FFF2-40B4-BE49-F238E27FC236}">
                      <a16:creationId xmlns:a16="http://schemas.microsoft.com/office/drawing/2014/main" id="{68F3C32E-3121-4DFD-ACF7-EDDA9FEB3B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31978" y="3462967"/>
                  <a:ext cx="18180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Breitbild</PresentationFormat>
  <Paragraphs>169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275</cp:revision>
  <cp:lastPrinted>2022-03-02T20:18:27Z</cp:lastPrinted>
  <dcterms:created xsi:type="dcterms:W3CDTF">2022-03-01T20:52:11Z</dcterms:created>
  <dcterms:modified xsi:type="dcterms:W3CDTF">2023-10-24T07:44:01Z</dcterms:modified>
</cp:coreProperties>
</file>